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44" r:id="rId2"/>
    <p:sldId id="749" r:id="rId3"/>
    <p:sldId id="750" r:id="rId4"/>
    <p:sldId id="751" r:id="rId5"/>
    <p:sldId id="277" r:id="rId6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  <a:srgbClr val="CCECFF"/>
    <a:srgbClr val="FFCC99"/>
    <a:srgbClr val="C3B996"/>
    <a:srgbClr val="F79646"/>
    <a:srgbClr val="9BBB59"/>
    <a:srgbClr val="D9D9D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185" autoAdjust="0"/>
  </p:normalViewPr>
  <p:slideViewPr>
    <p:cSldViewPr>
      <p:cViewPr>
        <p:scale>
          <a:sx n="150" d="100"/>
          <a:sy n="150" d="100"/>
        </p:scale>
        <p:origin x="-324" y="-672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2026/3/10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5DB4F-E94D-763F-7E4A-5AA924C94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6A562-C687-DC08-8B4F-2D4E126C6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Hormuz Map-1</a:t>
            </a:r>
          </a:p>
        </p:txBody>
      </p: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9C69C1C7-AF0A-0567-2F15-FFC19A28B275}"/>
              </a:ext>
            </a:extLst>
          </p:cNvPr>
          <p:cNvGrpSpPr/>
          <p:nvPr/>
        </p:nvGrpSpPr>
        <p:grpSpPr>
          <a:xfrm>
            <a:off x="1441028" y="1059582"/>
            <a:ext cx="6261944" cy="3736133"/>
            <a:chOff x="1622425" y="1111250"/>
            <a:chExt cx="5576889" cy="3327401"/>
          </a:xfrm>
        </p:grpSpPr>
        <p:sp>
          <p:nvSpPr>
            <p:cNvPr id="10" name="Rectangle 5">
              <a:extLst>
                <a:ext uri="{FF2B5EF4-FFF2-40B4-BE49-F238E27FC236}">
                  <a16:creationId xmlns:a16="http://schemas.microsoft.com/office/drawing/2014/main" id="{704767BC-3554-007B-A9AB-199E4F0607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2425" y="1111250"/>
              <a:ext cx="5576888" cy="33274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grpSp>
          <p:nvGrpSpPr>
            <p:cNvPr id="449" name="Group 448">
              <a:extLst>
                <a:ext uri="{FF2B5EF4-FFF2-40B4-BE49-F238E27FC236}">
                  <a16:creationId xmlns:a16="http://schemas.microsoft.com/office/drawing/2014/main" id="{10174E46-4E65-5D27-8F4E-4EB5611D4015}"/>
                </a:ext>
              </a:extLst>
            </p:cNvPr>
            <p:cNvGrpSpPr/>
            <p:nvPr/>
          </p:nvGrpSpPr>
          <p:grpSpPr>
            <a:xfrm>
              <a:off x="1622425" y="1111250"/>
              <a:ext cx="5576889" cy="3327401"/>
              <a:chOff x="1622425" y="1111250"/>
              <a:chExt cx="5576889" cy="3327401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1DAC7E7F-B047-FEFD-D6CA-75192D4908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65975" y="3263900"/>
                <a:ext cx="33338" cy="88900"/>
              </a:xfrm>
              <a:custGeom>
                <a:avLst/>
                <a:gdLst>
                  <a:gd name="T0" fmla="*/ 21 w 21"/>
                  <a:gd name="T1" fmla="*/ 56 h 56"/>
                  <a:gd name="T2" fmla="*/ 5 w 21"/>
                  <a:gd name="T3" fmla="*/ 55 h 56"/>
                  <a:gd name="T4" fmla="*/ 0 w 21"/>
                  <a:gd name="T5" fmla="*/ 53 h 56"/>
                  <a:gd name="T6" fmla="*/ 2 w 21"/>
                  <a:gd name="T7" fmla="*/ 50 h 56"/>
                  <a:gd name="T8" fmla="*/ 4 w 21"/>
                  <a:gd name="T9" fmla="*/ 50 h 56"/>
                  <a:gd name="T10" fmla="*/ 4 w 21"/>
                  <a:gd name="T11" fmla="*/ 50 h 56"/>
                  <a:gd name="T12" fmla="*/ 5 w 21"/>
                  <a:gd name="T13" fmla="*/ 47 h 56"/>
                  <a:gd name="T14" fmla="*/ 8 w 21"/>
                  <a:gd name="T15" fmla="*/ 45 h 56"/>
                  <a:gd name="T16" fmla="*/ 10 w 21"/>
                  <a:gd name="T17" fmla="*/ 44 h 56"/>
                  <a:gd name="T18" fmla="*/ 11 w 21"/>
                  <a:gd name="T19" fmla="*/ 45 h 56"/>
                  <a:gd name="T20" fmla="*/ 13 w 21"/>
                  <a:gd name="T21" fmla="*/ 47 h 56"/>
                  <a:gd name="T22" fmla="*/ 16 w 21"/>
                  <a:gd name="T23" fmla="*/ 45 h 56"/>
                  <a:gd name="T24" fmla="*/ 20 w 21"/>
                  <a:gd name="T25" fmla="*/ 44 h 56"/>
                  <a:gd name="T26" fmla="*/ 17 w 21"/>
                  <a:gd name="T27" fmla="*/ 43 h 56"/>
                  <a:gd name="T28" fmla="*/ 13 w 21"/>
                  <a:gd name="T29" fmla="*/ 43 h 56"/>
                  <a:gd name="T30" fmla="*/ 10 w 21"/>
                  <a:gd name="T31" fmla="*/ 39 h 56"/>
                  <a:gd name="T32" fmla="*/ 8 w 21"/>
                  <a:gd name="T33" fmla="*/ 33 h 56"/>
                  <a:gd name="T34" fmla="*/ 8 w 21"/>
                  <a:gd name="T35" fmla="*/ 26 h 56"/>
                  <a:gd name="T36" fmla="*/ 5 w 21"/>
                  <a:gd name="T37" fmla="*/ 29 h 56"/>
                  <a:gd name="T38" fmla="*/ 3 w 21"/>
                  <a:gd name="T39" fmla="*/ 29 h 56"/>
                  <a:gd name="T40" fmla="*/ 4 w 21"/>
                  <a:gd name="T41" fmla="*/ 22 h 56"/>
                  <a:gd name="T42" fmla="*/ 5 w 21"/>
                  <a:gd name="T43" fmla="*/ 17 h 56"/>
                  <a:gd name="T44" fmla="*/ 5 w 21"/>
                  <a:gd name="T45" fmla="*/ 14 h 56"/>
                  <a:gd name="T46" fmla="*/ 11 w 21"/>
                  <a:gd name="T47" fmla="*/ 9 h 56"/>
                  <a:gd name="T48" fmla="*/ 14 w 21"/>
                  <a:gd name="T49" fmla="*/ 7 h 56"/>
                  <a:gd name="T50" fmla="*/ 17 w 21"/>
                  <a:gd name="T51" fmla="*/ 8 h 56"/>
                  <a:gd name="T52" fmla="*/ 18 w 21"/>
                  <a:gd name="T53" fmla="*/ 7 h 56"/>
                  <a:gd name="T54" fmla="*/ 17 w 21"/>
                  <a:gd name="T55" fmla="*/ 5 h 56"/>
                  <a:gd name="T56" fmla="*/ 17 w 21"/>
                  <a:gd name="T57" fmla="*/ 4 h 56"/>
                  <a:gd name="T58" fmla="*/ 17 w 21"/>
                  <a:gd name="T59" fmla="*/ 1 h 56"/>
                  <a:gd name="T60" fmla="*/ 19 w 21"/>
                  <a:gd name="T61" fmla="*/ 0 h 56"/>
                  <a:gd name="T62" fmla="*/ 20 w 21"/>
                  <a:gd name="T63" fmla="*/ 2 h 56"/>
                  <a:gd name="T64" fmla="*/ 21 w 21"/>
                  <a:gd name="T65" fmla="*/ 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" h="56">
                    <a:moveTo>
                      <a:pt x="21" y="3"/>
                    </a:moveTo>
                    <a:lnTo>
                      <a:pt x="21" y="56"/>
                    </a:lnTo>
                    <a:lnTo>
                      <a:pt x="13" y="56"/>
                    </a:lnTo>
                    <a:lnTo>
                      <a:pt x="5" y="55"/>
                    </a:lnTo>
                    <a:lnTo>
                      <a:pt x="2" y="54"/>
                    </a:lnTo>
                    <a:lnTo>
                      <a:pt x="0" y="53"/>
                    </a:lnTo>
                    <a:lnTo>
                      <a:pt x="1" y="50"/>
                    </a:lnTo>
                    <a:lnTo>
                      <a:pt x="2" y="50"/>
                    </a:lnTo>
                    <a:lnTo>
                      <a:pt x="3" y="50"/>
                    </a:lnTo>
                    <a:lnTo>
                      <a:pt x="4" y="50"/>
                    </a:lnTo>
                    <a:lnTo>
                      <a:pt x="4" y="50"/>
                    </a:lnTo>
                    <a:lnTo>
                      <a:pt x="4" y="50"/>
                    </a:lnTo>
                    <a:lnTo>
                      <a:pt x="5" y="50"/>
                    </a:lnTo>
                    <a:lnTo>
                      <a:pt x="5" y="47"/>
                    </a:lnTo>
                    <a:lnTo>
                      <a:pt x="6" y="46"/>
                    </a:lnTo>
                    <a:lnTo>
                      <a:pt x="8" y="45"/>
                    </a:lnTo>
                    <a:lnTo>
                      <a:pt x="9" y="45"/>
                    </a:lnTo>
                    <a:lnTo>
                      <a:pt x="10" y="44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3" y="47"/>
                    </a:lnTo>
                    <a:lnTo>
                      <a:pt x="13" y="47"/>
                    </a:lnTo>
                    <a:lnTo>
                      <a:pt x="13" y="47"/>
                    </a:lnTo>
                    <a:lnTo>
                      <a:pt x="16" y="45"/>
                    </a:lnTo>
                    <a:lnTo>
                      <a:pt x="17" y="45"/>
                    </a:lnTo>
                    <a:lnTo>
                      <a:pt x="20" y="44"/>
                    </a:lnTo>
                    <a:lnTo>
                      <a:pt x="20" y="41"/>
                    </a:lnTo>
                    <a:lnTo>
                      <a:pt x="17" y="43"/>
                    </a:lnTo>
                    <a:lnTo>
                      <a:pt x="14" y="43"/>
                    </a:lnTo>
                    <a:lnTo>
                      <a:pt x="13" y="43"/>
                    </a:lnTo>
                    <a:lnTo>
                      <a:pt x="12" y="42"/>
                    </a:lnTo>
                    <a:lnTo>
                      <a:pt x="10" y="39"/>
                    </a:lnTo>
                    <a:lnTo>
                      <a:pt x="8" y="36"/>
                    </a:lnTo>
                    <a:lnTo>
                      <a:pt x="8" y="33"/>
                    </a:lnTo>
                    <a:lnTo>
                      <a:pt x="8" y="29"/>
                    </a:lnTo>
                    <a:lnTo>
                      <a:pt x="8" y="26"/>
                    </a:lnTo>
                    <a:lnTo>
                      <a:pt x="6" y="28"/>
                    </a:lnTo>
                    <a:lnTo>
                      <a:pt x="5" y="29"/>
                    </a:lnTo>
                    <a:lnTo>
                      <a:pt x="4" y="30"/>
                    </a:lnTo>
                    <a:lnTo>
                      <a:pt x="3" y="29"/>
                    </a:lnTo>
                    <a:lnTo>
                      <a:pt x="3" y="27"/>
                    </a:lnTo>
                    <a:lnTo>
                      <a:pt x="4" y="22"/>
                    </a:lnTo>
                    <a:lnTo>
                      <a:pt x="5" y="18"/>
                    </a:lnTo>
                    <a:lnTo>
                      <a:pt x="5" y="17"/>
                    </a:lnTo>
                    <a:lnTo>
                      <a:pt x="5" y="16"/>
                    </a:lnTo>
                    <a:lnTo>
                      <a:pt x="5" y="14"/>
                    </a:lnTo>
                    <a:lnTo>
                      <a:pt x="10" y="10"/>
                    </a:lnTo>
                    <a:lnTo>
                      <a:pt x="11" y="9"/>
                    </a:lnTo>
                    <a:lnTo>
                      <a:pt x="13" y="8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7" y="8"/>
                    </a:lnTo>
                    <a:lnTo>
                      <a:pt x="17" y="7"/>
                    </a:lnTo>
                    <a:lnTo>
                      <a:pt x="18" y="7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6" y="5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7" y="1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0" y="1"/>
                    </a:lnTo>
                    <a:lnTo>
                      <a:pt x="20" y="2"/>
                    </a:lnTo>
                    <a:lnTo>
                      <a:pt x="21" y="3"/>
                    </a:lnTo>
                    <a:lnTo>
                      <a:pt x="21" y="3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A79FE9A9-F133-0743-9DBC-8874317799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86163" y="2620963"/>
                <a:ext cx="1619250" cy="1817688"/>
              </a:xfrm>
              <a:custGeom>
                <a:avLst/>
                <a:gdLst>
                  <a:gd name="T0" fmla="*/ 847 w 1020"/>
                  <a:gd name="T1" fmla="*/ 975 h 1145"/>
                  <a:gd name="T2" fmla="*/ 863 w 1020"/>
                  <a:gd name="T3" fmla="*/ 957 h 1145"/>
                  <a:gd name="T4" fmla="*/ 881 w 1020"/>
                  <a:gd name="T5" fmla="*/ 943 h 1145"/>
                  <a:gd name="T6" fmla="*/ 863 w 1020"/>
                  <a:gd name="T7" fmla="*/ 988 h 1145"/>
                  <a:gd name="T8" fmla="*/ 847 w 1020"/>
                  <a:gd name="T9" fmla="*/ 1009 h 1145"/>
                  <a:gd name="T10" fmla="*/ 573 w 1020"/>
                  <a:gd name="T11" fmla="*/ 358 h 1145"/>
                  <a:gd name="T12" fmla="*/ 716 w 1020"/>
                  <a:gd name="T13" fmla="*/ 430 h 1145"/>
                  <a:gd name="T14" fmla="*/ 785 w 1020"/>
                  <a:gd name="T15" fmla="*/ 452 h 1145"/>
                  <a:gd name="T16" fmla="*/ 832 w 1020"/>
                  <a:gd name="T17" fmla="*/ 452 h 1145"/>
                  <a:gd name="T18" fmla="*/ 851 w 1020"/>
                  <a:gd name="T19" fmla="*/ 469 h 1145"/>
                  <a:gd name="T20" fmla="*/ 857 w 1020"/>
                  <a:gd name="T21" fmla="*/ 471 h 1145"/>
                  <a:gd name="T22" fmla="*/ 888 w 1020"/>
                  <a:gd name="T23" fmla="*/ 515 h 1145"/>
                  <a:gd name="T24" fmla="*/ 929 w 1020"/>
                  <a:gd name="T25" fmla="*/ 566 h 1145"/>
                  <a:gd name="T26" fmla="*/ 971 w 1020"/>
                  <a:gd name="T27" fmla="*/ 622 h 1145"/>
                  <a:gd name="T28" fmla="*/ 998 w 1020"/>
                  <a:gd name="T29" fmla="*/ 632 h 1145"/>
                  <a:gd name="T30" fmla="*/ 1008 w 1020"/>
                  <a:gd name="T31" fmla="*/ 640 h 1145"/>
                  <a:gd name="T32" fmla="*/ 1016 w 1020"/>
                  <a:gd name="T33" fmla="*/ 681 h 1145"/>
                  <a:gd name="T34" fmla="*/ 981 w 1020"/>
                  <a:gd name="T35" fmla="*/ 742 h 1145"/>
                  <a:gd name="T36" fmla="*/ 877 w 1020"/>
                  <a:gd name="T37" fmla="*/ 866 h 1145"/>
                  <a:gd name="T38" fmla="*/ 847 w 1020"/>
                  <a:gd name="T39" fmla="*/ 907 h 1145"/>
                  <a:gd name="T40" fmla="*/ 853 w 1020"/>
                  <a:gd name="T41" fmla="*/ 919 h 1145"/>
                  <a:gd name="T42" fmla="*/ 832 w 1020"/>
                  <a:gd name="T43" fmla="*/ 941 h 1145"/>
                  <a:gd name="T44" fmla="*/ 817 w 1020"/>
                  <a:gd name="T45" fmla="*/ 976 h 1145"/>
                  <a:gd name="T46" fmla="*/ 788 w 1020"/>
                  <a:gd name="T47" fmla="*/ 978 h 1145"/>
                  <a:gd name="T48" fmla="*/ 779 w 1020"/>
                  <a:gd name="T49" fmla="*/ 961 h 1145"/>
                  <a:gd name="T50" fmla="*/ 758 w 1020"/>
                  <a:gd name="T51" fmla="*/ 950 h 1145"/>
                  <a:gd name="T52" fmla="*/ 740 w 1020"/>
                  <a:gd name="T53" fmla="*/ 975 h 1145"/>
                  <a:gd name="T54" fmla="*/ 723 w 1020"/>
                  <a:gd name="T55" fmla="*/ 1002 h 1145"/>
                  <a:gd name="T56" fmla="*/ 710 w 1020"/>
                  <a:gd name="T57" fmla="*/ 1063 h 1145"/>
                  <a:gd name="T58" fmla="*/ 701 w 1020"/>
                  <a:gd name="T59" fmla="*/ 1110 h 1145"/>
                  <a:gd name="T60" fmla="*/ 96 w 1020"/>
                  <a:gd name="T61" fmla="*/ 1111 h 1145"/>
                  <a:gd name="T62" fmla="*/ 309 w 1020"/>
                  <a:gd name="T63" fmla="*/ 999 h 1145"/>
                  <a:gd name="T64" fmla="*/ 384 w 1020"/>
                  <a:gd name="T65" fmla="*/ 755 h 1145"/>
                  <a:gd name="T66" fmla="*/ 327 w 1020"/>
                  <a:gd name="T67" fmla="*/ 606 h 1145"/>
                  <a:gd name="T68" fmla="*/ 371 w 1020"/>
                  <a:gd name="T69" fmla="*/ 447 h 1145"/>
                  <a:gd name="T70" fmla="*/ 380 w 1020"/>
                  <a:gd name="T71" fmla="*/ 397 h 1145"/>
                  <a:gd name="T72" fmla="*/ 436 w 1020"/>
                  <a:gd name="T73" fmla="*/ 387 h 1145"/>
                  <a:gd name="T74" fmla="*/ 413 w 1020"/>
                  <a:gd name="T75" fmla="*/ 351 h 1145"/>
                  <a:gd name="T76" fmla="*/ 414 w 1020"/>
                  <a:gd name="T77" fmla="*/ 300 h 1145"/>
                  <a:gd name="T78" fmla="*/ 423 w 1020"/>
                  <a:gd name="T79" fmla="*/ 243 h 1145"/>
                  <a:gd name="T80" fmla="*/ 446 w 1020"/>
                  <a:gd name="T81" fmla="*/ 249 h 1145"/>
                  <a:gd name="T82" fmla="*/ 468 w 1020"/>
                  <a:gd name="T83" fmla="*/ 270 h 1145"/>
                  <a:gd name="T84" fmla="*/ 495 w 1020"/>
                  <a:gd name="T85" fmla="*/ 237 h 1145"/>
                  <a:gd name="T86" fmla="*/ 490 w 1020"/>
                  <a:gd name="T87" fmla="*/ 191 h 1145"/>
                  <a:gd name="T88" fmla="*/ 487 w 1020"/>
                  <a:gd name="T89" fmla="*/ 175 h 1145"/>
                  <a:gd name="T90" fmla="*/ 508 w 1020"/>
                  <a:gd name="T91" fmla="*/ 4 h 1145"/>
                  <a:gd name="T92" fmla="*/ 520 w 1020"/>
                  <a:gd name="T93" fmla="*/ 7 h 1145"/>
                  <a:gd name="T94" fmla="*/ 511 w 1020"/>
                  <a:gd name="T95" fmla="*/ 23 h 1145"/>
                  <a:gd name="T96" fmla="*/ 513 w 1020"/>
                  <a:gd name="T97" fmla="*/ 30 h 1145"/>
                  <a:gd name="T98" fmla="*/ 510 w 1020"/>
                  <a:gd name="T99" fmla="*/ 39 h 1145"/>
                  <a:gd name="T100" fmla="*/ 498 w 1020"/>
                  <a:gd name="T101" fmla="*/ 36 h 1145"/>
                  <a:gd name="T102" fmla="*/ 502 w 1020"/>
                  <a:gd name="T103" fmla="*/ 47 h 1145"/>
                  <a:gd name="T104" fmla="*/ 508 w 1020"/>
                  <a:gd name="T105" fmla="*/ 66 h 1145"/>
                  <a:gd name="T106" fmla="*/ 506 w 1020"/>
                  <a:gd name="T107" fmla="*/ 78 h 1145"/>
                  <a:gd name="T108" fmla="*/ 491 w 1020"/>
                  <a:gd name="T109" fmla="*/ 108 h 1145"/>
                  <a:gd name="T110" fmla="*/ 470 w 1020"/>
                  <a:gd name="T111" fmla="*/ 122 h 1145"/>
                  <a:gd name="T112" fmla="*/ 474 w 1020"/>
                  <a:gd name="T113" fmla="*/ 86 h 1145"/>
                  <a:gd name="T114" fmla="*/ 475 w 1020"/>
                  <a:gd name="T115" fmla="*/ 24 h 1145"/>
                  <a:gd name="T116" fmla="*/ 487 w 1020"/>
                  <a:gd name="T117" fmla="*/ 27 h 1145"/>
                  <a:gd name="T118" fmla="*/ 509 w 1020"/>
                  <a:gd name="T119" fmla="*/ 28 h 1145"/>
                  <a:gd name="T120" fmla="*/ 495 w 1020"/>
                  <a:gd name="T121" fmla="*/ 20 h 1145"/>
                  <a:gd name="T122" fmla="*/ 500 w 1020"/>
                  <a:gd name="T123" fmla="*/ 11 h 1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020" h="1145">
                    <a:moveTo>
                      <a:pt x="843" y="1012"/>
                    </a:moveTo>
                    <a:lnTo>
                      <a:pt x="842" y="1010"/>
                    </a:lnTo>
                    <a:lnTo>
                      <a:pt x="842" y="1009"/>
                    </a:lnTo>
                    <a:lnTo>
                      <a:pt x="840" y="1004"/>
                    </a:lnTo>
                    <a:lnTo>
                      <a:pt x="840" y="999"/>
                    </a:lnTo>
                    <a:lnTo>
                      <a:pt x="840" y="996"/>
                    </a:lnTo>
                    <a:lnTo>
                      <a:pt x="840" y="995"/>
                    </a:lnTo>
                    <a:lnTo>
                      <a:pt x="842" y="982"/>
                    </a:lnTo>
                    <a:lnTo>
                      <a:pt x="843" y="981"/>
                    </a:lnTo>
                    <a:lnTo>
                      <a:pt x="844" y="978"/>
                    </a:lnTo>
                    <a:lnTo>
                      <a:pt x="845" y="977"/>
                    </a:lnTo>
                    <a:lnTo>
                      <a:pt x="847" y="975"/>
                    </a:lnTo>
                    <a:lnTo>
                      <a:pt x="848" y="975"/>
                    </a:lnTo>
                    <a:lnTo>
                      <a:pt x="849" y="974"/>
                    </a:lnTo>
                    <a:lnTo>
                      <a:pt x="849" y="971"/>
                    </a:lnTo>
                    <a:lnTo>
                      <a:pt x="851" y="970"/>
                    </a:lnTo>
                    <a:lnTo>
                      <a:pt x="853" y="969"/>
                    </a:lnTo>
                    <a:lnTo>
                      <a:pt x="855" y="969"/>
                    </a:lnTo>
                    <a:lnTo>
                      <a:pt x="857" y="969"/>
                    </a:lnTo>
                    <a:lnTo>
                      <a:pt x="860" y="967"/>
                    </a:lnTo>
                    <a:lnTo>
                      <a:pt x="862" y="966"/>
                    </a:lnTo>
                    <a:lnTo>
                      <a:pt x="862" y="965"/>
                    </a:lnTo>
                    <a:lnTo>
                      <a:pt x="863" y="962"/>
                    </a:lnTo>
                    <a:lnTo>
                      <a:pt x="863" y="957"/>
                    </a:lnTo>
                    <a:lnTo>
                      <a:pt x="864" y="953"/>
                    </a:lnTo>
                    <a:lnTo>
                      <a:pt x="865" y="951"/>
                    </a:lnTo>
                    <a:lnTo>
                      <a:pt x="873" y="941"/>
                    </a:lnTo>
                    <a:lnTo>
                      <a:pt x="875" y="935"/>
                    </a:lnTo>
                    <a:lnTo>
                      <a:pt x="877" y="931"/>
                    </a:lnTo>
                    <a:lnTo>
                      <a:pt x="879" y="928"/>
                    </a:lnTo>
                    <a:lnTo>
                      <a:pt x="881" y="927"/>
                    </a:lnTo>
                    <a:lnTo>
                      <a:pt x="882" y="931"/>
                    </a:lnTo>
                    <a:lnTo>
                      <a:pt x="882" y="933"/>
                    </a:lnTo>
                    <a:lnTo>
                      <a:pt x="881" y="936"/>
                    </a:lnTo>
                    <a:lnTo>
                      <a:pt x="881" y="940"/>
                    </a:lnTo>
                    <a:lnTo>
                      <a:pt x="881" y="943"/>
                    </a:lnTo>
                    <a:lnTo>
                      <a:pt x="882" y="945"/>
                    </a:lnTo>
                    <a:lnTo>
                      <a:pt x="887" y="953"/>
                    </a:lnTo>
                    <a:lnTo>
                      <a:pt x="888" y="957"/>
                    </a:lnTo>
                    <a:lnTo>
                      <a:pt x="887" y="958"/>
                    </a:lnTo>
                    <a:lnTo>
                      <a:pt x="886" y="959"/>
                    </a:lnTo>
                    <a:lnTo>
                      <a:pt x="880" y="963"/>
                    </a:lnTo>
                    <a:lnTo>
                      <a:pt x="874" y="967"/>
                    </a:lnTo>
                    <a:lnTo>
                      <a:pt x="871" y="969"/>
                    </a:lnTo>
                    <a:lnTo>
                      <a:pt x="868" y="975"/>
                    </a:lnTo>
                    <a:lnTo>
                      <a:pt x="866" y="978"/>
                    </a:lnTo>
                    <a:lnTo>
                      <a:pt x="864" y="986"/>
                    </a:lnTo>
                    <a:lnTo>
                      <a:pt x="863" y="988"/>
                    </a:lnTo>
                    <a:lnTo>
                      <a:pt x="863" y="991"/>
                    </a:lnTo>
                    <a:lnTo>
                      <a:pt x="863" y="992"/>
                    </a:lnTo>
                    <a:lnTo>
                      <a:pt x="863" y="993"/>
                    </a:lnTo>
                    <a:lnTo>
                      <a:pt x="863" y="994"/>
                    </a:lnTo>
                    <a:lnTo>
                      <a:pt x="857" y="1000"/>
                    </a:lnTo>
                    <a:lnTo>
                      <a:pt x="855" y="1003"/>
                    </a:lnTo>
                    <a:lnTo>
                      <a:pt x="854" y="1004"/>
                    </a:lnTo>
                    <a:lnTo>
                      <a:pt x="852" y="1006"/>
                    </a:lnTo>
                    <a:lnTo>
                      <a:pt x="851" y="1006"/>
                    </a:lnTo>
                    <a:lnTo>
                      <a:pt x="848" y="1006"/>
                    </a:lnTo>
                    <a:lnTo>
                      <a:pt x="848" y="1007"/>
                    </a:lnTo>
                    <a:lnTo>
                      <a:pt x="847" y="1009"/>
                    </a:lnTo>
                    <a:lnTo>
                      <a:pt x="846" y="1010"/>
                    </a:lnTo>
                    <a:lnTo>
                      <a:pt x="845" y="1011"/>
                    </a:lnTo>
                    <a:lnTo>
                      <a:pt x="843" y="1012"/>
                    </a:lnTo>
                    <a:close/>
                    <a:moveTo>
                      <a:pt x="520" y="273"/>
                    </a:moveTo>
                    <a:lnTo>
                      <a:pt x="521" y="280"/>
                    </a:lnTo>
                    <a:lnTo>
                      <a:pt x="539" y="313"/>
                    </a:lnTo>
                    <a:lnTo>
                      <a:pt x="543" y="317"/>
                    </a:lnTo>
                    <a:lnTo>
                      <a:pt x="551" y="325"/>
                    </a:lnTo>
                    <a:lnTo>
                      <a:pt x="568" y="345"/>
                    </a:lnTo>
                    <a:lnTo>
                      <a:pt x="571" y="350"/>
                    </a:lnTo>
                    <a:lnTo>
                      <a:pt x="572" y="354"/>
                    </a:lnTo>
                    <a:lnTo>
                      <a:pt x="573" y="358"/>
                    </a:lnTo>
                    <a:lnTo>
                      <a:pt x="588" y="375"/>
                    </a:lnTo>
                    <a:lnTo>
                      <a:pt x="606" y="391"/>
                    </a:lnTo>
                    <a:lnTo>
                      <a:pt x="620" y="402"/>
                    </a:lnTo>
                    <a:lnTo>
                      <a:pt x="624" y="405"/>
                    </a:lnTo>
                    <a:lnTo>
                      <a:pt x="646" y="414"/>
                    </a:lnTo>
                    <a:lnTo>
                      <a:pt x="673" y="421"/>
                    </a:lnTo>
                    <a:lnTo>
                      <a:pt x="684" y="426"/>
                    </a:lnTo>
                    <a:lnTo>
                      <a:pt x="693" y="429"/>
                    </a:lnTo>
                    <a:lnTo>
                      <a:pt x="699" y="430"/>
                    </a:lnTo>
                    <a:lnTo>
                      <a:pt x="702" y="430"/>
                    </a:lnTo>
                    <a:lnTo>
                      <a:pt x="713" y="430"/>
                    </a:lnTo>
                    <a:lnTo>
                      <a:pt x="716" y="430"/>
                    </a:lnTo>
                    <a:lnTo>
                      <a:pt x="719" y="435"/>
                    </a:lnTo>
                    <a:lnTo>
                      <a:pt x="722" y="437"/>
                    </a:lnTo>
                    <a:lnTo>
                      <a:pt x="725" y="438"/>
                    </a:lnTo>
                    <a:lnTo>
                      <a:pt x="730" y="440"/>
                    </a:lnTo>
                    <a:lnTo>
                      <a:pt x="733" y="441"/>
                    </a:lnTo>
                    <a:lnTo>
                      <a:pt x="752" y="440"/>
                    </a:lnTo>
                    <a:lnTo>
                      <a:pt x="759" y="440"/>
                    </a:lnTo>
                    <a:lnTo>
                      <a:pt x="766" y="441"/>
                    </a:lnTo>
                    <a:lnTo>
                      <a:pt x="775" y="446"/>
                    </a:lnTo>
                    <a:lnTo>
                      <a:pt x="777" y="446"/>
                    </a:lnTo>
                    <a:lnTo>
                      <a:pt x="779" y="447"/>
                    </a:lnTo>
                    <a:lnTo>
                      <a:pt x="785" y="452"/>
                    </a:lnTo>
                    <a:lnTo>
                      <a:pt x="787" y="455"/>
                    </a:lnTo>
                    <a:lnTo>
                      <a:pt x="793" y="456"/>
                    </a:lnTo>
                    <a:lnTo>
                      <a:pt x="800" y="457"/>
                    </a:lnTo>
                    <a:lnTo>
                      <a:pt x="808" y="457"/>
                    </a:lnTo>
                    <a:lnTo>
                      <a:pt x="813" y="456"/>
                    </a:lnTo>
                    <a:lnTo>
                      <a:pt x="817" y="455"/>
                    </a:lnTo>
                    <a:lnTo>
                      <a:pt x="818" y="454"/>
                    </a:lnTo>
                    <a:lnTo>
                      <a:pt x="819" y="450"/>
                    </a:lnTo>
                    <a:lnTo>
                      <a:pt x="820" y="450"/>
                    </a:lnTo>
                    <a:lnTo>
                      <a:pt x="823" y="451"/>
                    </a:lnTo>
                    <a:lnTo>
                      <a:pt x="829" y="451"/>
                    </a:lnTo>
                    <a:lnTo>
                      <a:pt x="832" y="452"/>
                    </a:lnTo>
                    <a:lnTo>
                      <a:pt x="836" y="454"/>
                    </a:lnTo>
                    <a:lnTo>
                      <a:pt x="837" y="456"/>
                    </a:lnTo>
                    <a:lnTo>
                      <a:pt x="840" y="463"/>
                    </a:lnTo>
                    <a:lnTo>
                      <a:pt x="842" y="464"/>
                    </a:lnTo>
                    <a:lnTo>
                      <a:pt x="843" y="465"/>
                    </a:lnTo>
                    <a:lnTo>
                      <a:pt x="844" y="465"/>
                    </a:lnTo>
                    <a:lnTo>
                      <a:pt x="844" y="466"/>
                    </a:lnTo>
                    <a:lnTo>
                      <a:pt x="845" y="466"/>
                    </a:lnTo>
                    <a:lnTo>
                      <a:pt x="846" y="466"/>
                    </a:lnTo>
                    <a:lnTo>
                      <a:pt x="847" y="466"/>
                    </a:lnTo>
                    <a:lnTo>
                      <a:pt x="849" y="467"/>
                    </a:lnTo>
                    <a:lnTo>
                      <a:pt x="851" y="469"/>
                    </a:lnTo>
                    <a:lnTo>
                      <a:pt x="851" y="471"/>
                    </a:lnTo>
                    <a:lnTo>
                      <a:pt x="852" y="471"/>
                    </a:lnTo>
                    <a:lnTo>
                      <a:pt x="853" y="468"/>
                    </a:lnTo>
                    <a:lnTo>
                      <a:pt x="853" y="469"/>
                    </a:lnTo>
                    <a:lnTo>
                      <a:pt x="854" y="469"/>
                    </a:lnTo>
                    <a:lnTo>
                      <a:pt x="854" y="471"/>
                    </a:lnTo>
                    <a:lnTo>
                      <a:pt x="854" y="472"/>
                    </a:lnTo>
                    <a:lnTo>
                      <a:pt x="855" y="472"/>
                    </a:lnTo>
                    <a:lnTo>
                      <a:pt x="855" y="471"/>
                    </a:lnTo>
                    <a:lnTo>
                      <a:pt x="856" y="469"/>
                    </a:lnTo>
                    <a:lnTo>
                      <a:pt x="857" y="469"/>
                    </a:lnTo>
                    <a:lnTo>
                      <a:pt x="857" y="471"/>
                    </a:lnTo>
                    <a:lnTo>
                      <a:pt x="860" y="469"/>
                    </a:lnTo>
                    <a:lnTo>
                      <a:pt x="863" y="474"/>
                    </a:lnTo>
                    <a:lnTo>
                      <a:pt x="864" y="476"/>
                    </a:lnTo>
                    <a:lnTo>
                      <a:pt x="863" y="480"/>
                    </a:lnTo>
                    <a:lnTo>
                      <a:pt x="864" y="482"/>
                    </a:lnTo>
                    <a:lnTo>
                      <a:pt x="866" y="489"/>
                    </a:lnTo>
                    <a:lnTo>
                      <a:pt x="868" y="492"/>
                    </a:lnTo>
                    <a:lnTo>
                      <a:pt x="877" y="500"/>
                    </a:lnTo>
                    <a:lnTo>
                      <a:pt x="882" y="502"/>
                    </a:lnTo>
                    <a:lnTo>
                      <a:pt x="885" y="506"/>
                    </a:lnTo>
                    <a:lnTo>
                      <a:pt x="887" y="513"/>
                    </a:lnTo>
                    <a:lnTo>
                      <a:pt x="888" y="515"/>
                    </a:lnTo>
                    <a:lnTo>
                      <a:pt x="892" y="519"/>
                    </a:lnTo>
                    <a:lnTo>
                      <a:pt x="895" y="523"/>
                    </a:lnTo>
                    <a:lnTo>
                      <a:pt x="896" y="532"/>
                    </a:lnTo>
                    <a:lnTo>
                      <a:pt x="906" y="542"/>
                    </a:lnTo>
                    <a:lnTo>
                      <a:pt x="906" y="543"/>
                    </a:lnTo>
                    <a:lnTo>
                      <a:pt x="907" y="548"/>
                    </a:lnTo>
                    <a:lnTo>
                      <a:pt x="907" y="549"/>
                    </a:lnTo>
                    <a:lnTo>
                      <a:pt x="908" y="550"/>
                    </a:lnTo>
                    <a:lnTo>
                      <a:pt x="913" y="553"/>
                    </a:lnTo>
                    <a:lnTo>
                      <a:pt x="921" y="558"/>
                    </a:lnTo>
                    <a:lnTo>
                      <a:pt x="925" y="563"/>
                    </a:lnTo>
                    <a:lnTo>
                      <a:pt x="929" y="566"/>
                    </a:lnTo>
                    <a:lnTo>
                      <a:pt x="932" y="572"/>
                    </a:lnTo>
                    <a:lnTo>
                      <a:pt x="937" y="585"/>
                    </a:lnTo>
                    <a:lnTo>
                      <a:pt x="938" y="588"/>
                    </a:lnTo>
                    <a:lnTo>
                      <a:pt x="939" y="591"/>
                    </a:lnTo>
                    <a:lnTo>
                      <a:pt x="941" y="593"/>
                    </a:lnTo>
                    <a:lnTo>
                      <a:pt x="947" y="596"/>
                    </a:lnTo>
                    <a:lnTo>
                      <a:pt x="952" y="606"/>
                    </a:lnTo>
                    <a:lnTo>
                      <a:pt x="954" y="608"/>
                    </a:lnTo>
                    <a:lnTo>
                      <a:pt x="956" y="610"/>
                    </a:lnTo>
                    <a:lnTo>
                      <a:pt x="961" y="617"/>
                    </a:lnTo>
                    <a:lnTo>
                      <a:pt x="966" y="619"/>
                    </a:lnTo>
                    <a:lnTo>
                      <a:pt x="971" y="622"/>
                    </a:lnTo>
                    <a:lnTo>
                      <a:pt x="974" y="624"/>
                    </a:lnTo>
                    <a:lnTo>
                      <a:pt x="974" y="625"/>
                    </a:lnTo>
                    <a:lnTo>
                      <a:pt x="974" y="626"/>
                    </a:lnTo>
                    <a:lnTo>
                      <a:pt x="974" y="627"/>
                    </a:lnTo>
                    <a:lnTo>
                      <a:pt x="972" y="626"/>
                    </a:lnTo>
                    <a:lnTo>
                      <a:pt x="972" y="628"/>
                    </a:lnTo>
                    <a:lnTo>
                      <a:pt x="973" y="630"/>
                    </a:lnTo>
                    <a:lnTo>
                      <a:pt x="974" y="630"/>
                    </a:lnTo>
                    <a:lnTo>
                      <a:pt x="976" y="630"/>
                    </a:lnTo>
                    <a:lnTo>
                      <a:pt x="987" y="625"/>
                    </a:lnTo>
                    <a:lnTo>
                      <a:pt x="992" y="627"/>
                    </a:lnTo>
                    <a:lnTo>
                      <a:pt x="998" y="632"/>
                    </a:lnTo>
                    <a:lnTo>
                      <a:pt x="999" y="632"/>
                    </a:lnTo>
                    <a:lnTo>
                      <a:pt x="1001" y="632"/>
                    </a:lnTo>
                    <a:lnTo>
                      <a:pt x="1002" y="632"/>
                    </a:lnTo>
                    <a:lnTo>
                      <a:pt x="1002" y="634"/>
                    </a:lnTo>
                    <a:lnTo>
                      <a:pt x="1003" y="635"/>
                    </a:lnTo>
                    <a:lnTo>
                      <a:pt x="1002" y="636"/>
                    </a:lnTo>
                    <a:lnTo>
                      <a:pt x="1003" y="638"/>
                    </a:lnTo>
                    <a:lnTo>
                      <a:pt x="1003" y="639"/>
                    </a:lnTo>
                    <a:lnTo>
                      <a:pt x="1004" y="639"/>
                    </a:lnTo>
                    <a:lnTo>
                      <a:pt x="1006" y="639"/>
                    </a:lnTo>
                    <a:lnTo>
                      <a:pt x="1007" y="639"/>
                    </a:lnTo>
                    <a:lnTo>
                      <a:pt x="1008" y="640"/>
                    </a:lnTo>
                    <a:lnTo>
                      <a:pt x="1008" y="639"/>
                    </a:lnTo>
                    <a:lnTo>
                      <a:pt x="1007" y="636"/>
                    </a:lnTo>
                    <a:lnTo>
                      <a:pt x="1004" y="634"/>
                    </a:lnTo>
                    <a:lnTo>
                      <a:pt x="1006" y="632"/>
                    </a:lnTo>
                    <a:lnTo>
                      <a:pt x="1007" y="632"/>
                    </a:lnTo>
                    <a:lnTo>
                      <a:pt x="1010" y="632"/>
                    </a:lnTo>
                    <a:lnTo>
                      <a:pt x="1014" y="633"/>
                    </a:lnTo>
                    <a:lnTo>
                      <a:pt x="1017" y="636"/>
                    </a:lnTo>
                    <a:lnTo>
                      <a:pt x="1019" y="642"/>
                    </a:lnTo>
                    <a:lnTo>
                      <a:pt x="1020" y="647"/>
                    </a:lnTo>
                    <a:lnTo>
                      <a:pt x="1017" y="674"/>
                    </a:lnTo>
                    <a:lnTo>
                      <a:pt x="1016" y="681"/>
                    </a:lnTo>
                    <a:lnTo>
                      <a:pt x="1012" y="688"/>
                    </a:lnTo>
                    <a:lnTo>
                      <a:pt x="1003" y="699"/>
                    </a:lnTo>
                    <a:lnTo>
                      <a:pt x="1000" y="703"/>
                    </a:lnTo>
                    <a:lnTo>
                      <a:pt x="997" y="706"/>
                    </a:lnTo>
                    <a:lnTo>
                      <a:pt x="995" y="708"/>
                    </a:lnTo>
                    <a:lnTo>
                      <a:pt x="995" y="712"/>
                    </a:lnTo>
                    <a:lnTo>
                      <a:pt x="993" y="720"/>
                    </a:lnTo>
                    <a:lnTo>
                      <a:pt x="992" y="727"/>
                    </a:lnTo>
                    <a:lnTo>
                      <a:pt x="991" y="731"/>
                    </a:lnTo>
                    <a:lnTo>
                      <a:pt x="984" y="733"/>
                    </a:lnTo>
                    <a:lnTo>
                      <a:pt x="983" y="736"/>
                    </a:lnTo>
                    <a:lnTo>
                      <a:pt x="981" y="742"/>
                    </a:lnTo>
                    <a:lnTo>
                      <a:pt x="968" y="758"/>
                    </a:lnTo>
                    <a:lnTo>
                      <a:pt x="964" y="773"/>
                    </a:lnTo>
                    <a:lnTo>
                      <a:pt x="961" y="780"/>
                    </a:lnTo>
                    <a:lnTo>
                      <a:pt x="948" y="801"/>
                    </a:lnTo>
                    <a:lnTo>
                      <a:pt x="947" y="807"/>
                    </a:lnTo>
                    <a:lnTo>
                      <a:pt x="946" y="808"/>
                    </a:lnTo>
                    <a:lnTo>
                      <a:pt x="944" y="809"/>
                    </a:lnTo>
                    <a:lnTo>
                      <a:pt x="924" y="819"/>
                    </a:lnTo>
                    <a:lnTo>
                      <a:pt x="920" y="822"/>
                    </a:lnTo>
                    <a:lnTo>
                      <a:pt x="903" y="835"/>
                    </a:lnTo>
                    <a:lnTo>
                      <a:pt x="882" y="857"/>
                    </a:lnTo>
                    <a:lnTo>
                      <a:pt x="877" y="866"/>
                    </a:lnTo>
                    <a:lnTo>
                      <a:pt x="874" y="867"/>
                    </a:lnTo>
                    <a:lnTo>
                      <a:pt x="873" y="869"/>
                    </a:lnTo>
                    <a:lnTo>
                      <a:pt x="871" y="873"/>
                    </a:lnTo>
                    <a:lnTo>
                      <a:pt x="866" y="881"/>
                    </a:lnTo>
                    <a:lnTo>
                      <a:pt x="865" y="883"/>
                    </a:lnTo>
                    <a:lnTo>
                      <a:pt x="865" y="889"/>
                    </a:lnTo>
                    <a:lnTo>
                      <a:pt x="864" y="890"/>
                    </a:lnTo>
                    <a:lnTo>
                      <a:pt x="864" y="891"/>
                    </a:lnTo>
                    <a:lnTo>
                      <a:pt x="855" y="898"/>
                    </a:lnTo>
                    <a:lnTo>
                      <a:pt x="856" y="901"/>
                    </a:lnTo>
                    <a:lnTo>
                      <a:pt x="853" y="903"/>
                    </a:lnTo>
                    <a:lnTo>
                      <a:pt x="847" y="907"/>
                    </a:lnTo>
                    <a:lnTo>
                      <a:pt x="846" y="910"/>
                    </a:lnTo>
                    <a:lnTo>
                      <a:pt x="845" y="911"/>
                    </a:lnTo>
                    <a:lnTo>
                      <a:pt x="844" y="912"/>
                    </a:lnTo>
                    <a:lnTo>
                      <a:pt x="844" y="915"/>
                    </a:lnTo>
                    <a:lnTo>
                      <a:pt x="845" y="916"/>
                    </a:lnTo>
                    <a:lnTo>
                      <a:pt x="846" y="917"/>
                    </a:lnTo>
                    <a:lnTo>
                      <a:pt x="848" y="918"/>
                    </a:lnTo>
                    <a:lnTo>
                      <a:pt x="851" y="917"/>
                    </a:lnTo>
                    <a:lnTo>
                      <a:pt x="853" y="915"/>
                    </a:lnTo>
                    <a:lnTo>
                      <a:pt x="854" y="914"/>
                    </a:lnTo>
                    <a:lnTo>
                      <a:pt x="854" y="917"/>
                    </a:lnTo>
                    <a:lnTo>
                      <a:pt x="853" y="919"/>
                    </a:lnTo>
                    <a:lnTo>
                      <a:pt x="849" y="920"/>
                    </a:lnTo>
                    <a:lnTo>
                      <a:pt x="847" y="921"/>
                    </a:lnTo>
                    <a:lnTo>
                      <a:pt x="846" y="920"/>
                    </a:lnTo>
                    <a:lnTo>
                      <a:pt x="845" y="920"/>
                    </a:lnTo>
                    <a:lnTo>
                      <a:pt x="844" y="923"/>
                    </a:lnTo>
                    <a:lnTo>
                      <a:pt x="843" y="926"/>
                    </a:lnTo>
                    <a:lnTo>
                      <a:pt x="842" y="928"/>
                    </a:lnTo>
                    <a:lnTo>
                      <a:pt x="840" y="929"/>
                    </a:lnTo>
                    <a:lnTo>
                      <a:pt x="837" y="932"/>
                    </a:lnTo>
                    <a:lnTo>
                      <a:pt x="836" y="933"/>
                    </a:lnTo>
                    <a:lnTo>
                      <a:pt x="834" y="936"/>
                    </a:lnTo>
                    <a:lnTo>
                      <a:pt x="832" y="941"/>
                    </a:lnTo>
                    <a:lnTo>
                      <a:pt x="831" y="945"/>
                    </a:lnTo>
                    <a:lnTo>
                      <a:pt x="830" y="949"/>
                    </a:lnTo>
                    <a:lnTo>
                      <a:pt x="827" y="957"/>
                    </a:lnTo>
                    <a:lnTo>
                      <a:pt x="825" y="962"/>
                    </a:lnTo>
                    <a:lnTo>
                      <a:pt x="825" y="965"/>
                    </a:lnTo>
                    <a:lnTo>
                      <a:pt x="825" y="966"/>
                    </a:lnTo>
                    <a:lnTo>
                      <a:pt x="823" y="971"/>
                    </a:lnTo>
                    <a:lnTo>
                      <a:pt x="823" y="973"/>
                    </a:lnTo>
                    <a:lnTo>
                      <a:pt x="821" y="973"/>
                    </a:lnTo>
                    <a:lnTo>
                      <a:pt x="820" y="974"/>
                    </a:lnTo>
                    <a:lnTo>
                      <a:pt x="818" y="975"/>
                    </a:lnTo>
                    <a:lnTo>
                      <a:pt x="817" y="976"/>
                    </a:lnTo>
                    <a:lnTo>
                      <a:pt x="816" y="981"/>
                    </a:lnTo>
                    <a:lnTo>
                      <a:pt x="812" y="982"/>
                    </a:lnTo>
                    <a:lnTo>
                      <a:pt x="808" y="982"/>
                    </a:lnTo>
                    <a:lnTo>
                      <a:pt x="804" y="981"/>
                    </a:lnTo>
                    <a:lnTo>
                      <a:pt x="801" y="979"/>
                    </a:lnTo>
                    <a:lnTo>
                      <a:pt x="800" y="978"/>
                    </a:lnTo>
                    <a:lnTo>
                      <a:pt x="794" y="978"/>
                    </a:lnTo>
                    <a:lnTo>
                      <a:pt x="793" y="978"/>
                    </a:lnTo>
                    <a:lnTo>
                      <a:pt x="789" y="979"/>
                    </a:lnTo>
                    <a:lnTo>
                      <a:pt x="787" y="981"/>
                    </a:lnTo>
                    <a:lnTo>
                      <a:pt x="787" y="979"/>
                    </a:lnTo>
                    <a:lnTo>
                      <a:pt x="788" y="978"/>
                    </a:lnTo>
                    <a:lnTo>
                      <a:pt x="787" y="977"/>
                    </a:lnTo>
                    <a:lnTo>
                      <a:pt x="782" y="976"/>
                    </a:lnTo>
                    <a:lnTo>
                      <a:pt x="779" y="976"/>
                    </a:lnTo>
                    <a:lnTo>
                      <a:pt x="776" y="975"/>
                    </a:lnTo>
                    <a:lnTo>
                      <a:pt x="776" y="971"/>
                    </a:lnTo>
                    <a:lnTo>
                      <a:pt x="777" y="965"/>
                    </a:lnTo>
                    <a:lnTo>
                      <a:pt x="777" y="967"/>
                    </a:lnTo>
                    <a:lnTo>
                      <a:pt x="778" y="969"/>
                    </a:lnTo>
                    <a:lnTo>
                      <a:pt x="779" y="970"/>
                    </a:lnTo>
                    <a:lnTo>
                      <a:pt x="780" y="971"/>
                    </a:lnTo>
                    <a:lnTo>
                      <a:pt x="782" y="968"/>
                    </a:lnTo>
                    <a:lnTo>
                      <a:pt x="779" y="961"/>
                    </a:lnTo>
                    <a:lnTo>
                      <a:pt x="782" y="958"/>
                    </a:lnTo>
                    <a:lnTo>
                      <a:pt x="783" y="954"/>
                    </a:lnTo>
                    <a:lnTo>
                      <a:pt x="785" y="950"/>
                    </a:lnTo>
                    <a:lnTo>
                      <a:pt x="785" y="945"/>
                    </a:lnTo>
                    <a:lnTo>
                      <a:pt x="784" y="942"/>
                    </a:lnTo>
                    <a:lnTo>
                      <a:pt x="780" y="941"/>
                    </a:lnTo>
                    <a:lnTo>
                      <a:pt x="776" y="941"/>
                    </a:lnTo>
                    <a:lnTo>
                      <a:pt x="773" y="943"/>
                    </a:lnTo>
                    <a:lnTo>
                      <a:pt x="767" y="945"/>
                    </a:lnTo>
                    <a:lnTo>
                      <a:pt x="761" y="948"/>
                    </a:lnTo>
                    <a:lnTo>
                      <a:pt x="759" y="949"/>
                    </a:lnTo>
                    <a:lnTo>
                      <a:pt x="758" y="950"/>
                    </a:lnTo>
                    <a:lnTo>
                      <a:pt x="756" y="958"/>
                    </a:lnTo>
                    <a:lnTo>
                      <a:pt x="756" y="959"/>
                    </a:lnTo>
                    <a:lnTo>
                      <a:pt x="757" y="961"/>
                    </a:lnTo>
                    <a:lnTo>
                      <a:pt x="757" y="962"/>
                    </a:lnTo>
                    <a:lnTo>
                      <a:pt x="756" y="963"/>
                    </a:lnTo>
                    <a:lnTo>
                      <a:pt x="754" y="965"/>
                    </a:lnTo>
                    <a:lnTo>
                      <a:pt x="750" y="966"/>
                    </a:lnTo>
                    <a:lnTo>
                      <a:pt x="748" y="967"/>
                    </a:lnTo>
                    <a:lnTo>
                      <a:pt x="745" y="968"/>
                    </a:lnTo>
                    <a:lnTo>
                      <a:pt x="742" y="971"/>
                    </a:lnTo>
                    <a:lnTo>
                      <a:pt x="740" y="974"/>
                    </a:lnTo>
                    <a:lnTo>
                      <a:pt x="740" y="975"/>
                    </a:lnTo>
                    <a:lnTo>
                      <a:pt x="739" y="977"/>
                    </a:lnTo>
                    <a:lnTo>
                      <a:pt x="740" y="979"/>
                    </a:lnTo>
                    <a:lnTo>
                      <a:pt x="742" y="982"/>
                    </a:lnTo>
                    <a:lnTo>
                      <a:pt x="742" y="983"/>
                    </a:lnTo>
                    <a:lnTo>
                      <a:pt x="741" y="986"/>
                    </a:lnTo>
                    <a:lnTo>
                      <a:pt x="739" y="988"/>
                    </a:lnTo>
                    <a:lnTo>
                      <a:pt x="732" y="991"/>
                    </a:lnTo>
                    <a:lnTo>
                      <a:pt x="730" y="993"/>
                    </a:lnTo>
                    <a:lnTo>
                      <a:pt x="726" y="995"/>
                    </a:lnTo>
                    <a:lnTo>
                      <a:pt x="724" y="998"/>
                    </a:lnTo>
                    <a:lnTo>
                      <a:pt x="724" y="1000"/>
                    </a:lnTo>
                    <a:lnTo>
                      <a:pt x="723" y="1002"/>
                    </a:lnTo>
                    <a:lnTo>
                      <a:pt x="720" y="1004"/>
                    </a:lnTo>
                    <a:lnTo>
                      <a:pt x="719" y="1007"/>
                    </a:lnTo>
                    <a:lnTo>
                      <a:pt x="719" y="1011"/>
                    </a:lnTo>
                    <a:lnTo>
                      <a:pt x="723" y="1017"/>
                    </a:lnTo>
                    <a:lnTo>
                      <a:pt x="723" y="1021"/>
                    </a:lnTo>
                    <a:lnTo>
                      <a:pt x="720" y="1027"/>
                    </a:lnTo>
                    <a:lnTo>
                      <a:pt x="718" y="1035"/>
                    </a:lnTo>
                    <a:lnTo>
                      <a:pt x="718" y="1037"/>
                    </a:lnTo>
                    <a:lnTo>
                      <a:pt x="718" y="1043"/>
                    </a:lnTo>
                    <a:lnTo>
                      <a:pt x="715" y="1051"/>
                    </a:lnTo>
                    <a:lnTo>
                      <a:pt x="713" y="1060"/>
                    </a:lnTo>
                    <a:lnTo>
                      <a:pt x="710" y="1063"/>
                    </a:lnTo>
                    <a:lnTo>
                      <a:pt x="701" y="1078"/>
                    </a:lnTo>
                    <a:lnTo>
                      <a:pt x="699" y="1082"/>
                    </a:lnTo>
                    <a:lnTo>
                      <a:pt x="700" y="1087"/>
                    </a:lnTo>
                    <a:lnTo>
                      <a:pt x="701" y="1088"/>
                    </a:lnTo>
                    <a:lnTo>
                      <a:pt x="702" y="1091"/>
                    </a:lnTo>
                    <a:lnTo>
                      <a:pt x="704" y="1092"/>
                    </a:lnTo>
                    <a:lnTo>
                      <a:pt x="705" y="1094"/>
                    </a:lnTo>
                    <a:lnTo>
                      <a:pt x="705" y="1099"/>
                    </a:lnTo>
                    <a:lnTo>
                      <a:pt x="704" y="1101"/>
                    </a:lnTo>
                    <a:lnTo>
                      <a:pt x="704" y="1103"/>
                    </a:lnTo>
                    <a:lnTo>
                      <a:pt x="702" y="1108"/>
                    </a:lnTo>
                    <a:lnTo>
                      <a:pt x="701" y="1110"/>
                    </a:lnTo>
                    <a:lnTo>
                      <a:pt x="702" y="1113"/>
                    </a:lnTo>
                    <a:lnTo>
                      <a:pt x="710" y="1126"/>
                    </a:lnTo>
                    <a:lnTo>
                      <a:pt x="711" y="1128"/>
                    </a:lnTo>
                    <a:lnTo>
                      <a:pt x="713" y="1133"/>
                    </a:lnTo>
                    <a:lnTo>
                      <a:pt x="713" y="1137"/>
                    </a:lnTo>
                    <a:lnTo>
                      <a:pt x="711" y="1141"/>
                    </a:lnTo>
                    <a:lnTo>
                      <a:pt x="710" y="1145"/>
                    </a:lnTo>
                    <a:lnTo>
                      <a:pt x="0" y="1145"/>
                    </a:lnTo>
                    <a:lnTo>
                      <a:pt x="19" y="1138"/>
                    </a:lnTo>
                    <a:lnTo>
                      <a:pt x="45" y="1129"/>
                    </a:lnTo>
                    <a:lnTo>
                      <a:pt x="70" y="1120"/>
                    </a:lnTo>
                    <a:lnTo>
                      <a:pt x="96" y="1111"/>
                    </a:lnTo>
                    <a:lnTo>
                      <a:pt x="121" y="1102"/>
                    </a:lnTo>
                    <a:lnTo>
                      <a:pt x="147" y="1093"/>
                    </a:lnTo>
                    <a:lnTo>
                      <a:pt x="172" y="1084"/>
                    </a:lnTo>
                    <a:lnTo>
                      <a:pt x="198" y="1075"/>
                    </a:lnTo>
                    <a:lnTo>
                      <a:pt x="223" y="1066"/>
                    </a:lnTo>
                    <a:lnTo>
                      <a:pt x="249" y="1057"/>
                    </a:lnTo>
                    <a:lnTo>
                      <a:pt x="274" y="1048"/>
                    </a:lnTo>
                    <a:lnTo>
                      <a:pt x="296" y="1040"/>
                    </a:lnTo>
                    <a:lnTo>
                      <a:pt x="301" y="1025"/>
                    </a:lnTo>
                    <a:lnTo>
                      <a:pt x="302" y="1021"/>
                    </a:lnTo>
                    <a:lnTo>
                      <a:pt x="305" y="1012"/>
                    </a:lnTo>
                    <a:lnTo>
                      <a:pt x="309" y="999"/>
                    </a:lnTo>
                    <a:lnTo>
                      <a:pt x="314" y="981"/>
                    </a:lnTo>
                    <a:lnTo>
                      <a:pt x="321" y="959"/>
                    </a:lnTo>
                    <a:lnTo>
                      <a:pt x="329" y="935"/>
                    </a:lnTo>
                    <a:lnTo>
                      <a:pt x="337" y="910"/>
                    </a:lnTo>
                    <a:lnTo>
                      <a:pt x="345" y="884"/>
                    </a:lnTo>
                    <a:lnTo>
                      <a:pt x="351" y="864"/>
                    </a:lnTo>
                    <a:lnTo>
                      <a:pt x="353" y="858"/>
                    </a:lnTo>
                    <a:lnTo>
                      <a:pt x="361" y="832"/>
                    </a:lnTo>
                    <a:lnTo>
                      <a:pt x="367" y="809"/>
                    </a:lnTo>
                    <a:lnTo>
                      <a:pt x="374" y="787"/>
                    </a:lnTo>
                    <a:lnTo>
                      <a:pt x="380" y="769"/>
                    </a:lnTo>
                    <a:lnTo>
                      <a:pt x="384" y="755"/>
                    </a:lnTo>
                    <a:lnTo>
                      <a:pt x="387" y="747"/>
                    </a:lnTo>
                    <a:lnTo>
                      <a:pt x="388" y="743"/>
                    </a:lnTo>
                    <a:lnTo>
                      <a:pt x="389" y="741"/>
                    </a:lnTo>
                    <a:lnTo>
                      <a:pt x="395" y="723"/>
                    </a:lnTo>
                    <a:lnTo>
                      <a:pt x="395" y="718"/>
                    </a:lnTo>
                    <a:lnTo>
                      <a:pt x="392" y="715"/>
                    </a:lnTo>
                    <a:lnTo>
                      <a:pt x="384" y="702"/>
                    </a:lnTo>
                    <a:lnTo>
                      <a:pt x="373" y="682"/>
                    </a:lnTo>
                    <a:lnTo>
                      <a:pt x="361" y="661"/>
                    </a:lnTo>
                    <a:lnTo>
                      <a:pt x="348" y="641"/>
                    </a:lnTo>
                    <a:lnTo>
                      <a:pt x="337" y="622"/>
                    </a:lnTo>
                    <a:lnTo>
                      <a:pt x="327" y="606"/>
                    </a:lnTo>
                    <a:lnTo>
                      <a:pt x="329" y="582"/>
                    </a:lnTo>
                    <a:lnTo>
                      <a:pt x="328" y="558"/>
                    </a:lnTo>
                    <a:lnTo>
                      <a:pt x="328" y="553"/>
                    </a:lnTo>
                    <a:lnTo>
                      <a:pt x="334" y="538"/>
                    </a:lnTo>
                    <a:lnTo>
                      <a:pt x="347" y="513"/>
                    </a:lnTo>
                    <a:lnTo>
                      <a:pt x="351" y="502"/>
                    </a:lnTo>
                    <a:lnTo>
                      <a:pt x="354" y="486"/>
                    </a:lnTo>
                    <a:lnTo>
                      <a:pt x="355" y="481"/>
                    </a:lnTo>
                    <a:lnTo>
                      <a:pt x="358" y="476"/>
                    </a:lnTo>
                    <a:lnTo>
                      <a:pt x="364" y="471"/>
                    </a:lnTo>
                    <a:lnTo>
                      <a:pt x="365" y="467"/>
                    </a:lnTo>
                    <a:lnTo>
                      <a:pt x="371" y="447"/>
                    </a:lnTo>
                    <a:lnTo>
                      <a:pt x="372" y="444"/>
                    </a:lnTo>
                    <a:lnTo>
                      <a:pt x="379" y="434"/>
                    </a:lnTo>
                    <a:lnTo>
                      <a:pt x="380" y="432"/>
                    </a:lnTo>
                    <a:lnTo>
                      <a:pt x="379" y="419"/>
                    </a:lnTo>
                    <a:lnTo>
                      <a:pt x="379" y="415"/>
                    </a:lnTo>
                    <a:lnTo>
                      <a:pt x="377" y="412"/>
                    </a:lnTo>
                    <a:lnTo>
                      <a:pt x="371" y="408"/>
                    </a:lnTo>
                    <a:lnTo>
                      <a:pt x="369" y="406"/>
                    </a:lnTo>
                    <a:lnTo>
                      <a:pt x="366" y="402"/>
                    </a:lnTo>
                    <a:lnTo>
                      <a:pt x="367" y="400"/>
                    </a:lnTo>
                    <a:lnTo>
                      <a:pt x="374" y="399"/>
                    </a:lnTo>
                    <a:lnTo>
                      <a:pt x="380" y="397"/>
                    </a:lnTo>
                    <a:lnTo>
                      <a:pt x="383" y="396"/>
                    </a:lnTo>
                    <a:lnTo>
                      <a:pt x="388" y="393"/>
                    </a:lnTo>
                    <a:lnTo>
                      <a:pt x="391" y="391"/>
                    </a:lnTo>
                    <a:lnTo>
                      <a:pt x="396" y="390"/>
                    </a:lnTo>
                    <a:lnTo>
                      <a:pt x="400" y="390"/>
                    </a:lnTo>
                    <a:lnTo>
                      <a:pt x="406" y="391"/>
                    </a:lnTo>
                    <a:lnTo>
                      <a:pt x="408" y="391"/>
                    </a:lnTo>
                    <a:lnTo>
                      <a:pt x="410" y="390"/>
                    </a:lnTo>
                    <a:lnTo>
                      <a:pt x="413" y="390"/>
                    </a:lnTo>
                    <a:lnTo>
                      <a:pt x="417" y="393"/>
                    </a:lnTo>
                    <a:lnTo>
                      <a:pt x="420" y="393"/>
                    </a:lnTo>
                    <a:lnTo>
                      <a:pt x="436" y="387"/>
                    </a:lnTo>
                    <a:lnTo>
                      <a:pt x="447" y="384"/>
                    </a:lnTo>
                    <a:lnTo>
                      <a:pt x="448" y="381"/>
                    </a:lnTo>
                    <a:lnTo>
                      <a:pt x="442" y="371"/>
                    </a:lnTo>
                    <a:lnTo>
                      <a:pt x="441" y="364"/>
                    </a:lnTo>
                    <a:lnTo>
                      <a:pt x="439" y="358"/>
                    </a:lnTo>
                    <a:lnTo>
                      <a:pt x="434" y="356"/>
                    </a:lnTo>
                    <a:lnTo>
                      <a:pt x="425" y="359"/>
                    </a:lnTo>
                    <a:lnTo>
                      <a:pt x="423" y="359"/>
                    </a:lnTo>
                    <a:lnTo>
                      <a:pt x="414" y="358"/>
                    </a:lnTo>
                    <a:lnTo>
                      <a:pt x="412" y="357"/>
                    </a:lnTo>
                    <a:lnTo>
                      <a:pt x="412" y="355"/>
                    </a:lnTo>
                    <a:lnTo>
                      <a:pt x="413" y="351"/>
                    </a:lnTo>
                    <a:lnTo>
                      <a:pt x="418" y="341"/>
                    </a:lnTo>
                    <a:lnTo>
                      <a:pt x="420" y="339"/>
                    </a:lnTo>
                    <a:lnTo>
                      <a:pt x="421" y="331"/>
                    </a:lnTo>
                    <a:lnTo>
                      <a:pt x="420" y="330"/>
                    </a:lnTo>
                    <a:lnTo>
                      <a:pt x="418" y="327"/>
                    </a:lnTo>
                    <a:lnTo>
                      <a:pt x="416" y="326"/>
                    </a:lnTo>
                    <a:lnTo>
                      <a:pt x="415" y="325"/>
                    </a:lnTo>
                    <a:lnTo>
                      <a:pt x="414" y="322"/>
                    </a:lnTo>
                    <a:lnTo>
                      <a:pt x="415" y="314"/>
                    </a:lnTo>
                    <a:lnTo>
                      <a:pt x="413" y="306"/>
                    </a:lnTo>
                    <a:lnTo>
                      <a:pt x="413" y="302"/>
                    </a:lnTo>
                    <a:lnTo>
                      <a:pt x="414" y="300"/>
                    </a:lnTo>
                    <a:lnTo>
                      <a:pt x="416" y="298"/>
                    </a:lnTo>
                    <a:lnTo>
                      <a:pt x="417" y="293"/>
                    </a:lnTo>
                    <a:lnTo>
                      <a:pt x="421" y="289"/>
                    </a:lnTo>
                    <a:lnTo>
                      <a:pt x="421" y="285"/>
                    </a:lnTo>
                    <a:lnTo>
                      <a:pt x="418" y="281"/>
                    </a:lnTo>
                    <a:lnTo>
                      <a:pt x="417" y="279"/>
                    </a:lnTo>
                    <a:lnTo>
                      <a:pt x="417" y="276"/>
                    </a:lnTo>
                    <a:lnTo>
                      <a:pt x="418" y="270"/>
                    </a:lnTo>
                    <a:lnTo>
                      <a:pt x="418" y="267"/>
                    </a:lnTo>
                    <a:lnTo>
                      <a:pt x="417" y="254"/>
                    </a:lnTo>
                    <a:lnTo>
                      <a:pt x="418" y="249"/>
                    </a:lnTo>
                    <a:lnTo>
                      <a:pt x="423" y="243"/>
                    </a:lnTo>
                    <a:lnTo>
                      <a:pt x="427" y="239"/>
                    </a:lnTo>
                    <a:lnTo>
                      <a:pt x="433" y="235"/>
                    </a:lnTo>
                    <a:lnTo>
                      <a:pt x="439" y="234"/>
                    </a:lnTo>
                    <a:lnTo>
                      <a:pt x="444" y="234"/>
                    </a:lnTo>
                    <a:lnTo>
                      <a:pt x="446" y="235"/>
                    </a:lnTo>
                    <a:lnTo>
                      <a:pt x="449" y="238"/>
                    </a:lnTo>
                    <a:lnTo>
                      <a:pt x="451" y="242"/>
                    </a:lnTo>
                    <a:lnTo>
                      <a:pt x="452" y="249"/>
                    </a:lnTo>
                    <a:lnTo>
                      <a:pt x="452" y="254"/>
                    </a:lnTo>
                    <a:lnTo>
                      <a:pt x="449" y="250"/>
                    </a:lnTo>
                    <a:lnTo>
                      <a:pt x="447" y="249"/>
                    </a:lnTo>
                    <a:lnTo>
                      <a:pt x="446" y="249"/>
                    </a:lnTo>
                    <a:lnTo>
                      <a:pt x="442" y="250"/>
                    </a:lnTo>
                    <a:lnTo>
                      <a:pt x="442" y="251"/>
                    </a:lnTo>
                    <a:lnTo>
                      <a:pt x="443" y="255"/>
                    </a:lnTo>
                    <a:lnTo>
                      <a:pt x="449" y="259"/>
                    </a:lnTo>
                    <a:lnTo>
                      <a:pt x="453" y="271"/>
                    </a:lnTo>
                    <a:lnTo>
                      <a:pt x="458" y="274"/>
                    </a:lnTo>
                    <a:lnTo>
                      <a:pt x="459" y="275"/>
                    </a:lnTo>
                    <a:lnTo>
                      <a:pt x="460" y="275"/>
                    </a:lnTo>
                    <a:lnTo>
                      <a:pt x="463" y="274"/>
                    </a:lnTo>
                    <a:lnTo>
                      <a:pt x="466" y="274"/>
                    </a:lnTo>
                    <a:lnTo>
                      <a:pt x="467" y="272"/>
                    </a:lnTo>
                    <a:lnTo>
                      <a:pt x="468" y="270"/>
                    </a:lnTo>
                    <a:lnTo>
                      <a:pt x="472" y="265"/>
                    </a:lnTo>
                    <a:lnTo>
                      <a:pt x="474" y="259"/>
                    </a:lnTo>
                    <a:lnTo>
                      <a:pt x="476" y="258"/>
                    </a:lnTo>
                    <a:lnTo>
                      <a:pt x="482" y="257"/>
                    </a:lnTo>
                    <a:lnTo>
                      <a:pt x="484" y="256"/>
                    </a:lnTo>
                    <a:lnTo>
                      <a:pt x="489" y="251"/>
                    </a:lnTo>
                    <a:lnTo>
                      <a:pt x="490" y="250"/>
                    </a:lnTo>
                    <a:lnTo>
                      <a:pt x="494" y="248"/>
                    </a:lnTo>
                    <a:lnTo>
                      <a:pt x="495" y="246"/>
                    </a:lnTo>
                    <a:lnTo>
                      <a:pt x="495" y="245"/>
                    </a:lnTo>
                    <a:lnTo>
                      <a:pt x="495" y="242"/>
                    </a:lnTo>
                    <a:lnTo>
                      <a:pt x="495" y="237"/>
                    </a:lnTo>
                    <a:lnTo>
                      <a:pt x="496" y="235"/>
                    </a:lnTo>
                    <a:lnTo>
                      <a:pt x="498" y="234"/>
                    </a:lnTo>
                    <a:lnTo>
                      <a:pt x="506" y="234"/>
                    </a:lnTo>
                    <a:lnTo>
                      <a:pt x="509" y="247"/>
                    </a:lnTo>
                    <a:lnTo>
                      <a:pt x="518" y="267"/>
                    </a:lnTo>
                    <a:lnTo>
                      <a:pt x="520" y="268"/>
                    </a:lnTo>
                    <a:lnTo>
                      <a:pt x="520" y="273"/>
                    </a:lnTo>
                    <a:close/>
                    <a:moveTo>
                      <a:pt x="500" y="182"/>
                    </a:moveTo>
                    <a:lnTo>
                      <a:pt x="500" y="187"/>
                    </a:lnTo>
                    <a:lnTo>
                      <a:pt x="495" y="189"/>
                    </a:lnTo>
                    <a:lnTo>
                      <a:pt x="492" y="190"/>
                    </a:lnTo>
                    <a:lnTo>
                      <a:pt x="490" y="191"/>
                    </a:lnTo>
                    <a:lnTo>
                      <a:pt x="486" y="195"/>
                    </a:lnTo>
                    <a:lnTo>
                      <a:pt x="483" y="196"/>
                    </a:lnTo>
                    <a:lnTo>
                      <a:pt x="481" y="195"/>
                    </a:lnTo>
                    <a:lnTo>
                      <a:pt x="479" y="193"/>
                    </a:lnTo>
                    <a:lnTo>
                      <a:pt x="478" y="192"/>
                    </a:lnTo>
                    <a:lnTo>
                      <a:pt x="479" y="188"/>
                    </a:lnTo>
                    <a:lnTo>
                      <a:pt x="483" y="187"/>
                    </a:lnTo>
                    <a:lnTo>
                      <a:pt x="485" y="184"/>
                    </a:lnTo>
                    <a:lnTo>
                      <a:pt x="484" y="183"/>
                    </a:lnTo>
                    <a:lnTo>
                      <a:pt x="483" y="181"/>
                    </a:lnTo>
                    <a:lnTo>
                      <a:pt x="483" y="179"/>
                    </a:lnTo>
                    <a:lnTo>
                      <a:pt x="487" y="175"/>
                    </a:lnTo>
                    <a:lnTo>
                      <a:pt x="492" y="176"/>
                    </a:lnTo>
                    <a:lnTo>
                      <a:pt x="494" y="181"/>
                    </a:lnTo>
                    <a:lnTo>
                      <a:pt x="500" y="182"/>
                    </a:lnTo>
                    <a:close/>
                    <a:moveTo>
                      <a:pt x="487" y="184"/>
                    </a:moveTo>
                    <a:lnTo>
                      <a:pt x="487" y="189"/>
                    </a:lnTo>
                    <a:lnTo>
                      <a:pt x="491" y="188"/>
                    </a:lnTo>
                    <a:lnTo>
                      <a:pt x="491" y="186"/>
                    </a:lnTo>
                    <a:lnTo>
                      <a:pt x="489" y="184"/>
                    </a:lnTo>
                    <a:lnTo>
                      <a:pt x="487" y="184"/>
                    </a:lnTo>
                    <a:close/>
                    <a:moveTo>
                      <a:pt x="503" y="0"/>
                    </a:moveTo>
                    <a:lnTo>
                      <a:pt x="506" y="5"/>
                    </a:lnTo>
                    <a:lnTo>
                      <a:pt x="508" y="4"/>
                    </a:lnTo>
                    <a:lnTo>
                      <a:pt x="509" y="3"/>
                    </a:lnTo>
                    <a:lnTo>
                      <a:pt x="510" y="4"/>
                    </a:lnTo>
                    <a:lnTo>
                      <a:pt x="509" y="5"/>
                    </a:lnTo>
                    <a:lnTo>
                      <a:pt x="509" y="6"/>
                    </a:lnTo>
                    <a:lnTo>
                      <a:pt x="510" y="7"/>
                    </a:lnTo>
                    <a:lnTo>
                      <a:pt x="511" y="6"/>
                    </a:lnTo>
                    <a:lnTo>
                      <a:pt x="512" y="7"/>
                    </a:lnTo>
                    <a:lnTo>
                      <a:pt x="513" y="8"/>
                    </a:lnTo>
                    <a:lnTo>
                      <a:pt x="517" y="9"/>
                    </a:lnTo>
                    <a:lnTo>
                      <a:pt x="519" y="9"/>
                    </a:lnTo>
                    <a:lnTo>
                      <a:pt x="520" y="9"/>
                    </a:lnTo>
                    <a:lnTo>
                      <a:pt x="520" y="7"/>
                    </a:lnTo>
                    <a:lnTo>
                      <a:pt x="519" y="6"/>
                    </a:lnTo>
                    <a:lnTo>
                      <a:pt x="522" y="5"/>
                    </a:lnTo>
                    <a:lnTo>
                      <a:pt x="525" y="9"/>
                    </a:lnTo>
                    <a:lnTo>
                      <a:pt x="524" y="11"/>
                    </a:lnTo>
                    <a:lnTo>
                      <a:pt x="521" y="11"/>
                    </a:lnTo>
                    <a:lnTo>
                      <a:pt x="518" y="11"/>
                    </a:lnTo>
                    <a:lnTo>
                      <a:pt x="516" y="12"/>
                    </a:lnTo>
                    <a:lnTo>
                      <a:pt x="511" y="16"/>
                    </a:lnTo>
                    <a:lnTo>
                      <a:pt x="509" y="17"/>
                    </a:lnTo>
                    <a:lnTo>
                      <a:pt x="509" y="19"/>
                    </a:lnTo>
                    <a:lnTo>
                      <a:pt x="508" y="20"/>
                    </a:lnTo>
                    <a:lnTo>
                      <a:pt x="511" y="23"/>
                    </a:lnTo>
                    <a:lnTo>
                      <a:pt x="512" y="25"/>
                    </a:lnTo>
                    <a:lnTo>
                      <a:pt x="515" y="25"/>
                    </a:lnTo>
                    <a:lnTo>
                      <a:pt x="516" y="25"/>
                    </a:lnTo>
                    <a:lnTo>
                      <a:pt x="518" y="24"/>
                    </a:lnTo>
                    <a:lnTo>
                      <a:pt x="519" y="23"/>
                    </a:lnTo>
                    <a:lnTo>
                      <a:pt x="520" y="25"/>
                    </a:lnTo>
                    <a:lnTo>
                      <a:pt x="518" y="31"/>
                    </a:lnTo>
                    <a:lnTo>
                      <a:pt x="517" y="31"/>
                    </a:lnTo>
                    <a:lnTo>
                      <a:pt x="516" y="28"/>
                    </a:lnTo>
                    <a:lnTo>
                      <a:pt x="515" y="28"/>
                    </a:lnTo>
                    <a:lnTo>
                      <a:pt x="512" y="28"/>
                    </a:lnTo>
                    <a:lnTo>
                      <a:pt x="513" y="30"/>
                    </a:lnTo>
                    <a:lnTo>
                      <a:pt x="513" y="31"/>
                    </a:lnTo>
                    <a:lnTo>
                      <a:pt x="512" y="32"/>
                    </a:lnTo>
                    <a:lnTo>
                      <a:pt x="515" y="34"/>
                    </a:lnTo>
                    <a:lnTo>
                      <a:pt x="517" y="36"/>
                    </a:lnTo>
                    <a:lnTo>
                      <a:pt x="519" y="38"/>
                    </a:lnTo>
                    <a:lnTo>
                      <a:pt x="519" y="40"/>
                    </a:lnTo>
                    <a:lnTo>
                      <a:pt x="518" y="40"/>
                    </a:lnTo>
                    <a:lnTo>
                      <a:pt x="517" y="40"/>
                    </a:lnTo>
                    <a:lnTo>
                      <a:pt x="515" y="39"/>
                    </a:lnTo>
                    <a:lnTo>
                      <a:pt x="513" y="38"/>
                    </a:lnTo>
                    <a:lnTo>
                      <a:pt x="511" y="39"/>
                    </a:lnTo>
                    <a:lnTo>
                      <a:pt x="510" y="39"/>
                    </a:lnTo>
                    <a:lnTo>
                      <a:pt x="509" y="37"/>
                    </a:lnTo>
                    <a:lnTo>
                      <a:pt x="509" y="33"/>
                    </a:lnTo>
                    <a:lnTo>
                      <a:pt x="508" y="34"/>
                    </a:lnTo>
                    <a:lnTo>
                      <a:pt x="506" y="36"/>
                    </a:lnTo>
                    <a:lnTo>
                      <a:pt x="504" y="36"/>
                    </a:lnTo>
                    <a:lnTo>
                      <a:pt x="504" y="34"/>
                    </a:lnTo>
                    <a:lnTo>
                      <a:pt x="504" y="33"/>
                    </a:lnTo>
                    <a:lnTo>
                      <a:pt x="506" y="32"/>
                    </a:lnTo>
                    <a:lnTo>
                      <a:pt x="507" y="31"/>
                    </a:lnTo>
                    <a:lnTo>
                      <a:pt x="503" y="31"/>
                    </a:lnTo>
                    <a:lnTo>
                      <a:pt x="500" y="33"/>
                    </a:lnTo>
                    <a:lnTo>
                      <a:pt x="498" y="36"/>
                    </a:lnTo>
                    <a:lnTo>
                      <a:pt x="499" y="38"/>
                    </a:lnTo>
                    <a:lnTo>
                      <a:pt x="498" y="40"/>
                    </a:lnTo>
                    <a:lnTo>
                      <a:pt x="498" y="42"/>
                    </a:lnTo>
                    <a:lnTo>
                      <a:pt x="498" y="45"/>
                    </a:lnTo>
                    <a:lnTo>
                      <a:pt x="499" y="46"/>
                    </a:lnTo>
                    <a:lnTo>
                      <a:pt x="500" y="42"/>
                    </a:lnTo>
                    <a:lnTo>
                      <a:pt x="501" y="41"/>
                    </a:lnTo>
                    <a:lnTo>
                      <a:pt x="502" y="40"/>
                    </a:lnTo>
                    <a:lnTo>
                      <a:pt x="503" y="41"/>
                    </a:lnTo>
                    <a:lnTo>
                      <a:pt x="503" y="44"/>
                    </a:lnTo>
                    <a:lnTo>
                      <a:pt x="503" y="46"/>
                    </a:lnTo>
                    <a:lnTo>
                      <a:pt x="502" y="47"/>
                    </a:lnTo>
                    <a:lnTo>
                      <a:pt x="506" y="48"/>
                    </a:lnTo>
                    <a:lnTo>
                      <a:pt x="519" y="48"/>
                    </a:lnTo>
                    <a:lnTo>
                      <a:pt x="517" y="50"/>
                    </a:lnTo>
                    <a:lnTo>
                      <a:pt x="515" y="53"/>
                    </a:lnTo>
                    <a:lnTo>
                      <a:pt x="510" y="55"/>
                    </a:lnTo>
                    <a:lnTo>
                      <a:pt x="507" y="57"/>
                    </a:lnTo>
                    <a:lnTo>
                      <a:pt x="504" y="58"/>
                    </a:lnTo>
                    <a:lnTo>
                      <a:pt x="506" y="61"/>
                    </a:lnTo>
                    <a:lnTo>
                      <a:pt x="509" y="59"/>
                    </a:lnTo>
                    <a:lnTo>
                      <a:pt x="511" y="61"/>
                    </a:lnTo>
                    <a:lnTo>
                      <a:pt x="511" y="64"/>
                    </a:lnTo>
                    <a:lnTo>
                      <a:pt x="508" y="66"/>
                    </a:lnTo>
                    <a:lnTo>
                      <a:pt x="509" y="69"/>
                    </a:lnTo>
                    <a:lnTo>
                      <a:pt x="510" y="71"/>
                    </a:lnTo>
                    <a:lnTo>
                      <a:pt x="511" y="72"/>
                    </a:lnTo>
                    <a:lnTo>
                      <a:pt x="512" y="73"/>
                    </a:lnTo>
                    <a:lnTo>
                      <a:pt x="516" y="73"/>
                    </a:lnTo>
                    <a:lnTo>
                      <a:pt x="515" y="74"/>
                    </a:lnTo>
                    <a:lnTo>
                      <a:pt x="515" y="75"/>
                    </a:lnTo>
                    <a:lnTo>
                      <a:pt x="513" y="78"/>
                    </a:lnTo>
                    <a:lnTo>
                      <a:pt x="511" y="76"/>
                    </a:lnTo>
                    <a:lnTo>
                      <a:pt x="509" y="75"/>
                    </a:lnTo>
                    <a:lnTo>
                      <a:pt x="507" y="75"/>
                    </a:lnTo>
                    <a:lnTo>
                      <a:pt x="506" y="78"/>
                    </a:lnTo>
                    <a:lnTo>
                      <a:pt x="508" y="81"/>
                    </a:lnTo>
                    <a:lnTo>
                      <a:pt x="507" y="84"/>
                    </a:lnTo>
                    <a:lnTo>
                      <a:pt x="504" y="88"/>
                    </a:lnTo>
                    <a:lnTo>
                      <a:pt x="502" y="91"/>
                    </a:lnTo>
                    <a:lnTo>
                      <a:pt x="502" y="94"/>
                    </a:lnTo>
                    <a:lnTo>
                      <a:pt x="502" y="97"/>
                    </a:lnTo>
                    <a:lnTo>
                      <a:pt x="500" y="100"/>
                    </a:lnTo>
                    <a:lnTo>
                      <a:pt x="496" y="104"/>
                    </a:lnTo>
                    <a:lnTo>
                      <a:pt x="495" y="106"/>
                    </a:lnTo>
                    <a:lnTo>
                      <a:pt x="493" y="107"/>
                    </a:lnTo>
                    <a:lnTo>
                      <a:pt x="493" y="104"/>
                    </a:lnTo>
                    <a:lnTo>
                      <a:pt x="491" y="108"/>
                    </a:lnTo>
                    <a:lnTo>
                      <a:pt x="489" y="113"/>
                    </a:lnTo>
                    <a:lnTo>
                      <a:pt x="487" y="120"/>
                    </a:lnTo>
                    <a:lnTo>
                      <a:pt x="489" y="124"/>
                    </a:lnTo>
                    <a:lnTo>
                      <a:pt x="490" y="126"/>
                    </a:lnTo>
                    <a:lnTo>
                      <a:pt x="484" y="129"/>
                    </a:lnTo>
                    <a:lnTo>
                      <a:pt x="482" y="129"/>
                    </a:lnTo>
                    <a:lnTo>
                      <a:pt x="478" y="129"/>
                    </a:lnTo>
                    <a:lnTo>
                      <a:pt x="478" y="126"/>
                    </a:lnTo>
                    <a:lnTo>
                      <a:pt x="476" y="124"/>
                    </a:lnTo>
                    <a:lnTo>
                      <a:pt x="475" y="123"/>
                    </a:lnTo>
                    <a:lnTo>
                      <a:pt x="472" y="122"/>
                    </a:lnTo>
                    <a:lnTo>
                      <a:pt x="470" y="122"/>
                    </a:lnTo>
                    <a:lnTo>
                      <a:pt x="469" y="120"/>
                    </a:lnTo>
                    <a:lnTo>
                      <a:pt x="469" y="112"/>
                    </a:lnTo>
                    <a:lnTo>
                      <a:pt x="469" y="109"/>
                    </a:lnTo>
                    <a:lnTo>
                      <a:pt x="470" y="107"/>
                    </a:lnTo>
                    <a:lnTo>
                      <a:pt x="473" y="106"/>
                    </a:lnTo>
                    <a:lnTo>
                      <a:pt x="474" y="104"/>
                    </a:lnTo>
                    <a:lnTo>
                      <a:pt x="473" y="101"/>
                    </a:lnTo>
                    <a:lnTo>
                      <a:pt x="469" y="97"/>
                    </a:lnTo>
                    <a:lnTo>
                      <a:pt x="469" y="95"/>
                    </a:lnTo>
                    <a:lnTo>
                      <a:pt x="469" y="91"/>
                    </a:lnTo>
                    <a:lnTo>
                      <a:pt x="473" y="88"/>
                    </a:lnTo>
                    <a:lnTo>
                      <a:pt x="474" y="86"/>
                    </a:lnTo>
                    <a:lnTo>
                      <a:pt x="474" y="71"/>
                    </a:lnTo>
                    <a:lnTo>
                      <a:pt x="475" y="65"/>
                    </a:lnTo>
                    <a:lnTo>
                      <a:pt x="476" y="63"/>
                    </a:lnTo>
                    <a:lnTo>
                      <a:pt x="475" y="59"/>
                    </a:lnTo>
                    <a:lnTo>
                      <a:pt x="473" y="53"/>
                    </a:lnTo>
                    <a:lnTo>
                      <a:pt x="470" y="53"/>
                    </a:lnTo>
                    <a:lnTo>
                      <a:pt x="464" y="55"/>
                    </a:lnTo>
                    <a:lnTo>
                      <a:pt x="460" y="55"/>
                    </a:lnTo>
                    <a:lnTo>
                      <a:pt x="460" y="53"/>
                    </a:lnTo>
                    <a:lnTo>
                      <a:pt x="461" y="47"/>
                    </a:lnTo>
                    <a:lnTo>
                      <a:pt x="472" y="31"/>
                    </a:lnTo>
                    <a:lnTo>
                      <a:pt x="475" y="24"/>
                    </a:lnTo>
                    <a:lnTo>
                      <a:pt x="477" y="22"/>
                    </a:lnTo>
                    <a:lnTo>
                      <a:pt x="479" y="21"/>
                    </a:lnTo>
                    <a:lnTo>
                      <a:pt x="479" y="22"/>
                    </a:lnTo>
                    <a:lnTo>
                      <a:pt x="479" y="24"/>
                    </a:lnTo>
                    <a:lnTo>
                      <a:pt x="481" y="27"/>
                    </a:lnTo>
                    <a:lnTo>
                      <a:pt x="481" y="28"/>
                    </a:lnTo>
                    <a:lnTo>
                      <a:pt x="479" y="30"/>
                    </a:lnTo>
                    <a:lnTo>
                      <a:pt x="481" y="30"/>
                    </a:lnTo>
                    <a:lnTo>
                      <a:pt x="483" y="29"/>
                    </a:lnTo>
                    <a:lnTo>
                      <a:pt x="486" y="29"/>
                    </a:lnTo>
                    <a:lnTo>
                      <a:pt x="487" y="28"/>
                    </a:lnTo>
                    <a:lnTo>
                      <a:pt x="487" y="27"/>
                    </a:lnTo>
                    <a:lnTo>
                      <a:pt x="490" y="28"/>
                    </a:lnTo>
                    <a:lnTo>
                      <a:pt x="492" y="30"/>
                    </a:lnTo>
                    <a:lnTo>
                      <a:pt x="492" y="32"/>
                    </a:lnTo>
                    <a:lnTo>
                      <a:pt x="493" y="31"/>
                    </a:lnTo>
                    <a:lnTo>
                      <a:pt x="494" y="31"/>
                    </a:lnTo>
                    <a:lnTo>
                      <a:pt x="495" y="31"/>
                    </a:lnTo>
                    <a:lnTo>
                      <a:pt x="498" y="31"/>
                    </a:lnTo>
                    <a:lnTo>
                      <a:pt x="501" y="29"/>
                    </a:lnTo>
                    <a:lnTo>
                      <a:pt x="503" y="28"/>
                    </a:lnTo>
                    <a:lnTo>
                      <a:pt x="508" y="29"/>
                    </a:lnTo>
                    <a:lnTo>
                      <a:pt x="509" y="29"/>
                    </a:lnTo>
                    <a:lnTo>
                      <a:pt x="509" y="28"/>
                    </a:lnTo>
                    <a:lnTo>
                      <a:pt x="508" y="27"/>
                    </a:lnTo>
                    <a:lnTo>
                      <a:pt x="507" y="25"/>
                    </a:lnTo>
                    <a:lnTo>
                      <a:pt x="506" y="24"/>
                    </a:lnTo>
                    <a:lnTo>
                      <a:pt x="503" y="24"/>
                    </a:lnTo>
                    <a:lnTo>
                      <a:pt x="501" y="24"/>
                    </a:lnTo>
                    <a:lnTo>
                      <a:pt x="500" y="25"/>
                    </a:lnTo>
                    <a:lnTo>
                      <a:pt x="499" y="27"/>
                    </a:lnTo>
                    <a:lnTo>
                      <a:pt x="498" y="28"/>
                    </a:lnTo>
                    <a:lnTo>
                      <a:pt x="495" y="29"/>
                    </a:lnTo>
                    <a:lnTo>
                      <a:pt x="494" y="28"/>
                    </a:lnTo>
                    <a:lnTo>
                      <a:pt x="494" y="27"/>
                    </a:lnTo>
                    <a:lnTo>
                      <a:pt x="495" y="20"/>
                    </a:lnTo>
                    <a:lnTo>
                      <a:pt x="495" y="16"/>
                    </a:lnTo>
                    <a:lnTo>
                      <a:pt x="500" y="20"/>
                    </a:lnTo>
                    <a:lnTo>
                      <a:pt x="502" y="21"/>
                    </a:lnTo>
                    <a:lnTo>
                      <a:pt x="502" y="19"/>
                    </a:lnTo>
                    <a:lnTo>
                      <a:pt x="502" y="17"/>
                    </a:lnTo>
                    <a:lnTo>
                      <a:pt x="500" y="15"/>
                    </a:lnTo>
                    <a:lnTo>
                      <a:pt x="498" y="14"/>
                    </a:lnTo>
                    <a:lnTo>
                      <a:pt x="496" y="13"/>
                    </a:lnTo>
                    <a:lnTo>
                      <a:pt x="496" y="12"/>
                    </a:lnTo>
                    <a:lnTo>
                      <a:pt x="498" y="12"/>
                    </a:lnTo>
                    <a:lnTo>
                      <a:pt x="499" y="12"/>
                    </a:lnTo>
                    <a:lnTo>
                      <a:pt x="500" y="11"/>
                    </a:lnTo>
                    <a:lnTo>
                      <a:pt x="501" y="8"/>
                    </a:lnTo>
                    <a:lnTo>
                      <a:pt x="502" y="7"/>
                    </a:lnTo>
                    <a:lnTo>
                      <a:pt x="502" y="3"/>
                    </a:lnTo>
                    <a:lnTo>
                      <a:pt x="502" y="0"/>
                    </a:lnTo>
                    <a:lnTo>
                      <a:pt x="503" y="0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ABF19604-0028-F702-F6CC-D3E98214F3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51200" y="2705100"/>
                <a:ext cx="1138238" cy="896938"/>
              </a:xfrm>
              <a:custGeom>
                <a:avLst/>
                <a:gdLst>
                  <a:gd name="T0" fmla="*/ 340 w 717"/>
                  <a:gd name="T1" fmla="*/ 313 h 565"/>
                  <a:gd name="T2" fmla="*/ 306 w 717"/>
                  <a:gd name="T3" fmla="*/ 313 h 565"/>
                  <a:gd name="T4" fmla="*/ 328 w 717"/>
                  <a:gd name="T5" fmla="*/ 304 h 565"/>
                  <a:gd name="T6" fmla="*/ 385 w 717"/>
                  <a:gd name="T7" fmla="*/ 299 h 565"/>
                  <a:gd name="T8" fmla="*/ 395 w 717"/>
                  <a:gd name="T9" fmla="*/ 295 h 565"/>
                  <a:gd name="T10" fmla="*/ 401 w 717"/>
                  <a:gd name="T11" fmla="*/ 294 h 565"/>
                  <a:gd name="T12" fmla="*/ 160 w 717"/>
                  <a:gd name="T13" fmla="*/ 284 h 565"/>
                  <a:gd name="T14" fmla="*/ 408 w 717"/>
                  <a:gd name="T15" fmla="*/ 282 h 565"/>
                  <a:gd name="T16" fmla="*/ 262 w 717"/>
                  <a:gd name="T17" fmla="*/ 294 h 565"/>
                  <a:gd name="T18" fmla="*/ 241 w 717"/>
                  <a:gd name="T19" fmla="*/ 293 h 565"/>
                  <a:gd name="T20" fmla="*/ 267 w 717"/>
                  <a:gd name="T21" fmla="*/ 287 h 565"/>
                  <a:gd name="T22" fmla="*/ 426 w 717"/>
                  <a:gd name="T23" fmla="*/ 272 h 565"/>
                  <a:gd name="T24" fmla="*/ 111 w 717"/>
                  <a:gd name="T25" fmla="*/ 263 h 565"/>
                  <a:gd name="T26" fmla="*/ 698 w 717"/>
                  <a:gd name="T27" fmla="*/ 136 h 565"/>
                  <a:gd name="T28" fmla="*/ 684 w 717"/>
                  <a:gd name="T29" fmla="*/ 53 h 565"/>
                  <a:gd name="T30" fmla="*/ 701 w 717"/>
                  <a:gd name="T31" fmla="*/ 73 h 565"/>
                  <a:gd name="T32" fmla="*/ 715 w 717"/>
                  <a:gd name="T33" fmla="*/ 121 h 565"/>
                  <a:gd name="T34" fmla="*/ 707 w 717"/>
                  <a:gd name="T35" fmla="*/ 182 h 565"/>
                  <a:gd name="T36" fmla="*/ 679 w 717"/>
                  <a:gd name="T37" fmla="*/ 217 h 565"/>
                  <a:gd name="T38" fmla="*/ 658 w 717"/>
                  <a:gd name="T39" fmla="*/ 196 h 565"/>
                  <a:gd name="T40" fmla="*/ 628 w 717"/>
                  <a:gd name="T41" fmla="*/ 201 h 565"/>
                  <a:gd name="T42" fmla="*/ 626 w 717"/>
                  <a:gd name="T43" fmla="*/ 261 h 565"/>
                  <a:gd name="T44" fmla="*/ 634 w 717"/>
                  <a:gd name="T45" fmla="*/ 306 h 565"/>
                  <a:gd name="T46" fmla="*/ 619 w 717"/>
                  <a:gd name="T47" fmla="*/ 338 h 565"/>
                  <a:gd name="T48" fmla="*/ 588 w 717"/>
                  <a:gd name="T49" fmla="*/ 359 h 565"/>
                  <a:gd name="T50" fmla="*/ 558 w 717"/>
                  <a:gd name="T51" fmla="*/ 460 h 565"/>
                  <a:gd name="T52" fmla="*/ 402 w 717"/>
                  <a:gd name="T53" fmla="*/ 549 h 565"/>
                  <a:gd name="T54" fmla="*/ 147 w 717"/>
                  <a:gd name="T55" fmla="*/ 514 h 565"/>
                  <a:gd name="T56" fmla="*/ 51 w 717"/>
                  <a:gd name="T57" fmla="*/ 390 h 565"/>
                  <a:gd name="T58" fmla="*/ 4 w 717"/>
                  <a:gd name="T59" fmla="*/ 288 h 565"/>
                  <a:gd name="T60" fmla="*/ 18 w 717"/>
                  <a:gd name="T61" fmla="*/ 305 h 565"/>
                  <a:gd name="T62" fmla="*/ 32 w 717"/>
                  <a:gd name="T63" fmla="*/ 327 h 565"/>
                  <a:gd name="T64" fmla="*/ 55 w 717"/>
                  <a:gd name="T65" fmla="*/ 346 h 565"/>
                  <a:gd name="T66" fmla="*/ 87 w 717"/>
                  <a:gd name="T67" fmla="*/ 347 h 565"/>
                  <a:gd name="T68" fmla="*/ 123 w 717"/>
                  <a:gd name="T69" fmla="*/ 335 h 565"/>
                  <a:gd name="T70" fmla="*/ 150 w 717"/>
                  <a:gd name="T71" fmla="*/ 314 h 565"/>
                  <a:gd name="T72" fmla="*/ 182 w 717"/>
                  <a:gd name="T73" fmla="*/ 319 h 565"/>
                  <a:gd name="T74" fmla="*/ 214 w 717"/>
                  <a:gd name="T75" fmla="*/ 314 h 565"/>
                  <a:gd name="T76" fmla="*/ 235 w 717"/>
                  <a:gd name="T77" fmla="*/ 314 h 565"/>
                  <a:gd name="T78" fmla="*/ 287 w 717"/>
                  <a:gd name="T79" fmla="*/ 327 h 565"/>
                  <a:gd name="T80" fmla="*/ 308 w 717"/>
                  <a:gd name="T81" fmla="*/ 332 h 565"/>
                  <a:gd name="T82" fmla="*/ 364 w 717"/>
                  <a:gd name="T83" fmla="*/ 323 h 565"/>
                  <a:gd name="T84" fmla="*/ 409 w 717"/>
                  <a:gd name="T85" fmla="*/ 299 h 565"/>
                  <a:gd name="T86" fmla="*/ 434 w 717"/>
                  <a:gd name="T87" fmla="*/ 268 h 565"/>
                  <a:gd name="T88" fmla="*/ 444 w 717"/>
                  <a:gd name="T89" fmla="*/ 262 h 565"/>
                  <a:gd name="T90" fmla="*/ 431 w 717"/>
                  <a:gd name="T91" fmla="*/ 251 h 565"/>
                  <a:gd name="T92" fmla="*/ 450 w 717"/>
                  <a:gd name="T93" fmla="*/ 255 h 565"/>
                  <a:gd name="T94" fmla="*/ 460 w 717"/>
                  <a:gd name="T95" fmla="*/ 229 h 565"/>
                  <a:gd name="T96" fmla="*/ 472 w 717"/>
                  <a:gd name="T97" fmla="*/ 212 h 565"/>
                  <a:gd name="T98" fmla="*/ 513 w 717"/>
                  <a:gd name="T99" fmla="*/ 181 h 565"/>
                  <a:gd name="T100" fmla="*/ 558 w 717"/>
                  <a:gd name="T101" fmla="*/ 140 h 565"/>
                  <a:gd name="T102" fmla="*/ 564 w 717"/>
                  <a:gd name="T103" fmla="*/ 120 h 565"/>
                  <a:gd name="T104" fmla="*/ 585 w 717"/>
                  <a:gd name="T105" fmla="*/ 98 h 565"/>
                  <a:gd name="T106" fmla="*/ 594 w 717"/>
                  <a:gd name="T107" fmla="*/ 90 h 565"/>
                  <a:gd name="T108" fmla="*/ 628 w 717"/>
                  <a:gd name="T109" fmla="*/ 63 h 565"/>
                  <a:gd name="T110" fmla="*/ 652 w 717"/>
                  <a:gd name="T111" fmla="*/ 50 h 565"/>
                  <a:gd name="T112" fmla="*/ 662 w 717"/>
                  <a:gd name="T113" fmla="*/ 27 h 565"/>
                  <a:gd name="T114" fmla="*/ 698 w 717"/>
                  <a:gd name="T115" fmla="*/ 122 h 565"/>
                  <a:gd name="T116" fmla="*/ 703 w 717"/>
                  <a:gd name="T117" fmla="*/ 137 h 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717" h="565">
                    <a:moveTo>
                      <a:pt x="341" y="303"/>
                    </a:moveTo>
                    <a:lnTo>
                      <a:pt x="345" y="305"/>
                    </a:lnTo>
                    <a:lnTo>
                      <a:pt x="345" y="306"/>
                    </a:lnTo>
                    <a:lnTo>
                      <a:pt x="351" y="306"/>
                    </a:lnTo>
                    <a:lnTo>
                      <a:pt x="352" y="307"/>
                    </a:lnTo>
                    <a:lnTo>
                      <a:pt x="354" y="309"/>
                    </a:lnTo>
                    <a:lnTo>
                      <a:pt x="357" y="313"/>
                    </a:lnTo>
                    <a:lnTo>
                      <a:pt x="354" y="317"/>
                    </a:lnTo>
                    <a:lnTo>
                      <a:pt x="350" y="319"/>
                    </a:lnTo>
                    <a:lnTo>
                      <a:pt x="344" y="319"/>
                    </a:lnTo>
                    <a:lnTo>
                      <a:pt x="340" y="317"/>
                    </a:lnTo>
                    <a:lnTo>
                      <a:pt x="341" y="315"/>
                    </a:lnTo>
                    <a:lnTo>
                      <a:pt x="340" y="313"/>
                    </a:lnTo>
                    <a:lnTo>
                      <a:pt x="337" y="312"/>
                    </a:lnTo>
                    <a:lnTo>
                      <a:pt x="336" y="315"/>
                    </a:lnTo>
                    <a:lnTo>
                      <a:pt x="337" y="317"/>
                    </a:lnTo>
                    <a:lnTo>
                      <a:pt x="333" y="319"/>
                    </a:lnTo>
                    <a:lnTo>
                      <a:pt x="328" y="320"/>
                    </a:lnTo>
                    <a:lnTo>
                      <a:pt x="323" y="320"/>
                    </a:lnTo>
                    <a:lnTo>
                      <a:pt x="318" y="318"/>
                    </a:lnTo>
                    <a:lnTo>
                      <a:pt x="316" y="317"/>
                    </a:lnTo>
                    <a:lnTo>
                      <a:pt x="315" y="315"/>
                    </a:lnTo>
                    <a:lnTo>
                      <a:pt x="310" y="315"/>
                    </a:lnTo>
                    <a:lnTo>
                      <a:pt x="308" y="315"/>
                    </a:lnTo>
                    <a:lnTo>
                      <a:pt x="306" y="314"/>
                    </a:lnTo>
                    <a:lnTo>
                      <a:pt x="306" y="313"/>
                    </a:lnTo>
                    <a:lnTo>
                      <a:pt x="308" y="311"/>
                    </a:lnTo>
                    <a:lnTo>
                      <a:pt x="310" y="310"/>
                    </a:lnTo>
                    <a:lnTo>
                      <a:pt x="314" y="309"/>
                    </a:lnTo>
                    <a:lnTo>
                      <a:pt x="316" y="307"/>
                    </a:lnTo>
                    <a:lnTo>
                      <a:pt x="318" y="305"/>
                    </a:lnTo>
                    <a:lnTo>
                      <a:pt x="319" y="304"/>
                    </a:lnTo>
                    <a:lnTo>
                      <a:pt x="321" y="304"/>
                    </a:lnTo>
                    <a:lnTo>
                      <a:pt x="322" y="304"/>
                    </a:lnTo>
                    <a:lnTo>
                      <a:pt x="323" y="303"/>
                    </a:lnTo>
                    <a:lnTo>
                      <a:pt x="324" y="303"/>
                    </a:lnTo>
                    <a:lnTo>
                      <a:pt x="326" y="304"/>
                    </a:lnTo>
                    <a:lnTo>
                      <a:pt x="327" y="304"/>
                    </a:lnTo>
                    <a:lnTo>
                      <a:pt x="328" y="304"/>
                    </a:lnTo>
                    <a:lnTo>
                      <a:pt x="332" y="301"/>
                    </a:lnTo>
                    <a:lnTo>
                      <a:pt x="336" y="299"/>
                    </a:lnTo>
                    <a:lnTo>
                      <a:pt x="337" y="298"/>
                    </a:lnTo>
                    <a:lnTo>
                      <a:pt x="339" y="296"/>
                    </a:lnTo>
                    <a:lnTo>
                      <a:pt x="340" y="298"/>
                    </a:lnTo>
                    <a:lnTo>
                      <a:pt x="340" y="299"/>
                    </a:lnTo>
                    <a:lnTo>
                      <a:pt x="339" y="299"/>
                    </a:lnTo>
                    <a:lnTo>
                      <a:pt x="341" y="302"/>
                    </a:lnTo>
                    <a:lnTo>
                      <a:pt x="341" y="303"/>
                    </a:lnTo>
                    <a:close/>
                    <a:moveTo>
                      <a:pt x="392" y="299"/>
                    </a:moveTo>
                    <a:lnTo>
                      <a:pt x="390" y="304"/>
                    </a:lnTo>
                    <a:lnTo>
                      <a:pt x="388" y="302"/>
                    </a:lnTo>
                    <a:lnTo>
                      <a:pt x="385" y="299"/>
                    </a:lnTo>
                    <a:lnTo>
                      <a:pt x="382" y="298"/>
                    </a:lnTo>
                    <a:lnTo>
                      <a:pt x="378" y="297"/>
                    </a:lnTo>
                    <a:lnTo>
                      <a:pt x="377" y="293"/>
                    </a:lnTo>
                    <a:lnTo>
                      <a:pt x="379" y="289"/>
                    </a:lnTo>
                    <a:lnTo>
                      <a:pt x="382" y="288"/>
                    </a:lnTo>
                    <a:lnTo>
                      <a:pt x="383" y="288"/>
                    </a:lnTo>
                    <a:lnTo>
                      <a:pt x="384" y="289"/>
                    </a:lnTo>
                    <a:lnTo>
                      <a:pt x="388" y="294"/>
                    </a:lnTo>
                    <a:lnTo>
                      <a:pt x="390" y="296"/>
                    </a:lnTo>
                    <a:lnTo>
                      <a:pt x="392" y="299"/>
                    </a:lnTo>
                    <a:close/>
                    <a:moveTo>
                      <a:pt x="399" y="295"/>
                    </a:moveTo>
                    <a:lnTo>
                      <a:pt x="397" y="295"/>
                    </a:lnTo>
                    <a:lnTo>
                      <a:pt x="395" y="295"/>
                    </a:lnTo>
                    <a:lnTo>
                      <a:pt x="392" y="292"/>
                    </a:lnTo>
                    <a:lnTo>
                      <a:pt x="391" y="290"/>
                    </a:lnTo>
                    <a:lnTo>
                      <a:pt x="388" y="290"/>
                    </a:lnTo>
                    <a:lnTo>
                      <a:pt x="388" y="289"/>
                    </a:lnTo>
                    <a:lnTo>
                      <a:pt x="390" y="286"/>
                    </a:lnTo>
                    <a:lnTo>
                      <a:pt x="391" y="285"/>
                    </a:lnTo>
                    <a:lnTo>
                      <a:pt x="392" y="284"/>
                    </a:lnTo>
                    <a:lnTo>
                      <a:pt x="394" y="282"/>
                    </a:lnTo>
                    <a:lnTo>
                      <a:pt x="396" y="282"/>
                    </a:lnTo>
                    <a:lnTo>
                      <a:pt x="397" y="286"/>
                    </a:lnTo>
                    <a:lnTo>
                      <a:pt x="399" y="288"/>
                    </a:lnTo>
                    <a:lnTo>
                      <a:pt x="402" y="292"/>
                    </a:lnTo>
                    <a:lnTo>
                      <a:pt x="401" y="294"/>
                    </a:lnTo>
                    <a:lnTo>
                      <a:pt x="400" y="294"/>
                    </a:lnTo>
                    <a:lnTo>
                      <a:pt x="399" y="295"/>
                    </a:lnTo>
                    <a:close/>
                    <a:moveTo>
                      <a:pt x="154" y="297"/>
                    </a:moveTo>
                    <a:lnTo>
                      <a:pt x="152" y="299"/>
                    </a:lnTo>
                    <a:lnTo>
                      <a:pt x="151" y="298"/>
                    </a:lnTo>
                    <a:lnTo>
                      <a:pt x="149" y="295"/>
                    </a:lnTo>
                    <a:lnTo>
                      <a:pt x="147" y="292"/>
                    </a:lnTo>
                    <a:lnTo>
                      <a:pt x="147" y="288"/>
                    </a:lnTo>
                    <a:lnTo>
                      <a:pt x="150" y="285"/>
                    </a:lnTo>
                    <a:lnTo>
                      <a:pt x="152" y="282"/>
                    </a:lnTo>
                    <a:lnTo>
                      <a:pt x="155" y="280"/>
                    </a:lnTo>
                    <a:lnTo>
                      <a:pt x="159" y="281"/>
                    </a:lnTo>
                    <a:lnTo>
                      <a:pt x="160" y="284"/>
                    </a:lnTo>
                    <a:lnTo>
                      <a:pt x="161" y="288"/>
                    </a:lnTo>
                    <a:lnTo>
                      <a:pt x="161" y="290"/>
                    </a:lnTo>
                    <a:lnTo>
                      <a:pt x="158" y="295"/>
                    </a:lnTo>
                    <a:lnTo>
                      <a:pt x="154" y="297"/>
                    </a:lnTo>
                    <a:close/>
                    <a:moveTo>
                      <a:pt x="411" y="281"/>
                    </a:moveTo>
                    <a:lnTo>
                      <a:pt x="412" y="284"/>
                    </a:lnTo>
                    <a:lnTo>
                      <a:pt x="410" y="289"/>
                    </a:lnTo>
                    <a:lnTo>
                      <a:pt x="408" y="290"/>
                    </a:lnTo>
                    <a:lnTo>
                      <a:pt x="403" y="282"/>
                    </a:lnTo>
                    <a:lnTo>
                      <a:pt x="403" y="281"/>
                    </a:lnTo>
                    <a:lnTo>
                      <a:pt x="404" y="281"/>
                    </a:lnTo>
                    <a:lnTo>
                      <a:pt x="405" y="282"/>
                    </a:lnTo>
                    <a:lnTo>
                      <a:pt x="408" y="282"/>
                    </a:lnTo>
                    <a:lnTo>
                      <a:pt x="408" y="284"/>
                    </a:lnTo>
                    <a:lnTo>
                      <a:pt x="409" y="282"/>
                    </a:lnTo>
                    <a:lnTo>
                      <a:pt x="408" y="281"/>
                    </a:lnTo>
                    <a:lnTo>
                      <a:pt x="405" y="280"/>
                    </a:lnTo>
                    <a:lnTo>
                      <a:pt x="405" y="279"/>
                    </a:lnTo>
                    <a:lnTo>
                      <a:pt x="407" y="278"/>
                    </a:lnTo>
                    <a:lnTo>
                      <a:pt x="410" y="280"/>
                    </a:lnTo>
                    <a:lnTo>
                      <a:pt x="411" y="281"/>
                    </a:lnTo>
                    <a:close/>
                    <a:moveTo>
                      <a:pt x="276" y="288"/>
                    </a:moveTo>
                    <a:lnTo>
                      <a:pt x="271" y="290"/>
                    </a:lnTo>
                    <a:lnTo>
                      <a:pt x="268" y="293"/>
                    </a:lnTo>
                    <a:lnTo>
                      <a:pt x="264" y="293"/>
                    </a:lnTo>
                    <a:lnTo>
                      <a:pt x="262" y="294"/>
                    </a:lnTo>
                    <a:lnTo>
                      <a:pt x="262" y="296"/>
                    </a:lnTo>
                    <a:lnTo>
                      <a:pt x="261" y="298"/>
                    </a:lnTo>
                    <a:lnTo>
                      <a:pt x="258" y="296"/>
                    </a:lnTo>
                    <a:lnTo>
                      <a:pt x="257" y="296"/>
                    </a:lnTo>
                    <a:lnTo>
                      <a:pt x="254" y="294"/>
                    </a:lnTo>
                    <a:lnTo>
                      <a:pt x="253" y="296"/>
                    </a:lnTo>
                    <a:lnTo>
                      <a:pt x="247" y="296"/>
                    </a:lnTo>
                    <a:lnTo>
                      <a:pt x="245" y="295"/>
                    </a:lnTo>
                    <a:lnTo>
                      <a:pt x="241" y="296"/>
                    </a:lnTo>
                    <a:lnTo>
                      <a:pt x="240" y="296"/>
                    </a:lnTo>
                    <a:lnTo>
                      <a:pt x="240" y="295"/>
                    </a:lnTo>
                    <a:lnTo>
                      <a:pt x="241" y="294"/>
                    </a:lnTo>
                    <a:lnTo>
                      <a:pt x="241" y="293"/>
                    </a:lnTo>
                    <a:lnTo>
                      <a:pt x="241" y="292"/>
                    </a:lnTo>
                    <a:lnTo>
                      <a:pt x="247" y="293"/>
                    </a:lnTo>
                    <a:lnTo>
                      <a:pt x="249" y="293"/>
                    </a:lnTo>
                    <a:lnTo>
                      <a:pt x="253" y="292"/>
                    </a:lnTo>
                    <a:lnTo>
                      <a:pt x="254" y="290"/>
                    </a:lnTo>
                    <a:lnTo>
                      <a:pt x="254" y="289"/>
                    </a:lnTo>
                    <a:lnTo>
                      <a:pt x="259" y="288"/>
                    </a:lnTo>
                    <a:lnTo>
                      <a:pt x="262" y="287"/>
                    </a:lnTo>
                    <a:lnTo>
                      <a:pt x="263" y="287"/>
                    </a:lnTo>
                    <a:lnTo>
                      <a:pt x="265" y="289"/>
                    </a:lnTo>
                    <a:lnTo>
                      <a:pt x="266" y="290"/>
                    </a:lnTo>
                    <a:lnTo>
                      <a:pt x="267" y="289"/>
                    </a:lnTo>
                    <a:lnTo>
                      <a:pt x="267" y="287"/>
                    </a:lnTo>
                    <a:lnTo>
                      <a:pt x="267" y="286"/>
                    </a:lnTo>
                    <a:lnTo>
                      <a:pt x="266" y="284"/>
                    </a:lnTo>
                    <a:lnTo>
                      <a:pt x="272" y="276"/>
                    </a:lnTo>
                    <a:lnTo>
                      <a:pt x="275" y="273"/>
                    </a:lnTo>
                    <a:lnTo>
                      <a:pt x="275" y="274"/>
                    </a:lnTo>
                    <a:lnTo>
                      <a:pt x="275" y="277"/>
                    </a:lnTo>
                    <a:lnTo>
                      <a:pt x="276" y="277"/>
                    </a:lnTo>
                    <a:lnTo>
                      <a:pt x="280" y="279"/>
                    </a:lnTo>
                    <a:lnTo>
                      <a:pt x="279" y="286"/>
                    </a:lnTo>
                    <a:lnTo>
                      <a:pt x="276" y="288"/>
                    </a:lnTo>
                    <a:close/>
                    <a:moveTo>
                      <a:pt x="431" y="272"/>
                    </a:moveTo>
                    <a:lnTo>
                      <a:pt x="429" y="272"/>
                    </a:lnTo>
                    <a:lnTo>
                      <a:pt x="426" y="272"/>
                    </a:lnTo>
                    <a:lnTo>
                      <a:pt x="419" y="270"/>
                    </a:lnTo>
                    <a:lnTo>
                      <a:pt x="411" y="268"/>
                    </a:lnTo>
                    <a:lnTo>
                      <a:pt x="411" y="264"/>
                    </a:lnTo>
                    <a:lnTo>
                      <a:pt x="418" y="259"/>
                    </a:lnTo>
                    <a:lnTo>
                      <a:pt x="420" y="256"/>
                    </a:lnTo>
                    <a:lnTo>
                      <a:pt x="420" y="260"/>
                    </a:lnTo>
                    <a:lnTo>
                      <a:pt x="421" y="262"/>
                    </a:lnTo>
                    <a:lnTo>
                      <a:pt x="423" y="264"/>
                    </a:lnTo>
                    <a:lnTo>
                      <a:pt x="429" y="268"/>
                    </a:lnTo>
                    <a:lnTo>
                      <a:pt x="431" y="270"/>
                    </a:lnTo>
                    <a:lnTo>
                      <a:pt x="431" y="272"/>
                    </a:lnTo>
                    <a:close/>
                    <a:moveTo>
                      <a:pt x="112" y="263"/>
                    </a:moveTo>
                    <a:lnTo>
                      <a:pt x="111" y="263"/>
                    </a:lnTo>
                    <a:lnTo>
                      <a:pt x="109" y="262"/>
                    </a:lnTo>
                    <a:lnTo>
                      <a:pt x="108" y="261"/>
                    </a:lnTo>
                    <a:lnTo>
                      <a:pt x="107" y="261"/>
                    </a:lnTo>
                    <a:lnTo>
                      <a:pt x="107" y="260"/>
                    </a:lnTo>
                    <a:lnTo>
                      <a:pt x="107" y="257"/>
                    </a:lnTo>
                    <a:lnTo>
                      <a:pt x="108" y="256"/>
                    </a:lnTo>
                    <a:lnTo>
                      <a:pt x="109" y="254"/>
                    </a:lnTo>
                    <a:lnTo>
                      <a:pt x="110" y="253"/>
                    </a:lnTo>
                    <a:lnTo>
                      <a:pt x="113" y="255"/>
                    </a:lnTo>
                    <a:lnTo>
                      <a:pt x="115" y="260"/>
                    </a:lnTo>
                    <a:lnTo>
                      <a:pt x="112" y="263"/>
                    </a:lnTo>
                    <a:close/>
                    <a:moveTo>
                      <a:pt x="702" y="135"/>
                    </a:moveTo>
                    <a:lnTo>
                      <a:pt x="698" y="136"/>
                    </a:lnTo>
                    <a:lnTo>
                      <a:pt x="698" y="131"/>
                    </a:lnTo>
                    <a:lnTo>
                      <a:pt x="700" y="131"/>
                    </a:lnTo>
                    <a:lnTo>
                      <a:pt x="702" y="133"/>
                    </a:lnTo>
                    <a:lnTo>
                      <a:pt x="702" y="135"/>
                    </a:lnTo>
                    <a:close/>
                    <a:moveTo>
                      <a:pt x="685" y="18"/>
                    </a:moveTo>
                    <a:lnTo>
                      <a:pt x="685" y="33"/>
                    </a:lnTo>
                    <a:lnTo>
                      <a:pt x="684" y="35"/>
                    </a:lnTo>
                    <a:lnTo>
                      <a:pt x="680" y="38"/>
                    </a:lnTo>
                    <a:lnTo>
                      <a:pt x="680" y="42"/>
                    </a:lnTo>
                    <a:lnTo>
                      <a:pt x="680" y="44"/>
                    </a:lnTo>
                    <a:lnTo>
                      <a:pt x="684" y="48"/>
                    </a:lnTo>
                    <a:lnTo>
                      <a:pt x="685" y="51"/>
                    </a:lnTo>
                    <a:lnTo>
                      <a:pt x="684" y="53"/>
                    </a:lnTo>
                    <a:lnTo>
                      <a:pt x="681" y="54"/>
                    </a:lnTo>
                    <a:lnTo>
                      <a:pt x="680" y="56"/>
                    </a:lnTo>
                    <a:lnTo>
                      <a:pt x="680" y="59"/>
                    </a:lnTo>
                    <a:lnTo>
                      <a:pt x="680" y="67"/>
                    </a:lnTo>
                    <a:lnTo>
                      <a:pt x="681" y="69"/>
                    </a:lnTo>
                    <a:lnTo>
                      <a:pt x="683" y="69"/>
                    </a:lnTo>
                    <a:lnTo>
                      <a:pt x="686" y="70"/>
                    </a:lnTo>
                    <a:lnTo>
                      <a:pt x="687" y="71"/>
                    </a:lnTo>
                    <a:lnTo>
                      <a:pt x="689" y="73"/>
                    </a:lnTo>
                    <a:lnTo>
                      <a:pt x="689" y="76"/>
                    </a:lnTo>
                    <a:lnTo>
                      <a:pt x="693" y="76"/>
                    </a:lnTo>
                    <a:lnTo>
                      <a:pt x="695" y="76"/>
                    </a:lnTo>
                    <a:lnTo>
                      <a:pt x="701" y="73"/>
                    </a:lnTo>
                    <a:lnTo>
                      <a:pt x="704" y="76"/>
                    </a:lnTo>
                    <a:lnTo>
                      <a:pt x="707" y="77"/>
                    </a:lnTo>
                    <a:lnTo>
                      <a:pt x="710" y="78"/>
                    </a:lnTo>
                    <a:lnTo>
                      <a:pt x="711" y="79"/>
                    </a:lnTo>
                    <a:lnTo>
                      <a:pt x="714" y="90"/>
                    </a:lnTo>
                    <a:lnTo>
                      <a:pt x="713" y="105"/>
                    </a:lnTo>
                    <a:lnTo>
                      <a:pt x="713" y="108"/>
                    </a:lnTo>
                    <a:lnTo>
                      <a:pt x="714" y="112"/>
                    </a:lnTo>
                    <a:lnTo>
                      <a:pt x="714" y="113"/>
                    </a:lnTo>
                    <a:lnTo>
                      <a:pt x="713" y="115"/>
                    </a:lnTo>
                    <a:lnTo>
                      <a:pt x="713" y="117"/>
                    </a:lnTo>
                    <a:lnTo>
                      <a:pt x="714" y="119"/>
                    </a:lnTo>
                    <a:lnTo>
                      <a:pt x="715" y="121"/>
                    </a:lnTo>
                    <a:lnTo>
                      <a:pt x="715" y="122"/>
                    </a:lnTo>
                    <a:lnTo>
                      <a:pt x="717" y="123"/>
                    </a:lnTo>
                    <a:lnTo>
                      <a:pt x="717" y="125"/>
                    </a:lnTo>
                    <a:lnTo>
                      <a:pt x="717" y="126"/>
                    </a:lnTo>
                    <a:lnTo>
                      <a:pt x="717" y="128"/>
                    </a:lnTo>
                    <a:lnTo>
                      <a:pt x="715" y="130"/>
                    </a:lnTo>
                    <a:lnTo>
                      <a:pt x="715" y="136"/>
                    </a:lnTo>
                    <a:lnTo>
                      <a:pt x="713" y="143"/>
                    </a:lnTo>
                    <a:lnTo>
                      <a:pt x="713" y="167"/>
                    </a:lnTo>
                    <a:lnTo>
                      <a:pt x="713" y="168"/>
                    </a:lnTo>
                    <a:lnTo>
                      <a:pt x="717" y="181"/>
                    </a:lnTo>
                    <a:lnTo>
                      <a:pt x="709" y="181"/>
                    </a:lnTo>
                    <a:lnTo>
                      <a:pt x="707" y="182"/>
                    </a:lnTo>
                    <a:lnTo>
                      <a:pt x="706" y="184"/>
                    </a:lnTo>
                    <a:lnTo>
                      <a:pt x="706" y="189"/>
                    </a:lnTo>
                    <a:lnTo>
                      <a:pt x="706" y="192"/>
                    </a:lnTo>
                    <a:lnTo>
                      <a:pt x="706" y="193"/>
                    </a:lnTo>
                    <a:lnTo>
                      <a:pt x="705" y="195"/>
                    </a:lnTo>
                    <a:lnTo>
                      <a:pt x="701" y="197"/>
                    </a:lnTo>
                    <a:lnTo>
                      <a:pt x="700" y="198"/>
                    </a:lnTo>
                    <a:lnTo>
                      <a:pt x="695" y="203"/>
                    </a:lnTo>
                    <a:lnTo>
                      <a:pt x="693" y="204"/>
                    </a:lnTo>
                    <a:lnTo>
                      <a:pt x="687" y="205"/>
                    </a:lnTo>
                    <a:lnTo>
                      <a:pt x="685" y="206"/>
                    </a:lnTo>
                    <a:lnTo>
                      <a:pt x="683" y="212"/>
                    </a:lnTo>
                    <a:lnTo>
                      <a:pt x="679" y="217"/>
                    </a:lnTo>
                    <a:lnTo>
                      <a:pt x="678" y="219"/>
                    </a:lnTo>
                    <a:lnTo>
                      <a:pt x="677" y="221"/>
                    </a:lnTo>
                    <a:lnTo>
                      <a:pt x="674" y="221"/>
                    </a:lnTo>
                    <a:lnTo>
                      <a:pt x="671" y="222"/>
                    </a:lnTo>
                    <a:lnTo>
                      <a:pt x="670" y="222"/>
                    </a:lnTo>
                    <a:lnTo>
                      <a:pt x="669" y="221"/>
                    </a:lnTo>
                    <a:lnTo>
                      <a:pt x="664" y="218"/>
                    </a:lnTo>
                    <a:lnTo>
                      <a:pt x="660" y="206"/>
                    </a:lnTo>
                    <a:lnTo>
                      <a:pt x="654" y="202"/>
                    </a:lnTo>
                    <a:lnTo>
                      <a:pt x="653" y="198"/>
                    </a:lnTo>
                    <a:lnTo>
                      <a:pt x="653" y="197"/>
                    </a:lnTo>
                    <a:lnTo>
                      <a:pt x="657" y="196"/>
                    </a:lnTo>
                    <a:lnTo>
                      <a:pt x="658" y="196"/>
                    </a:lnTo>
                    <a:lnTo>
                      <a:pt x="660" y="197"/>
                    </a:lnTo>
                    <a:lnTo>
                      <a:pt x="663" y="201"/>
                    </a:lnTo>
                    <a:lnTo>
                      <a:pt x="663" y="196"/>
                    </a:lnTo>
                    <a:lnTo>
                      <a:pt x="662" y="189"/>
                    </a:lnTo>
                    <a:lnTo>
                      <a:pt x="660" y="185"/>
                    </a:lnTo>
                    <a:lnTo>
                      <a:pt x="657" y="182"/>
                    </a:lnTo>
                    <a:lnTo>
                      <a:pt x="655" y="181"/>
                    </a:lnTo>
                    <a:lnTo>
                      <a:pt x="650" y="181"/>
                    </a:lnTo>
                    <a:lnTo>
                      <a:pt x="644" y="182"/>
                    </a:lnTo>
                    <a:lnTo>
                      <a:pt x="638" y="186"/>
                    </a:lnTo>
                    <a:lnTo>
                      <a:pt x="634" y="190"/>
                    </a:lnTo>
                    <a:lnTo>
                      <a:pt x="629" y="196"/>
                    </a:lnTo>
                    <a:lnTo>
                      <a:pt x="628" y="201"/>
                    </a:lnTo>
                    <a:lnTo>
                      <a:pt x="629" y="214"/>
                    </a:lnTo>
                    <a:lnTo>
                      <a:pt x="629" y="217"/>
                    </a:lnTo>
                    <a:lnTo>
                      <a:pt x="628" y="223"/>
                    </a:lnTo>
                    <a:lnTo>
                      <a:pt x="628" y="226"/>
                    </a:lnTo>
                    <a:lnTo>
                      <a:pt x="629" y="228"/>
                    </a:lnTo>
                    <a:lnTo>
                      <a:pt x="632" y="232"/>
                    </a:lnTo>
                    <a:lnTo>
                      <a:pt x="632" y="236"/>
                    </a:lnTo>
                    <a:lnTo>
                      <a:pt x="628" y="240"/>
                    </a:lnTo>
                    <a:lnTo>
                      <a:pt x="627" y="245"/>
                    </a:lnTo>
                    <a:lnTo>
                      <a:pt x="625" y="247"/>
                    </a:lnTo>
                    <a:lnTo>
                      <a:pt x="624" y="249"/>
                    </a:lnTo>
                    <a:lnTo>
                      <a:pt x="624" y="253"/>
                    </a:lnTo>
                    <a:lnTo>
                      <a:pt x="626" y="261"/>
                    </a:lnTo>
                    <a:lnTo>
                      <a:pt x="625" y="269"/>
                    </a:lnTo>
                    <a:lnTo>
                      <a:pt x="626" y="272"/>
                    </a:lnTo>
                    <a:lnTo>
                      <a:pt x="627" y="273"/>
                    </a:lnTo>
                    <a:lnTo>
                      <a:pt x="629" y="274"/>
                    </a:lnTo>
                    <a:lnTo>
                      <a:pt x="631" y="277"/>
                    </a:lnTo>
                    <a:lnTo>
                      <a:pt x="632" y="278"/>
                    </a:lnTo>
                    <a:lnTo>
                      <a:pt x="631" y="286"/>
                    </a:lnTo>
                    <a:lnTo>
                      <a:pt x="629" y="288"/>
                    </a:lnTo>
                    <a:lnTo>
                      <a:pt x="624" y="298"/>
                    </a:lnTo>
                    <a:lnTo>
                      <a:pt x="623" y="302"/>
                    </a:lnTo>
                    <a:lnTo>
                      <a:pt x="623" y="304"/>
                    </a:lnTo>
                    <a:lnTo>
                      <a:pt x="625" y="305"/>
                    </a:lnTo>
                    <a:lnTo>
                      <a:pt x="634" y="306"/>
                    </a:lnTo>
                    <a:lnTo>
                      <a:pt x="636" y="306"/>
                    </a:lnTo>
                    <a:lnTo>
                      <a:pt x="645" y="303"/>
                    </a:lnTo>
                    <a:lnTo>
                      <a:pt x="650" y="305"/>
                    </a:lnTo>
                    <a:lnTo>
                      <a:pt x="652" y="311"/>
                    </a:lnTo>
                    <a:lnTo>
                      <a:pt x="653" y="318"/>
                    </a:lnTo>
                    <a:lnTo>
                      <a:pt x="659" y="328"/>
                    </a:lnTo>
                    <a:lnTo>
                      <a:pt x="658" y="331"/>
                    </a:lnTo>
                    <a:lnTo>
                      <a:pt x="647" y="334"/>
                    </a:lnTo>
                    <a:lnTo>
                      <a:pt x="631" y="340"/>
                    </a:lnTo>
                    <a:lnTo>
                      <a:pt x="628" y="340"/>
                    </a:lnTo>
                    <a:lnTo>
                      <a:pt x="624" y="337"/>
                    </a:lnTo>
                    <a:lnTo>
                      <a:pt x="621" y="337"/>
                    </a:lnTo>
                    <a:lnTo>
                      <a:pt x="619" y="338"/>
                    </a:lnTo>
                    <a:lnTo>
                      <a:pt x="617" y="338"/>
                    </a:lnTo>
                    <a:lnTo>
                      <a:pt x="611" y="337"/>
                    </a:lnTo>
                    <a:lnTo>
                      <a:pt x="607" y="337"/>
                    </a:lnTo>
                    <a:lnTo>
                      <a:pt x="602" y="338"/>
                    </a:lnTo>
                    <a:lnTo>
                      <a:pt x="599" y="340"/>
                    </a:lnTo>
                    <a:lnTo>
                      <a:pt x="594" y="343"/>
                    </a:lnTo>
                    <a:lnTo>
                      <a:pt x="591" y="344"/>
                    </a:lnTo>
                    <a:lnTo>
                      <a:pt x="585" y="346"/>
                    </a:lnTo>
                    <a:lnTo>
                      <a:pt x="578" y="347"/>
                    </a:lnTo>
                    <a:lnTo>
                      <a:pt x="577" y="349"/>
                    </a:lnTo>
                    <a:lnTo>
                      <a:pt x="580" y="353"/>
                    </a:lnTo>
                    <a:lnTo>
                      <a:pt x="582" y="355"/>
                    </a:lnTo>
                    <a:lnTo>
                      <a:pt x="588" y="359"/>
                    </a:lnTo>
                    <a:lnTo>
                      <a:pt x="590" y="362"/>
                    </a:lnTo>
                    <a:lnTo>
                      <a:pt x="590" y="366"/>
                    </a:lnTo>
                    <a:lnTo>
                      <a:pt x="591" y="379"/>
                    </a:lnTo>
                    <a:lnTo>
                      <a:pt x="590" y="381"/>
                    </a:lnTo>
                    <a:lnTo>
                      <a:pt x="583" y="391"/>
                    </a:lnTo>
                    <a:lnTo>
                      <a:pt x="582" y="394"/>
                    </a:lnTo>
                    <a:lnTo>
                      <a:pt x="576" y="414"/>
                    </a:lnTo>
                    <a:lnTo>
                      <a:pt x="575" y="418"/>
                    </a:lnTo>
                    <a:lnTo>
                      <a:pt x="569" y="423"/>
                    </a:lnTo>
                    <a:lnTo>
                      <a:pt x="566" y="428"/>
                    </a:lnTo>
                    <a:lnTo>
                      <a:pt x="565" y="433"/>
                    </a:lnTo>
                    <a:lnTo>
                      <a:pt x="562" y="449"/>
                    </a:lnTo>
                    <a:lnTo>
                      <a:pt x="558" y="460"/>
                    </a:lnTo>
                    <a:lnTo>
                      <a:pt x="545" y="485"/>
                    </a:lnTo>
                    <a:lnTo>
                      <a:pt x="539" y="500"/>
                    </a:lnTo>
                    <a:lnTo>
                      <a:pt x="539" y="505"/>
                    </a:lnTo>
                    <a:lnTo>
                      <a:pt x="540" y="529"/>
                    </a:lnTo>
                    <a:lnTo>
                      <a:pt x="538" y="553"/>
                    </a:lnTo>
                    <a:lnTo>
                      <a:pt x="529" y="565"/>
                    </a:lnTo>
                    <a:lnTo>
                      <a:pt x="526" y="565"/>
                    </a:lnTo>
                    <a:lnTo>
                      <a:pt x="506" y="563"/>
                    </a:lnTo>
                    <a:lnTo>
                      <a:pt x="485" y="561"/>
                    </a:lnTo>
                    <a:lnTo>
                      <a:pt x="464" y="557"/>
                    </a:lnTo>
                    <a:lnTo>
                      <a:pt x="444" y="555"/>
                    </a:lnTo>
                    <a:lnTo>
                      <a:pt x="423" y="552"/>
                    </a:lnTo>
                    <a:lnTo>
                      <a:pt x="402" y="549"/>
                    </a:lnTo>
                    <a:lnTo>
                      <a:pt x="382" y="546"/>
                    </a:lnTo>
                    <a:lnTo>
                      <a:pt x="361" y="544"/>
                    </a:lnTo>
                    <a:lnTo>
                      <a:pt x="340" y="541"/>
                    </a:lnTo>
                    <a:lnTo>
                      <a:pt x="319" y="538"/>
                    </a:lnTo>
                    <a:lnTo>
                      <a:pt x="299" y="536"/>
                    </a:lnTo>
                    <a:lnTo>
                      <a:pt x="279" y="532"/>
                    </a:lnTo>
                    <a:lnTo>
                      <a:pt x="257" y="530"/>
                    </a:lnTo>
                    <a:lnTo>
                      <a:pt x="237" y="527"/>
                    </a:lnTo>
                    <a:lnTo>
                      <a:pt x="216" y="524"/>
                    </a:lnTo>
                    <a:lnTo>
                      <a:pt x="195" y="521"/>
                    </a:lnTo>
                    <a:lnTo>
                      <a:pt x="175" y="519"/>
                    </a:lnTo>
                    <a:lnTo>
                      <a:pt x="151" y="515"/>
                    </a:lnTo>
                    <a:lnTo>
                      <a:pt x="147" y="514"/>
                    </a:lnTo>
                    <a:lnTo>
                      <a:pt x="144" y="512"/>
                    </a:lnTo>
                    <a:lnTo>
                      <a:pt x="136" y="502"/>
                    </a:lnTo>
                    <a:lnTo>
                      <a:pt x="128" y="491"/>
                    </a:lnTo>
                    <a:lnTo>
                      <a:pt x="120" y="481"/>
                    </a:lnTo>
                    <a:lnTo>
                      <a:pt x="113" y="471"/>
                    </a:lnTo>
                    <a:lnTo>
                      <a:pt x="106" y="461"/>
                    </a:lnTo>
                    <a:lnTo>
                      <a:pt x="98" y="451"/>
                    </a:lnTo>
                    <a:lnTo>
                      <a:pt x="90" y="440"/>
                    </a:lnTo>
                    <a:lnTo>
                      <a:pt x="82" y="431"/>
                    </a:lnTo>
                    <a:lnTo>
                      <a:pt x="74" y="421"/>
                    </a:lnTo>
                    <a:lnTo>
                      <a:pt x="66" y="411"/>
                    </a:lnTo>
                    <a:lnTo>
                      <a:pt x="59" y="401"/>
                    </a:lnTo>
                    <a:lnTo>
                      <a:pt x="51" y="390"/>
                    </a:lnTo>
                    <a:lnTo>
                      <a:pt x="43" y="380"/>
                    </a:lnTo>
                    <a:lnTo>
                      <a:pt x="35" y="370"/>
                    </a:lnTo>
                    <a:lnTo>
                      <a:pt x="27" y="360"/>
                    </a:lnTo>
                    <a:lnTo>
                      <a:pt x="20" y="349"/>
                    </a:lnTo>
                    <a:lnTo>
                      <a:pt x="12" y="339"/>
                    </a:lnTo>
                    <a:lnTo>
                      <a:pt x="4" y="329"/>
                    </a:lnTo>
                    <a:lnTo>
                      <a:pt x="1" y="324"/>
                    </a:lnTo>
                    <a:lnTo>
                      <a:pt x="0" y="321"/>
                    </a:lnTo>
                    <a:lnTo>
                      <a:pt x="1" y="310"/>
                    </a:lnTo>
                    <a:lnTo>
                      <a:pt x="1" y="306"/>
                    </a:lnTo>
                    <a:lnTo>
                      <a:pt x="0" y="299"/>
                    </a:lnTo>
                    <a:lnTo>
                      <a:pt x="4" y="295"/>
                    </a:lnTo>
                    <a:lnTo>
                      <a:pt x="4" y="288"/>
                    </a:lnTo>
                    <a:lnTo>
                      <a:pt x="0" y="281"/>
                    </a:lnTo>
                    <a:lnTo>
                      <a:pt x="4" y="278"/>
                    </a:lnTo>
                    <a:lnTo>
                      <a:pt x="5" y="281"/>
                    </a:lnTo>
                    <a:lnTo>
                      <a:pt x="8" y="286"/>
                    </a:lnTo>
                    <a:lnTo>
                      <a:pt x="8" y="289"/>
                    </a:lnTo>
                    <a:lnTo>
                      <a:pt x="8" y="298"/>
                    </a:lnTo>
                    <a:lnTo>
                      <a:pt x="9" y="304"/>
                    </a:lnTo>
                    <a:lnTo>
                      <a:pt x="12" y="305"/>
                    </a:lnTo>
                    <a:lnTo>
                      <a:pt x="14" y="303"/>
                    </a:lnTo>
                    <a:lnTo>
                      <a:pt x="15" y="296"/>
                    </a:lnTo>
                    <a:lnTo>
                      <a:pt x="16" y="298"/>
                    </a:lnTo>
                    <a:lnTo>
                      <a:pt x="18" y="303"/>
                    </a:lnTo>
                    <a:lnTo>
                      <a:pt x="18" y="305"/>
                    </a:lnTo>
                    <a:lnTo>
                      <a:pt x="20" y="305"/>
                    </a:lnTo>
                    <a:lnTo>
                      <a:pt x="21" y="305"/>
                    </a:lnTo>
                    <a:lnTo>
                      <a:pt x="22" y="305"/>
                    </a:lnTo>
                    <a:lnTo>
                      <a:pt x="23" y="304"/>
                    </a:lnTo>
                    <a:lnTo>
                      <a:pt x="23" y="303"/>
                    </a:lnTo>
                    <a:lnTo>
                      <a:pt x="25" y="296"/>
                    </a:lnTo>
                    <a:lnTo>
                      <a:pt x="29" y="294"/>
                    </a:lnTo>
                    <a:lnTo>
                      <a:pt x="31" y="298"/>
                    </a:lnTo>
                    <a:lnTo>
                      <a:pt x="32" y="302"/>
                    </a:lnTo>
                    <a:lnTo>
                      <a:pt x="30" y="313"/>
                    </a:lnTo>
                    <a:lnTo>
                      <a:pt x="31" y="317"/>
                    </a:lnTo>
                    <a:lnTo>
                      <a:pt x="32" y="324"/>
                    </a:lnTo>
                    <a:lnTo>
                      <a:pt x="32" y="327"/>
                    </a:lnTo>
                    <a:lnTo>
                      <a:pt x="32" y="331"/>
                    </a:lnTo>
                    <a:lnTo>
                      <a:pt x="32" y="334"/>
                    </a:lnTo>
                    <a:lnTo>
                      <a:pt x="34" y="337"/>
                    </a:lnTo>
                    <a:lnTo>
                      <a:pt x="34" y="338"/>
                    </a:lnTo>
                    <a:lnTo>
                      <a:pt x="35" y="341"/>
                    </a:lnTo>
                    <a:lnTo>
                      <a:pt x="39" y="343"/>
                    </a:lnTo>
                    <a:lnTo>
                      <a:pt x="47" y="343"/>
                    </a:lnTo>
                    <a:lnTo>
                      <a:pt x="48" y="343"/>
                    </a:lnTo>
                    <a:lnTo>
                      <a:pt x="50" y="344"/>
                    </a:lnTo>
                    <a:lnTo>
                      <a:pt x="52" y="346"/>
                    </a:lnTo>
                    <a:lnTo>
                      <a:pt x="54" y="347"/>
                    </a:lnTo>
                    <a:lnTo>
                      <a:pt x="55" y="347"/>
                    </a:lnTo>
                    <a:lnTo>
                      <a:pt x="55" y="346"/>
                    </a:lnTo>
                    <a:lnTo>
                      <a:pt x="55" y="345"/>
                    </a:lnTo>
                    <a:lnTo>
                      <a:pt x="54" y="344"/>
                    </a:lnTo>
                    <a:lnTo>
                      <a:pt x="57" y="343"/>
                    </a:lnTo>
                    <a:lnTo>
                      <a:pt x="66" y="344"/>
                    </a:lnTo>
                    <a:lnTo>
                      <a:pt x="67" y="343"/>
                    </a:lnTo>
                    <a:lnTo>
                      <a:pt x="68" y="344"/>
                    </a:lnTo>
                    <a:lnTo>
                      <a:pt x="69" y="345"/>
                    </a:lnTo>
                    <a:lnTo>
                      <a:pt x="74" y="347"/>
                    </a:lnTo>
                    <a:lnTo>
                      <a:pt x="75" y="347"/>
                    </a:lnTo>
                    <a:lnTo>
                      <a:pt x="82" y="346"/>
                    </a:lnTo>
                    <a:lnTo>
                      <a:pt x="84" y="347"/>
                    </a:lnTo>
                    <a:lnTo>
                      <a:pt x="86" y="346"/>
                    </a:lnTo>
                    <a:lnTo>
                      <a:pt x="87" y="347"/>
                    </a:lnTo>
                    <a:lnTo>
                      <a:pt x="90" y="346"/>
                    </a:lnTo>
                    <a:lnTo>
                      <a:pt x="92" y="346"/>
                    </a:lnTo>
                    <a:lnTo>
                      <a:pt x="95" y="346"/>
                    </a:lnTo>
                    <a:lnTo>
                      <a:pt x="98" y="346"/>
                    </a:lnTo>
                    <a:lnTo>
                      <a:pt x="100" y="345"/>
                    </a:lnTo>
                    <a:lnTo>
                      <a:pt x="106" y="341"/>
                    </a:lnTo>
                    <a:lnTo>
                      <a:pt x="108" y="340"/>
                    </a:lnTo>
                    <a:lnTo>
                      <a:pt x="113" y="340"/>
                    </a:lnTo>
                    <a:lnTo>
                      <a:pt x="115" y="340"/>
                    </a:lnTo>
                    <a:lnTo>
                      <a:pt x="117" y="339"/>
                    </a:lnTo>
                    <a:lnTo>
                      <a:pt x="118" y="337"/>
                    </a:lnTo>
                    <a:lnTo>
                      <a:pt x="120" y="335"/>
                    </a:lnTo>
                    <a:lnTo>
                      <a:pt x="123" y="335"/>
                    </a:lnTo>
                    <a:lnTo>
                      <a:pt x="125" y="334"/>
                    </a:lnTo>
                    <a:lnTo>
                      <a:pt x="128" y="332"/>
                    </a:lnTo>
                    <a:lnTo>
                      <a:pt x="130" y="331"/>
                    </a:lnTo>
                    <a:lnTo>
                      <a:pt x="132" y="329"/>
                    </a:lnTo>
                    <a:lnTo>
                      <a:pt x="132" y="328"/>
                    </a:lnTo>
                    <a:lnTo>
                      <a:pt x="136" y="326"/>
                    </a:lnTo>
                    <a:lnTo>
                      <a:pt x="138" y="323"/>
                    </a:lnTo>
                    <a:lnTo>
                      <a:pt x="141" y="322"/>
                    </a:lnTo>
                    <a:lnTo>
                      <a:pt x="143" y="320"/>
                    </a:lnTo>
                    <a:lnTo>
                      <a:pt x="146" y="319"/>
                    </a:lnTo>
                    <a:lnTo>
                      <a:pt x="149" y="318"/>
                    </a:lnTo>
                    <a:lnTo>
                      <a:pt x="150" y="317"/>
                    </a:lnTo>
                    <a:lnTo>
                      <a:pt x="150" y="314"/>
                    </a:lnTo>
                    <a:lnTo>
                      <a:pt x="150" y="311"/>
                    </a:lnTo>
                    <a:lnTo>
                      <a:pt x="151" y="309"/>
                    </a:lnTo>
                    <a:lnTo>
                      <a:pt x="153" y="307"/>
                    </a:lnTo>
                    <a:lnTo>
                      <a:pt x="156" y="309"/>
                    </a:lnTo>
                    <a:lnTo>
                      <a:pt x="159" y="311"/>
                    </a:lnTo>
                    <a:lnTo>
                      <a:pt x="164" y="318"/>
                    </a:lnTo>
                    <a:lnTo>
                      <a:pt x="166" y="319"/>
                    </a:lnTo>
                    <a:lnTo>
                      <a:pt x="167" y="318"/>
                    </a:lnTo>
                    <a:lnTo>
                      <a:pt x="168" y="317"/>
                    </a:lnTo>
                    <a:lnTo>
                      <a:pt x="171" y="317"/>
                    </a:lnTo>
                    <a:lnTo>
                      <a:pt x="177" y="319"/>
                    </a:lnTo>
                    <a:lnTo>
                      <a:pt x="180" y="319"/>
                    </a:lnTo>
                    <a:lnTo>
                      <a:pt x="182" y="319"/>
                    </a:lnTo>
                    <a:lnTo>
                      <a:pt x="186" y="317"/>
                    </a:lnTo>
                    <a:lnTo>
                      <a:pt x="187" y="317"/>
                    </a:lnTo>
                    <a:lnTo>
                      <a:pt x="189" y="317"/>
                    </a:lnTo>
                    <a:lnTo>
                      <a:pt x="190" y="317"/>
                    </a:lnTo>
                    <a:lnTo>
                      <a:pt x="192" y="318"/>
                    </a:lnTo>
                    <a:lnTo>
                      <a:pt x="193" y="318"/>
                    </a:lnTo>
                    <a:lnTo>
                      <a:pt x="205" y="319"/>
                    </a:lnTo>
                    <a:lnTo>
                      <a:pt x="206" y="319"/>
                    </a:lnTo>
                    <a:lnTo>
                      <a:pt x="212" y="317"/>
                    </a:lnTo>
                    <a:lnTo>
                      <a:pt x="212" y="315"/>
                    </a:lnTo>
                    <a:lnTo>
                      <a:pt x="213" y="315"/>
                    </a:lnTo>
                    <a:lnTo>
                      <a:pt x="213" y="314"/>
                    </a:lnTo>
                    <a:lnTo>
                      <a:pt x="214" y="314"/>
                    </a:lnTo>
                    <a:lnTo>
                      <a:pt x="214" y="315"/>
                    </a:lnTo>
                    <a:lnTo>
                      <a:pt x="215" y="315"/>
                    </a:lnTo>
                    <a:lnTo>
                      <a:pt x="215" y="317"/>
                    </a:lnTo>
                    <a:lnTo>
                      <a:pt x="220" y="320"/>
                    </a:lnTo>
                    <a:lnTo>
                      <a:pt x="223" y="321"/>
                    </a:lnTo>
                    <a:lnTo>
                      <a:pt x="229" y="319"/>
                    </a:lnTo>
                    <a:lnTo>
                      <a:pt x="232" y="320"/>
                    </a:lnTo>
                    <a:lnTo>
                      <a:pt x="235" y="321"/>
                    </a:lnTo>
                    <a:lnTo>
                      <a:pt x="237" y="321"/>
                    </a:lnTo>
                    <a:lnTo>
                      <a:pt x="236" y="320"/>
                    </a:lnTo>
                    <a:lnTo>
                      <a:pt x="235" y="319"/>
                    </a:lnTo>
                    <a:lnTo>
                      <a:pt x="235" y="317"/>
                    </a:lnTo>
                    <a:lnTo>
                      <a:pt x="235" y="314"/>
                    </a:lnTo>
                    <a:lnTo>
                      <a:pt x="238" y="313"/>
                    </a:lnTo>
                    <a:lnTo>
                      <a:pt x="241" y="315"/>
                    </a:lnTo>
                    <a:lnTo>
                      <a:pt x="245" y="319"/>
                    </a:lnTo>
                    <a:lnTo>
                      <a:pt x="247" y="321"/>
                    </a:lnTo>
                    <a:lnTo>
                      <a:pt x="249" y="324"/>
                    </a:lnTo>
                    <a:lnTo>
                      <a:pt x="250" y="326"/>
                    </a:lnTo>
                    <a:lnTo>
                      <a:pt x="259" y="326"/>
                    </a:lnTo>
                    <a:lnTo>
                      <a:pt x="278" y="322"/>
                    </a:lnTo>
                    <a:lnTo>
                      <a:pt x="280" y="322"/>
                    </a:lnTo>
                    <a:lnTo>
                      <a:pt x="281" y="322"/>
                    </a:lnTo>
                    <a:lnTo>
                      <a:pt x="282" y="324"/>
                    </a:lnTo>
                    <a:lnTo>
                      <a:pt x="284" y="326"/>
                    </a:lnTo>
                    <a:lnTo>
                      <a:pt x="287" y="327"/>
                    </a:lnTo>
                    <a:lnTo>
                      <a:pt x="289" y="327"/>
                    </a:lnTo>
                    <a:lnTo>
                      <a:pt x="290" y="326"/>
                    </a:lnTo>
                    <a:lnTo>
                      <a:pt x="293" y="328"/>
                    </a:lnTo>
                    <a:lnTo>
                      <a:pt x="294" y="329"/>
                    </a:lnTo>
                    <a:lnTo>
                      <a:pt x="296" y="329"/>
                    </a:lnTo>
                    <a:lnTo>
                      <a:pt x="297" y="329"/>
                    </a:lnTo>
                    <a:lnTo>
                      <a:pt x="298" y="332"/>
                    </a:lnTo>
                    <a:lnTo>
                      <a:pt x="299" y="334"/>
                    </a:lnTo>
                    <a:lnTo>
                      <a:pt x="300" y="334"/>
                    </a:lnTo>
                    <a:lnTo>
                      <a:pt x="302" y="334"/>
                    </a:lnTo>
                    <a:lnTo>
                      <a:pt x="304" y="334"/>
                    </a:lnTo>
                    <a:lnTo>
                      <a:pt x="307" y="332"/>
                    </a:lnTo>
                    <a:lnTo>
                      <a:pt x="308" y="332"/>
                    </a:lnTo>
                    <a:lnTo>
                      <a:pt x="309" y="334"/>
                    </a:lnTo>
                    <a:lnTo>
                      <a:pt x="310" y="334"/>
                    </a:lnTo>
                    <a:lnTo>
                      <a:pt x="315" y="331"/>
                    </a:lnTo>
                    <a:lnTo>
                      <a:pt x="316" y="330"/>
                    </a:lnTo>
                    <a:lnTo>
                      <a:pt x="317" y="330"/>
                    </a:lnTo>
                    <a:lnTo>
                      <a:pt x="319" y="330"/>
                    </a:lnTo>
                    <a:lnTo>
                      <a:pt x="321" y="331"/>
                    </a:lnTo>
                    <a:lnTo>
                      <a:pt x="322" y="331"/>
                    </a:lnTo>
                    <a:lnTo>
                      <a:pt x="340" y="331"/>
                    </a:lnTo>
                    <a:lnTo>
                      <a:pt x="343" y="331"/>
                    </a:lnTo>
                    <a:lnTo>
                      <a:pt x="345" y="329"/>
                    </a:lnTo>
                    <a:lnTo>
                      <a:pt x="354" y="324"/>
                    </a:lnTo>
                    <a:lnTo>
                      <a:pt x="364" y="323"/>
                    </a:lnTo>
                    <a:lnTo>
                      <a:pt x="367" y="321"/>
                    </a:lnTo>
                    <a:lnTo>
                      <a:pt x="370" y="321"/>
                    </a:lnTo>
                    <a:lnTo>
                      <a:pt x="374" y="319"/>
                    </a:lnTo>
                    <a:lnTo>
                      <a:pt x="378" y="319"/>
                    </a:lnTo>
                    <a:lnTo>
                      <a:pt x="380" y="318"/>
                    </a:lnTo>
                    <a:lnTo>
                      <a:pt x="382" y="317"/>
                    </a:lnTo>
                    <a:lnTo>
                      <a:pt x="385" y="314"/>
                    </a:lnTo>
                    <a:lnTo>
                      <a:pt x="387" y="312"/>
                    </a:lnTo>
                    <a:lnTo>
                      <a:pt x="388" y="310"/>
                    </a:lnTo>
                    <a:lnTo>
                      <a:pt x="390" y="309"/>
                    </a:lnTo>
                    <a:lnTo>
                      <a:pt x="400" y="305"/>
                    </a:lnTo>
                    <a:lnTo>
                      <a:pt x="408" y="299"/>
                    </a:lnTo>
                    <a:lnTo>
                      <a:pt x="409" y="299"/>
                    </a:lnTo>
                    <a:lnTo>
                      <a:pt x="410" y="297"/>
                    </a:lnTo>
                    <a:lnTo>
                      <a:pt x="412" y="297"/>
                    </a:lnTo>
                    <a:lnTo>
                      <a:pt x="419" y="299"/>
                    </a:lnTo>
                    <a:lnTo>
                      <a:pt x="420" y="298"/>
                    </a:lnTo>
                    <a:lnTo>
                      <a:pt x="426" y="294"/>
                    </a:lnTo>
                    <a:lnTo>
                      <a:pt x="428" y="289"/>
                    </a:lnTo>
                    <a:lnTo>
                      <a:pt x="434" y="278"/>
                    </a:lnTo>
                    <a:lnTo>
                      <a:pt x="434" y="273"/>
                    </a:lnTo>
                    <a:lnTo>
                      <a:pt x="434" y="272"/>
                    </a:lnTo>
                    <a:lnTo>
                      <a:pt x="436" y="271"/>
                    </a:lnTo>
                    <a:lnTo>
                      <a:pt x="435" y="270"/>
                    </a:lnTo>
                    <a:lnTo>
                      <a:pt x="434" y="270"/>
                    </a:lnTo>
                    <a:lnTo>
                      <a:pt x="434" y="268"/>
                    </a:lnTo>
                    <a:lnTo>
                      <a:pt x="436" y="269"/>
                    </a:lnTo>
                    <a:lnTo>
                      <a:pt x="440" y="270"/>
                    </a:lnTo>
                    <a:lnTo>
                      <a:pt x="442" y="271"/>
                    </a:lnTo>
                    <a:lnTo>
                      <a:pt x="442" y="269"/>
                    </a:lnTo>
                    <a:lnTo>
                      <a:pt x="438" y="265"/>
                    </a:lnTo>
                    <a:lnTo>
                      <a:pt x="438" y="264"/>
                    </a:lnTo>
                    <a:lnTo>
                      <a:pt x="440" y="264"/>
                    </a:lnTo>
                    <a:lnTo>
                      <a:pt x="443" y="265"/>
                    </a:lnTo>
                    <a:lnTo>
                      <a:pt x="445" y="267"/>
                    </a:lnTo>
                    <a:lnTo>
                      <a:pt x="446" y="268"/>
                    </a:lnTo>
                    <a:lnTo>
                      <a:pt x="447" y="268"/>
                    </a:lnTo>
                    <a:lnTo>
                      <a:pt x="447" y="264"/>
                    </a:lnTo>
                    <a:lnTo>
                      <a:pt x="444" y="262"/>
                    </a:lnTo>
                    <a:lnTo>
                      <a:pt x="440" y="262"/>
                    </a:lnTo>
                    <a:lnTo>
                      <a:pt x="436" y="262"/>
                    </a:lnTo>
                    <a:lnTo>
                      <a:pt x="427" y="255"/>
                    </a:lnTo>
                    <a:lnTo>
                      <a:pt x="423" y="255"/>
                    </a:lnTo>
                    <a:lnTo>
                      <a:pt x="423" y="254"/>
                    </a:lnTo>
                    <a:lnTo>
                      <a:pt x="426" y="253"/>
                    </a:lnTo>
                    <a:lnTo>
                      <a:pt x="427" y="252"/>
                    </a:lnTo>
                    <a:lnTo>
                      <a:pt x="429" y="251"/>
                    </a:lnTo>
                    <a:lnTo>
                      <a:pt x="429" y="252"/>
                    </a:lnTo>
                    <a:lnTo>
                      <a:pt x="429" y="253"/>
                    </a:lnTo>
                    <a:lnTo>
                      <a:pt x="431" y="254"/>
                    </a:lnTo>
                    <a:lnTo>
                      <a:pt x="430" y="252"/>
                    </a:lnTo>
                    <a:lnTo>
                      <a:pt x="431" y="251"/>
                    </a:lnTo>
                    <a:lnTo>
                      <a:pt x="433" y="248"/>
                    </a:lnTo>
                    <a:lnTo>
                      <a:pt x="434" y="248"/>
                    </a:lnTo>
                    <a:lnTo>
                      <a:pt x="435" y="253"/>
                    </a:lnTo>
                    <a:lnTo>
                      <a:pt x="438" y="257"/>
                    </a:lnTo>
                    <a:lnTo>
                      <a:pt x="442" y="260"/>
                    </a:lnTo>
                    <a:lnTo>
                      <a:pt x="445" y="260"/>
                    </a:lnTo>
                    <a:lnTo>
                      <a:pt x="444" y="259"/>
                    </a:lnTo>
                    <a:lnTo>
                      <a:pt x="442" y="257"/>
                    </a:lnTo>
                    <a:lnTo>
                      <a:pt x="444" y="257"/>
                    </a:lnTo>
                    <a:lnTo>
                      <a:pt x="447" y="259"/>
                    </a:lnTo>
                    <a:lnTo>
                      <a:pt x="448" y="259"/>
                    </a:lnTo>
                    <a:lnTo>
                      <a:pt x="448" y="257"/>
                    </a:lnTo>
                    <a:lnTo>
                      <a:pt x="450" y="255"/>
                    </a:lnTo>
                    <a:lnTo>
                      <a:pt x="451" y="255"/>
                    </a:lnTo>
                    <a:lnTo>
                      <a:pt x="456" y="244"/>
                    </a:lnTo>
                    <a:lnTo>
                      <a:pt x="454" y="243"/>
                    </a:lnTo>
                    <a:lnTo>
                      <a:pt x="453" y="240"/>
                    </a:lnTo>
                    <a:lnTo>
                      <a:pt x="453" y="239"/>
                    </a:lnTo>
                    <a:lnTo>
                      <a:pt x="456" y="239"/>
                    </a:lnTo>
                    <a:lnTo>
                      <a:pt x="457" y="238"/>
                    </a:lnTo>
                    <a:lnTo>
                      <a:pt x="457" y="236"/>
                    </a:lnTo>
                    <a:lnTo>
                      <a:pt x="459" y="234"/>
                    </a:lnTo>
                    <a:lnTo>
                      <a:pt x="462" y="232"/>
                    </a:lnTo>
                    <a:lnTo>
                      <a:pt x="462" y="231"/>
                    </a:lnTo>
                    <a:lnTo>
                      <a:pt x="460" y="230"/>
                    </a:lnTo>
                    <a:lnTo>
                      <a:pt x="460" y="229"/>
                    </a:lnTo>
                    <a:lnTo>
                      <a:pt x="459" y="227"/>
                    </a:lnTo>
                    <a:lnTo>
                      <a:pt x="459" y="225"/>
                    </a:lnTo>
                    <a:lnTo>
                      <a:pt x="460" y="223"/>
                    </a:lnTo>
                    <a:lnTo>
                      <a:pt x="459" y="222"/>
                    </a:lnTo>
                    <a:lnTo>
                      <a:pt x="457" y="221"/>
                    </a:lnTo>
                    <a:lnTo>
                      <a:pt x="457" y="219"/>
                    </a:lnTo>
                    <a:lnTo>
                      <a:pt x="459" y="218"/>
                    </a:lnTo>
                    <a:lnTo>
                      <a:pt x="464" y="213"/>
                    </a:lnTo>
                    <a:lnTo>
                      <a:pt x="465" y="212"/>
                    </a:lnTo>
                    <a:lnTo>
                      <a:pt x="466" y="211"/>
                    </a:lnTo>
                    <a:lnTo>
                      <a:pt x="466" y="210"/>
                    </a:lnTo>
                    <a:lnTo>
                      <a:pt x="471" y="212"/>
                    </a:lnTo>
                    <a:lnTo>
                      <a:pt x="472" y="212"/>
                    </a:lnTo>
                    <a:lnTo>
                      <a:pt x="474" y="212"/>
                    </a:lnTo>
                    <a:lnTo>
                      <a:pt x="476" y="210"/>
                    </a:lnTo>
                    <a:lnTo>
                      <a:pt x="477" y="207"/>
                    </a:lnTo>
                    <a:lnTo>
                      <a:pt x="474" y="205"/>
                    </a:lnTo>
                    <a:lnTo>
                      <a:pt x="491" y="196"/>
                    </a:lnTo>
                    <a:lnTo>
                      <a:pt x="498" y="190"/>
                    </a:lnTo>
                    <a:lnTo>
                      <a:pt x="503" y="186"/>
                    </a:lnTo>
                    <a:lnTo>
                      <a:pt x="506" y="184"/>
                    </a:lnTo>
                    <a:lnTo>
                      <a:pt x="509" y="182"/>
                    </a:lnTo>
                    <a:lnTo>
                      <a:pt x="511" y="182"/>
                    </a:lnTo>
                    <a:lnTo>
                      <a:pt x="512" y="182"/>
                    </a:lnTo>
                    <a:lnTo>
                      <a:pt x="512" y="181"/>
                    </a:lnTo>
                    <a:lnTo>
                      <a:pt x="513" y="181"/>
                    </a:lnTo>
                    <a:lnTo>
                      <a:pt x="514" y="181"/>
                    </a:lnTo>
                    <a:lnTo>
                      <a:pt x="517" y="178"/>
                    </a:lnTo>
                    <a:lnTo>
                      <a:pt x="517" y="175"/>
                    </a:lnTo>
                    <a:lnTo>
                      <a:pt x="522" y="175"/>
                    </a:lnTo>
                    <a:lnTo>
                      <a:pt x="523" y="175"/>
                    </a:lnTo>
                    <a:lnTo>
                      <a:pt x="534" y="161"/>
                    </a:lnTo>
                    <a:lnTo>
                      <a:pt x="549" y="142"/>
                    </a:lnTo>
                    <a:lnTo>
                      <a:pt x="550" y="139"/>
                    </a:lnTo>
                    <a:lnTo>
                      <a:pt x="550" y="137"/>
                    </a:lnTo>
                    <a:lnTo>
                      <a:pt x="552" y="135"/>
                    </a:lnTo>
                    <a:lnTo>
                      <a:pt x="555" y="135"/>
                    </a:lnTo>
                    <a:lnTo>
                      <a:pt x="557" y="138"/>
                    </a:lnTo>
                    <a:lnTo>
                      <a:pt x="558" y="140"/>
                    </a:lnTo>
                    <a:lnTo>
                      <a:pt x="557" y="143"/>
                    </a:lnTo>
                    <a:lnTo>
                      <a:pt x="555" y="145"/>
                    </a:lnTo>
                    <a:lnTo>
                      <a:pt x="559" y="144"/>
                    </a:lnTo>
                    <a:lnTo>
                      <a:pt x="560" y="142"/>
                    </a:lnTo>
                    <a:lnTo>
                      <a:pt x="559" y="137"/>
                    </a:lnTo>
                    <a:lnTo>
                      <a:pt x="556" y="131"/>
                    </a:lnTo>
                    <a:lnTo>
                      <a:pt x="556" y="130"/>
                    </a:lnTo>
                    <a:lnTo>
                      <a:pt x="557" y="129"/>
                    </a:lnTo>
                    <a:lnTo>
                      <a:pt x="562" y="125"/>
                    </a:lnTo>
                    <a:lnTo>
                      <a:pt x="563" y="123"/>
                    </a:lnTo>
                    <a:lnTo>
                      <a:pt x="565" y="123"/>
                    </a:lnTo>
                    <a:lnTo>
                      <a:pt x="564" y="122"/>
                    </a:lnTo>
                    <a:lnTo>
                      <a:pt x="564" y="120"/>
                    </a:lnTo>
                    <a:lnTo>
                      <a:pt x="565" y="118"/>
                    </a:lnTo>
                    <a:lnTo>
                      <a:pt x="566" y="117"/>
                    </a:lnTo>
                    <a:lnTo>
                      <a:pt x="568" y="119"/>
                    </a:lnTo>
                    <a:lnTo>
                      <a:pt x="571" y="115"/>
                    </a:lnTo>
                    <a:lnTo>
                      <a:pt x="576" y="109"/>
                    </a:lnTo>
                    <a:lnTo>
                      <a:pt x="577" y="111"/>
                    </a:lnTo>
                    <a:lnTo>
                      <a:pt x="578" y="111"/>
                    </a:lnTo>
                    <a:lnTo>
                      <a:pt x="580" y="110"/>
                    </a:lnTo>
                    <a:lnTo>
                      <a:pt x="580" y="108"/>
                    </a:lnTo>
                    <a:lnTo>
                      <a:pt x="581" y="109"/>
                    </a:lnTo>
                    <a:lnTo>
                      <a:pt x="583" y="103"/>
                    </a:lnTo>
                    <a:lnTo>
                      <a:pt x="584" y="101"/>
                    </a:lnTo>
                    <a:lnTo>
                      <a:pt x="585" y="98"/>
                    </a:lnTo>
                    <a:lnTo>
                      <a:pt x="584" y="98"/>
                    </a:lnTo>
                    <a:lnTo>
                      <a:pt x="585" y="96"/>
                    </a:lnTo>
                    <a:lnTo>
                      <a:pt x="586" y="93"/>
                    </a:lnTo>
                    <a:lnTo>
                      <a:pt x="588" y="90"/>
                    </a:lnTo>
                    <a:lnTo>
                      <a:pt x="589" y="88"/>
                    </a:lnTo>
                    <a:lnTo>
                      <a:pt x="590" y="85"/>
                    </a:lnTo>
                    <a:lnTo>
                      <a:pt x="592" y="81"/>
                    </a:lnTo>
                    <a:lnTo>
                      <a:pt x="595" y="80"/>
                    </a:lnTo>
                    <a:lnTo>
                      <a:pt x="593" y="84"/>
                    </a:lnTo>
                    <a:lnTo>
                      <a:pt x="592" y="86"/>
                    </a:lnTo>
                    <a:lnTo>
                      <a:pt x="591" y="88"/>
                    </a:lnTo>
                    <a:lnTo>
                      <a:pt x="592" y="89"/>
                    </a:lnTo>
                    <a:lnTo>
                      <a:pt x="594" y="90"/>
                    </a:lnTo>
                    <a:lnTo>
                      <a:pt x="598" y="90"/>
                    </a:lnTo>
                    <a:lnTo>
                      <a:pt x="600" y="89"/>
                    </a:lnTo>
                    <a:lnTo>
                      <a:pt x="603" y="88"/>
                    </a:lnTo>
                    <a:lnTo>
                      <a:pt x="605" y="87"/>
                    </a:lnTo>
                    <a:lnTo>
                      <a:pt x="607" y="81"/>
                    </a:lnTo>
                    <a:lnTo>
                      <a:pt x="608" y="79"/>
                    </a:lnTo>
                    <a:lnTo>
                      <a:pt x="612" y="75"/>
                    </a:lnTo>
                    <a:lnTo>
                      <a:pt x="615" y="72"/>
                    </a:lnTo>
                    <a:lnTo>
                      <a:pt x="619" y="70"/>
                    </a:lnTo>
                    <a:lnTo>
                      <a:pt x="624" y="66"/>
                    </a:lnTo>
                    <a:lnTo>
                      <a:pt x="625" y="63"/>
                    </a:lnTo>
                    <a:lnTo>
                      <a:pt x="626" y="63"/>
                    </a:lnTo>
                    <a:lnTo>
                      <a:pt x="628" y="63"/>
                    </a:lnTo>
                    <a:lnTo>
                      <a:pt x="631" y="62"/>
                    </a:lnTo>
                    <a:lnTo>
                      <a:pt x="631" y="61"/>
                    </a:lnTo>
                    <a:lnTo>
                      <a:pt x="632" y="61"/>
                    </a:lnTo>
                    <a:lnTo>
                      <a:pt x="636" y="60"/>
                    </a:lnTo>
                    <a:lnTo>
                      <a:pt x="641" y="55"/>
                    </a:lnTo>
                    <a:lnTo>
                      <a:pt x="649" y="45"/>
                    </a:lnTo>
                    <a:lnTo>
                      <a:pt x="653" y="42"/>
                    </a:lnTo>
                    <a:lnTo>
                      <a:pt x="652" y="43"/>
                    </a:lnTo>
                    <a:lnTo>
                      <a:pt x="651" y="46"/>
                    </a:lnTo>
                    <a:lnTo>
                      <a:pt x="650" y="48"/>
                    </a:lnTo>
                    <a:lnTo>
                      <a:pt x="651" y="50"/>
                    </a:lnTo>
                    <a:lnTo>
                      <a:pt x="652" y="51"/>
                    </a:lnTo>
                    <a:lnTo>
                      <a:pt x="652" y="50"/>
                    </a:lnTo>
                    <a:lnTo>
                      <a:pt x="652" y="47"/>
                    </a:lnTo>
                    <a:lnTo>
                      <a:pt x="654" y="43"/>
                    </a:lnTo>
                    <a:lnTo>
                      <a:pt x="654" y="39"/>
                    </a:lnTo>
                    <a:lnTo>
                      <a:pt x="655" y="38"/>
                    </a:lnTo>
                    <a:lnTo>
                      <a:pt x="661" y="31"/>
                    </a:lnTo>
                    <a:lnTo>
                      <a:pt x="662" y="30"/>
                    </a:lnTo>
                    <a:lnTo>
                      <a:pt x="663" y="28"/>
                    </a:lnTo>
                    <a:lnTo>
                      <a:pt x="664" y="26"/>
                    </a:lnTo>
                    <a:lnTo>
                      <a:pt x="666" y="22"/>
                    </a:lnTo>
                    <a:lnTo>
                      <a:pt x="664" y="22"/>
                    </a:lnTo>
                    <a:lnTo>
                      <a:pt x="663" y="25"/>
                    </a:lnTo>
                    <a:lnTo>
                      <a:pt x="663" y="26"/>
                    </a:lnTo>
                    <a:lnTo>
                      <a:pt x="662" y="27"/>
                    </a:lnTo>
                    <a:lnTo>
                      <a:pt x="660" y="27"/>
                    </a:lnTo>
                    <a:lnTo>
                      <a:pt x="664" y="21"/>
                    </a:lnTo>
                    <a:lnTo>
                      <a:pt x="668" y="13"/>
                    </a:lnTo>
                    <a:lnTo>
                      <a:pt x="670" y="3"/>
                    </a:lnTo>
                    <a:lnTo>
                      <a:pt x="671" y="2"/>
                    </a:lnTo>
                    <a:lnTo>
                      <a:pt x="675" y="2"/>
                    </a:lnTo>
                    <a:lnTo>
                      <a:pt x="681" y="0"/>
                    </a:lnTo>
                    <a:lnTo>
                      <a:pt x="684" y="0"/>
                    </a:lnTo>
                    <a:lnTo>
                      <a:pt x="686" y="6"/>
                    </a:lnTo>
                    <a:lnTo>
                      <a:pt x="687" y="10"/>
                    </a:lnTo>
                    <a:lnTo>
                      <a:pt x="686" y="12"/>
                    </a:lnTo>
                    <a:lnTo>
                      <a:pt x="685" y="18"/>
                    </a:lnTo>
                    <a:close/>
                    <a:moveTo>
                      <a:pt x="698" y="122"/>
                    </a:moveTo>
                    <a:lnTo>
                      <a:pt x="694" y="126"/>
                    </a:lnTo>
                    <a:lnTo>
                      <a:pt x="694" y="128"/>
                    </a:lnTo>
                    <a:lnTo>
                      <a:pt x="695" y="130"/>
                    </a:lnTo>
                    <a:lnTo>
                      <a:pt x="696" y="131"/>
                    </a:lnTo>
                    <a:lnTo>
                      <a:pt x="694" y="134"/>
                    </a:lnTo>
                    <a:lnTo>
                      <a:pt x="690" y="135"/>
                    </a:lnTo>
                    <a:lnTo>
                      <a:pt x="689" y="139"/>
                    </a:lnTo>
                    <a:lnTo>
                      <a:pt x="690" y="140"/>
                    </a:lnTo>
                    <a:lnTo>
                      <a:pt x="692" y="142"/>
                    </a:lnTo>
                    <a:lnTo>
                      <a:pt x="694" y="143"/>
                    </a:lnTo>
                    <a:lnTo>
                      <a:pt x="697" y="142"/>
                    </a:lnTo>
                    <a:lnTo>
                      <a:pt x="701" y="138"/>
                    </a:lnTo>
                    <a:lnTo>
                      <a:pt x="703" y="137"/>
                    </a:lnTo>
                    <a:lnTo>
                      <a:pt x="706" y="136"/>
                    </a:lnTo>
                    <a:lnTo>
                      <a:pt x="711" y="134"/>
                    </a:lnTo>
                    <a:lnTo>
                      <a:pt x="711" y="129"/>
                    </a:lnTo>
                    <a:lnTo>
                      <a:pt x="705" y="128"/>
                    </a:lnTo>
                    <a:lnTo>
                      <a:pt x="703" y="123"/>
                    </a:lnTo>
                    <a:lnTo>
                      <a:pt x="698" y="122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6" name="Freeform 9">
                <a:extLst>
                  <a:ext uri="{FF2B5EF4-FFF2-40B4-BE49-F238E27FC236}">
                    <a16:creationId xmlns:a16="http://schemas.microsoft.com/office/drawing/2014/main" id="{619383FD-BB68-EA91-6515-BD679EFF26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425" y="1111250"/>
                <a:ext cx="917575" cy="792163"/>
              </a:xfrm>
              <a:custGeom>
                <a:avLst/>
                <a:gdLst>
                  <a:gd name="T0" fmla="*/ 574 w 578"/>
                  <a:gd name="T1" fmla="*/ 347 h 499"/>
                  <a:gd name="T2" fmla="*/ 576 w 578"/>
                  <a:gd name="T3" fmla="*/ 351 h 499"/>
                  <a:gd name="T4" fmla="*/ 545 w 578"/>
                  <a:gd name="T5" fmla="*/ 346 h 499"/>
                  <a:gd name="T6" fmla="*/ 526 w 578"/>
                  <a:gd name="T7" fmla="*/ 335 h 499"/>
                  <a:gd name="T8" fmla="*/ 506 w 578"/>
                  <a:gd name="T9" fmla="*/ 331 h 499"/>
                  <a:gd name="T10" fmla="*/ 489 w 578"/>
                  <a:gd name="T11" fmla="*/ 334 h 499"/>
                  <a:gd name="T12" fmla="*/ 486 w 578"/>
                  <a:gd name="T13" fmla="*/ 321 h 499"/>
                  <a:gd name="T14" fmla="*/ 487 w 578"/>
                  <a:gd name="T15" fmla="*/ 330 h 499"/>
                  <a:gd name="T16" fmla="*/ 488 w 578"/>
                  <a:gd name="T17" fmla="*/ 336 h 499"/>
                  <a:gd name="T18" fmla="*/ 447 w 578"/>
                  <a:gd name="T19" fmla="*/ 322 h 499"/>
                  <a:gd name="T20" fmla="*/ 376 w 578"/>
                  <a:gd name="T21" fmla="*/ 334 h 499"/>
                  <a:gd name="T22" fmla="*/ 350 w 578"/>
                  <a:gd name="T23" fmla="*/ 378 h 499"/>
                  <a:gd name="T24" fmla="*/ 343 w 578"/>
                  <a:gd name="T25" fmla="*/ 396 h 499"/>
                  <a:gd name="T26" fmla="*/ 329 w 578"/>
                  <a:gd name="T27" fmla="*/ 423 h 499"/>
                  <a:gd name="T28" fmla="*/ 312 w 578"/>
                  <a:gd name="T29" fmla="*/ 448 h 499"/>
                  <a:gd name="T30" fmla="*/ 276 w 578"/>
                  <a:gd name="T31" fmla="*/ 495 h 499"/>
                  <a:gd name="T32" fmla="*/ 262 w 578"/>
                  <a:gd name="T33" fmla="*/ 497 h 499"/>
                  <a:gd name="T34" fmla="*/ 235 w 578"/>
                  <a:gd name="T35" fmla="*/ 498 h 499"/>
                  <a:gd name="T36" fmla="*/ 202 w 578"/>
                  <a:gd name="T37" fmla="*/ 495 h 499"/>
                  <a:gd name="T38" fmla="*/ 160 w 578"/>
                  <a:gd name="T39" fmla="*/ 491 h 499"/>
                  <a:gd name="T40" fmla="*/ 113 w 578"/>
                  <a:gd name="T41" fmla="*/ 487 h 499"/>
                  <a:gd name="T42" fmla="*/ 68 w 578"/>
                  <a:gd name="T43" fmla="*/ 483 h 499"/>
                  <a:gd name="T44" fmla="*/ 32 w 578"/>
                  <a:gd name="T45" fmla="*/ 480 h 499"/>
                  <a:gd name="T46" fmla="*/ 6 w 578"/>
                  <a:gd name="T47" fmla="*/ 478 h 499"/>
                  <a:gd name="T48" fmla="*/ 2 w 578"/>
                  <a:gd name="T49" fmla="*/ 477 h 499"/>
                  <a:gd name="T50" fmla="*/ 450 w 578"/>
                  <a:gd name="T51" fmla="*/ 0 h 499"/>
                  <a:gd name="T52" fmla="*/ 457 w 578"/>
                  <a:gd name="T53" fmla="*/ 8 h 499"/>
                  <a:gd name="T54" fmla="*/ 459 w 578"/>
                  <a:gd name="T55" fmla="*/ 13 h 499"/>
                  <a:gd name="T56" fmla="*/ 469 w 578"/>
                  <a:gd name="T57" fmla="*/ 21 h 499"/>
                  <a:gd name="T58" fmla="*/ 470 w 578"/>
                  <a:gd name="T59" fmla="*/ 33 h 499"/>
                  <a:gd name="T60" fmla="*/ 446 w 578"/>
                  <a:gd name="T61" fmla="*/ 167 h 499"/>
                  <a:gd name="T62" fmla="*/ 497 w 578"/>
                  <a:gd name="T63" fmla="*/ 170 h 499"/>
                  <a:gd name="T64" fmla="*/ 513 w 578"/>
                  <a:gd name="T65" fmla="*/ 261 h 499"/>
                  <a:gd name="T66" fmla="*/ 518 w 578"/>
                  <a:gd name="T67" fmla="*/ 265 h 499"/>
                  <a:gd name="T68" fmla="*/ 523 w 578"/>
                  <a:gd name="T69" fmla="*/ 280 h 499"/>
                  <a:gd name="T70" fmla="*/ 526 w 578"/>
                  <a:gd name="T71" fmla="*/ 284 h 499"/>
                  <a:gd name="T72" fmla="*/ 535 w 578"/>
                  <a:gd name="T73" fmla="*/ 284 h 499"/>
                  <a:gd name="T74" fmla="*/ 541 w 578"/>
                  <a:gd name="T75" fmla="*/ 285 h 499"/>
                  <a:gd name="T76" fmla="*/ 555 w 578"/>
                  <a:gd name="T77" fmla="*/ 301 h 499"/>
                  <a:gd name="T78" fmla="*/ 556 w 578"/>
                  <a:gd name="T79" fmla="*/ 306 h 499"/>
                  <a:gd name="T80" fmla="*/ 553 w 578"/>
                  <a:gd name="T81" fmla="*/ 311 h 499"/>
                  <a:gd name="T82" fmla="*/ 552 w 578"/>
                  <a:gd name="T83" fmla="*/ 315 h 499"/>
                  <a:gd name="T84" fmla="*/ 558 w 578"/>
                  <a:gd name="T85" fmla="*/ 324 h 499"/>
                  <a:gd name="T86" fmla="*/ 561 w 578"/>
                  <a:gd name="T87" fmla="*/ 336 h 499"/>
                  <a:gd name="T88" fmla="*/ 564 w 578"/>
                  <a:gd name="T89" fmla="*/ 341 h 499"/>
                  <a:gd name="T90" fmla="*/ 573 w 578"/>
                  <a:gd name="T91" fmla="*/ 345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78" h="499">
                    <a:moveTo>
                      <a:pt x="574" y="346"/>
                    </a:moveTo>
                    <a:lnTo>
                      <a:pt x="574" y="346"/>
                    </a:lnTo>
                    <a:lnTo>
                      <a:pt x="574" y="347"/>
                    </a:lnTo>
                    <a:lnTo>
                      <a:pt x="577" y="346"/>
                    </a:lnTo>
                    <a:lnTo>
                      <a:pt x="578" y="348"/>
                    </a:lnTo>
                    <a:lnTo>
                      <a:pt x="576" y="351"/>
                    </a:lnTo>
                    <a:lnTo>
                      <a:pt x="573" y="352"/>
                    </a:lnTo>
                    <a:lnTo>
                      <a:pt x="557" y="349"/>
                    </a:lnTo>
                    <a:lnTo>
                      <a:pt x="545" y="346"/>
                    </a:lnTo>
                    <a:lnTo>
                      <a:pt x="540" y="341"/>
                    </a:lnTo>
                    <a:lnTo>
                      <a:pt x="534" y="340"/>
                    </a:lnTo>
                    <a:lnTo>
                      <a:pt x="526" y="335"/>
                    </a:lnTo>
                    <a:lnTo>
                      <a:pt x="519" y="332"/>
                    </a:lnTo>
                    <a:lnTo>
                      <a:pt x="513" y="331"/>
                    </a:lnTo>
                    <a:lnTo>
                      <a:pt x="506" y="331"/>
                    </a:lnTo>
                    <a:lnTo>
                      <a:pt x="500" y="332"/>
                    </a:lnTo>
                    <a:lnTo>
                      <a:pt x="490" y="338"/>
                    </a:lnTo>
                    <a:lnTo>
                      <a:pt x="489" y="334"/>
                    </a:lnTo>
                    <a:lnTo>
                      <a:pt x="489" y="329"/>
                    </a:lnTo>
                    <a:lnTo>
                      <a:pt x="488" y="323"/>
                    </a:lnTo>
                    <a:lnTo>
                      <a:pt x="486" y="321"/>
                    </a:lnTo>
                    <a:lnTo>
                      <a:pt x="487" y="327"/>
                    </a:lnTo>
                    <a:lnTo>
                      <a:pt x="488" y="328"/>
                    </a:lnTo>
                    <a:lnTo>
                      <a:pt x="487" y="330"/>
                    </a:lnTo>
                    <a:lnTo>
                      <a:pt x="487" y="332"/>
                    </a:lnTo>
                    <a:lnTo>
                      <a:pt x="487" y="335"/>
                    </a:lnTo>
                    <a:lnTo>
                      <a:pt x="488" y="336"/>
                    </a:lnTo>
                    <a:lnTo>
                      <a:pt x="488" y="340"/>
                    </a:lnTo>
                    <a:lnTo>
                      <a:pt x="455" y="323"/>
                    </a:lnTo>
                    <a:lnTo>
                      <a:pt x="447" y="322"/>
                    </a:lnTo>
                    <a:lnTo>
                      <a:pt x="409" y="322"/>
                    </a:lnTo>
                    <a:lnTo>
                      <a:pt x="400" y="323"/>
                    </a:lnTo>
                    <a:lnTo>
                      <a:pt x="376" y="334"/>
                    </a:lnTo>
                    <a:lnTo>
                      <a:pt x="368" y="338"/>
                    </a:lnTo>
                    <a:lnTo>
                      <a:pt x="362" y="346"/>
                    </a:lnTo>
                    <a:lnTo>
                      <a:pt x="350" y="378"/>
                    </a:lnTo>
                    <a:lnTo>
                      <a:pt x="344" y="388"/>
                    </a:lnTo>
                    <a:lnTo>
                      <a:pt x="344" y="391"/>
                    </a:lnTo>
                    <a:lnTo>
                      <a:pt x="343" y="396"/>
                    </a:lnTo>
                    <a:lnTo>
                      <a:pt x="343" y="398"/>
                    </a:lnTo>
                    <a:lnTo>
                      <a:pt x="340" y="404"/>
                    </a:lnTo>
                    <a:lnTo>
                      <a:pt x="329" y="423"/>
                    </a:lnTo>
                    <a:lnTo>
                      <a:pt x="325" y="435"/>
                    </a:lnTo>
                    <a:lnTo>
                      <a:pt x="323" y="438"/>
                    </a:lnTo>
                    <a:lnTo>
                      <a:pt x="312" y="448"/>
                    </a:lnTo>
                    <a:lnTo>
                      <a:pt x="303" y="464"/>
                    </a:lnTo>
                    <a:lnTo>
                      <a:pt x="281" y="489"/>
                    </a:lnTo>
                    <a:lnTo>
                      <a:pt x="276" y="495"/>
                    </a:lnTo>
                    <a:lnTo>
                      <a:pt x="271" y="496"/>
                    </a:lnTo>
                    <a:lnTo>
                      <a:pt x="264" y="497"/>
                    </a:lnTo>
                    <a:lnTo>
                      <a:pt x="262" y="497"/>
                    </a:lnTo>
                    <a:lnTo>
                      <a:pt x="257" y="498"/>
                    </a:lnTo>
                    <a:lnTo>
                      <a:pt x="250" y="499"/>
                    </a:lnTo>
                    <a:lnTo>
                      <a:pt x="235" y="498"/>
                    </a:lnTo>
                    <a:lnTo>
                      <a:pt x="224" y="497"/>
                    </a:lnTo>
                    <a:lnTo>
                      <a:pt x="213" y="496"/>
                    </a:lnTo>
                    <a:lnTo>
                      <a:pt x="202" y="495"/>
                    </a:lnTo>
                    <a:lnTo>
                      <a:pt x="190" y="495"/>
                    </a:lnTo>
                    <a:lnTo>
                      <a:pt x="174" y="493"/>
                    </a:lnTo>
                    <a:lnTo>
                      <a:pt x="160" y="491"/>
                    </a:lnTo>
                    <a:lnTo>
                      <a:pt x="144" y="490"/>
                    </a:lnTo>
                    <a:lnTo>
                      <a:pt x="129" y="489"/>
                    </a:lnTo>
                    <a:lnTo>
                      <a:pt x="113" y="487"/>
                    </a:lnTo>
                    <a:lnTo>
                      <a:pt x="99" y="486"/>
                    </a:lnTo>
                    <a:lnTo>
                      <a:pt x="83" y="485"/>
                    </a:lnTo>
                    <a:lnTo>
                      <a:pt x="68" y="483"/>
                    </a:lnTo>
                    <a:lnTo>
                      <a:pt x="56" y="482"/>
                    </a:lnTo>
                    <a:lnTo>
                      <a:pt x="44" y="481"/>
                    </a:lnTo>
                    <a:lnTo>
                      <a:pt x="32" y="480"/>
                    </a:lnTo>
                    <a:lnTo>
                      <a:pt x="21" y="479"/>
                    </a:lnTo>
                    <a:lnTo>
                      <a:pt x="7" y="478"/>
                    </a:lnTo>
                    <a:lnTo>
                      <a:pt x="6" y="478"/>
                    </a:lnTo>
                    <a:lnTo>
                      <a:pt x="5" y="477"/>
                    </a:lnTo>
                    <a:lnTo>
                      <a:pt x="4" y="477"/>
                    </a:lnTo>
                    <a:lnTo>
                      <a:pt x="2" y="477"/>
                    </a:lnTo>
                    <a:lnTo>
                      <a:pt x="0" y="474"/>
                    </a:lnTo>
                    <a:lnTo>
                      <a:pt x="0" y="0"/>
                    </a:lnTo>
                    <a:lnTo>
                      <a:pt x="450" y="0"/>
                    </a:lnTo>
                    <a:lnTo>
                      <a:pt x="453" y="4"/>
                    </a:lnTo>
                    <a:lnTo>
                      <a:pt x="454" y="5"/>
                    </a:lnTo>
                    <a:lnTo>
                      <a:pt x="457" y="8"/>
                    </a:lnTo>
                    <a:lnTo>
                      <a:pt x="458" y="9"/>
                    </a:lnTo>
                    <a:lnTo>
                      <a:pt x="458" y="10"/>
                    </a:lnTo>
                    <a:lnTo>
                      <a:pt x="459" y="13"/>
                    </a:lnTo>
                    <a:lnTo>
                      <a:pt x="461" y="14"/>
                    </a:lnTo>
                    <a:lnTo>
                      <a:pt x="463" y="17"/>
                    </a:lnTo>
                    <a:lnTo>
                      <a:pt x="469" y="21"/>
                    </a:lnTo>
                    <a:lnTo>
                      <a:pt x="471" y="25"/>
                    </a:lnTo>
                    <a:lnTo>
                      <a:pt x="471" y="28"/>
                    </a:lnTo>
                    <a:lnTo>
                      <a:pt x="470" y="33"/>
                    </a:lnTo>
                    <a:lnTo>
                      <a:pt x="447" y="95"/>
                    </a:lnTo>
                    <a:lnTo>
                      <a:pt x="447" y="125"/>
                    </a:lnTo>
                    <a:lnTo>
                      <a:pt x="446" y="167"/>
                    </a:lnTo>
                    <a:lnTo>
                      <a:pt x="496" y="167"/>
                    </a:lnTo>
                    <a:lnTo>
                      <a:pt x="497" y="168"/>
                    </a:lnTo>
                    <a:lnTo>
                      <a:pt x="497" y="170"/>
                    </a:lnTo>
                    <a:lnTo>
                      <a:pt x="497" y="254"/>
                    </a:lnTo>
                    <a:lnTo>
                      <a:pt x="497" y="259"/>
                    </a:lnTo>
                    <a:lnTo>
                      <a:pt x="513" y="261"/>
                    </a:lnTo>
                    <a:lnTo>
                      <a:pt x="515" y="262"/>
                    </a:lnTo>
                    <a:lnTo>
                      <a:pt x="516" y="263"/>
                    </a:lnTo>
                    <a:lnTo>
                      <a:pt x="518" y="265"/>
                    </a:lnTo>
                    <a:lnTo>
                      <a:pt x="521" y="269"/>
                    </a:lnTo>
                    <a:lnTo>
                      <a:pt x="522" y="272"/>
                    </a:lnTo>
                    <a:lnTo>
                      <a:pt x="523" y="280"/>
                    </a:lnTo>
                    <a:lnTo>
                      <a:pt x="524" y="281"/>
                    </a:lnTo>
                    <a:lnTo>
                      <a:pt x="525" y="284"/>
                    </a:lnTo>
                    <a:lnTo>
                      <a:pt x="526" y="284"/>
                    </a:lnTo>
                    <a:lnTo>
                      <a:pt x="529" y="284"/>
                    </a:lnTo>
                    <a:lnTo>
                      <a:pt x="530" y="284"/>
                    </a:lnTo>
                    <a:lnTo>
                      <a:pt x="535" y="284"/>
                    </a:lnTo>
                    <a:lnTo>
                      <a:pt x="538" y="284"/>
                    </a:lnTo>
                    <a:lnTo>
                      <a:pt x="539" y="284"/>
                    </a:lnTo>
                    <a:lnTo>
                      <a:pt x="541" y="285"/>
                    </a:lnTo>
                    <a:lnTo>
                      <a:pt x="543" y="290"/>
                    </a:lnTo>
                    <a:lnTo>
                      <a:pt x="549" y="296"/>
                    </a:lnTo>
                    <a:lnTo>
                      <a:pt x="555" y="301"/>
                    </a:lnTo>
                    <a:lnTo>
                      <a:pt x="555" y="303"/>
                    </a:lnTo>
                    <a:lnTo>
                      <a:pt x="556" y="304"/>
                    </a:lnTo>
                    <a:lnTo>
                      <a:pt x="556" y="306"/>
                    </a:lnTo>
                    <a:lnTo>
                      <a:pt x="556" y="307"/>
                    </a:lnTo>
                    <a:lnTo>
                      <a:pt x="555" y="310"/>
                    </a:lnTo>
                    <a:lnTo>
                      <a:pt x="553" y="311"/>
                    </a:lnTo>
                    <a:lnTo>
                      <a:pt x="552" y="312"/>
                    </a:lnTo>
                    <a:lnTo>
                      <a:pt x="552" y="314"/>
                    </a:lnTo>
                    <a:lnTo>
                      <a:pt x="552" y="315"/>
                    </a:lnTo>
                    <a:lnTo>
                      <a:pt x="553" y="319"/>
                    </a:lnTo>
                    <a:lnTo>
                      <a:pt x="557" y="322"/>
                    </a:lnTo>
                    <a:lnTo>
                      <a:pt x="558" y="324"/>
                    </a:lnTo>
                    <a:lnTo>
                      <a:pt x="558" y="324"/>
                    </a:lnTo>
                    <a:lnTo>
                      <a:pt x="561" y="334"/>
                    </a:lnTo>
                    <a:lnTo>
                      <a:pt x="561" y="336"/>
                    </a:lnTo>
                    <a:lnTo>
                      <a:pt x="562" y="339"/>
                    </a:lnTo>
                    <a:lnTo>
                      <a:pt x="564" y="340"/>
                    </a:lnTo>
                    <a:lnTo>
                      <a:pt x="564" y="341"/>
                    </a:lnTo>
                    <a:lnTo>
                      <a:pt x="566" y="343"/>
                    </a:lnTo>
                    <a:lnTo>
                      <a:pt x="568" y="344"/>
                    </a:lnTo>
                    <a:lnTo>
                      <a:pt x="573" y="345"/>
                    </a:lnTo>
                    <a:lnTo>
                      <a:pt x="574" y="346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9" name="Freeform 10">
                <a:extLst>
                  <a:ext uri="{FF2B5EF4-FFF2-40B4-BE49-F238E27FC236}">
                    <a16:creationId xmlns:a16="http://schemas.microsoft.com/office/drawing/2014/main" id="{959CE561-5629-A4B4-33A1-128CCBB588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0450" y="1111250"/>
                <a:ext cx="3695700" cy="1860550"/>
              </a:xfrm>
              <a:custGeom>
                <a:avLst/>
                <a:gdLst>
                  <a:gd name="T0" fmla="*/ 1019 w 2328"/>
                  <a:gd name="T1" fmla="*/ 1029 h 1172"/>
                  <a:gd name="T2" fmla="*/ 1020 w 2328"/>
                  <a:gd name="T3" fmla="*/ 974 h 1172"/>
                  <a:gd name="T4" fmla="*/ 949 w 2328"/>
                  <a:gd name="T5" fmla="*/ 932 h 1172"/>
                  <a:gd name="T6" fmla="*/ 890 w 2328"/>
                  <a:gd name="T7" fmla="*/ 901 h 1172"/>
                  <a:gd name="T8" fmla="*/ 850 w 2328"/>
                  <a:gd name="T9" fmla="*/ 882 h 1172"/>
                  <a:gd name="T10" fmla="*/ 1231 w 2328"/>
                  <a:gd name="T11" fmla="*/ 900 h 1172"/>
                  <a:gd name="T12" fmla="*/ 1143 w 2328"/>
                  <a:gd name="T13" fmla="*/ 921 h 1172"/>
                  <a:gd name="T14" fmla="*/ 1173 w 2328"/>
                  <a:gd name="T15" fmla="*/ 897 h 1172"/>
                  <a:gd name="T16" fmla="*/ 1204 w 2328"/>
                  <a:gd name="T17" fmla="*/ 857 h 1172"/>
                  <a:gd name="T18" fmla="*/ 1310 w 2328"/>
                  <a:gd name="T19" fmla="*/ 831 h 1172"/>
                  <a:gd name="T20" fmla="*/ 396 w 2328"/>
                  <a:gd name="T21" fmla="*/ 472 h 1172"/>
                  <a:gd name="T22" fmla="*/ 2034 w 2328"/>
                  <a:gd name="T23" fmla="*/ 451 h 1172"/>
                  <a:gd name="T24" fmla="*/ 2056 w 2328"/>
                  <a:gd name="T25" fmla="*/ 499 h 1172"/>
                  <a:gd name="T26" fmla="*/ 2119 w 2328"/>
                  <a:gd name="T27" fmla="*/ 590 h 1172"/>
                  <a:gd name="T28" fmla="*/ 2242 w 2328"/>
                  <a:gd name="T29" fmla="*/ 637 h 1172"/>
                  <a:gd name="T30" fmla="*/ 2242 w 2328"/>
                  <a:gd name="T31" fmla="*/ 804 h 1172"/>
                  <a:gd name="T32" fmla="*/ 2315 w 2328"/>
                  <a:gd name="T33" fmla="*/ 811 h 1172"/>
                  <a:gd name="T34" fmla="*/ 2311 w 2328"/>
                  <a:gd name="T35" fmla="*/ 873 h 1172"/>
                  <a:gd name="T36" fmla="*/ 2239 w 2328"/>
                  <a:gd name="T37" fmla="*/ 914 h 1172"/>
                  <a:gd name="T38" fmla="*/ 2181 w 2328"/>
                  <a:gd name="T39" fmla="*/ 929 h 1172"/>
                  <a:gd name="T40" fmla="*/ 2146 w 2328"/>
                  <a:gd name="T41" fmla="*/ 964 h 1172"/>
                  <a:gd name="T42" fmla="*/ 2082 w 2328"/>
                  <a:gd name="T43" fmla="*/ 1060 h 1172"/>
                  <a:gd name="T44" fmla="*/ 2064 w 2328"/>
                  <a:gd name="T45" fmla="*/ 1146 h 1172"/>
                  <a:gd name="T46" fmla="*/ 2010 w 2328"/>
                  <a:gd name="T47" fmla="*/ 1158 h 1172"/>
                  <a:gd name="T48" fmla="*/ 1893 w 2328"/>
                  <a:gd name="T49" fmla="*/ 1119 h 1172"/>
                  <a:gd name="T50" fmla="*/ 1877 w 2328"/>
                  <a:gd name="T51" fmla="*/ 1119 h 1172"/>
                  <a:gd name="T52" fmla="*/ 1814 w 2328"/>
                  <a:gd name="T53" fmla="*/ 1125 h 1172"/>
                  <a:gd name="T54" fmla="*/ 1693 w 2328"/>
                  <a:gd name="T55" fmla="*/ 1115 h 1172"/>
                  <a:gd name="T56" fmla="*/ 1590 w 2328"/>
                  <a:gd name="T57" fmla="*/ 1082 h 1172"/>
                  <a:gd name="T58" fmla="*/ 1532 w 2328"/>
                  <a:gd name="T59" fmla="*/ 1067 h 1172"/>
                  <a:gd name="T60" fmla="*/ 1474 w 2328"/>
                  <a:gd name="T61" fmla="*/ 1058 h 1172"/>
                  <a:gd name="T62" fmla="*/ 1415 w 2328"/>
                  <a:gd name="T63" fmla="*/ 1008 h 1172"/>
                  <a:gd name="T64" fmla="*/ 1402 w 2328"/>
                  <a:gd name="T65" fmla="*/ 913 h 1172"/>
                  <a:gd name="T66" fmla="*/ 1375 w 2328"/>
                  <a:gd name="T67" fmla="*/ 849 h 1172"/>
                  <a:gd name="T68" fmla="*/ 1358 w 2328"/>
                  <a:gd name="T69" fmla="*/ 828 h 1172"/>
                  <a:gd name="T70" fmla="*/ 1261 w 2328"/>
                  <a:gd name="T71" fmla="*/ 821 h 1172"/>
                  <a:gd name="T72" fmla="*/ 1207 w 2328"/>
                  <a:gd name="T73" fmla="*/ 848 h 1172"/>
                  <a:gd name="T74" fmla="*/ 1149 w 2328"/>
                  <a:gd name="T75" fmla="*/ 889 h 1172"/>
                  <a:gd name="T76" fmla="*/ 1056 w 2328"/>
                  <a:gd name="T77" fmla="*/ 931 h 1172"/>
                  <a:gd name="T78" fmla="*/ 951 w 2328"/>
                  <a:gd name="T79" fmla="*/ 895 h 1172"/>
                  <a:gd name="T80" fmla="*/ 862 w 2328"/>
                  <a:gd name="T81" fmla="*/ 856 h 1172"/>
                  <a:gd name="T82" fmla="*/ 732 w 2328"/>
                  <a:gd name="T83" fmla="*/ 781 h 1172"/>
                  <a:gd name="T84" fmla="*/ 646 w 2328"/>
                  <a:gd name="T85" fmla="*/ 708 h 1172"/>
                  <a:gd name="T86" fmla="*/ 558 w 2328"/>
                  <a:gd name="T87" fmla="*/ 692 h 1172"/>
                  <a:gd name="T88" fmla="*/ 505 w 2328"/>
                  <a:gd name="T89" fmla="*/ 556 h 1172"/>
                  <a:gd name="T90" fmla="*/ 480 w 2328"/>
                  <a:gd name="T91" fmla="*/ 516 h 1172"/>
                  <a:gd name="T92" fmla="*/ 454 w 2328"/>
                  <a:gd name="T93" fmla="*/ 487 h 1172"/>
                  <a:gd name="T94" fmla="*/ 445 w 2328"/>
                  <a:gd name="T95" fmla="*/ 433 h 1172"/>
                  <a:gd name="T96" fmla="*/ 380 w 2328"/>
                  <a:gd name="T97" fmla="*/ 360 h 1172"/>
                  <a:gd name="T98" fmla="*/ 351 w 2328"/>
                  <a:gd name="T99" fmla="*/ 302 h 1172"/>
                  <a:gd name="T100" fmla="*/ 254 w 2328"/>
                  <a:gd name="T101" fmla="*/ 311 h 1172"/>
                  <a:gd name="T102" fmla="*/ 224 w 2328"/>
                  <a:gd name="T103" fmla="*/ 301 h 1172"/>
                  <a:gd name="T104" fmla="*/ 216 w 2328"/>
                  <a:gd name="T105" fmla="*/ 272 h 1172"/>
                  <a:gd name="T106" fmla="*/ 223 w 2328"/>
                  <a:gd name="T107" fmla="*/ 251 h 1172"/>
                  <a:gd name="T108" fmla="*/ 198 w 2328"/>
                  <a:gd name="T109" fmla="*/ 268 h 1172"/>
                  <a:gd name="T110" fmla="*/ 187 w 2328"/>
                  <a:gd name="T111" fmla="*/ 319 h 1172"/>
                  <a:gd name="T112" fmla="*/ 145 w 2328"/>
                  <a:gd name="T113" fmla="*/ 345 h 1172"/>
                  <a:gd name="T114" fmla="*/ 106 w 2328"/>
                  <a:gd name="T115" fmla="*/ 312 h 1172"/>
                  <a:gd name="T116" fmla="*/ 76 w 2328"/>
                  <a:gd name="T117" fmla="*/ 272 h 1172"/>
                  <a:gd name="T118" fmla="*/ 13 w 2328"/>
                  <a:gd name="T119" fmla="*/ 13 h 1172"/>
                  <a:gd name="T120" fmla="*/ 2056 w 2328"/>
                  <a:gd name="T121" fmla="*/ 95 h 1172"/>
                  <a:gd name="T122" fmla="*/ 2103 w 2328"/>
                  <a:gd name="T123" fmla="*/ 175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328" h="1172">
                    <a:moveTo>
                      <a:pt x="1099" y="1039"/>
                    </a:moveTo>
                    <a:lnTo>
                      <a:pt x="1097" y="1039"/>
                    </a:lnTo>
                    <a:lnTo>
                      <a:pt x="1096" y="1040"/>
                    </a:lnTo>
                    <a:lnTo>
                      <a:pt x="1095" y="1040"/>
                    </a:lnTo>
                    <a:lnTo>
                      <a:pt x="1094" y="1039"/>
                    </a:lnTo>
                    <a:lnTo>
                      <a:pt x="1093" y="1039"/>
                    </a:lnTo>
                    <a:lnTo>
                      <a:pt x="1093" y="1038"/>
                    </a:lnTo>
                    <a:lnTo>
                      <a:pt x="1093" y="1037"/>
                    </a:lnTo>
                    <a:lnTo>
                      <a:pt x="1092" y="1035"/>
                    </a:lnTo>
                    <a:lnTo>
                      <a:pt x="1094" y="1034"/>
                    </a:lnTo>
                    <a:lnTo>
                      <a:pt x="1097" y="1033"/>
                    </a:lnTo>
                    <a:lnTo>
                      <a:pt x="1097" y="1034"/>
                    </a:lnTo>
                    <a:lnTo>
                      <a:pt x="1097" y="1037"/>
                    </a:lnTo>
                    <a:lnTo>
                      <a:pt x="1099" y="1039"/>
                    </a:lnTo>
                    <a:close/>
                    <a:moveTo>
                      <a:pt x="1024" y="1032"/>
                    </a:moveTo>
                    <a:lnTo>
                      <a:pt x="1023" y="1033"/>
                    </a:lnTo>
                    <a:lnTo>
                      <a:pt x="1020" y="1033"/>
                    </a:lnTo>
                    <a:lnTo>
                      <a:pt x="1018" y="1032"/>
                    </a:lnTo>
                    <a:lnTo>
                      <a:pt x="1017" y="1030"/>
                    </a:lnTo>
                    <a:lnTo>
                      <a:pt x="1019" y="1029"/>
                    </a:lnTo>
                    <a:lnTo>
                      <a:pt x="1023" y="1027"/>
                    </a:lnTo>
                    <a:lnTo>
                      <a:pt x="1024" y="1030"/>
                    </a:lnTo>
                    <a:lnTo>
                      <a:pt x="1024" y="1032"/>
                    </a:lnTo>
                    <a:close/>
                    <a:moveTo>
                      <a:pt x="1020" y="974"/>
                    </a:moveTo>
                    <a:lnTo>
                      <a:pt x="1019" y="974"/>
                    </a:lnTo>
                    <a:lnTo>
                      <a:pt x="1017" y="974"/>
                    </a:lnTo>
                    <a:lnTo>
                      <a:pt x="1016" y="973"/>
                    </a:lnTo>
                    <a:lnTo>
                      <a:pt x="1015" y="972"/>
                    </a:lnTo>
                    <a:lnTo>
                      <a:pt x="1015" y="970"/>
                    </a:lnTo>
                    <a:lnTo>
                      <a:pt x="1015" y="967"/>
                    </a:lnTo>
                    <a:lnTo>
                      <a:pt x="1015" y="966"/>
                    </a:lnTo>
                    <a:lnTo>
                      <a:pt x="1015" y="964"/>
                    </a:lnTo>
                    <a:lnTo>
                      <a:pt x="1016" y="963"/>
                    </a:lnTo>
                    <a:lnTo>
                      <a:pt x="1017" y="963"/>
                    </a:lnTo>
                    <a:lnTo>
                      <a:pt x="1018" y="963"/>
                    </a:lnTo>
                    <a:lnTo>
                      <a:pt x="1020" y="964"/>
                    </a:lnTo>
                    <a:lnTo>
                      <a:pt x="1022" y="965"/>
                    </a:lnTo>
                    <a:lnTo>
                      <a:pt x="1023" y="966"/>
                    </a:lnTo>
                    <a:lnTo>
                      <a:pt x="1023" y="967"/>
                    </a:lnTo>
                    <a:lnTo>
                      <a:pt x="1020" y="974"/>
                    </a:lnTo>
                    <a:close/>
                    <a:moveTo>
                      <a:pt x="949" y="933"/>
                    </a:moveTo>
                    <a:lnTo>
                      <a:pt x="947" y="934"/>
                    </a:lnTo>
                    <a:lnTo>
                      <a:pt x="937" y="934"/>
                    </a:lnTo>
                    <a:lnTo>
                      <a:pt x="936" y="934"/>
                    </a:lnTo>
                    <a:lnTo>
                      <a:pt x="930" y="931"/>
                    </a:lnTo>
                    <a:lnTo>
                      <a:pt x="928" y="926"/>
                    </a:lnTo>
                    <a:lnTo>
                      <a:pt x="929" y="924"/>
                    </a:lnTo>
                    <a:lnTo>
                      <a:pt x="931" y="923"/>
                    </a:lnTo>
                    <a:lnTo>
                      <a:pt x="933" y="922"/>
                    </a:lnTo>
                    <a:lnTo>
                      <a:pt x="937" y="922"/>
                    </a:lnTo>
                    <a:lnTo>
                      <a:pt x="939" y="923"/>
                    </a:lnTo>
                    <a:lnTo>
                      <a:pt x="945" y="923"/>
                    </a:lnTo>
                    <a:lnTo>
                      <a:pt x="947" y="924"/>
                    </a:lnTo>
                    <a:lnTo>
                      <a:pt x="947" y="925"/>
                    </a:lnTo>
                    <a:lnTo>
                      <a:pt x="947" y="926"/>
                    </a:lnTo>
                    <a:lnTo>
                      <a:pt x="947" y="929"/>
                    </a:lnTo>
                    <a:lnTo>
                      <a:pt x="948" y="929"/>
                    </a:lnTo>
                    <a:lnTo>
                      <a:pt x="949" y="930"/>
                    </a:lnTo>
                    <a:lnTo>
                      <a:pt x="949" y="931"/>
                    </a:lnTo>
                    <a:lnTo>
                      <a:pt x="949" y="932"/>
                    </a:lnTo>
                    <a:lnTo>
                      <a:pt x="949" y="933"/>
                    </a:lnTo>
                    <a:close/>
                    <a:moveTo>
                      <a:pt x="1223" y="912"/>
                    </a:moveTo>
                    <a:lnTo>
                      <a:pt x="1220" y="914"/>
                    </a:lnTo>
                    <a:lnTo>
                      <a:pt x="1217" y="913"/>
                    </a:lnTo>
                    <a:lnTo>
                      <a:pt x="1217" y="908"/>
                    </a:lnTo>
                    <a:lnTo>
                      <a:pt x="1220" y="905"/>
                    </a:lnTo>
                    <a:lnTo>
                      <a:pt x="1222" y="903"/>
                    </a:lnTo>
                    <a:lnTo>
                      <a:pt x="1223" y="903"/>
                    </a:lnTo>
                    <a:lnTo>
                      <a:pt x="1224" y="905"/>
                    </a:lnTo>
                    <a:lnTo>
                      <a:pt x="1225" y="908"/>
                    </a:lnTo>
                    <a:lnTo>
                      <a:pt x="1223" y="912"/>
                    </a:lnTo>
                    <a:close/>
                    <a:moveTo>
                      <a:pt x="891" y="905"/>
                    </a:moveTo>
                    <a:lnTo>
                      <a:pt x="889" y="906"/>
                    </a:lnTo>
                    <a:lnTo>
                      <a:pt x="887" y="906"/>
                    </a:lnTo>
                    <a:lnTo>
                      <a:pt x="884" y="905"/>
                    </a:lnTo>
                    <a:lnTo>
                      <a:pt x="882" y="903"/>
                    </a:lnTo>
                    <a:lnTo>
                      <a:pt x="884" y="900"/>
                    </a:lnTo>
                    <a:lnTo>
                      <a:pt x="887" y="900"/>
                    </a:lnTo>
                    <a:lnTo>
                      <a:pt x="888" y="901"/>
                    </a:lnTo>
                    <a:lnTo>
                      <a:pt x="890" y="901"/>
                    </a:lnTo>
                    <a:lnTo>
                      <a:pt x="891" y="905"/>
                    </a:lnTo>
                    <a:close/>
                    <a:moveTo>
                      <a:pt x="850" y="882"/>
                    </a:moveTo>
                    <a:lnTo>
                      <a:pt x="847" y="882"/>
                    </a:lnTo>
                    <a:lnTo>
                      <a:pt x="842" y="882"/>
                    </a:lnTo>
                    <a:lnTo>
                      <a:pt x="841" y="882"/>
                    </a:lnTo>
                    <a:lnTo>
                      <a:pt x="837" y="884"/>
                    </a:lnTo>
                    <a:lnTo>
                      <a:pt x="835" y="884"/>
                    </a:lnTo>
                    <a:lnTo>
                      <a:pt x="826" y="882"/>
                    </a:lnTo>
                    <a:lnTo>
                      <a:pt x="824" y="881"/>
                    </a:lnTo>
                    <a:lnTo>
                      <a:pt x="821" y="880"/>
                    </a:lnTo>
                    <a:lnTo>
                      <a:pt x="817" y="876"/>
                    </a:lnTo>
                    <a:lnTo>
                      <a:pt x="816" y="874"/>
                    </a:lnTo>
                    <a:lnTo>
                      <a:pt x="817" y="873"/>
                    </a:lnTo>
                    <a:lnTo>
                      <a:pt x="818" y="873"/>
                    </a:lnTo>
                    <a:lnTo>
                      <a:pt x="819" y="873"/>
                    </a:lnTo>
                    <a:lnTo>
                      <a:pt x="832" y="876"/>
                    </a:lnTo>
                    <a:lnTo>
                      <a:pt x="843" y="878"/>
                    </a:lnTo>
                    <a:lnTo>
                      <a:pt x="846" y="879"/>
                    </a:lnTo>
                    <a:lnTo>
                      <a:pt x="848" y="881"/>
                    </a:lnTo>
                    <a:lnTo>
                      <a:pt x="850" y="882"/>
                    </a:lnTo>
                    <a:close/>
                    <a:moveTo>
                      <a:pt x="1295" y="876"/>
                    </a:moveTo>
                    <a:lnTo>
                      <a:pt x="1290" y="878"/>
                    </a:lnTo>
                    <a:lnTo>
                      <a:pt x="1287" y="876"/>
                    </a:lnTo>
                    <a:lnTo>
                      <a:pt x="1287" y="872"/>
                    </a:lnTo>
                    <a:lnTo>
                      <a:pt x="1290" y="870"/>
                    </a:lnTo>
                    <a:lnTo>
                      <a:pt x="1294" y="867"/>
                    </a:lnTo>
                    <a:lnTo>
                      <a:pt x="1300" y="867"/>
                    </a:lnTo>
                    <a:lnTo>
                      <a:pt x="1300" y="872"/>
                    </a:lnTo>
                    <a:lnTo>
                      <a:pt x="1295" y="876"/>
                    </a:lnTo>
                    <a:close/>
                    <a:moveTo>
                      <a:pt x="1265" y="865"/>
                    </a:moveTo>
                    <a:lnTo>
                      <a:pt x="1261" y="872"/>
                    </a:lnTo>
                    <a:lnTo>
                      <a:pt x="1259" y="875"/>
                    </a:lnTo>
                    <a:lnTo>
                      <a:pt x="1254" y="881"/>
                    </a:lnTo>
                    <a:lnTo>
                      <a:pt x="1252" y="883"/>
                    </a:lnTo>
                    <a:lnTo>
                      <a:pt x="1251" y="884"/>
                    </a:lnTo>
                    <a:lnTo>
                      <a:pt x="1246" y="888"/>
                    </a:lnTo>
                    <a:lnTo>
                      <a:pt x="1244" y="889"/>
                    </a:lnTo>
                    <a:lnTo>
                      <a:pt x="1243" y="890"/>
                    </a:lnTo>
                    <a:lnTo>
                      <a:pt x="1235" y="897"/>
                    </a:lnTo>
                    <a:lnTo>
                      <a:pt x="1231" y="900"/>
                    </a:lnTo>
                    <a:lnTo>
                      <a:pt x="1227" y="898"/>
                    </a:lnTo>
                    <a:lnTo>
                      <a:pt x="1225" y="895"/>
                    </a:lnTo>
                    <a:lnTo>
                      <a:pt x="1221" y="892"/>
                    </a:lnTo>
                    <a:lnTo>
                      <a:pt x="1211" y="897"/>
                    </a:lnTo>
                    <a:lnTo>
                      <a:pt x="1208" y="899"/>
                    </a:lnTo>
                    <a:lnTo>
                      <a:pt x="1205" y="901"/>
                    </a:lnTo>
                    <a:lnTo>
                      <a:pt x="1203" y="901"/>
                    </a:lnTo>
                    <a:lnTo>
                      <a:pt x="1196" y="900"/>
                    </a:lnTo>
                    <a:lnTo>
                      <a:pt x="1192" y="900"/>
                    </a:lnTo>
                    <a:lnTo>
                      <a:pt x="1189" y="903"/>
                    </a:lnTo>
                    <a:lnTo>
                      <a:pt x="1181" y="908"/>
                    </a:lnTo>
                    <a:lnTo>
                      <a:pt x="1173" y="912"/>
                    </a:lnTo>
                    <a:lnTo>
                      <a:pt x="1168" y="915"/>
                    </a:lnTo>
                    <a:lnTo>
                      <a:pt x="1165" y="916"/>
                    </a:lnTo>
                    <a:lnTo>
                      <a:pt x="1156" y="917"/>
                    </a:lnTo>
                    <a:lnTo>
                      <a:pt x="1149" y="920"/>
                    </a:lnTo>
                    <a:lnTo>
                      <a:pt x="1147" y="922"/>
                    </a:lnTo>
                    <a:lnTo>
                      <a:pt x="1145" y="922"/>
                    </a:lnTo>
                    <a:lnTo>
                      <a:pt x="1144" y="922"/>
                    </a:lnTo>
                    <a:lnTo>
                      <a:pt x="1143" y="921"/>
                    </a:lnTo>
                    <a:lnTo>
                      <a:pt x="1142" y="921"/>
                    </a:lnTo>
                    <a:lnTo>
                      <a:pt x="1140" y="923"/>
                    </a:lnTo>
                    <a:lnTo>
                      <a:pt x="1139" y="924"/>
                    </a:lnTo>
                    <a:lnTo>
                      <a:pt x="1138" y="924"/>
                    </a:lnTo>
                    <a:lnTo>
                      <a:pt x="1136" y="925"/>
                    </a:lnTo>
                    <a:lnTo>
                      <a:pt x="1135" y="925"/>
                    </a:lnTo>
                    <a:lnTo>
                      <a:pt x="1134" y="924"/>
                    </a:lnTo>
                    <a:lnTo>
                      <a:pt x="1132" y="923"/>
                    </a:lnTo>
                    <a:lnTo>
                      <a:pt x="1132" y="918"/>
                    </a:lnTo>
                    <a:lnTo>
                      <a:pt x="1134" y="915"/>
                    </a:lnTo>
                    <a:lnTo>
                      <a:pt x="1134" y="914"/>
                    </a:lnTo>
                    <a:lnTo>
                      <a:pt x="1132" y="913"/>
                    </a:lnTo>
                    <a:lnTo>
                      <a:pt x="1131" y="907"/>
                    </a:lnTo>
                    <a:lnTo>
                      <a:pt x="1132" y="906"/>
                    </a:lnTo>
                    <a:lnTo>
                      <a:pt x="1140" y="908"/>
                    </a:lnTo>
                    <a:lnTo>
                      <a:pt x="1142" y="907"/>
                    </a:lnTo>
                    <a:lnTo>
                      <a:pt x="1143" y="908"/>
                    </a:lnTo>
                    <a:lnTo>
                      <a:pt x="1151" y="904"/>
                    </a:lnTo>
                    <a:lnTo>
                      <a:pt x="1171" y="897"/>
                    </a:lnTo>
                    <a:lnTo>
                      <a:pt x="1173" y="897"/>
                    </a:lnTo>
                    <a:lnTo>
                      <a:pt x="1175" y="896"/>
                    </a:lnTo>
                    <a:lnTo>
                      <a:pt x="1182" y="891"/>
                    </a:lnTo>
                    <a:lnTo>
                      <a:pt x="1186" y="889"/>
                    </a:lnTo>
                    <a:lnTo>
                      <a:pt x="1196" y="886"/>
                    </a:lnTo>
                    <a:lnTo>
                      <a:pt x="1197" y="886"/>
                    </a:lnTo>
                    <a:lnTo>
                      <a:pt x="1200" y="886"/>
                    </a:lnTo>
                    <a:lnTo>
                      <a:pt x="1201" y="886"/>
                    </a:lnTo>
                    <a:lnTo>
                      <a:pt x="1203" y="884"/>
                    </a:lnTo>
                    <a:lnTo>
                      <a:pt x="1204" y="883"/>
                    </a:lnTo>
                    <a:lnTo>
                      <a:pt x="1206" y="883"/>
                    </a:lnTo>
                    <a:lnTo>
                      <a:pt x="1205" y="882"/>
                    </a:lnTo>
                    <a:lnTo>
                      <a:pt x="1205" y="881"/>
                    </a:lnTo>
                    <a:lnTo>
                      <a:pt x="1207" y="878"/>
                    </a:lnTo>
                    <a:lnTo>
                      <a:pt x="1207" y="875"/>
                    </a:lnTo>
                    <a:lnTo>
                      <a:pt x="1207" y="867"/>
                    </a:lnTo>
                    <a:lnTo>
                      <a:pt x="1206" y="865"/>
                    </a:lnTo>
                    <a:lnTo>
                      <a:pt x="1203" y="862"/>
                    </a:lnTo>
                    <a:lnTo>
                      <a:pt x="1200" y="861"/>
                    </a:lnTo>
                    <a:lnTo>
                      <a:pt x="1199" y="859"/>
                    </a:lnTo>
                    <a:lnTo>
                      <a:pt x="1204" y="857"/>
                    </a:lnTo>
                    <a:lnTo>
                      <a:pt x="1224" y="865"/>
                    </a:lnTo>
                    <a:lnTo>
                      <a:pt x="1230" y="863"/>
                    </a:lnTo>
                    <a:lnTo>
                      <a:pt x="1246" y="853"/>
                    </a:lnTo>
                    <a:lnTo>
                      <a:pt x="1265" y="848"/>
                    </a:lnTo>
                    <a:lnTo>
                      <a:pt x="1270" y="848"/>
                    </a:lnTo>
                    <a:lnTo>
                      <a:pt x="1274" y="849"/>
                    </a:lnTo>
                    <a:lnTo>
                      <a:pt x="1277" y="850"/>
                    </a:lnTo>
                    <a:lnTo>
                      <a:pt x="1280" y="853"/>
                    </a:lnTo>
                    <a:lnTo>
                      <a:pt x="1281" y="854"/>
                    </a:lnTo>
                    <a:lnTo>
                      <a:pt x="1282" y="856"/>
                    </a:lnTo>
                    <a:lnTo>
                      <a:pt x="1280" y="858"/>
                    </a:lnTo>
                    <a:lnTo>
                      <a:pt x="1277" y="859"/>
                    </a:lnTo>
                    <a:lnTo>
                      <a:pt x="1268" y="862"/>
                    </a:lnTo>
                    <a:lnTo>
                      <a:pt x="1265" y="865"/>
                    </a:lnTo>
                    <a:close/>
                    <a:moveTo>
                      <a:pt x="1311" y="841"/>
                    </a:moveTo>
                    <a:lnTo>
                      <a:pt x="1309" y="841"/>
                    </a:lnTo>
                    <a:lnTo>
                      <a:pt x="1304" y="840"/>
                    </a:lnTo>
                    <a:lnTo>
                      <a:pt x="1304" y="836"/>
                    </a:lnTo>
                    <a:lnTo>
                      <a:pt x="1307" y="832"/>
                    </a:lnTo>
                    <a:lnTo>
                      <a:pt x="1310" y="831"/>
                    </a:lnTo>
                    <a:lnTo>
                      <a:pt x="1311" y="832"/>
                    </a:lnTo>
                    <a:lnTo>
                      <a:pt x="1312" y="833"/>
                    </a:lnTo>
                    <a:lnTo>
                      <a:pt x="1315" y="834"/>
                    </a:lnTo>
                    <a:lnTo>
                      <a:pt x="1315" y="837"/>
                    </a:lnTo>
                    <a:lnTo>
                      <a:pt x="1315" y="839"/>
                    </a:lnTo>
                    <a:lnTo>
                      <a:pt x="1313" y="840"/>
                    </a:lnTo>
                    <a:lnTo>
                      <a:pt x="1312" y="841"/>
                    </a:lnTo>
                    <a:lnTo>
                      <a:pt x="1311" y="841"/>
                    </a:lnTo>
                    <a:close/>
                    <a:moveTo>
                      <a:pt x="395" y="474"/>
                    </a:moveTo>
                    <a:lnTo>
                      <a:pt x="394" y="476"/>
                    </a:lnTo>
                    <a:lnTo>
                      <a:pt x="393" y="474"/>
                    </a:lnTo>
                    <a:lnTo>
                      <a:pt x="390" y="470"/>
                    </a:lnTo>
                    <a:lnTo>
                      <a:pt x="390" y="466"/>
                    </a:lnTo>
                    <a:lnTo>
                      <a:pt x="389" y="464"/>
                    </a:lnTo>
                    <a:lnTo>
                      <a:pt x="390" y="464"/>
                    </a:lnTo>
                    <a:lnTo>
                      <a:pt x="393" y="464"/>
                    </a:lnTo>
                    <a:lnTo>
                      <a:pt x="395" y="465"/>
                    </a:lnTo>
                    <a:lnTo>
                      <a:pt x="396" y="466"/>
                    </a:lnTo>
                    <a:lnTo>
                      <a:pt x="396" y="470"/>
                    </a:lnTo>
                    <a:lnTo>
                      <a:pt x="396" y="472"/>
                    </a:lnTo>
                    <a:lnTo>
                      <a:pt x="395" y="474"/>
                    </a:lnTo>
                    <a:close/>
                    <a:moveTo>
                      <a:pt x="2069" y="232"/>
                    </a:moveTo>
                    <a:lnTo>
                      <a:pt x="2052" y="254"/>
                    </a:lnTo>
                    <a:lnTo>
                      <a:pt x="2040" y="268"/>
                    </a:lnTo>
                    <a:lnTo>
                      <a:pt x="2024" y="287"/>
                    </a:lnTo>
                    <a:lnTo>
                      <a:pt x="2015" y="297"/>
                    </a:lnTo>
                    <a:lnTo>
                      <a:pt x="2003" y="312"/>
                    </a:lnTo>
                    <a:lnTo>
                      <a:pt x="1980" y="340"/>
                    </a:lnTo>
                    <a:lnTo>
                      <a:pt x="1969" y="353"/>
                    </a:lnTo>
                    <a:lnTo>
                      <a:pt x="1960" y="363"/>
                    </a:lnTo>
                    <a:lnTo>
                      <a:pt x="1972" y="378"/>
                    </a:lnTo>
                    <a:lnTo>
                      <a:pt x="1980" y="387"/>
                    </a:lnTo>
                    <a:lnTo>
                      <a:pt x="1990" y="399"/>
                    </a:lnTo>
                    <a:lnTo>
                      <a:pt x="2000" y="412"/>
                    </a:lnTo>
                    <a:lnTo>
                      <a:pt x="2013" y="427"/>
                    </a:lnTo>
                    <a:lnTo>
                      <a:pt x="2025" y="441"/>
                    </a:lnTo>
                    <a:lnTo>
                      <a:pt x="2027" y="444"/>
                    </a:lnTo>
                    <a:lnTo>
                      <a:pt x="2031" y="445"/>
                    </a:lnTo>
                    <a:lnTo>
                      <a:pt x="2033" y="447"/>
                    </a:lnTo>
                    <a:lnTo>
                      <a:pt x="2034" y="451"/>
                    </a:lnTo>
                    <a:lnTo>
                      <a:pt x="2034" y="454"/>
                    </a:lnTo>
                    <a:lnTo>
                      <a:pt x="2033" y="461"/>
                    </a:lnTo>
                    <a:lnTo>
                      <a:pt x="2033" y="464"/>
                    </a:lnTo>
                    <a:lnTo>
                      <a:pt x="2034" y="468"/>
                    </a:lnTo>
                    <a:lnTo>
                      <a:pt x="2039" y="472"/>
                    </a:lnTo>
                    <a:lnTo>
                      <a:pt x="2041" y="476"/>
                    </a:lnTo>
                    <a:lnTo>
                      <a:pt x="2041" y="478"/>
                    </a:lnTo>
                    <a:lnTo>
                      <a:pt x="2041" y="481"/>
                    </a:lnTo>
                    <a:lnTo>
                      <a:pt x="2042" y="483"/>
                    </a:lnTo>
                    <a:lnTo>
                      <a:pt x="2044" y="486"/>
                    </a:lnTo>
                    <a:lnTo>
                      <a:pt x="2046" y="486"/>
                    </a:lnTo>
                    <a:lnTo>
                      <a:pt x="2047" y="486"/>
                    </a:lnTo>
                    <a:lnTo>
                      <a:pt x="2048" y="487"/>
                    </a:lnTo>
                    <a:lnTo>
                      <a:pt x="2050" y="489"/>
                    </a:lnTo>
                    <a:lnTo>
                      <a:pt x="2050" y="493"/>
                    </a:lnTo>
                    <a:lnTo>
                      <a:pt x="2051" y="495"/>
                    </a:lnTo>
                    <a:lnTo>
                      <a:pt x="2055" y="496"/>
                    </a:lnTo>
                    <a:lnTo>
                      <a:pt x="2056" y="497"/>
                    </a:lnTo>
                    <a:lnTo>
                      <a:pt x="2056" y="498"/>
                    </a:lnTo>
                    <a:lnTo>
                      <a:pt x="2056" y="499"/>
                    </a:lnTo>
                    <a:lnTo>
                      <a:pt x="2055" y="502"/>
                    </a:lnTo>
                    <a:lnTo>
                      <a:pt x="2053" y="503"/>
                    </a:lnTo>
                    <a:lnTo>
                      <a:pt x="2052" y="504"/>
                    </a:lnTo>
                    <a:lnTo>
                      <a:pt x="2053" y="505"/>
                    </a:lnTo>
                    <a:lnTo>
                      <a:pt x="2055" y="505"/>
                    </a:lnTo>
                    <a:lnTo>
                      <a:pt x="2056" y="506"/>
                    </a:lnTo>
                    <a:lnTo>
                      <a:pt x="2058" y="507"/>
                    </a:lnTo>
                    <a:lnTo>
                      <a:pt x="2059" y="510"/>
                    </a:lnTo>
                    <a:lnTo>
                      <a:pt x="2066" y="524"/>
                    </a:lnTo>
                    <a:lnTo>
                      <a:pt x="2066" y="528"/>
                    </a:lnTo>
                    <a:lnTo>
                      <a:pt x="2067" y="530"/>
                    </a:lnTo>
                    <a:lnTo>
                      <a:pt x="2067" y="532"/>
                    </a:lnTo>
                    <a:lnTo>
                      <a:pt x="2072" y="538"/>
                    </a:lnTo>
                    <a:lnTo>
                      <a:pt x="2076" y="547"/>
                    </a:lnTo>
                    <a:lnTo>
                      <a:pt x="2081" y="553"/>
                    </a:lnTo>
                    <a:lnTo>
                      <a:pt x="2095" y="566"/>
                    </a:lnTo>
                    <a:lnTo>
                      <a:pt x="2102" y="574"/>
                    </a:lnTo>
                    <a:lnTo>
                      <a:pt x="2111" y="583"/>
                    </a:lnTo>
                    <a:lnTo>
                      <a:pt x="2116" y="589"/>
                    </a:lnTo>
                    <a:lnTo>
                      <a:pt x="2119" y="590"/>
                    </a:lnTo>
                    <a:lnTo>
                      <a:pt x="2128" y="592"/>
                    </a:lnTo>
                    <a:lnTo>
                      <a:pt x="2135" y="597"/>
                    </a:lnTo>
                    <a:lnTo>
                      <a:pt x="2139" y="598"/>
                    </a:lnTo>
                    <a:lnTo>
                      <a:pt x="2150" y="599"/>
                    </a:lnTo>
                    <a:lnTo>
                      <a:pt x="2154" y="600"/>
                    </a:lnTo>
                    <a:lnTo>
                      <a:pt x="2167" y="606"/>
                    </a:lnTo>
                    <a:lnTo>
                      <a:pt x="2186" y="610"/>
                    </a:lnTo>
                    <a:lnTo>
                      <a:pt x="2190" y="612"/>
                    </a:lnTo>
                    <a:lnTo>
                      <a:pt x="2191" y="614"/>
                    </a:lnTo>
                    <a:lnTo>
                      <a:pt x="2193" y="616"/>
                    </a:lnTo>
                    <a:lnTo>
                      <a:pt x="2195" y="619"/>
                    </a:lnTo>
                    <a:lnTo>
                      <a:pt x="2197" y="620"/>
                    </a:lnTo>
                    <a:lnTo>
                      <a:pt x="2199" y="621"/>
                    </a:lnTo>
                    <a:lnTo>
                      <a:pt x="2201" y="621"/>
                    </a:lnTo>
                    <a:lnTo>
                      <a:pt x="2202" y="623"/>
                    </a:lnTo>
                    <a:lnTo>
                      <a:pt x="2203" y="625"/>
                    </a:lnTo>
                    <a:lnTo>
                      <a:pt x="2205" y="630"/>
                    </a:lnTo>
                    <a:lnTo>
                      <a:pt x="2214" y="640"/>
                    </a:lnTo>
                    <a:lnTo>
                      <a:pt x="2217" y="641"/>
                    </a:lnTo>
                    <a:lnTo>
                      <a:pt x="2242" y="637"/>
                    </a:lnTo>
                    <a:lnTo>
                      <a:pt x="2245" y="639"/>
                    </a:lnTo>
                    <a:lnTo>
                      <a:pt x="2246" y="645"/>
                    </a:lnTo>
                    <a:lnTo>
                      <a:pt x="2244" y="662"/>
                    </a:lnTo>
                    <a:lnTo>
                      <a:pt x="2241" y="681"/>
                    </a:lnTo>
                    <a:lnTo>
                      <a:pt x="2245" y="694"/>
                    </a:lnTo>
                    <a:lnTo>
                      <a:pt x="2248" y="709"/>
                    </a:lnTo>
                    <a:lnTo>
                      <a:pt x="2249" y="720"/>
                    </a:lnTo>
                    <a:lnTo>
                      <a:pt x="2250" y="733"/>
                    </a:lnTo>
                    <a:lnTo>
                      <a:pt x="2250" y="741"/>
                    </a:lnTo>
                    <a:lnTo>
                      <a:pt x="2253" y="757"/>
                    </a:lnTo>
                    <a:lnTo>
                      <a:pt x="2253" y="766"/>
                    </a:lnTo>
                    <a:lnTo>
                      <a:pt x="2253" y="773"/>
                    </a:lnTo>
                    <a:lnTo>
                      <a:pt x="2245" y="790"/>
                    </a:lnTo>
                    <a:lnTo>
                      <a:pt x="2247" y="794"/>
                    </a:lnTo>
                    <a:lnTo>
                      <a:pt x="2248" y="796"/>
                    </a:lnTo>
                    <a:lnTo>
                      <a:pt x="2248" y="799"/>
                    </a:lnTo>
                    <a:lnTo>
                      <a:pt x="2247" y="801"/>
                    </a:lnTo>
                    <a:lnTo>
                      <a:pt x="2246" y="803"/>
                    </a:lnTo>
                    <a:lnTo>
                      <a:pt x="2245" y="804"/>
                    </a:lnTo>
                    <a:lnTo>
                      <a:pt x="2242" y="804"/>
                    </a:lnTo>
                    <a:lnTo>
                      <a:pt x="2249" y="809"/>
                    </a:lnTo>
                    <a:lnTo>
                      <a:pt x="2251" y="812"/>
                    </a:lnTo>
                    <a:lnTo>
                      <a:pt x="2253" y="812"/>
                    </a:lnTo>
                    <a:lnTo>
                      <a:pt x="2254" y="809"/>
                    </a:lnTo>
                    <a:lnTo>
                      <a:pt x="2255" y="809"/>
                    </a:lnTo>
                    <a:lnTo>
                      <a:pt x="2256" y="811"/>
                    </a:lnTo>
                    <a:lnTo>
                      <a:pt x="2260" y="812"/>
                    </a:lnTo>
                    <a:lnTo>
                      <a:pt x="2265" y="813"/>
                    </a:lnTo>
                    <a:lnTo>
                      <a:pt x="2268" y="813"/>
                    </a:lnTo>
                    <a:lnTo>
                      <a:pt x="2277" y="812"/>
                    </a:lnTo>
                    <a:lnTo>
                      <a:pt x="2281" y="811"/>
                    </a:lnTo>
                    <a:lnTo>
                      <a:pt x="2289" y="808"/>
                    </a:lnTo>
                    <a:lnTo>
                      <a:pt x="2293" y="808"/>
                    </a:lnTo>
                    <a:lnTo>
                      <a:pt x="2296" y="808"/>
                    </a:lnTo>
                    <a:lnTo>
                      <a:pt x="2298" y="808"/>
                    </a:lnTo>
                    <a:lnTo>
                      <a:pt x="2306" y="806"/>
                    </a:lnTo>
                    <a:lnTo>
                      <a:pt x="2307" y="806"/>
                    </a:lnTo>
                    <a:lnTo>
                      <a:pt x="2309" y="806"/>
                    </a:lnTo>
                    <a:lnTo>
                      <a:pt x="2313" y="809"/>
                    </a:lnTo>
                    <a:lnTo>
                      <a:pt x="2315" y="811"/>
                    </a:lnTo>
                    <a:lnTo>
                      <a:pt x="2318" y="812"/>
                    </a:lnTo>
                    <a:lnTo>
                      <a:pt x="2319" y="813"/>
                    </a:lnTo>
                    <a:lnTo>
                      <a:pt x="2322" y="815"/>
                    </a:lnTo>
                    <a:lnTo>
                      <a:pt x="2323" y="819"/>
                    </a:lnTo>
                    <a:lnTo>
                      <a:pt x="2328" y="829"/>
                    </a:lnTo>
                    <a:lnTo>
                      <a:pt x="2326" y="829"/>
                    </a:lnTo>
                    <a:lnTo>
                      <a:pt x="2323" y="829"/>
                    </a:lnTo>
                    <a:lnTo>
                      <a:pt x="2319" y="830"/>
                    </a:lnTo>
                    <a:lnTo>
                      <a:pt x="2318" y="832"/>
                    </a:lnTo>
                    <a:lnTo>
                      <a:pt x="2317" y="834"/>
                    </a:lnTo>
                    <a:lnTo>
                      <a:pt x="2316" y="837"/>
                    </a:lnTo>
                    <a:lnTo>
                      <a:pt x="2315" y="838"/>
                    </a:lnTo>
                    <a:lnTo>
                      <a:pt x="2315" y="840"/>
                    </a:lnTo>
                    <a:lnTo>
                      <a:pt x="2316" y="858"/>
                    </a:lnTo>
                    <a:lnTo>
                      <a:pt x="2317" y="862"/>
                    </a:lnTo>
                    <a:lnTo>
                      <a:pt x="2319" y="865"/>
                    </a:lnTo>
                    <a:lnTo>
                      <a:pt x="2320" y="867"/>
                    </a:lnTo>
                    <a:lnTo>
                      <a:pt x="2319" y="871"/>
                    </a:lnTo>
                    <a:lnTo>
                      <a:pt x="2317" y="873"/>
                    </a:lnTo>
                    <a:lnTo>
                      <a:pt x="2311" y="873"/>
                    </a:lnTo>
                    <a:lnTo>
                      <a:pt x="2309" y="875"/>
                    </a:lnTo>
                    <a:lnTo>
                      <a:pt x="2308" y="878"/>
                    </a:lnTo>
                    <a:lnTo>
                      <a:pt x="2307" y="901"/>
                    </a:lnTo>
                    <a:lnTo>
                      <a:pt x="2305" y="908"/>
                    </a:lnTo>
                    <a:lnTo>
                      <a:pt x="2301" y="912"/>
                    </a:lnTo>
                    <a:lnTo>
                      <a:pt x="2300" y="912"/>
                    </a:lnTo>
                    <a:lnTo>
                      <a:pt x="2299" y="911"/>
                    </a:lnTo>
                    <a:lnTo>
                      <a:pt x="2298" y="911"/>
                    </a:lnTo>
                    <a:lnTo>
                      <a:pt x="2297" y="909"/>
                    </a:lnTo>
                    <a:lnTo>
                      <a:pt x="2296" y="909"/>
                    </a:lnTo>
                    <a:lnTo>
                      <a:pt x="2291" y="911"/>
                    </a:lnTo>
                    <a:lnTo>
                      <a:pt x="2285" y="911"/>
                    </a:lnTo>
                    <a:lnTo>
                      <a:pt x="2280" y="909"/>
                    </a:lnTo>
                    <a:lnTo>
                      <a:pt x="2266" y="909"/>
                    </a:lnTo>
                    <a:lnTo>
                      <a:pt x="2254" y="908"/>
                    </a:lnTo>
                    <a:lnTo>
                      <a:pt x="2244" y="908"/>
                    </a:lnTo>
                    <a:lnTo>
                      <a:pt x="2242" y="909"/>
                    </a:lnTo>
                    <a:lnTo>
                      <a:pt x="2241" y="911"/>
                    </a:lnTo>
                    <a:lnTo>
                      <a:pt x="2240" y="914"/>
                    </a:lnTo>
                    <a:lnTo>
                      <a:pt x="2239" y="914"/>
                    </a:lnTo>
                    <a:lnTo>
                      <a:pt x="2238" y="915"/>
                    </a:lnTo>
                    <a:lnTo>
                      <a:pt x="2237" y="915"/>
                    </a:lnTo>
                    <a:lnTo>
                      <a:pt x="2232" y="916"/>
                    </a:lnTo>
                    <a:lnTo>
                      <a:pt x="2230" y="916"/>
                    </a:lnTo>
                    <a:lnTo>
                      <a:pt x="2229" y="915"/>
                    </a:lnTo>
                    <a:lnTo>
                      <a:pt x="2228" y="915"/>
                    </a:lnTo>
                    <a:lnTo>
                      <a:pt x="2225" y="916"/>
                    </a:lnTo>
                    <a:lnTo>
                      <a:pt x="2224" y="917"/>
                    </a:lnTo>
                    <a:lnTo>
                      <a:pt x="2223" y="918"/>
                    </a:lnTo>
                    <a:lnTo>
                      <a:pt x="2221" y="920"/>
                    </a:lnTo>
                    <a:lnTo>
                      <a:pt x="2196" y="922"/>
                    </a:lnTo>
                    <a:lnTo>
                      <a:pt x="2194" y="922"/>
                    </a:lnTo>
                    <a:lnTo>
                      <a:pt x="2193" y="923"/>
                    </a:lnTo>
                    <a:lnTo>
                      <a:pt x="2191" y="925"/>
                    </a:lnTo>
                    <a:lnTo>
                      <a:pt x="2191" y="926"/>
                    </a:lnTo>
                    <a:lnTo>
                      <a:pt x="2189" y="926"/>
                    </a:lnTo>
                    <a:lnTo>
                      <a:pt x="2186" y="926"/>
                    </a:lnTo>
                    <a:lnTo>
                      <a:pt x="2185" y="926"/>
                    </a:lnTo>
                    <a:lnTo>
                      <a:pt x="2184" y="928"/>
                    </a:lnTo>
                    <a:lnTo>
                      <a:pt x="2181" y="929"/>
                    </a:lnTo>
                    <a:lnTo>
                      <a:pt x="2180" y="929"/>
                    </a:lnTo>
                    <a:lnTo>
                      <a:pt x="2178" y="930"/>
                    </a:lnTo>
                    <a:lnTo>
                      <a:pt x="2177" y="931"/>
                    </a:lnTo>
                    <a:lnTo>
                      <a:pt x="2176" y="932"/>
                    </a:lnTo>
                    <a:lnTo>
                      <a:pt x="2174" y="934"/>
                    </a:lnTo>
                    <a:lnTo>
                      <a:pt x="2176" y="935"/>
                    </a:lnTo>
                    <a:lnTo>
                      <a:pt x="2177" y="937"/>
                    </a:lnTo>
                    <a:lnTo>
                      <a:pt x="2174" y="940"/>
                    </a:lnTo>
                    <a:lnTo>
                      <a:pt x="2170" y="945"/>
                    </a:lnTo>
                    <a:lnTo>
                      <a:pt x="2169" y="947"/>
                    </a:lnTo>
                    <a:lnTo>
                      <a:pt x="2170" y="950"/>
                    </a:lnTo>
                    <a:lnTo>
                      <a:pt x="2171" y="954"/>
                    </a:lnTo>
                    <a:lnTo>
                      <a:pt x="2171" y="956"/>
                    </a:lnTo>
                    <a:lnTo>
                      <a:pt x="2168" y="957"/>
                    </a:lnTo>
                    <a:lnTo>
                      <a:pt x="2162" y="957"/>
                    </a:lnTo>
                    <a:lnTo>
                      <a:pt x="2156" y="955"/>
                    </a:lnTo>
                    <a:lnTo>
                      <a:pt x="2151" y="954"/>
                    </a:lnTo>
                    <a:lnTo>
                      <a:pt x="2147" y="958"/>
                    </a:lnTo>
                    <a:lnTo>
                      <a:pt x="2147" y="962"/>
                    </a:lnTo>
                    <a:lnTo>
                      <a:pt x="2146" y="964"/>
                    </a:lnTo>
                    <a:lnTo>
                      <a:pt x="2139" y="965"/>
                    </a:lnTo>
                    <a:lnTo>
                      <a:pt x="2137" y="965"/>
                    </a:lnTo>
                    <a:lnTo>
                      <a:pt x="2134" y="967"/>
                    </a:lnTo>
                    <a:lnTo>
                      <a:pt x="2128" y="971"/>
                    </a:lnTo>
                    <a:lnTo>
                      <a:pt x="2111" y="975"/>
                    </a:lnTo>
                    <a:lnTo>
                      <a:pt x="2107" y="979"/>
                    </a:lnTo>
                    <a:lnTo>
                      <a:pt x="2104" y="983"/>
                    </a:lnTo>
                    <a:lnTo>
                      <a:pt x="2103" y="988"/>
                    </a:lnTo>
                    <a:lnTo>
                      <a:pt x="2102" y="998"/>
                    </a:lnTo>
                    <a:lnTo>
                      <a:pt x="2101" y="1007"/>
                    </a:lnTo>
                    <a:lnTo>
                      <a:pt x="2100" y="1017"/>
                    </a:lnTo>
                    <a:lnTo>
                      <a:pt x="2098" y="1031"/>
                    </a:lnTo>
                    <a:lnTo>
                      <a:pt x="2096" y="1042"/>
                    </a:lnTo>
                    <a:lnTo>
                      <a:pt x="2095" y="1046"/>
                    </a:lnTo>
                    <a:lnTo>
                      <a:pt x="2093" y="1049"/>
                    </a:lnTo>
                    <a:lnTo>
                      <a:pt x="2091" y="1049"/>
                    </a:lnTo>
                    <a:lnTo>
                      <a:pt x="2087" y="1049"/>
                    </a:lnTo>
                    <a:lnTo>
                      <a:pt x="2084" y="1050"/>
                    </a:lnTo>
                    <a:lnTo>
                      <a:pt x="2082" y="1054"/>
                    </a:lnTo>
                    <a:lnTo>
                      <a:pt x="2082" y="1060"/>
                    </a:lnTo>
                    <a:lnTo>
                      <a:pt x="2084" y="1067"/>
                    </a:lnTo>
                    <a:lnTo>
                      <a:pt x="2083" y="1073"/>
                    </a:lnTo>
                    <a:lnTo>
                      <a:pt x="2083" y="1074"/>
                    </a:lnTo>
                    <a:lnTo>
                      <a:pt x="2081" y="1076"/>
                    </a:lnTo>
                    <a:lnTo>
                      <a:pt x="2079" y="1077"/>
                    </a:lnTo>
                    <a:lnTo>
                      <a:pt x="2078" y="1080"/>
                    </a:lnTo>
                    <a:lnTo>
                      <a:pt x="2078" y="1090"/>
                    </a:lnTo>
                    <a:lnTo>
                      <a:pt x="2077" y="1104"/>
                    </a:lnTo>
                    <a:lnTo>
                      <a:pt x="2076" y="1121"/>
                    </a:lnTo>
                    <a:lnTo>
                      <a:pt x="2075" y="1134"/>
                    </a:lnTo>
                    <a:lnTo>
                      <a:pt x="2070" y="1148"/>
                    </a:lnTo>
                    <a:lnTo>
                      <a:pt x="2069" y="1146"/>
                    </a:lnTo>
                    <a:lnTo>
                      <a:pt x="2069" y="1143"/>
                    </a:lnTo>
                    <a:lnTo>
                      <a:pt x="2067" y="1141"/>
                    </a:lnTo>
                    <a:lnTo>
                      <a:pt x="2066" y="1140"/>
                    </a:lnTo>
                    <a:lnTo>
                      <a:pt x="2064" y="1140"/>
                    </a:lnTo>
                    <a:lnTo>
                      <a:pt x="2064" y="1141"/>
                    </a:lnTo>
                    <a:lnTo>
                      <a:pt x="2064" y="1144"/>
                    </a:lnTo>
                    <a:lnTo>
                      <a:pt x="2062" y="1144"/>
                    </a:lnTo>
                    <a:lnTo>
                      <a:pt x="2064" y="1146"/>
                    </a:lnTo>
                    <a:lnTo>
                      <a:pt x="2066" y="1148"/>
                    </a:lnTo>
                    <a:lnTo>
                      <a:pt x="2062" y="1148"/>
                    </a:lnTo>
                    <a:lnTo>
                      <a:pt x="2060" y="1147"/>
                    </a:lnTo>
                    <a:lnTo>
                      <a:pt x="2058" y="1147"/>
                    </a:lnTo>
                    <a:lnTo>
                      <a:pt x="2055" y="1149"/>
                    </a:lnTo>
                    <a:lnTo>
                      <a:pt x="2058" y="1150"/>
                    </a:lnTo>
                    <a:lnTo>
                      <a:pt x="2060" y="1151"/>
                    </a:lnTo>
                    <a:lnTo>
                      <a:pt x="2061" y="1152"/>
                    </a:lnTo>
                    <a:lnTo>
                      <a:pt x="2060" y="1155"/>
                    </a:lnTo>
                    <a:lnTo>
                      <a:pt x="2058" y="1157"/>
                    </a:lnTo>
                    <a:lnTo>
                      <a:pt x="2057" y="1159"/>
                    </a:lnTo>
                    <a:lnTo>
                      <a:pt x="2057" y="1160"/>
                    </a:lnTo>
                    <a:lnTo>
                      <a:pt x="2056" y="1161"/>
                    </a:lnTo>
                    <a:lnTo>
                      <a:pt x="2053" y="1163"/>
                    </a:lnTo>
                    <a:lnTo>
                      <a:pt x="2046" y="1165"/>
                    </a:lnTo>
                    <a:lnTo>
                      <a:pt x="2048" y="1167"/>
                    </a:lnTo>
                    <a:lnTo>
                      <a:pt x="2044" y="1172"/>
                    </a:lnTo>
                    <a:lnTo>
                      <a:pt x="2019" y="1163"/>
                    </a:lnTo>
                    <a:lnTo>
                      <a:pt x="2010" y="1161"/>
                    </a:lnTo>
                    <a:lnTo>
                      <a:pt x="2010" y="1158"/>
                    </a:lnTo>
                    <a:lnTo>
                      <a:pt x="2008" y="1155"/>
                    </a:lnTo>
                    <a:lnTo>
                      <a:pt x="1988" y="1147"/>
                    </a:lnTo>
                    <a:lnTo>
                      <a:pt x="1963" y="1142"/>
                    </a:lnTo>
                    <a:lnTo>
                      <a:pt x="1943" y="1138"/>
                    </a:lnTo>
                    <a:lnTo>
                      <a:pt x="1929" y="1135"/>
                    </a:lnTo>
                    <a:lnTo>
                      <a:pt x="1926" y="1134"/>
                    </a:lnTo>
                    <a:lnTo>
                      <a:pt x="1929" y="1132"/>
                    </a:lnTo>
                    <a:lnTo>
                      <a:pt x="1924" y="1127"/>
                    </a:lnTo>
                    <a:lnTo>
                      <a:pt x="1924" y="1125"/>
                    </a:lnTo>
                    <a:lnTo>
                      <a:pt x="1924" y="1116"/>
                    </a:lnTo>
                    <a:lnTo>
                      <a:pt x="1923" y="1114"/>
                    </a:lnTo>
                    <a:lnTo>
                      <a:pt x="1919" y="1109"/>
                    </a:lnTo>
                    <a:lnTo>
                      <a:pt x="1917" y="1107"/>
                    </a:lnTo>
                    <a:lnTo>
                      <a:pt x="1913" y="1107"/>
                    </a:lnTo>
                    <a:lnTo>
                      <a:pt x="1911" y="1107"/>
                    </a:lnTo>
                    <a:lnTo>
                      <a:pt x="1901" y="1110"/>
                    </a:lnTo>
                    <a:lnTo>
                      <a:pt x="1898" y="1112"/>
                    </a:lnTo>
                    <a:lnTo>
                      <a:pt x="1896" y="1114"/>
                    </a:lnTo>
                    <a:lnTo>
                      <a:pt x="1894" y="1117"/>
                    </a:lnTo>
                    <a:lnTo>
                      <a:pt x="1893" y="1119"/>
                    </a:lnTo>
                    <a:lnTo>
                      <a:pt x="1894" y="1121"/>
                    </a:lnTo>
                    <a:lnTo>
                      <a:pt x="1894" y="1124"/>
                    </a:lnTo>
                    <a:lnTo>
                      <a:pt x="1895" y="1125"/>
                    </a:lnTo>
                    <a:lnTo>
                      <a:pt x="1896" y="1125"/>
                    </a:lnTo>
                    <a:lnTo>
                      <a:pt x="1897" y="1126"/>
                    </a:lnTo>
                    <a:lnTo>
                      <a:pt x="1898" y="1126"/>
                    </a:lnTo>
                    <a:lnTo>
                      <a:pt x="1900" y="1126"/>
                    </a:lnTo>
                    <a:lnTo>
                      <a:pt x="1900" y="1127"/>
                    </a:lnTo>
                    <a:lnTo>
                      <a:pt x="1902" y="1129"/>
                    </a:lnTo>
                    <a:lnTo>
                      <a:pt x="1900" y="1129"/>
                    </a:lnTo>
                    <a:lnTo>
                      <a:pt x="1904" y="1131"/>
                    </a:lnTo>
                    <a:lnTo>
                      <a:pt x="1904" y="1133"/>
                    </a:lnTo>
                    <a:lnTo>
                      <a:pt x="1902" y="1133"/>
                    </a:lnTo>
                    <a:lnTo>
                      <a:pt x="1897" y="1131"/>
                    </a:lnTo>
                    <a:lnTo>
                      <a:pt x="1892" y="1129"/>
                    </a:lnTo>
                    <a:lnTo>
                      <a:pt x="1888" y="1126"/>
                    </a:lnTo>
                    <a:lnTo>
                      <a:pt x="1881" y="1127"/>
                    </a:lnTo>
                    <a:lnTo>
                      <a:pt x="1878" y="1123"/>
                    </a:lnTo>
                    <a:lnTo>
                      <a:pt x="1879" y="1121"/>
                    </a:lnTo>
                    <a:lnTo>
                      <a:pt x="1877" y="1119"/>
                    </a:lnTo>
                    <a:lnTo>
                      <a:pt x="1875" y="1118"/>
                    </a:lnTo>
                    <a:lnTo>
                      <a:pt x="1869" y="1119"/>
                    </a:lnTo>
                    <a:lnTo>
                      <a:pt x="1866" y="1119"/>
                    </a:lnTo>
                    <a:lnTo>
                      <a:pt x="1864" y="1121"/>
                    </a:lnTo>
                    <a:lnTo>
                      <a:pt x="1863" y="1122"/>
                    </a:lnTo>
                    <a:lnTo>
                      <a:pt x="1863" y="1123"/>
                    </a:lnTo>
                    <a:lnTo>
                      <a:pt x="1867" y="1125"/>
                    </a:lnTo>
                    <a:lnTo>
                      <a:pt x="1866" y="1129"/>
                    </a:lnTo>
                    <a:lnTo>
                      <a:pt x="1861" y="1129"/>
                    </a:lnTo>
                    <a:lnTo>
                      <a:pt x="1859" y="1126"/>
                    </a:lnTo>
                    <a:lnTo>
                      <a:pt x="1857" y="1126"/>
                    </a:lnTo>
                    <a:lnTo>
                      <a:pt x="1852" y="1125"/>
                    </a:lnTo>
                    <a:lnTo>
                      <a:pt x="1851" y="1124"/>
                    </a:lnTo>
                    <a:lnTo>
                      <a:pt x="1849" y="1122"/>
                    </a:lnTo>
                    <a:lnTo>
                      <a:pt x="1846" y="1121"/>
                    </a:lnTo>
                    <a:lnTo>
                      <a:pt x="1841" y="1122"/>
                    </a:lnTo>
                    <a:lnTo>
                      <a:pt x="1834" y="1123"/>
                    </a:lnTo>
                    <a:lnTo>
                      <a:pt x="1826" y="1123"/>
                    </a:lnTo>
                    <a:lnTo>
                      <a:pt x="1820" y="1127"/>
                    </a:lnTo>
                    <a:lnTo>
                      <a:pt x="1814" y="1125"/>
                    </a:lnTo>
                    <a:lnTo>
                      <a:pt x="1808" y="1118"/>
                    </a:lnTo>
                    <a:lnTo>
                      <a:pt x="1801" y="1117"/>
                    </a:lnTo>
                    <a:lnTo>
                      <a:pt x="1784" y="1118"/>
                    </a:lnTo>
                    <a:lnTo>
                      <a:pt x="1777" y="1118"/>
                    </a:lnTo>
                    <a:lnTo>
                      <a:pt x="1766" y="1115"/>
                    </a:lnTo>
                    <a:lnTo>
                      <a:pt x="1758" y="1108"/>
                    </a:lnTo>
                    <a:lnTo>
                      <a:pt x="1754" y="1105"/>
                    </a:lnTo>
                    <a:lnTo>
                      <a:pt x="1745" y="1107"/>
                    </a:lnTo>
                    <a:lnTo>
                      <a:pt x="1728" y="1109"/>
                    </a:lnTo>
                    <a:lnTo>
                      <a:pt x="1723" y="1110"/>
                    </a:lnTo>
                    <a:lnTo>
                      <a:pt x="1715" y="1112"/>
                    </a:lnTo>
                    <a:lnTo>
                      <a:pt x="1706" y="1116"/>
                    </a:lnTo>
                    <a:lnTo>
                      <a:pt x="1703" y="1116"/>
                    </a:lnTo>
                    <a:lnTo>
                      <a:pt x="1702" y="1116"/>
                    </a:lnTo>
                    <a:lnTo>
                      <a:pt x="1700" y="1115"/>
                    </a:lnTo>
                    <a:lnTo>
                      <a:pt x="1699" y="1114"/>
                    </a:lnTo>
                    <a:lnTo>
                      <a:pt x="1698" y="1115"/>
                    </a:lnTo>
                    <a:lnTo>
                      <a:pt x="1697" y="1115"/>
                    </a:lnTo>
                    <a:lnTo>
                      <a:pt x="1696" y="1116"/>
                    </a:lnTo>
                    <a:lnTo>
                      <a:pt x="1693" y="1115"/>
                    </a:lnTo>
                    <a:lnTo>
                      <a:pt x="1689" y="1115"/>
                    </a:lnTo>
                    <a:lnTo>
                      <a:pt x="1687" y="1114"/>
                    </a:lnTo>
                    <a:lnTo>
                      <a:pt x="1685" y="1112"/>
                    </a:lnTo>
                    <a:lnTo>
                      <a:pt x="1678" y="1101"/>
                    </a:lnTo>
                    <a:lnTo>
                      <a:pt x="1674" y="1097"/>
                    </a:lnTo>
                    <a:lnTo>
                      <a:pt x="1669" y="1093"/>
                    </a:lnTo>
                    <a:lnTo>
                      <a:pt x="1663" y="1094"/>
                    </a:lnTo>
                    <a:lnTo>
                      <a:pt x="1662" y="1093"/>
                    </a:lnTo>
                    <a:lnTo>
                      <a:pt x="1661" y="1092"/>
                    </a:lnTo>
                    <a:lnTo>
                      <a:pt x="1661" y="1090"/>
                    </a:lnTo>
                    <a:lnTo>
                      <a:pt x="1660" y="1089"/>
                    </a:lnTo>
                    <a:lnTo>
                      <a:pt x="1657" y="1088"/>
                    </a:lnTo>
                    <a:lnTo>
                      <a:pt x="1645" y="1088"/>
                    </a:lnTo>
                    <a:lnTo>
                      <a:pt x="1618" y="1083"/>
                    </a:lnTo>
                    <a:lnTo>
                      <a:pt x="1609" y="1084"/>
                    </a:lnTo>
                    <a:lnTo>
                      <a:pt x="1601" y="1084"/>
                    </a:lnTo>
                    <a:lnTo>
                      <a:pt x="1599" y="1083"/>
                    </a:lnTo>
                    <a:lnTo>
                      <a:pt x="1599" y="1080"/>
                    </a:lnTo>
                    <a:lnTo>
                      <a:pt x="1595" y="1081"/>
                    </a:lnTo>
                    <a:lnTo>
                      <a:pt x="1590" y="1082"/>
                    </a:lnTo>
                    <a:lnTo>
                      <a:pt x="1588" y="1082"/>
                    </a:lnTo>
                    <a:lnTo>
                      <a:pt x="1585" y="1085"/>
                    </a:lnTo>
                    <a:lnTo>
                      <a:pt x="1583" y="1085"/>
                    </a:lnTo>
                    <a:lnTo>
                      <a:pt x="1582" y="1085"/>
                    </a:lnTo>
                    <a:lnTo>
                      <a:pt x="1580" y="1085"/>
                    </a:lnTo>
                    <a:lnTo>
                      <a:pt x="1578" y="1087"/>
                    </a:lnTo>
                    <a:lnTo>
                      <a:pt x="1577" y="1088"/>
                    </a:lnTo>
                    <a:lnTo>
                      <a:pt x="1576" y="1088"/>
                    </a:lnTo>
                    <a:lnTo>
                      <a:pt x="1574" y="1088"/>
                    </a:lnTo>
                    <a:lnTo>
                      <a:pt x="1574" y="1087"/>
                    </a:lnTo>
                    <a:lnTo>
                      <a:pt x="1573" y="1087"/>
                    </a:lnTo>
                    <a:lnTo>
                      <a:pt x="1568" y="1091"/>
                    </a:lnTo>
                    <a:lnTo>
                      <a:pt x="1562" y="1091"/>
                    </a:lnTo>
                    <a:lnTo>
                      <a:pt x="1557" y="1090"/>
                    </a:lnTo>
                    <a:lnTo>
                      <a:pt x="1552" y="1089"/>
                    </a:lnTo>
                    <a:lnTo>
                      <a:pt x="1548" y="1088"/>
                    </a:lnTo>
                    <a:lnTo>
                      <a:pt x="1543" y="1087"/>
                    </a:lnTo>
                    <a:lnTo>
                      <a:pt x="1541" y="1082"/>
                    </a:lnTo>
                    <a:lnTo>
                      <a:pt x="1536" y="1073"/>
                    </a:lnTo>
                    <a:lnTo>
                      <a:pt x="1532" y="1067"/>
                    </a:lnTo>
                    <a:lnTo>
                      <a:pt x="1526" y="1065"/>
                    </a:lnTo>
                    <a:lnTo>
                      <a:pt x="1519" y="1067"/>
                    </a:lnTo>
                    <a:lnTo>
                      <a:pt x="1514" y="1071"/>
                    </a:lnTo>
                    <a:lnTo>
                      <a:pt x="1508" y="1074"/>
                    </a:lnTo>
                    <a:lnTo>
                      <a:pt x="1505" y="1076"/>
                    </a:lnTo>
                    <a:lnTo>
                      <a:pt x="1502" y="1076"/>
                    </a:lnTo>
                    <a:lnTo>
                      <a:pt x="1504" y="1070"/>
                    </a:lnTo>
                    <a:lnTo>
                      <a:pt x="1504" y="1067"/>
                    </a:lnTo>
                    <a:lnTo>
                      <a:pt x="1505" y="1066"/>
                    </a:lnTo>
                    <a:lnTo>
                      <a:pt x="1505" y="1064"/>
                    </a:lnTo>
                    <a:lnTo>
                      <a:pt x="1502" y="1060"/>
                    </a:lnTo>
                    <a:lnTo>
                      <a:pt x="1500" y="1058"/>
                    </a:lnTo>
                    <a:lnTo>
                      <a:pt x="1497" y="1058"/>
                    </a:lnTo>
                    <a:lnTo>
                      <a:pt x="1493" y="1058"/>
                    </a:lnTo>
                    <a:lnTo>
                      <a:pt x="1490" y="1058"/>
                    </a:lnTo>
                    <a:lnTo>
                      <a:pt x="1482" y="1059"/>
                    </a:lnTo>
                    <a:lnTo>
                      <a:pt x="1480" y="1059"/>
                    </a:lnTo>
                    <a:lnTo>
                      <a:pt x="1478" y="1058"/>
                    </a:lnTo>
                    <a:lnTo>
                      <a:pt x="1475" y="1058"/>
                    </a:lnTo>
                    <a:lnTo>
                      <a:pt x="1474" y="1058"/>
                    </a:lnTo>
                    <a:lnTo>
                      <a:pt x="1471" y="1058"/>
                    </a:lnTo>
                    <a:lnTo>
                      <a:pt x="1470" y="1058"/>
                    </a:lnTo>
                    <a:lnTo>
                      <a:pt x="1465" y="1058"/>
                    </a:lnTo>
                    <a:lnTo>
                      <a:pt x="1455" y="1055"/>
                    </a:lnTo>
                    <a:lnTo>
                      <a:pt x="1456" y="1055"/>
                    </a:lnTo>
                    <a:lnTo>
                      <a:pt x="1437" y="1052"/>
                    </a:lnTo>
                    <a:lnTo>
                      <a:pt x="1435" y="1051"/>
                    </a:lnTo>
                    <a:lnTo>
                      <a:pt x="1433" y="1049"/>
                    </a:lnTo>
                    <a:lnTo>
                      <a:pt x="1432" y="1041"/>
                    </a:lnTo>
                    <a:lnTo>
                      <a:pt x="1429" y="1032"/>
                    </a:lnTo>
                    <a:lnTo>
                      <a:pt x="1427" y="1026"/>
                    </a:lnTo>
                    <a:lnTo>
                      <a:pt x="1425" y="1023"/>
                    </a:lnTo>
                    <a:lnTo>
                      <a:pt x="1424" y="1022"/>
                    </a:lnTo>
                    <a:lnTo>
                      <a:pt x="1424" y="1021"/>
                    </a:lnTo>
                    <a:lnTo>
                      <a:pt x="1421" y="1016"/>
                    </a:lnTo>
                    <a:lnTo>
                      <a:pt x="1420" y="1016"/>
                    </a:lnTo>
                    <a:lnTo>
                      <a:pt x="1419" y="1017"/>
                    </a:lnTo>
                    <a:lnTo>
                      <a:pt x="1418" y="1016"/>
                    </a:lnTo>
                    <a:lnTo>
                      <a:pt x="1416" y="1014"/>
                    </a:lnTo>
                    <a:lnTo>
                      <a:pt x="1415" y="1008"/>
                    </a:lnTo>
                    <a:lnTo>
                      <a:pt x="1414" y="1005"/>
                    </a:lnTo>
                    <a:lnTo>
                      <a:pt x="1413" y="1002"/>
                    </a:lnTo>
                    <a:lnTo>
                      <a:pt x="1413" y="1000"/>
                    </a:lnTo>
                    <a:lnTo>
                      <a:pt x="1413" y="997"/>
                    </a:lnTo>
                    <a:lnTo>
                      <a:pt x="1418" y="991"/>
                    </a:lnTo>
                    <a:lnTo>
                      <a:pt x="1420" y="988"/>
                    </a:lnTo>
                    <a:lnTo>
                      <a:pt x="1418" y="983"/>
                    </a:lnTo>
                    <a:lnTo>
                      <a:pt x="1407" y="972"/>
                    </a:lnTo>
                    <a:lnTo>
                      <a:pt x="1409" y="967"/>
                    </a:lnTo>
                    <a:lnTo>
                      <a:pt x="1407" y="966"/>
                    </a:lnTo>
                    <a:lnTo>
                      <a:pt x="1406" y="959"/>
                    </a:lnTo>
                    <a:lnTo>
                      <a:pt x="1405" y="955"/>
                    </a:lnTo>
                    <a:lnTo>
                      <a:pt x="1404" y="953"/>
                    </a:lnTo>
                    <a:lnTo>
                      <a:pt x="1401" y="949"/>
                    </a:lnTo>
                    <a:lnTo>
                      <a:pt x="1401" y="948"/>
                    </a:lnTo>
                    <a:lnTo>
                      <a:pt x="1399" y="947"/>
                    </a:lnTo>
                    <a:lnTo>
                      <a:pt x="1399" y="943"/>
                    </a:lnTo>
                    <a:lnTo>
                      <a:pt x="1399" y="941"/>
                    </a:lnTo>
                    <a:lnTo>
                      <a:pt x="1402" y="921"/>
                    </a:lnTo>
                    <a:lnTo>
                      <a:pt x="1402" y="913"/>
                    </a:lnTo>
                    <a:lnTo>
                      <a:pt x="1392" y="874"/>
                    </a:lnTo>
                    <a:lnTo>
                      <a:pt x="1389" y="871"/>
                    </a:lnTo>
                    <a:lnTo>
                      <a:pt x="1385" y="866"/>
                    </a:lnTo>
                    <a:lnTo>
                      <a:pt x="1382" y="864"/>
                    </a:lnTo>
                    <a:lnTo>
                      <a:pt x="1382" y="862"/>
                    </a:lnTo>
                    <a:lnTo>
                      <a:pt x="1378" y="858"/>
                    </a:lnTo>
                    <a:lnTo>
                      <a:pt x="1377" y="856"/>
                    </a:lnTo>
                    <a:lnTo>
                      <a:pt x="1379" y="857"/>
                    </a:lnTo>
                    <a:lnTo>
                      <a:pt x="1380" y="856"/>
                    </a:lnTo>
                    <a:lnTo>
                      <a:pt x="1382" y="855"/>
                    </a:lnTo>
                    <a:lnTo>
                      <a:pt x="1384" y="854"/>
                    </a:lnTo>
                    <a:lnTo>
                      <a:pt x="1382" y="853"/>
                    </a:lnTo>
                    <a:lnTo>
                      <a:pt x="1382" y="851"/>
                    </a:lnTo>
                    <a:lnTo>
                      <a:pt x="1384" y="850"/>
                    </a:lnTo>
                    <a:lnTo>
                      <a:pt x="1384" y="848"/>
                    </a:lnTo>
                    <a:lnTo>
                      <a:pt x="1379" y="850"/>
                    </a:lnTo>
                    <a:lnTo>
                      <a:pt x="1378" y="850"/>
                    </a:lnTo>
                    <a:lnTo>
                      <a:pt x="1377" y="850"/>
                    </a:lnTo>
                    <a:lnTo>
                      <a:pt x="1376" y="849"/>
                    </a:lnTo>
                    <a:lnTo>
                      <a:pt x="1375" y="849"/>
                    </a:lnTo>
                    <a:lnTo>
                      <a:pt x="1375" y="848"/>
                    </a:lnTo>
                    <a:lnTo>
                      <a:pt x="1373" y="848"/>
                    </a:lnTo>
                    <a:lnTo>
                      <a:pt x="1372" y="847"/>
                    </a:lnTo>
                    <a:lnTo>
                      <a:pt x="1372" y="846"/>
                    </a:lnTo>
                    <a:lnTo>
                      <a:pt x="1369" y="848"/>
                    </a:lnTo>
                    <a:lnTo>
                      <a:pt x="1368" y="847"/>
                    </a:lnTo>
                    <a:lnTo>
                      <a:pt x="1368" y="846"/>
                    </a:lnTo>
                    <a:lnTo>
                      <a:pt x="1368" y="843"/>
                    </a:lnTo>
                    <a:lnTo>
                      <a:pt x="1366" y="845"/>
                    </a:lnTo>
                    <a:lnTo>
                      <a:pt x="1364" y="843"/>
                    </a:lnTo>
                    <a:lnTo>
                      <a:pt x="1364" y="842"/>
                    </a:lnTo>
                    <a:lnTo>
                      <a:pt x="1367" y="841"/>
                    </a:lnTo>
                    <a:lnTo>
                      <a:pt x="1370" y="838"/>
                    </a:lnTo>
                    <a:lnTo>
                      <a:pt x="1371" y="837"/>
                    </a:lnTo>
                    <a:lnTo>
                      <a:pt x="1371" y="836"/>
                    </a:lnTo>
                    <a:lnTo>
                      <a:pt x="1367" y="836"/>
                    </a:lnTo>
                    <a:lnTo>
                      <a:pt x="1363" y="833"/>
                    </a:lnTo>
                    <a:lnTo>
                      <a:pt x="1361" y="830"/>
                    </a:lnTo>
                    <a:lnTo>
                      <a:pt x="1360" y="825"/>
                    </a:lnTo>
                    <a:lnTo>
                      <a:pt x="1358" y="828"/>
                    </a:lnTo>
                    <a:lnTo>
                      <a:pt x="1356" y="828"/>
                    </a:lnTo>
                    <a:lnTo>
                      <a:pt x="1352" y="828"/>
                    </a:lnTo>
                    <a:lnTo>
                      <a:pt x="1350" y="828"/>
                    </a:lnTo>
                    <a:lnTo>
                      <a:pt x="1349" y="825"/>
                    </a:lnTo>
                    <a:lnTo>
                      <a:pt x="1347" y="824"/>
                    </a:lnTo>
                    <a:lnTo>
                      <a:pt x="1346" y="823"/>
                    </a:lnTo>
                    <a:lnTo>
                      <a:pt x="1330" y="823"/>
                    </a:lnTo>
                    <a:lnTo>
                      <a:pt x="1327" y="822"/>
                    </a:lnTo>
                    <a:lnTo>
                      <a:pt x="1326" y="823"/>
                    </a:lnTo>
                    <a:lnTo>
                      <a:pt x="1323" y="821"/>
                    </a:lnTo>
                    <a:lnTo>
                      <a:pt x="1318" y="821"/>
                    </a:lnTo>
                    <a:lnTo>
                      <a:pt x="1309" y="820"/>
                    </a:lnTo>
                    <a:lnTo>
                      <a:pt x="1304" y="819"/>
                    </a:lnTo>
                    <a:lnTo>
                      <a:pt x="1297" y="816"/>
                    </a:lnTo>
                    <a:lnTo>
                      <a:pt x="1292" y="815"/>
                    </a:lnTo>
                    <a:lnTo>
                      <a:pt x="1283" y="815"/>
                    </a:lnTo>
                    <a:lnTo>
                      <a:pt x="1278" y="817"/>
                    </a:lnTo>
                    <a:lnTo>
                      <a:pt x="1274" y="820"/>
                    </a:lnTo>
                    <a:lnTo>
                      <a:pt x="1272" y="821"/>
                    </a:lnTo>
                    <a:lnTo>
                      <a:pt x="1261" y="821"/>
                    </a:lnTo>
                    <a:lnTo>
                      <a:pt x="1258" y="822"/>
                    </a:lnTo>
                    <a:lnTo>
                      <a:pt x="1257" y="823"/>
                    </a:lnTo>
                    <a:lnTo>
                      <a:pt x="1254" y="825"/>
                    </a:lnTo>
                    <a:lnTo>
                      <a:pt x="1254" y="826"/>
                    </a:lnTo>
                    <a:lnTo>
                      <a:pt x="1254" y="828"/>
                    </a:lnTo>
                    <a:lnTo>
                      <a:pt x="1252" y="829"/>
                    </a:lnTo>
                    <a:lnTo>
                      <a:pt x="1251" y="829"/>
                    </a:lnTo>
                    <a:lnTo>
                      <a:pt x="1250" y="830"/>
                    </a:lnTo>
                    <a:lnTo>
                      <a:pt x="1248" y="832"/>
                    </a:lnTo>
                    <a:lnTo>
                      <a:pt x="1238" y="838"/>
                    </a:lnTo>
                    <a:lnTo>
                      <a:pt x="1234" y="841"/>
                    </a:lnTo>
                    <a:lnTo>
                      <a:pt x="1233" y="841"/>
                    </a:lnTo>
                    <a:lnTo>
                      <a:pt x="1233" y="842"/>
                    </a:lnTo>
                    <a:lnTo>
                      <a:pt x="1230" y="845"/>
                    </a:lnTo>
                    <a:lnTo>
                      <a:pt x="1229" y="845"/>
                    </a:lnTo>
                    <a:lnTo>
                      <a:pt x="1222" y="846"/>
                    </a:lnTo>
                    <a:lnTo>
                      <a:pt x="1216" y="847"/>
                    </a:lnTo>
                    <a:lnTo>
                      <a:pt x="1214" y="848"/>
                    </a:lnTo>
                    <a:lnTo>
                      <a:pt x="1209" y="847"/>
                    </a:lnTo>
                    <a:lnTo>
                      <a:pt x="1207" y="848"/>
                    </a:lnTo>
                    <a:lnTo>
                      <a:pt x="1205" y="849"/>
                    </a:lnTo>
                    <a:lnTo>
                      <a:pt x="1204" y="849"/>
                    </a:lnTo>
                    <a:lnTo>
                      <a:pt x="1198" y="849"/>
                    </a:lnTo>
                    <a:lnTo>
                      <a:pt x="1194" y="848"/>
                    </a:lnTo>
                    <a:lnTo>
                      <a:pt x="1192" y="848"/>
                    </a:lnTo>
                    <a:lnTo>
                      <a:pt x="1189" y="849"/>
                    </a:lnTo>
                    <a:lnTo>
                      <a:pt x="1185" y="855"/>
                    </a:lnTo>
                    <a:lnTo>
                      <a:pt x="1182" y="856"/>
                    </a:lnTo>
                    <a:lnTo>
                      <a:pt x="1181" y="857"/>
                    </a:lnTo>
                    <a:lnTo>
                      <a:pt x="1173" y="866"/>
                    </a:lnTo>
                    <a:lnTo>
                      <a:pt x="1175" y="865"/>
                    </a:lnTo>
                    <a:lnTo>
                      <a:pt x="1177" y="864"/>
                    </a:lnTo>
                    <a:lnTo>
                      <a:pt x="1178" y="867"/>
                    </a:lnTo>
                    <a:lnTo>
                      <a:pt x="1177" y="873"/>
                    </a:lnTo>
                    <a:lnTo>
                      <a:pt x="1175" y="878"/>
                    </a:lnTo>
                    <a:lnTo>
                      <a:pt x="1173" y="881"/>
                    </a:lnTo>
                    <a:lnTo>
                      <a:pt x="1168" y="886"/>
                    </a:lnTo>
                    <a:lnTo>
                      <a:pt x="1163" y="888"/>
                    </a:lnTo>
                    <a:lnTo>
                      <a:pt x="1156" y="889"/>
                    </a:lnTo>
                    <a:lnTo>
                      <a:pt x="1149" y="889"/>
                    </a:lnTo>
                    <a:lnTo>
                      <a:pt x="1138" y="884"/>
                    </a:lnTo>
                    <a:lnTo>
                      <a:pt x="1130" y="883"/>
                    </a:lnTo>
                    <a:lnTo>
                      <a:pt x="1126" y="887"/>
                    </a:lnTo>
                    <a:lnTo>
                      <a:pt x="1123" y="890"/>
                    </a:lnTo>
                    <a:lnTo>
                      <a:pt x="1122" y="892"/>
                    </a:lnTo>
                    <a:lnTo>
                      <a:pt x="1121" y="895"/>
                    </a:lnTo>
                    <a:lnTo>
                      <a:pt x="1118" y="896"/>
                    </a:lnTo>
                    <a:lnTo>
                      <a:pt x="1114" y="896"/>
                    </a:lnTo>
                    <a:lnTo>
                      <a:pt x="1108" y="898"/>
                    </a:lnTo>
                    <a:lnTo>
                      <a:pt x="1105" y="899"/>
                    </a:lnTo>
                    <a:lnTo>
                      <a:pt x="1096" y="908"/>
                    </a:lnTo>
                    <a:lnTo>
                      <a:pt x="1094" y="908"/>
                    </a:lnTo>
                    <a:lnTo>
                      <a:pt x="1080" y="921"/>
                    </a:lnTo>
                    <a:lnTo>
                      <a:pt x="1063" y="930"/>
                    </a:lnTo>
                    <a:lnTo>
                      <a:pt x="1063" y="931"/>
                    </a:lnTo>
                    <a:lnTo>
                      <a:pt x="1062" y="932"/>
                    </a:lnTo>
                    <a:lnTo>
                      <a:pt x="1061" y="933"/>
                    </a:lnTo>
                    <a:lnTo>
                      <a:pt x="1059" y="933"/>
                    </a:lnTo>
                    <a:lnTo>
                      <a:pt x="1058" y="933"/>
                    </a:lnTo>
                    <a:lnTo>
                      <a:pt x="1056" y="931"/>
                    </a:lnTo>
                    <a:lnTo>
                      <a:pt x="1053" y="931"/>
                    </a:lnTo>
                    <a:lnTo>
                      <a:pt x="1041" y="932"/>
                    </a:lnTo>
                    <a:lnTo>
                      <a:pt x="1034" y="931"/>
                    </a:lnTo>
                    <a:lnTo>
                      <a:pt x="1032" y="928"/>
                    </a:lnTo>
                    <a:lnTo>
                      <a:pt x="1030" y="923"/>
                    </a:lnTo>
                    <a:lnTo>
                      <a:pt x="1025" y="918"/>
                    </a:lnTo>
                    <a:lnTo>
                      <a:pt x="1018" y="917"/>
                    </a:lnTo>
                    <a:lnTo>
                      <a:pt x="1005" y="917"/>
                    </a:lnTo>
                    <a:lnTo>
                      <a:pt x="1000" y="915"/>
                    </a:lnTo>
                    <a:lnTo>
                      <a:pt x="997" y="911"/>
                    </a:lnTo>
                    <a:lnTo>
                      <a:pt x="994" y="906"/>
                    </a:lnTo>
                    <a:lnTo>
                      <a:pt x="992" y="900"/>
                    </a:lnTo>
                    <a:lnTo>
                      <a:pt x="988" y="897"/>
                    </a:lnTo>
                    <a:lnTo>
                      <a:pt x="984" y="896"/>
                    </a:lnTo>
                    <a:lnTo>
                      <a:pt x="981" y="897"/>
                    </a:lnTo>
                    <a:lnTo>
                      <a:pt x="979" y="897"/>
                    </a:lnTo>
                    <a:lnTo>
                      <a:pt x="967" y="898"/>
                    </a:lnTo>
                    <a:lnTo>
                      <a:pt x="964" y="898"/>
                    </a:lnTo>
                    <a:lnTo>
                      <a:pt x="954" y="895"/>
                    </a:lnTo>
                    <a:lnTo>
                      <a:pt x="951" y="895"/>
                    </a:lnTo>
                    <a:lnTo>
                      <a:pt x="949" y="893"/>
                    </a:lnTo>
                    <a:lnTo>
                      <a:pt x="947" y="891"/>
                    </a:lnTo>
                    <a:lnTo>
                      <a:pt x="946" y="891"/>
                    </a:lnTo>
                    <a:lnTo>
                      <a:pt x="944" y="891"/>
                    </a:lnTo>
                    <a:lnTo>
                      <a:pt x="941" y="891"/>
                    </a:lnTo>
                    <a:lnTo>
                      <a:pt x="931" y="896"/>
                    </a:lnTo>
                    <a:lnTo>
                      <a:pt x="924" y="897"/>
                    </a:lnTo>
                    <a:lnTo>
                      <a:pt x="919" y="899"/>
                    </a:lnTo>
                    <a:lnTo>
                      <a:pt x="915" y="899"/>
                    </a:lnTo>
                    <a:lnTo>
                      <a:pt x="908" y="897"/>
                    </a:lnTo>
                    <a:lnTo>
                      <a:pt x="905" y="897"/>
                    </a:lnTo>
                    <a:lnTo>
                      <a:pt x="902" y="898"/>
                    </a:lnTo>
                    <a:lnTo>
                      <a:pt x="899" y="898"/>
                    </a:lnTo>
                    <a:lnTo>
                      <a:pt x="891" y="891"/>
                    </a:lnTo>
                    <a:lnTo>
                      <a:pt x="880" y="884"/>
                    </a:lnTo>
                    <a:lnTo>
                      <a:pt x="867" y="873"/>
                    </a:lnTo>
                    <a:lnTo>
                      <a:pt x="864" y="871"/>
                    </a:lnTo>
                    <a:lnTo>
                      <a:pt x="863" y="867"/>
                    </a:lnTo>
                    <a:lnTo>
                      <a:pt x="863" y="859"/>
                    </a:lnTo>
                    <a:lnTo>
                      <a:pt x="862" y="856"/>
                    </a:lnTo>
                    <a:lnTo>
                      <a:pt x="859" y="853"/>
                    </a:lnTo>
                    <a:lnTo>
                      <a:pt x="854" y="850"/>
                    </a:lnTo>
                    <a:lnTo>
                      <a:pt x="803" y="833"/>
                    </a:lnTo>
                    <a:lnTo>
                      <a:pt x="800" y="832"/>
                    </a:lnTo>
                    <a:lnTo>
                      <a:pt x="798" y="831"/>
                    </a:lnTo>
                    <a:lnTo>
                      <a:pt x="795" y="829"/>
                    </a:lnTo>
                    <a:lnTo>
                      <a:pt x="794" y="826"/>
                    </a:lnTo>
                    <a:lnTo>
                      <a:pt x="792" y="824"/>
                    </a:lnTo>
                    <a:lnTo>
                      <a:pt x="783" y="822"/>
                    </a:lnTo>
                    <a:lnTo>
                      <a:pt x="782" y="821"/>
                    </a:lnTo>
                    <a:lnTo>
                      <a:pt x="781" y="816"/>
                    </a:lnTo>
                    <a:lnTo>
                      <a:pt x="777" y="815"/>
                    </a:lnTo>
                    <a:lnTo>
                      <a:pt x="770" y="813"/>
                    </a:lnTo>
                    <a:lnTo>
                      <a:pt x="758" y="801"/>
                    </a:lnTo>
                    <a:lnTo>
                      <a:pt x="753" y="798"/>
                    </a:lnTo>
                    <a:lnTo>
                      <a:pt x="746" y="795"/>
                    </a:lnTo>
                    <a:lnTo>
                      <a:pt x="733" y="790"/>
                    </a:lnTo>
                    <a:lnTo>
                      <a:pt x="731" y="787"/>
                    </a:lnTo>
                    <a:lnTo>
                      <a:pt x="731" y="783"/>
                    </a:lnTo>
                    <a:lnTo>
                      <a:pt x="732" y="781"/>
                    </a:lnTo>
                    <a:lnTo>
                      <a:pt x="734" y="780"/>
                    </a:lnTo>
                    <a:lnTo>
                      <a:pt x="738" y="780"/>
                    </a:lnTo>
                    <a:lnTo>
                      <a:pt x="740" y="780"/>
                    </a:lnTo>
                    <a:lnTo>
                      <a:pt x="743" y="779"/>
                    </a:lnTo>
                    <a:lnTo>
                      <a:pt x="746" y="778"/>
                    </a:lnTo>
                    <a:lnTo>
                      <a:pt x="744" y="773"/>
                    </a:lnTo>
                    <a:lnTo>
                      <a:pt x="741" y="772"/>
                    </a:lnTo>
                    <a:lnTo>
                      <a:pt x="735" y="770"/>
                    </a:lnTo>
                    <a:lnTo>
                      <a:pt x="733" y="767"/>
                    </a:lnTo>
                    <a:lnTo>
                      <a:pt x="732" y="765"/>
                    </a:lnTo>
                    <a:lnTo>
                      <a:pt x="730" y="759"/>
                    </a:lnTo>
                    <a:lnTo>
                      <a:pt x="729" y="758"/>
                    </a:lnTo>
                    <a:lnTo>
                      <a:pt x="717" y="747"/>
                    </a:lnTo>
                    <a:lnTo>
                      <a:pt x="713" y="742"/>
                    </a:lnTo>
                    <a:lnTo>
                      <a:pt x="707" y="740"/>
                    </a:lnTo>
                    <a:lnTo>
                      <a:pt x="681" y="734"/>
                    </a:lnTo>
                    <a:lnTo>
                      <a:pt x="675" y="731"/>
                    </a:lnTo>
                    <a:lnTo>
                      <a:pt x="657" y="715"/>
                    </a:lnTo>
                    <a:lnTo>
                      <a:pt x="652" y="712"/>
                    </a:lnTo>
                    <a:lnTo>
                      <a:pt x="646" y="708"/>
                    </a:lnTo>
                    <a:lnTo>
                      <a:pt x="639" y="708"/>
                    </a:lnTo>
                    <a:lnTo>
                      <a:pt x="628" y="709"/>
                    </a:lnTo>
                    <a:lnTo>
                      <a:pt x="626" y="708"/>
                    </a:lnTo>
                    <a:lnTo>
                      <a:pt x="623" y="707"/>
                    </a:lnTo>
                    <a:lnTo>
                      <a:pt x="618" y="707"/>
                    </a:lnTo>
                    <a:lnTo>
                      <a:pt x="612" y="708"/>
                    </a:lnTo>
                    <a:lnTo>
                      <a:pt x="603" y="711"/>
                    </a:lnTo>
                    <a:lnTo>
                      <a:pt x="597" y="709"/>
                    </a:lnTo>
                    <a:lnTo>
                      <a:pt x="584" y="706"/>
                    </a:lnTo>
                    <a:lnTo>
                      <a:pt x="583" y="706"/>
                    </a:lnTo>
                    <a:lnTo>
                      <a:pt x="581" y="705"/>
                    </a:lnTo>
                    <a:lnTo>
                      <a:pt x="581" y="704"/>
                    </a:lnTo>
                    <a:lnTo>
                      <a:pt x="581" y="703"/>
                    </a:lnTo>
                    <a:lnTo>
                      <a:pt x="580" y="702"/>
                    </a:lnTo>
                    <a:lnTo>
                      <a:pt x="576" y="700"/>
                    </a:lnTo>
                    <a:lnTo>
                      <a:pt x="569" y="698"/>
                    </a:lnTo>
                    <a:lnTo>
                      <a:pt x="566" y="695"/>
                    </a:lnTo>
                    <a:lnTo>
                      <a:pt x="562" y="689"/>
                    </a:lnTo>
                    <a:lnTo>
                      <a:pt x="559" y="687"/>
                    </a:lnTo>
                    <a:lnTo>
                      <a:pt x="558" y="692"/>
                    </a:lnTo>
                    <a:lnTo>
                      <a:pt x="554" y="692"/>
                    </a:lnTo>
                    <a:lnTo>
                      <a:pt x="552" y="682"/>
                    </a:lnTo>
                    <a:lnTo>
                      <a:pt x="549" y="678"/>
                    </a:lnTo>
                    <a:lnTo>
                      <a:pt x="546" y="672"/>
                    </a:lnTo>
                    <a:lnTo>
                      <a:pt x="541" y="663"/>
                    </a:lnTo>
                    <a:lnTo>
                      <a:pt x="538" y="660"/>
                    </a:lnTo>
                    <a:lnTo>
                      <a:pt x="535" y="657"/>
                    </a:lnTo>
                    <a:lnTo>
                      <a:pt x="535" y="654"/>
                    </a:lnTo>
                    <a:lnTo>
                      <a:pt x="538" y="645"/>
                    </a:lnTo>
                    <a:lnTo>
                      <a:pt x="537" y="640"/>
                    </a:lnTo>
                    <a:lnTo>
                      <a:pt x="535" y="635"/>
                    </a:lnTo>
                    <a:lnTo>
                      <a:pt x="529" y="630"/>
                    </a:lnTo>
                    <a:lnTo>
                      <a:pt x="528" y="628"/>
                    </a:lnTo>
                    <a:lnTo>
                      <a:pt x="523" y="620"/>
                    </a:lnTo>
                    <a:lnTo>
                      <a:pt x="518" y="614"/>
                    </a:lnTo>
                    <a:lnTo>
                      <a:pt x="517" y="613"/>
                    </a:lnTo>
                    <a:lnTo>
                      <a:pt x="508" y="590"/>
                    </a:lnTo>
                    <a:lnTo>
                      <a:pt x="506" y="585"/>
                    </a:lnTo>
                    <a:lnTo>
                      <a:pt x="506" y="563"/>
                    </a:lnTo>
                    <a:lnTo>
                      <a:pt x="505" y="556"/>
                    </a:lnTo>
                    <a:lnTo>
                      <a:pt x="501" y="549"/>
                    </a:lnTo>
                    <a:lnTo>
                      <a:pt x="497" y="545"/>
                    </a:lnTo>
                    <a:lnTo>
                      <a:pt x="492" y="541"/>
                    </a:lnTo>
                    <a:lnTo>
                      <a:pt x="486" y="540"/>
                    </a:lnTo>
                    <a:lnTo>
                      <a:pt x="480" y="540"/>
                    </a:lnTo>
                    <a:lnTo>
                      <a:pt x="477" y="539"/>
                    </a:lnTo>
                    <a:lnTo>
                      <a:pt x="476" y="538"/>
                    </a:lnTo>
                    <a:lnTo>
                      <a:pt x="474" y="535"/>
                    </a:lnTo>
                    <a:lnTo>
                      <a:pt x="467" y="525"/>
                    </a:lnTo>
                    <a:lnTo>
                      <a:pt x="466" y="522"/>
                    </a:lnTo>
                    <a:lnTo>
                      <a:pt x="465" y="518"/>
                    </a:lnTo>
                    <a:lnTo>
                      <a:pt x="466" y="513"/>
                    </a:lnTo>
                    <a:lnTo>
                      <a:pt x="469" y="511"/>
                    </a:lnTo>
                    <a:lnTo>
                      <a:pt x="472" y="512"/>
                    </a:lnTo>
                    <a:lnTo>
                      <a:pt x="475" y="515"/>
                    </a:lnTo>
                    <a:lnTo>
                      <a:pt x="477" y="518"/>
                    </a:lnTo>
                    <a:lnTo>
                      <a:pt x="479" y="521"/>
                    </a:lnTo>
                    <a:lnTo>
                      <a:pt x="481" y="520"/>
                    </a:lnTo>
                    <a:lnTo>
                      <a:pt x="480" y="518"/>
                    </a:lnTo>
                    <a:lnTo>
                      <a:pt x="480" y="516"/>
                    </a:lnTo>
                    <a:lnTo>
                      <a:pt x="480" y="515"/>
                    </a:lnTo>
                    <a:lnTo>
                      <a:pt x="481" y="513"/>
                    </a:lnTo>
                    <a:lnTo>
                      <a:pt x="484" y="511"/>
                    </a:lnTo>
                    <a:lnTo>
                      <a:pt x="485" y="508"/>
                    </a:lnTo>
                    <a:lnTo>
                      <a:pt x="485" y="505"/>
                    </a:lnTo>
                    <a:lnTo>
                      <a:pt x="485" y="502"/>
                    </a:lnTo>
                    <a:lnTo>
                      <a:pt x="483" y="499"/>
                    </a:lnTo>
                    <a:lnTo>
                      <a:pt x="481" y="499"/>
                    </a:lnTo>
                    <a:lnTo>
                      <a:pt x="480" y="495"/>
                    </a:lnTo>
                    <a:lnTo>
                      <a:pt x="479" y="493"/>
                    </a:lnTo>
                    <a:lnTo>
                      <a:pt x="476" y="491"/>
                    </a:lnTo>
                    <a:lnTo>
                      <a:pt x="474" y="493"/>
                    </a:lnTo>
                    <a:lnTo>
                      <a:pt x="473" y="493"/>
                    </a:lnTo>
                    <a:lnTo>
                      <a:pt x="473" y="491"/>
                    </a:lnTo>
                    <a:lnTo>
                      <a:pt x="473" y="489"/>
                    </a:lnTo>
                    <a:lnTo>
                      <a:pt x="472" y="488"/>
                    </a:lnTo>
                    <a:lnTo>
                      <a:pt x="472" y="487"/>
                    </a:lnTo>
                    <a:lnTo>
                      <a:pt x="468" y="486"/>
                    </a:lnTo>
                    <a:lnTo>
                      <a:pt x="456" y="487"/>
                    </a:lnTo>
                    <a:lnTo>
                      <a:pt x="454" y="487"/>
                    </a:lnTo>
                    <a:lnTo>
                      <a:pt x="450" y="489"/>
                    </a:lnTo>
                    <a:lnTo>
                      <a:pt x="446" y="489"/>
                    </a:lnTo>
                    <a:lnTo>
                      <a:pt x="442" y="486"/>
                    </a:lnTo>
                    <a:lnTo>
                      <a:pt x="441" y="481"/>
                    </a:lnTo>
                    <a:lnTo>
                      <a:pt x="441" y="478"/>
                    </a:lnTo>
                    <a:lnTo>
                      <a:pt x="441" y="476"/>
                    </a:lnTo>
                    <a:lnTo>
                      <a:pt x="442" y="473"/>
                    </a:lnTo>
                    <a:lnTo>
                      <a:pt x="443" y="471"/>
                    </a:lnTo>
                    <a:lnTo>
                      <a:pt x="445" y="468"/>
                    </a:lnTo>
                    <a:lnTo>
                      <a:pt x="446" y="466"/>
                    </a:lnTo>
                    <a:lnTo>
                      <a:pt x="448" y="469"/>
                    </a:lnTo>
                    <a:lnTo>
                      <a:pt x="449" y="462"/>
                    </a:lnTo>
                    <a:lnTo>
                      <a:pt x="449" y="461"/>
                    </a:lnTo>
                    <a:lnTo>
                      <a:pt x="448" y="461"/>
                    </a:lnTo>
                    <a:lnTo>
                      <a:pt x="447" y="460"/>
                    </a:lnTo>
                    <a:lnTo>
                      <a:pt x="445" y="456"/>
                    </a:lnTo>
                    <a:lnTo>
                      <a:pt x="446" y="452"/>
                    </a:lnTo>
                    <a:lnTo>
                      <a:pt x="446" y="445"/>
                    </a:lnTo>
                    <a:lnTo>
                      <a:pt x="446" y="438"/>
                    </a:lnTo>
                    <a:lnTo>
                      <a:pt x="445" y="433"/>
                    </a:lnTo>
                    <a:lnTo>
                      <a:pt x="442" y="430"/>
                    </a:lnTo>
                    <a:lnTo>
                      <a:pt x="439" y="427"/>
                    </a:lnTo>
                    <a:lnTo>
                      <a:pt x="437" y="426"/>
                    </a:lnTo>
                    <a:lnTo>
                      <a:pt x="437" y="430"/>
                    </a:lnTo>
                    <a:lnTo>
                      <a:pt x="436" y="429"/>
                    </a:lnTo>
                    <a:lnTo>
                      <a:pt x="432" y="422"/>
                    </a:lnTo>
                    <a:lnTo>
                      <a:pt x="424" y="415"/>
                    </a:lnTo>
                    <a:lnTo>
                      <a:pt x="423" y="413"/>
                    </a:lnTo>
                    <a:lnTo>
                      <a:pt x="422" y="411"/>
                    </a:lnTo>
                    <a:lnTo>
                      <a:pt x="420" y="407"/>
                    </a:lnTo>
                    <a:lnTo>
                      <a:pt x="414" y="402"/>
                    </a:lnTo>
                    <a:lnTo>
                      <a:pt x="406" y="398"/>
                    </a:lnTo>
                    <a:lnTo>
                      <a:pt x="404" y="397"/>
                    </a:lnTo>
                    <a:lnTo>
                      <a:pt x="404" y="394"/>
                    </a:lnTo>
                    <a:lnTo>
                      <a:pt x="402" y="390"/>
                    </a:lnTo>
                    <a:lnTo>
                      <a:pt x="397" y="386"/>
                    </a:lnTo>
                    <a:lnTo>
                      <a:pt x="394" y="380"/>
                    </a:lnTo>
                    <a:lnTo>
                      <a:pt x="387" y="368"/>
                    </a:lnTo>
                    <a:lnTo>
                      <a:pt x="382" y="362"/>
                    </a:lnTo>
                    <a:lnTo>
                      <a:pt x="380" y="360"/>
                    </a:lnTo>
                    <a:lnTo>
                      <a:pt x="374" y="356"/>
                    </a:lnTo>
                    <a:lnTo>
                      <a:pt x="368" y="349"/>
                    </a:lnTo>
                    <a:lnTo>
                      <a:pt x="368" y="347"/>
                    </a:lnTo>
                    <a:lnTo>
                      <a:pt x="366" y="344"/>
                    </a:lnTo>
                    <a:lnTo>
                      <a:pt x="366" y="341"/>
                    </a:lnTo>
                    <a:lnTo>
                      <a:pt x="369" y="341"/>
                    </a:lnTo>
                    <a:lnTo>
                      <a:pt x="370" y="340"/>
                    </a:lnTo>
                    <a:lnTo>
                      <a:pt x="369" y="339"/>
                    </a:lnTo>
                    <a:lnTo>
                      <a:pt x="366" y="338"/>
                    </a:lnTo>
                    <a:lnTo>
                      <a:pt x="368" y="332"/>
                    </a:lnTo>
                    <a:lnTo>
                      <a:pt x="364" y="322"/>
                    </a:lnTo>
                    <a:lnTo>
                      <a:pt x="365" y="319"/>
                    </a:lnTo>
                    <a:lnTo>
                      <a:pt x="363" y="317"/>
                    </a:lnTo>
                    <a:lnTo>
                      <a:pt x="361" y="313"/>
                    </a:lnTo>
                    <a:lnTo>
                      <a:pt x="360" y="310"/>
                    </a:lnTo>
                    <a:lnTo>
                      <a:pt x="359" y="307"/>
                    </a:lnTo>
                    <a:lnTo>
                      <a:pt x="357" y="305"/>
                    </a:lnTo>
                    <a:lnTo>
                      <a:pt x="355" y="304"/>
                    </a:lnTo>
                    <a:lnTo>
                      <a:pt x="354" y="303"/>
                    </a:lnTo>
                    <a:lnTo>
                      <a:pt x="351" y="302"/>
                    </a:lnTo>
                    <a:lnTo>
                      <a:pt x="345" y="301"/>
                    </a:lnTo>
                    <a:lnTo>
                      <a:pt x="339" y="302"/>
                    </a:lnTo>
                    <a:lnTo>
                      <a:pt x="334" y="304"/>
                    </a:lnTo>
                    <a:lnTo>
                      <a:pt x="287" y="334"/>
                    </a:lnTo>
                    <a:lnTo>
                      <a:pt x="282" y="336"/>
                    </a:lnTo>
                    <a:lnTo>
                      <a:pt x="277" y="335"/>
                    </a:lnTo>
                    <a:lnTo>
                      <a:pt x="273" y="329"/>
                    </a:lnTo>
                    <a:lnTo>
                      <a:pt x="273" y="326"/>
                    </a:lnTo>
                    <a:lnTo>
                      <a:pt x="273" y="319"/>
                    </a:lnTo>
                    <a:lnTo>
                      <a:pt x="271" y="315"/>
                    </a:lnTo>
                    <a:lnTo>
                      <a:pt x="270" y="314"/>
                    </a:lnTo>
                    <a:lnTo>
                      <a:pt x="270" y="313"/>
                    </a:lnTo>
                    <a:lnTo>
                      <a:pt x="269" y="312"/>
                    </a:lnTo>
                    <a:lnTo>
                      <a:pt x="268" y="311"/>
                    </a:lnTo>
                    <a:lnTo>
                      <a:pt x="266" y="311"/>
                    </a:lnTo>
                    <a:lnTo>
                      <a:pt x="265" y="310"/>
                    </a:lnTo>
                    <a:lnTo>
                      <a:pt x="261" y="310"/>
                    </a:lnTo>
                    <a:lnTo>
                      <a:pt x="260" y="310"/>
                    </a:lnTo>
                    <a:lnTo>
                      <a:pt x="257" y="311"/>
                    </a:lnTo>
                    <a:lnTo>
                      <a:pt x="254" y="311"/>
                    </a:lnTo>
                    <a:lnTo>
                      <a:pt x="253" y="311"/>
                    </a:lnTo>
                    <a:lnTo>
                      <a:pt x="251" y="310"/>
                    </a:lnTo>
                    <a:lnTo>
                      <a:pt x="250" y="309"/>
                    </a:lnTo>
                    <a:lnTo>
                      <a:pt x="247" y="310"/>
                    </a:lnTo>
                    <a:lnTo>
                      <a:pt x="241" y="312"/>
                    </a:lnTo>
                    <a:lnTo>
                      <a:pt x="239" y="312"/>
                    </a:lnTo>
                    <a:lnTo>
                      <a:pt x="234" y="312"/>
                    </a:lnTo>
                    <a:lnTo>
                      <a:pt x="233" y="311"/>
                    </a:lnTo>
                    <a:lnTo>
                      <a:pt x="233" y="303"/>
                    </a:lnTo>
                    <a:lnTo>
                      <a:pt x="231" y="302"/>
                    </a:lnTo>
                    <a:lnTo>
                      <a:pt x="230" y="301"/>
                    </a:lnTo>
                    <a:lnTo>
                      <a:pt x="230" y="299"/>
                    </a:lnTo>
                    <a:lnTo>
                      <a:pt x="230" y="297"/>
                    </a:lnTo>
                    <a:lnTo>
                      <a:pt x="231" y="296"/>
                    </a:lnTo>
                    <a:lnTo>
                      <a:pt x="231" y="295"/>
                    </a:lnTo>
                    <a:lnTo>
                      <a:pt x="231" y="294"/>
                    </a:lnTo>
                    <a:lnTo>
                      <a:pt x="228" y="293"/>
                    </a:lnTo>
                    <a:lnTo>
                      <a:pt x="228" y="295"/>
                    </a:lnTo>
                    <a:lnTo>
                      <a:pt x="226" y="298"/>
                    </a:lnTo>
                    <a:lnTo>
                      <a:pt x="224" y="301"/>
                    </a:lnTo>
                    <a:lnTo>
                      <a:pt x="222" y="301"/>
                    </a:lnTo>
                    <a:lnTo>
                      <a:pt x="219" y="298"/>
                    </a:lnTo>
                    <a:lnTo>
                      <a:pt x="218" y="296"/>
                    </a:lnTo>
                    <a:lnTo>
                      <a:pt x="216" y="295"/>
                    </a:lnTo>
                    <a:lnTo>
                      <a:pt x="214" y="295"/>
                    </a:lnTo>
                    <a:lnTo>
                      <a:pt x="210" y="294"/>
                    </a:lnTo>
                    <a:lnTo>
                      <a:pt x="200" y="287"/>
                    </a:lnTo>
                    <a:lnTo>
                      <a:pt x="198" y="286"/>
                    </a:lnTo>
                    <a:lnTo>
                      <a:pt x="198" y="280"/>
                    </a:lnTo>
                    <a:lnTo>
                      <a:pt x="195" y="277"/>
                    </a:lnTo>
                    <a:lnTo>
                      <a:pt x="191" y="274"/>
                    </a:lnTo>
                    <a:lnTo>
                      <a:pt x="187" y="273"/>
                    </a:lnTo>
                    <a:lnTo>
                      <a:pt x="188" y="270"/>
                    </a:lnTo>
                    <a:lnTo>
                      <a:pt x="190" y="270"/>
                    </a:lnTo>
                    <a:lnTo>
                      <a:pt x="197" y="271"/>
                    </a:lnTo>
                    <a:lnTo>
                      <a:pt x="199" y="271"/>
                    </a:lnTo>
                    <a:lnTo>
                      <a:pt x="205" y="269"/>
                    </a:lnTo>
                    <a:lnTo>
                      <a:pt x="207" y="269"/>
                    </a:lnTo>
                    <a:lnTo>
                      <a:pt x="210" y="269"/>
                    </a:lnTo>
                    <a:lnTo>
                      <a:pt x="216" y="272"/>
                    </a:lnTo>
                    <a:lnTo>
                      <a:pt x="218" y="273"/>
                    </a:lnTo>
                    <a:lnTo>
                      <a:pt x="222" y="273"/>
                    </a:lnTo>
                    <a:lnTo>
                      <a:pt x="224" y="274"/>
                    </a:lnTo>
                    <a:lnTo>
                      <a:pt x="226" y="277"/>
                    </a:lnTo>
                    <a:lnTo>
                      <a:pt x="228" y="279"/>
                    </a:lnTo>
                    <a:lnTo>
                      <a:pt x="228" y="277"/>
                    </a:lnTo>
                    <a:lnTo>
                      <a:pt x="232" y="272"/>
                    </a:lnTo>
                    <a:lnTo>
                      <a:pt x="236" y="267"/>
                    </a:lnTo>
                    <a:lnTo>
                      <a:pt x="236" y="264"/>
                    </a:lnTo>
                    <a:lnTo>
                      <a:pt x="238" y="261"/>
                    </a:lnTo>
                    <a:lnTo>
                      <a:pt x="234" y="262"/>
                    </a:lnTo>
                    <a:lnTo>
                      <a:pt x="232" y="261"/>
                    </a:lnTo>
                    <a:lnTo>
                      <a:pt x="231" y="257"/>
                    </a:lnTo>
                    <a:lnTo>
                      <a:pt x="230" y="252"/>
                    </a:lnTo>
                    <a:lnTo>
                      <a:pt x="227" y="252"/>
                    </a:lnTo>
                    <a:lnTo>
                      <a:pt x="225" y="255"/>
                    </a:lnTo>
                    <a:lnTo>
                      <a:pt x="223" y="256"/>
                    </a:lnTo>
                    <a:lnTo>
                      <a:pt x="223" y="254"/>
                    </a:lnTo>
                    <a:lnTo>
                      <a:pt x="224" y="253"/>
                    </a:lnTo>
                    <a:lnTo>
                      <a:pt x="223" y="251"/>
                    </a:lnTo>
                    <a:lnTo>
                      <a:pt x="222" y="252"/>
                    </a:lnTo>
                    <a:lnTo>
                      <a:pt x="219" y="253"/>
                    </a:lnTo>
                    <a:lnTo>
                      <a:pt x="218" y="253"/>
                    </a:lnTo>
                    <a:lnTo>
                      <a:pt x="217" y="253"/>
                    </a:lnTo>
                    <a:lnTo>
                      <a:pt x="215" y="250"/>
                    </a:lnTo>
                    <a:lnTo>
                      <a:pt x="214" y="250"/>
                    </a:lnTo>
                    <a:lnTo>
                      <a:pt x="211" y="251"/>
                    </a:lnTo>
                    <a:lnTo>
                      <a:pt x="208" y="251"/>
                    </a:lnTo>
                    <a:lnTo>
                      <a:pt x="206" y="250"/>
                    </a:lnTo>
                    <a:lnTo>
                      <a:pt x="202" y="250"/>
                    </a:lnTo>
                    <a:lnTo>
                      <a:pt x="200" y="251"/>
                    </a:lnTo>
                    <a:lnTo>
                      <a:pt x="195" y="250"/>
                    </a:lnTo>
                    <a:lnTo>
                      <a:pt x="191" y="253"/>
                    </a:lnTo>
                    <a:lnTo>
                      <a:pt x="190" y="256"/>
                    </a:lnTo>
                    <a:lnTo>
                      <a:pt x="193" y="257"/>
                    </a:lnTo>
                    <a:lnTo>
                      <a:pt x="198" y="259"/>
                    </a:lnTo>
                    <a:lnTo>
                      <a:pt x="202" y="261"/>
                    </a:lnTo>
                    <a:lnTo>
                      <a:pt x="204" y="264"/>
                    </a:lnTo>
                    <a:lnTo>
                      <a:pt x="200" y="268"/>
                    </a:lnTo>
                    <a:lnTo>
                      <a:pt x="198" y="268"/>
                    </a:lnTo>
                    <a:lnTo>
                      <a:pt x="190" y="267"/>
                    </a:lnTo>
                    <a:lnTo>
                      <a:pt x="188" y="267"/>
                    </a:lnTo>
                    <a:lnTo>
                      <a:pt x="180" y="274"/>
                    </a:lnTo>
                    <a:lnTo>
                      <a:pt x="180" y="276"/>
                    </a:lnTo>
                    <a:lnTo>
                      <a:pt x="178" y="277"/>
                    </a:lnTo>
                    <a:lnTo>
                      <a:pt x="178" y="279"/>
                    </a:lnTo>
                    <a:lnTo>
                      <a:pt x="179" y="281"/>
                    </a:lnTo>
                    <a:lnTo>
                      <a:pt x="179" y="282"/>
                    </a:lnTo>
                    <a:lnTo>
                      <a:pt x="178" y="284"/>
                    </a:lnTo>
                    <a:lnTo>
                      <a:pt x="176" y="285"/>
                    </a:lnTo>
                    <a:lnTo>
                      <a:pt x="178" y="288"/>
                    </a:lnTo>
                    <a:lnTo>
                      <a:pt x="181" y="290"/>
                    </a:lnTo>
                    <a:lnTo>
                      <a:pt x="183" y="293"/>
                    </a:lnTo>
                    <a:lnTo>
                      <a:pt x="187" y="296"/>
                    </a:lnTo>
                    <a:lnTo>
                      <a:pt x="188" y="298"/>
                    </a:lnTo>
                    <a:lnTo>
                      <a:pt x="189" y="303"/>
                    </a:lnTo>
                    <a:lnTo>
                      <a:pt x="189" y="311"/>
                    </a:lnTo>
                    <a:lnTo>
                      <a:pt x="189" y="313"/>
                    </a:lnTo>
                    <a:lnTo>
                      <a:pt x="188" y="317"/>
                    </a:lnTo>
                    <a:lnTo>
                      <a:pt x="187" y="319"/>
                    </a:lnTo>
                    <a:lnTo>
                      <a:pt x="188" y="320"/>
                    </a:lnTo>
                    <a:lnTo>
                      <a:pt x="188" y="323"/>
                    </a:lnTo>
                    <a:lnTo>
                      <a:pt x="188" y="326"/>
                    </a:lnTo>
                    <a:lnTo>
                      <a:pt x="188" y="329"/>
                    </a:lnTo>
                    <a:lnTo>
                      <a:pt x="185" y="331"/>
                    </a:lnTo>
                    <a:lnTo>
                      <a:pt x="182" y="334"/>
                    </a:lnTo>
                    <a:lnTo>
                      <a:pt x="180" y="335"/>
                    </a:lnTo>
                    <a:lnTo>
                      <a:pt x="170" y="334"/>
                    </a:lnTo>
                    <a:lnTo>
                      <a:pt x="166" y="335"/>
                    </a:lnTo>
                    <a:lnTo>
                      <a:pt x="164" y="334"/>
                    </a:lnTo>
                    <a:lnTo>
                      <a:pt x="154" y="334"/>
                    </a:lnTo>
                    <a:lnTo>
                      <a:pt x="147" y="330"/>
                    </a:lnTo>
                    <a:lnTo>
                      <a:pt x="145" y="329"/>
                    </a:lnTo>
                    <a:lnTo>
                      <a:pt x="145" y="332"/>
                    </a:lnTo>
                    <a:lnTo>
                      <a:pt x="145" y="335"/>
                    </a:lnTo>
                    <a:lnTo>
                      <a:pt x="147" y="338"/>
                    </a:lnTo>
                    <a:lnTo>
                      <a:pt x="147" y="340"/>
                    </a:lnTo>
                    <a:lnTo>
                      <a:pt x="147" y="341"/>
                    </a:lnTo>
                    <a:lnTo>
                      <a:pt x="146" y="344"/>
                    </a:lnTo>
                    <a:lnTo>
                      <a:pt x="145" y="345"/>
                    </a:lnTo>
                    <a:lnTo>
                      <a:pt x="144" y="345"/>
                    </a:lnTo>
                    <a:lnTo>
                      <a:pt x="140" y="346"/>
                    </a:lnTo>
                    <a:lnTo>
                      <a:pt x="129" y="345"/>
                    </a:lnTo>
                    <a:lnTo>
                      <a:pt x="129" y="344"/>
                    </a:lnTo>
                    <a:lnTo>
                      <a:pt x="128" y="345"/>
                    </a:lnTo>
                    <a:lnTo>
                      <a:pt x="128" y="346"/>
                    </a:lnTo>
                    <a:lnTo>
                      <a:pt x="127" y="345"/>
                    </a:lnTo>
                    <a:lnTo>
                      <a:pt x="122" y="344"/>
                    </a:lnTo>
                    <a:lnTo>
                      <a:pt x="120" y="343"/>
                    </a:lnTo>
                    <a:lnTo>
                      <a:pt x="118" y="341"/>
                    </a:lnTo>
                    <a:lnTo>
                      <a:pt x="118" y="340"/>
                    </a:lnTo>
                    <a:lnTo>
                      <a:pt x="116" y="339"/>
                    </a:lnTo>
                    <a:lnTo>
                      <a:pt x="115" y="336"/>
                    </a:lnTo>
                    <a:lnTo>
                      <a:pt x="115" y="334"/>
                    </a:lnTo>
                    <a:lnTo>
                      <a:pt x="112" y="324"/>
                    </a:lnTo>
                    <a:lnTo>
                      <a:pt x="111" y="322"/>
                    </a:lnTo>
                    <a:lnTo>
                      <a:pt x="107" y="319"/>
                    </a:lnTo>
                    <a:lnTo>
                      <a:pt x="106" y="315"/>
                    </a:lnTo>
                    <a:lnTo>
                      <a:pt x="106" y="314"/>
                    </a:lnTo>
                    <a:lnTo>
                      <a:pt x="106" y="312"/>
                    </a:lnTo>
                    <a:lnTo>
                      <a:pt x="107" y="311"/>
                    </a:lnTo>
                    <a:lnTo>
                      <a:pt x="109" y="310"/>
                    </a:lnTo>
                    <a:lnTo>
                      <a:pt x="110" y="307"/>
                    </a:lnTo>
                    <a:lnTo>
                      <a:pt x="110" y="306"/>
                    </a:lnTo>
                    <a:lnTo>
                      <a:pt x="110" y="304"/>
                    </a:lnTo>
                    <a:lnTo>
                      <a:pt x="109" y="303"/>
                    </a:lnTo>
                    <a:lnTo>
                      <a:pt x="109" y="301"/>
                    </a:lnTo>
                    <a:lnTo>
                      <a:pt x="103" y="296"/>
                    </a:lnTo>
                    <a:lnTo>
                      <a:pt x="97" y="290"/>
                    </a:lnTo>
                    <a:lnTo>
                      <a:pt x="95" y="285"/>
                    </a:lnTo>
                    <a:lnTo>
                      <a:pt x="93" y="284"/>
                    </a:lnTo>
                    <a:lnTo>
                      <a:pt x="92" y="284"/>
                    </a:lnTo>
                    <a:lnTo>
                      <a:pt x="89" y="284"/>
                    </a:lnTo>
                    <a:lnTo>
                      <a:pt x="84" y="284"/>
                    </a:lnTo>
                    <a:lnTo>
                      <a:pt x="83" y="284"/>
                    </a:lnTo>
                    <a:lnTo>
                      <a:pt x="80" y="284"/>
                    </a:lnTo>
                    <a:lnTo>
                      <a:pt x="79" y="284"/>
                    </a:lnTo>
                    <a:lnTo>
                      <a:pt x="78" y="281"/>
                    </a:lnTo>
                    <a:lnTo>
                      <a:pt x="77" y="280"/>
                    </a:lnTo>
                    <a:lnTo>
                      <a:pt x="76" y="272"/>
                    </a:lnTo>
                    <a:lnTo>
                      <a:pt x="75" y="269"/>
                    </a:lnTo>
                    <a:lnTo>
                      <a:pt x="72" y="265"/>
                    </a:lnTo>
                    <a:lnTo>
                      <a:pt x="70" y="263"/>
                    </a:lnTo>
                    <a:lnTo>
                      <a:pt x="69" y="262"/>
                    </a:lnTo>
                    <a:lnTo>
                      <a:pt x="67" y="261"/>
                    </a:lnTo>
                    <a:lnTo>
                      <a:pt x="51" y="259"/>
                    </a:lnTo>
                    <a:lnTo>
                      <a:pt x="51" y="254"/>
                    </a:lnTo>
                    <a:lnTo>
                      <a:pt x="51" y="170"/>
                    </a:lnTo>
                    <a:lnTo>
                      <a:pt x="51" y="168"/>
                    </a:lnTo>
                    <a:lnTo>
                      <a:pt x="50" y="167"/>
                    </a:lnTo>
                    <a:lnTo>
                      <a:pt x="0" y="167"/>
                    </a:lnTo>
                    <a:lnTo>
                      <a:pt x="1" y="125"/>
                    </a:lnTo>
                    <a:lnTo>
                      <a:pt x="1" y="95"/>
                    </a:lnTo>
                    <a:lnTo>
                      <a:pt x="24" y="33"/>
                    </a:lnTo>
                    <a:lnTo>
                      <a:pt x="25" y="28"/>
                    </a:lnTo>
                    <a:lnTo>
                      <a:pt x="25" y="25"/>
                    </a:lnTo>
                    <a:lnTo>
                      <a:pt x="23" y="21"/>
                    </a:lnTo>
                    <a:lnTo>
                      <a:pt x="17" y="17"/>
                    </a:lnTo>
                    <a:lnTo>
                      <a:pt x="15" y="14"/>
                    </a:lnTo>
                    <a:lnTo>
                      <a:pt x="13" y="13"/>
                    </a:lnTo>
                    <a:lnTo>
                      <a:pt x="12" y="10"/>
                    </a:lnTo>
                    <a:lnTo>
                      <a:pt x="12" y="9"/>
                    </a:lnTo>
                    <a:lnTo>
                      <a:pt x="11" y="8"/>
                    </a:lnTo>
                    <a:lnTo>
                      <a:pt x="8" y="5"/>
                    </a:lnTo>
                    <a:lnTo>
                      <a:pt x="7" y="4"/>
                    </a:lnTo>
                    <a:lnTo>
                      <a:pt x="4" y="0"/>
                    </a:lnTo>
                    <a:lnTo>
                      <a:pt x="1953" y="0"/>
                    </a:lnTo>
                    <a:lnTo>
                      <a:pt x="1953" y="2"/>
                    </a:lnTo>
                    <a:lnTo>
                      <a:pt x="1952" y="12"/>
                    </a:lnTo>
                    <a:lnTo>
                      <a:pt x="1952" y="21"/>
                    </a:lnTo>
                    <a:lnTo>
                      <a:pt x="1954" y="37"/>
                    </a:lnTo>
                    <a:lnTo>
                      <a:pt x="1953" y="51"/>
                    </a:lnTo>
                    <a:lnTo>
                      <a:pt x="1953" y="54"/>
                    </a:lnTo>
                    <a:lnTo>
                      <a:pt x="1955" y="63"/>
                    </a:lnTo>
                    <a:lnTo>
                      <a:pt x="1956" y="79"/>
                    </a:lnTo>
                    <a:lnTo>
                      <a:pt x="1962" y="81"/>
                    </a:lnTo>
                    <a:lnTo>
                      <a:pt x="1976" y="84"/>
                    </a:lnTo>
                    <a:lnTo>
                      <a:pt x="2001" y="87"/>
                    </a:lnTo>
                    <a:lnTo>
                      <a:pt x="2027" y="91"/>
                    </a:lnTo>
                    <a:lnTo>
                      <a:pt x="2056" y="95"/>
                    </a:lnTo>
                    <a:lnTo>
                      <a:pt x="2074" y="97"/>
                    </a:lnTo>
                    <a:lnTo>
                      <a:pt x="2082" y="100"/>
                    </a:lnTo>
                    <a:lnTo>
                      <a:pt x="2085" y="101"/>
                    </a:lnTo>
                    <a:lnTo>
                      <a:pt x="2088" y="103"/>
                    </a:lnTo>
                    <a:lnTo>
                      <a:pt x="2093" y="110"/>
                    </a:lnTo>
                    <a:lnTo>
                      <a:pt x="2094" y="113"/>
                    </a:lnTo>
                    <a:lnTo>
                      <a:pt x="2093" y="120"/>
                    </a:lnTo>
                    <a:lnTo>
                      <a:pt x="2094" y="123"/>
                    </a:lnTo>
                    <a:lnTo>
                      <a:pt x="2095" y="128"/>
                    </a:lnTo>
                    <a:lnTo>
                      <a:pt x="2099" y="134"/>
                    </a:lnTo>
                    <a:lnTo>
                      <a:pt x="2100" y="138"/>
                    </a:lnTo>
                    <a:lnTo>
                      <a:pt x="2101" y="143"/>
                    </a:lnTo>
                    <a:lnTo>
                      <a:pt x="2101" y="145"/>
                    </a:lnTo>
                    <a:lnTo>
                      <a:pt x="2103" y="151"/>
                    </a:lnTo>
                    <a:lnTo>
                      <a:pt x="2105" y="156"/>
                    </a:lnTo>
                    <a:lnTo>
                      <a:pt x="2107" y="160"/>
                    </a:lnTo>
                    <a:lnTo>
                      <a:pt x="2107" y="163"/>
                    </a:lnTo>
                    <a:lnTo>
                      <a:pt x="2105" y="167"/>
                    </a:lnTo>
                    <a:lnTo>
                      <a:pt x="2102" y="172"/>
                    </a:lnTo>
                    <a:lnTo>
                      <a:pt x="2103" y="175"/>
                    </a:lnTo>
                    <a:lnTo>
                      <a:pt x="2103" y="186"/>
                    </a:lnTo>
                    <a:lnTo>
                      <a:pt x="2102" y="187"/>
                    </a:lnTo>
                    <a:lnTo>
                      <a:pt x="2102" y="188"/>
                    </a:lnTo>
                    <a:lnTo>
                      <a:pt x="2102" y="192"/>
                    </a:lnTo>
                    <a:lnTo>
                      <a:pt x="2102" y="193"/>
                    </a:lnTo>
                    <a:lnTo>
                      <a:pt x="2100" y="195"/>
                    </a:lnTo>
                    <a:lnTo>
                      <a:pt x="2087" y="210"/>
                    </a:lnTo>
                    <a:lnTo>
                      <a:pt x="2069" y="232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5" name="Freeform 11">
                <a:extLst>
                  <a:ext uri="{FF2B5EF4-FFF2-40B4-BE49-F238E27FC236}">
                    <a16:creationId xmlns:a16="http://schemas.microsoft.com/office/drawing/2014/main" id="{9A170051-F5A2-7C21-8DC7-0423FC71A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4000" y="2751138"/>
                <a:ext cx="11113" cy="11113"/>
              </a:xfrm>
              <a:custGeom>
                <a:avLst/>
                <a:gdLst>
                  <a:gd name="T0" fmla="*/ 7 w 7"/>
                  <a:gd name="T1" fmla="*/ 6 h 7"/>
                  <a:gd name="T2" fmla="*/ 5 w 7"/>
                  <a:gd name="T3" fmla="*/ 6 h 7"/>
                  <a:gd name="T4" fmla="*/ 4 w 7"/>
                  <a:gd name="T5" fmla="*/ 7 h 7"/>
                  <a:gd name="T6" fmla="*/ 3 w 7"/>
                  <a:gd name="T7" fmla="*/ 7 h 7"/>
                  <a:gd name="T8" fmla="*/ 2 w 7"/>
                  <a:gd name="T9" fmla="*/ 6 h 7"/>
                  <a:gd name="T10" fmla="*/ 1 w 7"/>
                  <a:gd name="T11" fmla="*/ 6 h 7"/>
                  <a:gd name="T12" fmla="*/ 1 w 7"/>
                  <a:gd name="T13" fmla="*/ 5 h 7"/>
                  <a:gd name="T14" fmla="*/ 1 w 7"/>
                  <a:gd name="T15" fmla="*/ 4 h 7"/>
                  <a:gd name="T16" fmla="*/ 0 w 7"/>
                  <a:gd name="T17" fmla="*/ 2 h 7"/>
                  <a:gd name="T18" fmla="*/ 2 w 7"/>
                  <a:gd name="T19" fmla="*/ 1 h 7"/>
                  <a:gd name="T20" fmla="*/ 5 w 7"/>
                  <a:gd name="T21" fmla="*/ 0 h 7"/>
                  <a:gd name="T22" fmla="*/ 5 w 7"/>
                  <a:gd name="T23" fmla="*/ 1 h 7"/>
                  <a:gd name="T24" fmla="*/ 5 w 7"/>
                  <a:gd name="T25" fmla="*/ 4 h 7"/>
                  <a:gd name="T26" fmla="*/ 7 w 7"/>
                  <a:gd name="T2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7">
                    <a:moveTo>
                      <a:pt x="7" y="6"/>
                    </a:moveTo>
                    <a:lnTo>
                      <a:pt x="5" y="6"/>
                    </a:lnTo>
                    <a:lnTo>
                      <a:pt x="4" y="7"/>
                    </a:lnTo>
                    <a:lnTo>
                      <a:pt x="3" y="7"/>
                    </a:lnTo>
                    <a:lnTo>
                      <a:pt x="2" y="6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2"/>
                    </a:lnTo>
                    <a:lnTo>
                      <a:pt x="2" y="1"/>
                    </a:lnTo>
                    <a:lnTo>
                      <a:pt x="5" y="0"/>
                    </a:lnTo>
                    <a:lnTo>
                      <a:pt x="5" y="1"/>
                    </a:lnTo>
                    <a:lnTo>
                      <a:pt x="5" y="4"/>
                    </a:lnTo>
                    <a:lnTo>
                      <a:pt x="7" y="6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0" name="Freeform 12">
                <a:extLst>
                  <a:ext uri="{FF2B5EF4-FFF2-40B4-BE49-F238E27FC236}">
                    <a16:creationId xmlns:a16="http://schemas.microsoft.com/office/drawing/2014/main" id="{C7304E64-B7E5-9536-5136-9D8F5B71CB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4938" y="2741613"/>
                <a:ext cx="11113" cy="9525"/>
              </a:xfrm>
              <a:custGeom>
                <a:avLst/>
                <a:gdLst>
                  <a:gd name="T0" fmla="*/ 7 w 7"/>
                  <a:gd name="T1" fmla="*/ 5 h 6"/>
                  <a:gd name="T2" fmla="*/ 6 w 7"/>
                  <a:gd name="T3" fmla="*/ 6 h 6"/>
                  <a:gd name="T4" fmla="*/ 3 w 7"/>
                  <a:gd name="T5" fmla="*/ 6 h 6"/>
                  <a:gd name="T6" fmla="*/ 1 w 7"/>
                  <a:gd name="T7" fmla="*/ 5 h 6"/>
                  <a:gd name="T8" fmla="*/ 0 w 7"/>
                  <a:gd name="T9" fmla="*/ 3 h 6"/>
                  <a:gd name="T10" fmla="*/ 2 w 7"/>
                  <a:gd name="T11" fmla="*/ 2 h 6"/>
                  <a:gd name="T12" fmla="*/ 6 w 7"/>
                  <a:gd name="T13" fmla="*/ 0 h 6"/>
                  <a:gd name="T14" fmla="*/ 7 w 7"/>
                  <a:gd name="T15" fmla="*/ 3 h 6"/>
                  <a:gd name="T16" fmla="*/ 7 w 7"/>
                  <a:gd name="T1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6">
                    <a:moveTo>
                      <a:pt x="7" y="5"/>
                    </a:moveTo>
                    <a:lnTo>
                      <a:pt x="6" y="6"/>
                    </a:lnTo>
                    <a:lnTo>
                      <a:pt x="3" y="6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" y="3"/>
                    </a:lnTo>
                    <a:lnTo>
                      <a:pt x="7" y="5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1" name="Freeform 13">
                <a:extLst>
                  <a:ext uri="{FF2B5EF4-FFF2-40B4-BE49-F238E27FC236}">
                    <a16:creationId xmlns:a16="http://schemas.microsoft.com/office/drawing/2014/main" id="{97127949-CB88-D656-EFE0-D0694A4F55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41763" y="2640013"/>
                <a:ext cx="12700" cy="17463"/>
              </a:xfrm>
              <a:custGeom>
                <a:avLst/>
                <a:gdLst>
                  <a:gd name="T0" fmla="*/ 5 w 8"/>
                  <a:gd name="T1" fmla="*/ 11 h 11"/>
                  <a:gd name="T2" fmla="*/ 4 w 8"/>
                  <a:gd name="T3" fmla="*/ 11 h 11"/>
                  <a:gd name="T4" fmla="*/ 2 w 8"/>
                  <a:gd name="T5" fmla="*/ 11 h 11"/>
                  <a:gd name="T6" fmla="*/ 1 w 8"/>
                  <a:gd name="T7" fmla="*/ 10 h 11"/>
                  <a:gd name="T8" fmla="*/ 0 w 8"/>
                  <a:gd name="T9" fmla="*/ 9 h 11"/>
                  <a:gd name="T10" fmla="*/ 0 w 8"/>
                  <a:gd name="T11" fmla="*/ 7 h 11"/>
                  <a:gd name="T12" fmla="*/ 0 w 8"/>
                  <a:gd name="T13" fmla="*/ 4 h 11"/>
                  <a:gd name="T14" fmla="*/ 0 w 8"/>
                  <a:gd name="T15" fmla="*/ 3 h 11"/>
                  <a:gd name="T16" fmla="*/ 0 w 8"/>
                  <a:gd name="T17" fmla="*/ 1 h 11"/>
                  <a:gd name="T18" fmla="*/ 1 w 8"/>
                  <a:gd name="T19" fmla="*/ 0 h 11"/>
                  <a:gd name="T20" fmla="*/ 2 w 8"/>
                  <a:gd name="T21" fmla="*/ 0 h 11"/>
                  <a:gd name="T22" fmla="*/ 3 w 8"/>
                  <a:gd name="T23" fmla="*/ 0 h 11"/>
                  <a:gd name="T24" fmla="*/ 5 w 8"/>
                  <a:gd name="T25" fmla="*/ 1 h 11"/>
                  <a:gd name="T26" fmla="*/ 7 w 8"/>
                  <a:gd name="T27" fmla="*/ 2 h 11"/>
                  <a:gd name="T28" fmla="*/ 8 w 8"/>
                  <a:gd name="T29" fmla="*/ 3 h 11"/>
                  <a:gd name="T30" fmla="*/ 8 w 8"/>
                  <a:gd name="T31" fmla="*/ 4 h 11"/>
                  <a:gd name="T32" fmla="*/ 5 w 8"/>
                  <a:gd name="T3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" h="11">
                    <a:moveTo>
                      <a:pt x="5" y="11"/>
                    </a:moveTo>
                    <a:lnTo>
                      <a:pt x="4" y="11"/>
                    </a:lnTo>
                    <a:lnTo>
                      <a:pt x="2" y="11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5" y="1"/>
                    </a:lnTo>
                    <a:lnTo>
                      <a:pt x="7" y="2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5" y="11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2" name="Freeform 14">
                <a:extLst>
                  <a:ext uri="{FF2B5EF4-FFF2-40B4-BE49-F238E27FC236}">
                    <a16:creationId xmlns:a16="http://schemas.microsoft.com/office/drawing/2014/main" id="{DD6B2384-11CA-EFBD-6622-84A1CE9F1F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3650" y="2574925"/>
                <a:ext cx="33338" cy="19050"/>
              </a:xfrm>
              <a:custGeom>
                <a:avLst/>
                <a:gdLst>
                  <a:gd name="T0" fmla="*/ 21 w 21"/>
                  <a:gd name="T1" fmla="*/ 11 h 12"/>
                  <a:gd name="T2" fmla="*/ 19 w 21"/>
                  <a:gd name="T3" fmla="*/ 12 h 12"/>
                  <a:gd name="T4" fmla="*/ 9 w 21"/>
                  <a:gd name="T5" fmla="*/ 12 h 12"/>
                  <a:gd name="T6" fmla="*/ 8 w 21"/>
                  <a:gd name="T7" fmla="*/ 12 h 12"/>
                  <a:gd name="T8" fmla="*/ 2 w 21"/>
                  <a:gd name="T9" fmla="*/ 9 h 12"/>
                  <a:gd name="T10" fmla="*/ 0 w 21"/>
                  <a:gd name="T11" fmla="*/ 4 h 12"/>
                  <a:gd name="T12" fmla="*/ 1 w 21"/>
                  <a:gd name="T13" fmla="*/ 2 h 12"/>
                  <a:gd name="T14" fmla="*/ 3 w 21"/>
                  <a:gd name="T15" fmla="*/ 1 h 12"/>
                  <a:gd name="T16" fmla="*/ 5 w 21"/>
                  <a:gd name="T17" fmla="*/ 0 h 12"/>
                  <a:gd name="T18" fmla="*/ 9 w 21"/>
                  <a:gd name="T19" fmla="*/ 0 h 12"/>
                  <a:gd name="T20" fmla="*/ 11 w 21"/>
                  <a:gd name="T21" fmla="*/ 1 h 12"/>
                  <a:gd name="T22" fmla="*/ 17 w 21"/>
                  <a:gd name="T23" fmla="*/ 1 h 12"/>
                  <a:gd name="T24" fmla="*/ 19 w 21"/>
                  <a:gd name="T25" fmla="*/ 2 h 12"/>
                  <a:gd name="T26" fmla="*/ 19 w 21"/>
                  <a:gd name="T27" fmla="*/ 3 h 12"/>
                  <a:gd name="T28" fmla="*/ 19 w 21"/>
                  <a:gd name="T29" fmla="*/ 4 h 12"/>
                  <a:gd name="T30" fmla="*/ 19 w 21"/>
                  <a:gd name="T31" fmla="*/ 7 h 12"/>
                  <a:gd name="T32" fmla="*/ 20 w 21"/>
                  <a:gd name="T33" fmla="*/ 7 h 12"/>
                  <a:gd name="T34" fmla="*/ 21 w 21"/>
                  <a:gd name="T35" fmla="*/ 8 h 12"/>
                  <a:gd name="T36" fmla="*/ 21 w 21"/>
                  <a:gd name="T37" fmla="*/ 9 h 12"/>
                  <a:gd name="T38" fmla="*/ 21 w 21"/>
                  <a:gd name="T39" fmla="*/ 10 h 12"/>
                  <a:gd name="T40" fmla="*/ 21 w 21"/>
                  <a:gd name="T41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" h="12">
                    <a:moveTo>
                      <a:pt x="21" y="11"/>
                    </a:moveTo>
                    <a:lnTo>
                      <a:pt x="19" y="12"/>
                    </a:lnTo>
                    <a:lnTo>
                      <a:pt x="9" y="12"/>
                    </a:lnTo>
                    <a:lnTo>
                      <a:pt x="8" y="12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9" y="0"/>
                    </a:lnTo>
                    <a:lnTo>
                      <a:pt x="11" y="1"/>
                    </a:lnTo>
                    <a:lnTo>
                      <a:pt x="17" y="1"/>
                    </a:lnTo>
                    <a:lnTo>
                      <a:pt x="19" y="2"/>
                    </a:lnTo>
                    <a:lnTo>
                      <a:pt x="19" y="3"/>
                    </a:lnTo>
                    <a:lnTo>
                      <a:pt x="19" y="4"/>
                    </a:lnTo>
                    <a:lnTo>
                      <a:pt x="19" y="7"/>
                    </a:lnTo>
                    <a:lnTo>
                      <a:pt x="20" y="7"/>
                    </a:lnTo>
                    <a:lnTo>
                      <a:pt x="21" y="8"/>
                    </a:lnTo>
                    <a:lnTo>
                      <a:pt x="21" y="9"/>
                    </a:lnTo>
                    <a:lnTo>
                      <a:pt x="21" y="10"/>
                    </a:lnTo>
                    <a:lnTo>
                      <a:pt x="21" y="11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4" name="Freeform 15">
                <a:extLst>
                  <a:ext uri="{FF2B5EF4-FFF2-40B4-BE49-F238E27FC236}">
                    <a16:creationId xmlns:a16="http://schemas.microsoft.com/office/drawing/2014/main" id="{276A927C-1D5D-1B76-7E98-880825577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2438" y="2544763"/>
                <a:ext cx="12700" cy="17463"/>
              </a:xfrm>
              <a:custGeom>
                <a:avLst/>
                <a:gdLst>
                  <a:gd name="T0" fmla="*/ 6 w 8"/>
                  <a:gd name="T1" fmla="*/ 9 h 11"/>
                  <a:gd name="T2" fmla="*/ 3 w 8"/>
                  <a:gd name="T3" fmla="*/ 11 h 11"/>
                  <a:gd name="T4" fmla="*/ 0 w 8"/>
                  <a:gd name="T5" fmla="*/ 10 h 11"/>
                  <a:gd name="T6" fmla="*/ 0 w 8"/>
                  <a:gd name="T7" fmla="*/ 5 h 11"/>
                  <a:gd name="T8" fmla="*/ 3 w 8"/>
                  <a:gd name="T9" fmla="*/ 2 h 11"/>
                  <a:gd name="T10" fmla="*/ 5 w 8"/>
                  <a:gd name="T11" fmla="*/ 0 h 11"/>
                  <a:gd name="T12" fmla="*/ 6 w 8"/>
                  <a:gd name="T13" fmla="*/ 0 h 11"/>
                  <a:gd name="T14" fmla="*/ 7 w 8"/>
                  <a:gd name="T15" fmla="*/ 2 h 11"/>
                  <a:gd name="T16" fmla="*/ 8 w 8"/>
                  <a:gd name="T17" fmla="*/ 5 h 11"/>
                  <a:gd name="T18" fmla="*/ 6 w 8"/>
                  <a:gd name="T1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11">
                    <a:moveTo>
                      <a:pt x="6" y="9"/>
                    </a:moveTo>
                    <a:lnTo>
                      <a:pt x="3" y="11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7" y="2"/>
                    </a:lnTo>
                    <a:lnTo>
                      <a:pt x="8" y="5"/>
                    </a:lnTo>
                    <a:lnTo>
                      <a:pt x="6" y="9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3" name="Freeform 16">
                <a:extLst>
                  <a:ext uri="{FF2B5EF4-FFF2-40B4-BE49-F238E27FC236}">
                    <a16:creationId xmlns:a16="http://schemas.microsoft.com/office/drawing/2014/main" id="{0BC402F1-359A-4D57-1625-852AB3927A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0625" y="2540000"/>
                <a:ext cx="14288" cy="9525"/>
              </a:xfrm>
              <a:custGeom>
                <a:avLst/>
                <a:gdLst>
                  <a:gd name="T0" fmla="*/ 9 w 9"/>
                  <a:gd name="T1" fmla="*/ 5 h 6"/>
                  <a:gd name="T2" fmla="*/ 7 w 9"/>
                  <a:gd name="T3" fmla="*/ 6 h 6"/>
                  <a:gd name="T4" fmla="*/ 5 w 9"/>
                  <a:gd name="T5" fmla="*/ 6 h 6"/>
                  <a:gd name="T6" fmla="*/ 2 w 9"/>
                  <a:gd name="T7" fmla="*/ 5 h 6"/>
                  <a:gd name="T8" fmla="*/ 0 w 9"/>
                  <a:gd name="T9" fmla="*/ 3 h 6"/>
                  <a:gd name="T10" fmla="*/ 2 w 9"/>
                  <a:gd name="T11" fmla="*/ 0 h 6"/>
                  <a:gd name="T12" fmla="*/ 5 w 9"/>
                  <a:gd name="T13" fmla="*/ 0 h 6"/>
                  <a:gd name="T14" fmla="*/ 6 w 9"/>
                  <a:gd name="T15" fmla="*/ 1 h 6"/>
                  <a:gd name="T16" fmla="*/ 8 w 9"/>
                  <a:gd name="T17" fmla="*/ 1 h 6"/>
                  <a:gd name="T18" fmla="*/ 9 w 9"/>
                  <a:gd name="T1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6">
                    <a:moveTo>
                      <a:pt x="9" y="5"/>
                    </a:moveTo>
                    <a:lnTo>
                      <a:pt x="7" y="6"/>
                    </a:lnTo>
                    <a:lnTo>
                      <a:pt x="5" y="6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6" y="1"/>
                    </a:lnTo>
                    <a:lnTo>
                      <a:pt x="8" y="1"/>
                    </a:lnTo>
                    <a:lnTo>
                      <a:pt x="9" y="5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25" name="Freeform 17">
                <a:extLst>
                  <a:ext uri="{FF2B5EF4-FFF2-40B4-BE49-F238E27FC236}">
                    <a16:creationId xmlns:a16="http://schemas.microsoft.com/office/drawing/2014/main" id="{5453C4D8-82B6-16E6-F17D-D099B41888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5850" y="2497138"/>
                <a:ext cx="53975" cy="17463"/>
              </a:xfrm>
              <a:custGeom>
                <a:avLst/>
                <a:gdLst>
                  <a:gd name="T0" fmla="*/ 34 w 34"/>
                  <a:gd name="T1" fmla="*/ 9 h 11"/>
                  <a:gd name="T2" fmla="*/ 31 w 34"/>
                  <a:gd name="T3" fmla="*/ 9 h 11"/>
                  <a:gd name="T4" fmla="*/ 26 w 34"/>
                  <a:gd name="T5" fmla="*/ 9 h 11"/>
                  <a:gd name="T6" fmla="*/ 25 w 34"/>
                  <a:gd name="T7" fmla="*/ 9 h 11"/>
                  <a:gd name="T8" fmla="*/ 21 w 34"/>
                  <a:gd name="T9" fmla="*/ 11 h 11"/>
                  <a:gd name="T10" fmla="*/ 19 w 34"/>
                  <a:gd name="T11" fmla="*/ 11 h 11"/>
                  <a:gd name="T12" fmla="*/ 10 w 34"/>
                  <a:gd name="T13" fmla="*/ 9 h 11"/>
                  <a:gd name="T14" fmla="*/ 8 w 34"/>
                  <a:gd name="T15" fmla="*/ 8 h 11"/>
                  <a:gd name="T16" fmla="*/ 5 w 34"/>
                  <a:gd name="T17" fmla="*/ 7 h 11"/>
                  <a:gd name="T18" fmla="*/ 1 w 34"/>
                  <a:gd name="T19" fmla="*/ 3 h 11"/>
                  <a:gd name="T20" fmla="*/ 0 w 34"/>
                  <a:gd name="T21" fmla="*/ 1 h 11"/>
                  <a:gd name="T22" fmla="*/ 1 w 34"/>
                  <a:gd name="T23" fmla="*/ 0 h 11"/>
                  <a:gd name="T24" fmla="*/ 2 w 34"/>
                  <a:gd name="T25" fmla="*/ 0 h 11"/>
                  <a:gd name="T26" fmla="*/ 3 w 34"/>
                  <a:gd name="T27" fmla="*/ 0 h 11"/>
                  <a:gd name="T28" fmla="*/ 16 w 34"/>
                  <a:gd name="T29" fmla="*/ 3 h 11"/>
                  <a:gd name="T30" fmla="*/ 27 w 34"/>
                  <a:gd name="T31" fmla="*/ 5 h 11"/>
                  <a:gd name="T32" fmla="*/ 30 w 34"/>
                  <a:gd name="T33" fmla="*/ 6 h 11"/>
                  <a:gd name="T34" fmla="*/ 32 w 34"/>
                  <a:gd name="T35" fmla="*/ 8 h 11"/>
                  <a:gd name="T36" fmla="*/ 34 w 34"/>
                  <a:gd name="T3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4" h="11">
                    <a:moveTo>
                      <a:pt x="34" y="9"/>
                    </a:moveTo>
                    <a:lnTo>
                      <a:pt x="31" y="9"/>
                    </a:lnTo>
                    <a:lnTo>
                      <a:pt x="26" y="9"/>
                    </a:lnTo>
                    <a:lnTo>
                      <a:pt x="25" y="9"/>
                    </a:lnTo>
                    <a:lnTo>
                      <a:pt x="21" y="11"/>
                    </a:lnTo>
                    <a:lnTo>
                      <a:pt x="19" y="11"/>
                    </a:lnTo>
                    <a:lnTo>
                      <a:pt x="10" y="9"/>
                    </a:lnTo>
                    <a:lnTo>
                      <a:pt x="8" y="8"/>
                    </a:lnTo>
                    <a:lnTo>
                      <a:pt x="5" y="7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16" y="3"/>
                    </a:lnTo>
                    <a:lnTo>
                      <a:pt x="27" y="5"/>
                    </a:lnTo>
                    <a:lnTo>
                      <a:pt x="30" y="6"/>
                    </a:lnTo>
                    <a:lnTo>
                      <a:pt x="32" y="8"/>
                    </a:lnTo>
                    <a:lnTo>
                      <a:pt x="34" y="9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3" name="Freeform 18">
                <a:extLst>
                  <a:ext uri="{FF2B5EF4-FFF2-40B4-BE49-F238E27FC236}">
                    <a16:creationId xmlns:a16="http://schemas.microsoft.com/office/drawing/2014/main" id="{59211194-6979-C37C-463B-389E5E579E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3563" y="2487613"/>
                <a:ext cx="20638" cy="17463"/>
              </a:xfrm>
              <a:custGeom>
                <a:avLst/>
                <a:gdLst>
                  <a:gd name="T0" fmla="*/ 8 w 13"/>
                  <a:gd name="T1" fmla="*/ 9 h 11"/>
                  <a:gd name="T2" fmla="*/ 3 w 13"/>
                  <a:gd name="T3" fmla="*/ 11 h 11"/>
                  <a:gd name="T4" fmla="*/ 0 w 13"/>
                  <a:gd name="T5" fmla="*/ 9 h 11"/>
                  <a:gd name="T6" fmla="*/ 0 w 13"/>
                  <a:gd name="T7" fmla="*/ 5 h 11"/>
                  <a:gd name="T8" fmla="*/ 3 w 13"/>
                  <a:gd name="T9" fmla="*/ 3 h 11"/>
                  <a:gd name="T10" fmla="*/ 7 w 13"/>
                  <a:gd name="T11" fmla="*/ 0 h 11"/>
                  <a:gd name="T12" fmla="*/ 13 w 13"/>
                  <a:gd name="T13" fmla="*/ 0 h 11"/>
                  <a:gd name="T14" fmla="*/ 13 w 13"/>
                  <a:gd name="T15" fmla="*/ 5 h 11"/>
                  <a:gd name="T16" fmla="*/ 8 w 13"/>
                  <a:gd name="T17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1">
                    <a:moveTo>
                      <a:pt x="8" y="9"/>
                    </a:moveTo>
                    <a:lnTo>
                      <a:pt x="3" y="11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7" y="0"/>
                    </a:lnTo>
                    <a:lnTo>
                      <a:pt x="13" y="0"/>
                    </a:lnTo>
                    <a:lnTo>
                      <a:pt x="13" y="5"/>
                    </a:lnTo>
                    <a:lnTo>
                      <a:pt x="8" y="9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4" name="Freeform 19">
                <a:extLst>
                  <a:ext uri="{FF2B5EF4-FFF2-40B4-BE49-F238E27FC236}">
                    <a16:creationId xmlns:a16="http://schemas.microsoft.com/office/drawing/2014/main" id="{F94AE08E-DD7B-4234-A245-CC49E6B52C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913" y="2457450"/>
                <a:ext cx="239713" cy="122238"/>
              </a:xfrm>
              <a:custGeom>
                <a:avLst/>
                <a:gdLst>
                  <a:gd name="T0" fmla="*/ 130 w 151"/>
                  <a:gd name="T1" fmla="*/ 24 h 77"/>
                  <a:gd name="T2" fmla="*/ 123 w 151"/>
                  <a:gd name="T3" fmla="*/ 33 h 77"/>
                  <a:gd name="T4" fmla="*/ 120 w 151"/>
                  <a:gd name="T5" fmla="*/ 36 h 77"/>
                  <a:gd name="T6" fmla="*/ 113 w 151"/>
                  <a:gd name="T7" fmla="*/ 41 h 77"/>
                  <a:gd name="T8" fmla="*/ 104 w 151"/>
                  <a:gd name="T9" fmla="*/ 49 h 77"/>
                  <a:gd name="T10" fmla="*/ 96 w 151"/>
                  <a:gd name="T11" fmla="*/ 50 h 77"/>
                  <a:gd name="T12" fmla="*/ 90 w 151"/>
                  <a:gd name="T13" fmla="*/ 44 h 77"/>
                  <a:gd name="T14" fmla="*/ 77 w 151"/>
                  <a:gd name="T15" fmla="*/ 51 h 77"/>
                  <a:gd name="T16" fmla="*/ 72 w 151"/>
                  <a:gd name="T17" fmla="*/ 53 h 77"/>
                  <a:gd name="T18" fmla="*/ 61 w 151"/>
                  <a:gd name="T19" fmla="*/ 52 h 77"/>
                  <a:gd name="T20" fmla="*/ 50 w 151"/>
                  <a:gd name="T21" fmla="*/ 60 h 77"/>
                  <a:gd name="T22" fmla="*/ 37 w 151"/>
                  <a:gd name="T23" fmla="*/ 67 h 77"/>
                  <a:gd name="T24" fmla="*/ 25 w 151"/>
                  <a:gd name="T25" fmla="*/ 69 h 77"/>
                  <a:gd name="T26" fmla="*/ 16 w 151"/>
                  <a:gd name="T27" fmla="*/ 74 h 77"/>
                  <a:gd name="T28" fmla="*/ 13 w 151"/>
                  <a:gd name="T29" fmla="*/ 74 h 77"/>
                  <a:gd name="T30" fmla="*/ 11 w 151"/>
                  <a:gd name="T31" fmla="*/ 73 h 77"/>
                  <a:gd name="T32" fmla="*/ 8 w 151"/>
                  <a:gd name="T33" fmla="*/ 76 h 77"/>
                  <a:gd name="T34" fmla="*/ 5 w 151"/>
                  <a:gd name="T35" fmla="*/ 77 h 77"/>
                  <a:gd name="T36" fmla="*/ 3 w 151"/>
                  <a:gd name="T37" fmla="*/ 76 h 77"/>
                  <a:gd name="T38" fmla="*/ 1 w 151"/>
                  <a:gd name="T39" fmla="*/ 70 h 77"/>
                  <a:gd name="T40" fmla="*/ 3 w 151"/>
                  <a:gd name="T41" fmla="*/ 66 h 77"/>
                  <a:gd name="T42" fmla="*/ 0 w 151"/>
                  <a:gd name="T43" fmla="*/ 59 h 77"/>
                  <a:gd name="T44" fmla="*/ 9 w 151"/>
                  <a:gd name="T45" fmla="*/ 60 h 77"/>
                  <a:gd name="T46" fmla="*/ 12 w 151"/>
                  <a:gd name="T47" fmla="*/ 60 h 77"/>
                  <a:gd name="T48" fmla="*/ 40 w 151"/>
                  <a:gd name="T49" fmla="*/ 49 h 77"/>
                  <a:gd name="T50" fmla="*/ 44 w 151"/>
                  <a:gd name="T51" fmla="*/ 48 h 77"/>
                  <a:gd name="T52" fmla="*/ 55 w 151"/>
                  <a:gd name="T53" fmla="*/ 41 h 77"/>
                  <a:gd name="T54" fmla="*/ 66 w 151"/>
                  <a:gd name="T55" fmla="*/ 38 h 77"/>
                  <a:gd name="T56" fmla="*/ 70 w 151"/>
                  <a:gd name="T57" fmla="*/ 38 h 77"/>
                  <a:gd name="T58" fmla="*/ 73 w 151"/>
                  <a:gd name="T59" fmla="*/ 35 h 77"/>
                  <a:gd name="T60" fmla="*/ 74 w 151"/>
                  <a:gd name="T61" fmla="*/ 34 h 77"/>
                  <a:gd name="T62" fmla="*/ 76 w 151"/>
                  <a:gd name="T63" fmla="*/ 30 h 77"/>
                  <a:gd name="T64" fmla="*/ 76 w 151"/>
                  <a:gd name="T65" fmla="*/ 19 h 77"/>
                  <a:gd name="T66" fmla="*/ 72 w 151"/>
                  <a:gd name="T67" fmla="*/ 14 h 77"/>
                  <a:gd name="T68" fmla="*/ 68 w 151"/>
                  <a:gd name="T69" fmla="*/ 11 h 77"/>
                  <a:gd name="T70" fmla="*/ 93 w 151"/>
                  <a:gd name="T71" fmla="*/ 17 h 77"/>
                  <a:gd name="T72" fmla="*/ 115 w 151"/>
                  <a:gd name="T73" fmla="*/ 5 h 77"/>
                  <a:gd name="T74" fmla="*/ 139 w 151"/>
                  <a:gd name="T75" fmla="*/ 0 h 77"/>
                  <a:gd name="T76" fmla="*/ 146 w 151"/>
                  <a:gd name="T77" fmla="*/ 2 h 77"/>
                  <a:gd name="T78" fmla="*/ 150 w 151"/>
                  <a:gd name="T79" fmla="*/ 6 h 77"/>
                  <a:gd name="T80" fmla="*/ 149 w 151"/>
                  <a:gd name="T81" fmla="*/ 10 h 77"/>
                  <a:gd name="T82" fmla="*/ 137 w 151"/>
                  <a:gd name="T83" fmla="*/ 14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51" h="77">
                    <a:moveTo>
                      <a:pt x="134" y="17"/>
                    </a:moveTo>
                    <a:lnTo>
                      <a:pt x="130" y="24"/>
                    </a:lnTo>
                    <a:lnTo>
                      <a:pt x="128" y="27"/>
                    </a:lnTo>
                    <a:lnTo>
                      <a:pt x="123" y="33"/>
                    </a:lnTo>
                    <a:lnTo>
                      <a:pt x="121" y="35"/>
                    </a:lnTo>
                    <a:lnTo>
                      <a:pt x="120" y="36"/>
                    </a:lnTo>
                    <a:lnTo>
                      <a:pt x="115" y="40"/>
                    </a:lnTo>
                    <a:lnTo>
                      <a:pt x="113" y="41"/>
                    </a:lnTo>
                    <a:lnTo>
                      <a:pt x="112" y="42"/>
                    </a:lnTo>
                    <a:lnTo>
                      <a:pt x="104" y="49"/>
                    </a:lnTo>
                    <a:lnTo>
                      <a:pt x="100" y="52"/>
                    </a:lnTo>
                    <a:lnTo>
                      <a:pt x="96" y="50"/>
                    </a:lnTo>
                    <a:lnTo>
                      <a:pt x="94" y="47"/>
                    </a:lnTo>
                    <a:lnTo>
                      <a:pt x="90" y="44"/>
                    </a:lnTo>
                    <a:lnTo>
                      <a:pt x="80" y="49"/>
                    </a:lnTo>
                    <a:lnTo>
                      <a:pt x="77" y="51"/>
                    </a:lnTo>
                    <a:lnTo>
                      <a:pt x="74" y="53"/>
                    </a:lnTo>
                    <a:lnTo>
                      <a:pt x="72" y="53"/>
                    </a:lnTo>
                    <a:lnTo>
                      <a:pt x="65" y="52"/>
                    </a:lnTo>
                    <a:lnTo>
                      <a:pt x="61" y="52"/>
                    </a:lnTo>
                    <a:lnTo>
                      <a:pt x="58" y="55"/>
                    </a:lnTo>
                    <a:lnTo>
                      <a:pt x="50" y="60"/>
                    </a:lnTo>
                    <a:lnTo>
                      <a:pt x="42" y="64"/>
                    </a:lnTo>
                    <a:lnTo>
                      <a:pt x="37" y="67"/>
                    </a:lnTo>
                    <a:lnTo>
                      <a:pt x="34" y="68"/>
                    </a:lnTo>
                    <a:lnTo>
                      <a:pt x="25" y="69"/>
                    </a:lnTo>
                    <a:lnTo>
                      <a:pt x="18" y="72"/>
                    </a:lnTo>
                    <a:lnTo>
                      <a:pt x="16" y="74"/>
                    </a:lnTo>
                    <a:lnTo>
                      <a:pt x="14" y="74"/>
                    </a:lnTo>
                    <a:lnTo>
                      <a:pt x="13" y="74"/>
                    </a:lnTo>
                    <a:lnTo>
                      <a:pt x="12" y="73"/>
                    </a:lnTo>
                    <a:lnTo>
                      <a:pt x="11" y="73"/>
                    </a:lnTo>
                    <a:lnTo>
                      <a:pt x="9" y="75"/>
                    </a:lnTo>
                    <a:lnTo>
                      <a:pt x="8" y="76"/>
                    </a:lnTo>
                    <a:lnTo>
                      <a:pt x="7" y="76"/>
                    </a:lnTo>
                    <a:lnTo>
                      <a:pt x="5" y="77"/>
                    </a:lnTo>
                    <a:lnTo>
                      <a:pt x="4" y="77"/>
                    </a:lnTo>
                    <a:lnTo>
                      <a:pt x="3" y="76"/>
                    </a:lnTo>
                    <a:lnTo>
                      <a:pt x="1" y="75"/>
                    </a:lnTo>
                    <a:lnTo>
                      <a:pt x="1" y="70"/>
                    </a:lnTo>
                    <a:lnTo>
                      <a:pt x="3" y="67"/>
                    </a:lnTo>
                    <a:lnTo>
                      <a:pt x="3" y="66"/>
                    </a:lnTo>
                    <a:lnTo>
                      <a:pt x="1" y="65"/>
                    </a:lnTo>
                    <a:lnTo>
                      <a:pt x="0" y="59"/>
                    </a:lnTo>
                    <a:lnTo>
                      <a:pt x="1" y="58"/>
                    </a:lnTo>
                    <a:lnTo>
                      <a:pt x="9" y="60"/>
                    </a:lnTo>
                    <a:lnTo>
                      <a:pt x="11" y="59"/>
                    </a:lnTo>
                    <a:lnTo>
                      <a:pt x="12" y="60"/>
                    </a:lnTo>
                    <a:lnTo>
                      <a:pt x="20" y="56"/>
                    </a:lnTo>
                    <a:lnTo>
                      <a:pt x="40" y="49"/>
                    </a:lnTo>
                    <a:lnTo>
                      <a:pt x="42" y="49"/>
                    </a:lnTo>
                    <a:lnTo>
                      <a:pt x="44" y="48"/>
                    </a:lnTo>
                    <a:lnTo>
                      <a:pt x="51" y="43"/>
                    </a:lnTo>
                    <a:lnTo>
                      <a:pt x="55" y="41"/>
                    </a:lnTo>
                    <a:lnTo>
                      <a:pt x="65" y="38"/>
                    </a:lnTo>
                    <a:lnTo>
                      <a:pt x="66" y="38"/>
                    </a:lnTo>
                    <a:lnTo>
                      <a:pt x="69" y="38"/>
                    </a:lnTo>
                    <a:lnTo>
                      <a:pt x="70" y="38"/>
                    </a:lnTo>
                    <a:lnTo>
                      <a:pt x="72" y="36"/>
                    </a:lnTo>
                    <a:lnTo>
                      <a:pt x="73" y="35"/>
                    </a:lnTo>
                    <a:lnTo>
                      <a:pt x="75" y="35"/>
                    </a:lnTo>
                    <a:lnTo>
                      <a:pt x="74" y="34"/>
                    </a:lnTo>
                    <a:lnTo>
                      <a:pt x="74" y="33"/>
                    </a:lnTo>
                    <a:lnTo>
                      <a:pt x="76" y="30"/>
                    </a:lnTo>
                    <a:lnTo>
                      <a:pt x="76" y="27"/>
                    </a:lnTo>
                    <a:lnTo>
                      <a:pt x="76" y="19"/>
                    </a:lnTo>
                    <a:lnTo>
                      <a:pt x="75" y="17"/>
                    </a:lnTo>
                    <a:lnTo>
                      <a:pt x="72" y="14"/>
                    </a:lnTo>
                    <a:lnTo>
                      <a:pt x="69" y="13"/>
                    </a:lnTo>
                    <a:lnTo>
                      <a:pt x="68" y="11"/>
                    </a:lnTo>
                    <a:lnTo>
                      <a:pt x="73" y="9"/>
                    </a:lnTo>
                    <a:lnTo>
                      <a:pt x="93" y="17"/>
                    </a:lnTo>
                    <a:lnTo>
                      <a:pt x="99" y="15"/>
                    </a:lnTo>
                    <a:lnTo>
                      <a:pt x="115" y="5"/>
                    </a:lnTo>
                    <a:lnTo>
                      <a:pt x="134" y="0"/>
                    </a:lnTo>
                    <a:lnTo>
                      <a:pt x="139" y="0"/>
                    </a:lnTo>
                    <a:lnTo>
                      <a:pt x="143" y="1"/>
                    </a:lnTo>
                    <a:lnTo>
                      <a:pt x="146" y="2"/>
                    </a:lnTo>
                    <a:lnTo>
                      <a:pt x="149" y="5"/>
                    </a:lnTo>
                    <a:lnTo>
                      <a:pt x="150" y="6"/>
                    </a:lnTo>
                    <a:lnTo>
                      <a:pt x="151" y="8"/>
                    </a:lnTo>
                    <a:lnTo>
                      <a:pt x="149" y="10"/>
                    </a:lnTo>
                    <a:lnTo>
                      <a:pt x="146" y="11"/>
                    </a:lnTo>
                    <a:lnTo>
                      <a:pt x="137" y="14"/>
                    </a:lnTo>
                    <a:lnTo>
                      <a:pt x="134" y="17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5" name="Freeform 20">
                <a:extLst>
                  <a:ext uri="{FF2B5EF4-FFF2-40B4-BE49-F238E27FC236}">
                    <a16:creationId xmlns:a16="http://schemas.microsoft.com/office/drawing/2014/main" id="{B4E34FF8-C605-276F-E151-FBFD96FFC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0550" y="2430463"/>
                <a:ext cx="17463" cy="15875"/>
              </a:xfrm>
              <a:custGeom>
                <a:avLst/>
                <a:gdLst>
                  <a:gd name="T0" fmla="*/ 7 w 11"/>
                  <a:gd name="T1" fmla="*/ 10 h 10"/>
                  <a:gd name="T2" fmla="*/ 5 w 11"/>
                  <a:gd name="T3" fmla="*/ 10 h 10"/>
                  <a:gd name="T4" fmla="*/ 0 w 11"/>
                  <a:gd name="T5" fmla="*/ 9 h 10"/>
                  <a:gd name="T6" fmla="*/ 0 w 11"/>
                  <a:gd name="T7" fmla="*/ 5 h 10"/>
                  <a:gd name="T8" fmla="*/ 3 w 11"/>
                  <a:gd name="T9" fmla="*/ 1 h 10"/>
                  <a:gd name="T10" fmla="*/ 6 w 11"/>
                  <a:gd name="T11" fmla="*/ 0 h 10"/>
                  <a:gd name="T12" fmla="*/ 7 w 11"/>
                  <a:gd name="T13" fmla="*/ 1 h 10"/>
                  <a:gd name="T14" fmla="*/ 8 w 11"/>
                  <a:gd name="T15" fmla="*/ 2 h 10"/>
                  <a:gd name="T16" fmla="*/ 11 w 11"/>
                  <a:gd name="T17" fmla="*/ 3 h 10"/>
                  <a:gd name="T18" fmla="*/ 11 w 11"/>
                  <a:gd name="T19" fmla="*/ 6 h 10"/>
                  <a:gd name="T20" fmla="*/ 11 w 11"/>
                  <a:gd name="T21" fmla="*/ 8 h 10"/>
                  <a:gd name="T22" fmla="*/ 9 w 11"/>
                  <a:gd name="T23" fmla="*/ 9 h 10"/>
                  <a:gd name="T24" fmla="*/ 8 w 11"/>
                  <a:gd name="T25" fmla="*/ 10 h 10"/>
                  <a:gd name="T26" fmla="*/ 7 w 11"/>
                  <a:gd name="T27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" h="10">
                    <a:moveTo>
                      <a:pt x="7" y="10"/>
                    </a:moveTo>
                    <a:lnTo>
                      <a:pt x="5" y="10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11" y="3"/>
                    </a:lnTo>
                    <a:lnTo>
                      <a:pt x="11" y="6"/>
                    </a:lnTo>
                    <a:lnTo>
                      <a:pt x="11" y="8"/>
                    </a:lnTo>
                    <a:lnTo>
                      <a:pt x="9" y="9"/>
                    </a:lnTo>
                    <a:lnTo>
                      <a:pt x="8" y="10"/>
                    </a:lnTo>
                    <a:lnTo>
                      <a:pt x="7" y="10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6" name="Freeform 21">
                <a:extLst>
                  <a:ext uri="{FF2B5EF4-FFF2-40B4-BE49-F238E27FC236}">
                    <a16:creationId xmlns:a16="http://schemas.microsoft.com/office/drawing/2014/main" id="{EE1928F0-8417-9F6A-A211-364163912F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7988" y="1847850"/>
                <a:ext cx="11113" cy="19050"/>
              </a:xfrm>
              <a:custGeom>
                <a:avLst/>
                <a:gdLst>
                  <a:gd name="T0" fmla="*/ 6 w 7"/>
                  <a:gd name="T1" fmla="*/ 10 h 12"/>
                  <a:gd name="T2" fmla="*/ 5 w 7"/>
                  <a:gd name="T3" fmla="*/ 12 h 12"/>
                  <a:gd name="T4" fmla="*/ 4 w 7"/>
                  <a:gd name="T5" fmla="*/ 10 h 12"/>
                  <a:gd name="T6" fmla="*/ 1 w 7"/>
                  <a:gd name="T7" fmla="*/ 6 h 12"/>
                  <a:gd name="T8" fmla="*/ 1 w 7"/>
                  <a:gd name="T9" fmla="*/ 2 h 12"/>
                  <a:gd name="T10" fmla="*/ 0 w 7"/>
                  <a:gd name="T11" fmla="*/ 0 h 12"/>
                  <a:gd name="T12" fmla="*/ 1 w 7"/>
                  <a:gd name="T13" fmla="*/ 0 h 12"/>
                  <a:gd name="T14" fmla="*/ 4 w 7"/>
                  <a:gd name="T15" fmla="*/ 0 h 12"/>
                  <a:gd name="T16" fmla="*/ 6 w 7"/>
                  <a:gd name="T17" fmla="*/ 1 h 12"/>
                  <a:gd name="T18" fmla="*/ 7 w 7"/>
                  <a:gd name="T19" fmla="*/ 2 h 12"/>
                  <a:gd name="T20" fmla="*/ 7 w 7"/>
                  <a:gd name="T21" fmla="*/ 6 h 12"/>
                  <a:gd name="T22" fmla="*/ 7 w 7"/>
                  <a:gd name="T23" fmla="*/ 8 h 12"/>
                  <a:gd name="T24" fmla="*/ 6 w 7"/>
                  <a:gd name="T25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12">
                    <a:moveTo>
                      <a:pt x="6" y="10"/>
                    </a:moveTo>
                    <a:lnTo>
                      <a:pt x="5" y="12"/>
                    </a:lnTo>
                    <a:lnTo>
                      <a:pt x="4" y="10"/>
                    </a:lnTo>
                    <a:lnTo>
                      <a:pt x="1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4" y="0"/>
                    </a:lnTo>
                    <a:lnTo>
                      <a:pt x="6" y="1"/>
                    </a:lnTo>
                    <a:lnTo>
                      <a:pt x="7" y="2"/>
                    </a:lnTo>
                    <a:lnTo>
                      <a:pt x="7" y="6"/>
                    </a:lnTo>
                    <a:lnTo>
                      <a:pt x="7" y="8"/>
                    </a:lnTo>
                    <a:lnTo>
                      <a:pt x="6" y="10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7" name="Freeform 22">
                <a:extLst>
                  <a:ext uri="{FF2B5EF4-FFF2-40B4-BE49-F238E27FC236}">
                    <a16:creationId xmlns:a16="http://schemas.microsoft.com/office/drawing/2014/main" id="{A31D5233-01D3-127B-3FD2-6250C0BB80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0450" y="1111250"/>
                <a:ext cx="3695700" cy="1860550"/>
              </a:xfrm>
              <a:custGeom>
                <a:avLst/>
                <a:gdLst>
                  <a:gd name="T0" fmla="*/ 2031 w 2328"/>
                  <a:gd name="T1" fmla="*/ 445 h 1172"/>
                  <a:gd name="T2" fmla="*/ 2050 w 2328"/>
                  <a:gd name="T3" fmla="*/ 493 h 1172"/>
                  <a:gd name="T4" fmla="*/ 2067 w 2328"/>
                  <a:gd name="T5" fmla="*/ 532 h 1172"/>
                  <a:gd name="T6" fmla="*/ 2191 w 2328"/>
                  <a:gd name="T7" fmla="*/ 614 h 1172"/>
                  <a:gd name="T8" fmla="*/ 2248 w 2328"/>
                  <a:gd name="T9" fmla="*/ 709 h 1172"/>
                  <a:gd name="T10" fmla="*/ 2253 w 2328"/>
                  <a:gd name="T11" fmla="*/ 812 h 1172"/>
                  <a:gd name="T12" fmla="*/ 2315 w 2328"/>
                  <a:gd name="T13" fmla="*/ 811 h 1172"/>
                  <a:gd name="T14" fmla="*/ 2320 w 2328"/>
                  <a:gd name="T15" fmla="*/ 867 h 1172"/>
                  <a:gd name="T16" fmla="*/ 2266 w 2328"/>
                  <a:gd name="T17" fmla="*/ 909 h 1172"/>
                  <a:gd name="T18" fmla="*/ 2196 w 2328"/>
                  <a:gd name="T19" fmla="*/ 922 h 1172"/>
                  <a:gd name="T20" fmla="*/ 2174 w 2328"/>
                  <a:gd name="T21" fmla="*/ 940 h 1172"/>
                  <a:gd name="T22" fmla="*/ 2111 w 2328"/>
                  <a:gd name="T23" fmla="*/ 975 h 1172"/>
                  <a:gd name="T24" fmla="*/ 2083 w 2328"/>
                  <a:gd name="T25" fmla="*/ 1073 h 1172"/>
                  <a:gd name="T26" fmla="*/ 2062 w 2328"/>
                  <a:gd name="T27" fmla="*/ 1144 h 1172"/>
                  <a:gd name="T28" fmla="*/ 2048 w 2328"/>
                  <a:gd name="T29" fmla="*/ 1167 h 1172"/>
                  <a:gd name="T30" fmla="*/ 1917 w 2328"/>
                  <a:gd name="T31" fmla="*/ 1107 h 1172"/>
                  <a:gd name="T32" fmla="*/ 1900 w 2328"/>
                  <a:gd name="T33" fmla="*/ 1129 h 1172"/>
                  <a:gd name="T34" fmla="*/ 1867 w 2328"/>
                  <a:gd name="T35" fmla="*/ 1125 h 1172"/>
                  <a:gd name="T36" fmla="*/ 1777 w 2328"/>
                  <a:gd name="T37" fmla="*/ 1118 h 1172"/>
                  <a:gd name="T38" fmla="*/ 1689 w 2328"/>
                  <a:gd name="T39" fmla="*/ 1115 h 1172"/>
                  <a:gd name="T40" fmla="*/ 1599 w 2328"/>
                  <a:gd name="T41" fmla="*/ 1080 h 1172"/>
                  <a:gd name="T42" fmla="*/ 1552 w 2328"/>
                  <a:gd name="T43" fmla="*/ 1089 h 1172"/>
                  <a:gd name="T44" fmla="*/ 1500 w 2328"/>
                  <a:gd name="T45" fmla="*/ 1058 h 1172"/>
                  <a:gd name="T46" fmla="*/ 1432 w 2328"/>
                  <a:gd name="T47" fmla="*/ 1041 h 1172"/>
                  <a:gd name="T48" fmla="*/ 1420 w 2328"/>
                  <a:gd name="T49" fmla="*/ 988 h 1172"/>
                  <a:gd name="T50" fmla="*/ 1385 w 2328"/>
                  <a:gd name="T51" fmla="*/ 866 h 1172"/>
                  <a:gd name="T52" fmla="*/ 1375 w 2328"/>
                  <a:gd name="T53" fmla="*/ 849 h 1172"/>
                  <a:gd name="T54" fmla="*/ 1363 w 2328"/>
                  <a:gd name="T55" fmla="*/ 833 h 1172"/>
                  <a:gd name="T56" fmla="*/ 1297 w 2328"/>
                  <a:gd name="T57" fmla="*/ 816 h 1172"/>
                  <a:gd name="T58" fmla="*/ 1234 w 2328"/>
                  <a:gd name="T59" fmla="*/ 841 h 1172"/>
                  <a:gd name="T60" fmla="*/ 1182 w 2328"/>
                  <a:gd name="T61" fmla="*/ 856 h 1172"/>
                  <a:gd name="T62" fmla="*/ 1122 w 2328"/>
                  <a:gd name="T63" fmla="*/ 892 h 1172"/>
                  <a:gd name="T64" fmla="*/ 1041 w 2328"/>
                  <a:gd name="T65" fmla="*/ 932 h 1172"/>
                  <a:gd name="T66" fmla="*/ 954 w 2328"/>
                  <a:gd name="T67" fmla="*/ 895 h 1172"/>
                  <a:gd name="T68" fmla="*/ 867 w 2328"/>
                  <a:gd name="T69" fmla="*/ 873 h 1172"/>
                  <a:gd name="T70" fmla="*/ 770 w 2328"/>
                  <a:gd name="T71" fmla="*/ 813 h 1172"/>
                  <a:gd name="T72" fmla="*/ 732 w 2328"/>
                  <a:gd name="T73" fmla="*/ 765 h 1172"/>
                  <a:gd name="T74" fmla="*/ 603 w 2328"/>
                  <a:gd name="T75" fmla="*/ 711 h 1172"/>
                  <a:gd name="T76" fmla="*/ 546 w 2328"/>
                  <a:gd name="T77" fmla="*/ 672 h 1172"/>
                  <a:gd name="T78" fmla="*/ 501 w 2328"/>
                  <a:gd name="T79" fmla="*/ 549 h 1172"/>
                  <a:gd name="T80" fmla="*/ 481 w 2328"/>
                  <a:gd name="T81" fmla="*/ 520 h 1172"/>
                  <a:gd name="T82" fmla="*/ 473 w 2328"/>
                  <a:gd name="T83" fmla="*/ 489 h 1172"/>
                  <a:gd name="T84" fmla="*/ 449 w 2328"/>
                  <a:gd name="T85" fmla="*/ 462 h 1172"/>
                  <a:gd name="T86" fmla="*/ 422 w 2328"/>
                  <a:gd name="T87" fmla="*/ 411 h 1172"/>
                  <a:gd name="T88" fmla="*/ 369 w 2328"/>
                  <a:gd name="T89" fmla="*/ 341 h 1172"/>
                  <a:gd name="T90" fmla="*/ 334 w 2328"/>
                  <a:gd name="T91" fmla="*/ 304 h 1172"/>
                  <a:gd name="T92" fmla="*/ 254 w 2328"/>
                  <a:gd name="T93" fmla="*/ 311 h 1172"/>
                  <a:gd name="T94" fmla="*/ 228 w 2328"/>
                  <a:gd name="T95" fmla="*/ 293 h 1172"/>
                  <a:gd name="T96" fmla="*/ 190 w 2328"/>
                  <a:gd name="T97" fmla="*/ 270 h 1172"/>
                  <a:gd name="T98" fmla="*/ 234 w 2328"/>
                  <a:gd name="T99" fmla="*/ 262 h 1172"/>
                  <a:gd name="T100" fmla="*/ 208 w 2328"/>
                  <a:gd name="T101" fmla="*/ 251 h 1172"/>
                  <a:gd name="T102" fmla="*/ 178 w 2328"/>
                  <a:gd name="T103" fmla="*/ 277 h 1172"/>
                  <a:gd name="T104" fmla="*/ 188 w 2328"/>
                  <a:gd name="T105" fmla="*/ 323 h 1172"/>
                  <a:gd name="T106" fmla="*/ 146 w 2328"/>
                  <a:gd name="T107" fmla="*/ 344 h 1172"/>
                  <a:gd name="T108" fmla="*/ 111 w 2328"/>
                  <a:gd name="T109" fmla="*/ 322 h 1172"/>
                  <a:gd name="T110" fmla="*/ 89 w 2328"/>
                  <a:gd name="T111" fmla="*/ 284 h 1172"/>
                  <a:gd name="T112" fmla="*/ 50 w 2328"/>
                  <a:gd name="T113" fmla="*/ 167 h 1172"/>
                  <a:gd name="T114" fmla="*/ 1953 w 2328"/>
                  <a:gd name="T115" fmla="*/ 0 h 1172"/>
                  <a:gd name="T116" fmla="*/ 2088 w 2328"/>
                  <a:gd name="T117" fmla="*/ 103 h 1172"/>
                  <a:gd name="T118" fmla="*/ 2103 w 2328"/>
                  <a:gd name="T119" fmla="*/ 186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8" h="1172">
                    <a:moveTo>
                      <a:pt x="2069" y="232"/>
                    </a:moveTo>
                    <a:lnTo>
                      <a:pt x="2052" y="254"/>
                    </a:lnTo>
                    <a:lnTo>
                      <a:pt x="2040" y="268"/>
                    </a:lnTo>
                    <a:lnTo>
                      <a:pt x="2024" y="287"/>
                    </a:lnTo>
                    <a:lnTo>
                      <a:pt x="2015" y="297"/>
                    </a:lnTo>
                    <a:lnTo>
                      <a:pt x="2003" y="312"/>
                    </a:lnTo>
                    <a:lnTo>
                      <a:pt x="1980" y="340"/>
                    </a:lnTo>
                    <a:lnTo>
                      <a:pt x="1969" y="353"/>
                    </a:lnTo>
                    <a:lnTo>
                      <a:pt x="1960" y="363"/>
                    </a:lnTo>
                    <a:lnTo>
                      <a:pt x="1972" y="378"/>
                    </a:lnTo>
                    <a:lnTo>
                      <a:pt x="1980" y="387"/>
                    </a:lnTo>
                    <a:lnTo>
                      <a:pt x="1990" y="399"/>
                    </a:lnTo>
                    <a:lnTo>
                      <a:pt x="2000" y="412"/>
                    </a:lnTo>
                    <a:lnTo>
                      <a:pt x="2013" y="427"/>
                    </a:lnTo>
                    <a:lnTo>
                      <a:pt x="2025" y="441"/>
                    </a:lnTo>
                    <a:lnTo>
                      <a:pt x="2027" y="444"/>
                    </a:lnTo>
                    <a:lnTo>
                      <a:pt x="2031" y="445"/>
                    </a:lnTo>
                    <a:lnTo>
                      <a:pt x="2033" y="447"/>
                    </a:lnTo>
                    <a:lnTo>
                      <a:pt x="2034" y="451"/>
                    </a:lnTo>
                    <a:lnTo>
                      <a:pt x="2034" y="454"/>
                    </a:lnTo>
                    <a:lnTo>
                      <a:pt x="2033" y="461"/>
                    </a:lnTo>
                    <a:lnTo>
                      <a:pt x="2033" y="464"/>
                    </a:lnTo>
                    <a:lnTo>
                      <a:pt x="2034" y="468"/>
                    </a:lnTo>
                    <a:lnTo>
                      <a:pt x="2039" y="472"/>
                    </a:lnTo>
                    <a:lnTo>
                      <a:pt x="2041" y="476"/>
                    </a:lnTo>
                    <a:lnTo>
                      <a:pt x="2041" y="478"/>
                    </a:lnTo>
                    <a:lnTo>
                      <a:pt x="2041" y="481"/>
                    </a:lnTo>
                    <a:lnTo>
                      <a:pt x="2042" y="483"/>
                    </a:lnTo>
                    <a:lnTo>
                      <a:pt x="2044" y="486"/>
                    </a:lnTo>
                    <a:lnTo>
                      <a:pt x="2046" y="486"/>
                    </a:lnTo>
                    <a:lnTo>
                      <a:pt x="2047" y="486"/>
                    </a:lnTo>
                    <a:lnTo>
                      <a:pt x="2048" y="487"/>
                    </a:lnTo>
                    <a:lnTo>
                      <a:pt x="2050" y="489"/>
                    </a:lnTo>
                    <a:lnTo>
                      <a:pt x="2050" y="493"/>
                    </a:lnTo>
                    <a:lnTo>
                      <a:pt x="2051" y="495"/>
                    </a:lnTo>
                    <a:lnTo>
                      <a:pt x="2055" y="496"/>
                    </a:lnTo>
                    <a:lnTo>
                      <a:pt x="2056" y="497"/>
                    </a:lnTo>
                    <a:lnTo>
                      <a:pt x="2056" y="498"/>
                    </a:lnTo>
                    <a:lnTo>
                      <a:pt x="2056" y="499"/>
                    </a:lnTo>
                    <a:lnTo>
                      <a:pt x="2055" y="502"/>
                    </a:lnTo>
                    <a:lnTo>
                      <a:pt x="2053" y="503"/>
                    </a:lnTo>
                    <a:lnTo>
                      <a:pt x="2052" y="504"/>
                    </a:lnTo>
                    <a:lnTo>
                      <a:pt x="2053" y="505"/>
                    </a:lnTo>
                    <a:lnTo>
                      <a:pt x="2055" y="505"/>
                    </a:lnTo>
                    <a:lnTo>
                      <a:pt x="2056" y="506"/>
                    </a:lnTo>
                    <a:lnTo>
                      <a:pt x="2058" y="507"/>
                    </a:lnTo>
                    <a:lnTo>
                      <a:pt x="2059" y="510"/>
                    </a:lnTo>
                    <a:lnTo>
                      <a:pt x="2066" y="524"/>
                    </a:lnTo>
                    <a:lnTo>
                      <a:pt x="2066" y="528"/>
                    </a:lnTo>
                    <a:lnTo>
                      <a:pt x="2067" y="530"/>
                    </a:lnTo>
                    <a:lnTo>
                      <a:pt x="2067" y="532"/>
                    </a:lnTo>
                    <a:lnTo>
                      <a:pt x="2072" y="538"/>
                    </a:lnTo>
                    <a:lnTo>
                      <a:pt x="2076" y="547"/>
                    </a:lnTo>
                    <a:lnTo>
                      <a:pt x="2081" y="553"/>
                    </a:lnTo>
                    <a:lnTo>
                      <a:pt x="2095" y="566"/>
                    </a:lnTo>
                    <a:lnTo>
                      <a:pt x="2102" y="574"/>
                    </a:lnTo>
                    <a:lnTo>
                      <a:pt x="2111" y="583"/>
                    </a:lnTo>
                    <a:lnTo>
                      <a:pt x="2116" y="589"/>
                    </a:lnTo>
                    <a:lnTo>
                      <a:pt x="2119" y="590"/>
                    </a:lnTo>
                    <a:lnTo>
                      <a:pt x="2128" y="592"/>
                    </a:lnTo>
                    <a:lnTo>
                      <a:pt x="2135" y="597"/>
                    </a:lnTo>
                    <a:lnTo>
                      <a:pt x="2139" y="598"/>
                    </a:lnTo>
                    <a:lnTo>
                      <a:pt x="2150" y="599"/>
                    </a:lnTo>
                    <a:lnTo>
                      <a:pt x="2154" y="600"/>
                    </a:lnTo>
                    <a:lnTo>
                      <a:pt x="2167" y="606"/>
                    </a:lnTo>
                    <a:lnTo>
                      <a:pt x="2186" y="610"/>
                    </a:lnTo>
                    <a:lnTo>
                      <a:pt x="2190" y="612"/>
                    </a:lnTo>
                    <a:lnTo>
                      <a:pt x="2191" y="614"/>
                    </a:lnTo>
                    <a:lnTo>
                      <a:pt x="2193" y="616"/>
                    </a:lnTo>
                    <a:lnTo>
                      <a:pt x="2195" y="619"/>
                    </a:lnTo>
                    <a:lnTo>
                      <a:pt x="2197" y="620"/>
                    </a:lnTo>
                    <a:lnTo>
                      <a:pt x="2199" y="621"/>
                    </a:lnTo>
                    <a:lnTo>
                      <a:pt x="2201" y="621"/>
                    </a:lnTo>
                    <a:lnTo>
                      <a:pt x="2202" y="623"/>
                    </a:lnTo>
                    <a:lnTo>
                      <a:pt x="2203" y="625"/>
                    </a:lnTo>
                    <a:lnTo>
                      <a:pt x="2205" y="630"/>
                    </a:lnTo>
                    <a:lnTo>
                      <a:pt x="2214" y="640"/>
                    </a:lnTo>
                    <a:lnTo>
                      <a:pt x="2217" y="641"/>
                    </a:lnTo>
                    <a:lnTo>
                      <a:pt x="2242" y="637"/>
                    </a:lnTo>
                    <a:lnTo>
                      <a:pt x="2245" y="639"/>
                    </a:lnTo>
                    <a:lnTo>
                      <a:pt x="2246" y="645"/>
                    </a:lnTo>
                    <a:lnTo>
                      <a:pt x="2244" y="662"/>
                    </a:lnTo>
                    <a:lnTo>
                      <a:pt x="2241" y="681"/>
                    </a:lnTo>
                    <a:lnTo>
                      <a:pt x="2245" y="694"/>
                    </a:lnTo>
                    <a:lnTo>
                      <a:pt x="2248" y="709"/>
                    </a:lnTo>
                    <a:lnTo>
                      <a:pt x="2249" y="720"/>
                    </a:lnTo>
                    <a:lnTo>
                      <a:pt x="2250" y="733"/>
                    </a:lnTo>
                    <a:lnTo>
                      <a:pt x="2250" y="741"/>
                    </a:lnTo>
                    <a:lnTo>
                      <a:pt x="2253" y="757"/>
                    </a:lnTo>
                    <a:lnTo>
                      <a:pt x="2253" y="766"/>
                    </a:lnTo>
                    <a:lnTo>
                      <a:pt x="2253" y="773"/>
                    </a:lnTo>
                    <a:lnTo>
                      <a:pt x="2245" y="790"/>
                    </a:lnTo>
                    <a:lnTo>
                      <a:pt x="2247" y="794"/>
                    </a:lnTo>
                    <a:lnTo>
                      <a:pt x="2248" y="796"/>
                    </a:lnTo>
                    <a:lnTo>
                      <a:pt x="2248" y="799"/>
                    </a:lnTo>
                    <a:lnTo>
                      <a:pt x="2247" y="801"/>
                    </a:lnTo>
                    <a:lnTo>
                      <a:pt x="2246" y="803"/>
                    </a:lnTo>
                    <a:lnTo>
                      <a:pt x="2245" y="804"/>
                    </a:lnTo>
                    <a:lnTo>
                      <a:pt x="2242" y="804"/>
                    </a:lnTo>
                    <a:lnTo>
                      <a:pt x="2249" y="809"/>
                    </a:lnTo>
                    <a:lnTo>
                      <a:pt x="2251" y="812"/>
                    </a:lnTo>
                    <a:lnTo>
                      <a:pt x="2253" y="812"/>
                    </a:lnTo>
                    <a:lnTo>
                      <a:pt x="2254" y="809"/>
                    </a:lnTo>
                    <a:lnTo>
                      <a:pt x="2255" y="809"/>
                    </a:lnTo>
                    <a:lnTo>
                      <a:pt x="2256" y="811"/>
                    </a:lnTo>
                    <a:lnTo>
                      <a:pt x="2260" y="812"/>
                    </a:lnTo>
                    <a:lnTo>
                      <a:pt x="2265" y="813"/>
                    </a:lnTo>
                    <a:lnTo>
                      <a:pt x="2268" y="813"/>
                    </a:lnTo>
                    <a:lnTo>
                      <a:pt x="2277" y="812"/>
                    </a:lnTo>
                    <a:lnTo>
                      <a:pt x="2281" y="811"/>
                    </a:lnTo>
                    <a:lnTo>
                      <a:pt x="2289" y="808"/>
                    </a:lnTo>
                    <a:lnTo>
                      <a:pt x="2293" y="808"/>
                    </a:lnTo>
                    <a:lnTo>
                      <a:pt x="2296" y="808"/>
                    </a:lnTo>
                    <a:lnTo>
                      <a:pt x="2298" y="808"/>
                    </a:lnTo>
                    <a:lnTo>
                      <a:pt x="2306" y="806"/>
                    </a:lnTo>
                    <a:lnTo>
                      <a:pt x="2307" y="806"/>
                    </a:lnTo>
                    <a:lnTo>
                      <a:pt x="2309" y="806"/>
                    </a:lnTo>
                    <a:lnTo>
                      <a:pt x="2313" y="809"/>
                    </a:lnTo>
                    <a:lnTo>
                      <a:pt x="2315" y="811"/>
                    </a:lnTo>
                    <a:lnTo>
                      <a:pt x="2318" y="812"/>
                    </a:lnTo>
                    <a:lnTo>
                      <a:pt x="2319" y="813"/>
                    </a:lnTo>
                    <a:lnTo>
                      <a:pt x="2322" y="815"/>
                    </a:lnTo>
                    <a:lnTo>
                      <a:pt x="2323" y="819"/>
                    </a:lnTo>
                    <a:lnTo>
                      <a:pt x="2328" y="829"/>
                    </a:lnTo>
                    <a:lnTo>
                      <a:pt x="2326" y="829"/>
                    </a:lnTo>
                    <a:lnTo>
                      <a:pt x="2323" y="829"/>
                    </a:lnTo>
                    <a:lnTo>
                      <a:pt x="2319" y="830"/>
                    </a:lnTo>
                    <a:lnTo>
                      <a:pt x="2318" y="832"/>
                    </a:lnTo>
                    <a:lnTo>
                      <a:pt x="2317" y="834"/>
                    </a:lnTo>
                    <a:lnTo>
                      <a:pt x="2316" y="837"/>
                    </a:lnTo>
                    <a:lnTo>
                      <a:pt x="2315" y="838"/>
                    </a:lnTo>
                    <a:lnTo>
                      <a:pt x="2315" y="840"/>
                    </a:lnTo>
                    <a:lnTo>
                      <a:pt x="2316" y="858"/>
                    </a:lnTo>
                    <a:lnTo>
                      <a:pt x="2317" y="862"/>
                    </a:lnTo>
                    <a:lnTo>
                      <a:pt x="2319" y="865"/>
                    </a:lnTo>
                    <a:lnTo>
                      <a:pt x="2320" y="867"/>
                    </a:lnTo>
                    <a:lnTo>
                      <a:pt x="2319" y="871"/>
                    </a:lnTo>
                    <a:lnTo>
                      <a:pt x="2317" y="873"/>
                    </a:lnTo>
                    <a:lnTo>
                      <a:pt x="2311" y="873"/>
                    </a:lnTo>
                    <a:lnTo>
                      <a:pt x="2309" y="875"/>
                    </a:lnTo>
                    <a:lnTo>
                      <a:pt x="2308" y="878"/>
                    </a:lnTo>
                    <a:lnTo>
                      <a:pt x="2307" y="901"/>
                    </a:lnTo>
                    <a:lnTo>
                      <a:pt x="2305" y="908"/>
                    </a:lnTo>
                    <a:lnTo>
                      <a:pt x="2301" y="912"/>
                    </a:lnTo>
                    <a:lnTo>
                      <a:pt x="2300" y="912"/>
                    </a:lnTo>
                    <a:lnTo>
                      <a:pt x="2299" y="911"/>
                    </a:lnTo>
                    <a:lnTo>
                      <a:pt x="2298" y="911"/>
                    </a:lnTo>
                    <a:lnTo>
                      <a:pt x="2297" y="909"/>
                    </a:lnTo>
                    <a:lnTo>
                      <a:pt x="2296" y="909"/>
                    </a:lnTo>
                    <a:lnTo>
                      <a:pt x="2291" y="911"/>
                    </a:lnTo>
                    <a:lnTo>
                      <a:pt x="2285" y="911"/>
                    </a:lnTo>
                    <a:lnTo>
                      <a:pt x="2280" y="909"/>
                    </a:lnTo>
                    <a:lnTo>
                      <a:pt x="2266" y="909"/>
                    </a:lnTo>
                    <a:lnTo>
                      <a:pt x="2254" y="908"/>
                    </a:lnTo>
                    <a:lnTo>
                      <a:pt x="2244" y="908"/>
                    </a:lnTo>
                    <a:lnTo>
                      <a:pt x="2242" y="909"/>
                    </a:lnTo>
                    <a:lnTo>
                      <a:pt x="2241" y="911"/>
                    </a:lnTo>
                    <a:lnTo>
                      <a:pt x="2240" y="914"/>
                    </a:lnTo>
                    <a:lnTo>
                      <a:pt x="2239" y="914"/>
                    </a:lnTo>
                    <a:lnTo>
                      <a:pt x="2238" y="915"/>
                    </a:lnTo>
                    <a:lnTo>
                      <a:pt x="2237" y="915"/>
                    </a:lnTo>
                    <a:lnTo>
                      <a:pt x="2232" y="916"/>
                    </a:lnTo>
                    <a:lnTo>
                      <a:pt x="2230" y="916"/>
                    </a:lnTo>
                    <a:lnTo>
                      <a:pt x="2229" y="915"/>
                    </a:lnTo>
                    <a:lnTo>
                      <a:pt x="2228" y="915"/>
                    </a:lnTo>
                    <a:lnTo>
                      <a:pt x="2225" y="916"/>
                    </a:lnTo>
                    <a:lnTo>
                      <a:pt x="2224" y="917"/>
                    </a:lnTo>
                    <a:lnTo>
                      <a:pt x="2223" y="918"/>
                    </a:lnTo>
                    <a:lnTo>
                      <a:pt x="2221" y="920"/>
                    </a:lnTo>
                    <a:lnTo>
                      <a:pt x="2196" y="922"/>
                    </a:lnTo>
                    <a:lnTo>
                      <a:pt x="2194" y="922"/>
                    </a:lnTo>
                    <a:lnTo>
                      <a:pt x="2193" y="923"/>
                    </a:lnTo>
                    <a:lnTo>
                      <a:pt x="2191" y="925"/>
                    </a:lnTo>
                    <a:lnTo>
                      <a:pt x="2191" y="926"/>
                    </a:lnTo>
                    <a:lnTo>
                      <a:pt x="2189" y="926"/>
                    </a:lnTo>
                    <a:lnTo>
                      <a:pt x="2186" y="926"/>
                    </a:lnTo>
                    <a:lnTo>
                      <a:pt x="2185" y="926"/>
                    </a:lnTo>
                    <a:lnTo>
                      <a:pt x="2184" y="928"/>
                    </a:lnTo>
                    <a:lnTo>
                      <a:pt x="2181" y="929"/>
                    </a:lnTo>
                    <a:lnTo>
                      <a:pt x="2180" y="929"/>
                    </a:lnTo>
                    <a:lnTo>
                      <a:pt x="2178" y="930"/>
                    </a:lnTo>
                    <a:lnTo>
                      <a:pt x="2177" y="931"/>
                    </a:lnTo>
                    <a:lnTo>
                      <a:pt x="2176" y="932"/>
                    </a:lnTo>
                    <a:lnTo>
                      <a:pt x="2174" y="934"/>
                    </a:lnTo>
                    <a:lnTo>
                      <a:pt x="2176" y="935"/>
                    </a:lnTo>
                    <a:lnTo>
                      <a:pt x="2177" y="937"/>
                    </a:lnTo>
                    <a:lnTo>
                      <a:pt x="2174" y="940"/>
                    </a:lnTo>
                    <a:lnTo>
                      <a:pt x="2170" y="945"/>
                    </a:lnTo>
                    <a:lnTo>
                      <a:pt x="2169" y="947"/>
                    </a:lnTo>
                    <a:lnTo>
                      <a:pt x="2170" y="950"/>
                    </a:lnTo>
                    <a:lnTo>
                      <a:pt x="2171" y="954"/>
                    </a:lnTo>
                    <a:lnTo>
                      <a:pt x="2171" y="956"/>
                    </a:lnTo>
                    <a:lnTo>
                      <a:pt x="2168" y="957"/>
                    </a:lnTo>
                    <a:lnTo>
                      <a:pt x="2162" y="957"/>
                    </a:lnTo>
                    <a:lnTo>
                      <a:pt x="2156" y="955"/>
                    </a:lnTo>
                    <a:lnTo>
                      <a:pt x="2151" y="954"/>
                    </a:lnTo>
                    <a:lnTo>
                      <a:pt x="2147" y="958"/>
                    </a:lnTo>
                    <a:lnTo>
                      <a:pt x="2147" y="962"/>
                    </a:lnTo>
                    <a:lnTo>
                      <a:pt x="2146" y="964"/>
                    </a:lnTo>
                    <a:lnTo>
                      <a:pt x="2139" y="965"/>
                    </a:lnTo>
                    <a:lnTo>
                      <a:pt x="2137" y="965"/>
                    </a:lnTo>
                    <a:lnTo>
                      <a:pt x="2134" y="967"/>
                    </a:lnTo>
                    <a:lnTo>
                      <a:pt x="2128" y="971"/>
                    </a:lnTo>
                    <a:lnTo>
                      <a:pt x="2111" y="975"/>
                    </a:lnTo>
                    <a:lnTo>
                      <a:pt x="2107" y="979"/>
                    </a:lnTo>
                    <a:lnTo>
                      <a:pt x="2104" y="983"/>
                    </a:lnTo>
                    <a:lnTo>
                      <a:pt x="2103" y="988"/>
                    </a:lnTo>
                    <a:lnTo>
                      <a:pt x="2102" y="998"/>
                    </a:lnTo>
                    <a:lnTo>
                      <a:pt x="2101" y="1007"/>
                    </a:lnTo>
                    <a:lnTo>
                      <a:pt x="2100" y="1017"/>
                    </a:lnTo>
                    <a:lnTo>
                      <a:pt x="2098" y="1031"/>
                    </a:lnTo>
                    <a:lnTo>
                      <a:pt x="2096" y="1042"/>
                    </a:lnTo>
                    <a:lnTo>
                      <a:pt x="2095" y="1046"/>
                    </a:lnTo>
                    <a:lnTo>
                      <a:pt x="2093" y="1049"/>
                    </a:lnTo>
                    <a:lnTo>
                      <a:pt x="2091" y="1049"/>
                    </a:lnTo>
                    <a:lnTo>
                      <a:pt x="2087" y="1049"/>
                    </a:lnTo>
                    <a:lnTo>
                      <a:pt x="2084" y="1050"/>
                    </a:lnTo>
                    <a:lnTo>
                      <a:pt x="2082" y="1054"/>
                    </a:lnTo>
                    <a:lnTo>
                      <a:pt x="2082" y="1060"/>
                    </a:lnTo>
                    <a:lnTo>
                      <a:pt x="2084" y="1067"/>
                    </a:lnTo>
                    <a:lnTo>
                      <a:pt x="2083" y="1073"/>
                    </a:lnTo>
                    <a:lnTo>
                      <a:pt x="2083" y="1074"/>
                    </a:lnTo>
                    <a:lnTo>
                      <a:pt x="2081" y="1076"/>
                    </a:lnTo>
                    <a:lnTo>
                      <a:pt x="2079" y="1077"/>
                    </a:lnTo>
                    <a:lnTo>
                      <a:pt x="2078" y="1080"/>
                    </a:lnTo>
                    <a:lnTo>
                      <a:pt x="2078" y="1090"/>
                    </a:lnTo>
                    <a:lnTo>
                      <a:pt x="2077" y="1104"/>
                    </a:lnTo>
                    <a:lnTo>
                      <a:pt x="2076" y="1121"/>
                    </a:lnTo>
                    <a:lnTo>
                      <a:pt x="2075" y="1134"/>
                    </a:lnTo>
                    <a:lnTo>
                      <a:pt x="2070" y="1148"/>
                    </a:lnTo>
                    <a:lnTo>
                      <a:pt x="2069" y="1146"/>
                    </a:lnTo>
                    <a:lnTo>
                      <a:pt x="2069" y="1143"/>
                    </a:lnTo>
                    <a:lnTo>
                      <a:pt x="2067" y="1141"/>
                    </a:lnTo>
                    <a:lnTo>
                      <a:pt x="2066" y="1140"/>
                    </a:lnTo>
                    <a:lnTo>
                      <a:pt x="2064" y="1140"/>
                    </a:lnTo>
                    <a:lnTo>
                      <a:pt x="2064" y="1141"/>
                    </a:lnTo>
                    <a:lnTo>
                      <a:pt x="2064" y="1144"/>
                    </a:lnTo>
                    <a:lnTo>
                      <a:pt x="2062" y="1144"/>
                    </a:lnTo>
                    <a:lnTo>
                      <a:pt x="2064" y="1146"/>
                    </a:lnTo>
                    <a:lnTo>
                      <a:pt x="2066" y="1148"/>
                    </a:lnTo>
                    <a:lnTo>
                      <a:pt x="2062" y="1148"/>
                    </a:lnTo>
                    <a:lnTo>
                      <a:pt x="2060" y="1147"/>
                    </a:lnTo>
                    <a:lnTo>
                      <a:pt x="2058" y="1147"/>
                    </a:lnTo>
                    <a:lnTo>
                      <a:pt x="2055" y="1149"/>
                    </a:lnTo>
                    <a:lnTo>
                      <a:pt x="2058" y="1150"/>
                    </a:lnTo>
                    <a:lnTo>
                      <a:pt x="2060" y="1151"/>
                    </a:lnTo>
                    <a:lnTo>
                      <a:pt x="2061" y="1152"/>
                    </a:lnTo>
                    <a:lnTo>
                      <a:pt x="2060" y="1155"/>
                    </a:lnTo>
                    <a:lnTo>
                      <a:pt x="2058" y="1157"/>
                    </a:lnTo>
                    <a:lnTo>
                      <a:pt x="2057" y="1159"/>
                    </a:lnTo>
                    <a:lnTo>
                      <a:pt x="2057" y="1160"/>
                    </a:lnTo>
                    <a:lnTo>
                      <a:pt x="2056" y="1161"/>
                    </a:lnTo>
                    <a:lnTo>
                      <a:pt x="2053" y="1163"/>
                    </a:lnTo>
                    <a:lnTo>
                      <a:pt x="2046" y="1165"/>
                    </a:lnTo>
                    <a:lnTo>
                      <a:pt x="2048" y="1167"/>
                    </a:lnTo>
                    <a:lnTo>
                      <a:pt x="2044" y="1172"/>
                    </a:lnTo>
                    <a:lnTo>
                      <a:pt x="2019" y="1163"/>
                    </a:lnTo>
                    <a:lnTo>
                      <a:pt x="2010" y="1161"/>
                    </a:lnTo>
                    <a:lnTo>
                      <a:pt x="2010" y="1158"/>
                    </a:lnTo>
                    <a:lnTo>
                      <a:pt x="2008" y="1155"/>
                    </a:lnTo>
                    <a:lnTo>
                      <a:pt x="1988" y="1147"/>
                    </a:lnTo>
                    <a:lnTo>
                      <a:pt x="1963" y="1142"/>
                    </a:lnTo>
                    <a:lnTo>
                      <a:pt x="1943" y="1138"/>
                    </a:lnTo>
                    <a:lnTo>
                      <a:pt x="1929" y="1135"/>
                    </a:lnTo>
                    <a:lnTo>
                      <a:pt x="1926" y="1134"/>
                    </a:lnTo>
                    <a:lnTo>
                      <a:pt x="1929" y="1132"/>
                    </a:lnTo>
                    <a:lnTo>
                      <a:pt x="1924" y="1127"/>
                    </a:lnTo>
                    <a:lnTo>
                      <a:pt x="1924" y="1125"/>
                    </a:lnTo>
                    <a:lnTo>
                      <a:pt x="1924" y="1116"/>
                    </a:lnTo>
                    <a:lnTo>
                      <a:pt x="1923" y="1114"/>
                    </a:lnTo>
                    <a:lnTo>
                      <a:pt x="1919" y="1109"/>
                    </a:lnTo>
                    <a:lnTo>
                      <a:pt x="1917" y="1107"/>
                    </a:lnTo>
                    <a:lnTo>
                      <a:pt x="1913" y="1107"/>
                    </a:lnTo>
                    <a:lnTo>
                      <a:pt x="1911" y="1107"/>
                    </a:lnTo>
                    <a:lnTo>
                      <a:pt x="1901" y="1110"/>
                    </a:lnTo>
                    <a:lnTo>
                      <a:pt x="1898" y="1112"/>
                    </a:lnTo>
                    <a:lnTo>
                      <a:pt x="1896" y="1114"/>
                    </a:lnTo>
                    <a:lnTo>
                      <a:pt x="1894" y="1117"/>
                    </a:lnTo>
                    <a:lnTo>
                      <a:pt x="1893" y="1119"/>
                    </a:lnTo>
                    <a:lnTo>
                      <a:pt x="1894" y="1121"/>
                    </a:lnTo>
                    <a:lnTo>
                      <a:pt x="1894" y="1124"/>
                    </a:lnTo>
                    <a:lnTo>
                      <a:pt x="1895" y="1125"/>
                    </a:lnTo>
                    <a:lnTo>
                      <a:pt x="1896" y="1125"/>
                    </a:lnTo>
                    <a:lnTo>
                      <a:pt x="1897" y="1126"/>
                    </a:lnTo>
                    <a:lnTo>
                      <a:pt x="1898" y="1126"/>
                    </a:lnTo>
                    <a:lnTo>
                      <a:pt x="1900" y="1126"/>
                    </a:lnTo>
                    <a:lnTo>
                      <a:pt x="1900" y="1127"/>
                    </a:lnTo>
                    <a:lnTo>
                      <a:pt x="1902" y="1129"/>
                    </a:lnTo>
                    <a:lnTo>
                      <a:pt x="1900" y="1129"/>
                    </a:lnTo>
                    <a:lnTo>
                      <a:pt x="1904" y="1131"/>
                    </a:lnTo>
                    <a:lnTo>
                      <a:pt x="1904" y="1133"/>
                    </a:lnTo>
                    <a:lnTo>
                      <a:pt x="1902" y="1133"/>
                    </a:lnTo>
                    <a:lnTo>
                      <a:pt x="1897" y="1131"/>
                    </a:lnTo>
                    <a:lnTo>
                      <a:pt x="1892" y="1129"/>
                    </a:lnTo>
                    <a:lnTo>
                      <a:pt x="1888" y="1126"/>
                    </a:lnTo>
                    <a:lnTo>
                      <a:pt x="1881" y="1127"/>
                    </a:lnTo>
                    <a:lnTo>
                      <a:pt x="1878" y="1123"/>
                    </a:lnTo>
                    <a:lnTo>
                      <a:pt x="1879" y="1121"/>
                    </a:lnTo>
                    <a:lnTo>
                      <a:pt x="1877" y="1119"/>
                    </a:lnTo>
                    <a:lnTo>
                      <a:pt x="1875" y="1118"/>
                    </a:lnTo>
                    <a:lnTo>
                      <a:pt x="1869" y="1119"/>
                    </a:lnTo>
                    <a:lnTo>
                      <a:pt x="1866" y="1119"/>
                    </a:lnTo>
                    <a:lnTo>
                      <a:pt x="1864" y="1121"/>
                    </a:lnTo>
                    <a:lnTo>
                      <a:pt x="1863" y="1122"/>
                    </a:lnTo>
                    <a:lnTo>
                      <a:pt x="1863" y="1123"/>
                    </a:lnTo>
                    <a:lnTo>
                      <a:pt x="1867" y="1125"/>
                    </a:lnTo>
                    <a:lnTo>
                      <a:pt x="1866" y="1129"/>
                    </a:lnTo>
                    <a:lnTo>
                      <a:pt x="1861" y="1129"/>
                    </a:lnTo>
                    <a:lnTo>
                      <a:pt x="1859" y="1126"/>
                    </a:lnTo>
                    <a:lnTo>
                      <a:pt x="1857" y="1126"/>
                    </a:lnTo>
                    <a:lnTo>
                      <a:pt x="1852" y="1125"/>
                    </a:lnTo>
                    <a:lnTo>
                      <a:pt x="1851" y="1124"/>
                    </a:lnTo>
                    <a:lnTo>
                      <a:pt x="1849" y="1122"/>
                    </a:lnTo>
                    <a:lnTo>
                      <a:pt x="1846" y="1121"/>
                    </a:lnTo>
                    <a:lnTo>
                      <a:pt x="1841" y="1122"/>
                    </a:lnTo>
                    <a:lnTo>
                      <a:pt x="1834" y="1123"/>
                    </a:lnTo>
                    <a:lnTo>
                      <a:pt x="1826" y="1123"/>
                    </a:lnTo>
                    <a:lnTo>
                      <a:pt x="1820" y="1127"/>
                    </a:lnTo>
                    <a:lnTo>
                      <a:pt x="1814" y="1125"/>
                    </a:lnTo>
                    <a:lnTo>
                      <a:pt x="1808" y="1118"/>
                    </a:lnTo>
                    <a:lnTo>
                      <a:pt x="1801" y="1117"/>
                    </a:lnTo>
                    <a:lnTo>
                      <a:pt x="1784" y="1118"/>
                    </a:lnTo>
                    <a:lnTo>
                      <a:pt x="1777" y="1118"/>
                    </a:lnTo>
                    <a:lnTo>
                      <a:pt x="1766" y="1115"/>
                    </a:lnTo>
                    <a:lnTo>
                      <a:pt x="1758" y="1108"/>
                    </a:lnTo>
                    <a:lnTo>
                      <a:pt x="1754" y="1105"/>
                    </a:lnTo>
                    <a:lnTo>
                      <a:pt x="1745" y="1107"/>
                    </a:lnTo>
                    <a:lnTo>
                      <a:pt x="1728" y="1109"/>
                    </a:lnTo>
                    <a:lnTo>
                      <a:pt x="1723" y="1110"/>
                    </a:lnTo>
                    <a:lnTo>
                      <a:pt x="1715" y="1112"/>
                    </a:lnTo>
                    <a:lnTo>
                      <a:pt x="1706" y="1116"/>
                    </a:lnTo>
                    <a:lnTo>
                      <a:pt x="1703" y="1116"/>
                    </a:lnTo>
                    <a:lnTo>
                      <a:pt x="1702" y="1116"/>
                    </a:lnTo>
                    <a:lnTo>
                      <a:pt x="1700" y="1115"/>
                    </a:lnTo>
                    <a:lnTo>
                      <a:pt x="1699" y="1114"/>
                    </a:lnTo>
                    <a:lnTo>
                      <a:pt x="1698" y="1115"/>
                    </a:lnTo>
                    <a:lnTo>
                      <a:pt x="1697" y="1115"/>
                    </a:lnTo>
                    <a:lnTo>
                      <a:pt x="1696" y="1116"/>
                    </a:lnTo>
                    <a:lnTo>
                      <a:pt x="1693" y="1115"/>
                    </a:lnTo>
                    <a:lnTo>
                      <a:pt x="1689" y="1115"/>
                    </a:lnTo>
                    <a:lnTo>
                      <a:pt x="1687" y="1114"/>
                    </a:lnTo>
                    <a:lnTo>
                      <a:pt x="1685" y="1112"/>
                    </a:lnTo>
                    <a:lnTo>
                      <a:pt x="1678" y="1101"/>
                    </a:lnTo>
                    <a:lnTo>
                      <a:pt x="1674" y="1097"/>
                    </a:lnTo>
                    <a:lnTo>
                      <a:pt x="1669" y="1093"/>
                    </a:lnTo>
                    <a:lnTo>
                      <a:pt x="1663" y="1094"/>
                    </a:lnTo>
                    <a:lnTo>
                      <a:pt x="1662" y="1093"/>
                    </a:lnTo>
                    <a:lnTo>
                      <a:pt x="1661" y="1092"/>
                    </a:lnTo>
                    <a:lnTo>
                      <a:pt x="1661" y="1090"/>
                    </a:lnTo>
                    <a:lnTo>
                      <a:pt x="1660" y="1089"/>
                    </a:lnTo>
                    <a:lnTo>
                      <a:pt x="1657" y="1088"/>
                    </a:lnTo>
                    <a:lnTo>
                      <a:pt x="1645" y="1088"/>
                    </a:lnTo>
                    <a:lnTo>
                      <a:pt x="1618" y="1083"/>
                    </a:lnTo>
                    <a:lnTo>
                      <a:pt x="1609" y="1084"/>
                    </a:lnTo>
                    <a:lnTo>
                      <a:pt x="1601" y="1084"/>
                    </a:lnTo>
                    <a:lnTo>
                      <a:pt x="1599" y="1083"/>
                    </a:lnTo>
                    <a:lnTo>
                      <a:pt x="1599" y="1080"/>
                    </a:lnTo>
                    <a:lnTo>
                      <a:pt x="1595" y="1081"/>
                    </a:lnTo>
                    <a:lnTo>
                      <a:pt x="1590" y="1082"/>
                    </a:lnTo>
                    <a:lnTo>
                      <a:pt x="1588" y="1082"/>
                    </a:lnTo>
                    <a:lnTo>
                      <a:pt x="1585" y="1085"/>
                    </a:lnTo>
                    <a:lnTo>
                      <a:pt x="1583" y="1085"/>
                    </a:lnTo>
                    <a:lnTo>
                      <a:pt x="1582" y="1085"/>
                    </a:lnTo>
                    <a:lnTo>
                      <a:pt x="1580" y="1085"/>
                    </a:lnTo>
                    <a:lnTo>
                      <a:pt x="1578" y="1087"/>
                    </a:lnTo>
                    <a:lnTo>
                      <a:pt x="1577" y="1088"/>
                    </a:lnTo>
                    <a:lnTo>
                      <a:pt x="1576" y="1088"/>
                    </a:lnTo>
                    <a:lnTo>
                      <a:pt x="1574" y="1088"/>
                    </a:lnTo>
                    <a:lnTo>
                      <a:pt x="1574" y="1087"/>
                    </a:lnTo>
                    <a:lnTo>
                      <a:pt x="1573" y="1087"/>
                    </a:lnTo>
                    <a:lnTo>
                      <a:pt x="1568" y="1091"/>
                    </a:lnTo>
                    <a:lnTo>
                      <a:pt x="1562" y="1091"/>
                    </a:lnTo>
                    <a:lnTo>
                      <a:pt x="1557" y="1090"/>
                    </a:lnTo>
                    <a:lnTo>
                      <a:pt x="1552" y="1089"/>
                    </a:lnTo>
                    <a:lnTo>
                      <a:pt x="1548" y="1088"/>
                    </a:lnTo>
                    <a:lnTo>
                      <a:pt x="1543" y="1087"/>
                    </a:lnTo>
                    <a:lnTo>
                      <a:pt x="1541" y="1082"/>
                    </a:lnTo>
                    <a:lnTo>
                      <a:pt x="1536" y="1073"/>
                    </a:lnTo>
                    <a:lnTo>
                      <a:pt x="1532" y="1067"/>
                    </a:lnTo>
                    <a:lnTo>
                      <a:pt x="1526" y="1065"/>
                    </a:lnTo>
                    <a:lnTo>
                      <a:pt x="1519" y="1067"/>
                    </a:lnTo>
                    <a:lnTo>
                      <a:pt x="1514" y="1071"/>
                    </a:lnTo>
                    <a:lnTo>
                      <a:pt x="1508" y="1074"/>
                    </a:lnTo>
                    <a:lnTo>
                      <a:pt x="1505" y="1076"/>
                    </a:lnTo>
                    <a:lnTo>
                      <a:pt x="1502" y="1076"/>
                    </a:lnTo>
                    <a:lnTo>
                      <a:pt x="1504" y="1070"/>
                    </a:lnTo>
                    <a:lnTo>
                      <a:pt x="1504" y="1067"/>
                    </a:lnTo>
                    <a:lnTo>
                      <a:pt x="1505" y="1066"/>
                    </a:lnTo>
                    <a:lnTo>
                      <a:pt x="1505" y="1064"/>
                    </a:lnTo>
                    <a:lnTo>
                      <a:pt x="1502" y="1060"/>
                    </a:lnTo>
                    <a:lnTo>
                      <a:pt x="1500" y="1058"/>
                    </a:lnTo>
                    <a:lnTo>
                      <a:pt x="1497" y="1058"/>
                    </a:lnTo>
                    <a:lnTo>
                      <a:pt x="1493" y="1058"/>
                    </a:lnTo>
                    <a:lnTo>
                      <a:pt x="1490" y="1058"/>
                    </a:lnTo>
                    <a:lnTo>
                      <a:pt x="1482" y="1059"/>
                    </a:lnTo>
                    <a:lnTo>
                      <a:pt x="1480" y="1059"/>
                    </a:lnTo>
                    <a:lnTo>
                      <a:pt x="1478" y="1058"/>
                    </a:lnTo>
                    <a:lnTo>
                      <a:pt x="1475" y="1058"/>
                    </a:lnTo>
                    <a:lnTo>
                      <a:pt x="1474" y="1058"/>
                    </a:lnTo>
                    <a:lnTo>
                      <a:pt x="1471" y="1058"/>
                    </a:lnTo>
                    <a:lnTo>
                      <a:pt x="1470" y="1058"/>
                    </a:lnTo>
                    <a:lnTo>
                      <a:pt x="1465" y="1058"/>
                    </a:lnTo>
                    <a:lnTo>
                      <a:pt x="1455" y="1055"/>
                    </a:lnTo>
                    <a:lnTo>
                      <a:pt x="1456" y="1055"/>
                    </a:lnTo>
                    <a:lnTo>
                      <a:pt x="1437" y="1052"/>
                    </a:lnTo>
                    <a:lnTo>
                      <a:pt x="1435" y="1051"/>
                    </a:lnTo>
                    <a:lnTo>
                      <a:pt x="1433" y="1049"/>
                    </a:lnTo>
                    <a:lnTo>
                      <a:pt x="1432" y="1041"/>
                    </a:lnTo>
                    <a:lnTo>
                      <a:pt x="1429" y="1032"/>
                    </a:lnTo>
                    <a:lnTo>
                      <a:pt x="1427" y="1026"/>
                    </a:lnTo>
                    <a:lnTo>
                      <a:pt x="1425" y="1023"/>
                    </a:lnTo>
                    <a:lnTo>
                      <a:pt x="1424" y="1022"/>
                    </a:lnTo>
                    <a:lnTo>
                      <a:pt x="1424" y="1021"/>
                    </a:lnTo>
                    <a:lnTo>
                      <a:pt x="1421" y="1016"/>
                    </a:lnTo>
                    <a:lnTo>
                      <a:pt x="1420" y="1016"/>
                    </a:lnTo>
                    <a:lnTo>
                      <a:pt x="1419" y="1017"/>
                    </a:lnTo>
                    <a:lnTo>
                      <a:pt x="1418" y="1016"/>
                    </a:lnTo>
                    <a:lnTo>
                      <a:pt x="1416" y="1014"/>
                    </a:lnTo>
                    <a:lnTo>
                      <a:pt x="1415" y="1008"/>
                    </a:lnTo>
                    <a:lnTo>
                      <a:pt x="1414" y="1005"/>
                    </a:lnTo>
                    <a:lnTo>
                      <a:pt x="1413" y="1002"/>
                    </a:lnTo>
                    <a:lnTo>
                      <a:pt x="1413" y="1000"/>
                    </a:lnTo>
                    <a:lnTo>
                      <a:pt x="1413" y="997"/>
                    </a:lnTo>
                    <a:lnTo>
                      <a:pt x="1418" y="991"/>
                    </a:lnTo>
                    <a:lnTo>
                      <a:pt x="1420" y="988"/>
                    </a:lnTo>
                    <a:lnTo>
                      <a:pt x="1418" y="983"/>
                    </a:lnTo>
                    <a:lnTo>
                      <a:pt x="1407" y="972"/>
                    </a:lnTo>
                    <a:lnTo>
                      <a:pt x="1409" y="967"/>
                    </a:lnTo>
                    <a:lnTo>
                      <a:pt x="1407" y="966"/>
                    </a:lnTo>
                    <a:lnTo>
                      <a:pt x="1406" y="959"/>
                    </a:lnTo>
                    <a:lnTo>
                      <a:pt x="1405" y="955"/>
                    </a:lnTo>
                    <a:lnTo>
                      <a:pt x="1404" y="953"/>
                    </a:lnTo>
                    <a:lnTo>
                      <a:pt x="1401" y="949"/>
                    </a:lnTo>
                    <a:lnTo>
                      <a:pt x="1401" y="948"/>
                    </a:lnTo>
                    <a:lnTo>
                      <a:pt x="1399" y="947"/>
                    </a:lnTo>
                    <a:lnTo>
                      <a:pt x="1399" y="943"/>
                    </a:lnTo>
                    <a:lnTo>
                      <a:pt x="1399" y="941"/>
                    </a:lnTo>
                    <a:lnTo>
                      <a:pt x="1402" y="921"/>
                    </a:lnTo>
                    <a:lnTo>
                      <a:pt x="1402" y="913"/>
                    </a:lnTo>
                    <a:lnTo>
                      <a:pt x="1392" y="874"/>
                    </a:lnTo>
                    <a:lnTo>
                      <a:pt x="1389" y="871"/>
                    </a:lnTo>
                    <a:lnTo>
                      <a:pt x="1385" y="866"/>
                    </a:lnTo>
                    <a:lnTo>
                      <a:pt x="1382" y="864"/>
                    </a:lnTo>
                    <a:lnTo>
                      <a:pt x="1382" y="862"/>
                    </a:lnTo>
                    <a:lnTo>
                      <a:pt x="1378" y="858"/>
                    </a:lnTo>
                    <a:lnTo>
                      <a:pt x="1377" y="856"/>
                    </a:lnTo>
                    <a:lnTo>
                      <a:pt x="1379" y="857"/>
                    </a:lnTo>
                    <a:lnTo>
                      <a:pt x="1380" y="856"/>
                    </a:lnTo>
                    <a:lnTo>
                      <a:pt x="1382" y="855"/>
                    </a:lnTo>
                    <a:lnTo>
                      <a:pt x="1384" y="854"/>
                    </a:lnTo>
                    <a:lnTo>
                      <a:pt x="1382" y="853"/>
                    </a:lnTo>
                    <a:lnTo>
                      <a:pt x="1382" y="851"/>
                    </a:lnTo>
                    <a:lnTo>
                      <a:pt x="1384" y="850"/>
                    </a:lnTo>
                    <a:lnTo>
                      <a:pt x="1384" y="848"/>
                    </a:lnTo>
                    <a:lnTo>
                      <a:pt x="1379" y="850"/>
                    </a:lnTo>
                    <a:lnTo>
                      <a:pt x="1378" y="850"/>
                    </a:lnTo>
                    <a:lnTo>
                      <a:pt x="1377" y="850"/>
                    </a:lnTo>
                    <a:lnTo>
                      <a:pt x="1376" y="849"/>
                    </a:lnTo>
                    <a:lnTo>
                      <a:pt x="1375" y="849"/>
                    </a:lnTo>
                    <a:lnTo>
                      <a:pt x="1375" y="848"/>
                    </a:lnTo>
                    <a:lnTo>
                      <a:pt x="1373" y="848"/>
                    </a:lnTo>
                    <a:lnTo>
                      <a:pt x="1372" y="847"/>
                    </a:lnTo>
                    <a:lnTo>
                      <a:pt x="1372" y="846"/>
                    </a:lnTo>
                    <a:lnTo>
                      <a:pt x="1369" y="848"/>
                    </a:lnTo>
                    <a:lnTo>
                      <a:pt x="1368" y="847"/>
                    </a:lnTo>
                    <a:lnTo>
                      <a:pt x="1368" y="846"/>
                    </a:lnTo>
                    <a:lnTo>
                      <a:pt x="1368" y="843"/>
                    </a:lnTo>
                    <a:lnTo>
                      <a:pt x="1366" y="845"/>
                    </a:lnTo>
                    <a:lnTo>
                      <a:pt x="1364" y="843"/>
                    </a:lnTo>
                    <a:lnTo>
                      <a:pt x="1364" y="842"/>
                    </a:lnTo>
                    <a:lnTo>
                      <a:pt x="1367" y="841"/>
                    </a:lnTo>
                    <a:lnTo>
                      <a:pt x="1370" y="838"/>
                    </a:lnTo>
                    <a:lnTo>
                      <a:pt x="1371" y="837"/>
                    </a:lnTo>
                    <a:lnTo>
                      <a:pt x="1371" y="836"/>
                    </a:lnTo>
                    <a:lnTo>
                      <a:pt x="1367" y="836"/>
                    </a:lnTo>
                    <a:lnTo>
                      <a:pt x="1363" y="833"/>
                    </a:lnTo>
                    <a:lnTo>
                      <a:pt x="1361" y="830"/>
                    </a:lnTo>
                    <a:lnTo>
                      <a:pt x="1360" y="825"/>
                    </a:lnTo>
                    <a:lnTo>
                      <a:pt x="1358" y="828"/>
                    </a:lnTo>
                    <a:lnTo>
                      <a:pt x="1356" y="828"/>
                    </a:lnTo>
                    <a:lnTo>
                      <a:pt x="1352" y="828"/>
                    </a:lnTo>
                    <a:lnTo>
                      <a:pt x="1350" y="828"/>
                    </a:lnTo>
                    <a:lnTo>
                      <a:pt x="1349" y="825"/>
                    </a:lnTo>
                    <a:lnTo>
                      <a:pt x="1347" y="824"/>
                    </a:lnTo>
                    <a:lnTo>
                      <a:pt x="1346" y="823"/>
                    </a:lnTo>
                    <a:lnTo>
                      <a:pt x="1330" y="823"/>
                    </a:lnTo>
                    <a:lnTo>
                      <a:pt x="1327" y="822"/>
                    </a:lnTo>
                    <a:lnTo>
                      <a:pt x="1326" y="823"/>
                    </a:lnTo>
                    <a:lnTo>
                      <a:pt x="1323" y="821"/>
                    </a:lnTo>
                    <a:lnTo>
                      <a:pt x="1318" y="821"/>
                    </a:lnTo>
                    <a:lnTo>
                      <a:pt x="1309" y="820"/>
                    </a:lnTo>
                    <a:lnTo>
                      <a:pt x="1304" y="819"/>
                    </a:lnTo>
                    <a:lnTo>
                      <a:pt x="1297" y="816"/>
                    </a:lnTo>
                    <a:lnTo>
                      <a:pt x="1292" y="815"/>
                    </a:lnTo>
                    <a:lnTo>
                      <a:pt x="1283" y="815"/>
                    </a:lnTo>
                    <a:lnTo>
                      <a:pt x="1278" y="817"/>
                    </a:lnTo>
                    <a:lnTo>
                      <a:pt x="1274" y="820"/>
                    </a:lnTo>
                    <a:lnTo>
                      <a:pt x="1272" y="821"/>
                    </a:lnTo>
                    <a:lnTo>
                      <a:pt x="1261" y="821"/>
                    </a:lnTo>
                    <a:lnTo>
                      <a:pt x="1258" y="822"/>
                    </a:lnTo>
                    <a:lnTo>
                      <a:pt x="1257" y="823"/>
                    </a:lnTo>
                    <a:lnTo>
                      <a:pt x="1254" y="825"/>
                    </a:lnTo>
                    <a:lnTo>
                      <a:pt x="1254" y="826"/>
                    </a:lnTo>
                    <a:lnTo>
                      <a:pt x="1254" y="828"/>
                    </a:lnTo>
                    <a:lnTo>
                      <a:pt x="1252" y="829"/>
                    </a:lnTo>
                    <a:lnTo>
                      <a:pt x="1251" y="829"/>
                    </a:lnTo>
                    <a:lnTo>
                      <a:pt x="1250" y="830"/>
                    </a:lnTo>
                    <a:lnTo>
                      <a:pt x="1248" y="832"/>
                    </a:lnTo>
                    <a:lnTo>
                      <a:pt x="1238" y="838"/>
                    </a:lnTo>
                    <a:lnTo>
                      <a:pt x="1234" y="841"/>
                    </a:lnTo>
                    <a:lnTo>
                      <a:pt x="1233" y="841"/>
                    </a:lnTo>
                    <a:lnTo>
                      <a:pt x="1233" y="842"/>
                    </a:lnTo>
                    <a:lnTo>
                      <a:pt x="1230" y="845"/>
                    </a:lnTo>
                    <a:lnTo>
                      <a:pt x="1229" y="845"/>
                    </a:lnTo>
                    <a:lnTo>
                      <a:pt x="1222" y="846"/>
                    </a:lnTo>
                    <a:lnTo>
                      <a:pt x="1216" y="847"/>
                    </a:lnTo>
                    <a:lnTo>
                      <a:pt x="1214" y="848"/>
                    </a:lnTo>
                    <a:lnTo>
                      <a:pt x="1209" y="847"/>
                    </a:lnTo>
                    <a:lnTo>
                      <a:pt x="1207" y="848"/>
                    </a:lnTo>
                    <a:lnTo>
                      <a:pt x="1205" y="849"/>
                    </a:lnTo>
                    <a:lnTo>
                      <a:pt x="1204" y="849"/>
                    </a:lnTo>
                    <a:lnTo>
                      <a:pt x="1198" y="849"/>
                    </a:lnTo>
                    <a:lnTo>
                      <a:pt x="1194" y="848"/>
                    </a:lnTo>
                    <a:lnTo>
                      <a:pt x="1192" y="848"/>
                    </a:lnTo>
                    <a:lnTo>
                      <a:pt x="1189" y="849"/>
                    </a:lnTo>
                    <a:lnTo>
                      <a:pt x="1185" y="855"/>
                    </a:lnTo>
                    <a:lnTo>
                      <a:pt x="1182" y="856"/>
                    </a:lnTo>
                    <a:lnTo>
                      <a:pt x="1181" y="857"/>
                    </a:lnTo>
                    <a:lnTo>
                      <a:pt x="1173" y="866"/>
                    </a:lnTo>
                    <a:lnTo>
                      <a:pt x="1175" y="865"/>
                    </a:lnTo>
                    <a:lnTo>
                      <a:pt x="1177" y="864"/>
                    </a:lnTo>
                    <a:lnTo>
                      <a:pt x="1178" y="867"/>
                    </a:lnTo>
                    <a:lnTo>
                      <a:pt x="1177" y="873"/>
                    </a:lnTo>
                    <a:lnTo>
                      <a:pt x="1175" y="878"/>
                    </a:lnTo>
                    <a:lnTo>
                      <a:pt x="1173" y="881"/>
                    </a:lnTo>
                    <a:lnTo>
                      <a:pt x="1168" y="886"/>
                    </a:lnTo>
                    <a:lnTo>
                      <a:pt x="1163" y="888"/>
                    </a:lnTo>
                    <a:lnTo>
                      <a:pt x="1156" y="889"/>
                    </a:lnTo>
                    <a:lnTo>
                      <a:pt x="1149" y="889"/>
                    </a:lnTo>
                    <a:lnTo>
                      <a:pt x="1138" y="884"/>
                    </a:lnTo>
                    <a:lnTo>
                      <a:pt x="1130" y="883"/>
                    </a:lnTo>
                    <a:lnTo>
                      <a:pt x="1126" y="887"/>
                    </a:lnTo>
                    <a:lnTo>
                      <a:pt x="1123" y="890"/>
                    </a:lnTo>
                    <a:lnTo>
                      <a:pt x="1122" y="892"/>
                    </a:lnTo>
                    <a:lnTo>
                      <a:pt x="1121" y="895"/>
                    </a:lnTo>
                    <a:lnTo>
                      <a:pt x="1118" y="896"/>
                    </a:lnTo>
                    <a:lnTo>
                      <a:pt x="1114" y="896"/>
                    </a:lnTo>
                    <a:lnTo>
                      <a:pt x="1108" y="898"/>
                    </a:lnTo>
                    <a:lnTo>
                      <a:pt x="1105" y="899"/>
                    </a:lnTo>
                    <a:lnTo>
                      <a:pt x="1096" y="908"/>
                    </a:lnTo>
                    <a:lnTo>
                      <a:pt x="1094" y="908"/>
                    </a:lnTo>
                    <a:lnTo>
                      <a:pt x="1080" y="921"/>
                    </a:lnTo>
                    <a:lnTo>
                      <a:pt x="1063" y="930"/>
                    </a:lnTo>
                    <a:lnTo>
                      <a:pt x="1063" y="931"/>
                    </a:lnTo>
                    <a:lnTo>
                      <a:pt x="1062" y="932"/>
                    </a:lnTo>
                    <a:lnTo>
                      <a:pt x="1061" y="933"/>
                    </a:lnTo>
                    <a:lnTo>
                      <a:pt x="1059" y="933"/>
                    </a:lnTo>
                    <a:lnTo>
                      <a:pt x="1058" y="933"/>
                    </a:lnTo>
                    <a:lnTo>
                      <a:pt x="1056" y="931"/>
                    </a:lnTo>
                    <a:lnTo>
                      <a:pt x="1053" y="931"/>
                    </a:lnTo>
                    <a:lnTo>
                      <a:pt x="1041" y="932"/>
                    </a:lnTo>
                    <a:lnTo>
                      <a:pt x="1034" y="931"/>
                    </a:lnTo>
                    <a:lnTo>
                      <a:pt x="1032" y="928"/>
                    </a:lnTo>
                    <a:lnTo>
                      <a:pt x="1030" y="923"/>
                    </a:lnTo>
                    <a:lnTo>
                      <a:pt x="1025" y="918"/>
                    </a:lnTo>
                    <a:lnTo>
                      <a:pt x="1018" y="917"/>
                    </a:lnTo>
                    <a:lnTo>
                      <a:pt x="1005" y="917"/>
                    </a:lnTo>
                    <a:lnTo>
                      <a:pt x="1000" y="915"/>
                    </a:lnTo>
                    <a:lnTo>
                      <a:pt x="997" y="911"/>
                    </a:lnTo>
                    <a:lnTo>
                      <a:pt x="994" y="906"/>
                    </a:lnTo>
                    <a:lnTo>
                      <a:pt x="992" y="900"/>
                    </a:lnTo>
                    <a:lnTo>
                      <a:pt x="988" y="897"/>
                    </a:lnTo>
                    <a:lnTo>
                      <a:pt x="984" y="896"/>
                    </a:lnTo>
                    <a:lnTo>
                      <a:pt x="981" y="897"/>
                    </a:lnTo>
                    <a:lnTo>
                      <a:pt x="979" y="897"/>
                    </a:lnTo>
                    <a:lnTo>
                      <a:pt x="967" y="898"/>
                    </a:lnTo>
                    <a:lnTo>
                      <a:pt x="964" y="898"/>
                    </a:lnTo>
                    <a:lnTo>
                      <a:pt x="954" y="895"/>
                    </a:lnTo>
                    <a:lnTo>
                      <a:pt x="951" y="895"/>
                    </a:lnTo>
                    <a:lnTo>
                      <a:pt x="949" y="893"/>
                    </a:lnTo>
                    <a:lnTo>
                      <a:pt x="947" y="891"/>
                    </a:lnTo>
                    <a:lnTo>
                      <a:pt x="946" y="891"/>
                    </a:lnTo>
                    <a:lnTo>
                      <a:pt x="944" y="891"/>
                    </a:lnTo>
                    <a:lnTo>
                      <a:pt x="941" y="891"/>
                    </a:lnTo>
                    <a:lnTo>
                      <a:pt x="931" y="896"/>
                    </a:lnTo>
                    <a:lnTo>
                      <a:pt x="924" y="897"/>
                    </a:lnTo>
                    <a:lnTo>
                      <a:pt x="919" y="899"/>
                    </a:lnTo>
                    <a:lnTo>
                      <a:pt x="915" y="899"/>
                    </a:lnTo>
                    <a:lnTo>
                      <a:pt x="908" y="897"/>
                    </a:lnTo>
                    <a:lnTo>
                      <a:pt x="905" y="897"/>
                    </a:lnTo>
                    <a:lnTo>
                      <a:pt x="902" y="898"/>
                    </a:lnTo>
                    <a:lnTo>
                      <a:pt x="899" y="898"/>
                    </a:lnTo>
                    <a:lnTo>
                      <a:pt x="891" y="891"/>
                    </a:lnTo>
                    <a:lnTo>
                      <a:pt x="880" y="884"/>
                    </a:lnTo>
                    <a:lnTo>
                      <a:pt x="867" y="873"/>
                    </a:lnTo>
                    <a:lnTo>
                      <a:pt x="864" y="871"/>
                    </a:lnTo>
                    <a:lnTo>
                      <a:pt x="863" y="867"/>
                    </a:lnTo>
                    <a:lnTo>
                      <a:pt x="863" y="859"/>
                    </a:lnTo>
                    <a:lnTo>
                      <a:pt x="862" y="856"/>
                    </a:lnTo>
                    <a:lnTo>
                      <a:pt x="859" y="853"/>
                    </a:lnTo>
                    <a:lnTo>
                      <a:pt x="854" y="850"/>
                    </a:lnTo>
                    <a:lnTo>
                      <a:pt x="803" y="833"/>
                    </a:lnTo>
                    <a:lnTo>
                      <a:pt x="800" y="832"/>
                    </a:lnTo>
                    <a:lnTo>
                      <a:pt x="798" y="831"/>
                    </a:lnTo>
                    <a:lnTo>
                      <a:pt x="795" y="829"/>
                    </a:lnTo>
                    <a:lnTo>
                      <a:pt x="794" y="826"/>
                    </a:lnTo>
                    <a:lnTo>
                      <a:pt x="792" y="824"/>
                    </a:lnTo>
                    <a:lnTo>
                      <a:pt x="783" y="822"/>
                    </a:lnTo>
                    <a:lnTo>
                      <a:pt x="782" y="821"/>
                    </a:lnTo>
                    <a:lnTo>
                      <a:pt x="781" y="816"/>
                    </a:lnTo>
                    <a:lnTo>
                      <a:pt x="777" y="815"/>
                    </a:lnTo>
                    <a:lnTo>
                      <a:pt x="770" y="813"/>
                    </a:lnTo>
                    <a:lnTo>
                      <a:pt x="758" y="801"/>
                    </a:lnTo>
                    <a:lnTo>
                      <a:pt x="753" y="798"/>
                    </a:lnTo>
                    <a:lnTo>
                      <a:pt x="746" y="795"/>
                    </a:lnTo>
                    <a:lnTo>
                      <a:pt x="733" y="790"/>
                    </a:lnTo>
                    <a:lnTo>
                      <a:pt x="731" y="787"/>
                    </a:lnTo>
                    <a:lnTo>
                      <a:pt x="731" y="783"/>
                    </a:lnTo>
                    <a:lnTo>
                      <a:pt x="732" y="781"/>
                    </a:lnTo>
                    <a:lnTo>
                      <a:pt x="734" y="780"/>
                    </a:lnTo>
                    <a:lnTo>
                      <a:pt x="738" y="780"/>
                    </a:lnTo>
                    <a:lnTo>
                      <a:pt x="740" y="780"/>
                    </a:lnTo>
                    <a:lnTo>
                      <a:pt x="743" y="779"/>
                    </a:lnTo>
                    <a:lnTo>
                      <a:pt x="746" y="778"/>
                    </a:lnTo>
                    <a:lnTo>
                      <a:pt x="744" y="773"/>
                    </a:lnTo>
                    <a:lnTo>
                      <a:pt x="741" y="772"/>
                    </a:lnTo>
                    <a:lnTo>
                      <a:pt x="735" y="770"/>
                    </a:lnTo>
                    <a:lnTo>
                      <a:pt x="733" y="767"/>
                    </a:lnTo>
                    <a:lnTo>
                      <a:pt x="732" y="765"/>
                    </a:lnTo>
                    <a:lnTo>
                      <a:pt x="730" y="759"/>
                    </a:lnTo>
                    <a:lnTo>
                      <a:pt x="729" y="758"/>
                    </a:lnTo>
                    <a:lnTo>
                      <a:pt x="717" y="747"/>
                    </a:lnTo>
                    <a:lnTo>
                      <a:pt x="713" y="742"/>
                    </a:lnTo>
                    <a:lnTo>
                      <a:pt x="707" y="740"/>
                    </a:lnTo>
                    <a:lnTo>
                      <a:pt x="681" y="734"/>
                    </a:lnTo>
                    <a:lnTo>
                      <a:pt x="675" y="731"/>
                    </a:lnTo>
                    <a:lnTo>
                      <a:pt x="657" y="715"/>
                    </a:lnTo>
                    <a:lnTo>
                      <a:pt x="652" y="712"/>
                    </a:lnTo>
                    <a:lnTo>
                      <a:pt x="646" y="708"/>
                    </a:lnTo>
                    <a:lnTo>
                      <a:pt x="639" y="708"/>
                    </a:lnTo>
                    <a:lnTo>
                      <a:pt x="628" y="709"/>
                    </a:lnTo>
                    <a:lnTo>
                      <a:pt x="626" y="708"/>
                    </a:lnTo>
                    <a:lnTo>
                      <a:pt x="623" y="707"/>
                    </a:lnTo>
                    <a:lnTo>
                      <a:pt x="618" y="707"/>
                    </a:lnTo>
                    <a:lnTo>
                      <a:pt x="612" y="708"/>
                    </a:lnTo>
                    <a:lnTo>
                      <a:pt x="603" y="711"/>
                    </a:lnTo>
                    <a:lnTo>
                      <a:pt x="597" y="709"/>
                    </a:lnTo>
                    <a:lnTo>
                      <a:pt x="584" y="706"/>
                    </a:lnTo>
                    <a:lnTo>
                      <a:pt x="583" y="706"/>
                    </a:lnTo>
                    <a:lnTo>
                      <a:pt x="581" y="705"/>
                    </a:lnTo>
                    <a:lnTo>
                      <a:pt x="581" y="704"/>
                    </a:lnTo>
                    <a:lnTo>
                      <a:pt x="581" y="703"/>
                    </a:lnTo>
                    <a:lnTo>
                      <a:pt x="580" y="702"/>
                    </a:lnTo>
                    <a:lnTo>
                      <a:pt x="576" y="700"/>
                    </a:lnTo>
                    <a:lnTo>
                      <a:pt x="569" y="698"/>
                    </a:lnTo>
                    <a:lnTo>
                      <a:pt x="566" y="695"/>
                    </a:lnTo>
                    <a:lnTo>
                      <a:pt x="562" y="689"/>
                    </a:lnTo>
                    <a:lnTo>
                      <a:pt x="559" y="687"/>
                    </a:lnTo>
                    <a:lnTo>
                      <a:pt x="558" y="692"/>
                    </a:lnTo>
                    <a:lnTo>
                      <a:pt x="554" y="692"/>
                    </a:lnTo>
                    <a:lnTo>
                      <a:pt x="552" y="682"/>
                    </a:lnTo>
                    <a:lnTo>
                      <a:pt x="549" y="678"/>
                    </a:lnTo>
                    <a:lnTo>
                      <a:pt x="546" y="672"/>
                    </a:lnTo>
                    <a:lnTo>
                      <a:pt x="541" y="663"/>
                    </a:lnTo>
                    <a:lnTo>
                      <a:pt x="538" y="660"/>
                    </a:lnTo>
                    <a:lnTo>
                      <a:pt x="535" y="657"/>
                    </a:lnTo>
                    <a:lnTo>
                      <a:pt x="535" y="654"/>
                    </a:lnTo>
                    <a:lnTo>
                      <a:pt x="538" y="645"/>
                    </a:lnTo>
                    <a:lnTo>
                      <a:pt x="537" y="640"/>
                    </a:lnTo>
                    <a:lnTo>
                      <a:pt x="535" y="635"/>
                    </a:lnTo>
                    <a:lnTo>
                      <a:pt x="529" y="630"/>
                    </a:lnTo>
                    <a:lnTo>
                      <a:pt x="528" y="628"/>
                    </a:lnTo>
                    <a:lnTo>
                      <a:pt x="523" y="620"/>
                    </a:lnTo>
                    <a:lnTo>
                      <a:pt x="518" y="614"/>
                    </a:lnTo>
                    <a:lnTo>
                      <a:pt x="517" y="613"/>
                    </a:lnTo>
                    <a:lnTo>
                      <a:pt x="508" y="590"/>
                    </a:lnTo>
                    <a:lnTo>
                      <a:pt x="506" y="585"/>
                    </a:lnTo>
                    <a:lnTo>
                      <a:pt x="506" y="563"/>
                    </a:lnTo>
                    <a:lnTo>
                      <a:pt x="505" y="556"/>
                    </a:lnTo>
                    <a:lnTo>
                      <a:pt x="501" y="549"/>
                    </a:lnTo>
                    <a:lnTo>
                      <a:pt x="497" y="545"/>
                    </a:lnTo>
                    <a:lnTo>
                      <a:pt x="492" y="541"/>
                    </a:lnTo>
                    <a:lnTo>
                      <a:pt x="486" y="540"/>
                    </a:lnTo>
                    <a:lnTo>
                      <a:pt x="480" y="540"/>
                    </a:lnTo>
                    <a:lnTo>
                      <a:pt x="477" y="539"/>
                    </a:lnTo>
                    <a:lnTo>
                      <a:pt x="476" y="538"/>
                    </a:lnTo>
                    <a:lnTo>
                      <a:pt x="474" y="535"/>
                    </a:lnTo>
                    <a:lnTo>
                      <a:pt x="467" y="525"/>
                    </a:lnTo>
                    <a:lnTo>
                      <a:pt x="466" y="522"/>
                    </a:lnTo>
                    <a:lnTo>
                      <a:pt x="465" y="518"/>
                    </a:lnTo>
                    <a:lnTo>
                      <a:pt x="466" y="513"/>
                    </a:lnTo>
                    <a:lnTo>
                      <a:pt x="469" y="511"/>
                    </a:lnTo>
                    <a:lnTo>
                      <a:pt x="472" y="512"/>
                    </a:lnTo>
                    <a:lnTo>
                      <a:pt x="475" y="515"/>
                    </a:lnTo>
                    <a:lnTo>
                      <a:pt x="477" y="518"/>
                    </a:lnTo>
                    <a:lnTo>
                      <a:pt x="479" y="521"/>
                    </a:lnTo>
                    <a:lnTo>
                      <a:pt x="481" y="520"/>
                    </a:lnTo>
                    <a:lnTo>
                      <a:pt x="480" y="518"/>
                    </a:lnTo>
                    <a:lnTo>
                      <a:pt x="480" y="516"/>
                    </a:lnTo>
                    <a:lnTo>
                      <a:pt x="480" y="515"/>
                    </a:lnTo>
                    <a:lnTo>
                      <a:pt x="481" y="513"/>
                    </a:lnTo>
                    <a:lnTo>
                      <a:pt x="484" y="511"/>
                    </a:lnTo>
                    <a:lnTo>
                      <a:pt x="485" y="508"/>
                    </a:lnTo>
                    <a:lnTo>
                      <a:pt x="485" y="505"/>
                    </a:lnTo>
                    <a:lnTo>
                      <a:pt x="485" y="502"/>
                    </a:lnTo>
                    <a:lnTo>
                      <a:pt x="483" y="499"/>
                    </a:lnTo>
                    <a:lnTo>
                      <a:pt x="481" y="499"/>
                    </a:lnTo>
                    <a:lnTo>
                      <a:pt x="480" y="495"/>
                    </a:lnTo>
                    <a:lnTo>
                      <a:pt x="479" y="493"/>
                    </a:lnTo>
                    <a:lnTo>
                      <a:pt x="476" y="491"/>
                    </a:lnTo>
                    <a:lnTo>
                      <a:pt x="474" y="493"/>
                    </a:lnTo>
                    <a:lnTo>
                      <a:pt x="473" y="493"/>
                    </a:lnTo>
                    <a:lnTo>
                      <a:pt x="473" y="491"/>
                    </a:lnTo>
                    <a:lnTo>
                      <a:pt x="473" y="489"/>
                    </a:lnTo>
                    <a:lnTo>
                      <a:pt x="472" y="488"/>
                    </a:lnTo>
                    <a:lnTo>
                      <a:pt x="472" y="487"/>
                    </a:lnTo>
                    <a:lnTo>
                      <a:pt x="468" y="486"/>
                    </a:lnTo>
                    <a:lnTo>
                      <a:pt x="456" y="487"/>
                    </a:lnTo>
                    <a:lnTo>
                      <a:pt x="454" y="487"/>
                    </a:lnTo>
                    <a:lnTo>
                      <a:pt x="450" y="489"/>
                    </a:lnTo>
                    <a:lnTo>
                      <a:pt x="446" y="489"/>
                    </a:lnTo>
                    <a:lnTo>
                      <a:pt x="442" y="486"/>
                    </a:lnTo>
                    <a:lnTo>
                      <a:pt x="441" y="481"/>
                    </a:lnTo>
                    <a:lnTo>
                      <a:pt x="441" y="478"/>
                    </a:lnTo>
                    <a:lnTo>
                      <a:pt x="441" y="476"/>
                    </a:lnTo>
                    <a:lnTo>
                      <a:pt x="442" y="473"/>
                    </a:lnTo>
                    <a:lnTo>
                      <a:pt x="443" y="471"/>
                    </a:lnTo>
                    <a:lnTo>
                      <a:pt x="445" y="468"/>
                    </a:lnTo>
                    <a:lnTo>
                      <a:pt x="446" y="466"/>
                    </a:lnTo>
                    <a:lnTo>
                      <a:pt x="448" y="469"/>
                    </a:lnTo>
                    <a:lnTo>
                      <a:pt x="449" y="462"/>
                    </a:lnTo>
                    <a:lnTo>
                      <a:pt x="449" y="461"/>
                    </a:lnTo>
                    <a:lnTo>
                      <a:pt x="448" y="461"/>
                    </a:lnTo>
                    <a:lnTo>
                      <a:pt x="447" y="460"/>
                    </a:lnTo>
                    <a:lnTo>
                      <a:pt x="445" y="456"/>
                    </a:lnTo>
                    <a:lnTo>
                      <a:pt x="446" y="452"/>
                    </a:lnTo>
                    <a:lnTo>
                      <a:pt x="446" y="445"/>
                    </a:lnTo>
                    <a:lnTo>
                      <a:pt x="446" y="438"/>
                    </a:lnTo>
                    <a:lnTo>
                      <a:pt x="445" y="433"/>
                    </a:lnTo>
                    <a:lnTo>
                      <a:pt x="442" y="430"/>
                    </a:lnTo>
                    <a:lnTo>
                      <a:pt x="439" y="427"/>
                    </a:lnTo>
                    <a:lnTo>
                      <a:pt x="437" y="426"/>
                    </a:lnTo>
                    <a:lnTo>
                      <a:pt x="437" y="430"/>
                    </a:lnTo>
                    <a:lnTo>
                      <a:pt x="436" y="429"/>
                    </a:lnTo>
                    <a:lnTo>
                      <a:pt x="432" y="422"/>
                    </a:lnTo>
                    <a:lnTo>
                      <a:pt x="424" y="415"/>
                    </a:lnTo>
                    <a:lnTo>
                      <a:pt x="423" y="413"/>
                    </a:lnTo>
                    <a:lnTo>
                      <a:pt x="422" y="411"/>
                    </a:lnTo>
                    <a:lnTo>
                      <a:pt x="420" y="407"/>
                    </a:lnTo>
                    <a:lnTo>
                      <a:pt x="414" y="402"/>
                    </a:lnTo>
                    <a:lnTo>
                      <a:pt x="406" y="398"/>
                    </a:lnTo>
                    <a:lnTo>
                      <a:pt x="404" y="397"/>
                    </a:lnTo>
                    <a:lnTo>
                      <a:pt x="404" y="394"/>
                    </a:lnTo>
                    <a:lnTo>
                      <a:pt x="402" y="390"/>
                    </a:lnTo>
                    <a:lnTo>
                      <a:pt x="397" y="386"/>
                    </a:lnTo>
                    <a:lnTo>
                      <a:pt x="394" y="380"/>
                    </a:lnTo>
                    <a:lnTo>
                      <a:pt x="387" y="368"/>
                    </a:lnTo>
                    <a:lnTo>
                      <a:pt x="382" y="362"/>
                    </a:lnTo>
                    <a:lnTo>
                      <a:pt x="380" y="360"/>
                    </a:lnTo>
                    <a:lnTo>
                      <a:pt x="374" y="356"/>
                    </a:lnTo>
                    <a:lnTo>
                      <a:pt x="368" y="349"/>
                    </a:lnTo>
                    <a:lnTo>
                      <a:pt x="368" y="347"/>
                    </a:lnTo>
                    <a:lnTo>
                      <a:pt x="366" y="344"/>
                    </a:lnTo>
                    <a:lnTo>
                      <a:pt x="366" y="341"/>
                    </a:lnTo>
                    <a:lnTo>
                      <a:pt x="369" y="341"/>
                    </a:lnTo>
                    <a:lnTo>
                      <a:pt x="370" y="340"/>
                    </a:lnTo>
                    <a:lnTo>
                      <a:pt x="369" y="339"/>
                    </a:lnTo>
                    <a:lnTo>
                      <a:pt x="366" y="338"/>
                    </a:lnTo>
                    <a:lnTo>
                      <a:pt x="368" y="332"/>
                    </a:lnTo>
                    <a:lnTo>
                      <a:pt x="364" y="322"/>
                    </a:lnTo>
                    <a:lnTo>
                      <a:pt x="365" y="319"/>
                    </a:lnTo>
                    <a:lnTo>
                      <a:pt x="363" y="317"/>
                    </a:lnTo>
                    <a:lnTo>
                      <a:pt x="361" y="313"/>
                    </a:lnTo>
                    <a:lnTo>
                      <a:pt x="360" y="310"/>
                    </a:lnTo>
                    <a:lnTo>
                      <a:pt x="359" y="307"/>
                    </a:lnTo>
                    <a:lnTo>
                      <a:pt x="357" y="305"/>
                    </a:lnTo>
                    <a:lnTo>
                      <a:pt x="355" y="304"/>
                    </a:lnTo>
                    <a:lnTo>
                      <a:pt x="354" y="303"/>
                    </a:lnTo>
                    <a:lnTo>
                      <a:pt x="351" y="302"/>
                    </a:lnTo>
                    <a:lnTo>
                      <a:pt x="345" y="301"/>
                    </a:lnTo>
                    <a:lnTo>
                      <a:pt x="339" y="302"/>
                    </a:lnTo>
                    <a:lnTo>
                      <a:pt x="334" y="304"/>
                    </a:lnTo>
                    <a:lnTo>
                      <a:pt x="287" y="334"/>
                    </a:lnTo>
                    <a:lnTo>
                      <a:pt x="282" y="336"/>
                    </a:lnTo>
                    <a:lnTo>
                      <a:pt x="277" y="335"/>
                    </a:lnTo>
                    <a:lnTo>
                      <a:pt x="273" y="329"/>
                    </a:lnTo>
                    <a:lnTo>
                      <a:pt x="273" y="326"/>
                    </a:lnTo>
                    <a:lnTo>
                      <a:pt x="273" y="319"/>
                    </a:lnTo>
                    <a:lnTo>
                      <a:pt x="271" y="315"/>
                    </a:lnTo>
                    <a:lnTo>
                      <a:pt x="270" y="314"/>
                    </a:lnTo>
                    <a:lnTo>
                      <a:pt x="270" y="313"/>
                    </a:lnTo>
                    <a:lnTo>
                      <a:pt x="269" y="312"/>
                    </a:lnTo>
                    <a:lnTo>
                      <a:pt x="268" y="311"/>
                    </a:lnTo>
                    <a:lnTo>
                      <a:pt x="266" y="311"/>
                    </a:lnTo>
                    <a:lnTo>
                      <a:pt x="265" y="310"/>
                    </a:lnTo>
                    <a:lnTo>
                      <a:pt x="261" y="310"/>
                    </a:lnTo>
                    <a:lnTo>
                      <a:pt x="260" y="310"/>
                    </a:lnTo>
                    <a:lnTo>
                      <a:pt x="257" y="311"/>
                    </a:lnTo>
                    <a:lnTo>
                      <a:pt x="254" y="311"/>
                    </a:lnTo>
                    <a:lnTo>
                      <a:pt x="253" y="311"/>
                    </a:lnTo>
                    <a:lnTo>
                      <a:pt x="251" y="310"/>
                    </a:lnTo>
                    <a:lnTo>
                      <a:pt x="250" y="309"/>
                    </a:lnTo>
                    <a:lnTo>
                      <a:pt x="247" y="310"/>
                    </a:lnTo>
                    <a:lnTo>
                      <a:pt x="241" y="312"/>
                    </a:lnTo>
                    <a:lnTo>
                      <a:pt x="239" y="312"/>
                    </a:lnTo>
                    <a:lnTo>
                      <a:pt x="234" y="312"/>
                    </a:lnTo>
                    <a:lnTo>
                      <a:pt x="233" y="311"/>
                    </a:lnTo>
                    <a:lnTo>
                      <a:pt x="233" y="303"/>
                    </a:lnTo>
                    <a:lnTo>
                      <a:pt x="231" y="302"/>
                    </a:lnTo>
                    <a:lnTo>
                      <a:pt x="230" y="301"/>
                    </a:lnTo>
                    <a:lnTo>
                      <a:pt x="230" y="299"/>
                    </a:lnTo>
                    <a:lnTo>
                      <a:pt x="230" y="297"/>
                    </a:lnTo>
                    <a:lnTo>
                      <a:pt x="231" y="296"/>
                    </a:lnTo>
                    <a:lnTo>
                      <a:pt x="231" y="295"/>
                    </a:lnTo>
                    <a:lnTo>
                      <a:pt x="231" y="294"/>
                    </a:lnTo>
                    <a:lnTo>
                      <a:pt x="228" y="293"/>
                    </a:lnTo>
                    <a:lnTo>
                      <a:pt x="228" y="295"/>
                    </a:lnTo>
                    <a:lnTo>
                      <a:pt x="226" y="298"/>
                    </a:lnTo>
                    <a:lnTo>
                      <a:pt x="224" y="301"/>
                    </a:lnTo>
                    <a:lnTo>
                      <a:pt x="222" y="301"/>
                    </a:lnTo>
                    <a:lnTo>
                      <a:pt x="219" y="298"/>
                    </a:lnTo>
                    <a:lnTo>
                      <a:pt x="218" y="296"/>
                    </a:lnTo>
                    <a:lnTo>
                      <a:pt x="216" y="295"/>
                    </a:lnTo>
                    <a:lnTo>
                      <a:pt x="214" y="295"/>
                    </a:lnTo>
                    <a:lnTo>
                      <a:pt x="210" y="294"/>
                    </a:lnTo>
                    <a:lnTo>
                      <a:pt x="200" y="287"/>
                    </a:lnTo>
                    <a:lnTo>
                      <a:pt x="198" y="286"/>
                    </a:lnTo>
                    <a:lnTo>
                      <a:pt x="198" y="280"/>
                    </a:lnTo>
                    <a:lnTo>
                      <a:pt x="195" y="277"/>
                    </a:lnTo>
                    <a:lnTo>
                      <a:pt x="191" y="274"/>
                    </a:lnTo>
                    <a:lnTo>
                      <a:pt x="187" y="273"/>
                    </a:lnTo>
                    <a:lnTo>
                      <a:pt x="188" y="270"/>
                    </a:lnTo>
                    <a:lnTo>
                      <a:pt x="190" y="270"/>
                    </a:lnTo>
                    <a:lnTo>
                      <a:pt x="197" y="271"/>
                    </a:lnTo>
                    <a:lnTo>
                      <a:pt x="199" y="271"/>
                    </a:lnTo>
                    <a:lnTo>
                      <a:pt x="205" y="269"/>
                    </a:lnTo>
                    <a:lnTo>
                      <a:pt x="207" y="269"/>
                    </a:lnTo>
                    <a:lnTo>
                      <a:pt x="210" y="269"/>
                    </a:lnTo>
                    <a:lnTo>
                      <a:pt x="216" y="272"/>
                    </a:lnTo>
                    <a:lnTo>
                      <a:pt x="218" y="273"/>
                    </a:lnTo>
                    <a:lnTo>
                      <a:pt x="222" y="273"/>
                    </a:lnTo>
                    <a:lnTo>
                      <a:pt x="224" y="274"/>
                    </a:lnTo>
                    <a:lnTo>
                      <a:pt x="226" y="277"/>
                    </a:lnTo>
                    <a:lnTo>
                      <a:pt x="228" y="279"/>
                    </a:lnTo>
                    <a:lnTo>
                      <a:pt x="228" y="277"/>
                    </a:lnTo>
                    <a:lnTo>
                      <a:pt x="232" y="272"/>
                    </a:lnTo>
                    <a:lnTo>
                      <a:pt x="236" y="267"/>
                    </a:lnTo>
                    <a:lnTo>
                      <a:pt x="236" y="264"/>
                    </a:lnTo>
                    <a:lnTo>
                      <a:pt x="238" y="261"/>
                    </a:lnTo>
                    <a:lnTo>
                      <a:pt x="234" y="262"/>
                    </a:lnTo>
                    <a:lnTo>
                      <a:pt x="232" y="261"/>
                    </a:lnTo>
                    <a:lnTo>
                      <a:pt x="231" y="257"/>
                    </a:lnTo>
                    <a:lnTo>
                      <a:pt x="230" y="252"/>
                    </a:lnTo>
                    <a:lnTo>
                      <a:pt x="227" y="252"/>
                    </a:lnTo>
                    <a:lnTo>
                      <a:pt x="225" y="255"/>
                    </a:lnTo>
                    <a:lnTo>
                      <a:pt x="223" y="256"/>
                    </a:lnTo>
                    <a:lnTo>
                      <a:pt x="223" y="254"/>
                    </a:lnTo>
                    <a:lnTo>
                      <a:pt x="224" y="253"/>
                    </a:lnTo>
                    <a:lnTo>
                      <a:pt x="223" y="251"/>
                    </a:lnTo>
                    <a:lnTo>
                      <a:pt x="222" y="252"/>
                    </a:lnTo>
                    <a:lnTo>
                      <a:pt x="219" y="253"/>
                    </a:lnTo>
                    <a:lnTo>
                      <a:pt x="218" y="253"/>
                    </a:lnTo>
                    <a:lnTo>
                      <a:pt x="217" y="253"/>
                    </a:lnTo>
                    <a:lnTo>
                      <a:pt x="215" y="250"/>
                    </a:lnTo>
                    <a:lnTo>
                      <a:pt x="214" y="250"/>
                    </a:lnTo>
                    <a:lnTo>
                      <a:pt x="211" y="251"/>
                    </a:lnTo>
                    <a:lnTo>
                      <a:pt x="208" y="251"/>
                    </a:lnTo>
                    <a:lnTo>
                      <a:pt x="206" y="250"/>
                    </a:lnTo>
                    <a:lnTo>
                      <a:pt x="202" y="250"/>
                    </a:lnTo>
                    <a:lnTo>
                      <a:pt x="200" y="251"/>
                    </a:lnTo>
                    <a:lnTo>
                      <a:pt x="195" y="250"/>
                    </a:lnTo>
                    <a:lnTo>
                      <a:pt x="191" y="253"/>
                    </a:lnTo>
                    <a:lnTo>
                      <a:pt x="190" y="256"/>
                    </a:lnTo>
                    <a:lnTo>
                      <a:pt x="193" y="257"/>
                    </a:lnTo>
                    <a:lnTo>
                      <a:pt x="198" y="259"/>
                    </a:lnTo>
                    <a:lnTo>
                      <a:pt x="202" y="261"/>
                    </a:lnTo>
                    <a:lnTo>
                      <a:pt x="204" y="264"/>
                    </a:lnTo>
                    <a:lnTo>
                      <a:pt x="200" y="268"/>
                    </a:lnTo>
                    <a:lnTo>
                      <a:pt x="198" y="268"/>
                    </a:lnTo>
                    <a:lnTo>
                      <a:pt x="190" y="267"/>
                    </a:lnTo>
                    <a:lnTo>
                      <a:pt x="188" y="267"/>
                    </a:lnTo>
                    <a:lnTo>
                      <a:pt x="180" y="274"/>
                    </a:lnTo>
                    <a:lnTo>
                      <a:pt x="180" y="276"/>
                    </a:lnTo>
                    <a:lnTo>
                      <a:pt x="178" y="277"/>
                    </a:lnTo>
                    <a:lnTo>
                      <a:pt x="178" y="279"/>
                    </a:lnTo>
                    <a:lnTo>
                      <a:pt x="179" y="281"/>
                    </a:lnTo>
                    <a:lnTo>
                      <a:pt x="179" y="282"/>
                    </a:lnTo>
                    <a:lnTo>
                      <a:pt x="178" y="284"/>
                    </a:lnTo>
                    <a:lnTo>
                      <a:pt x="176" y="285"/>
                    </a:lnTo>
                    <a:lnTo>
                      <a:pt x="178" y="288"/>
                    </a:lnTo>
                    <a:lnTo>
                      <a:pt x="181" y="290"/>
                    </a:lnTo>
                    <a:lnTo>
                      <a:pt x="183" y="293"/>
                    </a:lnTo>
                    <a:lnTo>
                      <a:pt x="187" y="296"/>
                    </a:lnTo>
                    <a:lnTo>
                      <a:pt x="188" y="298"/>
                    </a:lnTo>
                    <a:lnTo>
                      <a:pt x="189" y="303"/>
                    </a:lnTo>
                    <a:lnTo>
                      <a:pt x="189" y="311"/>
                    </a:lnTo>
                    <a:lnTo>
                      <a:pt x="189" y="313"/>
                    </a:lnTo>
                    <a:lnTo>
                      <a:pt x="188" y="317"/>
                    </a:lnTo>
                    <a:lnTo>
                      <a:pt x="187" y="319"/>
                    </a:lnTo>
                    <a:lnTo>
                      <a:pt x="188" y="320"/>
                    </a:lnTo>
                    <a:lnTo>
                      <a:pt x="188" y="323"/>
                    </a:lnTo>
                    <a:lnTo>
                      <a:pt x="188" y="326"/>
                    </a:lnTo>
                    <a:lnTo>
                      <a:pt x="188" y="329"/>
                    </a:lnTo>
                    <a:lnTo>
                      <a:pt x="185" y="331"/>
                    </a:lnTo>
                    <a:lnTo>
                      <a:pt x="182" y="334"/>
                    </a:lnTo>
                    <a:lnTo>
                      <a:pt x="180" y="335"/>
                    </a:lnTo>
                    <a:lnTo>
                      <a:pt x="170" y="334"/>
                    </a:lnTo>
                    <a:lnTo>
                      <a:pt x="166" y="335"/>
                    </a:lnTo>
                    <a:lnTo>
                      <a:pt x="164" y="334"/>
                    </a:lnTo>
                    <a:lnTo>
                      <a:pt x="154" y="334"/>
                    </a:lnTo>
                    <a:lnTo>
                      <a:pt x="147" y="330"/>
                    </a:lnTo>
                    <a:lnTo>
                      <a:pt x="145" y="329"/>
                    </a:lnTo>
                    <a:lnTo>
                      <a:pt x="145" y="332"/>
                    </a:lnTo>
                    <a:lnTo>
                      <a:pt x="145" y="335"/>
                    </a:lnTo>
                    <a:lnTo>
                      <a:pt x="147" y="338"/>
                    </a:lnTo>
                    <a:lnTo>
                      <a:pt x="147" y="340"/>
                    </a:lnTo>
                    <a:lnTo>
                      <a:pt x="147" y="341"/>
                    </a:lnTo>
                    <a:lnTo>
                      <a:pt x="146" y="344"/>
                    </a:lnTo>
                    <a:lnTo>
                      <a:pt x="145" y="345"/>
                    </a:lnTo>
                    <a:lnTo>
                      <a:pt x="144" y="345"/>
                    </a:lnTo>
                    <a:lnTo>
                      <a:pt x="140" y="346"/>
                    </a:lnTo>
                    <a:lnTo>
                      <a:pt x="129" y="345"/>
                    </a:lnTo>
                    <a:lnTo>
                      <a:pt x="129" y="344"/>
                    </a:lnTo>
                    <a:lnTo>
                      <a:pt x="128" y="345"/>
                    </a:lnTo>
                    <a:lnTo>
                      <a:pt x="128" y="346"/>
                    </a:lnTo>
                    <a:lnTo>
                      <a:pt x="127" y="345"/>
                    </a:lnTo>
                    <a:lnTo>
                      <a:pt x="122" y="344"/>
                    </a:lnTo>
                    <a:lnTo>
                      <a:pt x="120" y="343"/>
                    </a:lnTo>
                    <a:lnTo>
                      <a:pt x="118" y="341"/>
                    </a:lnTo>
                    <a:lnTo>
                      <a:pt x="118" y="340"/>
                    </a:lnTo>
                    <a:lnTo>
                      <a:pt x="116" y="339"/>
                    </a:lnTo>
                    <a:lnTo>
                      <a:pt x="115" y="336"/>
                    </a:lnTo>
                    <a:lnTo>
                      <a:pt x="115" y="334"/>
                    </a:lnTo>
                    <a:lnTo>
                      <a:pt x="112" y="324"/>
                    </a:lnTo>
                    <a:lnTo>
                      <a:pt x="111" y="322"/>
                    </a:lnTo>
                    <a:lnTo>
                      <a:pt x="107" y="319"/>
                    </a:lnTo>
                    <a:lnTo>
                      <a:pt x="106" y="315"/>
                    </a:lnTo>
                    <a:lnTo>
                      <a:pt x="106" y="314"/>
                    </a:lnTo>
                    <a:lnTo>
                      <a:pt x="106" y="312"/>
                    </a:lnTo>
                    <a:lnTo>
                      <a:pt x="107" y="311"/>
                    </a:lnTo>
                    <a:lnTo>
                      <a:pt x="109" y="310"/>
                    </a:lnTo>
                    <a:lnTo>
                      <a:pt x="110" y="307"/>
                    </a:lnTo>
                    <a:lnTo>
                      <a:pt x="110" y="306"/>
                    </a:lnTo>
                    <a:lnTo>
                      <a:pt x="110" y="304"/>
                    </a:lnTo>
                    <a:lnTo>
                      <a:pt x="109" y="303"/>
                    </a:lnTo>
                    <a:lnTo>
                      <a:pt x="109" y="301"/>
                    </a:lnTo>
                    <a:lnTo>
                      <a:pt x="103" y="296"/>
                    </a:lnTo>
                    <a:lnTo>
                      <a:pt x="97" y="290"/>
                    </a:lnTo>
                    <a:lnTo>
                      <a:pt x="95" y="285"/>
                    </a:lnTo>
                    <a:lnTo>
                      <a:pt x="93" y="284"/>
                    </a:lnTo>
                    <a:lnTo>
                      <a:pt x="92" y="284"/>
                    </a:lnTo>
                    <a:lnTo>
                      <a:pt x="89" y="284"/>
                    </a:lnTo>
                    <a:lnTo>
                      <a:pt x="84" y="284"/>
                    </a:lnTo>
                    <a:lnTo>
                      <a:pt x="83" y="284"/>
                    </a:lnTo>
                    <a:lnTo>
                      <a:pt x="80" y="284"/>
                    </a:lnTo>
                    <a:lnTo>
                      <a:pt x="79" y="284"/>
                    </a:lnTo>
                    <a:lnTo>
                      <a:pt x="78" y="281"/>
                    </a:lnTo>
                    <a:lnTo>
                      <a:pt x="77" y="280"/>
                    </a:lnTo>
                    <a:lnTo>
                      <a:pt x="76" y="272"/>
                    </a:lnTo>
                    <a:lnTo>
                      <a:pt x="75" y="269"/>
                    </a:lnTo>
                    <a:lnTo>
                      <a:pt x="72" y="265"/>
                    </a:lnTo>
                    <a:lnTo>
                      <a:pt x="70" y="263"/>
                    </a:lnTo>
                    <a:lnTo>
                      <a:pt x="69" y="262"/>
                    </a:lnTo>
                    <a:lnTo>
                      <a:pt x="67" y="261"/>
                    </a:lnTo>
                    <a:lnTo>
                      <a:pt x="51" y="259"/>
                    </a:lnTo>
                    <a:lnTo>
                      <a:pt x="51" y="254"/>
                    </a:lnTo>
                    <a:lnTo>
                      <a:pt x="51" y="170"/>
                    </a:lnTo>
                    <a:lnTo>
                      <a:pt x="51" y="168"/>
                    </a:lnTo>
                    <a:lnTo>
                      <a:pt x="50" y="167"/>
                    </a:lnTo>
                    <a:lnTo>
                      <a:pt x="0" y="167"/>
                    </a:lnTo>
                    <a:lnTo>
                      <a:pt x="1" y="125"/>
                    </a:lnTo>
                    <a:lnTo>
                      <a:pt x="1" y="95"/>
                    </a:lnTo>
                    <a:lnTo>
                      <a:pt x="24" y="33"/>
                    </a:lnTo>
                    <a:lnTo>
                      <a:pt x="25" y="28"/>
                    </a:lnTo>
                    <a:lnTo>
                      <a:pt x="25" y="25"/>
                    </a:lnTo>
                    <a:lnTo>
                      <a:pt x="23" y="21"/>
                    </a:lnTo>
                    <a:lnTo>
                      <a:pt x="17" y="17"/>
                    </a:lnTo>
                    <a:lnTo>
                      <a:pt x="15" y="14"/>
                    </a:lnTo>
                    <a:lnTo>
                      <a:pt x="13" y="13"/>
                    </a:lnTo>
                    <a:lnTo>
                      <a:pt x="12" y="10"/>
                    </a:lnTo>
                    <a:lnTo>
                      <a:pt x="12" y="9"/>
                    </a:lnTo>
                    <a:lnTo>
                      <a:pt x="11" y="8"/>
                    </a:lnTo>
                    <a:lnTo>
                      <a:pt x="8" y="5"/>
                    </a:lnTo>
                    <a:lnTo>
                      <a:pt x="7" y="4"/>
                    </a:lnTo>
                    <a:lnTo>
                      <a:pt x="4" y="0"/>
                    </a:lnTo>
                    <a:lnTo>
                      <a:pt x="1953" y="0"/>
                    </a:lnTo>
                    <a:lnTo>
                      <a:pt x="1953" y="2"/>
                    </a:lnTo>
                    <a:lnTo>
                      <a:pt x="1952" y="12"/>
                    </a:lnTo>
                    <a:lnTo>
                      <a:pt x="1952" y="21"/>
                    </a:lnTo>
                    <a:lnTo>
                      <a:pt x="1954" y="37"/>
                    </a:lnTo>
                    <a:lnTo>
                      <a:pt x="1953" y="51"/>
                    </a:lnTo>
                    <a:lnTo>
                      <a:pt x="1953" y="54"/>
                    </a:lnTo>
                    <a:lnTo>
                      <a:pt x="1955" y="63"/>
                    </a:lnTo>
                    <a:lnTo>
                      <a:pt x="1956" y="79"/>
                    </a:lnTo>
                    <a:lnTo>
                      <a:pt x="1962" y="81"/>
                    </a:lnTo>
                    <a:lnTo>
                      <a:pt x="1976" y="84"/>
                    </a:lnTo>
                    <a:lnTo>
                      <a:pt x="2001" y="87"/>
                    </a:lnTo>
                    <a:lnTo>
                      <a:pt x="2027" y="91"/>
                    </a:lnTo>
                    <a:lnTo>
                      <a:pt x="2056" y="95"/>
                    </a:lnTo>
                    <a:lnTo>
                      <a:pt x="2074" y="97"/>
                    </a:lnTo>
                    <a:lnTo>
                      <a:pt x="2082" y="100"/>
                    </a:lnTo>
                    <a:lnTo>
                      <a:pt x="2085" y="101"/>
                    </a:lnTo>
                    <a:lnTo>
                      <a:pt x="2088" y="103"/>
                    </a:lnTo>
                    <a:lnTo>
                      <a:pt x="2093" y="110"/>
                    </a:lnTo>
                    <a:lnTo>
                      <a:pt x="2094" y="113"/>
                    </a:lnTo>
                    <a:lnTo>
                      <a:pt x="2093" y="120"/>
                    </a:lnTo>
                    <a:lnTo>
                      <a:pt x="2094" y="123"/>
                    </a:lnTo>
                    <a:lnTo>
                      <a:pt x="2095" y="128"/>
                    </a:lnTo>
                    <a:lnTo>
                      <a:pt x="2099" y="134"/>
                    </a:lnTo>
                    <a:lnTo>
                      <a:pt x="2100" y="138"/>
                    </a:lnTo>
                    <a:lnTo>
                      <a:pt x="2101" y="143"/>
                    </a:lnTo>
                    <a:lnTo>
                      <a:pt x="2101" y="145"/>
                    </a:lnTo>
                    <a:lnTo>
                      <a:pt x="2103" y="151"/>
                    </a:lnTo>
                    <a:lnTo>
                      <a:pt x="2105" y="156"/>
                    </a:lnTo>
                    <a:lnTo>
                      <a:pt x="2107" y="160"/>
                    </a:lnTo>
                    <a:lnTo>
                      <a:pt x="2107" y="163"/>
                    </a:lnTo>
                    <a:lnTo>
                      <a:pt x="2105" y="167"/>
                    </a:lnTo>
                    <a:lnTo>
                      <a:pt x="2102" y="172"/>
                    </a:lnTo>
                    <a:lnTo>
                      <a:pt x="2103" y="175"/>
                    </a:lnTo>
                    <a:lnTo>
                      <a:pt x="2103" y="186"/>
                    </a:lnTo>
                    <a:lnTo>
                      <a:pt x="2102" y="187"/>
                    </a:lnTo>
                    <a:lnTo>
                      <a:pt x="2102" y="188"/>
                    </a:lnTo>
                    <a:lnTo>
                      <a:pt x="2102" y="192"/>
                    </a:lnTo>
                    <a:lnTo>
                      <a:pt x="2102" y="193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8" name="Freeform 23">
                <a:extLst>
                  <a:ext uri="{FF2B5EF4-FFF2-40B4-BE49-F238E27FC236}">
                    <a16:creationId xmlns:a16="http://schemas.microsoft.com/office/drawing/2014/main" id="{A7A080B5-05B9-8CB8-C8D5-991C73D2CC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4988" y="1417638"/>
                <a:ext cx="52388" cy="61913"/>
              </a:xfrm>
              <a:custGeom>
                <a:avLst/>
                <a:gdLst>
                  <a:gd name="T0" fmla="*/ 33 w 33"/>
                  <a:gd name="T1" fmla="*/ 0 h 39"/>
                  <a:gd name="T2" fmla="*/ 31 w 33"/>
                  <a:gd name="T3" fmla="*/ 2 h 39"/>
                  <a:gd name="T4" fmla="*/ 18 w 33"/>
                  <a:gd name="T5" fmla="*/ 17 h 39"/>
                  <a:gd name="T6" fmla="*/ 0 w 33"/>
                  <a:gd name="T7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39">
                    <a:moveTo>
                      <a:pt x="33" y="0"/>
                    </a:moveTo>
                    <a:lnTo>
                      <a:pt x="31" y="2"/>
                    </a:lnTo>
                    <a:lnTo>
                      <a:pt x="18" y="17"/>
                    </a:lnTo>
                    <a:lnTo>
                      <a:pt x="0" y="39"/>
                    </a:lnTo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9" name="Freeform 24">
                <a:extLst>
                  <a:ext uri="{FF2B5EF4-FFF2-40B4-BE49-F238E27FC236}">
                    <a16:creationId xmlns:a16="http://schemas.microsoft.com/office/drawing/2014/main" id="{24FDF60D-27AB-1431-5205-43C6F1C20D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7525" y="2681288"/>
                <a:ext cx="204788" cy="419100"/>
              </a:xfrm>
              <a:custGeom>
                <a:avLst/>
                <a:gdLst>
                  <a:gd name="T0" fmla="*/ 43 w 129"/>
                  <a:gd name="T1" fmla="*/ 264 h 264"/>
                  <a:gd name="T2" fmla="*/ 9 w 129"/>
                  <a:gd name="T3" fmla="*/ 234 h 264"/>
                  <a:gd name="T4" fmla="*/ 15 w 129"/>
                  <a:gd name="T5" fmla="*/ 210 h 264"/>
                  <a:gd name="T6" fmla="*/ 9 w 129"/>
                  <a:gd name="T7" fmla="*/ 187 h 264"/>
                  <a:gd name="T8" fmla="*/ 4 w 129"/>
                  <a:gd name="T9" fmla="*/ 177 h 264"/>
                  <a:gd name="T10" fmla="*/ 2 w 129"/>
                  <a:gd name="T11" fmla="*/ 159 h 264"/>
                  <a:gd name="T12" fmla="*/ 2 w 129"/>
                  <a:gd name="T13" fmla="*/ 138 h 264"/>
                  <a:gd name="T14" fmla="*/ 2 w 129"/>
                  <a:gd name="T15" fmla="*/ 112 h 264"/>
                  <a:gd name="T16" fmla="*/ 9 w 129"/>
                  <a:gd name="T17" fmla="*/ 107 h 264"/>
                  <a:gd name="T18" fmla="*/ 15 w 129"/>
                  <a:gd name="T19" fmla="*/ 116 h 264"/>
                  <a:gd name="T20" fmla="*/ 11 w 129"/>
                  <a:gd name="T21" fmla="*/ 101 h 264"/>
                  <a:gd name="T22" fmla="*/ 10 w 129"/>
                  <a:gd name="T23" fmla="*/ 94 h 264"/>
                  <a:gd name="T24" fmla="*/ 9 w 129"/>
                  <a:gd name="T25" fmla="*/ 90 h 264"/>
                  <a:gd name="T26" fmla="*/ 15 w 129"/>
                  <a:gd name="T27" fmla="*/ 85 h 264"/>
                  <a:gd name="T28" fmla="*/ 18 w 129"/>
                  <a:gd name="T29" fmla="*/ 86 h 264"/>
                  <a:gd name="T30" fmla="*/ 18 w 129"/>
                  <a:gd name="T31" fmla="*/ 99 h 264"/>
                  <a:gd name="T32" fmla="*/ 21 w 129"/>
                  <a:gd name="T33" fmla="*/ 104 h 264"/>
                  <a:gd name="T34" fmla="*/ 23 w 129"/>
                  <a:gd name="T35" fmla="*/ 100 h 264"/>
                  <a:gd name="T36" fmla="*/ 26 w 129"/>
                  <a:gd name="T37" fmla="*/ 92 h 264"/>
                  <a:gd name="T38" fmla="*/ 33 w 129"/>
                  <a:gd name="T39" fmla="*/ 87 h 264"/>
                  <a:gd name="T40" fmla="*/ 23 w 129"/>
                  <a:gd name="T41" fmla="*/ 86 h 264"/>
                  <a:gd name="T42" fmla="*/ 22 w 129"/>
                  <a:gd name="T43" fmla="*/ 71 h 264"/>
                  <a:gd name="T44" fmla="*/ 23 w 129"/>
                  <a:gd name="T45" fmla="*/ 68 h 264"/>
                  <a:gd name="T46" fmla="*/ 25 w 129"/>
                  <a:gd name="T47" fmla="*/ 61 h 264"/>
                  <a:gd name="T48" fmla="*/ 30 w 129"/>
                  <a:gd name="T49" fmla="*/ 60 h 264"/>
                  <a:gd name="T50" fmla="*/ 33 w 129"/>
                  <a:gd name="T51" fmla="*/ 60 h 264"/>
                  <a:gd name="T52" fmla="*/ 30 w 129"/>
                  <a:gd name="T53" fmla="*/ 53 h 264"/>
                  <a:gd name="T54" fmla="*/ 35 w 129"/>
                  <a:gd name="T55" fmla="*/ 29 h 264"/>
                  <a:gd name="T56" fmla="*/ 39 w 129"/>
                  <a:gd name="T57" fmla="*/ 33 h 264"/>
                  <a:gd name="T58" fmla="*/ 51 w 129"/>
                  <a:gd name="T59" fmla="*/ 16 h 264"/>
                  <a:gd name="T60" fmla="*/ 62 w 129"/>
                  <a:gd name="T61" fmla="*/ 7 h 264"/>
                  <a:gd name="T62" fmla="*/ 75 w 129"/>
                  <a:gd name="T63" fmla="*/ 0 h 264"/>
                  <a:gd name="T64" fmla="*/ 88 w 129"/>
                  <a:gd name="T65" fmla="*/ 17 h 264"/>
                  <a:gd name="T66" fmla="*/ 94 w 129"/>
                  <a:gd name="T67" fmla="*/ 26 h 264"/>
                  <a:gd name="T68" fmla="*/ 100 w 129"/>
                  <a:gd name="T69" fmla="*/ 35 h 264"/>
                  <a:gd name="T70" fmla="*/ 113 w 129"/>
                  <a:gd name="T71" fmla="*/ 36 h 264"/>
                  <a:gd name="T72" fmla="*/ 122 w 129"/>
                  <a:gd name="T73" fmla="*/ 44 h 264"/>
                  <a:gd name="T74" fmla="*/ 126 w 129"/>
                  <a:gd name="T75" fmla="*/ 69 h 264"/>
                  <a:gd name="T76" fmla="*/ 121 w 129"/>
                  <a:gd name="T77" fmla="*/ 66 h 264"/>
                  <a:gd name="T78" fmla="*/ 119 w 129"/>
                  <a:gd name="T79" fmla="*/ 71 h 264"/>
                  <a:gd name="T80" fmla="*/ 122 w 129"/>
                  <a:gd name="T81" fmla="*/ 70 h 264"/>
                  <a:gd name="T82" fmla="*/ 120 w 129"/>
                  <a:gd name="T83" fmla="*/ 75 h 264"/>
                  <a:gd name="T84" fmla="*/ 117 w 129"/>
                  <a:gd name="T85" fmla="*/ 81 h 264"/>
                  <a:gd name="T86" fmla="*/ 117 w 129"/>
                  <a:gd name="T87" fmla="*/ 90 h 264"/>
                  <a:gd name="T88" fmla="*/ 111 w 129"/>
                  <a:gd name="T89" fmla="*/ 91 h 264"/>
                  <a:gd name="T90" fmla="*/ 110 w 129"/>
                  <a:gd name="T91" fmla="*/ 103 h 264"/>
                  <a:gd name="T92" fmla="*/ 113 w 129"/>
                  <a:gd name="T93" fmla="*/ 117 h 264"/>
                  <a:gd name="T94" fmla="*/ 113 w 129"/>
                  <a:gd name="T95" fmla="*/ 137 h 264"/>
                  <a:gd name="T96" fmla="*/ 125 w 129"/>
                  <a:gd name="T97" fmla="*/ 145 h 264"/>
                  <a:gd name="T98" fmla="*/ 129 w 129"/>
                  <a:gd name="T99" fmla="*/ 157 h 264"/>
                  <a:gd name="T100" fmla="*/ 127 w 129"/>
                  <a:gd name="T101" fmla="*/ 190 h 264"/>
                  <a:gd name="T102" fmla="*/ 116 w 129"/>
                  <a:gd name="T103" fmla="*/ 213 h 264"/>
                  <a:gd name="T104" fmla="*/ 112 w 129"/>
                  <a:gd name="T105" fmla="*/ 216 h 264"/>
                  <a:gd name="T106" fmla="*/ 105 w 129"/>
                  <a:gd name="T107" fmla="*/ 235 h 264"/>
                  <a:gd name="T108" fmla="*/ 95 w 129"/>
                  <a:gd name="T109" fmla="*/ 251 h 264"/>
                  <a:gd name="T110" fmla="*/ 90 w 129"/>
                  <a:gd name="T111" fmla="*/ 261 h 264"/>
                  <a:gd name="T112" fmla="*/ 88 w 129"/>
                  <a:gd name="T113" fmla="*/ 255 h 264"/>
                  <a:gd name="T114" fmla="*/ 80 w 129"/>
                  <a:gd name="T115" fmla="*/ 251 h 264"/>
                  <a:gd name="T116" fmla="*/ 75 w 129"/>
                  <a:gd name="T117" fmla="*/ 250 h 264"/>
                  <a:gd name="T118" fmla="*/ 69 w 129"/>
                  <a:gd name="T119" fmla="*/ 253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29" h="264">
                    <a:moveTo>
                      <a:pt x="69" y="254"/>
                    </a:moveTo>
                    <a:lnTo>
                      <a:pt x="59" y="262"/>
                    </a:lnTo>
                    <a:lnTo>
                      <a:pt x="51" y="264"/>
                    </a:lnTo>
                    <a:lnTo>
                      <a:pt x="43" y="264"/>
                    </a:lnTo>
                    <a:lnTo>
                      <a:pt x="34" y="263"/>
                    </a:lnTo>
                    <a:lnTo>
                      <a:pt x="27" y="260"/>
                    </a:lnTo>
                    <a:lnTo>
                      <a:pt x="19" y="252"/>
                    </a:lnTo>
                    <a:lnTo>
                      <a:pt x="9" y="234"/>
                    </a:lnTo>
                    <a:lnTo>
                      <a:pt x="11" y="234"/>
                    </a:lnTo>
                    <a:lnTo>
                      <a:pt x="16" y="230"/>
                    </a:lnTo>
                    <a:lnTo>
                      <a:pt x="16" y="226"/>
                    </a:lnTo>
                    <a:lnTo>
                      <a:pt x="15" y="210"/>
                    </a:lnTo>
                    <a:lnTo>
                      <a:pt x="14" y="207"/>
                    </a:lnTo>
                    <a:lnTo>
                      <a:pt x="8" y="194"/>
                    </a:lnTo>
                    <a:lnTo>
                      <a:pt x="7" y="192"/>
                    </a:lnTo>
                    <a:lnTo>
                      <a:pt x="9" y="187"/>
                    </a:lnTo>
                    <a:lnTo>
                      <a:pt x="9" y="184"/>
                    </a:lnTo>
                    <a:lnTo>
                      <a:pt x="9" y="180"/>
                    </a:lnTo>
                    <a:lnTo>
                      <a:pt x="8" y="179"/>
                    </a:lnTo>
                    <a:lnTo>
                      <a:pt x="4" y="177"/>
                    </a:lnTo>
                    <a:lnTo>
                      <a:pt x="2" y="171"/>
                    </a:lnTo>
                    <a:lnTo>
                      <a:pt x="2" y="166"/>
                    </a:lnTo>
                    <a:lnTo>
                      <a:pt x="1" y="161"/>
                    </a:lnTo>
                    <a:lnTo>
                      <a:pt x="2" y="159"/>
                    </a:lnTo>
                    <a:lnTo>
                      <a:pt x="2" y="155"/>
                    </a:lnTo>
                    <a:lnTo>
                      <a:pt x="1" y="151"/>
                    </a:lnTo>
                    <a:lnTo>
                      <a:pt x="1" y="148"/>
                    </a:lnTo>
                    <a:lnTo>
                      <a:pt x="2" y="138"/>
                    </a:lnTo>
                    <a:lnTo>
                      <a:pt x="2" y="135"/>
                    </a:lnTo>
                    <a:lnTo>
                      <a:pt x="0" y="123"/>
                    </a:lnTo>
                    <a:lnTo>
                      <a:pt x="2" y="116"/>
                    </a:lnTo>
                    <a:lnTo>
                      <a:pt x="2" y="112"/>
                    </a:lnTo>
                    <a:lnTo>
                      <a:pt x="0" y="111"/>
                    </a:lnTo>
                    <a:lnTo>
                      <a:pt x="5" y="105"/>
                    </a:lnTo>
                    <a:lnTo>
                      <a:pt x="7" y="104"/>
                    </a:lnTo>
                    <a:lnTo>
                      <a:pt x="9" y="107"/>
                    </a:lnTo>
                    <a:lnTo>
                      <a:pt x="9" y="110"/>
                    </a:lnTo>
                    <a:lnTo>
                      <a:pt x="10" y="111"/>
                    </a:lnTo>
                    <a:lnTo>
                      <a:pt x="10" y="115"/>
                    </a:lnTo>
                    <a:lnTo>
                      <a:pt x="15" y="116"/>
                    </a:lnTo>
                    <a:lnTo>
                      <a:pt x="13" y="109"/>
                    </a:lnTo>
                    <a:lnTo>
                      <a:pt x="11" y="105"/>
                    </a:lnTo>
                    <a:lnTo>
                      <a:pt x="11" y="102"/>
                    </a:lnTo>
                    <a:lnTo>
                      <a:pt x="11" y="101"/>
                    </a:lnTo>
                    <a:lnTo>
                      <a:pt x="13" y="99"/>
                    </a:lnTo>
                    <a:lnTo>
                      <a:pt x="13" y="96"/>
                    </a:lnTo>
                    <a:lnTo>
                      <a:pt x="11" y="94"/>
                    </a:lnTo>
                    <a:lnTo>
                      <a:pt x="10" y="94"/>
                    </a:lnTo>
                    <a:lnTo>
                      <a:pt x="7" y="93"/>
                    </a:lnTo>
                    <a:lnTo>
                      <a:pt x="6" y="93"/>
                    </a:lnTo>
                    <a:lnTo>
                      <a:pt x="7" y="91"/>
                    </a:lnTo>
                    <a:lnTo>
                      <a:pt x="9" y="90"/>
                    </a:lnTo>
                    <a:lnTo>
                      <a:pt x="11" y="90"/>
                    </a:lnTo>
                    <a:lnTo>
                      <a:pt x="13" y="88"/>
                    </a:lnTo>
                    <a:lnTo>
                      <a:pt x="14" y="87"/>
                    </a:lnTo>
                    <a:lnTo>
                      <a:pt x="15" y="85"/>
                    </a:lnTo>
                    <a:lnTo>
                      <a:pt x="15" y="84"/>
                    </a:lnTo>
                    <a:lnTo>
                      <a:pt x="16" y="85"/>
                    </a:lnTo>
                    <a:lnTo>
                      <a:pt x="17" y="86"/>
                    </a:lnTo>
                    <a:lnTo>
                      <a:pt x="18" y="86"/>
                    </a:lnTo>
                    <a:lnTo>
                      <a:pt x="19" y="88"/>
                    </a:lnTo>
                    <a:lnTo>
                      <a:pt x="18" y="91"/>
                    </a:lnTo>
                    <a:lnTo>
                      <a:pt x="18" y="95"/>
                    </a:lnTo>
                    <a:lnTo>
                      <a:pt x="18" y="99"/>
                    </a:lnTo>
                    <a:lnTo>
                      <a:pt x="18" y="100"/>
                    </a:lnTo>
                    <a:lnTo>
                      <a:pt x="19" y="103"/>
                    </a:lnTo>
                    <a:lnTo>
                      <a:pt x="19" y="104"/>
                    </a:lnTo>
                    <a:lnTo>
                      <a:pt x="21" y="104"/>
                    </a:lnTo>
                    <a:lnTo>
                      <a:pt x="23" y="104"/>
                    </a:lnTo>
                    <a:lnTo>
                      <a:pt x="23" y="104"/>
                    </a:lnTo>
                    <a:lnTo>
                      <a:pt x="23" y="103"/>
                    </a:lnTo>
                    <a:lnTo>
                      <a:pt x="23" y="100"/>
                    </a:lnTo>
                    <a:lnTo>
                      <a:pt x="23" y="95"/>
                    </a:lnTo>
                    <a:lnTo>
                      <a:pt x="24" y="94"/>
                    </a:lnTo>
                    <a:lnTo>
                      <a:pt x="25" y="92"/>
                    </a:lnTo>
                    <a:lnTo>
                      <a:pt x="26" y="92"/>
                    </a:lnTo>
                    <a:lnTo>
                      <a:pt x="27" y="93"/>
                    </a:lnTo>
                    <a:lnTo>
                      <a:pt x="30" y="94"/>
                    </a:lnTo>
                    <a:lnTo>
                      <a:pt x="31" y="92"/>
                    </a:lnTo>
                    <a:lnTo>
                      <a:pt x="33" y="87"/>
                    </a:lnTo>
                    <a:lnTo>
                      <a:pt x="34" y="85"/>
                    </a:lnTo>
                    <a:lnTo>
                      <a:pt x="30" y="87"/>
                    </a:lnTo>
                    <a:lnTo>
                      <a:pt x="26" y="87"/>
                    </a:lnTo>
                    <a:lnTo>
                      <a:pt x="23" y="86"/>
                    </a:lnTo>
                    <a:lnTo>
                      <a:pt x="21" y="82"/>
                    </a:lnTo>
                    <a:lnTo>
                      <a:pt x="21" y="79"/>
                    </a:lnTo>
                    <a:lnTo>
                      <a:pt x="22" y="71"/>
                    </a:lnTo>
                    <a:lnTo>
                      <a:pt x="22" y="71"/>
                    </a:lnTo>
                    <a:lnTo>
                      <a:pt x="24" y="70"/>
                    </a:lnTo>
                    <a:lnTo>
                      <a:pt x="24" y="69"/>
                    </a:lnTo>
                    <a:lnTo>
                      <a:pt x="24" y="68"/>
                    </a:lnTo>
                    <a:lnTo>
                      <a:pt x="23" y="68"/>
                    </a:lnTo>
                    <a:lnTo>
                      <a:pt x="23" y="67"/>
                    </a:lnTo>
                    <a:lnTo>
                      <a:pt x="23" y="62"/>
                    </a:lnTo>
                    <a:lnTo>
                      <a:pt x="25" y="62"/>
                    </a:lnTo>
                    <a:lnTo>
                      <a:pt x="25" y="61"/>
                    </a:lnTo>
                    <a:lnTo>
                      <a:pt x="26" y="59"/>
                    </a:lnTo>
                    <a:lnTo>
                      <a:pt x="27" y="58"/>
                    </a:lnTo>
                    <a:lnTo>
                      <a:pt x="28" y="59"/>
                    </a:lnTo>
                    <a:lnTo>
                      <a:pt x="30" y="60"/>
                    </a:lnTo>
                    <a:lnTo>
                      <a:pt x="30" y="62"/>
                    </a:lnTo>
                    <a:lnTo>
                      <a:pt x="30" y="65"/>
                    </a:lnTo>
                    <a:lnTo>
                      <a:pt x="32" y="62"/>
                    </a:lnTo>
                    <a:lnTo>
                      <a:pt x="33" y="60"/>
                    </a:lnTo>
                    <a:lnTo>
                      <a:pt x="34" y="58"/>
                    </a:lnTo>
                    <a:lnTo>
                      <a:pt x="33" y="56"/>
                    </a:lnTo>
                    <a:lnTo>
                      <a:pt x="32" y="57"/>
                    </a:lnTo>
                    <a:lnTo>
                      <a:pt x="30" y="53"/>
                    </a:lnTo>
                    <a:lnTo>
                      <a:pt x="30" y="50"/>
                    </a:lnTo>
                    <a:lnTo>
                      <a:pt x="34" y="41"/>
                    </a:lnTo>
                    <a:lnTo>
                      <a:pt x="34" y="37"/>
                    </a:lnTo>
                    <a:lnTo>
                      <a:pt x="35" y="29"/>
                    </a:lnTo>
                    <a:lnTo>
                      <a:pt x="36" y="31"/>
                    </a:lnTo>
                    <a:lnTo>
                      <a:pt x="36" y="32"/>
                    </a:lnTo>
                    <a:lnTo>
                      <a:pt x="37" y="33"/>
                    </a:lnTo>
                    <a:lnTo>
                      <a:pt x="39" y="33"/>
                    </a:lnTo>
                    <a:lnTo>
                      <a:pt x="42" y="23"/>
                    </a:lnTo>
                    <a:lnTo>
                      <a:pt x="44" y="18"/>
                    </a:lnTo>
                    <a:lnTo>
                      <a:pt x="49" y="16"/>
                    </a:lnTo>
                    <a:lnTo>
                      <a:pt x="51" y="16"/>
                    </a:lnTo>
                    <a:lnTo>
                      <a:pt x="57" y="13"/>
                    </a:lnTo>
                    <a:lnTo>
                      <a:pt x="59" y="12"/>
                    </a:lnTo>
                    <a:lnTo>
                      <a:pt x="59" y="10"/>
                    </a:lnTo>
                    <a:lnTo>
                      <a:pt x="62" y="7"/>
                    </a:lnTo>
                    <a:lnTo>
                      <a:pt x="63" y="3"/>
                    </a:lnTo>
                    <a:lnTo>
                      <a:pt x="66" y="4"/>
                    </a:lnTo>
                    <a:lnTo>
                      <a:pt x="69" y="3"/>
                    </a:lnTo>
                    <a:lnTo>
                      <a:pt x="75" y="0"/>
                    </a:lnTo>
                    <a:lnTo>
                      <a:pt x="86" y="7"/>
                    </a:lnTo>
                    <a:lnTo>
                      <a:pt x="90" y="9"/>
                    </a:lnTo>
                    <a:lnTo>
                      <a:pt x="90" y="12"/>
                    </a:lnTo>
                    <a:lnTo>
                      <a:pt x="88" y="17"/>
                    </a:lnTo>
                    <a:lnTo>
                      <a:pt x="90" y="20"/>
                    </a:lnTo>
                    <a:lnTo>
                      <a:pt x="91" y="21"/>
                    </a:lnTo>
                    <a:lnTo>
                      <a:pt x="93" y="23"/>
                    </a:lnTo>
                    <a:lnTo>
                      <a:pt x="94" y="26"/>
                    </a:lnTo>
                    <a:lnTo>
                      <a:pt x="94" y="29"/>
                    </a:lnTo>
                    <a:lnTo>
                      <a:pt x="95" y="33"/>
                    </a:lnTo>
                    <a:lnTo>
                      <a:pt x="97" y="34"/>
                    </a:lnTo>
                    <a:lnTo>
                      <a:pt x="100" y="35"/>
                    </a:lnTo>
                    <a:lnTo>
                      <a:pt x="101" y="35"/>
                    </a:lnTo>
                    <a:lnTo>
                      <a:pt x="106" y="34"/>
                    </a:lnTo>
                    <a:lnTo>
                      <a:pt x="111" y="35"/>
                    </a:lnTo>
                    <a:lnTo>
                      <a:pt x="113" y="36"/>
                    </a:lnTo>
                    <a:lnTo>
                      <a:pt x="117" y="37"/>
                    </a:lnTo>
                    <a:lnTo>
                      <a:pt x="119" y="40"/>
                    </a:lnTo>
                    <a:lnTo>
                      <a:pt x="120" y="41"/>
                    </a:lnTo>
                    <a:lnTo>
                      <a:pt x="122" y="44"/>
                    </a:lnTo>
                    <a:lnTo>
                      <a:pt x="123" y="46"/>
                    </a:lnTo>
                    <a:lnTo>
                      <a:pt x="126" y="65"/>
                    </a:lnTo>
                    <a:lnTo>
                      <a:pt x="126" y="67"/>
                    </a:lnTo>
                    <a:lnTo>
                      <a:pt x="126" y="69"/>
                    </a:lnTo>
                    <a:lnTo>
                      <a:pt x="125" y="69"/>
                    </a:lnTo>
                    <a:lnTo>
                      <a:pt x="123" y="69"/>
                    </a:lnTo>
                    <a:lnTo>
                      <a:pt x="122" y="67"/>
                    </a:lnTo>
                    <a:lnTo>
                      <a:pt x="121" y="66"/>
                    </a:lnTo>
                    <a:lnTo>
                      <a:pt x="120" y="67"/>
                    </a:lnTo>
                    <a:lnTo>
                      <a:pt x="119" y="68"/>
                    </a:lnTo>
                    <a:lnTo>
                      <a:pt x="119" y="70"/>
                    </a:lnTo>
                    <a:lnTo>
                      <a:pt x="119" y="71"/>
                    </a:lnTo>
                    <a:lnTo>
                      <a:pt x="120" y="74"/>
                    </a:lnTo>
                    <a:lnTo>
                      <a:pt x="121" y="73"/>
                    </a:lnTo>
                    <a:lnTo>
                      <a:pt x="122" y="73"/>
                    </a:lnTo>
                    <a:lnTo>
                      <a:pt x="122" y="70"/>
                    </a:lnTo>
                    <a:lnTo>
                      <a:pt x="125" y="75"/>
                    </a:lnTo>
                    <a:lnTo>
                      <a:pt x="123" y="78"/>
                    </a:lnTo>
                    <a:lnTo>
                      <a:pt x="120" y="79"/>
                    </a:lnTo>
                    <a:lnTo>
                      <a:pt x="120" y="75"/>
                    </a:lnTo>
                    <a:lnTo>
                      <a:pt x="118" y="76"/>
                    </a:lnTo>
                    <a:lnTo>
                      <a:pt x="112" y="78"/>
                    </a:lnTo>
                    <a:lnTo>
                      <a:pt x="114" y="79"/>
                    </a:lnTo>
                    <a:lnTo>
                      <a:pt x="117" y="81"/>
                    </a:lnTo>
                    <a:lnTo>
                      <a:pt x="119" y="83"/>
                    </a:lnTo>
                    <a:lnTo>
                      <a:pt x="120" y="84"/>
                    </a:lnTo>
                    <a:lnTo>
                      <a:pt x="119" y="88"/>
                    </a:lnTo>
                    <a:lnTo>
                      <a:pt x="117" y="90"/>
                    </a:lnTo>
                    <a:lnTo>
                      <a:pt x="114" y="90"/>
                    </a:lnTo>
                    <a:lnTo>
                      <a:pt x="112" y="91"/>
                    </a:lnTo>
                    <a:lnTo>
                      <a:pt x="111" y="91"/>
                    </a:lnTo>
                    <a:lnTo>
                      <a:pt x="111" y="91"/>
                    </a:lnTo>
                    <a:lnTo>
                      <a:pt x="111" y="99"/>
                    </a:lnTo>
                    <a:lnTo>
                      <a:pt x="111" y="101"/>
                    </a:lnTo>
                    <a:lnTo>
                      <a:pt x="111" y="102"/>
                    </a:lnTo>
                    <a:lnTo>
                      <a:pt x="110" y="103"/>
                    </a:lnTo>
                    <a:lnTo>
                      <a:pt x="109" y="104"/>
                    </a:lnTo>
                    <a:lnTo>
                      <a:pt x="108" y="107"/>
                    </a:lnTo>
                    <a:lnTo>
                      <a:pt x="108" y="108"/>
                    </a:lnTo>
                    <a:lnTo>
                      <a:pt x="113" y="117"/>
                    </a:lnTo>
                    <a:lnTo>
                      <a:pt x="114" y="119"/>
                    </a:lnTo>
                    <a:lnTo>
                      <a:pt x="114" y="121"/>
                    </a:lnTo>
                    <a:lnTo>
                      <a:pt x="114" y="129"/>
                    </a:lnTo>
                    <a:lnTo>
                      <a:pt x="113" y="137"/>
                    </a:lnTo>
                    <a:lnTo>
                      <a:pt x="113" y="142"/>
                    </a:lnTo>
                    <a:lnTo>
                      <a:pt x="114" y="143"/>
                    </a:lnTo>
                    <a:lnTo>
                      <a:pt x="117" y="144"/>
                    </a:lnTo>
                    <a:lnTo>
                      <a:pt x="125" y="145"/>
                    </a:lnTo>
                    <a:lnTo>
                      <a:pt x="127" y="148"/>
                    </a:lnTo>
                    <a:lnTo>
                      <a:pt x="128" y="150"/>
                    </a:lnTo>
                    <a:lnTo>
                      <a:pt x="128" y="153"/>
                    </a:lnTo>
                    <a:lnTo>
                      <a:pt x="129" y="157"/>
                    </a:lnTo>
                    <a:lnTo>
                      <a:pt x="129" y="170"/>
                    </a:lnTo>
                    <a:lnTo>
                      <a:pt x="128" y="186"/>
                    </a:lnTo>
                    <a:lnTo>
                      <a:pt x="128" y="188"/>
                    </a:lnTo>
                    <a:lnTo>
                      <a:pt x="127" y="190"/>
                    </a:lnTo>
                    <a:lnTo>
                      <a:pt x="125" y="200"/>
                    </a:lnTo>
                    <a:lnTo>
                      <a:pt x="122" y="203"/>
                    </a:lnTo>
                    <a:lnTo>
                      <a:pt x="118" y="209"/>
                    </a:lnTo>
                    <a:lnTo>
                      <a:pt x="116" y="213"/>
                    </a:lnTo>
                    <a:lnTo>
                      <a:pt x="114" y="213"/>
                    </a:lnTo>
                    <a:lnTo>
                      <a:pt x="113" y="215"/>
                    </a:lnTo>
                    <a:lnTo>
                      <a:pt x="112" y="215"/>
                    </a:lnTo>
                    <a:lnTo>
                      <a:pt x="112" y="216"/>
                    </a:lnTo>
                    <a:lnTo>
                      <a:pt x="108" y="232"/>
                    </a:lnTo>
                    <a:lnTo>
                      <a:pt x="108" y="232"/>
                    </a:lnTo>
                    <a:lnTo>
                      <a:pt x="106" y="234"/>
                    </a:lnTo>
                    <a:lnTo>
                      <a:pt x="105" y="235"/>
                    </a:lnTo>
                    <a:lnTo>
                      <a:pt x="104" y="238"/>
                    </a:lnTo>
                    <a:lnTo>
                      <a:pt x="103" y="245"/>
                    </a:lnTo>
                    <a:lnTo>
                      <a:pt x="102" y="247"/>
                    </a:lnTo>
                    <a:lnTo>
                      <a:pt x="95" y="251"/>
                    </a:lnTo>
                    <a:lnTo>
                      <a:pt x="94" y="252"/>
                    </a:lnTo>
                    <a:lnTo>
                      <a:pt x="93" y="257"/>
                    </a:lnTo>
                    <a:lnTo>
                      <a:pt x="92" y="259"/>
                    </a:lnTo>
                    <a:lnTo>
                      <a:pt x="90" y="261"/>
                    </a:lnTo>
                    <a:lnTo>
                      <a:pt x="88" y="263"/>
                    </a:lnTo>
                    <a:lnTo>
                      <a:pt x="86" y="261"/>
                    </a:lnTo>
                    <a:lnTo>
                      <a:pt x="87" y="259"/>
                    </a:lnTo>
                    <a:lnTo>
                      <a:pt x="88" y="255"/>
                    </a:lnTo>
                    <a:lnTo>
                      <a:pt x="90" y="252"/>
                    </a:lnTo>
                    <a:lnTo>
                      <a:pt x="87" y="251"/>
                    </a:lnTo>
                    <a:lnTo>
                      <a:pt x="85" y="250"/>
                    </a:lnTo>
                    <a:lnTo>
                      <a:pt x="80" y="251"/>
                    </a:lnTo>
                    <a:lnTo>
                      <a:pt x="79" y="247"/>
                    </a:lnTo>
                    <a:lnTo>
                      <a:pt x="78" y="247"/>
                    </a:lnTo>
                    <a:lnTo>
                      <a:pt x="77" y="249"/>
                    </a:lnTo>
                    <a:lnTo>
                      <a:pt x="75" y="250"/>
                    </a:lnTo>
                    <a:lnTo>
                      <a:pt x="73" y="250"/>
                    </a:lnTo>
                    <a:lnTo>
                      <a:pt x="70" y="251"/>
                    </a:lnTo>
                    <a:lnTo>
                      <a:pt x="69" y="253"/>
                    </a:lnTo>
                    <a:lnTo>
                      <a:pt x="69" y="253"/>
                    </a:lnTo>
                    <a:lnTo>
                      <a:pt x="69" y="254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0" name="Freeform 25">
                <a:extLst>
                  <a:ext uri="{FF2B5EF4-FFF2-40B4-BE49-F238E27FC236}">
                    <a16:creationId xmlns:a16="http://schemas.microsoft.com/office/drawing/2014/main" id="{0EDAE438-599E-6DC8-05C0-3511DAB5FD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22425" y="1863725"/>
                <a:ext cx="2590800" cy="2574925"/>
              </a:xfrm>
              <a:custGeom>
                <a:avLst/>
                <a:gdLst>
                  <a:gd name="T0" fmla="*/ 730 w 1632"/>
                  <a:gd name="T1" fmla="*/ 323 h 1622"/>
                  <a:gd name="T2" fmla="*/ 721 w 1632"/>
                  <a:gd name="T3" fmla="*/ 317 h 1622"/>
                  <a:gd name="T4" fmla="*/ 724 w 1632"/>
                  <a:gd name="T5" fmla="*/ 314 h 1622"/>
                  <a:gd name="T6" fmla="*/ 310 w 1632"/>
                  <a:gd name="T7" fmla="*/ 24 h 1622"/>
                  <a:gd name="T8" fmla="*/ 429 w 1632"/>
                  <a:gd name="T9" fmla="*/ 80 h 1622"/>
                  <a:gd name="T10" fmla="*/ 507 w 1632"/>
                  <a:gd name="T11" fmla="*/ 115 h 1622"/>
                  <a:gd name="T12" fmla="*/ 565 w 1632"/>
                  <a:gd name="T13" fmla="*/ 140 h 1622"/>
                  <a:gd name="T14" fmla="*/ 573 w 1632"/>
                  <a:gd name="T15" fmla="*/ 153 h 1622"/>
                  <a:gd name="T16" fmla="*/ 592 w 1632"/>
                  <a:gd name="T17" fmla="*/ 198 h 1622"/>
                  <a:gd name="T18" fmla="*/ 612 w 1632"/>
                  <a:gd name="T19" fmla="*/ 208 h 1622"/>
                  <a:gd name="T20" fmla="*/ 617 w 1632"/>
                  <a:gd name="T21" fmla="*/ 223 h 1622"/>
                  <a:gd name="T22" fmla="*/ 620 w 1632"/>
                  <a:gd name="T23" fmla="*/ 253 h 1622"/>
                  <a:gd name="T24" fmla="*/ 618 w 1632"/>
                  <a:gd name="T25" fmla="*/ 240 h 1622"/>
                  <a:gd name="T26" fmla="*/ 613 w 1632"/>
                  <a:gd name="T27" fmla="*/ 254 h 1622"/>
                  <a:gd name="T28" fmla="*/ 622 w 1632"/>
                  <a:gd name="T29" fmla="*/ 264 h 1622"/>
                  <a:gd name="T30" fmla="*/ 621 w 1632"/>
                  <a:gd name="T31" fmla="*/ 271 h 1622"/>
                  <a:gd name="T32" fmla="*/ 628 w 1632"/>
                  <a:gd name="T33" fmla="*/ 279 h 1622"/>
                  <a:gd name="T34" fmla="*/ 646 w 1632"/>
                  <a:gd name="T35" fmla="*/ 276 h 1622"/>
                  <a:gd name="T36" fmla="*/ 667 w 1632"/>
                  <a:gd name="T37" fmla="*/ 283 h 1622"/>
                  <a:gd name="T38" fmla="*/ 688 w 1632"/>
                  <a:gd name="T39" fmla="*/ 292 h 1622"/>
                  <a:gd name="T40" fmla="*/ 674 w 1632"/>
                  <a:gd name="T41" fmla="*/ 298 h 1622"/>
                  <a:gd name="T42" fmla="*/ 671 w 1632"/>
                  <a:gd name="T43" fmla="*/ 306 h 1622"/>
                  <a:gd name="T44" fmla="*/ 682 w 1632"/>
                  <a:gd name="T45" fmla="*/ 308 h 1622"/>
                  <a:gd name="T46" fmla="*/ 686 w 1632"/>
                  <a:gd name="T47" fmla="*/ 315 h 1622"/>
                  <a:gd name="T48" fmla="*/ 695 w 1632"/>
                  <a:gd name="T49" fmla="*/ 345 h 1622"/>
                  <a:gd name="T50" fmla="*/ 704 w 1632"/>
                  <a:gd name="T51" fmla="*/ 347 h 1622"/>
                  <a:gd name="T52" fmla="*/ 708 w 1632"/>
                  <a:gd name="T53" fmla="*/ 348 h 1622"/>
                  <a:gd name="T54" fmla="*/ 721 w 1632"/>
                  <a:gd name="T55" fmla="*/ 343 h 1622"/>
                  <a:gd name="T56" fmla="*/ 730 w 1632"/>
                  <a:gd name="T57" fmla="*/ 358 h 1622"/>
                  <a:gd name="T58" fmla="*/ 774 w 1632"/>
                  <a:gd name="T59" fmla="*/ 398 h 1622"/>
                  <a:gd name="T60" fmla="*/ 810 w 1632"/>
                  <a:gd name="T61" fmla="*/ 430 h 1622"/>
                  <a:gd name="T62" fmla="*/ 791 w 1632"/>
                  <a:gd name="T63" fmla="*/ 430 h 1622"/>
                  <a:gd name="T64" fmla="*/ 822 w 1632"/>
                  <a:gd name="T65" fmla="*/ 475 h 1622"/>
                  <a:gd name="T66" fmla="*/ 817 w 1632"/>
                  <a:gd name="T67" fmla="*/ 518 h 1622"/>
                  <a:gd name="T68" fmla="*/ 806 w 1632"/>
                  <a:gd name="T69" fmla="*/ 521 h 1622"/>
                  <a:gd name="T70" fmla="*/ 792 w 1632"/>
                  <a:gd name="T71" fmla="*/ 516 h 1622"/>
                  <a:gd name="T72" fmla="*/ 792 w 1632"/>
                  <a:gd name="T73" fmla="*/ 531 h 1622"/>
                  <a:gd name="T74" fmla="*/ 799 w 1632"/>
                  <a:gd name="T75" fmla="*/ 538 h 1622"/>
                  <a:gd name="T76" fmla="*/ 811 w 1632"/>
                  <a:gd name="T77" fmla="*/ 552 h 1622"/>
                  <a:gd name="T78" fmla="*/ 825 w 1632"/>
                  <a:gd name="T79" fmla="*/ 593 h 1622"/>
                  <a:gd name="T80" fmla="*/ 820 w 1632"/>
                  <a:gd name="T81" fmla="*/ 593 h 1622"/>
                  <a:gd name="T82" fmla="*/ 851 w 1632"/>
                  <a:gd name="T83" fmla="*/ 627 h 1622"/>
                  <a:gd name="T84" fmla="*/ 870 w 1632"/>
                  <a:gd name="T85" fmla="*/ 659 h 1622"/>
                  <a:gd name="T86" fmla="*/ 875 w 1632"/>
                  <a:gd name="T87" fmla="*/ 694 h 1622"/>
                  <a:gd name="T88" fmla="*/ 902 w 1632"/>
                  <a:gd name="T89" fmla="*/ 733 h 1622"/>
                  <a:gd name="T90" fmla="*/ 947 w 1632"/>
                  <a:gd name="T91" fmla="*/ 779 h 1622"/>
                  <a:gd name="T92" fmla="*/ 987 w 1632"/>
                  <a:gd name="T93" fmla="*/ 774 h 1622"/>
                  <a:gd name="T94" fmla="*/ 995 w 1632"/>
                  <a:gd name="T95" fmla="*/ 777 h 1622"/>
                  <a:gd name="T96" fmla="*/ 1013 w 1632"/>
                  <a:gd name="T97" fmla="*/ 775 h 1622"/>
                  <a:gd name="T98" fmla="*/ 991 w 1632"/>
                  <a:gd name="T99" fmla="*/ 798 h 1622"/>
                  <a:gd name="T100" fmla="*/ 983 w 1632"/>
                  <a:gd name="T101" fmla="*/ 815 h 1622"/>
                  <a:gd name="T102" fmla="*/ 1015 w 1632"/>
                  <a:gd name="T103" fmla="*/ 823 h 1622"/>
                  <a:gd name="T104" fmla="*/ 1061 w 1632"/>
                  <a:gd name="T105" fmla="*/ 900 h 1622"/>
                  <a:gd name="T106" fmla="*/ 1146 w 1632"/>
                  <a:gd name="T107" fmla="*/ 1011 h 1622"/>
                  <a:gd name="T108" fmla="*/ 1305 w 1632"/>
                  <a:gd name="T109" fmla="*/ 1062 h 1622"/>
                  <a:gd name="T110" fmla="*/ 1532 w 1632"/>
                  <a:gd name="T111" fmla="*/ 1093 h 1622"/>
                  <a:gd name="T112" fmla="*/ 1632 w 1632"/>
                  <a:gd name="T113" fmla="*/ 1200 h 1622"/>
                  <a:gd name="T114" fmla="*/ 1582 w 1632"/>
                  <a:gd name="T115" fmla="*/ 1361 h 1622"/>
                  <a:gd name="T116" fmla="*/ 1486 w 1632"/>
                  <a:gd name="T117" fmla="*/ 1534 h 1622"/>
                  <a:gd name="T118" fmla="*/ 0 w 1632"/>
                  <a:gd name="T119" fmla="*/ 1622 h 1622"/>
                  <a:gd name="T120" fmla="*/ 68 w 1632"/>
                  <a:gd name="T121" fmla="*/ 9 h 1622"/>
                  <a:gd name="T122" fmla="*/ 224 w 1632"/>
                  <a:gd name="T123" fmla="*/ 23 h 1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32" h="1622">
                    <a:moveTo>
                      <a:pt x="728" y="316"/>
                    </a:moveTo>
                    <a:lnTo>
                      <a:pt x="731" y="317"/>
                    </a:lnTo>
                    <a:lnTo>
                      <a:pt x="739" y="320"/>
                    </a:lnTo>
                    <a:lnTo>
                      <a:pt x="746" y="322"/>
                    </a:lnTo>
                    <a:lnTo>
                      <a:pt x="743" y="323"/>
                    </a:lnTo>
                    <a:lnTo>
                      <a:pt x="741" y="322"/>
                    </a:lnTo>
                    <a:lnTo>
                      <a:pt x="739" y="321"/>
                    </a:lnTo>
                    <a:lnTo>
                      <a:pt x="737" y="321"/>
                    </a:lnTo>
                    <a:lnTo>
                      <a:pt x="734" y="321"/>
                    </a:lnTo>
                    <a:lnTo>
                      <a:pt x="732" y="322"/>
                    </a:lnTo>
                    <a:lnTo>
                      <a:pt x="730" y="323"/>
                    </a:lnTo>
                    <a:lnTo>
                      <a:pt x="728" y="325"/>
                    </a:lnTo>
                    <a:lnTo>
                      <a:pt x="727" y="324"/>
                    </a:lnTo>
                    <a:lnTo>
                      <a:pt x="725" y="324"/>
                    </a:lnTo>
                    <a:lnTo>
                      <a:pt x="724" y="323"/>
                    </a:lnTo>
                    <a:lnTo>
                      <a:pt x="724" y="322"/>
                    </a:lnTo>
                    <a:lnTo>
                      <a:pt x="725" y="321"/>
                    </a:lnTo>
                    <a:lnTo>
                      <a:pt x="727" y="320"/>
                    </a:lnTo>
                    <a:lnTo>
                      <a:pt x="725" y="318"/>
                    </a:lnTo>
                    <a:lnTo>
                      <a:pt x="724" y="317"/>
                    </a:lnTo>
                    <a:lnTo>
                      <a:pt x="723" y="317"/>
                    </a:lnTo>
                    <a:lnTo>
                      <a:pt x="721" y="317"/>
                    </a:lnTo>
                    <a:lnTo>
                      <a:pt x="720" y="317"/>
                    </a:lnTo>
                    <a:lnTo>
                      <a:pt x="719" y="318"/>
                    </a:lnTo>
                    <a:lnTo>
                      <a:pt x="716" y="318"/>
                    </a:lnTo>
                    <a:lnTo>
                      <a:pt x="714" y="321"/>
                    </a:lnTo>
                    <a:lnTo>
                      <a:pt x="713" y="324"/>
                    </a:lnTo>
                    <a:lnTo>
                      <a:pt x="712" y="326"/>
                    </a:lnTo>
                    <a:lnTo>
                      <a:pt x="712" y="322"/>
                    </a:lnTo>
                    <a:lnTo>
                      <a:pt x="714" y="317"/>
                    </a:lnTo>
                    <a:lnTo>
                      <a:pt x="719" y="315"/>
                    </a:lnTo>
                    <a:lnTo>
                      <a:pt x="723" y="314"/>
                    </a:lnTo>
                    <a:lnTo>
                      <a:pt x="724" y="314"/>
                    </a:lnTo>
                    <a:lnTo>
                      <a:pt x="725" y="315"/>
                    </a:lnTo>
                    <a:lnTo>
                      <a:pt x="728" y="316"/>
                    </a:lnTo>
                    <a:close/>
                    <a:moveTo>
                      <a:pt x="235" y="24"/>
                    </a:moveTo>
                    <a:lnTo>
                      <a:pt x="250" y="25"/>
                    </a:lnTo>
                    <a:lnTo>
                      <a:pt x="257" y="24"/>
                    </a:lnTo>
                    <a:lnTo>
                      <a:pt x="262" y="23"/>
                    </a:lnTo>
                    <a:lnTo>
                      <a:pt x="264" y="23"/>
                    </a:lnTo>
                    <a:lnTo>
                      <a:pt x="271" y="22"/>
                    </a:lnTo>
                    <a:lnTo>
                      <a:pt x="276" y="21"/>
                    </a:lnTo>
                    <a:lnTo>
                      <a:pt x="293" y="22"/>
                    </a:lnTo>
                    <a:lnTo>
                      <a:pt x="310" y="24"/>
                    </a:lnTo>
                    <a:lnTo>
                      <a:pt x="326" y="27"/>
                    </a:lnTo>
                    <a:lnTo>
                      <a:pt x="343" y="29"/>
                    </a:lnTo>
                    <a:lnTo>
                      <a:pt x="358" y="31"/>
                    </a:lnTo>
                    <a:lnTo>
                      <a:pt x="372" y="32"/>
                    </a:lnTo>
                    <a:lnTo>
                      <a:pt x="387" y="34"/>
                    </a:lnTo>
                    <a:lnTo>
                      <a:pt x="403" y="37"/>
                    </a:lnTo>
                    <a:lnTo>
                      <a:pt x="411" y="38"/>
                    </a:lnTo>
                    <a:lnTo>
                      <a:pt x="413" y="41"/>
                    </a:lnTo>
                    <a:lnTo>
                      <a:pt x="420" y="53"/>
                    </a:lnTo>
                    <a:lnTo>
                      <a:pt x="428" y="75"/>
                    </a:lnTo>
                    <a:lnTo>
                      <a:pt x="429" y="80"/>
                    </a:lnTo>
                    <a:lnTo>
                      <a:pt x="429" y="89"/>
                    </a:lnTo>
                    <a:lnTo>
                      <a:pt x="431" y="95"/>
                    </a:lnTo>
                    <a:lnTo>
                      <a:pt x="432" y="99"/>
                    </a:lnTo>
                    <a:lnTo>
                      <a:pt x="435" y="104"/>
                    </a:lnTo>
                    <a:lnTo>
                      <a:pt x="438" y="106"/>
                    </a:lnTo>
                    <a:lnTo>
                      <a:pt x="441" y="108"/>
                    </a:lnTo>
                    <a:lnTo>
                      <a:pt x="445" y="112"/>
                    </a:lnTo>
                    <a:lnTo>
                      <a:pt x="446" y="116"/>
                    </a:lnTo>
                    <a:lnTo>
                      <a:pt x="454" y="116"/>
                    </a:lnTo>
                    <a:lnTo>
                      <a:pt x="480" y="116"/>
                    </a:lnTo>
                    <a:lnTo>
                      <a:pt x="507" y="115"/>
                    </a:lnTo>
                    <a:lnTo>
                      <a:pt x="533" y="115"/>
                    </a:lnTo>
                    <a:lnTo>
                      <a:pt x="559" y="115"/>
                    </a:lnTo>
                    <a:lnTo>
                      <a:pt x="562" y="118"/>
                    </a:lnTo>
                    <a:lnTo>
                      <a:pt x="565" y="120"/>
                    </a:lnTo>
                    <a:lnTo>
                      <a:pt x="568" y="122"/>
                    </a:lnTo>
                    <a:lnTo>
                      <a:pt x="569" y="123"/>
                    </a:lnTo>
                    <a:lnTo>
                      <a:pt x="570" y="131"/>
                    </a:lnTo>
                    <a:lnTo>
                      <a:pt x="570" y="137"/>
                    </a:lnTo>
                    <a:lnTo>
                      <a:pt x="569" y="140"/>
                    </a:lnTo>
                    <a:lnTo>
                      <a:pt x="566" y="139"/>
                    </a:lnTo>
                    <a:lnTo>
                      <a:pt x="565" y="140"/>
                    </a:lnTo>
                    <a:lnTo>
                      <a:pt x="565" y="141"/>
                    </a:lnTo>
                    <a:lnTo>
                      <a:pt x="568" y="141"/>
                    </a:lnTo>
                    <a:lnTo>
                      <a:pt x="570" y="140"/>
                    </a:lnTo>
                    <a:lnTo>
                      <a:pt x="572" y="139"/>
                    </a:lnTo>
                    <a:lnTo>
                      <a:pt x="573" y="137"/>
                    </a:lnTo>
                    <a:lnTo>
                      <a:pt x="575" y="138"/>
                    </a:lnTo>
                    <a:lnTo>
                      <a:pt x="575" y="139"/>
                    </a:lnTo>
                    <a:lnTo>
                      <a:pt x="573" y="142"/>
                    </a:lnTo>
                    <a:lnTo>
                      <a:pt x="573" y="147"/>
                    </a:lnTo>
                    <a:lnTo>
                      <a:pt x="572" y="148"/>
                    </a:lnTo>
                    <a:lnTo>
                      <a:pt x="573" y="153"/>
                    </a:lnTo>
                    <a:lnTo>
                      <a:pt x="575" y="156"/>
                    </a:lnTo>
                    <a:lnTo>
                      <a:pt x="587" y="170"/>
                    </a:lnTo>
                    <a:lnTo>
                      <a:pt x="587" y="172"/>
                    </a:lnTo>
                    <a:lnTo>
                      <a:pt x="586" y="175"/>
                    </a:lnTo>
                    <a:lnTo>
                      <a:pt x="585" y="179"/>
                    </a:lnTo>
                    <a:lnTo>
                      <a:pt x="584" y="182"/>
                    </a:lnTo>
                    <a:lnTo>
                      <a:pt x="585" y="186"/>
                    </a:lnTo>
                    <a:lnTo>
                      <a:pt x="586" y="188"/>
                    </a:lnTo>
                    <a:lnTo>
                      <a:pt x="592" y="195"/>
                    </a:lnTo>
                    <a:lnTo>
                      <a:pt x="593" y="196"/>
                    </a:lnTo>
                    <a:lnTo>
                      <a:pt x="592" y="198"/>
                    </a:lnTo>
                    <a:lnTo>
                      <a:pt x="592" y="199"/>
                    </a:lnTo>
                    <a:lnTo>
                      <a:pt x="594" y="200"/>
                    </a:lnTo>
                    <a:lnTo>
                      <a:pt x="600" y="203"/>
                    </a:lnTo>
                    <a:lnTo>
                      <a:pt x="601" y="203"/>
                    </a:lnTo>
                    <a:lnTo>
                      <a:pt x="607" y="203"/>
                    </a:lnTo>
                    <a:lnTo>
                      <a:pt x="608" y="203"/>
                    </a:lnTo>
                    <a:lnTo>
                      <a:pt x="610" y="205"/>
                    </a:lnTo>
                    <a:lnTo>
                      <a:pt x="612" y="205"/>
                    </a:lnTo>
                    <a:lnTo>
                      <a:pt x="613" y="206"/>
                    </a:lnTo>
                    <a:lnTo>
                      <a:pt x="612" y="207"/>
                    </a:lnTo>
                    <a:lnTo>
                      <a:pt x="612" y="208"/>
                    </a:lnTo>
                    <a:lnTo>
                      <a:pt x="611" y="209"/>
                    </a:lnTo>
                    <a:lnTo>
                      <a:pt x="610" y="209"/>
                    </a:lnTo>
                    <a:lnTo>
                      <a:pt x="609" y="208"/>
                    </a:lnTo>
                    <a:lnTo>
                      <a:pt x="607" y="209"/>
                    </a:lnTo>
                    <a:lnTo>
                      <a:pt x="605" y="210"/>
                    </a:lnTo>
                    <a:lnTo>
                      <a:pt x="605" y="213"/>
                    </a:lnTo>
                    <a:lnTo>
                      <a:pt x="607" y="215"/>
                    </a:lnTo>
                    <a:lnTo>
                      <a:pt x="610" y="218"/>
                    </a:lnTo>
                    <a:lnTo>
                      <a:pt x="613" y="221"/>
                    </a:lnTo>
                    <a:lnTo>
                      <a:pt x="617" y="222"/>
                    </a:lnTo>
                    <a:lnTo>
                      <a:pt x="617" y="223"/>
                    </a:lnTo>
                    <a:lnTo>
                      <a:pt x="620" y="229"/>
                    </a:lnTo>
                    <a:lnTo>
                      <a:pt x="626" y="234"/>
                    </a:lnTo>
                    <a:lnTo>
                      <a:pt x="626" y="235"/>
                    </a:lnTo>
                    <a:lnTo>
                      <a:pt x="625" y="239"/>
                    </a:lnTo>
                    <a:lnTo>
                      <a:pt x="625" y="241"/>
                    </a:lnTo>
                    <a:lnTo>
                      <a:pt x="625" y="243"/>
                    </a:lnTo>
                    <a:lnTo>
                      <a:pt x="626" y="245"/>
                    </a:lnTo>
                    <a:lnTo>
                      <a:pt x="625" y="246"/>
                    </a:lnTo>
                    <a:lnTo>
                      <a:pt x="624" y="248"/>
                    </a:lnTo>
                    <a:lnTo>
                      <a:pt x="622" y="251"/>
                    </a:lnTo>
                    <a:lnTo>
                      <a:pt x="620" y="253"/>
                    </a:lnTo>
                    <a:lnTo>
                      <a:pt x="621" y="250"/>
                    </a:lnTo>
                    <a:lnTo>
                      <a:pt x="621" y="249"/>
                    </a:lnTo>
                    <a:lnTo>
                      <a:pt x="621" y="245"/>
                    </a:lnTo>
                    <a:lnTo>
                      <a:pt x="621" y="242"/>
                    </a:lnTo>
                    <a:lnTo>
                      <a:pt x="622" y="241"/>
                    </a:lnTo>
                    <a:lnTo>
                      <a:pt x="622" y="240"/>
                    </a:lnTo>
                    <a:lnTo>
                      <a:pt x="622" y="238"/>
                    </a:lnTo>
                    <a:lnTo>
                      <a:pt x="620" y="240"/>
                    </a:lnTo>
                    <a:lnTo>
                      <a:pt x="617" y="246"/>
                    </a:lnTo>
                    <a:lnTo>
                      <a:pt x="614" y="248"/>
                    </a:lnTo>
                    <a:lnTo>
                      <a:pt x="618" y="240"/>
                    </a:lnTo>
                    <a:lnTo>
                      <a:pt x="618" y="239"/>
                    </a:lnTo>
                    <a:lnTo>
                      <a:pt x="617" y="235"/>
                    </a:lnTo>
                    <a:lnTo>
                      <a:pt x="616" y="235"/>
                    </a:lnTo>
                    <a:lnTo>
                      <a:pt x="614" y="238"/>
                    </a:lnTo>
                    <a:lnTo>
                      <a:pt x="612" y="250"/>
                    </a:lnTo>
                    <a:lnTo>
                      <a:pt x="612" y="253"/>
                    </a:lnTo>
                    <a:lnTo>
                      <a:pt x="611" y="253"/>
                    </a:lnTo>
                    <a:lnTo>
                      <a:pt x="611" y="254"/>
                    </a:lnTo>
                    <a:lnTo>
                      <a:pt x="611" y="255"/>
                    </a:lnTo>
                    <a:lnTo>
                      <a:pt x="612" y="255"/>
                    </a:lnTo>
                    <a:lnTo>
                      <a:pt x="613" y="254"/>
                    </a:lnTo>
                    <a:lnTo>
                      <a:pt x="614" y="251"/>
                    </a:lnTo>
                    <a:lnTo>
                      <a:pt x="616" y="250"/>
                    </a:lnTo>
                    <a:lnTo>
                      <a:pt x="616" y="257"/>
                    </a:lnTo>
                    <a:lnTo>
                      <a:pt x="617" y="259"/>
                    </a:lnTo>
                    <a:lnTo>
                      <a:pt x="618" y="259"/>
                    </a:lnTo>
                    <a:lnTo>
                      <a:pt x="619" y="258"/>
                    </a:lnTo>
                    <a:lnTo>
                      <a:pt x="620" y="256"/>
                    </a:lnTo>
                    <a:lnTo>
                      <a:pt x="621" y="258"/>
                    </a:lnTo>
                    <a:lnTo>
                      <a:pt x="621" y="260"/>
                    </a:lnTo>
                    <a:lnTo>
                      <a:pt x="621" y="263"/>
                    </a:lnTo>
                    <a:lnTo>
                      <a:pt x="622" y="264"/>
                    </a:lnTo>
                    <a:lnTo>
                      <a:pt x="625" y="263"/>
                    </a:lnTo>
                    <a:lnTo>
                      <a:pt x="625" y="262"/>
                    </a:lnTo>
                    <a:lnTo>
                      <a:pt x="626" y="259"/>
                    </a:lnTo>
                    <a:lnTo>
                      <a:pt x="626" y="263"/>
                    </a:lnTo>
                    <a:lnTo>
                      <a:pt x="625" y="264"/>
                    </a:lnTo>
                    <a:lnTo>
                      <a:pt x="626" y="266"/>
                    </a:lnTo>
                    <a:lnTo>
                      <a:pt x="625" y="267"/>
                    </a:lnTo>
                    <a:lnTo>
                      <a:pt x="622" y="267"/>
                    </a:lnTo>
                    <a:lnTo>
                      <a:pt x="625" y="271"/>
                    </a:lnTo>
                    <a:lnTo>
                      <a:pt x="625" y="272"/>
                    </a:lnTo>
                    <a:lnTo>
                      <a:pt x="621" y="271"/>
                    </a:lnTo>
                    <a:lnTo>
                      <a:pt x="620" y="271"/>
                    </a:lnTo>
                    <a:lnTo>
                      <a:pt x="619" y="272"/>
                    </a:lnTo>
                    <a:lnTo>
                      <a:pt x="622" y="273"/>
                    </a:lnTo>
                    <a:lnTo>
                      <a:pt x="625" y="273"/>
                    </a:lnTo>
                    <a:lnTo>
                      <a:pt x="627" y="272"/>
                    </a:lnTo>
                    <a:lnTo>
                      <a:pt x="628" y="268"/>
                    </a:lnTo>
                    <a:lnTo>
                      <a:pt x="629" y="268"/>
                    </a:lnTo>
                    <a:lnTo>
                      <a:pt x="630" y="271"/>
                    </a:lnTo>
                    <a:lnTo>
                      <a:pt x="628" y="273"/>
                    </a:lnTo>
                    <a:lnTo>
                      <a:pt x="628" y="276"/>
                    </a:lnTo>
                    <a:lnTo>
                      <a:pt x="628" y="279"/>
                    </a:lnTo>
                    <a:lnTo>
                      <a:pt x="631" y="279"/>
                    </a:lnTo>
                    <a:lnTo>
                      <a:pt x="633" y="277"/>
                    </a:lnTo>
                    <a:lnTo>
                      <a:pt x="631" y="276"/>
                    </a:lnTo>
                    <a:lnTo>
                      <a:pt x="630" y="275"/>
                    </a:lnTo>
                    <a:lnTo>
                      <a:pt x="630" y="274"/>
                    </a:lnTo>
                    <a:lnTo>
                      <a:pt x="631" y="273"/>
                    </a:lnTo>
                    <a:lnTo>
                      <a:pt x="633" y="272"/>
                    </a:lnTo>
                    <a:lnTo>
                      <a:pt x="636" y="271"/>
                    </a:lnTo>
                    <a:lnTo>
                      <a:pt x="639" y="271"/>
                    </a:lnTo>
                    <a:lnTo>
                      <a:pt x="642" y="272"/>
                    </a:lnTo>
                    <a:lnTo>
                      <a:pt x="646" y="276"/>
                    </a:lnTo>
                    <a:lnTo>
                      <a:pt x="652" y="280"/>
                    </a:lnTo>
                    <a:lnTo>
                      <a:pt x="653" y="282"/>
                    </a:lnTo>
                    <a:lnTo>
                      <a:pt x="651" y="283"/>
                    </a:lnTo>
                    <a:lnTo>
                      <a:pt x="653" y="284"/>
                    </a:lnTo>
                    <a:lnTo>
                      <a:pt x="654" y="284"/>
                    </a:lnTo>
                    <a:lnTo>
                      <a:pt x="655" y="283"/>
                    </a:lnTo>
                    <a:lnTo>
                      <a:pt x="654" y="281"/>
                    </a:lnTo>
                    <a:lnTo>
                      <a:pt x="657" y="282"/>
                    </a:lnTo>
                    <a:lnTo>
                      <a:pt x="660" y="283"/>
                    </a:lnTo>
                    <a:lnTo>
                      <a:pt x="665" y="283"/>
                    </a:lnTo>
                    <a:lnTo>
                      <a:pt x="667" y="283"/>
                    </a:lnTo>
                    <a:lnTo>
                      <a:pt x="669" y="282"/>
                    </a:lnTo>
                    <a:lnTo>
                      <a:pt x="670" y="281"/>
                    </a:lnTo>
                    <a:lnTo>
                      <a:pt x="672" y="281"/>
                    </a:lnTo>
                    <a:lnTo>
                      <a:pt x="674" y="282"/>
                    </a:lnTo>
                    <a:lnTo>
                      <a:pt x="677" y="282"/>
                    </a:lnTo>
                    <a:lnTo>
                      <a:pt x="679" y="283"/>
                    </a:lnTo>
                    <a:lnTo>
                      <a:pt x="681" y="285"/>
                    </a:lnTo>
                    <a:lnTo>
                      <a:pt x="685" y="290"/>
                    </a:lnTo>
                    <a:lnTo>
                      <a:pt x="686" y="291"/>
                    </a:lnTo>
                    <a:lnTo>
                      <a:pt x="687" y="292"/>
                    </a:lnTo>
                    <a:lnTo>
                      <a:pt x="688" y="292"/>
                    </a:lnTo>
                    <a:lnTo>
                      <a:pt x="689" y="295"/>
                    </a:lnTo>
                    <a:lnTo>
                      <a:pt x="689" y="296"/>
                    </a:lnTo>
                    <a:lnTo>
                      <a:pt x="690" y="298"/>
                    </a:lnTo>
                    <a:lnTo>
                      <a:pt x="690" y="299"/>
                    </a:lnTo>
                    <a:lnTo>
                      <a:pt x="688" y="300"/>
                    </a:lnTo>
                    <a:lnTo>
                      <a:pt x="687" y="299"/>
                    </a:lnTo>
                    <a:lnTo>
                      <a:pt x="687" y="297"/>
                    </a:lnTo>
                    <a:lnTo>
                      <a:pt x="687" y="296"/>
                    </a:lnTo>
                    <a:lnTo>
                      <a:pt x="686" y="296"/>
                    </a:lnTo>
                    <a:lnTo>
                      <a:pt x="684" y="299"/>
                    </a:lnTo>
                    <a:lnTo>
                      <a:pt x="674" y="298"/>
                    </a:lnTo>
                    <a:lnTo>
                      <a:pt x="672" y="301"/>
                    </a:lnTo>
                    <a:lnTo>
                      <a:pt x="671" y="301"/>
                    </a:lnTo>
                    <a:lnTo>
                      <a:pt x="670" y="298"/>
                    </a:lnTo>
                    <a:lnTo>
                      <a:pt x="668" y="298"/>
                    </a:lnTo>
                    <a:lnTo>
                      <a:pt x="662" y="301"/>
                    </a:lnTo>
                    <a:lnTo>
                      <a:pt x="663" y="301"/>
                    </a:lnTo>
                    <a:lnTo>
                      <a:pt x="667" y="302"/>
                    </a:lnTo>
                    <a:lnTo>
                      <a:pt x="668" y="304"/>
                    </a:lnTo>
                    <a:lnTo>
                      <a:pt x="669" y="305"/>
                    </a:lnTo>
                    <a:lnTo>
                      <a:pt x="670" y="305"/>
                    </a:lnTo>
                    <a:lnTo>
                      <a:pt x="671" y="306"/>
                    </a:lnTo>
                    <a:lnTo>
                      <a:pt x="673" y="307"/>
                    </a:lnTo>
                    <a:lnTo>
                      <a:pt x="673" y="308"/>
                    </a:lnTo>
                    <a:lnTo>
                      <a:pt x="674" y="308"/>
                    </a:lnTo>
                    <a:lnTo>
                      <a:pt x="676" y="308"/>
                    </a:lnTo>
                    <a:lnTo>
                      <a:pt x="678" y="306"/>
                    </a:lnTo>
                    <a:lnTo>
                      <a:pt x="679" y="305"/>
                    </a:lnTo>
                    <a:lnTo>
                      <a:pt x="679" y="304"/>
                    </a:lnTo>
                    <a:lnTo>
                      <a:pt x="680" y="304"/>
                    </a:lnTo>
                    <a:lnTo>
                      <a:pt x="681" y="305"/>
                    </a:lnTo>
                    <a:lnTo>
                      <a:pt x="684" y="306"/>
                    </a:lnTo>
                    <a:lnTo>
                      <a:pt x="682" y="308"/>
                    </a:lnTo>
                    <a:lnTo>
                      <a:pt x="680" y="309"/>
                    </a:lnTo>
                    <a:lnTo>
                      <a:pt x="679" y="309"/>
                    </a:lnTo>
                    <a:lnTo>
                      <a:pt x="678" y="312"/>
                    </a:lnTo>
                    <a:lnTo>
                      <a:pt x="678" y="313"/>
                    </a:lnTo>
                    <a:lnTo>
                      <a:pt x="678" y="317"/>
                    </a:lnTo>
                    <a:lnTo>
                      <a:pt x="677" y="320"/>
                    </a:lnTo>
                    <a:lnTo>
                      <a:pt x="679" y="318"/>
                    </a:lnTo>
                    <a:lnTo>
                      <a:pt x="680" y="318"/>
                    </a:lnTo>
                    <a:lnTo>
                      <a:pt x="682" y="317"/>
                    </a:lnTo>
                    <a:lnTo>
                      <a:pt x="684" y="315"/>
                    </a:lnTo>
                    <a:lnTo>
                      <a:pt x="686" y="315"/>
                    </a:lnTo>
                    <a:lnTo>
                      <a:pt x="687" y="315"/>
                    </a:lnTo>
                    <a:lnTo>
                      <a:pt x="690" y="317"/>
                    </a:lnTo>
                    <a:lnTo>
                      <a:pt x="689" y="321"/>
                    </a:lnTo>
                    <a:lnTo>
                      <a:pt x="689" y="324"/>
                    </a:lnTo>
                    <a:lnTo>
                      <a:pt x="690" y="326"/>
                    </a:lnTo>
                    <a:lnTo>
                      <a:pt x="691" y="330"/>
                    </a:lnTo>
                    <a:lnTo>
                      <a:pt x="691" y="338"/>
                    </a:lnTo>
                    <a:lnTo>
                      <a:pt x="691" y="340"/>
                    </a:lnTo>
                    <a:lnTo>
                      <a:pt x="695" y="340"/>
                    </a:lnTo>
                    <a:lnTo>
                      <a:pt x="694" y="343"/>
                    </a:lnTo>
                    <a:lnTo>
                      <a:pt x="695" y="345"/>
                    </a:lnTo>
                    <a:lnTo>
                      <a:pt x="697" y="343"/>
                    </a:lnTo>
                    <a:lnTo>
                      <a:pt x="698" y="342"/>
                    </a:lnTo>
                    <a:lnTo>
                      <a:pt x="697" y="340"/>
                    </a:lnTo>
                    <a:lnTo>
                      <a:pt x="699" y="339"/>
                    </a:lnTo>
                    <a:lnTo>
                      <a:pt x="702" y="338"/>
                    </a:lnTo>
                    <a:lnTo>
                      <a:pt x="704" y="340"/>
                    </a:lnTo>
                    <a:lnTo>
                      <a:pt x="704" y="339"/>
                    </a:lnTo>
                    <a:lnTo>
                      <a:pt x="705" y="341"/>
                    </a:lnTo>
                    <a:lnTo>
                      <a:pt x="705" y="342"/>
                    </a:lnTo>
                    <a:lnTo>
                      <a:pt x="704" y="345"/>
                    </a:lnTo>
                    <a:lnTo>
                      <a:pt x="704" y="347"/>
                    </a:lnTo>
                    <a:lnTo>
                      <a:pt x="703" y="348"/>
                    </a:lnTo>
                    <a:lnTo>
                      <a:pt x="702" y="348"/>
                    </a:lnTo>
                    <a:lnTo>
                      <a:pt x="700" y="348"/>
                    </a:lnTo>
                    <a:lnTo>
                      <a:pt x="698" y="348"/>
                    </a:lnTo>
                    <a:lnTo>
                      <a:pt x="699" y="350"/>
                    </a:lnTo>
                    <a:lnTo>
                      <a:pt x="703" y="350"/>
                    </a:lnTo>
                    <a:lnTo>
                      <a:pt x="704" y="352"/>
                    </a:lnTo>
                    <a:lnTo>
                      <a:pt x="706" y="351"/>
                    </a:lnTo>
                    <a:lnTo>
                      <a:pt x="707" y="350"/>
                    </a:lnTo>
                    <a:lnTo>
                      <a:pt x="708" y="347"/>
                    </a:lnTo>
                    <a:lnTo>
                      <a:pt x="708" y="348"/>
                    </a:lnTo>
                    <a:lnTo>
                      <a:pt x="710" y="348"/>
                    </a:lnTo>
                    <a:lnTo>
                      <a:pt x="708" y="351"/>
                    </a:lnTo>
                    <a:lnTo>
                      <a:pt x="710" y="351"/>
                    </a:lnTo>
                    <a:lnTo>
                      <a:pt x="713" y="350"/>
                    </a:lnTo>
                    <a:lnTo>
                      <a:pt x="715" y="350"/>
                    </a:lnTo>
                    <a:lnTo>
                      <a:pt x="720" y="352"/>
                    </a:lnTo>
                    <a:lnTo>
                      <a:pt x="722" y="352"/>
                    </a:lnTo>
                    <a:lnTo>
                      <a:pt x="717" y="348"/>
                    </a:lnTo>
                    <a:lnTo>
                      <a:pt x="716" y="346"/>
                    </a:lnTo>
                    <a:lnTo>
                      <a:pt x="719" y="343"/>
                    </a:lnTo>
                    <a:lnTo>
                      <a:pt x="721" y="343"/>
                    </a:lnTo>
                    <a:lnTo>
                      <a:pt x="722" y="345"/>
                    </a:lnTo>
                    <a:lnTo>
                      <a:pt x="723" y="346"/>
                    </a:lnTo>
                    <a:lnTo>
                      <a:pt x="725" y="346"/>
                    </a:lnTo>
                    <a:lnTo>
                      <a:pt x="727" y="346"/>
                    </a:lnTo>
                    <a:lnTo>
                      <a:pt x="729" y="342"/>
                    </a:lnTo>
                    <a:lnTo>
                      <a:pt x="729" y="345"/>
                    </a:lnTo>
                    <a:lnTo>
                      <a:pt x="727" y="349"/>
                    </a:lnTo>
                    <a:lnTo>
                      <a:pt x="727" y="351"/>
                    </a:lnTo>
                    <a:lnTo>
                      <a:pt x="728" y="356"/>
                    </a:lnTo>
                    <a:lnTo>
                      <a:pt x="729" y="357"/>
                    </a:lnTo>
                    <a:lnTo>
                      <a:pt x="730" y="358"/>
                    </a:lnTo>
                    <a:lnTo>
                      <a:pt x="732" y="359"/>
                    </a:lnTo>
                    <a:lnTo>
                      <a:pt x="734" y="363"/>
                    </a:lnTo>
                    <a:lnTo>
                      <a:pt x="743" y="376"/>
                    </a:lnTo>
                    <a:lnTo>
                      <a:pt x="748" y="382"/>
                    </a:lnTo>
                    <a:lnTo>
                      <a:pt x="749" y="383"/>
                    </a:lnTo>
                    <a:lnTo>
                      <a:pt x="754" y="385"/>
                    </a:lnTo>
                    <a:lnTo>
                      <a:pt x="755" y="387"/>
                    </a:lnTo>
                    <a:lnTo>
                      <a:pt x="757" y="389"/>
                    </a:lnTo>
                    <a:lnTo>
                      <a:pt x="758" y="390"/>
                    </a:lnTo>
                    <a:lnTo>
                      <a:pt x="767" y="393"/>
                    </a:lnTo>
                    <a:lnTo>
                      <a:pt x="774" y="398"/>
                    </a:lnTo>
                    <a:lnTo>
                      <a:pt x="776" y="398"/>
                    </a:lnTo>
                    <a:lnTo>
                      <a:pt x="781" y="398"/>
                    </a:lnTo>
                    <a:lnTo>
                      <a:pt x="784" y="399"/>
                    </a:lnTo>
                    <a:lnTo>
                      <a:pt x="789" y="401"/>
                    </a:lnTo>
                    <a:lnTo>
                      <a:pt x="793" y="406"/>
                    </a:lnTo>
                    <a:lnTo>
                      <a:pt x="800" y="416"/>
                    </a:lnTo>
                    <a:lnTo>
                      <a:pt x="802" y="421"/>
                    </a:lnTo>
                    <a:lnTo>
                      <a:pt x="814" y="429"/>
                    </a:lnTo>
                    <a:lnTo>
                      <a:pt x="816" y="431"/>
                    </a:lnTo>
                    <a:lnTo>
                      <a:pt x="817" y="435"/>
                    </a:lnTo>
                    <a:lnTo>
                      <a:pt x="810" y="430"/>
                    </a:lnTo>
                    <a:lnTo>
                      <a:pt x="807" y="427"/>
                    </a:lnTo>
                    <a:lnTo>
                      <a:pt x="798" y="426"/>
                    </a:lnTo>
                    <a:lnTo>
                      <a:pt x="797" y="425"/>
                    </a:lnTo>
                    <a:lnTo>
                      <a:pt x="794" y="423"/>
                    </a:lnTo>
                    <a:lnTo>
                      <a:pt x="793" y="417"/>
                    </a:lnTo>
                    <a:lnTo>
                      <a:pt x="792" y="418"/>
                    </a:lnTo>
                    <a:lnTo>
                      <a:pt x="791" y="421"/>
                    </a:lnTo>
                    <a:lnTo>
                      <a:pt x="790" y="424"/>
                    </a:lnTo>
                    <a:lnTo>
                      <a:pt x="790" y="426"/>
                    </a:lnTo>
                    <a:lnTo>
                      <a:pt x="790" y="427"/>
                    </a:lnTo>
                    <a:lnTo>
                      <a:pt x="791" y="430"/>
                    </a:lnTo>
                    <a:lnTo>
                      <a:pt x="792" y="431"/>
                    </a:lnTo>
                    <a:lnTo>
                      <a:pt x="793" y="433"/>
                    </a:lnTo>
                    <a:lnTo>
                      <a:pt x="793" y="434"/>
                    </a:lnTo>
                    <a:lnTo>
                      <a:pt x="793" y="444"/>
                    </a:lnTo>
                    <a:lnTo>
                      <a:pt x="793" y="447"/>
                    </a:lnTo>
                    <a:lnTo>
                      <a:pt x="797" y="459"/>
                    </a:lnTo>
                    <a:lnTo>
                      <a:pt x="799" y="463"/>
                    </a:lnTo>
                    <a:lnTo>
                      <a:pt x="801" y="465"/>
                    </a:lnTo>
                    <a:lnTo>
                      <a:pt x="803" y="466"/>
                    </a:lnTo>
                    <a:lnTo>
                      <a:pt x="817" y="471"/>
                    </a:lnTo>
                    <a:lnTo>
                      <a:pt x="822" y="475"/>
                    </a:lnTo>
                    <a:lnTo>
                      <a:pt x="824" y="481"/>
                    </a:lnTo>
                    <a:lnTo>
                      <a:pt x="825" y="488"/>
                    </a:lnTo>
                    <a:lnTo>
                      <a:pt x="825" y="506"/>
                    </a:lnTo>
                    <a:lnTo>
                      <a:pt x="824" y="510"/>
                    </a:lnTo>
                    <a:lnTo>
                      <a:pt x="823" y="514"/>
                    </a:lnTo>
                    <a:lnTo>
                      <a:pt x="819" y="515"/>
                    </a:lnTo>
                    <a:lnTo>
                      <a:pt x="819" y="513"/>
                    </a:lnTo>
                    <a:lnTo>
                      <a:pt x="818" y="511"/>
                    </a:lnTo>
                    <a:lnTo>
                      <a:pt x="817" y="513"/>
                    </a:lnTo>
                    <a:lnTo>
                      <a:pt x="816" y="514"/>
                    </a:lnTo>
                    <a:lnTo>
                      <a:pt x="817" y="518"/>
                    </a:lnTo>
                    <a:lnTo>
                      <a:pt x="816" y="525"/>
                    </a:lnTo>
                    <a:lnTo>
                      <a:pt x="815" y="531"/>
                    </a:lnTo>
                    <a:lnTo>
                      <a:pt x="814" y="535"/>
                    </a:lnTo>
                    <a:lnTo>
                      <a:pt x="811" y="534"/>
                    </a:lnTo>
                    <a:lnTo>
                      <a:pt x="810" y="532"/>
                    </a:lnTo>
                    <a:lnTo>
                      <a:pt x="810" y="530"/>
                    </a:lnTo>
                    <a:lnTo>
                      <a:pt x="810" y="526"/>
                    </a:lnTo>
                    <a:lnTo>
                      <a:pt x="809" y="525"/>
                    </a:lnTo>
                    <a:lnTo>
                      <a:pt x="808" y="523"/>
                    </a:lnTo>
                    <a:lnTo>
                      <a:pt x="807" y="523"/>
                    </a:lnTo>
                    <a:lnTo>
                      <a:pt x="806" y="521"/>
                    </a:lnTo>
                    <a:lnTo>
                      <a:pt x="805" y="521"/>
                    </a:lnTo>
                    <a:lnTo>
                      <a:pt x="803" y="521"/>
                    </a:lnTo>
                    <a:lnTo>
                      <a:pt x="803" y="519"/>
                    </a:lnTo>
                    <a:lnTo>
                      <a:pt x="803" y="515"/>
                    </a:lnTo>
                    <a:lnTo>
                      <a:pt x="803" y="514"/>
                    </a:lnTo>
                    <a:lnTo>
                      <a:pt x="802" y="513"/>
                    </a:lnTo>
                    <a:lnTo>
                      <a:pt x="801" y="511"/>
                    </a:lnTo>
                    <a:lnTo>
                      <a:pt x="799" y="509"/>
                    </a:lnTo>
                    <a:lnTo>
                      <a:pt x="798" y="508"/>
                    </a:lnTo>
                    <a:lnTo>
                      <a:pt x="796" y="509"/>
                    </a:lnTo>
                    <a:lnTo>
                      <a:pt x="792" y="516"/>
                    </a:lnTo>
                    <a:lnTo>
                      <a:pt x="791" y="517"/>
                    </a:lnTo>
                    <a:lnTo>
                      <a:pt x="789" y="518"/>
                    </a:lnTo>
                    <a:lnTo>
                      <a:pt x="790" y="521"/>
                    </a:lnTo>
                    <a:lnTo>
                      <a:pt x="791" y="523"/>
                    </a:lnTo>
                    <a:lnTo>
                      <a:pt x="792" y="524"/>
                    </a:lnTo>
                    <a:lnTo>
                      <a:pt x="792" y="525"/>
                    </a:lnTo>
                    <a:lnTo>
                      <a:pt x="794" y="527"/>
                    </a:lnTo>
                    <a:lnTo>
                      <a:pt x="794" y="528"/>
                    </a:lnTo>
                    <a:lnTo>
                      <a:pt x="793" y="530"/>
                    </a:lnTo>
                    <a:lnTo>
                      <a:pt x="792" y="530"/>
                    </a:lnTo>
                    <a:lnTo>
                      <a:pt x="792" y="531"/>
                    </a:lnTo>
                    <a:lnTo>
                      <a:pt x="791" y="532"/>
                    </a:lnTo>
                    <a:lnTo>
                      <a:pt x="791" y="534"/>
                    </a:lnTo>
                    <a:lnTo>
                      <a:pt x="792" y="536"/>
                    </a:lnTo>
                    <a:lnTo>
                      <a:pt x="792" y="539"/>
                    </a:lnTo>
                    <a:lnTo>
                      <a:pt x="791" y="541"/>
                    </a:lnTo>
                    <a:lnTo>
                      <a:pt x="793" y="542"/>
                    </a:lnTo>
                    <a:lnTo>
                      <a:pt x="796" y="541"/>
                    </a:lnTo>
                    <a:lnTo>
                      <a:pt x="797" y="539"/>
                    </a:lnTo>
                    <a:lnTo>
                      <a:pt x="797" y="535"/>
                    </a:lnTo>
                    <a:lnTo>
                      <a:pt x="798" y="536"/>
                    </a:lnTo>
                    <a:lnTo>
                      <a:pt x="799" y="538"/>
                    </a:lnTo>
                    <a:lnTo>
                      <a:pt x="800" y="539"/>
                    </a:lnTo>
                    <a:lnTo>
                      <a:pt x="801" y="540"/>
                    </a:lnTo>
                    <a:lnTo>
                      <a:pt x="802" y="540"/>
                    </a:lnTo>
                    <a:lnTo>
                      <a:pt x="802" y="541"/>
                    </a:lnTo>
                    <a:lnTo>
                      <a:pt x="802" y="542"/>
                    </a:lnTo>
                    <a:lnTo>
                      <a:pt x="803" y="542"/>
                    </a:lnTo>
                    <a:lnTo>
                      <a:pt x="808" y="543"/>
                    </a:lnTo>
                    <a:lnTo>
                      <a:pt x="809" y="546"/>
                    </a:lnTo>
                    <a:lnTo>
                      <a:pt x="810" y="549"/>
                    </a:lnTo>
                    <a:lnTo>
                      <a:pt x="811" y="551"/>
                    </a:lnTo>
                    <a:lnTo>
                      <a:pt x="811" y="552"/>
                    </a:lnTo>
                    <a:lnTo>
                      <a:pt x="809" y="556"/>
                    </a:lnTo>
                    <a:lnTo>
                      <a:pt x="810" y="564"/>
                    </a:lnTo>
                    <a:lnTo>
                      <a:pt x="814" y="573"/>
                    </a:lnTo>
                    <a:lnTo>
                      <a:pt x="817" y="578"/>
                    </a:lnTo>
                    <a:lnTo>
                      <a:pt x="826" y="589"/>
                    </a:lnTo>
                    <a:lnTo>
                      <a:pt x="829" y="596"/>
                    </a:lnTo>
                    <a:lnTo>
                      <a:pt x="831" y="603"/>
                    </a:lnTo>
                    <a:lnTo>
                      <a:pt x="829" y="603"/>
                    </a:lnTo>
                    <a:lnTo>
                      <a:pt x="827" y="596"/>
                    </a:lnTo>
                    <a:lnTo>
                      <a:pt x="826" y="593"/>
                    </a:lnTo>
                    <a:lnTo>
                      <a:pt x="825" y="593"/>
                    </a:lnTo>
                    <a:lnTo>
                      <a:pt x="823" y="592"/>
                    </a:lnTo>
                    <a:lnTo>
                      <a:pt x="820" y="591"/>
                    </a:lnTo>
                    <a:lnTo>
                      <a:pt x="818" y="589"/>
                    </a:lnTo>
                    <a:lnTo>
                      <a:pt x="816" y="586"/>
                    </a:lnTo>
                    <a:lnTo>
                      <a:pt x="814" y="586"/>
                    </a:lnTo>
                    <a:lnTo>
                      <a:pt x="814" y="590"/>
                    </a:lnTo>
                    <a:lnTo>
                      <a:pt x="815" y="592"/>
                    </a:lnTo>
                    <a:lnTo>
                      <a:pt x="818" y="594"/>
                    </a:lnTo>
                    <a:lnTo>
                      <a:pt x="819" y="597"/>
                    </a:lnTo>
                    <a:lnTo>
                      <a:pt x="820" y="594"/>
                    </a:lnTo>
                    <a:lnTo>
                      <a:pt x="820" y="593"/>
                    </a:lnTo>
                    <a:lnTo>
                      <a:pt x="822" y="593"/>
                    </a:lnTo>
                    <a:lnTo>
                      <a:pt x="827" y="606"/>
                    </a:lnTo>
                    <a:lnTo>
                      <a:pt x="844" y="627"/>
                    </a:lnTo>
                    <a:lnTo>
                      <a:pt x="849" y="631"/>
                    </a:lnTo>
                    <a:lnTo>
                      <a:pt x="848" y="628"/>
                    </a:lnTo>
                    <a:lnTo>
                      <a:pt x="846" y="626"/>
                    </a:lnTo>
                    <a:lnTo>
                      <a:pt x="846" y="624"/>
                    </a:lnTo>
                    <a:lnTo>
                      <a:pt x="848" y="624"/>
                    </a:lnTo>
                    <a:lnTo>
                      <a:pt x="850" y="623"/>
                    </a:lnTo>
                    <a:lnTo>
                      <a:pt x="851" y="626"/>
                    </a:lnTo>
                    <a:lnTo>
                      <a:pt x="851" y="627"/>
                    </a:lnTo>
                    <a:lnTo>
                      <a:pt x="852" y="628"/>
                    </a:lnTo>
                    <a:lnTo>
                      <a:pt x="853" y="631"/>
                    </a:lnTo>
                    <a:lnTo>
                      <a:pt x="857" y="632"/>
                    </a:lnTo>
                    <a:lnTo>
                      <a:pt x="861" y="633"/>
                    </a:lnTo>
                    <a:lnTo>
                      <a:pt x="862" y="635"/>
                    </a:lnTo>
                    <a:lnTo>
                      <a:pt x="866" y="642"/>
                    </a:lnTo>
                    <a:lnTo>
                      <a:pt x="865" y="643"/>
                    </a:lnTo>
                    <a:lnTo>
                      <a:pt x="867" y="647"/>
                    </a:lnTo>
                    <a:lnTo>
                      <a:pt x="868" y="651"/>
                    </a:lnTo>
                    <a:lnTo>
                      <a:pt x="870" y="656"/>
                    </a:lnTo>
                    <a:lnTo>
                      <a:pt x="870" y="659"/>
                    </a:lnTo>
                    <a:lnTo>
                      <a:pt x="870" y="661"/>
                    </a:lnTo>
                    <a:lnTo>
                      <a:pt x="870" y="665"/>
                    </a:lnTo>
                    <a:lnTo>
                      <a:pt x="869" y="667"/>
                    </a:lnTo>
                    <a:lnTo>
                      <a:pt x="870" y="669"/>
                    </a:lnTo>
                    <a:lnTo>
                      <a:pt x="870" y="670"/>
                    </a:lnTo>
                    <a:lnTo>
                      <a:pt x="871" y="672"/>
                    </a:lnTo>
                    <a:lnTo>
                      <a:pt x="872" y="675"/>
                    </a:lnTo>
                    <a:lnTo>
                      <a:pt x="875" y="678"/>
                    </a:lnTo>
                    <a:lnTo>
                      <a:pt x="875" y="681"/>
                    </a:lnTo>
                    <a:lnTo>
                      <a:pt x="874" y="687"/>
                    </a:lnTo>
                    <a:lnTo>
                      <a:pt x="875" y="694"/>
                    </a:lnTo>
                    <a:lnTo>
                      <a:pt x="876" y="698"/>
                    </a:lnTo>
                    <a:lnTo>
                      <a:pt x="878" y="700"/>
                    </a:lnTo>
                    <a:lnTo>
                      <a:pt x="879" y="697"/>
                    </a:lnTo>
                    <a:lnTo>
                      <a:pt x="883" y="700"/>
                    </a:lnTo>
                    <a:lnTo>
                      <a:pt x="887" y="706"/>
                    </a:lnTo>
                    <a:lnTo>
                      <a:pt x="888" y="708"/>
                    </a:lnTo>
                    <a:lnTo>
                      <a:pt x="891" y="710"/>
                    </a:lnTo>
                    <a:lnTo>
                      <a:pt x="894" y="722"/>
                    </a:lnTo>
                    <a:lnTo>
                      <a:pt x="897" y="724"/>
                    </a:lnTo>
                    <a:lnTo>
                      <a:pt x="901" y="727"/>
                    </a:lnTo>
                    <a:lnTo>
                      <a:pt x="902" y="733"/>
                    </a:lnTo>
                    <a:lnTo>
                      <a:pt x="902" y="743"/>
                    </a:lnTo>
                    <a:lnTo>
                      <a:pt x="903" y="745"/>
                    </a:lnTo>
                    <a:lnTo>
                      <a:pt x="904" y="748"/>
                    </a:lnTo>
                    <a:lnTo>
                      <a:pt x="905" y="751"/>
                    </a:lnTo>
                    <a:lnTo>
                      <a:pt x="908" y="752"/>
                    </a:lnTo>
                    <a:lnTo>
                      <a:pt x="910" y="752"/>
                    </a:lnTo>
                    <a:lnTo>
                      <a:pt x="913" y="749"/>
                    </a:lnTo>
                    <a:lnTo>
                      <a:pt x="923" y="767"/>
                    </a:lnTo>
                    <a:lnTo>
                      <a:pt x="931" y="775"/>
                    </a:lnTo>
                    <a:lnTo>
                      <a:pt x="938" y="778"/>
                    </a:lnTo>
                    <a:lnTo>
                      <a:pt x="947" y="779"/>
                    </a:lnTo>
                    <a:lnTo>
                      <a:pt x="955" y="779"/>
                    </a:lnTo>
                    <a:lnTo>
                      <a:pt x="963" y="777"/>
                    </a:lnTo>
                    <a:lnTo>
                      <a:pt x="973" y="769"/>
                    </a:lnTo>
                    <a:lnTo>
                      <a:pt x="974" y="770"/>
                    </a:lnTo>
                    <a:lnTo>
                      <a:pt x="981" y="769"/>
                    </a:lnTo>
                    <a:lnTo>
                      <a:pt x="982" y="770"/>
                    </a:lnTo>
                    <a:lnTo>
                      <a:pt x="984" y="772"/>
                    </a:lnTo>
                    <a:lnTo>
                      <a:pt x="986" y="773"/>
                    </a:lnTo>
                    <a:lnTo>
                      <a:pt x="987" y="772"/>
                    </a:lnTo>
                    <a:lnTo>
                      <a:pt x="987" y="773"/>
                    </a:lnTo>
                    <a:lnTo>
                      <a:pt x="987" y="774"/>
                    </a:lnTo>
                    <a:lnTo>
                      <a:pt x="987" y="775"/>
                    </a:lnTo>
                    <a:lnTo>
                      <a:pt x="986" y="776"/>
                    </a:lnTo>
                    <a:lnTo>
                      <a:pt x="984" y="776"/>
                    </a:lnTo>
                    <a:lnTo>
                      <a:pt x="984" y="778"/>
                    </a:lnTo>
                    <a:lnTo>
                      <a:pt x="986" y="779"/>
                    </a:lnTo>
                    <a:lnTo>
                      <a:pt x="986" y="781"/>
                    </a:lnTo>
                    <a:lnTo>
                      <a:pt x="986" y="786"/>
                    </a:lnTo>
                    <a:lnTo>
                      <a:pt x="987" y="786"/>
                    </a:lnTo>
                    <a:lnTo>
                      <a:pt x="989" y="786"/>
                    </a:lnTo>
                    <a:lnTo>
                      <a:pt x="991" y="784"/>
                    </a:lnTo>
                    <a:lnTo>
                      <a:pt x="995" y="777"/>
                    </a:lnTo>
                    <a:lnTo>
                      <a:pt x="997" y="775"/>
                    </a:lnTo>
                    <a:lnTo>
                      <a:pt x="999" y="774"/>
                    </a:lnTo>
                    <a:lnTo>
                      <a:pt x="1000" y="772"/>
                    </a:lnTo>
                    <a:lnTo>
                      <a:pt x="1000" y="768"/>
                    </a:lnTo>
                    <a:lnTo>
                      <a:pt x="1003" y="769"/>
                    </a:lnTo>
                    <a:lnTo>
                      <a:pt x="1005" y="769"/>
                    </a:lnTo>
                    <a:lnTo>
                      <a:pt x="1007" y="770"/>
                    </a:lnTo>
                    <a:lnTo>
                      <a:pt x="1008" y="772"/>
                    </a:lnTo>
                    <a:lnTo>
                      <a:pt x="1009" y="774"/>
                    </a:lnTo>
                    <a:lnTo>
                      <a:pt x="1010" y="774"/>
                    </a:lnTo>
                    <a:lnTo>
                      <a:pt x="1013" y="775"/>
                    </a:lnTo>
                    <a:lnTo>
                      <a:pt x="1015" y="776"/>
                    </a:lnTo>
                    <a:lnTo>
                      <a:pt x="1015" y="777"/>
                    </a:lnTo>
                    <a:lnTo>
                      <a:pt x="1013" y="778"/>
                    </a:lnTo>
                    <a:lnTo>
                      <a:pt x="1010" y="779"/>
                    </a:lnTo>
                    <a:lnTo>
                      <a:pt x="1007" y="781"/>
                    </a:lnTo>
                    <a:lnTo>
                      <a:pt x="1006" y="783"/>
                    </a:lnTo>
                    <a:lnTo>
                      <a:pt x="1003" y="787"/>
                    </a:lnTo>
                    <a:lnTo>
                      <a:pt x="1001" y="789"/>
                    </a:lnTo>
                    <a:lnTo>
                      <a:pt x="1000" y="791"/>
                    </a:lnTo>
                    <a:lnTo>
                      <a:pt x="1000" y="792"/>
                    </a:lnTo>
                    <a:lnTo>
                      <a:pt x="991" y="798"/>
                    </a:lnTo>
                    <a:lnTo>
                      <a:pt x="990" y="800"/>
                    </a:lnTo>
                    <a:lnTo>
                      <a:pt x="990" y="801"/>
                    </a:lnTo>
                    <a:lnTo>
                      <a:pt x="988" y="803"/>
                    </a:lnTo>
                    <a:lnTo>
                      <a:pt x="987" y="804"/>
                    </a:lnTo>
                    <a:lnTo>
                      <a:pt x="987" y="807"/>
                    </a:lnTo>
                    <a:lnTo>
                      <a:pt x="987" y="810"/>
                    </a:lnTo>
                    <a:lnTo>
                      <a:pt x="986" y="811"/>
                    </a:lnTo>
                    <a:lnTo>
                      <a:pt x="986" y="812"/>
                    </a:lnTo>
                    <a:lnTo>
                      <a:pt x="986" y="814"/>
                    </a:lnTo>
                    <a:lnTo>
                      <a:pt x="986" y="815"/>
                    </a:lnTo>
                    <a:lnTo>
                      <a:pt x="983" y="815"/>
                    </a:lnTo>
                    <a:lnTo>
                      <a:pt x="983" y="816"/>
                    </a:lnTo>
                    <a:lnTo>
                      <a:pt x="982" y="819"/>
                    </a:lnTo>
                    <a:lnTo>
                      <a:pt x="983" y="822"/>
                    </a:lnTo>
                    <a:lnTo>
                      <a:pt x="992" y="823"/>
                    </a:lnTo>
                    <a:lnTo>
                      <a:pt x="996" y="822"/>
                    </a:lnTo>
                    <a:lnTo>
                      <a:pt x="998" y="820"/>
                    </a:lnTo>
                    <a:lnTo>
                      <a:pt x="999" y="819"/>
                    </a:lnTo>
                    <a:lnTo>
                      <a:pt x="1000" y="819"/>
                    </a:lnTo>
                    <a:lnTo>
                      <a:pt x="1003" y="818"/>
                    </a:lnTo>
                    <a:lnTo>
                      <a:pt x="1013" y="820"/>
                    </a:lnTo>
                    <a:lnTo>
                      <a:pt x="1015" y="823"/>
                    </a:lnTo>
                    <a:lnTo>
                      <a:pt x="1020" y="827"/>
                    </a:lnTo>
                    <a:lnTo>
                      <a:pt x="1026" y="829"/>
                    </a:lnTo>
                    <a:lnTo>
                      <a:pt x="1027" y="836"/>
                    </a:lnTo>
                    <a:lnTo>
                      <a:pt x="1027" y="840"/>
                    </a:lnTo>
                    <a:lnTo>
                      <a:pt x="1026" y="851"/>
                    </a:lnTo>
                    <a:lnTo>
                      <a:pt x="1027" y="854"/>
                    </a:lnTo>
                    <a:lnTo>
                      <a:pt x="1030" y="859"/>
                    </a:lnTo>
                    <a:lnTo>
                      <a:pt x="1038" y="869"/>
                    </a:lnTo>
                    <a:lnTo>
                      <a:pt x="1046" y="879"/>
                    </a:lnTo>
                    <a:lnTo>
                      <a:pt x="1053" y="890"/>
                    </a:lnTo>
                    <a:lnTo>
                      <a:pt x="1061" y="900"/>
                    </a:lnTo>
                    <a:lnTo>
                      <a:pt x="1069" y="910"/>
                    </a:lnTo>
                    <a:lnTo>
                      <a:pt x="1077" y="920"/>
                    </a:lnTo>
                    <a:lnTo>
                      <a:pt x="1085" y="931"/>
                    </a:lnTo>
                    <a:lnTo>
                      <a:pt x="1092" y="941"/>
                    </a:lnTo>
                    <a:lnTo>
                      <a:pt x="1100" y="951"/>
                    </a:lnTo>
                    <a:lnTo>
                      <a:pt x="1108" y="961"/>
                    </a:lnTo>
                    <a:lnTo>
                      <a:pt x="1116" y="970"/>
                    </a:lnTo>
                    <a:lnTo>
                      <a:pt x="1124" y="981"/>
                    </a:lnTo>
                    <a:lnTo>
                      <a:pt x="1132" y="991"/>
                    </a:lnTo>
                    <a:lnTo>
                      <a:pt x="1139" y="1001"/>
                    </a:lnTo>
                    <a:lnTo>
                      <a:pt x="1146" y="1011"/>
                    </a:lnTo>
                    <a:lnTo>
                      <a:pt x="1154" y="1021"/>
                    </a:lnTo>
                    <a:lnTo>
                      <a:pt x="1162" y="1032"/>
                    </a:lnTo>
                    <a:lnTo>
                      <a:pt x="1170" y="1042"/>
                    </a:lnTo>
                    <a:lnTo>
                      <a:pt x="1173" y="1044"/>
                    </a:lnTo>
                    <a:lnTo>
                      <a:pt x="1177" y="1045"/>
                    </a:lnTo>
                    <a:lnTo>
                      <a:pt x="1201" y="1049"/>
                    </a:lnTo>
                    <a:lnTo>
                      <a:pt x="1221" y="1051"/>
                    </a:lnTo>
                    <a:lnTo>
                      <a:pt x="1242" y="1054"/>
                    </a:lnTo>
                    <a:lnTo>
                      <a:pt x="1263" y="1057"/>
                    </a:lnTo>
                    <a:lnTo>
                      <a:pt x="1283" y="1060"/>
                    </a:lnTo>
                    <a:lnTo>
                      <a:pt x="1305" y="1062"/>
                    </a:lnTo>
                    <a:lnTo>
                      <a:pt x="1325" y="1066"/>
                    </a:lnTo>
                    <a:lnTo>
                      <a:pt x="1345" y="1068"/>
                    </a:lnTo>
                    <a:lnTo>
                      <a:pt x="1366" y="1071"/>
                    </a:lnTo>
                    <a:lnTo>
                      <a:pt x="1387" y="1074"/>
                    </a:lnTo>
                    <a:lnTo>
                      <a:pt x="1408" y="1076"/>
                    </a:lnTo>
                    <a:lnTo>
                      <a:pt x="1428" y="1079"/>
                    </a:lnTo>
                    <a:lnTo>
                      <a:pt x="1449" y="1082"/>
                    </a:lnTo>
                    <a:lnTo>
                      <a:pt x="1470" y="1085"/>
                    </a:lnTo>
                    <a:lnTo>
                      <a:pt x="1490" y="1087"/>
                    </a:lnTo>
                    <a:lnTo>
                      <a:pt x="1511" y="1091"/>
                    </a:lnTo>
                    <a:lnTo>
                      <a:pt x="1532" y="1093"/>
                    </a:lnTo>
                    <a:lnTo>
                      <a:pt x="1552" y="1095"/>
                    </a:lnTo>
                    <a:lnTo>
                      <a:pt x="1555" y="1095"/>
                    </a:lnTo>
                    <a:lnTo>
                      <a:pt x="1564" y="1083"/>
                    </a:lnTo>
                    <a:lnTo>
                      <a:pt x="1574" y="1099"/>
                    </a:lnTo>
                    <a:lnTo>
                      <a:pt x="1585" y="1118"/>
                    </a:lnTo>
                    <a:lnTo>
                      <a:pt x="1598" y="1138"/>
                    </a:lnTo>
                    <a:lnTo>
                      <a:pt x="1610" y="1159"/>
                    </a:lnTo>
                    <a:lnTo>
                      <a:pt x="1621" y="1179"/>
                    </a:lnTo>
                    <a:lnTo>
                      <a:pt x="1629" y="1192"/>
                    </a:lnTo>
                    <a:lnTo>
                      <a:pt x="1632" y="1195"/>
                    </a:lnTo>
                    <a:lnTo>
                      <a:pt x="1632" y="1200"/>
                    </a:lnTo>
                    <a:lnTo>
                      <a:pt x="1626" y="1218"/>
                    </a:lnTo>
                    <a:lnTo>
                      <a:pt x="1625" y="1220"/>
                    </a:lnTo>
                    <a:lnTo>
                      <a:pt x="1624" y="1224"/>
                    </a:lnTo>
                    <a:lnTo>
                      <a:pt x="1621" y="1232"/>
                    </a:lnTo>
                    <a:lnTo>
                      <a:pt x="1617" y="1246"/>
                    </a:lnTo>
                    <a:lnTo>
                      <a:pt x="1611" y="1264"/>
                    </a:lnTo>
                    <a:lnTo>
                      <a:pt x="1604" y="1286"/>
                    </a:lnTo>
                    <a:lnTo>
                      <a:pt x="1598" y="1309"/>
                    </a:lnTo>
                    <a:lnTo>
                      <a:pt x="1590" y="1335"/>
                    </a:lnTo>
                    <a:lnTo>
                      <a:pt x="1588" y="1341"/>
                    </a:lnTo>
                    <a:lnTo>
                      <a:pt x="1582" y="1361"/>
                    </a:lnTo>
                    <a:lnTo>
                      <a:pt x="1574" y="1387"/>
                    </a:lnTo>
                    <a:lnTo>
                      <a:pt x="1566" y="1412"/>
                    </a:lnTo>
                    <a:lnTo>
                      <a:pt x="1558" y="1436"/>
                    </a:lnTo>
                    <a:lnTo>
                      <a:pt x="1551" y="1458"/>
                    </a:lnTo>
                    <a:lnTo>
                      <a:pt x="1546" y="1476"/>
                    </a:lnTo>
                    <a:lnTo>
                      <a:pt x="1542" y="1489"/>
                    </a:lnTo>
                    <a:lnTo>
                      <a:pt x="1539" y="1498"/>
                    </a:lnTo>
                    <a:lnTo>
                      <a:pt x="1538" y="1502"/>
                    </a:lnTo>
                    <a:lnTo>
                      <a:pt x="1533" y="1517"/>
                    </a:lnTo>
                    <a:lnTo>
                      <a:pt x="1511" y="1525"/>
                    </a:lnTo>
                    <a:lnTo>
                      <a:pt x="1486" y="1534"/>
                    </a:lnTo>
                    <a:lnTo>
                      <a:pt x="1460" y="1543"/>
                    </a:lnTo>
                    <a:lnTo>
                      <a:pt x="1435" y="1552"/>
                    </a:lnTo>
                    <a:lnTo>
                      <a:pt x="1409" y="1561"/>
                    </a:lnTo>
                    <a:lnTo>
                      <a:pt x="1384" y="1570"/>
                    </a:lnTo>
                    <a:lnTo>
                      <a:pt x="1358" y="1579"/>
                    </a:lnTo>
                    <a:lnTo>
                      <a:pt x="1333" y="1588"/>
                    </a:lnTo>
                    <a:lnTo>
                      <a:pt x="1307" y="1597"/>
                    </a:lnTo>
                    <a:lnTo>
                      <a:pt x="1282" y="1606"/>
                    </a:lnTo>
                    <a:lnTo>
                      <a:pt x="1256" y="1615"/>
                    </a:lnTo>
                    <a:lnTo>
                      <a:pt x="1237" y="1622"/>
                    </a:lnTo>
                    <a:lnTo>
                      <a:pt x="0" y="1622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21" y="5"/>
                    </a:lnTo>
                    <a:lnTo>
                      <a:pt x="32" y="6"/>
                    </a:lnTo>
                    <a:lnTo>
                      <a:pt x="44" y="7"/>
                    </a:lnTo>
                    <a:lnTo>
                      <a:pt x="56" y="8"/>
                    </a:lnTo>
                    <a:lnTo>
                      <a:pt x="68" y="9"/>
                    </a:lnTo>
                    <a:lnTo>
                      <a:pt x="83" y="11"/>
                    </a:lnTo>
                    <a:lnTo>
                      <a:pt x="99" y="12"/>
                    </a:lnTo>
                    <a:lnTo>
                      <a:pt x="113" y="13"/>
                    </a:lnTo>
                    <a:lnTo>
                      <a:pt x="129" y="15"/>
                    </a:lnTo>
                    <a:lnTo>
                      <a:pt x="144" y="16"/>
                    </a:lnTo>
                    <a:lnTo>
                      <a:pt x="160" y="17"/>
                    </a:lnTo>
                    <a:lnTo>
                      <a:pt x="174" y="19"/>
                    </a:lnTo>
                    <a:lnTo>
                      <a:pt x="190" y="21"/>
                    </a:lnTo>
                    <a:lnTo>
                      <a:pt x="202" y="21"/>
                    </a:lnTo>
                    <a:lnTo>
                      <a:pt x="213" y="22"/>
                    </a:lnTo>
                    <a:lnTo>
                      <a:pt x="224" y="23"/>
                    </a:lnTo>
                    <a:lnTo>
                      <a:pt x="235" y="24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1" name="Freeform 26">
                <a:extLst>
                  <a:ext uri="{FF2B5EF4-FFF2-40B4-BE49-F238E27FC236}">
                    <a16:creationId xmlns:a16="http://schemas.microsoft.com/office/drawing/2014/main" id="{2E2DC7C7-FB55-62EC-E120-98715694C2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41951" y="1144588"/>
                <a:ext cx="1757363" cy="2181225"/>
              </a:xfrm>
              <a:custGeom>
                <a:avLst/>
                <a:gdLst>
                  <a:gd name="T0" fmla="*/ 1103 w 1107"/>
                  <a:gd name="T1" fmla="*/ 10 h 1374"/>
                  <a:gd name="T2" fmla="*/ 1100 w 1107"/>
                  <a:gd name="T3" fmla="*/ 1342 h 1374"/>
                  <a:gd name="T4" fmla="*/ 1086 w 1107"/>
                  <a:gd name="T5" fmla="*/ 1367 h 1374"/>
                  <a:gd name="T6" fmla="*/ 1080 w 1107"/>
                  <a:gd name="T7" fmla="*/ 1355 h 1374"/>
                  <a:gd name="T8" fmla="*/ 1065 w 1107"/>
                  <a:gd name="T9" fmla="*/ 1361 h 1374"/>
                  <a:gd name="T10" fmla="*/ 1051 w 1107"/>
                  <a:gd name="T11" fmla="*/ 1347 h 1374"/>
                  <a:gd name="T12" fmla="*/ 1027 w 1107"/>
                  <a:gd name="T13" fmla="*/ 1355 h 1374"/>
                  <a:gd name="T14" fmla="*/ 1012 w 1107"/>
                  <a:gd name="T15" fmla="*/ 1336 h 1374"/>
                  <a:gd name="T16" fmla="*/ 988 w 1107"/>
                  <a:gd name="T17" fmla="*/ 1344 h 1374"/>
                  <a:gd name="T18" fmla="*/ 985 w 1107"/>
                  <a:gd name="T19" fmla="*/ 1328 h 1374"/>
                  <a:gd name="T20" fmla="*/ 965 w 1107"/>
                  <a:gd name="T21" fmla="*/ 1301 h 1374"/>
                  <a:gd name="T22" fmla="*/ 958 w 1107"/>
                  <a:gd name="T23" fmla="*/ 1265 h 1374"/>
                  <a:gd name="T24" fmla="*/ 943 w 1107"/>
                  <a:gd name="T25" fmla="*/ 1230 h 1374"/>
                  <a:gd name="T26" fmla="*/ 949 w 1107"/>
                  <a:gd name="T27" fmla="*/ 1205 h 1374"/>
                  <a:gd name="T28" fmla="*/ 927 w 1107"/>
                  <a:gd name="T29" fmla="*/ 1193 h 1374"/>
                  <a:gd name="T30" fmla="*/ 898 w 1107"/>
                  <a:gd name="T31" fmla="*/ 1185 h 1374"/>
                  <a:gd name="T32" fmla="*/ 871 w 1107"/>
                  <a:gd name="T33" fmla="*/ 1156 h 1374"/>
                  <a:gd name="T34" fmla="*/ 849 w 1107"/>
                  <a:gd name="T35" fmla="*/ 1096 h 1374"/>
                  <a:gd name="T36" fmla="*/ 832 w 1107"/>
                  <a:gd name="T37" fmla="*/ 1062 h 1374"/>
                  <a:gd name="T38" fmla="*/ 792 w 1107"/>
                  <a:gd name="T39" fmla="*/ 1067 h 1374"/>
                  <a:gd name="T40" fmla="*/ 805 w 1107"/>
                  <a:gd name="T41" fmla="*/ 1072 h 1374"/>
                  <a:gd name="T42" fmla="*/ 838 w 1107"/>
                  <a:gd name="T43" fmla="*/ 1079 h 1374"/>
                  <a:gd name="T44" fmla="*/ 777 w 1107"/>
                  <a:gd name="T45" fmla="*/ 1087 h 1374"/>
                  <a:gd name="T46" fmla="*/ 678 w 1107"/>
                  <a:gd name="T47" fmla="*/ 1100 h 1374"/>
                  <a:gd name="T48" fmla="*/ 635 w 1107"/>
                  <a:gd name="T49" fmla="*/ 1111 h 1374"/>
                  <a:gd name="T50" fmla="*/ 569 w 1107"/>
                  <a:gd name="T51" fmla="*/ 1125 h 1374"/>
                  <a:gd name="T52" fmla="*/ 549 w 1107"/>
                  <a:gd name="T53" fmla="*/ 1114 h 1374"/>
                  <a:gd name="T54" fmla="*/ 497 w 1107"/>
                  <a:gd name="T55" fmla="*/ 1108 h 1374"/>
                  <a:gd name="T56" fmla="*/ 491 w 1107"/>
                  <a:gd name="T57" fmla="*/ 1086 h 1374"/>
                  <a:gd name="T58" fmla="*/ 479 w 1107"/>
                  <a:gd name="T59" fmla="*/ 1103 h 1374"/>
                  <a:gd name="T60" fmla="*/ 394 w 1107"/>
                  <a:gd name="T61" fmla="*/ 1112 h 1374"/>
                  <a:gd name="T62" fmla="*/ 357 w 1107"/>
                  <a:gd name="T63" fmla="*/ 1120 h 1374"/>
                  <a:gd name="T64" fmla="*/ 234 w 1107"/>
                  <a:gd name="T65" fmla="*/ 1126 h 1374"/>
                  <a:gd name="T66" fmla="*/ 216 w 1107"/>
                  <a:gd name="T67" fmla="*/ 1139 h 1374"/>
                  <a:gd name="T68" fmla="*/ 183 w 1107"/>
                  <a:gd name="T69" fmla="*/ 1136 h 1374"/>
                  <a:gd name="T70" fmla="*/ 135 w 1107"/>
                  <a:gd name="T71" fmla="*/ 1158 h 1374"/>
                  <a:gd name="T72" fmla="*/ 138 w 1107"/>
                  <a:gd name="T73" fmla="*/ 1129 h 1374"/>
                  <a:gd name="T74" fmla="*/ 115 w 1107"/>
                  <a:gd name="T75" fmla="*/ 1113 h 1374"/>
                  <a:gd name="T76" fmla="*/ 135 w 1107"/>
                  <a:gd name="T77" fmla="*/ 1025 h 1374"/>
                  <a:gd name="T78" fmla="*/ 187 w 1107"/>
                  <a:gd name="T79" fmla="*/ 937 h 1374"/>
                  <a:gd name="T80" fmla="*/ 218 w 1107"/>
                  <a:gd name="T81" fmla="*/ 909 h 1374"/>
                  <a:gd name="T82" fmla="*/ 268 w 1107"/>
                  <a:gd name="T83" fmla="*/ 894 h 1374"/>
                  <a:gd name="T84" fmla="*/ 336 w 1107"/>
                  <a:gd name="T85" fmla="*/ 888 h 1374"/>
                  <a:gd name="T86" fmla="*/ 356 w 1107"/>
                  <a:gd name="T87" fmla="*/ 837 h 1374"/>
                  <a:gd name="T88" fmla="*/ 349 w 1107"/>
                  <a:gd name="T89" fmla="*/ 785 h 1374"/>
                  <a:gd name="T90" fmla="*/ 291 w 1107"/>
                  <a:gd name="T91" fmla="*/ 791 h 1374"/>
                  <a:gd name="T92" fmla="*/ 288 w 1107"/>
                  <a:gd name="T93" fmla="*/ 688 h 1374"/>
                  <a:gd name="T94" fmla="*/ 233 w 1107"/>
                  <a:gd name="T95" fmla="*/ 595 h 1374"/>
                  <a:gd name="T96" fmla="*/ 116 w 1107"/>
                  <a:gd name="T97" fmla="*/ 526 h 1374"/>
                  <a:gd name="T98" fmla="*/ 96 w 1107"/>
                  <a:gd name="T99" fmla="*/ 476 h 1374"/>
                  <a:gd name="T100" fmla="*/ 73 w 1107"/>
                  <a:gd name="T101" fmla="*/ 440 h 1374"/>
                  <a:gd name="T102" fmla="*/ 40 w 1107"/>
                  <a:gd name="T103" fmla="*/ 356 h 1374"/>
                  <a:gd name="T104" fmla="*/ 243 w 1107"/>
                  <a:gd name="T105" fmla="*/ 420 h 1374"/>
                  <a:gd name="T106" fmla="*/ 368 w 1107"/>
                  <a:gd name="T107" fmla="*/ 408 h 1374"/>
                  <a:gd name="T108" fmla="*/ 624 w 1107"/>
                  <a:gd name="T109" fmla="*/ 398 h 1374"/>
                  <a:gd name="T110" fmla="*/ 775 w 1107"/>
                  <a:gd name="T111" fmla="*/ 352 h 1374"/>
                  <a:gd name="T112" fmla="*/ 812 w 1107"/>
                  <a:gd name="T113" fmla="*/ 280 h 1374"/>
                  <a:gd name="T114" fmla="*/ 866 w 1107"/>
                  <a:gd name="T115" fmla="*/ 130 h 1374"/>
                  <a:gd name="T116" fmla="*/ 918 w 1107"/>
                  <a:gd name="T117" fmla="*/ 102 h 1374"/>
                  <a:gd name="T118" fmla="*/ 995 w 1107"/>
                  <a:gd name="T119" fmla="*/ 100 h 1374"/>
                  <a:gd name="T120" fmla="*/ 1004 w 1107"/>
                  <a:gd name="T121" fmla="*/ 64 h 1374"/>
                  <a:gd name="T122" fmla="*/ 1060 w 1107"/>
                  <a:gd name="T123" fmla="*/ 33 h 1374"/>
                  <a:gd name="T124" fmla="*/ 1100 w 1107"/>
                  <a:gd name="T125" fmla="*/ 9 h 1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07" h="1374">
                    <a:moveTo>
                      <a:pt x="987" y="1317"/>
                    </a:moveTo>
                    <a:lnTo>
                      <a:pt x="988" y="1317"/>
                    </a:lnTo>
                    <a:lnTo>
                      <a:pt x="985" y="1318"/>
                    </a:lnTo>
                    <a:lnTo>
                      <a:pt x="984" y="1320"/>
                    </a:lnTo>
                    <a:lnTo>
                      <a:pt x="984" y="1322"/>
                    </a:lnTo>
                    <a:lnTo>
                      <a:pt x="979" y="1323"/>
                    </a:lnTo>
                    <a:lnTo>
                      <a:pt x="977" y="1322"/>
                    </a:lnTo>
                    <a:lnTo>
                      <a:pt x="975" y="1320"/>
                    </a:lnTo>
                    <a:lnTo>
                      <a:pt x="973" y="1318"/>
                    </a:lnTo>
                    <a:lnTo>
                      <a:pt x="973" y="1317"/>
                    </a:lnTo>
                    <a:lnTo>
                      <a:pt x="971" y="1314"/>
                    </a:lnTo>
                    <a:lnTo>
                      <a:pt x="974" y="1317"/>
                    </a:lnTo>
                    <a:lnTo>
                      <a:pt x="977" y="1317"/>
                    </a:lnTo>
                    <a:lnTo>
                      <a:pt x="984" y="1314"/>
                    </a:lnTo>
                    <a:lnTo>
                      <a:pt x="987" y="1317"/>
                    </a:lnTo>
                    <a:close/>
                    <a:moveTo>
                      <a:pt x="1103" y="10"/>
                    </a:moveTo>
                    <a:lnTo>
                      <a:pt x="1106" y="12"/>
                    </a:lnTo>
                    <a:lnTo>
                      <a:pt x="1107" y="12"/>
                    </a:lnTo>
                    <a:lnTo>
                      <a:pt x="1107" y="1338"/>
                    </a:lnTo>
                    <a:lnTo>
                      <a:pt x="1106" y="1337"/>
                    </a:lnTo>
                    <a:lnTo>
                      <a:pt x="1106" y="1336"/>
                    </a:lnTo>
                    <a:lnTo>
                      <a:pt x="1105" y="1335"/>
                    </a:lnTo>
                    <a:lnTo>
                      <a:pt x="1104" y="1335"/>
                    </a:lnTo>
                    <a:lnTo>
                      <a:pt x="1103" y="1336"/>
                    </a:lnTo>
                    <a:lnTo>
                      <a:pt x="1103" y="1337"/>
                    </a:lnTo>
                    <a:lnTo>
                      <a:pt x="1103" y="1339"/>
                    </a:lnTo>
                    <a:lnTo>
                      <a:pt x="1102" y="1340"/>
                    </a:lnTo>
                    <a:lnTo>
                      <a:pt x="1103" y="1340"/>
                    </a:lnTo>
                    <a:lnTo>
                      <a:pt x="1104" y="1342"/>
                    </a:lnTo>
                    <a:lnTo>
                      <a:pt x="1103" y="1342"/>
                    </a:lnTo>
                    <a:lnTo>
                      <a:pt x="1103" y="1343"/>
                    </a:lnTo>
                    <a:lnTo>
                      <a:pt x="1100" y="1342"/>
                    </a:lnTo>
                    <a:lnTo>
                      <a:pt x="1099" y="1343"/>
                    </a:lnTo>
                    <a:lnTo>
                      <a:pt x="1097" y="1344"/>
                    </a:lnTo>
                    <a:lnTo>
                      <a:pt x="1096" y="1345"/>
                    </a:lnTo>
                    <a:lnTo>
                      <a:pt x="1091" y="1349"/>
                    </a:lnTo>
                    <a:lnTo>
                      <a:pt x="1091" y="1351"/>
                    </a:lnTo>
                    <a:lnTo>
                      <a:pt x="1091" y="1349"/>
                    </a:lnTo>
                    <a:lnTo>
                      <a:pt x="1088" y="1340"/>
                    </a:lnTo>
                    <a:lnTo>
                      <a:pt x="1088" y="1345"/>
                    </a:lnTo>
                    <a:lnTo>
                      <a:pt x="1088" y="1346"/>
                    </a:lnTo>
                    <a:lnTo>
                      <a:pt x="1088" y="1347"/>
                    </a:lnTo>
                    <a:lnTo>
                      <a:pt x="1089" y="1349"/>
                    </a:lnTo>
                    <a:lnTo>
                      <a:pt x="1090" y="1351"/>
                    </a:lnTo>
                    <a:lnTo>
                      <a:pt x="1089" y="1354"/>
                    </a:lnTo>
                    <a:lnTo>
                      <a:pt x="1087" y="1360"/>
                    </a:lnTo>
                    <a:lnTo>
                      <a:pt x="1086" y="1363"/>
                    </a:lnTo>
                    <a:lnTo>
                      <a:pt x="1086" y="1367"/>
                    </a:lnTo>
                    <a:lnTo>
                      <a:pt x="1088" y="1371"/>
                    </a:lnTo>
                    <a:lnTo>
                      <a:pt x="1088" y="1374"/>
                    </a:lnTo>
                    <a:lnTo>
                      <a:pt x="1087" y="1374"/>
                    </a:lnTo>
                    <a:lnTo>
                      <a:pt x="1083" y="1372"/>
                    </a:lnTo>
                    <a:lnTo>
                      <a:pt x="1080" y="1368"/>
                    </a:lnTo>
                    <a:lnTo>
                      <a:pt x="1079" y="1372"/>
                    </a:lnTo>
                    <a:lnTo>
                      <a:pt x="1077" y="1372"/>
                    </a:lnTo>
                    <a:lnTo>
                      <a:pt x="1074" y="1370"/>
                    </a:lnTo>
                    <a:lnTo>
                      <a:pt x="1072" y="1367"/>
                    </a:lnTo>
                    <a:lnTo>
                      <a:pt x="1073" y="1365"/>
                    </a:lnTo>
                    <a:lnTo>
                      <a:pt x="1075" y="1363"/>
                    </a:lnTo>
                    <a:lnTo>
                      <a:pt x="1075" y="1360"/>
                    </a:lnTo>
                    <a:lnTo>
                      <a:pt x="1075" y="1359"/>
                    </a:lnTo>
                    <a:lnTo>
                      <a:pt x="1077" y="1356"/>
                    </a:lnTo>
                    <a:lnTo>
                      <a:pt x="1078" y="1355"/>
                    </a:lnTo>
                    <a:lnTo>
                      <a:pt x="1080" y="1355"/>
                    </a:lnTo>
                    <a:lnTo>
                      <a:pt x="1080" y="1354"/>
                    </a:lnTo>
                    <a:lnTo>
                      <a:pt x="1078" y="1353"/>
                    </a:lnTo>
                    <a:lnTo>
                      <a:pt x="1075" y="1351"/>
                    </a:lnTo>
                    <a:lnTo>
                      <a:pt x="1073" y="1347"/>
                    </a:lnTo>
                    <a:lnTo>
                      <a:pt x="1072" y="1344"/>
                    </a:lnTo>
                    <a:lnTo>
                      <a:pt x="1073" y="1339"/>
                    </a:lnTo>
                    <a:lnTo>
                      <a:pt x="1074" y="1337"/>
                    </a:lnTo>
                    <a:lnTo>
                      <a:pt x="1072" y="1337"/>
                    </a:lnTo>
                    <a:lnTo>
                      <a:pt x="1068" y="1335"/>
                    </a:lnTo>
                    <a:lnTo>
                      <a:pt x="1066" y="1335"/>
                    </a:lnTo>
                    <a:lnTo>
                      <a:pt x="1071" y="1348"/>
                    </a:lnTo>
                    <a:lnTo>
                      <a:pt x="1072" y="1352"/>
                    </a:lnTo>
                    <a:lnTo>
                      <a:pt x="1070" y="1359"/>
                    </a:lnTo>
                    <a:lnTo>
                      <a:pt x="1069" y="1361"/>
                    </a:lnTo>
                    <a:lnTo>
                      <a:pt x="1066" y="1362"/>
                    </a:lnTo>
                    <a:lnTo>
                      <a:pt x="1065" y="1361"/>
                    </a:lnTo>
                    <a:lnTo>
                      <a:pt x="1065" y="1360"/>
                    </a:lnTo>
                    <a:lnTo>
                      <a:pt x="1064" y="1357"/>
                    </a:lnTo>
                    <a:lnTo>
                      <a:pt x="1064" y="1356"/>
                    </a:lnTo>
                    <a:lnTo>
                      <a:pt x="1064" y="1355"/>
                    </a:lnTo>
                    <a:lnTo>
                      <a:pt x="1062" y="1355"/>
                    </a:lnTo>
                    <a:lnTo>
                      <a:pt x="1061" y="1356"/>
                    </a:lnTo>
                    <a:lnTo>
                      <a:pt x="1059" y="1356"/>
                    </a:lnTo>
                    <a:lnTo>
                      <a:pt x="1057" y="1355"/>
                    </a:lnTo>
                    <a:lnTo>
                      <a:pt x="1056" y="1354"/>
                    </a:lnTo>
                    <a:lnTo>
                      <a:pt x="1055" y="1353"/>
                    </a:lnTo>
                    <a:lnTo>
                      <a:pt x="1055" y="1352"/>
                    </a:lnTo>
                    <a:lnTo>
                      <a:pt x="1054" y="1352"/>
                    </a:lnTo>
                    <a:lnTo>
                      <a:pt x="1052" y="1352"/>
                    </a:lnTo>
                    <a:lnTo>
                      <a:pt x="1051" y="1352"/>
                    </a:lnTo>
                    <a:lnTo>
                      <a:pt x="1051" y="1349"/>
                    </a:lnTo>
                    <a:lnTo>
                      <a:pt x="1051" y="1347"/>
                    </a:lnTo>
                    <a:lnTo>
                      <a:pt x="1049" y="1346"/>
                    </a:lnTo>
                    <a:lnTo>
                      <a:pt x="1048" y="1346"/>
                    </a:lnTo>
                    <a:lnTo>
                      <a:pt x="1047" y="1346"/>
                    </a:lnTo>
                    <a:lnTo>
                      <a:pt x="1045" y="1348"/>
                    </a:lnTo>
                    <a:lnTo>
                      <a:pt x="1044" y="1346"/>
                    </a:lnTo>
                    <a:lnTo>
                      <a:pt x="1044" y="1340"/>
                    </a:lnTo>
                    <a:lnTo>
                      <a:pt x="1043" y="1339"/>
                    </a:lnTo>
                    <a:lnTo>
                      <a:pt x="1042" y="1343"/>
                    </a:lnTo>
                    <a:lnTo>
                      <a:pt x="1040" y="1353"/>
                    </a:lnTo>
                    <a:lnTo>
                      <a:pt x="1039" y="1355"/>
                    </a:lnTo>
                    <a:lnTo>
                      <a:pt x="1035" y="1355"/>
                    </a:lnTo>
                    <a:lnTo>
                      <a:pt x="1030" y="1354"/>
                    </a:lnTo>
                    <a:lnTo>
                      <a:pt x="1022" y="1349"/>
                    </a:lnTo>
                    <a:lnTo>
                      <a:pt x="1025" y="1352"/>
                    </a:lnTo>
                    <a:lnTo>
                      <a:pt x="1026" y="1353"/>
                    </a:lnTo>
                    <a:lnTo>
                      <a:pt x="1027" y="1355"/>
                    </a:lnTo>
                    <a:lnTo>
                      <a:pt x="1025" y="1357"/>
                    </a:lnTo>
                    <a:lnTo>
                      <a:pt x="1022" y="1359"/>
                    </a:lnTo>
                    <a:lnTo>
                      <a:pt x="1019" y="1359"/>
                    </a:lnTo>
                    <a:lnTo>
                      <a:pt x="1013" y="1356"/>
                    </a:lnTo>
                    <a:lnTo>
                      <a:pt x="1012" y="1356"/>
                    </a:lnTo>
                    <a:lnTo>
                      <a:pt x="1011" y="1356"/>
                    </a:lnTo>
                    <a:lnTo>
                      <a:pt x="1010" y="1356"/>
                    </a:lnTo>
                    <a:lnTo>
                      <a:pt x="1010" y="1355"/>
                    </a:lnTo>
                    <a:lnTo>
                      <a:pt x="1010" y="1353"/>
                    </a:lnTo>
                    <a:lnTo>
                      <a:pt x="1010" y="1352"/>
                    </a:lnTo>
                    <a:lnTo>
                      <a:pt x="1011" y="1351"/>
                    </a:lnTo>
                    <a:lnTo>
                      <a:pt x="1011" y="1348"/>
                    </a:lnTo>
                    <a:lnTo>
                      <a:pt x="1012" y="1339"/>
                    </a:lnTo>
                    <a:lnTo>
                      <a:pt x="1013" y="1338"/>
                    </a:lnTo>
                    <a:lnTo>
                      <a:pt x="1013" y="1337"/>
                    </a:lnTo>
                    <a:lnTo>
                      <a:pt x="1012" y="1336"/>
                    </a:lnTo>
                    <a:lnTo>
                      <a:pt x="1011" y="1338"/>
                    </a:lnTo>
                    <a:lnTo>
                      <a:pt x="1011" y="1345"/>
                    </a:lnTo>
                    <a:lnTo>
                      <a:pt x="1010" y="1348"/>
                    </a:lnTo>
                    <a:lnTo>
                      <a:pt x="1008" y="1349"/>
                    </a:lnTo>
                    <a:lnTo>
                      <a:pt x="1005" y="1348"/>
                    </a:lnTo>
                    <a:lnTo>
                      <a:pt x="1003" y="1346"/>
                    </a:lnTo>
                    <a:lnTo>
                      <a:pt x="1003" y="1344"/>
                    </a:lnTo>
                    <a:lnTo>
                      <a:pt x="1001" y="1345"/>
                    </a:lnTo>
                    <a:lnTo>
                      <a:pt x="1000" y="1345"/>
                    </a:lnTo>
                    <a:lnTo>
                      <a:pt x="999" y="1343"/>
                    </a:lnTo>
                    <a:lnTo>
                      <a:pt x="997" y="1342"/>
                    </a:lnTo>
                    <a:lnTo>
                      <a:pt x="995" y="1340"/>
                    </a:lnTo>
                    <a:lnTo>
                      <a:pt x="995" y="1343"/>
                    </a:lnTo>
                    <a:lnTo>
                      <a:pt x="995" y="1344"/>
                    </a:lnTo>
                    <a:lnTo>
                      <a:pt x="997" y="1346"/>
                    </a:lnTo>
                    <a:lnTo>
                      <a:pt x="988" y="1344"/>
                    </a:lnTo>
                    <a:lnTo>
                      <a:pt x="987" y="1343"/>
                    </a:lnTo>
                    <a:lnTo>
                      <a:pt x="988" y="1342"/>
                    </a:lnTo>
                    <a:lnTo>
                      <a:pt x="989" y="1342"/>
                    </a:lnTo>
                    <a:lnTo>
                      <a:pt x="991" y="1342"/>
                    </a:lnTo>
                    <a:lnTo>
                      <a:pt x="992" y="1342"/>
                    </a:lnTo>
                    <a:lnTo>
                      <a:pt x="993" y="1339"/>
                    </a:lnTo>
                    <a:lnTo>
                      <a:pt x="995" y="1336"/>
                    </a:lnTo>
                    <a:lnTo>
                      <a:pt x="996" y="1335"/>
                    </a:lnTo>
                    <a:lnTo>
                      <a:pt x="995" y="1335"/>
                    </a:lnTo>
                    <a:lnTo>
                      <a:pt x="993" y="1336"/>
                    </a:lnTo>
                    <a:lnTo>
                      <a:pt x="992" y="1337"/>
                    </a:lnTo>
                    <a:lnTo>
                      <a:pt x="989" y="1337"/>
                    </a:lnTo>
                    <a:lnTo>
                      <a:pt x="989" y="1335"/>
                    </a:lnTo>
                    <a:lnTo>
                      <a:pt x="991" y="1332"/>
                    </a:lnTo>
                    <a:lnTo>
                      <a:pt x="991" y="1329"/>
                    </a:lnTo>
                    <a:lnTo>
                      <a:pt x="985" y="1328"/>
                    </a:lnTo>
                    <a:lnTo>
                      <a:pt x="983" y="1327"/>
                    </a:lnTo>
                    <a:lnTo>
                      <a:pt x="985" y="1321"/>
                    </a:lnTo>
                    <a:lnTo>
                      <a:pt x="987" y="1319"/>
                    </a:lnTo>
                    <a:lnTo>
                      <a:pt x="989" y="1320"/>
                    </a:lnTo>
                    <a:lnTo>
                      <a:pt x="993" y="1317"/>
                    </a:lnTo>
                    <a:lnTo>
                      <a:pt x="994" y="1315"/>
                    </a:lnTo>
                    <a:lnTo>
                      <a:pt x="995" y="1313"/>
                    </a:lnTo>
                    <a:lnTo>
                      <a:pt x="992" y="1315"/>
                    </a:lnTo>
                    <a:lnTo>
                      <a:pt x="988" y="1315"/>
                    </a:lnTo>
                    <a:lnTo>
                      <a:pt x="985" y="1314"/>
                    </a:lnTo>
                    <a:lnTo>
                      <a:pt x="982" y="1313"/>
                    </a:lnTo>
                    <a:lnTo>
                      <a:pt x="973" y="1313"/>
                    </a:lnTo>
                    <a:lnTo>
                      <a:pt x="968" y="1313"/>
                    </a:lnTo>
                    <a:lnTo>
                      <a:pt x="967" y="1311"/>
                    </a:lnTo>
                    <a:lnTo>
                      <a:pt x="966" y="1305"/>
                    </a:lnTo>
                    <a:lnTo>
                      <a:pt x="965" y="1301"/>
                    </a:lnTo>
                    <a:lnTo>
                      <a:pt x="960" y="1294"/>
                    </a:lnTo>
                    <a:lnTo>
                      <a:pt x="960" y="1292"/>
                    </a:lnTo>
                    <a:lnTo>
                      <a:pt x="959" y="1289"/>
                    </a:lnTo>
                    <a:lnTo>
                      <a:pt x="959" y="1281"/>
                    </a:lnTo>
                    <a:lnTo>
                      <a:pt x="959" y="1280"/>
                    </a:lnTo>
                    <a:lnTo>
                      <a:pt x="958" y="1278"/>
                    </a:lnTo>
                    <a:lnTo>
                      <a:pt x="958" y="1277"/>
                    </a:lnTo>
                    <a:lnTo>
                      <a:pt x="959" y="1276"/>
                    </a:lnTo>
                    <a:lnTo>
                      <a:pt x="959" y="1275"/>
                    </a:lnTo>
                    <a:lnTo>
                      <a:pt x="958" y="1270"/>
                    </a:lnTo>
                    <a:lnTo>
                      <a:pt x="961" y="1269"/>
                    </a:lnTo>
                    <a:lnTo>
                      <a:pt x="966" y="1268"/>
                    </a:lnTo>
                    <a:lnTo>
                      <a:pt x="969" y="1268"/>
                    </a:lnTo>
                    <a:lnTo>
                      <a:pt x="967" y="1267"/>
                    </a:lnTo>
                    <a:lnTo>
                      <a:pt x="965" y="1265"/>
                    </a:lnTo>
                    <a:lnTo>
                      <a:pt x="958" y="1265"/>
                    </a:lnTo>
                    <a:lnTo>
                      <a:pt x="957" y="1264"/>
                    </a:lnTo>
                    <a:lnTo>
                      <a:pt x="957" y="1260"/>
                    </a:lnTo>
                    <a:lnTo>
                      <a:pt x="959" y="1253"/>
                    </a:lnTo>
                    <a:lnTo>
                      <a:pt x="958" y="1254"/>
                    </a:lnTo>
                    <a:lnTo>
                      <a:pt x="957" y="1254"/>
                    </a:lnTo>
                    <a:lnTo>
                      <a:pt x="954" y="1256"/>
                    </a:lnTo>
                    <a:lnTo>
                      <a:pt x="954" y="1252"/>
                    </a:lnTo>
                    <a:lnTo>
                      <a:pt x="952" y="1247"/>
                    </a:lnTo>
                    <a:lnTo>
                      <a:pt x="950" y="1244"/>
                    </a:lnTo>
                    <a:lnTo>
                      <a:pt x="948" y="1242"/>
                    </a:lnTo>
                    <a:lnTo>
                      <a:pt x="950" y="1238"/>
                    </a:lnTo>
                    <a:lnTo>
                      <a:pt x="950" y="1237"/>
                    </a:lnTo>
                    <a:lnTo>
                      <a:pt x="947" y="1237"/>
                    </a:lnTo>
                    <a:lnTo>
                      <a:pt x="944" y="1235"/>
                    </a:lnTo>
                    <a:lnTo>
                      <a:pt x="944" y="1232"/>
                    </a:lnTo>
                    <a:lnTo>
                      <a:pt x="943" y="1230"/>
                    </a:lnTo>
                    <a:lnTo>
                      <a:pt x="943" y="1228"/>
                    </a:lnTo>
                    <a:lnTo>
                      <a:pt x="945" y="1229"/>
                    </a:lnTo>
                    <a:lnTo>
                      <a:pt x="948" y="1229"/>
                    </a:lnTo>
                    <a:lnTo>
                      <a:pt x="951" y="1229"/>
                    </a:lnTo>
                    <a:lnTo>
                      <a:pt x="953" y="1228"/>
                    </a:lnTo>
                    <a:lnTo>
                      <a:pt x="949" y="1225"/>
                    </a:lnTo>
                    <a:lnTo>
                      <a:pt x="947" y="1223"/>
                    </a:lnTo>
                    <a:lnTo>
                      <a:pt x="944" y="1223"/>
                    </a:lnTo>
                    <a:lnTo>
                      <a:pt x="942" y="1223"/>
                    </a:lnTo>
                    <a:lnTo>
                      <a:pt x="940" y="1225"/>
                    </a:lnTo>
                    <a:lnTo>
                      <a:pt x="939" y="1223"/>
                    </a:lnTo>
                    <a:lnTo>
                      <a:pt x="937" y="1220"/>
                    </a:lnTo>
                    <a:lnTo>
                      <a:pt x="939" y="1215"/>
                    </a:lnTo>
                    <a:lnTo>
                      <a:pt x="942" y="1212"/>
                    </a:lnTo>
                    <a:lnTo>
                      <a:pt x="945" y="1208"/>
                    </a:lnTo>
                    <a:lnTo>
                      <a:pt x="949" y="1205"/>
                    </a:lnTo>
                    <a:lnTo>
                      <a:pt x="953" y="1203"/>
                    </a:lnTo>
                    <a:lnTo>
                      <a:pt x="953" y="1202"/>
                    </a:lnTo>
                    <a:lnTo>
                      <a:pt x="952" y="1200"/>
                    </a:lnTo>
                    <a:lnTo>
                      <a:pt x="950" y="1198"/>
                    </a:lnTo>
                    <a:lnTo>
                      <a:pt x="949" y="1198"/>
                    </a:lnTo>
                    <a:lnTo>
                      <a:pt x="948" y="1200"/>
                    </a:lnTo>
                    <a:lnTo>
                      <a:pt x="942" y="1201"/>
                    </a:lnTo>
                    <a:lnTo>
                      <a:pt x="941" y="1200"/>
                    </a:lnTo>
                    <a:lnTo>
                      <a:pt x="940" y="1196"/>
                    </a:lnTo>
                    <a:lnTo>
                      <a:pt x="939" y="1195"/>
                    </a:lnTo>
                    <a:lnTo>
                      <a:pt x="937" y="1193"/>
                    </a:lnTo>
                    <a:lnTo>
                      <a:pt x="936" y="1193"/>
                    </a:lnTo>
                    <a:lnTo>
                      <a:pt x="934" y="1193"/>
                    </a:lnTo>
                    <a:lnTo>
                      <a:pt x="932" y="1194"/>
                    </a:lnTo>
                    <a:lnTo>
                      <a:pt x="931" y="1194"/>
                    </a:lnTo>
                    <a:lnTo>
                      <a:pt x="927" y="1193"/>
                    </a:lnTo>
                    <a:lnTo>
                      <a:pt x="927" y="1194"/>
                    </a:lnTo>
                    <a:lnTo>
                      <a:pt x="928" y="1197"/>
                    </a:lnTo>
                    <a:lnTo>
                      <a:pt x="925" y="1196"/>
                    </a:lnTo>
                    <a:lnTo>
                      <a:pt x="919" y="1192"/>
                    </a:lnTo>
                    <a:lnTo>
                      <a:pt x="916" y="1190"/>
                    </a:lnTo>
                    <a:lnTo>
                      <a:pt x="914" y="1189"/>
                    </a:lnTo>
                    <a:lnTo>
                      <a:pt x="911" y="1188"/>
                    </a:lnTo>
                    <a:lnTo>
                      <a:pt x="910" y="1186"/>
                    </a:lnTo>
                    <a:lnTo>
                      <a:pt x="909" y="1186"/>
                    </a:lnTo>
                    <a:lnTo>
                      <a:pt x="909" y="1189"/>
                    </a:lnTo>
                    <a:lnTo>
                      <a:pt x="910" y="1190"/>
                    </a:lnTo>
                    <a:lnTo>
                      <a:pt x="910" y="1192"/>
                    </a:lnTo>
                    <a:lnTo>
                      <a:pt x="907" y="1192"/>
                    </a:lnTo>
                    <a:lnTo>
                      <a:pt x="905" y="1189"/>
                    </a:lnTo>
                    <a:lnTo>
                      <a:pt x="901" y="1187"/>
                    </a:lnTo>
                    <a:lnTo>
                      <a:pt x="898" y="1185"/>
                    </a:lnTo>
                    <a:lnTo>
                      <a:pt x="894" y="1185"/>
                    </a:lnTo>
                    <a:lnTo>
                      <a:pt x="890" y="1186"/>
                    </a:lnTo>
                    <a:lnTo>
                      <a:pt x="887" y="1187"/>
                    </a:lnTo>
                    <a:lnTo>
                      <a:pt x="883" y="1185"/>
                    </a:lnTo>
                    <a:lnTo>
                      <a:pt x="881" y="1186"/>
                    </a:lnTo>
                    <a:lnTo>
                      <a:pt x="874" y="1186"/>
                    </a:lnTo>
                    <a:lnTo>
                      <a:pt x="870" y="1188"/>
                    </a:lnTo>
                    <a:lnTo>
                      <a:pt x="868" y="1188"/>
                    </a:lnTo>
                    <a:lnTo>
                      <a:pt x="864" y="1187"/>
                    </a:lnTo>
                    <a:lnTo>
                      <a:pt x="865" y="1184"/>
                    </a:lnTo>
                    <a:lnTo>
                      <a:pt x="867" y="1180"/>
                    </a:lnTo>
                    <a:lnTo>
                      <a:pt x="872" y="1178"/>
                    </a:lnTo>
                    <a:lnTo>
                      <a:pt x="872" y="1177"/>
                    </a:lnTo>
                    <a:lnTo>
                      <a:pt x="868" y="1175"/>
                    </a:lnTo>
                    <a:lnTo>
                      <a:pt x="868" y="1169"/>
                    </a:lnTo>
                    <a:lnTo>
                      <a:pt x="871" y="1156"/>
                    </a:lnTo>
                    <a:lnTo>
                      <a:pt x="871" y="1146"/>
                    </a:lnTo>
                    <a:lnTo>
                      <a:pt x="872" y="1143"/>
                    </a:lnTo>
                    <a:lnTo>
                      <a:pt x="873" y="1140"/>
                    </a:lnTo>
                    <a:lnTo>
                      <a:pt x="876" y="1137"/>
                    </a:lnTo>
                    <a:lnTo>
                      <a:pt x="876" y="1134"/>
                    </a:lnTo>
                    <a:lnTo>
                      <a:pt x="876" y="1130"/>
                    </a:lnTo>
                    <a:lnTo>
                      <a:pt x="874" y="1126"/>
                    </a:lnTo>
                    <a:lnTo>
                      <a:pt x="874" y="1122"/>
                    </a:lnTo>
                    <a:lnTo>
                      <a:pt x="873" y="1121"/>
                    </a:lnTo>
                    <a:lnTo>
                      <a:pt x="867" y="1116"/>
                    </a:lnTo>
                    <a:lnTo>
                      <a:pt x="865" y="1114"/>
                    </a:lnTo>
                    <a:lnTo>
                      <a:pt x="864" y="1113"/>
                    </a:lnTo>
                    <a:lnTo>
                      <a:pt x="856" y="1105"/>
                    </a:lnTo>
                    <a:lnTo>
                      <a:pt x="850" y="1103"/>
                    </a:lnTo>
                    <a:lnTo>
                      <a:pt x="848" y="1100"/>
                    </a:lnTo>
                    <a:lnTo>
                      <a:pt x="849" y="1096"/>
                    </a:lnTo>
                    <a:lnTo>
                      <a:pt x="853" y="1097"/>
                    </a:lnTo>
                    <a:lnTo>
                      <a:pt x="855" y="1094"/>
                    </a:lnTo>
                    <a:lnTo>
                      <a:pt x="855" y="1089"/>
                    </a:lnTo>
                    <a:lnTo>
                      <a:pt x="851" y="1088"/>
                    </a:lnTo>
                    <a:lnTo>
                      <a:pt x="849" y="1085"/>
                    </a:lnTo>
                    <a:lnTo>
                      <a:pt x="848" y="1079"/>
                    </a:lnTo>
                    <a:lnTo>
                      <a:pt x="846" y="1075"/>
                    </a:lnTo>
                    <a:lnTo>
                      <a:pt x="844" y="1077"/>
                    </a:lnTo>
                    <a:lnTo>
                      <a:pt x="842" y="1076"/>
                    </a:lnTo>
                    <a:lnTo>
                      <a:pt x="842" y="1075"/>
                    </a:lnTo>
                    <a:lnTo>
                      <a:pt x="840" y="1075"/>
                    </a:lnTo>
                    <a:lnTo>
                      <a:pt x="839" y="1073"/>
                    </a:lnTo>
                    <a:lnTo>
                      <a:pt x="839" y="1071"/>
                    </a:lnTo>
                    <a:lnTo>
                      <a:pt x="838" y="1070"/>
                    </a:lnTo>
                    <a:lnTo>
                      <a:pt x="833" y="1064"/>
                    </a:lnTo>
                    <a:lnTo>
                      <a:pt x="832" y="1062"/>
                    </a:lnTo>
                    <a:lnTo>
                      <a:pt x="829" y="1063"/>
                    </a:lnTo>
                    <a:lnTo>
                      <a:pt x="824" y="1062"/>
                    </a:lnTo>
                    <a:lnTo>
                      <a:pt x="822" y="1061"/>
                    </a:lnTo>
                    <a:lnTo>
                      <a:pt x="823" y="1056"/>
                    </a:lnTo>
                    <a:lnTo>
                      <a:pt x="820" y="1059"/>
                    </a:lnTo>
                    <a:lnTo>
                      <a:pt x="818" y="1060"/>
                    </a:lnTo>
                    <a:lnTo>
                      <a:pt x="812" y="1061"/>
                    </a:lnTo>
                    <a:lnTo>
                      <a:pt x="811" y="1060"/>
                    </a:lnTo>
                    <a:lnTo>
                      <a:pt x="807" y="1059"/>
                    </a:lnTo>
                    <a:lnTo>
                      <a:pt x="805" y="1059"/>
                    </a:lnTo>
                    <a:lnTo>
                      <a:pt x="805" y="1060"/>
                    </a:lnTo>
                    <a:lnTo>
                      <a:pt x="804" y="1060"/>
                    </a:lnTo>
                    <a:lnTo>
                      <a:pt x="803" y="1061"/>
                    </a:lnTo>
                    <a:lnTo>
                      <a:pt x="797" y="1062"/>
                    </a:lnTo>
                    <a:lnTo>
                      <a:pt x="794" y="1064"/>
                    </a:lnTo>
                    <a:lnTo>
                      <a:pt x="792" y="1067"/>
                    </a:lnTo>
                    <a:lnTo>
                      <a:pt x="790" y="1070"/>
                    </a:lnTo>
                    <a:lnTo>
                      <a:pt x="787" y="1076"/>
                    </a:lnTo>
                    <a:lnTo>
                      <a:pt x="787" y="1077"/>
                    </a:lnTo>
                    <a:lnTo>
                      <a:pt x="785" y="1077"/>
                    </a:lnTo>
                    <a:lnTo>
                      <a:pt x="784" y="1078"/>
                    </a:lnTo>
                    <a:lnTo>
                      <a:pt x="781" y="1080"/>
                    </a:lnTo>
                    <a:lnTo>
                      <a:pt x="781" y="1081"/>
                    </a:lnTo>
                    <a:lnTo>
                      <a:pt x="785" y="1081"/>
                    </a:lnTo>
                    <a:lnTo>
                      <a:pt x="797" y="1080"/>
                    </a:lnTo>
                    <a:lnTo>
                      <a:pt x="798" y="1079"/>
                    </a:lnTo>
                    <a:lnTo>
                      <a:pt x="801" y="1078"/>
                    </a:lnTo>
                    <a:lnTo>
                      <a:pt x="803" y="1075"/>
                    </a:lnTo>
                    <a:lnTo>
                      <a:pt x="804" y="1075"/>
                    </a:lnTo>
                    <a:lnTo>
                      <a:pt x="805" y="1075"/>
                    </a:lnTo>
                    <a:lnTo>
                      <a:pt x="805" y="1073"/>
                    </a:lnTo>
                    <a:lnTo>
                      <a:pt x="805" y="1072"/>
                    </a:lnTo>
                    <a:lnTo>
                      <a:pt x="805" y="1071"/>
                    </a:lnTo>
                    <a:lnTo>
                      <a:pt x="805" y="1070"/>
                    </a:lnTo>
                    <a:lnTo>
                      <a:pt x="808" y="1069"/>
                    </a:lnTo>
                    <a:lnTo>
                      <a:pt x="813" y="1069"/>
                    </a:lnTo>
                    <a:lnTo>
                      <a:pt x="818" y="1069"/>
                    </a:lnTo>
                    <a:lnTo>
                      <a:pt x="819" y="1070"/>
                    </a:lnTo>
                    <a:lnTo>
                      <a:pt x="820" y="1072"/>
                    </a:lnTo>
                    <a:lnTo>
                      <a:pt x="821" y="1072"/>
                    </a:lnTo>
                    <a:lnTo>
                      <a:pt x="823" y="1073"/>
                    </a:lnTo>
                    <a:lnTo>
                      <a:pt x="824" y="1075"/>
                    </a:lnTo>
                    <a:lnTo>
                      <a:pt x="827" y="1076"/>
                    </a:lnTo>
                    <a:lnTo>
                      <a:pt x="828" y="1079"/>
                    </a:lnTo>
                    <a:lnTo>
                      <a:pt x="830" y="1081"/>
                    </a:lnTo>
                    <a:lnTo>
                      <a:pt x="832" y="1079"/>
                    </a:lnTo>
                    <a:lnTo>
                      <a:pt x="834" y="1078"/>
                    </a:lnTo>
                    <a:lnTo>
                      <a:pt x="838" y="1079"/>
                    </a:lnTo>
                    <a:lnTo>
                      <a:pt x="840" y="1081"/>
                    </a:lnTo>
                    <a:lnTo>
                      <a:pt x="834" y="1085"/>
                    </a:lnTo>
                    <a:lnTo>
                      <a:pt x="841" y="1089"/>
                    </a:lnTo>
                    <a:lnTo>
                      <a:pt x="844" y="1092"/>
                    </a:lnTo>
                    <a:lnTo>
                      <a:pt x="841" y="1095"/>
                    </a:lnTo>
                    <a:lnTo>
                      <a:pt x="839" y="1094"/>
                    </a:lnTo>
                    <a:lnTo>
                      <a:pt x="837" y="1093"/>
                    </a:lnTo>
                    <a:lnTo>
                      <a:pt x="832" y="1088"/>
                    </a:lnTo>
                    <a:lnTo>
                      <a:pt x="821" y="1084"/>
                    </a:lnTo>
                    <a:lnTo>
                      <a:pt x="813" y="1081"/>
                    </a:lnTo>
                    <a:lnTo>
                      <a:pt x="808" y="1084"/>
                    </a:lnTo>
                    <a:lnTo>
                      <a:pt x="804" y="1083"/>
                    </a:lnTo>
                    <a:lnTo>
                      <a:pt x="799" y="1084"/>
                    </a:lnTo>
                    <a:lnTo>
                      <a:pt x="795" y="1086"/>
                    </a:lnTo>
                    <a:lnTo>
                      <a:pt x="790" y="1086"/>
                    </a:lnTo>
                    <a:lnTo>
                      <a:pt x="777" y="1087"/>
                    </a:lnTo>
                    <a:lnTo>
                      <a:pt x="768" y="1089"/>
                    </a:lnTo>
                    <a:lnTo>
                      <a:pt x="755" y="1092"/>
                    </a:lnTo>
                    <a:lnTo>
                      <a:pt x="750" y="1091"/>
                    </a:lnTo>
                    <a:lnTo>
                      <a:pt x="746" y="1092"/>
                    </a:lnTo>
                    <a:lnTo>
                      <a:pt x="741" y="1094"/>
                    </a:lnTo>
                    <a:lnTo>
                      <a:pt x="737" y="1095"/>
                    </a:lnTo>
                    <a:lnTo>
                      <a:pt x="732" y="1098"/>
                    </a:lnTo>
                    <a:lnTo>
                      <a:pt x="726" y="1100"/>
                    </a:lnTo>
                    <a:lnTo>
                      <a:pt x="718" y="1103"/>
                    </a:lnTo>
                    <a:lnTo>
                      <a:pt x="716" y="1103"/>
                    </a:lnTo>
                    <a:lnTo>
                      <a:pt x="712" y="1103"/>
                    </a:lnTo>
                    <a:lnTo>
                      <a:pt x="691" y="1097"/>
                    </a:lnTo>
                    <a:lnTo>
                      <a:pt x="687" y="1096"/>
                    </a:lnTo>
                    <a:lnTo>
                      <a:pt x="684" y="1097"/>
                    </a:lnTo>
                    <a:lnTo>
                      <a:pt x="681" y="1098"/>
                    </a:lnTo>
                    <a:lnTo>
                      <a:pt x="678" y="1100"/>
                    </a:lnTo>
                    <a:lnTo>
                      <a:pt x="675" y="1100"/>
                    </a:lnTo>
                    <a:lnTo>
                      <a:pt x="676" y="1098"/>
                    </a:lnTo>
                    <a:lnTo>
                      <a:pt x="677" y="1095"/>
                    </a:lnTo>
                    <a:lnTo>
                      <a:pt x="673" y="1096"/>
                    </a:lnTo>
                    <a:lnTo>
                      <a:pt x="668" y="1096"/>
                    </a:lnTo>
                    <a:lnTo>
                      <a:pt x="665" y="1098"/>
                    </a:lnTo>
                    <a:lnTo>
                      <a:pt x="661" y="1100"/>
                    </a:lnTo>
                    <a:lnTo>
                      <a:pt x="657" y="1097"/>
                    </a:lnTo>
                    <a:lnTo>
                      <a:pt x="652" y="1100"/>
                    </a:lnTo>
                    <a:lnTo>
                      <a:pt x="650" y="1103"/>
                    </a:lnTo>
                    <a:lnTo>
                      <a:pt x="647" y="1109"/>
                    </a:lnTo>
                    <a:lnTo>
                      <a:pt x="646" y="1110"/>
                    </a:lnTo>
                    <a:lnTo>
                      <a:pt x="643" y="1111"/>
                    </a:lnTo>
                    <a:lnTo>
                      <a:pt x="641" y="1111"/>
                    </a:lnTo>
                    <a:lnTo>
                      <a:pt x="640" y="1111"/>
                    </a:lnTo>
                    <a:lnTo>
                      <a:pt x="635" y="1111"/>
                    </a:lnTo>
                    <a:lnTo>
                      <a:pt x="632" y="1110"/>
                    </a:lnTo>
                    <a:lnTo>
                      <a:pt x="627" y="1109"/>
                    </a:lnTo>
                    <a:lnTo>
                      <a:pt x="624" y="1108"/>
                    </a:lnTo>
                    <a:lnTo>
                      <a:pt x="615" y="1108"/>
                    </a:lnTo>
                    <a:lnTo>
                      <a:pt x="606" y="1106"/>
                    </a:lnTo>
                    <a:lnTo>
                      <a:pt x="601" y="1106"/>
                    </a:lnTo>
                    <a:lnTo>
                      <a:pt x="598" y="1108"/>
                    </a:lnTo>
                    <a:lnTo>
                      <a:pt x="595" y="1106"/>
                    </a:lnTo>
                    <a:lnTo>
                      <a:pt x="589" y="1106"/>
                    </a:lnTo>
                    <a:lnTo>
                      <a:pt x="580" y="1106"/>
                    </a:lnTo>
                    <a:lnTo>
                      <a:pt x="577" y="1109"/>
                    </a:lnTo>
                    <a:lnTo>
                      <a:pt x="573" y="1111"/>
                    </a:lnTo>
                    <a:lnTo>
                      <a:pt x="571" y="1114"/>
                    </a:lnTo>
                    <a:lnTo>
                      <a:pt x="569" y="1118"/>
                    </a:lnTo>
                    <a:lnTo>
                      <a:pt x="567" y="1122"/>
                    </a:lnTo>
                    <a:lnTo>
                      <a:pt x="569" y="1125"/>
                    </a:lnTo>
                    <a:lnTo>
                      <a:pt x="569" y="1126"/>
                    </a:lnTo>
                    <a:lnTo>
                      <a:pt x="571" y="1127"/>
                    </a:lnTo>
                    <a:lnTo>
                      <a:pt x="573" y="1128"/>
                    </a:lnTo>
                    <a:lnTo>
                      <a:pt x="575" y="1129"/>
                    </a:lnTo>
                    <a:lnTo>
                      <a:pt x="575" y="1130"/>
                    </a:lnTo>
                    <a:lnTo>
                      <a:pt x="574" y="1130"/>
                    </a:lnTo>
                    <a:lnTo>
                      <a:pt x="566" y="1133"/>
                    </a:lnTo>
                    <a:lnTo>
                      <a:pt x="565" y="1133"/>
                    </a:lnTo>
                    <a:lnTo>
                      <a:pt x="561" y="1131"/>
                    </a:lnTo>
                    <a:lnTo>
                      <a:pt x="558" y="1131"/>
                    </a:lnTo>
                    <a:lnTo>
                      <a:pt x="563" y="1126"/>
                    </a:lnTo>
                    <a:lnTo>
                      <a:pt x="563" y="1122"/>
                    </a:lnTo>
                    <a:lnTo>
                      <a:pt x="561" y="1119"/>
                    </a:lnTo>
                    <a:lnTo>
                      <a:pt x="557" y="1117"/>
                    </a:lnTo>
                    <a:lnTo>
                      <a:pt x="554" y="1116"/>
                    </a:lnTo>
                    <a:lnTo>
                      <a:pt x="549" y="1114"/>
                    </a:lnTo>
                    <a:lnTo>
                      <a:pt x="546" y="1114"/>
                    </a:lnTo>
                    <a:lnTo>
                      <a:pt x="545" y="1117"/>
                    </a:lnTo>
                    <a:lnTo>
                      <a:pt x="543" y="1120"/>
                    </a:lnTo>
                    <a:lnTo>
                      <a:pt x="540" y="1120"/>
                    </a:lnTo>
                    <a:lnTo>
                      <a:pt x="539" y="1121"/>
                    </a:lnTo>
                    <a:lnTo>
                      <a:pt x="536" y="1121"/>
                    </a:lnTo>
                    <a:lnTo>
                      <a:pt x="535" y="1121"/>
                    </a:lnTo>
                    <a:lnTo>
                      <a:pt x="531" y="1120"/>
                    </a:lnTo>
                    <a:lnTo>
                      <a:pt x="527" y="1116"/>
                    </a:lnTo>
                    <a:lnTo>
                      <a:pt x="523" y="1113"/>
                    </a:lnTo>
                    <a:lnTo>
                      <a:pt x="517" y="1112"/>
                    </a:lnTo>
                    <a:lnTo>
                      <a:pt x="511" y="1111"/>
                    </a:lnTo>
                    <a:lnTo>
                      <a:pt x="509" y="1111"/>
                    </a:lnTo>
                    <a:lnTo>
                      <a:pt x="508" y="1109"/>
                    </a:lnTo>
                    <a:lnTo>
                      <a:pt x="505" y="1108"/>
                    </a:lnTo>
                    <a:lnTo>
                      <a:pt x="497" y="1108"/>
                    </a:lnTo>
                    <a:lnTo>
                      <a:pt x="484" y="1105"/>
                    </a:lnTo>
                    <a:lnTo>
                      <a:pt x="484" y="1103"/>
                    </a:lnTo>
                    <a:lnTo>
                      <a:pt x="485" y="1100"/>
                    </a:lnTo>
                    <a:lnTo>
                      <a:pt x="485" y="1096"/>
                    </a:lnTo>
                    <a:lnTo>
                      <a:pt x="483" y="1095"/>
                    </a:lnTo>
                    <a:lnTo>
                      <a:pt x="481" y="1094"/>
                    </a:lnTo>
                    <a:lnTo>
                      <a:pt x="481" y="1092"/>
                    </a:lnTo>
                    <a:lnTo>
                      <a:pt x="481" y="1089"/>
                    </a:lnTo>
                    <a:lnTo>
                      <a:pt x="484" y="1089"/>
                    </a:lnTo>
                    <a:lnTo>
                      <a:pt x="485" y="1088"/>
                    </a:lnTo>
                    <a:lnTo>
                      <a:pt x="487" y="1088"/>
                    </a:lnTo>
                    <a:lnTo>
                      <a:pt x="491" y="1089"/>
                    </a:lnTo>
                    <a:lnTo>
                      <a:pt x="492" y="1089"/>
                    </a:lnTo>
                    <a:lnTo>
                      <a:pt x="493" y="1086"/>
                    </a:lnTo>
                    <a:lnTo>
                      <a:pt x="492" y="1086"/>
                    </a:lnTo>
                    <a:lnTo>
                      <a:pt x="491" y="1086"/>
                    </a:lnTo>
                    <a:lnTo>
                      <a:pt x="488" y="1085"/>
                    </a:lnTo>
                    <a:lnTo>
                      <a:pt x="481" y="1087"/>
                    </a:lnTo>
                    <a:lnTo>
                      <a:pt x="478" y="1087"/>
                    </a:lnTo>
                    <a:lnTo>
                      <a:pt x="476" y="1086"/>
                    </a:lnTo>
                    <a:lnTo>
                      <a:pt x="468" y="1091"/>
                    </a:lnTo>
                    <a:lnTo>
                      <a:pt x="466" y="1092"/>
                    </a:lnTo>
                    <a:lnTo>
                      <a:pt x="468" y="1092"/>
                    </a:lnTo>
                    <a:lnTo>
                      <a:pt x="469" y="1091"/>
                    </a:lnTo>
                    <a:lnTo>
                      <a:pt x="470" y="1094"/>
                    </a:lnTo>
                    <a:lnTo>
                      <a:pt x="471" y="1095"/>
                    </a:lnTo>
                    <a:lnTo>
                      <a:pt x="472" y="1094"/>
                    </a:lnTo>
                    <a:lnTo>
                      <a:pt x="475" y="1092"/>
                    </a:lnTo>
                    <a:lnTo>
                      <a:pt x="477" y="1092"/>
                    </a:lnTo>
                    <a:lnTo>
                      <a:pt x="478" y="1094"/>
                    </a:lnTo>
                    <a:lnTo>
                      <a:pt x="481" y="1100"/>
                    </a:lnTo>
                    <a:lnTo>
                      <a:pt x="479" y="1103"/>
                    </a:lnTo>
                    <a:lnTo>
                      <a:pt x="478" y="1103"/>
                    </a:lnTo>
                    <a:lnTo>
                      <a:pt x="476" y="1103"/>
                    </a:lnTo>
                    <a:lnTo>
                      <a:pt x="470" y="1104"/>
                    </a:lnTo>
                    <a:lnTo>
                      <a:pt x="468" y="1104"/>
                    </a:lnTo>
                    <a:lnTo>
                      <a:pt x="465" y="1103"/>
                    </a:lnTo>
                    <a:lnTo>
                      <a:pt x="461" y="1105"/>
                    </a:lnTo>
                    <a:lnTo>
                      <a:pt x="455" y="1104"/>
                    </a:lnTo>
                    <a:lnTo>
                      <a:pt x="441" y="1098"/>
                    </a:lnTo>
                    <a:lnTo>
                      <a:pt x="431" y="1096"/>
                    </a:lnTo>
                    <a:lnTo>
                      <a:pt x="420" y="1097"/>
                    </a:lnTo>
                    <a:lnTo>
                      <a:pt x="410" y="1098"/>
                    </a:lnTo>
                    <a:lnTo>
                      <a:pt x="406" y="1100"/>
                    </a:lnTo>
                    <a:lnTo>
                      <a:pt x="403" y="1102"/>
                    </a:lnTo>
                    <a:lnTo>
                      <a:pt x="401" y="1103"/>
                    </a:lnTo>
                    <a:lnTo>
                      <a:pt x="397" y="1108"/>
                    </a:lnTo>
                    <a:lnTo>
                      <a:pt x="394" y="1112"/>
                    </a:lnTo>
                    <a:lnTo>
                      <a:pt x="393" y="1113"/>
                    </a:lnTo>
                    <a:lnTo>
                      <a:pt x="391" y="1112"/>
                    </a:lnTo>
                    <a:lnTo>
                      <a:pt x="391" y="1116"/>
                    </a:lnTo>
                    <a:lnTo>
                      <a:pt x="392" y="1118"/>
                    </a:lnTo>
                    <a:lnTo>
                      <a:pt x="397" y="1123"/>
                    </a:lnTo>
                    <a:lnTo>
                      <a:pt x="398" y="1123"/>
                    </a:lnTo>
                    <a:lnTo>
                      <a:pt x="398" y="1125"/>
                    </a:lnTo>
                    <a:lnTo>
                      <a:pt x="398" y="1126"/>
                    </a:lnTo>
                    <a:lnTo>
                      <a:pt x="397" y="1127"/>
                    </a:lnTo>
                    <a:lnTo>
                      <a:pt x="396" y="1128"/>
                    </a:lnTo>
                    <a:lnTo>
                      <a:pt x="390" y="1128"/>
                    </a:lnTo>
                    <a:lnTo>
                      <a:pt x="382" y="1123"/>
                    </a:lnTo>
                    <a:lnTo>
                      <a:pt x="376" y="1122"/>
                    </a:lnTo>
                    <a:lnTo>
                      <a:pt x="366" y="1123"/>
                    </a:lnTo>
                    <a:lnTo>
                      <a:pt x="364" y="1123"/>
                    </a:lnTo>
                    <a:lnTo>
                      <a:pt x="357" y="1120"/>
                    </a:lnTo>
                    <a:lnTo>
                      <a:pt x="347" y="1118"/>
                    </a:lnTo>
                    <a:lnTo>
                      <a:pt x="342" y="1118"/>
                    </a:lnTo>
                    <a:lnTo>
                      <a:pt x="338" y="1118"/>
                    </a:lnTo>
                    <a:lnTo>
                      <a:pt x="329" y="1123"/>
                    </a:lnTo>
                    <a:lnTo>
                      <a:pt x="324" y="1123"/>
                    </a:lnTo>
                    <a:lnTo>
                      <a:pt x="312" y="1122"/>
                    </a:lnTo>
                    <a:lnTo>
                      <a:pt x="287" y="1117"/>
                    </a:lnTo>
                    <a:lnTo>
                      <a:pt x="262" y="1117"/>
                    </a:lnTo>
                    <a:lnTo>
                      <a:pt x="251" y="1117"/>
                    </a:lnTo>
                    <a:lnTo>
                      <a:pt x="243" y="1118"/>
                    </a:lnTo>
                    <a:lnTo>
                      <a:pt x="241" y="1121"/>
                    </a:lnTo>
                    <a:lnTo>
                      <a:pt x="242" y="1123"/>
                    </a:lnTo>
                    <a:lnTo>
                      <a:pt x="245" y="1125"/>
                    </a:lnTo>
                    <a:lnTo>
                      <a:pt x="242" y="1126"/>
                    </a:lnTo>
                    <a:lnTo>
                      <a:pt x="238" y="1125"/>
                    </a:lnTo>
                    <a:lnTo>
                      <a:pt x="234" y="1126"/>
                    </a:lnTo>
                    <a:lnTo>
                      <a:pt x="229" y="1128"/>
                    </a:lnTo>
                    <a:lnTo>
                      <a:pt x="226" y="1130"/>
                    </a:lnTo>
                    <a:lnTo>
                      <a:pt x="225" y="1133"/>
                    </a:lnTo>
                    <a:lnTo>
                      <a:pt x="222" y="1135"/>
                    </a:lnTo>
                    <a:lnTo>
                      <a:pt x="222" y="1137"/>
                    </a:lnTo>
                    <a:lnTo>
                      <a:pt x="222" y="1139"/>
                    </a:lnTo>
                    <a:lnTo>
                      <a:pt x="225" y="1142"/>
                    </a:lnTo>
                    <a:lnTo>
                      <a:pt x="227" y="1143"/>
                    </a:lnTo>
                    <a:lnTo>
                      <a:pt x="229" y="1144"/>
                    </a:lnTo>
                    <a:lnTo>
                      <a:pt x="228" y="1146"/>
                    </a:lnTo>
                    <a:lnTo>
                      <a:pt x="222" y="1146"/>
                    </a:lnTo>
                    <a:lnTo>
                      <a:pt x="214" y="1145"/>
                    </a:lnTo>
                    <a:lnTo>
                      <a:pt x="210" y="1144"/>
                    </a:lnTo>
                    <a:lnTo>
                      <a:pt x="213" y="1142"/>
                    </a:lnTo>
                    <a:lnTo>
                      <a:pt x="214" y="1140"/>
                    </a:lnTo>
                    <a:lnTo>
                      <a:pt x="216" y="1139"/>
                    </a:lnTo>
                    <a:lnTo>
                      <a:pt x="217" y="1139"/>
                    </a:lnTo>
                    <a:lnTo>
                      <a:pt x="218" y="1139"/>
                    </a:lnTo>
                    <a:lnTo>
                      <a:pt x="219" y="1139"/>
                    </a:lnTo>
                    <a:lnTo>
                      <a:pt x="219" y="1137"/>
                    </a:lnTo>
                    <a:lnTo>
                      <a:pt x="217" y="1133"/>
                    </a:lnTo>
                    <a:lnTo>
                      <a:pt x="216" y="1130"/>
                    </a:lnTo>
                    <a:lnTo>
                      <a:pt x="213" y="1127"/>
                    </a:lnTo>
                    <a:lnTo>
                      <a:pt x="210" y="1126"/>
                    </a:lnTo>
                    <a:lnTo>
                      <a:pt x="205" y="1125"/>
                    </a:lnTo>
                    <a:lnTo>
                      <a:pt x="201" y="1123"/>
                    </a:lnTo>
                    <a:lnTo>
                      <a:pt x="193" y="1125"/>
                    </a:lnTo>
                    <a:lnTo>
                      <a:pt x="187" y="1127"/>
                    </a:lnTo>
                    <a:lnTo>
                      <a:pt x="184" y="1128"/>
                    </a:lnTo>
                    <a:lnTo>
                      <a:pt x="182" y="1131"/>
                    </a:lnTo>
                    <a:lnTo>
                      <a:pt x="181" y="1134"/>
                    </a:lnTo>
                    <a:lnTo>
                      <a:pt x="183" y="1136"/>
                    </a:lnTo>
                    <a:lnTo>
                      <a:pt x="184" y="1139"/>
                    </a:lnTo>
                    <a:lnTo>
                      <a:pt x="185" y="1140"/>
                    </a:lnTo>
                    <a:lnTo>
                      <a:pt x="186" y="1143"/>
                    </a:lnTo>
                    <a:lnTo>
                      <a:pt x="183" y="1144"/>
                    </a:lnTo>
                    <a:lnTo>
                      <a:pt x="177" y="1143"/>
                    </a:lnTo>
                    <a:lnTo>
                      <a:pt x="170" y="1143"/>
                    </a:lnTo>
                    <a:lnTo>
                      <a:pt x="161" y="1143"/>
                    </a:lnTo>
                    <a:lnTo>
                      <a:pt x="155" y="1143"/>
                    </a:lnTo>
                    <a:lnTo>
                      <a:pt x="152" y="1146"/>
                    </a:lnTo>
                    <a:lnTo>
                      <a:pt x="152" y="1147"/>
                    </a:lnTo>
                    <a:lnTo>
                      <a:pt x="151" y="1150"/>
                    </a:lnTo>
                    <a:lnTo>
                      <a:pt x="149" y="1154"/>
                    </a:lnTo>
                    <a:lnTo>
                      <a:pt x="148" y="1154"/>
                    </a:lnTo>
                    <a:lnTo>
                      <a:pt x="144" y="1156"/>
                    </a:lnTo>
                    <a:lnTo>
                      <a:pt x="141" y="1158"/>
                    </a:lnTo>
                    <a:lnTo>
                      <a:pt x="135" y="1158"/>
                    </a:lnTo>
                    <a:lnTo>
                      <a:pt x="132" y="1156"/>
                    </a:lnTo>
                    <a:lnTo>
                      <a:pt x="131" y="1154"/>
                    </a:lnTo>
                    <a:lnTo>
                      <a:pt x="131" y="1151"/>
                    </a:lnTo>
                    <a:lnTo>
                      <a:pt x="133" y="1148"/>
                    </a:lnTo>
                    <a:lnTo>
                      <a:pt x="132" y="1146"/>
                    </a:lnTo>
                    <a:lnTo>
                      <a:pt x="132" y="1145"/>
                    </a:lnTo>
                    <a:lnTo>
                      <a:pt x="134" y="1143"/>
                    </a:lnTo>
                    <a:lnTo>
                      <a:pt x="136" y="1142"/>
                    </a:lnTo>
                    <a:lnTo>
                      <a:pt x="136" y="1140"/>
                    </a:lnTo>
                    <a:lnTo>
                      <a:pt x="136" y="1138"/>
                    </a:lnTo>
                    <a:lnTo>
                      <a:pt x="138" y="1136"/>
                    </a:lnTo>
                    <a:lnTo>
                      <a:pt x="139" y="1134"/>
                    </a:lnTo>
                    <a:lnTo>
                      <a:pt x="140" y="1131"/>
                    </a:lnTo>
                    <a:lnTo>
                      <a:pt x="140" y="1129"/>
                    </a:lnTo>
                    <a:lnTo>
                      <a:pt x="139" y="1129"/>
                    </a:lnTo>
                    <a:lnTo>
                      <a:pt x="138" y="1129"/>
                    </a:lnTo>
                    <a:lnTo>
                      <a:pt x="136" y="1130"/>
                    </a:lnTo>
                    <a:lnTo>
                      <a:pt x="135" y="1131"/>
                    </a:lnTo>
                    <a:lnTo>
                      <a:pt x="134" y="1131"/>
                    </a:lnTo>
                    <a:lnTo>
                      <a:pt x="132" y="1130"/>
                    </a:lnTo>
                    <a:lnTo>
                      <a:pt x="131" y="1129"/>
                    </a:lnTo>
                    <a:lnTo>
                      <a:pt x="130" y="1129"/>
                    </a:lnTo>
                    <a:lnTo>
                      <a:pt x="128" y="1129"/>
                    </a:lnTo>
                    <a:lnTo>
                      <a:pt x="127" y="1128"/>
                    </a:lnTo>
                    <a:lnTo>
                      <a:pt x="126" y="1127"/>
                    </a:lnTo>
                    <a:lnTo>
                      <a:pt x="125" y="1127"/>
                    </a:lnTo>
                    <a:lnTo>
                      <a:pt x="119" y="1127"/>
                    </a:lnTo>
                    <a:lnTo>
                      <a:pt x="117" y="1127"/>
                    </a:lnTo>
                    <a:lnTo>
                      <a:pt x="116" y="1127"/>
                    </a:lnTo>
                    <a:lnTo>
                      <a:pt x="114" y="1127"/>
                    </a:lnTo>
                    <a:lnTo>
                      <a:pt x="110" y="1127"/>
                    </a:lnTo>
                    <a:lnTo>
                      <a:pt x="115" y="1113"/>
                    </a:lnTo>
                    <a:lnTo>
                      <a:pt x="116" y="1100"/>
                    </a:lnTo>
                    <a:lnTo>
                      <a:pt x="117" y="1083"/>
                    </a:lnTo>
                    <a:lnTo>
                      <a:pt x="118" y="1069"/>
                    </a:lnTo>
                    <a:lnTo>
                      <a:pt x="118" y="1059"/>
                    </a:lnTo>
                    <a:lnTo>
                      <a:pt x="119" y="1056"/>
                    </a:lnTo>
                    <a:lnTo>
                      <a:pt x="121" y="1055"/>
                    </a:lnTo>
                    <a:lnTo>
                      <a:pt x="123" y="1053"/>
                    </a:lnTo>
                    <a:lnTo>
                      <a:pt x="123" y="1052"/>
                    </a:lnTo>
                    <a:lnTo>
                      <a:pt x="124" y="1046"/>
                    </a:lnTo>
                    <a:lnTo>
                      <a:pt x="122" y="1039"/>
                    </a:lnTo>
                    <a:lnTo>
                      <a:pt x="122" y="1033"/>
                    </a:lnTo>
                    <a:lnTo>
                      <a:pt x="124" y="1029"/>
                    </a:lnTo>
                    <a:lnTo>
                      <a:pt x="127" y="1028"/>
                    </a:lnTo>
                    <a:lnTo>
                      <a:pt x="131" y="1028"/>
                    </a:lnTo>
                    <a:lnTo>
                      <a:pt x="133" y="1028"/>
                    </a:lnTo>
                    <a:lnTo>
                      <a:pt x="135" y="1025"/>
                    </a:lnTo>
                    <a:lnTo>
                      <a:pt x="136" y="1021"/>
                    </a:lnTo>
                    <a:lnTo>
                      <a:pt x="138" y="1010"/>
                    </a:lnTo>
                    <a:lnTo>
                      <a:pt x="140" y="996"/>
                    </a:lnTo>
                    <a:lnTo>
                      <a:pt x="141" y="986"/>
                    </a:lnTo>
                    <a:lnTo>
                      <a:pt x="142" y="977"/>
                    </a:lnTo>
                    <a:lnTo>
                      <a:pt x="143" y="967"/>
                    </a:lnTo>
                    <a:lnTo>
                      <a:pt x="144" y="962"/>
                    </a:lnTo>
                    <a:lnTo>
                      <a:pt x="147" y="958"/>
                    </a:lnTo>
                    <a:lnTo>
                      <a:pt x="151" y="954"/>
                    </a:lnTo>
                    <a:lnTo>
                      <a:pt x="168" y="950"/>
                    </a:lnTo>
                    <a:lnTo>
                      <a:pt x="174" y="946"/>
                    </a:lnTo>
                    <a:lnTo>
                      <a:pt x="177" y="944"/>
                    </a:lnTo>
                    <a:lnTo>
                      <a:pt x="179" y="944"/>
                    </a:lnTo>
                    <a:lnTo>
                      <a:pt x="186" y="943"/>
                    </a:lnTo>
                    <a:lnTo>
                      <a:pt x="187" y="941"/>
                    </a:lnTo>
                    <a:lnTo>
                      <a:pt x="187" y="937"/>
                    </a:lnTo>
                    <a:lnTo>
                      <a:pt x="191" y="933"/>
                    </a:lnTo>
                    <a:lnTo>
                      <a:pt x="196" y="934"/>
                    </a:lnTo>
                    <a:lnTo>
                      <a:pt x="202" y="936"/>
                    </a:lnTo>
                    <a:lnTo>
                      <a:pt x="208" y="936"/>
                    </a:lnTo>
                    <a:lnTo>
                      <a:pt x="211" y="935"/>
                    </a:lnTo>
                    <a:lnTo>
                      <a:pt x="211" y="933"/>
                    </a:lnTo>
                    <a:lnTo>
                      <a:pt x="210" y="929"/>
                    </a:lnTo>
                    <a:lnTo>
                      <a:pt x="209" y="926"/>
                    </a:lnTo>
                    <a:lnTo>
                      <a:pt x="210" y="924"/>
                    </a:lnTo>
                    <a:lnTo>
                      <a:pt x="214" y="919"/>
                    </a:lnTo>
                    <a:lnTo>
                      <a:pt x="217" y="916"/>
                    </a:lnTo>
                    <a:lnTo>
                      <a:pt x="216" y="914"/>
                    </a:lnTo>
                    <a:lnTo>
                      <a:pt x="214" y="913"/>
                    </a:lnTo>
                    <a:lnTo>
                      <a:pt x="216" y="911"/>
                    </a:lnTo>
                    <a:lnTo>
                      <a:pt x="217" y="910"/>
                    </a:lnTo>
                    <a:lnTo>
                      <a:pt x="218" y="909"/>
                    </a:lnTo>
                    <a:lnTo>
                      <a:pt x="220" y="908"/>
                    </a:lnTo>
                    <a:lnTo>
                      <a:pt x="221" y="908"/>
                    </a:lnTo>
                    <a:lnTo>
                      <a:pt x="224" y="907"/>
                    </a:lnTo>
                    <a:lnTo>
                      <a:pt x="225" y="905"/>
                    </a:lnTo>
                    <a:lnTo>
                      <a:pt x="226" y="905"/>
                    </a:lnTo>
                    <a:lnTo>
                      <a:pt x="229" y="905"/>
                    </a:lnTo>
                    <a:lnTo>
                      <a:pt x="231" y="905"/>
                    </a:lnTo>
                    <a:lnTo>
                      <a:pt x="231" y="904"/>
                    </a:lnTo>
                    <a:lnTo>
                      <a:pt x="233" y="902"/>
                    </a:lnTo>
                    <a:lnTo>
                      <a:pt x="234" y="901"/>
                    </a:lnTo>
                    <a:lnTo>
                      <a:pt x="236" y="901"/>
                    </a:lnTo>
                    <a:lnTo>
                      <a:pt x="261" y="899"/>
                    </a:lnTo>
                    <a:lnTo>
                      <a:pt x="263" y="897"/>
                    </a:lnTo>
                    <a:lnTo>
                      <a:pt x="264" y="896"/>
                    </a:lnTo>
                    <a:lnTo>
                      <a:pt x="265" y="895"/>
                    </a:lnTo>
                    <a:lnTo>
                      <a:pt x="268" y="894"/>
                    </a:lnTo>
                    <a:lnTo>
                      <a:pt x="269" y="894"/>
                    </a:lnTo>
                    <a:lnTo>
                      <a:pt x="270" y="895"/>
                    </a:lnTo>
                    <a:lnTo>
                      <a:pt x="272" y="895"/>
                    </a:lnTo>
                    <a:lnTo>
                      <a:pt x="277" y="894"/>
                    </a:lnTo>
                    <a:lnTo>
                      <a:pt x="278" y="894"/>
                    </a:lnTo>
                    <a:lnTo>
                      <a:pt x="279" y="893"/>
                    </a:lnTo>
                    <a:lnTo>
                      <a:pt x="280" y="893"/>
                    </a:lnTo>
                    <a:lnTo>
                      <a:pt x="281" y="890"/>
                    </a:lnTo>
                    <a:lnTo>
                      <a:pt x="282" y="888"/>
                    </a:lnTo>
                    <a:lnTo>
                      <a:pt x="284" y="887"/>
                    </a:lnTo>
                    <a:lnTo>
                      <a:pt x="294" y="887"/>
                    </a:lnTo>
                    <a:lnTo>
                      <a:pt x="306" y="888"/>
                    </a:lnTo>
                    <a:lnTo>
                      <a:pt x="320" y="888"/>
                    </a:lnTo>
                    <a:lnTo>
                      <a:pt x="325" y="890"/>
                    </a:lnTo>
                    <a:lnTo>
                      <a:pt x="331" y="890"/>
                    </a:lnTo>
                    <a:lnTo>
                      <a:pt x="336" y="888"/>
                    </a:lnTo>
                    <a:lnTo>
                      <a:pt x="337" y="888"/>
                    </a:lnTo>
                    <a:lnTo>
                      <a:pt x="338" y="890"/>
                    </a:lnTo>
                    <a:lnTo>
                      <a:pt x="339" y="890"/>
                    </a:lnTo>
                    <a:lnTo>
                      <a:pt x="340" y="891"/>
                    </a:lnTo>
                    <a:lnTo>
                      <a:pt x="341" y="891"/>
                    </a:lnTo>
                    <a:lnTo>
                      <a:pt x="345" y="887"/>
                    </a:lnTo>
                    <a:lnTo>
                      <a:pt x="347" y="880"/>
                    </a:lnTo>
                    <a:lnTo>
                      <a:pt x="348" y="857"/>
                    </a:lnTo>
                    <a:lnTo>
                      <a:pt x="349" y="854"/>
                    </a:lnTo>
                    <a:lnTo>
                      <a:pt x="351" y="852"/>
                    </a:lnTo>
                    <a:lnTo>
                      <a:pt x="357" y="852"/>
                    </a:lnTo>
                    <a:lnTo>
                      <a:pt x="359" y="850"/>
                    </a:lnTo>
                    <a:lnTo>
                      <a:pt x="360" y="846"/>
                    </a:lnTo>
                    <a:lnTo>
                      <a:pt x="359" y="844"/>
                    </a:lnTo>
                    <a:lnTo>
                      <a:pt x="357" y="841"/>
                    </a:lnTo>
                    <a:lnTo>
                      <a:pt x="356" y="837"/>
                    </a:lnTo>
                    <a:lnTo>
                      <a:pt x="355" y="819"/>
                    </a:lnTo>
                    <a:lnTo>
                      <a:pt x="355" y="817"/>
                    </a:lnTo>
                    <a:lnTo>
                      <a:pt x="356" y="816"/>
                    </a:lnTo>
                    <a:lnTo>
                      <a:pt x="357" y="813"/>
                    </a:lnTo>
                    <a:lnTo>
                      <a:pt x="358" y="811"/>
                    </a:lnTo>
                    <a:lnTo>
                      <a:pt x="359" y="809"/>
                    </a:lnTo>
                    <a:lnTo>
                      <a:pt x="363" y="808"/>
                    </a:lnTo>
                    <a:lnTo>
                      <a:pt x="366" y="808"/>
                    </a:lnTo>
                    <a:lnTo>
                      <a:pt x="368" y="808"/>
                    </a:lnTo>
                    <a:lnTo>
                      <a:pt x="363" y="798"/>
                    </a:lnTo>
                    <a:lnTo>
                      <a:pt x="362" y="794"/>
                    </a:lnTo>
                    <a:lnTo>
                      <a:pt x="359" y="792"/>
                    </a:lnTo>
                    <a:lnTo>
                      <a:pt x="358" y="791"/>
                    </a:lnTo>
                    <a:lnTo>
                      <a:pt x="355" y="790"/>
                    </a:lnTo>
                    <a:lnTo>
                      <a:pt x="353" y="788"/>
                    </a:lnTo>
                    <a:lnTo>
                      <a:pt x="349" y="785"/>
                    </a:lnTo>
                    <a:lnTo>
                      <a:pt x="347" y="785"/>
                    </a:lnTo>
                    <a:lnTo>
                      <a:pt x="346" y="785"/>
                    </a:lnTo>
                    <a:lnTo>
                      <a:pt x="338" y="787"/>
                    </a:lnTo>
                    <a:lnTo>
                      <a:pt x="336" y="787"/>
                    </a:lnTo>
                    <a:lnTo>
                      <a:pt x="333" y="787"/>
                    </a:lnTo>
                    <a:lnTo>
                      <a:pt x="329" y="787"/>
                    </a:lnTo>
                    <a:lnTo>
                      <a:pt x="321" y="790"/>
                    </a:lnTo>
                    <a:lnTo>
                      <a:pt x="317" y="791"/>
                    </a:lnTo>
                    <a:lnTo>
                      <a:pt x="308" y="792"/>
                    </a:lnTo>
                    <a:lnTo>
                      <a:pt x="305" y="792"/>
                    </a:lnTo>
                    <a:lnTo>
                      <a:pt x="300" y="791"/>
                    </a:lnTo>
                    <a:lnTo>
                      <a:pt x="296" y="790"/>
                    </a:lnTo>
                    <a:lnTo>
                      <a:pt x="295" y="788"/>
                    </a:lnTo>
                    <a:lnTo>
                      <a:pt x="294" y="788"/>
                    </a:lnTo>
                    <a:lnTo>
                      <a:pt x="293" y="791"/>
                    </a:lnTo>
                    <a:lnTo>
                      <a:pt x="291" y="791"/>
                    </a:lnTo>
                    <a:lnTo>
                      <a:pt x="289" y="788"/>
                    </a:lnTo>
                    <a:lnTo>
                      <a:pt x="282" y="783"/>
                    </a:lnTo>
                    <a:lnTo>
                      <a:pt x="285" y="783"/>
                    </a:lnTo>
                    <a:lnTo>
                      <a:pt x="286" y="782"/>
                    </a:lnTo>
                    <a:lnTo>
                      <a:pt x="287" y="780"/>
                    </a:lnTo>
                    <a:lnTo>
                      <a:pt x="288" y="778"/>
                    </a:lnTo>
                    <a:lnTo>
                      <a:pt x="288" y="775"/>
                    </a:lnTo>
                    <a:lnTo>
                      <a:pt x="287" y="773"/>
                    </a:lnTo>
                    <a:lnTo>
                      <a:pt x="285" y="769"/>
                    </a:lnTo>
                    <a:lnTo>
                      <a:pt x="293" y="752"/>
                    </a:lnTo>
                    <a:lnTo>
                      <a:pt x="293" y="745"/>
                    </a:lnTo>
                    <a:lnTo>
                      <a:pt x="293" y="736"/>
                    </a:lnTo>
                    <a:lnTo>
                      <a:pt x="290" y="720"/>
                    </a:lnTo>
                    <a:lnTo>
                      <a:pt x="290" y="712"/>
                    </a:lnTo>
                    <a:lnTo>
                      <a:pt x="289" y="699"/>
                    </a:lnTo>
                    <a:lnTo>
                      <a:pt x="288" y="688"/>
                    </a:lnTo>
                    <a:lnTo>
                      <a:pt x="285" y="673"/>
                    </a:lnTo>
                    <a:lnTo>
                      <a:pt x="281" y="660"/>
                    </a:lnTo>
                    <a:lnTo>
                      <a:pt x="284" y="641"/>
                    </a:lnTo>
                    <a:lnTo>
                      <a:pt x="286" y="624"/>
                    </a:lnTo>
                    <a:lnTo>
                      <a:pt x="285" y="618"/>
                    </a:lnTo>
                    <a:lnTo>
                      <a:pt x="282" y="616"/>
                    </a:lnTo>
                    <a:lnTo>
                      <a:pt x="257" y="620"/>
                    </a:lnTo>
                    <a:lnTo>
                      <a:pt x="254" y="619"/>
                    </a:lnTo>
                    <a:lnTo>
                      <a:pt x="245" y="609"/>
                    </a:lnTo>
                    <a:lnTo>
                      <a:pt x="243" y="604"/>
                    </a:lnTo>
                    <a:lnTo>
                      <a:pt x="242" y="602"/>
                    </a:lnTo>
                    <a:lnTo>
                      <a:pt x="241" y="600"/>
                    </a:lnTo>
                    <a:lnTo>
                      <a:pt x="239" y="600"/>
                    </a:lnTo>
                    <a:lnTo>
                      <a:pt x="237" y="599"/>
                    </a:lnTo>
                    <a:lnTo>
                      <a:pt x="235" y="598"/>
                    </a:lnTo>
                    <a:lnTo>
                      <a:pt x="233" y="595"/>
                    </a:lnTo>
                    <a:lnTo>
                      <a:pt x="231" y="593"/>
                    </a:lnTo>
                    <a:lnTo>
                      <a:pt x="230" y="591"/>
                    </a:lnTo>
                    <a:lnTo>
                      <a:pt x="226" y="589"/>
                    </a:lnTo>
                    <a:lnTo>
                      <a:pt x="207" y="585"/>
                    </a:lnTo>
                    <a:lnTo>
                      <a:pt x="194" y="579"/>
                    </a:lnTo>
                    <a:lnTo>
                      <a:pt x="190" y="578"/>
                    </a:lnTo>
                    <a:lnTo>
                      <a:pt x="179" y="577"/>
                    </a:lnTo>
                    <a:lnTo>
                      <a:pt x="175" y="576"/>
                    </a:lnTo>
                    <a:lnTo>
                      <a:pt x="168" y="571"/>
                    </a:lnTo>
                    <a:lnTo>
                      <a:pt x="159" y="569"/>
                    </a:lnTo>
                    <a:lnTo>
                      <a:pt x="156" y="568"/>
                    </a:lnTo>
                    <a:lnTo>
                      <a:pt x="151" y="562"/>
                    </a:lnTo>
                    <a:lnTo>
                      <a:pt x="142" y="553"/>
                    </a:lnTo>
                    <a:lnTo>
                      <a:pt x="135" y="545"/>
                    </a:lnTo>
                    <a:lnTo>
                      <a:pt x="121" y="532"/>
                    </a:lnTo>
                    <a:lnTo>
                      <a:pt x="116" y="526"/>
                    </a:lnTo>
                    <a:lnTo>
                      <a:pt x="112" y="517"/>
                    </a:lnTo>
                    <a:lnTo>
                      <a:pt x="107" y="511"/>
                    </a:lnTo>
                    <a:lnTo>
                      <a:pt x="107" y="509"/>
                    </a:lnTo>
                    <a:lnTo>
                      <a:pt x="106" y="507"/>
                    </a:lnTo>
                    <a:lnTo>
                      <a:pt x="106" y="503"/>
                    </a:lnTo>
                    <a:lnTo>
                      <a:pt x="99" y="489"/>
                    </a:lnTo>
                    <a:lnTo>
                      <a:pt x="98" y="486"/>
                    </a:lnTo>
                    <a:lnTo>
                      <a:pt x="96" y="485"/>
                    </a:lnTo>
                    <a:lnTo>
                      <a:pt x="95" y="484"/>
                    </a:lnTo>
                    <a:lnTo>
                      <a:pt x="93" y="484"/>
                    </a:lnTo>
                    <a:lnTo>
                      <a:pt x="92" y="483"/>
                    </a:lnTo>
                    <a:lnTo>
                      <a:pt x="93" y="482"/>
                    </a:lnTo>
                    <a:lnTo>
                      <a:pt x="95" y="481"/>
                    </a:lnTo>
                    <a:lnTo>
                      <a:pt x="96" y="478"/>
                    </a:lnTo>
                    <a:lnTo>
                      <a:pt x="96" y="477"/>
                    </a:lnTo>
                    <a:lnTo>
                      <a:pt x="96" y="476"/>
                    </a:lnTo>
                    <a:lnTo>
                      <a:pt x="95" y="475"/>
                    </a:lnTo>
                    <a:lnTo>
                      <a:pt x="91" y="474"/>
                    </a:lnTo>
                    <a:lnTo>
                      <a:pt x="90" y="472"/>
                    </a:lnTo>
                    <a:lnTo>
                      <a:pt x="90" y="468"/>
                    </a:lnTo>
                    <a:lnTo>
                      <a:pt x="88" y="466"/>
                    </a:lnTo>
                    <a:lnTo>
                      <a:pt x="87" y="465"/>
                    </a:lnTo>
                    <a:lnTo>
                      <a:pt x="86" y="465"/>
                    </a:lnTo>
                    <a:lnTo>
                      <a:pt x="84" y="465"/>
                    </a:lnTo>
                    <a:lnTo>
                      <a:pt x="82" y="462"/>
                    </a:lnTo>
                    <a:lnTo>
                      <a:pt x="81" y="460"/>
                    </a:lnTo>
                    <a:lnTo>
                      <a:pt x="81" y="457"/>
                    </a:lnTo>
                    <a:lnTo>
                      <a:pt x="81" y="455"/>
                    </a:lnTo>
                    <a:lnTo>
                      <a:pt x="79" y="451"/>
                    </a:lnTo>
                    <a:lnTo>
                      <a:pt x="74" y="447"/>
                    </a:lnTo>
                    <a:lnTo>
                      <a:pt x="73" y="443"/>
                    </a:lnTo>
                    <a:lnTo>
                      <a:pt x="73" y="440"/>
                    </a:lnTo>
                    <a:lnTo>
                      <a:pt x="74" y="433"/>
                    </a:lnTo>
                    <a:lnTo>
                      <a:pt x="74" y="430"/>
                    </a:lnTo>
                    <a:lnTo>
                      <a:pt x="73" y="426"/>
                    </a:lnTo>
                    <a:lnTo>
                      <a:pt x="71" y="424"/>
                    </a:lnTo>
                    <a:lnTo>
                      <a:pt x="67" y="423"/>
                    </a:lnTo>
                    <a:lnTo>
                      <a:pt x="65" y="420"/>
                    </a:lnTo>
                    <a:lnTo>
                      <a:pt x="53" y="406"/>
                    </a:lnTo>
                    <a:lnTo>
                      <a:pt x="40" y="391"/>
                    </a:lnTo>
                    <a:lnTo>
                      <a:pt x="30" y="378"/>
                    </a:lnTo>
                    <a:lnTo>
                      <a:pt x="20" y="366"/>
                    </a:lnTo>
                    <a:lnTo>
                      <a:pt x="12" y="357"/>
                    </a:lnTo>
                    <a:lnTo>
                      <a:pt x="0" y="342"/>
                    </a:lnTo>
                    <a:lnTo>
                      <a:pt x="5" y="344"/>
                    </a:lnTo>
                    <a:lnTo>
                      <a:pt x="15" y="348"/>
                    </a:lnTo>
                    <a:lnTo>
                      <a:pt x="28" y="352"/>
                    </a:lnTo>
                    <a:lnTo>
                      <a:pt x="40" y="356"/>
                    </a:lnTo>
                    <a:lnTo>
                      <a:pt x="53" y="360"/>
                    </a:lnTo>
                    <a:lnTo>
                      <a:pt x="65" y="364"/>
                    </a:lnTo>
                    <a:lnTo>
                      <a:pt x="78" y="368"/>
                    </a:lnTo>
                    <a:lnTo>
                      <a:pt x="90" y="373"/>
                    </a:lnTo>
                    <a:lnTo>
                      <a:pt x="102" y="376"/>
                    </a:lnTo>
                    <a:lnTo>
                      <a:pt x="115" y="381"/>
                    </a:lnTo>
                    <a:lnTo>
                      <a:pt x="126" y="384"/>
                    </a:lnTo>
                    <a:lnTo>
                      <a:pt x="139" y="389"/>
                    </a:lnTo>
                    <a:lnTo>
                      <a:pt x="151" y="392"/>
                    </a:lnTo>
                    <a:lnTo>
                      <a:pt x="164" y="397"/>
                    </a:lnTo>
                    <a:lnTo>
                      <a:pt x="176" y="400"/>
                    </a:lnTo>
                    <a:lnTo>
                      <a:pt x="188" y="405"/>
                    </a:lnTo>
                    <a:lnTo>
                      <a:pt x="201" y="408"/>
                    </a:lnTo>
                    <a:lnTo>
                      <a:pt x="213" y="412"/>
                    </a:lnTo>
                    <a:lnTo>
                      <a:pt x="228" y="417"/>
                    </a:lnTo>
                    <a:lnTo>
                      <a:pt x="243" y="420"/>
                    </a:lnTo>
                    <a:lnTo>
                      <a:pt x="262" y="418"/>
                    </a:lnTo>
                    <a:lnTo>
                      <a:pt x="265" y="418"/>
                    </a:lnTo>
                    <a:lnTo>
                      <a:pt x="273" y="417"/>
                    </a:lnTo>
                    <a:lnTo>
                      <a:pt x="280" y="416"/>
                    </a:lnTo>
                    <a:lnTo>
                      <a:pt x="288" y="416"/>
                    </a:lnTo>
                    <a:lnTo>
                      <a:pt x="295" y="415"/>
                    </a:lnTo>
                    <a:lnTo>
                      <a:pt x="303" y="415"/>
                    </a:lnTo>
                    <a:lnTo>
                      <a:pt x="310" y="414"/>
                    </a:lnTo>
                    <a:lnTo>
                      <a:pt x="316" y="412"/>
                    </a:lnTo>
                    <a:lnTo>
                      <a:pt x="324" y="412"/>
                    </a:lnTo>
                    <a:lnTo>
                      <a:pt x="331" y="411"/>
                    </a:lnTo>
                    <a:lnTo>
                      <a:pt x="339" y="411"/>
                    </a:lnTo>
                    <a:lnTo>
                      <a:pt x="346" y="410"/>
                    </a:lnTo>
                    <a:lnTo>
                      <a:pt x="354" y="409"/>
                    </a:lnTo>
                    <a:lnTo>
                      <a:pt x="360" y="409"/>
                    </a:lnTo>
                    <a:lnTo>
                      <a:pt x="368" y="408"/>
                    </a:lnTo>
                    <a:lnTo>
                      <a:pt x="375" y="407"/>
                    </a:lnTo>
                    <a:lnTo>
                      <a:pt x="383" y="407"/>
                    </a:lnTo>
                    <a:lnTo>
                      <a:pt x="406" y="405"/>
                    </a:lnTo>
                    <a:lnTo>
                      <a:pt x="437" y="411"/>
                    </a:lnTo>
                    <a:lnTo>
                      <a:pt x="466" y="416"/>
                    </a:lnTo>
                    <a:lnTo>
                      <a:pt x="483" y="424"/>
                    </a:lnTo>
                    <a:lnTo>
                      <a:pt x="486" y="422"/>
                    </a:lnTo>
                    <a:lnTo>
                      <a:pt x="492" y="411"/>
                    </a:lnTo>
                    <a:lnTo>
                      <a:pt x="495" y="407"/>
                    </a:lnTo>
                    <a:lnTo>
                      <a:pt x="501" y="405"/>
                    </a:lnTo>
                    <a:lnTo>
                      <a:pt x="540" y="392"/>
                    </a:lnTo>
                    <a:lnTo>
                      <a:pt x="544" y="392"/>
                    </a:lnTo>
                    <a:lnTo>
                      <a:pt x="571" y="392"/>
                    </a:lnTo>
                    <a:lnTo>
                      <a:pt x="591" y="392"/>
                    </a:lnTo>
                    <a:lnTo>
                      <a:pt x="616" y="397"/>
                    </a:lnTo>
                    <a:lnTo>
                      <a:pt x="624" y="398"/>
                    </a:lnTo>
                    <a:lnTo>
                      <a:pt x="646" y="391"/>
                    </a:lnTo>
                    <a:lnTo>
                      <a:pt x="653" y="389"/>
                    </a:lnTo>
                    <a:lnTo>
                      <a:pt x="663" y="385"/>
                    </a:lnTo>
                    <a:lnTo>
                      <a:pt x="672" y="383"/>
                    </a:lnTo>
                    <a:lnTo>
                      <a:pt x="679" y="381"/>
                    </a:lnTo>
                    <a:lnTo>
                      <a:pt x="689" y="378"/>
                    </a:lnTo>
                    <a:lnTo>
                      <a:pt x="696" y="376"/>
                    </a:lnTo>
                    <a:lnTo>
                      <a:pt x="706" y="373"/>
                    </a:lnTo>
                    <a:lnTo>
                      <a:pt x="715" y="370"/>
                    </a:lnTo>
                    <a:lnTo>
                      <a:pt x="722" y="368"/>
                    </a:lnTo>
                    <a:lnTo>
                      <a:pt x="732" y="366"/>
                    </a:lnTo>
                    <a:lnTo>
                      <a:pt x="741" y="363"/>
                    </a:lnTo>
                    <a:lnTo>
                      <a:pt x="749" y="360"/>
                    </a:lnTo>
                    <a:lnTo>
                      <a:pt x="758" y="358"/>
                    </a:lnTo>
                    <a:lnTo>
                      <a:pt x="767" y="356"/>
                    </a:lnTo>
                    <a:lnTo>
                      <a:pt x="775" y="352"/>
                    </a:lnTo>
                    <a:lnTo>
                      <a:pt x="784" y="350"/>
                    </a:lnTo>
                    <a:lnTo>
                      <a:pt x="796" y="347"/>
                    </a:lnTo>
                    <a:lnTo>
                      <a:pt x="808" y="338"/>
                    </a:lnTo>
                    <a:lnTo>
                      <a:pt x="812" y="333"/>
                    </a:lnTo>
                    <a:lnTo>
                      <a:pt x="815" y="327"/>
                    </a:lnTo>
                    <a:lnTo>
                      <a:pt x="816" y="327"/>
                    </a:lnTo>
                    <a:lnTo>
                      <a:pt x="818" y="326"/>
                    </a:lnTo>
                    <a:lnTo>
                      <a:pt x="818" y="325"/>
                    </a:lnTo>
                    <a:lnTo>
                      <a:pt x="816" y="324"/>
                    </a:lnTo>
                    <a:lnTo>
                      <a:pt x="812" y="320"/>
                    </a:lnTo>
                    <a:lnTo>
                      <a:pt x="806" y="314"/>
                    </a:lnTo>
                    <a:lnTo>
                      <a:pt x="801" y="310"/>
                    </a:lnTo>
                    <a:lnTo>
                      <a:pt x="799" y="308"/>
                    </a:lnTo>
                    <a:lnTo>
                      <a:pt x="799" y="306"/>
                    </a:lnTo>
                    <a:lnTo>
                      <a:pt x="802" y="299"/>
                    </a:lnTo>
                    <a:lnTo>
                      <a:pt x="812" y="280"/>
                    </a:lnTo>
                    <a:lnTo>
                      <a:pt x="812" y="276"/>
                    </a:lnTo>
                    <a:lnTo>
                      <a:pt x="812" y="265"/>
                    </a:lnTo>
                    <a:lnTo>
                      <a:pt x="815" y="242"/>
                    </a:lnTo>
                    <a:lnTo>
                      <a:pt x="814" y="239"/>
                    </a:lnTo>
                    <a:lnTo>
                      <a:pt x="814" y="235"/>
                    </a:lnTo>
                    <a:lnTo>
                      <a:pt x="813" y="233"/>
                    </a:lnTo>
                    <a:lnTo>
                      <a:pt x="808" y="229"/>
                    </a:lnTo>
                    <a:lnTo>
                      <a:pt x="806" y="222"/>
                    </a:lnTo>
                    <a:lnTo>
                      <a:pt x="807" y="214"/>
                    </a:lnTo>
                    <a:lnTo>
                      <a:pt x="821" y="158"/>
                    </a:lnTo>
                    <a:lnTo>
                      <a:pt x="823" y="156"/>
                    </a:lnTo>
                    <a:lnTo>
                      <a:pt x="825" y="155"/>
                    </a:lnTo>
                    <a:lnTo>
                      <a:pt x="846" y="150"/>
                    </a:lnTo>
                    <a:lnTo>
                      <a:pt x="849" y="149"/>
                    </a:lnTo>
                    <a:lnTo>
                      <a:pt x="863" y="134"/>
                    </a:lnTo>
                    <a:lnTo>
                      <a:pt x="866" y="130"/>
                    </a:lnTo>
                    <a:lnTo>
                      <a:pt x="871" y="110"/>
                    </a:lnTo>
                    <a:lnTo>
                      <a:pt x="874" y="108"/>
                    </a:lnTo>
                    <a:lnTo>
                      <a:pt x="880" y="107"/>
                    </a:lnTo>
                    <a:lnTo>
                      <a:pt x="884" y="105"/>
                    </a:lnTo>
                    <a:lnTo>
                      <a:pt x="888" y="100"/>
                    </a:lnTo>
                    <a:lnTo>
                      <a:pt x="892" y="97"/>
                    </a:lnTo>
                    <a:lnTo>
                      <a:pt x="901" y="91"/>
                    </a:lnTo>
                    <a:lnTo>
                      <a:pt x="907" y="90"/>
                    </a:lnTo>
                    <a:lnTo>
                      <a:pt x="916" y="90"/>
                    </a:lnTo>
                    <a:lnTo>
                      <a:pt x="918" y="91"/>
                    </a:lnTo>
                    <a:lnTo>
                      <a:pt x="919" y="93"/>
                    </a:lnTo>
                    <a:lnTo>
                      <a:pt x="919" y="97"/>
                    </a:lnTo>
                    <a:lnTo>
                      <a:pt x="919" y="99"/>
                    </a:lnTo>
                    <a:lnTo>
                      <a:pt x="918" y="99"/>
                    </a:lnTo>
                    <a:lnTo>
                      <a:pt x="918" y="100"/>
                    </a:lnTo>
                    <a:lnTo>
                      <a:pt x="918" y="102"/>
                    </a:lnTo>
                    <a:lnTo>
                      <a:pt x="919" y="102"/>
                    </a:lnTo>
                    <a:lnTo>
                      <a:pt x="920" y="104"/>
                    </a:lnTo>
                    <a:lnTo>
                      <a:pt x="924" y="105"/>
                    </a:lnTo>
                    <a:lnTo>
                      <a:pt x="927" y="105"/>
                    </a:lnTo>
                    <a:lnTo>
                      <a:pt x="933" y="102"/>
                    </a:lnTo>
                    <a:lnTo>
                      <a:pt x="936" y="102"/>
                    </a:lnTo>
                    <a:lnTo>
                      <a:pt x="939" y="104"/>
                    </a:lnTo>
                    <a:lnTo>
                      <a:pt x="944" y="107"/>
                    </a:lnTo>
                    <a:lnTo>
                      <a:pt x="948" y="108"/>
                    </a:lnTo>
                    <a:lnTo>
                      <a:pt x="950" y="108"/>
                    </a:lnTo>
                    <a:lnTo>
                      <a:pt x="958" y="108"/>
                    </a:lnTo>
                    <a:lnTo>
                      <a:pt x="967" y="108"/>
                    </a:lnTo>
                    <a:lnTo>
                      <a:pt x="970" y="108"/>
                    </a:lnTo>
                    <a:lnTo>
                      <a:pt x="980" y="104"/>
                    </a:lnTo>
                    <a:lnTo>
                      <a:pt x="989" y="102"/>
                    </a:lnTo>
                    <a:lnTo>
                      <a:pt x="995" y="100"/>
                    </a:lnTo>
                    <a:lnTo>
                      <a:pt x="1003" y="98"/>
                    </a:lnTo>
                    <a:lnTo>
                      <a:pt x="1005" y="98"/>
                    </a:lnTo>
                    <a:lnTo>
                      <a:pt x="1014" y="91"/>
                    </a:lnTo>
                    <a:lnTo>
                      <a:pt x="1017" y="90"/>
                    </a:lnTo>
                    <a:lnTo>
                      <a:pt x="1019" y="88"/>
                    </a:lnTo>
                    <a:lnTo>
                      <a:pt x="1021" y="88"/>
                    </a:lnTo>
                    <a:lnTo>
                      <a:pt x="1027" y="88"/>
                    </a:lnTo>
                    <a:lnTo>
                      <a:pt x="1029" y="87"/>
                    </a:lnTo>
                    <a:lnTo>
                      <a:pt x="1031" y="83"/>
                    </a:lnTo>
                    <a:lnTo>
                      <a:pt x="1030" y="76"/>
                    </a:lnTo>
                    <a:lnTo>
                      <a:pt x="1025" y="74"/>
                    </a:lnTo>
                    <a:lnTo>
                      <a:pt x="1012" y="75"/>
                    </a:lnTo>
                    <a:lnTo>
                      <a:pt x="1010" y="75"/>
                    </a:lnTo>
                    <a:lnTo>
                      <a:pt x="1006" y="73"/>
                    </a:lnTo>
                    <a:lnTo>
                      <a:pt x="1004" y="71"/>
                    </a:lnTo>
                    <a:lnTo>
                      <a:pt x="1004" y="64"/>
                    </a:lnTo>
                    <a:lnTo>
                      <a:pt x="1002" y="60"/>
                    </a:lnTo>
                    <a:lnTo>
                      <a:pt x="1000" y="58"/>
                    </a:lnTo>
                    <a:lnTo>
                      <a:pt x="999" y="55"/>
                    </a:lnTo>
                    <a:lnTo>
                      <a:pt x="1001" y="52"/>
                    </a:lnTo>
                    <a:lnTo>
                      <a:pt x="1005" y="52"/>
                    </a:lnTo>
                    <a:lnTo>
                      <a:pt x="1014" y="55"/>
                    </a:lnTo>
                    <a:lnTo>
                      <a:pt x="1019" y="54"/>
                    </a:lnTo>
                    <a:lnTo>
                      <a:pt x="1023" y="51"/>
                    </a:lnTo>
                    <a:lnTo>
                      <a:pt x="1027" y="49"/>
                    </a:lnTo>
                    <a:lnTo>
                      <a:pt x="1032" y="46"/>
                    </a:lnTo>
                    <a:lnTo>
                      <a:pt x="1042" y="35"/>
                    </a:lnTo>
                    <a:lnTo>
                      <a:pt x="1045" y="33"/>
                    </a:lnTo>
                    <a:lnTo>
                      <a:pt x="1047" y="33"/>
                    </a:lnTo>
                    <a:lnTo>
                      <a:pt x="1052" y="34"/>
                    </a:lnTo>
                    <a:lnTo>
                      <a:pt x="1057" y="34"/>
                    </a:lnTo>
                    <a:lnTo>
                      <a:pt x="1060" y="33"/>
                    </a:lnTo>
                    <a:lnTo>
                      <a:pt x="1061" y="31"/>
                    </a:lnTo>
                    <a:lnTo>
                      <a:pt x="1064" y="29"/>
                    </a:lnTo>
                    <a:lnTo>
                      <a:pt x="1071" y="24"/>
                    </a:lnTo>
                    <a:lnTo>
                      <a:pt x="1072" y="23"/>
                    </a:lnTo>
                    <a:lnTo>
                      <a:pt x="1073" y="20"/>
                    </a:lnTo>
                    <a:lnTo>
                      <a:pt x="1073" y="18"/>
                    </a:lnTo>
                    <a:lnTo>
                      <a:pt x="1079" y="13"/>
                    </a:lnTo>
                    <a:lnTo>
                      <a:pt x="1079" y="12"/>
                    </a:lnTo>
                    <a:lnTo>
                      <a:pt x="1080" y="10"/>
                    </a:lnTo>
                    <a:lnTo>
                      <a:pt x="1083" y="2"/>
                    </a:lnTo>
                    <a:lnTo>
                      <a:pt x="1086" y="0"/>
                    </a:lnTo>
                    <a:lnTo>
                      <a:pt x="1088" y="0"/>
                    </a:lnTo>
                    <a:lnTo>
                      <a:pt x="1092" y="1"/>
                    </a:lnTo>
                    <a:lnTo>
                      <a:pt x="1096" y="4"/>
                    </a:lnTo>
                    <a:lnTo>
                      <a:pt x="1099" y="7"/>
                    </a:lnTo>
                    <a:lnTo>
                      <a:pt x="1100" y="9"/>
                    </a:lnTo>
                    <a:lnTo>
                      <a:pt x="1103" y="10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2" name="Freeform 27">
                <a:extLst>
                  <a:ext uri="{FF2B5EF4-FFF2-40B4-BE49-F238E27FC236}">
                    <a16:creationId xmlns:a16="http://schemas.microsoft.com/office/drawing/2014/main" id="{1F1B40A1-BFD4-267E-CA53-6DA05547BE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60575" y="1622425"/>
                <a:ext cx="449263" cy="425450"/>
              </a:xfrm>
              <a:custGeom>
                <a:avLst/>
                <a:gdLst>
                  <a:gd name="T0" fmla="*/ 279 w 283"/>
                  <a:gd name="T1" fmla="*/ 123 h 268"/>
                  <a:gd name="T2" fmla="*/ 269 w 283"/>
                  <a:gd name="T3" fmla="*/ 117 h 268"/>
                  <a:gd name="T4" fmla="*/ 259 w 283"/>
                  <a:gd name="T5" fmla="*/ 110 h 268"/>
                  <a:gd name="T6" fmla="*/ 269 w 283"/>
                  <a:gd name="T7" fmla="*/ 109 h 268"/>
                  <a:gd name="T8" fmla="*/ 276 w 283"/>
                  <a:gd name="T9" fmla="*/ 115 h 268"/>
                  <a:gd name="T10" fmla="*/ 272 w 283"/>
                  <a:gd name="T11" fmla="*/ 67 h 268"/>
                  <a:gd name="T12" fmla="*/ 254 w 283"/>
                  <a:gd name="T13" fmla="*/ 85 h 268"/>
                  <a:gd name="T14" fmla="*/ 238 w 283"/>
                  <a:gd name="T15" fmla="*/ 68 h 268"/>
                  <a:gd name="T16" fmla="*/ 226 w 283"/>
                  <a:gd name="T17" fmla="*/ 54 h 268"/>
                  <a:gd name="T18" fmla="*/ 233 w 283"/>
                  <a:gd name="T19" fmla="*/ 47 h 268"/>
                  <a:gd name="T20" fmla="*/ 234 w 283"/>
                  <a:gd name="T21" fmla="*/ 38 h 268"/>
                  <a:gd name="T22" fmla="*/ 233 w 283"/>
                  <a:gd name="T23" fmla="*/ 35 h 268"/>
                  <a:gd name="T24" fmla="*/ 242 w 283"/>
                  <a:gd name="T25" fmla="*/ 38 h 268"/>
                  <a:gd name="T26" fmla="*/ 248 w 283"/>
                  <a:gd name="T27" fmla="*/ 32 h 268"/>
                  <a:gd name="T28" fmla="*/ 245 w 283"/>
                  <a:gd name="T29" fmla="*/ 27 h 268"/>
                  <a:gd name="T30" fmla="*/ 240 w 283"/>
                  <a:gd name="T31" fmla="*/ 25 h 268"/>
                  <a:gd name="T32" fmla="*/ 238 w 283"/>
                  <a:gd name="T33" fmla="*/ 22 h 268"/>
                  <a:gd name="T34" fmla="*/ 239 w 283"/>
                  <a:gd name="T35" fmla="*/ 18 h 268"/>
                  <a:gd name="T36" fmla="*/ 247 w 283"/>
                  <a:gd name="T37" fmla="*/ 19 h 268"/>
                  <a:gd name="T38" fmla="*/ 221 w 283"/>
                  <a:gd name="T39" fmla="*/ 21 h 268"/>
                  <a:gd name="T40" fmla="*/ 228 w 283"/>
                  <a:gd name="T41" fmla="*/ 13 h 268"/>
                  <a:gd name="T42" fmla="*/ 234 w 283"/>
                  <a:gd name="T43" fmla="*/ 14 h 268"/>
                  <a:gd name="T44" fmla="*/ 228 w 283"/>
                  <a:gd name="T45" fmla="*/ 19 h 268"/>
                  <a:gd name="T46" fmla="*/ 231 w 283"/>
                  <a:gd name="T47" fmla="*/ 62 h 268"/>
                  <a:gd name="T48" fmla="*/ 246 w 283"/>
                  <a:gd name="T49" fmla="*/ 92 h 268"/>
                  <a:gd name="T50" fmla="*/ 233 w 283"/>
                  <a:gd name="T51" fmla="*/ 92 h 268"/>
                  <a:gd name="T52" fmla="*/ 223 w 283"/>
                  <a:gd name="T53" fmla="*/ 89 h 268"/>
                  <a:gd name="T54" fmla="*/ 197 w 283"/>
                  <a:gd name="T55" fmla="*/ 102 h 268"/>
                  <a:gd name="T56" fmla="*/ 177 w 283"/>
                  <a:gd name="T57" fmla="*/ 122 h 268"/>
                  <a:gd name="T58" fmla="*/ 183 w 283"/>
                  <a:gd name="T59" fmla="*/ 126 h 268"/>
                  <a:gd name="T60" fmla="*/ 197 w 283"/>
                  <a:gd name="T61" fmla="*/ 124 h 268"/>
                  <a:gd name="T62" fmla="*/ 196 w 283"/>
                  <a:gd name="T63" fmla="*/ 133 h 268"/>
                  <a:gd name="T64" fmla="*/ 205 w 283"/>
                  <a:gd name="T65" fmla="*/ 127 h 268"/>
                  <a:gd name="T66" fmla="*/ 214 w 283"/>
                  <a:gd name="T67" fmla="*/ 123 h 268"/>
                  <a:gd name="T68" fmla="*/ 221 w 283"/>
                  <a:gd name="T69" fmla="*/ 126 h 268"/>
                  <a:gd name="T70" fmla="*/ 234 w 283"/>
                  <a:gd name="T71" fmla="*/ 129 h 268"/>
                  <a:gd name="T72" fmla="*/ 234 w 283"/>
                  <a:gd name="T73" fmla="*/ 152 h 268"/>
                  <a:gd name="T74" fmla="*/ 242 w 283"/>
                  <a:gd name="T75" fmla="*/ 185 h 268"/>
                  <a:gd name="T76" fmla="*/ 260 w 283"/>
                  <a:gd name="T77" fmla="*/ 207 h 268"/>
                  <a:gd name="T78" fmla="*/ 262 w 283"/>
                  <a:gd name="T79" fmla="*/ 219 h 268"/>
                  <a:gd name="T80" fmla="*/ 272 w 283"/>
                  <a:gd name="T81" fmla="*/ 231 h 268"/>
                  <a:gd name="T82" fmla="*/ 275 w 283"/>
                  <a:gd name="T83" fmla="*/ 241 h 268"/>
                  <a:gd name="T84" fmla="*/ 273 w 283"/>
                  <a:gd name="T85" fmla="*/ 243 h 268"/>
                  <a:gd name="T86" fmla="*/ 274 w 283"/>
                  <a:gd name="T87" fmla="*/ 247 h 268"/>
                  <a:gd name="T88" fmla="*/ 272 w 283"/>
                  <a:gd name="T89" fmla="*/ 247 h 268"/>
                  <a:gd name="T90" fmla="*/ 276 w 283"/>
                  <a:gd name="T91" fmla="*/ 248 h 268"/>
                  <a:gd name="T92" fmla="*/ 280 w 283"/>
                  <a:gd name="T93" fmla="*/ 261 h 268"/>
                  <a:gd name="T94" fmla="*/ 257 w 283"/>
                  <a:gd name="T95" fmla="*/ 267 h 268"/>
                  <a:gd name="T96" fmla="*/ 170 w 283"/>
                  <a:gd name="T97" fmla="*/ 268 h 268"/>
                  <a:gd name="T98" fmla="*/ 159 w 283"/>
                  <a:gd name="T99" fmla="*/ 256 h 268"/>
                  <a:gd name="T100" fmla="*/ 153 w 283"/>
                  <a:gd name="T101" fmla="*/ 232 h 268"/>
                  <a:gd name="T102" fmla="*/ 135 w 283"/>
                  <a:gd name="T103" fmla="*/ 190 h 268"/>
                  <a:gd name="T104" fmla="*/ 127 w 283"/>
                  <a:gd name="T105" fmla="*/ 189 h 268"/>
                  <a:gd name="T106" fmla="*/ 67 w 283"/>
                  <a:gd name="T107" fmla="*/ 181 h 268"/>
                  <a:gd name="T108" fmla="*/ 0 w 283"/>
                  <a:gd name="T109" fmla="*/ 173 h 268"/>
                  <a:gd name="T110" fmla="*/ 47 w 283"/>
                  <a:gd name="T111" fmla="*/ 116 h 268"/>
                  <a:gd name="T112" fmla="*/ 67 w 283"/>
                  <a:gd name="T113" fmla="*/ 76 h 268"/>
                  <a:gd name="T114" fmla="*/ 74 w 283"/>
                  <a:gd name="T115" fmla="*/ 56 h 268"/>
                  <a:gd name="T116" fmla="*/ 124 w 283"/>
                  <a:gd name="T117" fmla="*/ 1 h 268"/>
                  <a:gd name="T118" fmla="*/ 212 w 283"/>
                  <a:gd name="T119" fmla="*/ 18 h 268"/>
                  <a:gd name="T120" fmla="*/ 216 w 283"/>
                  <a:gd name="T121" fmla="*/ 31 h 268"/>
                  <a:gd name="T122" fmla="*/ 222 w 283"/>
                  <a:gd name="T123" fmla="*/ 55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83" h="268">
                    <a:moveTo>
                      <a:pt x="276" y="115"/>
                    </a:moveTo>
                    <a:lnTo>
                      <a:pt x="277" y="116"/>
                    </a:lnTo>
                    <a:lnTo>
                      <a:pt x="279" y="121"/>
                    </a:lnTo>
                    <a:lnTo>
                      <a:pt x="279" y="123"/>
                    </a:lnTo>
                    <a:lnTo>
                      <a:pt x="276" y="122"/>
                    </a:lnTo>
                    <a:lnTo>
                      <a:pt x="274" y="122"/>
                    </a:lnTo>
                    <a:lnTo>
                      <a:pt x="273" y="121"/>
                    </a:lnTo>
                    <a:lnTo>
                      <a:pt x="269" y="117"/>
                    </a:lnTo>
                    <a:lnTo>
                      <a:pt x="266" y="116"/>
                    </a:lnTo>
                    <a:lnTo>
                      <a:pt x="263" y="115"/>
                    </a:lnTo>
                    <a:lnTo>
                      <a:pt x="259" y="115"/>
                    </a:lnTo>
                    <a:lnTo>
                      <a:pt x="259" y="110"/>
                    </a:lnTo>
                    <a:lnTo>
                      <a:pt x="259" y="110"/>
                    </a:lnTo>
                    <a:lnTo>
                      <a:pt x="260" y="108"/>
                    </a:lnTo>
                    <a:lnTo>
                      <a:pt x="264" y="108"/>
                    </a:lnTo>
                    <a:lnTo>
                      <a:pt x="269" y="109"/>
                    </a:lnTo>
                    <a:lnTo>
                      <a:pt x="272" y="110"/>
                    </a:lnTo>
                    <a:lnTo>
                      <a:pt x="273" y="111"/>
                    </a:lnTo>
                    <a:lnTo>
                      <a:pt x="274" y="113"/>
                    </a:lnTo>
                    <a:lnTo>
                      <a:pt x="276" y="115"/>
                    </a:lnTo>
                    <a:close/>
                    <a:moveTo>
                      <a:pt x="247" y="19"/>
                    </a:moveTo>
                    <a:lnTo>
                      <a:pt x="271" y="54"/>
                    </a:lnTo>
                    <a:lnTo>
                      <a:pt x="273" y="59"/>
                    </a:lnTo>
                    <a:lnTo>
                      <a:pt x="272" y="67"/>
                    </a:lnTo>
                    <a:lnTo>
                      <a:pt x="268" y="72"/>
                    </a:lnTo>
                    <a:lnTo>
                      <a:pt x="264" y="79"/>
                    </a:lnTo>
                    <a:lnTo>
                      <a:pt x="258" y="83"/>
                    </a:lnTo>
                    <a:lnTo>
                      <a:pt x="254" y="85"/>
                    </a:lnTo>
                    <a:lnTo>
                      <a:pt x="253" y="85"/>
                    </a:lnTo>
                    <a:lnTo>
                      <a:pt x="247" y="85"/>
                    </a:lnTo>
                    <a:lnTo>
                      <a:pt x="243" y="81"/>
                    </a:lnTo>
                    <a:lnTo>
                      <a:pt x="238" y="68"/>
                    </a:lnTo>
                    <a:lnTo>
                      <a:pt x="232" y="57"/>
                    </a:lnTo>
                    <a:lnTo>
                      <a:pt x="231" y="56"/>
                    </a:lnTo>
                    <a:lnTo>
                      <a:pt x="230" y="55"/>
                    </a:lnTo>
                    <a:lnTo>
                      <a:pt x="226" y="54"/>
                    </a:lnTo>
                    <a:lnTo>
                      <a:pt x="225" y="51"/>
                    </a:lnTo>
                    <a:lnTo>
                      <a:pt x="229" y="49"/>
                    </a:lnTo>
                    <a:lnTo>
                      <a:pt x="231" y="49"/>
                    </a:lnTo>
                    <a:lnTo>
                      <a:pt x="233" y="47"/>
                    </a:lnTo>
                    <a:lnTo>
                      <a:pt x="236" y="46"/>
                    </a:lnTo>
                    <a:lnTo>
                      <a:pt x="236" y="44"/>
                    </a:lnTo>
                    <a:lnTo>
                      <a:pt x="237" y="39"/>
                    </a:lnTo>
                    <a:lnTo>
                      <a:pt x="234" y="38"/>
                    </a:lnTo>
                    <a:lnTo>
                      <a:pt x="233" y="38"/>
                    </a:lnTo>
                    <a:lnTo>
                      <a:pt x="232" y="38"/>
                    </a:lnTo>
                    <a:lnTo>
                      <a:pt x="232" y="38"/>
                    </a:lnTo>
                    <a:lnTo>
                      <a:pt x="233" y="35"/>
                    </a:lnTo>
                    <a:lnTo>
                      <a:pt x="236" y="35"/>
                    </a:lnTo>
                    <a:lnTo>
                      <a:pt x="239" y="38"/>
                    </a:lnTo>
                    <a:lnTo>
                      <a:pt x="240" y="38"/>
                    </a:lnTo>
                    <a:lnTo>
                      <a:pt x="242" y="38"/>
                    </a:lnTo>
                    <a:lnTo>
                      <a:pt x="243" y="37"/>
                    </a:lnTo>
                    <a:lnTo>
                      <a:pt x="243" y="34"/>
                    </a:lnTo>
                    <a:lnTo>
                      <a:pt x="246" y="33"/>
                    </a:lnTo>
                    <a:lnTo>
                      <a:pt x="248" y="32"/>
                    </a:lnTo>
                    <a:lnTo>
                      <a:pt x="248" y="30"/>
                    </a:lnTo>
                    <a:lnTo>
                      <a:pt x="246" y="29"/>
                    </a:lnTo>
                    <a:lnTo>
                      <a:pt x="246" y="29"/>
                    </a:lnTo>
                    <a:lnTo>
                      <a:pt x="245" y="27"/>
                    </a:lnTo>
                    <a:lnTo>
                      <a:pt x="242" y="29"/>
                    </a:lnTo>
                    <a:lnTo>
                      <a:pt x="241" y="29"/>
                    </a:lnTo>
                    <a:lnTo>
                      <a:pt x="240" y="27"/>
                    </a:lnTo>
                    <a:lnTo>
                      <a:pt x="240" y="25"/>
                    </a:lnTo>
                    <a:lnTo>
                      <a:pt x="240" y="23"/>
                    </a:lnTo>
                    <a:lnTo>
                      <a:pt x="240" y="22"/>
                    </a:lnTo>
                    <a:lnTo>
                      <a:pt x="240" y="22"/>
                    </a:lnTo>
                    <a:lnTo>
                      <a:pt x="238" y="22"/>
                    </a:lnTo>
                    <a:lnTo>
                      <a:pt x="237" y="22"/>
                    </a:lnTo>
                    <a:lnTo>
                      <a:pt x="237" y="22"/>
                    </a:lnTo>
                    <a:lnTo>
                      <a:pt x="237" y="21"/>
                    </a:lnTo>
                    <a:lnTo>
                      <a:pt x="239" y="18"/>
                    </a:lnTo>
                    <a:lnTo>
                      <a:pt x="241" y="18"/>
                    </a:lnTo>
                    <a:lnTo>
                      <a:pt x="243" y="18"/>
                    </a:lnTo>
                    <a:lnTo>
                      <a:pt x="246" y="18"/>
                    </a:lnTo>
                    <a:lnTo>
                      <a:pt x="247" y="19"/>
                    </a:lnTo>
                    <a:close/>
                    <a:moveTo>
                      <a:pt x="224" y="22"/>
                    </a:moveTo>
                    <a:lnTo>
                      <a:pt x="223" y="22"/>
                    </a:lnTo>
                    <a:lnTo>
                      <a:pt x="222" y="22"/>
                    </a:lnTo>
                    <a:lnTo>
                      <a:pt x="221" y="21"/>
                    </a:lnTo>
                    <a:lnTo>
                      <a:pt x="221" y="19"/>
                    </a:lnTo>
                    <a:lnTo>
                      <a:pt x="222" y="18"/>
                    </a:lnTo>
                    <a:lnTo>
                      <a:pt x="225" y="14"/>
                    </a:lnTo>
                    <a:lnTo>
                      <a:pt x="228" y="13"/>
                    </a:lnTo>
                    <a:lnTo>
                      <a:pt x="233" y="12"/>
                    </a:lnTo>
                    <a:lnTo>
                      <a:pt x="233" y="12"/>
                    </a:lnTo>
                    <a:lnTo>
                      <a:pt x="236" y="13"/>
                    </a:lnTo>
                    <a:lnTo>
                      <a:pt x="234" y="14"/>
                    </a:lnTo>
                    <a:lnTo>
                      <a:pt x="231" y="16"/>
                    </a:lnTo>
                    <a:lnTo>
                      <a:pt x="230" y="17"/>
                    </a:lnTo>
                    <a:lnTo>
                      <a:pt x="229" y="19"/>
                    </a:lnTo>
                    <a:lnTo>
                      <a:pt x="228" y="19"/>
                    </a:lnTo>
                    <a:lnTo>
                      <a:pt x="224" y="22"/>
                    </a:lnTo>
                    <a:close/>
                    <a:moveTo>
                      <a:pt x="222" y="55"/>
                    </a:moveTo>
                    <a:lnTo>
                      <a:pt x="226" y="62"/>
                    </a:lnTo>
                    <a:lnTo>
                      <a:pt x="231" y="62"/>
                    </a:lnTo>
                    <a:lnTo>
                      <a:pt x="233" y="68"/>
                    </a:lnTo>
                    <a:lnTo>
                      <a:pt x="237" y="76"/>
                    </a:lnTo>
                    <a:lnTo>
                      <a:pt x="243" y="85"/>
                    </a:lnTo>
                    <a:lnTo>
                      <a:pt x="246" y="92"/>
                    </a:lnTo>
                    <a:lnTo>
                      <a:pt x="246" y="96"/>
                    </a:lnTo>
                    <a:lnTo>
                      <a:pt x="242" y="97"/>
                    </a:lnTo>
                    <a:lnTo>
                      <a:pt x="236" y="93"/>
                    </a:lnTo>
                    <a:lnTo>
                      <a:pt x="233" y="92"/>
                    </a:lnTo>
                    <a:lnTo>
                      <a:pt x="232" y="90"/>
                    </a:lnTo>
                    <a:lnTo>
                      <a:pt x="229" y="90"/>
                    </a:lnTo>
                    <a:lnTo>
                      <a:pt x="225" y="89"/>
                    </a:lnTo>
                    <a:lnTo>
                      <a:pt x="223" y="89"/>
                    </a:lnTo>
                    <a:lnTo>
                      <a:pt x="214" y="90"/>
                    </a:lnTo>
                    <a:lnTo>
                      <a:pt x="210" y="93"/>
                    </a:lnTo>
                    <a:lnTo>
                      <a:pt x="206" y="98"/>
                    </a:lnTo>
                    <a:lnTo>
                      <a:pt x="197" y="102"/>
                    </a:lnTo>
                    <a:lnTo>
                      <a:pt x="190" y="108"/>
                    </a:lnTo>
                    <a:lnTo>
                      <a:pt x="187" y="114"/>
                    </a:lnTo>
                    <a:lnTo>
                      <a:pt x="183" y="118"/>
                    </a:lnTo>
                    <a:lnTo>
                      <a:pt x="177" y="122"/>
                    </a:lnTo>
                    <a:lnTo>
                      <a:pt x="177" y="124"/>
                    </a:lnTo>
                    <a:lnTo>
                      <a:pt x="176" y="126"/>
                    </a:lnTo>
                    <a:lnTo>
                      <a:pt x="179" y="126"/>
                    </a:lnTo>
                    <a:lnTo>
                      <a:pt x="183" y="126"/>
                    </a:lnTo>
                    <a:lnTo>
                      <a:pt x="188" y="125"/>
                    </a:lnTo>
                    <a:lnTo>
                      <a:pt x="191" y="124"/>
                    </a:lnTo>
                    <a:lnTo>
                      <a:pt x="195" y="123"/>
                    </a:lnTo>
                    <a:lnTo>
                      <a:pt x="197" y="124"/>
                    </a:lnTo>
                    <a:lnTo>
                      <a:pt x="193" y="126"/>
                    </a:lnTo>
                    <a:lnTo>
                      <a:pt x="193" y="129"/>
                    </a:lnTo>
                    <a:lnTo>
                      <a:pt x="191" y="131"/>
                    </a:lnTo>
                    <a:lnTo>
                      <a:pt x="196" y="133"/>
                    </a:lnTo>
                    <a:lnTo>
                      <a:pt x="198" y="133"/>
                    </a:lnTo>
                    <a:lnTo>
                      <a:pt x="200" y="132"/>
                    </a:lnTo>
                    <a:lnTo>
                      <a:pt x="204" y="131"/>
                    </a:lnTo>
                    <a:lnTo>
                      <a:pt x="205" y="127"/>
                    </a:lnTo>
                    <a:lnTo>
                      <a:pt x="207" y="126"/>
                    </a:lnTo>
                    <a:lnTo>
                      <a:pt x="210" y="127"/>
                    </a:lnTo>
                    <a:lnTo>
                      <a:pt x="213" y="125"/>
                    </a:lnTo>
                    <a:lnTo>
                      <a:pt x="214" y="123"/>
                    </a:lnTo>
                    <a:lnTo>
                      <a:pt x="217" y="122"/>
                    </a:lnTo>
                    <a:lnTo>
                      <a:pt x="219" y="123"/>
                    </a:lnTo>
                    <a:lnTo>
                      <a:pt x="221" y="125"/>
                    </a:lnTo>
                    <a:lnTo>
                      <a:pt x="221" y="126"/>
                    </a:lnTo>
                    <a:lnTo>
                      <a:pt x="223" y="127"/>
                    </a:lnTo>
                    <a:lnTo>
                      <a:pt x="224" y="129"/>
                    </a:lnTo>
                    <a:lnTo>
                      <a:pt x="229" y="130"/>
                    </a:lnTo>
                    <a:lnTo>
                      <a:pt x="234" y="129"/>
                    </a:lnTo>
                    <a:lnTo>
                      <a:pt x="233" y="136"/>
                    </a:lnTo>
                    <a:lnTo>
                      <a:pt x="233" y="140"/>
                    </a:lnTo>
                    <a:lnTo>
                      <a:pt x="233" y="144"/>
                    </a:lnTo>
                    <a:lnTo>
                      <a:pt x="234" y="152"/>
                    </a:lnTo>
                    <a:lnTo>
                      <a:pt x="236" y="156"/>
                    </a:lnTo>
                    <a:lnTo>
                      <a:pt x="238" y="159"/>
                    </a:lnTo>
                    <a:lnTo>
                      <a:pt x="239" y="163"/>
                    </a:lnTo>
                    <a:lnTo>
                      <a:pt x="242" y="185"/>
                    </a:lnTo>
                    <a:lnTo>
                      <a:pt x="246" y="191"/>
                    </a:lnTo>
                    <a:lnTo>
                      <a:pt x="253" y="202"/>
                    </a:lnTo>
                    <a:lnTo>
                      <a:pt x="255" y="205"/>
                    </a:lnTo>
                    <a:lnTo>
                      <a:pt x="260" y="207"/>
                    </a:lnTo>
                    <a:lnTo>
                      <a:pt x="262" y="209"/>
                    </a:lnTo>
                    <a:lnTo>
                      <a:pt x="260" y="213"/>
                    </a:lnTo>
                    <a:lnTo>
                      <a:pt x="260" y="216"/>
                    </a:lnTo>
                    <a:lnTo>
                      <a:pt x="262" y="219"/>
                    </a:lnTo>
                    <a:lnTo>
                      <a:pt x="266" y="225"/>
                    </a:lnTo>
                    <a:lnTo>
                      <a:pt x="266" y="227"/>
                    </a:lnTo>
                    <a:lnTo>
                      <a:pt x="268" y="230"/>
                    </a:lnTo>
                    <a:lnTo>
                      <a:pt x="272" y="231"/>
                    </a:lnTo>
                    <a:lnTo>
                      <a:pt x="277" y="232"/>
                    </a:lnTo>
                    <a:lnTo>
                      <a:pt x="276" y="235"/>
                    </a:lnTo>
                    <a:lnTo>
                      <a:pt x="275" y="238"/>
                    </a:lnTo>
                    <a:lnTo>
                      <a:pt x="275" y="241"/>
                    </a:lnTo>
                    <a:lnTo>
                      <a:pt x="276" y="244"/>
                    </a:lnTo>
                    <a:lnTo>
                      <a:pt x="274" y="242"/>
                    </a:lnTo>
                    <a:lnTo>
                      <a:pt x="274" y="242"/>
                    </a:lnTo>
                    <a:lnTo>
                      <a:pt x="273" y="243"/>
                    </a:lnTo>
                    <a:lnTo>
                      <a:pt x="274" y="244"/>
                    </a:lnTo>
                    <a:lnTo>
                      <a:pt x="274" y="244"/>
                    </a:lnTo>
                    <a:lnTo>
                      <a:pt x="275" y="246"/>
                    </a:lnTo>
                    <a:lnTo>
                      <a:pt x="274" y="247"/>
                    </a:lnTo>
                    <a:lnTo>
                      <a:pt x="274" y="247"/>
                    </a:lnTo>
                    <a:lnTo>
                      <a:pt x="273" y="247"/>
                    </a:lnTo>
                    <a:lnTo>
                      <a:pt x="273" y="247"/>
                    </a:lnTo>
                    <a:lnTo>
                      <a:pt x="272" y="247"/>
                    </a:lnTo>
                    <a:lnTo>
                      <a:pt x="272" y="250"/>
                    </a:lnTo>
                    <a:lnTo>
                      <a:pt x="273" y="251"/>
                    </a:lnTo>
                    <a:lnTo>
                      <a:pt x="275" y="250"/>
                    </a:lnTo>
                    <a:lnTo>
                      <a:pt x="276" y="248"/>
                    </a:lnTo>
                    <a:lnTo>
                      <a:pt x="277" y="249"/>
                    </a:lnTo>
                    <a:lnTo>
                      <a:pt x="277" y="258"/>
                    </a:lnTo>
                    <a:lnTo>
                      <a:pt x="279" y="259"/>
                    </a:lnTo>
                    <a:lnTo>
                      <a:pt x="280" y="261"/>
                    </a:lnTo>
                    <a:lnTo>
                      <a:pt x="282" y="265"/>
                    </a:lnTo>
                    <a:lnTo>
                      <a:pt x="283" y="267"/>
                    </a:lnTo>
                    <a:lnTo>
                      <a:pt x="283" y="267"/>
                    </a:lnTo>
                    <a:lnTo>
                      <a:pt x="257" y="267"/>
                    </a:lnTo>
                    <a:lnTo>
                      <a:pt x="231" y="267"/>
                    </a:lnTo>
                    <a:lnTo>
                      <a:pt x="204" y="268"/>
                    </a:lnTo>
                    <a:lnTo>
                      <a:pt x="178" y="268"/>
                    </a:lnTo>
                    <a:lnTo>
                      <a:pt x="170" y="268"/>
                    </a:lnTo>
                    <a:lnTo>
                      <a:pt x="169" y="264"/>
                    </a:lnTo>
                    <a:lnTo>
                      <a:pt x="165" y="260"/>
                    </a:lnTo>
                    <a:lnTo>
                      <a:pt x="162" y="258"/>
                    </a:lnTo>
                    <a:lnTo>
                      <a:pt x="159" y="256"/>
                    </a:lnTo>
                    <a:lnTo>
                      <a:pt x="156" y="251"/>
                    </a:lnTo>
                    <a:lnTo>
                      <a:pt x="155" y="247"/>
                    </a:lnTo>
                    <a:lnTo>
                      <a:pt x="153" y="241"/>
                    </a:lnTo>
                    <a:lnTo>
                      <a:pt x="153" y="232"/>
                    </a:lnTo>
                    <a:lnTo>
                      <a:pt x="152" y="227"/>
                    </a:lnTo>
                    <a:lnTo>
                      <a:pt x="144" y="205"/>
                    </a:lnTo>
                    <a:lnTo>
                      <a:pt x="137" y="193"/>
                    </a:lnTo>
                    <a:lnTo>
                      <a:pt x="135" y="190"/>
                    </a:lnTo>
                    <a:lnTo>
                      <a:pt x="135" y="190"/>
                    </a:lnTo>
                    <a:lnTo>
                      <a:pt x="135" y="190"/>
                    </a:lnTo>
                    <a:lnTo>
                      <a:pt x="135" y="190"/>
                    </a:lnTo>
                    <a:lnTo>
                      <a:pt x="127" y="189"/>
                    </a:lnTo>
                    <a:lnTo>
                      <a:pt x="111" y="186"/>
                    </a:lnTo>
                    <a:lnTo>
                      <a:pt x="96" y="184"/>
                    </a:lnTo>
                    <a:lnTo>
                      <a:pt x="82" y="183"/>
                    </a:lnTo>
                    <a:lnTo>
                      <a:pt x="67" y="181"/>
                    </a:lnTo>
                    <a:lnTo>
                      <a:pt x="50" y="179"/>
                    </a:lnTo>
                    <a:lnTo>
                      <a:pt x="34" y="176"/>
                    </a:lnTo>
                    <a:lnTo>
                      <a:pt x="17" y="174"/>
                    </a:lnTo>
                    <a:lnTo>
                      <a:pt x="0" y="173"/>
                    </a:lnTo>
                    <a:lnTo>
                      <a:pt x="5" y="167"/>
                    </a:lnTo>
                    <a:lnTo>
                      <a:pt x="27" y="142"/>
                    </a:lnTo>
                    <a:lnTo>
                      <a:pt x="36" y="126"/>
                    </a:lnTo>
                    <a:lnTo>
                      <a:pt x="47" y="116"/>
                    </a:lnTo>
                    <a:lnTo>
                      <a:pt x="49" y="113"/>
                    </a:lnTo>
                    <a:lnTo>
                      <a:pt x="53" y="101"/>
                    </a:lnTo>
                    <a:lnTo>
                      <a:pt x="64" y="82"/>
                    </a:lnTo>
                    <a:lnTo>
                      <a:pt x="67" y="76"/>
                    </a:lnTo>
                    <a:lnTo>
                      <a:pt x="67" y="74"/>
                    </a:lnTo>
                    <a:lnTo>
                      <a:pt x="68" y="69"/>
                    </a:lnTo>
                    <a:lnTo>
                      <a:pt x="68" y="66"/>
                    </a:lnTo>
                    <a:lnTo>
                      <a:pt x="74" y="56"/>
                    </a:lnTo>
                    <a:lnTo>
                      <a:pt x="86" y="24"/>
                    </a:lnTo>
                    <a:lnTo>
                      <a:pt x="92" y="16"/>
                    </a:lnTo>
                    <a:lnTo>
                      <a:pt x="100" y="12"/>
                    </a:lnTo>
                    <a:lnTo>
                      <a:pt x="124" y="1"/>
                    </a:lnTo>
                    <a:lnTo>
                      <a:pt x="133" y="0"/>
                    </a:lnTo>
                    <a:lnTo>
                      <a:pt x="171" y="0"/>
                    </a:lnTo>
                    <a:lnTo>
                      <a:pt x="179" y="1"/>
                    </a:lnTo>
                    <a:lnTo>
                      <a:pt x="212" y="18"/>
                    </a:lnTo>
                    <a:lnTo>
                      <a:pt x="213" y="21"/>
                    </a:lnTo>
                    <a:lnTo>
                      <a:pt x="214" y="24"/>
                    </a:lnTo>
                    <a:lnTo>
                      <a:pt x="215" y="27"/>
                    </a:lnTo>
                    <a:lnTo>
                      <a:pt x="216" y="31"/>
                    </a:lnTo>
                    <a:lnTo>
                      <a:pt x="216" y="37"/>
                    </a:lnTo>
                    <a:lnTo>
                      <a:pt x="216" y="41"/>
                    </a:lnTo>
                    <a:lnTo>
                      <a:pt x="219" y="47"/>
                    </a:lnTo>
                    <a:lnTo>
                      <a:pt x="222" y="55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3" name="Freeform 28">
                <a:extLst>
                  <a:ext uri="{FF2B5EF4-FFF2-40B4-BE49-F238E27FC236}">
                    <a16:creationId xmlns:a16="http://schemas.microsoft.com/office/drawing/2014/main" id="{563A3448-3859-28C3-E077-80351F45D7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9250" y="1111250"/>
                <a:ext cx="1770063" cy="706438"/>
              </a:xfrm>
              <a:custGeom>
                <a:avLst/>
                <a:gdLst>
                  <a:gd name="T0" fmla="*/ 1108 w 1115"/>
                  <a:gd name="T1" fmla="*/ 30 h 445"/>
                  <a:gd name="T2" fmla="*/ 1096 w 1115"/>
                  <a:gd name="T3" fmla="*/ 21 h 445"/>
                  <a:gd name="T4" fmla="*/ 1087 w 1115"/>
                  <a:gd name="T5" fmla="*/ 33 h 445"/>
                  <a:gd name="T6" fmla="*/ 1080 w 1115"/>
                  <a:gd name="T7" fmla="*/ 44 h 445"/>
                  <a:gd name="T8" fmla="*/ 1068 w 1115"/>
                  <a:gd name="T9" fmla="*/ 54 h 445"/>
                  <a:gd name="T10" fmla="*/ 1053 w 1115"/>
                  <a:gd name="T11" fmla="*/ 54 h 445"/>
                  <a:gd name="T12" fmla="*/ 1031 w 1115"/>
                  <a:gd name="T13" fmla="*/ 72 h 445"/>
                  <a:gd name="T14" fmla="*/ 1009 w 1115"/>
                  <a:gd name="T15" fmla="*/ 73 h 445"/>
                  <a:gd name="T16" fmla="*/ 1012 w 1115"/>
                  <a:gd name="T17" fmla="*/ 85 h 445"/>
                  <a:gd name="T18" fmla="*/ 1020 w 1115"/>
                  <a:gd name="T19" fmla="*/ 96 h 445"/>
                  <a:gd name="T20" fmla="*/ 1037 w 1115"/>
                  <a:gd name="T21" fmla="*/ 108 h 445"/>
                  <a:gd name="T22" fmla="*/ 1025 w 1115"/>
                  <a:gd name="T23" fmla="*/ 111 h 445"/>
                  <a:gd name="T24" fmla="*/ 1003 w 1115"/>
                  <a:gd name="T25" fmla="*/ 121 h 445"/>
                  <a:gd name="T26" fmla="*/ 975 w 1115"/>
                  <a:gd name="T27" fmla="*/ 129 h 445"/>
                  <a:gd name="T28" fmla="*/ 952 w 1115"/>
                  <a:gd name="T29" fmla="*/ 128 h 445"/>
                  <a:gd name="T30" fmla="*/ 935 w 1115"/>
                  <a:gd name="T31" fmla="*/ 126 h 445"/>
                  <a:gd name="T32" fmla="*/ 926 w 1115"/>
                  <a:gd name="T33" fmla="*/ 123 h 445"/>
                  <a:gd name="T34" fmla="*/ 927 w 1115"/>
                  <a:gd name="T35" fmla="*/ 118 h 445"/>
                  <a:gd name="T36" fmla="*/ 915 w 1115"/>
                  <a:gd name="T37" fmla="*/ 111 h 445"/>
                  <a:gd name="T38" fmla="*/ 892 w 1115"/>
                  <a:gd name="T39" fmla="*/ 126 h 445"/>
                  <a:gd name="T40" fmla="*/ 874 w 1115"/>
                  <a:gd name="T41" fmla="*/ 151 h 445"/>
                  <a:gd name="T42" fmla="*/ 833 w 1115"/>
                  <a:gd name="T43" fmla="*/ 176 h 445"/>
                  <a:gd name="T44" fmla="*/ 814 w 1115"/>
                  <a:gd name="T45" fmla="*/ 243 h 445"/>
                  <a:gd name="T46" fmla="*/ 822 w 1115"/>
                  <a:gd name="T47" fmla="*/ 260 h 445"/>
                  <a:gd name="T48" fmla="*/ 820 w 1115"/>
                  <a:gd name="T49" fmla="*/ 301 h 445"/>
                  <a:gd name="T50" fmla="*/ 809 w 1115"/>
                  <a:gd name="T51" fmla="*/ 331 h 445"/>
                  <a:gd name="T52" fmla="*/ 826 w 1115"/>
                  <a:gd name="T53" fmla="*/ 346 h 445"/>
                  <a:gd name="T54" fmla="*/ 820 w 1115"/>
                  <a:gd name="T55" fmla="*/ 354 h 445"/>
                  <a:gd name="T56" fmla="*/ 783 w 1115"/>
                  <a:gd name="T57" fmla="*/ 373 h 445"/>
                  <a:gd name="T58" fmla="*/ 749 w 1115"/>
                  <a:gd name="T59" fmla="*/ 384 h 445"/>
                  <a:gd name="T60" fmla="*/ 714 w 1115"/>
                  <a:gd name="T61" fmla="*/ 394 h 445"/>
                  <a:gd name="T62" fmla="*/ 680 w 1115"/>
                  <a:gd name="T63" fmla="*/ 404 h 445"/>
                  <a:gd name="T64" fmla="*/ 632 w 1115"/>
                  <a:gd name="T65" fmla="*/ 419 h 445"/>
                  <a:gd name="T66" fmla="*/ 552 w 1115"/>
                  <a:gd name="T67" fmla="*/ 413 h 445"/>
                  <a:gd name="T68" fmla="*/ 500 w 1115"/>
                  <a:gd name="T69" fmla="*/ 432 h 445"/>
                  <a:gd name="T70" fmla="*/ 445 w 1115"/>
                  <a:gd name="T71" fmla="*/ 432 h 445"/>
                  <a:gd name="T72" fmla="*/ 376 w 1115"/>
                  <a:gd name="T73" fmla="*/ 429 h 445"/>
                  <a:gd name="T74" fmla="*/ 347 w 1115"/>
                  <a:gd name="T75" fmla="*/ 432 h 445"/>
                  <a:gd name="T76" fmla="*/ 318 w 1115"/>
                  <a:gd name="T77" fmla="*/ 435 h 445"/>
                  <a:gd name="T78" fmla="*/ 288 w 1115"/>
                  <a:gd name="T79" fmla="*/ 437 h 445"/>
                  <a:gd name="T80" fmla="*/ 251 w 1115"/>
                  <a:gd name="T81" fmla="*/ 441 h 445"/>
                  <a:gd name="T82" fmla="*/ 196 w 1115"/>
                  <a:gd name="T83" fmla="*/ 426 h 445"/>
                  <a:gd name="T84" fmla="*/ 147 w 1115"/>
                  <a:gd name="T85" fmla="*/ 410 h 445"/>
                  <a:gd name="T86" fmla="*/ 98 w 1115"/>
                  <a:gd name="T87" fmla="*/ 394 h 445"/>
                  <a:gd name="T88" fmla="*/ 48 w 1115"/>
                  <a:gd name="T89" fmla="*/ 377 h 445"/>
                  <a:gd name="T90" fmla="*/ 8 w 1115"/>
                  <a:gd name="T91" fmla="*/ 363 h 445"/>
                  <a:gd name="T92" fmla="*/ 51 w 1115"/>
                  <a:gd name="T93" fmla="*/ 312 h 445"/>
                  <a:gd name="T94" fmla="*/ 100 w 1115"/>
                  <a:gd name="T95" fmla="*/ 254 h 445"/>
                  <a:gd name="T96" fmla="*/ 150 w 1115"/>
                  <a:gd name="T97" fmla="*/ 193 h 445"/>
                  <a:gd name="T98" fmla="*/ 150 w 1115"/>
                  <a:gd name="T99" fmla="*/ 187 h 445"/>
                  <a:gd name="T100" fmla="*/ 153 w 1115"/>
                  <a:gd name="T101" fmla="*/ 167 h 445"/>
                  <a:gd name="T102" fmla="*/ 151 w 1115"/>
                  <a:gd name="T103" fmla="*/ 151 h 445"/>
                  <a:gd name="T104" fmla="*/ 147 w 1115"/>
                  <a:gd name="T105" fmla="*/ 134 h 445"/>
                  <a:gd name="T106" fmla="*/ 142 w 1115"/>
                  <a:gd name="T107" fmla="*/ 113 h 445"/>
                  <a:gd name="T108" fmla="*/ 130 w 1115"/>
                  <a:gd name="T109" fmla="*/ 100 h 445"/>
                  <a:gd name="T110" fmla="*/ 49 w 1115"/>
                  <a:gd name="T111" fmla="*/ 87 h 445"/>
                  <a:gd name="T112" fmla="*/ 4 w 1115"/>
                  <a:gd name="T113" fmla="*/ 79 h 445"/>
                  <a:gd name="T114" fmla="*/ 2 w 1115"/>
                  <a:gd name="T115" fmla="*/ 37 h 445"/>
                  <a:gd name="T116" fmla="*/ 1 w 1115"/>
                  <a:gd name="T117" fmla="*/ 0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" h="445">
                    <a:moveTo>
                      <a:pt x="1115" y="33"/>
                    </a:moveTo>
                    <a:lnTo>
                      <a:pt x="1114" y="33"/>
                    </a:lnTo>
                    <a:lnTo>
                      <a:pt x="1111" y="31"/>
                    </a:lnTo>
                    <a:lnTo>
                      <a:pt x="1108" y="30"/>
                    </a:lnTo>
                    <a:lnTo>
                      <a:pt x="1107" y="28"/>
                    </a:lnTo>
                    <a:lnTo>
                      <a:pt x="1104" y="25"/>
                    </a:lnTo>
                    <a:lnTo>
                      <a:pt x="1100" y="22"/>
                    </a:lnTo>
                    <a:lnTo>
                      <a:pt x="1096" y="21"/>
                    </a:lnTo>
                    <a:lnTo>
                      <a:pt x="1094" y="21"/>
                    </a:lnTo>
                    <a:lnTo>
                      <a:pt x="1091" y="23"/>
                    </a:lnTo>
                    <a:lnTo>
                      <a:pt x="1088" y="31"/>
                    </a:lnTo>
                    <a:lnTo>
                      <a:pt x="1087" y="33"/>
                    </a:lnTo>
                    <a:lnTo>
                      <a:pt x="1087" y="34"/>
                    </a:lnTo>
                    <a:lnTo>
                      <a:pt x="1081" y="39"/>
                    </a:lnTo>
                    <a:lnTo>
                      <a:pt x="1081" y="41"/>
                    </a:lnTo>
                    <a:lnTo>
                      <a:pt x="1080" y="44"/>
                    </a:lnTo>
                    <a:lnTo>
                      <a:pt x="1079" y="45"/>
                    </a:lnTo>
                    <a:lnTo>
                      <a:pt x="1072" y="50"/>
                    </a:lnTo>
                    <a:lnTo>
                      <a:pt x="1069" y="52"/>
                    </a:lnTo>
                    <a:lnTo>
                      <a:pt x="1068" y="54"/>
                    </a:lnTo>
                    <a:lnTo>
                      <a:pt x="1065" y="55"/>
                    </a:lnTo>
                    <a:lnTo>
                      <a:pt x="1060" y="55"/>
                    </a:lnTo>
                    <a:lnTo>
                      <a:pt x="1055" y="54"/>
                    </a:lnTo>
                    <a:lnTo>
                      <a:pt x="1053" y="54"/>
                    </a:lnTo>
                    <a:lnTo>
                      <a:pt x="1050" y="56"/>
                    </a:lnTo>
                    <a:lnTo>
                      <a:pt x="1040" y="67"/>
                    </a:lnTo>
                    <a:lnTo>
                      <a:pt x="1035" y="70"/>
                    </a:lnTo>
                    <a:lnTo>
                      <a:pt x="1031" y="72"/>
                    </a:lnTo>
                    <a:lnTo>
                      <a:pt x="1027" y="75"/>
                    </a:lnTo>
                    <a:lnTo>
                      <a:pt x="1022" y="76"/>
                    </a:lnTo>
                    <a:lnTo>
                      <a:pt x="1013" y="73"/>
                    </a:lnTo>
                    <a:lnTo>
                      <a:pt x="1009" y="73"/>
                    </a:lnTo>
                    <a:lnTo>
                      <a:pt x="1007" y="76"/>
                    </a:lnTo>
                    <a:lnTo>
                      <a:pt x="1008" y="79"/>
                    </a:lnTo>
                    <a:lnTo>
                      <a:pt x="1010" y="81"/>
                    </a:lnTo>
                    <a:lnTo>
                      <a:pt x="1012" y="85"/>
                    </a:lnTo>
                    <a:lnTo>
                      <a:pt x="1012" y="92"/>
                    </a:lnTo>
                    <a:lnTo>
                      <a:pt x="1014" y="94"/>
                    </a:lnTo>
                    <a:lnTo>
                      <a:pt x="1018" y="96"/>
                    </a:lnTo>
                    <a:lnTo>
                      <a:pt x="1020" y="96"/>
                    </a:lnTo>
                    <a:lnTo>
                      <a:pt x="1033" y="95"/>
                    </a:lnTo>
                    <a:lnTo>
                      <a:pt x="1038" y="97"/>
                    </a:lnTo>
                    <a:lnTo>
                      <a:pt x="1039" y="104"/>
                    </a:lnTo>
                    <a:lnTo>
                      <a:pt x="1037" y="108"/>
                    </a:lnTo>
                    <a:lnTo>
                      <a:pt x="1035" y="109"/>
                    </a:lnTo>
                    <a:lnTo>
                      <a:pt x="1029" y="109"/>
                    </a:lnTo>
                    <a:lnTo>
                      <a:pt x="1027" y="109"/>
                    </a:lnTo>
                    <a:lnTo>
                      <a:pt x="1025" y="111"/>
                    </a:lnTo>
                    <a:lnTo>
                      <a:pt x="1022" y="112"/>
                    </a:lnTo>
                    <a:lnTo>
                      <a:pt x="1013" y="119"/>
                    </a:lnTo>
                    <a:lnTo>
                      <a:pt x="1011" y="119"/>
                    </a:lnTo>
                    <a:lnTo>
                      <a:pt x="1003" y="121"/>
                    </a:lnTo>
                    <a:lnTo>
                      <a:pt x="997" y="123"/>
                    </a:lnTo>
                    <a:lnTo>
                      <a:pt x="988" y="125"/>
                    </a:lnTo>
                    <a:lnTo>
                      <a:pt x="978" y="129"/>
                    </a:lnTo>
                    <a:lnTo>
                      <a:pt x="975" y="129"/>
                    </a:lnTo>
                    <a:lnTo>
                      <a:pt x="966" y="129"/>
                    </a:lnTo>
                    <a:lnTo>
                      <a:pt x="958" y="129"/>
                    </a:lnTo>
                    <a:lnTo>
                      <a:pt x="956" y="129"/>
                    </a:lnTo>
                    <a:lnTo>
                      <a:pt x="952" y="128"/>
                    </a:lnTo>
                    <a:lnTo>
                      <a:pt x="947" y="125"/>
                    </a:lnTo>
                    <a:lnTo>
                      <a:pt x="944" y="123"/>
                    </a:lnTo>
                    <a:lnTo>
                      <a:pt x="941" y="123"/>
                    </a:lnTo>
                    <a:lnTo>
                      <a:pt x="935" y="126"/>
                    </a:lnTo>
                    <a:lnTo>
                      <a:pt x="932" y="126"/>
                    </a:lnTo>
                    <a:lnTo>
                      <a:pt x="928" y="125"/>
                    </a:lnTo>
                    <a:lnTo>
                      <a:pt x="927" y="123"/>
                    </a:lnTo>
                    <a:lnTo>
                      <a:pt x="926" y="123"/>
                    </a:lnTo>
                    <a:lnTo>
                      <a:pt x="926" y="121"/>
                    </a:lnTo>
                    <a:lnTo>
                      <a:pt x="926" y="120"/>
                    </a:lnTo>
                    <a:lnTo>
                      <a:pt x="927" y="120"/>
                    </a:lnTo>
                    <a:lnTo>
                      <a:pt x="927" y="118"/>
                    </a:lnTo>
                    <a:lnTo>
                      <a:pt x="927" y="114"/>
                    </a:lnTo>
                    <a:lnTo>
                      <a:pt x="926" y="112"/>
                    </a:lnTo>
                    <a:lnTo>
                      <a:pt x="924" y="111"/>
                    </a:lnTo>
                    <a:lnTo>
                      <a:pt x="915" y="111"/>
                    </a:lnTo>
                    <a:lnTo>
                      <a:pt x="909" y="112"/>
                    </a:lnTo>
                    <a:lnTo>
                      <a:pt x="900" y="118"/>
                    </a:lnTo>
                    <a:lnTo>
                      <a:pt x="896" y="121"/>
                    </a:lnTo>
                    <a:lnTo>
                      <a:pt x="892" y="126"/>
                    </a:lnTo>
                    <a:lnTo>
                      <a:pt x="888" y="128"/>
                    </a:lnTo>
                    <a:lnTo>
                      <a:pt x="882" y="129"/>
                    </a:lnTo>
                    <a:lnTo>
                      <a:pt x="879" y="131"/>
                    </a:lnTo>
                    <a:lnTo>
                      <a:pt x="874" y="151"/>
                    </a:lnTo>
                    <a:lnTo>
                      <a:pt x="871" y="155"/>
                    </a:lnTo>
                    <a:lnTo>
                      <a:pt x="857" y="170"/>
                    </a:lnTo>
                    <a:lnTo>
                      <a:pt x="854" y="171"/>
                    </a:lnTo>
                    <a:lnTo>
                      <a:pt x="833" y="176"/>
                    </a:lnTo>
                    <a:lnTo>
                      <a:pt x="831" y="177"/>
                    </a:lnTo>
                    <a:lnTo>
                      <a:pt x="829" y="179"/>
                    </a:lnTo>
                    <a:lnTo>
                      <a:pt x="815" y="235"/>
                    </a:lnTo>
                    <a:lnTo>
                      <a:pt x="814" y="243"/>
                    </a:lnTo>
                    <a:lnTo>
                      <a:pt x="816" y="250"/>
                    </a:lnTo>
                    <a:lnTo>
                      <a:pt x="821" y="254"/>
                    </a:lnTo>
                    <a:lnTo>
                      <a:pt x="822" y="256"/>
                    </a:lnTo>
                    <a:lnTo>
                      <a:pt x="822" y="260"/>
                    </a:lnTo>
                    <a:lnTo>
                      <a:pt x="823" y="263"/>
                    </a:lnTo>
                    <a:lnTo>
                      <a:pt x="820" y="286"/>
                    </a:lnTo>
                    <a:lnTo>
                      <a:pt x="820" y="297"/>
                    </a:lnTo>
                    <a:lnTo>
                      <a:pt x="820" y="301"/>
                    </a:lnTo>
                    <a:lnTo>
                      <a:pt x="810" y="320"/>
                    </a:lnTo>
                    <a:lnTo>
                      <a:pt x="807" y="327"/>
                    </a:lnTo>
                    <a:lnTo>
                      <a:pt x="807" y="329"/>
                    </a:lnTo>
                    <a:lnTo>
                      <a:pt x="809" y="331"/>
                    </a:lnTo>
                    <a:lnTo>
                      <a:pt x="814" y="335"/>
                    </a:lnTo>
                    <a:lnTo>
                      <a:pt x="820" y="341"/>
                    </a:lnTo>
                    <a:lnTo>
                      <a:pt x="824" y="345"/>
                    </a:lnTo>
                    <a:lnTo>
                      <a:pt x="826" y="346"/>
                    </a:lnTo>
                    <a:lnTo>
                      <a:pt x="826" y="347"/>
                    </a:lnTo>
                    <a:lnTo>
                      <a:pt x="824" y="348"/>
                    </a:lnTo>
                    <a:lnTo>
                      <a:pt x="823" y="348"/>
                    </a:lnTo>
                    <a:lnTo>
                      <a:pt x="820" y="354"/>
                    </a:lnTo>
                    <a:lnTo>
                      <a:pt x="816" y="359"/>
                    </a:lnTo>
                    <a:lnTo>
                      <a:pt x="804" y="368"/>
                    </a:lnTo>
                    <a:lnTo>
                      <a:pt x="792" y="371"/>
                    </a:lnTo>
                    <a:lnTo>
                      <a:pt x="783" y="373"/>
                    </a:lnTo>
                    <a:lnTo>
                      <a:pt x="775" y="377"/>
                    </a:lnTo>
                    <a:lnTo>
                      <a:pt x="766" y="379"/>
                    </a:lnTo>
                    <a:lnTo>
                      <a:pt x="757" y="381"/>
                    </a:lnTo>
                    <a:lnTo>
                      <a:pt x="749" y="384"/>
                    </a:lnTo>
                    <a:lnTo>
                      <a:pt x="740" y="387"/>
                    </a:lnTo>
                    <a:lnTo>
                      <a:pt x="730" y="389"/>
                    </a:lnTo>
                    <a:lnTo>
                      <a:pt x="723" y="391"/>
                    </a:lnTo>
                    <a:lnTo>
                      <a:pt x="714" y="394"/>
                    </a:lnTo>
                    <a:lnTo>
                      <a:pt x="704" y="397"/>
                    </a:lnTo>
                    <a:lnTo>
                      <a:pt x="697" y="399"/>
                    </a:lnTo>
                    <a:lnTo>
                      <a:pt x="687" y="402"/>
                    </a:lnTo>
                    <a:lnTo>
                      <a:pt x="680" y="404"/>
                    </a:lnTo>
                    <a:lnTo>
                      <a:pt x="671" y="406"/>
                    </a:lnTo>
                    <a:lnTo>
                      <a:pt x="661" y="410"/>
                    </a:lnTo>
                    <a:lnTo>
                      <a:pt x="654" y="412"/>
                    </a:lnTo>
                    <a:lnTo>
                      <a:pt x="632" y="419"/>
                    </a:lnTo>
                    <a:lnTo>
                      <a:pt x="624" y="418"/>
                    </a:lnTo>
                    <a:lnTo>
                      <a:pt x="599" y="413"/>
                    </a:lnTo>
                    <a:lnTo>
                      <a:pt x="579" y="413"/>
                    </a:lnTo>
                    <a:lnTo>
                      <a:pt x="552" y="413"/>
                    </a:lnTo>
                    <a:lnTo>
                      <a:pt x="548" y="413"/>
                    </a:lnTo>
                    <a:lnTo>
                      <a:pt x="509" y="426"/>
                    </a:lnTo>
                    <a:lnTo>
                      <a:pt x="503" y="428"/>
                    </a:lnTo>
                    <a:lnTo>
                      <a:pt x="500" y="432"/>
                    </a:lnTo>
                    <a:lnTo>
                      <a:pt x="494" y="443"/>
                    </a:lnTo>
                    <a:lnTo>
                      <a:pt x="491" y="445"/>
                    </a:lnTo>
                    <a:lnTo>
                      <a:pt x="474" y="437"/>
                    </a:lnTo>
                    <a:lnTo>
                      <a:pt x="445" y="432"/>
                    </a:lnTo>
                    <a:lnTo>
                      <a:pt x="414" y="426"/>
                    </a:lnTo>
                    <a:lnTo>
                      <a:pt x="391" y="428"/>
                    </a:lnTo>
                    <a:lnTo>
                      <a:pt x="383" y="428"/>
                    </a:lnTo>
                    <a:lnTo>
                      <a:pt x="376" y="429"/>
                    </a:lnTo>
                    <a:lnTo>
                      <a:pt x="368" y="430"/>
                    </a:lnTo>
                    <a:lnTo>
                      <a:pt x="362" y="430"/>
                    </a:lnTo>
                    <a:lnTo>
                      <a:pt x="354" y="431"/>
                    </a:lnTo>
                    <a:lnTo>
                      <a:pt x="347" y="432"/>
                    </a:lnTo>
                    <a:lnTo>
                      <a:pt x="339" y="432"/>
                    </a:lnTo>
                    <a:lnTo>
                      <a:pt x="332" y="433"/>
                    </a:lnTo>
                    <a:lnTo>
                      <a:pt x="324" y="433"/>
                    </a:lnTo>
                    <a:lnTo>
                      <a:pt x="318" y="435"/>
                    </a:lnTo>
                    <a:lnTo>
                      <a:pt x="311" y="436"/>
                    </a:lnTo>
                    <a:lnTo>
                      <a:pt x="303" y="436"/>
                    </a:lnTo>
                    <a:lnTo>
                      <a:pt x="296" y="437"/>
                    </a:lnTo>
                    <a:lnTo>
                      <a:pt x="288" y="437"/>
                    </a:lnTo>
                    <a:lnTo>
                      <a:pt x="281" y="438"/>
                    </a:lnTo>
                    <a:lnTo>
                      <a:pt x="273" y="439"/>
                    </a:lnTo>
                    <a:lnTo>
                      <a:pt x="270" y="439"/>
                    </a:lnTo>
                    <a:lnTo>
                      <a:pt x="251" y="441"/>
                    </a:lnTo>
                    <a:lnTo>
                      <a:pt x="236" y="438"/>
                    </a:lnTo>
                    <a:lnTo>
                      <a:pt x="221" y="433"/>
                    </a:lnTo>
                    <a:lnTo>
                      <a:pt x="209" y="429"/>
                    </a:lnTo>
                    <a:lnTo>
                      <a:pt x="196" y="426"/>
                    </a:lnTo>
                    <a:lnTo>
                      <a:pt x="184" y="421"/>
                    </a:lnTo>
                    <a:lnTo>
                      <a:pt x="172" y="418"/>
                    </a:lnTo>
                    <a:lnTo>
                      <a:pt x="159" y="413"/>
                    </a:lnTo>
                    <a:lnTo>
                      <a:pt x="147" y="410"/>
                    </a:lnTo>
                    <a:lnTo>
                      <a:pt x="134" y="405"/>
                    </a:lnTo>
                    <a:lnTo>
                      <a:pt x="123" y="402"/>
                    </a:lnTo>
                    <a:lnTo>
                      <a:pt x="110" y="397"/>
                    </a:lnTo>
                    <a:lnTo>
                      <a:pt x="98" y="394"/>
                    </a:lnTo>
                    <a:lnTo>
                      <a:pt x="86" y="389"/>
                    </a:lnTo>
                    <a:lnTo>
                      <a:pt x="73" y="385"/>
                    </a:lnTo>
                    <a:lnTo>
                      <a:pt x="61" y="381"/>
                    </a:lnTo>
                    <a:lnTo>
                      <a:pt x="48" y="377"/>
                    </a:lnTo>
                    <a:lnTo>
                      <a:pt x="36" y="373"/>
                    </a:lnTo>
                    <a:lnTo>
                      <a:pt x="23" y="369"/>
                    </a:lnTo>
                    <a:lnTo>
                      <a:pt x="13" y="365"/>
                    </a:lnTo>
                    <a:lnTo>
                      <a:pt x="8" y="363"/>
                    </a:lnTo>
                    <a:lnTo>
                      <a:pt x="17" y="353"/>
                    </a:lnTo>
                    <a:lnTo>
                      <a:pt x="28" y="340"/>
                    </a:lnTo>
                    <a:lnTo>
                      <a:pt x="28" y="340"/>
                    </a:lnTo>
                    <a:lnTo>
                      <a:pt x="51" y="312"/>
                    </a:lnTo>
                    <a:lnTo>
                      <a:pt x="63" y="297"/>
                    </a:lnTo>
                    <a:lnTo>
                      <a:pt x="72" y="287"/>
                    </a:lnTo>
                    <a:lnTo>
                      <a:pt x="88" y="268"/>
                    </a:lnTo>
                    <a:lnTo>
                      <a:pt x="100" y="254"/>
                    </a:lnTo>
                    <a:lnTo>
                      <a:pt x="117" y="232"/>
                    </a:lnTo>
                    <a:lnTo>
                      <a:pt x="135" y="210"/>
                    </a:lnTo>
                    <a:lnTo>
                      <a:pt x="148" y="195"/>
                    </a:lnTo>
                    <a:lnTo>
                      <a:pt x="150" y="193"/>
                    </a:lnTo>
                    <a:lnTo>
                      <a:pt x="150" y="192"/>
                    </a:lnTo>
                    <a:lnTo>
                      <a:pt x="150" y="192"/>
                    </a:lnTo>
                    <a:lnTo>
                      <a:pt x="150" y="188"/>
                    </a:lnTo>
                    <a:lnTo>
                      <a:pt x="150" y="187"/>
                    </a:lnTo>
                    <a:lnTo>
                      <a:pt x="151" y="186"/>
                    </a:lnTo>
                    <a:lnTo>
                      <a:pt x="151" y="175"/>
                    </a:lnTo>
                    <a:lnTo>
                      <a:pt x="150" y="172"/>
                    </a:lnTo>
                    <a:lnTo>
                      <a:pt x="153" y="167"/>
                    </a:lnTo>
                    <a:lnTo>
                      <a:pt x="155" y="163"/>
                    </a:lnTo>
                    <a:lnTo>
                      <a:pt x="155" y="160"/>
                    </a:lnTo>
                    <a:lnTo>
                      <a:pt x="153" y="156"/>
                    </a:lnTo>
                    <a:lnTo>
                      <a:pt x="151" y="151"/>
                    </a:lnTo>
                    <a:lnTo>
                      <a:pt x="149" y="145"/>
                    </a:lnTo>
                    <a:lnTo>
                      <a:pt x="149" y="143"/>
                    </a:lnTo>
                    <a:lnTo>
                      <a:pt x="148" y="138"/>
                    </a:lnTo>
                    <a:lnTo>
                      <a:pt x="147" y="134"/>
                    </a:lnTo>
                    <a:lnTo>
                      <a:pt x="143" y="128"/>
                    </a:lnTo>
                    <a:lnTo>
                      <a:pt x="142" y="123"/>
                    </a:lnTo>
                    <a:lnTo>
                      <a:pt x="141" y="120"/>
                    </a:lnTo>
                    <a:lnTo>
                      <a:pt x="142" y="113"/>
                    </a:lnTo>
                    <a:lnTo>
                      <a:pt x="141" y="110"/>
                    </a:lnTo>
                    <a:lnTo>
                      <a:pt x="136" y="103"/>
                    </a:lnTo>
                    <a:lnTo>
                      <a:pt x="133" y="101"/>
                    </a:lnTo>
                    <a:lnTo>
                      <a:pt x="130" y="100"/>
                    </a:lnTo>
                    <a:lnTo>
                      <a:pt x="122" y="97"/>
                    </a:lnTo>
                    <a:lnTo>
                      <a:pt x="104" y="95"/>
                    </a:lnTo>
                    <a:lnTo>
                      <a:pt x="75" y="91"/>
                    </a:lnTo>
                    <a:lnTo>
                      <a:pt x="49" y="87"/>
                    </a:lnTo>
                    <a:lnTo>
                      <a:pt x="49" y="87"/>
                    </a:lnTo>
                    <a:lnTo>
                      <a:pt x="24" y="84"/>
                    </a:lnTo>
                    <a:lnTo>
                      <a:pt x="10" y="81"/>
                    </a:lnTo>
                    <a:lnTo>
                      <a:pt x="4" y="79"/>
                    </a:lnTo>
                    <a:lnTo>
                      <a:pt x="3" y="63"/>
                    </a:lnTo>
                    <a:lnTo>
                      <a:pt x="1" y="54"/>
                    </a:lnTo>
                    <a:lnTo>
                      <a:pt x="1" y="51"/>
                    </a:lnTo>
                    <a:lnTo>
                      <a:pt x="2" y="37"/>
                    </a:lnTo>
                    <a:lnTo>
                      <a:pt x="0" y="21"/>
                    </a:lnTo>
                    <a:lnTo>
                      <a:pt x="0" y="1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15" y="0"/>
                    </a:lnTo>
                    <a:lnTo>
                      <a:pt x="1115" y="33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4" name="Freeform 29">
                <a:extLst>
                  <a:ext uri="{FF2B5EF4-FFF2-40B4-BE49-F238E27FC236}">
                    <a16:creationId xmlns:a16="http://schemas.microsoft.com/office/drawing/2014/main" id="{C20800C7-796F-9D22-C776-79F75A033A4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0213" y="2647950"/>
                <a:ext cx="103188" cy="185738"/>
              </a:xfrm>
              <a:custGeom>
                <a:avLst/>
                <a:gdLst>
                  <a:gd name="T0" fmla="*/ 64 w 65"/>
                  <a:gd name="T1" fmla="*/ 108 h 117"/>
                  <a:gd name="T2" fmla="*/ 61 w 65"/>
                  <a:gd name="T3" fmla="*/ 109 h 117"/>
                  <a:gd name="T4" fmla="*/ 61 w 65"/>
                  <a:gd name="T5" fmla="*/ 106 h 117"/>
                  <a:gd name="T6" fmla="*/ 63 w 65"/>
                  <a:gd name="T7" fmla="*/ 106 h 117"/>
                  <a:gd name="T8" fmla="*/ 65 w 65"/>
                  <a:gd name="T9" fmla="*/ 108 h 117"/>
                  <a:gd name="T10" fmla="*/ 63 w 65"/>
                  <a:gd name="T11" fmla="*/ 103 h 117"/>
                  <a:gd name="T12" fmla="*/ 65 w 65"/>
                  <a:gd name="T13" fmla="*/ 102 h 117"/>
                  <a:gd name="T14" fmla="*/ 62 w 65"/>
                  <a:gd name="T15" fmla="*/ 95 h 117"/>
                  <a:gd name="T16" fmla="*/ 61 w 65"/>
                  <a:gd name="T17" fmla="*/ 99 h 117"/>
                  <a:gd name="T18" fmla="*/ 60 w 65"/>
                  <a:gd name="T19" fmla="*/ 100 h 117"/>
                  <a:gd name="T20" fmla="*/ 57 w 65"/>
                  <a:gd name="T21" fmla="*/ 103 h 117"/>
                  <a:gd name="T22" fmla="*/ 59 w 65"/>
                  <a:gd name="T23" fmla="*/ 108 h 117"/>
                  <a:gd name="T24" fmla="*/ 57 w 65"/>
                  <a:gd name="T25" fmla="*/ 111 h 117"/>
                  <a:gd name="T26" fmla="*/ 57 w 65"/>
                  <a:gd name="T27" fmla="*/ 113 h 117"/>
                  <a:gd name="T28" fmla="*/ 56 w 65"/>
                  <a:gd name="T29" fmla="*/ 117 h 117"/>
                  <a:gd name="T30" fmla="*/ 53 w 65"/>
                  <a:gd name="T31" fmla="*/ 115 h 117"/>
                  <a:gd name="T32" fmla="*/ 55 w 65"/>
                  <a:gd name="T33" fmla="*/ 109 h 117"/>
                  <a:gd name="T34" fmla="*/ 54 w 65"/>
                  <a:gd name="T35" fmla="*/ 104 h 117"/>
                  <a:gd name="T36" fmla="*/ 56 w 65"/>
                  <a:gd name="T37" fmla="*/ 97 h 117"/>
                  <a:gd name="T38" fmla="*/ 60 w 65"/>
                  <a:gd name="T39" fmla="*/ 95 h 117"/>
                  <a:gd name="T40" fmla="*/ 63 w 65"/>
                  <a:gd name="T41" fmla="*/ 94 h 117"/>
                  <a:gd name="T42" fmla="*/ 59 w 65"/>
                  <a:gd name="T43" fmla="*/ 89 h 117"/>
                  <a:gd name="T44" fmla="*/ 61 w 65"/>
                  <a:gd name="T45" fmla="*/ 89 h 117"/>
                  <a:gd name="T46" fmla="*/ 4 w 65"/>
                  <a:gd name="T47" fmla="*/ 28 h 117"/>
                  <a:gd name="T48" fmla="*/ 1 w 65"/>
                  <a:gd name="T49" fmla="*/ 21 h 117"/>
                  <a:gd name="T50" fmla="*/ 6 w 65"/>
                  <a:gd name="T51" fmla="*/ 20 h 117"/>
                  <a:gd name="T52" fmla="*/ 16 w 65"/>
                  <a:gd name="T53" fmla="*/ 7 h 117"/>
                  <a:gd name="T54" fmla="*/ 19 w 65"/>
                  <a:gd name="T55" fmla="*/ 7 h 117"/>
                  <a:gd name="T56" fmla="*/ 25 w 65"/>
                  <a:gd name="T57" fmla="*/ 10 h 117"/>
                  <a:gd name="T58" fmla="*/ 31 w 65"/>
                  <a:gd name="T59" fmla="*/ 8 h 117"/>
                  <a:gd name="T60" fmla="*/ 34 w 65"/>
                  <a:gd name="T61" fmla="*/ 13 h 117"/>
                  <a:gd name="T62" fmla="*/ 33 w 65"/>
                  <a:gd name="T63" fmla="*/ 15 h 117"/>
                  <a:gd name="T64" fmla="*/ 33 w 65"/>
                  <a:gd name="T65" fmla="*/ 21 h 117"/>
                  <a:gd name="T66" fmla="*/ 37 w 65"/>
                  <a:gd name="T67" fmla="*/ 20 h 117"/>
                  <a:gd name="T68" fmla="*/ 38 w 65"/>
                  <a:gd name="T69" fmla="*/ 25 h 117"/>
                  <a:gd name="T70" fmla="*/ 36 w 65"/>
                  <a:gd name="T71" fmla="*/ 39 h 117"/>
                  <a:gd name="T72" fmla="*/ 33 w 65"/>
                  <a:gd name="T73" fmla="*/ 75 h 117"/>
                  <a:gd name="T74" fmla="*/ 27 w 65"/>
                  <a:gd name="T75" fmla="*/ 78 h 117"/>
                  <a:gd name="T76" fmla="*/ 20 w 65"/>
                  <a:gd name="T77" fmla="*/ 62 h 117"/>
                  <a:gd name="T78" fmla="*/ 16 w 65"/>
                  <a:gd name="T79" fmla="*/ 45 h 117"/>
                  <a:gd name="T80" fmla="*/ 16 w 65"/>
                  <a:gd name="T81" fmla="*/ 33 h 117"/>
                  <a:gd name="T82" fmla="*/ 10 w 65"/>
                  <a:gd name="T83" fmla="*/ 21 h 117"/>
                  <a:gd name="T84" fmla="*/ 13 w 65"/>
                  <a:gd name="T85" fmla="*/ 8 h 117"/>
                  <a:gd name="T86" fmla="*/ 44 w 65"/>
                  <a:gd name="T87" fmla="*/ 10 h 117"/>
                  <a:gd name="T88" fmla="*/ 44 w 65"/>
                  <a:gd name="T89" fmla="*/ 14 h 117"/>
                  <a:gd name="T90" fmla="*/ 40 w 65"/>
                  <a:gd name="T91" fmla="*/ 8 h 117"/>
                  <a:gd name="T92" fmla="*/ 35 w 65"/>
                  <a:gd name="T93" fmla="*/ 7 h 117"/>
                  <a:gd name="T94" fmla="*/ 38 w 65"/>
                  <a:gd name="T95" fmla="*/ 0 h 117"/>
                  <a:gd name="T96" fmla="*/ 42 w 65"/>
                  <a:gd name="T97" fmla="*/ 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5" h="117">
                    <a:moveTo>
                      <a:pt x="65" y="108"/>
                    </a:moveTo>
                    <a:lnTo>
                      <a:pt x="64" y="109"/>
                    </a:lnTo>
                    <a:lnTo>
                      <a:pt x="64" y="108"/>
                    </a:lnTo>
                    <a:lnTo>
                      <a:pt x="63" y="108"/>
                    </a:lnTo>
                    <a:lnTo>
                      <a:pt x="62" y="108"/>
                    </a:lnTo>
                    <a:lnTo>
                      <a:pt x="61" y="109"/>
                    </a:lnTo>
                    <a:lnTo>
                      <a:pt x="61" y="108"/>
                    </a:lnTo>
                    <a:lnTo>
                      <a:pt x="61" y="107"/>
                    </a:lnTo>
                    <a:lnTo>
                      <a:pt x="61" y="106"/>
                    </a:lnTo>
                    <a:lnTo>
                      <a:pt x="61" y="105"/>
                    </a:lnTo>
                    <a:lnTo>
                      <a:pt x="62" y="106"/>
                    </a:lnTo>
                    <a:lnTo>
                      <a:pt x="63" y="106"/>
                    </a:lnTo>
                    <a:lnTo>
                      <a:pt x="64" y="106"/>
                    </a:lnTo>
                    <a:lnTo>
                      <a:pt x="65" y="107"/>
                    </a:lnTo>
                    <a:lnTo>
                      <a:pt x="65" y="108"/>
                    </a:lnTo>
                    <a:close/>
                    <a:moveTo>
                      <a:pt x="65" y="103"/>
                    </a:moveTo>
                    <a:lnTo>
                      <a:pt x="64" y="104"/>
                    </a:lnTo>
                    <a:lnTo>
                      <a:pt x="63" y="103"/>
                    </a:lnTo>
                    <a:lnTo>
                      <a:pt x="63" y="102"/>
                    </a:lnTo>
                    <a:lnTo>
                      <a:pt x="63" y="102"/>
                    </a:lnTo>
                    <a:lnTo>
                      <a:pt x="65" y="102"/>
                    </a:lnTo>
                    <a:lnTo>
                      <a:pt x="65" y="103"/>
                    </a:lnTo>
                    <a:close/>
                    <a:moveTo>
                      <a:pt x="63" y="94"/>
                    </a:moveTo>
                    <a:lnTo>
                      <a:pt x="62" y="95"/>
                    </a:lnTo>
                    <a:lnTo>
                      <a:pt x="61" y="97"/>
                    </a:lnTo>
                    <a:lnTo>
                      <a:pt x="60" y="98"/>
                    </a:lnTo>
                    <a:lnTo>
                      <a:pt x="61" y="99"/>
                    </a:lnTo>
                    <a:lnTo>
                      <a:pt x="62" y="100"/>
                    </a:lnTo>
                    <a:lnTo>
                      <a:pt x="62" y="102"/>
                    </a:lnTo>
                    <a:lnTo>
                      <a:pt x="60" y="100"/>
                    </a:lnTo>
                    <a:lnTo>
                      <a:pt x="59" y="102"/>
                    </a:lnTo>
                    <a:lnTo>
                      <a:pt x="57" y="103"/>
                    </a:lnTo>
                    <a:lnTo>
                      <a:pt x="57" y="103"/>
                    </a:lnTo>
                    <a:lnTo>
                      <a:pt x="57" y="105"/>
                    </a:lnTo>
                    <a:lnTo>
                      <a:pt x="59" y="107"/>
                    </a:lnTo>
                    <a:lnTo>
                      <a:pt x="59" y="108"/>
                    </a:lnTo>
                    <a:lnTo>
                      <a:pt x="59" y="108"/>
                    </a:lnTo>
                    <a:lnTo>
                      <a:pt x="57" y="109"/>
                    </a:lnTo>
                    <a:lnTo>
                      <a:pt x="57" y="111"/>
                    </a:lnTo>
                    <a:lnTo>
                      <a:pt x="59" y="112"/>
                    </a:lnTo>
                    <a:lnTo>
                      <a:pt x="59" y="112"/>
                    </a:lnTo>
                    <a:lnTo>
                      <a:pt x="57" y="113"/>
                    </a:lnTo>
                    <a:lnTo>
                      <a:pt x="57" y="115"/>
                    </a:lnTo>
                    <a:lnTo>
                      <a:pt x="56" y="116"/>
                    </a:lnTo>
                    <a:lnTo>
                      <a:pt x="56" y="117"/>
                    </a:lnTo>
                    <a:lnTo>
                      <a:pt x="56" y="117"/>
                    </a:lnTo>
                    <a:lnTo>
                      <a:pt x="54" y="116"/>
                    </a:lnTo>
                    <a:lnTo>
                      <a:pt x="53" y="115"/>
                    </a:lnTo>
                    <a:lnTo>
                      <a:pt x="54" y="113"/>
                    </a:lnTo>
                    <a:lnTo>
                      <a:pt x="55" y="111"/>
                    </a:lnTo>
                    <a:lnTo>
                      <a:pt x="55" y="109"/>
                    </a:lnTo>
                    <a:lnTo>
                      <a:pt x="55" y="107"/>
                    </a:lnTo>
                    <a:lnTo>
                      <a:pt x="54" y="105"/>
                    </a:lnTo>
                    <a:lnTo>
                      <a:pt x="54" y="104"/>
                    </a:lnTo>
                    <a:lnTo>
                      <a:pt x="54" y="102"/>
                    </a:lnTo>
                    <a:lnTo>
                      <a:pt x="54" y="99"/>
                    </a:lnTo>
                    <a:lnTo>
                      <a:pt x="56" y="97"/>
                    </a:lnTo>
                    <a:lnTo>
                      <a:pt x="57" y="95"/>
                    </a:lnTo>
                    <a:lnTo>
                      <a:pt x="59" y="94"/>
                    </a:lnTo>
                    <a:lnTo>
                      <a:pt x="60" y="95"/>
                    </a:lnTo>
                    <a:lnTo>
                      <a:pt x="61" y="94"/>
                    </a:lnTo>
                    <a:lnTo>
                      <a:pt x="63" y="92"/>
                    </a:lnTo>
                    <a:lnTo>
                      <a:pt x="63" y="94"/>
                    </a:lnTo>
                    <a:close/>
                    <a:moveTo>
                      <a:pt x="61" y="89"/>
                    </a:moveTo>
                    <a:lnTo>
                      <a:pt x="60" y="90"/>
                    </a:lnTo>
                    <a:lnTo>
                      <a:pt x="59" y="89"/>
                    </a:lnTo>
                    <a:lnTo>
                      <a:pt x="60" y="88"/>
                    </a:lnTo>
                    <a:lnTo>
                      <a:pt x="61" y="89"/>
                    </a:lnTo>
                    <a:lnTo>
                      <a:pt x="61" y="89"/>
                    </a:lnTo>
                    <a:close/>
                    <a:moveTo>
                      <a:pt x="6" y="25"/>
                    </a:moveTo>
                    <a:lnTo>
                      <a:pt x="6" y="28"/>
                    </a:lnTo>
                    <a:lnTo>
                      <a:pt x="4" y="28"/>
                    </a:lnTo>
                    <a:lnTo>
                      <a:pt x="1" y="28"/>
                    </a:lnTo>
                    <a:lnTo>
                      <a:pt x="0" y="24"/>
                    </a:lnTo>
                    <a:lnTo>
                      <a:pt x="1" y="21"/>
                    </a:lnTo>
                    <a:lnTo>
                      <a:pt x="3" y="19"/>
                    </a:lnTo>
                    <a:lnTo>
                      <a:pt x="4" y="20"/>
                    </a:lnTo>
                    <a:lnTo>
                      <a:pt x="6" y="20"/>
                    </a:lnTo>
                    <a:lnTo>
                      <a:pt x="6" y="23"/>
                    </a:lnTo>
                    <a:lnTo>
                      <a:pt x="6" y="25"/>
                    </a:lnTo>
                    <a:close/>
                    <a:moveTo>
                      <a:pt x="16" y="7"/>
                    </a:moveTo>
                    <a:lnTo>
                      <a:pt x="16" y="7"/>
                    </a:lnTo>
                    <a:lnTo>
                      <a:pt x="16" y="7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2" y="10"/>
                    </a:lnTo>
                    <a:lnTo>
                      <a:pt x="25" y="10"/>
                    </a:lnTo>
                    <a:lnTo>
                      <a:pt x="25" y="10"/>
                    </a:lnTo>
                    <a:lnTo>
                      <a:pt x="31" y="7"/>
                    </a:lnTo>
                    <a:lnTo>
                      <a:pt x="31" y="8"/>
                    </a:lnTo>
                    <a:lnTo>
                      <a:pt x="33" y="11"/>
                    </a:lnTo>
                    <a:lnTo>
                      <a:pt x="34" y="12"/>
                    </a:lnTo>
                    <a:lnTo>
                      <a:pt x="34" y="13"/>
                    </a:lnTo>
                    <a:lnTo>
                      <a:pt x="35" y="13"/>
                    </a:lnTo>
                    <a:lnTo>
                      <a:pt x="34" y="15"/>
                    </a:lnTo>
                    <a:lnTo>
                      <a:pt x="33" y="15"/>
                    </a:lnTo>
                    <a:lnTo>
                      <a:pt x="28" y="15"/>
                    </a:lnTo>
                    <a:lnTo>
                      <a:pt x="26" y="15"/>
                    </a:lnTo>
                    <a:lnTo>
                      <a:pt x="33" y="21"/>
                    </a:lnTo>
                    <a:lnTo>
                      <a:pt x="34" y="19"/>
                    </a:lnTo>
                    <a:lnTo>
                      <a:pt x="36" y="17"/>
                    </a:lnTo>
                    <a:lnTo>
                      <a:pt x="37" y="20"/>
                    </a:lnTo>
                    <a:lnTo>
                      <a:pt x="38" y="23"/>
                    </a:lnTo>
                    <a:lnTo>
                      <a:pt x="39" y="23"/>
                    </a:lnTo>
                    <a:lnTo>
                      <a:pt x="38" y="25"/>
                    </a:lnTo>
                    <a:lnTo>
                      <a:pt x="38" y="29"/>
                    </a:lnTo>
                    <a:lnTo>
                      <a:pt x="35" y="29"/>
                    </a:lnTo>
                    <a:lnTo>
                      <a:pt x="36" y="39"/>
                    </a:lnTo>
                    <a:lnTo>
                      <a:pt x="36" y="54"/>
                    </a:lnTo>
                    <a:lnTo>
                      <a:pt x="34" y="72"/>
                    </a:lnTo>
                    <a:lnTo>
                      <a:pt x="33" y="75"/>
                    </a:lnTo>
                    <a:lnTo>
                      <a:pt x="28" y="82"/>
                    </a:lnTo>
                    <a:lnTo>
                      <a:pt x="28" y="83"/>
                    </a:lnTo>
                    <a:lnTo>
                      <a:pt x="27" y="78"/>
                    </a:lnTo>
                    <a:lnTo>
                      <a:pt x="25" y="72"/>
                    </a:lnTo>
                    <a:lnTo>
                      <a:pt x="22" y="67"/>
                    </a:lnTo>
                    <a:lnTo>
                      <a:pt x="20" y="62"/>
                    </a:lnTo>
                    <a:lnTo>
                      <a:pt x="13" y="55"/>
                    </a:lnTo>
                    <a:lnTo>
                      <a:pt x="12" y="50"/>
                    </a:lnTo>
                    <a:lnTo>
                      <a:pt x="16" y="45"/>
                    </a:lnTo>
                    <a:lnTo>
                      <a:pt x="16" y="42"/>
                    </a:lnTo>
                    <a:lnTo>
                      <a:pt x="17" y="40"/>
                    </a:lnTo>
                    <a:lnTo>
                      <a:pt x="16" y="33"/>
                    </a:lnTo>
                    <a:lnTo>
                      <a:pt x="13" y="28"/>
                    </a:lnTo>
                    <a:lnTo>
                      <a:pt x="11" y="23"/>
                    </a:lnTo>
                    <a:lnTo>
                      <a:pt x="10" y="21"/>
                    </a:lnTo>
                    <a:lnTo>
                      <a:pt x="11" y="19"/>
                    </a:lnTo>
                    <a:lnTo>
                      <a:pt x="12" y="11"/>
                    </a:lnTo>
                    <a:lnTo>
                      <a:pt x="13" y="8"/>
                    </a:lnTo>
                    <a:lnTo>
                      <a:pt x="16" y="7"/>
                    </a:lnTo>
                    <a:close/>
                    <a:moveTo>
                      <a:pt x="42" y="7"/>
                    </a:moveTo>
                    <a:lnTo>
                      <a:pt x="44" y="10"/>
                    </a:lnTo>
                    <a:lnTo>
                      <a:pt x="45" y="11"/>
                    </a:lnTo>
                    <a:lnTo>
                      <a:pt x="45" y="13"/>
                    </a:lnTo>
                    <a:lnTo>
                      <a:pt x="44" y="14"/>
                    </a:lnTo>
                    <a:lnTo>
                      <a:pt x="42" y="13"/>
                    </a:lnTo>
                    <a:lnTo>
                      <a:pt x="40" y="11"/>
                    </a:lnTo>
                    <a:lnTo>
                      <a:pt x="40" y="8"/>
                    </a:lnTo>
                    <a:lnTo>
                      <a:pt x="38" y="7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4"/>
                    </a:lnTo>
                    <a:lnTo>
                      <a:pt x="34" y="2"/>
                    </a:lnTo>
                    <a:lnTo>
                      <a:pt x="38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7"/>
                    </a:lnTo>
                    <a:close/>
                  </a:path>
                </a:pathLst>
              </a:custGeom>
              <a:solidFill>
                <a:srgbClr val="C3B996"/>
              </a:solidFill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BB43D5DD-1023-AD4A-0863-7B3A6BC715B3}"/>
                </a:ext>
              </a:extLst>
            </p:cNvPr>
            <p:cNvGrpSpPr/>
            <p:nvPr/>
          </p:nvGrpSpPr>
          <p:grpSpPr>
            <a:xfrm>
              <a:off x="1949450" y="1427163"/>
              <a:ext cx="4832571" cy="2477373"/>
              <a:chOff x="1949450" y="1427163"/>
              <a:chExt cx="4832571" cy="2477373"/>
            </a:xfrm>
          </p:grpSpPr>
          <p:sp>
            <p:nvSpPr>
              <p:cNvPr id="56" name="Rectangle 30">
                <a:extLst>
                  <a:ext uri="{FF2B5EF4-FFF2-40B4-BE49-F238E27FC236}">
                    <a16:creationId xmlns:a16="http://schemas.microsoft.com/office/drawing/2014/main" id="{D15005AA-3BF8-FDFF-F1F4-E6A8A3D49D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86238" y="1724025"/>
                <a:ext cx="16511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Iran</a:t>
                </a:r>
                <a:endPara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7" name="Rectangle 31">
                <a:extLst>
                  <a:ext uri="{FF2B5EF4-FFF2-40B4-BE49-F238E27FC236}">
                    <a16:creationId xmlns:a16="http://schemas.microsoft.com/office/drawing/2014/main" id="{864A2A2F-D1E9-320B-30AD-63AF3399DA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22513" y="3381375"/>
                <a:ext cx="524182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Saudi Arabia</a:t>
                </a:r>
                <a:endPara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8" name="Rectangle 32">
                <a:extLst>
                  <a:ext uri="{FF2B5EF4-FFF2-40B4-BE49-F238E27FC236}">
                    <a16:creationId xmlns:a16="http://schemas.microsoft.com/office/drawing/2014/main" id="{A41CA7F9-A14A-8B29-AE56-AFAEEF7CB8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30963" y="2278063"/>
                <a:ext cx="35105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Pakistan</a:t>
                </a:r>
                <a:endParaRPr kumimoji="0" lang="zh-CN" altLang="zh-CN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59" name="Rectangle 33">
                <a:extLst>
                  <a:ext uri="{FF2B5EF4-FFF2-40B4-BE49-F238E27FC236}">
                    <a16:creationId xmlns:a16="http://schemas.microsoft.com/office/drawing/2014/main" id="{A37FEE53-A5BF-44D6-934D-353D2AFB32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7238" y="3781425"/>
                <a:ext cx="25327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Oman</a:t>
                </a:r>
                <a:endParaRPr kumimoji="0" lang="zh-CN" altLang="zh-CN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0" name="Rectangle 34">
                <a:extLst>
                  <a:ext uri="{FF2B5EF4-FFF2-40B4-BE49-F238E27FC236}">
                    <a16:creationId xmlns:a16="http://schemas.microsoft.com/office/drawing/2014/main" id="{224E6178-BB7E-0525-6B2B-630A2C0AC3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9450" y="1470025"/>
                <a:ext cx="16511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Iraq</a:t>
                </a:r>
                <a:endParaRPr kumimoji="0" lang="zh-CN" altLang="zh-CN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1" name="Rectangle 35">
                <a:extLst>
                  <a:ext uri="{FF2B5EF4-FFF2-40B4-BE49-F238E27FC236}">
                    <a16:creationId xmlns:a16="http://schemas.microsoft.com/office/drawing/2014/main" id="{CAF7F352-9B21-B8A0-5462-5EF0D68814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21388" y="1427163"/>
                <a:ext cx="50013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Afghanistan</a:t>
                </a:r>
                <a:endParaRPr kumimoji="0" lang="zh-CN" altLang="zh-CN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2" name="Rectangle 36">
                <a:extLst>
                  <a:ext uri="{FF2B5EF4-FFF2-40B4-BE49-F238E27FC236}">
                    <a16:creationId xmlns:a16="http://schemas.microsoft.com/office/drawing/2014/main" id="{8E4060FB-51D3-44FD-C4A4-FF7863BE71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63925" y="3259138"/>
                <a:ext cx="892873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United Arab Emirates</a:t>
                </a:r>
                <a:endParaRPr kumimoji="0" lang="zh-CN" altLang="zh-CN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3" name="Rectangle 37">
                <a:extLst>
                  <a:ext uri="{FF2B5EF4-FFF2-40B4-BE49-F238E27FC236}">
                    <a16:creationId xmlns:a16="http://schemas.microsoft.com/office/drawing/2014/main" id="{13798B97-7AB3-3F46-708F-96276CD08F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5188" y="1798638"/>
                <a:ext cx="288541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Kuwait</a:t>
                </a:r>
                <a:endParaRPr kumimoji="0" lang="zh-CN" altLang="zh-CN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48" name="Rectangle 38">
                <a:extLst>
                  <a:ext uri="{FF2B5EF4-FFF2-40B4-BE49-F238E27FC236}">
                    <a16:creationId xmlns:a16="http://schemas.microsoft.com/office/drawing/2014/main" id="{F6839C39-4D3C-2714-A187-951EDE73B3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0700" y="2867025"/>
                <a:ext cx="23724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8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Qatar</a:t>
                </a:r>
                <a:endParaRPr kumimoji="0" lang="zh-CN" altLang="zh-CN" sz="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50" name="Rectangle 39">
                <a:extLst>
                  <a:ext uri="{FF2B5EF4-FFF2-40B4-BE49-F238E27FC236}">
                    <a16:creationId xmlns:a16="http://schemas.microsoft.com/office/drawing/2014/main" id="{55D5A692-DCC2-F36A-8A79-5F6B96210C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7188" y="2673350"/>
                <a:ext cx="32380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8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Bahrain</a:t>
                </a:r>
                <a:endPara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452" name="Rectangle 30">
                <a:extLst>
                  <a:ext uri="{FF2B5EF4-FFF2-40B4-BE49-F238E27FC236}">
                    <a16:creationId xmlns:a16="http://schemas.microsoft.com/office/drawing/2014/main" id="{7E827739-3893-4338-6CDC-03B385F962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9876" y="2321320"/>
                <a:ext cx="449705" cy="1096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800" b="0" i="0" u="none" strike="noStrike" cap="none" normalizeH="0" baseline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</a:rPr>
                  <a:t>Persian Gulf</a:t>
                </a:r>
                <a:endPara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</a:endParaRPr>
              </a:p>
            </p:txBody>
          </p:sp>
          <p:sp>
            <p:nvSpPr>
              <p:cNvPr id="453" name="Rectangle 30">
                <a:extLst>
                  <a:ext uri="{FF2B5EF4-FFF2-40B4-BE49-F238E27FC236}">
                    <a16:creationId xmlns:a16="http://schemas.microsoft.com/office/drawing/2014/main" id="{707CAF06-86AE-C603-E967-8C2525D47D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56627" y="3222967"/>
                <a:ext cx="498245" cy="1096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800" b="0" i="0" u="none" strike="noStrike" cap="none" normalizeH="0" baseline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</a:rPr>
                  <a:t>Gulf of Oman</a:t>
                </a:r>
                <a:endPara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</a:endParaRPr>
              </a:p>
            </p:txBody>
          </p:sp>
          <p:sp>
            <p:nvSpPr>
              <p:cNvPr id="454" name="Rectangle 30">
                <a:extLst>
                  <a:ext uri="{FF2B5EF4-FFF2-40B4-BE49-F238E27FC236}">
                    <a16:creationId xmlns:a16="http://schemas.microsoft.com/office/drawing/2014/main" id="{57C5DEB7-C94B-3292-59AD-732C15A2C2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548" y="2629644"/>
                <a:ext cx="609601" cy="1096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800" b="0" i="0" u="none" strike="noStrike" cap="none" normalizeH="0" baseline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</a:rPr>
                  <a:t>Strait of Hormuz</a:t>
                </a:r>
                <a:endParaRPr kumimoji="0" lang="zh-CN" altLang="zh-CN" sz="8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</a:endParaRPr>
              </a:p>
            </p:txBody>
          </p:sp>
          <p:sp>
            <p:nvSpPr>
              <p:cNvPr id="458" name="Rectangle 30">
                <a:extLst>
                  <a:ext uri="{FF2B5EF4-FFF2-40B4-BE49-F238E27FC236}">
                    <a16:creationId xmlns:a16="http://schemas.microsoft.com/office/drawing/2014/main" id="{8C11F362-7DF4-B519-5B6B-CFEC1E1FCE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06988" y="3726289"/>
                <a:ext cx="442567" cy="1096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800" b="0" i="0" u="none" strike="noStrike" cap="none" normalizeH="0" baseline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Calibri" panose="020F0502020204030204" pitchFamily="34" charset="0"/>
                  </a:rPr>
                  <a:t>Arabian Sea</a:t>
                </a:r>
              </a:p>
            </p:txBody>
          </p:sp>
        </p:grpSp>
      </p:grpSp>
      <p:cxnSp>
        <p:nvCxnSpPr>
          <p:cNvPr id="456" name="Straight Arrow Connector 455">
            <a:extLst>
              <a:ext uri="{FF2B5EF4-FFF2-40B4-BE49-F238E27FC236}">
                <a16:creationId xmlns:a16="http://schemas.microsoft.com/office/drawing/2014/main" id="{C9504305-1825-A8A0-3A5E-C4308FF90286}"/>
              </a:ext>
            </a:extLst>
          </p:cNvPr>
          <p:cNvCxnSpPr>
            <a:cxnSpLocks/>
          </p:cNvCxnSpPr>
          <p:nvPr/>
        </p:nvCxnSpPr>
        <p:spPr>
          <a:xfrm flipV="1">
            <a:off x="4397375" y="2679700"/>
            <a:ext cx="165100" cy="98425"/>
          </a:xfrm>
          <a:prstGeom prst="straightConnector1">
            <a:avLst/>
          </a:prstGeom>
          <a:ln w="95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987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Hormuz Map-2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D3E242-D490-B22F-FDC5-8408DCF9BACC}"/>
              </a:ext>
            </a:extLst>
          </p:cNvPr>
          <p:cNvGrpSpPr/>
          <p:nvPr/>
        </p:nvGrpSpPr>
        <p:grpSpPr>
          <a:xfrm>
            <a:off x="1698277" y="987574"/>
            <a:ext cx="5726113" cy="3970337"/>
            <a:chOff x="1698277" y="987574"/>
            <a:chExt cx="5726113" cy="3970337"/>
          </a:xfrm>
        </p:grpSpPr>
        <p:sp>
          <p:nvSpPr>
            <p:cNvPr id="470" name="Rectangle 46">
              <a:extLst>
                <a:ext uri="{FF2B5EF4-FFF2-40B4-BE49-F238E27FC236}">
                  <a16:creationId xmlns:a16="http://schemas.microsoft.com/office/drawing/2014/main" id="{E43DF34C-EE8F-1EF1-EEAA-01469AECA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277" y="987574"/>
              <a:ext cx="5726113" cy="3967163"/>
            </a:xfrm>
            <a:prstGeom prst="rect">
              <a:avLst/>
            </a:prstGeom>
            <a:solidFill>
              <a:srgbClr val="CCECFF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grpSp>
          <p:nvGrpSpPr>
            <p:cNvPr id="865" name="Group 864">
              <a:extLst>
                <a:ext uri="{FF2B5EF4-FFF2-40B4-BE49-F238E27FC236}">
                  <a16:creationId xmlns:a16="http://schemas.microsoft.com/office/drawing/2014/main" id="{17575C1B-B6EB-A949-06F4-B5A8FDF7CA25}"/>
                </a:ext>
              </a:extLst>
            </p:cNvPr>
            <p:cNvGrpSpPr/>
            <p:nvPr/>
          </p:nvGrpSpPr>
          <p:grpSpPr>
            <a:xfrm>
              <a:off x="1698277" y="987574"/>
              <a:ext cx="5726113" cy="3967163"/>
              <a:chOff x="1698277" y="987574"/>
              <a:chExt cx="5726113" cy="3967163"/>
            </a:xfrm>
            <a:solidFill>
              <a:srgbClr val="FFCC99"/>
            </a:solidFill>
          </p:grpSpPr>
          <p:sp>
            <p:nvSpPr>
              <p:cNvPr id="471" name="Freeform 47">
                <a:extLst>
                  <a:ext uri="{FF2B5EF4-FFF2-40B4-BE49-F238E27FC236}">
                    <a16:creationId xmlns:a16="http://schemas.microsoft.com/office/drawing/2014/main" id="{66F7808B-8B71-7502-4036-3CEB4D1645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68215" y="2171849"/>
                <a:ext cx="23813" cy="22225"/>
              </a:xfrm>
              <a:custGeom>
                <a:avLst/>
                <a:gdLst>
                  <a:gd name="T0" fmla="*/ 13 w 15"/>
                  <a:gd name="T1" fmla="*/ 12 h 14"/>
                  <a:gd name="T2" fmla="*/ 12 w 15"/>
                  <a:gd name="T3" fmla="*/ 14 h 14"/>
                  <a:gd name="T4" fmla="*/ 8 w 15"/>
                  <a:gd name="T5" fmla="*/ 11 h 14"/>
                  <a:gd name="T6" fmla="*/ 6 w 15"/>
                  <a:gd name="T7" fmla="*/ 11 h 14"/>
                  <a:gd name="T8" fmla="*/ 7 w 15"/>
                  <a:gd name="T9" fmla="*/ 11 h 14"/>
                  <a:gd name="T10" fmla="*/ 7 w 15"/>
                  <a:gd name="T11" fmla="*/ 11 h 14"/>
                  <a:gd name="T12" fmla="*/ 7 w 15"/>
                  <a:gd name="T13" fmla="*/ 10 h 14"/>
                  <a:gd name="T14" fmla="*/ 6 w 15"/>
                  <a:gd name="T15" fmla="*/ 10 h 14"/>
                  <a:gd name="T16" fmla="*/ 6 w 15"/>
                  <a:gd name="T17" fmla="*/ 10 h 14"/>
                  <a:gd name="T18" fmla="*/ 5 w 15"/>
                  <a:gd name="T19" fmla="*/ 10 h 14"/>
                  <a:gd name="T20" fmla="*/ 6 w 15"/>
                  <a:gd name="T21" fmla="*/ 10 h 14"/>
                  <a:gd name="T22" fmla="*/ 6 w 15"/>
                  <a:gd name="T23" fmla="*/ 10 h 14"/>
                  <a:gd name="T24" fmla="*/ 6 w 15"/>
                  <a:gd name="T25" fmla="*/ 11 h 14"/>
                  <a:gd name="T26" fmla="*/ 3 w 15"/>
                  <a:gd name="T27" fmla="*/ 11 h 14"/>
                  <a:gd name="T28" fmla="*/ 2 w 15"/>
                  <a:gd name="T29" fmla="*/ 10 h 14"/>
                  <a:gd name="T30" fmla="*/ 3 w 15"/>
                  <a:gd name="T31" fmla="*/ 9 h 14"/>
                  <a:gd name="T32" fmla="*/ 2 w 15"/>
                  <a:gd name="T33" fmla="*/ 9 h 14"/>
                  <a:gd name="T34" fmla="*/ 2 w 15"/>
                  <a:gd name="T35" fmla="*/ 8 h 14"/>
                  <a:gd name="T36" fmla="*/ 0 w 15"/>
                  <a:gd name="T37" fmla="*/ 7 h 14"/>
                  <a:gd name="T38" fmla="*/ 0 w 15"/>
                  <a:gd name="T39" fmla="*/ 6 h 14"/>
                  <a:gd name="T40" fmla="*/ 2 w 15"/>
                  <a:gd name="T41" fmla="*/ 4 h 14"/>
                  <a:gd name="T42" fmla="*/ 3 w 15"/>
                  <a:gd name="T43" fmla="*/ 4 h 14"/>
                  <a:gd name="T44" fmla="*/ 3 w 15"/>
                  <a:gd name="T45" fmla="*/ 6 h 14"/>
                  <a:gd name="T46" fmla="*/ 3 w 15"/>
                  <a:gd name="T47" fmla="*/ 7 h 14"/>
                  <a:gd name="T48" fmla="*/ 6 w 15"/>
                  <a:gd name="T49" fmla="*/ 7 h 14"/>
                  <a:gd name="T50" fmla="*/ 7 w 15"/>
                  <a:gd name="T51" fmla="*/ 7 h 14"/>
                  <a:gd name="T52" fmla="*/ 7 w 15"/>
                  <a:gd name="T53" fmla="*/ 6 h 14"/>
                  <a:gd name="T54" fmla="*/ 10 w 15"/>
                  <a:gd name="T55" fmla="*/ 4 h 14"/>
                  <a:gd name="T56" fmla="*/ 11 w 15"/>
                  <a:gd name="T57" fmla="*/ 4 h 14"/>
                  <a:gd name="T58" fmla="*/ 12 w 15"/>
                  <a:gd name="T59" fmla="*/ 3 h 14"/>
                  <a:gd name="T60" fmla="*/ 12 w 15"/>
                  <a:gd name="T61" fmla="*/ 3 h 14"/>
                  <a:gd name="T62" fmla="*/ 12 w 15"/>
                  <a:gd name="T63" fmla="*/ 0 h 14"/>
                  <a:gd name="T64" fmla="*/ 13 w 15"/>
                  <a:gd name="T65" fmla="*/ 1 h 14"/>
                  <a:gd name="T66" fmla="*/ 14 w 15"/>
                  <a:gd name="T67" fmla="*/ 2 h 14"/>
                  <a:gd name="T68" fmla="*/ 14 w 15"/>
                  <a:gd name="T69" fmla="*/ 2 h 14"/>
                  <a:gd name="T70" fmla="*/ 15 w 15"/>
                  <a:gd name="T71" fmla="*/ 3 h 14"/>
                  <a:gd name="T72" fmla="*/ 14 w 15"/>
                  <a:gd name="T73" fmla="*/ 4 h 14"/>
                  <a:gd name="T74" fmla="*/ 13 w 15"/>
                  <a:gd name="T75" fmla="*/ 4 h 14"/>
                  <a:gd name="T76" fmla="*/ 12 w 15"/>
                  <a:gd name="T77" fmla="*/ 4 h 14"/>
                  <a:gd name="T78" fmla="*/ 11 w 15"/>
                  <a:gd name="T79" fmla="*/ 6 h 14"/>
                  <a:gd name="T80" fmla="*/ 10 w 15"/>
                  <a:gd name="T81" fmla="*/ 4 h 14"/>
                  <a:gd name="T82" fmla="*/ 8 w 15"/>
                  <a:gd name="T83" fmla="*/ 6 h 14"/>
                  <a:gd name="T84" fmla="*/ 7 w 15"/>
                  <a:gd name="T85" fmla="*/ 7 h 14"/>
                  <a:gd name="T86" fmla="*/ 10 w 15"/>
                  <a:gd name="T87" fmla="*/ 8 h 14"/>
                  <a:gd name="T88" fmla="*/ 10 w 15"/>
                  <a:gd name="T89" fmla="*/ 10 h 14"/>
                  <a:gd name="T90" fmla="*/ 11 w 15"/>
                  <a:gd name="T91" fmla="*/ 11 h 14"/>
                  <a:gd name="T92" fmla="*/ 10 w 15"/>
                  <a:gd name="T93" fmla="*/ 11 h 14"/>
                  <a:gd name="T94" fmla="*/ 12 w 15"/>
                  <a:gd name="T95" fmla="*/ 11 h 14"/>
                  <a:gd name="T96" fmla="*/ 5 w 15"/>
                  <a:gd name="T97" fmla="*/ 9 h 14"/>
                  <a:gd name="T98" fmla="*/ 5 w 15"/>
                  <a:gd name="T99" fmla="*/ 8 h 14"/>
                  <a:gd name="T100" fmla="*/ 4 w 15"/>
                  <a:gd name="T101" fmla="*/ 8 h 14"/>
                  <a:gd name="T102" fmla="*/ 4 w 15"/>
                  <a:gd name="T103" fmla="*/ 9 h 14"/>
                  <a:gd name="T104" fmla="*/ 4 w 15"/>
                  <a:gd name="T105" fmla="*/ 9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" h="14">
                    <a:moveTo>
                      <a:pt x="13" y="12"/>
                    </a:moveTo>
                    <a:lnTo>
                      <a:pt x="13" y="12"/>
                    </a:lnTo>
                    <a:lnTo>
                      <a:pt x="12" y="14"/>
                    </a:lnTo>
                    <a:lnTo>
                      <a:pt x="12" y="14"/>
                    </a:lnTo>
                    <a:lnTo>
                      <a:pt x="11" y="14"/>
                    </a:lnTo>
                    <a:lnTo>
                      <a:pt x="8" y="11"/>
                    </a:lnTo>
                    <a:lnTo>
                      <a:pt x="8" y="11"/>
                    </a:lnTo>
                    <a:lnTo>
                      <a:pt x="6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7" y="10"/>
                    </a:lnTo>
                    <a:lnTo>
                      <a:pt x="7" y="10"/>
                    </a:lnTo>
                    <a:lnTo>
                      <a:pt x="6" y="10"/>
                    </a:lnTo>
                    <a:lnTo>
                      <a:pt x="6" y="10"/>
                    </a:lnTo>
                    <a:lnTo>
                      <a:pt x="6" y="10"/>
                    </a:lnTo>
                    <a:lnTo>
                      <a:pt x="6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6" y="10"/>
                    </a:lnTo>
                    <a:lnTo>
                      <a:pt x="6" y="10"/>
                    </a:lnTo>
                    <a:lnTo>
                      <a:pt x="6" y="10"/>
                    </a:lnTo>
                    <a:lnTo>
                      <a:pt x="6" y="10"/>
                    </a:lnTo>
                    <a:lnTo>
                      <a:pt x="6" y="11"/>
                    </a:lnTo>
                    <a:lnTo>
                      <a:pt x="5" y="10"/>
                    </a:lnTo>
                    <a:lnTo>
                      <a:pt x="3" y="11"/>
                    </a:lnTo>
                    <a:lnTo>
                      <a:pt x="2" y="11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3" y="9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6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7" y="6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2" y="4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2" y="3"/>
                    </a:lnTo>
                    <a:lnTo>
                      <a:pt x="12" y="2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3" y="1"/>
                    </a:lnTo>
                    <a:lnTo>
                      <a:pt x="14" y="1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5" y="3"/>
                    </a:lnTo>
                    <a:lnTo>
                      <a:pt x="14" y="3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3" y="4"/>
                    </a:lnTo>
                    <a:lnTo>
                      <a:pt x="13" y="3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11" y="6"/>
                    </a:lnTo>
                    <a:lnTo>
                      <a:pt x="10" y="6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10" y="8"/>
                    </a:lnTo>
                    <a:lnTo>
                      <a:pt x="10" y="9"/>
                    </a:lnTo>
                    <a:lnTo>
                      <a:pt x="10" y="10"/>
                    </a:lnTo>
                    <a:lnTo>
                      <a:pt x="11" y="10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10" y="11"/>
                    </a:lnTo>
                    <a:lnTo>
                      <a:pt x="11" y="12"/>
                    </a:lnTo>
                    <a:lnTo>
                      <a:pt x="12" y="11"/>
                    </a:lnTo>
                    <a:lnTo>
                      <a:pt x="13" y="12"/>
                    </a:lnTo>
                    <a:close/>
                    <a:moveTo>
                      <a:pt x="5" y="9"/>
                    </a:moveTo>
                    <a:lnTo>
                      <a:pt x="5" y="9"/>
                    </a:lnTo>
                    <a:lnTo>
                      <a:pt x="5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5" y="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72" name="Freeform 48">
                <a:extLst>
                  <a:ext uri="{FF2B5EF4-FFF2-40B4-BE49-F238E27FC236}">
                    <a16:creationId xmlns:a16="http://schemas.microsoft.com/office/drawing/2014/main" id="{8DD38D3C-428C-70D1-7D32-2BD0A96DD3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6452" y="2105174"/>
                <a:ext cx="219075" cy="123825"/>
              </a:xfrm>
              <a:custGeom>
                <a:avLst/>
                <a:gdLst>
                  <a:gd name="T0" fmla="*/ 90 w 138"/>
                  <a:gd name="T1" fmla="*/ 52 h 78"/>
                  <a:gd name="T2" fmla="*/ 89 w 138"/>
                  <a:gd name="T3" fmla="*/ 53 h 78"/>
                  <a:gd name="T4" fmla="*/ 89 w 138"/>
                  <a:gd name="T5" fmla="*/ 52 h 78"/>
                  <a:gd name="T6" fmla="*/ 89 w 138"/>
                  <a:gd name="T7" fmla="*/ 52 h 78"/>
                  <a:gd name="T8" fmla="*/ 87 w 138"/>
                  <a:gd name="T9" fmla="*/ 50 h 78"/>
                  <a:gd name="T10" fmla="*/ 88 w 138"/>
                  <a:gd name="T11" fmla="*/ 51 h 78"/>
                  <a:gd name="T12" fmla="*/ 106 w 138"/>
                  <a:gd name="T13" fmla="*/ 27 h 78"/>
                  <a:gd name="T14" fmla="*/ 99 w 138"/>
                  <a:gd name="T15" fmla="*/ 28 h 78"/>
                  <a:gd name="T16" fmla="*/ 97 w 138"/>
                  <a:gd name="T17" fmla="*/ 40 h 78"/>
                  <a:gd name="T18" fmla="*/ 103 w 138"/>
                  <a:gd name="T19" fmla="*/ 46 h 78"/>
                  <a:gd name="T20" fmla="*/ 107 w 138"/>
                  <a:gd name="T21" fmla="*/ 52 h 78"/>
                  <a:gd name="T22" fmla="*/ 105 w 138"/>
                  <a:gd name="T23" fmla="*/ 53 h 78"/>
                  <a:gd name="T24" fmla="*/ 97 w 138"/>
                  <a:gd name="T25" fmla="*/ 53 h 78"/>
                  <a:gd name="T26" fmla="*/ 94 w 138"/>
                  <a:gd name="T27" fmla="*/ 53 h 78"/>
                  <a:gd name="T28" fmla="*/ 93 w 138"/>
                  <a:gd name="T29" fmla="*/ 50 h 78"/>
                  <a:gd name="T30" fmla="*/ 93 w 138"/>
                  <a:gd name="T31" fmla="*/ 46 h 78"/>
                  <a:gd name="T32" fmla="*/ 95 w 138"/>
                  <a:gd name="T33" fmla="*/ 46 h 78"/>
                  <a:gd name="T34" fmla="*/ 97 w 138"/>
                  <a:gd name="T35" fmla="*/ 45 h 78"/>
                  <a:gd name="T36" fmla="*/ 97 w 138"/>
                  <a:gd name="T37" fmla="*/ 44 h 78"/>
                  <a:gd name="T38" fmla="*/ 95 w 138"/>
                  <a:gd name="T39" fmla="*/ 44 h 78"/>
                  <a:gd name="T40" fmla="*/ 94 w 138"/>
                  <a:gd name="T41" fmla="*/ 46 h 78"/>
                  <a:gd name="T42" fmla="*/ 90 w 138"/>
                  <a:gd name="T43" fmla="*/ 49 h 78"/>
                  <a:gd name="T44" fmla="*/ 86 w 138"/>
                  <a:gd name="T45" fmla="*/ 49 h 78"/>
                  <a:gd name="T46" fmla="*/ 85 w 138"/>
                  <a:gd name="T47" fmla="*/ 46 h 78"/>
                  <a:gd name="T48" fmla="*/ 83 w 138"/>
                  <a:gd name="T49" fmla="*/ 49 h 78"/>
                  <a:gd name="T50" fmla="*/ 85 w 138"/>
                  <a:gd name="T51" fmla="*/ 51 h 78"/>
                  <a:gd name="T52" fmla="*/ 83 w 138"/>
                  <a:gd name="T53" fmla="*/ 53 h 78"/>
                  <a:gd name="T54" fmla="*/ 81 w 138"/>
                  <a:gd name="T55" fmla="*/ 60 h 78"/>
                  <a:gd name="T56" fmla="*/ 79 w 138"/>
                  <a:gd name="T57" fmla="*/ 63 h 78"/>
                  <a:gd name="T58" fmla="*/ 74 w 138"/>
                  <a:gd name="T59" fmla="*/ 65 h 78"/>
                  <a:gd name="T60" fmla="*/ 69 w 138"/>
                  <a:gd name="T61" fmla="*/ 68 h 78"/>
                  <a:gd name="T62" fmla="*/ 61 w 138"/>
                  <a:gd name="T63" fmla="*/ 71 h 78"/>
                  <a:gd name="T64" fmla="*/ 53 w 138"/>
                  <a:gd name="T65" fmla="*/ 73 h 78"/>
                  <a:gd name="T66" fmla="*/ 44 w 138"/>
                  <a:gd name="T67" fmla="*/ 78 h 78"/>
                  <a:gd name="T68" fmla="*/ 40 w 138"/>
                  <a:gd name="T69" fmla="*/ 77 h 78"/>
                  <a:gd name="T70" fmla="*/ 40 w 138"/>
                  <a:gd name="T71" fmla="*/ 75 h 78"/>
                  <a:gd name="T72" fmla="*/ 38 w 138"/>
                  <a:gd name="T73" fmla="*/ 76 h 78"/>
                  <a:gd name="T74" fmla="*/ 35 w 138"/>
                  <a:gd name="T75" fmla="*/ 73 h 78"/>
                  <a:gd name="T76" fmla="*/ 33 w 138"/>
                  <a:gd name="T77" fmla="*/ 74 h 78"/>
                  <a:gd name="T78" fmla="*/ 30 w 138"/>
                  <a:gd name="T79" fmla="*/ 75 h 78"/>
                  <a:gd name="T80" fmla="*/ 26 w 138"/>
                  <a:gd name="T81" fmla="*/ 77 h 78"/>
                  <a:gd name="T82" fmla="*/ 16 w 138"/>
                  <a:gd name="T83" fmla="*/ 73 h 78"/>
                  <a:gd name="T84" fmla="*/ 8 w 138"/>
                  <a:gd name="T85" fmla="*/ 69 h 78"/>
                  <a:gd name="T86" fmla="*/ 5 w 138"/>
                  <a:gd name="T87" fmla="*/ 61 h 78"/>
                  <a:gd name="T88" fmla="*/ 3 w 138"/>
                  <a:gd name="T89" fmla="*/ 58 h 78"/>
                  <a:gd name="T90" fmla="*/ 2 w 138"/>
                  <a:gd name="T91" fmla="*/ 51 h 78"/>
                  <a:gd name="T92" fmla="*/ 1 w 138"/>
                  <a:gd name="T93" fmla="*/ 44 h 78"/>
                  <a:gd name="T94" fmla="*/ 8 w 138"/>
                  <a:gd name="T95" fmla="*/ 48 h 78"/>
                  <a:gd name="T96" fmla="*/ 14 w 138"/>
                  <a:gd name="T97" fmla="*/ 40 h 78"/>
                  <a:gd name="T98" fmla="*/ 17 w 138"/>
                  <a:gd name="T99" fmla="*/ 38 h 78"/>
                  <a:gd name="T100" fmla="*/ 19 w 138"/>
                  <a:gd name="T101" fmla="*/ 38 h 78"/>
                  <a:gd name="T102" fmla="*/ 25 w 138"/>
                  <a:gd name="T103" fmla="*/ 37 h 78"/>
                  <a:gd name="T104" fmla="*/ 33 w 138"/>
                  <a:gd name="T105" fmla="*/ 41 h 78"/>
                  <a:gd name="T106" fmla="*/ 39 w 138"/>
                  <a:gd name="T107" fmla="*/ 32 h 78"/>
                  <a:gd name="T108" fmla="*/ 42 w 138"/>
                  <a:gd name="T109" fmla="*/ 24 h 78"/>
                  <a:gd name="T110" fmla="*/ 60 w 138"/>
                  <a:gd name="T111" fmla="*/ 26 h 78"/>
                  <a:gd name="T112" fmla="*/ 93 w 138"/>
                  <a:gd name="T113" fmla="*/ 21 h 78"/>
                  <a:gd name="T114" fmla="*/ 113 w 138"/>
                  <a:gd name="T115" fmla="*/ 10 h 78"/>
                  <a:gd name="T116" fmla="*/ 134 w 138"/>
                  <a:gd name="T117" fmla="*/ 1 h 78"/>
                  <a:gd name="T118" fmla="*/ 137 w 138"/>
                  <a:gd name="T119" fmla="*/ 1 h 78"/>
                  <a:gd name="T120" fmla="*/ 134 w 138"/>
                  <a:gd name="T121" fmla="*/ 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8" h="78">
                    <a:moveTo>
                      <a:pt x="89" y="52"/>
                    </a:moveTo>
                    <a:lnTo>
                      <a:pt x="89" y="52"/>
                    </a:lnTo>
                    <a:lnTo>
                      <a:pt x="89" y="52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0" y="53"/>
                    </a:lnTo>
                    <a:lnTo>
                      <a:pt x="90" y="53"/>
                    </a:lnTo>
                    <a:lnTo>
                      <a:pt x="90" y="53"/>
                    </a:lnTo>
                    <a:lnTo>
                      <a:pt x="90" y="53"/>
                    </a:lnTo>
                    <a:lnTo>
                      <a:pt x="89" y="53"/>
                    </a:lnTo>
                    <a:lnTo>
                      <a:pt x="89" y="53"/>
                    </a:lnTo>
                    <a:lnTo>
                      <a:pt x="89" y="52"/>
                    </a:lnTo>
                    <a:lnTo>
                      <a:pt x="89" y="52"/>
                    </a:lnTo>
                    <a:lnTo>
                      <a:pt x="89" y="52"/>
                    </a:lnTo>
                    <a:lnTo>
                      <a:pt x="89" y="52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9" y="52"/>
                    </a:lnTo>
                    <a:lnTo>
                      <a:pt x="89" y="52"/>
                    </a:lnTo>
                    <a:close/>
                    <a:moveTo>
                      <a:pt x="88" y="51"/>
                    </a:moveTo>
                    <a:lnTo>
                      <a:pt x="87" y="51"/>
                    </a:lnTo>
                    <a:lnTo>
                      <a:pt x="87" y="51"/>
                    </a:lnTo>
                    <a:lnTo>
                      <a:pt x="87" y="51"/>
                    </a:lnTo>
                    <a:lnTo>
                      <a:pt x="87" y="50"/>
                    </a:lnTo>
                    <a:lnTo>
                      <a:pt x="87" y="50"/>
                    </a:lnTo>
                    <a:lnTo>
                      <a:pt x="87" y="50"/>
                    </a:lnTo>
                    <a:lnTo>
                      <a:pt x="88" y="50"/>
                    </a:lnTo>
                    <a:lnTo>
                      <a:pt x="88" y="51"/>
                    </a:lnTo>
                    <a:lnTo>
                      <a:pt x="88" y="51"/>
                    </a:lnTo>
                    <a:close/>
                    <a:moveTo>
                      <a:pt x="111" y="20"/>
                    </a:moveTo>
                    <a:lnTo>
                      <a:pt x="109" y="23"/>
                    </a:lnTo>
                    <a:lnTo>
                      <a:pt x="107" y="24"/>
                    </a:lnTo>
                    <a:lnTo>
                      <a:pt x="106" y="26"/>
                    </a:lnTo>
                    <a:lnTo>
                      <a:pt x="106" y="27"/>
                    </a:lnTo>
                    <a:lnTo>
                      <a:pt x="105" y="28"/>
                    </a:lnTo>
                    <a:lnTo>
                      <a:pt x="104" y="28"/>
                    </a:lnTo>
                    <a:lnTo>
                      <a:pt x="103" y="28"/>
                    </a:lnTo>
                    <a:lnTo>
                      <a:pt x="100" y="27"/>
                    </a:lnTo>
                    <a:lnTo>
                      <a:pt x="99" y="28"/>
                    </a:lnTo>
                    <a:lnTo>
                      <a:pt x="98" y="31"/>
                    </a:lnTo>
                    <a:lnTo>
                      <a:pt x="97" y="32"/>
                    </a:lnTo>
                    <a:lnTo>
                      <a:pt x="97" y="33"/>
                    </a:lnTo>
                    <a:lnTo>
                      <a:pt x="97" y="40"/>
                    </a:lnTo>
                    <a:lnTo>
                      <a:pt x="97" y="40"/>
                    </a:lnTo>
                    <a:lnTo>
                      <a:pt x="99" y="42"/>
                    </a:lnTo>
                    <a:lnTo>
                      <a:pt x="100" y="43"/>
                    </a:lnTo>
                    <a:lnTo>
                      <a:pt x="100" y="44"/>
                    </a:lnTo>
                    <a:lnTo>
                      <a:pt x="102" y="44"/>
                    </a:lnTo>
                    <a:lnTo>
                      <a:pt x="103" y="46"/>
                    </a:lnTo>
                    <a:lnTo>
                      <a:pt x="104" y="46"/>
                    </a:lnTo>
                    <a:lnTo>
                      <a:pt x="105" y="48"/>
                    </a:lnTo>
                    <a:lnTo>
                      <a:pt x="106" y="49"/>
                    </a:lnTo>
                    <a:lnTo>
                      <a:pt x="106" y="51"/>
                    </a:lnTo>
                    <a:lnTo>
                      <a:pt x="107" y="52"/>
                    </a:lnTo>
                    <a:lnTo>
                      <a:pt x="107" y="53"/>
                    </a:lnTo>
                    <a:lnTo>
                      <a:pt x="108" y="53"/>
                    </a:lnTo>
                    <a:lnTo>
                      <a:pt x="107" y="53"/>
                    </a:lnTo>
                    <a:lnTo>
                      <a:pt x="106" y="53"/>
                    </a:lnTo>
                    <a:lnTo>
                      <a:pt x="105" y="53"/>
                    </a:lnTo>
                    <a:lnTo>
                      <a:pt x="104" y="52"/>
                    </a:lnTo>
                    <a:lnTo>
                      <a:pt x="103" y="52"/>
                    </a:lnTo>
                    <a:lnTo>
                      <a:pt x="100" y="52"/>
                    </a:lnTo>
                    <a:lnTo>
                      <a:pt x="97" y="53"/>
                    </a:lnTo>
                    <a:lnTo>
                      <a:pt x="97" y="53"/>
                    </a:lnTo>
                    <a:lnTo>
                      <a:pt x="96" y="54"/>
                    </a:lnTo>
                    <a:lnTo>
                      <a:pt x="95" y="53"/>
                    </a:lnTo>
                    <a:lnTo>
                      <a:pt x="94" y="54"/>
                    </a:lnTo>
                    <a:lnTo>
                      <a:pt x="93" y="53"/>
                    </a:lnTo>
                    <a:lnTo>
                      <a:pt x="94" y="53"/>
                    </a:lnTo>
                    <a:lnTo>
                      <a:pt x="94" y="53"/>
                    </a:lnTo>
                    <a:lnTo>
                      <a:pt x="94" y="52"/>
                    </a:lnTo>
                    <a:lnTo>
                      <a:pt x="93" y="52"/>
                    </a:lnTo>
                    <a:lnTo>
                      <a:pt x="93" y="51"/>
                    </a:lnTo>
                    <a:lnTo>
                      <a:pt x="93" y="50"/>
                    </a:lnTo>
                    <a:lnTo>
                      <a:pt x="91" y="49"/>
                    </a:lnTo>
                    <a:lnTo>
                      <a:pt x="90" y="49"/>
                    </a:lnTo>
                    <a:lnTo>
                      <a:pt x="91" y="48"/>
                    </a:lnTo>
                    <a:lnTo>
                      <a:pt x="91" y="48"/>
                    </a:lnTo>
                    <a:lnTo>
                      <a:pt x="93" y="46"/>
                    </a:lnTo>
                    <a:lnTo>
                      <a:pt x="93" y="46"/>
                    </a:lnTo>
                    <a:lnTo>
                      <a:pt x="93" y="48"/>
                    </a:lnTo>
                    <a:lnTo>
                      <a:pt x="94" y="48"/>
                    </a:lnTo>
                    <a:lnTo>
                      <a:pt x="95" y="46"/>
                    </a:lnTo>
                    <a:lnTo>
                      <a:pt x="95" y="46"/>
                    </a:lnTo>
                    <a:lnTo>
                      <a:pt x="96" y="45"/>
                    </a:lnTo>
                    <a:lnTo>
                      <a:pt x="96" y="46"/>
                    </a:lnTo>
                    <a:lnTo>
                      <a:pt x="97" y="46"/>
                    </a:lnTo>
                    <a:lnTo>
                      <a:pt x="97" y="46"/>
                    </a:lnTo>
                    <a:lnTo>
                      <a:pt x="97" y="45"/>
                    </a:lnTo>
                    <a:lnTo>
                      <a:pt x="98" y="45"/>
                    </a:lnTo>
                    <a:lnTo>
                      <a:pt x="97" y="44"/>
                    </a:lnTo>
                    <a:lnTo>
                      <a:pt x="97" y="44"/>
                    </a:lnTo>
                    <a:lnTo>
                      <a:pt x="97" y="44"/>
                    </a:lnTo>
                    <a:lnTo>
                      <a:pt x="97" y="44"/>
                    </a:lnTo>
                    <a:lnTo>
                      <a:pt x="97" y="43"/>
                    </a:lnTo>
                    <a:lnTo>
                      <a:pt x="96" y="43"/>
                    </a:lnTo>
                    <a:lnTo>
                      <a:pt x="96" y="42"/>
                    </a:lnTo>
                    <a:lnTo>
                      <a:pt x="95" y="42"/>
                    </a:lnTo>
                    <a:lnTo>
                      <a:pt x="95" y="44"/>
                    </a:lnTo>
                    <a:lnTo>
                      <a:pt x="95" y="45"/>
                    </a:lnTo>
                    <a:lnTo>
                      <a:pt x="95" y="45"/>
                    </a:lnTo>
                    <a:lnTo>
                      <a:pt x="95" y="45"/>
                    </a:lnTo>
                    <a:lnTo>
                      <a:pt x="95" y="46"/>
                    </a:lnTo>
                    <a:lnTo>
                      <a:pt x="94" y="46"/>
                    </a:lnTo>
                    <a:lnTo>
                      <a:pt x="94" y="46"/>
                    </a:lnTo>
                    <a:lnTo>
                      <a:pt x="93" y="46"/>
                    </a:lnTo>
                    <a:lnTo>
                      <a:pt x="93" y="46"/>
                    </a:lnTo>
                    <a:lnTo>
                      <a:pt x="90" y="48"/>
                    </a:lnTo>
                    <a:lnTo>
                      <a:pt x="90" y="49"/>
                    </a:lnTo>
                    <a:lnTo>
                      <a:pt x="90" y="49"/>
                    </a:lnTo>
                    <a:lnTo>
                      <a:pt x="89" y="49"/>
                    </a:lnTo>
                    <a:lnTo>
                      <a:pt x="89" y="49"/>
                    </a:lnTo>
                    <a:lnTo>
                      <a:pt x="87" y="48"/>
                    </a:lnTo>
                    <a:lnTo>
                      <a:pt x="86" y="49"/>
                    </a:lnTo>
                    <a:lnTo>
                      <a:pt x="85" y="49"/>
                    </a:lnTo>
                    <a:lnTo>
                      <a:pt x="86" y="48"/>
                    </a:lnTo>
                    <a:lnTo>
                      <a:pt x="86" y="46"/>
                    </a:lnTo>
                    <a:lnTo>
                      <a:pt x="86" y="46"/>
                    </a:lnTo>
                    <a:lnTo>
                      <a:pt x="85" y="46"/>
                    </a:lnTo>
                    <a:lnTo>
                      <a:pt x="85" y="46"/>
                    </a:lnTo>
                    <a:lnTo>
                      <a:pt x="83" y="48"/>
                    </a:lnTo>
                    <a:lnTo>
                      <a:pt x="83" y="48"/>
                    </a:lnTo>
                    <a:lnTo>
                      <a:pt x="83" y="49"/>
                    </a:lnTo>
                    <a:lnTo>
                      <a:pt x="83" y="49"/>
                    </a:lnTo>
                    <a:lnTo>
                      <a:pt x="83" y="49"/>
                    </a:lnTo>
                    <a:lnTo>
                      <a:pt x="85" y="50"/>
                    </a:lnTo>
                    <a:lnTo>
                      <a:pt x="85" y="50"/>
                    </a:lnTo>
                    <a:lnTo>
                      <a:pt x="85" y="51"/>
                    </a:lnTo>
                    <a:lnTo>
                      <a:pt x="85" y="51"/>
                    </a:lnTo>
                    <a:lnTo>
                      <a:pt x="86" y="51"/>
                    </a:lnTo>
                    <a:lnTo>
                      <a:pt x="86" y="52"/>
                    </a:lnTo>
                    <a:lnTo>
                      <a:pt x="85" y="52"/>
                    </a:lnTo>
                    <a:lnTo>
                      <a:pt x="85" y="53"/>
                    </a:lnTo>
                    <a:lnTo>
                      <a:pt x="83" y="53"/>
                    </a:lnTo>
                    <a:lnTo>
                      <a:pt x="82" y="56"/>
                    </a:lnTo>
                    <a:lnTo>
                      <a:pt x="81" y="56"/>
                    </a:lnTo>
                    <a:lnTo>
                      <a:pt x="81" y="58"/>
                    </a:lnTo>
                    <a:lnTo>
                      <a:pt x="81" y="59"/>
                    </a:lnTo>
                    <a:lnTo>
                      <a:pt x="81" y="60"/>
                    </a:lnTo>
                    <a:lnTo>
                      <a:pt x="81" y="61"/>
                    </a:lnTo>
                    <a:lnTo>
                      <a:pt x="81" y="62"/>
                    </a:lnTo>
                    <a:lnTo>
                      <a:pt x="80" y="62"/>
                    </a:lnTo>
                    <a:lnTo>
                      <a:pt x="80" y="62"/>
                    </a:lnTo>
                    <a:lnTo>
                      <a:pt x="79" y="63"/>
                    </a:lnTo>
                    <a:lnTo>
                      <a:pt x="79" y="65"/>
                    </a:lnTo>
                    <a:lnTo>
                      <a:pt x="78" y="65"/>
                    </a:lnTo>
                    <a:lnTo>
                      <a:pt x="77" y="65"/>
                    </a:lnTo>
                    <a:lnTo>
                      <a:pt x="76" y="65"/>
                    </a:lnTo>
                    <a:lnTo>
                      <a:pt x="74" y="65"/>
                    </a:lnTo>
                    <a:lnTo>
                      <a:pt x="74" y="66"/>
                    </a:lnTo>
                    <a:lnTo>
                      <a:pt x="73" y="67"/>
                    </a:lnTo>
                    <a:lnTo>
                      <a:pt x="73" y="67"/>
                    </a:lnTo>
                    <a:lnTo>
                      <a:pt x="71" y="68"/>
                    </a:lnTo>
                    <a:lnTo>
                      <a:pt x="69" y="68"/>
                    </a:lnTo>
                    <a:lnTo>
                      <a:pt x="68" y="69"/>
                    </a:lnTo>
                    <a:lnTo>
                      <a:pt x="67" y="68"/>
                    </a:lnTo>
                    <a:lnTo>
                      <a:pt x="67" y="69"/>
                    </a:lnTo>
                    <a:lnTo>
                      <a:pt x="65" y="70"/>
                    </a:lnTo>
                    <a:lnTo>
                      <a:pt x="61" y="71"/>
                    </a:lnTo>
                    <a:lnTo>
                      <a:pt x="60" y="73"/>
                    </a:lnTo>
                    <a:lnTo>
                      <a:pt x="60" y="73"/>
                    </a:lnTo>
                    <a:lnTo>
                      <a:pt x="59" y="73"/>
                    </a:lnTo>
                    <a:lnTo>
                      <a:pt x="57" y="73"/>
                    </a:lnTo>
                    <a:lnTo>
                      <a:pt x="53" y="73"/>
                    </a:lnTo>
                    <a:lnTo>
                      <a:pt x="50" y="73"/>
                    </a:lnTo>
                    <a:lnTo>
                      <a:pt x="48" y="74"/>
                    </a:lnTo>
                    <a:lnTo>
                      <a:pt x="47" y="74"/>
                    </a:lnTo>
                    <a:lnTo>
                      <a:pt x="45" y="76"/>
                    </a:lnTo>
                    <a:lnTo>
                      <a:pt x="44" y="78"/>
                    </a:lnTo>
                    <a:lnTo>
                      <a:pt x="43" y="78"/>
                    </a:lnTo>
                    <a:lnTo>
                      <a:pt x="42" y="78"/>
                    </a:lnTo>
                    <a:lnTo>
                      <a:pt x="40" y="78"/>
                    </a:lnTo>
                    <a:lnTo>
                      <a:pt x="40" y="78"/>
                    </a:lnTo>
                    <a:lnTo>
                      <a:pt x="40" y="77"/>
                    </a:lnTo>
                    <a:lnTo>
                      <a:pt x="40" y="76"/>
                    </a:lnTo>
                    <a:lnTo>
                      <a:pt x="42" y="77"/>
                    </a:lnTo>
                    <a:lnTo>
                      <a:pt x="43" y="77"/>
                    </a:lnTo>
                    <a:lnTo>
                      <a:pt x="43" y="75"/>
                    </a:lnTo>
                    <a:lnTo>
                      <a:pt x="40" y="75"/>
                    </a:lnTo>
                    <a:lnTo>
                      <a:pt x="39" y="75"/>
                    </a:lnTo>
                    <a:lnTo>
                      <a:pt x="39" y="76"/>
                    </a:lnTo>
                    <a:lnTo>
                      <a:pt x="39" y="76"/>
                    </a:lnTo>
                    <a:lnTo>
                      <a:pt x="38" y="75"/>
                    </a:lnTo>
                    <a:lnTo>
                      <a:pt x="38" y="76"/>
                    </a:lnTo>
                    <a:lnTo>
                      <a:pt x="36" y="75"/>
                    </a:lnTo>
                    <a:lnTo>
                      <a:pt x="35" y="75"/>
                    </a:lnTo>
                    <a:lnTo>
                      <a:pt x="35" y="74"/>
                    </a:lnTo>
                    <a:lnTo>
                      <a:pt x="35" y="73"/>
                    </a:lnTo>
                    <a:lnTo>
                      <a:pt x="35" y="73"/>
                    </a:lnTo>
                    <a:lnTo>
                      <a:pt x="34" y="73"/>
                    </a:lnTo>
                    <a:lnTo>
                      <a:pt x="34" y="73"/>
                    </a:lnTo>
                    <a:lnTo>
                      <a:pt x="34" y="73"/>
                    </a:lnTo>
                    <a:lnTo>
                      <a:pt x="33" y="73"/>
                    </a:lnTo>
                    <a:lnTo>
                      <a:pt x="33" y="74"/>
                    </a:lnTo>
                    <a:lnTo>
                      <a:pt x="33" y="74"/>
                    </a:lnTo>
                    <a:lnTo>
                      <a:pt x="33" y="74"/>
                    </a:lnTo>
                    <a:lnTo>
                      <a:pt x="31" y="74"/>
                    </a:lnTo>
                    <a:lnTo>
                      <a:pt x="31" y="75"/>
                    </a:lnTo>
                    <a:lnTo>
                      <a:pt x="30" y="75"/>
                    </a:lnTo>
                    <a:lnTo>
                      <a:pt x="29" y="75"/>
                    </a:lnTo>
                    <a:lnTo>
                      <a:pt x="29" y="75"/>
                    </a:lnTo>
                    <a:lnTo>
                      <a:pt x="29" y="76"/>
                    </a:lnTo>
                    <a:lnTo>
                      <a:pt x="28" y="77"/>
                    </a:lnTo>
                    <a:lnTo>
                      <a:pt x="26" y="77"/>
                    </a:lnTo>
                    <a:lnTo>
                      <a:pt x="24" y="76"/>
                    </a:lnTo>
                    <a:lnTo>
                      <a:pt x="21" y="75"/>
                    </a:lnTo>
                    <a:lnTo>
                      <a:pt x="18" y="74"/>
                    </a:lnTo>
                    <a:lnTo>
                      <a:pt x="17" y="73"/>
                    </a:lnTo>
                    <a:lnTo>
                      <a:pt x="16" y="73"/>
                    </a:lnTo>
                    <a:lnTo>
                      <a:pt x="13" y="73"/>
                    </a:lnTo>
                    <a:lnTo>
                      <a:pt x="12" y="71"/>
                    </a:lnTo>
                    <a:lnTo>
                      <a:pt x="11" y="71"/>
                    </a:lnTo>
                    <a:lnTo>
                      <a:pt x="9" y="69"/>
                    </a:lnTo>
                    <a:lnTo>
                      <a:pt x="8" y="69"/>
                    </a:lnTo>
                    <a:lnTo>
                      <a:pt x="8" y="67"/>
                    </a:lnTo>
                    <a:lnTo>
                      <a:pt x="8" y="67"/>
                    </a:lnTo>
                    <a:lnTo>
                      <a:pt x="8" y="66"/>
                    </a:lnTo>
                    <a:lnTo>
                      <a:pt x="7" y="62"/>
                    </a:lnTo>
                    <a:lnTo>
                      <a:pt x="5" y="61"/>
                    </a:lnTo>
                    <a:lnTo>
                      <a:pt x="4" y="61"/>
                    </a:lnTo>
                    <a:lnTo>
                      <a:pt x="3" y="60"/>
                    </a:lnTo>
                    <a:lnTo>
                      <a:pt x="3" y="59"/>
                    </a:lnTo>
                    <a:lnTo>
                      <a:pt x="3" y="59"/>
                    </a:lnTo>
                    <a:lnTo>
                      <a:pt x="3" y="58"/>
                    </a:lnTo>
                    <a:lnTo>
                      <a:pt x="3" y="57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2" y="52"/>
                    </a:lnTo>
                    <a:lnTo>
                      <a:pt x="2" y="51"/>
                    </a:lnTo>
                    <a:lnTo>
                      <a:pt x="1" y="49"/>
                    </a:lnTo>
                    <a:lnTo>
                      <a:pt x="0" y="48"/>
                    </a:lnTo>
                    <a:lnTo>
                      <a:pt x="0" y="45"/>
                    </a:lnTo>
                    <a:lnTo>
                      <a:pt x="0" y="44"/>
                    </a:lnTo>
                    <a:lnTo>
                      <a:pt x="1" y="44"/>
                    </a:lnTo>
                    <a:lnTo>
                      <a:pt x="2" y="45"/>
                    </a:lnTo>
                    <a:lnTo>
                      <a:pt x="3" y="46"/>
                    </a:lnTo>
                    <a:lnTo>
                      <a:pt x="4" y="48"/>
                    </a:lnTo>
                    <a:lnTo>
                      <a:pt x="5" y="48"/>
                    </a:lnTo>
                    <a:lnTo>
                      <a:pt x="8" y="48"/>
                    </a:lnTo>
                    <a:lnTo>
                      <a:pt x="10" y="46"/>
                    </a:lnTo>
                    <a:lnTo>
                      <a:pt x="12" y="45"/>
                    </a:lnTo>
                    <a:lnTo>
                      <a:pt x="13" y="43"/>
                    </a:lnTo>
                    <a:lnTo>
                      <a:pt x="14" y="41"/>
                    </a:lnTo>
                    <a:lnTo>
                      <a:pt x="14" y="40"/>
                    </a:lnTo>
                    <a:lnTo>
                      <a:pt x="16" y="38"/>
                    </a:lnTo>
                    <a:lnTo>
                      <a:pt x="16" y="38"/>
                    </a:lnTo>
                    <a:lnTo>
                      <a:pt x="16" y="38"/>
                    </a:lnTo>
                    <a:lnTo>
                      <a:pt x="17" y="38"/>
                    </a:lnTo>
                    <a:lnTo>
                      <a:pt x="17" y="38"/>
                    </a:lnTo>
                    <a:lnTo>
                      <a:pt x="17" y="38"/>
                    </a:lnTo>
                    <a:lnTo>
                      <a:pt x="18" y="38"/>
                    </a:lnTo>
                    <a:lnTo>
                      <a:pt x="18" y="38"/>
                    </a:lnTo>
                    <a:lnTo>
                      <a:pt x="18" y="38"/>
                    </a:lnTo>
                    <a:lnTo>
                      <a:pt x="19" y="38"/>
                    </a:lnTo>
                    <a:lnTo>
                      <a:pt x="20" y="37"/>
                    </a:lnTo>
                    <a:lnTo>
                      <a:pt x="21" y="37"/>
                    </a:lnTo>
                    <a:lnTo>
                      <a:pt x="22" y="37"/>
                    </a:lnTo>
                    <a:lnTo>
                      <a:pt x="22" y="37"/>
                    </a:lnTo>
                    <a:lnTo>
                      <a:pt x="25" y="37"/>
                    </a:lnTo>
                    <a:lnTo>
                      <a:pt x="26" y="37"/>
                    </a:lnTo>
                    <a:lnTo>
                      <a:pt x="28" y="38"/>
                    </a:lnTo>
                    <a:lnTo>
                      <a:pt x="29" y="38"/>
                    </a:lnTo>
                    <a:lnTo>
                      <a:pt x="31" y="40"/>
                    </a:lnTo>
                    <a:lnTo>
                      <a:pt x="33" y="41"/>
                    </a:lnTo>
                    <a:lnTo>
                      <a:pt x="35" y="40"/>
                    </a:lnTo>
                    <a:lnTo>
                      <a:pt x="37" y="38"/>
                    </a:lnTo>
                    <a:lnTo>
                      <a:pt x="38" y="36"/>
                    </a:lnTo>
                    <a:lnTo>
                      <a:pt x="39" y="34"/>
                    </a:lnTo>
                    <a:lnTo>
                      <a:pt x="39" y="32"/>
                    </a:lnTo>
                    <a:lnTo>
                      <a:pt x="39" y="26"/>
                    </a:lnTo>
                    <a:lnTo>
                      <a:pt x="39" y="25"/>
                    </a:lnTo>
                    <a:lnTo>
                      <a:pt x="38" y="21"/>
                    </a:lnTo>
                    <a:lnTo>
                      <a:pt x="39" y="23"/>
                    </a:lnTo>
                    <a:lnTo>
                      <a:pt x="42" y="24"/>
                    </a:lnTo>
                    <a:lnTo>
                      <a:pt x="44" y="24"/>
                    </a:lnTo>
                    <a:lnTo>
                      <a:pt x="47" y="25"/>
                    </a:lnTo>
                    <a:lnTo>
                      <a:pt x="52" y="25"/>
                    </a:lnTo>
                    <a:lnTo>
                      <a:pt x="59" y="26"/>
                    </a:lnTo>
                    <a:lnTo>
                      <a:pt x="60" y="26"/>
                    </a:lnTo>
                    <a:lnTo>
                      <a:pt x="69" y="27"/>
                    </a:lnTo>
                    <a:lnTo>
                      <a:pt x="82" y="25"/>
                    </a:lnTo>
                    <a:lnTo>
                      <a:pt x="87" y="21"/>
                    </a:lnTo>
                    <a:lnTo>
                      <a:pt x="89" y="20"/>
                    </a:lnTo>
                    <a:lnTo>
                      <a:pt x="93" y="21"/>
                    </a:lnTo>
                    <a:lnTo>
                      <a:pt x="96" y="20"/>
                    </a:lnTo>
                    <a:lnTo>
                      <a:pt x="105" y="17"/>
                    </a:lnTo>
                    <a:lnTo>
                      <a:pt x="107" y="15"/>
                    </a:lnTo>
                    <a:lnTo>
                      <a:pt x="111" y="13"/>
                    </a:lnTo>
                    <a:lnTo>
                      <a:pt x="113" y="10"/>
                    </a:lnTo>
                    <a:lnTo>
                      <a:pt x="115" y="10"/>
                    </a:lnTo>
                    <a:lnTo>
                      <a:pt x="119" y="9"/>
                    </a:lnTo>
                    <a:lnTo>
                      <a:pt x="122" y="8"/>
                    </a:lnTo>
                    <a:lnTo>
                      <a:pt x="124" y="7"/>
                    </a:lnTo>
                    <a:lnTo>
                      <a:pt x="134" y="1"/>
                    </a:lnTo>
                    <a:lnTo>
                      <a:pt x="137" y="1"/>
                    </a:lnTo>
                    <a:lnTo>
                      <a:pt x="138" y="0"/>
                    </a:lnTo>
                    <a:lnTo>
                      <a:pt x="138" y="1"/>
                    </a:lnTo>
                    <a:lnTo>
                      <a:pt x="138" y="1"/>
                    </a:lnTo>
                    <a:lnTo>
                      <a:pt x="137" y="1"/>
                    </a:lnTo>
                    <a:lnTo>
                      <a:pt x="137" y="1"/>
                    </a:lnTo>
                    <a:lnTo>
                      <a:pt x="137" y="3"/>
                    </a:lnTo>
                    <a:lnTo>
                      <a:pt x="137" y="4"/>
                    </a:lnTo>
                    <a:lnTo>
                      <a:pt x="137" y="4"/>
                    </a:lnTo>
                    <a:lnTo>
                      <a:pt x="134" y="4"/>
                    </a:lnTo>
                    <a:lnTo>
                      <a:pt x="134" y="4"/>
                    </a:lnTo>
                    <a:lnTo>
                      <a:pt x="129" y="8"/>
                    </a:lnTo>
                    <a:lnTo>
                      <a:pt x="123" y="13"/>
                    </a:lnTo>
                    <a:lnTo>
                      <a:pt x="111" y="2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73" name="Freeform 49">
                <a:extLst>
                  <a:ext uri="{FF2B5EF4-FFF2-40B4-BE49-F238E27FC236}">
                    <a16:creationId xmlns:a16="http://schemas.microsoft.com/office/drawing/2014/main" id="{4901CEDE-52A6-1C6C-A1BA-79A03E6099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25765" y="2109936"/>
                <a:ext cx="1698625" cy="2844800"/>
              </a:xfrm>
              <a:custGeom>
                <a:avLst/>
                <a:gdLst>
                  <a:gd name="T0" fmla="*/ 761 w 1070"/>
                  <a:gd name="T1" fmla="*/ 1330 h 1792"/>
                  <a:gd name="T2" fmla="*/ 596 w 1070"/>
                  <a:gd name="T3" fmla="*/ 55 h 1792"/>
                  <a:gd name="T4" fmla="*/ 654 w 1070"/>
                  <a:gd name="T5" fmla="*/ 229 h 1792"/>
                  <a:gd name="T6" fmla="*/ 628 w 1070"/>
                  <a:gd name="T7" fmla="*/ 283 h 1792"/>
                  <a:gd name="T8" fmla="*/ 701 w 1070"/>
                  <a:gd name="T9" fmla="*/ 344 h 1792"/>
                  <a:gd name="T10" fmla="*/ 728 w 1070"/>
                  <a:gd name="T11" fmla="*/ 418 h 1792"/>
                  <a:gd name="T12" fmla="*/ 711 w 1070"/>
                  <a:gd name="T13" fmla="*/ 484 h 1792"/>
                  <a:gd name="T14" fmla="*/ 778 w 1070"/>
                  <a:gd name="T15" fmla="*/ 522 h 1792"/>
                  <a:gd name="T16" fmla="*/ 880 w 1070"/>
                  <a:gd name="T17" fmla="*/ 576 h 1792"/>
                  <a:gd name="T18" fmla="*/ 981 w 1070"/>
                  <a:gd name="T19" fmla="*/ 601 h 1792"/>
                  <a:gd name="T20" fmla="*/ 1070 w 1070"/>
                  <a:gd name="T21" fmla="*/ 633 h 1792"/>
                  <a:gd name="T22" fmla="*/ 1010 w 1070"/>
                  <a:gd name="T23" fmla="*/ 1092 h 1792"/>
                  <a:gd name="T24" fmla="*/ 990 w 1070"/>
                  <a:gd name="T25" fmla="*/ 1119 h 1792"/>
                  <a:gd name="T26" fmla="*/ 917 w 1070"/>
                  <a:gd name="T27" fmla="*/ 1191 h 1792"/>
                  <a:gd name="T28" fmla="*/ 846 w 1070"/>
                  <a:gd name="T29" fmla="*/ 1245 h 1792"/>
                  <a:gd name="T30" fmla="*/ 802 w 1070"/>
                  <a:gd name="T31" fmla="*/ 1293 h 1792"/>
                  <a:gd name="T32" fmla="*/ 758 w 1070"/>
                  <a:gd name="T33" fmla="*/ 1315 h 1792"/>
                  <a:gd name="T34" fmla="*/ 716 w 1070"/>
                  <a:gd name="T35" fmla="*/ 1402 h 1792"/>
                  <a:gd name="T36" fmla="*/ 709 w 1070"/>
                  <a:gd name="T37" fmla="*/ 1464 h 1792"/>
                  <a:gd name="T38" fmla="*/ 703 w 1070"/>
                  <a:gd name="T39" fmla="*/ 1547 h 1792"/>
                  <a:gd name="T40" fmla="*/ 694 w 1070"/>
                  <a:gd name="T41" fmla="*/ 1665 h 1792"/>
                  <a:gd name="T42" fmla="*/ 643 w 1070"/>
                  <a:gd name="T43" fmla="*/ 1705 h 1792"/>
                  <a:gd name="T44" fmla="*/ 615 w 1070"/>
                  <a:gd name="T45" fmla="*/ 1736 h 1792"/>
                  <a:gd name="T46" fmla="*/ 503 w 1070"/>
                  <a:gd name="T47" fmla="*/ 1748 h 1792"/>
                  <a:gd name="T48" fmla="*/ 484 w 1070"/>
                  <a:gd name="T49" fmla="*/ 1687 h 1792"/>
                  <a:gd name="T50" fmla="*/ 490 w 1070"/>
                  <a:gd name="T51" fmla="*/ 1694 h 1792"/>
                  <a:gd name="T52" fmla="*/ 467 w 1070"/>
                  <a:gd name="T53" fmla="*/ 1645 h 1792"/>
                  <a:gd name="T54" fmla="*/ 421 w 1070"/>
                  <a:gd name="T55" fmla="*/ 1560 h 1792"/>
                  <a:gd name="T56" fmla="*/ 389 w 1070"/>
                  <a:gd name="T57" fmla="*/ 1476 h 1792"/>
                  <a:gd name="T58" fmla="*/ 372 w 1070"/>
                  <a:gd name="T59" fmla="*/ 1414 h 1792"/>
                  <a:gd name="T60" fmla="*/ 360 w 1070"/>
                  <a:gd name="T61" fmla="*/ 1385 h 1792"/>
                  <a:gd name="T62" fmla="*/ 337 w 1070"/>
                  <a:gd name="T63" fmla="*/ 1345 h 1792"/>
                  <a:gd name="T64" fmla="*/ 317 w 1070"/>
                  <a:gd name="T65" fmla="*/ 1303 h 1792"/>
                  <a:gd name="T66" fmla="*/ 305 w 1070"/>
                  <a:gd name="T67" fmla="*/ 1263 h 1792"/>
                  <a:gd name="T68" fmla="*/ 295 w 1070"/>
                  <a:gd name="T69" fmla="*/ 1205 h 1792"/>
                  <a:gd name="T70" fmla="*/ 284 w 1070"/>
                  <a:gd name="T71" fmla="*/ 1164 h 1792"/>
                  <a:gd name="T72" fmla="*/ 286 w 1070"/>
                  <a:gd name="T73" fmla="*/ 1129 h 1792"/>
                  <a:gd name="T74" fmla="*/ 278 w 1070"/>
                  <a:gd name="T75" fmla="*/ 1111 h 1792"/>
                  <a:gd name="T76" fmla="*/ 272 w 1070"/>
                  <a:gd name="T77" fmla="*/ 1092 h 1792"/>
                  <a:gd name="T78" fmla="*/ 283 w 1070"/>
                  <a:gd name="T79" fmla="*/ 1017 h 1792"/>
                  <a:gd name="T80" fmla="*/ 270 w 1070"/>
                  <a:gd name="T81" fmla="*/ 985 h 1792"/>
                  <a:gd name="T82" fmla="*/ 289 w 1070"/>
                  <a:gd name="T83" fmla="*/ 953 h 1792"/>
                  <a:gd name="T84" fmla="*/ 264 w 1070"/>
                  <a:gd name="T85" fmla="*/ 921 h 1792"/>
                  <a:gd name="T86" fmla="*/ 249 w 1070"/>
                  <a:gd name="T87" fmla="*/ 918 h 1792"/>
                  <a:gd name="T88" fmla="*/ 237 w 1070"/>
                  <a:gd name="T89" fmla="*/ 940 h 1792"/>
                  <a:gd name="T90" fmla="*/ 235 w 1070"/>
                  <a:gd name="T91" fmla="*/ 980 h 1792"/>
                  <a:gd name="T92" fmla="*/ 138 w 1070"/>
                  <a:gd name="T93" fmla="*/ 1009 h 1792"/>
                  <a:gd name="T94" fmla="*/ 53 w 1070"/>
                  <a:gd name="T95" fmla="*/ 904 h 1792"/>
                  <a:gd name="T96" fmla="*/ 98 w 1070"/>
                  <a:gd name="T97" fmla="*/ 908 h 1792"/>
                  <a:gd name="T98" fmla="*/ 129 w 1070"/>
                  <a:gd name="T99" fmla="*/ 874 h 1792"/>
                  <a:gd name="T100" fmla="*/ 27 w 1070"/>
                  <a:gd name="T101" fmla="*/ 855 h 1792"/>
                  <a:gd name="T102" fmla="*/ 26 w 1070"/>
                  <a:gd name="T103" fmla="*/ 823 h 1792"/>
                  <a:gd name="T104" fmla="*/ 2 w 1070"/>
                  <a:gd name="T105" fmla="*/ 823 h 1792"/>
                  <a:gd name="T106" fmla="*/ 63 w 1070"/>
                  <a:gd name="T107" fmla="*/ 788 h 1792"/>
                  <a:gd name="T108" fmla="*/ 168 w 1070"/>
                  <a:gd name="T109" fmla="*/ 771 h 1792"/>
                  <a:gd name="T110" fmla="*/ 120 w 1070"/>
                  <a:gd name="T111" fmla="*/ 645 h 1792"/>
                  <a:gd name="T112" fmla="*/ 211 w 1070"/>
                  <a:gd name="T113" fmla="*/ 545 h 1792"/>
                  <a:gd name="T114" fmla="*/ 352 w 1070"/>
                  <a:gd name="T115" fmla="*/ 366 h 1792"/>
                  <a:gd name="T116" fmla="*/ 379 w 1070"/>
                  <a:gd name="T117" fmla="*/ 314 h 1792"/>
                  <a:gd name="T118" fmla="*/ 429 w 1070"/>
                  <a:gd name="T119" fmla="*/ 246 h 1792"/>
                  <a:gd name="T120" fmla="*/ 367 w 1070"/>
                  <a:gd name="T121" fmla="*/ 198 h 1792"/>
                  <a:gd name="T122" fmla="*/ 348 w 1070"/>
                  <a:gd name="T123" fmla="*/ 106 h 1792"/>
                  <a:gd name="T124" fmla="*/ 470 w 1070"/>
                  <a:gd name="T125" fmla="*/ 71 h 1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70" h="1792">
                    <a:moveTo>
                      <a:pt x="292" y="1788"/>
                    </a:moveTo>
                    <a:lnTo>
                      <a:pt x="290" y="1788"/>
                    </a:lnTo>
                    <a:lnTo>
                      <a:pt x="289" y="1788"/>
                    </a:lnTo>
                    <a:lnTo>
                      <a:pt x="289" y="1787"/>
                    </a:lnTo>
                    <a:lnTo>
                      <a:pt x="290" y="1787"/>
                    </a:lnTo>
                    <a:lnTo>
                      <a:pt x="290" y="1788"/>
                    </a:lnTo>
                    <a:lnTo>
                      <a:pt x="292" y="1787"/>
                    </a:lnTo>
                    <a:lnTo>
                      <a:pt x="292" y="1786"/>
                    </a:lnTo>
                    <a:lnTo>
                      <a:pt x="293" y="1786"/>
                    </a:lnTo>
                    <a:lnTo>
                      <a:pt x="293" y="1785"/>
                    </a:lnTo>
                    <a:lnTo>
                      <a:pt x="294" y="1785"/>
                    </a:lnTo>
                    <a:lnTo>
                      <a:pt x="293" y="1787"/>
                    </a:lnTo>
                    <a:lnTo>
                      <a:pt x="292" y="1788"/>
                    </a:lnTo>
                    <a:close/>
                    <a:moveTo>
                      <a:pt x="327" y="1678"/>
                    </a:moveTo>
                    <a:lnTo>
                      <a:pt x="326" y="1679"/>
                    </a:lnTo>
                    <a:lnTo>
                      <a:pt x="326" y="1678"/>
                    </a:lnTo>
                    <a:lnTo>
                      <a:pt x="327" y="1677"/>
                    </a:lnTo>
                    <a:lnTo>
                      <a:pt x="327" y="1678"/>
                    </a:lnTo>
                    <a:close/>
                    <a:moveTo>
                      <a:pt x="267" y="1648"/>
                    </a:moveTo>
                    <a:lnTo>
                      <a:pt x="268" y="1647"/>
                    </a:lnTo>
                    <a:lnTo>
                      <a:pt x="268" y="1648"/>
                    </a:lnTo>
                    <a:lnTo>
                      <a:pt x="267" y="1648"/>
                    </a:lnTo>
                    <a:close/>
                    <a:moveTo>
                      <a:pt x="329" y="1632"/>
                    </a:moveTo>
                    <a:lnTo>
                      <a:pt x="328" y="1632"/>
                    </a:lnTo>
                    <a:lnTo>
                      <a:pt x="328" y="1631"/>
                    </a:lnTo>
                    <a:lnTo>
                      <a:pt x="329" y="1632"/>
                    </a:lnTo>
                    <a:close/>
                    <a:moveTo>
                      <a:pt x="240" y="1631"/>
                    </a:moveTo>
                    <a:lnTo>
                      <a:pt x="240" y="1633"/>
                    </a:lnTo>
                    <a:lnTo>
                      <a:pt x="240" y="1631"/>
                    </a:lnTo>
                    <a:lnTo>
                      <a:pt x="240" y="1630"/>
                    </a:lnTo>
                    <a:lnTo>
                      <a:pt x="241" y="1630"/>
                    </a:lnTo>
                    <a:lnTo>
                      <a:pt x="241" y="1629"/>
                    </a:lnTo>
                    <a:lnTo>
                      <a:pt x="241" y="1630"/>
                    </a:lnTo>
                    <a:lnTo>
                      <a:pt x="240" y="1631"/>
                    </a:lnTo>
                    <a:close/>
                    <a:moveTo>
                      <a:pt x="274" y="1614"/>
                    </a:moveTo>
                    <a:lnTo>
                      <a:pt x="272" y="1615"/>
                    </a:lnTo>
                    <a:lnTo>
                      <a:pt x="272" y="1614"/>
                    </a:lnTo>
                    <a:lnTo>
                      <a:pt x="274" y="1614"/>
                    </a:lnTo>
                    <a:close/>
                    <a:moveTo>
                      <a:pt x="275" y="1610"/>
                    </a:moveTo>
                    <a:lnTo>
                      <a:pt x="275" y="1608"/>
                    </a:lnTo>
                    <a:lnTo>
                      <a:pt x="275" y="1607"/>
                    </a:lnTo>
                    <a:lnTo>
                      <a:pt x="276" y="1605"/>
                    </a:lnTo>
                    <a:lnTo>
                      <a:pt x="276" y="1606"/>
                    </a:lnTo>
                    <a:lnTo>
                      <a:pt x="276" y="1607"/>
                    </a:lnTo>
                    <a:lnTo>
                      <a:pt x="276" y="1608"/>
                    </a:lnTo>
                    <a:lnTo>
                      <a:pt x="275" y="1610"/>
                    </a:lnTo>
                    <a:close/>
                    <a:moveTo>
                      <a:pt x="289" y="1591"/>
                    </a:moveTo>
                    <a:lnTo>
                      <a:pt x="288" y="1593"/>
                    </a:lnTo>
                    <a:lnTo>
                      <a:pt x="288" y="1591"/>
                    </a:lnTo>
                    <a:lnTo>
                      <a:pt x="289" y="1590"/>
                    </a:lnTo>
                    <a:lnTo>
                      <a:pt x="289" y="1591"/>
                    </a:lnTo>
                    <a:close/>
                    <a:moveTo>
                      <a:pt x="270" y="1580"/>
                    </a:moveTo>
                    <a:lnTo>
                      <a:pt x="271" y="1579"/>
                    </a:lnTo>
                    <a:lnTo>
                      <a:pt x="270" y="1580"/>
                    </a:lnTo>
                    <a:close/>
                    <a:moveTo>
                      <a:pt x="762" y="1329"/>
                    </a:moveTo>
                    <a:lnTo>
                      <a:pt x="761" y="1330"/>
                    </a:lnTo>
                    <a:lnTo>
                      <a:pt x="760" y="1329"/>
                    </a:lnTo>
                    <a:lnTo>
                      <a:pt x="757" y="1326"/>
                    </a:lnTo>
                    <a:lnTo>
                      <a:pt x="758" y="1325"/>
                    </a:lnTo>
                    <a:lnTo>
                      <a:pt x="758" y="1323"/>
                    </a:lnTo>
                    <a:lnTo>
                      <a:pt x="761" y="1326"/>
                    </a:lnTo>
                    <a:lnTo>
                      <a:pt x="762" y="1327"/>
                    </a:lnTo>
                    <a:lnTo>
                      <a:pt x="763" y="1328"/>
                    </a:lnTo>
                    <a:lnTo>
                      <a:pt x="763" y="1329"/>
                    </a:lnTo>
                    <a:lnTo>
                      <a:pt x="762" y="1329"/>
                    </a:lnTo>
                    <a:close/>
                    <a:moveTo>
                      <a:pt x="516" y="0"/>
                    </a:moveTo>
                    <a:lnTo>
                      <a:pt x="517" y="1"/>
                    </a:lnTo>
                    <a:lnTo>
                      <a:pt x="518" y="3"/>
                    </a:lnTo>
                    <a:lnTo>
                      <a:pt x="519" y="4"/>
                    </a:lnTo>
                    <a:lnTo>
                      <a:pt x="520" y="5"/>
                    </a:lnTo>
                    <a:lnTo>
                      <a:pt x="521" y="6"/>
                    </a:lnTo>
                    <a:lnTo>
                      <a:pt x="522" y="6"/>
                    </a:lnTo>
                    <a:lnTo>
                      <a:pt x="525" y="6"/>
                    </a:lnTo>
                    <a:lnTo>
                      <a:pt x="527" y="5"/>
                    </a:lnTo>
                    <a:lnTo>
                      <a:pt x="529" y="5"/>
                    </a:lnTo>
                    <a:lnTo>
                      <a:pt x="530" y="6"/>
                    </a:lnTo>
                    <a:lnTo>
                      <a:pt x="531" y="8"/>
                    </a:lnTo>
                    <a:lnTo>
                      <a:pt x="533" y="8"/>
                    </a:lnTo>
                    <a:lnTo>
                      <a:pt x="535" y="9"/>
                    </a:lnTo>
                    <a:lnTo>
                      <a:pt x="537" y="9"/>
                    </a:lnTo>
                    <a:lnTo>
                      <a:pt x="542" y="9"/>
                    </a:lnTo>
                    <a:lnTo>
                      <a:pt x="543" y="9"/>
                    </a:lnTo>
                    <a:lnTo>
                      <a:pt x="545" y="10"/>
                    </a:lnTo>
                    <a:lnTo>
                      <a:pt x="547" y="13"/>
                    </a:lnTo>
                    <a:lnTo>
                      <a:pt x="550" y="14"/>
                    </a:lnTo>
                    <a:lnTo>
                      <a:pt x="551" y="14"/>
                    </a:lnTo>
                    <a:lnTo>
                      <a:pt x="555" y="13"/>
                    </a:lnTo>
                    <a:lnTo>
                      <a:pt x="556" y="13"/>
                    </a:lnTo>
                    <a:lnTo>
                      <a:pt x="557" y="13"/>
                    </a:lnTo>
                    <a:lnTo>
                      <a:pt x="565" y="15"/>
                    </a:lnTo>
                    <a:lnTo>
                      <a:pt x="568" y="14"/>
                    </a:lnTo>
                    <a:lnTo>
                      <a:pt x="569" y="13"/>
                    </a:lnTo>
                    <a:lnTo>
                      <a:pt x="571" y="12"/>
                    </a:lnTo>
                    <a:lnTo>
                      <a:pt x="572" y="12"/>
                    </a:lnTo>
                    <a:lnTo>
                      <a:pt x="574" y="12"/>
                    </a:lnTo>
                    <a:lnTo>
                      <a:pt x="574" y="14"/>
                    </a:lnTo>
                    <a:lnTo>
                      <a:pt x="576" y="15"/>
                    </a:lnTo>
                    <a:lnTo>
                      <a:pt x="578" y="16"/>
                    </a:lnTo>
                    <a:lnTo>
                      <a:pt x="579" y="16"/>
                    </a:lnTo>
                    <a:lnTo>
                      <a:pt x="581" y="16"/>
                    </a:lnTo>
                    <a:lnTo>
                      <a:pt x="584" y="13"/>
                    </a:lnTo>
                    <a:lnTo>
                      <a:pt x="585" y="12"/>
                    </a:lnTo>
                    <a:lnTo>
                      <a:pt x="588" y="12"/>
                    </a:lnTo>
                    <a:lnTo>
                      <a:pt x="589" y="15"/>
                    </a:lnTo>
                    <a:lnTo>
                      <a:pt x="588" y="18"/>
                    </a:lnTo>
                    <a:lnTo>
                      <a:pt x="587" y="23"/>
                    </a:lnTo>
                    <a:lnTo>
                      <a:pt x="586" y="29"/>
                    </a:lnTo>
                    <a:lnTo>
                      <a:pt x="588" y="34"/>
                    </a:lnTo>
                    <a:lnTo>
                      <a:pt x="594" y="45"/>
                    </a:lnTo>
                    <a:lnTo>
                      <a:pt x="594" y="47"/>
                    </a:lnTo>
                    <a:lnTo>
                      <a:pt x="595" y="53"/>
                    </a:lnTo>
                    <a:lnTo>
                      <a:pt x="596" y="55"/>
                    </a:lnTo>
                    <a:lnTo>
                      <a:pt x="598" y="58"/>
                    </a:lnTo>
                    <a:lnTo>
                      <a:pt x="598" y="59"/>
                    </a:lnTo>
                    <a:lnTo>
                      <a:pt x="603" y="73"/>
                    </a:lnTo>
                    <a:lnTo>
                      <a:pt x="604" y="75"/>
                    </a:lnTo>
                    <a:lnTo>
                      <a:pt x="606" y="78"/>
                    </a:lnTo>
                    <a:lnTo>
                      <a:pt x="608" y="79"/>
                    </a:lnTo>
                    <a:lnTo>
                      <a:pt x="622" y="81"/>
                    </a:lnTo>
                    <a:lnTo>
                      <a:pt x="625" y="82"/>
                    </a:lnTo>
                    <a:lnTo>
                      <a:pt x="631" y="87"/>
                    </a:lnTo>
                    <a:lnTo>
                      <a:pt x="633" y="91"/>
                    </a:lnTo>
                    <a:lnTo>
                      <a:pt x="636" y="92"/>
                    </a:lnTo>
                    <a:lnTo>
                      <a:pt x="639" y="92"/>
                    </a:lnTo>
                    <a:lnTo>
                      <a:pt x="641" y="93"/>
                    </a:lnTo>
                    <a:lnTo>
                      <a:pt x="642" y="96"/>
                    </a:lnTo>
                    <a:lnTo>
                      <a:pt x="643" y="98"/>
                    </a:lnTo>
                    <a:lnTo>
                      <a:pt x="645" y="100"/>
                    </a:lnTo>
                    <a:lnTo>
                      <a:pt x="645" y="101"/>
                    </a:lnTo>
                    <a:lnTo>
                      <a:pt x="645" y="104"/>
                    </a:lnTo>
                    <a:lnTo>
                      <a:pt x="643" y="105"/>
                    </a:lnTo>
                    <a:lnTo>
                      <a:pt x="640" y="109"/>
                    </a:lnTo>
                    <a:lnTo>
                      <a:pt x="634" y="112"/>
                    </a:lnTo>
                    <a:lnTo>
                      <a:pt x="630" y="115"/>
                    </a:lnTo>
                    <a:lnTo>
                      <a:pt x="629" y="121"/>
                    </a:lnTo>
                    <a:lnTo>
                      <a:pt x="632" y="130"/>
                    </a:lnTo>
                    <a:lnTo>
                      <a:pt x="633" y="134"/>
                    </a:lnTo>
                    <a:lnTo>
                      <a:pt x="633" y="139"/>
                    </a:lnTo>
                    <a:lnTo>
                      <a:pt x="632" y="152"/>
                    </a:lnTo>
                    <a:lnTo>
                      <a:pt x="633" y="157"/>
                    </a:lnTo>
                    <a:lnTo>
                      <a:pt x="634" y="159"/>
                    </a:lnTo>
                    <a:lnTo>
                      <a:pt x="640" y="165"/>
                    </a:lnTo>
                    <a:lnTo>
                      <a:pt x="643" y="167"/>
                    </a:lnTo>
                    <a:lnTo>
                      <a:pt x="645" y="168"/>
                    </a:lnTo>
                    <a:lnTo>
                      <a:pt x="647" y="169"/>
                    </a:lnTo>
                    <a:lnTo>
                      <a:pt x="649" y="171"/>
                    </a:lnTo>
                    <a:lnTo>
                      <a:pt x="650" y="171"/>
                    </a:lnTo>
                    <a:lnTo>
                      <a:pt x="651" y="172"/>
                    </a:lnTo>
                    <a:lnTo>
                      <a:pt x="653" y="172"/>
                    </a:lnTo>
                    <a:lnTo>
                      <a:pt x="654" y="181"/>
                    </a:lnTo>
                    <a:lnTo>
                      <a:pt x="654" y="183"/>
                    </a:lnTo>
                    <a:lnTo>
                      <a:pt x="653" y="185"/>
                    </a:lnTo>
                    <a:lnTo>
                      <a:pt x="651" y="189"/>
                    </a:lnTo>
                    <a:lnTo>
                      <a:pt x="651" y="191"/>
                    </a:lnTo>
                    <a:lnTo>
                      <a:pt x="656" y="192"/>
                    </a:lnTo>
                    <a:lnTo>
                      <a:pt x="656" y="193"/>
                    </a:lnTo>
                    <a:lnTo>
                      <a:pt x="658" y="198"/>
                    </a:lnTo>
                    <a:lnTo>
                      <a:pt x="657" y="204"/>
                    </a:lnTo>
                    <a:lnTo>
                      <a:pt x="658" y="206"/>
                    </a:lnTo>
                    <a:lnTo>
                      <a:pt x="659" y="210"/>
                    </a:lnTo>
                    <a:lnTo>
                      <a:pt x="659" y="214"/>
                    </a:lnTo>
                    <a:lnTo>
                      <a:pt x="659" y="217"/>
                    </a:lnTo>
                    <a:lnTo>
                      <a:pt x="658" y="219"/>
                    </a:lnTo>
                    <a:lnTo>
                      <a:pt x="658" y="222"/>
                    </a:lnTo>
                    <a:lnTo>
                      <a:pt x="658" y="227"/>
                    </a:lnTo>
                    <a:lnTo>
                      <a:pt x="657" y="227"/>
                    </a:lnTo>
                    <a:lnTo>
                      <a:pt x="655" y="227"/>
                    </a:lnTo>
                    <a:lnTo>
                      <a:pt x="654" y="229"/>
                    </a:lnTo>
                    <a:lnTo>
                      <a:pt x="653" y="230"/>
                    </a:lnTo>
                    <a:lnTo>
                      <a:pt x="651" y="231"/>
                    </a:lnTo>
                    <a:lnTo>
                      <a:pt x="651" y="235"/>
                    </a:lnTo>
                    <a:lnTo>
                      <a:pt x="650" y="237"/>
                    </a:lnTo>
                    <a:lnTo>
                      <a:pt x="649" y="237"/>
                    </a:lnTo>
                    <a:lnTo>
                      <a:pt x="648" y="237"/>
                    </a:lnTo>
                    <a:lnTo>
                      <a:pt x="647" y="237"/>
                    </a:lnTo>
                    <a:lnTo>
                      <a:pt x="645" y="238"/>
                    </a:lnTo>
                    <a:lnTo>
                      <a:pt x="643" y="238"/>
                    </a:lnTo>
                    <a:lnTo>
                      <a:pt x="642" y="239"/>
                    </a:lnTo>
                    <a:lnTo>
                      <a:pt x="640" y="238"/>
                    </a:lnTo>
                    <a:lnTo>
                      <a:pt x="638" y="237"/>
                    </a:lnTo>
                    <a:lnTo>
                      <a:pt x="637" y="234"/>
                    </a:lnTo>
                    <a:lnTo>
                      <a:pt x="632" y="231"/>
                    </a:lnTo>
                    <a:lnTo>
                      <a:pt x="631" y="229"/>
                    </a:lnTo>
                    <a:lnTo>
                      <a:pt x="630" y="224"/>
                    </a:lnTo>
                    <a:lnTo>
                      <a:pt x="630" y="223"/>
                    </a:lnTo>
                    <a:lnTo>
                      <a:pt x="630" y="222"/>
                    </a:lnTo>
                    <a:lnTo>
                      <a:pt x="631" y="221"/>
                    </a:lnTo>
                    <a:lnTo>
                      <a:pt x="631" y="219"/>
                    </a:lnTo>
                    <a:lnTo>
                      <a:pt x="630" y="218"/>
                    </a:lnTo>
                    <a:lnTo>
                      <a:pt x="629" y="218"/>
                    </a:lnTo>
                    <a:lnTo>
                      <a:pt x="628" y="218"/>
                    </a:lnTo>
                    <a:lnTo>
                      <a:pt x="625" y="221"/>
                    </a:lnTo>
                    <a:lnTo>
                      <a:pt x="624" y="222"/>
                    </a:lnTo>
                    <a:lnTo>
                      <a:pt x="623" y="222"/>
                    </a:lnTo>
                    <a:lnTo>
                      <a:pt x="621" y="223"/>
                    </a:lnTo>
                    <a:lnTo>
                      <a:pt x="613" y="223"/>
                    </a:lnTo>
                    <a:lnTo>
                      <a:pt x="611" y="224"/>
                    </a:lnTo>
                    <a:lnTo>
                      <a:pt x="608" y="224"/>
                    </a:lnTo>
                    <a:lnTo>
                      <a:pt x="608" y="226"/>
                    </a:lnTo>
                    <a:lnTo>
                      <a:pt x="611" y="230"/>
                    </a:lnTo>
                    <a:lnTo>
                      <a:pt x="613" y="233"/>
                    </a:lnTo>
                    <a:lnTo>
                      <a:pt x="613" y="234"/>
                    </a:lnTo>
                    <a:lnTo>
                      <a:pt x="612" y="234"/>
                    </a:lnTo>
                    <a:lnTo>
                      <a:pt x="612" y="235"/>
                    </a:lnTo>
                    <a:lnTo>
                      <a:pt x="612" y="237"/>
                    </a:lnTo>
                    <a:lnTo>
                      <a:pt x="613" y="243"/>
                    </a:lnTo>
                    <a:lnTo>
                      <a:pt x="613" y="244"/>
                    </a:lnTo>
                    <a:lnTo>
                      <a:pt x="613" y="246"/>
                    </a:lnTo>
                    <a:lnTo>
                      <a:pt x="613" y="247"/>
                    </a:lnTo>
                    <a:lnTo>
                      <a:pt x="614" y="247"/>
                    </a:lnTo>
                    <a:lnTo>
                      <a:pt x="608" y="250"/>
                    </a:lnTo>
                    <a:lnTo>
                      <a:pt x="612" y="255"/>
                    </a:lnTo>
                    <a:lnTo>
                      <a:pt x="614" y="254"/>
                    </a:lnTo>
                    <a:lnTo>
                      <a:pt x="617" y="259"/>
                    </a:lnTo>
                    <a:lnTo>
                      <a:pt x="622" y="263"/>
                    </a:lnTo>
                    <a:lnTo>
                      <a:pt x="627" y="266"/>
                    </a:lnTo>
                    <a:lnTo>
                      <a:pt x="629" y="272"/>
                    </a:lnTo>
                    <a:lnTo>
                      <a:pt x="628" y="274"/>
                    </a:lnTo>
                    <a:lnTo>
                      <a:pt x="628" y="275"/>
                    </a:lnTo>
                    <a:lnTo>
                      <a:pt x="627" y="279"/>
                    </a:lnTo>
                    <a:lnTo>
                      <a:pt x="625" y="280"/>
                    </a:lnTo>
                    <a:lnTo>
                      <a:pt x="628" y="281"/>
                    </a:lnTo>
                    <a:lnTo>
                      <a:pt x="628" y="282"/>
                    </a:lnTo>
                    <a:lnTo>
                      <a:pt x="628" y="283"/>
                    </a:lnTo>
                    <a:lnTo>
                      <a:pt x="629" y="284"/>
                    </a:lnTo>
                    <a:lnTo>
                      <a:pt x="629" y="285"/>
                    </a:lnTo>
                    <a:lnTo>
                      <a:pt x="629" y="286"/>
                    </a:lnTo>
                    <a:lnTo>
                      <a:pt x="630" y="286"/>
                    </a:lnTo>
                    <a:lnTo>
                      <a:pt x="631" y="286"/>
                    </a:lnTo>
                    <a:lnTo>
                      <a:pt x="633" y="289"/>
                    </a:lnTo>
                    <a:lnTo>
                      <a:pt x="634" y="291"/>
                    </a:lnTo>
                    <a:lnTo>
                      <a:pt x="633" y="292"/>
                    </a:lnTo>
                    <a:lnTo>
                      <a:pt x="628" y="298"/>
                    </a:lnTo>
                    <a:lnTo>
                      <a:pt x="628" y="299"/>
                    </a:lnTo>
                    <a:lnTo>
                      <a:pt x="630" y="300"/>
                    </a:lnTo>
                    <a:lnTo>
                      <a:pt x="631" y="302"/>
                    </a:lnTo>
                    <a:lnTo>
                      <a:pt x="631" y="305"/>
                    </a:lnTo>
                    <a:lnTo>
                      <a:pt x="630" y="307"/>
                    </a:lnTo>
                    <a:lnTo>
                      <a:pt x="630" y="309"/>
                    </a:lnTo>
                    <a:lnTo>
                      <a:pt x="630" y="311"/>
                    </a:lnTo>
                    <a:lnTo>
                      <a:pt x="631" y="311"/>
                    </a:lnTo>
                    <a:lnTo>
                      <a:pt x="632" y="313"/>
                    </a:lnTo>
                    <a:lnTo>
                      <a:pt x="633" y="313"/>
                    </a:lnTo>
                    <a:lnTo>
                      <a:pt x="634" y="313"/>
                    </a:lnTo>
                    <a:lnTo>
                      <a:pt x="637" y="313"/>
                    </a:lnTo>
                    <a:lnTo>
                      <a:pt x="637" y="314"/>
                    </a:lnTo>
                    <a:lnTo>
                      <a:pt x="639" y="317"/>
                    </a:lnTo>
                    <a:lnTo>
                      <a:pt x="641" y="319"/>
                    </a:lnTo>
                    <a:lnTo>
                      <a:pt x="641" y="323"/>
                    </a:lnTo>
                    <a:lnTo>
                      <a:pt x="642" y="325"/>
                    </a:lnTo>
                    <a:lnTo>
                      <a:pt x="647" y="327"/>
                    </a:lnTo>
                    <a:lnTo>
                      <a:pt x="654" y="326"/>
                    </a:lnTo>
                    <a:lnTo>
                      <a:pt x="659" y="327"/>
                    </a:lnTo>
                    <a:lnTo>
                      <a:pt x="668" y="327"/>
                    </a:lnTo>
                    <a:lnTo>
                      <a:pt x="668" y="328"/>
                    </a:lnTo>
                    <a:lnTo>
                      <a:pt x="670" y="331"/>
                    </a:lnTo>
                    <a:lnTo>
                      <a:pt x="670" y="332"/>
                    </a:lnTo>
                    <a:lnTo>
                      <a:pt x="671" y="332"/>
                    </a:lnTo>
                    <a:lnTo>
                      <a:pt x="672" y="332"/>
                    </a:lnTo>
                    <a:lnTo>
                      <a:pt x="673" y="332"/>
                    </a:lnTo>
                    <a:lnTo>
                      <a:pt x="674" y="332"/>
                    </a:lnTo>
                    <a:lnTo>
                      <a:pt x="674" y="333"/>
                    </a:lnTo>
                    <a:lnTo>
                      <a:pt x="675" y="334"/>
                    </a:lnTo>
                    <a:lnTo>
                      <a:pt x="676" y="335"/>
                    </a:lnTo>
                    <a:lnTo>
                      <a:pt x="677" y="336"/>
                    </a:lnTo>
                    <a:lnTo>
                      <a:pt x="679" y="338"/>
                    </a:lnTo>
                    <a:lnTo>
                      <a:pt x="680" y="338"/>
                    </a:lnTo>
                    <a:lnTo>
                      <a:pt x="681" y="338"/>
                    </a:lnTo>
                    <a:lnTo>
                      <a:pt x="683" y="335"/>
                    </a:lnTo>
                    <a:lnTo>
                      <a:pt x="684" y="335"/>
                    </a:lnTo>
                    <a:lnTo>
                      <a:pt x="686" y="335"/>
                    </a:lnTo>
                    <a:lnTo>
                      <a:pt x="690" y="334"/>
                    </a:lnTo>
                    <a:lnTo>
                      <a:pt x="691" y="334"/>
                    </a:lnTo>
                    <a:lnTo>
                      <a:pt x="696" y="335"/>
                    </a:lnTo>
                    <a:lnTo>
                      <a:pt x="696" y="336"/>
                    </a:lnTo>
                    <a:lnTo>
                      <a:pt x="697" y="338"/>
                    </a:lnTo>
                    <a:lnTo>
                      <a:pt x="698" y="339"/>
                    </a:lnTo>
                    <a:lnTo>
                      <a:pt x="699" y="341"/>
                    </a:lnTo>
                    <a:lnTo>
                      <a:pt x="700" y="341"/>
                    </a:lnTo>
                    <a:lnTo>
                      <a:pt x="701" y="344"/>
                    </a:lnTo>
                    <a:lnTo>
                      <a:pt x="705" y="347"/>
                    </a:lnTo>
                    <a:lnTo>
                      <a:pt x="706" y="350"/>
                    </a:lnTo>
                    <a:lnTo>
                      <a:pt x="706" y="355"/>
                    </a:lnTo>
                    <a:lnTo>
                      <a:pt x="709" y="356"/>
                    </a:lnTo>
                    <a:lnTo>
                      <a:pt x="712" y="358"/>
                    </a:lnTo>
                    <a:lnTo>
                      <a:pt x="714" y="361"/>
                    </a:lnTo>
                    <a:lnTo>
                      <a:pt x="716" y="364"/>
                    </a:lnTo>
                    <a:lnTo>
                      <a:pt x="718" y="364"/>
                    </a:lnTo>
                    <a:lnTo>
                      <a:pt x="720" y="364"/>
                    </a:lnTo>
                    <a:lnTo>
                      <a:pt x="724" y="365"/>
                    </a:lnTo>
                    <a:lnTo>
                      <a:pt x="731" y="368"/>
                    </a:lnTo>
                    <a:lnTo>
                      <a:pt x="733" y="369"/>
                    </a:lnTo>
                    <a:lnTo>
                      <a:pt x="735" y="371"/>
                    </a:lnTo>
                    <a:lnTo>
                      <a:pt x="736" y="371"/>
                    </a:lnTo>
                    <a:lnTo>
                      <a:pt x="737" y="371"/>
                    </a:lnTo>
                    <a:lnTo>
                      <a:pt x="739" y="371"/>
                    </a:lnTo>
                    <a:lnTo>
                      <a:pt x="740" y="371"/>
                    </a:lnTo>
                    <a:lnTo>
                      <a:pt x="741" y="371"/>
                    </a:lnTo>
                    <a:lnTo>
                      <a:pt x="746" y="374"/>
                    </a:lnTo>
                    <a:lnTo>
                      <a:pt x="748" y="375"/>
                    </a:lnTo>
                    <a:lnTo>
                      <a:pt x="749" y="376"/>
                    </a:lnTo>
                    <a:lnTo>
                      <a:pt x="750" y="378"/>
                    </a:lnTo>
                    <a:lnTo>
                      <a:pt x="751" y="380"/>
                    </a:lnTo>
                    <a:lnTo>
                      <a:pt x="751" y="381"/>
                    </a:lnTo>
                    <a:lnTo>
                      <a:pt x="757" y="383"/>
                    </a:lnTo>
                    <a:lnTo>
                      <a:pt x="761" y="384"/>
                    </a:lnTo>
                    <a:lnTo>
                      <a:pt x="763" y="385"/>
                    </a:lnTo>
                    <a:lnTo>
                      <a:pt x="765" y="386"/>
                    </a:lnTo>
                    <a:lnTo>
                      <a:pt x="765" y="388"/>
                    </a:lnTo>
                    <a:lnTo>
                      <a:pt x="765" y="389"/>
                    </a:lnTo>
                    <a:lnTo>
                      <a:pt x="763" y="389"/>
                    </a:lnTo>
                    <a:lnTo>
                      <a:pt x="760" y="390"/>
                    </a:lnTo>
                    <a:lnTo>
                      <a:pt x="759" y="390"/>
                    </a:lnTo>
                    <a:lnTo>
                      <a:pt x="758" y="389"/>
                    </a:lnTo>
                    <a:lnTo>
                      <a:pt x="758" y="388"/>
                    </a:lnTo>
                    <a:lnTo>
                      <a:pt x="757" y="389"/>
                    </a:lnTo>
                    <a:lnTo>
                      <a:pt x="755" y="390"/>
                    </a:lnTo>
                    <a:lnTo>
                      <a:pt x="754" y="391"/>
                    </a:lnTo>
                    <a:lnTo>
                      <a:pt x="755" y="392"/>
                    </a:lnTo>
                    <a:lnTo>
                      <a:pt x="754" y="394"/>
                    </a:lnTo>
                    <a:lnTo>
                      <a:pt x="751" y="397"/>
                    </a:lnTo>
                    <a:lnTo>
                      <a:pt x="750" y="398"/>
                    </a:lnTo>
                    <a:lnTo>
                      <a:pt x="749" y="401"/>
                    </a:lnTo>
                    <a:lnTo>
                      <a:pt x="748" y="401"/>
                    </a:lnTo>
                    <a:lnTo>
                      <a:pt x="745" y="403"/>
                    </a:lnTo>
                    <a:lnTo>
                      <a:pt x="744" y="405"/>
                    </a:lnTo>
                    <a:lnTo>
                      <a:pt x="743" y="405"/>
                    </a:lnTo>
                    <a:lnTo>
                      <a:pt x="742" y="406"/>
                    </a:lnTo>
                    <a:lnTo>
                      <a:pt x="740" y="406"/>
                    </a:lnTo>
                    <a:lnTo>
                      <a:pt x="739" y="406"/>
                    </a:lnTo>
                    <a:lnTo>
                      <a:pt x="739" y="407"/>
                    </a:lnTo>
                    <a:lnTo>
                      <a:pt x="737" y="410"/>
                    </a:lnTo>
                    <a:lnTo>
                      <a:pt x="736" y="411"/>
                    </a:lnTo>
                    <a:lnTo>
                      <a:pt x="733" y="416"/>
                    </a:lnTo>
                    <a:lnTo>
                      <a:pt x="732" y="417"/>
                    </a:lnTo>
                    <a:lnTo>
                      <a:pt x="728" y="418"/>
                    </a:lnTo>
                    <a:lnTo>
                      <a:pt x="727" y="419"/>
                    </a:lnTo>
                    <a:lnTo>
                      <a:pt x="726" y="420"/>
                    </a:lnTo>
                    <a:lnTo>
                      <a:pt x="726" y="423"/>
                    </a:lnTo>
                    <a:lnTo>
                      <a:pt x="726" y="425"/>
                    </a:lnTo>
                    <a:lnTo>
                      <a:pt x="727" y="426"/>
                    </a:lnTo>
                    <a:lnTo>
                      <a:pt x="728" y="428"/>
                    </a:lnTo>
                    <a:lnTo>
                      <a:pt x="728" y="430"/>
                    </a:lnTo>
                    <a:lnTo>
                      <a:pt x="727" y="431"/>
                    </a:lnTo>
                    <a:lnTo>
                      <a:pt x="726" y="433"/>
                    </a:lnTo>
                    <a:lnTo>
                      <a:pt x="725" y="433"/>
                    </a:lnTo>
                    <a:lnTo>
                      <a:pt x="724" y="434"/>
                    </a:lnTo>
                    <a:lnTo>
                      <a:pt x="725" y="435"/>
                    </a:lnTo>
                    <a:lnTo>
                      <a:pt x="724" y="435"/>
                    </a:lnTo>
                    <a:lnTo>
                      <a:pt x="724" y="436"/>
                    </a:lnTo>
                    <a:lnTo>
                      <a:pt x="723" y="438"/>
                    </a:lnTo>
                    <a:lnTo>
                      <a:pt x="722" y="438"/>
                    </a:lnTo>
                    <a:lnTo>
                      <a:pt x="722" y="439"/>
                    </a:lnTo>
                    <a:lnTo>
                      <a:pt x="720" y="439"/>
                    </a:lnTo>
                    <a:lnTo>
                      <a:pt x="720" y="440"/>
                    </a:lnTo>
                    <a:lnTo>
                      <a:pt x="718" y="441"/>
                    </a:lnTo>
                    <a:lnTo>
                      <a:pt x="718" y="442"/>
                    </a:lnTo>
                    <a:lnTo>
                      <a:pt x="718" y="443"/>
                    </a:lnTo>
                    <a:lnTo>
                      <a:pt x="719" y="445"/>
                    </a:lnTo>
                    <a:lnTo>
                      <a:pt x="719" y="449"/>
                    </a:lnTo>
                    <a:lnTo>
                      <a:pt x="720" y="449"/>
                    </a:lnTo>
                    <a:lnTo>
                      <a:pt x="720" y="450"/>
                    </a:lnTo>
                    <a:lnTo>
                      <a:pt x="722" y="450"/>
                    </a:lnTo>
                    <a:lnTo>
                      <a:pt x="722" y="451"/>
                    </a:lnTo>
                    <a:lnTo>
                      <a:pt x="722" y="452"/>
                    </a:lnTo>
                    <a:lnTo>
                      <a:pt x="720" y="457"/>
                    </a:lnTo>
                    <a:lnTo>
                      <a:pt x="719" y="457"/>
                    </a:lnTo>
                    <a:lnTo>
                      <a:pt x="718" y="457"/>
                    </a:lnTo>
                    <a:lnTo>
                      <a:pt x="718" y="458"/>
                    </a:lnTo>
                    <a:lnTo>
                      <a:pt x="718" y="460"/>
                    </a:lnTo>
                    <a:lnTo>
                      <a:pt x="719" y="461"/>
                    </a:lnTo>
                    <a:lnTo>
                      <a:pt x="718" y="463"/>
                    </a:lnTo>
                    <a:lnTo>
                      <a:pt x="717" y="463"/>
                    </a:lnTo>
                    <a:lnTo>
                      <a:pt x="716" y="463"/>
                    </a:lnTo>
                    <a:lnTo>
                      <a:pt x="715" y="463"/>
                    </a:lnTo>
                    <a:lnTo>
                      <a:pt x="712" y="464"/>
                    </a:lnTo>
                    <a:lnTo>
                      <a:pt x="711" y="466"/>
                    </a:lnTo>
                    <a:lnTo>
                      <a:pt x="711" y="469"/>
                    </a:lnTo>
                    <a:lnTo>
                      <a:pt x="711" y="472"/>
                    </a:lnTo>
                    <a:lnTo>
                      <a:pt x="711" y="473"/>
                    </a:lnTo>
                    <a:lnTo>
                      <a:pt x="710" y="473"/>
                    </a:lnTo>
                    <a:lnTo>
                      <a:pt x="709" y="474"/>
                    </a:lnTo>
                    <a:lnTo>
                      <a:pt x="708" y="475"/>
                    </a:lnTo>
                    <a:lnTo>
                      <a:pt x="707" y="476"/>
                    </a:lnTo>
                    <a:lnTo>
                      <a:pt x="707" y="477"/>
                    </a:lnTo>
                    <a:lnTo>
                      <a:pt x="707" y="478"/>
                    </a:lnTo>
                    <a:lnTo>
                      <a:pt x="707" y="480"/>
                    </a:lnTo>
                    <a:lnTo>
                      <a:pt x="707" y="482"/>
                    </a:lnTo>
                    <a:lnTo>
                      <a:pt x="708" y="483"/>
                    </a:lnTo>
                    <a:lnTo>
                      <a:pt x="709" y="483"/>
                    </a:lnTo>
                    <a:lnTo>
                      <a:pt x="710" y="483"/>
                    </a:lnTo>
                    <a:lnTo>
                      <a:pt x="711" y="484"/>
                    </a:lnTo>
                    <a:lnTo>
                      <a:pt x="714" y="488"/>
                    </a:lnTo>
                    <a:lnTo>
                      <a:pt x="715" y="488"/>
                    </a:lnTo>
                    <a:lnTo>
                      <a:pt x="716" y="489"/>
                    </a:lnTo>
                    <a:lnTo>
                      <a:pt x="718" y="489"/>
                    </a:lnTo>
                    <a:lnTo>
                      <a:pt x="719" y="490"/>
                    </a:lnTo>
                    <a:lnTo>
                      <a:pt x="719" y="491"/>
                    </a:lnTo>
                    <a:lnTo>
                      <a:pt x="720" y="491"/>
                    </a:lnTo>
                    <a:lnTo>
                      <a:pt x="720" y="492"/>
                    </a:lnTo>
                    <a:lnTo>
                      <a:pt x="722" y="492"/>
                    </a:lnTo>
                    <a:lnTo>
                      <a:pt x="723" y="492"/>
                    </a:lnTo>
                    <a:lnTo>
                      <a:pt x="724" y="495"/>
                    </a:lnTo>
                    <a:lnTo>
                      <a:pt x="725" y="497"/>
                    </a:lnTo>
                    <a:lnTo>
                      <a:pt x="726" y="497"/>
                    </a:lnTo>
                    <a:lnTo>
                      <a:pt x="727" y="497"/>
                    </a:lnTo>
                    <a:lnTo>
                      <a:pt x="728" y="497"/>
                    </a:lnTo>
                    <a:lnTo>
                      <a:pt x="729" y="497"/>
                    </a:lnTo>
                    <a:lnTo>
                      <a:pt x="731" y="498"/>
                    </a:lnTo>
                    <a:lnTo>
                      <a:pt x="733" y="500"/>
                    </a:lnTo>
                    <a:lnTo>
                      <a:pt x="734" y="501"/>
                    </a:lnTo>
                    <a:lnTo>
                      <a:pt x="734" y="500"/>
                    </a:lnTo>
                    <a:lnTo>
                      <a:pt x="734" y="495"/>
                    </a:lnTo>
                    <a:lnTo>
                      <a:pt x="734" y="494"/>
                    </a:lnTo>
                    <a:lnTo>
                      <a:pt x="734" y="493"/>
                    </a:lnTo>
                    <a:lnTo>
                      <a:pt x="736" y="493"/>
                    </a:lnTo>
                    <a:lnTo>
                      <a:pt x="739" y="493"/>
                    </a:lnTo>
                    <a:lnTo>
                      <a:pt x="739" y="494"/>
                    </a:lnTo>
                    <a:lnTo>
                      <a:pt x="739" y="495"/>
                    </a:lnTo>
                    <a:lnTo>
                      <a:pt x="740" y="495"/>
                    </a:lnTo>
                    <a:lnTo>
                      <a:pt x="741" y="497"/>
                    </a:lnTo>
                    <a:lnTo>
                      <a:pt x="743" y="497"/>
                    </a:lnTo>
                    <a:lnTo>
                      <a:pt x="744" y="499"/>
                    </a:lnTo>
                    <a:lnTo>
                      <a:pt x="745" y="500"/>
                    </a:lnTo>
                    <a:lnTo>
                      <a:pt x="746" y="500"/>
                    </a:lnTo>
                    <a:lnTo>
                      <a:pt x="749" y="501"/>
                    </a:lnTo>
                    <a:lnTo>
                      <a:pt x="749" y="502"/>
                    </a:lnTo>
                    <a:lnTo>
                      <a:pt x="751" y="505"/>
                    </a:lnTo>
                    <a:lnTo>
                      <a:pt x="752" y="505"/>
                    </a:lnTo>
                    <a:lnTo>
                      <a:pt x="753" y="505"/>
                    </a:lnTo>
                    <a:lnTo>
                      <a:pt x="755" y="505"/>
                    </a:lnTo>
                    <a:lnTo>
                      <a:pt x="757" y="506"/>
                    </a:lnTo>
                    <a:lnTo>
                      <a:pt x="758" y="507"/>
                    </a:lnTo>
                    <a:lnTo>
                      <a:pt x="758" y="508"/>
                    </a:lnTo>
                    <a:lnTo>
                      <a:pt x="759" y="509"/>
                    </a:lnTo>
                    <a:lnTo>
                      <a:pt x="760" y="509"/>
                    </a:lnTo>
                    <a:lnTo>
                      <a:pt x="761" y="510"/>
                    </a:lnTo>
                    <a:lnTo>
                      <a:pt x="762" y="510"/>
                    </a:lnTo>
                    <a:lnTo>
                      <a:pt x="763" y="509"/>
                    </a:lnTo>
                    <a:lnTo>
                      <a:pt x="763" y="510"/>
                    </a:lnTo>
                    <a:lnTo>
                      <a:pt x="765" y="511"/>
                    </a:lnTo>
                    <a:lnTo>
                      <a:pt x="765" y="512"/>
                    </a:lnTo>
                    <a:lnTo>
                      <a:pt x="767" y="512"/>
                    </a:lnTo>
                    <a:lnTo>
                      <a:pt x="774" y="514"/>
                    </a:lnTo>
                    <a:lnTo>
                      <a:pt x="775" y="515"/>
                    </a:lnTo>
                    <a:lnTo>
                      <a:pt x="776" y="516"/>
                    </a:lnTo>
                    <a:lnTo>
                      <a:pt x="777" y="520"/>
                    </a:lnTo>
                    <a:lnTo>
                      <a:pt x="778" y="522"/>
                    </a:lnTo>
                    <a:lnTo>
                      <a:pt x="782" y="526"/>
                    </a:lnTo>
                    <a:lnTo>
                      <a:pt x="782" y="527"/>
                    </a:lnTo>
                    <a:lnTo>
                      <a:pt x="782" y="528"/>
                    </a:lnTo>
                    <a:lnTo>
                      <a:pt x="780" y="528"/>
                    </a:lnTo>
                    <a:lnTo>
                      <a:pt x="782" y="530"/>
                    </a:lnTo>
                    <a:lnTo>
                      <a:pt x="783" y="530"/>
                    </a:lnTo>
                    <a:lnTo>
                      <a:pt x="783" y="531"/>
                    </a:lnTo>
                    <a:lnTo>
                      <a:pt x="784" y="531"/>
                    </a:lnTo>
                    <a:lnTo>
                      <a:pt x="785" y="530"/>
                    </a:lnTo>
                    <a:lnTo>
                      <a:pt x="785" y="528"/>
                    </a:lnTo>
                    <a:lnTo>
                      <a:pt x="786" y="527"/>
                    </a:lnTo>
                    <a:lnTo>
                      <a:pt x="787" y="527"/>
                    </a:lnTo>
                    <a:lnTo>
                      <a:pt x="788" y="528"/>
                    </a:lnTo>
                    <a:lnTo>
                      <a:pt x="789" y="530"/>
                    </a:lnTo>
                    <a:lnTo>
                      <a:pt x="791" y="531"/>
                    </a:lnTo>
                    <a:lnTo>
                      <a:pt x="792" y="532"/>
                    </a:lnTo>
                    <a:lnTo>
                      <a:pt x="792" y="533"/>
                    </a:lnTo>
                    <a:lnTo>
                      <a:pt x="792" y="534"/>
                    </a:lnTo>
                    <a:lnTo>
                      <a:pt x="793" y="534"/>
                    </a:lnTo>
                    <a:lnTo>
                      <a:pt x="797" y="537"/>
                    </a:lnTo>
                    <a:lnTo>
                      <a:pt x="800" y="539"/>
                    </a:lnTo>
                    <a:lnTo>
                      <a:pt x="800" y="540"/>
                    </a:lnTo>
                    <a:lnTo>
                      <a:pt x="801" y="540"/>
                    </a:lnTo>
                    <a:lnTo>
                      <a:pt x="804" y="541"/>
                    </a:lnTo>
                    <a:lnTo>
                      <a:pt x="805" y="542"/>
                    </a:lnTo>
                    <a:lnTo>
                      <a:pt x="806" y="543"/>
                    </a:lnTo>
                    <a:lnTo>
                      <a:pt x="809" y="545"/>
                    </a:lnTo>
                    <a:lnTo>
                      <a:pt x="812" y="547"/>
                    </a:lnTo>
                    <a:lnTo>
                      <a:pt x="813" y="548"/>
                    </a:lnTo>
                    <a:lnTo>
                      <a:pt x="815" y="549"/>
                    </a:lnTo>
                    <a:lnTo>
                      <a:pt x="817" y="549"/>
                    </a:lnTo>
                    <a:lnTo>
                      <a:pt x="819" y="549"/>
                    </a:lnTo>
                    <a:lnTo>
                      <a:pt x="821" y="545"/>
                    </a:lnTo>
                    <a:lnTo>
                      <a:pt x="822" y="544"/>
                    </a:lnTo>
                    <a:lnTo>
                      <a:pt x="826" y="545"/>
                    </a:lnTo>
                    <a:lnTo>
                      <a:pt x="827" y="545"/>
                    </a:lnTo>
                    <a:lnTo>
                      <a:pt x="828" y="547"/>
                    </a:lnTo>
                    <a:lnTo>
                      <a:pt x="829" y="548"/>
                    </a:lnTo>
                    <a:lnTo>
                      <a:pt x="830" y="549"/>
                    </a:lnTo>
                    <a:lnTo>
                      <a:pt x="832" y="549"/>
                    </a:lnTo>
                    <a:lnTo>
                      <a:pt x="840" y="556"/>
                    </a:lnTo>
                    <a:lnTo>
                      <a:pt x="845" y="558"/>
                    </a:lnTo>
                    <a:lnTo>
                      <a:pt x="848" y="561"/>
                    </a:lnTo>
                    <a:lnTo>
                      <a:pt x="851" y="561"/>
                    </a:lnTo>
                    <a:lnTo>
                      <a:pt x="855" y="561"/>
                    </a:lnTo>
                    <a:lnTo>
                      <a:pt x="863" y="559"/>
                    </a:lnTo>
                    <a:lnTo>
                      <a:pt x="864" y="559"/>
                    </a:lnTo>
                    <a:lnTo>
                      <a:pt x="864" y="560"/>
                    </a:lnTo>
                    <a:lnTo>
                      <a:pt x="865" y="561"/>
                    </a:lnTo>
                    <a:lnTo>
                      <a:pt x="866" y="564"/>
                    </a:lnTo>
                    <a:lnTo>
                      <a:pt x="866" y="569"/>
                    </a:lnTo>
                    <a:lnTo>
                      <a:pt x="868" y="572"/>
                    </a:lnTo>
                    <a:lnTo>
                      <a:pt x="869" y="573"/>
                    </a:lnTo>
                    <a:lnTo>
                      <a:pt x="877" y="574"/>
                    </a:lnTo>
                    <a:lnTo>
                      <a:pt x="878" y="574"/>
                    </a:lnTo>
                    <a:lnTo>
                      <a:pt x="880" y="576"/>
                    </a:lnTo>
                    <a:lnTo>
                      <a:pt x="884" y="576"/>
                    </a:lnTo>
                    <a:lnTo>
                      <a:pt x="891" y="576"/>
                    </a:lnTo>
                    <a:lnTo>
                      <a:pt x="894" y="577"/>
                    </a:lnTo>
                    <a:lnTo>
                      <a:pt x="897" y="579"/>
                    </a:lnTo>
                    <a:lnTo>
                      <a:pt x="897" y="581"/>
                    </a:lnTo>
                    <a:lnTo>
                      <a:pt x="898" y="582"/>
                    </a:lnTo>
                    <a:lnTo>
                      <a:pt x="898" y="583"/>
                    </a:lnTo>
                    <a:lnTo>
                      <a:pt x="899" y="584"/>
                    </a:lnTo>
                    <a:lnTo>
                      <a:pt x="900" y="584"/>
                    </a:lnTo>
                    <a:lnTo>
                      <a:pt x="901" y="584"/>
                    </a:lnTo>
                    <a:lnTo>
                      <a:pt x="903" y="583"/>
                    </a:lnTo>
                    <a:lnTo>
                      <a:pt x="904" y="583"/>
                    </a:lnTo>
                    <a:lnTo>
                      <a:pt x="905" y="581"/>
                    </a:lnTo>
                    <a:lnTo>
                      <a:pt x="906" y="579"/>
                    </a:lnTo>
                    <a:lnTo>
                      <a:pt x="906" y="578"/>
                    </a:lnTo>
                    <a:lnTo>
                      <a:pt x="905" y="577"/>
                    </a:lnTo>
                    <a:lnTo>
                      <a:pt x="905" y="576"/>
                    </a:lnTo>
                    <a:lnTo>
                      <a:pt x="905" y="575"/>
                    </a:lnTo>
                    <a:lnTo>
                      <a:pt x="906" y="575"/>
                    </a:lnTo>
                    <a:lnTo>
                      <a:pt x="912" y="575"/>
                    </a:lnTo>
                    <a:lnTo>
                      <a:pt x="918" y="576"/>
                    </a:lnTo>
                    <a:lnTo>
                      <a:pt x="923" y="577"/>
                    </a:lnTo>
                    <a:lnTo>
                      <a:pt x="931" y="582"/>
                    </a:lnTo>
                    <a:lnTo>
                      <a:pt x="934" y="583"/>
                    </a:lnTo>
                    <a:lnTo>
                      <a:pt x="935" y="582"/>
                    </a:lnTo>
                    <a:lnTo>
                      <a:pt x="935" y="581"/>
                    </a:lnTo>
                    <a:lnTo>
                      <a:pt x="933" y="578"/>
                    </a:lnTo>
                    <a:lnTo>
                      <a:pt x="933" y="577"/>
                    </a:lnTo>
                    <a:lnTo>
                      <a:pt x="934" y="577"/>
                    </a:lnTo>
                    <a:lnTo>
                      <a:pt x="937" y="576"/>
                    </a:lnTo>
                    <a:lnTo>
                      <a:pt x="939" y="576"/>
                    </a:lnTo>
                    <a:lnTo>
                      <a:pt x="941" y="577"/>
                    </a:lnTo>
                    <a:lnTo>
                      <a:pt x="943" y="577"/>
                    </a:lnTo>
                    <a:lnTo>
                      <a:pt x="944" y="576"/>
                    </a:lnTo>
                    <a:lnTo>
                      <a:pt x="948" y="573"/>
                    </a:lnTo>
                    <a:lnTo>
                      <a:pt x="949" y="572"/>
                    </a:lnTo>
                    <a:lnTo>
                      <a:pt x="950" y="572"/>
                    </a:lnTo>
                    <a:lnTo>
                      <a:pt x="950" y="573"/>
                    </a:lnTo>
                    <a:lnTo>
                      <a:pt x="951" y="574"/>
                    </a:lnTo>
                    <a:lnTo>
                      <a:pt x="952" y="575"/>
                    </a:lnTo>
                    <a:lnTo>
                      <a:pt x="953" y="575"/>
                    </a:lnTo>
                    <a:lnTo>
                      <a:pt x="953" y="577"/>
                    </a:lnTo>
                    <a:lnTo>
                      <a:pt x="955" y="577"/>
                    </a:lnTo>
                    <a:lnTo>
                      <a:pt x="957" y="577"/>
                    </a:lnTo>
                    <a:lnTo>
                      <a:pt x="958" y="578"/>
                    </a:lnTo>
                    <a:lnTo>
                      <a:pt x="959" y="581"/>
                    </a:lnTo>
                    <a:lnTo>
                      <a:pt x="960" y="581"/>
                    </a:lnTo>
                    <a:lnTo>
                      <a:pt x="977" y="584"/>
                    </a:lnTo>
                    <a:lnTo>
                      <a:pt x="980" y="585"/>
                    </a:lnTo>
                    <a:lnTo>
                      <a:pt x="981" y="587"/>
                    </a:lnTo>
                    <a:lnTo>
                      <a:pt x="982" y="590"/>
                    </a:lnTo>
                    <a:lnTo>
                      <a:pt x="982" y="593"/>
                    </a:lnTo>
                    <a:lnTo>
                      <a:pt x="982" y="595"/>
                    </a:lnTo>
                    <a:lnTo>
                      <a:pt x="982" y="598"/>
                    </a:lnTo>
                    <a:lnTo>
                      <a:pt x="982" y="600"/>
                    </a:lnTo>
                    <a:lnTo>
                      <a:pt x="981" y="601"/>
                    </a:lnTo>
                    <a:lnTo>
                      <a:pt x="980" y="602"/>
                    </a:lnTo>
                    <a:lnTo>
                      <a:pt x="981" y="604"/>
                    </a:lnTo>
                    <a:lnTo>
                      <a:pt x="989" y="607"/>
                    </a:lnTo>
                    <a:lnTo>
                      <a:pt x="990" y="606"/>
                    </a:lnTo>
                    <a:lnTo>
                      <a:pt x="991" y="606"/>
                    </a:lnTo>
                    <a:lnTo>
                      <a:pt x="992" y="606"/>
                    </a:lnTo>
                    <a:lnTo>
                      <a:pt x="992" y="607"/>
                    </a:lnTo>
                    <a:lnTo>
                      <a:pt x="994" y="608"/>
                    </a:lnTo>
                    <a:lnTo>
                      <a:pt x="996" y="609"/>
                    </a:lnTo>
                    <a:lnTo>
                      <a:pt x="998" y="609"/>
                    </a:lnTo>
                    <a:lnTo>
                      <a:pt x="999" y="610"/>
                    </a:lnTo>
                    <a:lnTo>
                      <a:pt x="999" y="612"/>
                    </a:lnTo>
                    <a:lnTo>
                      <a:pt x="1000" y="614"/>
                    </a:lnTo>
                    <a:lnTo>
                      <a:pt x="1001" y="614"/>
                    </a:lnTo>
                    <a:lnTo>
                      <a:pt x="1002" y="615"/>
                    </a:lnTo>
                    <a:lnTo>
                      <a:pt x="1003" y="615"/>
                    </a:lnTo>
                    <a:lnTo>
                      <a:pt x="1003" y="616"/>
                    </a:lnTo>
                    <a:lnTo>
                      <a:pt x="1003" y="617"/>
                    </a:lnTo>
                    <a:lnTo>
                      <a:pt x="1006" y="617"/>
                    </a:lnTo>
                    <a:lnTo>
                      <a:pt x="1009" y="616"/>
                    </a:lnTo>
                    <a:lnTo>
                      <a:pt x="1010" y="616"/>
                    </a:lnTo>
                    <a:lnTo>
                      <a:pt x="1012" y="616"/>
                    </a:lnTo>
                    <a:lnTo>
                      <a:pt x="1012" y="618"/>
                    </a:lnTo>
                    <a:lnTo>
                      <a:pt x="1012" y="620"/>
                    </a:lnTo>
                    <a:lnTo>
                      <a:pt x="1015" y="623"/>
                    </a:lnTo>
                    <a:lnTo>
                      <a:pt x="1019" y="624"/>
                    </a:lnTo>
                    <a:lnTo>
                      <a:pt x="1020" y="624"/>
                    </a:lnTo>
                    <a:lnTo>
                      <a:pt x="1023" y="624"/>
                    </a:lnTo>
                    <a:lnTo>
                      <a:pt x="1024" y="623"/>
                    </a:lnTo>
                    <a:lnTo>
                      <a:pt x="1025" y="622"/>
                    </a:lnTo>
                    <a:lnTo>
                      <a:pt x="1026" y="620"/>
                    </a:lnTo>
                    <a:lnTo>
                      <a:pt x="1027" y="620"/>
                    </a:lnTo>
                    <a:lnTo>
                      <a:pt x="1028" y="620"/>
                    </a:lnTo>
                    <a:lnTo>
                      <a:pt x="1030" y="619"/>
                    </a:lnTo>
                    <a:lnTo>
                      <a:pt x="1034" y="618"/>
                    </a:lnTo>
                    <a:lnTo>
                      <a:pt x="1038" y="616"/>
                    </a:lnTo>
                    <a:lnTo>
                      <a:pt x="1043" y="619"/>
                    </a:lnTo>
                    <a:lnTo>
                      <a:pt x="1044" y="620"/>
                    </a:lnTo>
                    <a:lnTo>
                      <a:pt x="1045" y="623"/>
                    </a:lnTo>
                    <a:lnTo>
                      <a:pt x="1044" y="627"/>
                    </a:lnTo>
                    <a:lnTo>
                      <a:pt x="1045" y="629"/>
                    </a:lnTo>
                    <a:lnTo>
                      <a:pt x="1046" y="631"/>
                    </a:lnTo>
                    <a:lnTo>
                      <a:pt x="1049" y="633"/>
                    </a:lnTo>
                    <a:lnTo>
                      <a:pt x="1050" y="633"/>
                    </a:lnTo>
                    <a:lnTo>
                      <a:pt x="1051" y="633"/>
                    </a:lnTo>
                    <a:lnTo>
                      <a:pt x="1051" y="634"/>
                    </a:lnTo>
                    <a:lnTo>
                      <a:pt x="1052" y="635"/>
                    </a:lnTo>
                    <a:lnTo>
                      <a:pt x="1053" y="635"/>
                    </a:lnTo>
                    <a:lnTo>
                      <a:pt x="1054" y="634"/>
                    </a:lnTo>
                    <a:lnTo>
                      <a:pt x="1058" y="631"/>
                    </a:lnTo>
                    <a:lnTo>
                      <a:pt x="1059" y="631"/>
                    </a:lnTo>
                    <a:lnTo>
                      <a:pt x="1061" y="631"/>
                    </a:lnTo>
                    <a:lnTo>
                      <a:pt x="1063" y="629"/>
                    </a:lnTo>
                    <a:lnTo>
                      <a:pt x="1064" y="631"/>
                    </a:lnTo>
                    <a:lnTo>
                      <a:pt x="1069" y="633"/>
                    </a:lnTo>
                    <a:lnTo>
                      <a:pt x="1070" y="633"/>
                    </a:lnTo>
                    <a:lnTo>
                      <a:pt x="1070" y="1071"/>
                    </a:lnTo>
                    <a:lnTo>
                      <a:pt x="1069" y="1072"/>
                    </a:lnTo>
                    <a:lnTo>
                      <a:pt x="1068" y="1072"/>
                    </a:lnTo>
                    <a:lnTo>
                      <a:pt x="1067" y="1072"/>
                    </a:lnTo>
                    <a:lnTo>
                      <a:pt x="1065" y="1072"/>
                    </a:lnTo>
                    <a:lnTo>
                      <a:pt x="1064" y="1072"/>
                    </a:lnTo>
                    <a:lnTo>
                      <a:pt x="1063" y="1074"/>
                    </a:lnTo>
                    <a:lnTo>
                      <a:pt x="1055" y="1076"/>
                    </a:lnTo>
                    <a:lnTo>
                      <a:pt x="1053" y="1076"/>
                    </a:lnTo>
                    <a:lnTo>
                      <a:pt x="1051" y="1077"/>
                    </a:lnTo>
                    <a:lnTo>
                      <a:pt x="1050" y="1078"/>
                    </a:lnTo>
                    <a:lnTo>
                      <a:pt x="1049" y="1078"/>
                    </a:lnTo>
                    <a:lnTo>
                      <a:pt x="1046" y="1078"/>
                    </a:lnTo>
                    <a:lnTo>
                      <a:pt x="1045" y="1078"/>
                    </a:lnTo>
                    <a:lnTo>
                      <a:pt x="1043" y="1079"/>
                    </a:lnTo>
                    <a:lnTo>
                      <a:pt x="1039" y="1080"/>
                    </a:lnTo>
                    <a:lnTo>
                      <a:pt x="1041" y="1080"/>
                    </a:lnTo>
                    <a:lnTo>
                      <a:pt x="1039" y="1080"/>
                    </a:lnTo>
                    <a:lnTo>
                      <a:pt x="1035" y="1083"/>
                    </a:lnTo>
                    <a:lnTo>
                      <a:pt x="1032" y="1084"/>
                    </a:lnTo>
                    <a:lnTo>
                      <a:pt x="1029" y="1084"/>
                    </a:lnTo>
                    <a:lnTo>
                      <a:pt x="1029" y="1083"/>
                    </a:lnTo>
                    <a:lnTo>
                      <a:pt x="1028" y="1083"/>
                    </a:lnTo>
                    <a:lnTo>
                      <a:pt x="1028" y="1081"/>
                    </a:lnTo>
                    <a:lnTo>
                      <a:pt x="1029" y="1080"/>
                    </a:lnTo>
                    <a:lnTo>
                      <a:pt x="1030" y="1080"/>
                    </a:lnTo>
                    <a:lnTo>
                      <a:pt x="1034" y="1079"/>
                    </a:lnTo>
                    <a:lnTo>
                      <a:pt x="1034" y="1080"/>
                    </a:lnTo>
                    <a:lnTo>
                      <a:pt x="1033" y="1081"/>
                    </a:lnTo>
                    <a:lnTo>
                      <a:pt x="1036" y="1079"/>
                    </a:lnTo>
                    <a:lnTo>
                      <a:pt x="1037" y="1079"/>
                    </a:lnTo>
                    <a:lnTo>
                      <a:pt x="1036" y="1078"/>
                    </a:lnTo>
                    <a:lnTo>
                      <a:pt x="1036" y="1077"/>
                    </a:lnTo>
                    <a:lnTo>
                      <a:pt x="1036" y="1076"/>
                    </a:lnTo>
                    <a:lnTo>
                      <a:pt x="1036" y="1070"/>
                    </a:lnTo>
                    <a:lnTo>
                      <a:pt x="1033" y="1070"/>
                    </a:lnTo>
                    <a:lnTo>
                      <a:pt x="1030" y="1069"/>
                    </a:lnTo>
                    <a:lnTo>
                      <a:pt x="1028" y="1069"/>
                    </a:lnTo>
                    <a:lnTo>
                      <a:pt x="1027" y="1070"/>
                    </a:lnTo>
                    <a:lnTo>
                      <a:pt x="1025" y="1074"/>
                    </a:lnTo>
                    <a:lnTo>
                      <a:pt x="1021" y="1076"/>
                    </a:lnTo>
                    <a:lnTo>
                      <a:pt x="1020" y="1076"/>
                    </a:lnTo>
                    <a:lnTo>
                      <a:pt x="1019" y="1076"/>
                    </a:lnTo>
                    <a:lnTo>
                      <a:pt x="1018" y="1077"/>
                    </a:lnTo>
                    <a:lnTo>
                      <a:pt x="1017" y="1078"/>
                    </a:lnTo>
                    <a:lnTo>
                      <a:pt x="1016" y="1079"/>
                    </a:lnTo>
                    <a:lnTo>
                      <a:pt x="1015" y="1081"/>
                    </a:lnTo>
                    <a:lnTo>
                      <a:pt x="1015" y="1083"/>
                    </a:lnTo>
                    <a:lnTo>
                      <a:pt x="1013" y="1084"/>
                    </a:lnTo>
                    <a:lnTo>
                      <a:pt x="1013" y="1086"/>
                    </a:lnTo>
                    <a:lnTo>
                      <a:pt x="1012" y="1086"/>
                    </a:lnTo>
                    <a:lnTo>
                      <a:pt x="1011" y="1087"/>
                    </a:lnTo>
                    <a:lnTo>
                      <a:pt x="1011" y="1088"/>
                    </a:lnTo>
                    <a:lnTo>
                      <a:pt x="1011" y="1089"/>
                    </a:lnTo>
                    <a:lnTo>
                      <a:pt x="1011" y="1091"/>
                    </a:lnTo>
                    <a:lnTo>
                      <a:pt x="1010" y="1092"/>
                    </a:lnTo>
                    <a:lnTo>
                      <a:pt x="1009" y="1092"/>
                    </a:lnTo>
                    <a:lnTo>
                      <a:pt x="1009" y="1093"/>
                    </a:lnTo>
                    <a:lnTo>
                      <a:pt x="1009" y="1094"/>
                    </a:lnTo>
                    <a:lnTo>
                      <a:pt x="1010" y="1093"/>
                    </a:lnTo>
                    <a:lnTo>
                      <a:pt x="1010" y="1094"/>
                    </a:lnTo>
                    <a:lnTo>
                      <a:pt x="1010" y="1095"/>
                    </a:lnTo>
                    <a:lnTo>
                      <a:pt x="1010" y="1096"/>
                    </a:lnTo>
                    <a:lnTo>
                      <a:pt x="1010" y="1095"/>
                    </a:lnTo>
                    <a:lnTo>
                      <a:pt x="1011" y="1095"/>
                    </a:lnTo>
                    <a:lnTo>
                      <a:pt x="1012" y="1094"/>
                    </a:lnTo>
                    <a:lnTo>
                      <a:pt x="1013" y="1094"/>
                    </a:lnTo>
                    <a:lnTo>
                      <a:pt x="1015" y="1093"/>
                    </a:lnTo>
                    <a:lnTo>
                      <a:pt x="1015" y="1092"/>
                    </a:lnTo>
                    <a:lnTo>
                      <a:pt x="1015" y="1091"/>
                    </a:lnTo>
                    <a:lnTo>
                      <a:pt x="1015" y="1092"/>
                    </a:lnTo>
                    <a:lnTo>
                      <a:pt x="1016" y="1092"/>
                    </a:lnTo>
                    <a:lnTo>
                      <a:pt x="1017" y="1091"/>
                    </a:lnTo>
                    <a:lnTo>
                      <a:pt x="1015" y="1091"/>
                    </a:lnTo>
                    <a:lnTo>
                      <a:pt x="1013" y="1089"/>
                    </a:lnTo>
                    <a:lnTo>
                      <a:pt x="1016" y="1089"/>
                    </a:lnTo>
                    <a:lnTo>
                      <a:pt x="1016" y="1088"/>
                    </a:lnTo>
                    <a:lnTo>
                      <a:pt x="1017" y="1088"/>
                    </a:lnTo>
                    <a:lnTo>
                      <a:pt x="1017" y="1087"/>
                    </a:lnTo>
                    <a:lnTo>
                      <a:pt x="1017" y="1086"/>
                    </a:lnTo>
                    <a:lnTo>
                      <a:pt x="1017" y="1085"/>
                    </a:lnTo>
                    <a:lnTo>
                      <a:pt x="1018" y="1085"/>
                    </a:lnTo>
                    <a:lnTo>
                      <a:pt x="1021" y="1086"/>
                    </a:lnTo>
                    <a:lnTo>
                      <a:pt x="1024" y="1084"/>
                    </a:lnTo>
                    <a:lnTo>
                      <a:pt x="1025" y="1084"/>
                    </a:lnTo>
                    <a:lnTo>
                      <a:pt x="1026" y="1083"/>
                    </a:lnTo>
                    <a:lnTo>
                      <a:pt x="1027" y="1084"/>
                    </a:lnTo>
                    <a:lnTo>
                      <a:pt x="1027" y="1085"/>
                    </a:lnTo>
                    <a:lnTo>
                      <a:pt x="1026" y="1085"/>
                    </a:lnTo>
                    <a:lnTo>
                      <a:pt x="1026" y="1086"/>
                    </a:lnTo>
                    <a:lnTo>
                      <a:pt x="1025" y="1086"/>
                    </a:lnTo>
                    <a:lnTo>
                      <a:pt x="1025" y="1087"/>
                    </a:lnTo>
                    <a:lnTo>
                      <a:pt x="1024" y="1088"/>
                    </a:lnTo>
                    <a:lnTo>
                      <a:pt x="1023" y="1088"/>
                    </a:lnTo>
                    <a:lnTo>
                      <a:pt x="1021" y="1087"/>
                    </a:lnTo>
                    <a:lnTo>
                      <a:pt x="1021" y="1088"/>
                    </a:lnTo>
                    <a:lnTo>
                      <a:pt x="1020" y="1088"/>
                    </a:lnTo>
                    <a:lnTo>
                      <a:pt x="1019" y="1088"/>
                    </a:lnTo>
                    <a:lnTo>
                      <a:pt x="1020" y="1089"/>
                    </a:lnTo>
                    <a:lnTo>
                      <a:pt x="1023" y="1089"/>
                    </a:lnTo>
                    <a:lnTo>
                      <a:pt x="1037" y="1083"/>
                    </a:lnTo>
                    <a:lnTo>
                      <a:pt x="1035" y="1084"/>
                    </a:lnTo>
                    <a:lnTo>
                      <a:pt x="1030" y="1086"/>
                    </a:lnTo>
                    <a:lnTo>
                      <a:pt x="1025" y="1088"/>
                    </a:lnTo>
                    <a:lnTo>
                      <a:pt x="1023" y="1089"/>
                    </a:lnTo>
                    <a:lnTo>
                      <a:pt x="1019" y="1092"/>
                    </a:lnTo>
                    <a:lnTo>
                      <a:pt x="1017" y="1093"/>
                    </a:lnTo>
                    <a:lnTo>
                      <a:pt x="1013" y="1096"/>
                    </a:lnTo>
                    <a:lnTo>
                      <a:pt x="1007" y="1103"/>
                    </a:lnTo>
                    <a:lnTo>
                      <a:pt x="1002" y="1105"/>
                    </a:lnTo>
                    <a:lnTo>
                      <a:pt x="995" y="1112"/>
                    </a:lnTo>
                    <a:lnTo>
                      <a:pt x="990" y="1119"/>
                    </a:lnTo>
                    <a:lnTo>
                      <a:pt x="989" y="1119"/>
                    </a:lnTo>
                    <a:lnTo>
                      <a:pt x="989" y="1118"/>
                    </a:lnTo>
                    <a:lnTo>
                      <a:pt x="987" y="1118"/>
                    </a:lnTo>
                    <a:lnTo>
                      <a:pt x="987" y="1117"/>
                    </a:lnTo>
                    <a:lnTo>
                      <a:pt x="986" y="1118"/>
                    </a:lnTo>
                    <a:lnTo>
                      <a:pt x="986" y="1119"/>
                    </a:lnTo>
                    <a:lnTo>
                      <a:pt x="986" y="1120"/>
                    </a:lnTo>
                    <a:lnTo>
                      <a:pt x="986" y="1121"/>
                    </a:lnTo>
                    <a:lnTo>
                      <a:pt x="987" y="1121"/>
                    </a:lnTo>
                    <a:lnTo>
                      <a:pt x="989" y="1120"/>
                    </a:lnTo>
                    <a:lnTo>
                      <a:pt x="990" y="1120"/>
                    </a:lnTo>
                    <a:lnTo>
                      <a:pt x="987" y="1122"/>
                    </a:lnTo>
                    <a:lnTo>
                      <a:pt x="987" y="1125"/>
                    </a:lnTo>
                    <a:lnTo>
                      <a:pt x="985" y="1128"/>
                    </a:lnTo>
                    <a:lnTo>
                      <a:pt x="983" y="1129"/>
                    </a:lnTo>
                    <a:lnTo>
                      <a:pt x="983" y="1130"/>
                    </a:lnTo>
                    <a:lnTo>
                      <a:pt x="981" y="1131"/>
                    </a:lnTo>
                    <a:lnTo>
                      <a:pt x="976" y="1139"/>
                    </a:lnTo>
                    <a:lnTo>
                      <a:pt x="975" y="1141"/>
                    </a:lnTo>
                    <a:lnTo>
                      <a:pt x="969" y="1146"/>
                    </a:lnTo>
                    <a:lnTo>
                      <a:pt x="969" y="1147"/>
                    </a:lnTo>
                    <a:lnTo>
                      <a:pt x="968" y="1148"/>
                    </a:lnTo>
                    <a:lnTo>
                      <a:pt x="968" y="1150"/>
                    </a:lnTo>
                    <a:lnTo>
                      <a:pt x="965" y="1151"/>
                    </a:lnTo>
                    <a:lnTo>
                      <a:pt x="964" y="1153"/>
                    </a:lnTo>
                    <a:lnTo>
                      <a:pt x="963" y="1154"/>
                    </a:lnTo>
                    <a:lnTo>
                      <a:pt x="961" y="1154"/>
                    </a:lnTo>
                    <a:lnTo>
                      <a:pt x="961" y="1155"/>
                    </a:lnTo>
                    <a:lnTo>
                      <a:pt x="960" y="1155"/>
                    </a:lnTo>
                    <a:lnTo>
                      <a:pt x="960" y="1156"/>
                    </a:lnTo>
                    <a:lnTo>
                      <a:pt x="959" y="1156"/>
                    </a:lnTo>
                    <a:lnTo>
                      <a:pt x="958" y="1156"/>
                    </a:lnTo>
                    <a:lnTo>
                      <a:pt x="957" y="1156"/>
                    </a:lnTo>
                    <a:lnTo>
                      <a:pt x="958" y="1158"/>
                    </a:lnTo>
                    <a:lnTo>
                      <a:pt x="959" y="1158"/>
                    </a:lnTo>
                    <a:lnTo>
                      <a:pt x="960" y="1156"/>
                    </a:lnTo>
                    <a:lnTo>
                      <a:pt x="963" y="1155"/>
                    </a:lnTo>
                    <a:lnTo>
                      <a:pt x="964" y="1154"/>
                    </a:lnTo>
                    <a:lnTo>
                      <a:pt x="963" y="1155"/>
                    </a:lnTo>
                    <a:lnTo>
                      <a:pt x="960" y="1158"/>
                    </a:lnTo>
                    <a:lnTo>
                      <a:pt x="957" y="1160"/>
                    </a:lnTo>
                    <a:lnTo>
                      <a:pt x="957" y="1161"/>
                    </a:lnTo>
                    <a:lnTo>
                      <a:pt x="955" y="1163"/>
                    </a:lnTo>
                    <a:lnTo>
                      <a:pt x="953" y="1164"/>
                    </a:lnTo>
                    <a:lnTo>
                      <a:pt x="952" y="1166"/>
                    </a:lnTo>
                    <a:lnTo>
                      <a:pt x="951" y="1166"/>
                    </a:lnTo>
                    <a:lnTo>
                      <a:pt x="951" y="1167"/>
                    </a:lnTo>
                    <a:lnTo>
                      <a:pt x="951" y="1168"/>
                    </a:lnTo>
                    <a:lnTo>
                      <a:pt x="950" y="1168"/>
                    </a:lnTo>
                    <a:lnTo>
                      <a:pt x="950" y="1170"/>
                    </a:lnTo>
                    <a:lnTo>
                      <a:pt x="948" y="1172"/>
                    </a:lnTo>
                    <a:lnTo>
                      <a:pt x="930" y="1180"/>
                    </a:lnTo>
                    <a:lnTo>
                      <a:pt x="920" y="1186"/>
                    </a:lnTo>
                    <a:lnTo>
                      <a:pt x="918" y="1188"/>
                    </a:lnTo>
                    <a:lnTo>
                      <a:pt x="917" y="1188"/>
                    </a:lnTo>
                    <a:lnTo>
                      <a:pt x="917" y="1191"/>
                    </a:lnTo>
                    <a:lnTo>
                      <a:pt x="916" y="1191"/>
                    </a:lnTo>
                    <a:lnTo>
                      <a:pt x="915" y="1192"/>
                    </a:lnTo>
                    <a:lnTo>
                      <a:pt x="915" y="1193"/>
                    </a:lnTo>
                    <a:lnTo>
                      <a:pt x="913" y="1194"/>
                    </a:lnTo>
                    <a:lnTo>
                      <a:pt x="912" y="1195"/>
                    </a:lnTo>
                    <a:lnTo>
                      <a:pt x="910" y="1195"/>
                    </a:lnTo>
                    <a:lnTo>
                      <a:pt x="910" y="1194"/>
                    </a:lnTo>
                    <a:lnTo>
                      <a:pt x="910" y="1195"/>
                    </a:lnTo>
                    <a:lnTo>
                      <a:pt x="910" y="1196"/>
                    </a:lnTo>
                    <a:lnTo>
                      <a:pt x="910" y="1197"/>
                    </a:lnTo>
                    <a:lnTo>
                      <a:pt x="909" y="1198"/>
                    </a:lnTo>
                    <a:lnTo>
                      <a:pt x="908" y="1200"/>
                    </a:lnTo>
                    <a:lnTo>
                      <a:pt x="908" y="1201"/>
                    </a:lnTo>
                    <a:lnTo>
                      <a:pt x="907" y="1203"/>
                    </a:lnTo>
                    <a:lnTo>
                      <a:pt x="904" y="1206"/>
                    </a:lnTo>
                    <a:lnTo>
                      <a:pt x="903" y="1208"/>
                    </a:lnTo>
                    <a:lnTo>
                      <a:pt x="901" y="1209"/>
                    </a:lnTo>
                    <a:lnTo>
                      <a:pt x="900" y="1209"/>
                    </a:lnTo>
                    <a:lnTo>
                      <a:pt x="900" y="1208"/>
                    </a:lnTo>
                    <a:lnTo>
                      <a:pt x="899" y="1206"/>
                    </a:lnTo>
                    <a:lnTo>
                      <a:pt x="898" y="1206"/>
                    </a:lnTo>
                    <a:lnTo>
                      <a:pt x="898" y="1208"/>
                    </a:lnTo>
                    <a:lnTo>
                      <a:pt x="898" y="1209"/>
                    </a:lnTo>
                    <a:lnTo>
                      <a:pt x="899" y="1209"/>
                    </a:lnTo>
                    <a:lnTo>
                      <a:pt x="901" y="1210"/>
                    </a:lnTo>
                    <a:lnTo>
                      <a:pt x="900" y="1211"/>
                    </a:lnTo>
                    <a:lnTo>
                      <a:pt x="899" y="1211"/>
                    </a:lnTo>
                    <a:lnTo>
                      <a:pt x="899" y="1212"/>
                    </a:lnTo>
                    <a:lnTo>
                      <a:pt x="898" y="1212"/>
                    </a:lnTo>
                    <a:lnTo>
                      <a:pt x="896" y="1212"/>
                    </a:lnTo>
                    <a:lnTo>
                      <a:pt x="897" y="1213"/>
                    </a:lnTo>
                    <a:lnTo>
                      <a:pt x="898" y="1214"/>
                    </a:lnTo>
                    <a:lnTo>
                      <a:pt x="897" y="1216"/>
                    </a:lnTo>
                    <a:lnTo>
                      <a:pt x="896" y="1216"/>
                    </a:lnTo>
                    <a:lnTo>
                      <a:pt x="895" y="1216"/>
                    </a:lnTo>
                    <a:lnTo>
                      <a:pt x="894" y="1217"/>
                    </a:lnTo>
                    <a:lnTo>
                      <a:pt x="889" y="1219"/>
                    </a:lnTo>
                    <a:lnTo>
                      <a:pt x="887" y="1220"/>
                    </a:lnTo>
                    <a:lnTo>
                      <a:pt x="884" y="1221"/>
                    </a:lnTo>
                    <a:lnTo>
                      <a:pt x="883" y="1222"/>
                    </a:lnTo>
                    <a:lnTo>
                      <a:pt x="882" y="1223"/>
                    </a:lnTo>
                    <a:lnTo>
                      <a:pt x="881" y="1223"/>
                    </a:lnTo>
                    <a:lnTo>
                      <a:pt x="880" y="1225"/>
                    </a:lnTo>
                    <a:lnTo>
                      <a:pt x="878" y="1226"/>
                    </a:lnTo>
                    <a:lnTo>
                      <a:pt x="877" y="1226"/>
                    </a:lnTo>
                    <a:lnTo>
                      <a:pt x="875" y="1226"/>
                    </a:lnTo>
                    <a:lnTo>
                      <a:pt x="874" y="1227"/>
                    </a:lnTo>
                    <a:lnTo>
                      <a:pt x="871" y="1228"/>
                    </a:lnTo>
                    <a:lnTo>
                      <a:pt x="869" y="1229"/>
                    </a:lnTo>
                    <a:lnTo>
                      <a:pt x="866" y="1230"/>
                    </a:lnTo>
                    <a:lnTo>
                      <a:pt x="852" y="1239"/>
                    </a:lnTo>
                    <a:lnTo>
                      <a:pt x="851" y="1240"/>
                    </a:lnTo>
                    <a:lnTo>
                      <a:pt x="849" y="1242"/>
                    </a:lnTo>
                    <a:lnTo>
                      <a:pt x="849" y="1243"/>
                    </a:lnTo>
                    <a:lnTo>
                      <a:pt x="847" y="1244"/>
                    </a:lnTo>
                    <a:lnTo>
                      <a:pt x="846" y="1245"/>
                    </a:lnTo>
                    <a:lnTo>
                      <a:pt x="845" y="1247"/>
                    </a:lnTo>
                    <a:lnTo>
                      <a:pt x="843" y="1248"/>
                    </a:lnTo>
                    <a:lnTo>
                      <a:pt x="841" y="1250"/>
                    </a:lnTo>
                    <a:lnTo>
                      <a:pt x="841" y="1252"/>
                    </a:lnTo>
                    <a:lnTo>
                      <a:pt x="839" y="1256"/>
                    </a:lnTo>
                    <a:lnTo>
                      <a:pt x="839" y="1258"/>
                    </a:lnTo>
                    <a:lnTo>
                      <a:pt x="839" y="1259"/>
                    </a:lnTo>
                    <a:lnTo>
                      <a:pt x="840" y="1260"/>
                    </a:lnTo>
                    <a:lnTo>
                      <a:pt x="841" y="1261"/>
                    </a:lnTo>
                    <a:lnTo>
                      <a:pt x="843" y="1261"/>
                    </a:lnTo>
                    <a:lnTo>
                      <a:pt x="844" y="1261"/>
                    </a:lnTo>
                    <a:lnTo>
                      <a:pt x="845" y="1261"/>
                    </a:lnTo>
                    <a:lnTo>
                      <a:pt x="846" y="1261"/>
                    </a:lnTo>
                    <a:lnTo>
                      <a:pt x="846" y="1259"/>
                    </a:lnTo>
                    <a:lnTo>
                      <a:pt x="845" y="1256"/>
                    </a:lnTo>
                    <a:lnTo>
                      <a:pt x="845" y="1254"/>
                    </a:lnTo>
                    <a:lnTo>
                      <a:pt x="846" y="1255"/>
                    </a:lnTo>
                    <a:lnTo>
                      <a:pt x="846" y="1258"/>
                    </a:lnTo>
                    <a:lnTo>
                      <a:pt x="846" y="1261"/>
                    </a:lnTo>
                    <a:lnTo>
                      <a:pt x="846" y="1263"/>
                    </a:lnTo>
                    <a:lnTo>
                      <a:pt x="845" y="1267"/>
                    </a:lnTo>
                    <a:lnTo>
                      <a:pt x="845" y="1270"/>
                    </a:lnTo>
                    <a:lnTo>
                      <a:pt x="844" y="1272"/>
                    </a:lnTo>
                    <a:lnTo>
                      <a:pt x="843" y="1275"/>
                    </a:lnTo>
                    <a:lnTo>
                      <a:pt x="843" y="1276"/>
                    </a:lnTo>
                    <a:lnTo>
                      <a:pt x="843" y="1277"/>
                    </a:lnTo>
                    <a:lnTo>
                      <a:pt x="841" y="1276"/>
                    </a:lnTo>
                    <a:lnTo>
                      <a:pt x="841" y="1275"/>
                    </a:lnTo>
                    <a:lnTo>
                      <a:pt x="840" y="1276"/>
                    </a:lnTo>
                    <a:lnTo>
                      <a:pt x="841" y="1277"/>
                    </a:lnTo>
                    <a:lnTo>
                      <a:pt x="843" y="1278"/>
                    </a:lnTo>
                    <a:lnTo>
                      <a:pt x="839" y="1279"/>
                    </a:lnTo>
                    <a:lnTo>
                      <a:pt x="836" y="1283"/>
                    </a:lnTo>
                    <a:lnTo>
                      <a:pt x="835" y="1283"/>
                    </a:lnTo>
                    <a:lnTo>
                      <a:pt x="831" y="1285"/>
                    </a:lnTo>
                    <a:lnTo>
                      <a:pt x="829" y="1286"/>
                    </a:lnTo>
                    <a:lnTo>
                      <a:pt x="828" y="1286"/>
                    </a:lnTo>
                    <a:lnTo>
                      <a:pt x="826" y="1286"/>
                    </a:lnTo>
                    <a:lnTo>
                      <a:pt x="826" y="1287"/>
                    </a:lnTo>
                    <a:lnTo>
                      <a:pt x="825" y="1288"/>
                    </a:lnTo>
                    <a:lnTo>
                      <a:pt x="823" y="1288"/>
                    </a:lnTo>
                    <a:lnTo>
                      <a:pt x="822" y="1288"/>
                    </a:lnTo>
                    <a:lnTo>
                      <a:pt x="821" y="1288"/>
                    </a:lnTo>
                    <a:lnTo>
                      <a:pt x="821" y="1289"/>
                    </a:lnTo>
                    <a:lnTo>
                      <a:pt x="820" y="1290"/>
                    </a:lnTo>
                    <a:lnTo>
                      <a:pt x="818" y="1290"/>
                    </a:lnTo>
                    <a:lnTo>
                      <a:pt x="817" y="1290"/>
                    </a:lnTo>
                    <a:lnTo>
                      <a:pt x="815" y="1290"/>
                    </a:lnTo>
                    <a:lnTo>
                      <a:pt x="811" y="1293"/>
                    </a:lnTo>
                    <a:lnTo>
                      <a:pt x="810" y="1294"/>
                    </a:lnTo>
                    <a:lnTo>
                      <a:pt x="808" y="1295"/>
                    </a:lnTo>
                    <a:lnTo>
                      <a:pt x="806" y="1295"/>
                    </a:lnTo>
                    <a:lnTo>
                      <a:pt x="805" y="1294"/>
                    </a:lnTo>
                    <a:lnTo>
                      <a:pt x="803" y="1293"/>
                    </a:lnTo>
                    <a:lnTo>
                      <a:pt x="802" y="1294"/>
                    </a:lnTo>
                    <a:lnTo>
                      <a:pt x="802" y="1293"/>
                    </a:lnTo>
                    <a:lnTo>
                      <a:pt x="800" y="1293"/>
                    </a:lnTo>
                    <a:lnTo>
                      <a:pt x="798" y="1293"/>
                    </a:lnTo>
                    <a:lnTo>
                      <a:pt x="798" y="1292"/>
                    </a:lnTo>
                    <a:lnTo>
                      <a:pt x="797" y="1290"/>
                    </a:lnTo>
                    <a:lnTo>
                      <a:pt x="796" y="1290"/>
                    </a:lnTo>
                    <a:lnTo>
                      <a:pt x="797" y="1292"/>
                    </a:lnTo>
                    <a:lnTo>
                      <a:pt x="796" y="1293"/>
                    </a:lnTo>
                    <a:lnTo>
                      <a:pt x="794" y="1292"/>
                    </a:lnTo>
                    <a:lnTo>
                      <a:pt x="793" y="1292"/>
                    </a:lnTo>
                    <a:lnTo>
                      <a:pt x="789" y="1293"/>
                    </a:lnTo>
                    <a:lnTo>
                      <a:pt x="789" y="1292"/>
                    </a:lnTo>
                    <a:lnTo>
                      <a:pt x="789" y="1290"/>
                    </a:lnTo>
                    <a:lnTo>
                      <a:pt x="788" y="1290"/>
                    </a:lnTo>
                    <a:lnTo>
                      <a:pt x="787" y="1290"/>
                    </a:lnTo>
                    <a:lnTo>
                      <a:pt x="787" y="1292"/>
                    </a:lnTo>
                    <a:lnTo>
                      <a:pt x="786" y="1290"/>
                    </a:lnTo>
                    <a:lnTo>
                      <a:pt x="785" y="1290"/>
                    </a:lnTo>
                    <a:lnTo>
                      <a:pt x="784" y="1292"/>
                    </a:lnTo>
                    <a:lnTo>
                      <a:pt x="780" y="1294"/>
                    </a:lnTo>
                    <a:lnTo>
                      <a:pt x="779" y="1294"/>
                    </a:lnTo>
                    <a:lnTo>
                      <a:pt x="779" y="1295"/>
                    </a:lnTo>
                    <a:lnTo>
                      <a:pt x="780" y="1296"/>
                    </a:lnTo>
                    <a:lnTo>
                      <a:pt x="779" y="1297"/>
                    </a:lnTo>
                    <a:lnTo>
                      <a:pt x="778" y="1298"/>
                    </a:lnTo>
                    <a:lnTo>
                      <a:pt x="777" y="1302"/>
                    </a:lnTo>
                    <a:lnTo>
                      <a:pt x="776" y="1305"/>
                    </a:lnTo>
                    <a:lnTo>
                      <a:pt x="775" y="1309"/>
                    </a:lnTo>
                    <a:lnTo>
                      <a:pt x="774" y="1311"/>
                    </a:lnTo>
                    <a:lnTo>
                      <a:pt x="774" y="1312"/>
                    </a:lnTo>
                    <a:lnTo>
                      <a:pt x="774" y="1315"/>
                    </a:lnTo>
                    <a:lnTo>
                      <a:pt x="772" y="1317"/>
                    </a:lnTo>
                    <a:lnTo>
                      <a:pt x="770" y="1319"/>
                    </a:lnTo>
                    <a:lnTo>
                      <a:pt x="767" y="1321"/>
                    </a:lnTo>
                    <a:lnTo>
                      <a:pt x="766" y="1321"/>
                    </a:lnTo>
                    <a:lnTo>
                      <a:pt x="765" y="1323"/>
                    </a:lnTo>
                    <a:lnTo>
                      <a:pt x="765" y="1325"/>
                    </a:lnTo>
                    <a:lnTo>
                      <a:pt x="765" y="1326"/>
                    </a:lnTo>
                    <a:lnTo>
                      <a:pt x="766" y="1326"/>
                    </a:lnTo>
                    <a:lnTo>
                      <a:pt x="766" y="1327"/>
                    </a:lnTo>
                    <a:lnTo>
                      <a:pt x="766" y="1328"/>
                    </a:lnTo>
                    <a:lnTo>
                      <a:pt x="765" y="1328"/>
                    </a:lnTo>
                    <a:lnTo>
                      <a:pt x="763" y="1327"/>
                    </a:lnTo>
                    <a:lnTo>
                      <a:pt x="761" y="1325"/>
                    </a:lnTo>
                    <a:lnTo>
                      <a:pt x="760" y="1325"/>
                    </a:lnTo>
                    <a:lnTo>
                      <a:pt x="759" y="1323"/>
                    </a:lnTo>
                    <a:lnTo>
                      <a:pt x="759" y="1322"/>
                    </a:lnTo>
                    <a:lnTo>
                      <a:pt x="759" y="1321"/>
                    </a:lnTo>
                    <a:lnTo>
                      <a:pt x="759" y="1317"/>
                    </a:lnTo>
                    <a:lnTo>
                      <a:pt x="759" y="1315"/>
                    </a:lnTo>
                    <a:lnTo>
                      <a:pt x="759" y="1314"/>
                    </a:lnTo>
                    <a:lnTo>
                      <a:pt x="758" y="1312"/>
                    </a:lnTo>
                    <a:lnTo>
                      <a:pt x="758" y="1313"/>
                    </a:lnTo>
                    <a:lnTo>
                      <a:pt x="758" y="1314"/>
                    </a:lnTo>
                    <a:lnTo>
                      <a:pt x="758" y="1313"/>
                    </a:lnTo>
                    <a:lnTo>
                      <a:pt x="757" y="1313"/>
                    </a:lnTo>
                    <a:lnTo>
                      <a:pt x="758" y="1315"/>
                    </a:lnTo>
                    <a:lnTo>
                      <a:pt x="758" y="1318"/>
                    </a:lnTo>
                    <a:lnTo>
                      <a:pt x="758" y="1321"/>
                    </a:lnTo>
                    <a:lnTo>
                      <a:pt x="755" y="1325"/>
                    </a:lnTo>
                    <a:lnTo>
                      <a:pt x="754" y="1330"/>
                    </a:lnTo>
                    <a:lnTo>
                      <a:pt x="753" y="1331"/>
                    </a:lnTo>
                    <a:lnTo>
                      <a:pt x="753" y="1327"/>
                    </a:lnTo>
                    <a:lnTo>
                      <a:pt x="753" y="1323"/>
                    </a:lnTo>
                    <a:lnTo>
                      <a:pt x="751" y="1321"/>
                    </a:lnTo>
                    <a:lnTo>
                      <a:pt x="750" y="1321"/>
                    </a:lnTo>
                    <a:lnTo>
                      <a:pt x="749" y="1320"/>
                    </a:lnTo>
                    <a:lnTo>
                      <a:pt x="746" y="1320"/>
                    </a:lnTo>
                    <a:lnTo>
                      <a:pt x="745" y="1320"/>
                    </a:lnTo>
                    <a:lnTo>
                      <a:pt x="744" y="1320"/>
                    </a:lnTo>
                    <a:lnTo>
                      <a:pt x="744" y="1321"/>
                    </a:lnTo>
                    <a:lnTo>
                      <a:pt x="742" y="1321"/>
                    </a:lnTo>
                    <a:lnTo>
                      <a:pt x="741" y="1321"/>
                    </a:lnTo>
                    <a:lnTo>
                      <a:pt x="740" y="1322"/>
                    </a:lnTo>
                    <a:lnTo>
                      <a:pt x="739" y="1322"/>
                    </a:lnTo>
                    <a:lnTo>
                      <a:pt x="739" y="1321"/>
                    </a:lnTo>
                    <a:lnTo>
                      <a:pt x="737" y="1321"/>
                    </a:lnTo>
                    <a:lnTo>
                      <a:pt x="737" y="1322"/>
                    </a:lnTo>
                    <a:lnTo>
                      <a:pt x="736" y="1323"/>
                    </a:lnTo>
                    <a:lnTo>
                      <a:pt x="734" y="1325"/>
                    </a:lnTo>
                    <a:lnTo>
                      <a:pt x="733" y="1325"/>
                    </a:lnTo>
                    <a:lnTo>
                      <a:pt x="732" y="1326"/>
                    </a:lnTo>
                    <a:lnTo>
                      <a:pt x="731" y="1326"/>
                    </a:lnTo>
                    <a:lnTo>
                      <a:pt x="728" y="1327"/>
                    </a:lnTo>
                    <a:lnTo>
                      <a:pt x="726" y="1328"/>
                    </a:lnTo>
                    <a:lnTo>
                      <a:pt x="722" y="1332"/>
                    </a:lnTo>
                    <a:lnTo>
                      <a:pt x="720" y="1335"/>
                    </a:lnTo>
                    <a:lnTo>
                      <a:pt x="718" y="1340"/>
                    </a:lnTo>
                    <a:lnTo>
                      <a:pt x="718" y="1342"/>
                    </a:lnTo>
                    <a:lnTo>
                      <a:pt x="717" y="1344"/>
                    </a:lnTo>
                    <a:lnTo>
                      <a:pt x="717" y="1345"/>
                    </a:lnTo>
                    <a:lnTo>
                      <a:pt x="717" y="1346"/>
                    </a:lnTo>
                    <a:lnTo>
                      <a:pt x="716" y="1348"/>
                    </a:lnTo>
                    <a:lnTo>
                      <a:pt x="715" y="1348"/>
                    </a:lnTo>
                    <a:lnTo>
                      <a:pt x="714" y="1351"/>
                    </a:lnTo>
                    <a:lnTo>
                      <a:pt x="712" y="1352"/>
                    </a:lnTo>
                    <a:lnTo>
                      <a:pt x="712" y="1353"/>
                    </a:lnTo>
                    <a:lnTo>
                      <a:pt x="710" y="1357"/>
                    </a:lnTo>
                    <a:lnTo>
                      <a:pt x="710" y="1363"/>
                    </a:lnTo>
                    <a:lnTo>
                      <a:pt x="708" y="1370"/>
                    </a:lnTo>
                    <a:lnTo>
                      <a:pt x="708" y="1376"/>
                    </a:lnTo>
                    <a:lnTo>
                      <a:pt x="709" y="1378"/>
                    </a:lnTo>
                    <a:lnTo>
                      <a:pt x="709" y="1380"/>
                    </a:lnTo>
                    <a:lnTo>
                      <a:pt x="709" y="1381"/>
                    </a:lnTo>
                    <a:lnTo>
                      <a:pt x="711" y="1390"/>
                    </a:lnTo>
                    <a:lnTo>
                      <a:pt x="711" y="1394"/>
                    </a:lnTo>
                    <a:lnTo>
                      <a:pt x="711" y="1395"/>
                    </a:lnTo>
                    <a:lnTo>
                      <a:pt x="712" y="1395"/>
                    </a:lnTo>
                    <a:lnTo>
                      <a:pt x="714" y="1396"/>
                    </a:lnTo>
                    <a:lnTo>
                      <a:pt x="715" y="1397"/>
                    </a:lnTo>
                    <a:lnTo>
                      <a:pt x="715" y="1399"/>
                    </a:lnTo>
                    <a:lnTo>
                      <a:pt x="716" y="1401"/>
                    </a:lnTo>
                    <a:lnTo>
                      <a:pt x="716" y="1402"/>
                    </a:lnTo>
                    <a:lnTo>
                      <a:pt x="715" y="1402"/>
                    </a:lnTo>
                    <a:lnTo>
                      <a:pt x="714" y="1403"/>
                    </a:lnTo>
                    <a:lnTo>
                      <a:pt x="715" y="1403"/>
                    </a:lnTo>
                    <a:lnTo>
                      <a:pt x="716" y="1403"/>
                    </a:lnTo>
                    <a:lnTo>
                      <a:pt x="717" y="1403"/>
                    </a:lnTo>
                    <a:lnTo>
                      <a:pt x="716" y="1404"/>
                    </a:lnTo>
                    <a:lnTo>
                      <a:pt x="716" y="1405"/>
                    </a:lnTo>
                    <a:lnTo>
                      <a:pt x="716" y="1409"/>
                    </a:lnTo>
                    <a:lnTo>
                      <a:pt x="716" y="1414"/>
                    </a:lnTo>
                    <a:lnTo>
                      <a:pt x="716" y="1417"/>
                    </a:lnTo>
                    <a:lnTo>
                      <a:pt x="715" y="1418"/>
                    </a:lnTo>
                    <a:lnTo>
                      <a:pt x="714" y="1421"/>
                    </a:lnTo>
                    <a:lnTo>
                      <a:pt x="712" y="1422"/>
                    </a:lnTo>
                    <a:lnTo>
                      <a:pt x="710" y="1422"/>
                    </a:lnTo>
                    <a:lnTo>
                      <a:pt x="709" y="1423"/>
                    </a:lnTo>
                    <a:lnTo>
                      <a:pt x="708" y="1424"/>
                    </a:lnTo>
                    <a:lnTo>
                      <a:pt x="708" y="1426"/>
                    </a:lnTo>
                    <a:lnTo>
                      <a:pt x="709" y="1426"/>
                    </a:lnTo>
                    <a:lnTo>
                      <a:pt x="710" y="1424"/>
                    </a:lnTo>
                    <a:lnTo>
                      <a:pt x="711" y="1423"/>
                    </a:lnTo>
                    <a:lnTo>
                      <a:pt x="712" y="1423"/>
                    </a:lnTo>
                    <a:lnTo>
                      <a:pt x="712" y="1426"/>
                    </a:lnTo>
                    <a:lnTo>
                      <a:pt x="712" y="1429"/>
                    </a:lnTo>
                    <a:lnTo>
                      <a:pt x="714" y="1436"/>
                    </a:lnTo>
                    <a:lnTo>
                      <a:pt x="715" y="1438"/>
                    </a:lnTo>
                    <a:lnTo>
                      <a:pt x="719" y="1447"/>
                    </a:lnTo>
                    <a:lnTo>
                      <a:pt x="719" y="1451"/>
                    </a:lnTo>
                    <a:lnTo>
                      <a:pt x="719" y="1453"/>
                    </a:lnTo>
                    <a:lnTo>
                      <a:pt x="718" y="1455"/>
                    </a:lnTo>
                    <a:lnTo>
                      <a:pt x="718" y="1456"/>
                    </a:lnTo>
                    <a:lnTo>
                      <a:pt x="718" y="1457"/>
                    </a:lnTo>
                    <a:lnTo>
                      <a:pt x="719" y="1459"/>
                    </a:lnTo>
                    <a:lnTo>
                      <a:pt x="720" y="1463"/>
                    </a:lnTo>
                    <a:lnTo>
                      <a:pt x="722" y="1467"/>
                    </a:lnTo>
                    <a:lnTo>
                      <a:pt x="724" y="1470"/>
                    </a:lnTo>
                    <a:lnTo>
                      <a:pt x="724" y="1472"/>
                    </a:lnTo>
                    <a:lnTo>
                      <a:pt x="723" y="1472"/>
                    </a:lnTo>
                    <a:lnTo>
                      <a:pt x="722" y="1468"/>
                    </a:lnTo>
                    <a:lnTo>
                      <a:pt x="719" y="1463"/>
                    </a:lnTo>
                    <a:lnTo>
                      <a:pt x="717" y="1460"/>
                    </a:lnTo>
                    <a:lnTo>
                      <a:pt x="716" y="1457"/>
                    </a:lnTo>
                    <a:lnTo>
                      <a:pt x="714" y="1455"/>
                    </a:lnTo>
                    <a:lnTo>
                      <a:pt x="714" y="1454"/>
                    </a:lnTo>
                    <a:lnTo>
                      <a:pt x="714" y="1460"/>
                    </a:lnTo>
                    <a:lnTo>
                      <a:pt x="712" y="1461"/>
                    </a:lnTo>
                    <a:lnTo>
                      <a:pt x="712" y="1460"/>
                    </a:lnTo>
                    <a:lnTo>
                      <a:pt x="712" y="1459"/>
                    </a:lnTo>
                    <a:lnTo>
                      <a:pt x="712" y="1457"/>
                    </a:lnTo>
                    <a:lnTo>
                      <a:pt x="711" y="1457"/>
                    </a:lnTo>
                    <a:lnTo>
                      <a:pt x="710" y="1456"/>
                    </a:lnTo>
                    <a:lnTo>
                      <a:pt x="710" y="1457"/>
                    </a:lnTo>
                    <a:lnTo>
                      <a:pt x="710" y="1459"/>
                    </a:lnTo>
                    <a:lnTo>
                      <a:pt x="709" y="1460"/>
                    </a:lnTo>
                    <a:lnTo>
                      <a:pt x="708" y="1461"/>
                    </a:lnTo>
                    <a:lnTo>
                      <a:pt x="708" y="1463"/>
                    </a:lnTo>
                    <a:lnTo>
                      <a:pt x="709" y="1464"/>
                    </a:lnTo>
                    <a:lnTo>
                      <a:pt x="711" y="1467"/>
                    </a:lnTo>
                    <a:lnTo>
                      <a:pt x="711" y="1468"/>
                    </a:lnTo>
                    <a:lnTo>
                      <a:pt x="712" y="1469"/>
                    </a:lnTo>
                    <a:lnTo>
                      <a:pt x="714" y="1469"/>
                    </a:lnTo>
                    <a:lnTo>
                      <a:pt x="716" y="1469"/>
                    </a:lnTo>
                    <a:lnTo>
                      <a:pt x="718" y="1469"/>
                    </a:lnTo>
                    <a:lnTo>
                      <a:pt x="718" y="1470"/>
                    </a:lnTo>
                    <a:lnTo>
                      <a:pt x="719" y="1470"/>
                    </a:lnTo>
                    <a:lnTo>
                      <a:pt x="720" y="1470"/>
                    </a:lnTo>
                    <a:lnTo>
                      <a:pt x="720" y="1471"/>
                    </a:lnTo>
                    <a:lnTo>
                      <a:pt x="722" y="1472"/>
                    </a:lnTo>
                    <a:lnTo>
                      <a:pt x="723" y="1473"/>
                    </a:lnTo>
                    <a:lnTo>
                      <a:pt x="724" y="1473"/>
                    </a:lnTo>
                    <a:lnTo>
                      <a:pt x="725" y="1473"/>
                    </a:lnTo>
                    <a:lnTo>
                      <a:pt x="725" y="1477"/>
                    </a:lnTo>
                    <a:lnTo>
                      <a:pt x="726" y="1478"/>
                    </a:lnTo>
                    <a:lnTo>
                      <a:pt x="726" y="1479"/>
                    </a:lnTo>
                    <a:lnTo>
                      <a:pt x="725" y="1482"/>
                    </a:lnTo>
                    <a:lnTo>
                      <a:pt x="725" y="1485"/>
                    </a:lnTo>
                    <a:lnTo>
                      <a:pt x="724" y="1484"/>
                    </a:lnTo>
                    <a:lnTo>
                      <a:pt x="724" y="1485"/>
                    </a:lnTo>
                    <a:lnTo>
                      <a:pt x="724" y="1486"/>
                    </a:lnTo>
                    <a:lnTo>
                      <a:pt x="725" y="1486"/>
                    </a:lnTo>
                    <a:lnTo>
                      <a:pt x="725" y="1487"/>
                    </a:lnTo>
                    <a:lnTo>
                      <a:pt x="724" y="1488"/>
                    </a:lnTo>
                    <a:lnTo>
                      <a:pt x="724" y="1489"/>
                    </a:lnTo>
                    <a:lnTo>
                      <a:pt x="723" y="1490"/>
                    </a:lnTo>
                    <a:lnTo>
                      <a:pt x="724" y="1493"/>
                    </a:lnTo>
                    <a:lnTo>
                      <a:pt x="724" y="1494"/>
                    </a:lnTo>
                    <a:lnTo>
                      <a:pt x="723" y="1495"/>
                    </a:lnTo>
                    <a:lnTo>
                      <a:pt x="722" y="1495"/>
                    </a:lnTo>
                    <a:lnTo>
                      <a:pt x="722" y="1497"/>
                    </a:lnTo>
                    <a:lnTo>
                      <a:pt x="720" y="1502"/>
                    </a:lnTo>
                    <a:lnTo>
                      <a:pt x="720" y="1510"/>
                    </a:lnTo>
                    <a:lnTo>
                      <a:pt x="720" y="1514"/>
                    </a:lnTo>
                    <a:lnTo>
                      <a:pt x="719" y="1516"/>
                    </a:lnTo>
                    <a:lnTo>
                      <a:pt x="718" y="1519"/>
                    </a:lnTo>
                    <a:lnTo>
                      <a:pt x="718" y="1520"/>
                    </a:lnTo>
                    <a:lnTo>
                      <a:pt x="717" y="1522"/>
                    </a:lnTo>
                    <a:lnTo>
                      <a:pt x="717" y="1523"/>
                    </a:lnTo>
                    <a:lnTo>
                      <a:pt x="716" y="1526"/>
                    </a:lnTo>
                    <a:lnTo>
                      <a:pt x="716" y="1527"/>
                    </a:lnTo>
                    <a:lnTo>
                      <a:pt x="716" y="1528"/>
                    </a:lnTo>
                    <a:lnTo>
                      <a:pt x="715" y="1531"/>
                    </a:lnTo>
                    <a:lnTo>
                      <a:pt x="712" y="1535"/>
                    </a:lnTo>
                    <a:lnTo>
                      <a:pt x="711" y="1536"/>
                    </a:lnTo>
                    <a:lnTo>
                      <a:pt x="710" y="1538"/>
                    </a:lnTo>
                    <a:lnTo>
                      <a:pt x="710" y="1539"/>
                    </a:lnTo>
                    <a:lnTo>
                      <a:pt x="709" y="1540"/>
                    </a:lnTo>
                    <a:lnTo>
                      <a:pt x="708" y="1540"/>
                    </a:lnTo>
                    <a:lnTo>
                      <a:pt x="707" y="1544"/>
                    </a:lnTo>
                    <a:lnTo>
                      <a:pt x="706" y="1545"/>
                    </a:lnTo>
                    <a:lnTo>
                      <a:pt x="702" y="1546"/>
                    </a:lnTo>
                    <a:lnTo>
                      <a:pt x="701" y="1547"/>
                    </a:lnTo>
                    <a:lnTo>
                      <a:pt x="702" y="1547"/>
                    </a:lnTo>
                    <a:lnTo>
                      <a:pt x="703" y="1547"/>
                    </a:lnTo>
                    <a:lnTo>
                      <a:pt x="706" y="1546"/>
                    </a:lnTo>
                    <a:lnTo>
                      <a:pt x="702" y="1551"/>
                    </a:lnTo>
                    <a:lnTo>
                      <a:pt x="701" y="1552"/>
                    </a:lnTo>
                    <a:lnTo>
                      <a:pt x="701" y="1553"/>
                    </a:lnTo>
                    <a:lnTo>
                      <a:pt x="699" y="1556"/>
                    </a:lnTo>
                    <a:lnTo>
                      <a:pt x="697" y="1558"/>
                    </a:lnTo>
                    <a:lnTo>
                      <a:pt x="697" y="1560"/>
                    </a:lnTo>
                    <a:lnTo>
                      <a:pt x="697" y="1562"/>
                    </a:lnTo>
                    <a:lnTo>
                      <a:pt x="696" y="1563"/>
                    </a:lnTo>
                    <a:lnTo>
                      <a:pt x="696" y="1564"/>
                    </a:lnTo>
                    <a:lnTo>
                      <a:pt x="694" y="1568"/>
                    </a:lnTo>
                    <a:lnTo>
                      <a:pt x="693" y="1573"/>
                    </a:lnTo>
                    <a:lnTo>
                      <a:pt x="692" y="1573"/>
                    </a:lnTo>
                    <a:lnTo>
                      <a:pt x="692" y="1574"/>
                    </a:lnTo>
                    <a:lnTo>
                      <a:pt x="691" y="1580"/>
                    </a:lnTo>
                    <a:lnTo>
                      <a:pt x="691" y="1582"/>
                    </a:lnTo>
                    <a:lnTo>
                      <a:pt x="690" y="1585"/>
                    </a:lnTo>
                    <a:lnTo>
                      <a:pt x="690" y="1586"/>
                    </a:lnTo>
                    <a:lnTo>
                      <a:pt x="691" y="1589"/>
                    </a:lnTo>
                    <a:lnTo>
                      <a:pt x="692" y="1593"/>
                    </a:lnTo>
                    <a:lnTo>
                      <a:pt x="692" y="1595"/>
                    </a:lnTo>
                    <a:lnTo>
                      <a:pt x="693" y="1595"/>
                    </a:lnTo>
                    <a:lnTo>
                      <a:pt x="693" y="1594"/>
                    </a:lnTo>
                    <a:lnTo>
                      <a:pt x="692" y="1594"/>
                    </a:lnTo>
                    <a:lnTo>
                      <a:pt x="693" y="1594"/>
                    </a:lnTo>
                    <a:lnTo>
                      <a:pt x="694" y="1595"/>
                    </a:lnTo>
                    <a:lnTo>
                      <a:pt x="694" y="1597"/>
                    </a:lnTo>
                    <a:lnTo>
                      <a:pt x="694" y="1598"/>
                    </a:lnTo>
                    <a:lnTo>
                      <a:pt x="693" y="1598"/>
                    </a:lnTo>
                    <a:lnTo>
                      <a:pt x="692" y="1598"/>
                    </a:lnTo>
                    <a:lnTo>
                      <a:pt x="691" y="1598"/>
                    </a:lnTo>
                    <a:lnTo>
                      <a:pt x="690" y="1598"/>
                    </a:lnTo>
                    <a:lnTo>
                      <a:pt x="690" y="1599"/>
                    </a:lnTo>
                    <a:lnTo>
                      <a:pt x="686" y="1603"/>
                    </a:lnTo>
                    <a:lnTo>
                      <a:pt x="685" y="1603"/>
                    </a:lnTo>
                    <a:lnTo>
                      <a:pt x="686" y="1603"/>
                    </a:lnTo>
                    <a:lnTo>
                      <a:pt x="690" y="1601"/>
                    </a:lnTo>
                    <a:lnTo>
                      <a:pt x="691" y="1599"/>
                    </a:lnTo>
                    <a:lnTo>
                      <a:pt x="692" y="1599"/>
                    </a:lnTo>
                    <a:lnTo>
                      <a:pt x="693" y="1599"/>
                    </a:lnTo>
                    <a:lnTo>
                      <a:pt x="694" y="1601"/>
                    </a:lnTo>
                    <a:lnTo>
                      <a:pt x="696" y="1601"/>
                    </a:lnTo>
                    <a:lnTo>
                      <a:pt x="696" y="1605"/>
                    </a:lnTo>
                    <a:lnTo>
                      <a:pt x="697" y="1612"/>
                    </a:lnTo>
                    <a:lnTo>
                      <a:pt x="697" y="1621"/>
                    </a:lnTo>
                    <a:lnTo>
                      <a:pt x="696" y="1622"/>
                    </a:lnTo>
                    <a:lnTo>
                      <a:pt x="696" y="1624"/>
                    </a:lnTo>
                    <a:lnTo>
                      <a:pt x="696" y="1633"/>
                    </a:lnTo>
                    <a:lnTo>
                      <a:pt x="696" y="1636"/>
                    </a:lnTo>
                    <a:lnTo>
                      <a:pt x="696" y="1646"/>
                    </a:lnTo>
                    <a:lnTo>
                      <a:pt x="697" y="1648"/>
                    </a:lnTo>
                    <a:lnTo>
                      <a:pt x="697" y="1660"/>
                    </a:lnTo>
                    <a:lnTo>
                      <a:pt x="697" y="1664"/>
                    </a:lnTo>
                    <a:lnTo>
                      <a:pt x="697" y="1665"/>
                    </a:lnTo>
                    <a:lnTo>
                      <a:pt x="696" y="1665"/>
                    </a:lnTo>
                    <a:lnTo>
                      <a:pt x="694" y="1665"/>
                    </a:lnTo>
                    <a:lnTo>
                      <a:pt x="693" y="1665"/>
                    </a:lnTo>
                    <a:lnTo>
                      <a:pt x="692" y="1665"/>
                    </a:lnTo>
                    <a:lnTo>
                      <a:pt x="692" y="1664"/>
                    </a:lnTo>
                    <a:lnTo>
                      <a:pt x="691" y="1663"/>
                    </a:lnTo>
                    <a:lnTo>
                      <a:pt x="683" y="1662"/>
                    </a:lnTo>
                    <a:lnTo>
                      <a:pt x="682" y="1663"/>
                    </a:lnTo>
                    <a:lnTo>
                      <a:pt x="683" y="1663"/>
                    </a:lnTo>
                    <a:lnTo>
                      <a:pt x="684" y="1663"/>
                    </a:lnTo>
                    <a:lnTo>
                      <a:pt x="685" y="1663"/>
                    </a:lnTo>
                    <a:lnTo>
                      <a:pt x="685" y="1664"/>
                    </a:lnTo>
                    <a:lnTo>
                      <a:pt x="686" y="1664"/>
                    </a:lnTo>
                    <a:lnTo>
                      <a:pt x="688" y="1664"/>
                    </a:lnTo>
                    <a:lnTo>
                      <a:pt x="689" y="1664"/>
                    </a:lnTo>
                    <a:lnTo>
                      <a:pt x="691" y="1665"/>
                    </a:lnTo>
                    <a:lnTo>
                      <a:pt x="691" y="1666"/>
                    </a:lnTo>
                    <a:lnTo>
                      <a:pt x="680" y="1664"/>
                    </a:lnTo>
                    <a:lnTo>
                      <a:pt x="679" y="1664"/>
                    </a:lnTo>
                    <a:lnTo>
                      <a:pt x="679" y="1663"/>
                    </a:lnTo>
                    <a:lnTo>
                      <a:pt x="680" y="1663"/>
                    </a:lnTo>
                    <a:lnTo>
                      <a:pt x="681" y="1662"/>
                    </a:lnTo>
                    <a:lnTo>
                      <a:pt x="682" y="1662"/>
                    </a:lnTo>
                    <a:lnTo>
                      <a:pt x="681" y="1661"/>
                    </a:lnTo>
                    <a:lnTo>
                      <a:pt x="680" y="1662"/>
                    </a:lnTo>
                    <a:lnTo>
                      <a:pt x="677" y="1662"/>
                    </a:lnTo>
                    <a:lnTo>
                      <a:pt x="677" y="1663"/>
                    </a:lnTo>
                    <a:lnTo>
                      <a:pt x="676" y="1663"/>
                    </a:lnTo>
                    <a:lnTo>
                      <a:pt x="673" y="1663"/>
                    </a:lnTo>
                    <a:lnTo>
                      <a:pt x="672" y="1663"/>
                    </a:lnTo>
                    <a:lnTo>
                      <a:pt x="670" y="1663"/>
                    </a:lnTo>
                    <a:lnTo>
                      <a:pt x="670" y="1662"/>
                    </a:lnTo>
                    <a:lnTo>
                      <a:pt x="668" y="1663"/>
                    </a:lnTo>
                    <a:lnTo>
                      <a:pt x="667" y="1664"/>
                    </a:lnTo>
                    <a:lnTo>
                      <a:pt x="664" y="1666"/>
                    </a:lnTo>
                    <a:lnTo>
                      <a:pt x="663" y="1666"/>
                    </a:lnTo>
                    <a:lnTo>
                      <a:pt x="662" y="1668"/>
                    </a:lnTo>
                    <a:lnTo>
                      <a:pt x="662" y="1669"/>
                    </a:lnTo>
                    <a:lnTo>
                      <a:pt x="662" y="1670"/>
                    </a:lnTo>
                    <a:lnTo>
                      <a:pt x="662" y="1671"/>
                    </a:lnTo>
                    <a:lnTo>
                      <a:pt x="660" y="1671"/>
                    </a:lnTo>
                    <a:lnTo>
                      <a:pt x="659" y="1671"/>
                    </a:lnTo>
                    <a:lnTo>
                      <a:pt x="659" y="1672"/>
                    </a:lnTo>
                    <a:lnTo>
                      <a:pt x="659" y="1673"/>
                    </a:lnTo>
                    <a:lnTo>
                      <a:pt x="660" y="1677"/>
                    </a:lnTo>
                    <a:lnTo>
                      <a:pt x="660" y="1679"/>
                    </a:lnTo>
                    <a:lnTo>
                      <a:pt x="662" y="1680"/>
                    </a:lnTo>
                    <a:lnTo>
                      <a:pt x="659" y="1681"/>
                    </a:lnTo>
                    <a:lnTo>
                      <a:pt x="657" y="1683"/>
                    </a:lnTo>
                    <a:lnTo>
                      <a:pt x="654" y="1689"/>
                    </a:lnTo>
                    <a:lnTo>
                      <a:pt x="653" y="1691"/>
                    </a:lnTo>
                    <a:lnTo>
                      <a:pt x="651" y="1693"/>
                    </a:lnTo>
                    <a:lnTo>
                      <a:pt x="651" y="1694"/>
                    </a:lnTo>
                    <a:lnTo>
                      <a:pt x="650" y="1695"/>
                    </a:lnTo>
                    <a:lnTo>
                      <a:pt x="648" y="1697"/>
                    </a:lnTo>
                    <a:lnTo>
                      <a:pt x="645" y="1703"/>
                    </a:lnTo>
                    <a:lnTo>
                      <a:pt x="645" y="1704"/>
                    </a:lnTo>
                    <a:lnTo>
                      <a:pt x="643" y="1705"/>
                    </a:lnTo>
                    <a:lnTo>
                      <a:pt x="642" y="1705"/>
                    </a:lnTo>
                    <a:lnTo>
                      <a:pt x="642" y="1706"/>
                    </a:lnTo>
                    <a:lnTo>
                      <a:pt x="641" y="1707"/>
                    </a:lnTo>
                    <a:lnTo>
                      <a:pt x="641" y="1708"/>
                    </a:lnTo>
                    <a:lnTo>
                      <a:pt x="641" y="1712"/>
                    </a:lnTo>
                    <a:lnTo>
                      <a:pt x="640" y="1714"/>
                    </a:lnTo>
                    <a:lnTo>
                      <a:pt x="640" y="1715"/>
                    </a:lnTo>
                    <a:lnTo>
                      <a:pt x="641" y="1718"/>
                    </a:lnTo>
                    <a:lnTo>
                      <a:pt x="643" y="1720"/>
                    </a:lnTo>
                    <a:lnTo>
                      <a:pt x="648" y="1723"/>
                    </a:lnTo>
                    <a:lnTo>
                      <a:pt x="650" y="1724"/>
                    </a:lnTo>
                    <a:lnTo>
                      <a:pt x="653" y="1725"/>
                    </a:lnTo>
                    <a:lnTo>
                      <a:pt x="660" y="1725"/>
                    </a:lnTo>
                    <a:lnTo>
                      <a:pt x="662" y="1724"/>
                    </a:lnTo>
                    <a:lnTo>
                      <a:pt x="663" y="1724"/>
                    </a:lnTo>
                    <a:lnTo>
                      <a:pt x="665" y="1723"/>
                    </a:lnTo>
                    <a:lnTo>
                      <a:pt x="666" y="1723"/>
                    </a:lnTo>
                    <a:lnTo>
                      <a:pt x="666" y="1724"/>
                    </a:lnTo>
                    <a:lnTo>
                      <a:pt x="665" y="1725"/>
                    </a:lnTo>
                    <a:lnTo>
                      <a:pt x="665" y="1727"/>
                    </a:lnTo>
                    <a:lnTo>
                      <a:pt x="666" y="1727"/>
                    </a:lnTo>
                    <a:lnTo>
                      <a:pt x="666" y="1728"/>
                    </a:lnTo>
                    <a:lnTo>
                      <a:pt x="667" y="1729"/>
                    </a:lnTo>
                    <a:lnTo>
                      <a:pt x="672" y="1732"/>
                    </a:lnTo>
                    <a:lnTo>
                      <a:pt x="673" y="1733"/>
                    </a:lnTo>
                    <a:lnTo>
                      <a:pt x="672" y="1733"/>
                    </a:lnTo>
                    <a:lnTo>
                      <a:pt x="671" y="1733"/>
                    </a:lnTo>
                    <a:lnTo>
                      <a:pt x="667" y="1730"/>
                    </a:lnTo>
                    <a:lnTo>
                      <a:pt x="663" y="1728"/>
                    </a:lnTo>
                    <a:lnTo>
                      <a:pt x="659" y="1727"/>
                    </a:lnTo>
                    <a:lnTo>
                      <a:pt x="658" y="1727"/>
                    </a:lnTo>
                    <a:lnTo>
                      <a:pt x="657" y="1727"/>
                    </a:lnTo>
                    <a:lnTo>
                      <a:pt x="656" y="1727"/>
                    </a:lnTo>
                    <a:lnTo>
                      <a:pt x="655" y="1727"/>
                    </a:lnTo>
                    <a:lnTo>
                      <a:pt x="654" y="1728"/>
                    </a:lnTo>
                    <a:lnTo>
                      <a:pt x="651" y="1727"/>
                    </a:lnTo>
                    <a:lnTo>
                      <a:pt x="650" y="1728"/>
                    </a:lnTo>
                    <a:lnTo>
                      <a:pt x="649" y="1727"/>
                    </a:lnTo>
                    <a:lnTo>
                      <a:pt x="647" y="1727"/>
                    </a:lnTo>
                    <a:lnTo>
                      <a:pt x="645" y="1725"/>
                    </a:lnTo>
                    <a:lnTo>
                      <a:pt x="642" y="1727"/>
                    </a:lnTo>
                    <a:lnTo>
                      <a:pt x="641" y="1728"/>
                    </a:lnTo>
                    <a:lnTo>
                      <a:pt x="640" y="1728"/>
                    </a:lnTo>
                    <a:lnTo>
                      <a:pt x="639" y="1728"/>
                    </a:lnTo>
                    <a:lnTo>
                      <a:pt x="637" y="1728"/>
                    </a:lnTo>
                    <a:lnTo>
                      <a:pt x="634" y="1729"/>
                    </a:lnTo>
                    <a:lnTo>
                      <a:pt x="632" y="1729"/>
                    </a:lnTo>
                    <a:lnTo>
                      <a:pt x="631" y="1730"/>
                    </a:lnTo>
                    <a:lnTo>
                      <a:pt x="630" y="1731"/>
                    </a:lnTo>
                    <a:lnTo>
                      <a:pt x="629" y="1731"/>
                    </a:lnTo>
                    <a:lnTo>
                      <a:pt x="627" y="1731"/>
                    </a:lnTo>
                    <a:lnTo>
                      <a:pt x="625" y="1732"/>
                    </a:lnTo>
                    <a:lnTo>
                      <a:pt x="625" y="1733"/>
                    </a:lnTo>
                    <a:lnTo>
                      <a:pt x="624" y="1733"/>
                    </a:lnTo>
                    <a:lnTo>
                      <a:pt x="623" y="1735"/>
                    </a:lnTo>
                    <a:lnTo>
                      <a:pt x="615" y="1736"/>
                    </a:lnTo>
                    <a:lnTo>
                      <a:pt x="613" y="1736"/>
                    </a:lnTo>
                    <a:lnTo>
                      <a:pt x="611" y="1737"/>
                    </a:lnTo>
                    <a:lnTo>
                      <a:pt x="608" y="1738"/>
                    </a:lnTo>
                    <a:lnTo>
                      <a:pt x="600" y="1745"/>
                    </a:lnTo>
                    <a:lnTo>
                      <a:pt x="599" y="1746"/>
                    </a:lnTo>
                    <a:lnTo>
                      <a:pt x="597" y="1750"/>
                    </a:lnTo>
                    <a:lnTo>
                      <a:pt x="596" y="1752"/>
                    </a:lnTo>
                    <a:lnTo>
                      <a:pt x="596" y="1755"/>
                    </a:lnTo>
                    <a:lnTo>
                      <a:pt x="596" y="1756"/>
                    </a:lnTo>
                    <a:lnTo>
                      <a:pt x="596" y="1757"/>
                    </a:lnTo>
                    <a:lnTo>
                      <a:pt x="597" y="1757"/>
                    </a:lnTo>
                    <a:lnTo>
                      <a:pt x="598" y="1756"/>
                    </a:lnTo>
                    <a:lnTo>
                      <a:pt x="598" y="1755"/>
                    </a:lnTo>
                    <a:lnTo>
                      <a:pt x="598" y="1757"/>
                    </a:lnTo>
                    <a:lnTo>
                      <a:pt x="597" y="1758"/>
                    </a:lnTo>
                    <a:lnTo>
                      <a:pt x="596" y="1758"/>
                    </a:lnTo>
                    <a:lnTo>
                      <a:pt x="596" y="1760"/>
                    </a:lnTo>
                    <a:lnTo>
                      <a:pt x="595" y="1761"/>
                    </a:lnTo>
                    <a:lnTo>
                      <a:pt x="595" y="1762"/>
                    </a:lnTo>
                    <a:lnTo>
                      <a:pt x="594" y="1763"/>
                    </a:lnTo>
                    <a:lnTo>
                      <a:pt x="595" y="1763"/>
                    </a:lnTo>
                    <a:lnTo>
                      <a:pt x="593" y="1763"/>
                    </a:lnTo>
                    <a:lnTo>
                      <a:pt x="594" y="1765"/>
                    </a:lnTo>
                    <a:lnTo>
                      <a:pt x="595" y="1767"/>
                    </a:lnTo>
                    <a:lnTo>
                      <a:pt x="594" y="1773"/>
                    </a:lnTo>
                    <a:lnTo>
                      <a:pt x="594" y="1774"/>
                    </a:lnTo>
                    <a:lnTo>
                      <a:pt x="593" y="1775"/>
                    </a:lnTo>
                    <a:lnTo>
                      <a:pt x="591" y="1777"/>
                    </a:lnTo>
                    <a:lnTo>
                      <a:pt x="590" y="1777"/>
                    </a:lnTo>
                    <a:lnTo>
                      <a:pt x="589" y="1781"/>
                    </a:lnTo>
                    <a:lnTo>
                      <a:pt x="588" y="1781"/>
                    </a:lnTo>
                    <a:lnTo>
                      <a:pt x="586" y="1782"/>
                    </a:lnTo>
                    <a:lnTo>
                      <a:pt x="574" y="1789"/>
                    </a:lnTo>
                    <a:lnTo>
                      <a:pt x="573" y="1790"/>
                    </a:lnTo>
                    <a:lnTo>
                      <a:pt x="572" y="1792"/>
                    </a:lnTo>
                    <a:lnTo>
                      <a:pt x="571" y="1792"/>
                    </a:lnTo>
                    <a:lnTo>
                      <a:pt x="541" y="1792"/>
                    </a:lnTo>
                    <a:lnTo>
                      <a:pt x="539" y="1792"/>
                    </a:lnTo>
                    <a:lnTo>
                      <a:pt x="534" y="1787"/>
                    </a:lnTo>
                    <a:lnTo>
                      <a:pt x="533" y="1786"/>
                    </a:lnTo>
                    <a:lnTo>
                      <a:pt x="526" y="1781"/>
                    </a:lnTo>
                    <a:lnTo>
                      <a:pt x="525" y="1779"/>
                    </a:lnTo>
                    <a:lnTo>
                      <a:pt x="519" y="1772"/>
                    </a:lnTo>
                    <a:lnTo>
                      <a:pt x="516" y="1769"/>
                    </a:lnTo>
                    <a:lnTo>
                      <a:pt x="516" y="1766"/>
                    </a:lnTo>
                    <a:lnTo>
                      <a:pt x="511" y="1762"/>
                    </a:lnTo>
                    <a:lnTo>
                      <a:pt x="510" y="1761"/>
                    </a:lnTo>
                    <a:lnTo>
                      <a:pt x="509" y="1758"/>
                    </a:lnTo>
                    <a:lnTo>
                      <a:pt x="507" y="1755"/>
                    </a:lnTo>
                    <a:lnTo>
                      <a:pt x="505" y="1754"/>
                    </a:lnTo>
                    <a:lnTo>
                      <a:pt x="500" y="1749"/>
                    </a:lnTo>
                    <a:lnTo>
                      <a:pt x="500" y="1748"/>
                    </a:lnTo>
                    <a:lnTo>
                      <a:pt x="500" y="1747"/>
                    </a:lnTo>
                    <a:lnTo>
                      <a:pt x="501" y="1748"/>
                    </a:lnTo>
                    <a:lnTo>
                      <a:pt x="502" y="1748"/>
                    </a:lnTo>
                    <a:lnTo>
                      <a:pt x="503" y="1748"/>
                    </a:lnTo>
                    <a:lnTo>
                      <a:pt x="504" y="1747"/>
                    </a:lnTo>
                    <a:lnTo>
                      <a:pt x="503" y="1747"/>
                    </a:lnTo>
                    <a:lnTo>
                      <a:pt x="502" y="1747"/>
                    </a:lnTo>
                    <a:lnTo>
                      <a:pt x="501" y="1747"/>
                    </a:lnTo>
                    <a:lnTo>
                      <a:pt x="501" y="1746"/>
                    </a:lnTo>
                    <a:lnTo>
                      <a:pt x="502" y="1745"/>
                    </a:lnTo>
                    <a:lnTo>
                      <a:pt x="503" y="1745"/>
                    </a:lnTo>
                    <a:lnTo>
                      <a:pt x="507" y="1745"/>
                    </a:lnTo>
                    <a:lnTo>
                      <a:pt x="505" y="1744"/>
                    </a:lnTo>
                    <a:lnTo>
                      <a:pt x="504" y="1744"/>
                    </a:lnTo>
                    <a:lnTo>
                      <a:pt x="505" y="1744"/>
                    </a:lnTo>
                    <a:lnTo>
                      <a:pt x="505" y="1742"/>
                    </a:lnTo>
                    <a:lnTo>
                      <a:pt x="507" y="1742"/>
                    </a:lnTo>
                    <a:lnTo>
                      <a:pt x="505" y="1742"/>
                    </a:lnTo>
                    <a:lnTo>
                      <a:pt x="504" y="1742"/>
                    </a:lnTo>
                    <a:lnTo>
                      <a:pt x="504" y="1744"/>
                    </a:lnTo>
                    <a:lnTo>
                      <a:pt x="503" y="1744"/>
                    </a:lnTo>
                    <a:lnTo>
                      <a:pt x="502" y="1742"/>
                    </a:lnTo>
                    <a:lnTo>
                      <a:pt x="501" y="1742"/>
                    </a:lnTo>
                    <a:lnTo>
                      <a:pt x="501" y="1745"/>
                    </a:lnTo>
                    <a:lnTo>
                      <a:pt x="500" y="1746"/>
                    </a:lnTo>
                    <a:lnTo>
                      <a:pt x="500" y="1745"/>
                    </a:lnTo>
                    <a:lnTo>
                      <a:pt x="500" y="1744"/>
                    </a:lnTo>
                    <a:lnTo>
                      <a:pt x="501" y="1742"/>
                    </a:lnTo>
                    <a:lnTo>
                      <a:pt x="500" y="1744"/>
                    </a:lnTo>
                    <a:lnTo>
                      <a:pt x="499" y="1745"/>
                    </a:lnTo>
                    <a:lnTo>
                      <a:pt x="499" y="1746"/>
                    </a:lnTo>
                    <a:lnTo>
                      <a:pt x="498" y="1745"/>
                    </a:lnTo>
                    <a:lnTo>
                      <a:pt x="498" y="1744"/>
                    </a:lnTo>
                    <a:lnTo>
                      <a:pt x="498" y="1742"/>
                    </a:lnTo>
                    <a:lnTo>
                      <a:pt x="496" y="1741"/>
                    </a:lnTo>
                    <a:lnTo>
                      <a:pt x="496" y="1739"/>
                    </a:lnTo>
                    <a:lnTo>
                      <a:pt x="494" y="1736"/>
                    </a:lnTo>
                    <a:lnTo>
                      <a:pt x="494" y="1735"/>
                    </a:lnTo>
                    <a:lnTo>
                      <a:pt x="495" y="1736"/>
                    </a:lnTo>
                    <a:lnTo>
                      <a:pt x="495" y="1735"/>
                    </a:lnTo>
                    <a:lnTo>
                      <a:pt x="495" y="1732"/>
                    </a:lnTo>
                    <a:lnTo>
                      <a:pt x="495" y="1733"/>
                    </a:lnTo>
                    <a:lnTo>
                      <a:pt x="494" y="1733"/>
                    </a:lnTo>
                    <a:lnTo>
                      <a:pt x="493" y="1730"/>
                    </a:lnTo>
                    <a:lnTo>
                      <a:pt x="492" y="1728"/>
                    </a:lnTo>
                    <a:lnTo>
                      <a:pt x="492" y="1729"/>
                    </a:lnTo>
                    <a:lnTo>
                      <a:pt x="493" y="1733"/>
                    </a:lnTo>
                    <a:lnTo>
                      <a:pt x="494" y="1733"/>
                    </a:lnTo>
                    <a:lnTo>
                      <a:pt x="493" y="1733"/>
                    </a:lnTo>
                    <a:lnTo>
                      <a:pt x="488" y="1723"/>
                    </a:lnTo>
                    <a:lnTo>
                      <a:pt x="485" y="1713"/>
                    </a:lnTo>
                    <a:lnTo>
                      <a:pt x="484" y="1704"/>
                    </a:lnTo>
                    <a:lnTo>
                      <a:pt x="485" y="1703"/>
                    </a:lnTo>
                    <a:lnTo>
                      <a:pt x="484" y="1694"/>
                    </a:lnTo>
                    <a:lnTo>
                      <a:pt x="482" y="1689"/>
                    </a:lnTo>
                    <a:lnTo>
                      <a:pt x="482" y="1686"/>
                    </a:lnTo>
                    <a:lnTo>
                      <a:pt x="481" y="1685"/>
                    </a:lnTo>
                    <a:lnTo>
                      <a:pt x="482" y="1685"/>
                    </a:lnTo>
                    <a:lnTo>
                      <a:pt x="483" y="1685"/>
                    </a:lnTo>
                    <a:lnTo>
                      <a:pt x="484" y="1687"/>
                    </a:lnTo>
                    <a:lnTo>
                      <a:pt x="484" y="1688"/>
                    </a:lnTo>
                    <a:lnTo>
                      <a:pt x="483" y="1688"/>
                    </a:lnTo>
                    <a:lnTo>
                      <a:pt x="482" y="1688"/>
                    </a:lnTo>
                    <a:lnTo>
                      <a:pt x="483" y="1689"/>
                    </a:lnTo>
                    <a:lnTo>
                      <a:pt x="484" y="1690"/>
                    </a:lnTo>
                    <a:lnTo>
                      <a:pt x="484" y="1689"/>
                    </a:lnTo>
                    <a:lnTo>
                      <a:pt x="484" y="1690"/>
                    </a:lnTo>
                    <a:lnTo>
                      <a:pt x="484" y="1691"/>
                    </a:lnTo>
                    <a:lnTo>
                      <a:pt x="485" y="1691"/>
                    </a:lnTo>
                    <a:lnTo>
                      <a:pt x="485" y="1690"/>
                    </a:lnTo>
                    <a:lnTo>
                      <a:pt x="485" y="1689"/>
                    </a:lnTo>
                    <a:lnTo>
                      <a:pt x="485" y="1690"/>
                    </a:lnTo>
                    <a:lnTo>
                      <a:pt x="487" y="1700"/>
                    </a:lnTo>
                    <a:lnTo>
                      <a:pt x="487" y="1698"/>
                    </a:lnTo>
                    <a:lnTo>
                      <a:pt x="487" y="1695"/>
                    </a:lnTo>
                    <a:lnTo>
                      <a:pt x="487" y="1694"/>
                    </a:lnTo>
                    <a:lnTo>
                      <a:pt x="486" y="1691"/>
                    </a:lnTo>
                    <a:lnTo>
                      <a:pt x="486" y="1690"/>
                    </a:lnTo>
                    <a:lnTo>
                      <a:pt x="487" y="1691"/>
                    </a:lnTo>
                    <a:lnTo>
                      <a:pt x="488" y="1693"/>
                    </a:lnTo>
                    <a:lnTo>
                      <a:pt x="488" y="1694"/>
                    </a:lnTo>
                    <a:lnTo>
                      <a:pt x="488" y="1695"/>
                    </a:lnTo>
                    <a:lnTo>
                      <a:pt x="488" y="1696"/>
                    </a:lnTo>
                    <a:lnTo>
                      <a:pt x="488" y="1699"/>
                    </a:lnTo>
                    <a:lnTo>
                      <a:pt x="490" y="1700"/>
                    </a:lnTo>
                    <a:lnTo>
                      <a:pt x="491" y="1702"/>
                    </a:lnTo>
                    <a:lnTo>
                      <a:pt x="491" y="1703"/>
                    </a:lnTo>
                    <a:lnTo>
                      <a:pt x="490" y="1704"/>
                    </a:lnTo>
                    <a:lnTo>
                      <a:pt x="490" y="1705"/>
                    </a:lnTo>
                    <a:lnTo>
                      <a:pt x="488" y="1711"/>
                    </a:lnTo>
                    <a:lnTo>
                      <a:pt x="490" y="1712"/>
                    </a:lnTo>
                    <a:lnTo>
                      <a:pt x="492" y="1712"/>
                    </a:lnTo>
                    <a:lnTo>
                      <a:pt x="493" y="1712"/>
                    </a:lnTo>
                    <a:lnTo>
                      <a:pt x="494" y="1713"/>
                    </a:lnTo>
                    <a:lnTo>
                      <a:pt x="495" y="1712"/>
                    </a:lnTo>
                    <a:lnTo>
                      <a:pt x="496" y="1711"/>
                    </a:lnTo>
                    <a:lnTo>
                      <a:pt x="495" y="1710"/>
                    </a:lnTo>
                    <a:lnTo>
                      <a:pt x="494" y="1710"/>
                    </a:lnTo>
                    <a:lnTo>
                      <a:pt x="494" y="1708"/>
                    </a:lnTo>
                    <a:lnTo>
                      <a:pt x="492" y="1710"/>
                    </a:lnTo>
                    <a:lnTo>
                      <a:pt x="492" y="1708"/>
                    </a:lnTo>
                    <a:lnTo>
                      <a:pt x="491" y="1708"/>
                    </a:lnTo>
                    <a:lnTo>
                      <a:pt x="492" y="1706"/>
                    </a:lnTo>
                    <a:lnTo>
                      <a:pt x="492" y="1705"/>
                    </a:lnTo>
                    <a:lnTo>
                      <a:pt x="492" y="1704"/>
                    </a:lnTo>
                    <a:lnTo>
                      <a:pt x="492" y="1702"/>
                    </a:lnTo>
                    <a:lnTo>
                      <a:pt x="492" y="1700"/>
                    </a:lnTo>
                    <a:lnTo>
                      <a:pt x="491" y="1699"/>
                    </a:lnTo>
                    <a:lnTo>
                      <a:pt x="491" y="1700"/>
                    </a:lnTo>
                    <a:lnTo>
                      <a:pt x="491" y="1699"/>
                    </a:lnTo>
                    <a:lnTo>
                      <a:pt x="491" y="1698"/>
                    </a:lnTo>
                    <a:lnTo>
                      <a:pt x="491" y="1697"/>
                    </a:lnTo>
                    <a:lnTo>
                      <a:pt x="490" y="1697"/>
                    </a:lnTo>
                    <a:lnTo>
                      <a:pt x="490" y="1696"/>
                    </a:lnTo>
                    <a:lnTo>
                      <a:pt x="490" y="1695"/>
                    </a:lnTo>
                    <a:lnTo>
                      <a:pt x="490" y="1694"/>
                    </a:lnTo>
                    <a:lnTo>
                      <a:pt x="491" y="1694"/>
                    </a:lnTo>
                    <a:lnTo>
                      <a:pt x="491" y="1693"/>
                    </a:lnTo>
                    <a:lnTo>
                      <a:pt x="491" y="1691"/>
                    </a:lnTo>
                    <a:lnTo>
                      <a:pt x="490" y="1690"/>
                    </a:lnTo>
                    <a:lnTo>
                      <a:pt x="488" y="1688"/>
                    </a:lnTo>
                    <a:lnTo>
                      <a:pt x="488" y="1687"/>
                    </a:lnTo>
                    <a:lnTo>
                      <a:pt x="486" y="1685"/>
                    </a:lnTo>
                    <a:lnTo>
                      <a:pt x="485" y="1685"/>
                    </a:lnTo>
                    <a:lnTo>
                      <a:pt x="484" y="1685"/>
                    </a:lnTo>
                    <a:lnTo>
                      <a:pt x="484" y="1683"/>
                    </a:lnTo>
                    <a:lnTo>
                      <a:pt x="483" y="1681"/>
                    </a:lnTo>
                    <a:lnTo>
                      <a:pt x="483" y="1680"/>
                    </a:lnTo>
                    <a:lnTo>
                      <a:pt x="482" y="1679"/>
                    </a:lnTo>
                    <a:lnTo>
                      <a:pt x="482" y="1675"/>
                    </a:lnTo>
                    <a:lnTo>
                      <a:pt x="481" y="1675"/>
                    </a:lnTo>
                    <a:lnTo>
                      <a:pt x="479" y="1673"/>
                    </a:lnTo>
                    <a:lnTo>
                      <a:pt x="479" y="1675"/>
                    </a:lnTo>
                    <a:lnTo>
                      <a:pt x="479" y="1677"/>
                    </a:lnTo>
                    <a:lnTo>
                      <a:pt x="481" y="1677"/>
                    </a:lnTo>
                    <a:lnTo>
                      <a:pt x="481" y="1678"/>
                    </a:lnTo>
                    <a:lnTo>
                      <a:pt x="481" y="1680"/>
                    </a:lnTo>
                    <a:lnTo>
                      <a:pt x="481" y="1682"/>
                    </a:lnTo>
                    <a:lnTo>
                      <a:pt x="482" y="1682"/>
                    </a:lnTo>
                    <a:lnTo>
                      <a:pt x="481" y="1682"/>
                    </a:lnTo>
                    <a:lnTo>
                      <a:pt x="479" y="1681"/>
                    </a:lnTo>
                    <a:lnTo>
                      <a:pt x="478" y="1675"/>
                    </a:lnTo>
                    <a:lnTo>
                      <a:pt x="477" y="1674"/>
                    </a:lnTo>
                    <a:lnTo>
                      <a:pt x="478" y="1674"/>
                    </a:lnTo>
                    <a:lnTo>
                      <a:pt x="478" y="1673"/>
                    </a:lnTo>
                    <a:lnTo>
                      <a:pt x="477" y="1673"/>
                    </a:lnTo>
                    <a:lnTo>
                      <a:pt x="477" y="1672"/>
                    </a:lnTo>
                    <a:lnTo>
                      <a:pt x="481" y="1670"/>
                    </a:lnTo>
                    <a:lnTo>
                      <a:pt x="481" y="1669"/>
                    </a:lnTo>
                    <a:lnTo>
                      <a:pt x="482" y="1669"/>
                    </a:lnTo>
                    <a:lnTo>
                      <a:pt x="482" y="1668"/>
                    </a:lnTo>
                    <a:lnTo>
                      <a:pt x="481" y="1668"/>
                    </a:lnTo>
                    <a:lnTo>
                      <a:pt x="479" y="1666"/>
                    </a:lnTo>
                    <a:lnTo>
                      <a:pt x="478" y="1665"/>
                    </a:lnTo>
                    <a:lnTo>
                      <a:pt x="479" y="1668"/>
                    </a:lnTo>
                    <a:lnTo>
                      <a:pt x="479" y="1669"/>
                    </a:lnTo>
                    <a:lnTo>
                      <a:pt x="479" y="1670"/>
                    </a:lnTo>
                    <a:lnTo>
                      <a:pt x="478" y="1671"/>
                    </a:lnTo>
                    <a:lnTo>
                      <a:pt x="477" y="1670"/>
                    </a:lnTo>
                    <a:lnTo>
                      <a:pt x="476" y="1670"/>
                    </a:lnTo>
                    <a:lnTo>
                      <a:pt x="476" y="1669"/>
                    </a:lnTo>
                    <a:lnTo>
                      <a:pt x="475" y="1666"/>
                    </a:lnTo>
                    <a:lnTo>
                      <a:pt x="474" y="1661"/>
                    </a:lnTo>
                    <a:lnTo>
                      <a:pt x="474" y="1658"/>
                    </a:lnTo>
                    <a:lnTo>
                      <a:pt x="472" y="1656"/>
                    </a:lnTo>
                    <a:lnTo>
                      <a:pt x="470" y="1655"/>
                    </a:lnTo>
                    <a:lnTo>
                      <a:pt x="470" y="1654"/>
                    </a:lnTo>
                    <a:lnTo>
                      <a:pt x="470" y="1650"/>
                    </a:lnTo>
                    <a:lnTo>
                      <a:pt x="469" y="1650"/>
                    </a:lnTo>
                    <a:lnTo>
                      <a:pt x="468" y="1648"/>
                    </a:lnTo>
                    <a:lnTo>
                      <a:pt x="467" y="1648"/>
                    </a:lnTo>
                    <a:lnTo>
                      <a:pt x="467" y="1645"/>
                    </a:lnTo>
                    <a:lnTo>
                      <a:pt x="464" y="1638"/>
                    </a:lnTo>
                    <a:lnTo>
                      <a:pt x="464" y="1637"/>
                    </a:lnTo>
                    <a:lnTo>
                      <a:pt x="462" y="1637"/>
                    </a:lnTo>
                    <a:lnTo>
                      <a:pt x="462" y="1636"/>
                    </a:lnTo>
                    <a:lnTo>
                      <a:pt x="462" y="1635"/>
                    </a:lnTo>
                    <a:lnTo>
                      <a:pt x="464" y="1635"/>
                    </a:lnTo>
                    <a:lnTo>
                      <a:pt x="464" y="1633"/>
                    </a:lnTo>
                    <a:lnTo>
                      <a:pt x="461" y="1633"/>
                    </a:lnTo>
                    <a:lnTo>
                      <a:pt x="460" y="1630"/>
                    </a:lnTo>
                    <a:lnTo>
                      <a:pt x="460" y="1626"/>
                    </a:lnTo>
                    <a:lnTo>
                      <a:pt x="457" y="1615"/>
                    </a:lnTo>
                    <a:lnTo>
                      <a:pt x="451" y="1603"/>
                    </a:lnTo>
                    <a:lnTo>
                      <a:pt x="451" y="1602"/>
                    </a:lnTo>
                    <a:lnTo>
                      <a:pt x="451" y="1601"/>
                    </a:lnTo>
                    <a:lnTo>
                      <a:pt x="451" y="1599"/>
                    </a:lnTo>
                    <a:lnTo>
                      <a:pt x="451" y="1598"/>
                    </a:lnTo>
                    <a:lnTo>
                      <a:pt x="450" y="1599"/>
                    </a:lnTo>
                    <a:lnTo>
                      <a:pt x="450" y="1598"/>
                    </a:lnTo>
                    <a:lnTo>
                      <a:pt x="449" y="1596"/>
                    </a:lnTo>
                    <a:lnTo>
                      <a:pt x="448" y="1594"/>
                    </a:lnTo>
                    <a:lnTo>
                      <a:pt x="447" y="1594"/>
                    </a:lnTo>
                    <a:lnTo>
                      <a:pt x="447" y="1593"/>
                    </a:lnTo>
                    <a:lnTo>
                      <a:pt x="444" y="1593"/>
                    </a:lnTo>
                    <a:lnTo>
                      <a:pt x="443" y="1591"/>
                    </a:lnTo>
                    <a:lnTo>
                      <a:pt x="443" y="1590"/>
                    </a:lnTo>
                    <a:lnTo>
                      <a:pt x="443" y="1589"/>
                    </a:lnTo>
                    <a:lnTo>
                      <a:pt x="442" y="1588"/>
                    </a:lnTo>
                    <a:lnTo>
                      <a:pt x="442" y="1587"/>
                    </a:lnTo>
                    <a:lnTo>
                      <a:pt x="439" y="1579"/>
                    </a:lnTo>
                    <a:lnTo>
                      <a:pt x="438" y="1577"/>
                    </a:lnTo>
                    <a:lnTo>
                      <a:pt x="430" y="1569"/>
                    </a:lnTo>
                    <a:lnTo>
                      <a:pt x="429" y="1569"/>
                    </a:lnTo>
                    <a:lnTo>
                      <a:pt x="426" y="1566"/>
                    </a:lnTo>
                    <a:lnTo>
                      <a:pt x="426" y="1564"/>
                    </a:lnTo>
                    <a:lnTo>
                      <a:pt x="427" y="1564"/>
                    </a:lnTo>
                    <a:lnTo>
                      <a:pt x="431" y="1565"/>
                    </a:lnTo>
                    <a:lnTo>
                      <a:pt x="431" y="1564"/>
                    </a:lnTo>
                    <a:lnTo>
                      <a:pt x="430" y="1564"/>
                    </a:lnTo>
                    <a:lnTo>
                      <a:pt x="431" y="1563"/>
                    </a:lnTo>
                    <a:lnTo>
                      <a:pt x="431" y="1562"/>
                    </a:lnTo>
                    <a:lnTo>
                      <a:pt x="430" y="1562"/>
                    </a:lnTo>
                    <a:lnTo>
                      <a:pt x="429" y="1563"/>
                    </a:lnTo>
                    <a:lnTo>
                      <a:pt x="427" y="1563"/>
                    </a:lnTo>
                    <a:lnTo>
                      <a:pt x="426" y="1563"/>
                    </a:lnTo>
                    <a:lnTo>
                      <a:pt x="425" y="1562"/>
                    </a:lnTo>
                    <a:lnTo>
                      <a:pt x="424" y="1560"/>
                    </a:lnTo>
                    <a:lnTo>
                      <a:pt x="426" y="1560"/>
                    </a:lnTo>
                    <a:lnTo>
                      <a:pt x="427" y="1560"/>
                    </a:lnTo>
                    <a:lnTo>
                      <a:pt x="426" y="1558"/>
                    </a:lnTo>
                    <a:lnTo>
                      <a:pt x="425" y="1557"/>
                    </a:lnTo>
                    <a:lnTo>
                      <a:pt x="423" y="1560"/>
                    </a:lnTo>
                    <a:lnTo>
                      <a:pt x="423" y="1561"/>
                    </a:lnTo>
                    <a:lnTo>
                      <a:pt x="424" y="1562"/>
                    </a:lnTo>
                    <a:lnTo>
                      <a:pt x="422" y="1561"/>
                    </a:lnTo>
                    <a:lnTo>
                      <a:pt x="422" y="1560"/>
                    </a:lnTo>
                    <a:lnTo>
                      <a:pt x="421" y="1560"/>
                    </a:lnTo>
                    <a:lnTo>
                      <a:pt x="421" y="1558"/>
                    </a:lnTo>
                    <a:lnTo>
                      <a:pt x="421" y="1560"/>
                    </a:lnTo>
                    <a:lnTo>
                      <a:pt x="419" y="1560"/>
                    </a:lnTo>
                    <a:lnTo>
                      <a:pt x="419" y="1558"/>
                    </a:lnTo>
                    <a:lnTo>
                      <a:pt x="418" y="1557"/>
                    </a:lnTo>
                    <a:lnTo>
                      <a:pt x="418" y="1556"/>
                    </a:lnTo>
                    <a:lnTo>
                      <a:pt x="416" y="1551"/>
                    </a:lnTo>
                    <a:lnTo>
                      <a:pt x="415" y="1547"/>
                    </a:lnTo>
                    <a:lnTo>
                      <a:pt x="416" y="1546"/>
                    </a:lnTo>
                    <a:lnTo>
                      <a:pt x="416" y="1545"/>
                    </a:lnTo>
                    <a:lnTo>
                      <a:pt x="415" y="1545"/>
                    </a:lnTo>
                    <a:lnTo>
                      <a:pt x="415" y="1546"/>
                    </a:lnTo>
                    <a:lnTo>
                      <a:pt x="414" y="1546"/>
                    </a:lnTo>
                    <a:lnTo>
                      <a:pt x="414" y="1547"/>
                    </a:lnTo>
                    <a:lnTo>
                      <a:pt x="414" y="1546"/>
                    </a:lnTo>
                    <a:lnTo>
                      <a:pt x="414" y="1545"/>
                    </a:lnTo>
                    <a:lnTo>
                      <a:pt x="414" y="1544"/>
                    </a:lnTo>
                    <a:lnTo>
                      <a:pt x="413" y="1541"/>
                    </a:lnTo>
                    <a:lnTo>
                      <a:pt x="408" y="1535"/>
                    </a:lnTo>
                    <a:lnTo>
                      <a:pt x="408" y="1534"/>
                    </a:lnTo>
                    <a:lnTo>
                      <a:pt x="408" y="1532"/>
                    </a:lnTo>
                    <a:lnTo>
                      <a:pt x="407" y="1532"/>
                    </a:lnTo>
                    <a:lnTo>
                      <a:pt x="407" y="1531"/>
                    </a:lnTo>
                    <a:lnTo>
                      <a:pt x="407" y="1530"/>
                    </a:lnTo>
                    <a:lnTo>
                      <a:pt x="406" y="1529"/>
                    </a:lnTo>
                    <a:lnTo>
                      <a:pt x="405" y="1528"/>
                    </a:lnTo>
                    <a:lnTo>
                      <a:pt x="400" y="1516"/>
                    </a:lnTo>
                    <a:lnTo>
                      <a:pt x="400" y="1515"/>
                    </a:lnTo>
                    <a:lnTo>
                      <a:pt x="399" y="1514"/>
                    </a:lnTo>
                    <a:lnTo>
                      <a:pt x="399" y="1513"/>
                    </a:lnTo>
                    <a:lnTo>
                      <a:pt x="399" y="1512"/>
                    </a:lnTo>
                    <a:lnTo>
                      <a:pt x="398" y="1511"/>
                    </a:lnTo>
                    <a:lnTo>
                      <a:pt x="397" y="1510"/>
                    </a:lnTo>
                    <a:lnTo>
                      <a:pt x="399" y="1510"/>
                    </a:lnTo>
                    <a:lnTo>
                      <a:pt x="400" y="1509"/>
                    </a:lnTo>
                    <a:lnTo>
                      <a:pt x="401" y="1509"/>
                    </a:lnTo>
                    <a:lnTo>
                      <a:pt x="402" y="1507"/>
                    </a:lnTo>
                    <a:lnTo>
                      <a:pt x="404" y="1507"/>
                    </a:lnTo>
                    <a:lnTo>
                      <a:pt x="404" y="1506"/>
                    </a:lnTo>
                    <a:lnTo>
                      <a:pt x="401" y="1507"/>
                    </a:lnTo>
                    <a:lnTo>
                      <a:pt x="398" y="1507"/>
                    </a:lnTo>
                    <a:lnTo>
                      <a:pt x="397" y="1507"/>
                    </a:lnTo>
                    <a:lnTo>
                      <a:pt x="393" y="1496"/>
                    </a:lnTo>
                    <a:lnTo>
                      <a:pt x="395" y="1494"/>
                    </a:lnTo>
                    <a:lnTo>
                      <a:pt x="393" y="1494"/>
                    </a:lnTo>
                    <a:lnTo>
                      <a:pt x="393" y="1493"/>
                    </a:lnTo>
                    <a:lnTo>
                      <a:pt x="393" y="1491"/>
                    </a:lnTo>
                    <a:lnTo>
                      <a:pt x="393" y="1490"/>
                    </a:lnTo>
                    <a:lnTo>
                      <a:pt x="393" y="1489"/>
                    </a:lnTo>
                    <a:lnTo>
                      <a:pt x="392" y="1489"/>
                    </a:lnTo>
                    <a:lnTo>
                      <a:pt x="392" y="1486"/>
                    </a:lnTo>
                    <a:lnTo>
                      <a:pt x="391" y="1484"/>
                    </a:lnTo>
                    <a:lnTo>
                      <a:pt x="390" y="1479"/>
                    </a:lnTo>
                    <a:lnTo>
                      <a:pt x="390" y="1478"/>
                    </a:lnTo>
                    <a:lnTo>
                      <a:pt x="389" y="1477"/>
                    </a:lnTo>
                    <a:lnTo>
                      <a:pt x="389" y="1476"/>
                    </a:lnTo>
                    <a:lnTo>
                      <a:pt x="389" y="1474"/>
                    </a:lnTo>
                    <a:lnTo>
                      <a:pt x="389" y="1472"/>
                    </a:lnTo>
                    <a:lnTo>
                      <a:pt x="389" y="1470"/>
                    </a:lnTo>
                    <a:lnTo>
                      <a:pt x="389" y="1472"/>
                    </a:lnTo>
                    <a:lnTo>
                      <a:pt x="389" y="1473"/>
                    </a:lnTo>
                    <a:lnTo>
                      <a:pt x="390" y="1473"/>
                    </a:lnTo>
                    <a:lnTo>
                      <a:pt x="390" y="1472"/>
                    </a:lnTo>
                    <a:lnTo>
                      <a:pt x="390" y="1471"/>
                    </a:lnTo>
                    <a:lnTo>
                      <a:pt x="388" y="1467"/>
                    </a:lnTo>
                    <a:lnTo>
                      <a:pt x="388" y="1465"/>
                    </a:lnTo>
                    <a:lnTo>
                      <a:pt x="388" y="1462"/>
                    </a:lnTo>
                    <a:lnTo>
                      <a:pt x="388" y="1461"/>
                    </a:lnTo>
                    <a:lnTo>
                      <a:pt x="388" y="1460"/>
                    </a:lnTo>
                    <a:lnTo>
                      <a:pt x="389" y="1460"/>
                    </a:lnTo>
                    <a:lnTo>
                      <a:pt x="390" y="1460"/>
                    </a:lnTo>
                    <a:lnTo>
                      <a:pt x="391" y="1460"/>
                    </a:lnTo>
                    <a:lnTo>
                      <a:pt x="391" y="1459"/>
                    </a:lnTo>
                    <a:lnTo>
                      <a:pt x="391" y="1460"/>
                    </a:lnTo>
                    <a:lnTo>
                      <a:pt x="390" y="1459"/>
                    </a:lnTo>
                    <a:lnTo>
                      <a:pt x="390" y="1457"/>
                    </a:lnTo>
                    <a:lnTo>
                      <a:pt x="389" y="1457"/>
                    </a:lnTo>
                    <a:lnTo>
                      <a:pt x="389" y="1456"/>
                    </a:lnTo>
                    <a:lnTo>
                      <a:pt x="390" y="1456"/>
                    </a:lnTo>
                    <a:lnTo>
                      <a:pt x="389" y="1455"/>
                    </a:lnTo>
                    <a:lnTo>
                      <a:pt x="388" y="1456"/>
                    </a:lnTo>
                    <a:lnTo>
                      <a:pt x="387" y="1459"/>
                    </a:lnTo>
                    <a:lnTo>
                      <a:pt x="387" y="1456"/>
                    </a:lnTo>
                    <a:lnTo>
                      <a:pt x="386" y="1452"/>
                    </a:lnTo>
                    <a:lnTo>
                      <a:pt x="384" y="1448"/>
                    </a:lnTo>
                    <a:lnTo>
                      <a:pt x="383" y="1446"/>
                    </a:lnTo>
                    <a:lnTo>
                      <a:pt x="382" y="1444"/>
                    </a:lnTo>
                    <a:lnTo>
                      <a:pt x="381" y="1442"/>
                    </a:lnTo>
                    <a:lnTo>
                      <a:pt x="380" y="1439"/>
                    </a:lnTo>
                    <a:lnTo>
                      <a:pt x="378" y="1437"/>
                    </a:lnTo>
                    <a:lnTo>
                      <a:pt x="378" y="1436"/>
                    </a:lnTo>
                    <a:lnTo>
                      <a:pt x="378" y="1435"/>
                    </a:lnTo>
                    <a:lnTo>
                      <a:pt x="378" y="1434"/>
                    </a:lnTo>
                    <a:lnTo>
                      <a:pt x="378" y="1432"/>
                    </a:lnTo>
                    <a:lnTo>
                      <a:pt x="376" y="1432"/>
                    </a:lnTo>
                    <a:lnTo>
                      <a:pt x="376" y="1431"/>
                    </a:lnTo>
                    <a:lnTo>
                      <a:pt x="376" y="1428"/>
                    </a:lnTo>
                    <a:lnTo>
                      <a:pt x="375" y="1427"/>
                    </a:lnTo>
                    <a:lnTo>
                      <a:pt x="374" y="1424"/>
                    </a:lnTo>
                    <a:lnTo>
                      <a:pt x="373" y="1423"/>
                    </a:lnTo>
                    <a:lnTo>
                      <a:pt x="374" y="1421"/>
                    </a:lnTo>
                    <a:lnTo>
                      <a:pt x="374" y="1422"/>
                    </a:lnTo>
                    <a:lnTo>
                      <a:pt x="376" y="1422"/>
                    </a:lnTo>
                    <a:lnTo>
                      <a:pt x="378" y="1422"/>
                    </a:lnTo>
                    <a:lnTo>
                      <a:pt x="379" y="1422"/>
                    </a:lnTo>
                    <a:lnTo>
                      <a:pt x="378" y="1422"/>
                    </a:lnTo>
                    <a:lnTo>
                      <a:pt x="374" y="1421"/>
                    </a:lnTo>
                    <a:lnTo>
                      <a:pt x="373" y="1420"/>
                    </a:lnTo>
                    <a:lnTo>
                      <a:pt x="373" y="1419"/>
                    </a:lnTo>
                    <a:lnTo>
                      <a:pt x="372" y="1417"/>
                    </a:lnTo>
                    <a:lnTo>
                      <a:pt x="372" y="1415"/>
                    </a:lnTo>
                    <a:lnTo>
                      <a:pt x="372" y="1414"/>
                    </a:lnTo>
                    <a:lnTo>
                      <a:pt x="371" y="1414"/>
                    </a:lnTo>
                    <a:lnTo>
                      <a:pt x="371" y="1412"/>
                    </a:lnTo>
                    <a:lnTo>
                      <a:pt x="371" y="1411"/>
                    </a:lnTo>
                    <a:lnTo>
                      <a:pt x="370" y="1409"/>
                    </a:lnTo>
                    <a:lnTo>
                      <a:pt x="369" y="1406"/>
                    </a:lnTo>
                    <a:lnTo>
                      <a:pt x="369" y="1405"/>
                    </a:lnTo>
                    <a:lnTo>
                      <a:pt x="370" y="1406"/>
                    </a:lnTo>
                    <a:lnTo>
                      <a:pt x="371" y="1407"/>
                    </a:lnTo>
                    <a:lnTo>
                      <a:pt x="371" y="1410"/>
                    </a:lnTo>
                    <a:lnTo>
                      <a:pt x="372" y="1410"/>
                    </a:lnTo>
                    <a:lnTo>
                      <a:pt x="372" y="1409"/>
                    </a:lnTo>
                    <a:lnTo>
                      <a:pt x="373" y="1409"/>
                    </a:lnTo>
                    <a:lnTo>
                      <a:pt x="371" y="1405"/>
                    </a:lnTo>
                    <a:lnTo>
                      <a:pt x="370" y="1405"/>
                    </a:lnTo>
                    <a:lnTo>
                      <a:pt x="371" y="1404"/>
                    </a:lnTo>
                    <a:lnTo>
                      <a:pt x="370" y="1404"/>
                    </a:lnTo>
                    <a:lnTo>
                      <a:pt x="369" y="1403"/>
                    </a:lnTo>
                    <a:lnTo>
                      <a:pt x="370" y="1403"/>
                    </a:lnTo>
                    <a:lnTo>
                      <a:pt x="369" y="1403"/>
                    </a:lnTo>
                    <a:lnTo>
                      <a:pt x="369" y="1404"/>
                    </a:lnTo>
                    <a:lnTo>
                      <a:pt x="369" y="1405"/>
                    </a:lnTo>
                    <a:lnTo>
                      <a:pt x="367" y="1406"/>
                    </a:lnTo>
                    <a:lnTo>
                      <a:pt x="366" y="1406"/>
                    </a:lnTo>
                    <a:lnTo>
                      <a:pt x="366" y="1405"/>
                    </a:lnTo>
                    <a:lnTo>
                      <a:pt x="365" y="1403"/>
                    </a:lnTo>
                    <a:lnTo>
                      <a:pt x="365" y="1402"/>
                    </a:lnTo>
                    <a:lnTo>
                      <a:pt x="366" y="1401"/>
                    </a:lnTo>
                    <a:lnTo>
                      <a:pt x="369" y="1401"/>
                    </a:lnTo>
                    <a:lnTo>
                      <a:pt x="369" y="1399"/>
                    </a:lnTo>
                    <a:lnTo>
                      <a:pt x="367" y="1399"/>
                    </a:lnTo>
                    <a:lnTo>
                      <a:pt x="366" y="1399"/>
                    </a:lnTo>
                    <a:lnTo>
                      <a:pt x="366" y="1401"/>
                    </a:lnTo>
                    <a:lnTo>
                      <a:pt x="365" y="1401"/>
                    </a:lnTo>
                    <a:lnTo>
                      <a:pt x="364" y="1401"/>
                    </a:lnTo>
                    <a:lnTo>
                      <a:pt x="364" y="1399"/>
                    </a:lnTo>
                    <a:lnTo>
                      <a:pt x="364" y="1398"/>
                    </a:lnTo>
                    <a:lnTo>
                      <a:pt x="364" y="1397"/>
                    </a:lnTo>
                    <a:lnTo>
                      <a:pt x="364" y="1395"/>
                    </a:lnTo>
                    <a:lnTo>
                      <a:pt x="363" y="1394"/>
                    </a:lnTo>
                    <a:lnTo>
                      <a:pt x="362" y="1393"/>
                    </a:lnTo>
                    <a:lnTo>
                      <a:pt x="361" y="1393"/>
                    </a:lnTo>
                    <a:lnTo>
                      <a:pt x="360" y="1394"/>
                    </a:lnTo>
                    <a:lnTo>
                      <a:pt x="358" y="1392"/>
                    </a:lnTo>
                    <a:lnTo>
                      <a:pt x="357" y="1392"/>
                    </a:lnTo>
                    <a:lnTo>
                      <a:pt x="356" y="1390"/>
                    </a:lnTo>
                    <a:lnTo>
                      <a:pt x="355" y="1389"/>
                    </a:lnTo>
                    <a:lnTo>
                      <a:pt x="354" y="1389"/>
                    </a:lnTo>
                    <a:lnTo>
                      <a:pt x="354" y="1388"/>
                    </a:lnTo>
                    <a:lnTo>
                      <a:pt x="355" y="1388"/>
                    </a:lnTo>
                    <a:lnTo>
                      <a:pt x="355" y="1387"/>
                    </a:lnTo>
                    <a:lnTo>
                      <a:pt x="356" y="1386"/>
                    </a:lnTo>
                    <a:lnTo>
                      <a:pt x="357" y="1386"/>
                    </a:lnTo>
                    <a:lnTo>
                      <a:pt x="357" y="1387"/>
                    </a:lnTo>
                    <a:lnTo>
                      <a:pt x="358" y="1386"/>
                    </a:lnTo>
                    <a:lnTo>
                      <a:pt x="358" y="1385"/>
                    </a:lnTo>
                    <a:lnTo>
                      <a:pt x="360" y="1385"/>
                    </a:lnTo>
                    <a:lnTo>
                      <a:pt x="361" y="1385"/>
                    </a:lnTo>
                    <a:lnTo>
                      <a:pt x="362" y="1385"/>
                    </a:lnTo>
                    <a:lnTo>
                      <a:pt x="362" y="1384"/>
                    </a:lnTo>
                    <a:lnTo>
                      <a:pt x="361" y="1384"/>
                    </a:lnTo>
                    <a:lnTo>
                      <a:pt x="361" y="1382"/>
                    </a:lnTo>
                    <a:lnTo>
                      <a:pt x="360" y="1382"/>
                    </a:lnTo>
                    <a:lnTo>
                      <a:pt x="357" y="1384"/>
                    </a:lnTo>
                    <a:lnTo>
                      <a:pt x="357" y="1385"/>
                    </a:lnTo>
                    <a:lnTo>
                      <a:pt x="356" y="1385"/>
                    </a:lnTo>
                    <a:lnTo>
                      <a:pt x="355" y="1386"/>
                    </a:lnTo>
                    <a:lnTo>
                      <a:pt x="354" y="1385"/>
                    </a:lnTo>
                    <a:lnTo>
                      <a:pt x="354" y="1382"/>
                    </a:lnTo>
                    <a:lnTo>
                      <a:pt x="353" y="1382"/>
                    </a:lnTo>
                    <a:lnTo>
                      <a:pt x="350" y="1381"/>
                    </a:lnTo>
                    <a:lnTo>
                      <a:pt x="349" y="1380"/>
                    </a:lnTo>
                    <a:lnTo>
                      <a:pt x="349" y="1379"/>
                    </a:lnTo>
                    <a:lnTo>
                      <a:pt x="350" y="1377"/>
                    </a:lnTo>
                    <a:lnTo>
                      <a:pt x="349" y="1377"/>
                    </a:lnTo>
                    <a:lnTo>
                      <a:pt x="349" y="1376"/>
                    </a:lnTo>
                    <a:lnTo>
                      <a:pt x="348" y="1376"/>
                    </a:lnTo>
                    <a:lnTo>
                      <a:pt x="346" y="1372"/>
                    </a:lnTo>
                    <a:lnTo>
                      <a:pt x="343" y="1371"/>
                    </a:lnTo>
                    <a:lnTo>
                      <a:pt x="344" y="1369"/>
                    </a:lnTo>
                    <a:lnTo>
                      <a:pt x="344" y="1368"/>
                    </a:lnTo>
                    <a:lnTo>
                      <a:pt x="346" y="1368"/>
                    </a:lnTo>
                    <a:lnTo>
                      <a:pt x="346" y="1367"/>
                    </a:lnTo>
                    <a:lnTo>
                      <a:pt x="345" y="1365"/>
                    </a:lnTo>
                    <a:lnTo>
                      <a:pt x="345" y="1367"/>
                    </a:lnTo>
                    <a:lnTo>
                      <a:pt x="341" y="1355"/>
                    </a:lnTo>
                    <a:lnTo>
                      <a:pt x="341" y="1354"/>
                    </a:lnTo>
                    <a:lnTo>
                      <a:pt x="340" y="1354"/>
                    </a:lnTo>
                    <a:lnTo>
                      <a:pt x="339" y="1354"/>
                    </a:lnTo>
                    <a:lnTo>
                      <a:pt x="338" y="1353"/>
                    </a:lnTo>
                    <a:lnTo>
                      <a:pt x="337" y="1353"/>
                    </a:lnTo>
                    <a:lnTo>
                      <a:pt x="335" y="1351"/>
                    </a:lnTo>
                    <a:lnTo>
                      <a:pt x="338" y="1351"/>
                    </a:lnTo>
                    <a:lnTo>
                      <a:pt x="339" y="1351"/>
                    </a:lnTo>
                    <a:lnTo>
                      <a:pt x="340" y="1351"/>
                    </a:lnTo>
                    <a:lnTo>
                      <a:pt x="341" y="1352"/>
                    </a:lnTo>
                    <a:lnTo>
                      <a:pt x="341" y="1351"/>
                    </a:lnTo>
                    <a:lnTo>
                      <a:pt x="344" y="1352"/>
                    </a:lnTo>
                    <a:lnTo>
                      <a:pt x="345" y="1352"/>
                    </a:lnTo>
                    <a:lnTo>
                      <a:pt x="345" y="1353"/>
                    </a:lnTo>
                    <a:lnTo>
                      <a:pt x="346" y="1353"/>
                    </a:lnTo>
                    <a:lnTo>
                      <a:pt x="344" y="1351"/>
                    </a:lnTo>
                    <a:lnTo>
                      <a:pt x="341" y="1350"/>
                    </a:lnTo>
                    <a:lnTo>
                      <a:pt x="340" y="1350"/>
                    </a:lnTo>
                    <a:lnTo>
                      <a:pt x="339" y="1350"/>
                    </a:lnTo>
                    <a:lnTo>
                      <a:pt x="339" y="1348"/>
                    </a:lnTo>
                    <a:lnTo>
                      <a:pt x="338" y="1348"/>
                    </a:lnTo>
                    <a:lnTo>
                      <a:pt x="337" y="1348"/>
                    </a:lnTo>
                    <a:lnTo>
                      <a:pt x="336" y="1348"/>
                    </a:lnTo>
                    <a:lnTo>
                      <a:pt x="336" y="1347"/>
                    </a:lnTo>
                    <a:lnTo>
                      <a:pt x="336" y="1346"/>
                    </a:lnTo>
                    <a:lnTo>
                      <a:pt x="337" y="1346"/>
                    </a:lnTo>
                    <a:lnTo>
                      <a:pt x="337" y="1345"/>
                    </a:lnTo>
                    <a:lnTo>
                      <a:pt x="338" y="1345"/>
                    </a:lnTo>
                    <a:lnTo>
                      <a:pt x="340" y="1345"/>
                    </a:lnTo>
                    <a:lnTo>
                      <a:pt x="340" y="1344"/>
                    </a:lnTo>
                    <a:lnTo>
                      <a:pt x="339" y="1344"/>
                    </a:lnTo>
                    <a:lnTo>
                      <a:pt x="340" y="1343"/>
                    </a:lnTo>
                    <a:lnTo>
                      <a:pt x="336" y="1345"/>
                    </a:lnTo>
                    <a:lnTo>
                      <a:pt x="336" y="1346"/>
                    </a:lnTo>
                    <a:lnTo>
                      <a:pt x="333" y="1345"/>
                    </a:lnTo>
                    <a:lnTo>
                      <a:pt x="333" y="1344"/>
                    </a:lnTo>
                    <a:lnTo>
                      <a:pt x="333" y="1343"/>
                    </a:lnTo>
                    <a:lnTo>
                      <a:pt x="332" y="1342"/>
                    </a:lnTo>
                    <a:lnTo>
                      <a:pt x="332" y="1340"/>
                    </a:lnTo>
                    <a:lnTo>
                      <a:pt x="332" y="1339"/>
                    </a:lnTo>
                    <a:lnTo>
                      <a:pt x="332" y="1338"/>
                    </a:lnTo>
                    <a:lnTo>
                      <a:pt x="333" y="1338"/>
                    </a:lnTo>
                    <a:lnTo>
                      <a:pt x="333" y="1337"/>
                    </a:lnTo>
                    <a:lnTo>
                      <a:pt x="336" y="1336"/>
                    </a:lnTo>
                    <a:lnTo>
                      <a:pt x="338" y="1336"/>
                    </a:lnTo>
                    <a:lnTo>
                      <a:pt x="338" y="1335"/>
                    </a:lnTo>
                    <a:lnTo>
                      <a:pt x="336" y="1335"/>
                    </a:lnTo>
                    <a:lnTo>
                      <a:pt x="335" y="1335"/>
                    </a:lnTo>
                    <a:lnTo>
                      <a:pt x="335" y="1336"/>
                    </a:lnTo>
                    <a:lnTo>
                      <a:pt x="332" y="1337"/>
                    </a:lnTo>
                    <a:lnTo>
                      <a:pt x="331" y="1338"/>
                    </a:lnTo>
                    <a:lnTo>
                      <a:pt x="331" y="1337"/>
                    </a:lnTo>
                    <a:lnTo>
                      <a:pt x="330" y="1336"/>
                    </a:lnTo>
                    <a:lnTo>
                      <a:pt x="330" y="1335"/>
                    </a:lnTo>
                    <a:lnTo>
                      <a:pt x="329" y="1334"/>
                    </a:lnTo>
                    <a:lnTo>
                      <a:pt x="329" y="1332"/>
                    </a:lnTo>
                    <a:lnTo>
                      <a:pt x="329" y="1331"/>
                    </a:lnTo>
                    <a:lnTo>
                      <a:pt x="330" y="1331"/>
                    </a:lnTo>
                    <a:lnTo>
                      <a:pt x="329" y="1331"/>
                    </a:lnTo>
                    <a:lnTo>
                      <a:pt x="328" y="1331"/>
                    </a:lnTo>
                    <a:lnTo>
                      <a:pt x="327" y="1330"/>
                    </a:lnTo>
                    <a:lnTo>
                      <a:pt x="327" y="1329"/>
                    </a:lnTo>
                    <a:lnTo>
                      <a:pt x="327" y="1327"/>
                    </a:lnTo>
                    <a:lnTo>
                      <a:pt x="327" y="1326"/>
                    </a:lnTo>
                    <a:lnTo>
                      <a:pt x="324" y="1321"/>
                    </a:lnTo>
                    <a:lnTo>
                      <a:pt x="323" y="1320"/>
                    </a:lnTo>
                    <a:lnTo>
                      <a:pt x="320" y="1318"/>
                    </a:lnTo>
                    <a:lnTo>
                      <a:pt x="319" y="1317"/>
                    </a:lnTo>
                    <a:lnTo>
                      <a:pt x="318" y="1314"/>
                    </a:lnTo>
                    <a:lnTo>
                      <a:pt x="318" y="1313"/>
                    </a:lnTo>
                    <a:lnTo>
                      <a:pt x="319" y="1313"/>
                    </a:lnTo>
                    <a:lnTo>
                      <a:pt x="319" y="1312"/>
                    </a:lnTo>
                    <a:lnTo>
                      <a:pt x="318" y="1312"/>
                    </a:lnTo>
                    <a:lnTo>
                      <a:pt x="317" y="1312"/>
                    </a:lnTo>
                    <a:lnTo>
                      <a:pt x="317" y="1311"/>
                    </a:lnTo>
                    <a:lnTo>
                      <a:pt x="315" y="1311"/>
                    </a:lnTo>
                    <a:lnTo>
                      <a:pt x="315" y="1310"/>
                    </a:lnTo>
                    <a:lnTo>
                      <a:pt x="315" y="1309"/>
                    </a:lnTo>
                    <a:lnTo>
                      <a:pt x="315" y="1305"/>
                    </a:lnTo>
                    <a:lnTo>
                      <a:pt x="317" y="1304"/>
                    </a:lnTo>
                    <a:lnTo>
                      <a:pt x="317" y="1303"/>
                    </a:lnTo>
                    <a:lnTo>
                      <a:pt x="318" y="1302"/>
                    </a:lnTo>
                    <a:lnTo>
                      <a:pt x="317" y="1303"/>
                    </a:lnTo>
                    <a:lnTo>
                      <a:pt x="315" y="1304"/>
                    </a:lnTo>
                    <a:lnTo>
                      <a:pt x="315" y="1305"/>
                    </a:lnTo>
                    <a:lnTo>
                      <a:pt x="315" y="1308"/>
                    </a:lnTo>
                    <a:lnTo>
                      <a:pt x="314" y="1304"/>
                    </a:lnTo>
                    <a:lnTo>
                      <a:pt x="314" y="1302"/>
                    </a:lnTo>
                    <a:lnTo>
                      <a:pt x="314" y="1301"/>
                    </a:lnTo>
                    <a:lnTo>
                      <a:pt x="313" y="1301"/>
                    </a:lnTo>
                    <a:lnTo>
                      <a:pt x="313" y="1300"/>
                    </a:lnTo>
                    <a:lnTo>
                      <a:pt x="313" y="1298"/>
                    </a:lnTo>
                    <a:lnTo>
                      <a:pt x="311" y="1294"/>
                    </a:lnTo>
                    <a:lnTo>
                      <a:pt x="311" y="1293"/>
                    </a:lnTo>
                    <a:lnTo>
                      <a:pt x="311" y="1292"/>
                    </a:lnTo>
                    <a:lnTo>
                      <a:pt x="310" y="1292"/>
                    </a:lnTo>
                    <a:lnTo>
                      <a:pt x="310" y="1290"/>
                    </a:lnTo>
                    <a:lnTo>
                      <a:pt x="310" y="1289"/>
                    </a:lnTo>
                    <a:lnTo>
                      <a:pt x="311" y="1289"/>
                    </a:lnTo>
                    <a:lnTo>
                      <a:pt x="310" y="1288"/>
                    </a:lnTo>
                    <a:lnTo>
                      <a:pt x="309" y="1287"/>
                    </a:lnTo>
                    <a:lnTo>
                      <a:pt x="309" y="1285"/>
                    </a:lnTo>
                    <a:lnTo>
                      <a:pt x="307" y="1283"/>
                    </a:lnTo>
                    <a:lnTo>
                      <a:pt x="307" y="1281"/>
                    </a:lnTo>
                    <a:lnTo>
                      <a:pt x="306" y="1281"/>
                    </a:lnTo>
                    <a:lnTo>
                      <a:pt x="306" y="1279"/>
                    </a:lnTo>
                    <a:lnTo>
                      <a:pt x="307" y="1279"/>
                    </a:lnTo>
                    <a:lnTo>
                      <a:pt x="307" y="1280"/>
                    </a:lnTo>
                    <a:lnTo>
                      <a:pt x="309" y="1281"/>
                    </a:lnTo>
                    <a:lnTo>
                      <a:pt x="310" y="1281"/>
                    </a:lnTo>
                    <a:lnTo>
                      <a:pt x="311" y="1281"/>
                    </a:lnTo>
                    <a:lnTo>
                      <a:pt x="310" y="1281"/>
                    </a:lnTo>
                    <a:lnTo>
                      <a:pt x="310" y="1280"/>
                    </a:lnTo>
                    <a:lnTo>
                      <a:pt x="310" y="1279"/>
                    </a:lnTo>
                    <a:lnTo>
                      <a:pt x="311" y="1279"/>
                    </a:lnTo>
                    <a:lnTo>
                      <a:pt x="310" y="1279"/>
                    </a:lnTo>
                    <a:lnTo>
                      <a:pt x="309" y="1279"/>
                    </a:lnTo>
                    <a:lnTo>
                      <a:pt x="307" y="1278"/>
                    </a:lnTo>
                    <a:lnTo>
                      <a:pt x="307" y="1277"/>
                    </a:lnTo>
                    <a:lnTo>
                      <a:pt x="310" y="1276"/>
                    </a:lnTo>
                    <a:lnTo>
                      <a:pt x="310" y="1277"/>
                    </a:lnTo>
                    <a:lnTo>
                      <a:pt x="311" y="1277"/>
                    </a:lnTo>
                    <a:lnTo>
                      <a:pt x="311" y="1276"/>
                    </a:lnTo>
                    <a:lnTo>
                      <a:pt x="310" y="1275"/>
                    </a:lnTo>
                    <a:lnTo>
                      <a:pt x="309" y="1275"/>
                    </a:lnTo>
                    <a:lnTo>
                      <a:pt x="307" y="1276"/>
                    </a:lnTo>
                    <a:lnTo>
                      <a:pt x="307" y="1273"/>
                    </a:lnTo>
                    <a:lnTo>
                      <a:pt x="306" y="1273"/>
                    </a:lnTo>
                    <a:lnTo>
                      <a:pt x="307" y="1273"/>
                    </a:lnTo>
                    <a:lnTo>
                      <a:pt x="307" y="1272"/>
                    </a:lnTo>
                    <a:lnTo>
                      <a:pt x="307" y="1271"/>
                    </a:lnTo>
                    <a:lnTo>
                      <a:pt x="307" y="1270"/>
                    </a:lnTo>
                    <a:lnTo>
                      <a:pt x="306" y="1270"/>
                    </a:lnTo>
                    <a:lnTo>
                      <a:pt x="305" y="1268"/>
                    </a:lnTo>
                    <a:lnTo>
                      <a:pt x="306" y="1267"/>
                    </a:lnTo>
                    <a:lnTo>
                      <a:pt x="306" y="1264"/>
                    </a:lnTo>
                    <a:lnTo>
                      <a:pt x="306" y="1263"/>
                    </a:lnTo>
                    <a:lnTo>
                      <a:pt x="306" y="1264"/>
                    </a:lnTo>
                    <a:lnTo>
                      <a:pt x="305" y="1263"/>
                    </a:lnTo>
                    <a:lnTo>
                      <a:pt x="305" y="1261"/>
                    </a:lnTo>
                    <a:lnTo>
                      <a:pt x="304" y="1260"/>
                    </a:lnTo>
                    <a:lnTo>
                      <a:pt x="305" y="1259"/>
                    </a:lnTo>
                    <a:lnTo>
                      <a:pt x="304" y="1256"/>
                    </a:lnTo>
                    <a:lnTo>
                      <a:pt x="304" y="1255"/>
                    </a:lnTo>
                    <a:lnTo>
                      <a:pt x="305" y="1254"/>
                    </a:lnTo>
                    <a:lnTo>
                      <a:pt x="305" y="1253"/>
                    </a:lnTo>
                    <a:lnTo>
                      <a:pt x="304" y="1252"/>
                    </a:lnTo>
                    <a:lnTo>
                      <a:pt x="304" y="1251"/>
                    </a:lnTo>
                    <a:lnTo>
                      <a:pt x="303" y="1250"/>
                    </a:lnTo>
                    <a:lnTo>
                      <a:pt x="304" y="1248"/>
                    </a:lnTo>
                    <a:lnTo>
                      <a:pt x="304" y="1250"/>
                    </a:lnTo>
                    <a:lnTo>
                      <a:pt x="305" y="1248"/>
                    </a:lnTo>
                    <a:lnTo>
                      <a:pt x="305" y="1247"/>
                    </a:lnTo>
                    <a:lnTo>
                      <a:pt x="304" y="1245"/>
                    </a:lnTo>
                    <a:lnTo>
                      <a:pt x="304" y="1244"/>
                    </a:lnTo>
                    <a:lnTo>
                      <a:pt x="304" y="1243"/>
                    </a:lnTo>
                    <a:lnTo>
                      <a:pt x="304" y="1242"/>
                    </a:lnTo>
                    <a:lnTo>
                      <a:pt x="303" y="1239"/>
                    </a:lnTo>
                    <a:lnTo>
                      <a:pt x="303" y="1238"/>
                    </a:lnTo>
                    <a:lnTo>
                      <a:pt x="302" y="1236"/>
                    </a:lnTo>
                    <a:lnTo>
                      <a:pt x="301" y="1235"/>
                    </a:lnTo>
                    <a:lnTo>
                      <a:pt x="300" y="1234"/>
                    </a:lnTo>
                    <a:lnTo>
                      <a:pt x="300" y="1233"/>
                    </a:lnTo>
                    <a:lnTo>
                      <a:pt x="301" y="1233"/>
                    </a:lnTo>
                    <a:lnTo>
                      <a:pt x="302" y="1234"/>
                    </a:lnTo>
                    <a:lnTo>
                      <a:pt x="302" y="1235"/>
                    </a:lnTo>
                    <a:lnTo>
                      <a:pt x="303" y="1234"/>
                    </a:lnTo>
                    <a:lnTo>
                      <a:pt x="302" y="1233"/>
                    </a:lnTo>
                    <a:lnTo>
                      <a:pt x="301" y="1229"/>
                    </a:lnTo>
                    <a:lnTo>
                      <a:pt x="300" y="1229"/>
                    </a:lnTo>
                    <a:lnTo>
                      <a:pt x="298" y="1227"/>
                    </a:lnTo>
                    <a:lnTo>
                      <a:pt x="298" y="1226"/>
                    </a:lnTo>
                    <a:lnTo>
                      <a:pt x="298" y="1225"/>
                    </a:lnTo>
                    <a:lnTo>
                      <a:pt x="300" y="1225"/>
                    </a:lnTo>
                    <a:lnTo>
                      <a:pt x="298" y="1223"/>
                    </a:lnTo>
                    <a:lnTo>
                      <a:pt x="300" y="1222"/>
                    </a:lnTo>
                    <a:lnTo>
                      <a:pt x="298" y="1220"/>
                    </a:lnTo>
                    <a:lnTo>
                      <a:pt x="296" y="1218"/>
                    </a:lnTo>
                    <a:lnTo>
                      <a:pt x="296" y="1217"/>
                    </a:lnTo>
                    <a:lnTo>
                      <a:pt x="297" y="1217"/>
                    </a:lnTo>
                    <a:lnTo>
                      <a:pt x="298" y="1217"/>
                    </a:lnTo>
                    <a:lnTo>
                      <a:pt x="301" y="1216"/>
                    </a:lnTo>
                    <a:lnTo>
                      <a:pt x="300" y="1214"/>
                    </a:lnTo>
                    <a:lnTo>
                      <a:pt x="297" y="1214"/>
                    </a:lnTo>
                    <a:lnTo>
                      <a:pt x="296" y="1214"/>
                    </a:lnTo>
                    <a:lnTo>
                      <a:pt x="296" y="1213"/>
                    </a:lnTo>
                    <a:lnTo>
                      <a:pt x="296" y="1212"/>
                    </a:lnTo>
                    <a:lnTo>
                      <a:pt x="295" y="1212"/>
                    </a:lnTo>
                    <a:lnTo>
                      <a:pt x="296" y="1211"/>
                    </a:lnTo>
                    <a:lnTo>
                      <a:pt x="295" y="1210"/>
                    </a:lnTo>
                    <a:lnTo>
                      <a:pt x="295" y="1209"/>
                    </a:lnTo>
                    <a:lnTo>
                      <a:pt x="295" y="1208"/>
                    </a:lnTo>
                    <a:lnTo>
                      <a:pt x="296" y="1206"/>
                    </a:lnTo>
                    <a:lnTo>
                      <a:pt x="296" y="1205"/>
                    </a:lnTo>
                    <a:lnTo>
                      <a:pt x="295" y="1205"/>
                    </a:lnTo>
                    <a:lnTo>
                      <a:pt x="295" y="1204"/>
                    </a:lnTo>
                    <a:lnTo>
                      <a:pt x="295" y="1203"/>
                    </a:lnTo>
                    <a:lnTo>
                      <a:pt x="294" y="1202"/>
                    </a:lnTo>
                    <a:lnTo>
                      <a:pt x="294" y="1201"/>
                    </a:lnTo>
                    <a:lnTo>
                      <a:pt x="293" y="1200"/>
                    </a:lnTo>
                    <a:lnTo>
                      <a:pt x="293" y="1198"/>
                    </a:lnTo>
                    <a:lnTo>
                      <a:pt x="293" y="1196"/>
                    </a:lnTo>
                    <a:lnTo>
                      <a:pt x="289" y="1192"/>
                    </a:lnTo>
                    <a:lnTo>
                      <a:pt x="289" y="1191"/>
                    </a:lnTo>
                    <a:lnTo>
                      <a:pt x="290" y="1189"/>
                    </a:lnTo>
                    <a:lnTo>
                      <a:pt x="289" y="1189"/>
                    </a:lnTo>
                    <a:lnTo>
                      <a:pt x="288" y="1188"/>
                    </a:lnTo>
                    <a:lnTo>
                      <a:pt x="289" y="1187"/>
                    </a:lnTo>
                    <a:lnTo>
                      <a:pt x="290" y="1186"/>
                    </a:lnTo>
                    <a:lnTo>
                      <a:pt x="290" y="1185"/>
                    </a:lnTo>
                    <a:lnTo>
                      <a:pt x="289" y="1186"/>
                    </a:lnTo>
                    <a:lnTo>
                      <a:pt x="289" y="1187"/>
                    </a:lnTo>
                    <a:lnTo>
                      <a:pt x="288" y="1186"/>
                    </a:lnTo>
                    <a:lnTo>
                      <a:pt x="287" y="1185"/>
                    </a:lnTo>
                    <a:lnTo>
                      <a:pt x="287" y="1184"/>
                    </a:lnTo>
                    <a:lnTo>
                      <a:pt x="288" y="1183"/>
                    </a:lnTo>
                    <a:lnTo>
                      <a:pt x="287" y="1183"/>
                    </a:lnTo>
                    <a:lnTo>
                      <a:pt x="287" y="1181"/>
                    </a:lnTo>
                    <a:lnTo>
                      <a:pt x="286" y="1177"/>
                    </a:lnTo>
                    <a:lnTo>
                      <a:pt x="286" y="1176"/>
                    </a:lnTo>
                    <a:lnTo>
                      <a:pt x="284" y="1175"/>
                    </a:lnTo>
                    <a:lnTo>
                      <a:pt x="285" y="1173"/>
                    </a:lnTo>
                    <a:lnTo>
                      <a:pt x="285" y="1172"/>
                    </a:lnTo>
                    <a:lnTo>
                      <a:pt x="285" y="1171"/>
                    </a:lnTo>
                    <a:lnTo>
                      <a:pt x="286" y="1171"/>
                    </a:lnTo>
                    <a:lnTo>
                      <a:pt x="286" y="1172"/>
                    </a:lnTo>
                    <a:lnTo>
                      <a:pt x="286" y="1173"/>
                    </a:lnTo>
                    <a:lnTo>
                      <a:pt x="287" y="1173"/>
                    </a:lnTo>
                    <a:lnTo>
                      <a:pt x="288" y="1173"/>
                    </a:lnTo>
                    <a:lnTo>
                      <a:pt x="289" y="1173"/>
                    </a:lnTo>
                    <a:lnTo>
                      <a:pt x="290" y="1175"/>
                    </a:lnTo>
                    <a:lnTo>
                      <a:pt x="292" y="1175"/>
                    </a:lnTo>
                    <a:lnTo>
                      <a:pt x="292" y="1176"/>
                    </a:lnTo>
                    <a:lnTo>
                      <a:pt x="292" y="1177"/>
                    </a:lnTo>
                    <a:lnTo>
                      <a:pt x="293" y="1176"/>
                    </a:lnTo>
                    <a:lnTo>
                      <a:pt x="293" y="1175"/>
                    </a:lnTo>
                    <a:lnTo>
                      <a:pt x="293" y="1173"/>
                    </a:lnTo>
                    <a:lnTo>
                      <a:pt x="293" y="1172"/>
                    </a:lnTo>
                    <a:lnTo>
                      <a:pt x="292" y="1171"/>
                    </a:lnTo>
                    <a:lnTo>
                      <a:pt x="290" y="1171"/>
                    </a:lnTo>
                    <a:lnTo>
                      <a:pt x="289" y="1171"/>
                    </a:lnTo>
                    <a:lnTo>
                      <a:pt x="288" y="1171"/>
                    </a:lnTo>
                    <a:lnTo>
                      <a:pt x="287" y="1170"/>
                    </a:lnTo>
                    <a:lnTo>
                      <a:pt x="286" y="1170"/>
                    </a:lnTo>
                    <a:lnTo>
                      <a:pt x="287" y="1169"/>
                    </a:lnTo>
                    <a:lnTo>
                      <a:pt x="286" y="1169"/>
                    </a:lnTo>
                    <a:lnTo>
                      <a:pt x="286" y="1168"/>
                    </a:lnTo>
                    <a:lnTo>
                      <a:pt x="285" y="1167"/>
                    </a:lnTo>
                    <a:lnTo>
                      <a:pt x="284" y="1167"/>
                    </a:lnTo>
                    <a:lnTo>
                      <a:pt x="283" y="1166"/>
                    </a:lnTo>
                    <a:lnTo>
                      <a:pt x="284" y="1164"/>
                    </a:lnTo>
                    <a:lnTo>
                      <a:pt x="283" y="1164"/>
                    </a:lnTo>
                    <a:lnTo>
                      <a:pt x="283" y="1163"/>
                    </a:lnTo>
                    <a:lnTo>
                      <a:pt x="281" y="1162"/>
                    </a:lnTo>
                    <a:lnTo>
                      <a:pt x="281" y="1161"/>
                    </a:lnTo>
                    <a:lnTo>
                      <a:pt x="281" y="1159"/>
                    </a:lnTo>
                    <a:lnTo>
                      <a:pt x="283" y="1158"/>
                    </a:lnTo>
                    <a:lnTo>
                      <a:pt x="283" y="1156"/>
                    </a:lnTo>
                    <a:lnTo>
                      <a:pt x="284" y="1155"/>
                    </a:lnTo>
                    <a:lnTo>
                      <a:pt x="285" y="1155"/>
                    </a:lnTo>
                    <a:lnTo>
                      <a:pt x="286" y="1156"/>
                    </a:lnTo>
                    <a:lnTo>
                      <a:pt x="288" y="1160"/>
                    </a:lnTo>
                    <a:lnTo>
                      <a:pt x="289" y="1161"/>
                    </a:lnTo>
                    <a:lnTo>
                      <a:pt x="289" y="1160"/>
                    </a:lnTo>
                    <a:lnTo>
                      <a:pt x="288" y="1159"/>
                    </a:lnTo>
                    <a:lnTo>
                      <a:pt x="287" y="1158"/>
                    </a:lnTo>
                    <a:lnTo>
                      <a:pt x="287" y="1156"/>
                    </a:lnTo>
                    <a:lnTo>
                      <a:pt x="287" y="1155"/>
                    </a:lnTo>
                    <a:lnTo>
                      <a:pt x="286" y="1154"/>
                    </a:lnTo>
                    <a:lnTo>
                      <a:pt x="284" y="1154"/>
                    </a:lnTo>
                    <a:lnTo>
                      <a:pt x="283" y="1154"/>
                    </a:lnTo>
                    <a:lnTo>
                      <a:pt x="283" y="1153"/>
                    </a:lnTo>
                    <a:lnTo>
                      <a:pt x="281" y="1150"/>
                    </a:lnTo>
                    <a:lnTo>
                      <a:pt x="280" y="1148"/>
                    </a:lnTo>
                    <a:lnTo>
                      <a:pt x="280" y="1146"/>
                    </a:lnTo>
                    <a:lnTo>
                      <a:pt x="279" y="1144"/>
                    </a:lnTo>
                    <a:lnTo>
                      <a:pt x="279" y="1141"/>
                    </a:lnTo>
                    <a:lnTo>
                      <a:pt x="280" y="1139"/>
                    </a:lnTo>
                    <a:lnTo>
                      <a:pt x="280" y="1138"/>
                    </a:lnTo>
                    <a:lnTo>
                      <a:pt x="281" y="1138"/>
                    </a:lnTo>
                    <a:lnTo>
                      <a:pt x="283" y="1138"/>
                    </a:lnTo>
                    <a:lnTo>
                      <a:pt x="284" y="1138"/>
                    </a:lnTo>
                    <a:lnTo>
                      <a:pt x="284" y="1137"/>
                    </a:lnTo>
                    <a:lnTo>
                      <a:pt x="285" y="1137"/>
                    </a:lnTo>
                    <a:lnTo>
                      <a:pt x="287" y="1141"/>
                    </a:lnTo>
                    <a:lnTo>
                      <a:pt x="286" y="1142"/>
                    </a:lnTo>
                    <a:lnTo>
                      <a:pt x="287" y="1142"/>
                    </a:lnTo>
                    <a:lnTo>
                      <a:pt x="287" y="1143"/>
                    </a:lnTo>
                    <a:lnTo>
                      <a:pt x="288" y="1143"/>
                    </a:lnTo>
                    <a:lnTo>
                      <a:pt x="288" y="1142"/>
                    </a:lnTo>
                    <a:lnTo>
                      <a:pt x="288" y="1141"/>
                    </a:lnTo>
                    <a:lnTo>
                      <a:pt x="288" y="1138"/>
                    </a:lnTo>
                    <a:lnTo>
                      <a:pt x="289" y="1138"/>
                    </a:lnTo>
                    <a:lnTo>
                      <a:pt x="288" y="1137"/>
                    </a:lnTo>
                    <a:lnTo>
                      <a:pt x="287" y="1137"/>
                    </a:lnTo>
                    <a:lnTo>
                      <a:pt x="287" y="1136"/>
                    </a:lnTo>
                    <a:lnTo>
                      <a:pt x="287" y="1135"/>
                    </a:lnTo>
                    <a:lnTo>
                      <a:pt x="287" y="1134"/>
                    </a:lnTo>
                    <a:lnTo>
                      <a:pt x="286" y="1134"/>
                    </a:lnTo>
                    <a:lnTo>
                      <a:pt x="286" y="1135"/>
                    </a:lnTo>
                    <a:lnTo>
                      <a:pt x="285" y="1135"/>
                    </a:lnTo>
                    <a:lnTo>
                      <a:pt x="284" y="1135"/>
                    </a:lnTo>
                    <a:lnTo>
                      <a:pt x="283" y="1133"/>
                    </a:lnTo>
                    <a:lnTo>
                      <a:pt x="284" y="1131"/>
                    </a:lnTo>
                    <a:lnTo>
                      <a:pt x="285" y="1131"/>
                    </a:lnTo>
                    <a:lnTo>
                      <a:pt x="285" y="1129"/>
                    </a:lnTo>
                    <a:lnTo>
                      <a:pt x="286" y="1129"/>
                    </a:lnTo>
                    <a:lnTo>
                      <a:pt x="287" y="1129"/>
                    </a:lnTo>
                    <a:lnTo>
                      <a:pt x="288" y="1128"/>
                    </a:lnTo>
                    <a:lnTo>
                      <a:pt x="286" y="1128"/>
                    </a:lnTo>
                    <a:lnTo>
                      <a:pt x="288" y="1127"/>
                    </a:lnTo>
                    <a:lnTo>
                      <a:pt x="290" y="1127"/>
                    </a:lnTo>
                    <a:lnTo>
                      <a:pt x="292" y="1127"/>
                    </a:lnTo>
                    <a:lnTo>
                      <a:pt x="292" y="1125"/>
                    </a:lnTo>
                    <a:lnTo>
                      <a:pt x="290" y="1125"/>
                    </a:lnTo>
                    <a:lnTo>
                      <a:pt x="289" y="1126"/>
                    </a:lnTo>
                    <a:lnTo>
                      <a:pt x="288" y="1126"/>
                    </a:lnTo>
                    <a:lnTo>
                      <a:pt x="287" y="1126"/>
                    </a:lnTo>
                    <a:lnTo>
                      <a:pt x="288" y="1124"/>
                    </a:lnTo>
                    <a:lnTo>
                      <a:pt x="287" y="1124"/>
                    </a:lnTo>
                    <a:lnTo>
                      <a:pt x="288" y="1122"/>
                    </a:lnTo>
                    <a:lnTo>
                      <a:pt x="287" y="1121"/>
                    </a:lnTo>
                    <a:lnTo>
                      <a:pt x="286" y="1120"/>
                    </a:lnTo>
                    <a:lnTo>
                      <a:pt x="287" y="1116"/>
                    </a:lnTo>
                    <a:lnTo>
                      <a:pt x="286" y="1116"/>
                    </a:lnTo>
                    <a:lnTo>
                      <a:pt x="286" y="1118"/>
                    </a:lnTo>
                    <a:lnTo>
                      <a:pt x="285" y="1119"/>
                    </a:lnTo>
                    <a:lnTo>
                      <a:pt x="285" y="1121"/>
                    </a:lnTo>
                    <a:lnTo>
                      <a:pt x="284" y="1122"/>
                    </a:lnTo>
                    <a:lnTo>
                      <a:pt x="285" y="1122"/>
                    </a:lnTo>
                    <a:lnTo>
                      <a:pt x="285" y="1124"/>
                    </a:lnTo>
                    <a:lnTo>
                      <a:pt x="281" y="1127"/>
                    </a:lnTo>
                    <a:lnTo>
                      <a:pt x="281" y="1126"/>
                    </a:lnTo>
                    <a:lnTo>
                      <a:pt x="281" y="1125"/>
                    </a:lnTo>
                    <a:lnTo>
                      <a:pt x="280" y="1126"/>
                    </a:lnTo>
                    <a:lnTo>
                      <a:pt x="279" y="1127"/>
                    </a:lnTo>
                    <a:lnTo>
                      <a:pt x="279" y="1129"/>
                    </a:lnTo>
                    <a:lnTo>
                      <a:pt x="278" y="1131"/>
                    </a:lnTo>
                    <a:lnTo>
                      <a:pt x="278" y="1133"/>
                    </a:lnTo>
                    <a:lnTo>
                      <a:pt x="277" y="1133"/>
                    </a:lnTo>
                    <a:lnTo>
                      <a:pt x="277" y="1131"/>
                    </a:lnTo>
                    <a:lnTo>
                      <a:pt x="277" y="1130"/>
                    </a:lnTo>
                    <a:lnTo>
                      <a:pt x="277" y="1129"/>
                    </a:lnTo>
                    <a:lnTo>
                      <a:pt x="276" y="1129"/>
                    </a:lnTo>
                    <a:lnTo>
                      <a:pt x="275" y="1130"/>
                    </a:lnTo>
                    <a:lnTo>
                      <a:pt x="275" y="1129"/>
                    </a:lnTo>
                    <a:lnTo>
                      <a:pt x="276" y="1127"/>
                    </a:lnTo>
                    <a:lnTo>
                      <a:pt x="277" y="1126"/>
                    </a:lnTo>
                    <a:lnTo>
                      <a:pt x="277" y="1124"/>
                    </a:lnTo>
                    <a:lnTo>
                      <a:pt x="278" y="1124"/>
                    </a:lnTo>
                    <a:lnTo>
                      <a:pt x="278" y="1122"/>
                    </a:lnTo>
                    <a:lnTo>
                      <a:pt x="277" y="1122"/>
                    </a:lnTo>
                    <a:lnTo>
                      <a:pt x="278" y="1120"/>
                    </a:lnTo>
                    <a:lnTo>
                      <a:pt x="278" y="1119"/>
                    </a:lnTo>
                    <a:lnTo>
                      <a:pt x="277" y="1118"/>
                    </a:lnTo>
                    <a:lnTo>
                      <a:pt x="277" y="1117"/>
                    </a:lnTo>
                    <a:lnTo>
                      <a:pt x="278" y="1116"/>
                    </a:lnTo>
                    <a:lnTo>
                      <a:pt x="277" y="1116"/>
                    </a:lnTo>
                    <a:lnTo>
                      <a:pt x="277" y="1117"/>
                    </a:lnTo>
                    <a:lnTo>
                      <a:pt x="276" y="1117"/>
                    </a:lnTo>
                    <a:lnTo>
                      <a:pt x="276" y="1116"/>
                    </a:lnTo>
                    <a:lnTo>
                      <a:pt x="277" y="1113"/>
                    </a:lnTo>
                    <a:lnTo>
                      <a:pt x="278" y="1111"/>
                    </a:lnTo>
                    <a:lnTo>
                      <a:pt x="278" y="1110"/>
                    </a:lnTo>
                    <a:lnTo>
                      <a:pt x="277" y="1110"/>
                    </a:lnTo>
                    <a:lnTo>
                      <a:pt x="277" y="1111"/>
                    </a:lnTo>
                    <a:lnTo>
                      <a:pt x="276" y="1112"/>
                    </a:lnTo>
                    <a:lnTo>
                      <a:pt x="275" y="1113"/>
                    </a:lnTo>
                    <a:lnTo>
                      <a:pt x="275" y="1110"/>
                    </a:lnTo>
                    <a:lnTo>
                      <a:pt x="275" y="1108"/>
                    </a:lnTo>
                    <a:lnTo>
                      <a:pt x="276" y="1106"/>
                    </a:lnTo>
                    <a:lnTo>
                      <a:pt x="279" y="1106"/>
                    </a:lnTo>
                    <a:lnTo>
                      <a:pt x="280" y="1106"/>
                    </a:lnTo>
                    <a:lnTo>
                      <a:pt x="281" y="1108"/>
                    </a:lnTo>
                    <a:lnTo>
                      <a:pt x="283" y="1108"/>
                    </a:lnTo>
                    <a:lnTo>
                      <a:pt x="284" y="1108"/>
                    </a:lnTo>
                    <a:lnTo>
                      <a:pt x="285" y="1108"/>
                    </a:lnTo>
                    <a:lnTo>
                      <a:pt x="286" y="1108"/>
                    </a:lnTo>
                    <a:lnTo>
                      <a:pt x="287" y="1108"/>
                    </a:lnTo>
                    <a:lnTo>
                      <a:pt x="288" y="1109"/>
                    </a:lnTo>
                    <a:lnTo>
                      <a:pt x="289" y="1112"/>
                    </a:lnTo>
                    <a:lnTo>
                      <a:pt x="290" y="1113"/>
                    </a:lnTo>
                    <a:lnTo>
                      <a:pt x="292" y="1112"/>
                    </a:lnTo>
                    <a:lnTo>
                      <a:pt x="290" y="1112"/>
                    </a:lnTo>
                    <a:lnTo>
                      <a:pt x="290" y="1111"/>
                    </a:lnTo>
                    <a:lnTo>
                      <a:pt x="290" y="1110"/>
                    </a:lnTo>
                    <a:lnTo>
                      <a:pt x="289" y="1109"/>
                    </a:lnTo>
                    <a:lnTo>
                      <a:pt x="288" y="1108"/>
                    </a:lnTo>
                    <a:lnTo>
                      <a:pt x="287" y="1106"/>
                    </a:lnTo>
                    <a:lnTo>
                      <a:pt x="284" y="1106"/>
                    </a:lnTo>
                    <a:lnTo>
                      <a:pt x="283" y="1106"/>
                    </a:lnTo>
                    <a:lnTo>
                      <a:pt x="281" y="1106"/>
                    </a:lnTo>
                    <a:lnTo>
                      <a:pt x="280" y="1104"/>
                    </a:lnTo>
                    <a:lnTo>
                      <a:pt x="279" y="1104"/>
                    </a:lnTo>
                    <a:lnTo>
                      <a:pt x="278" y="1105"/>
                    </a:lnTo>
                    <a:lnTo>
                      <a:pt x="277" y="1105"/>
                    </a:lnTo>
                    <a:lnTo>
                      <a:pt x="276" y="1104"/>
                    </a:lnTo>
                    <a:lnTo>
                      <a:pt x="275" y="1102"/>
                    </a:lnTo>
                    <a:lnTo>
                      <a:pt x="274" y="1099"/>
                    </a:lnTo>
                    <a:lnTo>
                      <a:pt x="274" y="1096"/>
                    </a:lnTo>
                    <a:lnTo>
                      <a:pt x="274" y="1095"/>
                    </a:lnTo>
                    <a:lnTo>
                      <a:pt x="275" y="1095"/>
                    </a:lnTo>
                    <a:lnTo>
                      <a:pt x="281" y="1093"/>
                    </a:lnTo>
                    <a:lnTo>
                      <a:pt x="280" y="1092"/>
                    </a:lnTo>
                    <a:lnTo>
                      <a:pt x="279" y="1092"/>
                    </a:lnTo>
                    <a:lnTo>
                      <a:pt x="277" y="1093"/>
                    </a:lnTo>
                    <a:lnTo>
                      <a:pt x="276" y="1093"/>
                    </a:lnTo>
                    <a:lnTo>
                      <a:pt x="276" y="1092"/>
                    </a:lnTo>
                    <a:lnTo>
                      <a:pt x="275" y="1092"/>
                    </a:lnTo>
                    <a:lnTo>
                      <a:pt x="275" y="1091"/>
                    </a:lnTo>
                    <a:lnTo>
                      <a:pt x="275" y="1089"/>
                    </a:lnTo>
                    <a:lnTo>
                      <a:pt x="274" y="1089"/>
                    </a:lnTo>
                    <a:lnTo>
                      <a:pt x="272" y="1089"/>
                    </a:lnTo>
                    <a:lnTo>
                      <a:pt x="272" y="1091"/>
                    </a:lnTo>
                    <a:lnTo>
                      <a:pt x="274" y="1091"/>
                    </a:lnTo>
                    <a:lnTo>
                      <a:pt x="272" y="1092"/>
                    </a:lnTo>
                    <a:lnTo>
                      <a:pt x="274" y="1093"/>
                    </a:lnTo>
                    <a:lnTo>
                      <a:pt x="274" y="1094"/>
                    </a:lnTo>
                    <a:lnTo>
                      <a:pt x="272" y="1092"/>
                    </a:lnTo>
                    <a:lnTo>
                      <a:pt x="271" y="1089"/>
                    </a:lnTo>
                    <a:lnTo>
                      <a:pt x="271" y="1087"/>
                    </a:lnTo>
                    <a:lnTo>
                      <a:pt x="271" y="1085"/>
                    </a:lnTo>
                    <a:lnTo>
                      <a:pt x="270" y="1080"/>
                    </a:lnTo>
                    <a:lnTo>
                      <a:pt x="271" y="1081"/>
                    </a:lnTo>
                    <a:lnTo>
                      <a:pt x="272" y="1081"/>
                    </a:lnTo>
                    <a:lnTo>
                      <a:pt x="272" y="1080"/>
                    </a:lnTo>
                    <a:lnTo>
                      <a:pt x="271" y="1080"/>
                    </a:lnTo>
                    <a:lnTo>
                      <a:pt x="271" y="1079"/>
                    </a:lnTo>
                    <a:lnTo>
                      <a:pt x="271" y="1078"/>
                    </a:lnTo>
                    <a:lnTo>
                      <a:pt x="272" y="1078"/>
                    </a:lnTo>
                    <a:lnTo>
                      <a:pt x="272" y="1077"/>
                    </a:lnTo>
                    <a:lnTo>
                      <a:pt x="272" y="1076"/>
                    </a:lnTo>
                    <a:lnTo>
                      <a:pt x="270" y="1079"/>
                    </a:lnTo>
                    <a:lnTo>
                      <a:pt x="269" y="1079"/>
                    </a:lnTo>
                    <a:lnTo>
                      <a:pt x="269" y="1078"/>
                    </a:lnTo>
                    <a:lnTo>
                      <a:pt x="269" y="1076"/>
                    </a:lnTo>
                    <a:lnTo>
                      <a:pt x="269" y="1075"/>
                    </a:lnTo>
                    <a:lnTo>
                      <a:pt x="268" y="1072"/>
                    </a:lnTo>
                    <a:lnTo>
                      <a:pt x="268" y="1071"/>
                    </a:lnTo>
                    <a:lnTo>
                      <a:pt x="268" y="1070"/>
                    </a:lnTo>
                    <a:lnTo>
                      <a:pt x="269" y="1068"/>
                    </a:lnTo>
                    <a:lnTo>
                      <a:pt x="268" y="1067"/>
                    </a:lnTo>
                    <a:lnTo>
                      <a:pt x="269" y="1066"/>
                    </a:lnTo>
                    <a:lnTo>
                      <a:pt x="270" y="1066"/>
                    </a:lnTo>
                    <a:lnTo>
                      <a:pt x="270" y="1064"/>
                    </a:lnTo>
                    <a:lnTo>
                      <a:pt x="271" y="1063"/>
                    </a:lnTo>
                    <a:lnTo>
                      <a:pt x="271" y="1062"/>
                    </a:lnTo>
                    <a:lnTo>
                      <a:pt x="271" y="1059"/>
                    </a:lnTo>
                    <a:lnTo>
                      <a:pt x="271" y="1058"/>
                    </a:lnTo>
                    <a:lnTo>
                      <a:pt x="272" y="1054"/>
                    </a:lnTo>
                    <a:lnTo>
                      <a:pt x="272" y="1052"/>
                    </a:lnTo>
                    <a:lnTo>
                      <a:pt x="272" y="1051"/>
                    </a:lnTo>
                    <a:lnTo>
                      <a:pt x="274" y="1050"/>
                    </a:lnTo>
                    <a:lnTo>
                      <a:pt x="274" y="1049"/>
                    </a:lnTo>
                    <a:lnTo>
                      <a:pt x="274" y="1047"/>
                    </a:lnTo>
                    <a:lnTo>
                      <a:pt x="274" y="1045"/>
                    </a:lnTo>
                    <a:lnTo>
                      <a:pt x="274" y="1044"/>
                    </a:lnTo>
                    <a:lnTo>
                      <a:pt x="275" y="1043"/>
                    </a:lnTo>
                    <a:lnTo>
                      <a:pt x="275" y="1042"/>
                    </a:lnTo>
                    <a:lnTo>
                      <a:pt x="276" y="1041"/>
                    </a:lnTo>
                    <a:lnTo>
                      <a:pt x="277" y="1039"/>
                    </a:lnTo>
                    <a:lnTo>
                      <a:pt x="278" y="1038"/>
                    </a:lnTo>
                    <a:lnTo>
                      <a:pt x="278" y="1036"/>
                    </a:lnTo>
                    <a:lnTo>
                      <a:pt x="278" y="1035"/>
                    </a:lnTo>
                    <a:lnTo>
                      <a:pt x="279" y="1034"/>
                    </a:lnTo>
                    <a:lnTo>
                      <a:pt x="281" y="1030"/>
                    </a:lnTo>
                    <a:lnTo>
                      <a:pt x="281" y="1029"/>
                    </a:lnTo>
                    <a:lnTo>
                      <a:pt x="281" y="1028"/>
                    </a:lnTo>
                    <a:lnTo>
                      <a:pt x="281" y="1026"/>
                    </a:lnTo>
                    <a:lnTo>
                      <a:pt x="281" y="1024"/>
                    </a:lnTo>
                    <a:lnTo>
                      <a:pt x="281" y="1022"/>
                    </a:lnTo>
                    <a:lnTo>
                      <a:pt x="283" y="1022"/>
                    </a:lnTo>
                    <a:lnTo>
                      <a:pt x="283" y="1021"/>
                    </a:lnTo>
                    <a:lnTo>
                      <a:pt x="283" y="1018"/>
                    </a:lnTo>
                    <a:lnTo>
                      <a:pt x="283" y="1017"/>
                    </a:lnTo>
                    <a:lnTo>
                      <a:pt x="283" y="1016"/>
                    </a:lnTo>
                    <a:lnTo>
                      <a:pt x="285" y="1014"/>
                    </a:lnTo>
                    <a:lnTo>
                      <a:pt x="285" y="1013"/>
                    </a:lnTo>
                    <a:lnTo>
                      <a:pt x="284" y="1013"/>
                    </a:lnTo>
                    <a:lnTo>
                      <a:pt x="284" y="1012"/>
                    </a:lnTo>
                    <a:lnTo>
                      <a:pt x="284" y="1011"/>
                    </a:lnTo>
                    <a:lnTo>
                      <a:pt x="284" y="1010"/>
                    </a:lnTo>
                    <a:lnTo>
                      <a:pt x="283" y="1012"/>
                    </a:lnTo>
                    <a:lnTo>
                      <a:pt x="281" y="1011"/>
                    </a:lnTo>
                    <a:lnTo>
                      <a:pt x="281" y="1010"/>
                    </a:lnTo>
                    <a:lnTo>
                      <a:pt x="281" y="1009"/>
                    </a:lnTo>
                    <a:lnTo>
                      <a:pt x="283" y="1008"/>
                    </a:lnTo>
                    <a:lnTo>
                      <a:pt x="281" y="1008"/>
                    </a:lnTo>
                    <a:lnTo>
                      <a:pt x="279" y="1010"/>
                    </a:lnTo>
                    <a:lnTo>
                      <a:pt x="279" y="1009"/>
                    </a:lnTo>
                    <a:lnTo>
                      <a:pt x="279" y="1007"/>
                    </a:lnTo>
                    <a:lnTo>
                      <a:pt x="280" y="1005"/>
                    </a:lnTo>
                    <a:lnTo>
                      <a:pt x="279" y="1003"/>
                    </a:lnTo>
                    <a:lnTo>
                      <a:pt x="280" y="1002"/>
                    </a:lnTo>
                    <a:lnTo>
                      <a:pt x="281" y="1001"/>
                    </a:lnTo>
                    <a:lnTo>
                      <a:pt x="281" y="1000"/>
                    </a:lnTo>
                    <a:lnTo>
                      <a:pt x="279" y="1001"/>
                    </a:lnTo>
                    <a:lnTo>
                      <a:pt x="278" y="1001"/>
                    </a:lnTo>
                    <a:lnTo>
                      <a:pt x="278" y="1000"/>
                    </a:lnTo>
                    <a:lnTo>
                      <a:pt x="277" y="999"/>
                    </a:lnTo>
                    <a:lnTo>
                      <a:pt x="276" y="999"/>
                    </a:lnTo>
                    <a:lnTo>
                      <a:pt x="275" y="997"/>
                    </a:lnTo>
                    <a:lnTo>
                      <a:pt x="275" y="996"/>
                    </a:lnTo>
                    <a:lnTo>
                      <a:pt x="276" y="996"/>
                    </a:lnTo>
                    <a:lnTo>
                      <a:pt x="278" y="996"/>
                    </a:lnTo>
                    <a:lnTo>
                      <a:pt x="279" y="996"/>
                    </a:lnTo>
                    <a:lnTo>
                      <a:pt x="277" y="992"/>
                    </a:lnTo>
                    <a:lnTo>
                      <a:pt x="277" y="991"/>
                    </a:lnTo>
                    <a:lnTo>
                      <a:pt x="274" y="992"/>
                    </a:lnTo>
                    <a:lnTo>
                      <a:pt x="274" y="991"/>
                    </a:lnTo>
                    <a:lnTo>
                      <a:pt x="272" y="992"/>
                    </a:lnTo>
                    <a:lnTo>
                      <a:pt x="272" y="993"/>
                    </a:lnTo>
                    <a:lnTo>
                      <a:pt x="270" y="994"/>
                    </a:lnTo>
                    <a:lnTo>
                      <a:pt x="271" y="992"/>
                    </a:lnTo>
                    <a:lnTo>
                      <a:pt x="271" y="991"/>
                    </a:lnTo>
                    <a:lnTo>
                      <a:pt x="272" y="989"/>
                    </a:lnTo>
                    <a:lnTo>
                      <a:pt x="271" y="988"/>
                    </a:lnTo>
                    <a:lnTo>
                      <a:pt x="270" y="988"/>
                    </a:lnTo>
                    <a:lnTo>
                      <a:pt x="269" y="989"/>
                    </a:lnTo>
                    <a:lnTo>
                      <a:pt x="269" y="991"/>
                    </a:lnTo>
                    <a:lnTo>
                      <a:pt x="269" y="992"/>
                    </a:lnTo>
                    <a:lnTo>
                      <a:pt x="269" y="993"/>
                    </a:lnTo>
                    <a:lnTo>
                      <a:pt x="268" y="993"/>
                    </a:lnTo>
                    <a:lnTo>
                      <a:pt x="267" y="994"/>
                    </a:lnTo>
                    <a:lnTo>
                      <a:pt x="267" y="993"/>
                    </a:lnTo>
                    <a:lnTo>
                      <a:pt x="266" y="992"/>
                    </a:lnTo>
                    <a:lnTo>
                      <a:pt x="267" y="991"/>
                    </a:lnTo>
                    <a:lnTo>
                      <a:pt x="270" y="987"/>
                    </a:lnTo>
                    <a:lnTo>
                      <a:pt x="271" y="986"/>
                    </a:lnTo>
                    <a:lnTo>
                      <a:pt x="272" y="986"/>
                    </a:lnTo>
                    <a:lnTo>
                      <a:pt x="270" y="985"/>
                    </a:lnTo>
                    <a:lnTo>
                      <a:pt x="269" y="984"/>
                    </a:lnTo>
                    <a:lnTo>
                      <a:pt x="268" y="984"/>
                    </a:lnTo>
                    <a:lnTo>
                      <a:pt x="268" y="983"/>
                    </a:lnTo>
                    <a:lnTo>
                      <a:pt x="268" y="982"/>
                    </a:lnTo>
                    <a:lnTo>
                      <a:pt x="266" y="983"/>
                    </a:lnTo>
                    <a:lnTo>
                      <a:pt x="264" y="982"/>
                    </a:lnTo>
                    <a:lnTo>
                      <a:pt x="264" y="979"/>
                    </a:lnTo>
                    <a:lnTo>
                      <a:pt x="264" y="978"/>
                    </a:lnTo>
                    <a:lnTo>
                      <a:pt x="263" y="977"/>
                    </a:lnTo>
                    <a:lnTo>
                      <a:pt x="264" y="977"/>
                    </a:lnTo>
                    <a:lnTo>
                      <a:pt x="264" y="976"/>
                    </a:lnTo>
                    <a:lnTo>
                      <a:pt x="267" y="976"/>
                    </a:lnTo>
                    <a:lnTo>
                      <a:pt x="268" y="976"/>
                    </a:lnTo>
                    <a:lnTo>
                      <a:pt x="267" y="975"/>
                    </a:lnTo>
                    <a:lnTo>
                      <a:pt x="266" y="975"/>
                    </a:lnTo>
                    <a:lnTo>
                      <a:pt x="264" y="976"/>
                    </a:lnTo>
                    <a:lnTo>
                      <a:pt x="263" y="976"/>
                    </a:lnTo>
                    <a:lnTo>
                      <a:pt x="262" y="975"/>
                    </a:lnTo>
                    <a:lnTo>
                      <a:pt x="263" y="974"/>
                    </a:lnTo>
                    <a:lnTo>
                      <a:pt x="267" y="972"/>
                    </a:lnTo>
                    <a:lnTo>
                      <a:pt x="269" y="971"/>
                    </a:lnTo>
                    <a:lnTo>
                      <a:pt x="272" y="969"/>
                    </a:lnTo>
                    <a:lnTo>
                      <a:pt x="274" y="970"/>
                    </a:lnTo>
                    <a:lnTo>
                      <a:pt x="274" y="969"/>
                    </a:lnTo>
                    <a:lnTo>
                      <a:pt x="274" y="968"/>
                    </a:lnTo>
                    <a:lnTo>
                      <a:pt x="272" y="968"/>
                    </a:lnTo>
                    <a:lnTo>
                      <a:pt x="269" y="969"/>
                    </a:lnTo>
                    <a:lnTo>
                      <a:pt x="269" y="970"/>
                    </a:lnTo>
                    <a:lnTo>
                      <a:pt x="266" y="972"/>
                    </a:lnTo>
                    <a:lnTo>
                      <a:pt x="263" y="972"/>
                    </a:lnTo>
                    <a:lnTo>
                      <a:pt x="264" y="971"/>
                    </a:lnTo>
                    <a:lnTo>
                      <a:pt x="266" y="968"/>
                    </a:lnTo>
                    <a:lnTo>
                      <a:pt x="267" y="967"/>
                    </a:lnTo>
                    <a:lnTo>
                      <a:pt x="268" y="967"/>
                    </a:lnTo>
                    <a:lnTo>
                      <a:pt x="270" y="965"/>
                    </a:lnTo>
                    <a:lnTo>
                      <a:pt x="271" y="963"/>
                    </a:lnTo>
                    <a:lnTo>
                      <a:pt x="272" y="963"/>
                    </a:lnTo>
                    <a:lnTo>
                      <a:pt x="274" y="962"/>
                    </a:lnTo>
                    <a:lnTo>
                      <a:pt x="275" y="962"/>
                    </a:lnTo>
                    <a:lnTo>
                      <a:pt x="276" y="961"/>
                    </a:lnTo>
                    <a:lnTo>
                      <a:pt x="277" y="958"/>
                    </a:lnTo>
                    <a:lnTo>
                      <a:pt x="278" y="958"/>
                    </a:lnTo>
                    <a:lnTo>
                      <a:pt x="280" y="958"/>
                    </a:lnTo>
                    <a:lnTo>
                      <a:pt x="281" y="958"/>
                    </a:lnTo>
                    <a:lnTo>
                      <a:pt x="285" y="957"/>
                    </a:lnTo>
                    <a:lnTo>
                      <a:pt x="286" y="955"/>
                    </a:lnTo>
                    <a:lnTo>
                      <a:pt x="289" y="954"/>
                    </a:lnTo>
                    <a:lnTo>
                      <a:pt x="294" y="952"/>
                    </a:lnTo>
                    <a:lnTo>
                      <a:pt x="295" y="952"/>
                    </a:lnTo>
                    <a:lnTo>
                      <a:pt x="296" y="951"/>
                    </a:lnTo>
                    <a:lnTo>
                      <a:pt x="296" y="950"/>
                    </a:lnTo>
                    <a:lnTo>
                      <a:pt x="295" y="950"/>
                    </a:lnTo>
                    <a:lnTo>
                      <a:pt x="294" y="951"/>
                    </a:lnTo>
                    <a:lnTo>
                      <a:pt x="292" y="952"/>
                    </a:lnTo>
                    <a:lnTo>
                      <a:pt x="290" y="952"/>
                    </a:lnTo>
                    <a:lnTo>
                      <a:pt x="289" y="953"/>
                    </a:lnTo>
                    <a:lnTo>
                      <a:pt x="288" y="953"/>
                    </a:lnTo>
                    <a:lnTo>
                      <a:pt x="286" y="954"/>
                    </a:lnTo>
                    <a:lnTo>
                      <a:pt x="284" y="955"/>
                    </a:lnTo>
                    <a:lnTo>
                      <a:pt x="281" y="954"/>
                    </a:lnTo>
                    <a:lnTo>
                      <a:pt x="280" y="954"/>
                    </a:lnTo>
                    <a:lnTo>
                      <a:pt x="279" y="954"/>
                    </a:lnTo>
                    <a:lnTo>
                      <a:pt x="278" y="955"/>
                    </a:lnTo>
                    <a:lnTo>
                      <a:pt x="277" y="955"/>
                    </a:lnTo>
                    <a:lnTo>
                      <a:pt x="274" y="955"/>
                    </a:lnTo>
                    <a:lnTo>
                      <a:pt x="272" y="955"/>
                    </a:lnTo>
                    <a:lnTo>
                      <a:pt x="269" y="955"/>
                    </a:lnTo>
                    <a:lnTo>
                      <a:pt x="268" y="955"/>
                    </a:lnTo>
                    <a:lnTo>
                      <a:pt x="267" y="955"/>
                    </a:lnTo>
                    <a:lnTo>
                      <a:pt x="266" y="955"/>
                    </a:lnTo>
                    <a:lnTo>
                      <a:pt x="263" y="955"/>
                    </a:lnTo>
                    <a:lnTo>
                      <a:pt x="261" y="957"/>
                    </a:lnTo>
                    <a:lnTo>
                      <a:pt x="261" y="955"/>
                    </a:lnTo>
                    <a:lnTo>
                      <a:pt x="260" y="954"/>
                    </a:lnTo>
                    <a:lnTo>
                      <a:pt x="261" y="953"/>
                    </a:lnTo>
                    <a:lnTo>
                      <a:pt x="261" y="951"/>
                    </a:lnTo>
                    <a:lnTo>
                      <a:pt x="262" y="950"/>
                    </a:lnTo>
                    <a:lnTo>
                      <a:pt x="262" y="945"/>
                    </a:lnTo>
                    <a:lnTo>
                      <a:pt x="262" y="944"/>
                    </a:lnTo>
                    <a:lnTo>
                      <a:pt x="263" y="944"/>
                    </a:lnTo>
                    <a:lnTo>
                      <a:pt x="264" y="943"/>
                    </a:lnTo>
                    <a:lnTo>
                      <a:pt x="266" y="940"/>
                    </a:lnTo>
                    <a:lnTo>
                      <a:pt x="267" y="938"/>
                    </a:lnTo>
                    <a:lnTo>
                      <a:pt x="268" y="938"/>
                    </a:lnTo>
                    <a:lnTo>
                      <a:pt x="270" y="938"/>
                    </a:lnTo>
                    <a:lnTo>
                      <a:pt x="271" y="937"/>
                    </a:lnTo>
                    <a:lnTo>
                      <a:pt x="271" y="936"/>
                    </a:lnTo>
                    <a:lnTo>
                      <a:pt x="272" y="936"/>
                    </a:lnTo>
                    <a:lnTo>
                      <a:pt x="272" y="935"/>
                    </a:lnTo>
                    <a:lnTo>
                      <a:pt x="271" y="935"/>
                    </a:lnTo>
                    <a:lnTo>
                      <a:pt x="270" y="935"/>
                    </a:lnTo>
                    <a:lnTo>
                      <a:pt x="270" y="936"/>
                    </a:lnTo>
                    <a:lnTo>
                      <a:pt x="266" y="937"/>
                    </a:lnTo>
                    <a:lnTo>
                      <a:pt x="264" y="938"/>
                    </a:lnTo>
                    <a:lnTo>
                      <a:pt x="263" y="940"/>
                    </a:lnTo>
                    <a:lnTo>
                      <a:pt x="262" y="941"/>
                    </a:lnTo>
                    <a:lnTo>
                      <a:pt x="261" y="941"/>
                    </a:lnTo>
                    <a:lnTo>
                      <a:pt x="261" y="940"/>
                    </a:lnTo>
                    <a:lnTo>
                      <a:pt x="259" y="937"/>
                    </a:lnTo>
                    <a:lnTo>
                      <a:pt x="259" y="936"/>
                    </a:lnTo>
                    <a:lnTo>
                      <a:pt x="259" y="935"/>
                    </a:lnTo>
                    <a:lnTo>
                      <a:pt x="260" y="933"/>
                    </a:lnTo>
                    <a:lnTo>
                      <a:pt x="260" y="932"/>
                    </a:lnTo>
                    <a:lnTo>
                      <a:pt x="260" y="930"/>
                    </a:lnTo>
                    <a:lnTo>
                      <a:pt x="260" y="929"/>
                    </a:lnTo>
                    <a:lnTo>
                      <a:pt x="260" y="928"/>
                    </a:lnTo>
                    <a:lnTo>
                      <a:pt x="261" y="927"/>
                    </a:lnTo>
                    <a:lnTo>
                      <a:pt x="261" y="926"/>
                    </a:lnTo>
                    <a:lnTo>
                      <a:pt x="261" y="925"/>
                    </a:lnTo>
                    <a:lnTo>
                      <a:pt x="262" y="924"/>
                    </a:lnTo>
                    <a:lnTo>
                      <a:pt x="263" y="922"/>
                    </a:lnTo>
                    <a:lnTo>
                      <a:pt x="264" y="921"/>
                    </a:lnTo>
                    <a:lnTo>
                      <a:pt x="266" y="921"/>
                    </a:lnTo>
                    <a:lnTo>
                      <a:pt x="267" y="921"/>
                    </a:lnTo>
                    <a:lnTo>
                      <a:pt x="268" y="921"/>
                    </a:lnTo>
                    <a:lnTo>
                      <a:pt x="269" y="922"/>
                    </a:lnTo>
                    <a:lnTo>
                      <a:pt x="269" y="924"/>
                    </a:lnTo>
                    <a:lnTo>
                      <a:pt x="270" y="922"/>
                    </a:lnTo>
                    <a:lnTo>
                      <a:pt x="271" y="922"/>
                    </a:lnTo>
                    <a:lnTo>
                      <a:pt x="272" y="924"/>
                    </a:lnTo>
                    <a:lnTo>
                      <a:pt x="274" y="925"/>
                    </a:lnTo>
                    <a:lnTo>
                      <a:pt x="276" y="920"/>
                    </a:lnTo>
                    <a:lnTo>
                      <a:pt x="277" y="920"/>
                    </a:lnTo>
                    <a:lnTo>
                      <a:pt x="279" y="919"/>
                    </a:lnTo>
                    <a:lnTo>
                      <a:pt x="280" y="920"/>
                    </a:lnTo>
                    <a:lnTo>
                      <a:pt x="281" y="920"/>
                    </a:lnTo>
                    <a:lnTo>
                      <a:pt x="283" y="921"/>
                    </a:lnTo>
                    <a:lnTo>
                      <a:pt x="284" y="920"/>
                    </a:lnTo>
                    <a:lnTo>
                      <a:pt x="284" y="919"/>
                    </a:lnTo>
                    <a:lnTo>
                      <a:pt x="284" y="918"/>
                    </a:lnTo>
                    <a:lnTo>
                      <a:pt x="284" y="917"/>
                    </a:lnTo>
                    <a:lnTo>
                      <a:pt x="283" y="917"/>
                    </a:lnTo>
                    <a:lnTo>
                      <a:pt x="283" y="918"/>
                    </a:lnTo>
                    <a:lnTo>
                      <a:pt x="281" y="918"/>
                    </a:lnTo>
                    <a:lnTo>
                      <a:pt x="280" y="918"/>
                    </a:lnTo>
                    <a:lnTo>
                      <a:pt x="279" y="917"/>
                    </a:lnTo>
                    <a:lnTo>
                      <a:pt x="278" y="917"/>
                    </a:lnTo>
                    <a:lnTo>
                      <a:pt x="277" y="918"/>
                    </a:lnTo>
                    <a:lnTo>
                      <a:pt x="276" y="918"/>
                    </a:lnTo>
                    <a:lnTo>
                      <a:pt x="274" y="919"/>
                    </a:lnTo>
                    <a:lnTo>
                      <a:pt x="272" y="919"/>
                    </a:lnTo>
                    <a:lnTo>
                      <a:pt x="268" y="917"/>
                    </a:lnTo>
                    <a:lnTo>
                      <a:pt x="267" y="917"/>
                    </a:lnTo>
                    <a:lnTo>
                      <a:pt x="266" y="917"/>
                    </a:lnTo>
                    <a:lnTo>
                      <a:pt x="264" y="917"/>
                    </a:lnTo>
                    <a:lnTo>
                      <a:pt x="263" y="916"/>
                    </a:lnTo>
                    <a:lnTo>
                      <a:pt x="262" y="917"/>
                    </a:lnTo>
                    <a:lnTo>
                      <a:pt x="260" y="918"/>
                    </a:lnTo>
                    <a:lnTo>
                      <a:pt x="259" y="919"/>
                    </a:lnTo>
                    <a:lnTo>
                      <a:pt x="258" y="920"/>
                    </a:lnTo>
                    <a:lnTo>
                      <a:pt x="257" y="920"/>
                    </a:lnTo>
                    <a:lnTo>
                      <a:pt x="257" y="919"/>
                    </a:lnTo>
                    <a:lnTo>
                      <a:pt x="255" y="919"/>
                    </a:lnTo>
                    <a:lnTo>
                      <a:pt x="257" y="918"/>
                    </a:lnTo>
                    <a:lnTo>
                      <a:pt x="255" y="918"/>
                    </a:lnTo>
                    <a:lnTo>
                      <a:pt x="254" y="918"/>
                    </a:lnTo>
                    <a:lnTo>
                      <a:pt x="253" y="919"/>
                    </a:lnTo>
                    <a:lnTo>
                      <a:pt x="252" y="918"/>
                    </a:lnTo>
                    <a:lnTo>
                      <a:pt x="252" y="916"/>
                    </a:lnTo>
                    <a:lnTo>
                      <a:pt x="252" y="915"/>
                    </a:lnTo>
                    <a:lnTo>
                      <a:pt x="253" y="913"/>
                    </a:lnTo>
                    <a:lnTo>
                      <a:pt x="253" y="912"/>
                    </a:lnTo>
                    <a:lnTo>
                      <a:pt x="252" y="911"/>
                    </a:lnTo>
                    <a:lnTo>
                      <a:pt x="251" y="912"/>
                    </a:lnTo>
                    <a:lnTo>
                      <a:pt x="250" y="913"/>
                    </a:lnTo>
                    <a:lnTo>
                      <a:pt x="249" y="916"/>
                    </a:lnTo>
                    <a:lnTo>
                      <a:pt x="249" y="917"/>
                    </a:lnTo>
                    <a:lnTo>
                      <a:pt x="249" y="918"/>
                    </a:lnTo>
                    <a:lnTo>
                      <a:pt x="247" y="918"/>
                    </a:lnTo>
                    <a:lnTo>
                      <a:pt x="246" y="918"/>
                    </a:lnTo>
                    <a:lnTo>
                      <a:pt x="245" y="918"/>
                    </a:lnTo>
                    <a:lnTo>
                      <a:pt x="244" y="917"/>
                    </a:lnTo>
                    <a:lnTo>
                      <a:pt x="245" y="917"/>
                    </a:lnTo>
                    <a:lnTo>
                      <a:pt x="244" y="916"/>
                    </a:lnTo>
                    <a:lnTo>
                      <a:pt x="243" y="916"/>
                    </a:lnTo>
                    <a:lnTo>
                      <a:pt x="242" y="916"/>
                    </a:lnTo>
                    <a:lnTo>
                      <a:pt x="241" y="916"/>
                    </a:lnTo>
                    <a:lnTo>
                      <a:pt x="241" y="917"/>
                    </a:lnTo>
                    <a:lnTo>
                      <a:pt x="238" y="917"/>
                    </a:lnTo>
                    <a:lnTo>
                      <a:pt x="237" y="917"/>
                    </a:lnTo>
                    <a:lnTo>
                      <a:pt x="238" y="918"/>
                    </a:lnTo>
                    <a:lnTo>
                      <a:pt x="241" y="919"/>
                    </a:lnTo>
                    <a:lnTo>
                      <a:pt x="242" y="918"/>
                    </a:lnTo>
                    <a:lnTo>
                      <a:pt x="243" y="916"/>
                    </a:lnTo>
                    <a:lnTo>
                      <a:pt x="243" y="917"/>
                    </a:lnTo>
                    <a:lnTo>
                      <a:pt x="243" y="918"/>
                    </a:lnTo>
                    <a:lnTo>
                      <a:pt x="243" y="919"/>
                    </a:lnTo>
                    <a:lnTo>
                      <a:pt x="245" y="920"/>
                    </a:lnTo>
                    <a:lnTo>
                      <a:pt x="247" y="920"/>
                    </a:lnTo>
                    <a:lnTo>
                      <a:pt x="247" y="922"/>
                    </a:lnTo>
                    <a:lnTo>
                      <a:pt x="247" y="929"/>
                    </a:lnTo>
                    <a:lnTo>
                      <a:pt x="246" y="930"/>
                    </a:lnTo>
                    <a:lnTo>
                      <a:pt x="246" y="932"/>
                    </a:lnTo>
                    <a:lnTo>
                      <a:pt x="245" y="932"/>
                    </a:lnTo>
                    <a:lnTo>
                      <a:pt x="245" y="933"/>
                    </a:lnTo>
                    <a:lnTo>
                      <a:pt x="244" y="934"/>
                    </a:lnTo>
                    <a:lnTo>
                      <a:pt x="243" y="934"/>
                    </a:lnTo>
                    <a:lnTo>
                      <a:pt x="242" y="934"/>
                    </a:lnTo>
                    <a:lnTo>
                      <a:pt x="242" y="935"/>
                    </a:lnTo>
                    <a:lnTo>
                      <a:pt x="241" y="935"/>
                    </a:lnTo>
                    <a:lnTo>
                      <a:pt x="241" y="934"/>
                    </a:lnTo>
                    <a:lnTo>
                      <a:pt x="241" y="935"/>
                    </a:lnTo>
                    <a:lnTo>
                      <a:pt x="240" y="936"/>
                    </a:lnTo>
                    <a:lnTo>
                      <a:pt x="238" y="936"/>
                    </a:lnTo>
                    <a:lnTo>
                      <a:pt x="238" y="935"/>
                    </a:lnTo>
                    <a:lnTo>
                      <a:pt x="237" y="935"/>
                    </a:lnTo>
                    <a:lnTo>
                      <a:pt x="236" y="934"/>
                    </a:lnTo>
                    <a:lnTo>
                      <a:pt x="235" y="934"/>
                    </a:lnTo>
                    <a:lnTo>
                      <a:pt x="236" y="935"/>
                    </a:lnTo>
                    <a:lnTo>
                      <a:pt x="236" y="936"/>
                    </a:lnTo>
                    <a:lnTo>
                      <a:pt x="236" y="937"/>
                    </a:lnTo>
                    <a:lnTo>
                      <a:pt x="234" y="936"/>
                    </a:lnTo>
                    <a:lnTo>
                      <a:pt x="235" y="937"/>
                    </a:lnTo>
                    <a:lnTo>
                      <a:pt x="235" y="938"/>
                    </a:lnTo>
                    <a:lnTo>
                      <a:pt x="234" y="938"/>
                    </a:lnTo>
                    <a:lnTo>
                      <a:pt x="233" y="937"/>
                    </a:lnTo>
                    <a:lnTo>
                      <a:pt x="232" y="937"/>
                    </a:lnTo>
                    <a:lnTo>
                      <a:pt x="232" y="938"/>
                    </a:lnTo>
                    <a:lnTo>
                      <a:pt x="231" y="938"/>
                    </a:lnTo>
                    <a:lnTo>
                      <a:pt x="234" y="940"/>
                    </a:lnTo>
                    <a:lnTo>
                      <a:pt x="235" y="940"/>
                    </a:lnTo>
                    <a:lnTo>
                      <a:pt x="237" y="940"/>
                    </a:lnTo>
                    <a:lnTo>
                      <a:pt x="238" y="940"/>
                    </a:lnTo>
                    <a:lnTo>
                      <a:pt x="237" y="940"/>
                    </a:lnTo>
                    <a:lnTo>
                      <a:pt x="237" y="941"/>
                    </a:lnTo>
                    <a:lnTo>
                      <a:pt x="238" y="941"/>
                    </a:lnTo>
                    <a:lnTo>
                      <a:pt x="238" y="942"/>
                    </a:lnTo>
                    <a:lnTo>
                      <a:pt x="238" y="943"/>
                    </a:lnTo>
                    <a:lnTo>
                      <a:pt x="238" y="944"/>
                    </a:lnTo>
                    <a:lnTo>
                      <a:pt x="238" y="945"/>
                    </a:lnTo>
                    <a:lnTo>
                      <a:pt x="236" y="945"/>
                    </a:lnTo>
                    <a:lnTo>
                      <a:pt x="236" y="944"/>
                    </a:lnTo>
                    <a:lnTo>
                      <a:pt x="235" y="943"/>
                    </a:lnTo>
                    <a:lnTo>
                      <a:pt x="234" y="942"/>
                    </a:lnTo>
                    <a:lnTo>
                      <a:pt x="233" y="942"/>
                    </a:lnTo>
                    <a:lnTo>
                      <a:pt x="232" y="943"/>
                    </a:lnTo>
                    <a:lnTo>
                      <a:pt x="233" y="943"/>
                    </a:lnTo>
                    <a:lnTo>
                      <a:pt x="234" y="943"/>
                    </a:lnTo>
                    <a:lnTo>
                      <a:pt x="235" y="945"/>
                    </a:lnTo>
                    <a:lnTo>
                      <a:pt x="234" y="945"/>
                    </a:lnTo>
                    <a:lnTo>
                      <a:pt x="233" y="945"/>
                    </a:lnTo>
                    <a:lnTo>
                      <a:pt x="229" y="944"/>
                    </a:lnTo>
                    <a:lnTo>
                      <a:pt x="228" y="944"/>
                    </a:lnTo>
                    <a:lnTo>
                      <a:pt x="228" y="945"/>
                    </a:lnTo>
                    <a:lnTo>
                      <a:pt x="228" y="946"/>
                    </a:lnTo>
                    <a:lnTo>
                      <a:pt x="228" y="947"/>
                    </a:lnTo>
                    <a:lnTo>
                      <a:pt x="229" y="949"/>
                    </a:lnTo>
                    <a:lnTo>
                      <a:pt x="229" y="947"/>
                    </a:lnTo>
                    <a:lnTo>
                      <a:pt x="231" y="947"/>
                    </a:lnTo>
                    <a:lnTo>
                      <a:pt x="231" y="949"/>
                    </a:lnTo>
                    <a:lnTo>
                      <a:pt x="231" y="950"/>
                    </a:lnTo>
                    <a:lnTo>
                      <a:pt x="232" y="949"/>
                    </a:lnTo>
                    <a:lnTo>
                      <a:pt x="233" y="949"/>
                    </a:lnTo>
                    <a:lnTo>
                      <a:pt x="234" y="949"/>
                    </a:lnTo>
                    <a:lnTo>
                      <a:pt x="235" y="950"/>
                    </a:lnTo>
                    <a:lnTo>
                      <a:pt x="236" y="949"/>
                    </a:lnTo>
                    <a:lnTo>
                      <a:pt x="238" y="947"/>
                    </a:lnTo>
                    <a:lnTo>
                      <a:pt x="240" y="949"/>
                    </a:lnTo>
                    <a:lnTo>
                      <a:pt x="240" y="950"/>
                    </a:lnTo>
                    <a:lnTo>
                      <a:pt x="241" y="951"/>
                    </a:lnTo>
                    <a:lnTo>
                      <a:pt x="242" y="953"/>
                    </a:lnTo>
                    <a:lnTo>
                      <a:pt x="242" y="954"/>
                    </a:lnTo>
                    <a:lnTo>
                      <a:pt x="243" y="954"/>
                    </a:lnTo>
                    <a:lnTo>
                      <a:pt x="244" y="954"/>
                    </a:lnTo>
                    <a:lnTo>
                      <a:pt x="245" y="954"/>
                    </a:lnTo>
                    <a:lnTo>
                      <a:pt x="245" y="955"/>
                    </a:lnTo>
                    <a:lnTo>
                      <a:pt x="246" y="957"/>
                    </a:lnTo>
                    <a:lnTo>
                      <a:pt x="246" y="958"/>
                    </a:lnTo>
                    <a:lnTo>
                      <a:pt x="246" y="959"/>
                    </a:lnTo>
                    <a:lnTo>
                      <a:pt x="246" y="960"/>
                    </a:lnTo>
                    <a:lnTo>
                      <a:pt x="245" y="960"/>
                    </a:lnTo>
                    <a:lnTo>
                      <a:pt x="245" y="961"/>
                    </a:lnTo>
                    <a:lnTo>
                      <a:pt x="243" y="968"/>
                    </a:lnTo>
                    <a:lnTo>
                      <a:pt x="242" y="970"/>
                    </a:lnTo>
                    <a:lnTo>
                      <a:pt x="238" y="974"/>
                    </a:lnTo>
                    <a:lnTo>
                      <a:pt x="238" y="975"/>
                    </a:lnTo>
                    <a:lnTo>
                      <a:pt x="238" y="976"/>
                    </a:lnTo>
                    <a:lnTo>
                      <a:pt x="236" y="978"/>
                    </a:lnTo>
                    <a:lnTo>
                      <a:pt x="235" y="979"/>
                    </a:lnTo>
                    <a:lnTo>
                      <a:pt x="235" y="980"/>
                    </a:lnTo>
                    <a:lnTo>
                      <a:pt x="235" y="982"/>
                    </a:lnTo>
                    <a:lnTo>
                      <a:pt x="234" y="983"/>
                    </a:lnTo>
                    <a:lnTo>
                      <a:pt x="234" y="984"/>
                    </a:lnTo>
                    <a:lnTo>
                      <a:pt x="235" y="985"/>
                    </a:lnTo>
                    <a:lnTo>
                      <a:pt x="235" y="986"/>
                    </a:lnTo>
                    <a:lnTo>
                      <a:pt x="234" y="987"/>
                    </a:lnTo>
                    <a:lnTo>
                      <a:pt x="233" y="987"/>
                    </a:lnTo>
                    <a:lnTo>
                      <a:pt x="233" y="988"/>
                    </a:lnTo>
                    <a:lnTo>
                      <a:pt x="232" y="988"/>
                    </a:lnTo>
                    <a:lnTo>
                      <a:pt x="228" y="991"/>
                    </a:lnTo>
                    <a:lnTo>
                      <a:pt x="227" y="991"/>
                    </a:lnTo>
                    <a:lnTo>
                      <a:pt x="225" y="991"/>
                    </a:lnTo>
                    <a:lnTo>
                      <a:pt x="217" y="995"/>
                    </a:lnTo>
                    <a:lnTo>
                      <a:pt x="216" y="996"/>
                    </a:lnTo>
                    <a:lnTo>
                      <a:pt x="215" y="997"/>
                    </a:lnTo>
                    <a:lnTo>
                      <a:pt x="214" y="997"/>
                    </a:lnTo>
                    <a:lnTo>
                      <a:pt x="212" y="997"/>
                    </a:lnTo>
                    <a:lnTo>
                      <a:pt x="211" y="997"/>
                    </a:lnTo>
                    <a:lnTo>
                      <a:pt x="210" y="999"/>
                    </a:lnTo>
                    <a:lnTo>
                      <a:pt x="208" y="1000"/>
                    </a:lnTo>
                    <a:lnTo>
                      <a:pt x="204" y="1002"/>
                    </a:lnTo>
                    <a:lnTo>
                      <a:pt x="202" y="1002"/>
                    </a:lnTo>
                    <a:lnTo>
                      <a:pt x="202" y="1001"/>
                    </a:lnTo>
                    <a:lnTo>
                      <a:pt x="203" y="1001"/>
                    </a:lnTo>
                    <a:lnTo>
                      <a:pt x="202" y="1001"/>
                    </a:lnTo>
                    <a:lnTo>
                      <a:pt x="201" y="1001"/>
                    </a:lnTo>
                    <a:lnTo>
                      <a:pt x="199" y="1003"/>
                    </a:lnTo>
                    <a:lnTo>
                      <a:pt x="198" y="1004"/>
                    </a:lnTo>
                    <a:lnTo>
                      <a:pt x="198" y="1005"/>
                    </a:lnTo>
                    <a:lnTo>
                      <a:pt x="197" y="1007"/>
                    </a:lnTo>
                    <a:lnTo>
                      <a:pt x="192" y="1008"/>
                    </a:lnTo>
                    <a:lnTo>
                      <a:pt x="189" y="1009"/>
                    </a:lnTo>
                    <a:lnTo>
                      <a:pt x="177" y="1014"/>
                    </a:lnTo>
                    <a:lnTo>
                      <a:pt x="176" y="1013"/>
                    </a:lnTo>
                    <a:lnTo>
                      <a:pt x="176" y="1014"/>
                    </a:lnTo>
                    <a:lnTo>
                      <a:pt x="175" y="1014"/>
                    </a:lnTo>
                    <a:lnTo>
                      <a:pt x="174" y="1014"/>
                    </a:lnTo>
                    <a:lnTo>
                      <a:pt x="174" y="1016"/>
                    </a:lnTo>
                    <a:lnTo>
                      <a:pt x="173" y="1016"/>
                    </a:lnTo>
                    <a:lnTo>
                      <a:pt x="172" y="1016"/>
                    </a:lnTo>
                    <a:lnTo>
                      <a:pt x="171" y="1016"/>
                    </a:lnTo>
                    <a:lnTo>
                      <a:pt x="169" y="1016"/>
                    </a:lnTo>
                    <a:lnTo>
                      <a:pt x="169" y="1017"/>
                    </a:lnTo>
                    <a:lnTo>
                      <a:pt x="168" y="1018"/>
                    </a:lnTo>
                    <a:lnTo>
                      <a:pt x="164" y="1018"/>
                    </a:lnTo>
                    <a:lnTo>
                      <a:pt x="160" y="1018"/>
                    </a:lnTo>
                    <a:lnTo>
                      <a:pt x="158" y="1018"/>
                    </a:lnTo>
                    <a:lnTo>
                      <a:pt x="157" y="1017"/>
                    </a:lnTo>
                    <a:lnTo>
                      <a:pt x="156" y="1017"/>
                    </a:lnTo>
                    <a:lnTo>
                      <a:pt x="155" y="1017"/>
                    </a:lnTo>
                    <a:lnTo>
                      <a:pt x="154" y="1017"/>
                    </a:lnTo>
                    <a:lnTo>
                      <a:pt x="151" y="1016"/>
                    </a:lnTo>
                    <a:lnTo>
                      <a:pt x="143" y="1012"/>
                    </a:lnTo>
                    <a:lnTo>
                      <a:pt x="142" y="1011"/>
                    </a:lnTo>
                    <a:lnTo>
                      <a:pt x="139" y="1009"/>
                    </a:lnTo>
                    <a:lnTo>
                      <a:pt x="138" y="1009"/>
                    </a:lnTo>
                    <a:lnTo>
                      <a:pt x="137" y="1008"/>
                    </a:lnTo>
                    <a:lnTo>
                      <a:pt x="134" y="1007"/>
                    </a:lnTo>
                    <a:lnTo>
                      <a:pt x="133" y="1005"/>
                    </a:lnTo>
                    <a:lnTo>
                      <a:pt x="130" y="1003"/>
                    </a:lnTo>
                    <a:lnTo>
                      <a:pt x="128" y="1002"/>
                    </a:lnTo>
                    <a:lnTo>
                      <a:pt x="125" y="1000"/>
                    </a:lnTo>
                    <a:lnTo>
                      <a:pt x="119" y="994"/>
                    </a:lnTo>
                    <a:lnTo>
                      <a:pt x="113" y="989"/>
                    </a:lnTo>
                    <a:lnTo>
                      <a:pt x="109" y="984"/>
                    </a:lnTo>
                    <a:lnTo>
                      <a:pt x="108" y="983"/>
                    </a:lnTo>
                    <a:lnTo>
                      <a:pt x="108" y="982"/>
                    </a:lnTo>
                    <a:lnTo>
                      <a:pt x="107" y="982"/>
                    </a:lnTo>
                    <a:lnTo>
                      <a:pt x="105" y="979"/>
                    </a:lnTo>
                    <a:lnTo>
                      <a:pt x="100" y="974"/>
                    </a:lnTo>
                    <a:lnTo>
                      <a:pt x="99" y="971"/>
                    </a:lnTo>
                    <a:lnTo>
                      <a:pt x="98" y="969"/>
                    </a:lnTo>
                    <a:lnTo>
                      <a:pt x="97" y="969"/>
                    </a:lnTo>
                    <a:lnTo>
                      <a:pt x="96" y="968"/>
                    </a:lnTo>
                    <a:lnTo>
                      <a:pt x="88" y="960"/>
                    </a:lnTo>
                    <a:lnTo>
                      <a:pt x="85" y="958"/>
                    </a:lnTo>
                    <a:lnTo>
                      <a:pt x="83" y="957"/>
                    </a:lnTo>
                    <a:lnTo>
                      <a:pt x="81" y="954"/>
                    </a:lnTo>
                    <a:lnTo>
                      <a:pt x="80" y="953"/>
                    </a:lnTo>
                    <a:lnTo>
                      <a:pt x="79" y="951"/>
                    </a:lnTo>
                    <a:lnTo>
                      <a:pt x="77" y="950"/>
                    </a:lnTo>
                    <a:lnTo>
                      <a:pt x="76" y="949"/>
                    </a:lnTo>
                    <a:lnTo>
                      <a:pt x="74" y="946"/>
                    </a:lnTo>
                    <a:lnTo>
                      <a:pt x="73" y="945"/>
                    </a:lnTo>
                    <a:lnTo>
                      <a:pt x="74" y="944"/>
                    </a:lnTo>
                    <a:lnTo>
                      <a:pt x="73" y="943"/>
                    </a:lnTo>
                    <a:lnTo>
                      <a:pt x="72" y="944"/>
                    </a:lnTo>
                    <a:lnTo>
                      <a:pt x="71" y="944"/>
                    </a:lnTo>
                    <a:lnTo>
                      <a:pt x="70" y="944"/>
                    </a:lnTo>
                    <a:lnTo>
                      <a:pt x="65" y="938"/>
                    </a:lnTo>
                    <a:lnTo>
                      <a:pt x="63" y="937"/>
                    </a:lnTo>
                    <a:lnTo>
                      <a:pt x="62" y="936"/>
                    </a:lnTo>
                    <a:lnTo>
                      <a:pt x="60" y="932"/>
                    </a:lnTo>
                    <a:lnTo>
                      <a:pt x="57" y="930"/>
                    </a:lnTo>
                    <a:lnTo>
                      <a:pt x="56" y="929"/>
                    </a:lnTo>
                    <a:lnTo>
                      <a:pt x="56" y="928"/>
                    </a:lnTo>
                    <a:lnTo>
                      <a:pt x="53" y="925"/>
                    </a:lnTo>
                    <a:lnTo>
                      <a:pt x="51" y="922"/>
                    </a:lnTo>
                    <a:lnTo>
                      <a:pt x="49" y="921"/>
                    </a:lnTo>
                    <a:lnTo>
                      <a:pt x="49" y="919"/>
                    </a:lnTo>
                    <a:lnTo>
                      <a:pt x="47" y="917"/>
                    </a:lnTo>
                    <a:lnTo>
                      <a:pt x="47" y="916"/>
                    </a:lnTo>
                    <a:lnTo>
                      <a:pt x="47" y="915"/>
                    </a:lnTo>
                    <a:lnTo>
                      <a:pt x="47" y="913"/>
                    </a:lnTo>
                    <a:lnTo>
                      <a:pt x="48" y="912"/>
                    </a:lnTo>
                    <a:lnTo>
                      <a:pt x="48" y="911"/>
                    </a:lnTo>
                    <a:lnTo>
                      <a:pt x="48" y="910"/>
                    </a:lnTo>
                    <a:lnTo>
                      <a:pt x="48" y="909"/>
                    </a:lnTo>
                    <a:lnTo>
                      <a:pt x="49" y="908"/>
                    </a:lnTo>
                    <a:lnTo>
                      <a:pt x="49" y="907"/>
                    </a:lnTo>
                    <a:lnTo>
                      <a:pt x="51" y="907"/>
                    </a:lnTo>
                    <a:lnTo>
                      <a:pt x="53" y="904"/>
                    </a:lnTo>
                    <a:lnTo>
                      <a:pt x="55" y="903"/>
                    </a:lnTo>
                    <a:lnTo>
                      <a:pt x="55" y="904"/>
                    </a:lnTo>
                    <a:lnTo>
                      <a:pt x="55" y="905"/>
                    </a:lnTo>
                    <a:lnTo>
                      <a:pt x="54" y="907"/>
                    </a:lnTo>
                    <a:lnTo>
                      <a:pt x="53" y="907"/>
                    </a:lnTo>
                    <a:lnTo>
                      <a:pt x="54" y="909"/>
                    </a:lnTo>
                    <a:lnTo>
                      <a:pt x="55" y="909"/>
                    </a:lnTo>
                    <a:lnTo>
                      <a:pt x="56" y="909"/>
                    </a:lnTo>
                    <a:lnTo>
                      <a:pt x="57" y="909"/>
                    </a:lnTo>
                    <a:lnTo>
                      <a:pt x="57" y="908"/>
                    </a:lnTo>
                    <a:lnTo>
                      <a:pt x="59" y="908"/>
                    </a:lnTo>
                    <a:lnTo>
                      <a:pt x="59" y="909"/>
                    </a:lnTo>
                    <a:lnTo>
                      <a:pt x="60" y="909"/>
                    </a:lnTo>
                    <a:lnTo>
                      <a:pt x="61" y="908"/>
                    </a:lnTo>
                    <a:lnTo>
                      <a:pt x="62" y="908"/>
                    </a:lnTo>
                    <a:lnTo>
                      <a:pt x="63" y="909"/>
                    </a:lnTo>
                    <a:lnTo>
                      <a:pt x="61" y="911"/>
                    </a:lnTo>
                    <a:lnTo>
                      <a:pt x="61" y="912"/>
                    </a:lnTo>
                    <a:lnTo>
                      <a:pt x="61" y="913"/>
                    </a:lnTo>
                    <a:lnTo>
                      <a:pt x="61" y="915"/>
                    </a:lnTo>
                    <a:lnTo>
                      <a:pt x="62" y="916"/>
                    </a:lnTo>
                    <a:lnTo>
                      <a:pt x="63" y="917"/>
                    </a:lnTo>
                    <a:lnTo>
                      <a:pt x="68" y="917"/>
                    </a:lnTo>
                    <a:lnTo>
                      <a:pt x="70" y="915"/>
                    </a:lnTo>
                    <a:lnTo>
                      <a:pt x="71" y="913"/>
                    </a:lnTo>
                    <a:lnTo>
                      <a:pt x="72" y="913"/>
                    </a:lnTo>
                    <a:lnTo>
                      <a:pt x="77" y="913"/>
                    </a:lnTo>
                    <a:lnTo>
                      <a:pt x="78" y="913"/>
                    </a:lnTo>
                    <a:lnTo>
                      <a:pt x="79" y="912"/>
                    </a:lnTo>
                    <a:lnTo>
                      <a:pt x="80" y="911"/>
                    </a:lnTo>
                    <a:lnTo>
                      <a:pt x="81" y="911"/>
                    </a:lnTo>
                    <a:lnTo>
                      <a:pt x="81" y="910"/>
                    </a:lnTo>
                    <a:lnTo>
                      <a:pt x="81" y="909"/>
                    </a:lnTo>
                    <a:lnTo>
                      <a:pt x="81" y="908"/>
                    </a:lnTo>
                    <a:lnTo>
                      <a:pt x="81" y="907"/>
                    </a:lnTo>
                    <a:lnTo>
                      <a:pt x="81" y="905"/>
                    </a:lnTo>
                    <a:lnTo>
                      <a:pt x="82" y="905"/>
                    </a:lnTo>
                    <a:lnTo>
                      <a:pt x="83" y="905"/>
                    </a:lnTo>
                    <a:lnTo>
                      <a:pt x="83" y="908"/>
                    </a:lnTo>
                    <a:lnTo>
                      <a:pt x="83" y="910"/>
                    </a:lnTo>
                    <a:lnTo>
                      <a:pt x="85" y="911"/>
                    </a:lnTo>
                    <a:lnTo>
                      <a:pt x="86" y="911"/>
                    </a:lnTo>
                    <a:lnTo>
                      <a:pt x="87" y="912"/>
                    </a:lnTo>
                    <a:lnTo>
                      <a:pt x="87" y="911"/>
                    </a:lnTo>
                    <a:lnTo>
                      <a:pt x="88" y="910"/>
                    </a:lnTo>
                    <a:lnTo>
                      <a:pt x="89" y="910"/>
                    </a:lnTo>
                    <a:lnTo>
                      <a:pt x="89" y="909"/>
                    </a:lnTo>
                    <a:lnTo>
                      <a:pt x="90" y="909"/>
                    </a:lnTo>
                    <a:lnTo>
                      <a:pt x="90" y="908"/>
                    </a:lnTo>
                    <a:lnTo>
                      <a:pt x="91" y="909"/>
                    </a:lnTo>
                    <a:lnTo>
                      <a:pt x="92" y="909"/>
                    </a:lnTo>
                    <a:lnTo>
                      <a:pt x="92" y="908"/>
                    </a:lnTo>
                    <a:lnTo>
                      <a:pt x="94" y="904"/>
                    </a:lnTo>
                    <a:lnTo>
                      <a:pt x="95" y="904"/>
                    </a:lnTo>
                    <a:lnTo>
                      <a:pt x="97" y="908"/>
                    </a:lnTo>
                    <a:lnTo>
                      <a:pt x="98" y="908"/>
                    </a:lnTo>
                    <a:lnTo>
                      <a:pt x="99" y="907"/>
                    </a:lnTo>
                    <a:lnTo>
                      <a:pt x="99" y="905"/>
                    </a:lnTo>
                    <a:lnTo>
                      <a:pt x="100" y="904"/>
                    </a:lnTo>
                    <a:lnTo>
                      <a:pt x="102" y="904"/>
                    </a:lnTo>
                    <a:lnTo>
                      <a:pt x="103" y="904"/>
                    </a:lnTo>
                    <a:lnTo>
                      <a:pt x="104" y="903"/>
                    </a:lnTo>
                    <a:lnTo>
                      <a:pt x="107" y="900"/>
                    </a:lnTo>
                    <a:lnTo>
                      <a:pt x="108" y="900"/>
                    </a:lnTo>
                    <a:lnTo>
                      <a:pt x="109" y="900"/>
                    </a:lnTo>
                    <a:lnTo>
                      <a:pt x="111" y="899"/>
                    </a:lnTo>
                    <a:lnTo>
                      <a:pt x="113" y="899"/>
                    </a:lnTo>
                    <a:lnTo>
                      <a:pt x="119" y="900"/>
                    </a:lnTo>
                    <a:lnTo>
                      <a:pt x="121" y="899"/>
                    </a:lnTo>
                    <a:lnTo>
                      <a:pt x="121" y="898"/>
                    </a:lnTo>
                    <a:lnTo>
                      <a:pt x="122" y="895"/>
                    </a:lnTo>
                    <a:lnTo>
                      <a:pt x="124" y="893"/>
                    </a:lnTo>
                    <a:lnTo>
                      <a:pt x="125" y="890"/>
                    </a:lnTo>
                    <a:lnTo>
                      <a:pt x="129" y="885"/>
                    </a:lnTo>
                    <a:lnTo>
                      <a:pt x="129" y="884"/>
                    </a:lnTo>
                    <a:lnTo>
                      <a:pt x="129" y="883"/>
                    </a:lnTo>
                    <a:lnTo>
                      <a:pt x="129" y="882"/>
                    </a:lnTo>
                    <a:lnTo>
                      <a:pt x="130" y="880"/>
                    </a:lnTo>
                    <a:lnTo>
                      <a:pt x="132" y="876"/>
                    </a:lnTo>
                    <a:lnTo>
                      <a:pt x="133" y="876"/>
                    </a:lnTo>
                    <a:lnTo>
                      <a:pt x="134" y="875"/>
                    </a:lnTo>
                    <a:lnTo>
                      <a:pt x="135" y="873"/>
                    </a:lnTo>
                    <a:lnTo>
                      <a:pt x="137" y="873"/>
                    </a:lnTo>
                    <a:lnTo>
                      <a:pt x="138" y="873"/>
                    </a:lnTo>
                    <a:lnTo>
                      <a:pt x="139" y="873"/>
                    </a:lnTo>
                    <a:lnTo>
                      <a:pt x="140" y="873"/>
                    </a:lnTo>
                    <a:lnTo>
                      <a:pt x="140" y="871"/>
                    </a:lnTo>
                    <a:lnTo>
                      <a:pt x="140" y="870"/>
                    </a:lnTo>
                    <a:lnTo>
                      <a:pt x="141" y="870"/>
                    </a:lnTo>
                    <a:lnTo>
                      <a:pt x="141" y="869"/>
                    </a:lnTo>
                    <a:lnTo>
                      <a:pt x="141" y="867"/>
                    </a:lnTo>
                    <a:lnTo>
                      <a:pt x="141" y="866"/>
                    </a:lnTo>
                    <a:lnTo>
                      <a:pt x="140" y="865"/>
                    </a:lnTo>
                    <a:lnTo>
                      <a:pt x="140" y="863"/>
                    </a:lnTo>
                    <a:lnTo>
                      <a:pt x="139" y="862"/>
                    </a:lnTo>
                    <a:lnTo>
                      <a:pt x="138" y="861"/>
                    </a:lnTo>
                    <a:lnTo>
                      <a:pt x="138" y="862"/>
                    </a:lnTo>
                    <a:lnTo>
                      <a:pt x="137" y="863"/>
                    </a:lnTo>
                    <a:lnTo>
                      <a:pt x="134" y="865"/>
                    </a:lnTo>
                    <a:lnTo>
                      <a:pt x="133" y="866"/>
                    </a:lnTo>
                    <a:lnTo>
                      <a:pt x="133" y="867"/>
                    </a:lnTo>
                    <a:lnTo>
                      <a:pt x="134" y="868"/>
                    </a:lnTo>
                    <a:lnTo>
                      <a:pt x="134" y="869"/>
                    </a:lnTo>
                    <a:lnTo>
                      <a:pt x="133" y="870"/>
                    </a:lnTo>
                    <a:lnTo>
                      <a:pt x="134" y="871"/>
                    </a:lnTo>
                    <a:lnTo>
                      <a:pt x="134" y="873"/>
                    </a:lnTo>
                    <a:lnTo>
                      <a:pt x="133" y="874"/>
                    </a:lnTo>
                    <a:lnTo>
                      <a:pt x="131" y="874"/>
                    </a:lnTo>
                    <a:lnTo>
                      <a:pt x="131" y="875"/>
                    </a:lnTo>
                    <a:lnTo>
                      <a:pt x="130" y="875"/>
                    </a:lnTo>
                    <a:lnTo>
                      <a:pt x="130" y="874"/>
                    </a:lnTo>
                    <a:lnTo>
                      <a:pt x="129" y="874"/>
                    </a:lnTo>
                    <a:lnTo>
                      <a:pt x="128" y="874"/>
                    </a:lnTo>
                    <a:lnTo>
                      <a:pt x="126" y="873"/>
                    </a:lnTo>
                    <a:lnTo>
                      <a:pt x="125" y="871"/>
                    </a:lnTo>
                    <a:lnTo>
                      <a:pt x="124" y="871"/>
                    </a:lnTo>
                    <a:lnTo>
                      <a:pt x="124" y="870"/>
                    </a:lnTo>
                    <a:lnTo>
                      <a:pt x="124" y="871"/>
                    </a:lnTo>
                    <a:lnTo>
                      <a:pt x="123" y="873"/>
                    </a:lnTo>
                    <a:lnTo>
                      <a:pt x="122" y="874"/>
                    </a:lnTo>
                    <a:lnTo>
                      <a:pt x="121" y="874"/>
                    </a:lnTo>
                    <a:lnTo>
                      <a:pt x="120" y="874"/>
                    </a:lnTo>
                    <a:lnTo>
                      <a:pt x="119" y="873"/>
                    </a:lnTo>
                    <a:lnTo>
                      <a:pt x="117" y="873"/>
                    </a:lnTo>
                    <a:lnTo>
                      <a:pt x="117" y="871"/>
                    </a:lnTo>
                    <a:lnTo>
                      <a:pt x="117" y="870"/>
                    </a:lnTo>
                    <a:lnTo>
                      <a:pt x="116" y="873"/>
                    </a:lnTo>
                    <a:lnTo>
                      <a:pt x="117" y="874"/>
                    </a:lnTo>
                    <a:lnTo>
                      <a:pt x="117" y="875"/>
                    </a:lnTo>
                    <a:lnTo>
                      <a:pt x="114" y="876"/>
                    </a:lnTo>
                    <a:lnTo>
                      <a:pt x="109" y="877"/>
                    </a:lnTo>
                    <a:lnTo>
                      <a:pt x="106" y="877"/>
                    </a:lnTo>
                    <a:lnTo>
                      <a:pt x="103" y="878"/>
                    </a:lnTo>
                    <a:lnTo>
                      <a:pt x="102" y="879"/>
                    </a:lnTo>
                    <a:lnTo>
                      <a:pt x="100" y="879"/>
                    </a:lnTo>
                    <a:lnTo>
                      <a:pt x="98" y="880"/>
                    </a:lnTo>
                    <a:lnTo>
                      <a:pt x="97" y="882"/>
                    </a:lnTo>
                    <a:lnTo>
                      <a:pt x="96" y="883"/>
                    </a:lnTo>
                    <a:lnTo>
                      <a:pt x="94" y="886"/>
                    </a:lnTo>
                    <a:lnTo>
                      <a:pt x="92" y="886"/>
                    </a:lnTo>
                    <a:lnTo>
                      <a:pt x="91" y="886"/>
                    </a:lnTo>
                    <a:lnTo>
                      <a:pt x="89" y="886"/>
                    </a:lnTo>
                    <a:lnTo>
                      <a:pt x="86" y="886"/>
                    </a:lnTo>
                    <a:lnTo>
                      <a:pt x="85" y="885"/>
                    </a:lnTo>
                    <a:lnTo>
                      <a:pt x="83" y="885"/>
                    </a:lnTo>
                    <a:lnTo>
                      <a:pt x="82" y="884"/>
                    </a:lnTo>
                    <a:lnTo>
                      <a:pt x="81" y="884"/>
                    </a:lnTo>
                    <a:lnTo>
                      <a:pt x="80" y="884"/>
                    </a:lnTo>
                    <a:lnTo>
                      <a:pt x="79" y="884"/>
                    </a:lnTo>
                    <a:lnTo>
                      <a:pt x="76" y="883"/>
                    </a:lnTo>
                    <a:lnTo>
                      <a:pt x="74" y="883"/>
                    </a:lnTo>
                    <a:lnTo>
                      <a:pt x="72" y="882"/>
                    </a:lnTo>
                    <a:lnTo>
                      <a:pt x="71" y="880"/>
                    </a:lnTo>
                    <a:lnTo>
                      <a:pt x="64" y="880"/>
                    </a:lnTo>
                    <a:lnTo>
                      <a:pt x="62" y="879"/>
                    </a:lnTo>
                    <a:lnTo>
                      <a:pt x="59" y="877"/>
                    </a:lnTo>
                    <a:lnTo>
                      <a:pt x="53" y="874"/>
                    </a:lnTo>
                    <a:lnTo>
                      <a:pt x="43" y="869"/>
                    </a:lnTo>
                    <a:lnTo>
                      <a:pt x="33" y="861"/>
                    </a:lnTo>
                    <a:lnTo>
                      <a:pt x="30" y="860"/>
                    </a:lnTo>
                    <a:lnTo>
                      <a:pt x="29" y="860"/>
                    </a:lnTo>
                    <a:lnTo>
                      <a:pt x="29" y="859"/>
                    </a:lnTo>
                    <a:lnTo>
                      <a:pt x="28" y="858"/>
                    </a:lnTo>
                    <a:lnTo>
                      <a:pt x="27" y="857"/>
                    </a:lnTo>
                    <a:lnTo>
                      <a:pt x="27" y="855"/>
                    </a:lnTo>
                    <a:lnTo>
                      <a:pt x="26" y="854"/>
                    </a:lnTo>
                    <a:lnTo>
                      <a:pt x="27" y="854"/>
                    </a:lnTo>
                    <a:lnTo>
                      <a:pt x="27" y="855"/>
                    </a:lnTo>
                    <a:lnTo>
                      <a:pt x="28" y="854"/>
                    </a:lnTo>
                    <a:lnTo>
                      <a:pt x="28" y="853"/>
                    </a:lnTo>
                    <a:lnTo>
                      <a:pt x="27" y="853"/>
                    </a:lnTo>
                    <a:lnTo>
                      <a:pt x="26" y="853"/>
                    </a:lnTo>
                    <a:lnTo>
                      <a:pt x="23" y="853"/>
                    </a:lnTo>
                    <a:lnTo>
                      <a:pt x="23" y="852"/>
                    </a:lnTo>
                    <a:lnTo>
                      <a:pt x="25" y="850"/>
                    </a:lnTo>
                    <a:lnTo>
                      <a:pt x="27" y="849"/>
                    </a:lnTo>
                    <a:lnTo>
                      <a:pt x="26" y="848"/>
                    </a:lnTo>
                    <a:lnTo>
                      <a:pt x="25" y="848"/>
                    </a:lnTo>
                    <a:lnTo>
                      <a:pt x="25" y="846"/>
                    </a:lnTo>
                    <a:lnTo>
                      <a:pt x="23" y="846"/>
                    </a:lnTo>
                    <a:lnTo>
                      <a:pt x="22" y="846"/>
                    </a:lnTo>
                    <a:lnTo>
                      <a:pt x="21" y="845"/>
                    </a:lnTo>
                    <a:lnTo>
                      <a:pt x="21" y="844"/>
                    </a:lnTo>
                    <a:lnTo>
                      <a:pt x="22" y="844"/>
                    </a:lnTo>
                    <a:lnTo>
                      <a:pt x="22" y="843"/>
                    </a:lnTo>
                    <a:lnTo>
                      <a:pt x="23" y="843"/>
                    </a:lnTo>
                    <a:lnTo>
                      <a:pt x="22" y="843"/>
                    </a:lnTo>
                    <a:lnTo>
                      <a:pt x="21" y="843"/>
                    </a:lnTo>
                    <a:lnTo>
                      <a:pt x="20" y="843"/>
                    </a:lnTo>
                    <a:lnTo>
                      <a:pt x="19" y="844"/>
                    </a:lnTo>
                    <a:lnTo>
                      <a:pt x="18" y="843"/>
                    </a:lnTo>
                    <a:lnTo>
                      <a:pt x="18" y="842"/>
                    </a:lnTo>
                    <a:lnTo>
                      <a:pt x="19" y="841"/>
                    </a:lnTo>
                    <a:lnTo>
                      <a:pt x="18" y="842"/>
                    </a:lnTo>
                    <a:lnTo>
                      <a:pt x="17" y="842"/>
                    </a:lnTo>
                    <a:lnTo>
                      <a:pt x="16" y="841"/>
                    </a:lnTo>
                    <a:lnTo>
                      <a:pt x="17" y="840"/>
                    </a:lnTo>
                    <a:lnTo>
                      <a:pt x="18" y="838"/>
                    </a:lnTo>
                    <a:lnTo>
                      <a:pt x="19" y="837"/>
                    </a:lnTo>
                    <a:lnTo>
                      <a:pt x="20" y="836"/>
                    </a:lnTo>
                    <a:lnTo>
                      <a:pt x="19" y="836"/>
                    </a:lnTo>
                    <a:lnTo>
                      <a:pt x="18" y="836"/>
                    </a:lnTo>
                    <a:lnTo>
                      <a:pt x="18" y="835"/>
                    </a:lnTo>
                    <a:lnTo>
                      <a:pt x="17" y="834"/>
                    </a:lnTo>
                    <a:lnTo>
                      <a:pt x="17" y="835"/>
                    </a:lnTo>
                    <a:lnTo>
                      <a:pt x="18" y="836"/>
                    </a:lnTo>
                    <a:lnTo>
                      <a:pt x="18" y="837"/>
                    </a:lnTo>
                    <a:lnTo>
                      <a:pt x="17" y="838"/>
                    </a:lnTo>
                    <a:lnTo>
                      <a:pt x="16" y="838"/>
                    </a:lnTo>
                    <a:lnTo>
                      <a:pt x="16" y="837"/>
                    </a:lnTo>
                    <a:lnTo>
                      <a:pt x="16" y="834"/>
                    </a:lnTo>
                    <a:lnTo>
                      <a:pt x="14" y="832"/>
                    </a:lnTo>
                    <a:lnTo>
                      <a:pt x="16" y="829"/>
                    </a:lnTo>
                    <a:lnTo>
                      <a:pt x="17" y="829"/>
                    </a:lnTo>
                    <a:lnTo>
                      <a:pt x="19" y="829"/>
                    </a:lnTo>
                    <a:lnTo>
                      <a:pt x="20" y="829"/>
                    </a:lnTo>
                    <a:lnTo>
                      <a:pt x="20" y="828"/>
                    </a:lnTo>
                    <a:lnTo>
                      <a:pt x="19" y="828"/>
                    </a:lnTo>
                    <a:lnTo>
                      <a:pt x="19" y="827"/>
                    </a:lnTo>
                    <a:lnTo>
                      <a:pt x="20" y="827"/>
                    </a:lnTo>
                    <a:lnTo>
                      <a:pt x="21" y="826"/>
                    </a:lnTo>
                    <a:lnTo>
                      <a:pt x="22" y="826"/>
                    </a:lnTo>
                    <a:lnTo>
                      <a:pt x="23" y="824"/>
                    </a:lnTo>
                    <a:lnTo>
                      <a:pt x="26" y="823"/>
                    </a:lnTo>
                    <a:lnTo>
                      <a:pt x="27" y="821"/>
                    </a:lnTo>
                    <a:lnTo>
                      <a:pt x="29" y="820"/>
                    </a:lnTo>
                    <a:lnTo>
                      <a:pt x="30" y="818"/>
                    </a:lnTo>
                    <a:lnTo>
                      <a:pt x="30" y="817"/>
                    </a:lnTo>
                    <a:lnTo>
                      <a:pt x="31" y="817"/>
                    </a:lnTo>
                    <a:lnTo>
                      <a:pt x="34" y="817"/>
                    </a:lnTo>
                    <a:lnTo>
                      <a:pt x="35" y="816"/>
                    </a:lnTo>
                    <a:lnTo>
                      <a:pt x="36" y="816"/>
                    </a:lnTo>
                    <a:lnTo>
                      <a:pt x="37" y="816"/>
                    </a:lnTo>
                    <a:lnTo>
                      <a:pt x="39" y="813"/>
                    </a:lnTo>
                    <a:lnTo>
                      <a:pt x="39" y="812"/>
                    </a:lnTo>
                    <a:lnTo>
                      <a:pt x="37" y="813"/>
                    </a:lnTo>
                    <a:lnTo>
                      <a:pt x="36" y="813"/>
                    </a:lnTo>
                    <a:lnTo>
                      <a:pt x="35" y="815"/>
                    </a:lnTo>
                    <a:lnTo>
                      <a:pt x="34" y="816"/>
                    </a:lnTo>
                    <a:lnTo>
                      <a:pt x="33" y="816"/>
                    </a:lnTo>
                    <a:lnTo>
                      <a:pt x="30" y="816"/>
                    </a:lnTo>
                    <a:lnTo>
                      <a:pt x="28" y="816"/>
                    </a:lnTo>
                    <a:lnTo>
                      <a:pt x="28" y="817"/>
                    </a:lnTo>
                    <a:lnTo>
                      <a:pt x="27" y="818"/>
                    </a:lnTo>
                    <a:lnTo>
                      <a:pt x="27" y="819"/>
                    </a:lnTo>
                    <a:lnTo>
                      <a:pt x="26" y="819"/>
                    </a:lnTo>
                    <a:lnTo>
                      <a:pt x="23" y="820"/>
                    </a:lnTo>
                    <a:lnTo>
                      <a:pt x="22" y="820"/>
                    </a:lnTo>
                    <a:lnTo>
                      <a:pt x="22" y="821"/>
                    </a:lnTo>
                    <a:lnTo>
                      <a:pt x="21" y="821"/>
                    </a:lnTo>
                    <a:lnTo>
                      <a:pt x="19" y="823"/>
                    </a:lnTo>
                    <a:lnTo>
                      <a:pt x="18" y="823"/>
                    </a:lnTo>
                    <a:lnTo>
                      <a:pt x="17" y="824"/>
                    </a:lnTo>
                    <a:lnTo>
                      <a:pt x="16" y="825"/>
                    </a:lnTo>
                    <a:lnTo>
                      <a:pt x="11" y="829"/>
                    </a:lnTo>
                    <a:lnTo>
                      <a:pt x="12" y="830"/>
                    </a:lnTo>
                    <a:lnTo>
                      <a:pt x="11" y="832"/>
                    </a:lnTo>
                    <a:lnTo>
                      <a:pt x="10" y="832"/>
                    </a:lnTo>
                    <a:lnTo>
                      <a:pt x="9" y="832"/>
                    </a:lnTo>
                    <a:lnTo>
                      <a:pt x="4" y="832"/>
                    </a:lnTo>
                    <a:lnTo>
                      <a:pt x="2" y="832"/>
                    </a:lnTo>
                    <a:lnTo>
                      <a:pt x="0" y="830"/>
                    </a:lnTo>
                    <a:lnTo>
                      <a:pt x="0" y="829"/>
                    </a:lnTo>
                    <a:lnTo>
                      <a:pt x="1" y="829"/>
                    </a:lnTo>
                    <a:lnTo>
                      <a:pt x="2" y="829"/>
                    </a:lnTo>
                    <a:lnTo>
                      <a:pt x="2" y="828"/>
                    </a:lnTo>
                    <a:lnTo>
                      <a:pt x="2" y="827"/>
                    </a:lnTo>
                    <a:lnTo>
                      <a:pt x="3" y="827"/>
                    </a:lnTo>
                    <a:lnTo>
                      <a:pt x="4" y="827"/>
                    </a:lnTo>
                    <a:lnTo>
                      <a:pt x="4" y="828"/>
                    </a:lnTo>
                    <a:lnTo>
                      <a:pt x="5" y="827"/>
                    </a:lnTo>
                    <a:lnTo>
                      <a:pt x="7" y="827"/>
                    </a:lnTo>
                    <a:lnTo>
                      <a:pt x="8" y="827"/>
                    </a:lnTo>
                    <a:lnTo>
                      <a:pt x="8" y="826"/>
                    </a:lnTo>
                    <a:lnTo>
                      <a:pt x="7" y="826"/>
                    </a:lnTo>
                    <a:lnTo>
                      <a:pt x="5" y="826"/>
                    </a:lnTo>
                    <a:lnTo>
                      <a:pt x="4" y="826"/>
                    </a:lnTo>
                    <a:lnTo>
                      <a:pt x="3" y="825"/>
                    </a:lnTo>
                    <a:lnTo>
                      <a:pt x="3" y="824"/>
                    </a:lnTo>
                    <a:lnTo>
                      <a:pt x="2" y="823"/>
                    </a:lnTo>
                    <a:lnTo>
                      <a:pt x="3" y="821"/>
                    </a:lnTo>
                    <a:lnTo>
                      <a:pt x="3" y="819"/>
                    </a:lnTo>
                    <a:lnTo>
                      <a:pt x="2" y="820"/>
                    </a:lnTo>
                    <a:lnTo>
                      <a:pt x="2" y="821"/>
                    </a:lnTo>
                    <a:lnTo>
                      <a:pt x="1" y="821"/>
                    </a:lnTo>
                    <a:lnTo>
                      <a:pt x="1" y="820"/>
                    </a:lnTo>
                    <a:lnTo>
                      <a:pt x="1" y="818"/>
                    </a:lnTo>
                    <a:lnTo>
                      <a:pt x="2" y="816"/>
                    </a:lnTo>
                    <a:lnTo>
                      <a:pt x="3" y="813"/>
                    </a:lnTo>
                    <a:lnTo>
                      <a:pt x="3" y="812"/>
                    </a:lnTo>
                    <a:lnTo>
                      <a:pt x="4" y="812"/>
                    </a:lnTo>
                    <a:lnTo>
                      <a:pt x="5" y="812"/>
                    </a:lnTo>
                    <a:lnTo>
                      <a:pt x="7" y="812"/>
                    </a:lnTo>
                    <a:lnTo>
                      <a:pt x="7" y="811"/>
                    </a:lnTo>
                    <a:lnTo>
                      <a:pt x="5" y="811"/>
                    </a:lnTo>
                    <a:lnTo>
                      <a:pt x="5" y="810"/>
                    </a:lnTo>
                    <a:lnTo>
                      <a:pt x="7" y="810"/>
                    </a:lnTo>
                    <a:lnTo>
                      <a:pt x="7" y="809"/>
                    </a:lnTo>
                    <a:lnTo>
                      <a:pt x="8" y="809"/>
                    </a:lnTo>
                    <a:lnTo>
                      <a:pt x="8" y="810"/>
                    </a:lnTo>
                    <a:lnTo>
                      <a:pt x="9" y="811"/>
                    </a:lnTo>
                    <a:lnTo>
                      <a:pt x="10" y="810"/>
                    </a:lnTo>
                    <a:lnTo>
                      <a:pt x="11" y="809"/>
                    </a:lnTo>
                    <a:lnTo>
                      <a:pt x="11" y="808"/>
                    </a:lnTo>
                    <a:lnTo>
                      <a:pt x="11" y="807"/>
                    </a:lnTo>
                    <a:lnTo>
                      <a:pt x="12" y="808"/>
                    </a:lnTo>
                    <a:lnTo>
                      <a:pt x="12" y="809"/>
                    </a:lnTo>
                    <a:lnTo>
                      <a:pt x="13" y="808"/>
                    </a:lnTo>
                    <a:lnTo>
                      <a:pt x="17" y="807"/>
                    </a:lnTo>
                    <a:lnTo>
                      <a:pt x="23" y="807"/>
                    </a:lnTo>
                    <a:lnTo>
                      <a:pt x="29" y="808"/>
                    </a:lnTo>
                    <a:lnTo>
                      <a:pt x="34" y="808"/>
                    </a:lnTo>
                    <a:lnTo>
                      <a:pt x="34" y="799"/>
                    </a:lnTo>
                    <a:lnTo>
                      <a:pt x="34" y="791"/>
                    </a:lnTo>
                    <a:lnTo>
                      <a:pt x="34" y="786"/>
                    </a:lnTo>
                    <a:lnTo>
                      <a:pt x="35" y="783"/>
                    </a:lnTo>
                    <a:lnTo>
                      <a:pt x="38" y="784"/>
                    </a:lnTo>
                    <a:lnTo>
                      <a:pt x="39" y="785"/>
                    </a:lnTo>
                    <a:lnTo>
                      <a:pt x="39" y="788"/>
                    </a:lnTo>
                    <a:lnTo>
                      <a:pt x="40" y="790"/>
                    </a:lnTo>
                    <a:lnTo>
                      <a:pt x="42" y="788"/>
                    </a:lnTo>
                    <a:lnTo>
                      <a:pt x="43" y="785"/>
                    </a:lnTo>
                    <a:lnTo>
                      <a:pt x="44" y="785"/>
                    </a:lnTo>
                    <a:lnTo>
                      <a:pt x="44" y="784"/>
                    </a:lnTo>
                    <a:lnTo>
                      <a:pt x="45" y="784"/>
                    </a:lnTo>
                    <a:lnTo>
                      <a:pt x="46" y="785"/>
                    </a:lnTo>
                    <a:lnTo>
                      <a:pt x="47" y="787"/>
                    </a:lnTo>
                    <a:lnTo>
                      <a:pt x="48" y="788"/>
                    </a:lnTo>
                    <a:lnTo>
                      <a:pt x="49" y="788"/>
                    </a:lnTo>
                    <a:lnTo>
                      <a:pt x="51" y="787"/>
                    </a:lnTo>
                    <a:lnTo>
                      <a:pt x="53" y="786"/>
                    </a:lnTo>
                    <a:lnTo>
                      <a:pt x="54" y="786"/>
                    </a:lnTo>
                    <a:lnTo>
                      <a:pt x="56" y="786"/>
                    </a:lnTo>
                    <a:lnTo>
                      <a:pt x="60" y="788"/>
                    </a:lnTo>
                    <a:lnTo>
                      <a:pt x="61" y="788"/>
                    </a:lnTo>
                    <a:lnTo>
                      <a:pt x="63" y="788"/>
                    </a:lnTo>
                    <a:lnTo>
                      <a:pt x="68" y="786"/>
                    </a:lnTo>
                    <a:lnTo>
                      <a:pt x="83" y="787"/>
                    </a:lnTo>
                    <a:lnTo>
                      <a:pt x="86" y="787"/>
                    </a:lnTo>
                    <a:lnTo>
                      <a:pt x="90" y="793"/>
                    </a:lnTo>
                    <a:lnTo>
                      <a:pt x="92" y="794"/>
                    </a:lnTo>
                    <a:lnTo>
                      <a:pt x="96" y="794"/>
                    </a:lnTo>
                    <a:lnTo>
                      <a:pt x="108" y="794"/>
                    </a:lnTo>
                    <a:lnTo>
                      <a:pt x="111" y="794"/>
                    </a:lnTo>
                    <a:lnTo>
                      <a:pt x="113" y="792"/>
                    </a:lnTo>
                    <a:lnTo>
                      <a:pt x="114" y="791"/>
                    </a:lnTo>
                    <a:lnTo>
                      <a:pt x="115" y="786"/>
                    </a:lnTo>
                    <a:lnTo>
                      <a:pt x="115" y="785"/>
                    </a:lnTo>
                    <a:lnTo>
                      <a:pt x="116" y="785"/>
                    </a:lnTo>
                    <a:lnTo>
                      <a:pt x="119" y="785"/>
                    </a:lnTo>
                    <a:lnTo>
                      <a:pt x="122" y="784"/>
                    </a:lnTo>
                    <a:lnTo>
                      <a:pt x="123" y="784"/>
                    </a:lnTo>
                    <a:lnTo>
                      <a:pt x="124" y="783"/>
                    </a:lnTo>
                    <a:lnTo>
                      <a:pt x="126" y="782"/>
                    </a:lnTo>
                    <a:lnTo>
                      <a:pt x="128" y="782"/>
                    </a:lnTo>
                    <a:lnTo>
                      <a:pt x="131" y="781"/>
                    </a:lnTo>
                    <a:lnTo>
                      <a:pt x="132" y="781"/>
                    </a:lnTo>
                    <a:lnTo>
                      <a:pt x="134" y="778"/>
                    </a:lnTo>
                    <a:lnTo>
                      <a:pt x="141" y="777"/>
                    </a:lnTo>
                    <a:lnTo>
                      <a:pt x="143" y="777"/>
                    </a:lnTo>
                    <a:lnTo>
                      <a:pt x="145" y="778"/>
                    </a:lnTo>
                    <a:lnTo>
                      <a:pt x="143" y="779"/>
                    </a:lnTo>
                    <a:lnTo>
                      <a:pt x="142" y="781"/>
                    </a:lnTo>
                    <a:lnTo>
                      <a:pt x="142" y="782"/>
                    </a:lnTo>
                    <a:lnTo>
                      <a:pt x="143" y="784"/>
                    </a:lnTo>
                    <a:lnTo>
                      <a:pt x="143" y="786"/>
                    </a:lnTo>
                    <a:lnTo>
                      <a:pt x="143" y="787"/>
                    </a:lnTo>
                    <a:lnTo>
                      <a:pt x="145" y="788"/>
                    </a:lnTo>
                    <a:lnTo>
                      <a:pt x="147" y="790"/>
                    </a:lnTo>
                    <a:lnTo>
                      <a:pt x="155" y="790"/>
                    </a:lnTo>
                    <a:lnTo>
                      <a:pt x="156" y="790"/>
                    </a:lnTo>
                    <a:lnTo>
                      <a:pt x="158" y="788"/>
                    </a:lnTo>
                    <a:lnTo>
                      <a:pt x="159" y="787"/>
                    </a:lnTo>
                    <a:lnTo>
                      <a:pt x="160" y="787"/>
                    </a:lnTo>
                    <a:lnTo>
                      <a:pt x="160" y="786"/>
                    </a:lnTo>
                    <a:lnTo>
                      <a:pt x="160" y="785"/>
                    </a:lnTo>
                    <a:lnTo>
                      <a:pt x="160" y="784"/>
                    </a:lnTo>
                    <a:lnTo>
                      <a:pt x="165" y="782"/>
                    </a:lnTo>
                    <a:lnTo>
                      <a:pt x="166" y="781"/>
                    </a:lnTo>
                    <a:lnTo>
                      <a:pt x="167" y="781"/>
                    </a:lnTo>
                    <a:lnTo>
                      <a:pt x="168" y="782"/>
                    </a:lnTo>
                    <a:lnTo>
                      <a:pt x="169" y="782"/>
                    </a:lnTo>
                    <a:lnTo>
                      <a:pt x="171" y="781"/>
                    </a:lnTo>
                    <a:lnTo>
                      <a:pt x="171" y="779"/>
                    </a:lnTo>
                    <a:lnTo>
                      <a:pt x="174" y="778"/>
                    </a:lnTo>
                    <a:lnTo>
                      <a:pt x="174" y="776"/>
                    </a:lnTo>
                    <a:lnTo>
                      <a:pt x="172" y="776"/>
                    </a:lnTo>
                    <a:lnTo>
                      <a:pt x="169" y="775"/>
                    </a:lnTo>
                    <a:lnTo>
                      <a:pt x="168" y="775"/>
                    </a:lnTo>
                    <a:lnTo>
                      <a:pt x="168" y="774"/>
                    </a:lnTo>
                    <a:lnTo>
                      <a:pt x="168" y="773"/>
                    </a:lnTo>
                    <a:lnTo>
                      <a:pt x="168" y="771"/>
                    </a:lnTo>
                    <a:lnTo>
                      <a:pt x="168" y="770"/>
                    </a:lnTo>
                    <a:lnTo>
                      <a:pt x="168" y="769"/>
                    </a:lnTo>
                    <a:lnTo>
                      <a:pt x="167" y="768"/>
                    </a:lnTo>
                    <a:lnTo>
                      <a:pt x="167" y="767"/>
                    </a:lnTo>
                    <a:lnTo>
                      <a:pt x="167" y="765"/>
                    </a:lnTo>
                    <a:lnTo>
                      <a:pt x="168" y="763"/>
                    </a:lnTo>
                    <a:lnTo>
                      <a:pt x="172" y="761"/>
                    </a:lnTo>
                    <a:lnTo>
                      <a:pt x="173" y="760"/>
                    </a:lnTo>
                    <a:lnTo>
                      <a:pt x="172" y="758"/>
                    </a:lnTo>
                    <a:lnTo>
                      <a:pt x="169" y="752"/>
                    </a:lnTo>
                    <a:lnTo>
                      <a:pt x="166" y="746"/>
                    </a:lnTo>
                    <a:lnTo>
                      <a:pt x="164" y="743"/>
                    </a:lnTo>
                    <a:lnTo>
                      <a:pt x="163" y="740"/>
                    </a:lnTo>
                    <a:lnTo>
                      <a:pt x="162" y="731"/>
                    </a:lnTo>
                    <a:lnTo>
                      <a:pt x="160" y="728"/>
                    </a:lnTo>
                    <a:lnTo>
                      <a:pt x="159" y="727"/>
                    </a:lnTo>
                    <a:lnTo>
                      <a:pt x="156" y="724"/>
                    </a:lnTo>
                    <a:lnTo>
                      <a:pt x="154" y="721"/>
                    </a:lnTo>
                    <a:lnTo>
                      <a:pt x="152" y="720"/>
                    </a:lnTo>
                    <a:lnTo>
                      <a:pt x="152" y="719"/>
                    </a:lnTo>
                    <a:lnTo>
                      <a:pt x="152" y="717"/>
                    </a:lnTo>
                    <a:lnTo>
                      <a:pt x="150" y="715"/>
                    </a:lnTo>
                    <a:lnTo>
                      <a:pt x="149" y="714"/>
                    </a:lnTo>
                    <a:lnTo>
                      <a:pt x="148" y="711"/>
                    </a:lnTo>
                    <a:lnTo>
                      <a:pt x="149" y="703"/>
                    </a:lnTo>
                    <a:lnTo>
                      <a:pt x="149" y="698"/>
                    </a:lnTo>
                    <a:lnTo>
                      <a:pt x="149" y="694"/>
                    </a:lnTo>
                    <a:lnTo>
                      <a:pt x="148" y="693"/>
                    </a:lnTo>
                    <a:lnTo>
                      <a:pt x="146" y="692"/>
                    </a:lnTo>
                    <a:lnTo>
                      <a:pt x="143" y="693"/>
                    </a:lnTo>
                    <a:lnTo>
                      <a:pt x="141" y="694"/>
                    </a:lnTo>
                    <a:lnTo>
                      <a:pt x="138" y="694"/>
                    </a:lnTo>
                    <a:lnTo>
                      <a:pt x="131" y="695"/>
                    </a:lnTo>
                    <a:lnTo>
                      <a:pt x="128" y="694"/>
                    </a:lnTo>
                    <a:lnTo>
                      <a:pt x="125" y="693"/>
                    </a:lnTo>
                    <a:lnTo>
                      <a:pt x="124" y="693"/>
                    </a:lnTo>
                    <a:lnTo>
                      <a:pt x="124" y="691"/>
                    </a:lnTo>
                    <a:lnTo>
                      <a:pt x="123" y="687"/>
                    </a:lnTo>
                    <a:lnTo>
                      <a:pt x="122" y="686"/>
                    </a:lnTo>
                    <a:lnTo>
                      <a:pt x="119" y="684"/>
                    </a:lnTo>
                    <a:lnTo>
                      <a:pt x="116" y="681"/>
                    </a:lnTo>
                    <a:lnTo>
                      <a:pt x="115" y="678"/>
                    </a:lnTo>
                    <a:lnTo>
                      <a:pt x="114" y="675"/>
                    </a:lnTo>
                    <a:lnTo>
                      <a:pt x="114" y="674"/>
                    </a:lnTo>
                    <a:lnTo>
                      <a:pt x="114" y="670"/>
                    </a:lnTo>
                    <a:lnTo>
                      <a:pt x="114" y="668"/>
                    </a:lnTo>
                    <a:lnTo>
                      <a:pt x="114" y="667"/>
                    </a:lnTo>
                    <a:lnTo>
                      <a:pt x="117" y="661"/>
                    </a:lnTo>
                    <a:lnTo>
                      <a:pt x="119" y="659"/>
                    </a:lnTo>
                    <a:lnTo>
                      <a:pt x="119" y="657"/>
                    </a:lnTo>
                    <a:lnTo>
                      <a:pt x="119" y="653"/>
                    </a:lnTo>
                    <a:lnTo>
                      <a:pt x="119" y="652"/>
                    </a:lnTo>
                    <a:lnTo>
                      <a:pt x="119" y="651"/>
                    </a:lnTo>
                    <a:lnTo>
                      <a:pt x="120" y="650"/>
                    </a:lnTo>
                    <a:lnTo>
                      <a:pt x="120" y="649"/>
                    </a:lnTo>
                    <a:lnTo>
                      <a:pt x="120" y="645"/>
                    </a:lnTo>
                    <a:lnTo>
                      <a:pt x="120" y="641"/>
                    </a:lnTo>
                    <a:lnTo>
                      <a:pt x="120" y="637"/>
                    </a:lnTo>
                    <a:lnTo>
                      <a:pt x="117" y="635"/>
                    </a:lnTo>
                    <a:lnTo>
                      <a:pt x="115" y="634"/>
                    </a:lnTo>
                    <a:lnTo>
                      <a:pt x="113" y="634"/>
                    </a:lnTo>
                    <a:lnTo>
                      <a:pt x="99" y="634"/>
                    </a:lnTo>
                    <a:lnTo>
                      <a:pt x="96" y="634"/>
                    </a:lnTo>
                    <a:lnTo>
                      <a:pt x="92" y="629"/>
                    </a:lnTo>
                    <a:lnTo>
                      <a:pt x="89" y="628"/>
                    </a:lnTo>
                    <a:lnTo>
                      <a:pt x="80" y="624"/>
                    </a:lnTo>
                    <a:lnTo>
                      <a:pt x="79" y="622"/>
                    </a:lnTo>
                    <a:lnTo>
                      <a:pt x="78" y="619"/>
                    </a:lnTo>
                    <a:lnTo>
                      <a:pt x="79" y="611"/>
                    </a:lnTo>
                    <a:lnTo>
                      <a:pt x="80" y="603"/>
                    </a:lnTo>
                    <a:lnTo>
                      <a:pt x="82" y="598"/>
                    </a:lnTo>
                    <a:lnTo>
                      <a:pt x="85" y="594"/>
                    </a:lnTo>
                    <a:lnTo>
                      <a:pt x="90" y="589"/>
                    </a:lnTo>
                    <a:lnTo>
                      <a:pt x="94" y="585"/>
                    </a:lnTo>
                    <a:lnTo>
                      <a:pt x="100" y="578"/>
                    </a:lnTo>
                    <a:lnTo>
                      <a:pt x="105" y="573"/>
                    </a:lnTo>
                    <a:lnTo>
                      <a:pt x="109" y="568"/>
                    </a:lnTo>
                    <a:lnTo>
                      <a:pt x="111" y="566"/>
                    </a:lnTo>
                    <a:lnTo>
                      <a:pt x="115" y="553"/>
                    </a:lnTo>
                    <a:lnTo>
                      <a:pt x="116" y="552"/>
                    </a:lnTo>
                    <a:lnTo>
                      <a:pt x="121" y="547"/>
                    </a:lnTo>
                    <a:lnTo>
                      <a:pt x="122" y="545"/>
                    </a:lnTo>
                    <a:lnTo>
                      <a:pt x="125" y="543"/>
                    </a:lnTo>
                    <a:lnTo>
                      <a:pt x="129" y="539"/>
                    </a:lnTo>
                    <a:lnTo>
                      <a:pt x="130" y="539"/>
                    </a:lnTo>
                    <a:lnTo>
                      <a:pt x="131" y="537"/>
                    </a:lnTo>
                    <a:lnTo>
                      <a:pt x="133" y="537"/>
                    </a:lnTo>
                    <a:lnTo>
                      <a:pt x="135" y="536"/>
                    </a:lnTo>
                    <a:lnTo>
                      <a:pt x="137" y="536"/>
                    </a:lnTo>
                    <a:lnTo>
                      <a:pt x="138" y="536"/>
                    </a:lnTo>
                    <a:lnTo>
                      <a:pt x="140" y="537"/>
                    </a:lnTo>
                    <a:lnTo>
                      <a:pt x="141" y="537"/>
                    </a:lnTo>
                    <a:lnTo>
                      <a:pt x="143" y="539"/>
                    </a:lnTo>
                    <a:lnTo>
                      <a:pt x="146" y="541"/>
                    </a:lnTo>
                    <a:lnTo>
                      <a:pt x="147" y="543"/>
                    </a:lnTo>
                    <a:lnTo>
                      <a:pt x="148" y="543"/>
                    </a:lnTo>
                    <a:lnTo>
                      <a:pt x="148" y="545"/>
                    </a:lnTo>
                    <a:lnTo>
                      <a:pt x="148" y="548"/>
                    </a:lnTo>
                    <a:lnTo>
                      <a:pt x="148" y="549"/>
                    </a:lnTo>
                    <a:lnTo>
                      <a:pt x="150" y="553"/>
                    </a:lnTo>
                    <a:lnTo>
                      <a:pt x="152" y="557"/>
                    </a:lnTo>
                    <a:lnTo>
                      <a:pt x="155" y="559"/>
                    </a:lnTo>
                    <a:lnTo>
                      <a:pt x="159" y="559"/>
                    </a:lnTo>
                    <a:lnTo>
                      <a:pt x="164" y="558"/>
                    </a:lnTo>
                    <a:lnTo>
                      <a:pt x="171" y="555"/>
                    </a:lnTo>
                    <a:lnTo>
                      <a:pt x="178" y="551"/>
                    </a:lnTo>
                    <a:lnTo>
                      <a:pt x="183" y="550"/>
                    </a:lnTo>
                    <a:lnTo>
                      <a:pt x="188" y="549"/>
                    </a:lnTo>
                    <a:lnTo>
                      <a:pt x="193" y="548"/>
                    </a:lnTo>
                    <a:lnTo>
                      <a:pt x="198" y="549"/>
                    </a:lnTo>
                    <a:lnTo>
                      <a:pt x="202" y="548"/>
                    </a:lnTo>
                    <a:lnTo>
                      <a:pt x="211" y="545"/>
                    </a:lnTo>
                    <a:lnTo>
                      <a:pt x="220" y="542"/>
                    </a:lnTo>
                    <a:lnTo>
                      <a:pt x="221" y="542"/>
                    </a:lnTo>
                    <a:lnTo>
                      <a:pt x="221" y="541"/>
                    </a:lnTo>
                    <a:lnTo>
                      <a:pt x="223" y="533"/>
                    </a:lnTo>
                    <a:lnTo>
                      <a:pt x="223" y="531"/>
                    </a:lnTo>
                    <a:lnTo>
                      <a:pt x="224" y="530"/>
                    </a:lnTo>
                    <a:lnTo>
                      <a:pt x="228" y="524"/>
                    </a:lnTo>
                    <a:lnTo>
                      <a:pt x="235" y="517"/>
                    </a:lnTo>
                    <a:lnTo>
                      <a:pt x="237" y="515"/>
                    </a:lnTo>
                    <a:lnTo>
                      <a:pt x="240" y="512"/>
                    </a:lnTo>
                    <a:lnTo>
                      <a:pt x="241" y="509"/>
                    </a:lnTo>
                    <a:lnTo>
                      <a:pt x="244" y="495"/>
                    </a:lnTo>
                    <a:lnTo>
                      <a:pt x="245" y="492"/>
                    </a:lnTo>
                    <a:lnTo>
                      <a:pt x="250" y="488"/>
                    </a:lnTo>
                    <a:lnTo>
                      <a:pt x="252" y="486"/>
                    </a:lnTo>
                    <a:lnTo>
                      <a:pt x="260" y="482"/>
                    </a:lnTo>
                    <a:lnTo>
                      <a:pt x="268" y="477"/>
                    </a:lnTo>
                    <a:lnTo>
                      <a:pt x="275" y="474"/>
                    </a:lnTo>
                    <a:lnTo>
                      <a:pt x="283" y="469"/>
                    </a:lnTo>
                    <a:lnTo>
                      <a:pt x="284" y="469"/>
                    </a:lnTo>
                    <a:lnTo>
                      <a:pt x="284" y="468"/>
                    </a:lnTo>
                    <a:lnTo>
                      <a:pt x="286" y="463"/>
                    </a:lnTo>
                    <a:lnTo>
                      <a:pt x="288" y="460"/>
                    </a:lnTo>
                    <a:lnTo>
                      <a:pt x="292" y="456"/>
                    </a:lnTo>
                    <a:lnTo>
                      <a:pt x="296" y="447"/>
                    </a:lnTo>
                    <a:lnTo>
                      <a:pt x="300" y="441"/>
                    </a:lnTo>
                    <a:lnTo>
                      <a:pt x="302" y="434"/>
                    </a:lnTo>
                    <a:lnTo>
                      <a:pt x="305" y="424"/>
                    </a:lnTo>
                    <a:lnTo>
                      <a:pt x="307" y="416"/>
                    </a:lnTo>
                    <a:lnTo>
                      <a:pt x="311" y="408"/>
                    </a:lnTo>
                    <a:lnTo>
                      <a:pt x="311" y="407"/>
                    </a:lnTo>
                    <a:lnTo>
                      <a:pt x="321" y="401"/>
                    </a:lnTo>
                    <a:lnTo>
                      <a:pt x="332" y="399"/>
                    </a:lnTo>
                    <a:lnTo>
                      <a:pt x="335" y="398"/>
                    </a:lnTo>
                    <a:lnTo>
                      <a:pt x="345" y="390"/>
                    </a:lnTo>
                    <a:lnTo>
                      <a:pt x="345" y="389"/>
                    </a:lnTo>
                    <a:lnTo>
                      <a:pt x="345" y="388"/>
                    </a:lnTo>
                    <a:lnTo>
                      <a:pt x="344" y="384"/>
                    </a:lnTo>
                    <a:lnTo>
                      <a:pt x="343" y="382"/>
                    </a:lnTo>
                    <a:lnTo>
                      <a:pt x="341" y="380"/>
                    </a:lnTo>
                    <a:lnTo>
                      <a:pt x="338" y="378"/>
                    </a:lnTo>
                    <a:lnTo>
                      <a:pt x="339" y="377"/>
                    </a:lnTo>
                    <a:lnTo>
                      <a:pt x="339" y="376"/>
                    </a:lnTo>
                    <a:lnTo>
                      <a:pt x="340" y="376"/>
                    </a:lnTo>
                    <a:lnTo>
                      <a:pt x="341" y="375"/>
                    </a:lnTo>
                    <a:lnTo>
                      <a:pt x="343" y="375"/>
                    </a:lnTo>
                    <a:lnTo>
                      <a:pt x="343" y="374"/>
                    </a:lnTo>
                    <a:lnTo>
                      <a:pt x="341" y="373"/>
                    </a:lnTo>
                    <a:lnTo>
                      <a:pt x="343" y="374"/>
                    </a:lnTo>
                    <a:lnTo>
                      <a:pt x="344" y="374"/>
                    </a:lnTo>
                    <a:lnTo>
                      <a:pt x="345" y="373"/>
                    </a:lnTo>
                    <a:lnTo>
                      <a:pt x="347" y="368"/>
                    </a:lnTo>
                    <a:lnTo>
                      <a:pt x="348" y="368"/>
                    </a:lnTo>
                    <a:lnTo>
                      <a:pt x="348" y="367"/>
                    </a:lnTo>
                    <a:lnTo>
                      <a:pt x="350" y="367"/>
                    </a:lnTo>
                    <a:lnTo>
                      <a:pt x="352" y="366"/>
                    </a:lnTo>
                    <a:lnTo>
                      <a:pt x="352" y="364"/>
                    </a:lnTo>
                    <a:lnTo>
                      <a:pt x="352" y="363"/>
                    </a:lnTo>
                    <a:lnTo>
                      <a:pt x="352" y="361"/>
                    </a:lnTo>
                    <a:lnTo>
                      <a:pt x="352" y="360"/>
                    </a:lnTo>
                    <a:lnTo>
                      <a:pt x="353" y="359"/>
                    </a:lnTo>
                    <a:lnTo>
                      <a:pt x="354" y="358"/>
                    </a:lnTo>
                    <a:lnTo>
                      <a:pt x="355" y="358"/>
                    </a:lnTo>
                    <a:lnTo>
                      <a:pt x="356" y="357"/>
                    </a:lnTo>
                    <a:lnTo>
                      <a:pt x="357" y="357"/>
                    </a:lnTo>
                    <a:lnTo>
                      <a:pt x="358" y="356"/>
                    </a:lnTo>
                    <a:lnTo>
                      <a:pt x="358" y="355"/>
                    </a:lnTo>
                    <a:lnTo>
                      <a:pt x="360" y="352"/>
                    </a:lnTo>
                    <a:lnTo>
                      <a:pt x="361" y="351"/>
                    </a:lnTo>
                    <a:lnTo>
                      <a:pt x="362" y="350"/>
                    </a:lnTo>
                    <a:lnTo>
                      <a:pt x="363" y="349"/>
                    </a:lnTo>
                    <a:lnTo>
                      <a:pt x="363" y="348"/>
                    </a:lnTo>
                    <a:lnTo>
                      <a:pt x="364" y="348"/>
                    </a:lnTo>
                    <a:lnTo>
                      <a:pt x="363" y="346"/>
                    </a:lnTo>
                    <a:lnTo>
                      <a:pt x="364" y="346"/>
                    </a:lnTo>
                    <a:lnTo>
                      <a:pt x="366" y="344"/>
                    </a:lnTo>
                    <a:lnTo>
                      <a:pt x="366" y="343"/>
                    </a:lnTo>
                    <a:lnTo>
                      <a:pt x="366" y="342"/>
                    </a:lnTo>
                    <a:lnTo>
                      <a:pt x="366" y="341"/>
                    </a:lnTo>
                    <a:lnTo>
                      <a:pt x="367" y="341"/>
                    </a:lnTo>
                    <a:lnTo>
                      <a:pt x="367" y="340"/>
                    </a:lnTo>
                    <a:lnTo>
                      <a:pt x="369" y="340"/>
                    </a:lnTo>
                    <a:lnTo>
                      <a:pt x="371" y="341"/>
                    </a:lnTo>
                    <a:lnTo>
                      <a:pt x="372" y="341"/>
                    </a:lnTo>
                    <a:lnTo>
                      <a:pt x="372" y="340"/>
                    </a:lnTo>
                    <a:lnTo>
                      <a:pt x="372" y="339"/>
                    </a:lnTo>
                    <a:lnTo>
                      <a:pt x="373" y="338"/>
                    </a:lnTo>
                    <a:lnTo>
                      <a:pt x="374" y="336"/>
                    </a:lnTo>
                    <a:lnTo>
                      <a:pt x="375" y="336"/>
                    </a:lnTo>
                    <a:lnTo>
                      <a:pt x="376" y="336"/>
                    </a:lnTo>
                    <a:lnTo>
                      <a:pt x="378" y="336"/>
                    </a:lnTo>
                    <a:lnTo>
                      <a:pt x="379" y="335"/>
                    </a:lnTo>
                    <a:lnTo>
                      <a:pt x="380" y="335"/>
                    </a:lnTo>
                    <a:lnTo>
                      <a:pt x="381" y="334"/>
                    </a:lnTo>
                    <a:lnTo>
                      <a:pt x="381" y="333"/>
                    </a:lnTo>
                    <a:lnTo>
                      <a:pt x="381" y="332"/>
                    </a:lnTo>
                    <a:lnTo>
                      <a:pt x="382" y="330"/>
                    </a:lnTo>
                    <a:lnTo>
                      <a:pt x="383" y="330"/>
                    </a:lnTo>
                    <a:lnTo>
                      <a:pt x="387" y="327"/>
                    </a:lnTo>
                    <a:lnTo>
                      <a:pt x="387" y="326"/>
                    </a:lnTo>
                    <a:lnTo>
                      <a:pt x="386" y="325"/>
                    </a:lnTo>
                    <a:lnTo>
                      <a:pt x="384" y="325"/>
                    </a:lnTo>
                    <a:lnTo>
                      <a:pt x="383" y="325"/>
                    </a:lnTo>
                    <a:lnTo>
                      <a:pt x="381" y="325"/>
                    </a:lnTo>
                    <a:lnTo>
                      <a:pt x="380" y="325"/>
                    </a:lnTo>
                    <a:lnTo>
                      <a:pt x="379" y="324"/>
                    </a:lnTo>
                    <a:lnTo>
                      <a:pt x="379" y="323"/>
                    </a:lnTo>
                    <a:lnTo>
                      <a:pt x="379" y="322"/>
                    </a:lnTo>
                    <a:lnTo>
                      <a:pt x="378" y="321"/>
                    </a:lnTo>
                    <a:lnTo>
                      <a:pt x="379" y="319"/>
                    </a:lnTo>
                    <a:lnTo>
                      <a:pt x="379" y="317"/>
                    </a:lnTo>
                    <a:lnTo>
                      <a:pt x="379" y="314"/>
                    </a:lnTo>
                    <a:lnTo>
                      <a:pt x="380" y="311"/>
                    </a:lnTo>
                    <a:lnTo>
                      <a:pt x="382" y="306"/>
                    </a:lnTo>
                    <a:lnTo>
                      <a:pt x="382" y="305"/>
                    </a:lnTo>
                    <a:lnTo>
                      <a:pt x="383" y="304"/>
                    </a:lnTo>
                    <a:lnTo>
                      <a:pt x="384" y="302"/>
                    </a:lnTo>
                    <a:lnTo>
                      <a:pt x="384" y="301"/>
                    </a:lnTo>
                    <a:lnTo>
                      <a:pt x="384" y="300"/>
                    </a:lnTo>
                    <a:lnTo>
                      <a:pt x="382" y="297"/>
                    </a:lnTo>
                    <a:lnTo>
                      <a:pt x="381" y="290"/>
                    </a:lnTo>
                    <a:lnTo>
                      <a:pt x="378" y="284"/>
                    </a:lnTo>
                    <a:lnTo>
                      <a:pt x="376" y="283"/>
                    </a:lnTo>
                    <a:lnTo>
                      <a:pt x="378" y="283"/>
                    </a:lnTo>
                    <a:lnTo>
                      <a:pt x="378" y="282"/>
                    </a:lnTo>
                    <a:lnTo>
                      <a:pt x="379" y="282"/>
                    </a:lnTo>
                    <a:lnTo>
                      <a:pt x="379" y="281"/>
                    </a:lnTo>
                    <a:lnTo>
                      <a:pt x="379" y="280"/>
                    </a:lnTo>
                    <a:lnTo>
                      <a:pt x="380" y="280"/>
                    </a:lnTo>
                    <a:lnTo>
                      <a:pt x="380" y="279"/>
                    </a:lnTo>
                    <a:lnTo>
                      <a:pt x="380" y="277"/>
                    </a:lnTo>
                    <a:lnTo>
                      <a:pt x="380" y="276"/>
                    </a:lnTo>
                    <a:lnTo>
                      <a:pt x="381" y="275"/>
                    </a:lnTo>
                    <a:lnTo>
                      <a:pt x="381" y="274"/>
                    </a:lnTo>
                    <a:lnTo>
                      <a:pt x="386" y="271"/>
                    </a:lnTo>
                    <a:lnTo>
                      <a:pt x="387" y="271"/>
                    </a:lnTo>
                    <a:lnTo>
                      <a:pt x="388" y="269"/>
                    </a:lnTo>
                    <a:lnTo>
                      <a:pt x="389" y="266"/>
                    </a:lnTo>
                    <a:lnTo>
                      <a:pt x="393" y="267"/>
                    </a:lnTo>
                    <a:lnTo>
                      <a:pt x="395" y="267"/>
                    </a:lnTo>
                    <a:lnTo>
                      <a:pt x="396" y="265"/>
                    </a:lnTo>
                    <a:lnTo>
                      <a:pt x="396" y="263"/>
                    </a:lnTo>
                    <a:lnTo>
                      <a:pt x="397" y="261"/>
                    </a:lnTo>
                    <a:lnTo>
                      <a:pt x="400" y="263"/>
                    </a:lnTo>
                    <a:lnTo>
                      <a:pt x="401" y="261"/>
                    </a:lnTo>
                    <a:lnTo>
                      <a:pt x="402" y="260"/>
                    </a:lnTo>
                    <a:lnTo>
                      <a:pt x="404" y="261"/>
                    </a:lnTo>
                    <a:lnTo>
                      <a:pt x="405" y="260"/>
                    </a:lnTo>
                    <a:lnTo>
                      <a:pt x="406" y="260"/>
                    </a:lnTo>
                    <a:lnTo>
                      <a:pt x="406" y="259"/>
                    </a:lnTo>
                    <a:lnTo>
                      <a:pt x="407" y="258"/>
                    </a:lnTo>
                    <a:lnTo>
                      <a:pt x="408" y="258"/>
                    </a:lnTo>
                    <a:lnTo>
                      <a:pt x="409" y="258"/>
                    </a:lnTo>
                    <a:lnTo>
                      <a:pt x="409" y="256"/>
                    </a:lnTo>
                    <a:lnTo>
                      <a:pt x="414" y="258"/>
                    </a:lnTo>
                    <a:lnTo>
                      <a:pt x="415" y="257"/>
                    </a:lnTo>
                    <a:lnTo>
                      <a:pt x="416" y="257"/>
                    </a:lnTo>
                    <a:lnTo>
                      <a:pt x="417" y="257"/>
                    </a:lnTo>
                    <a:lnTo>
                      <a:pt x="417" y="256"/>
                    </a:lnTo>
                    <a:lnTo>
                      <a:pt x="419" y="254"/>
                    </a:lnTo>
                    <a:lnTo>
                      <a:pt x="421" y="254"/>
                    </a:lnTo>
                    <a:lnTo>
                      <a:pt x="422" y="252"/>
                    </a:lnTo>
                    <a:lnTo>
                      <a:pt x="423" y="252"/>
                    </a:lnTo>
                    <a:lnTo>
                      <a:pt x="425" y="252"/>
                    </a:lnTo>
                    <a:lnTo>
                      <a:pt x="425" y="251"/>
                    </a:lnTo>
                    <a:lnTo>
                      <a:pt x="426" y="249"/>
                    </a:lnTo>
                    <a:lnTo>
                      <a:pt x="426" y="248"/>
                    </a:lnTo>
                    <a:lnTo>
                      <a:pt x="429" y="246"/>
                    </a:lnTo>
                    <a:lnTo>
                      <a:pt x="429" y="244"/>
                    </a:lnTo>
                    <a:lnTo>
                      <a:pt x="429" y="243"/>
                    </a:lnTo>
                    <a:lnTo>
                      <a:pt x="427" y="241"/>
                    </a:lnTo>
                    <a:lnTo>
                      <a:pt x="425" y="240"/>
                    </a:lnTo>
                    <a:lnTo>
                      <a:pt x="421" y="237"/>
                    </a:lnTo>
                    <a:lnTo>
                      <a:pt x="419" y="235"/>
                    </a:lnTo>
                    <a:lnTo>
                      <a:pt x="415" y="234"/>
                    </a:lnTo>
                    <a:lnTo>
                      <a:pt x="413" y="233"/>
                    </a:lnTo>
                    <a:lnTo>
                      <a:pt x="410" y="231"/>
                    </a:lnTo>
                    <a:lnTo>
                      <a:pt x="409" y="230"/>
                    </a:lnTo>
                    <a:lnTo>
                      <a:pt x="407" y="231"/>
                    </a:lnTo>
                    <a:lnTo>
                      <a:pt x="405" y="231"/>
                    </a:lnTo>
                    <a:lnTo>
                      <a:pt x="401" y="232"/>
                    </a:lnTo>
                    <a:lnTo>
                      <a:pt x="398" y="230"/>
                    </a:lnTo>
                    <a:lnTo>
                      <a:pt x="396" y="230"/>
                    </a:lnTo>
                    <a:lnTo>
                      <a:pt x="393" y="231"/>
                    </a:lnTo>
                    <a:lnTo>
                      <a:pt x="391" y="231"/>
                    </a:lnTo>
                    <a:lnTo>
                      <a:pt x="389" y="230"/>
                    </a:lnTo>
                    <a:lnTo>
                      <a:pt x="388" y="227"/>
                    </a:lnTo>
                    <a:lnTo>
                      <a:pt x="386" y="223"/>
                    </a:lnTo>
                    <a:lnTo>
                      <a:pt x="386" y="222"/>
                    </a:lnTo>
                    <a:lnTo>
                      <a:pt x="386" y="221"/>
                    </a:lnTo>
                    <a:lnTo>
                      <a:pt x="387" y="219"/>
                    </a:lnTo>
                    <a:lnTo>
                      <a:pt x="387" y="217"/>
                    </a:lnTo>
                    <a:lnTo>
                      <a:pt x="387" y="216"/>
                    </a:lnTo>
                    <a:lnTo>
                      <a:pt x="387" y="214"/>
                    </a:lnTo>
                    <a:lnTo>
                      <a:pt x="387" y="212"/>
                    </a:lnTo>
                    <a:lnTo>
                      <a:pt x="387" y="210"/>
                    </a:lnTo>
                    <a:lnTo>
                      <a:pt x="389" y="207"/>
                    </a:lnTo>
                    <a:lnTo>
                      <a:pt x="389" y="206"/>
                    </a:lnTo>
                    <a:lnTo>
                      <a:pt x="389" y="205"/>
                    </a:lnTo>
                    <a:lnTo>
                      <a:pt x="388" y="204"/>
                    </a:lnTo>
                    <a:lnTo>
                      <a:pt x="387" y="204"/>
                    </a:lnTo>
                    <a:lnTo>
                      <a:pt x="386" y="205"/>
                    </a:lnTo>
                    <a:lnTo>
                      <a:pt x="386" y="206"/>
                    </a:lnTo>
                    <a:lnTo>
                      <a:pt x="384" y="207"/>
                    </a:lnTo>
                    <a:lnTo>
                      <a:pt x="384" y="208"/>
                    </a:lnTo>
                    <a:lnTo>
                      <a:pt x="383" y="209"/>
                    </a:lnTo>
                    <a:lnTo>
                      <a:pt x="382" y="209"/>
                    </a:lnTo>
                    <a:lnTo>
                      <a:pt x="379" y="210"/>
                    </a:lnTo>
                    <a:lnTo>
                      <a:pt x="378" y="210"/>
                    </a:lnTo>
                    <a:lnTo>
                      <a:pt x="376" y="209"/>
                    </a:lnTo>
                    <a:lnTo>
                      <a:pt x="375" y="208"/>
                    </a:lnTo>
                    <a:lnTo>
                      <a:pt x="374" y="207"/>
                    </a:lnTo>
                    <a:lnTo>
                      <a:pt x="373" y="207"/>
                    </a:lnTo>
                    <a:lnTo>
                      <a:pt x="371" y="209"/>
                    </a:lnTo>
                    <a:lnTo>
                      <a:pt x="370" y="209"/>
                    </a:lnTo>
                    <a:lnTo>
                      <a:pt x="369" y="209"/>
                    </a:lnTo>
                    <a:lnTo>
                      <a:pt x="367" y="208"/>
                    </a:lnTo>
                    <a:lnTo>
                      <a:pt x="366" y="207"/>
                    </a:lnTo>
                    <a:lnTo>
                      <a:pt x="366" y="206"/>
                    </a:lnTo>
                    <a:lnTo>
                      <a:pt x="366" y="205"/>
                    </a:lnTo>
                    <a:lnTo>
                      <a:pt x="367" y="205"/>
                    </a:lnTo>
                    <a:lnTo>
                      <a:pt x="367" y="202"/>
                    </a:lnTo>
                    <a:lnTo>
                      <a:pt x="367" y="201"/>
                    </a:lnTo>
                    <a:lnTo>
                      <a:pt x="367" y="198"/>
                    </a:lnTo>
                    <a:lnTo>
                      <a:pt x="367" y="194"/>
                    </a:lnTo>
                    <a:lnTo>
                      <a:pt x="366" y="192"/>
                    </a:lnTo>
                    <a:lnTo>
                      <a:pt x="365" y="191"/>
                    </a:lnTo>
                    <a:lnTo>
                      <a:pt x="360" y="191"/>
                    </a:lnTo>
                    <a:lnTo>
                      <a:pt x="357" y="189"/>
                    </a:lnTo>
                    <a:lnTo>
                      <a:pt x="354" y="184"/>
                    </a:lnTo>
                    <a:lnTo>
                      <a:pt x="352" y="183"/>
                    </a:lnTo>
                    <a:lnTo>
                      <a:pt x="349" y="181"/>
                    </a:lnTo>
                    <a:lnTo>
                      <a:pt x="348" y="180"/>
                    </a:lnTo>
                    <a:lnTo>
                      <a:pt x="347" y="177"/>
                    </a:lnTo>
                    <a:lnTo>
                      <a:pt x="347" y="174"/>
                    </a:lnTo>
                    <a:lnTo>
                      <a:pt x="348" y="173"/>
                    </a:lnTo>
                    <a:lnTo>
                      <a:pt x="349" y="172"/>
                    </a:lnTo>
                    <a:lnTo>
                      <a:pt x="352" y="172"/>
                    </a:lnTo>
                    <a:lnTo>
                      <a:pt x="353" y="171"/>
                    </a:lnTo>
                    <a:lnTo>
                      <a:pt x="353" y="169"/>
                    </a:lnTo>
                    <a:lnTo>
                      <a:pt x="354" y="168"/>
                    </a:lnTo>
                    <a:lnTo>
                      <a:pt x="354" y="167"/>
                    </a:lnTo>
                    <a:lnTo>
                      <a:pt x="356" y="163"/>
                    </a:lnTo>
                    <a:lnTo>
                      <a:pt x="357" y="157"/>
                    </a:lnTo>
                    <a:lnTo>
                      <a:pt x="356" y="152"/>
                    </a:lnTo>
                    <a:lnTo>
                      <a:pt x="353" y="150"/>
                    </a:lnTo>
                    <a:lnTo>
                      <a:pt x="349" y="148"/>
                    </a:lnTo>
                    <a:lnTo>
                      <a:pt x="347" y="146"/>
                    </a:lnTo>
                    <a:lnTo>
                      <a:pt x="346" y="145"/>
                    </a:lnTo>
                    <a:lnTo>
                      <a:pt x="346" y="143"/>
                    </a:lnTo>
                    <a:lnTo>
                      <a:pt x="346" y="142"/>
                    </a:lnTo>
                    <a:lnTo>
                      <a:pt x="346" y="141"/>
                    </a:lnTo>
                    <a:lnTo>
                      <a:pt x="346" y="140"/>
                    </a:lnTo>
                    <a:lnTo>
                      <a:pt x="346" y="139"/>
                    </a:lnTo>
                    <a:lnTo>
                      <a:pt x="347" y="138"/>
                    </a:lnTo>
                    <a:lnTo>
                      <a:pt x="348" y="134"/>
                    </a:lnTo>
                    <a:lnTo>
                      <a:pt x="350" y="133"/>
                    </a:lnTo>
                    <a:lnTo>
                      <a:pt x="356" y="132"/>
                    </a:lnTo>
                    <a:lnTo>
                      <a:pt x="358" y="131"/>
                    </a:lnTo>
                    <a:lnTo>
                      <a:pt x="361" y="130"/>
                    </a:lnTo>
                    <a:lnTo>
                      <a:pt x="362" y="127"/>
                    </a:lnTo>
                    <a:lnTo>
                      <a:pt x="364" y="125"/>
                    </a:lnTo>
                    <a:lnTo>
                      <a:pt x="364" y="123"/>
                    </a:lnTo>
                    <a:lnTo>
                      <a:pt x="363" y="121"/>
                    </a:lnTo>
                    <a:lnTo>
                      <a:pt x="362" y="120"/>
                    </a:lnTo>
                    <a:lnTo>
                      <a:pt x="360" y="120"/>
                    </a:lnTo>
                    <a:lnTo>
                      <a:pt x="357" y="121"/>
                    </a:lnTo>
                    <a:lnTo>
                      <a:pt x="355" y="121"/>
                    </a:lnTo>
                    <a:lnTo>
                      <a:pt x="352" y="120"/>
                    </a:lnTo>
                    <a:lnTo>
                      <a:pt x="350" y="120"/>
                    </a:lnTo>
                    <a:lnTo>
                      <a:pt x="347" y="121"/>
                    </a:lnTo>
                    <a:lnTo>
                      <a:pt x="345" y="120"/>
                    </a:lnTo>
                    <a:lnTo>
                      <a:pt x="343" y="118"/>
                    </a:lnTo>
                    <a:lnTo>
                      <a:pt x="341" y="116"/>
                    </a:lnTo>
                    <a:lnTo>
                      <a:pt x="341" y="115"/>
                    </a:lnTo>
                    <a:lnTo>
                      <a:pt x="341" y="113"/>
                    </a:lnTo>
                    <a:lnTo>
                      <a:pt x="343" y="110"/>
                    </a:lnTo>
                    <a:lnTo>
                      <a:pt x="347" y="109"/>
                    </a:lnTo>
                    <a:lnTo>
                      <a:pt x="347" y="108"/>
                    </a:lnTo>
                    <a:lnTo>
                      <a:pt x="348" y="106"/>
                    </a:lnTo>
                    <a:lnTo>
                      <a:pt x="347" y="105"/>
                    </a:lnTo>
                    <a:lnTo>
                      <a:pt x="347" y="104"/>
                    </a:lnTo>
                    <a:lnTo>
                      <a:pt x="345" y="100"/>
                    </a:lnTo>
                    <a:lnTo>
                      <a:pt x="344" y="99"/>
                    </a:lnTo>
                    <a:lnTo>
                      <a:pt x="343" y="98"/>
                    </a:lnTo>
                    <a:lnTo>
                      <a:pt x="340" y="99"/>
                    </a:lnTo>
                    <a:lnTo>
                      <a:pt x="339" y="98"/>
                    </a:lnTo>
                    <a:lnTo>
                      <a:pt x="338" y="98"/>
                    </a:lnTo>
                    <a:lnTo>
                      <a:pt x="336" y="97"/>
                    </a:lnTo>
                    <a:lnTo>
                      <a:pt x="335" y="96"/>
                    </a:lnTo>
                    <a:lnTo>
                      <a:pt x="335" y="93"/>
                    </a:lnTo>
                    <a:lnTo>
                      <a:pt x="335" y="92"/>
                    </a:lnTo>
                    <a:lnTo>
                      <a:pt x="336" y="90"/>
                    </a:lnTo>
                    <a:lnTo>
                      <a:pt x="337" y="90"/>
                    </a:lnTo>
                    <a:lnTo>
                      <a:pt x="338" y="89"/>
                    </a:lnTo>
                    <a:lnTo>
                      <a:pt x="339" y="88"/>
                    </a:lnTo>
                    <a:lnTo>
                      <a:pt x="339" y="84"/>
                    </a:lnTo>
                    <a:lnTo>
                      <a:pt x="340" y="83"/>
                    </a:lnTo>
                    <a:lnTo>
                      <a:pt x="343" y="81"/>
                    </a:lnTo>
                    <a:lnTo>
                      <a:pt x="344" y="80"/>
                    </a:lnTo>
                    <a:lnTo>
                      <a:pt x="344" y="78"/>
                    </a:lnTo>
                    <a:lnTo>
                      <a:pt x="343" y="75"/>
                    </a:lnTo>
                    <a:lnTo>
                      <a:pt x="343" y="74"/>
                    </a:lnTo>
                    <a:lnTo>
                      <a:pt x="345" y="73"/>
                    </a:lnTo>
                    <a:lnTo>
                      <a:pt x="346" y="72"/>
                    </a:lnTo>
                    <a:lnTo>
                      <a:pt x="355" y="71"/>
                    </a:lnTo>
                    <a:lnTo>
                      <a:pt x="356" y="70"/>
                    </a:lnTo>
                    <a:lnTo>
                      <a:pt x="361" y="66"/>
                    </a:lnTo>
                    <a:lnTo>
                      <a:pt x="365" y="65"/>
                    </a:lnTo>
                    <a:lnTo>
                      <a:pt x="369" y="65"/>
                    </a:lnTo>
                    <a:lnTo>
                      <a:pt x="372" y="65"/>
                    </a:lnTo>
                    <a:lnTo>
                      <a:pt x="388" y="71"/>
                    </a:lnTo>
                    <a:lnTo>
                      <a:pt x="408" y="75"/>
                    </a:lnTo>
                    <a:lnTo>
                      <a:pt x="414" y="75"/>
                    </a:lnTo>
                    <a:lnTo>
                      <a:pt x="418" y="74"/>
                    </a:lnTo>
                    <a:lnTo>
                      <a:pt x="421" y="74"/>
                    </a:lnTo>
                    <a:lnTo>
                      <a:pt x="422" y="75"/>
                    </a:lnTo>
                    <a:lnTo>
                      <a:pt x="423" y="76"/>
                    </a:lnTo>
                    <a:lnTo>
                      <a:pt x="423" y="78"/>
                    </a:lnTo>
                    <a:lnTo>
                      <a:pt x="425" y="79"/>
                    </a:lnTo>
                    <a:lnTo>
                      <a:pt x="429" y="80"/>
                    </a:lnTo>
                    <a:lnTo>
                      <a:pt x="444" y="84"/>
                    </a:lnTo>
                    <a:lnTo>
                      <a:pt x="447" y="84"/>
                    </a:lnTo>
                    <a:lnTo>
                      <a:pt x="450" y="84"/>
                    </a:lnTo>
                    <a:lnTo>
                      <a:pt x="451" y="84"/>
                    </a:lnTo>
                    <a:lnTo>
                      <a:pt x="453" y="84"/>
                    </a:lnTo>
                    <a:lnTo>
                      <a:pt x="455" y="84"/>
                    </a:lnTo>
                    <a:lnTo>
                      <a:pt x="456" y="83"/>
                    </a:lnTo>
                    <a:lnTo>
                      <a:pt x="459" y="80"/>
                    </a:lnTo>
                    <a:lnTo>
                      <a:pt x="464" y="76"/>
                    </a:lnTo>
                    <a:lnTo>
                      <a:pt x="465" y="75"/>
                    </a:lnTo>
                    <a:lnTo>
                      <a:pt x="466" y="75"/>
                    </a:lnTo>
                    <a:lnTo>
                      <a:pt x="466" y="74"/>
                    </a:lnTo>
                    <a:lnTo>
                      <a:pt x="467" y="73"/>
                    </a:lnTo>
                    <a:lnTo>
                      <a:pt x="468" y="72"/>
                    </a:lnTo>
                    <a:lnTo>
                      <a:pt x="470" y="71"/>
                    </a:lnTo>
                    <a:lnTo>
                      <a:pt x="474" y="73"/>
                    </a:lnTo>
                    <a:lnTo>
                      <a:pt x="476" y="73"/>
                    </a:lnTo>
                    <a:lnTo>
                      <a:pt x="483" y="71"/>
                    </a:lnTo>
                    <a:lnTo>
                      <a:pt x="491" y="66"/>
                    </a:lnTo>
                    <a:lnTo>
                      <a:pt x="493" y="65"/>
                    </a:lnTo>
                    <a:lnTo>
                      <a:pt x="495" y="66"/>
                    </a:lnTo>
                    <a:lnTo>
                      <a:pt x="498" y="67"/>
                    </a:lnTo>
                    <a:lnTo>
                      <a:pt x="499" y="68"/>
                    </a:lnTo>
                    <a:lnTo>
                      <a:pt x="500" y="68"/>
                    </a:lnTo>
                    <a:lnTo>
                      <a:pt x="505" y="67"/>
                    </a:lnTo>
                    <a:lnTo>
                      <a:pt x="505" y="66"/>
                    </a:lnTo>
                    <a:lnTo>
                      <a:pt x="511" y="62"/>
                    </a:lnTo>
                    <a:lnTo>
                      <a:pt x="512" y="59"/>
                    </a:lnTo>
                    <a:lnTo>
                      <a:pt x="511" y="56"/>
                    </a:lnTo>
                    <a:lnTo>
                      <a:pt x="512" y="55"/>
                    </a:lnTo>
                    <a:lnTo>
                      <a:pt x="513" y="54"/>
                    </a:lnTo>
                    <a:lnTo>
                      <a:pt x="516" y="53"/>
                    </a:lnTo>
                    <a:lnTo>
                      <a:pt x="518" y="53"/>
                    </a:lnTo>
                    <a:lnTo>
                      <a:pt x="519" y="53"/>
                    </a:lnTo>
                    <a:lnTo>
                      <a:pt x="521" y="54"/>
                    </a:lnTo>
                    <a:lnTo>
                      <a:pt x="522" y="54"/>
                    </a:lnTo>
                    <a:lnTo>
                      <a:pt x="524" y="53"/>
                    </a:lnTo>
                    <a:lnTo>
                      <a:pt x="527" y="49"/>
                    </a:lnTo>
                    <a:lnTo>
                      <a:pt x="528" y="48"/>
                    </a:lnTo>
                    <a:lnTo>
                      <a:pt x="528" y="46"/>
                    </a:lnTo>
                    <a:lnTo>
                      <a:pt x="528" y="43"/>
                    </a:lnTo>
                    <a:lnTo>
                      <a:pt x="528" y="42"/>
                    </a:lnTo>
                    <a:lnTo>
                      <a:pt x="529" y="40"/>
                    </a:lnTo>
                    <a:lnTo>
                      <a:pt x="521" y="21"/>
                    </a:lnTo>
                    <a:lnTo>
                      <a:pt x="513" y="0"/>
                    </a:lnTo>
                    <a:lnTo>
                      <a:pt x="516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74" name="Freeform 50">
                <a:extLst>
                  <a:ext uri="{FF2B5EF4-FFF2-40B4-BE49-F238E27FC236}">
                    <a16:creationId xmlns:a16="http://schemas.microsoft.com/office/drawing/2014/main" id="{00C9D6F6-61E3-4E0D-9C37-F1206E2291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4552" y="4943624"/>
                <a:ext cx="7938" cy="4763"/>
              </a:xfrm>
              <a:custGeom>
                <a:avLst/>
                <a:gdLst>
                  <a:gd name="T0" fmla="*/ 3 w 5"/>
                  <a:gd name="T1" fmla="*/ 3 h 3"/>
                  <a:gd name="T2" fmla="*/ 1 w 5"/>
                  <a:gd name="T3" fmla="*/ 3 h 3"/>
                  <a:gd name="T4" fmla="*/ 0 w 5"/>
                  <a:gd name="T5" fmla="*/ 3 h 3"/>
                  <a:gd name="T6" fmla="*/ 0 w 5"/>
                  <a:gd name="T7" fmla="*/ 2 h 3"/>
                  <a:gd name="T8" fmla="*/ 1 w 5"/>
                  <a:gd name="T9" fmla="*/ 2 h 3"/>
                  <a:gd name="T10" fmla="*/ 1 w 5"/>
                  <a:gd name="T11" fmla="*/ 3 h 3"/>
                  <a:gd name="T12" fmla="*/ 3 w 5"/>
                  <a:gd name="T13" fmla="*/ 2 h 3"/>
                  <a:gd name="T14" fmla="*/ 3 w 5"/>
                  <a:gd name="T15" fmla="*/ 1 h 3"/>
                  <a:gd name="T16" fmla="*/ 4 w 5"/>
                  <a:gd name="T17" fmla="*/ 1 h 3"/>
                  <a:gd name="T18" fmla="*/ 4 w 5"/>
                  <a:gd name="T19" fmla="*/ 0 h 3"/>
                  <a:gd name="T20" fmla="*/ 5 w 5"/>
                  <a:gd name="T21" fmla="*/ 0 h 3"/>
                  <a:gd name="T22" fmla="*/ 4 w 5"/>
                  <a:gd name="T23" fmla="*/ 2 h 3"/>
                  <a:gd name="T24" fmla="*/ 3 w 5"/>
                  <a:gd name="T2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3">
                    <a:moveTo>
                      <a:pt x="3" y="3"/>
                    </a:moveTo>
                    <a:lnTo>
                      <a:pt x="1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" y="2"/>
                    </a:lnTo>
                    <a:lnTo>
                      <a:pt x="3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75" name="Freeform 51">
                <a:extLst>
                  <a:ext uri="{FF2B5EF4-FFF2-40B4-BE49-F238E27FC236}">
                    <a16:creationId xmlns:a16="http://schemas.microsoft.com/office/drawing/2014/main" id="{B9DE2A91-6CE1-16B2-F831-C026DB6CAB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43290" y="4772174"/>
                <a:ext cx="1588" cy="317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0 w 1"/>
                  <a:gd name="T5" fmla="*/ 1 h 2"/>
                  <a:gd name="T6" fmla="*/ 1 w 1"/>
                  <a:gd name="T7" fmla="*/ 0 h 2"/>
                  <a:gd name="T8" fmla="*/ 1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1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76" name="Freeform 52">
                <a:extLst>
                  <a:ext uri="{FF2B5EF4-FFF2-40B4-BE49-F238E27FC236}">
                    <a16:creationId xmlns:a16="http://schemas.microsoft.com/office/drawing/2014/main" id="{581A2095-8AED-424B-17E3-8F5E14941E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9627" y="4724549"/>
                <a:ext cx="1588" cy="1588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77" name="Freeform 53">
                <a:extLst>
                  <a:ext uri="{FF2B5EF4-FFF2-40B4-BE49-F238E27FC236}">
                    <a16:creationId xmlns:a16="http://schemas.microsoft.com/office/drawing/2014/main" id="{3B77BE8F-841E-B18D-41FE-B5209D1B31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46465" y="4699149"/>
                <a:ext cx="1588" cy="1588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1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78" name="Freeform 54">
                <a:extLst>
                  <a:ext uri="{FF2B5EF4-FFF2-40B4-BE49-F238E27FC236}">
                    <a16:creationId xmlns:a16="http://schemas.microsoft.com/office/drawing/2014/main" id="{1C7DBBFB-FA85-4A19-D20E-2E65467FCE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6765" y="4695974"/>
                <a:ext cx="1588" cy="6350"/>
              </a:xfrm>
              <a:custGeom>
                <a:avLst/>
                <a:gdLst>
                  <a:gd name="T0" fmla="*/ 0 w 1"/>
                  <a:gd name="T1" fmla="*/ 2 h 4"/>
                  <a:gd name="T2" fmla="*/ 0 w 1"/>
                  <a:gd name="T3" fmla="*/ 4 h 4"/>
                  <a:gd name="T4" fmla="*/ 0 w 1"/>
                  <a:gd name="T5" fmla="*/ 2 h 4"/>
                  <a:gd name="T6" fmla="*/ 0 w 1"/>
                  <a:gd name="T7" fmla="*/ 1 h 4"/>
                  <a:gd name="T8" fmla="*/ 1 w 1"/>
                  <a:gd name="T9" fmla="*/ 1 h 4"/>
                  <a:gd name="T10" fmla="*/ 1 w 1"/>
                  <a:gd name="T11" fmla="*/ 0 h 4"/>
                  <a:gd name="T12" fmla="*/ 1 w 1"/>
                  <a:gd name="T13" fmla="*/ 1 h 4"/>
                  <a:gd name="T14" fmla="*/ 0 w 1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4">
                    <a:moveTo>
                      <a:pt x="0" y="2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79" name="Freeform 55">
                <a:extLst>
                  <a:ext uri="{FF2B5EF4-FFF2-40B4-BE49-F238E27FC236}">
                    <a16:creationId xmlns:a16="http://schemas.microsoft.com/office/drawing/2014/main" id="{B45866D4-0E6A-B8C0-1C5C-5512AC17C6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7565" y="4672161"/>
                <a:ext cx="3175" cy="1588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0 w 2"/>
                  <a:gd name="T5" fmla="*/ 0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80" name="Freeform 56">
                <a:extLst>
                  <a:ext uri="{FF2B5EF4-FFF2-40B4-BE49-F238E27FC236}">
                    <a16:creationId xmlns:a16="http://schemas.microsoft.com/office/drawing/2014/main" id="{43D6AB7C-45EB-D25D-18D2-74A0F88A54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62327" y="4657874"/>
                <a:ext cx="1588" cy="7938"/>
              </a:xfrm>
              <a:custGeom>
                <a:avLst/>
                <a:gdLst>
                  <a:gd name="T0" fmla="*/ 0 w 1"/>
                  <a:gd name="T1" fmla="*/ 5 h 5"/>
                  <a:gd name="T2" fmla="*/ 0 w 1"/>
                  <a:gd name="T3" fmla="*/ 3 h 5"/>
                  <a:gd name="T4" fmla="*/ 0 w 1"/>
                  <a:gd name="T5" fmla="*/ 2 h 5"/>
                  <a:gd name="T6" fmla="*/ 1 w 1"/>
                  <a:gd name="T7" fmla="*/ 0 h 5"/>
                  <a:gd name="T8" fmla="*/ 1 w 1"/>
                  <a:gd name="T9" fmla="*/ 1 h 5"/>
                  <a:gd name="T10" fmla="*/ 1 w 1"/>
                  <a:gd name="T11" fmla="*/ 2 h 5"/>
                  <a:gd name="T12" fmla="*/ 1 w 1"/>
                  <a:gd name="T13" fmla="*/ 3 h 5"/>
                  <a:gd name="T14" fmla="*/ 0 w 1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5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81" name="Freeform 57">
                <a:extLst>
                  <a:ext uri="{FF2B5EF4-FFF2-40B4-BE49-F238E27FC236}">
                    <a16:creationId xmlns:a16="http://schemas.microsoft.com/office/drawing/2014/main" id="{1B4FC6D8-886B-0368-8E6C-BC83FAB339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2965" y="4634061"/>
                <a:ext cx="1588" cy="4763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3 h 3"/>
                  <a:gd name="T4" fmla="*/ 0 w 1"/>
                  <a:gd name="T5" fmla="*/ 1 h 3"/>
                  <a:gd name="T6" fmla="*/ 1 w 1"/>
                  <a:gd name="T7" fmla="*/ 0 h 3"/>
                  <a:gd name="T8" fmla="*/ 1 w 1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1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82" name="Freeform 58">
                <a:extLst>
                  <a:ext uri="{FF2B5EF4-FFF2-40B4-BE49-F238E27FC236}">
                    <a16:creationId xmlns:a16="http://schemas.microsoft.com/office/drawing/2014/main" id="{D7F8244C-9E55-E565-F349-8639FA5384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4390" y="4616599"/>
                <a:ext cx="1588" cy="1588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83" name="Freeform 59">
                <a:extLst>
                  <a:ext uri="{FF2B5EF4-FFF2-40B4-BE49-F238E27FC236}">
                    <a16:creationId xmlns:a16="http://schemas.microsoft.com/office/drawing/2014/main" id="{20B5565D-D558-24CA-5650-169917F10A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7502" y="4210199"/>
                <a:ext cx="9525" cy="11113"/>
              </a:xfrm>
              <a:custGeom>
                <a:avLst/>
                <a:gdLst>
                  <a:gd name="T0" fmla="*/ 5 w 6"/>
                  <a:gd name="T1" fmla="*/ 6 h 7"/>
                  <a:gd name="T2" fmla="*/ 4 w 6"/>
                  <a:gd name="T3" fmla="*/ 7 h 7"/>
                  <a:gd name="T4" fmla="*/ 3 w 6"/>
                  <a:gd name="T5" fmla="*/ 6 h 7"/>
                  <a:gd name="T6" fmla="*/ 0 w 6"/>
                  <a:gd name="T7" fmla="*/ 3 h 7"/>
                  <a:gd name="T8" fmla="*/ 1 w 6"/>
                  <a:gd name="T9" fmla="*/ 2 h 7"/>
                  <a:gd name="T10" fmla="*/ 1 w 6"/>
                  <a:gd name="T11" fmla="*/ 0 h 7"/>
                  <a:gd name="T12" fmla="*/ 4 w 6"/>
                  <a:gd name="T13" fmla="*/ 3 h 7"/>
                  <a:gd name="T14" fmla="*/ 5 w 6"/>
                  <a:gd name="T15" fmla="*/ 4 h 7"/>
                  <a:gd name="T16" fmla="*/ 6 w 6"/>
                  <a:gd name="T17" fmla="*/ 5 h 7"/>
                  <a:gd name="T18" fmla="*/ 6 w 6"/>
                  <a:gd name="T19" fmla="*/ 6 h 7"/>
                  <a:gd name="T20" fmla="*/ 5 w 6"/>
                  <a:gd name="T21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7">
                    <a:moveTo>
                      <a:pt x="5" y="6"/>
                    </a:moveTo>
                    <a:lnTo>
                      <a:pt x="4" y="7"/>
                    </a:lnTo>
                    <a:lnTo>
                      <a:pt x="3" y="6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4" y="3"/>
                    </a:lnTo>
                    <a:lnTo>
                      <a:pt x="5" y="4"/>
                    </a:lnTo>
                    <a:lnTo>
                      <a:pt x="6" y="5"/>
                    </a:lnTo>
                    <a:lnTo>
                      <a:pt x="6" y="6"/>
                    </a:lnTo>
                    <a:lnTo>
                      <a:pt x="5" y="6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85" name="Freeform 61">
                <a:extLst>
                  <a:ext uri="{FF2B5EF4-FFF2-40B4-BE49-F238E27FC236}">
                    <a16:creationId xmlns:a16="http://schemas.microsoft.com/office/drawing/2014/main" id="{177E4846-2A89-F5CB-D5C5-33157A0616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62327" y="3881586"/>
                <a:ext cx="712788" cy="1073150"/>
              </a:xfrm>
              <a:custGeom>
                <a:avLst/>
                <a:gdLst>
                  <a:gd name="T0" fmla="*/ 441 w 449"/>
                  <a:gd name="T1" fmla="*/ 410 h 676"/>
                  <a:gd name="T2" fmla="*/ 427 w 449"/>
                  <a:gd name="T3" fmla="*/ 435 h 676"/>
                  <a:gd name="T4" fmla="*/ 416 w 449"/>
                  <a:gd name="T5" fmla="*/ 473 h 676"/>
                  <a:gd name="T6" fmla="*/ 411 w 449"/>
                  <a:gd name="T7" fmla="*/ 487 h 676"/>
                  <a:gd name="T8" fmla="*/ 422 w 449"/>
                  <a:gd name="T9" fmla="*/ 548 h 676"/>
                  <a:gd name="T10" fmla="*/ 416 w 449"/>
                  <a:gd name="T11" fmla="*/ 549 h 676"/>
                  <a:gd name="T12" fmla="*/ 393 w 449"/>
                  <a:gd name="T13" fmla="*/ 547 h 676"/>
                  <a:gd name="T14" fmla="*/ 379 w 449"/>
                  <a:gd name="T15" fmla="*/ 573 h 676"/>
                  <a:gd name="T16" fmla="*/ 368 w 449"/>
                  <a:gd name="T17" fmla="*/ 604 h 676"/>
                  <a:gd name="T18" fmla="*/ 397 w 449"/>
                  <a:gd name="T19" fmla="*/ 617 h 676"/>
                  <a:gd name="T20" fmla="*/ 365 w 449"/>
                  <a:gd name="T21" fmla="*/ 612 h 676"/>
                  <a:gd name="T22" fmla="*/ 325 w 449"/>
                  <a:gd name="T23" fmla="*/ 629 h 676"/>
                  <a:gd name="T24" fmla="*/ 320 w 449"/>
                  <a:gd name="T25" fmla="*/ 647 h 676"/>
                  <a:gd name="T26" fmla="*/ 264 w 449"/>
                  <a:gd name="T27" fmla="*/ 676 h 676"/>
                  <a:gd name="T28" fmla="*/ 227 w 449"/>
                  <a:gd name="T29" fmla="*/ 632 h 676"/>
                  <a:gd name="T30" fmla="*/ 229 w 449"/>
                  <a:gd name="T31" fmla="*/ 628 h 676"/>
                  <a:gd name="T32" fmla="*/ 219 w 449"/>
                  <a:gd name="T33" fmla="*/ 620 h 676"/>
                  <a:gd name="T34" fmla="*/ 209 w 449"/>
                  <a:gd name="T35" fmla="*/ 578 h 676"/>
                  <a:gd name="T36" fmla="*/ 210 w 449"/>
                  <a:gd name="T37" fmla="*/ 573 h 676"/>
                  <a:gd name="T38" fmla="*/ 215 w 449"/>
                  <a:gd name="T39" fmla="*/ 588 h 676"/>
                  <a:gd name="T40" fmla="*/ 217 w 449"/>
                  <a:gd name="T41" fmla="*/ 588 h 676"/>
                  <a:gd name="T42" fmla="*/ 213 w 449"/>
                  <a:gd name="T43" fmla="*/ 571 h 676"/>
                  <a:gd name="T44" fmla="*/ 207 w 449"/>
                  <a:gd name="T45" fmla="*/ 566 h 676"/>
                  <a:gd name="T46" fmla="*/ 204 w 449"/>
                  <a:gd name="T47" fmla="*/ 553 h 676"/>
                  <a:gd name="T48" fmla="*/ 189 w 449"/>
                  <a:gd name="T49" fmla="*/ 522 h 676"/>
                  <a:gd name="T50" fmla="*/ 175 w 449"/>
                  <a:gd name="T51" fmla="*/ 482 h 676"/>
                  <a:gd name="T52" fmla="*/ 152 w 449"/>
                  <a:gd name="T53" fmla="*/ 448 h 676"/>
                  <a:gd name="T54" fmla="*/ 148 w 449"/>
                  <a:gd name="T55" fmla="*/ 445 h 676"/>
                  <a:gd name="T56" fmla="*/ 139 w 449"/>
                  <a:gd name="T57" fmla="*/ 430 h 676"/>
                  <a:gd name="T58" fmla="*/ 124 w 449"/>
                  <a:gd name="T59" fmla="*/ 397 h 676"/>
                  <a:gd name="T60" fmla="*/ 118 w 449"/>
                  <a:gd name="T61" fmla="*/ 375 h 676"/>
                  <a:gd name="T62" fmla="*/ 115 w 449"/>
                  <a:gd name="T63" fmla="*/ 355 h 676"/>
                  <a:gd name="T64" fmla="*/ 113 w 449"/>
                  <a:gd name="T65" fmla="*/ 340 h 676"/>
                  <a:gd name="T66" fmla="*/ 100 w 449"/>
                  <a:gd name="T67" fmla="*/ 311 h 676"/>
                  <a:gd name="T68" fmla="*/ 96 w 449"/>
                  <a:gd name="T69" fmla="*/ 295 h 676"/>
                  <a:gd name="T70" fmla="*/ 94 w 449"/>
                  <a:gd name="T71" fmla="*/ 288 h 676"/>
                  <a:gd name="T72" fmla="*/ 89 w 449"/>
                  <a:gd name="T73" fmla="*/ 281 h 676"/>
                  <a:gd name="T74" fmla="*/ 83 w 449"/>
                  <a:gd name="T75" fmla="*/ 270 h 676"/>
                  <a:gd name="T76" fmla="*/ 74 w 449"/>
                  <a:gd name="T77" fmla="*/ 264 h 676"/>
                  <a:gd name="T78" fmla="*/ 64 w 449"/>
                  <a:gd name="T79" fmla="*/ 238 h 676"/>
                  <a:gd name="T80" fmla="*/ 64 w 449"/>
                  <a:gd name="T81" fmla="*/ 232 h 676"/>
                  <a:gd name="T82" fmla="*/ 58 w 449"/>
                  <a:gd name="T83" fmla="*/ 227 h 676"/>
                  <a:gd name="T84" fmla="*/ 55 w 449"/>
                  <a:gd name="T85" fmla="*/ 219 h 676"/>
                  <a:gd name="T86" fmla="*/ 44 w 449"/>
                  <a:gd name="T87" fmla="*/ 197 h 676"/>
                  <a:gd name="T88" fmla="*/ 39 w 449"/>
                  <a:gd name="T89" fmla="*/ 186 h 676"/>
                  <a:gd name="T90" fmla="*/ 31 w 449"/>
                  <a:gd name="T91" fmla="*/ 165 h 676"/>
                  <a:gd name="T92" fmla="*/ 36 w 449"/>
                  <a:gd name="T93" fmla="*/ 161 h 676"/>
                  <a:gd name="T94" fmla="*/ 30 w 449"/>
                  <a:gd name="T95" fmla="*/ 147 h 676"/>
                  <a:gd name="T96" fmla="*/ 29 w 449"/>
                  <a:gd name="T97" fmla="*/ 127 h 676"/>
                  <a:gd name="T98" fmla="*/ 23 w 449"/>
                  <a:gd name="T99" fmla="*/ 109 h 676"/>
                  <a:gd name="T100" fmla="*/ 20 w 449"/>
                  <a:gd name="T101" fmla="*/ 94 h 676"/>
                  <a:gd name="T102" fmla="*/ 13 w 449"/>
                  <a:gd name="T103" fmla="*/ 72 h 676"/>
                  <a:gd name="T104" fmla="*/ 10 w 449"/>
                  <a:gd name="T105" fmla="*/ 55 h 676"/>
                  <a:gd name="T106" fmla="*/ 14 w 449"/>
                  <a:gd name="T107" fmla="*/ 55 h 676"/>
                  <a:gd name="T108" fmla="*/ 8 w 449"/>
                  <a:gd name="T109" fmla="*/ 40 h 676"/>
                  <a:gd name="T110" fmla="*/ 5 w 449"/>
                  <a:gd name="T111" fmla="*/ 30 h 676"/>
                  <a:gd name="T112" fmla="*/ 13 w 449"/>
                  <a:gd name="T113" fmla="*/ 22 h 676"/>
                  <a:gd name="T114" fmla="*/ 13 w 449"/>
                  <a:gd name="T115" fmla="*/ 12 h 676"/>
                  <a:gd name="T116" fmla="*/ 11 w 449"/>
                  <a:gd name="T117" fmla="*/ 2 h 676"/>
                  <a:gd name="T118" fmla="*/ 2 w 449"/>
                  <a:gd name="T119" fmla="*/ 13 h 6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49" h="676">
                    <a:moveTo>
                      <a:pt x="449" y="372"/>
                    </a:moveTo>
                    <a:lnTo>
                      <a:pt x="449" y="373"/>
                    </a:lnTo>
                    <a:lnTo>
                      <a:pt x="448" y="374"/>
                    </a:lnTo>
                    <a:lnTo>
                      <a:pt x="449" y="377"/>
                    </a:lnTo>
                    <a:lnTo>
                      <a:pt x="449" y="378"/>
                    </a:lnTo>
                    <a:lnTo>
                      <a:pt x="448" y="379"/>
                    </a:lnTo>
                    <a:lnTo>
                      <a:pt x="447" y="379"/>
                    </a:lnTo>
                    <a:lnTo>
                      <a:pt x="447" y="381"/>
                    </a:lnTo>
                    <a:lnTo>
                      <a:pt x="445" y="386"/>
                    </a:lnTo>
                    <a:lnTo>
                      <a:pt x="445" y="394"/>
                    </a:lnTo>
                    <a:lnTo>
                      <a:pt x="445" y="398"/>
                    </a:lnTo>
                    <a:lnTo>
                      <a:pt x="444" y="400"/>
                    </a:lnTo>
                    <a:lnTo>
                      <a:pt x="443" y="403"/>
                    </a:lnTo>
                    <a:lnTo>
                      <a:pt x="443" y="404"/>
                    </a:lnTo>
                    <a:lnTo>
                      <a:pt x="442" y="406"/>
                    </a:lnTo>
                    <a:lnTo>
                      <a:pt x="442" y="407"/>
                    </a:lnTo>
                    <a:lnTo>
                      <a:pt x="441" y="410"/>
                    </a:lnTo>
                    <a:lnTo>
                      <a:pt x="441" y="411"/>
                    </a:lnTo>
                    <a:lnTo>
                      <a:pt x="441" y="412"/>
                    </a:lnTo>
                    <a:lnTo>
                      <a:pt x="440" y="415"/>
                    </a:lnTo>
                    <a:lnTo>
                      <a:pt x="437" y="419"/>
                    </a:lnTo>
                    <a:lnTo>
                      <a:pt x="436" y="420"/>
                    </a:lnTo>
                    <a:lnTo>
                      <a:pt x="435" y="422"/>
                    </a:lnTo>
                    <a:lnTo>
                      <a:pt x="435" y="423"/>
                    </a:lnTo>
                    <a:lnTo>
                      <a:pt x="434" y="424"/>
                    </a:lnTo>
                    <a:lnTo>
                      <a:pt x="433" y="424"/>
                    </a:lnTo>
                    <a:lnTo>
                      <a:pt x="432" y="428"/>
                    </a:lnTo>
                    <a:lnTo>
                      <a:pt x="431" y="429"/>
                    </a:lnTo>
                    <a:lnTo>
                      <a:pt x="427" y="430"/>
                    </a:lnTo>
                    <a:lnTo>
                      <a:pt x="426" y="431"/>
                    </a:lnTo>
                    <a:lnTo>
                      <a:pt x="427" y="431"/>
                    </a:lnTo>
                    <a:lnTo>
                      <a:pt x="428" y="431"/>
                    </a:lnTo>
                    <a:lnTo>
                      <a:pt x="431" y="430"/>
                    </a:lnTo>
                    <a:lnTo>
                      <a:pt x="427" y="435"/>
                    </a:lnTo>
                    <a:lnTo>
                      <a:pt x="426" y="436"/>
                    </a:lnTo>
                    <a:lnTo>
                      <a:pt x="426" y="437"/>
                    </a:lnTo>
                    <a:lnTo>
                      <a:pt x="424" y="440"/>
                    </a:lnTo>
                    <a:lnTo>
                      <a:pt x="422" y="442"/>
                    </a:lnTo>
                    <a:lnTo>
                      <a:pt x="422" y="444"/>
                    </a:lnTo>
                    <a:lnTo>
                      <a:pt x="422" y="446"/>
                    </a:lnTo>
                    <a:lnTo>
                      <a:pt x="421" y="447"/>
                    </a:lnTo>
                    <a:lnTo>
                      <a:pt x="421" y="448"/>
                    </a:lnTo>
                    <a:lnTo>
                      <a:pt x="419" y="452"/>
                    </a:lnTo>
                    <a:lnTo>
                      <a:pt x="418" y="457"/>
                    </a:lnTo>
                    <a:lnTo>
                      <a:pt x="417" y="457"/>
                    </a:lnTo>
                    <a:lnTo>
                      <a:pt x="417" y="458"/>
                    </a:lnTo>
                    <a:lnTo>
                      <a:pt x="416" y="464"/>
                    </a:lnTo>
                    <a:lnTo>
                      <a:pt x="416" y="466"/>
                    </a:lnTo>
                    <a:lnTo>
                      <a:pt x="415" y="469"/>
                    </a:lnTo>
                    <a:lnTo>
                      <a:pt x="415" y="470"/>
                    </a:lnTo>
                    <a:lnTo>
                      <a:pt x="416" y="473"/>
                    </a:lnTo>
                    <a:lnTo>
                      <a:pt x="417" y="477"/>
                    </a:lnTo>
                    <a:lnTo>
                      <a:pt x="417" y="479"/>
                    </a:lnTo>
                    <a:lnTo>
                      <a:pt x="418" y="479"/>
                    </a:lnTo>
                    <a:lnTo>
                      <a:pt x="418" y="478"/>
                    </a:lnTo>
                    <a:lnTo>
                      <a:pt x="417" y="478"/>
                    </a:lnTo>
                    <a:lnTo>
                      <a:pt x="418" y="478"/>
                    </a:lnTo>
                    <a:lnTo>
                      <a:pt x="419" y="479"/>
                    </a:lnTo>
                    <a:lnTo>
                      <a:pt x="419" y="481"/>
                    </a:lnTo>
                    <a:lnTo>
                      <a:pt x="419" y="482"/>
                    </a:lnTo>
                    <a:lnTo>
                      <a:pt x="418" y="482"/>
                    </a:lnTo>
                    <a:lnTo>
                      <a:pt x="417" y="482"/>
                    </a:lnTo>
                    <a:lnTo>
                      <a:pt x="416" y="482"/>
                    </a:lnTo>
                    <a:lnTo>
                      <a:pt x="415" y="482"/>
                    </a:lnTo>
                    <a:lnTo>
                      <a:pt x="415" y="483"/>
                    </a:lnTo>
                    <a:lnTo>
                      <a:pt x="411" y="487"/>
                    </a:lnTo>
                    <a:lnTo>
                      <a:pt x="410" y="487"/>
                    </a:lnTo>
                    <a:lnTo>
                      <a:pt x="411" y="487"/>
                    </a:lnTo>
                    <a:lnTo>
                      <a:pt x="415" y="485"/>
                    </a:lnTo>
                    <a:lnTo>
                      <a:pt x="416" y="483"/>
                    </a:lnTo>
                    <a:lnTo>
                      <a:pt x="417" y="483"/>
                    </a:lnTo>
                    <a:lnTo>
                      <a:pt x="418" y="483"/>
                    </a:lnTo>
                    <a:lnTo>
                      <a:pt x="419" y="485"/>
                    </a:lnTo>
                    <a:lnTo>
                      <a:pt x="421" y="485"/>
                    </a:lnTo>
                    <a:lnTo>
                      <a:pt x="421" y="489"/>
                    </a:lnTo>
                    <a:lnTo>
                      <a:pt x="422" y="496"/>
                    </a:lnTo>
                    <a:lnTo>
                      <a:pt x="422" y="505"/>
                    </a:lnTo>
                    <a:lnTo>
                      <a:pt x="421" y="506"/>
                    </a:lnTo>
                    <a:lnTo>
                      <a:pt x="421" y="508"/>
                    </a:lnTo>
                    <a:lnTo>
                      <a:pt x="421" y="517"/>
                    </a:lnTo>
                    <a:lnTo>
                      <a:pt x="421" y="520"/>
                    </a:lnTo>
                    <a:lnTo>
                      <a:pt x="421" y="530"/>
                    </a:lnTo>
                    <a:lnTo>
                      <a:pt x="422" y="532"/>
                    </a:lnTo>
                    <a:lnTo>
                      <a:pt x="422" y="544"/>
                    </a:lnTo>
                    <a:lnTo>
                      <a:pt x="422" y="548"/>
                    </a:lnTo>
                    <a:lnTo>
                      <a:pt x="422" y="549"/>
                    </a:lnTo>
                    <a:lnTo>
                      <a:pt x="421" y="549"/>
                    </a:lnTo>
                    <a:lnTo>
                      <a:pt x="419" y="549"/>
                    </a:lnTo>
                    <a:lnTo>
                      <a:pt x="418" y="549"/>
                    </a:lnTo>
                    <a:lnTo>
                      <a:pt x="417" y="549"/>
                    </a:lnTo>
                    <a:lnTo>
                      <a:pt x="417" y="548"/>
                    </a:lnTo>
                    <a:lnTo>
                      <a:pt x="416" y="547"/>
                    </a:lnTo>
                    <a:lnTo>
                      <a:pt x="408" y="546"/>
                    </a:lnTo>
                    <a:lnTo>
                      <a:pt x="407" y="547"/>
                    </a:lnTo>
                    <a:lnTo>
                      <a:pt x="408" y="547"/>
                    </a:lnTo>
                    <a:lnTo>
                      <a:pt x="409" y="547"/>
                    </a:lnTo>
                    <a:lnTo>
                      <a:pt x="410" y="547"/>
                    </a:lnTo>
                    <a:lnTo>
                      <a:pt x="410" y="548"/>
                    </a:lnTo>
                    <a:lnTo>
                      <a:pt x="411" y="548"/>
                    </a:lnTo>
                    <a:lnTo>
                      <a:pt x="413" y="548"/>
                    </a:lnTo>
                    <a:lnTo>
                      <a:pt x="414" y="548"/>
                    </a:lnTo>
                    <a:lnTo>
                      <a:pt x="416" y="549"/>
                    </a:lnTo>
                    <a:lnTo>
                      <a:pt x="416" y="550"/>
                    </a:lnTo>
                    <a:lnTo>
                      <a:pt x="405" y="548"/>
                    </a:lnTo>
                    <a:lnTo>
                      <a:pt x="404" y="548"/>
                    </a:lnTo>
                    <a:lnTo>
                      <a:pt x="404" y="547"/>
                    </a:lnTo>
                    <a:lnTo>
                      <a:pt x="405" y="547"/>
                    </a:lnTo>
                    <a:lnTo>
                      <a:pt x="406" y="546"/>
                    </a:lnTo>
                    <a:lnTo>
                      <a:pt x="407" y="546"/>
                    </a:lnTo>
                    <a:lnTo>
                      <a:pt x="406" y="545"/>
                    </a:lnTo>
                    <a:lnTo>
                      <a:pt x="405" y="546"/>
                    </a:lnTo>
                    <a:lnTo>
                      <a:pt x="402" y="546"/>
                    </a:lnTo>
                    <a:lnTo>
                      <a:pt x="402" y="547"/>
                    </a:lnTo>
                    <a:lnTo>
                      <a:pt x="401" y="547"/>
                    </a:lnTo>
                    <a:lnTo>
                      <a:pt x="398" y="547"/>
                    </a:lnTo>
                    <a:lnTo>
                      <a:pt x="397" y="547"/>
                    </a:lnTo>
                    <a:lnTo>
                      <a:pt x="395" y="547"/>
                    </a:lnTo>
                    <a:lnTo>
                      <a:pt x="395" y="546"/>
                    </a:lnTo>
                    <a:lnTo>
                      <a:pt x="393" y="547"/>
                    </a:lnTo>
                    <a:lnTo>
                      <a:pt x="392" y="548"/>
                    </a:lnTo>
                    <a:lnTo>
                      <a:pt x="389" y="550"/>
                    </a:lnTo>
                    <a:lnTo>
                      <a:pt x="388" y="550"/>
                    </a:lnTo>
                    <a:lnTo>
                      <a:pt x="387" y="552"/>
                    </a:lnTo>
                    <a:lnTo>
                      <a:pt x="387" y="553"/>
                    </a:lnTo>
                    <a:lnTo>
                      <a:pt x="387" y="554"/>
                    </a:lnTo>
                    <a:lnTo>
                      <a:pt x="387" y="555"/>
                    </a:lnTo>
                    <a:lnTo>
                      <a:pt x="385" y="555"/>
                    </a:lnTo>
                    <a:lnTo>
                      <a:pt x="384" y="555"/>
                    </a:lnTo>
                    <a:lnTo>
                      <a:pt x="384" y="556"/>
                    </a:lnTo>
                    <a:lnTo>
                      <a:pt x="384" y="557"/>
                    </a:lnTo>
                    <a:lnTo>
                      <a:pt x="385" y="561"/>
                    </a:lnTo>
                    <a:lnTo>
                      <a:pt x="385" y="563"/>
                    </a:lnTo>
                    <a:lnTo>
                      <a:pt x="387" y="564"/>
                    </a:lnTo>
                    <a:lnTo>
                      <a:pt x="384" y="565"/>
                    </a:lnTo>
                    <a:lnTo>
                      <a:pt x="382" y="567"/>
                    </a:lnTo>
                    <a:lnTo>
                      <a:pt x="379" y="573"/>
                    </a:lnTo>
                    <a:lnTo>
                      <a:pt x="378" y="575"/>
                    </a:lnTo>
                    <a:lnTo>
                      <a:pt x="376" y="577"/>
                    </a:lnTo>
                    <a:lnTo>
                      <a:pt x="376" y="578"/>
                    </a:lnTo>
                    <a:lnTo>
                      <a:pt x="375" y="579"/>
                    </a:lnTo>
                    <a:lnTo>
                      <a:pt x="373" y="581"/>
                    </a:lnTo>
                    <a:lnTo>
                      <a:pt x="370" y="587"/>
                    </a:lnTo>
                    <a:lnTo>
                      <a:pt x="370" y="588"/>
                    </a:lnTo>
                    <a:lnTo>
                      <a:pt x="368" y="589"/>
                    </a:lnTo>
                    <a:lnTo>
                      <a:pt x="367" y="589"/>
                    </a:lnTo>
                    <a:lnTo>
                      <a:pt x="367" y="590"/>
                    </a:lnTo>
                    <a:lnTo>
                      <a:pt x="366" y="591"/>
                    </a:lnTo>
                    <a:lnTo>
                      <a:pt x="366" y="592"/>
                    </a:lnTo>
                    <a:lnTo>
                      <a:pt x="366" y="596"/>
                    </a:lnTo>
                    <a:lnTo>
                      <a:pt x="365" y="598"/>
                    </a:lnTo>
                    <a:lnTo>
                      <a:pt x="365" y="599"/>
                    </a:lnTo>
                    <a:lnTo>
                      <a:pt x="366" y="602"/>
                    </a:lnTo>
                    <a:lnTo>
                      <a:pt x="368" y="604"/>
                    </a:lnTo>
                    <a:lnTo>
                      <a:pt x="373" y="607"/>
                    </a:lnTo>
                    <a:lnTo>
                      <a:pt x="375" y="608"/>
                    </a:lnTo>
                    <a:lnTo>
                      <a:pt x="378" y="609"/>
                    </a:lnTo>
                    <a:lnTo>
                      <a:pt x="385" y="609"/>
                    </a:lnTo>
                    <a:lnTo>
                      <a:pt x="387" y="608"/>
                    </a:lnTo>
                    <a:lnTo>
                      <a:pt x="388" y="608"/>
                    </a:lnTo>
                    <a:lnTo>
                      <a:pt x="390" y="607"/>
                    </a:lnTo>
                    <a:lnTo>
                      <a:pt x="391" y="607"/>
                    </a:lnTo>
                    <a:lnTo>
                      <a:pt x="391" y="608"/>
                    </a:lnTo>
                    <a:lnTo>
                      <a:pt x="390" y="609"/>
                    </a:lnTo>
                    <a:lnTo>
                      <a:pt x="390" y="611"/>
                    </a:lnTo>
                    <a:lnTo>
                      <a:pt x="391" y="611"/>
                    </a:lnTo>
                    <a:lnTo>
                      <a:pt x="391" y="612"/>
                    </a:lnTo>
                    <a:lnTo>
                      <a:pt x="392" y="613"/>
                    </a:lnTo>
                    <a:lnTo>
                      <a:pt x="397" y="616"/>
                    </a:lnTo>
                    <a:lnTo>
                      <a:pt x="398" y="617"/>
                    </a:lnTo>
                    <a:lnTo>
                      <a:pt x="397" y="617"/>
                    </a:lnTo>
                    <a:lnTo>
                      <a:pt x="396" y="617"/>
                    </a:lnTo>
                    <a:lnTo>
                      <a:pt x="392" y="614"/>
                    </a:lnTo>
                    <a:lnTo>
                      <a:pt x="388" y="612"/>
                    </a:lnTo>
                    <a:lnTo>
                      <a:pt x="384" y="611"/>
                    </a:lnTo>
                    <a:lnTo>
                      <a:pt x="383" y="611"/>
                    </a:lnTo>
                    <a:lnTo>
                      <a:pt x="382" y="611"/>
                    </a:lnTo>
                    <a:lnTo>
                      <a:pt x="381" y="611"/>
                    </a:lnTo>
                    <a:lnTo>
                      <a:pt x="380" y="611"/>
                    </a:lnTo>
                    <a:lnTo>
                      <a:pt x="379" y="612"/>
                    </a:lnTo>
                    <a:lnTo>
                      <a:pt x="376" y="611"/>
                    </a:lnTo>
                    <a:lnTo>
                      <a:pt x="375" y="612"/>
                    </a:lnTo>
                    <a:lnTo>
                      <a:pt x="374" y="611"/>
                    </a:lnTo>
                    <a:lnTo>
                      <a:pt x="372" y="611"/>
                    </a:lnTo>
                    <a:lnTo>
                      <a:pt x="370" y="609"/>
                    </a:lnTo>
                    <a:lnTo>
                      <a:pt x="367" y="611"/>
                    </a:lnTo>
                    <a:lnTo>
                      <a:pt x="366" y="612"/>
                    </a:lnTo>
                    <a:lnTo>
                      <a:pt x="365" y="612"/>
                    </a:lnTo>
                    <a:lnTo>
                      <a:pt x="364" y="612"/>
                    </a:lnTo>
                    <a:lnTo>
                      <a:pt x="362" y="612"/>
                    </a:lnTo>
                    <a:lnTo>
                      <a:pt x="359" y="613"/>
                    </a:lnTo>
                    <a:lnTo>
                      <a:pt x="357" y="613"/>
                    </a:lnTo>
                    <a:lnTo>
                      <a:pt x="356" y="614"/>
                    </a:lnTo>
                    <a:lnTo>
                      <a:pt x="355" y="615"/>
                    </a:lnTo>
                    <a:lnTo>
                      <a:pt x="354" y="615"/>
                    </a:lnTo>
                    <a:lnTo>
                      <a:pt x="352" y="615"/>
                    </a:lnTo>
                    <a:lnTo>
                      <a:pt x="350" y="616"/>
                    </a:lnTo>
                    <a:lnTo>
                      <a:pt x="350" y="617"/>
                    </a:lnTo>
                    <a:lnTo>
                      <a:pt x="349" y="617"/>
                    </a:lnTo>
                    <a:lnTo>
                      <a:pt x="348" y="619"/>
                    </a:lnTo>
                    <a:lnTo>
                      <a:pt x="340" y="620"/>
                    </a:lnTo>
                    <a:lnTo>
                      <a:pt x="338" y="620"/>
                    </a:lnTo>
                    <a:lnTo>
                      <a:pt x="336" y="621"/>
                    </a:lnTo>
                    <a:lnTo>
                      <a:pt x="333" y="622"/>
                    </a:lnTo>
                    <a:lnTo>
                      <a:pt x="325" y="629"/>
                    </a:lnTo>
                    <a:lnTo>
                      <a:pt x="324" y="630"/>
                    </a:lnTo>
                    <a:lnTo>
                      <a:pt x="322" y="634"/>
                    </a:lnTo>
                    <a:lnTo>
                      <a:pt x="321" y="636"/>
                    </a:lnTo>
                    <a:lnTo>
                      <a:pt x="321" y="639"/>
                    </a:lnTo>
                    <a:lnTo>
                      <a:pt x="321" y="640"/>
                    </a:lnTo>
                    <a:lnTo>
                      <a:pt x="321" y="641"/>
                    </a:lnTo>
                    <a:lnTo>
                      <a:pt x="322" y="641"/>
                    </a:lnTo>
                    <a:lnTo>
                      <a:pt x="323" y="640"/>
                    </a:lnTo>
                    <a:lnTo>
                      <a:pt x="323" y="639"/>
                    </a:lnTo>
                    <a:lnTo>
                      <a:pt x="323" y="641"/>
                    </a:lnTo>
                    <a:lnTo>
                      <a:pt x="322" y="642"/>
                    </a:lnTo>
                    <a:lnTo>
                      <a:pt x="321" y="642"/>
                    </a:lnTo>
                    <a:lnTo>
                      <a:pt x="321" y="644"/>
                    </a:lnTo>
                    <a:lnTo>
                      <a:pt x="320" y="645"/>
                    </a:lnTo>
                    <a:lnTo>
                      <a:pt x="320" y="646"/>
                    </a:lnTo>
                    <a:lnTo>
                      <a:pt x="319" y="647"/>
                    </a:lnTo>
                    <a:lnTo>
                      <a:pt x="320" y="647"/>
                    </a:lnTo>
                    <a:lnTo>
                      <a:pt x="318" y="647"/>
                    </a:lnTo>
                    <a:lnTo>
                      <a:pt x="319" y="649"/>
                    </a:lnTo>
                    <a:lnTo>
                      <a:pt x="320" y="651"/>
                    </a:lnTo>
                    <a:lnTo>
                      <a:pt x="319" y="657"/>
                    </a:lnTo>
                    <a:lnTo>
                      <a:pt x="319" y="658"/>
                    </a:lnTo>
                    <a:lnTo>
                      <a:pt x="318" y="659"/>
                    </a:lnTo>
                    <a:lnTo>
                      <a:pt x="316" y="661"/>
                    </a:lnTo>
                    <a:lnTo>
                      <a:pt x="315" y="661"/>
                    </a:lnTo>
                    <a:lnTo>
                      <a:pt x="314" y="665"/>
                    </a:lnTo>
                    <a:lnTo>
                      <a:pt x="313" y="665"/>
                    </a:lnTo>
                    <a:lnTo>
                      <a:pt x="311" y="666"/>
                    </a:lnTo>
                    <a:lnTo>
                      <a:pt x="299" y="673"/>
                    </a:lnTo>
                    <a:lnTo>
                      <a:pt x="298" y="674"/>
                    </a:lnTo>
                    <a:lnTo>
                      <a:pt x="297" y="676"/>
                    </a:lnTo>
                    <a:lnTo>
                      <a:pt x="296" y="676"/>
                    </a:lnTo>
                    <a:lnTo>
                      <a:pt x="266" y="676"/>
                    </a:lnTo>
                    <a:lnTo>
                      <a:pt x="264" y="676"/>
                    </a:lnTo>
                    <a:lnTo>
                      <a:pt x="259" y="671"/>
                    </a:lnTo>
                    <a:lnTo>
                      <a:pt x="258" y="670"/>
                    </a:lnTo>
                    <a:lnTo>
                      <a:pt x="251" y="665"/>
                    </a:lnTo>
                    <a:lnTo>
                      <a:pt x="250" y="663"/>
                    </a:lnTo>
                    <a:lnTo>
                      <a:pt x="244" y="656"/>
                    </a:lnTo>
                    <a:lnTo>
                      <a:pt x="241" y="653"/>
                    </a:lnTo>
                    <a:lnTo>
                      <a:pt x="241" y="650"/>
                    </a:lnTo>
                    <a:lnTo>
                      <a:pt x="236" y="646"/>
                    </a:lnTo>
                    <a:lnTo>
                      <a:pt x="235" y="645"/>
                    </a:lnTo>
                    <a:lnTo>
                      <a:pt x="234" y="642"/>
                    </a:lnTo>
                    <a:lnTo>
                      <a:pt x="232" y="639"/>
                    </a:lnTo>
                    <a:lnTo>
                      <a:pt x="230" y="638"/>
                    </a:lnTo>
                    <a:lnTo>
                      <a:pt x="225" y="633"/>
                    </a:lnTo>
                    <a:lnTo>
                      <a:pt x="225" y="632"/>
                    </a:lnTo>
                    <a:lnTo>
                      <a:pt x="225" y="631"/>
                    </a:lnTo>
                    <a:lnTo>
                      <a:pt x="226" y="632"/>
                    </a:lnTo>
                    <a:lnTo>
                      <a:pt x="227" y="632"/>
                    </a:lnTo>
                    <a:lnTo>
                      <a:pt x="228" y="632"/>
                    </a:lnTo>
                    <a:lnTo>
                      <a:pt x="229" y="631"/>
                    </a:lnTo>
                    <a:lnTo>
                      <a:pt x="228" y="631"/>
                    </a:lnTo>
                    <a:lnTo>
                      <a:pt x="227" y="631"/>
                    </a:lnTo>
                    <a:lnTo>
                      <a:pt x="226" y="631"/>
                    </a:lnTo>
                    <a:lnTo>
                      <a:pt x="226" y="630"/>
                    </a:lnTo>
                    <a:lnTo>
                      <a:pt x="227" y="629"/>
                    </a:lnTo>
                    <a:lnTo>
                      <a:pt x="228" y="629"/>
                    </a:lnTo>
                    <a:lnTo>
                      <a:pt x="232" y="629"/>
                    </a:lnTo>
                    <a:lnTo>
                      <a:pt x="230" y="628"/>
                    </a:lnTo>
                    <a:lnTo>
                      <a:pt x="229" y="628"/>
                    </a:lnTo>
                    <a:lnTo>
                      <a:pt x="230" y="628"/>
                    </a:lnTo>
                    <a:lnTo>
                      <a:pt x="230" y="626"/>
                    </a:lnTo>
                    <a:lnTo>
                      <a:pt x="232" y="626"/>
                    </a:lnTo>
                    <a:lnTo>
                      <a:pt x="230" y="626"/>
                    </a:lnTo>
                    <a:lnTo>
                      <a:pt x="229" y="626"/>
                    </a:lnTo>
                    <a:lnTo>
                      <a:pt x="229" y="628"/>
                    </a:lnTo>
                    <a:lnTo>
                      <a:pt x="228" y="628"/>
                    </a:lnTo>
                    <a:lnTo>
                      <a:pt x="227" y="626"/>
                    </a:lnTo>
                    <a:lnTo>
                      <a:pt x="226" y="626"/>
                    </a:lnTo>
                    <a:lnTo>
                      <a:pt x="226" y="629"/>
                    </a:lnTo>
                    <a:lnTo>
                      <a:pt x="225" y="630"/>
                    </a:lnTo>
                    <a:lnTo>
                      <a:pt x="225" y="629"/>
                    </a:lnTo>
                    <a:lnTo>
                      <a:pt x="225" y="628"/>
                    </a:lnTo>
                    <a:lnTo>
                      <a:pt x="226" y="626"/>
                    </a:lnTo>
                    <a:lnTo>
                      <a:pt x="225" y="628"/>
                    </a:lnTo>
                    <a:lnTo>
                      <a:pt x="224" y="629"/>
                    </a:lnTo>
                    <a:lnTo>
                      <a:pt x="224" y="630"/>
                    </a:lnTo>
                    <a:lnTo>
                      <a:pt x="223" y="629"/>
                    </a:lnTo>
                    <a:lnTo>
                      <a:pt x="223" y="628"/>
                    </a:lnTo>
                    <a:lnTo>
                      <a:pt x="223" y="626"/>
                    </a:lnTo>
                    <a:lnTo>
                      <a:pt x="221" y="625"/>
                    </a:lnTo>
                    <a:lnTo>
                      <a:pt x="221" y="623"/>
                    </a:lnTo>
                    <a:lnTo>
                      <a:pt x="219" y="620"/>
                    </a:lnTo>
                    <a:lnTo>
                      <a:pt x="219" y="619"/>
                    </a:lnTo>
                    <a:lnTo>
                      <a:pt x="220" y="620"/>
                    </a:lnTo>
                    <a:lnTo>
                      <a:pt x="220" y="619"/>
                    </a:lnTo>
                    <a:lnTo>
                      <a:pt x="220" y="616"/>
                    </a:lnTo>
                    <a:lnTo>
                      <a:pt x="220" y="617"/>
                    </a:lnTo>
                    <a:lnTo>
                      <a:pt x="219" y="617"/>
                    </a:lnTo>
                    <a:lnTo>
                      <a:pt x="218" y="614"/>
                    </a:lnTo>
                    <a:lnTo>
                      <a:pt x="217" y="612"/>
                    </a:lnTo>
                    <a:lnTo>
                      <a:pt x="217" y="613"/>
                    </a:lnTo>
                    <a:lnTo>
                      <a:pt x="218" y="617"/>
                    </a:lnTo>
                    <a:lnTo>
                      <a:pt x="219" y="617"/>
                    </a:lnTo>
                    <a:lnTo>
                      <a:pt x="218" y="617"/>
                    </a:lnTo>
                    <a:lnTo>
                      <a:pt x="213" y="607"/>
                    </a:lnTo>
                    <a:lnTo>
                      <a:pt x="210" y="597"/>
                    </a:lnTo>
                    <a:lnTo>
                      <a:pt x="209" y="588"/>
                    </a:lnTo>
                    <a:lnTo>
                      <a:pt x="210" y="587"/>
                    </a:lnTo>
                    <a:lnTo>
                      <a:pt x="209" y="578"/>
                    </a:lnTo>
                    <a:lnTo>
                      <a:pt x="207" y="573"/>
                    </a:lnTo>
                    <a:lnTo>
                      <a:pt x="207" y="570"/>
                    </a:lnTo>
                    <a:lnTo>
                      <a:pt x="206" y="569"/>
                    </a:lnTo>
                    <a:lnTo>
                      <a:pt x="207" y="569"/>
                    </a:lnTo>
                    <a:lnTo>
                      <a:pt x="208" y="569"/>
                    </a:lnTo>
                    <a:lnTo>
                      <a:pt x="209" y="571"/>
                    </a:lnTo>
                    <a:lnTo>
                      <a:pt x="209" y="572"/>
                    </a:lnTo>
                    <a:lnTo>
                      <a:pt x="208" y="572"/>
                    </a:lnTo>
                    <a:lnTo>
                      <a:pt x="207" y="572"/>
                    </a:lnTo>
                    <a:lnTo>
                      <a:pt x="208" y="573"/>
                    </a:lnTo>
                    <a:lnTo>
                      <a:pt x="209" y="574"/>
                    </a:lnTo>
                    <a:lnTo>
                      <a:pt x="209" y="573"/>
                    </a:lnTo>
                    <a:lnTo>
                      <a:pt x="209" y="574"/>
                    </a:lnTo>
                    <a:lnTo>
                      <a:pt x="209" y="575"/>
                    </a:lnTo>
                    <a:lnTo>
                      <a:pt x="210" y="575"/>
                    </a:lnTo>
                    <a:lnTo>
                      <a:pt x="210" y="574"/>
                    </a:lnTo>
                    <a:lnTo>
                      <a:pt x="210" y="573"/>
                    </a:lnTo>
                    <a:lnTo>
                      <a:pt x="210" y="574"/>
                    </a:lnTo>
                    <a:lnTo>
                      <a:pt x="212" y="584"/>
                    </a:lnTo>
                    <a:lnTo>
                      <a:pt x="212" y="582"/>
                    </a:lnTo>
                    <a:lnTo>
                      <a:pt x="212" y="579"/>
                    </a:lnTo>
                    <a:lnTo>
                      <a:pt x="212" y="578"/>
                    </a:lnTo>
                    <a:lnTo>
                      <a:pt x="211" y="575"/>
                    </a:lnTo>
                    <a:lnTo>
                      <a:pt x="211" y="574"/>
                    </a:lnTo>
                    <a:lnTo>
                      <a:pt x="212" y="575"/>
                    </a:lnTo>
                    <a:lnTo>
                      <a:pt x="213" y="577"/>
                    </a:lnTo>
                    <a:lnTo>
                      <a:pt x="213" y="578"/>
                    </a:lnTo>
                    <a:lnTo>
                      <a:pt x="213" y="579"/>
                    </a:lnTo>
                    <a:lnTo>
                      <a:pt x="213" y="580"/>
                    </a:lnTo>
                    <a:lnTo>
                      <a:pt x="213" y="583"/>
                    </a:lnTo>
                    <a:lnTo>
                      <a:pt x="215" y="584"/>
                    </a:lnTo>
                    <a:lnTo>
                      <a:pt x="216" y="586"/>
                    </a:lnTo>
                    <a:lnTo>
                      <a:pt x="216" y="587"/>
                    </a:lnTo>
                    <a:lnTo>
                      <a:pt x="215" y="588"/>
                    </a:lnTo>
                    <a:lnTo>
                      <a:pt x="215" y="589"/>
                    </a:lnTo>
                    <a:lnTo>
                      <a:pt x="213" y="595"/>
                    </a:lnTo>
                    <a:lnTo>
                      <a:pt x="215" y="596"/>
                    </a:lnTo>
                    <a:lnTo>
                      <a:pt x="217" y="596"/>
                    </a:lnTo>
                    <a:lnTo>
                      <a:pt x="218" y="596"/>
                    </a:lnTo>
                    <a:lnTo>
                      <a:pt x="219" y="597"/>
                    </a:lnTo>
                    <a:lnTo>
                      <a:pt x="220" y="596"/>
                    </a:lnTo>
                    <a:lnTo>
                      <a:pt x="221" y="595"/>
                    </a:lnTo>
                    <a:lnTo>
                      <a:pt x="220" y="594"/>
                    </a:lnTo>
                    <a:lnTo>
                      <a:pt x="219" y="594"/>
                    </a:lnTo>
                    <a:lnTo>
                      <a:pt x="219" y="592"/>
                    </a:lnTo>
                    <a:lnTo>
                      <a:pt x="217" y="594"/>
                    </a:lnTo>
                    <a:lnTo>
                      <a:pt x="217" y="592"/>
                    </a:lnTo>
                    <a:lnTo>
                      <a:pt x="216" y="592"/>
                    </a:lnTo>
                    <a:lnTo>
                      <a:pt x="217" y="590"/>
                    </a:lnTo>
                    <a:lnTo>
                      <a:pt x="217" y="589"/>
                    </a:lnTo>
                    <a:lnTo>
                      <a:pt x="217" y="588"/>
                    </a:lnTo>
                    <a:lnTo>
                      <a:pt x="217" y="586"/>
                    </a:lnTo>
                    <a:lnTo>
                      <a:pt x="217" y="584"/>
                    </a:lnTo>
                    <a:lnTo>
                      <a:pt x="216" y="583"/>
                    </a:lnTo>
                    <a:lnTo>
                      <a:pt x="216" y="584"/>
                    </a:lnTo>
                    <a:lnTo>
                      <a:pt x="216" y="583"/>
                    </a:lnTo>
                    <a:lnTo>
                      <a:pt x="216" y="582"/>
                    </a:lnTo>
                    <a:lnTo>
                      <a:pt x="216" y="581"/>
                    </a:lnTo>
                    <a:lnTo>
                      <a:pt x="215" y="581"/>
                    </a:lnTo>
                    <a:lnTo>
                      <a:pt x="215" y="580"/>
                    </a:lnTo>
                    <a:lnTo>
                      <a:pt x="215" y="579"/>
                    </a:lnTo>
                    <a:lnTo>
                      <a:pt x="215" y="578"/>
                    </a:lnTo>
                    <a:lnTo>
                      <a:pt x="216" y="578"/>
                    </a:lnTo>
                    <a:lnTo>
                      <a:pt x="216" y="577"/>
                    </a:lnTo>
                    <a:lnTo>
                      <a:pt x="216" y="575"/>
                    </a:lnTo>
                    <a:lnTo>
                      <a:pt x="215" y="574"/>
                    </a:lnTo>
                    <a:lnTo>
                      <a:pt x="213" y="572"/>
                    </a:lnTo>
                    <a:lnTo>
                      <a:pt x="213" y="571"/>
                    </a:lnTo>
                    <a:lnTo>
                      <a:pt x="211" y="569"/>
                    </a:lnTo>
                    <a:lnTo>
                      <a:pt x="210" y="569"/>
                    </a:lnTo>
                    <a:lnTo>
                      <a:pt x="209" y="569"/>
                    </a:lnTo>
                    <a:lnTo>
                      <a:pt x="209" y="567"/>
                    </a:lnTo>
                    <a:lnTo>
                      <a:pt x="208" y="565"/>
                    </a:lnTo>
                    <a:lnTo>
                      <a:pt x="208" y="564"/>
                    </a:lnTo>
                    <a:lnTo>
                      <a:pt x="207" y="563"/>
                    </a:lnTo>
                    <a:lnTo>
                      <a:pt x="207" y="559"/>
                    </a:lnTo>
                    <a:lnTo>
                      <a:pt x="206" y="559"/>
                    </a:lnTo>
                    <a:lnTo>
                      <a:pt x="204" y="557"/>
                    </a:lnTo>
                    <a:lnTo>
                      <a:pt x="204" y="559"/>
                    </a:lnTo>
                    <a:lnTo>
                      <a:pt x="204" y="561"/>
                    </a:lnTo>
                    <a:lnTo>
                      <a:pt x="206" y="561"/>
                    </a:lnTo>
                    <a:lnTo>
                      <a:pt x="206" y="562"/>
                    </a:lnTo>
                    <a:lnTo>
                      <a:pt x="206" y="564"/>
                    </a:lnTo>
                    <a:lnTo>
                      <a:pt x="206" y="566"/>
                    </a:lnTo>
                    <a:lnTo>
                      <a:pt x="207" y="566"/>
                    </a:lnTo>
                    <a:lnTo>
                      <a:pt x="206" y="566"/>
                    </a:lnTo>
                    <a:lnTo>
                      <a:pt x="204" y="565"/>
                    </a:lnTo>
                    <a:lnTo>
                      <a:pt x="203" y="559"/>
                    </a:lnTo>
                    <a:lnTo>
                      <a:pt x="202" y="558"/>
                    </a:lnTo>
                    <a:lnTo>
                      <a:pt x="203" y="558"/>
                    </a:lnTo>
                    <a:lnTo>
                      <a:pt x="203" y="557"/>
                    </a:lnTo>
                    <a:lnTo>
                      <a:pt x="202" y="557"/>
                    </a:lnTo>
                    <a:lnTo>
                      <a:pt x="202" y="556"/>
                    </a:lnTo>
                    <a:lnTo>
                      <a:pt x="206" y="554"/>
                    </a:lnTo>
                    <a:lnTo>
                      <a:pt x="206" y="553"/>
                    </a:lnTo>
                    <a:lnTo>
                      <a:pt x="207" y="553"/>
                    </a:lnTo>
                    <a:lnTo>
                      <a:pt x="207" y="552"/>
                    </a:lnTo>
                    <a:lnTo>
                      <a:pt x="206" y="552"/>
                    </a:lnTo>
                    <a:lnTo>
                      <a:pt x="204" y="550"/>
                    </a:lnTo>
                    <a:lnTo>
                      <a:pt x="203" y="549"/>
                    </a:lnTo>
                    <a:lnTo>
                      <a:pt x="204" y="552"/>
                    </a:lnTo>
                    <a:lnTo>
                      <a:pt x="204" y="553"/>
                    </a:lnTo>
                    <a:lnTo>
                      <a:pt x="204" y="554"/>
                    </a:lnTo>
                    <a:lnTo>
                      <a:pt x="203" y="555"/>
                    </a:lnTo>
                    <a:lnTo>
                      <a:pt x="202" y="554"/>
                    </a:lnTo>
                    <a:lnTo>
                      <a:pt x="201" y="554"/>
                    </a:lnTo>
                    <a:lnTo>
                      <a:pt x="201" y="553"/>
                    </a:lnTo>
                    <a:lnTo>
                      <a:pt x="200" y="550"/>
                    </a:lnTo>
                    <a:lnTo>
                      <a:pt x="199" y="545"/>
                    </a:lnTo>
                    <a:lnTo>
                      <a:pt x="199" y="542"/>
                    </a:lnTo>
                    <a:lnTo>
                      <a:pt x="197" y="540"/>
                    </a:lnTo>
                    <a:lnTo>
                      <a:pt x="195" y="539"/>
                    </a:lnTo>
                    <a:lnTo>
                      <a:pt x="195" y="538"/>
                    </a:lnTo>
                    <a:lnTo>
                      <a:pt x="195" y="534"/>
                    </a:lnTo>
                    <a:lnTo>
                      <a:pt x="194" y="534"/>
                    </a:lnTo>
                    <a:lnTo>
                      <a:pt x="193" y="532"/>
                    </a:lnTo>
                    <a:lnTo>
                      <a:pt x="192" y="532"/>
                    </a:lnTo>
                    <a:lnTo>
                      <a:pt x="192" y="529"/>
                    </a:lnTo>
                    <a:lnTo>
                      <a:pt x="189" y="522"/>
                    </a:lnTo>
                    <a:lnTo>
                      <a:pt x="189" y="521"/>
                    </a:lnTo>
                    <a:lnTo>
                      <a:pt x="187" y="521"/>
                    </a:lnTo>
                    <a:lnTo>
                      <a:pt x="187" y="520"/>
                    </a:lnTo>
                    <a:lnTo>
                      <a:pt x="187" y="519"/>
                    </a:lnTo>
                    <a:lnTo>
                      <a:pt x="189" y="519"/>
                    </a:lnTo>
                    <a:lnTo>
                      <a:pt x="189" y="517"/>
                    </a:lnTo>
                    <a:lnTo>
                      <a:pt x="186" y="517"/>
                    </a:lnTo>
                    <a:lnTo>
                      <a:pt x="185" y="514"/>
                    </a:lnTo>
                    <a:lnTo>
                      <a:pt x="185" y="510"/>
                    </a:lnTo>
                    <a:lnTo>
                      <a:pt x="182" y="499"/>
                    </a:lnTo>
                    <a:lnTo>
                      <a:pt x="176" y="487"/>
                    </a:lnTo>
                    <a:lnTo>
                      <a:pt x="176" y="486"/>
                    </a:lnTo>
                    <a:lnTo>
                      <a:pt x="176" y="485"/>
                    </a:lnTo>
                    <a:lnTo>
                      <a:pt x="176" y="483"/>
                    </a:lnTo>
                    <a:lnTo>
                      <a:pt x="176" y="482"/>
                    </a:lnTo>
                    <a:lnTo>
                      <a:pt x="175" y="483"/>
                    </a:lnTo>
                    <a:lnTo>
                      <a:pt x="175" y="482"/>
                    </a:lnTo>
                    <a:lnTo>
                      <a:pt x="174" y="480"/>
                    </a:lnTo>
                    <a:lnTo>
                      <a:pt x="173" y="478"/>
                    </a:lnTo>
                    <a:lnTo>
                      <a:pt x="172" y="478"/>
                    </a:lnTo>
                    <a:lnTo>
                      <a:pt x="172" y="477"/>
                    </a:lnTo>
                    <a:lnTo>
                      <a:pt x="169" y="477"/>
                    </a:lnTo>
                    <a:lnTo>
                      <a:pt x="168" y="475"/>
                    </a:lnTo>
                    <a:lnTo>
                      <a:pt x="168" y="474"/>
                    </a:lnTo>
                    <a:lnTo>
                      <a:pt x="168" y="473"/>
                    </a:lnTo>
                    <a:lnTo>
                      <a:pt x="167" y="472"/>
                    </a:lnTo>
                    <a:lnTo>
                      <a:pt x="167" y="471"/>
                    </a:lnTo>
                    <a:lnTo>
                      <a:pt x="164" y="463"/>
                    </a:lnTo>
                    <a:lnTo>
                      <a:pt x="163" y="461"/>
                    </a:lnTo>
                    <a:lnTo>
                      <a:pt x="155" y="453"/>
                    </a:lnTo>
                    <a:lnTo>
                      <a:pt x="154" y="453"/>
                    </a:lnTo>
                    <a:lnTo>
                      <a:pt x="151" y="450"/>
                    </a:lnTo>
                    <a:lnTo>
                      <a:pt x="151" y="448"/>
                    </a:lnTo>
                    <a:lnTo>
                      <a:pt x="152" y="448"/>
                    </a:lnTo>
                    <a:lnTo>
                      <a:pt x="156" y="449"/>
                    </a:lnTo>
                    <a:lnTo>
                      <a:pt x="156" y="448"/>
                    </a:lnTo>
                    <a:lnTo>
                      <a:pt x="155" y="448"/>
                    </a:lnTo>
                    <a:lnTo>
                      <a:pt x="156" y="447"/>
                    </a:lnTo>
                    <a:lnTo>
                      <a:pt x="156" y="446"/>
                    </a:lnTo>
                    <a:lnTo>
                      <a:pt x="155" y="446"/>
                    </a:lnTo>
                    <a:lnTo>
                      <a:pt x="154" y="447"/>
                    </a:lnTo>
                    <a:lnTo>
                      <a:pt x="152" y="447"/>
                    </a:lnTo>
                    <a:lnTo>
                      <a:pt x="151" y="447"/>
                    </a:lnTo>
                    <a:lnTo>
                      <a:pt x="150" y="446"/>
                    </a:lnTo>
                    <a:lnTo>
                      <a:pt x="149" y="444"/>
                    </a:lnTo>
                    <a:lnTo>
                      <a:pt x="151" y="444"/>
                    </a:lnTo>
                    <a:lnTo>
                      <a:pt x="152" y="444"/>
                    </a:lnTo>
                    <a:lnTo>
                      <a:pt x="151" y="442"/>
                    </a:lnTo>
                    <a:lnTo>
                      <a:pt x="150" y="441"/>
                    </a:lnTo>
                    <a:lnTo>
                      <a:pt x="148" y="444"/>
                    </a:lnTo>
                    <a:lnTo>
                      <a:pt x="148" y="445"/>
                    </a:lnTo>
                    <a:lnTo>
                      <a:pt x="149" y="446"/>
                    </a:lnTo>
                    <a:lnTo>
                      <a:pt x="147" y="445"/>
                    </a:lnTo>
                    <a:lnTo>
                      <a:pt x="147" y="444"/>
                    </a:lnTo>
                    <a:lnTo>
                      <a:pt x="146" y="444"/>
                    </a:lnTo>
                    <a:lnTo>
                      <a:pt x="146" y="442"/>
                    </a:lnTo>
                    <a:lnTo>
                      <a:pt x="146" y="444"/>
                    </a:lnTo>
                    <a:lnTo>
                      <a:pt x="144" y="444"/>
                    </a:lnTo>
                    <a:lnTo>
                      <a:pt x="144" y="442"/>
                    </a:lnTo>
                    <a:lnTo>
                      <a:pt x="143" y="441"/>
                    </a:lnTo>
                    <a:lnTo>
                      <a:pt x="143" y="440"/>
                    </a:lnTo>
                    <a:lnTo>
                      <a:pt x="141" y="435"/>
                    </a:lnTo>
                    <a:lnTo>
                      <a:pt x="140" y="431"/>
                    </a:lnTo>
                    <a:lnTo>
                      <a:pt x="141" y="430"/>
                    </a:lnTo>
                    <a:lnTo>
                      <a:pt x="141" y="429"/>
                    </a:lnTo>
                    <a:lnTo>
                      <a:pt x="140" y="429"/>
                    </a:lnTo>
                    <a:lnTo>
                      <a:pt x="140" y="430"/>
                    </a:lnTo>
                    <a:lnTo>
                      <a:pt x="139" y="430"/>
                    </a:lnTo>
                    <a:lnTo>
                      <a:pt x="139" y="431"/>
                    </a:lnTo>
                    <a:lnTo>
                      <a:pt x="139" y="430"/>
                    </a:lnTo>
                    <a:lnTo>
                      <a:pt x="139" y="429"/>
                    </a:lnTo>
                    <a:lnTo>
                      <a:pt x="139" y="428"/>
                    </a:lnTo>
                    <a:lnTo>
                      <a:pt x="138" y="425"/>
                    </a:lnTo>
                    <a:lnTo>
                      <a:pt x="133" y="419"/>
                    </a:lnTo>
                    <a:lnTo>
                      <a:pt x="133" y="418"/>
                    </a:lnTo>
                    <a:lnTo>
                      <a:pt x="133" y="416"/>
                    </a:lnTo>
                    <a:lnTo>
                      <a:pt x="132" y="416"/>
                    </a:lnTo>
                    <a:lnTo>
                      <a:pt x="132" y="415"/>
                    </a:lnTo>
                    <a:lnTo>
                      <a:pt x="132" y="414"/>
                    </a:lnTo>
                    <a:lnTo>
                      <a:pt x="131" y="413"/>
                    </a:lnTo>
                    <a:lnTo>
                      <a:pt x="130" y="412"/>
                    </a:lnTo>
                    <a:lnTo>
                      <a:pt x="125" y="400"/>
                    </a:lnTo>
                    <a:lnTo>
                      <a:pt x="125" y="399"/>
                    </a:lnTo>
                    <a:lnTo>
                      <a:pt x="124" y="398"/>
                    </a:lnTo>
                    <a:lnTo>
                      <a:pt x="124" y="397"/>
                    </a:lnTo>
                    <a:lnTo>
                      <a:pt x="124" y="396"/>
                    </a:lnTo>
                    <a:lnTo>
                      <a:pt x="123" y="395"/>
                    </a:lnTo>
                    <a:lnTo>
                      <a:pt x="122" y="394"/>
                    </a:lnTo>
                    <a:lnTo>
                      <a:pt x="124" y="394"/>
                    </a:lnTo>
                    <a:lnTo>
                      <a:pt x="125" y="393"/>
                    </a:lnTo>
                    <a:lnTo>
                      <a:pt x="126" y="393"/>
                    </a:lnTo>
                    <a:lnTo>
                      <a:pt x="127" y="391"/>
                    </a:lnTo>
                    <a:lnTo>
                      <a:pt x="129" y="391"/>
                    </a:lnTo>
                    <a:lnTo>
                      <a:pt x="129" y="390"/>
                    </a:lnTo>
                    <a:lnTo>
                      <a:pt x="126" y="391"/>
                    </a:lnTo>
                    <a:lnTo>
                      <a:pt x="123" y="391"/>
                    </a:lnTo>
                    <a:lnTo>
                      <a:pt x="122" y="391"/>
                    </a:lnTo>
                    <a:lnTo>
                      <a:pt x="118" y="380"/>
                    </a:lnTo>
                    <a:lnTo>
                      <a:pt x="120" y="378"/>
                    </a:lnTo>
                    <a:lnTo>
                      <a:pt x="118" y="378"/>
                    </a:lnTo>
                    <a:lnTo>
                      <a:pt x="118" y="377"/>
                    </a:lnTo>
                    <a:lnTo>
                      <a:pt x="118" y="375"/>
                    </a:lnTo>
                    <a:lnTo>
                      <a:pt x="118" y="374"/>
                    </a:lnTo>
                    <a:lnTo>
                      <a:pt x="118" y="373"/>
                    </a:lnTo>
                    <a:lnTo>
                      <a:pt x="117" y="373"/>
                    </a:lnTo>
                    <a:lnTo>
                      <a:pt x="117" y="370"/>
                    </a:lnTo>
                    <a:lnTo>
                      <a:pt x="116" y="368"/>
                    </a:lnTo>
                    <a:lnTo>
                      <a:pt x="115" y="363"/>
                    </a:lnTo>
                    <a:lnTo>
                      <a:pt x="115" y="362"/>
                    </a:lnTo>
                    <a:lnTo>
                      <a:pt x="114" y="361"/>
                    </a:lnTo>
                    <a:lnTo>
                      <a:pt x="114" y="360"/>
                    </a:lnTo>
                    <a:lnTo>
                      <a:pt x="114" y="358"/>
                    </a:lnTo>
                    <a:lnTo>
                      <a:pt x="114" y="356"/>
                    </a:lnTo>
                    <a:lnTo>
                      <a:pt x="114" y="354"/>
                    </a:lnTo>
                    <a:lnTo>
                      <a:pt x="114" y="356"/>
                    </a:lnTo>
                    <a:lnTo>
                      <a:pt x="114" y="357"/>
                    </a:lnTo>
                    <a:lnTo>
                      <a:pt x="115" y="357"/>
                    </a:lnTo>
                    <a:lnTo>
                      <a:pt x="115" y="356"/>
                    </a:lnTo>
                    <a:lnTo>
                      <a:pt x="115" y="355"/>
                    </a:lnTo>
                    <a:lnTo>
                      <a:pt x="113" y="351"/>
                    </a:lnTo>
                    <a:lnTo>
                      <a:pt x="113" y="349"/>
                    </a:lnTo>
                    <a:lnTo>
                      <a:pt x="113" y="346"/>
                    </a:lnTo>
                    <a:lnTo>
                      <a:pt x="113" y="345"/>
                    </a:lnTo>
                    <a:lnTo>
                      <a:pt x="113" y="344"/>
                    </a:lnTo>
                    <a:lnTo>
                      <a:pt x="114" y="344"/>
                    </a:lnTo>
                    <a:lnTo>
                      <a:pt x="115" y="344"/>
                    </a:lnTo>
                    <a:lnTo>
                      <a:pt x="116" y="344"/>
                    </a:lnTo>
                    <a:lnTo>
                      <a:pt x="116" y="343"/>
                    </a:lnTo>
                    <a:lnTo>
                      <a:pt x="116" y="344"/>
                    </a:lnTo>
                    <a:lnTo>
                      <a:pt x="115" y="343"/>
                    </a:lnTo>
                    <a:lnTo>
                      <a:pt x="115" y="341"/>
                    </a:lnTo>
                    <a:lnTo>
                      <a:pt x="114" y="341"/>
                    </a:lnTo>
                    <a:lnTo>
                      <a:pt x="114" y="340"/>
                    </a:lnTo>
                    <a:lnTo>
                      <a:pt x="115" y="340"/>
                    </a:lnTo>
                    <a:lnTo>
                      <a:pt x="114" y="339"/>
                    </a:lnTo>
                    <a:lnTo>
                      <a:pt x="113" y="340"/>
                    </a:lnTo>
                    <a:lnTo>
                      <a:pt x="112" y="343"/>
                    </a:lnTo>
                    <a:lnTo>
                      <a:pt x="112" y="340"/>
                    </a:lnTo>
                    <a:lnTo>
                      <a:pt x="111" y="336"/>
                    </a:lnTo>
                    <a:lnTo>
                      <a:pt x="109" y="332"/>
                    </a:lnTo>
                    <a:lnTo>
                      <a:pt x="108" y="330"/>
                    </a:lnTo>
                    <a:lnTo>
                      <a:pt x="107" y="328"/>
                    </a:lnTo>
                    <a:lnTo>
                      <a:pt x="106" y="326"/>
                    </a:lnTo>
                    <a:lnTo>
                      <a:pt x="105" y="323"/>
                    </a:lnTo>
                    <a:lnTo>
                      <a:pt x="103" y="321"/>
                    </a:lnTo>
                    <a:lnTo>
                      <a:pt x="103" y="320"/>
                    </a:lnTo>
                    <a:lnTo>
                      <a:pt x="103" y="319"/>
                    </a:lnTo>
                    <a:lnTo>
                      <a:pt x="103" y="318"/>
                    </a:lnTo>
                    <a:lnTo>
                      <a:pt x="103" y="316"/>
                    </a:lnTo>
                    <a:lnTo>
                      <a:pt x="101" y="316"/>
                    </a:lnTo>
                    <a:lnTo>
                      <a:pt x="101" y="315"/>
                    </a:lnTo>
                    <a:lnTo>
                      <a:pt x="101" y="312"/>
                    </a:lnTo>
                    <a:lnTo>
                      <a:pt x="100" y="311"/>
                    </a:lnTo>
                    <a:lnTo>
                      <a:pt x="99" y="308"/>
                    </a:lnTo>
                    <a:lnTo>
                      <a:pt x="98" y="307"/>
                    </a:lnTo>
                    <a:lnTo>
                      <a:pt x="99" y="305"/>
                    </a:lnTo>
                    <a:lnTo>
                      <a:pt x="99" y="306"/>
                    </a:lnTo>
                    <a:lnTo>
                      <a:pt x="101" y="306"/>
                    </a:lnTo>
                    <a:lnTo>
                      <a:pt x="103" y="306"/>
                    </a:lnTo>
                    <a:lnTo>
                      <a:pt x="104" y="306"/>
                    </a:lnTo>
                    <a:lnTo>
                      <a:pt x="103" y="306"/>
                    </a:lnTo>
                    <a:lnTo>
                      <a:pt x="99" y="305"/>
                    </a:lnTo>
                    <a:lnTo>
                      <a:pt x="98" y="304"/>
                    </a:lnTo>
                    <a:lnTo>
                      <a:pt x="98" y="303"/>
                    </a:lnTo>
                    <a:lnTo>
                      <a:pt x="97" y="301"/>
                    </a:lnTo>
                    <a:lnTo>
                      <a:pt x="97" y="299"/>
                    </a:lnTo>
                    <a:lnTo>
                      <a:pt x="97" y="298"/>
                    </a:lnTo>
                    <a:lnTo>
                      <a:pt x="96" y="298"/>
                    </a:lnTo>
                    <a:lnTo>
                      <a:pt x="96" y="296"/>
                    </a:lnTo>
                    <a:lnTo>
                      <a:pt x="96" y="295"/>
                    </a:lnTo>
                    <a:lnTo>
                      <a:pt x="95" y="293"/>
                    </a:lnTo>
                    <a:lnTo>
                      <a:pt x="94" y="290"/>
                    </a:lnTo>
                    <a:lnTo>
                      <a:pt x="94" y="289"/>
                    </a:lnTo>
                    <a:lnTo>
                      <a:pt x="95" y="290"/>
                    </a:lnTo>
                    <a:lnTo>
                      <a:pt x="96" y="291"/>
                    </a:lnTo>
                    <a:lnTo>
                      <a:pt x="96" y="294"/>
                    </a:lnTo>
                    <a:lnTo>
                      <a:pt x="97" y="294"/>
                    </a:lnTo>
                    <a:lnTo>
                      <a:pt x="97" y="293"/>
                    </a:lnTo>
                    <a:lnTo>
                      <a:pt x="98" y="293"/>
                    </a:lnTo>
                    <a:lnTo>
                      <a:pt x="96" y="289"/>
                    </a:lnTo>
                    <a:lnTo>
                      <a:pt x="95" y="289"/>
                    </a:lnTo>
                    <a:lnTo>
                      <a:pt x="96" y="288"/>
                    </a:lnTo>
                    <a:lnTo>
                      <a:pt x="95" y="288"/>
                    </a:lnTo>
                    <a:lnTo>
                      <a:pt x="94" y="287"/>
                    </a:lnTo>
                    <a:lnTo>
                      <a:pt x="95" y="287"/>
                    </a:lnTo>
                    <a:lnTo>
                      <a:pt x="94" y="287"/>
                    </a:lnTo>
                    <a:lnTo>
                      <a:pt x="94" y="288"/>
                    </a:lnTo>
                    <a:lnTo>
                      <a:pt x="94" y="289"/>
                    </a:lnTo>
                    <a:lnTo>
                      <a:pt x="92" y="290"/>
                    </a:lnTo>
                    <a:lnTo>
                      <a:pt x="91" y="290"/>
                    </a:lnTo>
                    <a:lnTo>
                      <a:pt x="91" y="289"/>
                    </a:lnTo>
                    <a:lnTo>
                      <a:pt x="90" y="287"/>
                    </a:lnTo>
                    <a:lnTo>
                      <a:pt x="90" y="286"/>
                    </a:lnTo>
                    <a:lnTo>
                      <a:pt x="91" y="285"/>
                    </a:lnTo>
                    <a:lnTo>
                      <a:pt x="94" y="285"/>
                    </a:lnTo>
                    <a:lnTo>
                      <a:pt x="94" y="283"/>
                    </a:lnTo>
                    <a:lnTo>
                      <a:pt x="92" y="283"/>
                    </a:lnTo>
                    <a:lnTo>
                      <a:pt x="91" y="283"/>
                    </a:lnTo>
                    <a:lnTo>
                      <a:pt x="91" y="285"/>
                    </a:lnTo>
                    <a:lnTo>
                      <a:pt x="90" y="285"/>
                    </a:lnTo>
                    <a:lnTo>
                      <a:pt x="89" y="285"/>
                    </a:lnTo>
                    <a:lnTo>
                      <a:pt x="89" y="283"/>
                    </a:lnTo>
                    <a:lnTo>
                      <a:pt x="89" y="282"/>
                    </a:lnTo>
                    <a:lnTo>
                      <a:pt x="89" y="281"/>
                    </a:lnTo>
                    <a:lnTo>
                      <a:pt x="89" y="279"/>
                    </a:lnTo>
                    <a:lnTo>
                      <a:pt x="88" y="278"/>
                    </a:lnTo>
                    <a:lnTo>
                      <a:pt x="87" y="277"/>
                    </a:lnTo>
                    <a:lnTo>
                      <a:pt x="86" y="277"/>
                    </a:lnTo>
                    <a:lnTo>
                      <a:pt x="85" y="278"/>
                    </a:lnTo>
                    <a:lnTo>
                      <a:pt x="83" y="276"/>
                    </a:lnTo>
                    <a:lnTo>
                      <a:pt x="82" y="276"/>
                    </a:lnTo>
                    <a:lnTo>
                      <a:pt x="81" y="274"/>
                    </a:lnTo>
                    <a:lnTo>
                      <a:pt x="80" y="273"/>
                    </a:lnTo>
                    <a:lnTo>
                      <a:pt x="79" y="273"/>
                    </a:lnTo>
                    <a:lnTo>
                      <a:pt x="79" y="272"/>
                    </a:lnTo>
                    <a:lnTo>
                      <a:pt x="80" y="272"/>
                    </a:lnTo>
                    <a:lnTo>
                      <a:pt x="80" y="271"/>
                    </a:lnTo>
                    <a:lnTo>
                      <a:pt x="81" y="270"/>
                    </a:lnTo>
                    <a:lnTo>
                      <a:pt x="82" y="270"/>
                    </a:lnTo>
                    <a:lnTo>
                      <a:pt x="82" y="271"/>
                    </a:lnTo>
                    <a:lnTo>
                      <a:pt x="83" y="270"/>
                    </a:lnTo>
                    <a:lnTo>
                      <a:pt x="83" y="269"/>
                    </a:lnTo>
                    <a:lnTo>
                      <a:pt x="85" y="269"/>
                    </a:lnTo>
                    <a:lnTo>
                      <a:pt x="86" y="269"/>
                    </a:lnTo>
                    <a:lnTo>
                      <a:pt x="87" y="269"/>
                    </a:lnTo>
                    <a:lnTo>
                      <a:pt x="87" y="268"/>
                    </a:lnTo>
                    <a:lnTo>
                      <a:pt x="86" y="268"/>
                    </a:lnTo>
                    <a:lnTo>
                      <a:pt x="86" y="266"/>
                    </a:lnTo>
                    <a:lnTo>
                      <a:pt x="85" y="266"/>
                    </a:lnTo>
                    <a:lnTo>
                      <a:pt x="82" y="268"/>
                    </a:lnTo>
                    <a:lnTo>
                      <a:pt x="82" y="269"/>
                    </a:lnTo>
                    <a:lnTo>
                      <a:pt x="81" y="269"/>
                    </a:lnTo>
                    <a:lnTo>
                      <a:pt x="80" y="270"/>
                    </a:lnTo>
                    <a:lnTo>
                      <a:pt x="79" y="269"/>
                    </a:lnTo>
                    <a:lnTo>
                      <a:pt x="79" y="266"/>
                    </a:lnTo>
                    <a:lnTo>
                      <a:pt x="78" y="266"/>
                    </a:lnTo>
                    <a:lnTo>
                      <a:pt x="75" y="265"/>
                    </a:lnTo>
                    <a:lnTo>
                      <a:pt x="74" y="264"/>
                    </a:lnTo>
                    <a:lnTo>
                      <a:pt x="74" y="263"/>
                    </a:lnTo>
                    <a:lnTo>
                      <a:pt x="75" y="261"/>
                    </a:lnTo>
                    <a:lnTo>
                      <a:pt x="74" y="261"/>
                    </a:lnTo>
                    <a:lnTo>
                      <a:pt x="74" y="260"/>
                    </a:lnTo>
                    <a:lnTo>
                      <a:pt x="73" y="260"/>
                    </a:lnTo>
                    <a:lnTo>
                      <a:pt x="71" y="256"/>
                    </a:lnTo>
                    <a:lnTo>
                      <a:pt x="68" y="255"/>
                    </a:lnTo>
                    <a:lnTo>
                      <a:pt x="69" y="253"/>
                    </a:lnTo>
                    <a:lnTo>
                      <a:pt x="69" y="252"/>
                    </a:lnTo>
                    <a:lnTo>
                      <a:pt x="71" y="252"/>
                    </a:lnTo>
                    <a:lnTo>
                      <a:pt x="71" y="251"/>
                    </a:lnTo>
                    <a:lnTo>
                      <a:pt x="70" y="249"/>
                    </a:lnTo>
                    <a:lnTo>
                      <a:pt x="70" y="251"/>
                    </a:lnTo>
                    <a:lnTo>
                      <a:pt x="66" y="239"/>
                    </a:lnTo>
                    <a:lnTo>
                      <a:pt x="66" y="238"/>
                    </a:lnTo>
                    <a:lnTo>
                      <a:pt x="65" y="238"/>
                    </a:lnTo>
                    <a:lnTo>
                      <a:pt x="64" y="238"/>
                    </a:lnTo>
                    <a:lnTo>
                      <a:pt x="63" y="237"/>
                    </a:lnTo>
                    <a:lnTo>
                      <a:pt x="62" y="237"/>
                    </a:lnTo>
                    <a:lnTo>
                      <a:pt x="60" y="235"/>
                    </a:lnTo>
                    <a:lnTo>
                      <a:pt x="63" y="235"/>
                    </a:lnTo>
                    <a:lnTo>
                      <a:pt x="64" y="235"/>
                    </a:lnTo>
                    <a:lnTo>
                      <a:pt x="65" y="235"/>
                    </a:lnTo>
                    <a:lnTo>
                      <a:pt x="66" y="236"/>
                    </a:lnTo>
                    <a:lnTo>
                      <a:pt x="66" y="235"/>
                    </a:lnTo>
                    <a:lnTo>
                      <a:pt x="69" y="236"/>
                    </a:lnTo>
                    <a:lnTo>
                      <a:pt x="70" y="236"/>
                    </a:lnTo>
                    <a:lnTo>
                      <a:pt x="70" y="237"/>
                    </a:lnTo>
                    <a:lnTo>
                      <a:pt x="71" y="237"/>
                    </a:lnTo>
                    <a:lnTo>
                      <a:pt x="69" y="235"/>
                    </a:lnTo>
                    <a:lnTo>
                      <a:pt x="66" y="234"/>
                    </a:lnTo>
                    <a:lnTo>
                      <a:pt x="65" y="234"/>
                    </a:lnTo>
                    <a:lnTo>
                      <a:pt x="64" y="234"/>
                    </a:lnTo>
                    <a:lnTo>
                      <a:pt x="64" y="232"/>
                    </a:lnTo>
                    <a:lnTo>
                      <a:pt x="63" y="232"/>
                    </a:lnTo>
                    <a:lnTo>
                      <a:pt x="62" y="232"/>
                    </a:lnTo>
                    <a:lnTo>
                      <a:pt x="61" y="232"/>
                    </a:lnTo>
                    <a:lnTo>
                      <a:pt x="61" y="231"/>
                    </a:lnTo>
                    <a:lnTo>
                      <a:pt x="61" y="230"/>
                    </a:lnTo>
                    <a:lnTo>
                      <a:pt x="62" y="230"/>
                    </a:lnTo>
                    <a:lnTo>
                      <a:pt x="62" y="229"/>
                    </a:lnTo>
                    <a:lnTo>
                      <a:pt x="63" y="229"/>
                    </a:lnTo>
                    <a:lnTo>
                      <a:pt x="65" y="229"/>
                    </a:lnTo>
                    <a:lnTo>
                      <a:pt x="65" y="228"/>
                    </a:lnTo>
                    <a:lnTo>
                      <a:pt x="64" y="228"/>
                    </a:lnTo>
                    <a:lnTo>
                      <a:pt x="65" y="227"/>
                    </a:lnTo>
                    <a:lnTo>
                      <a:pt x="61" y="229"/>
                    </a:lnTo>
                    <a:lnTo>
                      <a:pt x="61" y="230"/>
                    </a:lnTo>
                    <a:lnTo>
                      <a:pt x="58" y="229"/>
                    </a:lnTo>
                    <a:lnTo>
                      <a:pt x="58" y="228"/>
                    </a:lnTo>
                    <a:lnTo>
                      <a:pt x="58" y="227"/>
                    </a:lnTo>
                    <a:lnTo>
                      <a:pt x="57" y="226"/>
                    </a:lnTo>
                    <a:lnTo>
                      <a:pt x="57" y="224"/>
                    </a:lnTo>
                    <a:lnTo>
                      <a:pt x="57" y="223"/>
                    </a:lnTo>
                    <a:lnTo>
                      <a:pt x="57" y="222"/>
                    </a:lnTo>
                    <a:lnTo>
                      <a:pt x="58" y="222"/>
                    </a:lnTo>
                    <a:lnTo>
                      <a:pt x="58" y="221"/>
                    </a:lnTo>
                    <a:lnTo>
                      <a:pt x="61" y="220"/>
                    </a:lnTo>
                    <a:lnTo>
                      <a:pt x="63" y="220"/>
                    </a:lnTo>
                    <a:lnTo>
                      <a:pt x="63" y="219"/>
                    </a:lnTo>
                    <a:lnTo>
                      <a:pt x="61" y="219"/>
                    </a:lnTo>
                    <a:lnTo>
                      <a:pt x="60" y="219"/>
                    </a:lnTo>
                    <a:lnTo>
                      <a:pt x="60" y="220"/>
                    </a:lnTo>
                    <a:lnTo>
                      <a:pt x="57" y="221"/>
                    </a:lnTo>
                    <a:lnTo>
                      <a:pt x="56" y="222"/>
                    </a:lnTo>
                    <a:lnTo>
                      <a:pt x="56" y="221"/>
                    </a:lnTo>
                    <a:lnTo>
                      <a:pt x="55" y="220"/>
                    </a:lnTo>
                    <a:lnTo>
                      <a:pt x="55" y="219"/>
                    </a:lnTo>
                    <a:lnTo>
                      <a:pt x="54" y="218"/>
                    </a:lnTo>
                    <a:lnTo>
                      <a:pt x="54" y="216"/>
                    </a:lnTo>
                    <a:lnTo>
                      <a:pt x="54" y="215"/>
                    </a:lnTo>
                    <a:lnTo>
                      <a:pt x="55" y="215"/>
                    </a:lnTo>
                    <a:lnTo>
                      <a:pt x="54" y="215"/>
                    </a:lnTo>
                    <a:lnTo>
                      <a:pt x="53" y="215"/>
                    </a:lnTo>
                    <a:lnTo>
                      <a:pt x="52" y="214"/>
                    </a:lnTo>
                    <a:lnTo>
                      <a:pt x="52" y="213"/>
                    </a:lnTo>
                    <a:lnTo>
                      <a:pt x="52" y="211"/>
                    </a:lnTo>
                    <a:lnTo>
                      <a:pt x="52" y="210"/>
                    </a:lnTo>
                    <a:lnTo>
                      <a:pt x="49" y="205"/>
                    </a:lnTo>
                    <a:lnTo>
                      <a:pt x="48" y="204"/>
                    </a:lnTo>
                    <a:lnTo>
                      <a:pt x="45" y="202"/>
                    </a:lnTo>
                    <a:lnTo>
                      <a:pt x="44" y="201"/>
                    </a:lnTo>
                    <a:lnTo>
                      <a:pt x="43" y="198"/>
                    </a:lnTo>
                    <a:lnTo>
                      <a:pt x="43" y="197"/>
                    </a:lnTo>
                    <a:lnTo>
                      <a:pt x="44" y="197"/>
                    </a:lnTo>
                    <a:lnTo>
                      <a:pt x="44" y="196"/>
                    </a:lnTo>
                    <a:lnTo>
                      <a:pt x="43" y="196"/>
                    </a:lnTo>
                    <a:lnTo>
                      <a:pt x="42" y="196"/>
                    </a:lnTo>
                    <a:lnTo>
                      <a:pt x="42" y="195"/>
                    </a:lnTo>
                    <a:lnTo>
                      <a:pt x="40" y="195"/>
                    </a:lnTo>
                    <a:lnTo>
                      <a:pt x="40" y="194"/>
                    </a:lnTo>
                    <a:lnTo>
                      <a:pt x="40" y="193"/>
                    </a:lnTo>
                    <a:lnTo>
                      <a:pt x="40" y="189"/>
                    </a:lnTo>
                    <a:lnTo>
                      <a:pt x="42" y="188"/>
                    </a:lnTo>
                    <a:lnTo>
                      <a:pt x="42" y="187"/>
                    </a:lnTo>
                    <a:lnTo>
                      <a:pt x="43" y="186"/>
                    </a:lnTo>
                    <a:lnTo>
                      <a:pt x="42" y="187"/>
                    </a:lnTo>
                    <a:lnTo>
                      <a:pt x="40" y="188"/>
                    </a:lnTo>
                    <a:lnTo>
                      <a:pt x="40" y="189"/>
                    </a:lnTo>
                    <a:lnTo>
                      <a:pt x="40" y="192"/>
                    </a:lnTo>
                    <a:lnTo>
                      <a:pt x="39" y="188"/>
                    </a:lnTo>
                    <a:lnTo>
                      <a:pt x="39" y="186"/>
                    </a:lnTo>
                    <a:lnTo>
                      <a:pt x="39" y="185"/>
                    </a:lnTo>
                    <a:lnTo>
                      <a:pt x="38" y="185"/>
                    </a:lnTo>
                    <a:lnTo>
                      <a:pt x="38" y="184"/>
                    </a:lnTo>
                    <a:lnTo>
                      <a:pt x="38" y="182"/>
                    </a:lnTo>
                    <a:lnTo>
                      <a:pt x="36" y="178"/>
                    </a:lnTo>
                    <a:lnTo>
                      <a:pt x="36" y="177"/>
                    </a:lnTo>
                    <a:lnTo>
                      <a:pt x="36" y="176"/>
                    </a:lnTo>
                    <a:lnTo>
                      <a:pt x="35" y="176"/>
                    </a:lnTo>
                    <a:lnTo>
                      <a:pt x="35" y="174"/>
                    </a:lnTo>
                    <a:lnTo>
                      <a:pt x="35" y="173"/>
                    </a:lnTo>
                    <a:lnTo>
                      <a:pt x="36" y="173"/>
                    </a:lnTo>
                    <a:lnTo>
                      <a:pt x="35" y="172"/>
                    </a:lnTo>
                    <a:lnTo>
                      <a:pt x="34" y="171"/>
                    </a:lnTo>
                    <a:lnTo>
                      <a:pt x="34" y="169"/>
                    </a:lnTo>
                    <a:lnTo>
                      <a:pt x="32" y="167"/>
                    </a:lnTo>
                    <a:lnTo>
                      <a:pt x="32" y="165"/>
                    </a:lnTo>
                    <a:lnTo>
                      <a:pt x="31" y="165"/>
                    </a:lnTo>
                    <a:lnTo>
                      <a:pt x="31" y="163"/>
                    </a:lnTo>
                    <a:lnTo>
                      <a:pt x="32" y="163"/>
                    </a:lnTo>
                    <a:lnTo>
                      <a:pt x="32" y="164"/>
                    </a:lnTo>
                    <a:lnTo>
                      <a:pt x="34" y="165"/>
                    </a:lnTo>
                    <a:lnTo>
                      <a:pt x="35" y="165"/>
                    </a:lnTo>
                    <a:lnTo>
                      <a:pt x="36" y="165"/>
                    </a:lnTo>
                    <a:lnTo>
                      <a:pt x="35" y="165"/>
                    </a:lnTo>
                    <a:lnTo>
                      <a:pt x="35" y="164"/>
                    </a:lnTo>
                    <a:lnTo>
                      <a:pt x="35" y="163"/>
                    </a:lnTo>
                    <a:lnTo>
                      <a:pt x="36" y="163"/>
                    </a:lnTo>
                    <a:lnTo>
                      <a:pt x="35" y="163"/>
                    </a:lnTo>
                    <a:lnTo>
                      <a:pt x="34" y="163"/>
                    </a:lnTo>
                    <a:lnTo>
                      <a:pt x="32" y="162"/>
                    </a:lnTo>
                    <a:lnTo>
                      <a:pt x="32" y="161"/>
                    </a:lnTo>
                    <a:lnTo>
                      <a:pt x="35" y="160"/>
                    </a:lnTo>
                    <a:lnTo>
                      <a:pt x="35" y="161"/>
                    </a:lnTo>
                    <a:lnTo>
                      <a:pt x="36" y="161"/>
                    </a:lnTo>
                    <a:lnTo>
                      <a:pt x="36" y="160"/>
                    </a:lnTo>
                    <a:lnTo>
                      <a:pt x="35" y="159"/>
                    </a:lnTo>
                    <a:lnTo>
                      <a:pt x="34" y="159"/>
                    </a:lnTo>
                    <a:lnTo>
                      <a:pt x="32" y="160"/>
                    </a:lnTo>
                    <a:lnTo>
                      <a:pt x="32" y="157"/>
                    </a:lnTo>
                    <a:lnTo>
                      <a:pt x="31" y="157"/>
                    </a:lnTo>
                    <a:lnTo>
                      <a:pt x="32" y="157"/>
                    </a:lnTo>
                    <a:lnTo>
                      <a:pt x="32" y="156"/>
                    </a:lnTo>
                    <a:lnTo>
                      <a:pt x="32" y="155"/>
                    </a:lnTo>
                    <a:lnTo>
                      <a:pt x="32" y="154"/>
                    </a:lnTo>
                    <a:lnTo>
                      <a:pt x="31" y="154"/>
                    </a:lnTo>
                    <a:lnTo>
                      <a:pt x="30" y="152"/>
                    </a:lnTo>
                    <a:lnTo>
                      <a:pt x="31" y="151"/>
                    </a:lnTo>
                    <a:lnTo>
                      <a:pt x="31" y="148"/>
                    </a:lnTo>
                    <a:lnTo>
                      <a:pt x="31" y="147"/>
                    </a:lnTo>
                    <a:lnTo>
                      <a:pt x="31" y="148"/>
                    </a:lnTo>
                    <a:lnTo>
                      <a:pt x="30" y="147"/>
                    </a:lnTo>
                    <a:lnTo>
                      <a:pt x="30" y="145"/>
                    </a:lnTo>
                    <a:lnTo>
                      <a:pt x="29" y="144"/>
                    </a:lnTo>
                    <a:lnTo>
                      <a:pt x="30" y="143"/>
                    </a:lnTo>
                    <a:lnTo>
                      <a:pt x="29" y="140"/>
                    </a:lnTo>
                    <a:lnTo>
                      <a:pt x="29" y="139"/>
                    </a:lnTo>
                    <a:lnTo>
                      <a:pt x="30" y="138"/>
                    </a:lnTo>
                    <a:lnTo>
                      <a:pt x="30" y="137"/>
                    </a:lnTo>
                    <a:lnTo>
                      <a:pt x="29" y="136"/>
                    </a:lnTo>
                    <a:lnTo>
                      <a:pt x="29" y="135"/>
                    </a:lnTo>
                    <a:lnTo>
                      <a:pt x="28" y="134"/>
                    </a:lnTo>
                    <a:lnTo>
                      <a:pt x="29" y="132"/>
                    </a:lnTo>
                    <a:lnTo>
                      <a:pt x="29" y="134"/>
                    </a:lnTo>
                    <a:lnTo>
                      <a:pt x="30" y="132"/>
                    </a:lnTo>
                    <a:lnTo>
                      <a:pt x="30" y="131"/>
                    </a:lnTo>
                    <a:lnTo>
                      <a:pt x="29" y="129"/>
                    </a:lnTo>
                    <a:lnTo>
                      <a:pt x="29" y="128"/>
                    </a:lnTo>
                    <a:lnTo>
                      <a:pt x="29" y="127"/>
                    </a:lnTo>
                    <a:lnTo>
                      <a:pt x="29" y="126"/>
                    </a:lnTo>
                    <a:lnTo>
                      <a:pt x="28" y="123"/>
                    </a:lnTo>
                    <a:lnTo>
                      <a:pt x="28" y="122"/>
                    </a:lnTo>
                    <a:lnTo>
                      <a:pt x="27" y="120"/>
                    </a:lnTo>
                    <a:lnTo>
                      <a:pt x="26" y="119"/>
                    </a:lnTo>
                    <a:lnTo>
                      <a:pt x="25" y="118"/>
                    </a:lnTo>
                    <a:lnTo>
                      <a:pt x="25" y="117"/>
                    </a:lnTo>
                    <a:lnTo>
                      <a:pt x="26" y="117"/>
                    </a:lnTo>
                    <a:lnTo>
                      <a:pt x="27" y="118"/>
                    </a:lnTo>
                    <a:lnTo>
                      <a:pt x="27" y="119"/>
                    </a:lnTo>
                    <a:lnTo>
                      <a:pt x="28" y="118"/>
                    </a:lnTo>
                    <a:lnTo>
                      <a:pt x="27" y="117"/>
                    </a:lnTo>
                    <a:lnTo>
                      <a:pt x="26" y="113"/>
                    </a:lnTo>
                    <a:lnTo>
                      <a:pt x="25" y="113"/>
                    </a:lnTo>
                    <a:lnTo>
                      <a:pt x="23" y="111"/>
                    </a:lnTo>
                    <a:lnTo>
                      <a:pt x="23" y="110"/>
                    </a:lnTo>
                    <a:lnTo>
                      <a:pt x="23" y="109"/>
                    </a:lnTo>
                    <a:lnTo>
                      <a:pt x="25" y="109"/>
                    </a:lnTo>
                    <a:lnTo>
                      <a:pt x="23" y="107"/>
                    </a:lnTo>
                    <a:lnTo>
                      <a:pt x="25" y="106"/>
                    </a:lnTo>
                    <a:lnTo>
                      <a:pt x="23" y="104"/>
                    </a:lnTo>
                    <a:lnTo>
                      <a:pt x="21" y="102"/>
                    </a:lnTo>
                    <a:lnTo>
                      <a:pt x="21" y="101"/>
                    </a:lnTo>
                    <a:lnTo>
                      <a:pt x="22" y="101"/>
                    </a:lnTo>
                    <a:lnTo>
                      <a:pt x="23" y="101"/>
                    </a:lnTo>
                    <a:lnTo>
                      <a:pt x="26" y="100"/>
                    </a:lnTo>
                    <a:lnTo>
                      <a:pt x="25" y="98"/>
                    </a:lnTo>
                    <a:lnTo>
                      <a:pt x="22" y="98"/>
                    </a:lnTo>
                    <a:lnTo>
                      <a:pt x="21" y="98"/>
                    </a:lnTo>
                    <a:lnTo>
                      <a:pt x="21" y="97"/>
                    </a:lnTo>
                    <a:lnTo>
                      <a:pt x="21" y="96"/>
                    </a:lnTo>
                    <a:lnTo>
                      <a:pt x="20" y="96"/>
                    </a:lnTo>
                    <a:lnTo>
                      <a:pt x="21" y="95"/>
                    </a:lnTo>
                    <a:lnTo>
                      <a:pt x="20" y="94"/>
                    </a:lnTo>
                    <a:lnTo>
                      <a:pt x="20" y="93"/>
                    </a:lnTo>
                    <a:lnTo>
                      <a:pt x="20" y="92"/>
                    </a:lnTo>
                    <a:lnTo>
                      <a:pt x="21" y="90"/>
                    </a:lnTo>
                    <a:lnTo>
                      <a:pt x="21" y="89"/>
                    </a:lnTo>
                    <a:lnTo>
                      <a:pt x="20" y="89"/>
                    </a:lnTo>
                    <a:lnTo>
                      <a:pt x="20" y="88"/>
                    </a:lnTo>
                    <a:lnTo>
                      <a:pt x="20" y="87"/>
                    </a:lnTo>
                    <a:lnTo>
                      <a:pt x="19" y="86"/>
                    </a:lnTo>
                    <a:lnTo>
                      <a:pt x="19" y="85"/>
                    </a:lnTo>
                    <a:lnTo>
                      <a:pt x="18" y="84"/>
                    </a:lnTo>
                    <a:lnTo>
                      <a:pt x="18" y="82"/>
                    </a:lnTo>
                    <a:lnTo>
                      <a:pt x="18" y="80"/>
                    </a:lnTo>
                    <a:lnTo>
                      <a:pt x="14" y="76"/>
                    </a:lnTo>
                    <a:lnTo>
                      <a:pt x="14" y="75"/>
                    </a:lnTo>
                    <a:lnTo>
                      <a:pt x="15" y="73"/>
                    </a:lnTo>
                    <a:lnTo>
                      <a:pt x="14" y="73"/>
                    </a:lnTo>
                    <a:lnTo>
                      <a:pt x="13" y="72"/>
                    </a:lnTo>
                    <a:lnTo>
                      <a:pt x="14" y="71"/>
                    </a:lnTo>
                    <a:lnTo>
                      <a:pt x="15" y="70"/>
                    </a:lnTo>
                    <a:lnTo>
                      <a:pt x="15" y="69"/>
                    </a:lnTo>
                    <a:lnTo>
                      <a:pt x="14" y="70"/>
                    </a:lnTo>
                    <a:lnTo>
                      <a:pt x="14" y="71"/>
                    </a:lnTo>
                    <a:lnTo>
                      <a:pt x="13" y="70"/>
                    </a:lnTo>
                    <a:lnTo>
                      <a:pt x="12" y="69"/>
                    </a:lnTo>
                    <a:lnTo>
                      <a:pt x="12" y="68"/>
                    </a:lnTo>
                    <a:lnTo>
                      <a:pt x="13" y="67"/>
                    </a:lnTo>
                    <a:lnTo>
                      <a:pt x="12" y="67"/>
                    </a:lnTo>
                    <a:lnTo>
                      <a:pt x="12" y="65"/>
                    </a:lnTo>
                    <a:lnTo>
                      <a:pt x="11" y="61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10" y="57"/>
                    </a:lnTo>
                    <a:lnTo>
                      <a:pt x="10" y="56"/>
                    </a:lnTo>
                    <a:lnTo>
                      <a:pt x="10" y="55"/>
                    </a:lnTo>
                    <a:lnTo>
                      <a:pt x="11" y="55"/>
                    </a:lnTo>
                    <a:lnTo>
                      <a:pt x="11" y="56"/>
                    </a:lnTo>
                    <a:lnTo>
                      <a:pt x="11" y="57"/>
                    </a:lnTo>
                    <a:lnTo>
                      <a:pt x="12" y="57"/>
                    </a:lnTo>
                    <a:lnTo>
                      <a:pt x="13" y="57"/>
                    </a:lnTo>
                    <a:lnTo>
                      <a:pt x="14" y="57"/>
                    </a:lnTo>
                    <a:lnTo>
                      <a:pt x="15" y="59"/>
                    </a:lnTo>
                    <a:lnTo>
                      <a:pt x="17" y="59"/>
                    </a:lnTo>
                    <a:lnTo>
                      <a:pt x="17" y="60"/>
                    </a:lnTo>
                    <a:lnTo>
                      <a:pt x="17" y="61"/>
                    </a:lnTo>
                    <a:lnTo>
                      <a:pt x="18" y="60"/>
                    </a:lnTo>
                    <a:lnTo>
                      <a:pt x="18" y="59"/>
                    </a:lnTo>
                    <a:lnTo>
                      <a:pt x="18" y="57"/>
                    </a:lnTo>
                    <a:lnTo>
                      <a:pt x="18" y="56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4" y="55"/>
                    </a:lnTo>
                    <a:lnTo>
                      <a:pt x="13" y="55"/>
                    </a:lnTo>
                    <a:lnTo>
                      <a:pt x="12" y="54"/>
                    </a:lnTo>
                    <a:lnTo>
                      <a:pt x="11" y="54"/>
                    </a:lnTo>
                    <a:lnTo>
                      <a:pt x="12" y="53"/>
                    </a:lnTo>
                    <a:lnTo>
                      <a:pt x="11" y="53"/>
                    </a:lnTo>
                    <a:lnTo>
                      <a:pt x="11" y="52"/>
                    </a:lnTo>
                    <a:lnTo>
                      <a:pt x="10" y="51"/>
                    </a:lnTo>
                    <a:lnTo>
                      <a:pt x="9" y="51"/>
                    </a:lnTo>
                    <a:lnTo>
                      <a:pt x="8" y="50"/>
                    </a:lnTo>
                    <a:lnTo>
                      <a:pt x="9" y="48"/>
                    </a:lnTo>
                    <a:lnTo>
                      <a:pt x="8" y="48"/>
                    </a:lnTo>
                    <a:lnTo>
                      <a:pt x="8" y="47"/>
                    </a:lnTo>
                    <a:lnTo>
                      <a:pt x="6" y="46"/>
                    </a:lnTo>
                    <a:lnTo>
                      <a:pt x="6" y="45"/>
                    </a:lnTo>
                    <a:lnTo>
                      <a:pt x="6" y="43"/>
                    </a:lnTo>
                    <a:lnTo>
                      <a:pt x="8" y="42"/>
                    </a:lnTo>
                    <a:lnTo>
                      <a:pt x="8" y="40"/>
                    </a:lnTo>
                    <a:lnTo>
                      <a:pt x="9" y="39"/>
                    </a:lnTo>
                    <a:lnTo>
                      <a:pt x="10" y="39"/>
                    </a:lnTo>
                    <a:lnTo>
                      <a:pt x="11" y="40"/>
                    </a:lnTo>
                    <a:lnTo>
                      <a:pt x="13" y="44"/>
                    </a:lnTo>
                    <a:lnTo>
                      <a:pt x="14" y="45"/>
                    </a:lnTo>
                    <a:lnTo>
                      <a:pt x="14" y="44"/>
                    </a:lnTo>
                    <a:lnTo>
                      <a:pt x="13" y="43"/>
                    </a:lnTo>
                    <a:lnTo>
                      <a:pt x="12" y="42"/>
                    </a:lnTo>
                    <a:lnTo>
                      <a:pt x="12" y="40"/>
                    </a:lnTo>
                    <a:lnTo>
                      <a:pt x="12" y="39"/>
                    </a:lnTo>
                    <a:lnTo>
                      <a:pt x="11" y="38"/>
                    </a:lnTo>
                    <a:lnTo>
                      <a:pt x="9" y="38"/>
                    </a:lnTo>
                    <a:lnTo>
                      <a:pt x="8" y="38"/>
                    </a:lnTo>
                    <a:lnTo>
                      <a:pt x="8" y="37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30"/>
                    </a:lnTo>
                    <a:lnTo>
                      <a:pt x="4" y="28"/>
                    </a:lnTo>
                    <a:lnTo>
                      <a:pt x="4" y="25"/>
                    </a:lnTo>
                    <a:lnTo>
                      <a:pt x="5" y="23"/>
                    </a:lnTo>
                    <a:lnTo>
                      <a:pt x="5" y="22"/>
                    </a:lnTo>
                    <a:lnTo>
                      <a:pt x="6" y="22"/>
                    </a:lnTo>
                    <a:lnTo>
                      <a:pt x="8" y="22"/>
                    </a:lnTo>
                    <a:lnTo>
                      <a:pt x="9" y="22"/>
                    </a:lnTo>
                    <a:lnTo>
                      <a:pt x="9" y="21"/>
                    </a:lnTo>
                    <a:lnTo>
                      <a:pt x="10" y="21"/>
                    </a:lnTo>
                    <a:lnTo>
                      <a:pt x="12" y="25"/>
                    </a:lnTo>
                    <a:lnTo>
                      <a:pt x="11" y="26"/>
                    </a:lnTo>
                    <a:lnTo>
                      <a:pt x="12" y="26"/>
                    </a:lnTo>
                    <a:lnTo>
                      <a:pt x="12" y="27"/>
                    </a:lnTo>
                    <a:lnTo>
                      <a:pt x="13" y="27"/>
                    </a:lnTo>
                    <a:lnTo>
                      <a:pt x="13" y="26"/>
                    </a:lnTo>
                    <a:lnTo>
                      <a:pt x="13" y="25"/>
                    </a:lnTo>
                    <a:lnTo>
                      <a:pt x="13" y="22"/>
                    </a:lnTo>
                    <a:lnTo>
                      <a:pt x="14" y="22"/>
                    </a:lnTo>
                    <a:lnTo>
                      <a:pt x="13" y="21"/>
                    </a:lnTo>
                    <a:lnTo>
                      <a:pt x="12" y="21"/>
                    </a:lnTo>
                    <a:lnTo>
                      <a:pt x="12" y="20"/>
                    </a:lnTo>
                    <a:lnTo>
                      <a:pt x="12" y="19"/>
                    </a:lnTo>
                    <a:lnTo>
                      <a:pt x="12" y="18"/>
                    </a:lnTo>
                    <a:lnTo>
                      <a:pt x="11" y="18"/>
                    </a:lnTo>
                    <a:lnTo>
                      <a:pt x="11" y="19"/>
                    </a:lnTo>
                    <a:lnTo>
                      <a:pt x="10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9" y="15"/>
                    </a:lnTo>
                    <a:lnTo>
                      <a:pt x="10" y="15"/>
                    </a:lnTo>
                    <a:lnTo>
                      <a:pt x="10" y="13"/>
                    </a:lnTo>
                    <a:lnTo>
                      <a:pt x="11" y="13"/>
                    </a:lnTo>
                    <a:lnTo>
                      <a:pt x="12" y="13"/>
                    </a:lnTo>
                    <a:lnTo>
                      <a:pt x="13" y="12"/>
                    </a:lnTo>
                    <a:lnTo>
                      <a:pt x="11" y="12"/>
                    </a:lnTo>
                    <a:lnTo>
                      <a:pt x="13" y="11"/>
                    </a:lnTo>
                    <a:lnTo>
                      <a:pt x="15" y="11"/>
                    </a:lnTo>
                    <a:lnTo>
                      <a:pt x="17" y="11"/>
                    </a:lnTo>
                    <a:lnTo>
                      <a:pt x="17" y="9"/>
                    </a:lnTo>
                    <a:lnTo>
                      <a:pt x="15" y="9"/>
                    </a:lnTo>
                    <a:lnTo>
                      <a:pt x="14" y="10"/>
                    </a:lnTo>
                    <a:lnTo>
                      <a:pt x="13" y="10"/>
                    </a:lnTo>
                    <a:lnTo>
                      <a:pt x="12" y="10"/>
                    </a:lnTo>
                    <a:lnTo>
                      <a:pt x="13" y="8"/>
                    </a:lnTo>
                    <a:lnTo>
                      <a:pt x="12" y="8"/>
                    </a:lnTo>
                    <a:lnTo>
                      <a:pt x="13" y="6"/>
                    </a:lnTo>
                    <a:lnTo>
                      <a:pt x="12" y="5"/>
                    </a:lnTo>
                    <a:lnTo>
                      <a:pt x="11" y="4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0" y="3"/>
                    </a:lnTo>
                    <a:lnTo>
                      <a:pt x="10" y="5"/>
                    </a:lnTo>
                    <a:lnTo>
                      <a:pt x="9" y="6"/>
                    </a:lnTo>
                    <a:lnTo>
                      <a:pt x="10" y="6"/>
                    </a:lnTo>
                    <a:lnTo>
                      <a:pt x="10" y="8"/>
                    </a:lnTo>
                    <a:lnTo>
                      <a:pt x="6" y="11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5" y="10"/>
                    </a:lnTo>
                    <a:lnTo>
                      <a:pt x="4" y="11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3" y="17"/>
                    </a:lnTo>
                    <a:lnTo>
                      <a:pt x="2" y="17"/>
                    </a:lnTo>
                    <a:lnTo>
                      <a:pt x="2" y="15"/>
                    </a:lnTo>
                    <a:lnTo>
                      <a:pt x="2" y="14"/>
                    </a:lnTo>
                    <a:lnTo>
                      <a:pt x="2" y="13"/>
                    </a:lnTo>
                    <a:lnTo>
                      <a:pt x="1" y="13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1" y="1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87" name="Freeform 63">
                <a:extLst>
                  <a:ext uri="{FF2B5EF4-FFF2-40B4-BE49-F238E27FC236}">
                    <a16:creationId xmlns:a16="http://schemas.microsoft.com/office/drawing/2014/main" id="{D2EA219F-9154-C146-2179-7C3EB5773C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9590" y="2109936"/>
                <a:ext cx="715963" cy="1030288"/>
              </a:xfrm>
              <a:custGeom>
                <a:avLst/>
                <a:gdLst>
                  <a:gd name="T0" fmla="*/ 35 w 451"/>
                  <a:gd name="T1" fmla="*/ 634 h 649"/>
                  <a:gd name="T2" fmla="*/ 0 w 451"/>
                  <a:gd name="T3" fmla="*/ 619 h 649"/>
                  <a:gd name="T4" fmla="*/ 22 w 451"/>
                  <a:gd name="T5" fmla="*/ 578 h 649"/>
                  <a:gd name="T6" fmla="*/ 44 w 451"/>
                  <a:gd name="T7" fmla="*/ 545 h 649"/>
                  <a:gd name="T8" fmla="*/ 59 w 451"/>
                  <a:gd name="T9" fmla="*/ 536 h 649"/>
                  <a:gd name="T10" fmla="*/ 70 w 451"/>
                  <a:gd name="T11" fmla="*/ 543 h 649"/>
                  <a:gd name="T12" fmla="*/ 81 w 451"/>
                  <a:gd name="T13" fmla="*/ 559 h 649"/>
                  <a:gd name="T14" fmla="*/ 120 w 451"/>
                  <a:gd name="T15" fmla="*/ 549 h 649"/>
                  <a:gd name="T16" fmla="*/ 145 w 451"/>
                  <a:gd name="T17" fmla="*/ 531 h 649"/>
                  <a:gd name="T18" fmla="*/ 166 w 451"/>
                  <a:gd name="T19" fmla="*/ 495 h 649"/>
                  <a:gd name="T20" fmla="*/ 205 w 451"/>
                  <a:gd name="T21" fmla="*/ 469 h 649"/>
                  <a:gd name="T22" fmla="*/ 222 w 451"/>
                  <a:gd name="T23" fmla="*/ 441 h 649"/>
                  <a:gd name="T24" fmla="*/ 254 w 451"/>
                  <a:gd name="T25" fmla="*/ 399 h 649"/>
                  <a:gd name="T26" fmla="*/ 263 w 451"/>
                  <a:gd name="T27" fmla="*/ 380 h 649"/>
                  <a:gd name="T28" fmla="*/ 265 w 451"/>
                  <a:gd name="T29" fmla="*/ 374 h 649"/>
                  <a:gd name="T30" fmla="*/ 270 w 451"/>
                  <a:gd name="T31" fmla="*/ 367 h 649"/>
                  <a:gd name="T32" fmla="*/ 275 w 451"/>
                  <a:gd name="T33" fmla="*/ 359 h 649"/>
                  <a:gd name="T34" fmla="*/ 282 w 451"/>
                  <a:gd name="T35" fmla="*/ 352 h 649"/>
                  <a:gd name="T36" fmla="*/ 286 w 451"/>
                  <a:gd name="T37" fmla="*/ 346 h 649"/>
                  <a:gd name="T38" fmla="*/ 291 w 451"/>
                  <a:gd name="T39" fmla="*/ 340 h 649"/>
                  <a:gd name="T40" fmla="*/ 297 w 451"/>
                  <a:gd name="T41" fmla="*/ 336 h 649"/>
                  <a:gd name="T42" fmla="*/ 303 w 451"/>
                  <a:gd name="T43" fmla="*/ 332 h 649"/>
                  <a:gd name="T44" fmla="*/ 305 w 451"/>
                  <a:gd name="T45" fmla="*/ 325 h 649"/>
                  <a:gd name="T46" fmla="*/ 301 w 451"/>
                  <a:gd name="T47" fmla="*/ 319 h 649"/>
                  <a:gd name="T48" fmla="*/ 306 w 451"/>
                  <a:gd name="T49" fmla="*/ 302 h 649"/>
                  <a:gd name="T50" fmla="*/ 300 w 451"/>
                  <a:gd name="T51" fmla="*/ 283 h 649"/>
                  <a:gd name="T52" fmla="*/ 302 w 451"/>
                  <a:gd name="T53" fmla="*/ 277 h 649"/>
                  <a:gd name="T54" fmla="*/ 311 w 451"/>
                  <a:gd name="T55" fmla="*/ 266 h 649"/>
                  <a:gd name="T56" fmla="*/ 323 w 451"/>
                  <a:gd name="T57" fmla="*/ 261 h 649"/>
                  <a:gd name="T58" fmla="*/ 330 w 451"/>
                  <a:gd name="T59" fmla="*/ 258 h 649"/>
                  <a:gd name="T60" fmla="*/ 339 w 451"/>
                  <a:gd name="T61" fmla="*/ 256 h 649"/>
                  <a:gd name="T62" fmla="*/ 348 w 451"/>
                  <a:gd name="T63" fmla="*/ 249 h 649"/>
                  <a:gd name="T64" fmla="*/ 343 w 451"/>
                  <a:gd name="T65" fmla="*/ 237 h 649"/>
                  <a:gd name="T66" fmla="*/ 327 w 451"/>
                  <a:gd name="T67" fmla="*/ 231 h 649"/>
                  <a:gd name="T68" fmla="*/ 310 w 451"/>
                  <a:gd name="T69" fmla="*/ 227 h 649"/>
                  <a:gd name="T70" fmla="*/ 309 w 451"/>
                  <a:gd name="T71" fmla="*/ 214 h 649"/>
                  <a:gd name="T72" fmla="*/ 309 w 451"/>
                  <a:gd name="T73" fmla="*/ 204 h 649"/>
                  <a:gd name="T74" fmla="*/ 301 w 451"/>
                  <a:gd name="T75" fmla="*/ 210 h 649"/>
                  <a:gd name="T76" fmla="*/ 292 w 451"/>
                  <a:gd name="T77" fmla="*/ 209 h 649"/>
                  <a:gd name="T78" fmla="*/ 289 w 451"/>
                  <a:gd name="T79" fmla="*/ 202 h 649"/>
                  <a:gd name="T80" fmla="*/ 279 w 451"/>
                  <a:gd name="T81" fmla="*/ 189 h 649"/>
                  <a:gd name="T82" fmla="*/ 270 w 451"/>
                  <a:gd name="T83" fmla="*/ 173 h 649"/>
                  <a:gd name="T84" fmla="*/ 278 w 451"/>
                  <a:gd name="T85" fmla="*/ 163 h 649"/>
                  <a:gd name="T86" fmla="*/ 268 w 451"/>
                  <a:gd name="T87" fmla="*/ 143 h 649"/>
                  <a:gd name="T88" fmla="*/ 272 w 451"/>
                  <a:gd name="T89" fmla="*/ 133 h 649"/>
                  <a:gd name="T90" fmla="*/ 285 w 451"/>
                  <a:gd name="T91" fmla="*/ 121 h 649"/>
                  <a:gd name="T92" fmla="*/ 269 w 451"/>
                  <a:gd name="T93" fmla="*/ 121 h 649"/>
                  <a:gd name="T94" fmla="*/ 269 w 451"/>
                  <a:gd name="T95" fmla="*/ 109 h 649"/>
                  <a:gd name="T96" fmla="*/ 265 w 451"/>
                  <a:gd name="T97" fmla="*/ 98 h 649"/>
                  <a:gd name="T98" fmla="*/ 257 w 451"/>
                  <a:gd name="T99" fmla="*/ 92 h 649"/>
                  <a:gd name="T100" fmla="*/ 265 w 451"/>
                  <a:gd name="T101" fmla="*/ 81 h 649"/>
                  <a:gd name="T102" fmla="*/ 277 w 451"/>
                  <a:gd name="T103" fmla="*/ 71 h 649"/>
                  <a:gd name="T104" fmla="*/ 330 w 451"/>
                  <a:gd name="T105" fmla="*/ 75 h 649"/>
                  <a:gd name="T106" fmla="*/ 347 w 451"/>
                  <a:gd name="T107" fmla="*/ 79 h 649"/>
                  <a:gd name="T108" fmla="*/ 377 w 451"/>
                  <a:gd name="T109" fmla="*/ 84 h 649"/>
                  <a:gd name="T110" fmla="*/ 389 w 451"/>
                  <a:gd name="T111" fmla="*/ 73 h 649"/>
                  <a:gd name="T112" fmla="*/ 415 w 451"/>
                  <a:gd name="T113" fmla="*/ 65 h 649"/>
                  <a:gd name="T114" fmla="*/ 433 w 451"/>
                  <a:gd name="T115" fmla="*/ 62 h 649"/>
                  <a:gd name="T116" fmla="*/ 441 w 451"/>
                  <a:gd name="T117" fmla="*/ 53 h 649"/>
                  <a:gd name="T118" fmla="*/ 450 w 451"/>
                  <a:gd name="T119" fmla="*/ 43 h 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51" h="649">
                    <a:moveTo>
                      <a:pt x="42" y="649"/>
                    </a:moveTo>
                    <a:lnTo>
                      <a:pt x="42" y="645"/>
                    </a:lnTo>
                    <a:lnTo>
                      <a:pt x="42" y="641"/>
                    </a:lnTo>
                    <a:lnTo>
                      <a:pt x="42" y="637"/>
                    </a:lnTo>
                    <a:lnTo>
                      <a:pt x="39" y="635"/>
                    </a:lnTo>
                    <a:lnTo>
                      <a:pt x="37" y="634"/>
                    </a:lnTo>
                    <a:lnTo>
                      <a:pt x="35" y="634"/>
                    </a:lnTo>
                    <a:lnTo>
                      <a:pt x="21" y="634"/>
                    </a:lnTo>
                    <a:lnTo>
                      <a:pt x="18" y="634"/>
                    </a:lnTo>
                    <a:lnTo>
                      <a:pt x="14" y="629"/>
                    </a:lnTo>
                    <a:lnTo>
                      <a:pt x="11" y="628"/>
                    </a:lnTo>
                    <a:lnTo>
                      <a:pt x="2" y="624"/>
                    </a:lnTo>
                    <a:lnTo>
                      <a:pt x="1" y="622"/>
                    </a:lnTo>
                    <a:lnTo>
                      <a:pt x="0" y="619"/>
                    </a:lnTo>
                    <a:lnTo>
                      <a:pt x="1" y="611"/>
                    </a:lnTo>
                    <a:lnTo>
                      <a:pt x="2" y="603"/>
                    </a:lnTo>
                    <a:lnTo>
                      <a:pt x="4" y="598"/>
                    </a:lnTo>
                    <a:lnTo>
                      <a:pt x="7" y="594"/>
                    </a:lnTo>
                    <a:lnTo>
                      <a:pt x="12" y="589"/>
                    </a:lnTo>
                    <a:lnTo>
                      <a:pt x="16" y="585"/>
                    </a:lnTo>
                    <a:lnTo>
                      <a:pt x="22" y="578"/>
                    </a:lnTo>
                    <a:lnTo>
                      <a:pt x="27" y="573"/>
                    </a:lnTo>
                    <a:lnTo>
                      <a:pt x="31" y="568"/>
                    </a:lnTo>
                    <a:lnTo>
                      <a:pt x="33" y="566"/>
                    </a:lnTo>
                    <a:lnTo>
                      <a:pt x="37" y="553"/>
                    </a:lnTo>
                    <a:lnTo>
                      <a:pt x="38" y="552"/>
                    </a:lnTo>
                    <a:lnTo>
                      <a:pt x="43" y="547"/>
                    </a:lnTo>
                    <a:lnTo>
                      <a:pt x="44" y="545"/>
                    </a:lnTo>
                    <a:lnTo>
                      <a:pt x="47" y="543"/>
                    </a:lnTo>
                    <a:lnTo>
                      <a:pt x="51" y="539"/>
                    </a:lnTo>
                    <a:lnTo>
                      <a:pt x="52" y="539"/>
                    </a:lnTo>
                    <a:lnTo>
                      <a:pt x="53" y="537"/>
                    </a:lnTo>
                    <a:lnTo>
                      <a:pt x="55" y="537"/>
                    </a:lnTo>
                    <a:lnTo>
                      <a:pt x="57" y="536"/>
                    </a:lnTo>
                    <a:lnTo>
                      <a:pt x="59" y="536"/>
                    </a:lnTo>
                    <a:lnTo>
                      <a:pt x="60" y="536"/>
                    </a:lnTo>
                    <a:lnTo>
                      <a:pt x="62" y="537"/>
                    </a:lnTo>
                    <a:lnTo>
                      <a:pt x="63" y="537"/>
                    </a:lnTo>
                    <a:lnTo>
                      <a:pt x="65" y="539"/>
                    </a:lnTo>
                    <a:lnTo>
                      <a:pt x="68" y="541"/>
                    </a:lnTo>
                    <a:lnTo>
                      <a:pt x="69" y="543"/>
                    </a:lnTo>
                    <a:lnTo>
                      <a:pt x="70" y="543"/>
                    </a:lnTo>
                    <a:lnTo>
                      <a:pt x="70" y="545"/>
                    </a:lnTo>
                    <a:lnTo>
                      <a:pt x="70" y="548"/>
                    </a:lnTo>
                    <a:lnTo>
                      <a:pt x="70" y="549"/>
                    </a:lnTo>
                    <a:lnTo>
                      <a:pt x="72" y="553"/>
                    </a:lnTo>
                    <a:lnTo>
                      <a:pt x="74" y="557"/>
                    </a:lnTo>
                    <a:lnTo>
                      <a:pt x="77" y="559"/>
                    </a:lnTo>
                    <a:lnTo>
                      <a:pt x="81" y="559"/>
                    </a:lnTo>
                    <a:lnTo>
                      <a:pt x="86" y="558"/>
                    </a:lnTo>
                    <a:lnTo>
                      <a:pt x="93" y="555"/>
                    </a:lnTo>
                    <a:lnTo>
                      <a:pt x="100" y="551"/>
                    </a:lnTo>
                    <a:lnTo>
                      <a:pt x="105" y="550"/>
                    </a:lnTo>
                    <a:lnTo>
                      <a:pt x="110" y="549"/>
                    </a:lnTo>
                    <a:lnTo>
                      <a:pt x="115" y="548"/>
                    </a:lnTo>
                    <a:lnTo>
                      <a:pt x="120" y="549"/>
                    </a:lnTo>
                    <a:lnTo>
                      <a:pt x="124" y="548"/>
                    </a:lnTo>
                    <a:lnTo>
                      <a:pt x="133" y="545"/>
                    </a:lnTo>
                    <a:lnTo>
                      <a:pt x="142" y="542"/>
                    </a:lnTo>
                    <a:lnTo>
                      <a:pt x="143" y="542"/>
                    </a:lnTo>
                    <a:lnTo>
                      <a:pt x="143" y="541"/>
                    </a:lnTo>
                    <a:lnTo>
                      <a:pt x="145" y="533"/>
                    </a:lnTo>
                    <a:lnTo>
                      <a:pt x="145" y="531"/>
                    </a:lnTo>
                    <a:lnTo>
                      <a:pt x="146" y="530"/>
                    </a:lnTo>
                    <a:lnTo>
                      <a:pt x="150" y="524"/>
                    </a:lnTo>
                    <a:lnTo>
                      <a:pt x="157" y="517"/>
                    </a:lnTo>
                    <a:lnTo>
                      <a:pt x="159" y="515"/>
                    </a:lnTo>
                    <a:lnTo>
                      <a:pt x="162" y="512"/>
                    </a:lnTo>
                    <a:lnTo>
                      <a:pt x="163" y="509"/>
                    </a:lnTo>
                    <a:lnTo>
                      <a:pt x="166" y="495"/>
                    </a:lnTo>
                    <a:lnTo>
                      <a:pt x="167" y="492"/>
                    </a:lnTo>
                    <a:lnTo>
                      <a:pt x="172" y="488"/>
                    </a:lnTo>
                    <a:lnTo>
                      <a:pt x="174" y="486"/>
                    </a:lnTo>
                    <a:lnTo>
                      <a:pt x="182" y="482"/>
                    </a:lnTo>
                    <a:lnTo>
                      <a:pt x="190" y="477"/>
                    </a:lnTo>
                    <a:lnTo>
                      <a:pt x="197" y="474"/>
                    </a:lnTo>
                    <a:lnTo>
                      <a:pt x="205" y="469"/>
                    </a:lnTo>
                    <a:lnTo>
                      <a:pt x="206" y="469"/>
                    </a:lnTo>
                    <a:lnTo>
                      <a:pt x="206" y="468"/>
                    </a:lnTo>
                    <a:lnTo>
                      <a:pt x="208" y="463"/>
                    </a:lnTo>
                    <a:lnTo>
                      <a:pt x="210" y="460"/>
                    </a:lnTo>
                    <a:lnTo>
                      <a:pt x="214" y="456"/>
                    </a:lnTo>
                    <a:lnTo>
                      <a:pt x="218" y="447"/>
                    </a:lnTo>
                    <a:lnTo>
                      <a:pt x="222" y="441"/>
                    </a:lnTo>
                    <a:lnTo>
                      <a:pt x="224" y="434"/>
                    </a:lnTo>
                    <a:lnTo>
                      <a:pt x="227" y="424"/>
                    </a:lnTo>
                    <a:lnTo>
                      <a:pt x="229" y="416"/>
                    </a:lnTo>
                    <a:lnTo>
                      <a:pt x="233" y="408"/>
                    </a:lnTo>
                    <a:lnTo>
                      <a:pt x="233" y="407"/>
                    </a:lnTo>
                    <a:lnTo>
                      <a:pt x="243" y="401"/>
                    </a:lnTo>
                    <a:lnTo>
                      <a:pt x="254" y="399"/>
                    </a:lnTo>
                    <a:lnTo>
                      <a:pt x="257" y="398"/>
                    </a:lnTo>
                    <a:lnTo>
                      <a:pt x="267" y="390"/>
                    </a:lnTo>
                    <a:lnTo>
                      <a:pt x="267" y="389"/>
                    </a:lnTo>
                    <a:lnTo>
                      <a:pt x="267" y="388"/>
                    </a:lnTo>
                    <a:lnTo>
                      <a:pt x="266" y="384"/>
                    </a:lnTo>
                    <a:lnTo>
                      <a:pt x="265" y="382"/>
                    </a:lnTo>
                    <a:lnTo>
                      <a:pt x="263" y="380"/>
                    </a:lnTo>
                    <a:lnTo>
                      <a:pt x="260" y="378"/>
                    </a:lnTo>
                    <a:lnTo>
                      <a:pt x="261" y="377"/>
                    </a:lnTo>
                    <a:lnTo>
                      <a:pt x="261" y="376"/>
                    </a:lnTo>
                    <a:lnTo>
                      <a:pt x="262" y="376"/>
                    </a:lnTo>
                    <a:lnTo>
                      <a:pt x="263" y="375"/>
                    </a:lnTo>
                    <a:lnTo>
                      <a:pt x="265" y="375"/>
                    </a:lnTo>
                    <a:lnTo>
                      <a:pt x="265" y="374"/>
                    </a:lnTo>
                    <a:lnTo>
                      <a:pt x="263" y="373"/>
                    </a:lnTo>
                    <a:lnTo>
                      <a:pt x="265" y="374"/>
                    </a:lnTo>
                    <a:lnTo>
                      <a:pt x="266" y="374"/>
                    </a:lnTo>
                    <a:lnTo>
                      <a:pt x="267" y="373"/>
                    </a:lnTo>
                    <a:lnTo>
                      <a:pt x="269" y="368"/>
                    </a:lnTo>
                    <a:lnTo>
                      <a:pt x="270" y="368"/>
                    </a:lnTo>
                    <a:lnTo>
                      <a:pt x="270" y="367"/>
                    </a:lnTo>
                    <a:lnTo>
                      <a:pt x="272" y="367"/>
                    </a:lnTo>
                    <a:lnTo>
                      <a:pt x="274" y="366"/>
                    </a:lnTo>
                    <a:lnTo>
                      <a:pt x="274" y="364"/>
                    </a:lnTo>
                    <a:lnTo>
                      <a:pt x="274" y="363"/>
                    </a:lnTo>
                    <a:lnTo>
                      <a:pt x="274" y="361"/>
                    </a:lnTo>
                    <a:lnTo>
                      <a:pt x="274" y="360"/>
                    </a:lnTo>
                    <a:lnTo>
                      <a:pt x="275" y="359"/>
                    </a:lnTo>
                    <a:lnTo>
                      <a:pt x="276" y="358"/>
                    </a:lnTo>
                    <a:lnTo>
                      <a:pt x="277" y="358"/>
                    </a:lnTo>
                    <a:lnTo>
                      <a:pt x="278" y="357"/>
                    </a:lnTo>
                    <a:lnTo>
                      <a:pt x="279" y="357"/>
                    </a:lnTo>
                    <a:lnTo>
                      <a:pt x="280" y="356"/>
                    </a:lnTo>
                    <a:lnTo>
                      <a:pt x="280" y="355"/>
                    </a:lnTo>
                    <a:lnTo>
                      <a:pt x="282" y="352"/>
                    </a:lnTo>
                    <a:lnTo>
                      <a:pt x="283" y="351"/>
                    </a:lnTo>
                    <a:lnTo>
                      <a:pt x="284" y="350"/>
                    </a:lnTo>
                    <a:lnTo>
                      <a:pt x="285" y="349"/>
                    </a:lnTo>
                    <a:lnTo>
                      <a:pt x="285" y="348"/>
                    </a:lnTo>
                    <a:lnTo>
                      <a:pt x="286" y="348"/>
                    </a:lnTo>
                    <a:lnTo>
                      <a:pt x="285" y="346"/>
                    </a:lnTo>
                    <a:lnTo>
                      <a:pt x="286" y="346"/>
                    </a:lnTo>
                    <a:lnTo>
                      <a:pt x="288" y="344"/>
                    </a:lnTo>
                    <a:lnTo>
                      <a:pt x="288" y="343"/>
                    </a:lnTo>
                    <a:lnTo>
                      <a:pt x="288" y="342"/>
                    </a:lnTo>
                    <a:lnTo>
                      <a:pt x="288" y="341"/>
                    </a:lnTo>
                    <a:lnTo>
                      <a:pt x="289" y="341"/>
                    </a:lnTo>
                    <a:lnTo>
                      <a:pt x="289" y="340"/>
                    </a:lnTo>
                    <a:lnTo>
                      <a:pt x="291" y="340"/>
                    </a:lnTo>
                    <a:lnTo>
                      <a:pt x="293" y="341"/>
                    </a:lnTo>
                    <a:lnTo>
                      <a:pt x="294" y="341"/>
                    </a:lnTo>
                    <a:lnTo>
                      <a:pt x="294" y="340"/>
                    </a:lnTo>
                    <a:lnTo>
                      <a:pt x="294" y="339"/>
                    </a:lnTo>
                    <a:lnTo>
                      <a:pt x="295" y="338"/>
                    </a:lnTo>
                    <a:lnTo>
                      <a:pt x="296" y="336"/>
                    </a:lnTo>
                    <a:lnTo>
                      <a:pt x="297" y="336"/>
                    </a:lnTo>
                    <a:lnTo>
                      <a:pt x="298" y="336"/>
                    </a:lnTo>
                    <a:lnTo>
                      <a:pt x="300" y="336"/>
                    </a:lnTo>
                    <a:lnTo>
                      <a:pt x="301" y="335"/>
                    </a:lnTo>
                    <a:lnTo>
                      <a:pt x="302" y="335"/>
                    </a:lnTo>
                    <a:lnTo>
                      <a:pt x="303" y="334"/>
                    </a:lnTo>
                    <a:lnTo>
                      <a:pt x="303" y="333"/>
                    </a:lnTo>
                    <a:lnTo>
                      <a:pt x="303" y="332"/>
                    </a:lnTo>
                    <a:lnTo>
                      <a:pt x="304" y="330"/>
                    </a:lnTo>
                    <a:lnTo>
                      <a:pt x="305" y="330"/>
                    </a:lnTo>
                    <a:lnTo>
                      <a:pt x="309" y="327"/>
                    </a:lnTo>
                    <a:lnTo>
                      <a:pt x="309" y="326"/>
                    </a:lnTo>
                    <a:lnTo>
                      <a:pt x="308" y="325"/>
                    </a:lnTo>
                    <a:lnTo>
                      <a:pt x="306" y="325"/>
                    </a:lnTo>
                    <a:lnTo>
                      <a:pt x="305" y="325"/>
                    </a:lnTo>
                    <a:lnTo>
                      <a:pt x="303" y="325"/>
                    </a:lnTo>
                    <a:lnTo>
                      <a:pt x="302" y="325"/>
                    </a:lnTo>
                    <a:lnTo>
                      <a:pt x="301" y="324"/>
                    </a:lnTo>
                    <a:lnTo>
                      <a:pt x="301" y="323"/>
                    </a:lnTo>
                    <a:lnTo>
                      <a:pt x="301" y="322"/>
                    </a:lnTo>
                    <a:lnTo>
                      <a:pt x="300" y="321"/>
                    </a:lnTo>
                    <a:lnTo>
                      <a:pt x="301" y="319"/>
                    </a:lnTo>
                    <a:lnTo>
                      <a:pt x="301" y="317"/>
                    </a:lnTo>
                    <a:lnTo>
                      <a:pt x="301" y="314"/>
                    </a:lnTo>
                    <a:lnTo>
                      <a:pt x="302" y="311"/>
                    </a:lnTo>
                    <a:lnTo>
                      <a:pt x="304" y="306"/>
                    </a:lnTo>
                    <a:lnTo>
                      <a:pt x="304" y="305"/>
                    </a:lnTo>
                    <a:lnTo>
                      <a:pt x="305" y="304"/>
                    </a:lnTo>
                    <a:lnTo>
                      <a:pt x="306" y="302"/>
                    </a:lnTo>
                    <a:lnTo>
                      <a:pt x="306" y="301"/>
                    </a:lnTo>
                    <a:lnTo>
                      <a:pt x="306" y="300"/>
                    </a:lnTo>
                    <a:lnTo>
                      <a:pt x="304" y="297"/>
                    </a:lnTo>
                    <a:lnTo>
                      <a:pt x="303" y="290"/>
                    </a:lnTo>
                    <a:lnTo>
                      <a:pt x="300" y="284"/>
                    </a:lnTo>
                    <a:lnTo>
                      <a:pt x="298" y="283"/>
                    </a:lnTo>
                    <a:lnTo>
                      <a:pt x="300" y="283"/>
                    </a:lnTo>
                    <a:lnTo>
                      <a:pt x="300" y="282"/>
                    </a:lnTo>
                    <a:lnTo>
                      <a:pt x="301" y="282"/>
                    </a:lnTo>
                    <a:lnTo>
                      <a:pt x="301" y="281"/>
                    </a:lnTo>
                    <a:lnTo>
                      <a:pt x="301" y="280"/>
                    </a:lnTo>
                    <a:lnTo>
                      <a:pt x="302" y="280"/>
                    </a:lnTo>
                    <a:lnTo>
                      <a:pt x="302" y="279"/>
                    </a:lnTo>
                    <a:lnTo>
                      <a:pt x="302" y="277"/>
                    </a:lnTo>
                    <a:lnTo>
                      <a:pt x="302" y="276"/>
                    </a:lnTo>
                    <a:lnTo>
                      <a:pt x="303" y="275"/>
                    </a:lnTo>
                    <a:lnTo>
                      <a:pt x="303" y="274"/>
                    </a:lnTo>
                    <a:lnTo>
                      <a:pt x="308" y="271"/>
                    </a:lnTo>
                    <a:lnTo>
                      <a:pt x="309" y="271"/>
                    </a:lnTo>
                    <a:lnTo>
                      <a:pt x="310" y="269"/>
                    </a:lnTo>
                    <a:lnTo>
                      <a:pt x="311" y="266"/>
                    </a:lnTo>
                    <a:lnTo>
                      <a:pt x="315" y="267"/>
                    </a:lnTo>
                    <a:lnTo>
                      <a:pt x="317" y="267"/>
                    </a:lnTo>
                    <a:lnTo>
                      <a:pt x="318" y="265"/>
                    </a:lnTo>
                    <a:lnTo>
                      <a:pt x="318" y="263"/>
                    </a:lnTo>
                    <a:lnTo>
                      <a:pt x="319" y="261"/>
                    </a:lnTo>
                    <a:lnTo>
                      <a:pt x="322" y="263"/>
                    </a:lnTo>
                    <a:lnTo>
                      <a:pt x="323" y="261"/>
                    </a:lnTo>
                    <a:lnTo>
                      <a:pt x="324" y="260"/>
                    </a:lnTo>
                    <a:lnTo>
                      <a:pt x="326" y="261"/>
                    </a:lnTo>
                    <a:lnTo>
                      <a:pt x="327" y="260"/>
                    </a:lnTo>
                    <a:lnTo>
                      <a:pt x="328" y="260"/>
                    </a:lnTo>
                    <a:lnTo>
                      <a:pt x="328" y="259"/>
                    </a:lnTo>
                    <a:lnTo>
                      <a:pt x="329" y="258"/>
                    </a:lnTo>
                    <a:lnTo>
                      <a:pt x="330" y="258"/>
                    </a:lnTo>
                    <a:lnTo>
                      <a:pt x="331" y="258"/>
                    </a:lnTo>
                    <a:lnTo>
                      <a:pt x="331" y="256"/>
                    </a:lnTo>
                    <a:lnTo>
                      <a:pt x="336" y="258"/>
                    </a:lnTo>
                    <a:lnTo>
                      <a:pt x="337" y="257"/>
                    </a:lnTo>
                    <a:lnTo>
                      <a:pt x="338" y="257"/>
                    </a:lnTo>
                    <a:lnTo>
                      <a:pt x="339" y="257"/>
                    </a:lnTo>
                    <a:lnTo>
                      <a:pt x="339" y="256"/>
                    </a:lnTo>
                    <a:lnTo>
                      <a:pt x="341" y="254"/>
                    </a:lnTo>
                    <a:lnTo>
                      <a:pt x="343" y="254"/>
                    </a:lnTo>
                    <a:lnTo>
                      <a:pt x="344" y="252"/>
                    </a:lnTo>
                    <a:lnTo>
                      <a:pt x="345" y="252"/>
                    </a:lnTo>
                    <a:lnTo>
                      <a:pt x="347" y="252"/>
                    </a:lnTo>
                    <a:lnTo>
                      <a:pt x="347" y="251"/>
                    </a:lnTo>
                    <a:lnTo>
                      <a:pt x="348" y="249"/>
                    </a:lnTo>
                    <a:lnTo>
                      <a:pt x="348" y="248"/>
                    </a:lnTo>
                    <a:lnTo>
                      <a:pt x="351" y="246"/>
                    </a:lnTo>
                    <a:lnTo>
                      <a:pt x="351" y="244"/>
                    </a:lnTo>
                    <a:lnTo>
                      <a:pt x="351" y="243"/>
                    </a:lnTo>
                    <a:lnTo>
                      <a:pt x="349" y="241"/>
                    </a:lnTo>
                    <a:lnTo>
                      <a:pt x="347" y="240"/>
                    </a:lnTo>
                    <a:lnTo>
                      <a:pt x="343" y="237"/>
                    </a:lnTo>
                    <a:lnTo>
                      <a:pt x="341" y="235"/>
                    </a:lnTo>
                    <a:lnTo>
                      <a:pt x="337" y="234"/>
                    </a:lnTo>
                    <a:lnTo>
                      <a:pt x="335" y="233"/>
                    </a:lnTo>
                    <a:lnTo>
                      <a:pt x="332" y="231"/>
                    </a:lnTo>
                    <a:lnTo>
                      <a:pt x="331" y="230"/>
                    </a:lnTo>
                    <a:lnTo>
                      <a:pt x="329" y="231"/>
                    </a:lnTo>
                    <a:lnTo>
                      <a:pt x="327" y="231"/>
                    </a:lnTo>
                    <a:lnTo>
                      <a:pt x="323" y="232"/>
                    </a:lnTo>
                    <a:lnTo>
                      <a:pt x="320" y="230"/>
                    </a:lnTo>
                    <a:lnTo>
                      <a:pt x="318" y="230"/>
                    </a:lnTo>
                    <a:lnTo>
                      <a:pt x="315" y="231"/>
                    </a:lnTo>
                    <a:lnTo>
                      <a:pt x="313" y="231"/>
                    </a:lnTo>
                    <a:lnTo>
                      <a:pt x="311" y="230"/>
                    </a:lnTo>
                    <a:lnTo>
                      <a:pt x="310" y="227"/>
                    </a:lnTo>
                    <a:lnTo>
                      <a:pt x="308" y="223"/>
                    </a:lnTo>
                    <a:lnTo>
                      <a:pt x="308" y="222"/>
                    </a:lnTo>
                    <a:lnTo>
                      <a:pt x="308" y="221"/>
                    </a:lnTo>
                    <a:lnTo>
                      <a:pt x="309" y="219"/>
                    </a:lnTo>
                    <a:lnTo>
                      <a:pt x="309" y="217"/>
                    </a:lnTo>
                    <a:lnTo>
                      <a:pt x="309" y="216"/>
                    </a:lnTo>
                    <a:lnTo>
                      <a:pt x="309" y="214"/>
                    </a:lnTo>
                    <a:lnTo>
                      <a:pt x="309" y="212"/>
                    </a:lnTo>
                    <a:lnTo>
                      <a:pt x="309" y="210"/>
                    </a:lnTo>
                    <a:lnTo>
                      <a:pt x="311" y="207"/>
                    </a:lnTo>
                    <a:lnTo>
                      <a:pt x="311" y="206"/>
                    </a:lnTo>
                    <a:lnTo>
                      <a:pt x="311" y="205"/>
                    </a:lnTo>
                    <a:lnTo>
                      <a:pt x="310" y="204"/>
                    </a:lnTo>
                    <a:lnTo>
                      <a:pt x="309" y="204"/>
                    </a:lnTo>
                    <a:lnTo>
                      <a:pt x="308" y="205"/>
                    </a:lnTo>
                    <a:lnTo>
                      <a:pt x="308" y="206"/>
                    </a:lnTo>
                    <a:lnTo>
                      <a:pt x="306" y="207"/>
                    </a:lnTo>
                    <a:lnTo>
                      <a:pt x="306" y="208"/>
                    </a:lnTo>
                    <a:lnTo>
                      <a:pt x="305" y="209"/>
                    </a:lnTo>
                    <a:lnTo>
                      <a:pt x="304" y="209"/>
                    </a:lnTo>
                    <a:lnTo>
                      <a:pt x="301" y="210"/>
                    </a:lnTo>
                    <a:lnTo>
                      <a:pt x="300" y="210"/>
                    </a:lnTo>
                    <a:lnTo>
                      <a:pt x="298" y="209"/>
                    </a:lnTo>
                    <a:lnTo>
                      <a:pt x="297" y="208"/>
                    </a:lnTo>
                    <a:lnTo>
                      <a:pt x="296" y="207"/>
                    </a:lnTo>
                    <a:lnTo>
                      <a:pt x="295" y="207"/>
                    </a:lnTo>
                    <a:lnTo>
                      <a:pt x="293" y="209"/>
                    </a:lnTo>
                    <a:lnTo>
                      <a:pt x="292" y="209"/>
                    </a:lnTo>
                    <a:lnTo>
                      <a:pt x="291" y="209"/>
                    </a:lnTo>
                    <a:lnTo>
                      <a:pt x="289" y="208"/>
                    </a:lnTo>
                    <a:lnTo>
                      <a:pt x="288" y="207"/>
                    </a:lnTo>
                    <a:lnTo>
                      <a:pt x="288" y="206"/>
                    </a:lnTo>
                    <a:lnTo>
                      <a:pt x="288" y="205"/>
                    </a:lnTo>
                    <a:lnTo>
                      <a:pt x="289" y="205"/>
                    </a:lnTo>
                    <a:lnTo>
                      <a:pt x="289" y="202"/>
                    </a:lnTo>
                    <a:lnTo>
                      <a:pt x="289" y="201"/>
                    </a:lnTo>
                    <a:lnTo>
                      <a:pt x="289" y="198"/>
                    </a:lnTo>
                    <a:lnTo>
                      <a:pt x="289" y="194"/>
                    </a:lnTo>
                    <a:lnTo>
                      <a:pt x="288" y="192"/>
                    </a:lnTo>
                    <a:lnTo>
                      <a:pt x="287" y="191"/>
                    </a:lnTo>
                    <a:lnTo>
                      <a:pt x="282" y="191"/>
                    </a:lnTo>
                    <a:lnTo>
                      <a:pt x="279" y="189"/>
                    </a:lnTo>
                    <a:lnTo>
                      <a:pt x="276" y="184"/>
                    </a:lnTo>
                    <a:lnTo>
                      <a:pt x="274" y="183"/>
                    </a:lnTo>
                    <a:lnTo>
                      <a:pt x="271" y="181"/>
                    </a:lnTo>
                    <a:lnTo>
                      <a:pt x="270" y="180"/>
                    </a:lnTo>
                    <a:lnTo>
                      <a:pt x="269" y="177"/>
                    </a:lnTo>
                    <a:lnTo>
                      <a:pt x="269" y="174"/>
                    </a:lnTo>
                    <a:lnTo>
                      <a:pt x="270" y="173"/>
                    </a:lnTo>
                    <a:lnTo>
                      <a:pt x="271" y="172"/>
                    </a:lnTo>
                    <a:lnTo>
                      <a:pt x="274" y="172"/>
                    </a:lnTo>
                    <a:lnTo>
                      <a:pt x="275" y="171"/>
                    </a:lnTo>
                    <a:lnTo>
                      <a:pt x="275" y="169"/>
                    </a:lnTo>
                    <a:lnTo>
                      <a:pt x="276" y="168"/>
                    </a:lnTo>
                    <a:lnTo>
                      <a:pt x="276" y="167"/>
                    </a:lnTo>
                    <a:lnTo>
                      <a:pt x="278" y="163"/>
                    </a:lnTo>
                    <a:lnTo>
                      <a:pt x="279" y="157"/>
                    </a:lnTo>
                    <a:lnTo>
                      <a:pt x="278" y="152"/>
                    </a:lnTo>
                    <a:lnTo>
                      <a:pt x="275" y="150"/>
                    </a:lnTo>
                    <a:lnTo>
                      <a:pt x="271" y="148"/>
                    </a:lnTo>
                    <a:lnTo>
                      <a:pt x="269" y="146"/>
                    </a:lnTo>
                    <a:lnTo>
                      <a:pt x="268" y="145"/>
                    </a:lnTo>
                    <a:lnTo>
                      <a:pt x="268" y="143"/>
                    </a:lnTo>
                    <a:lnTo>
                      <a:pt x="268" y="142"/>
                    </a:lnTo>
                    <a:lnTo>
                      <a:pt x="268" y="141"/>
                    </a:lnTo>
                    <a:lnTo>
                      <a:pt x="268" y="140"/>
                    </a:lnTo>
                    <a:lnTo>
                      <a:pt x="268" y="139"/>
                    </a:lnTo>
                    <a:lnTo>
                      <a:pt x="269" y="138"/>
                    </a:lnTo>
                    <a:lnTo>
                      <a:pt x="270" y="134"/>
                    </a:lnTo>
                    <a:lnTo>
                      <a:pt x="272" y="133"/>
                    </a:lnTo>
                    <a:lnTo>
                      <a:pt x="278" y="132"/>
                    </a:lnTo>
                    <a:lnTo>
                      <a:pt x="280" y="131"/>
                    </a:lnTo>
                    <a:lnTo>
                      <a:pt x="283" y="130"/>
                    </a:lnTo>
                    <a:lnTo>
                      <a:pt x="284" y="127"/>
                    </a:lnTo>
                    <a:lnTo>
                      <a:pt x="286" y="125"/>
                    </a:lnTo>
                    <a:lnTo>
                      <a:pt x="286" y="123"/>
                    </a:lnTo>
                    <a:lnTo>
                      <a:pt x="285" y="121"/>
                    </a:lnTo>
                    <a:lnTo>
                      <a:pt x="284" y="120"/>
                    </a:lnTo>
                    <a:lnTo>
                      <a:pt x="282" y="120"/>
                    </a:lnTo>
                    <a:lnTo>
                      <a:pt x="279" y="121"/>
                    </a:lnTo>
                    <a:lnTo>
                      <a:pt x="277" y="121"/>
                    </a:lnTo>
                    <a:lnTo>
                      <a:pt x="274" y="120"/>
                    </a:lnTo>
                    <a:lnTo>
                      <a:pt x="272" y="120"/>
                    </a:lnTo>
                    <a:lnTo>
                      <a:pt x="269" y="121"/>
                    </a:lnTo>
                    <a:lnTo>
                      <a:pt x="267" y="120"/>
                    </a:lnTo>
                    <a:lnTo>
                      <a:pt x="265" y="118"/>
                    </a:lnTo>
                    <a:lnTo>
                      <a:pt x="263" y="116"/>
                    </a:lnTo>
                    <a:lnTo>
                      <a:pt x="263" y="115"/>
                    </a:lnTo>
                    <a:lnTo>
                      <a:pt x="263" y="113"/>
                    </a:lnTo>
                    <a:lnTo>
                      <a:pt x="265" y="110"/>
                    </a:lnTo>
                    <a:lnTo>
                      <a:pt x="269" y="109"/>
                    </a:lnTo>
                    <a:lnTo>
                      <a:pt x="269" y="108"/>
                    </a:lnTo>
                    <a:lnTo>
                      <a:pt x="270" y="106"/>
                    </a:lnTo>
                    <a:lnTo>
                      <a:pt x="269" y="105"/>
                    </a:lnTo>
                    <a:lnTo>
                      <a:pt x="269" y="104"/>
                    </a:lnTo>
                    <a:lnTo>
                      <a:pt x="267" y="100"/>
                    </a:lnTo>
                    <a:lnTo>
                      <a:pt x="266" y="99"/>
                    </a:lnTo>
                    <a:lnTo>
                      <a:pt x="265" y="98"/>
                    </a:lnTo>
                    <a:lnTo>
                      <a:pt x="262" y="99"/>
                    </a:lnTo>
                    <a:lnTo>
                      <a:pt x="261" y="98"/>
                    </a:lnTo>
                    <a:lnTo>
                      <a:pt x="260" y="98"/>
                    </a:lnTo>
                    <a:lnTo>
                      <a:pt x="258" y="97"/>
                    </a:lnTo>
                    <a:lnTo>
                      <a:pt x="257" y="96"/>
                    </a:lnTo>
                    <a:lnTo>
                      <a:pt x="257" y="93"/>
                    </a:lnTo>
                    <a:lnTo>
                      <a:pt x="257" y="92"/>
                    </a:lnTo>
                    <a:lnTo>
                      <a:pt x="258" y="90"/>
                    </a:lnTo>
                    <a:lnTo>
                      <a:pt x="259" y="90"/>
                    </a:lnTo>
                    <a:lnTo>
                      <a:pt x="260" y="89"/>
                    </a:lnTo>
                    <a:lnTo>
                      <a:pt x="261" y="88"/>
                    </a:lnTo>
                    <a:lnTo>
                      <a:pt x="261" y="84"/>
                    </a:lnTo>
                    <a:lnTo>
                      <a:pt x="262" y="83"/>
                    </a:lnTo>
                    <a:lnTo>
                      <a:pt x="265" y="81"/>
                    </a:lnTo>
                    <a:lnTo>
                      <a:pt x="266" y="80"/>
                    </a:lnTo>
                    <a:lnTo>
                      <a:pt x="266" y="78"/>
                    </a:lnTo>
                    <a:lnTo>
                      <a:pt x="265" y="75"/>
                    </a:lnTo>
                    <a:lnTo>
                      <a:pt x="265" y="74"/>
                    </a:lnTo>
                    <a:lnTo>
                      <a:pt x="267" y="73"/>
                    </a:lnTo>
                    <a:lnTo>
                      <a:pt x="268" y="72"/>
                    </a:lnTo>
                    <a:lnTo>
                      <a:pt x="277" y="71"/>
                    </a:lnTo>
                    <a:lnTo>
                      <a:pt x="278" y="70"/>
                    </a:lnTo>
                    <a:lnTo>
                      <a:pt x="283" y="66"/>
                    </a:lnTo>
                    <a:lnTo>
                      <a:pt x="287" y="65"/>
                    </a:lnTo>
                    <a:lnTo>
                      <a:pt x="291" y="65"/>
                    </a:lnTo>
                    <a:lnTo>
                      <a:pt x="294" y="65"/>
                    </a:lnTo>
                    <a:lnTo>
                      <a:pt x="310" y="71"/>
                    </a:lnTo>
                    <a:lnTo>
                      <a:pt x="330" y="75"/>
                    </a:lnTo>
                    <a:lnTo>
                      <a:pt x="336" y="75"/>
                    </a:lnTo>
                    <a:lnTo>
                      <a:pt x="340" y="74"/>
                    </a:lnTo>
                    <a:lnTo>
                      <a:pt x="343" y="74"/>
                    </a:lnTo>
                    <a:lnTo>
                      <a:pt x="344" y="75"/>
                    </a:lnTo>
                    <a:lnTo>
                      <a:pt x="345" y="76"/>
                    </a:lnTo>
                    <a:lnTo>
                      <a:pt x="345" y="78"/>
                    </a:lnTo>
                    <a:lnTo>
                      <a:pt x="347" y="79"/>
                    </a:lnTo>
                    <a:lnTo>
                      <a:pt x="351" y="80"/>
                    </a:lnTo>
                    <a:lnTo>
                      <a:pt x="366" y="84"/>
                    </a:lnTo>
                    <a:lnTo>
                      <a:pt x="369" y="84"/>
                    </a:lnTo>
                    <a:lnTo>
                      <a:pt x="372" y="84"/>
                    </a:lnTo>
                    <a:lnTo>
                      <a:pt x="373" y="84"/>
                    </a:lnTo>
                    <a:lnTo>
                      <a:pt x="375" y="84"/>
                    </a:lnTo>
                    <a:lnTo>
                      <a:pt x="377" y="84"/>
                    </a:lnTo>
                    <a:lnTo>
                      <a:pt x="378" y="83"/>
                    </a:lnTo>
                    <a:lnTo>
                      <a:pt x="381" y="80"/>
                    </a:lnTo>
                    <a:lnTo>
                      <a:pt x="386" y="76"/>
                    </a:lnTo>
                    <a:lnTo>
                      <a:pt x="387" y="75"/>
                    </a:lnTo>
                    <a:lnTo>
                      <a:pt x="388" y="75"/>
                    </a:lnTo>
                    <a:lnTo>
                      <a:pt x="388" y="74"/>
                    </a:lnTo>
                    <a:lnTo>
                      <a:pt x="389" y="73"/>
                    </a:lnTo>
                    <a:lnTo>
                      <a:pt x="390" y="72"/>
                    </a:lnTo>
                    <a:lnTo>
                      <a:pt x="392" y="71"/>
                    </a:lnTo>
                    <a:lnTo>
                      <a:pt x="396" y="73"/>
                    </a:lnTo>
                    <a:lnTo>
                      <a:pt x="398" y="73"/>
                    </a:lnTo>
                    <a:lnTo>
                      <a:pt x="405" y="71"/>
                    </a:lnTo>
                    <a:lnTo>
                      <a:pt x="413" y="66"/>
                    </a:lnTo>
                    <a:lnTo>
                      <a:pt x="415" y="65"/>
                    </a:lnTo>
                    <a:lnTo>
                      <a:pt x="417" y="66"/>
                    </a:lnTo>
                    <a:lnTo>
                      <a:pt x="420" y="67"/>
                    </a:lnTo>
                    <a:lnTo>
                      <a:pt x="421" y="68"/>
                    </a:lnTo>
                    <a:lnTo>
                      <a:pt x="422" y="68"/>
                    </a:lnTo>
                    <a:lnTo>
                      <a:pt x="427" y="67"/>
                    </a:lnTo>
                    <a:lnTo>
                      <a:pt x="427" y="66"/>
                    </a:lnTo>
                    <a:lnTo>
                      <a:pt x="433" y="62"/>
                    </a:lnTo>
                    <a:lnTo>
                      <a:pt x="434" y="59"/>
                    </a:lnTo>
                    <a:lnTo>
                      <a:pt x="433" y="56"/>
                    </a:lnTo>
                    <a:lnTo>
                      <a:pt x="434" y="55"/>
                    </a:lnTo>
                    <a:lnTo>
                      <a:pt x="435" y="54"/>
                    </a:lnTo>
                    <a:lnTo>
                      <a:pt x="438" y="53"/>
                    </a:lnTo>
                    <a:lnTo>
                      <a:pt x="440" y="53"/>
                    </a:lnTo>
                    <a:lnTo>
                      <a:pt x="441" y="53"/>
                    </a:lnTo>
                    <a:lnTo>
                      <a:pt x="443" y="54"/>
                    </a:lnTo>
                    <a:lnTo>
                      <a:pt x="444" y="54"/>
                    </a:lnTo>
                    <a:lnTo>
                      <a:pt x="446" y="53"/>
                    </a:lnTo>
                    <a:lnTo>
                      <a:pt x="449" y="49"/>
                    </a:lnTo>
                    <a:lnTo>
                      <a:pt x="450" y="48"/>
                    </a:lnTo>
                    <a:lnTo>
                      <a:pt x="450" y="46"/>
                    </a:lnTo>
                    <a:lnTo>
                      <a:pt x="450" y="43"/>
                    </a:lnTo>
                    <a:lnTo>
                      <a:pt x="450" y="42"/>
                    </a:lnTo>
                    <a:lnTo>
                      <a:pt x="451" y="40"/>
                    </a:lnTo>
                    <a:lnTo>
                      <a:pt x="443" y="21"/>
                    </a:lnTo>
                    <a:lnTo>
                      <a:pt x="435" y="0"/>
                    </a:lnTo>
                    <a:lnTo>
                      <a:pt x="438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88" name="Freeform 64">
                <a:extLst>
                  <a:ext uri="{FF2B5EF4-FFF2-40B4-BE49-F238E27FC236}">
                    <a16:creationId xmlns:a16="http://schemas.microsoft.com/office/drawing/2014/main" id="{7D66CB28-0695-8D4A-EF92-659511CD31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40115" y="987574"/>
                <a:ext cx="1184275" cy="1990725"/>
              </a:xfrm>
              <a:custGeom>
                <a:avLst/>
                <a:gdLst>
                  <a:gd name="T0" fmla="*/ 736 w 746"/>
                  <a:gd name="T1" fmla="*/ 1249 h 1254"/>
                  <a:gd name="T2" fmla="*/ 719 w 746"/>
                  <a:gd name="T3" fmla="*/ 1224 h 1254"/>
                  <a:gd name="T4" fmla="*/ 697 w 746"/>
                  <a:gd name="T5" fmla="*/ 1227 h 1254"/>
                  <a:gd name="T6" fmla="*/ 685 w 746"/>
                  <a:gd name="T7" fmla="*/ 1213 h 1254"/>
                  <a:gd name="T8" fmla="*/ 671 w 746"/>
                  <a:gd name="T9" fmla="*/ 1209 h 1254"/>
                  <a:gd name="T10" fmla="*/ 645 w 746"/>
                  <a:gd name="T11" fmla="*/ 1195 h 1254"/>
                  <a:gd name="T12" fmla="*/ 627 w 746"/>
                  <a:gd name="T13" fmla="*/ 1168 h 1254"/>
                  <a:gd name="T14" fmla="*/ 615 w 746"/>
                  <a:gd name="T15" fmla="*/ 1158 h 1254"/>
                  <a:gd name="T16" fmla="*/ 593 w 746"/>
                  <a:gd name="T17" fmla="*/ 1166 h 1254"/>
                  <a:gd name="T18" fmla="*/ 581 w 746"/>
                  <a:gd name="T19" fmla="*/ 1148 h 1254"/>
                  <a:gd name="T20" fmla="*/ 564 w 746"/>
                  <a:gd name="T21" fmla="*/ 1139 h 1254"/>
                  <a:gd name="T22" fmla="*/ 540 w 746"/>
                  <a:gd name="T23" fmla="*/ 1123 h 1254"/>
                  <a:gd name="T24" fmla="*/ 519 w 746"/>
                  <a:gd name="T25" fmla="*/ 1107 h 1254"/>
                  <a:gd name="T26" fmla="*/ 505 w 746"/>
                  <a:gd name="T27" fmla="*/ 1087 h 1254"/>
                  <a:gd name="T28" fmla="*/ 474 w 746"/>
                  <a:gd name="T29" fmla="*/ 1082 h 1254"/>
                  <a:gd name="T30" fmla="*/ 463 w 746"/>
                  <a:gd name="T31" fmla="*/ 1095 h 1254"/>
                  <a:gd name="T32" fmla="*/ 447 w 746"/>
                  <a:gd name="T33" fmla="*/ 1108 h 1254"/>
                  <a:gd name="T34" fmla="*/ 425 w 746"/>
                  <a:gd name="T35" fmla="*/ 1083 h 1254"/>
                  <a:gd name="T36" fmla="*/ 382 w 746"/>
                  <a:gd name="T37" fmla="*/ 1057 h 1254"/>
                  <a:gd name="T38" fmla="*/ 351 w 746"/>
                  <a:gd name="T39" fmla="*/ 1041 h 1254"/>
                  <a:gd name="T40" fmla="*/ 310 w 746"/>
                  <a:gd name="T41" fmla="*/ 1020 h 1254"/>
                  <a:gd name="T42" fmla="*/ 305 w 746"/>
                  <a:gd name="T43" fmla="*/ 991 h 1254"/>
                  <a:gd name="T44" fmla="*/ 289 w 746"/>
                  <a:gd name="T45" fmla="*/ 950 h 1254"/>
                  <a:gd name="T46" fmla="*/ 307 w 746"/>
                  <a:gd name="T47" fmla="*/ 928 h 1254"/>
                  <a:gd name="T48" fmla="*/ 330 w 746"/>
                  <a:gd name="T49" fmla="*/ 936 h 1254"/>
                  <a:gd name="T50" fmla="*/ 329 w 746"/>
                  <a:gd name="T51" fmla="*/ 879 h 1254"/>
                  <a:gd name="T52" fmla="*/ 321 w 746"/>
                  <a:gd name="T53" fmla="*/ 811 h 1254"/>
                  <a:gd name="T54" fmla="*/ 271 w 746"/>
                  <a:gd name="T55" fmla="*/ 760 h 1254"/>
                  <a:gd name="T56" fmla="*/ 245 w 746"/>
                  <a:gd name="T57" fmla="*/ 720 h 1254"/>
                  <a:gd name="T58" fmla="*/ 201 w 746"/>
                  <a:gd name="T59" fmla="*/ 713 h 1254"/>
                  <a:gd name="T60" fmla="*/ 175 w 746"/>
                  <a:gd name="T61" fmla="*/ 689 h 1254"/>
                  <a:gd name="T62" fmla="*/ 151 w 746"/>
                  <a:gd name="T63" fmla="*/ 691 h 1254"/>
                  <a:gd name="T64" fmla="*/ 143 w 746"/>
                  <a:gd name="T65" fmla="*/ 665 h 1254"/>
                  <a:gd name="T66" fmla="*/ 109 w 746"/>
                  <a:gd name="T67" fmla="*/ 628 h 1254"/>
                  <a:gd name="T68" fmla="*/ 76 w 746"/>
                  <a:gd name="T69" fmla="*/ 614 h 1254"/>
                  <a:gd name="T70" fmla="*/ 46 w 746"/>
                  <a:gd name="T71" fmla="*/ 596 h 1254"/>
                  <a:gd name="T72" fmla="*/ 66 w 746"/>
                  <a:gd name="T73" fmla="*/ 586 h 1254"/>
                  <a:gd name="T74" fmla="*/ 86 w 746"/>
                  <a:gd name="T75" fmla="*/ 570 h 1254"/>
                  <a:gd name="T76" fmla="*/ 76 w 746"/>
                  <a:gd name="T77" fmla="*/ 545 h 1254"/>
                  <a:gd name="T78" fmla="*/ 74 w 746"/>
                  <a:gd name="T79" fmla="*/ 498 h 1254"/>
                  <a:gd name="T80" fmla="*/ 36 w 746"/>
                  <a:gd name="T81" fmla="*/ 482 h 1254"/>
                  <a:gd name="T82" fmla="*/ 14 w 746"/>
                  <a:gd name="T83" fmla="*/ 488 h 1254"/>
                  <a:gd name="T84" fmla="*/ 13 w 746"/>
                  <a:gd name="T85" fmla="*/ 460 h 1254"/>
                  <a:gd name="T86" fmla="*/ 2 w 746"/>
                  <a:gd name="T87" fmla="*/ 421 h 1254"/>
                  <a:gd name="T88" fmla="*/ 15 w 746"/>
                  <a:gd name="T89" fmla="*/ 390 h 1254"/>
                  <a:gd name="T90" fmla="*/ 40 w 746"/>
                  <a:gd name="T91" fmla="*/ 371 h 1254"/>
                  <a:gd name="T92" fmla="*/ 72 w 746"/>
                  <a:gd name="T93" fmla="*/ 343 h 1254"/>
                  <a:gd name="T94" fmla="*/ 99 w 746"/>
                  <a:gd name="T95" fmla="*/ 342 h 1254"/>
                  <a:gd name="T96" fmla="*/ 125 w 746"/>
                  <a:gd name="T97" fmla="*/ 355 h 1254"/>
                  <a:gd name="T98" fmla="*/ 159 w 746"/>
                  <a:gd name="T99" fmla="*/ 344 h 1254"/>
                  <a:gd name="T100" fmla="*/ 188 w 746"/>
                  <a:gd name="T101" fmla="*/ 312 h 1254"/>
                  <a:gd name="T102" fmla="*/ 229 w 746"/>
                  <a:gd name="T103" fmla="*/ 301 h 1254"/>
                  <a:gd name="T104" fmla="*/ 279 w 746"/>
                  <a:gd name="T105" fmla="*/ 281 h 1254"/>
                  <a:gd name="T106" fmla="*/ 316 w 746"/>
                  <a:gd name="T107" fmla="*/ 250 h 1254"/>
                  <a:gd name="T108" fmla="*/ 368 w 746"/>
                  <a:gd name="T109" fmla="*/ 228 h 1254"/>
                  <a:gd name="T110" fmla="*/ 396 w 746"/>
                  <a:gd name="T111" fmla="*/ 203 h 1254"/>
                  <a:gd name="T112" fmla="*/ 392 w 746"/>
                  <a:gd name="T113" fmla="*/ 163 h 1254"/>
                  <a:gd name="T114" fmla="*/ 402 w 746"/>
                  <a:gd name="T115" fmla="*/ 139 h 1254"/>
                  <a:gd name="T116" fmla="*/ 425 w 746"/>
                  <a:gd name="T117" fmla="*/ 116 h 1254"/>
                  <a:gd name="T118" fmla="*/ 402 w 746"/>
                  <a:gd name="T119" fmla="*/ 43 h 1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46" h="1254">
                    <a:moveTo>
                      <a:pt x="746" y="1237"/>
                    </a:moveTo>
                    <a:lnTo>
                      <a:pt x="743" y="1241"/>
                    </a:lnTo>
                    <a:lnTo>
                      <a:pt x="743" y="1242"/>
                    </a:lnTo>
                    <a:lnTo>
                      <a:pt x="743" y="1243"/>
                    </a:lnTo>
                    <a:lnTo>
                      <a:pt x="743" y="1244"/>
                    </a:lnTo>
                    <a:lnTo>
                      <a:pt x="743" y="1246"/>
                    </a:lnTo>
                    <a:lnTo>
                      <a:pt x="744" y="1247"/>
                    </a:lnTo>
                    <a:lnTo>
                      <a:pt x="744" y="1248"/>
                    </a:lnTo>
                    <a:lnTo>
                      <a:pt x="744" y="1249"/>
                    </a:lnTo>
                    <a:lnTo>
                      <a:pt x="745" y="1250"/>
                    </a:lnTo>
                    <a:lnTo>
                      <a:pt x="745" y="1251"/>
                    </a:lnTo>
                    <a:lnTo>
                      <a:pt x="743" y="1254"/>
                    </a:lnTo>
                    <a:lnTo>
                      <a:pt x="741" y="1254"/>
                    </a:lnTo>
                    <a:lnTo>
                      <a:pt x="739" y="1254"/>
                    </a:lnTo>
                    <a:lnTo>
                      <a:pt x="737" y="1254"/>
                    </a:lnTo>
                    <a:lnTo>
                      <a:pt x="736" y="1254"/>
                    </a:lnTo>
                    <a:lnTo>
                      <a:pt x="735" y="1251"/>
                    </a:lnTo>
                    <a:lnTo>
                      <a:pt x="735" y="1250"/>
                    </a:lnTo>
                    <a:lnTo>
                      <a:pt x="736" y="1249"/>
                    </a:lnTo>
                    <a:lnTo>
                      <a:pt x="736" y="1248"/>
                    </a:lnTo>
                    <a:lnTo>
                      <a:pt x="735" y="1247"/>
                    </a:lnTo>
                    <a:lnTo>
                      <a:pt x="732" y="1244"/>
                    </a:lnTo>
                    <a:lnTo>
                      <a:pt x="732" y="1243"/>
                    </a:lnTo>
                    <a:lnTo>
                      <a:pt x="731" y="1242"/>
                    </a:lnTo>
                    <a:lnTo>
                      <a:pt x="731" y="1241"/>
                    </a:lnTo>
                    <a:lnTo>
                      <a:pt x="731" y="1240"/>
                    </a:lnTo>
                    <a:lnTo>
                      <a:pt x="730" y="1239"/>
                    </a:lnTo>
                    <a:lnTo>
                      <a:pt x="730" y="1237"/>
                    </a:lnTo>
                    <a:lnTo>
                      <a:pt x="729" y="1235"/>
                    </a:lnTo>
                    <a:lnTo>
                      <a:pt x="728" y="1234"/>
                    </a:lnTo>
                    <a:lnTo>
                      <a:pt x="725" y="1233"/>
                    </a:lnTo>
                    <a:lnTo>
                      <a:pt x="723" y="1232"/>
                    </a:lnTo>
                    <a:lnTo>
                      <a:pt x="722" y="1231"/>
                    </a:lnTo>
                    <a:lnTo>
                      <a:pt x="721" y="1230"/>
                    </a:lnTo>
                    <a:lnTo>
                      <a:pt x="720" y="1227"/>
                    </a:lnTo>
                    <a:lnTo>
                      <a:pt x="720" y="1225"/>
                    </a:lnTo>
                    <a:lnTo>
                      <a:pt x="720" y="1223"/>
                    </a:lnTo>
                    <a:lnTo>
                      <a:pt x="719" y="1224"/>
                    </a:lnTo>
                    <a:lnTo>
                      <a:pt x="719" y="1225"/>
                    </a:lnTo>
                    <a:lnTo>
                      <a:pt x="718" y="1225"/>
                    </a:lnTo>
                    <a:lnTo>
                      <a:pt x="717" y="1226"/>
                    </a:lnTo>
                    <a:lnTo>
                      <a:pt x="714" y="1229"/>
                    </a:lnTo>
                    <a:lnTo>
                      <a:pt x="713" y="1229"/>
                    </a:lnTo>
                    <a:lnTo>
                      <a:pt x="712" y="1227"/>
                    </a:lnTo>
                    <a:lnTo>
                      <a:pt x="711" y="1227"/>
                    </a:lnTo>
                    <a:lnTo>
                      <a:pt x="710" y="1227"/>
                    </a:lnTo>
                    <a:lnTo>
                      <a:pt x="708" y="1227"/>
                    </a:lnTo>
                    <a:lnTo>
                      <a:pt x="706" y="1227"/>
                    </a:lnTo>
                    <a:lnTo>
                      <a:pt x="705" y="1226"/>
                    </a:lnTo>
                    <a:lnTo>
                      <a:pt x="704" y="1226"/>
                    </a:lnTo>
                    <a:lnTo>
                      <a:pt x="703" y="1226"/>
                    </a:lnTo>
                    <a:lnTo>
                      <a:pt x="702" y="1226"/>
                    </a:lnTo>
                    <a:lnTo>
                      <a:pt x="701" y="1229"/>
                    </a:lnTo>
                    <a:lnTo>
                      <a:pt x="700" y="1229"/>
                    </a:lnTo>
                    <a:lnTo>
                      <a:pt x="699" y="1229"/>
                    </a:lnTo>
                    <a:lnTo>
                      <a:pt x="699" y="1227"/>
                    </a:lnTo>
                    <a:lnTo>
                      <a:pt x="697" y="1227"/>
                    </a:lnTo>
                    <a:lnTo>
                      <a:pt x="696" y="1227"/>
                    </a:lnTo>
                    <a:lnTo>
                      <a:pt x="695" y="1227"/>
                    </a:lnTo>
                    <a:lnTo>
                      <a:pt x="694" y="1227"/>
                    </a:lnTo>
                    <a:lnTo>
                      <a:pt x="693" y="1227"/>
                    </a:lnTo>
                    <a:lnTo>
                      <a:pt x="692" y="1227"/>
                    </a:lnTo>
                    <a:lnTo>
                      <a:pt x="691" y="1227"/>
                    </a:lnTo>
                    <a:lnTo>
                      <a:pt x="688" y="1225"/>
                    </a:lnTo>
                    <a:lnTo>
                      <a:pt x="687" y="1225"/>
                    </a:lnTo>
                    <a:lnTo>
                      <a:pt x="686" y="1226"/>
                    </a:lnTo>
                    <a:lnTo>
                      <a:pt x="685" y="1226"/>
                    </a:lnTo>
                    <a:lnTo>
                      <a:pt x="684" y="1225"/>
                    </a:lnTo>
                    <a:lnTo>
                      <a:pt x="684" y="1224"/>
                    </a:lnTo>
                    <a:lnTo>
                      <a:pt x="684" y="1222"/>
                    </a:lnTo>
                    <a:lnTo>
                      <a:pt x="684" y="1221"/>
                    </a:lnTo>
                    <a:lnTo>
                      <a:pt x="683" y="1216"/>
                    </a:lnTo>
                    <a:lnTo>
                      <a:pt x="684" y="1216"/>
                    </a:lnTo>
                    <a:lnTo>
                      <a:pt x="685" y="1215"/>
                    </a:lnTo>
                    <a:lnTo>
                      <a:pt x="685" y="1214"/>
                    </a:lnTo>
                    <a:lnTo>
                      <a:pt x="685" y="1213"/>
                    </a:lnTo>
                    <a:lnTo>
                      <a:pt x="686" y="1212"/>
                    </a:lnTo>
                    <a:lnTo>
                      <a:pt x="687" y="1212"/>
                    </a:lnTo>
                    <a:lnTo>
                      <a:pt x="687" y="1210"/>
                    </a:lnTo>
                    <a:lnTo>
                      <a:pt x="688" y="1210"/>
                    </a:lnTo>
                    <a:lnTo>
                      <a:pt x="688" y="1207"/>
                    </a:lnTo>
                    <a:lnTo>
                      <a:pt x="688" y="1206"/>
                    </a:lnTo>
                    <a:lnTo>
                      <a:pt x="685" y="1205"/>
                    </a:lnTo>
                    <a:lnTo>
                      <a:pt x="683" y="1204"/>
                    </a:lnTo>
                    <a:lnTo>
                      <a:pt x="682" y="1202"/>
                    </a:lnTo>
                    <a:lnTo>
                      <a:pt x="680" y="1202"/>
                    </a:lnTo>
                    <a:lnTo>
                      <a:pt x="680" y="1204"/>
                    </a:lnTo>
                    <a:lnTo>
                      <a:pt x="679" y="1204"/>
                    </a:lnTo>
                    <a:lnTo>
                      <a:pt x="679" y="1205"/>
                    </a:lnTo>
                    <a:lnTo>
                      <a:pt x="678" y="1206"/>
                    </a:lnTo>
                    <a:lnTo>
                      <a:pt x="676" y="1207"/>
                    </a:lnTo>
                    <a:lnTo>
                      <a:pt x="675" y="1209"/>
                    </a:lnTo>
                    <a:lnTo>
                      <a:pt x="674" y="1209"/>
                    </a:lnTo>
                    <a:lnTo>
                      <a:pt x="672" y="1209"/>
                    </a:lnTo>
                    <a:lnTo>
                      <a:pt x="671" y="1209"/>
                    </a:lnTo>
                    <a:lnTo>
                      <a:pt x="668" y="1209"/>
                    </a:lnTo>
                    <a:lnTo>
                      <a:pt x="667" y="1209"/>
                    </a:lnTo>
                    <a:lnTo>
                      <a:pt x="666" y="1208"/>
                    </a:lnTo>
                    <a:lnTo>
                      <a:pt x="663" y="1206"/>
                    </a:lnTo>
                    <a:lnTo>
                      <a:pt x="662" y="1206"/>
                    </a:lnTo>
                    <a:lnTo>
                      <a:pt x="660" y="1206"/>
                    </a:lnTo>
                    <a:lnTo>
                      <a:pt x="659" y="1205"/>
                    </a:lnTo>
                    <a:lnTo>
                      <a:pt x="660" y="1201"/>
                    </a:lnTo>
                    <a:lnTo>
                      <a:pt x="659" y="1201"/>
                    </a:lnTo>
                    <a:lnTo>
                      <a:pt x="658" y="1201"/>
                    </a:lnTo>
                    <a:lnTo>
                      <a:pt x="657" y="1200"/>
                    </a:lnTo>
                    <a:lnTo>
                      <a:pt x="656" y="1199"/>
                    </a:lnTo>
                    <a:lnTo>
                      <a:pt x="652" y="1198"/>
                    </a:lnTo>
                    <a:lnTo>
                      <a:pt x="651" y="1198"/>
                    </a:lnTo>
                    <a:lnTo>
                      <a:pt x="650" y="1197"/>
                    </a:lnTo>
                    <a:lnTo>
                      <a:pt x="649" y="1197"/>
                    </a:lnTo>
                    <a:lnTo>
                      <a:pt x="648" y="1197"/>
                    </a:lnTo>
                    <a:lnTo>
                      <a:pt x="645" y="1197"/>
                    </a:lnTo>
                    <a:lnTo>
                      <a:pt x="645" y="1195"/>
                    </a:lnTo>
                    <a:lnTo>
                      <a:pt x="644" y="1192"/>
                    </a:lnTo>
                    <a:lnTo>
                      <a:pt x="644" y="1191"/>
                    </a:lnTo>
                    <a:lnTo>
                      <a:pt x="642" y="1190"/>
                    </a:lnTo>
                    <a:lnTo>
                      <a:pt x="642" y="1189"/>
                    </a:lnTo>
                    <a:lnTo>
                      <a:pt x="641" y="1188"/>
                    </a:lnTo>
                    <a:lnTo>
                      <a:pt x="640" y="1188"/>
                    </a:lnTo>
                    <a:lnTo>
                      <a:pt x="636" y="1187"/>
                    </a:lnTo>
                    <a:lnTo>
                      <a:pt x="633" y="1185"/>
                    </a:lnTo>
                    <a:lnTo>
                      <a:pt x="633" y="1184"/>
                    </a:lnTo>
                    <a:lnTo>
                      <a:pt x="632" y="1182"/>
                    </a:lnTo>
                    <a:lnTo>
                      <a:pt x="633" y="1176"/>
                    </a:lnTo>
                    <a:lnTo>
                      <a:pt x="632" y="1175"/>
                    </a:lnTo>
                    <a:lnTo>
                      <a:pt x="631" y="1175"/>
                    </a:lnTo>
                    <a:lnTo>
                      <a:pt x="629" y="1174"/>
                    </a:lnTo>
                    <a:lnTo>
                      <a:pt x="629" y="1172"/>
                    </a:lnTo>
                    <a:lnTo>
                      <a:pt x="628" y="1172"/>
                    </a:lnTo>
                    <a:lnTo>
                      <a:pt x="628" y="1171"/>
                    </a:lnTo>
                    <a:lnTo>
                      <a:pt x="627" y="1170"/>
                    </a:lnTo>
                    <a:lnTo>
                      <a:pt x="627" y="1168"/>
                    </a:lnTo>
                    <a:lnTo>
                      <a:pt x="627" y="1167"/>
                    </a:lnTo>
                    <a:lnTo>
                      <a:pt x="628" y="1166"/>
                    </a:lnTo>
                    <a:lnTo>
                      <a:pt x="628" y="1165"/>
                    </a:lnTo>
                    <a:lnTo>
                      <a:pt x="628" y="1164"/>
                    </a:lnTo>
                    <a:lnTo>
                      <a:pt x="627" y="1164"/>
                    </a:lnTo>
                    <a:lnTo>
                      <a:pt x="626" y="1164"/>
                    </a:lnTo>
                    <a:lnTo>
                      <a:pt x="625" y="1163"/>
                    </a:lnTo>
                    <a:lnTo>
                      <a:pt x="625" y="1162"/>
                    </a:lnTo>
                    <a:lnTo>
                      <a:pt x="624" y="1160"/>
                    </a:lnTo>
                    <a:lnTo>
                      <a:pt x="623" y="1160"/>
                    </a:lnTo>
                    <a:lnTo>
                      <a:pt x="622" y="1162"/>
                    </a:lnTo>
                    <a:lnTo>
                      <a:pt x="620" y="1160"/>
                    </a:lnTo>
                    <a:lnTo>
                      <a:pt x="619" y="1159"/>
                    </a:lnTo>
                    <a:lnTo>
                      <a:pt x="618" y="1159"/>
                    </a:lnTo>
                    <a:lnTo>
                      <a:pt x="617" y="1160"/>
                    </a:lnTo>
                    <a:lnTo>
                      <a:pt x="617" y="1159"/>
                    </a:lnTo>
                    <a:lnTo>
                      <a:pt x="617" y="1158"/>
                    </a:lnTo>
                    <a:lnTo>
                      <a:pt x="616" y="1158"/>
                    </a:lnTo>
                    <a:lnTo>
                      <a:pt x="615" y="1158"/>
                    </a:lnTo>
                    <a:lnTo>
                      <a:pt x="614" y="1158"/>
                    </a:lnTo>
                    <a:lnTo>
                      <a:pt x="613" y="1159"/>
                    </a:lnTo>
                    <a:lnTo>
                      <a:pt x="611" y="1159"/>
                    </a:lnTo>
                    <a:lnTo>
                      <a:pt x="611" y="1160"/>
                    </a:lnTo>
                    <a:lnTo>
                      <a:pt x="610" y="1160"/>
                    </a:lnTo>
                    <a:lnTo>
                      <a:pt x="609" y="1160"/>
                    </a:lnTo>
                    <a:lnTo>
                      <a:pt x="607" y="1162"/>
                    </a:lnTo>
                    <a:lnTo>
                      <a:pt x="606" y="1163"/>
                    </a:lnTo>
                    <a:lnTo>
                      <a:pt x="603" y="1162"/>
                    </a:lnTo>
                    <a:lnTo>
                      <a:pt x="602" y="1162"/>
                    </a:lnTo>
                    <a:lnTo>
                      <a:pt x="601" y="1163"/>
                    </a:lnTo>
                    <a:lnTo>
                      <a:pt x="600" y="1164"/>
                    </a:lnTo>
                    <a:lnTo>
                      <a:pt x="599" y="1165"/>
                    </a:lnTo>
                    <a:lnTo>
                      <a:pt x="599" y="1166"/>
                    </a:lnTo>
                    <a:lnTo>
                      <a:pt x="599" y="1167"/>
                    </a:lnTo>
                    <a:lnTo>
                      <a:pt x="598" y="1167"/>
                    </a:lnTo>
                    <a:lnTo>
                      <a:pt x="597" y="1167"/>
                    </a:lnTo>
                    <a:lnTo>
                      <a:pt x="594" y="1167"/>
                    </a:lnTo>
                    <a:lnTo>
                      <a:pt x="593" y="1166"/>
                    </a:lnTo>
                    <a:lnTo>
                      <a:pt x="591" y="1166"/>
                    </a:lnTo>
                    <a:lnTo>
                      <a:pt x="591" y="1165"/>
                    </a:lnTo>
                    <a:lnTo>
                      <a:pt x="590" y="1165"/>
                    </a:lnTo>
                    <a:lnTo>
                      <a:pt x="590" y="1164"/>
                    </a:lnTo>
                    <a:lnTo>
                      <a:pt x="590" y="1163"/>
                    </a:lnTo>
                    <a:lnTo>
                      <a:pt x="590" y="1160"/>
                    </a:lnTo>
                    <a:lnTo>
                      <a:pt x="589" y="1159"/>
                    </a:lnTo>
                    <a:lnTo>
                      <a:pt x="588" y="1158"/>
                    </a:lnTo>
                    <a:lnTo>
                      <a:pt x="586" y="1158"/>
                    </a:lnTo>
                    <a:lnTo>
                      <a:pt x="585" y="1157"/>
                    </a:lnTo>
                    <a:lnTo>
                      <a:pt x="585" y="1155"/>
                    </a:lnTo>
                    <a:lnTo>
                      <a:pt x="584" y="1155"/>
                    </a:lnTo>
                    <a:lnTo>
                      <a:pt x="583" y="1155"/>
                    </a:lnTo>
                    <a:lnTo>
                      <a:pt x="583" y="1154"/>
                    </a:lnTo>
                    <a:lnTo>
                      <a:pt x="583" y="1152"/>
                    </a:lnTo>
                    <a:lnTo>
                      <a:pt x="583" y="1151"/>
                    </a:lnTo>
                    <a:lnTo>
                      <a:pt x="582" y="1151"/>
                    </a:lnTo>
                    <a:lnTo>
                      <a:pt x="581" y="1149"/>
                    </a:lnTo>
                    <a:lnTo>
                      <a:pt x="581" y="1148"/>
                    </a:lnTo>
                    <a:lnTo>
                      <a:pt x="581" y="1147"/>
                    </a:lnTo>
                    <a:lnTo>
                      <a:pt x="579" y="1145"/>
                    </a:lnTo>
                    <a:lnTo>
                      <a:pt x="575" y="1146"/>
                    </a:lnTo>
                    <a:lnTo>
                      <a:pt x="574" y="1145"/>
                    </a:lnTo>
                    <a:lnTo>
                      <a:pt x="574" y="1143"/>
                    </a:lnTo>
                    <a:lnTo>
                      <a:pt x="575" y="1142"/>
                    </a:lnTo>
                    <a:lnTo>
                      <a:pt x="575" y="1141"/>
                    </a:lnTo>
                    <a:lnTo>
                      <a:pt x="574" y="1140"/>
                    </a:lnTo>
                    <a:lnTo>
                      <a:pt x="573" y="1139"/>
                    </a:lnTo>
                    <a:lnTo>
                      <a:pt x="572" y="1138"/>
                    </a:lnTo>
                    <a:lnTo>
                      <a:pt x="571" y="1138"/>
                    </a:lnTo>
                    <a:lnTo>
                      <a:pt x="571" y="1137"/>
                    </a:lnTo>
                    <a:lnTo>
                      <a:pt x="570" y="1135"/>
                    </a:lnTo>
                    <a:lnTo>
                      <a:pt x="568" y="1135"/>
                    </a:lnTo>
                    <a:lnTo>
                      <a:pt x="567" y="1135"/>
                    </a:lnTo>
                    <a:lnTo>
                      <a:pt x="565" y="1135"/>
                    </a:lnTo>
                    <a:lnTo>
                      <a:pt x="565" y="1137"/>
                    </a:lnTo>
                    <a:lnTo>
                      <a:pt x="565" y="1138"/>
                    </a:lnTo>
                    <a:lnTo>
                      <a:pt x="564" y="1139"/>
                    </a:lnTo>
                    <a:lnTo>
                      <a:pt x="563" y="1138"/>
                    </a:lnTo>
                    <a:lnTo>
                      <a:pt x="562" y="1137"/>
                    </a:lnTo>
                    <a:lnTo>
                      <a:pt x="562" y="1135"/>
                    </a:lnTo>
                    <a:lnTo>
                      <a:pt x="558" y="1132"/>
                    </a:lnTo>
                    <a:lnTo>
                      <a:pt x="557" y="1132"/>
                    </a:lnTo>
                    <a:lnTo>
                      <a:pt x="556" y="1133"/>
                    </a:lnTo>
                    <a:lnTo>
                      <a:pt x="556" y="1132"/>
                    </a:lnTo>
                    <a:lnTo>
                      <a:pt x="555" y="1132"/>
                    </a:lnTo>
                    <a:lnTo>
                      <a:pt x="554" y="1131"/>
                    </a:lnTo>
                    <a:lnTo>
                      <a:pt x="553" y="1131"/>
                    </a:lnTo>
                    <a:lnTo>
                      <a:pt x="551" y="1132"/>
                    </a:lnTo>
                    <a:lnTo>
                      <a:pt x="550" y="1133"/>
                    </a:lnTo>
                    <a:lnTo>
                      <a:pt x="549" y="1132"/>
                    </a:lnTo>
                    <a:lnTo>
                      <a:pt x="548" y="1131"/>
                    </a:lnTo>
                    <a:lnTo>
                      <a:pt x="547" y="1130"/>
                    </a:lnTo>
                    <a:lnTo>
                      <a:pt x="546" y="1129"/>
                    </a:lnTo>
                    <a:lnTo>
                      <a:pt x="545" y="1127"/>
                    </a:lnTo>
                    <a:lnTo>
                      <a:pt x="541" y="1124"/>
                    </a:lnTo>
                    <a:lnTo>
                      <a:pt x="540" y="1123"/>
                    </a:lnTo>
                    <a:lnTo>
                      <a:pt x="541" y="1123"/>
                    </a:lnTo>
                    <a:lnTo>
                      <a:pt x="541" y="1122"/>
                    </a:lnTo>
                    <a:lnTo>
                      <a:pt x="540" y="1121"/>
                    </a:lnTo>
                    <a:lnTo>
                      <a:pt x="539" y="1121"/>
                    </a:lnTo>
                    <a:lnTo>
                      <a:pt x="538" y="1121"/>
                    </a:lnTo>
                    <a:lnTo>
                      <a:pt x="537" y="1121"/>
                    </a:lnTo>
                    <a:lnTo>
                      <a:pt x="532" y="1115"/>
                    </a:lnTo>
                    <a:lnTo>
                      <a:pt x="531" y="1114"/>
                    </a:lnTo>
                    <a:lnTo>
                      <a:pt x="529" y="1113"/>
                    </a:lnTo>
                    <a:lnTo>
                      <a:pt x="528" y="1113"/>
                    </a:lnTo>
                    <a:lnTo>
                      <a:pt x="527" y="1112"/>
                    </a:lnTo>
                    <a:lnTo>
                      <a:pt x="525" y="1110"/>
                    </a:lnTo>
                    <a:lnTo>
                      <a:pt x="524" y="1109"/>
                    </a:lnTo>
                    <a:lnTo>
                      <a:pt x="523" y="1109"/>
                    </a:lnTo>
                    <a:lnTo>
                      <a:pt x="522" y="1109"/>
                    </a:lnTo>
                    <a:lnTo>
                      <a:pt x="521" y="1109"/>
                    </a:lnTo>
                    <a:lnTo>
                      <a:pt x="520" y="1109"/>
                    </a:lnTo>
                    <a:lnTo>
                      <a:pt x="520" y="1108"/>
                    </a:lnTo>
                    <a:lnTo>
                      <a:pt x="519" y="1107"/>
                    </a:lnTo>
                    <a:lnTo>
                      <a:pt x="517" y="1107"/>
                    </a:lnTo>
                    <a:lnTo>
                      <a:pt x="516" y="1107"/>
                    </a:lnTo>
                    <a:lnTo>
                      <a:pt x="515" y="1107"/>
                    </a:lnTo>
                    <a:lnTo>
                      <a:pt x="513" y="1105"/>
                    </a:lnTo>
                    <a:lnTo>
                      <a:pt x="512" y="1105"/>
                    </a:lnTo>
                    <a:lnTo>
                      <a:pt x="511" y="1106"/>
                    </a:lnTo>
                    <a:lnTo>
                      <a:pt x="510" y="1106"/>
                    </a:lnTo>
                    <a:lnTo>
                      <a:pt x="508" y="1105"/>
                    </a:lnTo>
                    <a:lnTo>
                      <a:pt x="508" y="1104"/>
                    </a:lnTo>
                    <a:lnTo>
                      <a:pt x="507" y="1101"/>
                    </a:lnTo>
                    <a:lnTo>
                      <a:pt x="508" y="1098"/>
                    </a:lnTo>
                    <a:lnTo>
                      <a:pt x="510" y="1097"/>
                    </a:lnTo>
                    <a:lnTo>
                      <a:pt x="508" y="1096"/>
                    </a:lnTo>
                    <a:lnTo>
                      <a:pt x="507" y="1096"/>
                    </a:lnTo>
                    <a:lnTo>
                      <a:pt x="506" y="1095"/>
                    </a:lnTo>
                    <a:lnTo>
                      <a:pt x="505" y="1093"/>
                    </a:lnTo>
                    <a:lnTo>
                      <a:pt x="505" y="1091"/>
                    </a:lnTo>
                    <a:lnTo>
                      <a:pt x="505" y="1088"/>
                    </a:lnTo>
                    <a:lnTo>
                      <a:pt x="505" y="1087"/>
                    </a:lnTo>
                    <a:lnTo>
                      <a:pt x="504" y="1087"/>
                    </a:lnTo>
                    <a:lnTo>
                      <a:pt x="503" y="1085"/>
                    </a:lnTo>
                    <a:lnTo>
                      <a:pt x="501" y="1087"/>
                    </a:lnTo>
                    <a:lnTo>
                      <a:pt x="499" y="1087"/>
                    </a:lnTo>
                    <a:lnTo>
                      <a:pt x="498" y="1087"/>
                    </a:lnTo>
                    <a:lnTo>
                      <a:pt x="497" y="1085"/>
                    </a:lnTo>
                    <a:lnTo>
                      <a:pt x="496" y="1085"/>
                    </a:lnTo>
                    <a:lnTo>
                      <a:pt x="495" y="1084"/>
                    </a:lnTo>
                    <a:lnTo>
                      <a:pt x="494" y="1084"/>
                    </a:lnTo>
                    <a:lnTo>
                      <a:pt x="490" y="1084"/>
                    </a:lnTo>
                    <a:lnTo>
                      <a:pt x="489" y="1084"/>
                    </a:lnTo>
                    <a:lnTo>
                      <a:pt x="488" y="1084"/>
                    </a:lnTo>
                    <a:lnTo>
                      <a:pt x="487" y="1084"/>
                    </a:lnTo>
                    <a:lnTo>
                      <a:pt x="486" y="1084"/>
                    </a:lnTo>
                    <a:lnTo>
                      <a:pt x="478" y="1081"/>
                    </a:lnTo>
                    <a:lnTo>
                      <a:pt x="477" y="1081"/>
                    </a:lnTo>
                    <a:lnTo>
                      <a:pt x="476" y="1081"/>
                    </a:lnTo>
                    <a:lnTo>
                      <a:pt x="476" y="1082"/>
                    </a:lnTo>
                    <a:lnTo>
                      <a:pt x="474" y="1082"/>
                    </a:lnTo>
                    <a:lnTo>
                      <a:pt x="474" y="1083"/>
                    </a:lnTo>
                    <a:lnTo>
                      <a:pt x="473" y="1083"/>
                    </a:lnTo>
                    <a:lnTo>
                      <a:pt x="472" y="1083"/>
                    </a:lnTo>
                    <a:lnTo>
                      <a:pt x="472" y="1084"/>
                    </a:lnTo>
                    <a:lnTo>
                      <a:pt x="471" y="1087"/>
                    </a:lnTo>
                    <a:lnTo>
                      <a:pt x="469" y="1087"/>
                    </a:lnTo>
                    <a:lnTo>
                      <a:pt x="468" y="1085"/>
                    </a:lnTo>
                    <a:lnTo>
                      <a:pt x="465" y="1083"/>
                    </a:lnTo>
                    <a:lnTo>
                      <a:pt x="464" y="1083"/>
                    </a:lnTo>
                    <a:lnTo>
                      <a:pt x="463" y="1083"/>
                    </a:lnTo>
                    <a:lnTo>
                      <a:pt x="463" y="1084"/>
                    </a:lnTo>
                    <a:lnTo>
                      <a:pt x="463" y="1085"/>
                    </a:lnTo>
                    <a:lnTo>
                      <a:pt x="463" y="1087"/>
                    </a:lnTo>
                    <a:lnTo>
                      <a:pt x="462" y="1088"/>
                    </a:lnTo>
                    <a:lnTo>
                      <a:pt x="462" y="1089"/>
                    </a:lnTo>
                    <a:lnTo>
                      <a:pt x="462" y="1091"/>
                    </a:lnTo>
                    <a:lnTo>
                      <a:pt x="463" y="1092"/>
                    </a:lnTo>
                    <a:lnTo>
                      <a:pt x="463" y="1093"/>
                    </a:lnTo>
                    <a:lnTo>
                      <a:pt x="463" y="1095"/>
                    </a:lnTo>
                    <a:lnTo>
                      <a:pt x="462" y="1096"/>
                    </a:lnTo>
                    <a:lnTo>
                      <a:pt x="462" y="1098"/>
                    </a:lnTo>
                    <a:lnTo>
                      <a:pt x="461" y="1099"/>
                    </a:lnTo>
                    <a:lnTo>
                      <a:pt x="460" y="1100"/>
                    </a:lnTo>
                    <a:lnTo>
                      <a:pt x="459" y="1100"/>
                    </a:lnTo>
                    <a:lnTo>
                      <a:pt x="458" y="1100"/>
                    </a:lnTo>
                    <a:lnTo>
                      <a:pt x="456" y="1100"/>
                    </a:lnTo>
                    <a:lnTo>
                      <a:pt x="456" y="1101"/>
                    </a:lnTo>
                    <a:lnTo>
                      <a:pt x="456" y="1103"/>
                    </a:lnTo>
                    <a:lnTo>
                      <a:pt x="456" y="1104"/>
                    </a:lnTo>
                    <a:lnTo>
                      <a:pt x="456" y="1105"/>
                    </a:lnTo>
                    <a:lnTo>
                      <a:pt x="455" y="1105"/>
                    </a:lnTo>
                    <a:lnTo>
                      <a:pt x="455" y="1106"/>
                    </a:lnTo>
                    <a:lnTo>
                      <a:pt x="454" y="1106"/>
                    </a:lnTo>
                    <a:lnTo>
                      <a:pt x="454" y="1108"/>
                    </a:lnTo>
                    <a:lnTo>
                      <a:pt x="453" y="1109"/>
                    </a:lnTo>
                    <a:lnTo>
                      <a:pt x="452" y="1109"/>
                    </a:lnTo>
                    <a:lnTo>
                      <a:pt x="450" y="1108"/>
                    </a:lnTo>
                    <a:lnTo>
                      <a:pt x="447" y="1108"/>
                    </a:lnTo>
                    <a:lnTo>
                      <a:pt x="446" y="1108"/>
                    </a:lnTo>
                    <a:lnTo>
                      <a:pt x="445" y="1108"/>
                    </a:lnTo>
                    <a:lnTo>
                      <a:pt x="445" y="1107"/>
                    </a:lnTo>
                    <a:lnTo>
                      <a:pt x="445" y="1105"/>
                    </a:lnTo>
                    <a:lnTo>
                      <a:pt x="444" y="1104"/>
                    </a:lnTo>
                    <a:lnTo>
                      <a:pt x="443" y="1101"/>
                    </a:lnTo>
                    <a:lnTo>
                      <a:pt x="443" y="1099"/>
                    </a:lnTo>
                    <a:lnTo>
                      <a:pt x="442" y="1098"/>
                    </a:lnTo>
                    <a:lnTo>
                      <a:pt x="441" y="1097"/>
                    </a:lnTo>
                    <a:lnTo>
                      <a:pt x="441" y="1096"/>
                    </a:lnTo>
                    <a:lnTo>
                      <a:pt x="441" y="1095"/>
                    </a:lnTo>
                    <a:lnTo>
                      <a:pt x="441" y="1093"/>
                    </a:lnTo>
                    <a:lnTo>
                      <a:pt x="439" y="1092"/>
                    </a:lnTo>
                    <a:lnTo>
                      <a:pt x="437" y="1091"/>
                    </a:lnTo>
                    <a:lnTo>
                      <a:pt x="433" y="1090"/>
                    </a:lnTo>
                    <a:lnTo>
                      <a:pt x="427" y="1088"/>
                    </a:lnTo>
                    <a:lnTo>
                      <a:pt x="427" y="1087"/>
                    </a:lnTo>
                    <a:lnTo>
                      <a:pt x="426" y="1085"/>
                    </a:lnTo>
                    <a:lnTo>
                      <a:pt x="425" y="1083"/>
                    </a:lnTo>
                    <a:lnTo>
                      <a:pt x="424" y="1082"/>
                    </a:lnTo>
                    <a:lnTo>
                      <a:pt x="422" y="1081"/>
                    </a:lnTo>
                    <a:lnTo>
                      <a:pt x="417" y="1078"/>
                    </a:lnTo>
                    <a:lnTo>
                      <a:pt x="416" y="1078"/>
                    </a:lnTo>
                    <a:lnTo>
                      <a:pt x="415" y="1078"/>
                    </a:lnTo>
                    <a:lnTo>
                      <a:pt x="413" y="1078"/>
                    </a:lnTo>
                    <a:lnTo>
                      <a:pt x="412" y="1078"/>
                    </a:lnTo>
                    <a:lnTo>
                      <a:pt x="411" y="1078"/>
                    </a:lnTo>
                    <a:lnTo>
                      <a:pt x="409" y="1076"/>
                    </a:lnTo>
                    <a:lnTo>
                      <a:pt x="407" y="1075"/>
                    </a:lnTo>
                    <a:lnTo>
                      <a:pt x="400" y="1072"/>
                    </a:lnTo>
                    <a:lnTo>
                      <a:pt x="396" y="1071"/>
                    </a:lnTo>
                    <a:lnTo>
                      <a:pt x="394" y="1071"/>
                    </a:lnTo>
                    <a:lnTo>
                      <a:pt x="392" y="1071"/>
                    </a:lnTo>
                    <a:lnTo>
                      <a:pt x="390" y="1068"/>
                    </a:lnTo>
                    <a:lnTo>
                      <a:pt x="388" y="1065"/>
                    </a:lnTo>
                    <a:lnTo>
                      <a:pt x="385" y="1063"/>
                    </a:lnTo>
                    <a:lnTo>
                      <a:pt x="382" y="1062"/>
                    </a:lnTo>
                    <a:lnTo>
                      <a:pt x="382" y="1057"/>
                    </a:lnTo>
                    <a:lnTo>
                      <a:pt x="381" y="1054"/>
                    </a:lnTo>
                    <a:lnTo>
                      <a:pt x="377" y="1051"/>
                    </a:lnTo>
                    <a:lnTo>
                      <a:pt x="376" y="1048"/>
                    </a:lnTo>
                    <a:lnTo>
                      <a:pt x="375" y="1048"/>
                    </a:lnTo>
                    <a:lnTo>
                      <a:pt x="374" y="1046"/>
                    </a:lnTo>
                    <a:lnTo>
                      <a:pt x="373" y="1045"/>
                    </a:lnTo>
                    <a:lnTo>
                      <a:pt x="372" y="1043"/>
                    </a:lnTo>
                    <a:lnTo>
                      <a:pt x="372" y="1042"/>
                    </a:lnTo>
                    <a:lnTo>
                      <a:pt x="367" y="1041"/>
                    </a:lnTo>
                    <a:lnTo>
                      <a:pt x="366" y="1041"/>
                    </a:lnTo>
                    <a:lnTo>
                      <a:pt x="362" y="1042"/>
                    </a:lnTo>
                    <a:lnTo>
                      <a:pt x="360" y="1042"/>
                    </a:lnTo>
                    <a:lnTo>
                      <a:pt x="359" y="1042"/>
                    </a:lnTo>
                    <a:lnTo>
                      <a:pt x="357" y="1045"/>
                    </a:lnTo>
                    <a:lnTo>
                      <a:pt x="356" y="1045"/>
                    </a:lnTo>
                    <a:lnTo>
                      <a:pt x="355" y="1045"/>
                    </a:lnTo>
                    <a:lnTo>
                      <a:pt x="353" y="1043"/>
                    </a:lnTo>
                    <a:lnTo>
                      <a:pt x="352" y="1042"/>
                    </a:lnTo>
                    <a:lnTo>
                      <a:pt x="351" y="1041"/>
                    </a:lnTo>
                    <a:lnTo>
                      <a:pt x="350" y="1040"/>
                    </a:lnTo>
                    <a:lnTo>
                      <a:pt x="350" y="1039"/>
                    </a:lnTo>
                    <a:lnTo>
                      <a:pt x="349" y="1039"/>
                    </a:lnTo>
                    <a:lnTo>
                      <a:pt x="348" y="1039"/>
                    </a:lnTo>
                    <a:lnTo>
                      <a:pt x="347" y="1039"/>
                    </a:lnTo>
                    <a:lnTo>
                      <a:pt x="346" y="1039"/>
                    </a:lnTo>
                    <a:lnTo>
                      <a:pt x="346" y="1038"/>
                    </a:lnTo>
                    <a:lnTo>
                      <a:pt x="344" y="1035"/>
                    </a:lnTo>
                    <a:lnTo>
                      <a:pt x="344" y="1034"/>
                    </a:lnTo>
                    <a:lnTo>
                      <a:pt x="335" y="1034"/>
                    </a:lnTo>
                    <a:lnTo>
                      <a:pt x="330" y="1033"/>
                    </a:lnTo>
                    <a:lnTo>
                      <a:pt x="323" y="1034"/>
                    </a:lnTo>
                    <a:lnTo>
                      <a:pt x="318" y="1032"/>
                    </a:lnTo>
                    <a:lnTo>
                      <a:pt x="317" y="1030"/>
                    </a:lnTo>
                    <a:lnTo>
                      <a:pt x="317" y="1026"/>
                    </a:lnTo>
                    <a:lnTo>
                      <a:pt x="315" y="1024"/>
                    </a:lnTo>
                    <a:lnTo>
                      <a:pt x="313" y="1021"/>
                    </a:lnTo>
                    <a:lnTo>
                      <a:pt x="313" y="1020"/>
                    </a:lnTo>
                    <a:lnTo>
                      <a:pt x="310" y="1020"/>
                    </a:lnTo>
                    <a:lnTo>
                      <a:pt x="309" y="1020"/>
                    </a:lnTo>
                    <a:lnTo>
                      <a:pt x="308" y="1020"/>
                    </a:lnTo>
                    <a:lnTo>
                      <a:pt x="307" y="1018"/>
                    </a:lnTo>
                    <a:lnTo>
                      <a:pt x="306" y="1018"/>
                    </a:lnTo>
                    <a:lnTo>
                      <a:pt x="306" y="1016"/>
                    </a:lnTo>
                    <a:lnTo>
                      <a:pt x="306" y="1014"/>
                    </a:lnTo>
                    <a:lnTo>
                      <a:pt x="307" y="1012"/>
                    </a:lnTo>
                    <a:lnTo>
                      <a:pt x="307" y="1009"/>
                    </a:lnTo>
                    <a:lnTo>
                      <a:pt x="306" y="1007"/>
                    </a:lnTo>
                    <a:lnTo>
                      <a:pt x="304" y="1006"/>
                    </a:lnTo>
                    <a:lnTo>
                      <a:pt x="304" y="1005"/>
                    </a:lnTo>
                    <a:lnTo>
                      <a:pt x="309" y="999"/>
                    </a:lnTo>
                    <a:lnTo>
                      <a:pt x="310" y="998"/>
                    </a:lnTo>
                    <a:lnTo>
                      <a:pt x="309" y="996"/>
                    </a:lnTo>
                    <a:lnTo>
                      <a:pt x="307" y="993"/>
                    </a:lnTo>
                    <a:lnTo>
                      <a:pt x="306" y="993"/>
                    </a:lnTo>
                    <a:lnTo>
                      <a:pt x="305" y="993"/>
                    </a:lnTo>
                    <a:lnTo>
                      <a:pt x="305" y="992"/>
                    </a:lnTo>
                    <a:lnTo>
                      <a:pt x="305" y="991"/>
                    </a:lnTo>
                    <a:lnTo>
                      <a:pt x="304" y="990"/>
                    </a:lnTo>
                    <a:lnTo>
                      <a:pt x="304" y="989"/>
                    </a:lnTo>
                    <a:lnTo>
                      <a:pt x="304" y="988"/>
                    </a:lnTo>
                    <a:lnTo>
                      <a:pt x="301" y="987"/>
                    </a:lnTo>
                    <a:lnTo>
                      <a:pt x="303" y="986"/>
                    </a:lnTo>
                    <a:lnTo>
                      <a:pt x="304" y="982"/>
                    </a:lnTo>
                    <a:lnTo>
                      <a:pt x="304" y="981"/>
                    </a:lnTo>
                    <a:lnTo>
                      <a:pt x="305" y="979"/>
                    </a:lnTo>
                    <a:lnTo>
                      <a:pt x="303" y="973"/>
                    </a:lnTo>
                    <a:lnTo>
                      <a:pt x="298" y="970"/>
                    </a:lnTo>
                    <a:lnTo>
                      <a:pt x="293" y="966"/>
                    </a:lnTo>
                    <a:lnTo>
                      <a:pt x="290" y="961"/>
                    </a:lnTo>
                    <a:lnTo>
                      <a:pt x="288" y="962"/>
                    </a:lnTo>
                    <a:lnTo>
                      <a:pt x="284" y="957"/>
                    </a:lnTo>
                    <a:lnTo>
                      <a:pt x="290" y="954"/>
                    </a:lnTo>
                    <a:lnTo>
                      <a:pt x="289" y="954"/>
                    </a:lnTo>
                    <a:lnTo>
                      <a:pt x="289" y="953"/>
                    </a:lnTo>
                    <a:lnTo>
                      <a:pt x="289" y="951"/>
                    </a:lnTo>
                    <a:lnTo>
                      <a:pt x="289" y="950"/>
                    </a:lnTo>
                    <a:lnTo>
                      <a:pt x="288" y="944"/>
                    </a:lnTo>
                    <a:lnTo>
                      <a:pt x="288" y="942"/>
                    </a:lnTo>
                    <a:lnTo>
                      <a:pt x="288" y="941"/>
                    </a:lnTo>
                    <a:lnTo>
                      <a:pt x="289" y="941"/>
                    </a:lnTo>
                    <a:lnTo>
                      <a:pt x="289" y="940"/>
                    </a:lnTo>
                    <a:lnTo>
                      <a:pt x="287" y="937"/>
                    </a:lnTo>
                    <a:lnTo>
                      <a:pt x="284" y="933"/>
                    </a:lnTo>
                    <a:lnTo>
                      <a:pt x="284" y="931"/>
                    </a:lnTo>
                    <a:lnTo>
                      <a:pt x="287" y="931"/>
                    </a:lnTo>
                    <a:lnTo>
                      <a:pt x="289" y="930"/>
                    </a:lnTo>
                    <a:lnTo>
                      <a:pt x="297" y="930"/>
                    </a:lnTo>
                    <a:lnTo>
                      <a:pt x="299" y="929"/>
                    </a:lnTo>
                    <a:lnTo>
                      <a:pt x="300" y="929"/>
                    </a:lnTo>
                    <a:lnTo>
                      <a:pt x="301" y="928"/>
                    </a:lnTo>
                    <a:lnTo>
                      <a:pt x="304" y="925"/>
                    </a:lnTo>
                    <a:lnTo>
                      <a:pt x="305" y="925"/>
                    </a:lnTo>
                    <a:lnTo>
                      <a:pt x="306" y="925"/>
                    </a:lnTo>
                    <a:lnTo>
                      <a:pt x="307" y="926"/>
                    </a:lnTo>
                    <a:lnTo>
                      <a:pt x="307" y="928"/>
                    </a:lnTo>
                    <a:lnTo>
                      <a:pt x="306" y="929"/>
                    </a:lnTo>
                    <a:lnTo>
                      <a:pt x="306" y="930"/>
                    </a:lnTo>
                    <a:lnTo>
                      <a:pt x="306" y="931"/>
                    </a:lnTo>
                    <a:lnTo>
                      <a:pt x="307" y="936"/>
                    </a:lnTo>
                    <a:lnTo>
                      <a:pt x="308" y="938"/>
                    </a:lnTo>
                    <a:lnTo>
                      <a:pt x="313" y="941"/>
                    </a:lnTo>
                    <a:lnTo>
                      <a:pt x="314" y="944"/>
                    </a:lnTo>
                    <a:lnTo>
                      <a:pt x="316" y="945"/>
                    </a:lnTo>
                    <a:lnTo>
                      <a:pt x="318" y="946"/>
                    </a:lnTo>
                    <a:lnTo>
                      <a:pt x="319" y="945"/>
                    </a:lnTo>
                    <a:lnTo>
                      <a:pt x="321" y="945"/>
                    </a:lnTo>
                    <a:lnTo>
                      <a:pt x="323" y="944"/>
                    </a:lnTo>
                    <a:lnTo>
                      <a:pt x="324" y="944"/>
                    </a:lnTo>
                    <a:lnTo>
                      <a:pt x="325" y="944"/>
                    </a:lnTo>
                    <a:lnTo>
                      <a:pt x="326" y="944"/>
                    </a:lnTo>
                    <a:lnTo>
                      <a:pt x="327" y="942"/>
                    </a:lnTo>
                    <a:lnTo>
                      <a:pt x="327" y="938"/>
                    </a:lnTo>
                    <a:lnTo>
                      <a:pt x="329" y="937"/>
                    </a:lnTo>
                    <a:lnTo>
                      <a:pt x="330" y="936"/>
                    </a:lnTo>
                    <a:lnTo>
                      <a:pt x="331" y="934"/>
                    </a:lnTo>
                    <a:lnTo>
                      <a:pt x="333" y="934"/>
                    </a:lnTo>
                    <a:lnTo>
                      <a:pt x="334" y="934"/>
                    </a:lnTo>
                    <a:lnTo>
                      <a:pt x="334" y="929"/>
                    </a:lnTo>
                    <a:lnTo>
                      <a:pt x="334" y="926"/>
                    </a:lnTo>
                    <a:lnTo>
                      <a:pt x="335" y="924"/>
                    </a:lnTo>
                    <a:lnTo>
                      <a:pt x="335" y="921"/>
                    </a:lnTo>
                    <a:lnTo>
                      <a:pt x="335" y="917"/>
                    </a:lnTo>
                    <a:lnTo>
                      <a:pt x="334" y="913"/>
                    </a:lnTo>
                    <a:lnTo>
                      <a:pt x="333" y="911"/>
                    </a:lnTo>
                    <a:lnTo>
                      <a:pt x="334" y="905"/>
                    </a:lnTo>
                    <a:lnTo>
                      <a:pt x="332" y="900"/>
                    </a:lnTo>
                    <a:lnTo>
                      <a:pt x="332" y="899"/>
                    </a:lnTo>
                    <a:lnTo>
                      <a:pt x="327" y="898"/>
                    </a:lnTo>
                    <a:lnTo>
                      <a:pt x="327" y="896"/>
                    </a:lnTo>
                    <a:lnTo>
                      <a:pt x="329" y="892"/>
                    </a:lnTo>
                    <a:lnTo>
                      <a:pt x="330" y="890"/>
                    </a:lnTo>
                    <a:lnTo>
                      <a:pt x="330" y="888"/>
                    </a:lnTo>
                    <a:lnTo>
                      <a:pt x="329" y="879"/>
                    </a:lnTo>
                    <a:lnTo>
                      <a:pt x="327" y="879"/>
                    </a:lnTo>
                    <a:lnTo>
                      <a:pt x="326" y="878"/>
                    </a:lnTo>
                    <a:lnTo>
                      <a:pt x="325" y="878"/>
                    </a:lnTo>
                    <a:lnTo>
                      <a:pt x="323" y="876"/>
                    </a:lnTo>
                    <a:lnTo>
                      <a:pt x="321" y="875"/>
                    </a:lnTo>
                    <a:lnTo>
                      <a:pt x="319" y="874"/>
                    </a:lnTo>
                    <a:lnTo>
                      <a:pt x="316" y="872"/>
                    </a:lnTo>
                    <a:lnTo>
                      <a:pt x="310" y="866"/>
                    </a:lnTo>
                    <a:lnTo>
                      <a:pt x="309" y="864"/>
                    </a:lnTo>
                    <a:lnTo>
                      <a:pt x="308" y="859"/>
                    </a:lnTo>
                    <a:lnTo>
                      <a:pt x="309" y="846"/>
                    </a:lnTo>
                    <a:lnTo>
                      <a:pt x="309" y="841"/>
                    </a:lnTo>
                    <a:lnTo>
                      <a:pt x="308" y="837"/>
                    </a:lnTo>
                    <a:lnTo>
                      <a:pt x="305" y="828"/>
                    </a:lnTo>
                    <a:lnTo>
                      <a:pt x="306" y="822"/>
                    </a:lnTo>
                    <a:lnTo>
                      <a:pt x="310" y="819"/>
                    </a:lnTo>
                    <a:lnTo>
                      <a:pt x="316" y="816"/>
                    </a:lnTo>
                    <a:lnTo>
                      <a:pt x="319" y="812"/>
                    </a:lnTo>
                    <a:lnTo>
                      <a:pt x="321" y="811"/>
                    </a:lnTo>
                    <a:lnTo>
                      <a:pt x="321" y="808"/>
                    </a:lnTo>
                    <a:lnTo>
                      <a:pt x="321" y="807"/>
                    </a:lnTo>
                    <a:lnTo>
                      <a:pt x="319" y="805"/>
                    </a:lnTo>
                    <a:lnTo>
                      <a:pt x="318" y="803"/>
                    </a:lnTo>
                    <a:lnTo>
                      <a:pt x="317" y="800"/>
                    </a:lnTo>
                    <a:lnTo>
                      <a:pt x="315" y="799"/>
                    </a:lnTo>
                    <a:lnTo>
                      <a:pt x="312" y="799"/>
                    </a:lnTo>
                    <a:lnTo>
                      <a:pt x="309" y="798"/>
                    </a:lnTo>
                    <a:lnTo>
                      <a:pt x="307" y="794"/>
                    </a:lnTo>
                    <a:lnTo>
                      <a:pt x="301" y="789"/>
                    </a:lnTo>
                    <a:lnTo>
                      <a:pt x="298" y="788"/>
                    </a:lnTo>
                    <a:lnTo>
                      <a:pt x="284" y="786"/>
                    </a:lnTo>
                    <a:lnTo>
                      <a:pt x="282" y="785"/>
                    </a:lnTo>
                    <a:lnTo>
                      <a:pt x="280" y="782"/>
                    </a:lnTo>
                    <a:lnTo>
                      <a:pt x="279" y="780"/>
                    </a:lnTo>
                    <a:lnTo>
                      <a:pt x="274" y="766"/>
                    </a:lnTo>
                    <a:lnTo>
                      <a:pt x="274" y="765"/>
                    </a:lnTo>
                    <a:lnTo>
                      <a:pt x="272" y="762"/>
                    </a:lnTo>
                    <a:lnTo>
                      <a:pt x="271" y="760"/>
                    </a:lnTo>
                    <a:lnTo>
                      <a:pt x="270" y="754"/>
                    </a:lnTo>
                    <a:lnTo>
                      <a:pt x="270" y="752"/>
                    </a:lnTo>
                    <a:lnTo>
                      <a:pt x="264" y="741"/>
                    </a:lnTo>
                    <a:lnTo>
                      <a:pt x="262" y="736"/>
                    </a:lnTo>
                    <a:lnTo>
                      <a:pt x="263" y="730"/>
                    </a:lnTo>
                    <a:lnTo>
                      <a:pt x="264" y="725"/>
                    </a:lnTo>
                    <a:lnTo>
                      <a:pt x="265" y="722"/>
                    </a:lnTo>
                    <a:lnTo>
                      <a:pt x="264" y="719"/>
                    </a:lnTo>
                    <a:lnTo>
                      <a:pt x="261" y="719"/>
                    </a:lnTo>
                    <a:lnTo>
                      <a:pt x="260" y="720"/>
                    </a:lnTo>
                    <a:lnTo>
                      <a:pt x="257" y="723"/>
                    </a:lnTo>
                    <a:lnTo>
                      <a:pt x="255" y="723"/>
                    </a:lnTo>
                    <a:lnTo>
                      <a:pt x="254" y="723"/>
                    </a:lnTo>
                    <a:lnTo>
                      <a:pt x="252" y="722"/>
                    </a:lnTo>
                    <a:lnTo>
                      <a:pt x="250" y="721"/>
                    </a:lnTo>
                    <a:lnTo>
                      <a:pt x="250" y="719"/>
                    </a:lnTo>
                    <a:lnTo>
                      <a:pt x="248" y="719"/>
                    </a:lnTo>
                    <a:lnTo>
                      <a:pt x="247" y="719"/>
                    </a:lnTo>
                    <a:lnTo>
                      <a:pt x="245" y="720"/>
                    </a:lnTo>
                    <a:lnTo>
                      <a:pt x="244" y="721"/>
                    </a:lnTo>
                    <a:lnTo>
                      <a:pt x="241" y="722"/>
                    </a:lnTo>
                    <a:lnTo>
                      <a:pt x="233" y="720"/>
                    </a:lnTo>
                    <a:lnTo>
                      <a:pt x="232" y="720"/>
                    </a:lnTo>
                    <a:lnTo>
                      <a:pt x="231" y="720"/>
                    </a:lnTo>
                    <a:lnTo>
                      <a:pt x="227" y="721"/>
                    </a:lnTo>
                    <a:lnTo>
                      <a:pt x="226" y="721"/>
                    </a:lnTo>
                    <a:lnTo>
                      <a:pt x="223" y="720"/>
                    </a:lnTo>
                    <a:lnTo>
                      <a:pt x="221" y="717"/>
                    </a:lnTo>
                    <a:lnTo>
                      <a:pt x="219" y="716"/>
                    </a:lnTo>
                    <a:lnTo>
                      <a:pt x="218" y="716"/>
                    </a:lnTo>
                    <a:lnTo>
                      <a:pt x="213" y="716"/>
                    </a:lnTo>
                    <a:lnTo>
                      <a:pt x="211" y="716"/>
                    </a:lnTo>
                    <a:lnTo>
                      <a:pt x="209" y="715"/>
                    </a:lnTo>
                    <a:lnTo>
                      <a:pt x="207" y="715"/>
                    </a:lnTo>
                    <a:lnTo>
                      <a:pt x="206" y="713"/>
                    </a:lnTo>
                    <a:lnTo>
                      <a:pt x="205" y="712"/>
                    </a:lnTo>
                    <a:lnTo>
                      <a:pt x="203" y="712"/>
                    </a:lnTo>
                    <a:lnTo>
                      <a:pt x="201" y="713"/>
                    </a:lnTo>
                    <a:lnTo>
                      <a:pt x="198" y="713"/>
                    </a:lnTo>
                    <a:lnTo>
                      <a:pt x="197" y="713"/>
                    </a:lnTo>
                    <a:lnTo>
                      <a:pt x="196" y="712"/>
                    </a:lnTo>
                    <a:lnTo>
                      <a:pt x="195" y="711"/>
                    </a:lnTo>
                    <a:lnTo>
                      <a:pt x="194" y="710"/>
                    </a:lnTo>
                    <a:lnTo>
                      <a:pt x="193" y="708"/>
                    </a:lnTo>
                    <a:lnTo>
                      <a:pt x="192" y="707"/>
                    </a:lnTo>
                    <a:lnTo>
                      <a:pt x="189" y="707"/>
                    </a:lnTo>
                    <a:lnTo>
                      <a:pt x="188" y="707"/>
                    </a:lnTo>
                    <a:lnTo>
                      <a:pt x="187" y="707"/>
                    </a:lnTo>
                    <a:lnTo>
                      <a:pt x="186" y="706"/>
                    </a:lnTo>
                    <a:lnTo>
                      <a:pt x="185" y="704"/>
                    </a:lnTo>
                    <a:lnTo>
                      <a:pt x="184" y="703"/>
                    </a:lnTo>
                    <a:lnTo>
                      <a:pt x="179" y="702"/>
                    </a:lnTo>
                    <a:lnTo>
                      <a:pt x="177" y="700"/>
                    </a:lnTo>
                    <a:lnTo>
                      <a:pt x="176" y="698"/>
                    </a:lnTo>
                    <a:lnTo>
                      <a:pt x="177" y="691"/>
                    </a:lnTo>
                    <a:lnTo>
                      <a:pt x="176" y="689"/>
                    </a:lnTo>
                    <a:lnTo>
                      <a:pt x="175" y="689"/>
                    </a:lnTo>
                    <a:lnTo>
                      <a:pt x="172" y="691"/>
                    </a:lnTo>
                    <a:lnTo>
                      <a:pt x="171" y="691"/>
                    </a:lnTo>
                    <a:lnTo>
                      <a:pt x="170" y="691"/>
                    </a:lnTo>
                    <a:lnTo>
                      <a:pt x="169" y="691"/>
                    </a:lnTo>
                    <a:lnTo>
                      <a:pt x="169" y="693"/>
                    </a:lnTo>
                    <a:lnTo>
                      <a:pt x="168" y="693"/>
                    </a:lnTo>
                    <a:lnTo>
                      <a:pt x="168" y="694"/>
                    </a:lnTo>
                    <a:lnTo>
                      <a:pt x="167" y="694"/>
                    </a:lnTo>
                    <a:lnTo>
                      <a:pt x="166" y="695"/>
                    </a:lnTo>
                    <a:lnTo>
                      <a:pt x="164" y="694"/>
                    </a:lnTo>
                    <a:lnTo>
                      <a:pt x="163" y="694"/>
                    </a:lnTo>
                    <a:lnTo>
                      <a:pt x="161" y="696"/>
                    </a:lnTo>
                    <a:lnTo>
                      <a:pt x="160" y="696"/>
                    </a:lnTo>
                    <a:lnTo>
                      <a:pt x="159" y="695"/>
                    </a:lnTo>
                    <a:lnTo>
                      <a:pt x="157" y="695"/>
                    </a:lnTo>
                    <a:lnTo>
                      <a:pt x="154" y="696"/>
                    </a:lnTo>
                    <a:lnTo>
                      <a:pt x="153" y="696"/>
                    </a:lnTo>
                    <a:lnTo>
                      <a:pt x="151" y="695"/>
                    </a:lnTo>
                    <a:lnTo>
                      <a:pt x="151" y="691"/>
                    </a:lnTo>
                    <a:lnTo>
                      <a:pt x="150" y="689"/>
                    </a:lnTo>
                    <a:lnTo>
                      <a:pt x="150" y="686"/>
                    </a:lnTo>
                    <a:lnTo>
                      <a:pt x="149" y="683"/>
                    </a:lnTo>
                    <a:lnTo>
                      <a:pt x="146" y="682"/>
                    </a:lnTo>
                    <a:lnTo>
                      <a:pt x="142" y="682"/>
                    </a:lnTo>
                    <a:lnTo>
                      <a:pt x="140" y="681"/>
                    </a:lnTo>
                    <a:lnTo>
                      <a:pt x="138" y="679"/>
                    </a:lnTo>
                    <a:lnTo>
                      <a:pt x="137" y="677"/>
                    </a:lnTo>
                    <a:lnTo>
                      <a:pt x="136" y="674"/>
                    </a:lnTo>
                    <a:lnTo>
                      <a:pt x="137" y="673"/>
                    </a:lnTo>
                    <a:lnTo>
                      <a:pt x="137" y="672"/>
                    </a:lnTo>
                    <a:lnTo>
                      <a:pt x="141" y="671"/>
                    </a:lnTo>
                    <a:lnTo>
                      <a:pt x="141" y="670"/>
                    </a:lnTo>
                    <a:lnTo>
                      <a:pt x="142" y="670"/>
                    </a:lnTo>
                    <a:lnTo>
                      <a:pt x="142" y="669"/>
                    </a:lnTo>
                    <a:lnTo>
                      <a:pt x="141" y="668"/>
                    </a:lnTo>
                    <a:lnTo>
                      <a:pt x="141" y="666"/>
                    </a:lnTo>
                    <a:lnTo>
                      <a:pt x="142" y="665"/>
                    </a:lnTo>
                    <a:lnTo>
                      <a:pt x="143" y="665"/>
                    </a:lnTo>
                    <a:lnTo>
                      <a:pt x="144" y="664"/>
                    </a:lnTo>
                    <a:lnTo>
                      <a:pt x="144" y="663"/>
                    </a:lnTo>
                    <a:lnTo>
                      <a:pt x="143" y="662"/>
                    </a:lnTo>
                    <a:lnTo>
                      <a:pt x="142" y="661"/>
                    </a:lnTo>
                    <a:lnTo>
                      <a:pt x="141" y="660"/>
                    </a:lnTo>
                    <a:lnTo>
                      <a:pt x="141" y="656"/>
                    </a:lnTo>
                    <a:lnTo>
                      <a:pt x="142" y="650"/>
                    </a:lnTo>
                    <a:lnTo>
                      <a:pt x="142" y="648"/>
                    </a:lnTo>
                    <a:lnTo>
                      <a:pt x="142" y="647"/>
                    </a:lnTo>
                    <a:lnTo>
                      <a:pt x="135" y="636"/>
                    </a:lnTo>
                    <a:lnTo>
                      <a:pt x="134" y="633"/>
                    </a:lnTo>
                    <a:lnTo>
                      <a:pt x="131" y="631"/>
                    </a:lnTo>
                    <a:lnTo>
                      <a:pt x="127" y="628"/>
                    </a:lnTo>
                    <a:lnTo>
                      <a:pt x="123" y="625"/>
                    </a:lnTo>
                    <a:lnTo>
                      <a:pt x="117" y="624"/>
                    </a:lnTo>
                    <a:lnTo>
                      <a:pt x="114" y="627"/>
                    </a:lnTo>
                    <a:lnTo>
                      <a:pt x="114" y="628"/>
                    </a:lnTo>
                    <a:lnTo>
                      <a:pt x="112" y="628"/>
                    </a:lnTo>
                    <a:lnTo>
                      <a:pt x="109" y="628"/>
                    </a:lnTo>
                    <a:lnTo>
                      <a:pt x="108" y="627"/>
                    </a:lnTo>
                    <a:lnTo>
                      <a:pt x="108" y="623"/>
                    </a:lnTo>
                    <a:lnTo>
                      <a:pt x="107" y="621"/>
                    </a:lnTo>
                    <a:lnTo>
                      <a:pt x="107" y="618"/>
                    </a:lnTo>
                    <a:lnTo>
                      <a:pt x="106" y="615"/>
                    </a:lnTo>
                    <a:lnTo>
                      <a:pt x="105" y="614"/>
                    </a:lnTo>
                    <a:lnTo>
                      <a:pt x="102" y="613"/>
                    </a:lnTo>
                    <a:lnTo>
                      <a:pt x="95" y="611"/>
                    </a:lnTo>
                    <a:lnTo>
                      <a:pt x="93" y="610"/>
                    </a:lnTo>
                    <a:lnTo>
                      <a:pt x="91" y="608"/>
                    </a:lnTo>
                    <a:lnTo>
                      <a:pt x="90" y="607"/>
                    </a:lnTo>
                    <a:lnTo>
                      <a:pt x="84" y="608"/>
                    </a:lnTo>
                    <a:lnTo>
                      <a:pt x="82" y="608"/>
                    </a:lnTo>
                    <a:lnTo>
                      <a:pt x="80" y="610"/>
                    </a:lnTo>
                    <a:lnTo>
                      <a:pt x="78" y="610"/>
                    </a:lnTo>
                    <a:lnTo>
                      <a:pt x="78" y="611"/>
                    </a:lnTo>
                    <a:lnTo>
                      <a:pt x="77" y="611"/>
                    </a:lnTo>
                    <a:lnTo>
                      <a:pt x="77" y="613"/>
                    </a:lnTo>
                    <a:lnTo>
                      <a:pt x="76" y="614"/>
                    </a:lnTo>
                    <a:lnTo>
                      <a:pt x="75" y="614"/>
                    </a:lnTo>
                    <a:lnTo>
                      <a:pt x="75" y="612"/>
                    </a:lnTo>
                    <a:lnTo>
                      <a:pt x="75" y="611"/>
                    </a:lnTo>
                    <a:lnTo>
                      <a:pt x="73" y="607"/>
                    </a:lnTo>
                    <a:lnTo>
                      <a:pt x="71" y="606"/>
                    </a:lnTo>
                    <a:lnTo>
                      <a:pt x="67" y="606"/>
                    </a:lnTo>
                    <a:lnTo>
                      <a:pt x="65" y="605"/>
                    </a:lnTo>
                    <a:lnTo>
                      <a:pt x="64" y="604"/>
                    </a:lnTo>
                    <a:lnTo>
                      <a:pt x="64" y="603"/>
                    </a:lnTo>
                    <a:lnTo>
                      <a:pt x="62" y="604"/>
                    </a:lnTo>
                    <a:lnTo>
                      <a:pt x="57" y="605"/>
                    </a:lnTo>
                    <a:lnTo>
                      <a:pt x="56" y="606"/>
                    </a:lnTo>
                    <a:lnTo>
                      <a:pt x="55" y="605"/>
                    </a:lnTo>
                    <a:lnTo>
                      <a:pt x="54" y="604"/>
                    </a:lnTo>
                    <a:lnTo>
                      <a:pt x="54" y="603"/>
                    </a:lnTo>
                    <a:lnTo>
                      <a:pt x="52" y="602"/>
                    </a:lnTo>
                    <a:lnTo>
                      <a:pt x="49" y="599"/>
                    </a:lnTo>
                    <a:lnTo>
                      <a:pt x="47" y="598"/>
                    </a:lnTo>
                    <a:lnTo>
                      <a:pt x="46" y="596"/>
                    </a:lnTo>
                    <a:lnTo>
                      <a:pt x="46" y="595"/>
                    </a:lnTo>
                    <a:lnTo>
                      <a:pt x="47" y="595"/>
                    </a:lnTo>
                    <a:lnTo>
                      <a:pt x="49" y="595"/>
                    </a:lnTo>
                    <a:lnTo>
                      <a:pt x="50" y="595"/>
                    </a:lnTo>
                    <a:lnTo>
                      <a:pt x="51" y="594"/>
                    </a:lnTo>
                    <a:lnTo>
                      <a:pt x="52" y="591"/>
                    </a:lnTo>
                    <a:lnTo>
                      <a:pt x="52" y="590"/>
                    </a:lnTo>
                    <a:lnTo>
                      <a:pt x="54" y="590"/>
                    </a:lnTo>
                    <a:lnTo>
                      <a:pt x="56" y="590"/>
                    </a:lnTo>
                    <a:lnTo>
                      <a:pt x="58" y="589"/>
                    </a:lnTo>
                    <a:lnTo>
                      <a:pt x="59" y="589"/>
                    </a:lnTo>
                    <a:lnTo>
                      <a:pt x="60" y="590"/>
                    </a:lnTo>
                    <a:lnTo>
                      <a:pt x="62" y="590"/>
                    </a:lnTo>
                    <a:lnTo>
                      <a:pt x="62" y="589"/>
                    </a:lnTo>
                    <a:lnTo>
                      <a:pt x="63" y="589"/>
                    </a:lnTo>
                    <a:lnTo>
                      <a:pt x="63" y="588"/>
                    </a:lnTo>
                    <a:lnTo>
                      <a:pt x="64" y="588"/>
                    </a:lnTo>
                    <a:lnTo>
                      <a:pt x="66" y="587"/>
                    </a:lnTo>
                    <a:lnTo>
                      <a:pt x="66" y="586"/>
                    </a:lnTo>
                    <a:lnTo>
                      <a:pt x="67" y="585"/>
                    </a:lnTo>
                    <a:lnTo>
                      <a:pt x="68" y="586"/>
                    </a:lnTo>
                    <a:lnTo>
                      <a:pt x="71" y="591"/>
                    </a:lnTo>
                    <a:lnTo>
                      <a:pt x="72" y="591"/>
                    </a:lnTo>
                    <a:lnTo>
                      <a:pt x="73" y="591"/>
                    </a:lnTo>
                    <a:lnTo>
                      <a:pt x="77" y="590"/>
                    </a:lnTo>
                    <a:lnTo>
                      <a:pt x="78" y="589"/>
                    </a:lnTo>
                    <a:lnTo>
                      <a:pt x="78" y="588"/>
                    </a:lnTo>
                    <a:lnTo>
                      <a:pt x="80" y="587"/>
                    </a:lnTo>
                    <a:lnTo>
                      <a:pt x="81" y="586"/>
                    </a:lnTo>
                    <a:lnTo>
                      <a:pt x="82" y="586"/>
                    </a:lnTo>
                    <a:lnTo>
                      <a:pt x="88" y="583"/>
                    </a:lnTo>
                    <a:lnTo>
                      <a:pt x="89" y="580"/>
                    </a:lnTo>
                    <a:lnTo>
                      <a:pt x="89" y="579"/>
                    </a:lnTo>
                    <a:lnTo>
                      <a:pt x="90" y="578"/>
                    </a:lnTo>
                    <a:lnTo>
                      <a:pt x="93" y="578"/>
                    </a:lnTo>
                    <a:lnTo>
                      <a:pt x="91" y="576"/>
                    </a:lnTo>
                    <a:lnTo>
                      <a:pt x="90" y="574"/>
                    </a:lnTo>
                    <a:lnTo>
                      <a:pt x="86" y="570"/>
                    </a:lnTo>
                    <a:lnTo>
                      <a:pt x="85" y="570"/>
                    </a:lnTo>
                    <a:lnTo>
                      <a:pt x="80" y="566"/>
                    </a:lnTo>
                    <a:lnTo>
                      <a:pt x="78" y="564"/>
                    </a:lnTo>
                    <a:lnTo>
                      <a:pt x="77" y="562"/>
                    </a:lnTo>
                    <a:lnTo>
                      <a:pt x="76" y="560"/>
                    </a:lnTo>
                    <a:lnTo>
                      <a:pt x="76" y="558"/>
                    </a:lnTo>
                    <a:lnTo>
                      <a:pt x="77" y="557"/>
                    </a:lnTo>
                    <a:lnTo>
                      <a:pt x="78" y="556"/>
                    </a:lnTo>
                    <a:lnTo>
                      <a:pt x="78" y="555"/>
                    </a:lnTo>
                    <a:lnTo>
                      <a:pt x="78" y="554"/>
                    </a:lnTo>
                    <a:lnTo>
                      <a:pt x="80" y="554"/>
                    </a:lnTo>
                    <a:lnTo>
                      <a:pt x="80" y="553"/>
                    </a:lnTo>
                    <a:lnTo>
                      <a:pt x="81" y="552"/>
                    </a:lnTo>
                    <a:lnTo>
                      <a:pt x="81" y="551"/>
                    </a:lnTo>
                    <a:lnTo>
                      <a:pt x="82" y="549"/>
                    </a:lnTo>
                    <a:lnTo>
                      <a:pt x="81" y="548"/>
                    </a:lnTo>
                    <a:lnTo>
                      <a:pt x="81" y="547"/>
                    </a:lnTo>
                    <a:lnTo>
                      <a:pt x="77" y="546"/>
                    </a:lnTo>
                    <a:lnTo>
                      <a:pt x="76" y="545"/>
                    </a:lnTo>
                    <a:lnTo>
                      <a:pt x="76" y="544"/>
                    </a:lnTo>
                    <a:lnTo>
                      <a:pt x="77" y="544"/>
                    </a:lnTo>
                    <a:lnTo>
                      <a:pt x="78" y="541"/>
                    </a:lnTo>
                    <a:lnTo>
                      <a:pt x="77" y="540"/>
                    </a:lnTo>
                    <a:lnTo>
                      <a:pt x="77" y="539"/>
                    </a:lnTo>
                    <a:lnTo>
                      <a:pt x="76" y="537"/>
                    </a:lnTo>
                    <a:lnTo>
                      <a:pt x="77" y="532"/>
                    </a:lnTo>
                    <a:lnTo>
                      <a:pt x="76" y="530"/>
                    </a:lnTo>
                    <a:lnTo>
                      <a:pt x="72" y="528"/>
                    </a:lnTo>
                    <a:lnTo>
                      <a:pt x="71" y="526"/>
                    </a:lnTo>
                    <a:lnTo>
                      <a:pt x="69" y="518"/>
                    </a:lnTo>
                    <a:lnTo>
                      <a:pt x="69" y="510"/>
                    </a:lnTo>
                    <a:lnTo>
                      <a:pt x="69" y="509"/>
                    </a:lnTo>
                    <a:lnTo>
                      <a:pt x="71" y="507"/>
                    </a:lnTo>
                    <a:lnTo>
                      <a:pt x="73" y="504"/>
                    </a:lnTo>
                    <a:lnTo>
                      <a:pt x="74" y="503"/>
                    </a:lnTo>
                    <a:lnTo>
                      <a:pt x="74" y="502"/>
                    </a:lnTo>
                    <a:lnTo>
                      <a:pt x="74" y="501"/>
                    </a:lnTo>
                    <a:lnTo>
                      <a:pt x="74" y="498"/>
                    </a:lnTo>
                    <a:lnTo>
                      <a:pt x="74" y="497"/>
                    </a:lnTo>
                    <a:lnTo>
                      <a:pt x="73" y="496"/>
                    </a:lnTo>
                    <a:lnTo>
                      <a:pt x="72" y="496"/>
                    </a:lnTo>
                    <a:lnTo>
                      <a:pt x="72" y="495"/>
                    </a:lnTo>
                    <a:lnTo>
                      <a:pt x="71" y="495"/>
                    </a:lnTo>
                    <a:lnTo>
                      <a:pt x="71" y="494"/>
                    </a:lnTo>
                    <a:lnTo>
                      <a:pt x="69" y="493"/>
                    </a:lnTo>
                    <a:lnTo>
                      <a:pt x="68" y="493"/>
                    </a:lnTo>
                    <a:lnTo>
                      <a:pt x="67" y="493"/>
                    </a:lnTo>
                    <a:lnTo>
                      <a:pt x="65" y="493"/>
                    </a:lnTo>
                    <a:lnTo>
                      <a:pt x="64" y="491"/>
                    </a:lnTo>
                    <a:lnTo>
                      <a:pt x="64" y="490"/>
                    </a:lnTo>
                    <a:lnTo>
                      <a:pt x="63" y="489"/>
                    </a:lnTo>
                    <a:lnTo>
                      <a:pt x="52" y="486"/>
                    </a:lnTo>
                    <a:lnTo>
                      <a:pt x="43" y="481"/>
                    </a:lnTo>
                    <a:lnTo>
                      <a:pt x="42" y="481"/>
                    </a:lnTo>
                    <a:lnTo>
                      <a:pt x="39" y="482"/>
                    </a:lnTo>
                    <a:lnTo>
                      <a:pt x="37" y="482"/>
                    </a:lnTo>
                    <a:lnTo>
                      <a:pt x="36" y="482"/>
                    </a:lnTo>
                    <a:lnTo>
                      <a:pt x="32" y="481"/>
                    </a:lnTo>
                    <a:lnTo>
                      <a:pt x="31" y="481"/>
                    </a:lnTo>
                    <a:lnTo>
                      <a:pt x="30" y="481"/>
                    </a:lnTo>
                    <a:lnTo>
                      <a:pt x="30" y="482"/>
                    </a:lnTo>
                    <a:lnTo>
                      <a:pt x="30" y="484"/>
                    </a:lnTo>
                    <a:lnTo>
                      <a:pt x="30" y="485"/>
                    </a:lnTo>
                    <a:lnTo>
                      <a:pt x="29" y="486"/>
                    </a:lnTo>
                    <a:lnTo>
                      <a:pt x="26" y="486"/>
                    </a:lnTo>
                    <a:lnTo>
                      <a:pt x="26" y="487"/>
                    </a:lnTo>
                    <a:lnTo>
                      <a:pt x="26" y="488"/>
                    </a:lnTo>
                    <a:lnTo>
                      <a:pt x="26" y="489"/>
                    </a:lnTo>
                    <a:lnTo>
                      <a:pt x="28" y="490"/>
                    </a:lnTo>
                    <a:lnTo>
                      <a:pt x="26" y="491"/>
                    </a:lnTo>
                    <a:lnTo>
                      <a:pt x="25" y="491"/>
                    </a:lnTo>
                    <a:lnTo>
                      <a:pt x="20" y="491"/>
                    </a:lnTo>
                    <a:lnTo>
                      <a:pt x="19" y="491"/>
                    </a:lnTo>
                    <a:lnTo>
                      <a:pt x="17" y="489"/>
                    </a:lnTo>
                    <a:lnTo>
                      <a:pt x="16" y="489"/>
                    </a:lnTo>
                    <a:lnTo>
                      <a:pt x="14" y="488"/>
                    </a:lnTo>
                    <a:lnTo>
                      <a:pt x="13" y="487"/>
                    </a:lnTo>
                    <a:lnTo>
                      <a:pt x="12" y="486"/>
                    </a:lnTo>
                    <a:lnTo>
                      <a:pt x="12" y="485"/>
                    </a:lnTo>
                    <a:lnTo>
                      <a:pt x="11" y="481"/>
                    </a:lnTo>
                    <a:lnTo>
                      <a:pt x="8" y="477"/>
                    </a:lnTo>
                    <a:lnTo>
                      <a:pt x="8" y="476"/>
                    </a:lnTo>
                    <a:lnTo>
                      <a:pt x="8" y="472"/>
                    </a:lnTo>
                    <a:lnTo>
                      <a:pt x="8" y="471"/>
                    </a:lnTo>
                    <a:lnTo>
                      <a:pt x="7" y="470"/>
                    </a:lnTo>
                    <a:lnTo>
                      <a:pt x="6" y="468"/>
                    </a:lnTo>
                    <a:lnTo>
                      <a:pt x="5" y="466"/>
                    </a:lnTo>
                    <a:lnTo>
                      <a:pt x="5" y="465"/>
                    </a:lnTo>
                    <a:lnTo>
                      <a:pt x="5" y="464"/>
                    </a:lnTo>
                    <a:lnTo>
                      <a:pt x="6" y="463"/>
                    </a:lnTo>
                    <a:lnTo>
                      <a:pt x="7" y="462"/>
                    </a:lnTo>
                    <a:lnTo>
                      <a:pt x="8" y="461"/>
                    </a:lnTo>
                    <a:lnTo>
                      <a:pt x="12" y="461"/>
                    </a:lnTo>
                    <a:lnTo>
                      <a:pt x="13" y="461"/>
                    </a:lnTo>
                    <a:lnTo>
                      <a:pt x="13" y="460"/>
                    </a:lnTo>
                    <a:lnTo>
                      <a:pt x="14" y="459"/>
                    </a:lnTo>
                    <a:lnTo>
                      <a:pt x="14" y="457"/>
                    </a:lnTo>
                    <a:lnTo>
                      <a:pt x="13" y="456"/>
                    </a:lnTo>
                    <a:lnTo>
                      <a:pt x="12" y="455"/>
                    </a:lnTo>
                    <a:lnTo>
                      <a:pt x="11" y="454"/>
                    </a:lnTo>
                    <a:lnTo>
                      <a:pt x="6" y="451"/>
                    </a:lnTo>
                    <a:lnTo>
                      <a:pt x="6" y="449"/>
                    </a:lnTo>
                    <a:lnTo>
                      <a:pt x="6" y="448"/>
                    </a:lnTo>
                    <a:lnTo>
                      <a:pt x="5" y="446"/>
                    </a:lnTo>
                    <a:lnTo>
                      <a:pt x="5" y="445"/>
                    </a:lnTo>
                    <a:lnTo>
                      <a:pt x="2" y="443"/>
                    </a:lnTo>
                    <a:lnTo>
                      <a:pt x="0" y="439"/>
                    </a:lnTo>
                    <a:lnTo>
                      <a:pt x="0" y="438"/>
                    </a:lnTo>
                    <a:lnTo>
                      <a:pt x="0" y="436"/>
                    </a:lnTo>
                    <a:lnTo>
                      <a:pt x="3" y="430"/>
                    </a:lnTo>
                    <a:lnTo>
                      <a:pt x="3" y="429"/>
                    </a:lnTo>
                    <a:lnTo>
                      <a:pt x="3" y="427"/>
                    </a:lnTo>
                    <a:lnTo>
                      <a:pt x="2" y="422"/>
                    </a:lnTo>
                    <a:lnTo>
                      <a:pt x="2" y="421"/>
                    </a:lnTo>
                    <a:lnTo>
                      <a:pt x="13" y="420"/>
                    </a:lnTo>
                    <a:lnTo>
                      <a:pt x="14" y="419"/>
                    </a:lnTo>
                    <a:lnTo>
                      <a:pt x="15" y="418"/>
                    </a:lnTo>
                    <a:lnTo>
                      <a:pt x="15" y="415"/>
                    </a:lnTo>
                    <a:lnTo>
                      <a:pt x="16" y="413"/>
                    </a:lnTo>
                    <a:lnTo>
                      <a:pt x="17" y="412"/>
                    </a:lnTo>
                    <a:lnTo>
                      <a:pt x="20" y="411"/>
                    </a:lnTo>
                    <a:lnTo>
                      <a:pt x="20" y="410"/>
                    </a:lnTo>
                    <a:lnTo>
                      <a:pt x="19" y="406"/>
                    </a:lnTo>
                    <a:lnTo>
                      <a:pt x="17" y="403"/>
                    </a:lnTo>
                    <a:lnTo>
                      <a:pt x="17" y="401"/>
                    </a:lnTo>
                    <a:lnTo>
                      <a:pt x="16" y="399"/>
                    </a:lnTo>
                    <a:lnTo>
                      <a:pt x="15" y="398"/>
                    </a:lnTo>
                    <a:lnTo>
                      <a:pt x="14" y="398"/>
                    </a:lnTo>
                    <a:lnTo>
                      <a:pt x="13" y="396"/>
                    </a:lnTo>
                    <a:lnTo>
                      <a:pt x="13" y="395"/>
                    </a:lnTo>
                    <a:lnTo>
                      <a:pt x="13" y="394"/>
                    </a:lnTo>
                    <a:lnTo>
                      <a:pt x="14" y="392"/>
                    </a:lnTo>
                    <a:lnTo>
                      <a:pt x="15" y="390"/>
                    </a:lnTo>
                    <a:lnTo>
                      <a:pt x="16" y="389"/>
                    </a:lnTo>
                    <a:lnTo>
                      <a:pt x="17" y="388"/>
                    </a:lnTo>
                    <a:lnTo>
                      <a:pt x="17" y="385"/>
                    </a:lnTo>
                    <a:lnTo>
                      <a:pt x="19" y="384"/>
                    </a:lnTo>
                    <a:lnTo>
                      <a:pt x="20" y="382"/>
                    </a:lnTo>
                    <a:lnTo>
                      <a:pt x="21" y="380"/>
                    </a:lnTo>
                    <a:lnTo>
                      <a:pt x="21" y="379"/>
                    </a:lnTo>
                    <a:lnTo>
                      <a:pt x="21" y="378"/>
                    </a:lnTo>
                    <a:lnTo>
                      <a:pt x="22" y="377"/>
                    </a:lnTo>
                    <a:lnTo>
                      <a:pt x="22" y="376"/>
                    </a:lnTo>
                    <a:lnTo>
                      <a:pt x="23" y="375"/>
                    </a:lnTo>
                    <a:lnTo>
                      <a:pt x="24" y="373"/>
                    </a:lnTo>
                    <a:lnTo>
                      <a:pt x="28" y="373"/>
                    </a:lnTo>
                    <a:lnTo>
                      <a:pt x="30" y="372"/>
                    </a:lnTo>
                    <a:lnTo>
                      <a:pt x="32" y="371"/>
                    </a:lnTo>
                    <a:lnTo>
                      <a:pt x="34" y="370"/>
                    </a:lnTo>
                    <a:lnTo>
                      <a:pt x="36" y="370"/>
                    </a:lnTo>
                    <a:lnTo>
                      <a:pt x="38" y="370"/>
                    </a:lnTo>
                    <a:lnTo>
                      <a:pt x="40" y="371"/>
                    </a:lnTo>
                    <a:lnTo>
                      <a:pt x="42" y="371"/>
                    </a:lnTo>
                    <a:lnTo>
                      <a:pt x="43" y="371"/>
                    </a:lnTo>
                    <a:lnTo>
                      <a:pt x="46" y="370"/>
                    </a:lnTo>
                    <a:lnTo>
                      <a:pt x="52" y="365"/>
                    </a:lnTo>
                    <a:lnTo>
                      <a:pt x="57" y="359"/>
                    </a:lnTo>
                    <a:lnTo>
                      <a:pt x="59" y="357"/>
                    </a:lnTo>
                    <a:lnTo>
                      <a:pt x="62" y="356"/>
                    </a:lnTo>
                    <a:lnTo>
                      <a:pt x="63" y="355"/>
                    </a:lnTo>
                    <a:lnTo>
                      <a:pt x="66" y="353"/>
                    </a:lnTo>
                    <a:lnTo>
                      <a:pt x="67" y="352"/>
                    </a:lnTo>
                    <a:lnTo>
                      <a:pt x="68" y="352"/>
                    </a:lnTo>
                    <a:lnTo>
                      <a:pt x="73" y="353"/>
                    </a:lnTo>
                    <a:lnTo>
                      <a:pt x="75" y="353"/>
                    </a:lnTo>
                    <a:lnTo>
                      <a:pt x="75" y="351"/>
                    </a:lnTo>
                    <a:lnTo>
                      <a:pt x="74" y="350"/>
                    </a:lnTo>
                    <a:lnTo>
                      <a:pt x="72" y="346"/>
                    </a:lnTo>
                    <a:lnTo>
                      <a:pt x="71" y="345"/>
                    </a:lnTo>
                    <a:lnTo>
                      <a:pt x="72" y="344"/>
                    </a:lnTo>
                    <a:lnTo>
                      <a:pt x="72" y="343"/>
                    </a:lnTo>
                    <a:lnTo>
                      <a:pt x="73" y="340"/>
                    </a:lnTo>
                    <a:lnTo>
                      <a:pt x="73" y="339"/>
                    </a:lnTo>
                    <a:lnTo>
                      <a:pt x="74" y="338"/>
                    </a:lnTo>
                    <a:lnTo>
                      <a:pt x="75" y="338"/>
                    </a:lnTo>
                    <a:lnTo>
                      <a:pt x="76" y="339"/>
                    </a:lnTo>
                    <a:lnTo>
                      <a:pt x="82" y="343"/>
                    </a:lnTo>
                    <a:lnTo>
                      <a:pt x="83" y="344"/>
                    </a:lnTo>
                    <a:lnTo>
                      <a:pt x="85" y="344"/>
                    </a:lnTo>
                    <a:lnTo>
                      <a:pt x="88" y="344"/>
                    </a:lnTo>
                    <a:lnTo>
                      <a:pt x="90" y="343"/>
                    </a:lnTo>
                    <a:lnTo>
                      <a:pt x="92" y="342"/>
                    </a:lnTo>
                    <a:lnTo>
                      <a:pt x="93" y="343"/>
                    </a:lnTo>
                    <a:lnTo>
                      <a:pt x="94" y="344"/>
                    </a:lnTo>
                    <a:lnTo>
                      <a:pt x="95" y="344"/>
                    </a:lnTo>
                    <a:lnTo>
                      <a:pt x="97" y="344"/>
                    </a:lnTo>
                    <a:lnTo>
                      <a:pt x="97" y="343"/>
                    </a:lnTo>
                    <a:lnTo>
                      <a:pt x="97" y="342"/>
                    </a:lnTo>
                    <a:lnTo>
                      <a:pt x="98" y="342"/>
                    </a:lnTo>
                    <a:lnTo>
                      <a:pt x="99" y="342"/>
                    </a:lnTo>
                    <a:lnTo>
                      <a:pt x="99" y="340"/>
                    </a:lnTo>
                    <a:lnTo>
                      <a:pt x="112" y="330"/>
                    </a:lnTo>
                    <a:lnTo>
                      <a:pt x="115" y="329"/>
                    </a:lnTo>
                    <a:lnTo>
                      <a:pt x="117" y="329"/>
                    </a:lnTo>
                    <a:lnTo>
                      <a:pt x="118" y="330"/>
                    </a:lnTo>
                    <a:lnTo>
                      <a:pt x="119" y="334"/>
                    </a:lnTo>
                    <a:lnTo>
                      <a:pt x="119" y="338"/>
                    </a:lnTo>
                    <a:lnTo>
                      <a:pt x="120" y="339"/>
                    </a:lnTo>
                    <a:lnTo>
                      <a:pt x="120" y="340"/>
                    </a:lnTo>
                    <a:lnTo>
                      <a:pt x="123" y="343"/>
                    </a:lnTo>
                    <a:lnTo>
                      <a:pt x="124" y="345"/>
                    </a:lnTo>
                    <a:lnTo>
                      <a:pt x="123" y="346"/>
                    </a:lnTo>
                    <a:lnTo>
                      <a:pt x="121" y="346"/>
                    </a:lnTo>
                    <a:lnTo>
                      <a:pt x="121" y="348"/>
                    </a:lnTo>
                    <a:lnTo>
                      <a:pt x="121" y="350"/>
                    </a:lnTo>
                    <a:lnTo>
                      <a:pt x="123" y="353"/>
                    </a:lnTo>
                    <a:lnTo>
                      <a:pt x="123" y="354"/>
                    </a:lnTo>
                    <a:lnTo>
                      <a:pt x="124" y="355"/>
                    </a:lnTo>
                    <a:lnTo>
                      <a:pt x="125" y="355"/>
                    </a:lnTo>
                    <a:lnTo>
                      <a:pt x="128" y="354"/>
                    </a:lnTo>
                    <a:lnTo>
                      <a:pt x="129" y="354"/>
                    </a:lnTo>
                    <a:lnTo>
                      <a:pt x="131" y="354"/>
                    </a:lnTo>
                    <a:lnTo>
                      <a:pt x="134" y="355"/>
                    </a:lnTo>
                    <a:lnTo>
                      <a:pt x="136" y="355"/>
                    </a:lnTo>
                    <a:lnTo>
                      <a:pt x="137" y="355"/>
                    </a:lnTo>
                    <a:lnTo>
                      <a:pt x="138" y="354"/>
                    </a:lnTo>
                    <a:lnTo>
                      <a:pt x="140" y="353"/>
                    </a:lnTo>
                    <a:lnTo>
                      <a:pt x="140" y="352"/>
                    </a:lnTo>
                    <a:lnTo>
                      <a:pt x="141" y="351"/>
                    </a:lnTo>
                    <a:lnTo>
                      <a:pt x="146" y="348"/>
                    </a:lnTo>
                    <a:lnTo>
                      <a:pt x="148" y="347"/>
                    </a:lnTo>
                    <a:lnTo>
                      <a:pt x="149" y="348"/>
                    </a:lnTo>
                    <a:lnTo>
                      <a:pt x="151" y="350"/>
                    </a:lnTo>
                    <a:lnTo>
                      <a:pt x="152" y="350"/>
                    </a:lnTo>
                    <a:lnTo>
                      <a:pt x="154" y="348"/>
                    </a:lnTo>
                    <a:lnTo>
                      <a:pt x="155" y="346"/>
                    </a:lnTo>
                    <a:lnTo>
                      <a:pt x="158" y="344"/>
                    </a:lnTo>
                    <a:lnTo>
                      <a:pt x="159" y="344"/>
                    </a:lnTo>
                    <a:lnTo>
                      <a:pt x="160" y="346"/>
                    </a:lnTo>
                    <a:lnTo>
                      <a:pt x="161" y="351"/>
                    </a:lnTo>
                    <a:lnTo>
                      <a:pt x="161" y="352"/>
                    </a:lnTo>
                    <a:lnTo>
                      <a:pt x="162" y="351"/>
                    </a:lnTo>
                    <a:lnTo>
                      <a:pt x="164" y="350"/>
                    </a:lnTo>
                    <a:lnTo>
                      <a:pt x="170" y="346"/>
                    </a:lnTo>
                    <a:lnTo>
                      <a:pt x="171" y="344"/>
                    </a:lnTo>
                    <a:lnTo>
                      <a:pt x="172" y="342"/>
                    </a:lnTo>
                    <a:lnTo>
                      <a:pt x="175" y="336"/>
                    </a:lnTo>
                    <a:lnTo>
                      <a:pt x="176" y="334"/>
                    </a:lnTo>
                    <a:lnTo>
                      <a:pt x="179" y="331"/>
                    </a:lnTo>
                    <a:lnTo>
                      <a:pt x="180" y="330"/>
                    </a:lnTo>
                    <a:lnTo>
                      <a:pt x="180" y="329"/>
                    </a:lnTo>
                    <a:lnTo>
                      <a:pt x="180" y="321"/>
                    </a:lnTo>
                    <a:lnTo>
                      <a:pt x="181" y="319"/>
                    </a:lnTo>
                    <a:lnTo>
                      <a:pt x="183" y="315"/>
                    </a:lnTo>
                    <a:lnTo>
                      <a:pt x="185" y="314"/>
                    </a:lnTo>
                    <a:lnTo>
                      <a:pt x="187" y="313"/>
                    </a:lnTo>
                    <a:lnTo>
                      <a:pt x="188" y="312"/>
                    </a:lnTo>
                    <a:lnTo>
                      <a:pt x="188" y="310"/>
                    </a:lnTo>
                    <a:lnTo>
                      <a:pt x="188" y="309"/>
                    </a:lnTo>
                    <a:lnTo>
                      <a:pt x="188" y="307"/>
                    </a:lnTo>
                    <a:lnTo>
                      <a:pt x="188" y="305"/>
                    </a:lnTo>
                    <a:lnTo>
                      <a:pt x="188" y="304"/>
                    </a:lnTo>
                    <a:lnTo>
                      <a:pt x="189" y="303"/>
                    </a:lnTo>
                    <a:lnTo>
                      <a:pt x="192" y="302"/>
                    </a:lnTo>
                    <a:lnTo>
                      <a:pt x="193" y="301"/>
                    </a:lnTo>
                    <a:lnTo>
                      <a:pt x="194" y="298"/>
                    </a:lnTo>
                    <a:lnTo>
                      <a:pt x="196" y="297"/>
                    </a:lnTo>
                    <a:lnTo>
                      <a:pt x="203" y="296"/>
                    </a:lnTo>
                    <a:lnTo>
                      <a:pt x="204" y="296"/>
                    </a:lnTo>
                    <a:lnTo>
                      <a:pt x="207" y="298"/>
                    </a:lnTo>
                    <a:lnTo>
                      <a:pt x="210" y="298"/>
                    </a:lnTo>
                    <a:lnTo>
                      <a:pt x="217" y="300"/>
                    </a:lnTo>
                    <a:lnTo>
                      <a:pt x="220" y="298"/>
                    </a:lnTo>
                    <a:lnTo>
                      <a:pt x="222" y="298"/>
                    </a:lnTo>
                    <a:lnTo>
                      <a:pt x="226" y="298"/>
                    </a:lnTo>
                    <a:lnTo>
                      <a:pt x="229" y="301"/>
                    </a:lnTo>
                    <a:lnTo>
                      <a:pt x="231" y="301"/>
                    </a:lnTo>
                    <a:lnTo>
                      <a:pt x="232" y="302"/>
                    </a:lnTo>
                    <a:lnTo>
                      <a:pt x="237" y="300"/>
                    </a:lnTo>
                    <a:lnTo>
                      <a:pt x="240" y="300"/>
                    </a:lnTo>
                    <a:lnTo>
                      <a:pt x="241" y="300"/>
                    </a:lnTo>
                    <a:lnTo>
                      <a:pt x="243" y="300"/>
                    </a:lnTo>
                    <a:lnTo>
                      <a:pt x="249" y="295"/>
                    </a:lnTo>
                    <a:lnTo>
                      <a:pt x="252" y="295"/>
                    </a:lnTo>
                    <a:lnTo>
                      <a:pt x="254" y="295"/>
                    </a:lnTo>
                    <a:lnTo>
                      <a:pt x="262" y="296"/>
                    </a:lnTo>
                    <a:lnTo>
                      <a:pt x="264" y="297"/>
                    </a:lnTo>
                    <a:lnTo>
                      <a:pt x="265" y="297"/>
                    </a:lnTo>
                    <a:lnTo>
                      <a:pt x="266" y="296"/>
                    </a:lnTo>
                    <a:lnTo>
                      <a:pt x="272" y="292"/>
                    </a:lnTo>
                    <a:lnTo>
                      <a:pt x="273" y="290"/>
                    </a:lnTo>
                    <a:lnTo>
                      <a:pt x="274" y="289"/>
                    </a:lnTo>
                    <a:lnTo>
                      <a:pt x="275" y="286"/>
                    </a:lnTo>
                    <a:lnTo>
                      <a:pt x="276" y="284"/>
                    </a:lnTo>
                    <a:lnTo>
                      <a:pt x="279" y="281"/>
                    </a:lnTo>
                    <a:lnTo>
                      <a:pt x="279" y="280"/>
                    </a:lnTo>
                    <a:lnTo>
                      <a:pt x="282" y="279"/>
                    </a:lnTo>
                    <a:lnTo>
                      <a:pt x="283" y="278"/>
                    </a:lnTo>
                    <a:lnTo>
                      <a:pt x="283" y="277"/>
                    </a:lnTo>
                    <a:lnTo>
                      <a:pt x="283" y="276"/>
                    </a:lnTo>
                    <a:lnTo>
                      <a:pt x="282" y="272"/>
                    </a:lnTo>
                    <a:lnTo>
                      <a:pt x="282" y="271"/>
                    </a:lnTo>
                    <a:lnTo>
                      <a:pt x="283" y="270"/>
                    </a:lnTo>
                    <a:lnTo>
                      <a:pt x="284" y="269"/>
                    </a:lnTo>
                    <a:lnTo>
                      <a:pt x="287" y="268"/>
                    </a:lnTo>
                    <a:lnTo>
                      <a:pt x="292" y="263"/>
                    </a:lnTo>
                    <a:lnTo>
                      <a:pt x="297" y="263"/>
                    </a:lnTo>
                    <a:lnTo>
                      <a:pt x="299" y="262"/>
                    </a:lnTo>
                    <a:lnTo>
                      <a:pt x="299" y="261"/>
                    </a:lnTo>
                    <a:lnTo>
                      <a:pt x="300" y="259"/>
                    </a:lnTo>
                    <a:lnTo>
                      <a:pt x="301" y="258"/>
                    </a:lnTo>
                    <a:lnTo>
                      <a:pt x="310" y="254"/>
                    </a:lnTo>
                    <a:lnTo>
                      <a:pt x="315" y="250"/>
                    </a:lnTo>
                    <a:lnTo>
                      <a:pt x="316" y="250"/>
                    </a:lnTo>
                    <a:lnTo>
                      <a:pt x="319" y="248"/>
                    </a:lnTo>
                    <a:lnTo>
                      <a:pt x="326" y="244"/>
                    </a:lnTo>
                    <a:lnTo>
                      <a:pt x="329" y="243"/>
                    </a:lnTo>
                    <a:lnTo>
                      <a:pt x="332" y="243"/>
                    </a:lnTo>
                    <a:lnTo>
                      <a:pt x="333" y="242"/>
                    </a:lnTo>
                    <a:lnTo>
                      <a:pt x="334" y="240"/>
                    </a:lnTo>
                    <a:lnTo>
                      <a:pt x="338" y="238"/>
                    </a:lnTo>
                    <a:lnTo>
                      <a:pt x="339" y="237"/>
                    </a:lnTo>
                    <a:lnTo>
                      <a:pt x="340" y="237"/>
                    </a:lnTo>
                    <a:lnTo>
                      <a:pt x="343" y="238"/>
                    </a:lnTo>
                    <a:lnTo>
                      <a:pt x="344" y="238"/>
                    </a:lnTo>
                    <a:lnTo>
                      <a:pt x="346" y="238"/>
                    </a:lnTo>
                    <a:lnTo>
                      <a:pt x="350" y="235"/>
                    </a:lnTo>
                    <a:lnTo>
                      <a:pt x="355" y="233"/>
                    </a:lnTo>
                    <a:lnTo>
                      <a:pt x="358" y="230"/>
                    </a:lnTo>
                    <a:lnTo>
                      <a:pt x="360" y="230"/>
                    </a:lnTo>
                    <a:lnTo>
                      <a:pt x="364" y="230"/>
                    </a:lnTo>
                    <a:lnTo>
                      <a:pt x="366" y="229"/>
                    </a:lnTo>
                    <a:lnTo>
                      <a:pt x="368" y="228"/>
                    </a:lnTo>
                    <a:lnTo>
                      <a:pt x="368" y="226"/>
                    </a:lnTo>
                    <a:lnTo>
                      <a:pt x="369" y="223"/>
                    </a:lnTo>
                    <a:lnTo>
                      <a:pt x="369" y="222"/>
                    </a:lnTo>
                    <a:lnTo>
                      <a:pt x="370" y="221"/>
                    </a:lnTo>
                    <a:lnTo>
                      <a:pt x="372" y="220"/>
                    </a:lnTo>
                    <a:lnTo>
                      <a:pt x="374" y="219"/>
                    </a:lnTo>
                    <a:lnTo>
                      <a:pt x="377" y="218"/>
                    </a:lnTo>
                    <a:lnTo>
                      <a:pt x="392" y="218"/>
                    </a:lnTo>
                    <a:lnTo>
                      <a:pt x="394" y="218"/>
                    </a:lnTo>
                    <a:lnTo>
                      <a:pt x="396" y="214"/>
                    </a:lnTo>
                    <a:lnTo>
                      <a:pt x="396" y="213"/>
                    </a:lnTo>
                    <a:lnTo>
                      <a:pt x="395" y="212"/>
                    </a:lnTo>
                    <a:lnTo>
                      <a:pt x="395" y="211"/>
                    </a:lnTo>
                    <a:lnTo>
                      <a:pt x="394" y="210"/>
                    </a:lnTo>
                    <a:lnTo>
                      <a:pt x="394" y="209"/>
                    </a:lnTo>
                    <a:lnTo>
                      <a:pt x="394" y="206"/>
                    </a:lnTo>
                    <a:lnTo>
                      <a:pt x="393" y="205"/>
                    </a:lnTo>
                    <a:lnTo>
                      <a:pt x="395" y="203"/>
                    </a:lnTo>
                    <a:lnTo>
                      <a:pt x="396" y="203"/>
                    </a:lnTo>
                    <a:lnTo>
                      <a:pt x="396" y="201"/>
                    </a:lnTo>
                    <a:lnTo>
                      <a:pt x="395" y="195"/>
                    </a:lnTo>
                    <a:lnTo>
                      <a:pt x="395" y="194"/>
                    </a:lnTo>
                    <a:lnTo>
                      <a:pt x="394" y="193"/>
                    </a:lnTo>
                    <a:lnTo>
                      <a:pt x="394" y="192"/>
                    </a:lnTo>
                    <a:lnTo>
                      <a:pt x="393" y="185"/>
                    </a:lnTo>
                    <a:lnTo>
                      <a:pt x="393" y="184"/>
                    </a:lnTo>
                    <a:lnTo>
                      <a:pt x="393" y="183"/>
                    </a:lnTo>
                    <a:lnTo>
                      <a:pt x="393" y="181"/>
                    </a:lnTo>
                    <a:lnTo>
                      <a:pt x="393" y="180"/>
                    </a:lnTo>
                    <a:lnTo>
                      <a:pt x="393" y="179"/>
                    </a:lnTo>
                    <a:lnTo>
                      <a:pt x="391" y="177"/>
                    </a:lnTo>
                    <a:lnTo>
                      <a:pt x="391" y="176"/>
                    </a:lnTo>
                    <a:lnTo>
                      <a:pt x="390" y="172"/>
                    </a:lnTo>
                    <a:lnTo>
                      <a:pt x="390" y="171"/>
                    </a:lnTo>
                    <a:lnTo>
                      <a:pt x="390" y="170"/>
                    </a:lnTo>
                    <a:lnTo>
                      <a:pt x="390" y="168"/>
                    </a:lnTo>
                    <a:lnTo>
                      <a:pt x="390" y="167"/>
                    </a:lnTo>
                    <a:lnTo>
                      <a:pt x="392" y="163"/>
                    </a:lnTo>
                    <a:lnTo>
                      <a:pt x="393" y="161"/>
                    </a:lnTo>
                    <a:lnTo>
                      <a:pt x="394" y="156"/>
                    </a:lnTo>
                    <a:lnTo>
                      <a:pt x="395" y="154"/>
                    </a:lnTo>
                    <a:lnTo>
                      <a:pt x="396" y="153"/>
                    </a:lnTo>
                    <a:lnTo>
                      <a:pt x="398" y="153"/>
                    </a:lnTo>
                    <a:lnTo>
                      <a:pt x="400" y="154"/>
                    </a:lnTo>
                    <a:lnTo>
                      <a:pt x="401" y="154"/>
                    </a:lnTo>
                    <a:lnTo>
                      <a:pt x="403" y="153"/>
                    </a:lnTo>
                    <a:lnTo>
                      <a:pt x="404" y="152"/>
                    </a:lnTo>
                    <a:lnTo>
                      <a:pt x="409" y="150"/>
                    </a:lnTo>
                    <a:lnTo>
                      <a:pt x="412" y="150"/>
                    </a:lnTo>
                    <a:lnTo>
                      <a:pt x="413" y="148"/>
                    </a:lnTo>
                    <a:lnTo>
                      <a:pt x="413" y="147"/>
                    </a:lnTo>
                    <a:lnTo>
                      <a:pt x="413" y="146"/>
                    </a:lnTo>
                    <a:lnTo>
                      <a:pt x="412" y="145"/>
                    </a:lnTo>
                    <a:lnTo>
                      <a:pt x="409" y="145"/>
                    </a:lnTo>
                    <a:lnTo>
                      <a:pt x="405" y="143"/>
                    </a:lnTo>
                    <a:lnTo>
                      <a:pt x="403" y="141"/>
                    </a:lnTo>
                    <a:lnTo>
                      <a:pt x="402" y="139"/>
                    </a:lnTo>
                    <a:lnTo>
                      <a:pt x="403" y="137"/>
                    </a:lnTo>
                    <a:lnTo>
                      <a:pt x="405" y="135"/>
                    </a:lnTo>
                    <a:lnTo>
                      <a:pt x="411" y="133"/>
                    </a:lnTo>
                    <a:lnTo>
                      <a:pt x="416" y="129"/>
                    </a:lnTo>
                    <a:lnTo>
                      <a:pt x="418" y="128"/>
                    </a:lnTo>
                    <a:lnTo>
                      <a:pt x="420" y="128"/>
                    </a:lnTo>
                    <a:lnTo>
                      <a:pt x="424" y="130"/>
                    </a:lnTo>
                    <a:lnTo>
                      <a:pt x="425" y="130"/>
                    </a:lnTo>
                    <a:lnTo>
                      <a:pt x="426" y="130"/>
                    </a:lnTo>
                    <a:lnTo>
                      <a:pt x="427" y="129"/>
                    </a:lnTo>
                    <a:lnTo>
                      <a:pt x="428" y="128"/>
                    </a:lnTo>
                    <a:lnTo>
                      <a:pt x="428" y="127"/>
                    </a:lnTo>
                    <a:lnTo>
                      <a:pt x="428" y="126"/>
                    </a:lnTo>
                    <a:lnTo>
                      <a:pt x="427" y="122"/>
                    </a:lnTo>
                    <a:lnTo>
                      <a:pt x="426" y="121"/>
                    </a:lnTo>
                    <a:lnTo>
                      <a:pt x="426" y="119"/>
                    </a:lnTo>
                    <a:lnTo>
                      <a:pt x="426" y="118"/>
                    </a:lnTo>
                    <a:lnTo>
                      <a:pt x="426" y="117"/>
                    </a:lnTo>
                    <a:lnTo>
                      <a:pt x="425" y="116"/>
                    </a:lnTo>
                    <a:lnTo>
                      <a:pt x="422" y="114"/>
                    </a:lnTo>
                    <a:lnTo>
                      <a:pt x="420" y="113"/>
                    </a:lnTo>
                    <a:lnTo>
                      <a:pt x="419" y="112"/>
                    </a:lnTo>
                    <a:lnTo>
                      <a:pt x="422" y="106"/>
                    </a:lnTo>
                    <a:lnTo>
                      <a:pt x="424" y="104"/>
                    </a:lnTo>
                    <a:lnTo>
                      <a:pt x="424" y="101"/>
                    </a:lnTo>
                    <a:lnTo>
                      <a:pt x="417" y="83"/>
                    </a:lnTo>
                    <a:lnTo>
                      <a:pt x="409" y="64"/>
                    </a:lnTo>
                    <a:lnTo>
                      <a:pt x="407" y="61"/>
                    </a:lnTo>
                    <a:lnTo>
                      <a:pt x="407" y="59"/>
                    </a:lnTo>
                    <a:lnTo>
                      <a:pt x="405" y="58"/>
                    </a:lnTo>
                    <a:lnTo>
                      <a:pt x="405" y="55"/>
                    </a:lnTo>
                    <a:lnTo>
                      <a:pt x="405" y="54"/>
                    </a:lnTo>
                    <a:lnTo>
                      <a:pt x="405" y="53"/>
                    </a:lnTo>
                    <a:lnTo>
                      <a:pt x="404" y="51"/>
                    </a:lnTo>
                    <a:lnTo>
                      <a:pt x="402" y="50"/>
                    </a:lnTo>
                    <a:lnTo>
                      <a:pt x="401" y="49"/>
                    </a:lnTo>
                    <a:lnTo>
                      <a:pt x="401" y="46"/>
                    </a:lnTo>
                    <a:lnTo>
                      <a:pt x="402" y="43"/>
                    </a:lnTo>
                    <a:lnTo>
                      <a:pt x="403" y="37"/>
                    </a:lnTo>
                    <a:lnTo>
                      <a:pt x="403" y="34"/>
                    </a:lnTo>
                    <a:lnTo>
                      <a:pt x="401" y="21"/>
                    </a:lnTo>
                    <a:lnTo>
                      <a:pt x="401" y="19"/>
                    </a:lnTo>
                    <a:lnTo>
                      <a:pt x="401" y="16"/>
                    </a:lnTo>
                    <a:lnTo>
                      <a:pt x="403" y="9"/>
                    </a:lnTo>
                    <a:lnTo>
                      <a:pt x="403" y="8"/>
                    </a:lnTo>
                    <a:lnTo>
                      <a:pt x="404" y="7"/>
                    </a:lnTo>
                    <a:lnTo>
                      <a:pt x="403" y="5"/>
                    </a:lnTo>
                    <a:lnTo>
                      <a:pt x="402" y="4"/>
                    </a:lnTo>
                    <a:lnTo>
                      <a:pt x="402" y="3"/>
                    </a:lnTo>
                    <a:lnTo>
                      <a:pt x="402" y="2"/>
                    </a:lnTo>
                    <a:lnTo>
                      <a:pt x="403" y="1"/>
                    </a:lnTo>
                    <a:lnTo>
                      <a:pt x="405" y="0"/>
                    </a:lnTo>
                    <a:lnTo>
                      <a:pt x="746" y="0"/>
                    </a:lnTo>
                    <a:lnTo>
                      <a:pt x="746" y="123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91" name="Freeform 67">
                <a:extLst>
                  <a:ext uri="{FF2B5EF4-FFF2-40B4-BE49-F238E27FC236}">
                    <a16:creationId xmlns:a16="http://schemas.microsoft.com/office/drawing/2014/main" id="{E99B3DD9-F881-778D-82ED-A91A51851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2190" y="2382986"/>
                <a:ext cx="134938" cy="422275"/>
              </a:xfrm>
              <a:custGeom>
                <a:avLst/>
                <a:gdLst>
                  <a:gd name="T0" fmla="*/ 83 w 85"/>
                  <a:gd name="T1" fmla="*/ 2 h 266"/>
                  <a:gd name="T2" fmla="*/ 83 w 85"/>
                  <a:gd name="T3" fmla="*/ 15 h 266"/>
                  <a:gd name="T4" fmla="*/ 82 w 85"/>
                  <a:gd name="T5" fmla="*/ 28 h 266"/>
                  <a:gd name="T6" fmla="*/ 83 w 85"/>
                  <a:gd name="T7" fmla="*/ 33 h 266"/>
                  <a:gd name="T8" fmla="*/ 81 w 85"/>
                  <a:gd name="T9" fmla="*/ 41 h 266"/>
                  <a:gd name="T10" fmla="*/ 78 w 85"/>
                  <a:gd name="T11" fmla="*/ 45 h 266"/>
                  <a:gd name="T12" fmla="*/ 78 w 85"/>
                  <a:gd name="T13" fmla="*/ 49 h 266"/>
                  <a:gd name="T14" fmla="*/ 78 w 85"/>
                  <a:gd name="T15" fmla="*/ 52 h 266"/>
                  <a:gd name="T16" fmla="*/ 78 w 85"/>
                  <a:gd name="T17" fmla="*/ 55 h 266"/>
                  <a:gd name="T18" fmla="*/ 78 w 85"/>
                  <a:gd name="T19" fmla="*/ 58 h 266"/>
                  <a:gd name="T20" fmla="*/ 77 w 85"/>
                  <a:gd name="T21" fmla="*/ 60 h 266"/>
                  <a:gd name="T22" fmla="*/ 78 w 85"/>
                  <a:gd name="T23" fmla="*/ 62 h 266"/>
                  <a:gd name="T24" fmla="*/ 72 w 85"/>
                  <a:gd name="T25" fmla="*/ 62 h 266"/>
                  <a:gd name="T26" fmla="*/ 62 w 85"/>
                  <a:gd name="T27" fmla="*/ 55 h 266"/>
                  <a:gd name="T28" fmla="*/ 52 w 85"/>
                  <a:gd name="T29" fmla="*/ 57 h 266"/>
                  <a:gd name="T30" fmla="*/ 46 w 85"/>
                  <a:gd name="T31" fmla="*/ 67 h 266"/>
                  <a:gd name="T32" fmla="*/ 46 w 85"/>
                  <a:gd name="T33" fmla="*/ 74 h 266"/>
                  <a:gd name="T34" fmla="*/ 46 w 85"/>
                  <a:gd name="T35" fmla="*/ 89 h 266"/>
                  <a:gd name="T36" fmla="*/ 46 w 85"/>
                  <a:gd name="T37" fmla="*/ 95 h 266"/>
                  <a:gd name="T38" fmla="*/ 45 w 85"/>
                  <a:gd name="T39" fmla="*/ 102 h 266"/>
                  <a:gd name="T40" fmla="*/ 48 w 85"/>
                  <a:gd name="T41" fmla="*/ 101 h 266"/>
                  <a:gd name="T42" fmla="*/ 56 w 85"/>
                  <a:gd name="T43" fmla="*/ 104 h 266"/>
                  <a:gd name="T44" fmla="*/ 58 w 85"/>
                  <a:gd name="T45" fmla="*/ 104 h 266"/>
                  <a:gd name="T46" fmla="*/ 58 w 85"/>
                  <a:gd name="T47" fmla="*/ 100 h 266"/>
                  <a:gd name="T48" fmla="*/ 60 w 85"/>
                  <a:gd name="T49" fmla="*/ 102 h 266"/>
                  <a:gd name="T50" fmla="*/ 60 w 85"/>
                  <a:gd name="T51" fmla="*/ 105 h 266"/>
                  <a:gd name="T52" fmla="*/ 60 w 85"/>
                  <a:gd name="T53" fmla="*/ 110 h 266"/>
                  <a:gd name="T54" fmla="*/ 58 w 85"/>
                  <a:gd name="T55" fmla="*/ 111 h 266"/>
                  <a:gd name="T56" fmla="*/ 50 w 85"/>
                  <a:gd name="T57" fmla="*/ 112 h 266"/>
                  <a:gd name="T58" fmla="*/ 41 w 85"/>
                  <a:gd name="T59" fmla="*/ 127 h 266"/>
                  <a:gd name="T60" fmla="*/ 48 w 85"/>
                  <a:gd name="T61" fmla="*/ 136 h 266"/>
                  <a:gd name="T62" fmla="*/ 72 w 85"/>
                  <a:gd name="T63" fmla="*/ 132 h 266"/>
                  <a:gd name="T64" fmla="*/ 69 w 85"/>
                  <a:gd name="T65" fmla="*/ 145 h 266"/>
                  <a:gd name="T66" fmla="*/ 68 w 85"/>
                  <a:gd name="T67" fmla="*/ 163 h 266"/>
                  <a:gd name="T68" fmla="*/ 64 w 85"/>
                  <a:gd name="T69" fmla="*/ 174 h 266"/>
                  <a:gd name="T70" fmla="*/ 57 w 85"/>
                  <a:gd name="T71" fmla="*/ 187 h 266"/>
                  <a:gd name="T72" fmla="*/ 55 w 85"/>
                  <a:gd name="T73" fmla="*/ 206 h 266"/>
                  <a:gd name="T74" fmla="*/ 54 w 85"/>
                  <a:gd name="T75" fmla="*/ 222 h 266"/>
                  <a:gd name="T76" fmla="*/ 48 w 85"/>
                  <a:gd name="T77" fmla="*/ 236 h 266"/>
                  <a:gd name="T78" fmla="*/ 42 w 85"/>
                  <a:gd name="T79" fmla="*/ 259 h 266"/>
                  <a:gd name="T80" fmla="*/ 40 w 85"/>
                  <a:gd name="T81" fmla="*/ 266 h 266"/>
                  <a:gd name="T82" fmla="*/ 34 w 85"/>
                  <a:gd name="T83" fmla="*/ 248 h 266"/>
                  <a:gd name="T84" fmla="*/ 26 w 85"/>
                  <a:gd name="T85" fmla="*/ 222 h 266"/>
                  <a:gd name="T86" fmla="*/ 17 w 85"/>
                  <a:gd name="T87" fmla="*/ 199 h 266"/>
                  <a:gd name="T88" fmla="*/ 7 w 85"/>
                  <a:gd name="T89" fmla="*/ 168 h 266"/>
                  <a:gd name="T90" fmla="*/ 6 w 85"/>
                  <a:gd name="T91" fmla="*/ 139 h 266"/>
                  <a:gd name="T92" fmla="*/ 19 w 85"/>
                  <a:gd name="T93" fmla="*/ 124 h 266"/>
                  <a:gd name="T94" fmla="*/ 26 w 85"/>
                  <a:gd name="T95" fmla="*/ 96 h 266"/>
                  <a:gd name="T96" fmla="*/ 38 w 85"/>
                  <a:gd name="T97" fmla="*/ 61 h 266"/>
                  <a:gd name="T98" fmla="*/ 42 w 85"/>
                  <a:gd name="T99" fmla="*/ 32 h 266"/>
                  <a:gd name="T100" fmla="*/ 49 w 85"/>
                  <a:gd name="T101" fmla="*/ 28 h 266"/>
                  <a:gd name="T102" fmla="*/ 50 w 85"/>
                  <a:gd name="T103" fmla="*/ 16 h 266"/>
                  <a:gd name="T104" fmla="*/ 56 w 85"/>
                  <a:gd name="T105" fmla="*/ 15 h 266"/>
                  <a:gd name="T106" fmla="*/ 63 w 85"/>
                  <a:gd name="T107" fmla="*/ 13 h 266"/>
                  <a:gd name="T108" fmla="*/ 72 w 85"/>
                  <a:gd name="T109" fmla="*/ 15 h 266"/>
                  <a:gd name="T110" fmla="*/ 77 w 85"/>
                  <a:gd name="T111" fmla="*/ 2 h 266"/>
                  <a:gd name="T112" fmla="*/ 81 w 85"/>
                  <a:gd name="T113" fmla="*/ 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5" h="266">
                    <a:moveTo>
                      <a:pt x="81" y="3"/>
                    </a:moveTo>
                    <a:lnTo>
                      <a:pt x="81" y="3"/>
                    </a:lnTo>
                    <a:lnTo>
                      <a:pt x="82" y="3"/>
                    </a:lnTo>
                    <a:lnTo>
                      <a:pt x="82" y="3"/>
                    </a:lnTo>
                    <a:lnTo>
                      <a:pt x="82" y="3"/>
                    </a:lnTo>
                    <a:lnTo>
                      <a:pt x="82" y="2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4" y="3"/>
                    </a:lnTo>
                    <a:lnTo>
                      <a:pt x="84" y="2"/>
                    </a:lnTo>
                    <a:lnTo>
                      <a:pt x="84" y="3"/>
                    </a:lnTo>
                    <a:lnTo>
                      <a:pt x="84" y="5"/>
                    </a:lnTo>
                    <a:lnTo>
                      <a:pt x="84" y="8"/>
                    </a:lnTo>
                    <a:lnTo>
                      <a:pt x="85" y="10"/>
                    </a:lnTo>
                    <a:lnTo>
                      <a:pt x="84" y="11"/>
                    </a:lnTo>
                    <a:lnTo>
                      <a:pt x="83" y="15"/>
                    </a:lnTo>
                    <a:lnTo>
                      <a:pt x="83" y="17"/>
                    </a:lnTo>
                    <a:lnTo>
                      <a:pt x="82" y="17"/>
                    </a:lnTo>
                    <a:lnTo>
                      <a:pt x="80" y="19"/>
                    </a:lnTo>
                    <a:lnTo>
                      <a:pt x="82" y="21"/>
                    </a:lnTo>
                    <a:lnTo>
                      <a:pt x="82" y="26"/>
                    </a:lnTo>
                    <a:lnTo>
                      <a:pt x="81" y="27"/>
                    </a:lnTo>
                    <a:lnTo>
                      <a:pt x="82" y="28"/>
                    </a:lnTo>
                    <a:lnTo>
                      <a:pt x="82" y="28"/>
                    </a:lnTo>
                    <a:lnTo>
                      <a:pt x="83" y="28"/>
                    </a:lnTo>
                    <a:lnTo>
                      <a:pt x="83" y="29"/>
                    </a:lnTo>
                    <a:lnTo>
                      <a:pt x="83" y="29"/>
                    </a:lnTo>
                    <a:lnTo>
                      <a:pt x="83" y="29"/>
                    </a:lnTo>
                    <a:lnTo>
                      <a:pt x="83" y="30"/>
                    </a:lnTo>
                    <a:lnTo>
                      <a:pt x="83" y="32"/>
                    </a:lnTo>
                    <a:lnTo>
                      <a:pt x="83" y="33"/>
                    </a:lnTo>
                    <a:lnTo>
                      <a:pt x="83" y="33"/>
                    </a:lnTo>
                    <a:lnTo>
                      <a:pt x="83" y="35"/>
                    </a:lnTo>
                    <a:lnTo>
                      <a:pt x="83" y="36"/>
                    </a:lnTo>
                    <a:lnTo>
                      <a:pt x="83" y="36"/>
                    </a:lnTo>
                    <a:lnTo>
                      <a:pt x="83" y="36"/>
                    </a:lnTo>
                    <a:lnTo>
                      <a:pt x="83" y="37"/>
                    </a:lnTo>
                    <a:lnTo>
                      <a:pt x="83" y="37"/>
                    </a:lnTo>
                    <a:lnTo>
                      <a:pt x="83" y="38"/>
                    </a:lnTo>
                    <a:lnTo>
                      <a:pt x="81" y="41"/>
                    </a:lnTo>
                    <a:lnTo>
                      <a:pt x="81" y="41"/>
                    </a:lnTo>
                    <a:lnTo>
                      <a:pt x="81" y="42"/>
                    </a:lnTo>
                    <a:lnTo>
                      <a:pt x="82" y="43"/>
                    </a:lnTo>
                    <a:lnTo>
                      <a:pt x="82" y="43"/>
                    </a:lnTo>
                    <a:lnTo>
                      <a:pt x="81" y="44"/>
                    </a:lnTo>
                    <a:lnTo>
                      <a:pt x="80" y="45"/>
                    </a:lnTo>
                    <a:lnTo>
                      <a:pt x="78" y="45"/>
                    </a:lnTo>
                    <a:lnTo>
                      <a:pt x="78" y="45"/>
                    </a:lnTo>
                    <a:lnTo>
                      <a:pt x="78" y="45"/>
                    </a:lnTo>
                    <a:lnTo>
                      <a:pt x="78" y="46"/>
                    </a:lnTo>
                    <a:lnTo>
                      <a:pt x="78" y="46"/>
                    </a:lnTo>
                    <a:lnTo>
                      <a:pt x="80" y="47"/>
                    </a:lnTo>
                    <a:lnTo>
                      <a:pt x="80" y="47"/>
                    </a:lnTo>
                    <a:lnTo>
                      <a:pt x="78" y="47"/>
                    </a:lnTo>
                    <a:lnTo>
                      <a:pt x="78" y="49"/>
                    </a:lnTo>
                    <a:lnTo>
                      <a:pt x="78" y="49"/>
                    </a:lnTo>
                    <a:lnTo>
                      <a:pt x="80" y="51"/>
                    </a:lnTo>
                    <a:lnTo>
                      <a:pt x="80" y="51"/>
                    </a:lnTo>
                    <a:lnTo>
                      <a:pt x="80" y="52"/>
                    </a:lnTo>
                    <a:lnTo>
                      <a:pt x="80" y="52"/>
                    </a:lnTo>
                    <a:lnTo>
                      <a:pt x="80" y="52"/>
                    </a:lnTo>
                    <a:lnTo>
                      <a:pt x="80" y="51"/>
                    </a:lnTo>
                    <a:lnTo>
                      <a:pt x="78" y="52"/>
                    </a:lnTo>
                    <a:lnTo>
                      <a:pt x="78" y="52"/>
                    </a:lnTo>
                    <a:lnTo>
                      <a:pt x="78" y="52"/>
                    </a:lnTo>
                    <a:lnTo>
                      <a:pt x="78" y="53"/>
                    </a:lnTo>
                    <a:lnTo>
                      <a:pt x="78" y="54"/>
                    </a:lnTo>
                    <a:lnTo>
                      <a:pt x="77" y="54"/>
                    </a:lnTo>
                    <a:lnTo>
                      <a:pt x="77" y="54"/>
                    </a:lnTo>
                    <a:lnTo>
                      <a:pt x="78" y="54"/>
                    </a:lnTo>
                    <a:lnTo>
                      <a:pt x="78" y="54"/>
                    </a:lnTo>
                    <a:lnTo>
                      <a:pt x="78" y="55"/>
                    </a:lnTo>
                    <a:lnTo>
                      <a:pt x="78" y="55"/>
                    </a:lnTo>
                    <a:lnTo>
                      <a:pt x="80" y="55"/>
                    </a:lnTo>
                    <a:lnTo>
                      <a:pt x="80" y="57"/>
                    </a:lnTo>
                    <a:lnTo>
                      <a:pt x="78" y="57"/>
                    </a:lnTo>
                    <a:lnTo>
                      <a:pt x="78" y="57"/>
                    </a:lnTo>
                    <a:lnTo>
                      <a:pt x="78" y="58"/>
                    </a:lnTo>
                    <a:lnTo>
                      <a:pt x="78" y="58"/>
                    </a:lnTo>
                    <a:lnTo>
                      <a:pt x="78" y="58"/>
                    </a:lnTo>
                    <a:lnTo>
                      <a:pt x="78" y="58"/>
                    </a:lnTo>
                    <a:lnTo>
                      <a:pt x="78" y="58"/>
                    </a:lnTo>
                    <a:lnTo>
                      <a:pt x="80" y="58"/>
                    </a:lnTo>
                    <a:lnTo>
                      <a:pt x="80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60"/>
                    </a:lnTo>
                    <a:lnTo>
                      <a:pt x="77" y="60"/>
                    </a:lnTo>
                    <a:lnTo>
                      <a:pt x="78" y="60"/>
                    </a:lnTo>
                    <a:lnTo>
                      <a:pt x="78" y="60"/>
                    </a:lnTo>
                    <a:lnTo>
                      <a:pt x="78" y="60"/>
                    </a:lnTo>
                    <a:lnTo>
                      <a:pt x="78" y="61"/>
                    </a:lnTo>
                    <a:lnTo>
                      <a:pt x="77" y="61"/>
                    </a:lnTo>
                    <a:lnTo>
                      <a:pt x="77" y="61"/>
                    </a:lnTo>
                    <a:lnTo>
                      <a:pt x="78" y="61"/>
                    </a:lnTo>
                    <a:lnTo>
                      <a:pt x="78" y="62"/>
                    </a:lnTo>
                    <a:lnTo>
                      <a:pt x="78" y="62"/>
                    </a:lnTo>
                    <a:lnTo>
                      <a:pt x="77" y="62"/>
                    </a:lnTo>
                    <a:lnTo>
                      <a:pt x="77" y="63"/>
                    </a:lnTo>
                    <a:lnTo>
                      <a:pt x="77" y="63"/>
                    </a:lnTo>
                    <a:lnTo>
                      <a:pt x="78" y="63"/>
                    </a:lnTo>
                    <a:lnTo>
                      <a:pt x="78" y="63"/>
                    </a:lnTo>
                    <a:lnTo>
                      <a:pt x="74" y="62"/>
                    </a:lnTo>
                    <a:lnTo>
                      <a:pt x="72" y="62"/>
                    </a:lnTo>
                    <a:lnTo>
                      <a:pt x="71" y="62"/>
                    </a:lnTo>
                    <a:lnTo>
                      <a:pt x="69" y="62"/>
                    </a:lnTo>
                    <a:lnTo>
                      <a:pt x="69" y="60"/>
                    </a:lnTo>
                    <a:lnTo>
                      <a:pt x="69" y="58"/>
                    </a:lnTo>
                    <a:lnTo>
                      <a:pt x="68" y="57"/>
                    </a:lnTo>
                    <a:lnTo>
                      <a:pt x="67" y="55"/>
                    </a:lnTo>
                    <a:lnTo>
                      <a:pt x="65" y="54"/>
                    </a:lnTo>
                    <a:lnTo>
                      <a:pt x="62" y="55"/>
                    </a:lnTo>
                    <a:lnTo>
                      <a:pt x="60" y="54"/>
                    </a:lnTo>
                    <a:lnTo>
                      <a:pt x="58" y="5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4" y="55"/>
                    </a:lnTo>
                    <a:lnTo>
                      <a:pt x="52" y="57"/>
                    </a:lnTo>
                    <a:lnTo>
                      <a:pt x="50" y="58"/>
                    </a:lnTo>
                    <a:lnTo>
                      <a:pt x="49" y="59"/>
                    </a:lnTo>
                    <a:lnTo>
                      <a:pt x="48" y="60"/>
                    </a:lnTo>
                    <a:lnTo>
                      <a:pt x="47" y="65"/>
                    </a:lnTo>
                    <a:lnTo>
                      <a:pt x="47" y="66"/>
                    </a:lnTo>
                    <a:lnTo>
                      <a:pt x="47" y="67"/>
                    </a:lnTo>
                    <a:lnTo>
                      <a:pt x="46" y="67"/>
                    </a:lnTo>
                    <a:lnTo>
                      <a:pt x="46" y="67"/>
                    </a:lnTo>
                    <a:lnTo>
                      <a:pt x="45" y="67"/>
                    </a:lnTo>
                    <a:lnTo>
                      <a:pt x="45" y="68"/>
                    </a:lnTo>
                    <a:lnTo>
                      <a:pt x="45" y="70"/>
                    </a:lnTo>
                    <a:lnTo>
                      <a:pt x="45" y="71"/>
                    </a:lnTo>
                    <a:lnTo>
                      <a:pt x="46" y="71"/>
                    </a:lnTo>
                    <a:lnTo>
                      <a:pt x="46" y="72"/>
                    </a:lnTo>
                    <a:lnTo>
                      <a:pt x="46" y="72"/>
                    </a:lnTo>
                    <a:lnTo>
                      <a:pt x="46" y="74"/>
                    </a:lnTo>
                    <a:lnTo>
                      <a:pt x="45" y="75"/>
                    </a:lnTo>
                    <a:lnTo>
                      <a:pt x="42" y="77"/>
                    </a:lnTo>
                    <a:lnTo>
                      <a:pt x="42" y="78"/>
                    </a:lnTo>
                    <a:lnTo>
                      <a:pt x="42" y="79"/>
                    </a:lnTo>
                    <a:lnTo>
                      <a:pt x="43" y="80"/>
                    </a:lnTo>
                    <a:lnTo>
                      <a:pt x="45" y="83"/>
                    </a:lnTo>
                    <a:lnTo>
                      <a:pt x="45" y="85"/>
                    </a:lnTo>
                    <a:lnTo>
                      <a:pt x="46" y="89"/>
                    </a:lnTo>
                    <a:lnTo>
                      <a:pt x="45" y="91"/>
                    </a:lnTo>
                    <a:lnTo>
                      <a:pt x="45" y="92"/>
                    </a:lnTo>
                    <a:lnTo>
                      <a:pt x="45" y="93"/>
                    </a:lnTo>
                    <a:lnTo>
                      <a:pt x="45" y="93"/>
                    </a:lnTo>
                    <a:lnTo>
                      <a:pt x="45" y="94"/>
                    </a:lnTo>
                    <a:lnTo>
                      <a:pt x="46" y="95"/>
                    </a:lnTo>
                    <a:lnTo>
                      <a:pt x="46" y="95"/>
                    </a:lnTo>
                    <a:lnTo>
                      <a:pt x="46" y="95"/>
                    </a:lnTo>
                    <a:lnTo>
                      <a:pt x="46" y="96"/>
                    </a:lnTo>
                    <a:lnTo>
                      <a:pt x="47" y="96"/>
                    </a:lnTo>
                    <a:lnTo>
                      <a:pt x="47" y="97"/>
                    </a:lnTo>
                    <a:lnTo>
                      <a:pt x="47" y="101"/>
                    </a:lnTo>
                    <a:lnTo>
                      <a:pt x="47" y="101"/>
                    </a:lnTo>
                    <a:lnTo>
                      <a:pt x="46" y="101"/>
                    </a:lnTo>
                    <a:lnTo>
                      <a:pt x="45" y="101"/>
                    </a:lnTo>
                    <a:lnTo>
                      <a:pt x="45" y="102"/>
                    </a:lnTo>
                    <a:lnTo>
                      <a:pt x="43" y="102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46" y="103"/>
                    </a:lnTo>
                    <a:lnTo>
                      <a:pt x="46" y="103"/>
                    </a:lnTo>
                    <a:lnTo>
                      <a:pt x="47" y="103"/>
                    </a:lnTo>
                    <a:lnTo>
                      <a:pt x="48" y="102"/>
                    </a:lnTo>
                    <a:lnTo>
                      <a:pt x="48" y="101"/>
                    </a:lnTo>
                    <a:lnTo>
                      <a:pt x="49" y="101"/>
                    </a:lnTo>
                    <a:lnTo>
                      <a:pt x="49" y="101"/>
                    </a:lnTo>
                    <a:lnTo>
                      <a:pt x="50" y="102"/>
                    </a:lnTo>
                    <a:lnTo>
                      <a:pt x="51" y="103"/>
                    </a:lnTo>
                    <a:lnTo>
                      <a:pt x="51" y="103"/>
                    </a:lnTo>
                    <a:lnTo>
                      <a:pt x="52" y="103"/>
                    </a:lnTo>
                    <a:lnTo>
                      <a:pt x="54" y="104"/>
                    </a:lnTo>
                    <a:lnTo>
                      <a:pt x="56" y="104"/>
                    </a:lnTo>
                    <a:lnTo>
                      <a:pt x="56" y="104"/>
                    </a:lnTo>
                    <a:lnTo>
                      <a:pt x="56" y="104"/>
                    </a:lnTo>
                    <a:lnTo>
                      <a:pt x="56" y="104"/>
                    </a:lnTo>
                    <a:lnTo>
                      <a:pt x="56" y="103"/>
                    </a:lnTo>
                    <a:lnTo>
                      <a:pt x="56" y="103"/>
                    </a:lnTo>
                    <a:lnTo>
                      <a:pt x="57" y="103"/>
                    </a:lnTo>
                    <a:lnTo>
                      <a:pt x="58" y="104"/>
                    </a:lnTo>
                    <a:lnTo>
                      <a:pt x="58" y="104"/>
                    </a:lnTo>
                    <a:lnTo>
                      <a:pt x="58" y="103"/>
                    </a:lnTo>
                    <a:lnTo>
                      <a:pt x="58" y="102"/>
                    </a:lnTo>
                    <a:lnTo>
                      <a:pt x="58" y="101"/>
                    </a:lnTo>
                    <a:lnTo>
                      <a:pt x="57" y="101"/>
                    </a:lnTo>
                    <a:lnTo>
                      <a:pt x="57" y="100"/>
                    </a:lnTo>
                    <a:lnTo>
                      <a:pt x="57" y="100"/>
                    </a:lnTo>
                    <a:lnTo>
                      <a:pt x="58" y="100"/>
                    </a:lnTo>
                    <a:lnTo>
                      <a:pt x="58" y="100"/>
                    </a:lnTo>
                    <a:lnTo>
                      <a:pt x="58" y="101"/>
                    </a:lnTo>
                    <a:lnTo>
                      <a:pt x="58" y="101"/>
                    </a:lnTo>
                    <a:lnTo>
                      <a:pt x="58" y="102"/>
                    </a:lnTo>
                    <a:lnTo>
                      <a:pt x="59" y="102"/>
                    </a:lnTo>
                    <a:lnTo>
                      <a:pt x="59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3"/>
                    </a:lnTo>
                    <a:lnTo>
                      <a:pt x="60" y="103"/>
                    </a:lnTo>
                    <a:lnTo>
                      <a:pt x="60" y="103"/>
                    </a:lnTo>
                    <a:lnTo>
                      <a:pt x="60" y="103"/>
                    </a:lnTo>
                    <a:lnTo>
                      <a:pt x="60" y="104"/>
                    </a:lnTo>
                    <a:lnTo>
                      <a:pt x="60" y="104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60" y="107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9"/>
                    </a:lnTo>
                    <a:lnTo>
                      <a:pt x="60" y="109"/>
                    </a:lnTo>
                    <a:lnTo>
                      <a:pt x="60" y="110"/>
                    </a:lnTo>
                    <a:lnTo>
                      <a:pt x="60" y="110"/>
                    </a:lnTo>
                    <a:lnTo>
                      <a:pt x="59" y="111"/>
                    </a:lnTo>
                    <a:lnTo>
                      <a:pt x="59" y="111"/>
                    </a:lnTo>
                    <a:lnTo>
                      <a:pt x="59" y="111"/>
                    </a:lnTo>
                    <a:lnTo>
                      <a:pt x="59" y="111"/>
                    </a:lnTo>
                    <a:lnTo>
                      <a:pt x="58" y="111"/>
                    </a:lnTo>
                    <a:lnTo>
                      <a:pt x="58" y="111"/>
                    </a:lnTo>
                    <a:lnTo>
                      <a:pt x="58" y="111"/>
                    </a:lnTo>
                    <a:lnTo>
                      <a:pt x="57" y="111"/>
                    </a:lnTo>
                    <a:lnTo>
                      <a:pt x="56" y="111"/>
                    </a:lnTo>
                    <a:lnTo>
                      <a:pt x="55" y="110"/>
                    </a:lnTo>
                    <a:lnTo>
                      <a:pt x="55" y="110"/>
                    </a:lnTo>
                    <a:lnTo>
                      <a:pt x="54" y="110"/>
                    </a:lnTo>
                    <a:lnTo>
                      <a:pt x="52" y="110"/>
                    </a:lnTo>
                    <a:lnTo>
                      <a:pt x="51" y="111"/>
                    </a:lnTo>
                    <a:lnTo>
                      <a:pt x="50" y="112"/>
                    </a:lnTo>
                    <a:lnTo>
                      <a:pt x="49" y="113"/>
                    </a:lnTo>
                    <a:lnTo>
                      <a:pt x="43" y="117"/>
                    </a:lnTo>
                    <a:lnTo>
                      <a:pt x="42" y="118"/>
                    </a:lnTo>
                    <a:lnTo>
                      <a:pt x="42" y="119"/>
                    </a:lnTo>
                    <a:lnTo>
                      <a:pt x="41" y="120"/>
                    </a:lnTo>
                    <a:lnTo>
                      <a:pt x="41" y="122"/>
                    </a:lnTo>
                    <a:lnTo>
                      <a:pt x="41" y="125"/>
                    </a:lnTo>
                    <a:lnTo>
                      <a:pt x="41" y="127"/>
                    </a:lnTo>
                    <a:lnTo>
                      <a:pt x="38" y="132"/>
                    </a:lnTo>
                    <a:lnTo>
                      <a:pt x="37" y="134"/>
                    </a:lnTo>
                    <a:lnTo>
                      <a:pt x="38" y="136"/>
                    </a:lnTo>
                    <a:lnTo>
                      <a:pt x="39" y="137"/>
                    </a:lnTo>
                    <a:lnTo>
                      <a:pt x="41" y="137"/>
                    </a:lnTo>
                    <a:lnTo>
                      <a:pt x="42" y="137"/>
                    </a:lnTo>
                    <a:lnTo>
                      <a:pt x="43" y="136"/>
                    </a:lnTo>
                    <a:lnTo>
                      <a:pt x="48" y="136"/>
                    </a:lnTo>
                    <a:lnTo>
                      <a:pt x="55" y="136"/>
                    </a:lnTo>
                    <a:lnTo>
                      <a:pt x="58" y="135"/>
                    </a:lnTo>
                    <a:lnTo>
                      <a:pt x="65" y="129"/>
                    </a:lnTo>
                    <a:lnTo>
                      <a:pt x="68" y="127"/>
                    </a:lnTo>
                    <a:lnTo>
                      <a:pt x="73" y="127"/>
                    </a:lnTo>
                    <a:lnTo>
                      <a:pt x="73" y="127"/>
                    </a:lnTo>
                    <a:lnTo>
                      <a:pt x="72" y="130"/>
                    </a:lnTo>
                    <a:lnTo>
                      <a:pt x="72" y="132"/>
                    </a:lnTo>
                    <a:lnTo>
                      <a:pt x="72" y="133"/>
                    </a:lnTo>
                    <a:lnTo>
                      <a:pt x="71" y="136"/>
                    </a:lnTo>
                    <a:lnTo>
                      <a:pt x="69" y="138"/>
                    </a:lnTo>
                    <a:lnTo>
                      <a:pt x="71" y="138"/>
                    </a:lnTo>
                    <a:lnTo>
                      <a:pt x="71" y="139"/>
                    </a:lnTo>
                    <a:lnTo>
                      <a:pt x="69" y="142"/>
                    </a:lnTo>
                    <a:lnTo>
                      <a:pt x="68" y="143"/>
                    </a:lnTo>
                    <a:lnTo>
                      <a:pt x="69" y="145"/>
                    </a:lnTo>
                    <a:lnTo>
                      <a:pt x="69" y="146"/>
                    </a:lnTo>
                    <a:lnTo>
                      <a:pt x="71" y="149"/>
                    </a:lnTo>
                    <a:lnTo>
                      <a:pt x="71" y="150"/>
                    </a:lnTo>
                    <a:lnTo>
                      <a:pt x="72" y="152"/>
                    </a:lnTo>
                    <a:lnTo>
                      <a:pt x="71" y="154"/>
                    </a:lnTo>
                    <a:lnTo>
                      <a:pt x="68" y="160"/>
                    </a:lnTo>
                    <a:lnTo>
                      <a:pt x="68" y="161"/>
                    </a:lnTo>
                    <a:lnTo>
                      <a:pt x="68" y="163"/>
                    </a:lnTo>
                    <a:lnTo>
                      <a:pt x="67" y="164"/>
                    </a:lnTo>
                    <a:lnTo>
                      <a:pt x="66" y="167"/>
                    </a:lnTo>
                    <a:lnTo>
                      <a:pt x="65" y="167"/>
                    </a:lnTo>
                    <a:lnTo>
                      <a:pt x="64" y="169"/>
                    </a:lnTo>
                    <a:lnTo>
                      <a:pt x="64" y="170"/>
                    </a:lnTo>
                    <a:lnTo>
                      <a:pt x="64" y="172"/>
                    </a:lnTo>
                    <a:lnTo>
                      <a:pt x="64" y="174"/>
                    </a:lnTo>
                    <a:lnTo>
                      <a:pt x="64" y="174"/>
                    </a:lnTo>
                    <a:lnTo>
                      <a:pt x="63" y="175"/>
                    </a:lnTo>
                    <a:lnTo>
                      <a:pt x="62" y="176"/>
                    </a:lnTo>
                    <a:lnTo>
                      <a:pt x="62" y="177"/>
                    </a:lnTo>
                    <a:lnTo>
                      <a:pt x="62" y="177"/>
                    </a:lnTo>
                    <a:lnTo>
                      <a:pt x="62" y="179"/>
                    </a:lnTo>
                    <a:lnTo>
                      <a:pt x="60" y="180"/>
                    </a:lnTo>
                    <a:lnTo>
                      <a:pt x="60" y="180"/>
                    </a:lnTo>
                    <a:lnTo>
                      <a:pt x="57" y="187"/>
                    </a:lnTo>
                    <a:lnTo>
                      <a:pt x="55" y="196"/>
                    </a:lnTo>
                    <a:lnTo>
                      <a:pt x="55" y="197"/>
                    </a:lnTo>
                    <a:lnTo>
                      <a:pt x="54" y="201"/>
                    </a:lnTo>
                    <a:lnTo>
                      <a:pt x="54" y="202"/>
                    </a:lnTo>
                    <a:lnTo>
                      <a:pt x="54" y="203"/>
                    </a:lnTo>
                    <a:lnTo>
                      <a:pt x="55" y="204"/>
                    </a:lnTo>
                    <a:lnTo>
                      <a:pt x="55" y="205"/>
                    </a:lnTo>
                    <a:lnTo>
                      <a:pt x="55" y="206"/>
                    </a:lnTo>
                    <a:lnTo>
                      <a:pt x="55" y="208"/>
                    </a:lnTo>
                    <a:lnTo>
                      <a:pt x="54" y="208"/>
                    </a:lnTo>
                    <a:lnTo>
                      <a:pt x="54" y="209"/>
                    </a:lnTo>
                    <a:lnTo>
                      <a:pt x="52" y="212"/>
                    </a:lnTo>
                    <a:lnTo>
                      <a:pt x="52" y="213"/>
                    </a:lnTo>
                    <a:lnTo>
                      <a:pt x="52" y="216"/>
                    </a:lnTo>
                    <a:lnTo>
                      <a:pt x="54" y="220"/>
                    </a:lnTo>
                    <a:lnTo>
                      <a:pt x="54" y="222"/>
                    </a:lnTo>
                    <a:lnTo>
                      <a:pt x="52" y="225"/>
                    </a:lnTo>
                    <a:lnTo>
                      <a:pt x="50" y="228"/>
                    </a:lnTo>
                    <a:lnTo>
                      <a:pt x="49" y="230"/>
                    </a:lnTo>
                    <a:lnTo>
                      <a:pt x="49" y="231"/>
                    </a:lnTo>
                    <a:lnTo>
                      <a:pt x="49" y="233"/>
                    </a:lnTo>
                    <a:lnTo>
                      <a:pt x="49" y="233"/>
                    </a:lnTo>
                    <a:lnTo>
                      <a:pt x="49" y="234"/>
                    </a:lnTo>
                    <a:lnTo>
                      <a:pt x="48" y="236"/>
                    </a:lnTo>
                    <a:lnTo>
                      <a:pt x="48" y="239"/>
                    </a:lnTo>
                    <a:lnTo>
                      <a:pt x="48" y="242"/>
                    </a:lnTo>
                    <a:lnTo>
                      <a:pt x="46" y="248"/>
                    </a:lnTo>
                    <a:lnTo>
                      <a:pt x="45" y="251"/>
                    </a:lnTo>
                    <a:lnTo>
                      <a:pt x="45" y="254"/>
                    </a:lnTo>
                    <a:lnTo>
                      <a:pt x="43" y="256"/>
                    </a:lnTo>
                    <a:lnTo>
                      <a:pt x="43" y="258"/>
                    </a:lnTo>
                    <a:lnTo>
                      <a:pt x="42" y="259"/>
                    </a:lnTo>
                    <a:lnTo>
                      <a:pt x="42" y="261"/>
                    </a:lnTo>
                    <a:lnTo>
                      <a:pt x="42" y="262"/>
                    </a:lnTo>
                    <a:lnTo>
                      <a:pt x="42" y="262"/>
                    </a:lnTo>
                    <a:lnTo>
                      <a:pt x="41" y="263"/>
                    </a:lnTo>
                    <a:lnTo>
                      <a:pt x="40" y="264"/>
                    </a:lnTo>
                    <a:lnTo>
                      <a:pt x="40" y="264"/>
                    </a:lnTo>
                    <a:lnTo>
                      <a:pt x="40" y="266"/>
                    </a:lnTo>
                    <a:lnTo>
                      <a:pt x="40" y="266"/>
                    </a:lnTo>
                    <a:lnTo>
                      <a:pt x="39" y="266"/>
                    </a:lnTo>
                    <a:lnTo>
                      <a:pt x="39" y="266"/>
                    </a:lnTo>
                    <a:lnTo>
                      <a:pt x="38" y="266"/>
                    </a:lnTo>
                    <a:lnTo>
                      <a:pt x="38" y="264"/>
                    </a:lnTo>
                    <a:lnTo>
                      <a:pt x="37" y="262"/>
                    </a:lnTo>
                    <a:lnTo>
                      <a:pt x="35" y="260"/>
                    </a:lnTo>
                    <a:lnTo>
                      <a:pt x="37" y="255"/>
                    </a:lnTo>
                    <a:lnTo>
                      <a:pt x="34" y="248"/>
                    </a:lnTo>
                    <a:lnTo>
                      <a:pt x="32" y="242"/>
                    </a:lnTo>
                    <a:lnTo>
                      <a:pt x="30" y="235"/>
                    </a:lnTo>
                    <a:lnTo>
                      <a:pt x="29" y="230"/>
                    </a:lnTo>
                    <a:lnTo>
                      <a:pt x="30" y="230"/>
                    </a:lnTo>
                    <a:lnTo>
                      <a:pt x="29" y="230"/>
                    </a:lnTo>
                    <a:lnTo>
                      <a:pt x="29" y="229"/>
                    </a:lnTo>
                    <a:lnTo>
                      <a:pt x="29" y="229"/>
                    </a:lnTo>
                    <a:lnTo>
                      <a:pt x="26" y="222"/>
                    </a:lnTo>
                    <a:lnTo>
                      <a:pt x="23" y="212"/>
                    </a:lnTo>
                    <a:lnTo>
                      <a:pt x="21" y="206"/>
                    </a:lnTo>
                    <a:lnTo>
                      <a:pt x="21" y="205"/>
                    </a:lnTo>
                    <a:lnTo>
                      <a:pt x="17" y="203"/>
                    </a:lnTo>
                    <a:lnTo>
                      <a:pt x="17" y="202"/>
                    </a:lnTo>
                    <a:lnTo>
                      <a:pt x="16" y="201"/>
                    </a:lnTo>
                    <a:lnTo>
                      <a:pt x="17" y="200"/>
                    </a:lnTo>
                    <a:lnTo>
                      <a:pt x="17" y="199"/>
                    </a:lnTo>
                    <a:lnTo>
                      <a:pt x="17" y="197"/>
                    </a:lnTo>
                    <a:lnTo>
                      <a:pt x="17" y="196"/>
                    </a:lnTo>
                    <a:lnTo>
                      <a:pt x="16" y="195"/>
                    </a:lnTo>
                    <a:lnTo>
                      <a:pt x="15" y="194"/>
                    </a:lnTo>
                    <a:lnTo>
                      <a:pt x="15" y="191"/>
                    </a:lnTo>
                    <a:lnTo>
                      <a:pt x="14" y="185"/>
                    </a:lnTo>
                    <a:lnTo>
                      <a:pt x="11" y="176"/>
                    </a:lnTo>
                    <a:lnTo>
                      <a:pt x="7" y="168"/>
                    </a:lnTo>
                    <a:lnTo>
                      <a:pt x="5" y="161"/>
                    </a:lnTo>
                    <a:lnTo>
                      <a:pt x="4" y="155"/>
                    </a:lnTo>
                    <a:lnTo>
                      <a:pt x="0" y="149"/>
                    </a:lnTo>
                    <a:lnTo>
                      <a:pt x="0" y="146"/>
                    </a:lnTo>
                    <a:lnTo>
                      <a:pt x="2" y="145"/>
                    </a:lnTo>
                    <a:lnTo>
                      <a:pt x="4" y="143"/>
                    </a:lnTo>
                    <a:lnTo>
                      <a:pt x="6" y="141"/>
                    </a:lnTo>
                    <a:lnTo>
                      <a:pt x="6" y="139"/>
                    </a:lnTo>
                    <a:lnTo>
                      <a:pt x="6" y="137"/>
                    </a:lnTo>
                    <a:lnTo>
                      <a:pt x="6" y="136"/>
                    </a:lnTo>
                    <a:lnTo>
                      <a:pt x="7" y="134"/>
                    </a:lnTo>
                    <a:lnTo>
                      <a:pt x="14" y="127"/>
                    </a:lnTo>
                    <a:lnTo>
                      <a:pt x="15" y="127"/>
                    </a:lnTo>
                    <a:lnTo>
                      <a:pt x="15" y="127"/>
                    </a:lnTo>
                    <a:lnTo>
                      <a:pt x="17" y="125"/>
                    </a:lnTo>
                    <a:lnTo>
                      <a:pt x="19" y="124"/>
                    </a:lnTo>
                    <a:lnTo>
                      <a:pt x="16" y="122"/>
                    </a:lnTo>
                    <a:lnTo>
                      <a:pt x="14" y="120"/>
                    </a:lnTo>
                    <a:lnTo>
                      <a:pt x="15" y="119"/>
                    </a:lnTo>
                    <a:lnTo>
                      <a:pt x="16" y="11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25" y="100"/>
                    </a:lnTo>
                    <a:lnTo>
                      <a:pt x="26" y="96"/>
                    </a:lnTo>
                    <a:lnTo>
                      <a:pt x="28" y="94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0" y="87"/>
                    </a:lnTo>
                    <a:lnTo>
                      <a:pt x="30" y="87"/>
                    </a:lnTo>
                    <a:lnTo>
                      <a:pt x="31" y="86"/>
                    </a:lnTo>
                    <a:lnTo>
                      <a:pt x="35" y="71"/>
                    </a:lnTo>
                    <a:lnTo>
                      <a:pt x="38" y="61"/>
                    </a:lnTo>
                    <a:lnTo>
                      <a:pt x="39" y="51"/>
                    </a:lnTo>
                    <a:lnTo>
                      <a:pt x="40" y="51"/>
                    </a:lnTo>
                    <a:lnTo>
                      <a:pt x="40" y="47"/>
                    </a:lnTo>
                    <a:lnTo>
                      <a:pt x="40" y="46"/>
                    </a:lnTo>
                    <a:lnTo>
                      <a:pt x="40" y="45"/>
                    </a:lnTo>
                    <a:lnTo>
                      <a:pt x="41" y="40"/>
                    </a:lnTo>
                    <a:lnTo>
                      <a:pt x="42" y="34"/>
                    </a:lnTo>
                    <a:lnTo>
                      <a:pt x="42" y="32"/>
                    </a:lnTo>
                    <a:lnTo>
                      <a:pt x="43" y="32"/>
                    </a:lnTo>
                    <a:lnTo>
                      <a:pt x="45" y="32"/>
                    </a:lnTo>
                    <a:lnTo>
                      <a:pt x="46" y="33"/>
                    </a:lnTo>
                    <a:lnTo>
                      <a:pt x="46" y="33"/>
                    </a:lnTo>
                    <a:lnTo>
                      <a:pt x="47" y="33"/>
                    </a:lnTo>
                    <a:lnTo>
                      <a:pt x="49" y="30"/>
                    </a:lnTo>
                    <a:lnTo>
                      <a:pt x="49" y="29"/>
                    </a:lnTo>
                    <a:lnTo>
                      <a:pt x="49" y="28"/>
                    </a:lnTo>
                    <a:lnTo>
                      <a:pt x="50" y="27"/>
                    </a:lnTo>
                    <a:lnTo>
                      <a:pt x="50" y="26"/>
                    </a:lnTo>
                    <a:lnTo>
                      <a:pt x="49" y="26"/>
                    </a:lnTo>
                    <a:lnTo>
                      <a:pt x="49" y="25"/>
                    </a:lnTo>
                    <a:lnTo>
                      <a:pt x="50" y="20"/>
                    </a:lnTo>
                    <a:lnTo>
                      <a:pt x="50" y="18"/>
                    </a:lnTo>
                    <a:lnTo>
                      <a:pt x="50" y="17"/>
                    </a:lnTo>
                    <a:lnTo>
                      <a:pt x="50" y="16"/>
                    </a:lnTo>
                    <a:lnTo>
                      <a:pt x="51" y="16"/>
                    </a:lnTo>
                    <a:lnTo>
                      <a:pt x="51" y="15"/>
                    </a:lnTo>
                    <a:lnTo>
                      <a:pt x="51" y="15"/>
                    </a:lnTo>
                    <a:lnTo>
                      <a:pt x="51" y="13"/>
                    </a:lnTo>
                    <a:lnTo>
                      <a:pt x="51" y="13"/>
                    </a:lnTo>
                    <a:lnTo>
                      <a:pt x="51" y="13"/>
                    </a:lnTo>
                    <a:lnTo>
                      <a:pt x="56" y="15"/>
                    </a:lnTo>
                    <a:lnTo>
                      <a:pt x="56" y="15"/>
                    </a:lnTo>
                    <a:lnTo>
                      <a:pt x="57" y="13"/>
                    </a:lnTo>
                    <a:lnTo>
                      <a:pt x="57" y="13"/>
                    </a:lnTo>
                    <a:lnTo>
                      <a:pt x="58" y="13"/>
                    </a:lnTo>
                    <a:lnTo>
                      <a:pt x="58" y="13"/>
                    </a:lnTo>
                    <a:lnTo>
                      <a:pt x="59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63" y="13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5"/>
                    </a:lnTo>
                    <a:lnTo>
                      <a:pt x="64" y="16"/>
                    </a:lnTo>
                    <a:lnTo>
                      <a:pt x="65" y="16"/>
                    </a:lnTo>
                    <a:lnTo>
                      <a:pt x="66" y="17"/>
                    </a:lnTo>
                    <a:lnTo>
                      <a:pt x="69" y="16"/>
                    </a:lnTo>
                    <a:lnTo>
                      <a:pt x="72" y="15"/>
                    </a:lnTo>
                    <a:lnTo>
                      <a:pt x="74" y="15"/>
                    </a:lnTo>
                    <a:lnTo>
                      <a:pt x="74" y="13"/>
                    </a:lnTo>
                    <a:lnTo>
                      <a:pt x="75" y="11"/>
                    </a:lnTo>
                    <a:lnTo>
                      <a:pt x="75" y="10"/>
                    </a:lnTo>
                    <a:lnTo>
                      <a:pt x="76" y="8"/>
                    </a:lnTo>
                    <a:lnTo>
                      <a:pt x="76" y="4"/>
                    </a:lnTo>
                    <a:lnTo>
                      <a:pt x="76" y="3"/>
                    </a:lnTo>
                    <a:lnTo>
                      <a:pt x="77" y="2"/>
                    </a:lnTo>
                    <a:lnTo>
                      <a:pt x="77" y="1"/>
                    </a:lnTo>
                    <a:lnTo>
                      <a:pt x="77" y="0"/>
                    </a:lnTo>
                    <a:lnTo>
                      <a:pt x="78" y="0"/>
                    </a:lnTo>
                    <a:lnTo>
                      <a:pt x="78" y="1"/>
                    </a:lnTo>
                    <a:lnTo>
                      <a:pt x="80" y="2"/>
                    </a:lnTo>
                    <a:lnTo>
                      <a:pt x="81" y="3"/>
                    </a:lnTo>
                    <a:lnTo>
                      <a:pt x="81" y="3"/>
                    </a:lnTo>
                    <a:lnTo>
                      <a:pt x="81" y="3"/>
                    </a:lnTo>
                    <a:lnTo>
                      <a:pt x="81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92" name="Freeform 68">
                <a:extLst>
                  <a:ext uri="{FF2B5EF4-FFF2-40B4-BE49-F238E27FC236}">
                    <a16:creationId xmlns:a16="http://schemas.microsoft.com/office/drawing/2014/main" id="{EBA35313-0BF3-5C4B-C50C-303BA9B26AF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17427" y="2467124"/>
                <a:ext cx="131763" cy="147638"/>
              </a:xfrm>
              <a:custGeom>
                <a:avLst/>
                <a:gdLst>
                  <a:gd name="T0" fmla="*/ 2 w 83"/>
                  <a:gd name="T1" fmla="*/ 89 h 93"/>
                  <a:gd name="T2" fmla="*/ 6 w 83"/>
                  <a:gd name="T3" fmla="*/ 82 h 93"/>
                  <a:gd name="T4" fmla="*/ 15 w 83"/>
                  <a:gd name="T5" fmla="*/ 71 h 93"/>
                  <a:gd name="T6" fmla="*/ 22 w 83"/>
                  <a:gd name="T7" fmla="*/ 71 h 93"/>
                  <a:gd name="T8" fmla="*/ 17 w 83"/>
                  <a:gd name="T9" fmla="*/ 74 h 93"/>
                  <a:gd name="T10" fmla="*/ 9 w 83"/>
                  <a:gd name="T11" fmla="*/ 86 h 93"/>
                  <a:gd name="T12" fmla="*/ 63 w 83"/>
                  <a:gd name="T13" fmla="*/ 1 h 93"/>
                  <a:gd name="T14" fmla="*/ 71 w 83"/>
                  <a:gd name="T15" fmla="*/ 4 h 93"/>
                  <a:gd name="T16" fmla="*/ 74 w 83"/>
                  <a:gd name="T17" fmla="*/ 9 h 93"/>
                  <a:gd name="T18" fmla="*/ 81 w 83"/>
                  <a:gd name="T19" fmla="*/ 12 h 93"/>
                  <a:gd name="T20" fmla="*/ 80 w 83"/>
                  <a:gd name="T21" fmla="*/ 12 h 93"/>
                  <a:gd name="T22" fmla="*/ 81 w 83"/>
                  <a:gd name="T23" fmla="*/ 16 h 93"/>
                  <a:gd name="T24" fmla="*/ 83 w 83"/>
                  <a:gd name="T25" fmla="*/ 21 h 93"/>
                  <a:gd name="T26" fmla="*/ 81 w 83"/>
                  <a:gd name="T27" fmla="*/ 22 h 93"/>
                  <a:gd name="T28" fmla="*/ 81 w 83"/>
                  <a:gd name="T29" fmla="*/ 26 h 93"/>
                  <a:gd name="T30" fmla="*/ 80 w 83"/>
                  <a:gd name="T31" fmla="*/ 29 h 93"/>
                  <a:gd name="T32" fmla="*/ 80 w 83"/>
                  <a:gd name="T33" fmla="*/ 32 h 93"/>
                  <a:gd name="T34" fmla="*/ 80 w 83"/>
                  <a:gd name="T35" fmla="*/ 39 h 93"/>
                  <a:gd name="T36" fmla="*/ 80 w 83"/>
                  <a:gd name="T37" fmla="*/ 42 h 93"/>
                  <a:gd name="T38" fmla="*/ 79 w 83"/>
                  <a:gd name="T39" fmla="*/ 43 h 93"/>
                  <a:gd name="T40" fmla="*/ 80 w 83"/>
                  <a:gd name="T41" fmla="*/ 51 h 93"/>
                  <a:gd name="T42" fmla="*/ 77 w 83"/>
                  <a:gd name="T43" fmla="*/ 64 h 93"/>
                  <a:gd name="T44" fmla="*/ 76 w 83"/>
                  <a:gd name="T45" fmla="*/ 74 h 93"/>
                  <a:gd name="T46" fmla="*/ 68 w 83"/>
                  <a:gd name="T47" fmla="*/ 76 h 93"/>
                  <a:gd name="T48" fmla="*/ 46 w 83"/>
                  <a:gd name="T49" fmla="*/ 83 h 93"/>
                  <a:gd name="T50" fmla="*/ 41 w 83"/>
                  <a:gd name="T51" fmla="*/ 83 h 93"/>
                  <a:gd name="T52" fmla="*/ 44 w 83"/>
                  <a:gd name="T53" fmla="*/ 72 h 93"/>
                  <a:gd name="T54" fmla="*/ 45 w 83"/>
                  <a:gd name="T55" fmla="*/ 65 h 93"/>
                  <a:gd name="T56" fmla="*/ 54 w 83"/>
                  <a:gd name="T57" fmla="*/ 58 h 93"/>
                  <a:gd name="T58" fmla="*/ 58 w 83"/>
                  <a:gd name="T59" fmla="*/ 57 h 93"/>
                  <a:gd name="T60" fmla="*/ 61 w 83"/>
                  <a:gd name="T61" fmla="*/ 58 h 93"/>
                  <a:gd name="T62" fmla="*/ 62 w 83"/>
                  <a:gd name="T63" fmla="*/ 58 h 93"/>
                  <a:gd name="T64" fmla="*/ 63 w 83"/>
                  <a:gd name="T65" fmla="*/ 56 h 93"/>
                  <a:gd name="T66" fmla="*/ 63 w 83"/>
                  <a:gd name="T67" fmla="*/ 55 h 93"/>
                  <a:gd name="T68" fmla="*/ 63 w 83"/>
                  <a:gd name="T69" fmla="*/ 52 h 93"/>
                  <a:gd name="T70" fmla="*/ 63 w 83"/>
                  <a:gd name="T71" fmla="*/ 50 h 93"/>
                  <a:gd name="T72" fmla="*/ 63 w 83"/>
                  <a:gd name="T73" fmla="*/ 49 h 93"/>
                  <a:gd name="T74" fmla="*/ 61 w 83"/>
                  <a:gd name="T75" fmla="*/ 49 h 93"/>
                  <a:gd name="T76" fmla="*/ 61 w 83"/>
                  <a:gd name="T77" fmla="*/ 47 h 93"/>
                  <a:gd name="T78" fmla="*/ 61 w 83"/>
                  <a:gd name="T79" fmla="*/ 48 h 93"/>
                  <a:gd name="T80" fmla="*/ 61 w 83"/>
                  <a:gd name="T81" fmla="*/ 51 h 93"/>
                  <a:gd name="T82" fmla="*/ 59 w 83"/>
                  <a:gd name="T83" fmla="*/ 51 h 93"/>
                  <a:gd name="T84" fmla="*/ 57 w 83"/>
                  <a:gd name="T85" fmla="*/ 51 h 93"/>
                  <a:gd name="T86" fmla="*/ 53 w 83"/>
                  <a:gd name="T87" fmla="*/ 49 h 93"/>
                  <a:gd name="T88" fmla="*/ 51 w 83"/>
                  <a:gd name="T89" fmla="*/ 49 h 93"/>
                  <a:gd name="T90" fmla="*/ 46 w 83"/>
                  <a:gd name="T91" fmla="*/ 50 h 93"/>
                  <a:gd name="T92" fmla="*/ 48 w 83"/>
                  <a:gd name="T93" fmla="*/ 48 h 93"/>
                  <a:gd name="T94" fmla="*/ 50 w 83"/>
                  <a:gd name="T95" fmla="*/ 44 h 93"/>
                  <a:gd name="T96" fmla="*/ 49 w 83"/>
                  <a:gd name="T97" fmla="*/ 42 h 93"/>
                  <a:gd name="T98" fmla="*/ 48 w 83"/>
                  <a:gd name="T99" fmla="*/ 40 h 93"/>
                  <a:gd name="T100" fmla="*/ 48 w 83"/>
                  <a:gd name="T101" fmla="*/ 32 h 93"/>
                  <a:gd name="T102" fmla="*/ 45 w 83"/>
                  <a:gd name="T103" fmla="*/ 25 h 93"/>
                  <a:gd name="T104" fmla="*/ 49 w 83"/>
                  <a:gd name="T105" fmla="*/ 19 h 93"/>
                  <a:gd name="T106" fmla="*/ 48 w 83"/>
                  <a:gd name="T107" fmla="*/ 17 h 93"/>
                  <a:gd name="T108" fmla="*/ 49 w 83"/>
                  <a:gd name="T109" fmla="*/ 14 h 93"/>
                  <a:gd name="T110" fmla="*/ 51 w 83"/>
                  <a:gd name="T111" fmla="*/ 7 h 93"/>
                  <a:gd name="T112" fmla="*/ 57 w 83"/>
                  <a:gd name="T113" fmla="*/ 2 h 93"/>
                  <a:gd name="T114" fmla="*/ 60 w 83"/>
                  <a:gd name="T11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83" h="93">
                    <a:moveTo>
                      <a:pt x="5" y="92"/>
                    </a:moveTo>
                    <a:lnTo>
                      <a:pt x="3" y="93"/>
                    </a:lnTo>
                    <a:lnTo>
                      <a:pt x="2" y="90"/>
                    </a:lnTo>
                    <a:lnTo>
                      <a:pt x="2" y="89"/>
                    </a:lnTo>
                    <a:lnTo>
                      <a:pt x="0" y="86"/>
                    </a:lnTo>
                    <a:lnTo>
                      <a:pt x="2" y="85"/>
                    </a:lnTo>
                    <a:lnTo>
                      <a:pt x="2" y="84"/>
                    </a:lnTo>
                    <a:lnTo>
                      <a:pt x="6" y="82"/>
                    </a:lnTo>
                    <a:lnTo>
                      <a:pt x="7" y="80"/>
                    </a:lnTo>
                    <a:lnTo>
                      <a:pt x="9" y="77"/>
                    </a:lnTo>
                    <a:lnTo>
                      <a:pt x="10" y="75"/>
                    </a:lnTo>
                    <a:lnTo>
                      <a:pt x="15" y="71"/>
                    </a:lnTo>
                    <a:lnTo>
                      <a:pt x="17" y="67"/>
                    </a:lnTo>
                    <a:lnTo>
                      <a:pt x="17" y="67"/>
                    </a:lnTo>
                    <a:lnTo>
                      <a:pt x="19" y="69"/>
                    </a:lnTo>
                    <a:lnTo>
                      <a:pt x="22" y="71"/>
                    </a:lnTo>
                    <a:lnTo>
                      <a:pt x="20" y="72"/>
                    </a:lnTo>
                    <a:lnTo>
                      <a:pt x="18" y="74"/>
                    </a:lnTo>
                    <a:lnTo>
                      <a:pt x="18" y="74"/>
                    </a:lnTo>
                    <a:lnTo>
                      <a:pt x="17" y="74"/>
                    </a:lnTo>
                    <a:lnTo>
                      <a:pt x="10" y="81"/>
                    </a:lnTo>
                    <a:lnTo>
                      <a:pt x="9" y="83"/>
                    </a:lnTo>
                    <a:lnTo>
                      <a:pt x="9" y="84"/>
                    </a:lnTo>
                    <a:lnTo>
                      <a:pt x="9" y="86"/>
                    </a:lnTo>
                    <a:lnTo>
                      <a:pt x="9" y="88"/>
                    </a:lnTo>
                    <a:lnTo>
                      <a:pt x="7" y="90"/>
                    </a:lnTo>
                    <a:lnTo>
                      <a:pt x="5" y="92"/>
                    </a:lnTo>
                    <a:close/>
                    <a:moveTo>
                      <a:pt x="63" y="1"/>
                    </a:moveTo>
                    <a:lnTo>
                      <a:pt x="65" y="2"/>
                    </a:lnTo>
                    <a:lnTo>
                      <a:pt x="68" y="1"/>
                    </a:lnTo>
                    <a:lnTo>
                      <a:pt x="70" y="2"/>
                    </a:lnTo>
                    <a:lnTo>
                      <a:pt x="71" y="4"/>
                    </a:lnTo>
                    <a:lnTo>
                      <a:pt x="72" y="5"/>
                    </a:lnTo>
                    <a:lnTo>
                      <a:pt x="72" y="7"/>
                    </a:lnTo>
                    <a:lnTo>
                      <a:pt x="72" y="9"/>
                    </a:lnTo>
                    <a:lnTo>
                      <a:pt x="74" y="9"/>
                    </a:lnTo>
                    <a:lnTo>
                      <a:pt x="75" y="9"/>
                    </a:lnTo>
                    <a:lnTo>
                      <a:pt x="77" y="9"/>
                    </a:lnTo>
                    <a:lnTo>
                      <a:pt x="81" y="10"/>
                    </a:lnTo>
                    <a:lnTo>
                      <a:pt x="81" y="12"/>
                    </a:lnTo>
                    <a:lnTo>
                      <a:pt x="81" y="12"/>
                    </a:lnTo>
                    <a:lnTo>
                      <a:pt x="81" y="12"/>
                    </a:lnTo>
                    <a:lnTo>
                      <a:pt x="81" y="12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81" y="13"/>
                    </a:lnTo>
                    <a:lnTo>
                      <a:pt x="81" y="15"/>
                    </a:lnTo>
                    <a:lnTo>
                      <a:pt x="81" y="16"/>
                    </a:lnTo>
                    <a:lnTo>
                      <a:pt x="81" y="17"/>
                    </a:lnTo>
                    <a:lnTo>
                      <a:pt x="81" y="18"/>
                    </a:lnTo>
                    <a:lnTo>
                      <a:pt x="81" y="19"/>
                    </a:lnTo>
                    <a:lnTo>
                      <a:pt x="83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2"/>
                    </a:lnTo>
                    <a:lnTo>
                      <a:pt x="83" y="22"/>
                    </a:lnTo>
                    <a:lnTo>
                      <a:pt x="81" y="25"/>
                    </a:lnTo>
                    <a:lnTo>
                      <a:pt x="81" y="26"/>
                    </a:lnTo>
                    <a:lnTo>
                      <a:pt x="81" y="26"/>
                    </a:lnTo>
                    <a:lnTo>
                      <a:pt x="81" y="27"/>
                    </a:lnTo>
                    <a:lnTo>
                      <a:pt x="80" y="27"/>
                    </a:lnTo>
                    <a:lnTo>
                      <a:pt x="80" y="27"/>
                    </a:lnTo>
                    <a:lnTo>
                      <a:pt x="80" y="29"/>
                    </a:lnTo>
                    <a:lnTo>
                      <a:pt x="80" y="29"/>
                    </a:lnTo>
                    <a:lnTo>
                      <a:pt x="80" y="30"/>
                    </a:lnTo>
                    <a:lnTo>
                      <a:pt x="80" y="31"/>
                    </a:lnTo>
                    <a:lnTo>
                      <a:pt x="80" y="32"/>
                    </a:lnTo>
                    <a:lnTo>
                      <a:pt x="79" y="33"/>
                    </a:lnTo>
                    <a:lnTo>
                      <a:pt x="79" y="34"/>
                    </a:lnTo>
                    <a:lnTo>
                      <a:pt x="79" y="38"/>
                    </a:lnTo>
                    <a:lnTo>
                      <a:pt x="80" y="39"/>
                    </a:lnTo>
                    <a:lnTo>
                      <a:pt x="80" y="40"/>
                    </a:lnTo>
                    <a:lnTo>
                      <a:pt x="80" y="41"/>
                    </a:lnTo>
                    <a:lnTo>
                      <a:pt x="80" y="41"/>
                    </a:lnTo>
                    <a:lnTo>
                      <a:pt x="80" y="42"/>
                    </a:lnTo>
                    <a:lnTo>
                      <a:pt x="80" y="42"/>
                    </a:lnTo>
                    <a:lnTo>
                      <a:pt x="80" y="43"/>
                    </a:lnTo>
                    <a:lnTo>
                      <a:pt x="79" y="43"/>
                    </a:lnTo>
                    <a:lnTo>
                      <a:pt x="79" y="43"/>
                    </a:lnTo>
                    <a:lnTo>
                      <a:pt x="79" y="43"/>
                    </a:lnTo>
                    <a:lnTo>
                      <a:pt x="80" y="49"/>
                    </a:lnTo>
                    <a:lnTo>
                      <a:pt x="80" y="50"/>
                    </a:lnTo>
                    <a:lnTo>
                      <a:pt x="80" y="51"/>
                    </a:lnTo>
                    <a:lnTo>
                      <a:pt x="81" y="55"/>
                    </a:lnTo>
                    <a:lnTo>
                      <a:pt x="79" y="57"/>
                    </a:lnTo>
                    <a:lnTo>
                      <a:pt x="78" y="60"/>
                    </a:lnTo>
                    <a:lnTo>
                      <a:pt x="77" y="64"/>
                    </a:lnTo>
                    <a:lnTo>
                      <a:pt x="76" y="68"/>
                    </a:lnTo>
                    <a:lnTo>
                      <a:pt x="76" y="74"/>
                    </a:lnTo>
                    <a:lnTo>
                      <a:pt x="76" y="74"/>
                    </a:lnTo>
                    <a:lnTo>
                      <a:pt x="76" y="74"/>
                    </a:lnTo>
                    <a:lnTo>
                      <a:pt x="76" y="74"/>
                    </a:lnTo>
                    <a:lnTo>
                      <a:pt x="76" y="74"/>
                    </a:lnTo>
                    <a:lnTo>
                      <a:pt x="71" y="74"/>
                    </a:lnTo>
                    <a:lnTo>
                      <a:pt x="68" y="76"/>
                    </a:lnTo>
                    <a:lnTo>
                      <a:pt x="61" y="82"/>
                    </a:lnTo>
                    <a:lnTo>
                      <a:pt x="58" y="83"/>
                    </a:lnTo>
                    <a:lnTo>
                      <a:pt x="51" y="83"/>
                    </a:lnTo>
                    <a:lnTo>
                      <a:pt x="46" y="83"/>
                    </a:lnTo>
                    <a:lnTo>
                      <a:pt x="45" y="84"/>
                    </a:lnTo>
                    <a:lnTo>
                      <a:pt x="44" y="84"/>
                    </a:lnTo>
                    <a:lnTo>
                      <a:pt x="42" y="84"/>
                    </a:lnTo>
                    <a:lnTo>
                      <a:pt x="41" y="83"/>
                    </a:lnTo>
                    <a:lnTo>
                      <a:pt x="40" y="81"/>
                    </a:lnTo>
                    <a:lnTo>
                      <a:pt x="41" y="79"/>
                    </a:lnTo>
                    <a:lnTo>
                      <a:pt x="44" y="74"/>
                    </a:lnTo>
                    <a:lnTo>
                      <a:pt x="44" y="72"/>
                    </a:lnTo>
                    <a:lnTo>
                      <a:pt x="44" y="69"/>
                    </a:lnTo>
                    <a:lnTo>
                      <a:pt x="44" y="67"/>
                    </a:lnTo>
                    <a:lnTo>
                      <a:pt x="45" y="66"/>
                    </a:lnTo>
                    <a:lnTo>
                      <a:pt x="45" y="65"/>
                    </a:lnTo>
                    <a:lnTo>
                      <a:pt x="46" y="64"/>
                    </a:lnTo>
                    <a:lnTo>
                      <a:pt x="52" y="60"/>
                    </a:lnTo>
                    <a:lnTo>
                      <a:pt x="53" y="59"/>
                    </a:lnTo>
                    <a:lnTo>
                      <a:pt x="54" y="58"/>
                    </a:lnTo>
                    <a:lnTo>
                      <a:pt x="55" y="57"/>
                    </a:lnTo>
                    <a:lnTo>
                      <a:pt x="57" y="57"/>
                    </a:lnTo>
                    <a:lnTo>
                      <a:pt x="58" y="57"/>
                    </a:lnTo>
                    <a:lnTo>
                      <a:pt x="58" y="57"/>
                    </a:lnTo>
                    <a:lnTo>
                      <a:pt x="59" y="58"/>
                    </a:lnTo>
                    <a:lnTo>
                      <a:pt x="60" y="58"/>
                    </a:lnTo>
                    <a:lnTo>
                      <a:pt x="61" y="58"/>
                    </a:lnTo>
                    <a:lnTo>
                      <a:pt x="61" y="58"/>
                    </a:lnTo>
                    <a:lnTo>
                      <a:pt x="61" y="58"/>
                    </a:lnTo>
                    <a:lnTo>
                      <a:pt x="62" y="58"/>
                    </a:lnTo>
                    <a:lnTo>
                      <a:pt x="62" y="58"/>
                    </a:lnTo>
                    <a:lnTo>
                      <a:pt x="62" y="58"/>
                    </a:lnTo>
                    <a:lnTo>
                      <a:pt x="62" y="58"/>
                    </a:lnTo>
                    <a:lnTo>
                      <a:pt x="63" y="57"/>
                    </a:lnTo>
                    <a:lnTo>
                      <a:pt x="63" y="57"/>
                    </a:lnTo>
                    <a:lnTo>
                      <a:pt x="63" y="56"/>
                    </a:lnTo>
                    <a:lnTo>
                      <a:pt x="63" y="56"/>
                    </a:lnTo>
                    <a:lnTo>
                      <a:pt x="63" y="55"/>
                    </a:lnTo>
                    <a:lnTo>
                      <a:pt x="63" y="55"/>
                    </a:lnTo>
                    <a:lnTo>
                      <a:pt x="63" y="55"/>
                    </a:lnTo>
                    <a:lnTo>
                      <a:pt x="63" y="54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3" y="51"/>
                    </a:lnTo>
                    <a:lnTo>
                      <a:pt x="63" y="51"/>
                    </a:lnTo>
                    <a:lnTo>
                      <a:pt x="63" y="50"/>
                    </a:lnTo>
                    <a:lnTo>
                      <a:pt x="63" y="50"/>
                    </a:lnTo>
                    <a:lnTo>
                      <a:pt x="63" y="50"/>
                    </a:lnTo>
                    <a:lnTo>
                      <a:pt x="63" y="50"/>
                    </a:lnTo>
                    <a:lnTo>
                      <a:pt x="63" y="49"/>
                    </a:lnTo>
                    <a:lnTo>
                      <a:pt x="63" y="49"/>
                    </a:lnTo>
                    <a:lnTo>
                      <a:pt x="63" y="49"/>
                    </a:lnTo>
                    <a:lnTo>
                      <a:pt x="62" y="49"/>
                    </a:lnTo>
                    <a:lnTo>
                      <a:pt x="62" y="49"/>
                    </a:lnTo>
                    <a:lnTo>
                      <a:pt x="61" y="49"/>
                    </a:lnTo>
                    <a:lnTo>
                      <a:pt x="61" y="48"/>
                    </a:lnTo>
                    <a:lnTo>
                      <a:pt x="61" y="48"/>
                    </a:lnTo>
                    <a:lnTo>
                      <a:pt x="61" y="47"/>
                    </a:lnTo>
                    <a:lnTo>
                      <a:pt x="61" y="47"/>
                    </a:lnTo>
                    <a:lnTo>
                      <a:pt x="60" y="47"/>
                    </a:lnTo>
                    <a:lnTo>
                      <a:pt x="60" y="47"/>
                    </a:lnTo>
                    <a:lnTo>
                      <a:pt x="60" y="48"/>
                    </a:lnTo>
                    <a:lnTo>
                      <a:pt x="61" y="48"/>
                    </a:lnTo>
                    <a:lnTo>
                      <a:pt x="61" y="49"/>
                    </a:lnTo>
                    <a:lnTo>
                      <a:pt x="61" y="50"/>
                    </a:lnTo>
                    <a:lnTo>
                      <a:pt x="61" y="51"/>
                    </a:lnTo>
                    <a:lnTo>
                      <a:pt x="61" y="51"/>
                    </a:lnTo>
                    <a:lnTo>
                      <a:pt x="60" y="50"/>
                    </a:lnTo>
                    <a:lnTo>
                      <a:pt x="59" y="50"/>
                    </a:lnTo>
                    <a:lnTo>
                      <a:pt x="59" y="50"/>
                    </a:lnTo>
                    <a:lnTo>
                      <a:pt x="59" y="51"/>
                    </a:lnTo>
                    <a:lnTo>
                      <a:pt x="59" y="51"/>
                    </a:lnTo>
                    <a:lnTo>
                      <a:pt x="59" y="51"/>
                    </a:lnTo>
                    <a:lnTo>
                      <a:pt x="59" y="51"/>
                    </a:lnTo>
                    <a:lnTo>
                      <a:pt x="57" y="51"/>
                    </a:lnTo>
                    <a:lnTo>
                      <a:pt x="55" y="50"/>
                    </a:lnTo>
                    <a:lnTo>
                      <a:pt x="54" y="50"/>
                    </a:lnTo>
                    <a:lnTo>
                      <a:pt x="54" y="50"/>
                    </a:lnTo>
                    <a:lnTo>
                      <a:pt x="53" y="49"/>
                    </a:lnTo>
                    <a:lnTo>
                      <a:pt x="52" y="48"/>
                    </a:lnTo>
                    <a:lnTo>
                      <a:pt x="52" y="48"/>
                    </a:lnTo>
                    <a:lnTo>
                      <a:pt x="51" y="48"/>
                    </a:lnTo>
                    <a:lnTo>
                      <a:pt x="51" y="49"/>
                    </a:lnTo>
                    <a:lnTo>
                      <a:pt x="50" y="50"/>
                    </a:lnTo>
                    <a:lnTo>
                      <a:pt x="49" y="50"/>
                    </a:lnTo>
                    <a:lnTo>
                      <a:pt x="49" y="50"/>
                    </a:lnTo>
                    <a:lnTo>
                      <a:pt x="46" y="50"/>
                    </a:lnTo>
                    <a:lnTo>
                      <a:pt x="46" y="50"/>
                    </a:lnTo>
                    <a:lnTo>
                      <a:pt x="46" y="49"/>
                    </a:lnTo>
                    <a:lnTo>
                      <a:pt x="48" y="49"/>
                    </a:lnTo>
                    <a:lnTo>
                      <a:pt x="48" y="48"/>
                    </a:lnTo>
                    <a:lnTo>
                      <a:pt x="49" y="48"/>
                    </a:lnTo>
                    <a:lnTo>
                      <a:pt x="50" y="48"/>
                    </a:lnTo>
                    <a:lnTo>
                      <a:pt x="50" y="48"/>
                    </a:lnTo>
                    <a:lnTo>
                      <a:pt x="50" y="44"/>
                    </a:lnTo>
                    <a:lnTo>
                      <a:pt x="50" y="43"/>
                    </a:lnTo>
                    <a:lnTo>
                      <a:pt x="49" y="43"/>
                    </a:lnTo>
                    <a:lnTo>
                      <a:pt x="49" y="42"/>
                    </a:lnTo>
                    <a:lnTo>
                      <a:pt x="49" y="42"/>
                    </a:lnTo>
                    <a:lnTo>
                      <a:pt x="49" y="42"/>
                    </a:lnTo>
                    <a:lnTo>
                      <a:pt x="48" y="41"/>
                    </a:lnTo>
                    <a:lnTo>
                      <a:pt x="48" y="40"/>
                    </a:lnTo>
                    <a:lnTo>
                      <a:pt x="48" y="40"/>
                    </a:lnTo>
                    <a:lnTo>
                      <a:pt x="48" y="39"/>
                    </a:lnTo>
                    <a:lnTo>
                      <a:pt x="48" y="38"/>
                    </a:lnTo>
                    <a:lnTo>
                      <a:pt x="49" y="36"/>
                    </a:lnTo>
                    <a:lnTo>
                      <a:pt x="48" y="32"/>
                    </a:lnTo>
                    <a:lnTo>
                      <a:pt x="48" y="30"/>
                    </a:lnTo>
                    <a:lnTo>
                      <a:pt x="46" y="27"/>
                    </a:lnTo>
                    <a:lnTo>
                      <a:pt x="45" y="26"/>
                    </a:lnTo>
                    <a:lnTo>
                      <a:pt x="45" y="25"/>
                    </a:lnTo>
                    <a:lnTo>
                      <a:pt x="45" y="24"/>
                    </a:lnTo>
                    <a:lnTo>
                      <a:pt x="48" y="22"/>
                    </a:lnTo>
                    <a:lnTo>
                      <a:pt x="49" y="21"/>
                    </a:lnTo>
                    <a:lnTo>
                      <a:pt x="49" y="19"/>
                    </a:lnTo>
                    <a:lnTo>
                      <a:pt x="49" y="19"/>
                    </a:lnTo>
                    <a:lnTo>
                      <a:pt x="49" y="18"/>
                    </a:lnTo>
                    <a:lnTo>
                      <a:pt x="48" y="18"/>
                    </a:lnTo>
                    <a:lnTo>
                      <a:pt x="48" y="17"/>
                    </a:lnTo>
                    <a:lnTo>
                      <a:pt x="48" y="15"/>
                    </a:lnTo>
                    <a:lnTo>
                      <a:pt x="48" y="14"/>
                    </a:lnTo>
                    <a:lnTo>
                      <a:pt x="49" y="14"/>
                    </a:lnTo>
                    <a:lnTo>
                      <a:pt x="49" y="14"/>
                    </a:lnTo>
                    <a:lnTo>
                      <a:pt x="50" y="14"/>
                    </a:lnTo>
                    <a:lnTo>
                      <a:pt x="50" y="13"/>
                    </a:lnTo>
                    <a:lnTo>
                      <a:pt x="50" y="12"/>
                    </a:lnTo>
                    <a:lnTo>
                      <a:pt x="51" y="7"/>
                    </a:lnTo>
                    <a:lnTo>
                      <a:pt x="52" y="6"/>
                    </a:lnTo>
                    <a:lnTo>
                      <a:pt x="53" y="5"/>
                    </a:lnTo>
                    <a:lnTo>
                      <a:pt x="55" y="4"/>
                    </a:lnTo>
                    <a:lnTo>
                      <a:pt x="57" y="2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3" y="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93" name="Freeform 69">
                <a:extLst>
                  <a:ext uri="{FF2B5EF4-FFF2-40B4-BE49-F238E27FC236}">
                    <a16:creationId xmlns:a16="http://schemas.microsoft.com/office/drawing/2014/main" id="{2623E6D9-4F3F-CA79-CC21-73BF0BB6E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3152" y="2222649"/>
                <a:ext cx="142875" cy="187325"/>
              </a:xfrm>
              <a:custGeom>
                <a:avLst/>
                <a:gdLst>
                  <a:gd name="T0" fmla="*/ 29 w 90"/>
                  <a:gd name="T1" fmla="*/ 103 h 118"/>
                  <a:gd name="T2" fmla="*/ 26 w 90"/>
                  <a:gd name="T3" fmla="*/ 103 h 118"/>
                  <a:gd name="T4" fmla="*/ 24 w 90"/>
                  <a:gd name="T5" fmla="*/ 112 h 118"/>
                  <a:gd name="T6" fmla="*/ 15 w 90"/>
                  <a:gd name="T7" fmla="*/ 118 h 118"/>
                  <a:gd name="T8" fmla="*/ 12 w 90"/>
                  <a:gd name="T9" fmla="*/ 114 h 118"/>
                  <a:gd name="T10" fmla="*/ 7 w 90"/>
                  <a:gd name="T11" fmla="*/ 114 h 118"/>
                  <a:gd name="T12" fmla="*/ 5 w 90"/>
                  <a:gd name="T13" fmla="*/ 116 h 118"/>
                  <a:gd name="T14" fmla="*/ 0 w 90"/>
                  <a:gd name="T15" fmla="*/ 114 h 118"/>
                  <a:gd name="T16" fmla="*/ 1 w 90"/>
                  <a:gd name="T17" fmla="*/ 112 h 118"/>
                  <a:gd name="T18" fmla="*/ 4 w 90"/>
                  <a:gd name="T19" fmla="*/ 109 h 118"/>
                  <a:gd name="T20" fmla="*/ 6 w 90"/>
                  <a:gd name="T21" fmla="*/ 103 h 118"/>
                  <a:gd name="T22" fmla="*/ 8 w 90"/>
                  <a:gd name="T23" fmla="*/ 95 h 118"/>
                  <a:gd name="T24" fmla="*/ 11 w 90"/>
                  <a:gd name="T25" fmla="*/ 88 h 118"/>
                  <a:gd name="T26" fmla="*/ 18 w 90"/>
                  <a:gd name="T27" fmla="*/ 76 h 118"/>
                  <a:gd name="T28" fmla="*/ 20 w 90"/>
                  <a:gd name="T29" fmla="*/ 69 h 118"/>
                  <a:gd name="T30" fmla="*/ 23 w 90"/>
                  <a:gd name="T31" fmla="*/ 58 h 118"/>
                  <a:gd name="T32" fmla="*/ 24 w 90"/>
                  <a:gd name="T33" fmla="*/ 56 h 118"/>
                  <a:gd name="T34" fmla="*/ 26 w 90"/>
                  <a:gd name="T35" fmla="*/ 56 h 118"/>
                  <a:gd name="T36" fmla="*/ 30 w 90"/>
                  <a:gd name="T37" fmla="*/ 53 h 118"/>
                  <a:gd name="T38" fmla="*/ 30 w 90"/>
                  <a:gd name="T39" fmla="*/ 51 h 118"/>
                  <a:gd name="T40" fmla="*/ 32 w 90"/>
                  <a:gd name="T41" fmla="*/ 49 h 118"/>
                  <a:gd name="T42" fmla="*/ 32 w 90"/>
                  <a:gd name="T43" fmla="*/ 43 h 118"/>
                  <a:gd name="T44" fmla="*/ 31 w 90"/>
                  <a:gd name="T45" fmla="*/ 35 h 118"/>
                  <a:gd name="T46" fmla="*/ 33 w 90"/>
                  <a:gd name="T47" fmla="*/ 29 h 118"/>
                  <a:gd name="T48" fmla="*/ 38 w 90"/>
                  <a:gd name="T49" fmla="*/ 22 h 118"/>
                  <a:gd name="T50" fmla="*/ 42 w 90"/>
                  <a:gd name="T51" fmla="*/ 16 h 118"/>
                  <a:gd name="T52" fmla="*/ 52 w 90"/>
                  <a:gd name="T53" fmla="*/ 11 h 118"/>
                  <a:gd name="T54" fmla="*/ 51 w 90"/>
                  <a:gd name="T55" fmla="*/ 3 h 118"/>
                  <a:gd name="T56" fmla="*/ 56 w 90"/>
                  <a:gd name="T57" fmla="*/ 4 h 118"/>
                  <a:gd name="T58" fmla="*/ 63 w 90"/>
                  <a:gd name="T59" fmla="*/ 4 h 118"/>
                  <a:gd name="T60" fmla="*/ 66 w 90"/>
                  <a:gd name="T61" fmla="*/ 4 h 118"/>
                  <a:gd name="T62" fmla="*/ 70 w 90"/>
                  <a:gd name="T63" fmla="*/ 1 h 118"/>
                  <a:gd name="T64" fmla="*/ 75 w 90"/>
                  <a:gd name="T65" fmla="*/ 4 h 118"/>
                  <a:gd name="T66" fmla="*/ 80 w 90"/>
                  <a:gd name="T67" fmla="*/ 7 h 118"/>
                  <a:gd name="T68" fmla="*/ 76 w 90"/>
                  <a:gd name="T69" fmla="*/ 9 h 118"/>
                  <a:gd name="T70" fmla="*/ 73 w 90"/>
                  <a:gd name="T71" fmla="*/ 13 h 118"/>
                  <a:gd name="T72" fmla="*/ 74 w 90"/>
                  <a:gd name="T73" fmla="*/ 13 h 118"/>
                  <a:gd name="T74" fmla="*/ 80 w 90"/>
                  <a:gd name="T75" fmla="*/ 13 h 118"/>
                  <a:gd name="T76" fmla="*/ 83 w 90"/>
                  <a:gd name="T77" fmla="*/ 18 h 118"/>
                  <a:gd name="T78" fmla="*/ 85 w 90"/>
                  <a:gd name="T79" fmla="*/ 20 h 118"/>
                  <a:gd name="T80" fmla="*/ 84 w 90"/>
                  <a:gd name="T81" fmla="*/ 24 h 118"/>
                  <a:gd name="T82" fmla="*/ 87 w 90"/>
                  <a:gd name="T83" fmla="*/ 27 h 118"/>
                  <a:gd name="T84" fmla="*/ 87 w 90"/>
                  <a:gd name="T85" fmla="*/ 29 h 118"/>
                  <a:gd name="T86" fmla="*/ 90 w 90"/>
                  <a:gd name="T87" fmla="*/ 35 h 118"/>
                  <a:gd name="T88" fmla="*/ 83 w 90"/>
                  <a:gd name="T89" fmla="*/ 43 h 118"/>
                  <a:gd name="T90" fmla="*/ 80 w 90"/>
                  <a:gd name="T91" fmla="*/ 46 h 118"/>
                  <a:gd name="T92" fmla="*/ 73 w 90"/>
                  <a:gd name="T93" fmla="*/ 51 h 118"/>
                  <a:gd name="T94" fmla="*/ 70 w 90"/>
                  <a:gd name="T95" fmla="*/ 56 h 118"/>
                  <a:gd name="T96" fmla="*/ 75 w 90"/>
                  <a:gd name="T97" fmla="*/ 61 h 118"/>
                  <a:gd name="T98" fmla="*/ 67 w 90"/>
                  <a:gd name="T99" fmla="*/ 60 h 118"/>
                  <a:gd name="T100" fmla="*/ 63 w 90"/>
                  <a:gd name="T101" fmla="*/ 61 h 118"/>
                  <a:gd name="T102" fmla="*/ 58 w 90"/>
                  <a:gd name="T103" fmla="*/ 62 h 118"/>
                  <a:gd name="T104" fmla="*/ 52 w 90"/>
                  <a:gd name="T105" fmla="*/ 68 h 118"/>
                  <a:gd name="T106" fmla="*/ 50 w 90"/>
                  <a:gd name="T107" fmla="*/ 72 h 118"/>
                  <a:gd name="T108" fmla="*/ 49 w 90"/>
                  <a:gd name="T109" fmla="*/ 76 h 118"/>
                  <a:gd name="T110" fmla="*/ 55 w 90"/>
                  <a:gd name="T111" fmla="*/ 78 h 118"/>
                  <a:gd name="T112" fmla="*/ 54 w 90"/>
                  <a:gd name="T113" fmla="*/ 83 h 118"/>
                  <a:gd name="T114" fmla="*/ 50 w 90"/>
                  <a:gd name="T115" fmla="*/ 86 h 118"/>
                  <a:gd name="T116" fmla="*/ 43 w 90"/>
                  <a:gd name="T117" fmla="*/ 92 h 118"/>
                  <a:gd name="T118" fmla="*/ 39 w 90"/>
                  <a:gd name="T119" fmla="*/ 97 h 118"/>
                  <a:gd name="T120" fmla="*/ 35 w 90"/>
                  <a:gd name="T121" fmla="*/ 101 h 118"/>
                  <a:gd name="T122" fmla="*/ 31 w 90"/>
                  <a:gd name="T123" fmla="*/ 102 h 118"/>
                  <a:gd name="T124" fmla="*/ 30 w 90"/>
                  <a:gd name="T125" fmla="*/ 10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0" h="118">
                    <a:moveTo>
                      <a:pt x="30" y="104"/>
                    </a:moveTo>
                    <a:lnTo>
                      <a:pt x="30" y="104"/>
                    </a:lnTo>
                    <a:lnTo>
                      <a:pt x="30" y="104"/>
                    </a:lnTo>
                    <a:lnTo>
                      <a:pt x="30" y="104"/>
                    </a:lnTo>
                    <a:lnTo>
                      <a:pt x="29" y="103"/>
                    </a:lnTo>
                    <a:lnTo>
                      <a:pt x="27" y="102"/>
                    </a:lnTo>
                    <a:lnTo>
                      <a:pt x="27" y="101"/>
                    </a:lnTo>
                    <a:lnTo>
                      <a:pt x="26" y="101"/>
                    </a:lnTo>
                    <a:lnTo>
                      <a:pt x="26" y="102"/>
                    </a:lnTo>
                    <a:lnTo>
                      <a:pt x="26" y="103"/>
                    </a:lnTo>
                    <a:lnTo>
                      <a:pt x="25" y="104"/>
                    </a:lnTo>
                    <a:lnTo>
                      <a:pt x="25" y="105"/>
                    </a:lnTo>
                    <a:lnTo>
                      <a:pt x="25" y="109"/>
                    </a:lnTo>
                    <a:lnTo>
                      <a:pt x="24" y="111"/>
                    </a:lnTo>
                    <a:lnTo>
                      <a:pt x="24" y="112"/>
                    </a:lnTo>
                    <a:lnTo>
                      <a:pt x="23" y="114"/>
                    </a:lnTo>
                    <a:lnTo>
                      <a:pt x="23" y="116"/>
                    </a:lnTo>
                    <a:lnTo>
                      <a:pt x="21" y="116"/>
                    </a:lnTo>
                    <a:lnTo>
                      <a:pt x="18" y="117"/>
                    </a:lnTo>
                    <a:lnTo>
                      <a:pt x="15" y="118"/>
                    </a:lnTo>
                    <a:lnTo>
                      <a:pt x="14" y="117"/>
                    </a:lnTo>
                    <a:lnTo>
                      <a:pt x="13" y="117"/>
                    </a:lnTo>
                    <a:lnTo>
                      <a:pt x="13" y="116"/>
                    </a:lnTo>
                    <a:lnTo>
                      <a:pt x="13" y="114"/>
                    </a:lnTo>
                    <a:lnTo>
                      <a:pt x="12" y="114"/>
                    </a:lnTo>
                    <a:lnTo>
                      <a:pt x="12" y="114"/>
                    </a:lnTo>
                    <a:lnTo>
                      <a:pt x="11" y="114"/>
                    </a:lnTo>
                    <a:lnTo>
                      <a:pt x="11" y="114"/>
                    </a:lnTo>
                    <a:lnTo>
                      <a:pt x="8" y="114"/>
                    </a:lnTo>
                    <a:lnTo>
                      <a:pt x="7" y="114"/>
                    </a:lnTo>
                    <a:lnTo>
                      <a:pt x="7" y="114"/>
                    </a:lnTo>
                    <a:lnTo>
                      <a:pt x="6" y="114"/>
                    </a:lnTo>
                    <a:lnTo>
                      <a:pt x="6" y="114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114"/>
                    </a:lnTo>
                    <a:lnTo>
                      <a:pt x="0" y="113"/>
                    </a:lnTo>
                    <a:lnTo>
                      <a:pt x="0" y="112"/>
                    </a:lnTo>
                    <a:lnTo>
                      <a:pt x="1" y="112"/>
                    </a:lnTo>
                    <a:lnTo>
                      <a:pt x="3" y="111"/>
                    </a:lnTo>
                    <a:lnTo>
                      <a:pt x="4" y="111"/>
                    </a:lnTo>
                    <a:lnTo>
                      <a:pt x="4" y="110"/>
                    </a:lnTo>
                    <a:lnTo>
                      <a:pt x="4" y="109"/>
                    </a:lnTo>
                    <a:lnTo>
                      <a:pt x="4" y="109"/>
                    </a:lnTo>
                    <a:lnTo>
                      <a:pt x="4" y="109"/>
                    </a:lnTo>
                    <a:lnTo>
                      <a:pt x="4" y="109"/>
                    </a:lnTo>
                    <a:lnTo>
                      <a:pt x="5" y="109"/>
                    </a:lnTo>
                    <a:lnTo>
                      <a:pt x="6" y="105"/>
                    </a:lnTo>
                    <a:lnTo>
                      <a:pt x="6" y="103"/>
                    </a:lnTo>
                    <a:lnTo>
                      <a:pt x="5" y="101"/>
                    </a:lnTo>
                    <a:lnTo>
                      <a:pt x="6" y="101"/>
                    </a:lnTo>
                    <a:lnTo>
                      <a:pt x="7" y="98"/>
                    </a:lnTo>
                    <a:lnTo>
                      <a:pt x="8" y="96"/>
                    </a:lnTo>
                    <a:lnTo>
                      <a:pt x="8" y="95"/>
                    </a:lnTo>
                    <a:lnTo>
                      <a:pt x="8" y="93"/>
                    </a:lnTo>
                    <a:lnTo>
                      <a:pt x="9" y="92"/>
                    </a:lnTo>
                    <a:lnTo>
                      <a:pt x="11" y="91"/>
                    </a:lnTo>
                    <a:lnTo>
                      <a:pt x="11" y="89"/>
                    </a:lnTo>
                    <a:lnTo>
                      <a:pt x="11" y="88"/>
                    </a:lnTo>
                    <a:lnTo>
                      <a:pt x="13" y="86"/>
                    </a:lnTo>
                    <a:lnTo>
                      <a:pt x="15" y="85"/>
                    </a:lnTo>
                    <a:lnTo>
                      <a:pt x="15" y="83"/>
                    </a:lnTo>
                    <a:lnTo>
                      <a:pt x="15" y="81"/>
                    </a:lnTo>
                    <a:lnTo>
                      <a:pt x="18" y="76"/>
                    </a:lnTo>
                    <a:lnTo>
                      <a:pt x="17" y="75"/>
                    </a:lnTo>
                    <a:lnTo>
                      <a:pt x="18" y="74"/>
                    </a:lnTo>
                    <a:lnTo>
                      <a:pt x="20" y="71"/>
                    </a:lnTo>
                    <a:lnTo>
                      <a:pt x="20" y="70"/>
                    </a:lnTo>
                    <a:lnTo>
                      <a:pt x="20" y="69"/>
                    </a:lnTo>
                    <a:lnTo>
                      <a:pt x="23" y="63"/>
                    </a:lnTo>
                    <a:lnTo>
                      <a:pt x="23" y="62"/>
                    </a:lnTo>
                    <a:lnTo>
                      <a:pt x="23" y="59"/>
                    </a:lnTo>
                    <a:lnTo>
                      <a:pt x="23" y="59"/>
                    </a:lnTo>
                    <a:lnTo>
                      <a:pt x="23" y="58"/>
                    </a:lnTo>
                    <a:lnTo>
                      <a:pt x="22" y="58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5"/>
                    </a:lnTo>
                    <a:lnTo>
                      <a:pt x="24" y="56"/>
                    </a:lnTo>
                    <a:lnTo>
                      <a:pt x="24" y="56"/>
                    </a:lnTo>
                    <a:lnTo>
                      <a:pt x="25" y="56"/>
                    </a:lnTo>
                    <a:lnTo>
                      <a:pt x="25" y="56"/>
                    </a:lnTo>
                    <a:lnTo>
                      <a:pt x="26" y="56"/>
                    </a:lnTo>
                    <a:lnTo>
                      <a:pt x="26" y="56"/>
                    </a:lnTo>
                    <a:lnTo>
                      <a:pt x="27" y="56"/>
                    </a:lnTo>
                    <a:lnTo>
                      <a:pt x="29" y="56"/>
                    </a:lnTo>
                    <a:lnTo>
                      <a:pt x="29" y="55"/>
                    </a:lnTo>
                    <a:lnTo>
                      <a:pt x="29" y="54"/>
                    </a:lnTo>
                    <a:lnTo>
                      <a:pt x="30" y="53"/>
                    </a:lnTo>
                    <a:lnTo>
                      <a:pt x="30" y="53"/>
                    </a:lnTo>
                    <a:lnTo>
                      <a:pt x="30" y="53"/>
                    </a:lnTo>
                    <a:lnTo>
                      <a:pt x="29" y="53"/>
                    </a:lnTo>
                    <a:lnTo>
                      <a:pt x="30" y="52"/>
                    </a:lnTo>
                    <a:lnTo>
                      <a:pt x="30" y="51"/>
                    </a:lnTo>
                    <a:lnTo>
                      <a:pt x="31" y="50"/>
                    </a:lnTo>
                    <a:lnTo>
                      <a:pt x="31" y="50"/>
                    </a:lnTo>
                    <a:lnTo>
                      <a:pt x="32" y="50"/>
                    </a:lnTo>
                    <a:lnTo>
                      <a:pt x="32" y="50"/>
                    </a:lnTo>
                    <a:lnTo>
                      <a:pt x="32" y="49"/>
                    </a:lnTo>
                    <a:lnTo>
                      <a:pt x="32" y="49"/>
                    </a:lnTo>
                    <a:lnTo>
                      <a:pt x="32" y="49"/>
                    </a:lnTo>
                    <a:lnTo>
                      <a:pt x="31" y="49"/>
                    </a:lnTo>
                    <a:lnTo>
                      <a:pt x="31" y="46"/>
                    </a:lnTo>
                    <a:lnTo>
                      <a:pt x="32" y="43"/>
                    </a:lnTo>
                    <a:lnTo>
                      <a:pt x="32" y="41"/>
                    </a:lnTo>
                    <a:lnTo>
                      <a:pt x="32" y="41"/>
                    </a:lnTo>
                    <a:lnTo>
                      <a:pt x="32" y="38"/>
                    </a:lnTo>
                    <a:lnTo>
                      <a:pt x="31" y="37"/>
                    </a:lnTo>
                    <a:lnTo>
                      <a:pt x="31" y="35"/>
                    </a:lnTo>
                    <a:lnTo>
                      <a:pt x="32" y="35"/>
                    </a:lnTo>
                    <a:lnTo>
                      <a:pt x="32" y="34"/>
                    </a:lnTo>
                    <a:lnTo>
                      <a:pt x="32" y="34"/>
                    </a:lnTo>
                    <a:lnTo>
                      <a:pt x="33" y="31"/>
                    </a:lnTo>
                    <a:lnTo>
                      <a:pt x="33" y="29"/>
                    </a:lnTo>
                    <a:lnTo>
                      <a:pt x="33" y="27"/>
                    </a:lnTo>
                    <a:lnTo>
                      <a:pt x="35" y="26"/>
                    </a:lnTo>
                    <a:lnTo>
                      <a:pt x="37" y="27"/>
                    </a:lnTo>
                    <a:lnTo>
                      <a:pt x="37" y="25"/>
                    </a:lnTo>
                    <a:lnTo>
                      <a:pt x="38" y="22"/>
                    </a:lnTo>
                    <a:lnTo>
                      <a:pt x="39" y="21"/>
                    </a:lnTo>
                    <a:lnTo>
                      <a:pt x="42" y="20"/>
                    </a:lnTo>
                    <a:lnTo>
                      <a:pt x="43" y="18"/>
                    </a:lnTo>
                    <a:lnTo>
                      <a:pt x="42" y="17"/>
                    </a:lnTo>
                    <a:lnTo>
                      <a:pt x="42" y="16"/>
                    </a:lnTo>
                    <a:lnTo>
                      <a:pt x="43" y="17"/>
                    </a:lnTo>
                    <a:lnTo>
                      <a:pt x="48" y="16"/>
                    </a:lnTo>
                    <a:lnTo>
                      <a:pt x="51" y="12"/>
                    </a:lnTo>
                    <a:lnTo>
                      <a:pt x="52" y="11"/>
                    </a:lnTo>
                    <a:lnTo>
                      <a:pt x="52" y="11"/>
                    </a:lnTo>
                    <a:lnTo>
                      <a:pt x="52" y="10"/>
                    </a:lnTo>
                    <a:lnTo>
                      <a:pt x="52" y="7"/>
                    </a:lnTo>
                    <a:lnTo>
                      <a:pt x="52" y="4"/>
                    </a:lnTo>
                    <a:lnTo>
                      <a:pt x="52" y="3"/>
                    </a:lnTo>
                    <a:lnTo>
                      <a:pt x="51" y="3"/>
                    </a:lnTo>
                    <a:lnTo>
                      <a:pt x="52" y="3"/>
                    </a:lnTo>
                    <a:lnTo>
                      <a:pt x="54" y="3"/>
                    </a:lnTo>
                    <a:lnTo>
                      <a:pt x="54" y="3"/>
                    </a:lnTo>
                    <a:lnTo>
                      <a:pt x="55" y="4"/>
                    </a:lnTo>
                    <a:lnTo>
                      <a:pt x="56" y="4"/>
                    </a:lnTo>
                    <a:lnTo>
                      <a:pt x="57" y="4"/>
                    </a:lnTo>
                    <a:lnTo>
                      <a:pt x="59" y="4"/>
                    </a:lnTo>
                    <a:lnTo>
                      <a:pt x="60" y="4"/>
                    </a:lnTo>
                    <a:lnTo>
                      <a:pt x="63" y="4"/>
                    </a:lnTo>
                    <a:lnTo>
                      <a:pt x="63" y="4"/>
                    </a:lnTo>
                    <a:lnTo>
                      <a:pt x="64" y="4"/>
                    </a:lnTo>
                    <a:lnTo>
                      <a:pt x="64" y="3"/>
                    </a:lnTo>
                    <a:lnTo>
                      <a:pt x="65" y="4"/>
                    </a:lnTo>
                    <a:lnTo>
                      <a:pt x="65" y="4"/>
                    </a:lnTo>
                    <a:lnTo>
                      <a:pt x="66" y="4"/>
                    </a:lnTo>
                    <a:lnTo>
                      <a:pt x="69" y="4"/>
                    </a:lnTo>
                    <a:lnTo>
                      <a:pt x="69" y="4"/>
                    </a:lnTo>
                    <a:lnTo>
                      <a:pt x="70" y="3"/>
                    </a:lnTo>
                    <a:lnTo>
                      <a:pt x="70" y="3"/>
                    </a:lnTo>
                    <a:lnTo>
                      <a:pt x="70" y="1"/>
                    </a:lnTo>
                    <a:lnTo>
                      <a:pt x="70" y="1"/>
                    </a:lnTo>
                    <a:lnTo>
                      <a:pt x="72" y="0"/>
                    </a:lnTo>
                    <a:lnTo>
                      <a:pt x="73" y="1"/>
                    </a:lnTo>
                    <a:lnTo>
                      <a:pt x="74" y="3"/>
                    </a:lnTo>
                    <a:lnTo>
                      <a:pt x="75" y="4"/>
                    </a:lnTo>
                    <a:lnTo>
                      <a:pt x="77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80" y="7"/>
                    </a:lnTo>
                    <a:lnTo>
                      <a:pt x="80" y="7"/>
                    </a:lnTo>
                    <a:lnTo>
                      <a:pt x="78" y="7"/>
                    </a:lnTo>
                    <a:lnTo>
                      <a:pt x="77" y="5"/>
                    </a:lnTo>
                    <a:lnTo>
                      <a:pt x="76" y="7"/>
                    </a:lnTo>
                    <a:lnTo>
                      <a:pt x="76" y="8"/>
                    </a:lnTo>
                    <a:lnTo>
                      <a:pt x="76" y="9"/>
                    </a:lnTo>
                    <a:lnTo>
                      <a:pt x="76" y="10"/>
                    </a:lnTo>
                    <a:lnTo>
                      <a:pt x="75" y="10"/>
                    </a:lnTo>
                    <a:lnTo>
                      <a:pt x="74" y="11"/>
                    </a:lnTo>
                    <a:lnTo>
                      <a:pt x="73" y="12"/>
                    </a:lnTo>
                    <a:lnTo>
                      <a:pt x="73" y="13"/>
                    </a:lnTo>
                    <a:lnTo>
                      <a:pt x="74" y="13"/>
                    </a:lnTo>
                    <a:lnTo>
                      <a:pt x="74" y="14"/>
                    </a:lnTo>
                    <a:lnTo>
                      <a:pt x="74" y="14"/>
                    </a:lnTo>
                    <a:lnTo>
                      <a:pt x="74" y="14"/>
                    </a:lnTo>
                    <a:lnTo>
                      <a:pt x="74" y="13"/>
                    </a:lnTo>
                    <a:lnTo>
                      <a:pt x="75" y="13"/>
                    </a:lnTo>
                    <a:lnTo>
                      <a:pt x="77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1" y="16"/>
                    </a:lnTo>
                    <a:lnTo>
                      <a:pt x="81" y="17"/>
                    </a:lnTo>
                    <a:lnTo>
                      <a:pt x="82" y="17"/>
                    </a:lnTo>
                    <a:lnTo>
                      <a:pt x="83" y="18"/>
                    </a:lnTo>
                    <a:lnTo>
                      <a:pt x="83" y="19"/>
                    </a:lnTo>
                    <a:lnTo>
                      <a:pt x="84" y="18"/>
                    </a:lnTo>
                    <a:lnTo>
                      <a:pt x="85" y="19"/>
                    </a:lnTo>
                    <a:lnTo>
                      <a:pt x="85" y="20"/>
                    </a:lnTo>
                    <a:lnTo>
                      <a:pt x="85" y="20"/>
                    </a:lnTo>
                    <a:lnTo>
                      <a:pt x="85" y="21"/>
                    </a:lnTo>
                    <a:lnTo>
                      <a:pt x="85" y="22"/>
                    </a:lnTo>
                    <a:lnTo>
                      <a:pt x="84" y="22"/>
                    </a:lnTo>
                    <a:lnTo>
                      <a:pt x="84" y="22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85" y="25"/>
                    </a:lnTo>
                    <a:lnTo>
                      <a:pt x="86" y="27"/>
                    </a:lnTo>
                    <a:lnTo>
                      <a:pt x="86" y="27"/>
                    </a:lnTo>
                    <a:lnTo>
                      <a:pt x="87" y="27"/>
                    </a:lnTo>
                    <a:lnTo>
                      <a:pt x="87" y="27"/>
                    </a:lnTo>
                    <a:lnTo>
                      <a:pt x="87" y="27"/>
                    </a:lnTo>
                    <a:lnTo>
                      <a:pt x="89" y="28"/>
                    </a:lnTo>
                    <a:lnTo>
                      <a:pt x="89" y="29"/>
                    </a:lnTo>
                    <a:lnTo>
                      <a:pt x="87" y="29"/>
                    </a:lnTo>
                    <a:lnTo>
                      <a:pt x="87" y="30"/>
                    </a:lnTo>
                    <a:lnTo>
                      <a:pt x="87" y="31"/>
                    </a:lnTo>
                    <a:lnTo>
                      <a:pt x="87" y="33"/>
                    </a:lnTo>
                    <a:lnTo>
                      <a:pt x="89" y="35"/>
                    </a:lnTo>
                    <a:lnTo>
                      <a:pt x="90" y="35"/>
                    </a:lnTo>
                    <a:lnTo>
                      <a:pt x="90" y="35"/>
                    </a:lnTo>
                    <a:lnTo>
                      <a:pt x="87" y="37"/>
                    </a:lnTo>
                    <a:lnTo>
                      <a:pt x="86" y="39"/>
                    </a:lnTo>
                    <a:lnTo>
                      <a:pt x="84" y="42"/>
                    </a:lnTo>
                    <a:lnTo>
                      <a:pt x="83" y="43"/>
                    </a:lnTo>
                    <a:lnTo>
                      <a:pt x="82" y="44"/>
                    </a:lnTo>
                    <a:lnTo>
                      <a:pt x="82" y="45"/>
                    </a:lnTo>
                    <a:lnTo>
                      <a:pt x="82" y="46"/>
                    </a:lnTo>
                    <a:lnTo>
                      <a:pt x="81" y="46"/>
                    </a:lnTo>
                    <a:lnTo>
                      <a:pt x="80" y="46"/>
                    </a:lnTo>
                    <a:lnTo>
                      <a:pt x="78" y="46"/>
                    </a:lnTo>
                    <a:lnTo>
                      <a:pt x="78" y="46"/>
                    </a:lnTo>
                    <a:lnTo>
                      <a:pt x="77" y="46"/>
                    </a:lnTo>
                    <a:lnTo>
                      <a:pt x="75" y="49"/>
                    </a:lnTo>
                    <a:lnTo>
                      <a:pt x="73" y="51"/>
                    </a:lnTo>
                    <a:lnTo>
                      <a:pt x="72" y="52"/>
                    </a:lnTo>
                    <a:lnTo>
                      <a:pt x="70" y="53"/>
                    </a:lnTo>
                    <a:lnTo>
                      <a:pt x="69" y="56"/>
                    </a:lnTo>
                    <a:lnTo>
                      <a:pt x="69" y="56"/>
                    </a:lnTo>
                    <a:lnTo>
                      <a:pt x="70" y="56"/>
                    </a:lnTo>
                    <a:lnTo>
                      <a:pt x="70" y="58"/>
                    </a:lnTo>
                    <a:lnTo>
                      <a:pt x="72" y="59"/>
                    </a:lnTo>
                    <a:lnTo>
                      <a:pt x="74" y="59"/>
                    </a:lnTo>
                    <a:lnTo>
                      <a:pt x="75" y="60"/>
                    </a:lnTo>
                    <a:lnTo>
                      <a:pt x="75" y="61"/>
                    </a:lnTo>
                    <a:lnTo>
                      <a:pt x="75" y="62"/>
                    </a:lnTo>
                    <a:lnTo>
                      <a:pt x="74" y="62"/>
                    </a:lnTo>
                    <a:lnTo>
                      <a:pt x="72" y="62"/>
                    </a:lnTo>
                    <a:lnTo>
                      <a:pt x="68" y="60"/>
                    </a:lnTo>
                    <a:lnTo>
                      <a:pt x="67" y="60"/>
                    </a:lnTo>
                    <a:lnTo>
                      <a:pt x="66" y="61"/>
                    </a:lnTo>
                    <a:lnTo>
                      <a:pt x="66" y="61"/>
                    </a:lnTo>
                    <a:lnTo>
                      <a:pt x="65" y="62"/>
                    </a:lnTo>
                    <a:lnTo>
                      <a:pt x="64" y="62"/>
                    </a:lnTo>
                    <a:lnTo>
                      <a:pt x="63" y="61"/>
                    </a:lnTo>
                    <a:lnTo>
                      <a:pt x="63" y="61"/>
                    </a:lnTo>
                    <a:lnTo>
                      <a:pt x="61" y="60"/>
                    </a:lnTo>
                    <a:lnTo>
                      <a:pt x="59" y="62"/>
                    </a:lnTo>
                    <a:lnTo>
                      <a:pt x="59" y="62"/>
                    </a:lnTo>
                    <a:lnTo>
                      <a:pt x="58" y="62"/>
                    </a:lnTo>
                    <a:lnTo>
                      <a:pt x="57" y="63"/>
                    </a:lnTo>
                    <a:lnTo>
                      <a:pt x="56" y="63"/>
                    </a:lnTo>
                    <a:lnTo>
                      <a:pt x="55" y="66"/>
                    </a:lnTo>
                    <a:lnTo>
                      <a:pt x="54" y="67"/>
                    </a:lnTo>
                    <a:lnTo>
                      <a:pt x="52" y="68"/>
                    </a:lnTo>
                    <a:lnTo>
                      <a:pt x="52" y="69"/>
                    </a:lnTo>
                    <a:lnTo>
                      <a:pt x="51" y="70"/>
                    </a:lnTo>
                    <a:lnTo>
                      <a:pt x="50" y="70"/>
                    </a:lnTo>
                    <a:lnTo>
                      <a:pt x="50" y="71"/>
                    </a:lnTo>
                    <a:lnTo>
                      <a:pt x="50" y="72"/>
                    </a:lnTo>
                    <a:lnTo>
                      <a:pt x="50" y="74"/>
                    </a:lnTo>
                    <a:lnTo>
                      <a:pt x="50" y="74"/>
                    </a:lnTo>
                    <a:lnTo>
                      <a:pt x="49" y="74"/>
                    </a:lnTo>
                    <a:lnTo>
                      <a:pt x="49" y="74"/>
                    </a:lnTo>
                    <a:lnTo>
                      <a:pt x="49" y="76"/>
                    </a:lnTo>
                    <a:lnTo>
                      <a:pt x="50" y="76"/>
                    </a:lnTo>
                    <a:lnTo>
                      <a:pt x="51" y="76"/>
                    </a:lnTo>
                    <a:lnTo>
                      <a:pt x="52" y="77"/>
                    </a:lnTo>
                    <a:lnTo>
                      <a:pt x="54" y="77"/>
                    </a:lnTo>
                    <a:lnTo>
                      <a:pt x="55" y="78"/>
                    </a:lnTo>
                    <a:lnTo>
                      <a:pt x="56" y="78"/>
                    </a:lnTo>
                    <a:lnTo>
                      <a:pt x="56" y="79"/>
                    </a:lnTo>
                    <a:lnTo>
                      <a:pt x="56" y="80"/>
                    </a:lnTo>
                    <a:lnTo>
                      <a:pt x="55" y="81"/>
                    </a:lnTo>
                    <a:lnTo>
                      <a:pt x="54" y="83"/>
                    </a:lnTo>
                    <a:lnTo>
                      <a:pt x="52" y="83"/>
                    </a:lnTo>
                    <a:lnTo>
                      <a:pt x="51" y="83"/>
                    </a:lnTo>
                    <a:lnTo>
                      <a:pt x="50" y="84"/>
                    </a:lnTo>
                    <a:lnTo>
                      <a:pt x="49" y="85"/>
                    </a:lnTo>
                    <a:lnTo>
                      <a:pt x="50" y="86"/>
                    </a:lnTo>
                    <a:lnTo>
                      <a:pt x="49" y="88"/>
                    </a:lnTo>
                    <a:lnTo>
                      <a:pt x="47" y="89"/>
                    </a:lnTo>
                    <a:lnTo>
                      <a:pt x="46" y="91"/>
                    </a:lnTo>
                    <a:lnTo>
                      <a:pt x="44" y="92"/>
                    </a:lnTo>
                    <a:lnTo>
                      <a:pt x="43" y="92"/>
                    </a:lnTo>
                    <a:lnTo>
                      <a:pt x="42" y="93"/>
                    </a:lnTo>
                    <a:lnTo>
                      <a:pt x="41" y="96"/>
                    </a:lnTo>
                    <a:lnTo>
                      <a:pt x="40" y="96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8" y="97"/>
                    </a:lnTo>
                    <a:lnTo>
                      <a:pt x="37" y="97"/>
                    </a:lnTo>
                    <a:lnTo>
                      <a:pt x="37" y="98"/>
                    </a:lnTo>
                    <a:lnTo>
                      <a:pt x="37" y="100"/>
                    </a:lnTo>
                    <a:lnTo>
                      <a:pt x="35" y="101"/>
                    </a:lnTo>
                    <a:lnTo>
                      <a:pt x="34" y="102"/>
                    </a:lnTo>
                    <a:lnTo>
                      <a:pt x="33" y="103"/>
                    </a:lnTo>
                    <a:lnTo>
                      <a:pt x="32" y="102"/>
                    </a:lnTo>
                    <a:lnTo>
                      <a:pt x="32" y="102"/>
                    </a:lnTo>
                    <a:lnTo>
                      <a:pt x="31" y="102"/>
                    </a:lnTo>
                    <a:lnTo>
                      <a:pt x="31" y="103"/>
                    </a:lnTo>
                    <a:lnTo>
                      <a:pt x="30" y="104"/>
                    </a:lnTo>
                    <a:lnTo>
                      <a:pt x="30" y="104"/>
                    </a:lnTo>
                    <a:lnTo>
                      <a:pt x="30" y="104"/>
                    </a:lnTo>
                    <a:lnTo>
                      <a:pt x="30" y="10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94" name="Freeform 70">
                <a:extLst>
                  <a:ext uri="{FF2B5EF4-FFF2-40B4-BE49-F238E27FC236}">
                    <a16:creationId xmlns:a16="http://schemas.microsoft.com/office/drawing/2014/main" id="{23EEEF1D-5119-37E3-CB9C-D4EBD2BE84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0590" y="4307036"/>
                <a:ext cx="1257300" cy="647700"/>
              </a:xfrm>
              <a:custGeom>
                <a:avLst/>
                <a:gdLst>
                  <a:gd name="T0" fmla="*/ 529 w 792"/>
                  <a:gd name="T1" fmla="*/ 177 h 408"/>
                  <a:gd name="T2" fmla="*/ 517 w 792"/>
                  <a:gd name="T3" fmla="*/ 190 h 408"/>
                  <a:gd name="T4" fmla="*/ 512 w 792"/>
                  <a:gd name="T5" fmla="*/ 234 h 408"/>
                  <a:gd name="T6" fmla="*/ 526 w 792"/>
                  <a:gd name="T7" fmla="*/ 240 h 408"/>
                  <a:gd name="T8" fmla="*/ 543 w 792"/>
                  <a:gd name="T9" fmla="*/ 237 h 408"/>
                  <a:gd name="T10" fmla="*/ 567 w 792"/>
                  <a:gd name="T11" fmla="*/ 232 h 408"/>
                  <a:gd name="T12" fmla="*/ 578 w 792"/>
                  <a:gd name="T13" fmla="*/ 238 h 408"/>
                  <a:gd name="T14" fmla="*/ 575 w 792"/>
                  <a:gd name="T15" fmla="*/ 245 h 408"/>
                  <a:gd name="T16" fmla="*/ 568 w 792"/>
                  <a:gd name="T17" fmla="*/ 257 h 408"/>
                  <a:gd name="T18" fmla="*/ 571 w 792"/>
                  <a:gd name="T19" fmla="*/ 272 h 408"/>
                  <a:gd name="T20" fmla="*/ 586 w 792"/>
                  <a:gd name="T21" fmla="*/ 298 h 408"/>
                  <a:gd name="T22" fmla="*/ 601 w 792"/>
                  <a:gd name="T23" fmla="*/ 321 h 408"/>
                  <a:gd name="T24" fmla="*/ 609 w 792"/>
                  <a:gd name="T25" fmla="*/ 331 h 408"/>
                  <a:gd name="T26" fmla="*/ 627 w 792"/>
                  <a:gd name="T27" fmla="*/ 343 h 408"/>
                  <a:gd name="T28" fmla="*/ 672 w 792"/>
                  <a:gd name="T29" fmla="*/ 368 h 408"/>
                  <a:gd name="T30" fmla="*/ 719 w 792"/>
                  <a:gd name="T31" fmla="*/ 383 h 408"/>
                  <a:gd name="T32" fmla="*/ 765 w 792"/>
                  <a:gd name="T33" fmla="*/ 399 h 408"/>
                  <a:gd name="T34" fmla="*/ 0 w 792"/>
                  <a:gd name="T35" fmla="*/ 406 h 408"/>
                  <a:gd name="T36" fmla="*/ 0 w 792"/>
                  <a:gd name="T37" fmla="*/ 398 h 408"/>
                  <a:gd name="T38" fmla="*/ 11 w 792"/>
                  <a:gd name="T39" fmla="*/ 393 h 408"/>
                  <a:gd name="T40" fmla="*/ 24 w 792"/>
                  <a:gd name="T41" fmla="*/ 391 h 408"/>
                  <a:gd name="T42" fmla="*/ 37 w 792"/>
                  <a:gd name="T43" fmla="*/ 395 h 408"/>
                  <a:gd name="T44" fmla="*/ 55 w 792"/>
                  <a:gd name="T45" fmla="*/ 385 h 408"/>
                  <a:gd name="T46" fmla="*/ 67 w 792"/>
                  <a:gd name="T47" fmla="*/ 294 h 408"/>
                  <a:gd name="T48" fmla="*/ 66 w 792"/>
                  <a:gd name="T49" fmla="*/ 269 h 408"/>
                  <a:gd name="T50" fmla="*/ 85 w 792"/>
                  <a:gd name="T51" fmla="*/ 245 h 408"/>
                  <a:gd name="T52" fmla="*/ 98 w 792"/>
                  <a:gd name="T53" fmla="*/ 254 h 408"/>
                  <a:gd name="T54" fmla="*/ 106 w 792"/>
                  <a:gd name="T55" fmla="*/ 243 h 408"/>
                  <a:gd name="T56" fmla="*/ 106 w 792"/>
                  <a:gd name="T57" fmla="*/ 221 h 408"/>
                  <a:gd name="T58" fmla="*/ 112 w 792"/>
                  <a:gd name="T59" fmla="*/ 190 h 408"/>
                  <a:gd name="T60" fmla="*/ 124 w 792"/>
                  <a:gd name="T61" fmla="*/ 179 h 408"/>
                  <a:gd name="T62" fmla="*/ 132 w 792"/>
                  <a:gd name="T63" fmla="*/ 165 h 408"/>
                  <a:gd name="T64" fmla="*/ 148 w 792"/>
                  <a:gd name="T65" fmla="*/ 140 h 408"/>
                  <a:gd name="T66" fmla="*/ 172 w 792"/>
                  <a:gd name="T67" fmla="*/ 134 h 408"/>
                  <a:gd name="T68" fmla="*/ 175 w 792"/>
                  <a:gd name="T69" fmla="*/ 119 h 408"/>
                  <a:gd name="T70" fmla="*/ 192 w 792"/>
                  <a:gd name="T71" fmla="*/ 75 h 408"/>
                  <a:gd name="T72" fmla="*/ 200 w 792"/>
                  <a:gd name="T73" fmla="*/ 37 h 408"/>
                  <a:gd name="T74" fmla="*/ 211 w 792"/>
                  <a:gd name="T75" fmla="*/ 34 h 408"/>
                  <a:gd name="T76" fmla="*/ 230 w 792"/>
                  <a:gd name="T77" fmla="*/ 37 h 408"/>
                  <a:gd name="T78" fmla="*/ 234 w 792"/>
                  <a:gd name="T79" fmla="*/ 29 h 408"/>
                  <a:gd name="T80" fmla="*/ 250 w 792"/>
                  <a:gd name="T81" fmla="*/ 30 h 408"/>
                  <a:gd name="T82" fmla="*/ 256 w 792"/>
                  <a:gd name="T83" fmla="*/ 39 h 408"/>
                  <a:gd name="T84" fmla="*/ 261 w 792"/>
                  <a:gd name="T85" fmla="*/ 46 h 408"/>
                  <a:gd name="T86" fmla="*/ 284 w 792"/>
                  <a:gd name="T87" fmla="*/ 4 h 408"/>
                  <a:gd name="T88" fmla="*/ 295 w 792"/>
                  <a:gd name="T89" fmla="*/ 12 h 408"/>
                  <a:gd name="T90" fmla="*/ 304 w 792"/>
                  <a:gd name="T91" fmla="*/ 17 h 408"/>
                  <a:gd name="T92" fmla="*/ 312 w 792"/>
                  <a:gd name="T93" fmla="*/ 28 h 408"/>
                  <a:gd name="T94" fmla="*/ 330 w 792"/>
                  <a:gd name="T95" fmla="*/ 26 h 408"/>
                  <a:gd name="T96" fmla="*/ 346 w 792"/>
                  <a:gd name="T97" fmla="*/ 18 h 408"/>
                  <a:gd name="T98" fmla="*/ 355 w 792"/>
                  <a:gd name="T99" fmla="*/ 17 h 408"/>
                  <a:gd name="T100" fmla="*/ 368 w 792"/>
                  <a:gd name="T101" fmla="*/ 25 h 408"/>
                  <a:gd name="T102" fmla="*/ 382 w 792"/>
                  <a:gd name="T103" fmla="*/ 21 h 408"/>
                  <a:gd name="T104" fmla="*/ 400 w 792"/>
                  <a:gd name="T105" fmla="*/ 28 h 408"/>
                  <a:gd name="T106" fmla="*/ 419 w 792"/>
                  <a:gd name="T107" fmla="*/ 27 h 408"/>
                  <a:gd name="T108" fmla="*/ 452 w 792"/>
                  <a:gd name="T109" fmla="*/ 45 h 408"/>
                  <a:gd name="T110" fmla="*/ 503 w 792"/>
                  <a:gd name="T111" fmla="*/ 96 h 408"/>
                  <a:gd name="T112" fmla="*/ 534 w 792"/>
                  <a:gd name="T113" fmla="*/ 129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92" h="408">
                    <a:moveTo>
                      <a:pt x="549" y="148"/>
                    </a:moveTo>
                    <a:lnTo>
                      <a:pt x="544" y="153"/>
                    </a:lnTo>
                    <a:lnTo>
                      <a:pt x="543" y="156"/>
                    </a:lnTo>
                    <a:lnTo>
                      <a:pt x="535" y="168"/>
                    </a:lnTo>
                    <a:lnTo>
                      <a:pt x="534" y="170"/>
                    </a:lnTo>
                    <a:lnTo>
                      <a:pt x="534" y="171"/>
                    </a:lnTo>
                    <a:lnTo>
                      <a:pt x="532" y="171"/>
                    </a:lnTo>
                    <a:lnTo>
                      <a:pt x="532" y="172"/>
                    </a:lnTo>
                    <a:lnTo>
                      <a:pt x="529" y="177"/>
                    </a:lnTo>
                    <a:lnTo>
                      <a:pt x="524" y="184"/>
                    </a:lnTo>
                    <a:lnTo>
                      <a:pt x="522" y="187"/>
                    </a:lnTo>
                    <a:lnTo>
                      <a:pt x="522" y="188"/>
                    </a:lnTo>
                    <a:lnTo>
                      <a:pt x="520" y="188"/>
                    </a:lnTo>
                    <a:lnTo>
                      <a:pt x="519" y="188"/>
                    </a:lnTo>
                    <a:lnTo>
                      <a:pt x="519" y="189"/>
                    </a:lnTo>
                    <a:lnTo>
                      <a:pt x="518" y="189"/>
                    </a:lnTo>
                    <a:lnTo>
                      <a:pt x="518" y="190"/>
                    </a:lnTo>
                    <a:lnTo>
                      <a:pt x="517" y="190"/>
                    </a:lnTo>
                    <a:lnTo>
                      <a:pt x="515" y="192"/>
                    </a:lnTo>
                    <a:lnTo>
                      <a:pt x="515" y="193"/>
                    </a:lnTo>
                    <a:lnTo>
                      <a:pt x="514" y="195"/>
                    </a:lnTo>
                    <a:lnTo>
                      <a:pt x="512" y="199"/>
                    </a:lnTo>
                    <a:lnTo>
                      <a:pt x="510" y="204"/>
                    </a:lnTo>
                    <a:lnTo>
                      <a:pt x="510" y="207"/>
                    </a:lnTo>
                    <a:lnTo>
                      <a:pt x="512" y="215"/>
                    </a:lnTo>
                    <a:lnTo>
                      <a:pt x="512" y="221"/>
                    </a:lnTo>
                    <a:lnTo>
                      <a:pt x="512" y="234"/>
                    </a:lnTo>
                    <a:lnTo>
                      <a:pt x="512" y="236"/>
                    </a:lnTo>
                    <a:lnTo>
                      <a:pt x="511" y="238"/>
                    </a:lnTo>
                    <a:lnTo>
                      <a:pt x="512" y="238"/>
                    </a:lnTo>
                    <a:lnTo>
                      <a:pt x="514" y="239"/>
                    </a:lnTo>
                    <a:lnTo>
                      <a:pt x="520" y="240"/>
                    </a:lnTo>
                    <a:lnTo>
                      <a:pt x="522" y="242"/>
                    </a:lnTo>
                    <a:lnTo>
                      <a:pt x="523" y="242"/>
                    </a:lnTo>
                    <a:lnTo>
                      <a:pt x="523" y="240"/>
                    </a:lnTo>
                    <a:lnTo>
                      <a:pt x="526" y="240"/>
                    </a:lnTo>
                    <a:lnTo>
                      <a:pt x="528" y="240"/>
                    </a:lnTo>
                    <a:lnTo>
                      <a:pt x="529" y="238"/>
                    </a:lnTo>
                    <a:lnTo>
                      <a:pt x="532" y="238"/>
                    </a:lnTo>
                    <a:lnTo>
                      <a:pt x="535" y="238"/>
                    </a:lnTo>
                    <a:lnTo>
                      <a:pt x="537" y="238"/>
                    </a:lnTo>
                    <a:lnTo>
                      <a:pt x="538" y="238"/>
                    </a:lnTo>
                    <a:lnTo>
                      <a:pt x="540" y="238"/>
                    </a:lnTo>
                    <a:lnTo>
                      <a:pt x="542" y="237"/>
                    </a:lnTo>
                    <a:lnTo>
                      <a:pt x="543" y="237"/>
                    </a:lnTo>
                    <a:lnTo>
                      <a:pt x="544" y="237"/>
                    </a:lnTo>
                    <a:lnTo>
                      <a:pt x="545" y="237"/>
                    </a:lnTo>
                    <a:lnTo>
                      <a:pt x="548" y="237"/>
                    </a:lnTo>
                    <a:lnTo>
                      <a:pt x="549" y="237"/>
                    </a:lnTo>
                    <a:lnTo>
                      <a:pt x="550" y="236"/>
                    </a:lnTo>
                    <a:lnTo>
                      <a:pt x="554" y="234"/>
                    </a:lnTo>
                    <a:lnTo>
                      <a:pt x="560" y="232"/>
                    </a:lnTo>
                    <a:lnTo>
                      <a:pt x="562" y="232"/>
                    </a:lnTo>
                    <a:lnTo>
                      <a:pt x="567" y="232"/>
                    </a:lnTo>
                    <a:lnTo>
                      <a:pt x="568" y="232"/>
                    </a:lnTo>
                    <a:lnTo>
                      <a:pt x="569" y="234"/>
                    </a:lnTo>
                    <a:lnTo>
                      <a:pt x="570" y="237"/>
                    </a:lnTo>
                    <a:lnTo>
                      <a:pt x="571" y="238"/>
                    </a:lnTo>
                    <a:lnTo>
                      <a:pt x="572" y="238"/>
                    </a:lnTo>
                    <a:lnTo>
                      <a:pt x="576" y="238"/>
                    </a:lnTo>
                    <a:lnTo>
                      <a:pt x="577" y="238"/>
                    </a:lnTo>
                    <a:lnTo>
                      <a:pt x="578" y="239"/>
                    </a:lnTo>
                    <a:lnTo>
                      <a:pt x="578" y="238"/>
                    </a:lnTo>
                    <a:lnTo>
                      <a:pt x="579" y="238"/>
                    </a:lnTo>
                    <a:lnTo>
                      <a:pt x="579" y="237"/>
                    </a:lnTo>
                    <a:lnTo>
                      <a:pt x="580" y="237"/>
                    </a:lnTo>
                    <a:lnTo>
                      <a:pt x="580" y="239"/>
                    </a:lnTo>
                    <a:lnTo>
                      <a:pt x="579" y="242"/>
                    </a:lnTo>
                    <a:lnTo>
                      <a:pt x="579" y="243"/>
                    </a:lnTo>
                    <a:lnTo>
                      <a:pt x="578" y="243"/>
                    </a:lnTo>
                    <a:lnTo>
                      <a:pt x="576" y="244"/>
                    </a:lnTo>
                    <a:lnTo>
                      <a:pt x="575" y="245"/>
                    </a:lnTo>
                    <a:lnTo>
                      <a:pt x="574" y="246"/>
                    </a:lnTo>
                    <a:lnTo>
                      <a:pt x="574" y="247"/>
                    </a:lnTo>
                    <a:lnTo>
                      <a:pt x="574" y="248"/>
                    </a:lnTo>
                    <a:lnTo>
                      <a:pt x="572" y="249"/>
                    </a:lnTo>
                    <a:lnTo>
                      <a:pt x="570" y="251"/>
                    </a:lnTo>
                    <a:lnTo>
                      <a:pt x="569" y="252"/>
                    </a:lnTo>
                    <a:lnTo>
                      <a:pt x="569" y="254"/>
                    </a:lnTo>
                    <a:lnTo>
                      <a:pt x="568" y="256"/>
                    </a:lnTo>
                    <a:lnTo>
                      <a:pt x="568" y="257"/>
                    </a:lnTo>
                    <a:lnTo>
                      <a:pt x="567" y="259"/>
                    </a:lnTo>
                    <a:lnTo>
                      <a:pt x="566" y="259"/>
                    </a:lnTo>
                    <a:lnTo>
                      <a:pt x="564" y="260"/>
                    </a:lnTo>
                    <a:lnTo>
                      <a:pt x="564" y="261"/>
                    </a:lnTo>
                    <a:lnTo>
                      <a:pt x="566" y="264"/>
                    </a:lnTo>
                    <a:lnTo>
                      <a:pt x="567" y="266"/>
                    </a:lnTo>
                    <a:lnTo>
                      <a:pt x="570" y="270"/>
                    </a:lnTo>
                    <a:lnTo>
                      <a:pt x="571" y="271"/>
                    </a:lnTo>
                    <a:lnTo>
                      <a:pt x="571" y="272"/>
                    </a:lnTo>
                    <a:lnTo>
                      <a:pt x="572" y="278"/>
                    </a:lnTo>
                    <a:lnTo>
                      <a:pt x="574" y="281"/>
                    </a:lnTo>
                    <a:lnTo>
                      <a:pt x="576" y="286"/>
                    </a:lnTo>
                    <a:lnTo>
                      <a:pt x="577" y="287"/>
                    </a:lnTo>
                    <a:lnTo>
                      <a:pt x="583" y="291"/>
                    </a:lnTo>
                    <a:lnTo>
                      <a:pt x="584" y="293"/>
                    </a:lnTo>
                    <a:lnTo>
                      <a:pt x="585" y="295"/>
                    </a:lnTo>
                    <a:lnTo>
                      <a:pt x="586" y="296"/>
                    </a:lnTo>
                    <a:lnTo>
                      <a:pt x="586" y="298"/>
                    </a:lnTo>
                    <a:lnTo>
                      <a:pt x="587" y="301"/>
                    </a:lnTo>
                    <a:lnTo>
                      <a:pt x="589" y="303"/>
                    </a:lnTo>
                    <a:lnTo>
                      <a:pt x="592" y="304"/>
                    </a:lnTo>
                    <a:lnTo>
                      <a:pt x="594" y="304"/>
                    </a:lnTo>
                    <a:lnTo>
                      <a:pt x="596" y="305"/>
                    </a:lnTo>
                    <a:lnTo>
                      <a:pt x="597" y="307"/>
                    </a:lnTo>
                    <a:lnTo>
                      <a:pt x="600" y="316"/>
                    </a:lnTo>
                    <a:lnTo>
                      <a:pt x="600" y="319"/>
                    </a:lnTo>
                    <a:lnTo>
                      <a:pt x="601" y="321"/>
                    </a:lnTo>
                    <a:lnTo>
                      <a:pt x="603" y="321"/>
                    </a:lnTo>
                    <a:lnTo>
                      <a:pt x="604" y="322"/>
                    </a:lnTo>
                    <a:lnTo>
                      <a:pt x="604" y="323"/>
                    </a:lnTo>
                    <a:lnTo>
                      <a:pt x="605" y="324"/>
                    </a:lnTo>
                    <a:lnTo>
                      <a:pt x="606" y="326"/>
                    </a:lnTo>
                    <a:lnTo>
                      <a:pt x="607" y="326"/>
                    </a:lnTo>
                    <a:lnTo>
                      <a:pt x="609" y="329"/>
                    </a:lnTo>
                    <a:lnTo>
                      <a:pt x="609" y="330"/>
                    </a:lnTo>
                    <a:lnTo>
                      <a:pt x="609" y="331"/>
                    </a:lnTo>
                    <a:lnTo>
                      <a:pt x="610" y="332"/>
                    </a:lnTo>
                    <a:lnTo>
                      <a:pt x="610" y="334"/>
                    </a:lnTo>
                    <a:lnTo>
                      <a:pt x="613" y="336"/>
                    </a:lnTo>
                    <a:lnTo>
                      <a:pt x="618" y="338"/>
                    </a:lnTo>
                    <a:lnTo>
                      <a:pt x="619" y="338"/>
                    </a:lnTo>
                    <a:lnTo>
                      <a:pt x="620" y="338"/>
                    </a:lnTo>
                    <a:lnTo>
                      <a:pt x="621" y="338"/>
                    </a:lnTo>
                    <a:lnTo>
                      <a:pt x="622" y="338"/>
                    </a:lnTo>
                    <a:lnTo>
                      <a:pt x="627" y="343"/>
                    </a:lnTo>
                    <a:lnTo>
                      <a:pt x="632" y="347"/>
                    </a:lnTo>
                    <a:lnTo>
                      <a:pt x="639" y="354"/>
                    </a:lnTo>
                    <a:lnTo>
                      <a:pt x="644" y="358"/>
                    </a:lnTo>
                    <a:lnTo>
                      <a:pt x="646" y="360"/>
                    </a:lnTo>
                    <a:lnTo>
                      <a:pt x="650" y="361"/>
                    </a:lnTo>
                    <a:lnTo>
                      <a:pt x="656" y="363"/>
                    </a:lnTo>
                    <a:lnTo>
                      <a:pt x="662" y="364"/>
                    </a:lnTo>
                    <a:lnTo>
                      <a:pt x="666" y="366"/>
                    </a:lnTo>
                    <a:lnTo>
                      <a:pt x="672" y="368"/>
                    </a:lnTo>
                    <a:lnTo>
                      <a:pt x="677" y="370"/>
                    </a:lnTo>
                    <a:lnTo>
                      <a:pt x="682" y="372"/>
                    </a:lnTo>
                    <a:lnTo>
                      <a:pt x="688" y="373"/>
                    </a:lnTo>
                    <a:lnTo>
                      <a:pt x="692" y="376"/>
                    </a:lnTo>
                    <a:lnTo>
                      <a:pt x="698" y="377"/>
                    </a:lnTo>
                    <a:lnTo>
                      <a:pt x="704" y="379"/>
                    </a:lnTo>
                    <a:lnTo>
                      <a:pt x="708" y="380"/>
                    </a:lnTo>
                    <a:lnTo>
                      <a:pt x="714" y="382"/>
                    </a:lnTo>
                    <a:lnTo>
                      <a:pt x="719" y="383"/>
                    </a:lnTo>
                    <a:lnTo>
                      <a:pt x="724" y="386"/>
                    </a:lnTo>
                    <a:lnTo>
                      <a:pt x="730" y="387"/>
                    </a:lnTo>
                    <a:lnTo>
                      <a:pt x="734" y="389"/>
                    </a:lnTo>
                    <a:lnTo>
                      <a:pt x="740" y="390"/>
                    </a:lnTo>
                    <a:lnTo>
                      <a:pt x="744" y="393"/>
                    </a:lnTo>
                    <a:lnTo>
                      <a:pt x="750" y="394"/>
                    </a:lnTo>
                    <a:lnTo>
                      <a:pt x="755" y="396"/>
                    </a:lnTo>
                    <a:lnTo>
                      <a:pt x="760" y="397"/>
                    </a:lnTo>
                    <a:lnTo>
                      <a:pt x="765" y="399"/>
                    </a:lnTo>
                    <a:lnTo>
                      <a:pt x="769" y="401"/>
                    </a:lnTo>
                    <a:lnTo>
                      <a:pt x="775" y="403"/>
                    </a:lnTo>
                    <a:lnTo>
                      <a:pt x="779" y="404"/>
                    </a:lnTo>
                    <a:lnTo>
                      <a:pt x="785" y="406"/>
                    </a:lnTo>
                    <a:lnTo>
                      <a:pt x="790" y="407"/>
                    </a:lnTo>
                    <a:lnTo>
                      <a:pt x="792" y="408"/>
                    </a:lnTo>
                    <a:lnTo>
                      <a:pt x="0" y="408"/>
                    </a:lnTo>
                    <a:lnTo>
                      <a:pt x="0" y="407"/>
                    </a:lnTo>
                    <a:lnTo>
                      <a:pt x="0" y="406"/>
                    </a:lnTo>
                    <a:lnTo>
                      <a:pt x="1" y="405"/>
                    </a:lnTo>
                    <a:lnTo>
                      <a:pt x="2" y="405"/>
                    </a:lnTo>
                    <a:lnTo>
                      <a:pt x="2" y="404"/>
                    </a:lnTo>
                    <a:lnTo>
                      <a:pt x="1" y="404"/>
                    </a:lnTo>
                    <a:lnTo>
                      <a:pt x="1" y="403"/>
                    </a:lnTo>
                    <a:lnTo>
                      <a:pt x="0" y="402"/>
                    </a:lnTo>
                    <a:lnTo>
                      <a:pt x="0" y="401"/>
                    </a:lnTo>
                    <a:lnTo>
                      <a:pt x="0" y="399"/>
                    </a:lnTo>
                    <a:lnTo>
                      <a:pt x="0" y="398"/>
                    </a:lnTo>
                    <a:lnTo>
                      <a:pt x="0" y="397"/>
                    </a:lnTo>
                    <a:lnTo>
                      <a:pt x="0" y="396"/>
                    </a:lnTo>
                    <a:lnTo>
                      <a:pt x="0" y="395"/>
                    </a:lnTo>
                    <a:lnTo>
                      <a:pt x="1" y="394"/>
                    </a:lnTo>
                    <a:lnTo>
                      <a:pt x="2" y="394"/>
                    </a:lnTo>
                    <a:lnTo>
                      <a:pt x="2" y="393"/>
                    </a:lnTo>
                    <a:lnTo>
                      <a:pt x="4" y="391"/>
                    </a:lnTo>
                    <a:lnTo>
                      <a:pt x="6" y="391"/>
                    </a:lnTo>
                    <a:lnTo>
                      <a:pt x="11" y="393"/>
                    </a:lnTo>
                    <a:lnTo>
                      <a:pt x="12" y="393"/>
                    </a:lnTo>
                    <a:lnTo>
                      <a:pt x="14" y="391"/>
                    </a:lnTo>
                    <a:lnTo>
                      <a:pt x="15" y="391"/>
                    </a:lnTo>
                    <a:lnTo>
                      <a:pt x="19" y="391"/>
                    </a:lnTo>
                    <a:lnTo>
                      <a:pt x="19" y="390"/>
                    </a:lnTo>
                    <a:lnTo>
                      <a:pt x="20" y="390"/>
                    </a:lnTo>
                    <a:lnTo>
                      <a:pt x="21" y="391"/>
                    </a:lnTo>
                    <a:lnTo>
                      <a:pt x="23" y="393"/>
                    </a:lnTo>
                    <a:lnTo>
                      <a:pt x="24" y="391"/>
                    </a:lnTo>
                    <a:lnTo>
                      <a:pt x="25" y="391"/>
                    </a:lnTo>
                    <a:lnTo>
                      <a:pt x="26" y="391"/>
                    </a:lnTo>
                    <a:lnTo>
                      <a:pt x="27" y="391"/>
                    </a:lnTo>
                    <a:lnTo>
                      <a:pt x="29" y="393"/>
                    </a:lnTo>
                    <a:lnTo>
                      <a:pt x="30" y="395"/>
                    </a:lnTo>
                    <a:lnTo>
                      <a:pt x="32" y="397"/>
                    </a:lnTo>
                    <a:lnTo>
                      <a:pt x="34" y="397"/>
                    </a:lnTo>
                    <a:lnTo>
                      <a:pt x="35" y="397"/>
                    </a:lnTo>
                    <a:lnTo>
                      <a:pt x="37" y="395"/>
                    </a:lnTo>
                    <a:lnTo>
                      <a:pt x="38" y="394"/>
                    </a:lnTo>
                    <a:lnTo>
                      <a:pt x="40" y="394"/>
                    </a:lnTo>
                    <a:lnTo>
                      <a:pt x="42" y="394"/>
                    </a:lnTo>
                    <a:lnTo>
                      <a:pt x="45" y="394"/>
                    </a:lnTo>
                    <a:lnTo>
                      <a:pt x="46" y="393"/>
                    </a:lnTo>
                    <a:lnTo>
                      <a:pt x="47" y="393"/>
                    </a:lnTo>
                    <a:lnTo>
                      <a:pt x="53" y="387"/>
                    </a:lnTo>
                    <a:lnTo>
                      <a:pt x="55" y="386"/>
                    </a:lnTo>
                    <a:lnTo>
                      <a:pt x="55" y="385"/>
                    </a:lnTo>
                    <a:lnTo>
                      <a:pt x="55" y="382"/>
                    </a:lnTo>
                    <a:lnTo>
                      <a:pt x="56" y="381"/>
                    </a:lnTo>
                    <a:lnTo>
                      <a:pt x="55" y="364"/>
                    </a:lnTo>
                    <a:lnTo>
                      <a:pt x="54" y="346"/>
                    </a:lnTo>
                    <a:lnTo>
                      <a:pt x="54" y="331"/>
                    </a:lnTo>
                    <a:lnTo>
                      <a:pt x="53" y="327"/>
                    </a:lnTo>
                    <a:lnTo>
                      <a:pt x="55" y="318"/>
                    </a:lnTo>
                    <a:lnTo>
                      <a:pt x="63" y="296"/>
                    </a:lnTo>
                    <a:lnTo>
                      <a:pt x="67" y="294"/>
                    </a:lnTo>
                    <a:lnTo>
                      <a:pt x="68" y="291"/>
                    </a:lnTo>
                    <a:lnTo>
                      <a:pt x="68" y="290"/>
                    </a:lnTo>
                    <a:lnTo>
                      <a:pt x="68" y="289"/>
                    </a:lnTo>
                    <a:lnTo>
                      <a:pt x="68" y="288"/>
                    </a:lnTo>
                    <a:lnTo>
                      <a:pt x="68" y="287"/>
                    </a:lnTo>
                    <a:lnTo>
                      <a:pt x="69" y="287"/>
                    </a:lnTo>
                    <a:lnTo>
                      <a:pt x="69" y="285"/>
                    </a:lnTo>
                    <a:lnTo>
                      <a:pt x="69" y="281"/>
                    </a:lnTo>
                    <a:lnTo>
                      <a:pt x="66" y="269"/>
                    </a:lnTo>
                    <a:lnTo>
                      <a:pt x="66" y="265"/>
                    </a:lnTo>
                    <a:lnTo>
                      <a:pt x="67" y="264"/>
                    </a:lnTo>
                    <a:lnTo>
                      <a:pt x="71" y="256"/>
                    </a:lnTo>
                    <a:lnTo>
                      <a:pt x="73" y="252"/>
                    </a:lnTo>
                    <a:lnTo>
                      <a:pt x="75" y="251"/>
                    </a:lnTo>
                    <a:lnTo>
                      <a:pt x="76" y="249"/>
                    </a:lnTo>
                    <a:lnTo>
                      <a:pt x="83" y="245"/>
                    </a:lnTo>
                    <a:lnTo>
                      <a:pt x="84" y="245"/>
                    </a:lnTo>
                    <a:lnTo>
                      <a:pt x="85" y="245"/>
                    </a:lnTo>
                    <a:lnTo>
                      <a:pt x="92" y="251"/>
                    </a:lnTo>
                    <a:lnTo>
                      <a:pt x="94" y="252"/>
                    </a:lnTo>
                    <a:lnTo>
                      <a:pt x="94" y="253"/>
                    </a:lnTo>
                    <a:lnTo>
                      <a:pt x="95" y="254"/>
                    </a:lnTo>
                    <a:lnTo>
                      <a:pt x="94" y="255"/>
                    </a:lnTo>
                    <a:lnTo>
                      <a:pt x="95" y="256"/>
                    </a:lnTo>
                    <a:lnTo>
                      <a:pt x="96" y="254"/>
                    </a:lnTo>
                    <a:lnTo>
                      <a:pt x="97" y="254"/>
                    </a:lnTo>
                    <a:lnTo>
                      <a:pt x="98" y="254"/>
                    </a:lnTo>
                    <a:lnTo>
                      <a:pt x="99" y="254"/>
                    </a:lnTo>
                    <a:lnTo>
                      <a:pt x="101" y="253"/>
                    </a:lnTo>
                    <a:lnTo>
                      <a:pt x="101" y="252"/>
                    </a:lnTo>
                    <a:lnTo>
                      <a:pt x="101" y="251"/>
                    </a:lnTo>
                    <a:lnTo>
                      <a:pt x="102" y="249"/>
                    </a:lnTo>
                    <a:lnTo>
                      <a:pt x="105" y="247"/>
                    </a:lnTo>
                    <a:lnTo>
                      <a:pt x="106" y="245"/>
                    </a:lnTo>
                    <a:lnTo>
                      <a:pt x="106" y="244"/>
                    </a:lnTo>
                    <a:lnTo>
                      <a:pt x="106" y="243"/>
                    </a:lnTo>
                    <a:lnTo>
                      <a:pt x="104" y="242"/>
                    </a:lnTo>
                    <a:lnTo>
                      <a:pt x="104" y="240"/>
                    </a:lnTo>
                    <a:lnTo>
                      <a:pt x="104" y="239"/>
                    </a:lnTo>
                    <a:lnTo>
                      <a:pt x="107" y="228"/>
                    </a:lnTo>
                    <a:lnTo>
                      <a:pt x="109" y="226"/>
                    </a:lnTo>
                    <a:lnTo>
                      <a:pt x="107" y="224"/>
                    </a:lnTo>
                    <a:lnTo>
                      <a:pt x="106" y="223"/>
                    </a:lnTo>
                    <a:lnTo>
                      <a:pt x="105" y="222"/>
                    </a:lnTo>
                    <a:lnTo>
                      <a:pt x="106" y="221"/>
                    </a:lnTo>
                    <a:lnTo>
                      <a:pt x="113" y="204"/>
                    </a:lnTo>
                    <a:lnTo>
                      <a:pt x="113" y="203"/>
                    </a:lnTo>
                    <a:lnTo>
                      <a:pt x="113" y="202"/>
                    </a:lnTo>
                    <a:lnTo>
                      <a:pt x="112" y="199"/>
                    </a:lnTo>
                    <a:lnTo>
                      <a:pt x="112" y="198"/>
                    </a:lnTo>
                    <a:lnTo>
                      <a:pt x="112" y="195"/>
                    </a:lnTo>
                    <a:lnTo>
                      <a:pt x="112" y="193"/>
                    </a:lnTo>
                    <a:lnTo>
                      <a:pt x="112" y="192"/>
                    </a:lnTo>
                    <a:lnTo>
                      <a:pt x="112" y="190"/>
                    </a:lnTo>
                    <a:lnTo>
                      <a:pt x="113" y="189"/>
                    </a:lnTo>
                    <a:lnTo>
                      <a:pt x="113" y="187"/>
                    </a:lnTo>
                    <a:lnTo>
                      <a:pt x="114" y="186"/>
                    </a:lnTo>
                    <a:lnTo>
                      <a:pt x="116" y="185"/>
                    </a:lnTo>
                    <a:lnTo>
                      <a:pt x="118" y="185"/>
                    </a:lnTo>
                    <a:lnTo>
                      <a:pt x="122" y="182"/>
                    </a:lnTo>
                    <a:lnTo>
                      <a:pt x="123" y="180"/>
                    </a:lnTo>
                    <a:lnTo>
                      <a:pt x="123" y="179"/>
                    </a:lnTo>
                    <a:lnTo>
                      <a:pt x="124" y="179"/>
                    </a:lnTo>
                    <a:lnTo>
                      <a:pt x="124" y="178"/>
                    </a:lnTo>
                    <a:lnTo>
                      <a:pt x="127" y="177"/>
                    </a:lnTo>
                    <a:lnTo>
                      <a:pt x="128" y="174"/>
                    </a:lnTo>
                    <a:lnTo>
                      <a:pt x="129" y="173"/>
                    </a:lnTo>
                    <a:lnTo>
                      <a:pt x="129" y="170"/>
                    </a:lnTo>
                    <a:lnTo>
                      <a:pt x="130" y="168"/>
                    </a:lnTo>
                    <a:lnTo>
                      <a:pt x="130" y="167"/>
                    </a:lnTo>
                    <a:lnTo>
                      <a:pt x="131" y="167"/>
                    </a:lnTo>
                    <a:lnTo>
                      <a:pt x="132" y="165"/>
                    </a:lnTo>
                    <a:lnTo>
                      <a:pt x="133" y="165"/>
                    </a:lnTo>
                    <a:lnTo>
                      <a:pt x="133" y="164"/>
                    </a:lnTo>
                    <a:lnTo>
                      <a:pt x="133" y="163"/>
                    </a:lnTo>
                    <a:lnTo>
                      <a:pt x="133" y="162"/>
                    </a:lnTo>
                    <a:lnTo>
                      <a:pt x="135" y="160"/>
                    </a:lnTo>
                    <a:lnTo>
                      <a:pt x="146" y="142"/>
                    </a:lnTo>
                    <a:lnTo>
                      <a:pt x="146" y="140"/>
                    </a:lnTo>
                    <a:lnTo>
                      <a:pt x="147" y="140"/>
                    </a:lnTo>
                    <a:lnTo>
                      <a:pt x="148" y="140"/>
                    </a:lnTo>
                    <a:lnTo>
                      <a:pt x="149" y="139"/>
                    </a:lnTo>
                    <a:lnTo>
                      <a:pt x="149" y="138"/>
                    </a:lnTo>
                    <a:lnTo>
                      <a:pt x="149" y="137"/>
                    </a:lnTo>
                    <a:lnTo>
                      <a:pt x="149" y="136"/>
                    </a:lnTo>
                    <a:lnTo>
                      <a:pt x="150" y="136"/>
                    </a:lnTo>
                    <a:lnTo>
                      <a:pt x="153" y="135"/>
                    </a:lnTo>
                    <a:lnTo>
                      <a:pt x="171" y="132"/>
                    </a:lnTo>
                    <a:lnTo>
                      <a:pt x="172" y="132"/>
                    </a:lnTo>
                    <a:lnTo>
                      <a:pt x="172" y="134"/>
                    </a:lnTo>
                    <a:lnTo>
                      <a:pt x="173" y="134"/>
                    </a:lnTo>
                    <a:lnTo>
                      <a:pt x="174" y="134"/>
                    </a:lnTo>
                    <a:lnTo>
                      <a:pt x="175" y="134"/>
                    </a:lnTo>
                    <a:lnTo>
                      <a:pt x="176" y="132"/>
                    </a:lnTo>
                    <a:lnTo>
                      <a:pt x="178" y="126"/>
                    </a:lnTo>
                    <a:lnTo>
                      <a:pt x="178" y="125"/>
                    </a:lnTo>
                    <a:lnTo>
                      <a:pt x="176" y="123"/>
                    </a:lnTo>
                    <a:lnTo>
                      <a:pt x="175" y="121"/>
                    </a:lnTo>
                    <a:lnTo>
                      <a:pt x="175" y="119"/>
                    </a:lnTo>
                    <a:lnTo>
                      <a:pt x="176" y="118"/>
                    </a:lnTo>
                    <a:lnTo>
                      <a:pt x="178" y="117"/>
                    </a:lnTo>
                    <a:lnTo>
                      <a:pt x="178" y="115"/>
                    </a:lnTo>
                    <a:lnTo>
                      <a:pt x="176" y="114"/>
                    </a:lnTo>
                    <a:lnTo>
                      <a:pt x="176" y="113"/>
                    </a:lnTo>
                    <a:lnTo>
                      <a:pt x="182" y="93"/>
                    </a:lnTo>
                    <a:lnTo>
                      <a:pt x="191" y="80"/>
                    </a:lnTo>
                    <a:lnTo>
                      <a:pt x="192" y="78"/>
                    </a:lnTo>
                    <a:lnTo>
                      <a:pt x="192" y="75"/>
                    </a:lnTo>
                    <a:lnTo>
                      <a:pt x="192" y="73"/>
                    </a:lnTo>
                    <a:lnTo>
                      <a:pt x="195" y="68"/>
                    </a:lnTo>
                    <a:lnTo>
                      <a:pt x="196" y="64"/>
                    </a:lnTo>
                    <a:lnTo>
                      <a:pt x="196" y="62"/>
                    </a:lnTo>
                    <a:lnTo>
                      <a:pt x="195" y="59"/>
                    </a:lnTo>
                    <a:lnTo>
                      <a:pt x="195" y="58"/>
                    </a:lnTo>
                    <a:lnTo>
                      <a:pt x="195" y="55"/>
                    </a:lnTo>
                    <a:lnTo>
                      <a:pt x="195" y="54"/>
                    </a:lnTo>
                    <a:lnTo>
                      <a:pt x="200" y="37"/>
                    </a:lnTo>
                    <a:lnTo>
                      <a:pt x="201" y="37"/>
                    </a:lnTo>
                    <a:lnTo>
                      <a:pt x="201" y="36"/>
                    </a:lnTo>
                    <a:lnTo>
                      <a:pt x="202" y="36"/>
                    </a:lnTo>
                    <a:lnTo>
                      <a:pt x="204" y="36"/>
                    </a:lnTo>
                    <a:lnTo>
                      <a:pt x="205" y="36"/>
                    </a:lnTo>
                    <a:lnTo>
                      <a:pt x="206" y="35"/>
                    </a:lnTo>
                    <a:lnTo>
                      <a:pt x="207" y="35"/>
                    </a:lnTo>
                    <a:lnTo>
                      <a:pt x="208" y="34"/>
                    </a:lnTo>
                    <a:lnTo>
                      <a:pt x="211" y="34"/>
                    </a:lnTo>
                    <a:lnTo>
                      <a:pt x="213" y="34"/>
                    </a:lnTo>
                    <a:lnTo>
                      <a:pt x="217" y="34"/>
                    </a:lnTo>
                    <a:lnTo>
                      <a:pt x="219" y="34"/>
                    </a:lnTo>
                    <a:lnTo>
                      <a:pt x="223" y="35"/>
                    </a:lnTo>
                    <a:lnTo>
                      <a:pt x="225" y="35"/>
                    </a:lnTo>
                    <a:lnTo>
                      <a:pt x="226" y="37"/>
                    </a:lnTo>
                    <a:lnTo>
                      <a:pt x="227" y="37"/>
                    </a:lnTo>
                    <a:lnTo>
                      <a:pt x="228" y="37"/>
                    </a:lnTo>
                    <a:lnTo>
                      <a:pt x="230" y="37"/>
                    </a:lnTo>
                    <a:lnTo>
                      <a:pt x="231" y="37"/>
                    </a:lnTo>
                    <a:lnTo>
                      <a:pt x="232" y="37"/>
                    </a:lnTo>
                    <a:lnTo>
                      <a:pt x="232" y="36"/>
                    </a:lnTo>
                    <a:lnTo>
                      <a:pt x="233" y="36"/>
                    </a:lnTo>
                    <a:lnTo>
                      <a:pt x="233" y="35"/>
                    </a:lnTo>
                    <a:lnTo>
                      <a:pt x="234" y="34"/>
                    </a:lnTo>
                    <a:lnTo>
                      <a:pt x="234" y="31"/>
                    </a:lnTo>
                    <a:lnTo>
                      <a:pt x="234" y="30"/>
                    </a:lnTo>
                    <a:lnTo>
                      <a:pt x="234" y="29"/>
                    </a:lnTo>
                    <a:lnTo>
                      <a:pt x="235" y="28"/>
                    </a:lnTo>
                    <a:lnTo>
                      <a:pt x="236" y="27"/>
                    </a:lnTo>
                    <a:lnTo>
                      <a:pt x="239" y="26"/>
                    </a:lnTo>
                    <a:lnTo>
                      <a:pt x="243" y="26"/>
                    </a:lnTo>
                    <a:lnTo>
                      <a:pt x="244" y="26"/>
                    </a:lnTo>
                    <a:lnTo>
                      <a:pt x="245" y="26"/>
                    </a:lnTo>
                    <a:lnTo>
                      <a:pt x="247" y="27"/>
                    </a:lnTo>
                    <a:lnTo>
                      <a:pt x="248" y="28"/>
                    </a:lnTo>
                    <a:lnTo>
                      <a:pt x="250" y="30"/>
                    </a:lnTo>
                    <a:lnTo>
                      <a:pt x="251" y="31"/>
                    </a:lnTo>
                    <a:lnTo>
                      <a:pt x="251" y="33"/>
                    </a:lnTo>
                    <a:lnTo>
                      <a:pt x="251" y="34"/>
                    </a:lnTo>
                    <a:lnTo>
                      <a:pt x="251" y="35"/>
                    </a:lnTo>
                    <a:lnTo>
                      <a:pt x="252" y="35"/>
                    </a:lnTo>
                    <a:lnTo>
                      <a:pt x="252" y="36"/>
                    </a:lnTo>
                    <a:lnTo>
                      <a:pt x="254" y="38"/>
                    </a:lnTo>
                    <a:lnTo>
                      <a:pt x="256" y="38"/>
                    </a:lnTo>
                    <a:lnTo>
                      <a:pt x="256" y="39"/>
                    </a:lnTo>
                    <a:lnTo>
                      <a:pt x="256" y="40"/>
                    </a:lnTo>
                    <a:lnTo>
                      <a:pt x="257" y="42"/>
                    </a:lnTo>
                    <a:lnTo>
                      <a:pt x="258" y="42"/>
                    </a:lnTo>
                    <a:lnTo>
                      <a:pt x="259" y="43"/>
                    </a:lnTo>
                    <a:lnTo>
                      <a:pt x="259" y="45"/>
                    </a:lnTo>
                    <a:lnTo>
                      <a:pt x="259" y="46"/>
                    </a:lnTo>
                    <a:lnTo>
                      <a:pt x="260" y="46"/>
                    </a:lnTo>
                    <a:lnTo>
                      <a:pt x="261" y="47"/>
                    </a:lnTo>
                    <a:lnTo>
                      <a:pt x="261" y="46"/>
                    </a:lnTo>
                    <a:lnTo>
                      <a:pt x="264" y="42"/>
                    </a:lnTo>
                    <a:lnTo>
                      <a:pt x="267" y="34"/>
                    </a:lnTo>
                    <a:lnTo>
                      <a:pt x="271" y="25"/>
                    </a:lnTo>
                    <a:lnTo>
                      <a:pt x="275" y="14"/>
                    </a:lnTo>
                    <a:lnTo>
                      <a:pt x="278" y="5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3" y="2"/>
                    </a:lnTo>
                    <a:lnTo>
                      <a:pt x="284" y="4"/>
                    </a:lnTo>
                    <a:lnTo>
                      <a:pt x="285" y="4"/>
                    </a:lnTo>
                    <a:lnTo>
                      <a:pt x="285" y="5"/>
                    </a:lnTo>
                    <a:lnTo>
                      <a:pt x="285" y="6"/>
                    </a:lnTo>
                    <a:lnTo>
                      <a:pt x="286" y="6"/>
                    </a:lnTo>
                    <a:lnTo>
                      <a:pt x="287" y="8"/>
                    </a:lnTo>
                    <a:lnTo>
                      <a:pt x="287" y="9"/>
                    </a:lnTo>
                    <a:lnTo>
                      <a:pt x="288" y="9"/>
                    </a:lnTo>
                    <a:lnTo>
                      <a:pt x="294" y="12"/>
                    </a:lnTo>
                    <a:lnTo>
                      <a:pt x="295" y="12"/>
                    </a:lnTo>
                    <a:lnTo>
                      <a:pt x="299" y="11"/>
                    </a:lnTo>
                    <a:lnTo>
                      <a:pt x="300" y="11"/>
                    </a:lnTo>
                    <a:lnTo>
                      <a:pt x="301" y="12"/>
                    </a:lnTo>
                    <a:lnTo>
                      <a:pt x="302" y="12"/>
                    </a:lnTo>
                    <a:lnTo>
                      <a:pt x="302" y="13"/>
                    </a:lnTo>
                    <a:lnTo>
                      <a:pt x="302" y="14"/>
                    </a:lnTo>
                    <a:lnTo>
                      <a:pt x="303" y="15"/>
                    </a:lnTo>
                    <a:lnTo>
                      <a:pt x="303" y="17"/>
                    </a:lnTo>
                    <a:lnTo>
                      <a:pt x="304" y="17"/>
                    </a:lnTo>
                    <a:lnTo>
                      <a:pt x="304" y="18"/>
                    </a:lnTo>
                    <a:lnTo>
                      <a:pt x="305" y="18"/>
                    </a:lnTo>
                    <a:lnTo>
                      <a:pt x="305" y="21"/>
                    </a:lnTo>
                    <a:lnTo>
                      <a:pt x="307" y="22"/>
                    </a:lnTo>
                    <a:lnTo>
                      <a:pt x="308" y="23"/>
                    </a:lnTo>
                    <a:lnTo>
                      <a:pt x="311" y="25"/>
                    </a:lnTo>
                    <a:lnTo>
                      <a:pt x="311" y="26"/>
                    </a:lnTo>
                    <a:lnTo>
                      <a:pt x="312" y="27"/>
                    </a:lnTo>
                    <a:lnTo>
                      <a:pt x="312" y="28"/>
                    </a:lnTo>
                    <a:lnTo>
                      <a:pt x="313" y="28"/>
                    </a:lnTo>
                    <a:lnTo>
                      <a:pt x="314" y="28"/>
                    </a:lnTo>
                    <a:lnTo>
                      <a:pt x="317" y="28"/>
                    </a:lnTo>
                    <a:lnTo>
                      <a:pt x="321" y="28"/>
                    </a:lnTo>
                    <a:lnTo>
                      <a:pt x="324" y="27"/>
                    </a:lnTo>
                    <a:lnTo>
                      <a:pt x="327" y="25"/>
                    </a:lnTo>
                    <a:lnTo>
                      <a:pt x="328" y="25"/>
                    </a:lnTo>
                    <a:lnTo>
                      <a:pt x="329" y="26"/>
                    </a:lnTo>
                    <a:lnTo>
                      <a:pt x="330" y="26"/>
                    </a:lnTo>
                    <a:lnTo>
                      <a:pt x="331" y="26"/>
                    </a:lnTo>
                    <a:lnTo>
                      <a:pt x="333" y="25"/>
                    </a:lnTo>
                    <a:lnTo>
                      <a:pt x="336" y="23"/>
                    </a:lnTo>
                    <a:lnTo>
                      <a:pt x="339" y="23"/>
                    </a:lnTo>
                    <a:lnTo>
                      <a:pt x="340" y="22"/>
                    </a:lnTo>
                    <a:lnTo>
                      <a:pt x="342" y="21"/>
                    </a:lnTo>
                    <a:lnTo>
                      <a:pt x="345" y="20"/>
                    </a:lnTo>
                    <a:lnTo>
                      <a:pt x="346" y="19"/>
                    </a:lnTo>
                    <a:lnTo>
                      <a:pt x="346" y="18"/>
                    </a:lnTo>
                    <a:lnTo>
                      <a:pt x="347" y="17"/>
                    </a:lnTo>
                    <a:lnTo>
                      <a:pt x="347" y="15"/>
                    </a:lnTo>
                    <a:lnTo>
                      <a:pt x="347" y="14"/>
                    </a:lnTo>
                    <a:lnTo>
                      <a:pt x="347" y="13"/>
                    </a:lnTo>
                    <a:lnTo>
                      <a:pt x="347" y="14"/>
                    </a:lnTo>
                    <a:lnTo>
                      <a:pt x="350" y="14"/>
                    </a:lnTo>
                    <a:lnTo>
                      <a:pt x="352" y="14"/>
                    </a:lnTo>
                    <a:lnTo>
                      <a:pt x="353" y="15"/>
                    </a:lnTo>
                    <a:lnTo>
                      <a:pt x="355" y="17"/>
                    </a:lnTo>
                    <a:lnTo>
                      <a:pt x="355" y="18"/>
                    </a:lnTo>
                    <a:lnTo>
                      <a:pt x="356" y="19"/>
                    </a:lnTo>
                    <a:lnTo>
                      <a:pt x="359" y="25"/>
                    </a:lnTo>
                    <a:lnTo>
                      <a:pt x="360" y="27"/>
                    </a:lnTo>
                    <a:lnTo>
                      <a:pt x="361" y="27"/>
                    </a:lnTo>
                    <a:lnTo>
                      <a:pt x="362" y="25"/>
                    </a:lnTo>
                    <a:lnTo>
                      <a:pt x="363" y="23"/>
                    </a:lnTo>
                    <a:lnTo>
                      <a:pt x="364" y="23"/>
                    </a:lnTo>
                    <a:lnTo>
                      <a:pt x="368" y="25"/>
                    </a:lnTo>
                    <a:lnTo>
                      <a:pt x="369" y="23"/>
                    </a:lnTo>
                    <a:lnTo>
                      <a:pt x="373" y="22"/>
                    </a:lnTo>
                    <a:lnTo>
                      <a:pt x="377" y="21"/>
                    </a:lnTo>
                    <a:lnTo>
                      <a:pt x="377" y="20"/>
                    </a:lnTo>
                    <a:lnTo>
                      <a:pt x="378" y="19"/>
                    </a:lnTo>
                    <a:lnTo>
                      <a:pt x="379" y="19"/>
                    </a:lnTo>
                    <a:lnTo>
                      <a:pt x="380" y="19"/>
                    </a:lnTo>
                    <a:lnTo>
                      <a:pt x="381" y="20"/>
                    </a:lnTo>
                    <a:lnTo>
                      <a:pt x="382" y="21"/>
                    </a:lnTo>
                    <a:lnTo>
                      <a:pt x="382" y="22"/>
                    </a:lnTo>
                    <a:lnTo>
                      <a:pt x="386" y="23"/>
                    </a:lnTo>
                    <a:lnTo>
                      <a:pt x="387" y="23"/>
                    </a:lnTo>
                    <a:lnTo>
                      <a:pt x="390" y="22"/>
                    </a:lnTo>
                    <a:lnTo>
                      <a:pt x="393" y="22"/>
                    </a:lnTo>
                    <a:lnTo>
                      <a:pt x="395" y="23"/>
                    </a:lnTo>
                    <a:lnTo>
                      <a:pt x="396" y="25"/>
                    </a:lnTo>
                    <a:lnTo>
                      <a:pt x="399" y="27"/>
                    </a:lnTo>
                    <a:lnTo>
                      <a:pt x="400" y="28"/>
                    </a:lnTo>
                    <a:lnTo>
                      <a:pt x="402" y="28"/>
                    </a:lnTo>
                    <a:lnTo>
                      <a:pt x="403" y="27"/>
                    </a:lnTo>
                    <a:lnTo>
                      <a:pt x="404" y="26"/>
                    </a:lnTo>
                    <a:lnTo>
                      <a:pt x="405" y="26"/>
                    </a:lnTo>
                    <a:lnTo>
                      <a:pt x="406" y="26"/>
                    </a:lnTo>
                    <a:lnTo>
                      <a:pt x="408" y="26"/>
                    </a:lnTo>
                    <a:lnTo>
                      <a:pt x="412" y="25"/>
                    </a:lnTo>
                    <a:lnTo>
                      <a:pt x="413" y="25"/>
                    </a:lnTo>
                    <a:lnTo>
                      <a:pt x="419" y="27"/>
                    </a:lnTo>
                    <a:lnTo>
                      <a:pt x="421" y="27"/>
                    </a:lnTo>
                    <a:lnTo>
                      <a:pt x="423" y="29"/>
                    </a:lnTo>
                    <a:lnTo>
                      <a:pt x="428" y="34"/>
                    </a:lnTo>
                    <a:lnTo>
                      <a:pt x="432" y="37"/>
                    </a:lnTo>
                    <a:lnTo>
                      <a:pt x="436" y="38"/>
                    </a:lnTo>
                    <a:lnTo>
                      <a:pt x="441" y="42"/>
                    </a:lnTo>
                    <a:lnTo>
                      <a:pt x="443" y="43"/>
                    </a:lnTo>
                    <a:lnTo>
                      <a:pt x="448" y="43"/>
                    </a:lnTo>
                    <a:lnTo>
                      <a:pt x="452" y="45"/>
                    </a:lnTo>
                    <a:lnTo>
                      <a:pt x="456" y="47"/>
                    </a:lnTo>
                    <a:lnTo>
                      <a:pt x="463" y="54"/>
                    </a:lnTo>
                    <a:lnTo>
                      <a:pt x="468" y="62"/>
                    </a:lnTo>
                    <a:lnTo>
                      <a:pt x="473" y="70"/>
                    </a:lnTo>
                    <a:lnTo>
                      <a:pt x="477" y="77"/>
                    </a:lnTo>
                    <a:lnTo>
                      <a:pt x="480" y="79"/>
                    </a:lnTo>
                    <a:lnTo>
                      <a:pt x="488" y="85"/>
                    </a:lnTo>
                    <a:lnTo>
                      <a:pt x="498" y="92"/>
                    </a:lnTo>
                    <a:lnTo>
                      <a:pt x="503" y="96"/>
                    </a:lnTo>
                    <a:lnTo>
                      <a:pt x="508" y="100"/>
                    </a:lnTo>
                    <a:lnTo>
                      <a:pt x="511" y="103"/>
                    </a:lnTo>
                    <a:lnTo>
                      <a:pt x="512" y="105"/>
                    </a:lnTo>
                    <a:lnTo>
                      <a:pt x="515" y="109"/>
                    </a:lnTo>
                    <a:lnTo>
                      <a:pt x="519" y="119"/>
                    </a:lnTo>
                    <a:lnTo>
                      <a:pt x="523" y="122"/>
                    </a:lnTo>
                    <a:lnTo>
                      <a:pt x="527" y="126"/>
                    </a:lnTo>
                    <a:lnTo>
                      <a:pt x="531" y="127"/>
                    </a:lnTo>
                    <a:lnTo>
                      <a:pt x="534" y="129"/>
                    </a:lnTo>
                    <a:lnTo>
                      <a:pt x="536" y="131"/>
                    </a:lnTo>
                    <a:lnTo>
                      <a:pt x="541" y="138"/>
                    </a:lnTo>
                    <a:lnTo>
                      <a:pt x="545" y="145"/>
                    </a:lnTo>
                    <a:lnTo>
                      <a:pt x="549" y="14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95" name="Freeform 71">
                <a:extLst>
                  <a:ext uri="{FF2B5EF4-FFF2-40B4-BE49-F238E27FC236}">
                    <a16:creationId xmlns:a16="http://schemas.microsoft.com/office/drawing/2014/main" id="{D54F8204-131A-0FF9-C219-61C818A583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8277" y="4565799"/>
                <a:ext cx="811213" cy="388938"/>
              </a:xfrm>
              <a:custGeom>
                <a:avLst/>
                <a:gdLst>
                  <a:gd name="T0" fmla="*/ 511 w 511"/>
                  <a:gd name="T1" fmla="*/ 218 h 245"/>
                  <a:gd name="T2" fmla="*/ 508 w 511"/>
                  <a:gd name="T3" fmla="*/ 224 h 245"/>
                  <a:gd name="T4" fmla="*/ 497 w 511"/>
                  <a:gd name="T5" fmla="*/ 231 h 245"/>
                  <a:gd name="T6" fmla="*/ 492 w 511"/>
                  <a:gd name="T7" fmla="*/ 232 h 245"/>
                  <a:gd name="T8" fmla="*/ 487 w 511"/>
                  <a:gd name="T9" fmla="*/ 234 h 245"/>
                  <a:gd name="T10" fmla="*/ 481 w 511"/>
                  <a:gd name="T11" fmla="*/ 228 h 245"/>
                  <a:gd name="T12" fmla="*/ 476 w 511"/>
                  <a:gd name="T13" fmla="*/ 228 h 245"/>
                  <a:gd name="T14" fmla="*/ 474 w 511"/>
                  <a:gd name="T15" fmla="*/ 228 h 245"/>
                  <a:gd name="T16" fmla="*/ 469 w 511"/>
                  <a:gd name="T17" fmla="*/ 228 h 245"/>
                  <a:gd name="T18" fmla="*/ 466 w 511"/>
                  <a:gd name="T19" fmla="*/ 230 h 245"/>
                  <a:gd name="T20" fmla="*/ 457 w 511"/>
                  <a:gd name="T21" fmla="*/ 231 h 245"/>
                  <a:gd name="T22" fmla="*/ 455 w 511"/>
                  <a:gd name="T23" fmla="*/ 232 h 245"/>
                  <a:gd name="T24" fmla="*/ 455 w 511"/>
                  <a:gd name="T25" fmla="*/ 234 h 245"/>
                  <a:gd name="T26" fmla="*/ 455 w 511"/>
                  <a:gd name="T27" fmla="*/ 235 h 245"/>
                  <a:gd name="T28" fmla="*/ 455 w 511"/>
                  <a:gd name="T29" fmla="*/ 238 h 245"/>
                  <a:gd name="T30" fmla="*/ 456 w 511"/>
                  <a:gd name="T31" fmla="*/ 240 h 245"/>
                  <a:gd name="T32" fmla="*/ 457 w 511"/>
                  <a:gd name="T33" fmla="*/ 242 h 245"/>
                  <a:gd name="T34" fmla="*/ 455 w 511"/>
                  <a:gd name="T35" fmla="*/ 243 h 245"/>
                  <a:gd name="T36" fmla="*/ 0 w 511"/>
                  <a:gd name="T37" fmla="*/ 245 h 245"/>
                  <a:gd name="T38" fmla="*/ 7 w 511"/>
                  <a:gd name="T39" fmla="*/ 111 h 245"/>
                  <a:gd name="T40" fmla="*/ 11 w 511"/>
                  <a:gd name="T41" fmla="*/ 111 h 245"/>
                  <a:gd name="T42" fmla="*/ 16 w 511"/>
                  <a:gd name="T43" fmla="*/ 110 h 245"/>
                  <a:gd name="T44" fmla="*/ 22 w 511"/>
                  <a:gd name="T45" fmla="*/ 113 h 245"/>
                  <a:gd name="T46" fmla="*/ 23 w 511"/>
                  <a:gd name="T47" fmla="*/ 124 h 245"/>
                  <a:gd name="T48" fmla="*/ 24 w 511"/>
                  <a:gd name="T49" fmla="*/ 125 h 245"/>
                  <a:gd name="T50" fmla="*/ 28 w 511"/>
                  <a:gd name="T51" fmla="*/ 127 h 245"/>
                  <a:gd name="T52" fmla="*/ 33 w 511"/>
                  <a:gd name="T53" fmla="*/ 134 h 245"/>
                  <a:gd name="T54" fmla="*/ 39 w 511"/>
                  <a:gd name="T55" fmla="*/ 138 h 245"/>
                  <a:gd name="T56" fmla="*/ 66 w 511"/>
                  <a:gd name="T57" fmla="*/ 167 h 245"/>
                  <a:gd name="T58" fmla="*/ 108 w 511"/>
                  <a:gd name="T59" fmla="*/ 158 h 245"/>
                  <a:gd name="T60" fmla="*/ 125 w 511"/>
                  <a:gd name="T61" fmla="*/ 159 h 245"/>
                  <a:gd name="T62" fmla="*/ 139 w 511"/>
                  <a:gd name="T63" fmla="*/ 160 h 245"/>
                  <a:gd name="T64" fmla="*/ 151 w 511"/>
                  <a:gd name="T65" fmla="*/ 176 h 245"/>
                  <a:gd name="T66" fmla="*/ 197 w 511"/>
                  <a:gd name="T67" fmla="*/ 175 h 245"/>
                  <a:gd name="T68" fmla="*/ 201 w 511"/>
                  <a:gd name="T69" fmla="*/ 164 h 245"/>
                  <a:gd name="T70" fmla="*/ 222 w 511"/>
                  <a:gd name="T71" fmla="*/ 152 h 245"/>
                  <a:gd name="T72" fmla="*/ 243 w 511"/>
                  <a:gd name="T73" fmla="*/ 132 h 245"/>
                  <a:gd name="T74" fmla="*/ 267 w 511"/>
                  <a:gd name="T75" fmla="*/ 118 h 245"/>
                  <a:gd name="T76" fmla="*/ 312 w 511"/>
                  <a:gd name="T77" fmla="*/ 152 h 245"/>
                  <a:gd name="T78" fmla="*/ 316 w 511"/>
                  <a:gd name="T79" fmla="*/ 150 h 245"/>
                  <a:gd name="T80" fmla="*/ 336 w 511"/>
                  <a:gd name="T81" fmla="*/ 149 h 245"/>
                  <a:gd name="T82" fmla="*/ 372 w 511"/>
                  <a:gd name="T83" fmla="*/ 114 h 245"/>
                  <a:gd name="T84" fmla="*/ 383 w 511"/>
                  <a:gd name="T85" fmla="*/ 96 h 245"/>
                  <a:gd name="T86" fmla="*/ 412 w 511"/>
                  <a:gd name="T87" fmla="*/ 68 h 245"/>
                  <a:gd name="T88" fmla="*/ 407 w 511"/>
                  <a:gd name="T89" fmla="*/ 40 h 245"/>
                  <a:gd name="T90" fmla="*/ 406 w 511"/>
                  <a:gd name="T91" fmla="*/ 31 h 245"/>
                  <a:gd name="T92" fmla="*/ 430 w 511"/>
                  <a:gd name="T93" fmla="*/ 11 h 245"/>
                  <a:gd name="T94" fmla="*/ 429 w 511"/>
                  <a:gd name="T95" fmla="*/ 6 h 245"/>
                  <a:gd name="T96" fmla="*/ 429 w 511"/>
                  <a:gd name="T97" fmla="*/ 1 h 245"/>
                  <a:gd name="T98" fmla="*/ 429 w 511"/>
                  <a:gd name="T99" fmla="*/ 0 h 245"/>
                  <a:gd name="T100" fmla="*/ 454 w 511"/>
                  <a:gd name="T101" fmla="*/ 24 h 245"/>
                  <a:gd name="T102" fmla="*/ 452 w 511"/>
                  <a:gd name="T103" fmla="*/ 36 h 245"/>
                  <a:gd name="T104" fmla="*/ 450 w 511"/>
                  <a:gd name="T105" fmla="*/ 39 h 245"/>
                  <a:gd name="T106" fmla="*/ 455 w 511"/>
                  <a:gd name="T107" fmla="*/ 85 h 245"/>
                  <a:gd name="T108" fmla="*/ 454 w 511"/>
                  <a:gd name="T109" fmla="*/ 91 h 245"/>
                  <a:gd name="T110" fmla="*/ 473 w 511"/>
                  <a:gd name="T111" fmla="*/ 102 h 245"/>
                  <a:gd name="T112" fmla="*/ 502 w 511"/>
                  <a:gd name="T113" fmla="*/ 131 h 245"/>
                  <a:gd name="T114" fmla="*/ 502 w 511"/>
                  <a:gd name="T115" fmla="*/ 139 h 245"/>
                  <a:gd name="T116" fmla="*/ 502 w 511"/>
                  <a:gd name="T117" fmla="*/ 144 h 245"/>
                  <a:gd name="T118" fmla="*/ 498 w 511"/>
                  <a:gd name="T119" fmla="*/ 158 h 245"/>
                  <a:gd name="T120" fmla="*/ 498 w 511"/>
                  <a:gd name="T121" fmla="*/ 167 h 245"/>
                  <a:gd name="T122" fmla="*/ 509 w 511"/>
                  <a:gd name="T123" fmla="*/ 168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11" h="245">
                    <a:moveTo>
                      <a:pt x="509" y="168"/>
                    </a:moveTo>
                    <a:lnTo>
                      <a:pt x="509" y="183"/>
                    </a:lnTo>
                    <a:lnTo>
                      <a:pt x="510" y="201"/>
                    </a:lnTo>
                    <a:lnTo>
                      <a:pt x="511" y="218"/>
                    </a:lnTo>
                    <a:lnTo>
                      <a:pt x="510" y="219"/>
                    </a:lnTo>
                    <a:lnTo>
                      <a:pt x="510" y="222"/>
                    </a:lnTo>
                    <a:lnTo>
                      <a:pt x="510" y="223"/>
                    </a:lnTo>
                    <a:lnTo>
                      <a:pt x="508" y="224"/>
                    </a:lnTo>
                    <a:lnTo>
                      <a:pt x="502" y="230"/>
                    </a:lnTo>
                    <a:lnTo>
                      <a:pt x="501" y="230"/>
                    </a:lnTo>
                    <a:lnTo>
                      <a:pt x="500" y="231"/>
                    </a:lnTo>
                    <a:lnTo>
                      <a:pt x="497" y="231"/>
                    </a:lnTo>
                    <a:lnTo>
                      <a:pt x="495" y="231"/>
                    </a:lnTo>
                    <a:lnTo>
                      <a:pt x="495" y="231"/>
                    </a:lnTo>
                    <a:lnTo>
                      <a:pt x="493" y="231"/>
                    </a:lnTo>
                    <a:lnTo>
                      <a:pt x="492" y="232"/>
                    </a:lnTo>
                    <a:lnTo>
                      <a:pt x="490" y="234"/>
                    </a:lnTo>
                    <a:lnTo>
                      <a:pt x="490" y="234"/>
                    </a:lnTo>
                    <a:lnTo>
                      <a:pt x="489" y="234"/>
                    </a:lnTo>
                    <a:lnTo>
                      <a:pt x="487" y="234"/>
                    </a:lnTo>
                    <a:lnTo>
                      <a:pt x="485" y="232"/>
                    </a:lnTo>
                    <a:lnTo>
                      <a:pt x="484" y="230"/>
                    </a:lnTo>
                    <a:lnTo>
                      <a:pt x="482" y="228"/>
                    </a:lnTo>
                    <a:lnTo>
                      <a:pt x="481" y="228"/>
                    </a:lnTo>
                    <a:lnTo>
                      <a:pt x="480" y="228"/>
                    </a:lnTo>
                    <a:lnTo>
                      <a:pt x="479" y="228"/>
                    </a:lnTo>
                    <a:lnTo>
                      <a:pt x="478" y="230"/>
                    </a:lnTo>
                    <a:lnTo>
                      <a:pt x="476" y="228"/>
                    </a:lnTo>
                    <a:lnTo>
                      <a:pt x="476" y="228"/>
                    </a:lnTo>
                    <a:lnTo>
                      <a:pt x="475" y="227"/>
                    </a:lnTo>
                    <a:lnTo>
                      <a:pt x="474" y="227"/>
                    </a:lnTo>
                    <a:lnTo>
                      <a:pt x="474" y="228"/>
                    </a:lnTo>
                    <a:lnTo>
                      <a:pt x="474" y="228"/>
                    </a:lnTo>
                    <a:lnTo>
                      <a:pt x="474" y="228"/>
                    </a:lnTo>
                    <a:lnTo>
                      <a:pt x="470" y="228"/>
                    </a:lnTo>
                    <a:lnTo>
                      <a:pt x="469" y="228"/>
                    </a:lnTo>
                    <a:lnTo>
                      <a:pt x="469" y="228"/>
                    </a:lnTo>
                    <a:lnTo>
                      <a:pt x="467" y="230"/>
                    </a:lnTo>
                    <a:lnTo>
                      <a:pt x="467" y="230"/>
                    </a:lnTo>
                    <a:lnTo>
                      <a:pt x="466" y="230"/>
                    </a:lnTo>
                    <a:lnTo>
                      <a:pt x="461" y="228"/>
                    </a:lnTo>
                    <a:lnTo>
                      <a:pt x="459" y="228"/>
                    </a:lnTo>
                    <a:lnTo>
                      <a:pt x="457" y="230"/>
                    </a:lnTo>
                    <a:lnTo>
                      <a:pt x="457" y="231"/>
                    </a:lnTo>
                    <a:lnTo>
                      <a:pt x="457" y="231"/>
                    </a:lnTo>
                    <a:lnTo>
                      <a:pt x="457" y="231"/>
                    </a:lnTo>
                    <a:lnTo>
                      <a:pt x="456" y="231"/>
                    </a:lnTo>
                    <a:lnTo>
                      <a:pt x="455" y="232"/>
                    </a:lnTo>
                    <a:lnTo>
                      <a:pt x="455" y="232"/>
                    </a:lnTo>
                    <a:lnTo>
                      <a:pt x="455" y="233"/>
                    </a:lnTo>
                    <a:lnTo>
                      <a:pt x="455" y="234"/>
                    </a:lnTo>
                    <a:lnTo>
                      <a:pt x="455" y="234"/>
                    </a:lnTo>
                    <a:lnTo>
                      <a:pt x="455" y="234"/>
                    </a:lnTo>
                    <a:lnTo>
                      <a:pt x="455" y="234"/>
                    </a:lnTo>
                    <a:lnTo>
                      <a:pt x="455" y="235"/>
                    </a:lnTo>
                    <a:lnTo>
                      <a:pt x="455" y="235"/>
                    </a:lnTo>
                    <a:lnTo>
                      <a:pt x="455" y="235"/>
                    </a:lnTo>
                    <a:lnTo>
                      <a:pt x="455" y="236"/>
                    </a:lnTo>
                    <a:lnTo>
                      <a:pt x="455" y="238"/>
                    </a:lnTo>
                    <a:lnTo>
                      <a:pt x="455" y="238"/>
                    </a:lnTo>
                    <a:lnTo>
                      <a:pt x="455" y="239"/>
                    </a:lnTo>
                    <a:lnTo>
                      <a:pt x="455" y="239"/>
                    </a:lnTo>
                    <a:lnTo>
                      <a:pt x="456" y="240"/>
                    </a:lnTo>
                    <a:lnTo>
                      <a:pt x="456" y="240"/>
                    </a:lnTo>
                    <a:lnTo>
                      <a:pt x="456" y="241"/>
                    </a:lnTo>
                    <a:lnTo>
                      <a:pt x="457" y="241"/>
                    </a:lnTo>
                    <a:lnTo>
                      <a:pt x="457" y="242"/>
                    </a:lnTo>
                    <a:lnTo>
                      <a:pt x="457" y="242"/>
                    </a:lnTo>
                    <a:lnTo>
                      <a:pt x="456" y="242"/>
                    </a:lnTo>
                    <a:lnTo>
                      <a:pt x="456" y="242"/>
                    </a:lnTo>
                    <a:lnTo>
                      <a:pt x="455" y="243"/>
                    </a:lnTo>
                    <a:lnTo>
                      <a:pt x="455" y="243"/>
                    </a:lnTo>
                    <a:lnTo>
                      <a:pt x="455" y="244"/>
                    </a:lnTo>
                    <a:lnTo>
                      <a:pt x="455" y="245"/>
                    </a:lnTo>
                    <a:lnTo>
                      <a:pt x="455" y="245"/>
                    </a:lnTo>
                    <a:lnTo>
                      <a:pt x="0" y="245"/>
                    </a:lnTo>
                    <a:lnTo>
                      <a:pt x="0" y="114"/>
                    </a:lnTo>
                    <a:lnTo>
                      <a:pt x="3" y="113"/>
                    </a:lnTo>
                    <a:lnTo>
                      <a:pt x="6" y="111"/>
                    </a:lnTo>
                    <a:lnTo>
                      <a:pt x="7" y="111"/>
                    </a:lnTo>
                    <a:lnTo>
                      <a:pt x="8" y="111"/>
                    </a:lnTo>
                    <a:lnTo>
                      <a:pt x="9" y="111"/>
                    </a:lnTo>
                    <a:lnTo>
                      <a:pt x="10" y="111"/>
                    </a:lnTo>
                    <a:lnTo>
                      <a:pt x="11" y="111"/>
                    </a:lnTo>
                    <a:lnTo>
                      <a:pt x="14" y="111"/>
                    </a:lnTo>
                    <a:lnTo>
                      <a:pt x="14" y="111"/>
                    </a:lnTo>
                    <a:lnTo>
                      <a:pt x="15" y="111"/>
                    </a:lnTo>
                    <a:lnTo>
                      <a:pt x="16" y="110"/>
                    </a:lnTo>
                    <a:lnTo>
                      <a:pt x="18" y="109"/>
                    </a:lnTo>
                    <a:lnTo>
                      <a:pt x="19" y="109"/>
                    </a:lnTo>
                    <a:lnTo>
                      <a:pt x="19" y="109"/>
                    </a:lnTo>
                    <a:lnTo>
                      <a:pt x="22" y="113"/>
                    </a:lnTo>
                    <a:lnTo>
                      <a:pt x="22" y="114"/>
                    </a:lnTo>
                    <a:lnTo>
                      <a:pt x="22" y="114"/>
                    </a:lnTo>
                    <a:lnTo>
                      <a:pt x="23" y="114"/>
                    </a:lnTo>
                    <a:lnTo>
                      <a:pt x="23" y="124"/>
                    </a:lnTo>
                    <a:lnTo>
                      <a:pt x="23" y="124"/>
                    </a:lnTo>
                    <a:lnTo>
                      <a:pt x="23" y="124"/>
                    </a:lnTo>
                    <a:lnTo>
                      <a:pt x="23" y="125"/>
                    </a:lnTo>
                    <a:lnTo>
                      <a:pt x="24" y="125"/>
                    </a:lnTo>
                    <a:lnTo>
                      <a:pt x="26" y="126"/>
                    </a:lnTo>
                    <a:lnTo>
                      <a:pt x="27" y="126"/>
                    </a:lnTo>
                    <a:lnTo>
                      <a:pt x="28" y="127"/>
                    </a:lnTo>
                    <a:lnTo>
                      <a:pt x="28" y="127"/>
                    </a:lnTo>
                    <a:lnTo>
                      <a:pt x="28" y="127"/>
                    </a:lnTo>
                    <a:lnTo>
                      <a:pt x="30" y="127"/>
                    </a:lnTo>
                    <a:lnTo>
                      <a:pt x="30" y="128"/>
                    </a:lnTo>
                    <a:lnTo>
                      <a:pt x="33" y="134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9" y="138"/>
                    </a:lnTo>
                    <a:lnTo>
                      <a:pt x="50" y="151"/>
                    </a:lnTo>
                    <a:lnTo>
                      <a:pt x="61" y="164"/>
                    </a:lnTo>
                    <a:lnTo>
                      <a:pt x="65" y="166"/>
                    </a:lnTo>
                    <a:lnTo>
                      <a:pt x="66" y="167"/>
                    </a:lnTo>
                    <a:lnTo>
                      <a:pt x="69" y="167"/>
                    </a:lnTo>
                    <a:lnTo>
                      <a:pt x="70" y="167"/>
                    </a:lnTo>
                    <a:lnTo>
                      <a:pt x="93" y="159"/>
                    </a:lnTo>
                    <a:lnTo>
                      <a:pt x="108" y="158"/>
                    </a:lnTo>
                    <a:lnTo>
                      <a:pt x="111" y="159"/>
                    </a:lnTo>
                    <a:lnTo>
                      <a:pt x="119" y="159"/>
                    </a:lnTo>
                    <a:lnTo>
                      <a:pt x="125" y="159"/>
                    </a:lnTo>
                    <a:lnTo>
                      <a:pt x="125" y="159"/>
                    </a:lnTo>
                    <a:lnTo>
                      <a:pt x="126" y="159"/>
                    </a:lnTo>
                    <a:lnTo>
                      <a:pt x="126" y="159"/>
                    </a:lnTo>
                    <a:lnTo>
                      <a:pt x="134" y="160"/>
                    </a:lnTo>
                    <a:lnTo>
                      <a:pt x="139" y="160"/>
                    </a:lnTo>
                    <a:lnTo>
                      <a:pt x="140" y="160"/>
                    </a:lnTo>
                    <a:lnTo>
                      <a:pt x="142" y="159"/>
                    </a:lnTo>
                    <a:lnTo>
                      <a:pt x="147" y="173"/>
                    </a:lnTo>
                    <a:lnTo>
                      <a:pt x="151" y="176"/>
                    </a:lnTo>
                    <a:lnTo>
                      <a:pt x="174" y="176"/>
                    </a:lnTo>
                    <a:lnTo>
                      <a:pt x="198" y="176"/>
                    </a:lnTo>
                    <a:lnTo>
                      <a:pt x="198" y="176"/>
                    </a:lnTo>
                    <a:lnTo>
                      <a:pt x="197" y="175"/>
                    </a:lnTo>
                    <a:lnTo>
                      <a:pt x="197" y="173"/>
                    </a:lnTo>
                    <a:lnTo>
                      <a:pt x="197" y="169"/>
                    </a:lnTo>
                    <a:lnTo>
                      <a:pt x="198" y="167"/>
                    </a:lnTo>
                    <a:lnTo>
                      <a:pt x="201" y="164"/>
                    </a:lnTo>
                    <a:lnTo>
                      <a:pt x="206" y="160"/>
                    </a:lnTo>
                    <a:lnTo>
                      <a:pt x="207" y="159"/>
                    </a:lnTo>
                    <a:lnTo>
                      <a:pt x="215" y="156"/>
                    </a:lnTo>
                    <a:lnTo>
                      <a:pt x="222" y="152"/>
                    </a:lnTo>
                    <a:lnTo>
                      <a:pt x="235" y="150"/>
                    </a:lnTo>
                    <a:lnTo>
                      <a:pt x="241" y="144"/>
                    </a:lnTo>
                    <a:lnTo>
                      <a:pt x="243" y="140"/>
                    </a:lnTo>
                    <a:lnTo>
                      <a:pt x="243" y="132"/>
                    </a:lnTo>
                    <a:lnTo>
                      <a:pt x="246" y="130"/>
                    </a:lnTo>
                    <a:lnTo>
                      <a:pt x="249" y="128"/>
                    </a:lnTo>
                    <a:lnTo>
                      <a:pt x="265" y="121"/>
                    </a:lnTo>
                    <a:lnTo>
                      <a:pt x="267" y="118"/>
                    </a:lnTo>
                    <a:lnTo>
                      <a:pt x="282" y="127"/>
                    </a:lnTo>
                    <a:lnTo>
                      <a:pt x="295" y="136"/>
                    </a:lnTo>
                    <a:lnTo>
                      <a:pt x="311" y="151"/>
                    </a:lnTo>
                    <a:lnTo>
                      <a:pt x="312" y="152"/>
                    </a:lnTo>
                    <a:lnTo>
                      <a:pt x="312" y="152"/>
                    </a:lnTo>
                    <a:lnTo>
                      <a:pt x="313" y="151"/>
                    </a:lnTo>
                    <a:lnTo>
                      <a:pt x="315" y="151"/>
                    </a:lnTo>
                    <a:lnTo>
                      <a:pt x="316" y="150"/>
                    </a:lnTo>
                    <a:lnTo>
                      <a:pt x="316" y="150"/>
                    </a:lnTo>
                    <a:lnTo>
                      <a:pt x="323" y="150"/>
                    </a:lnTo>
                    <a:lnTo>
                      <a:pt x="323" y="150"/>
                    </a:lnTo>
                    <a:lnTo>
                      <a:pt x="336" y="149"/>
                    </a:lnTo>
                    <a:lnTo>
                      <a:pt x="340" y="148"/>
                    </a:lnTo>
                    <a:lnTo>
                      <a:pt x="353" y="135"/>
                    </a:lnTo>
                    <a:lnTo>
                      <a:pt x="366" y="122"/>
                    </a:lnTo>
                    <a:lnTo>
                      <a:pt x="372" y="114"/>
                    </a:lnTo>
                    <a:lnTo>
                      <a:pt x="373" y="113"/>
                    </a:lnTo>
                    <a:lnTo>
                      <a:pt x="377" y="107"/>
                    </a:lnTo>
                    <a:lnTo>
                      <a:pt x="381" y="97"/>
                    </a:lnTo>
                    <a:lnTo>
                      <a:pt x="383" y="96"/>
                    </a:lnTo>
                    <a:lnTo>
                      <a:pt x="396" y="83"/>
                    </a:lnTo>
                    <a:lnTo>
                      <a:pt x="410" y="72"/>
                    </a:lnTo>
                    <a:lnTo>
                      <a:pt x="411" y="69"/>
                    </a:lnTo>
                    <a:lnTo>
                      <a:pt x="412" y="68"/>
                    </a:lnTo>
                    <a:lnTo>
                      <a:pt x="407" y="59"/>
                    </a:lnTo>
                    <a:lnTo>
                      <a:pt x="406" y="56"/>
                    </a:lnTo>
                    <a:lnTo>
                      <a:pt x="406" y="49"/>
                    </a:lnTo>
                    <a:lnTo>
                      <a:pt x="407" y="40"/>
                    </a:lnTo>
                    <a:lnTo>
                      <a:pt x="406" y="33"/>
                    </a:lnTo>
                    <a:lnTo>
                      <a:pt x="406" y="32"/>
                    </a:lnTo>
                    <a:lnTo>
                      <a:pt x="406" y="32"/>
                    </a:lnTo>
                    <a:lnTo>
                      <a:pt x="406" y="31"/>
                    </a:lnTo>
                    <a:lnTo>
                      <a:pt x="390" y="14"/>
                    </a:lnTo>
                    <a:lnTo>
                      <a:pt x="410" y="14"/>
                    </a:lnTo>
                    <a:lnTo>
                      <a:pt x="430" y="14"/>
                    </a:lnTo>
                    <a:lnTo>
                      <a:pt x="430" y="11"/>
                    </a:lnTo>
                    <a:lnTo>
                      <a:pt x="430" y="11"/>
                    </a:lnTo>
                    <a:lnTo>
                      <a:pt x="430" y="10"/>
                    </a:lnTo>
                    <a:lnTo>
                      <a:pt x="429" y="8"/>
                    </a:lnTo>
                    <a:lnTo>
                      <a:pt x="429" y="6"/>
                    </a:lnTo>
                    <a:lnTo>
                      <a:pt x="429" y="5"/>
                    </a:lnTo>
                    <a:lnTo>
                      <a:pt x="429" y="4"/>
                    </a:lnTo>
                    <a:lnTo>
                      <a:pt x="429" y="2"/>
                    </a:lnTo>
                    <a:lnTo>
                      <a:pt x="429" y="1"/>
                    </a:lnTo>
                    <a:lnTo>
                      <a:pt x="429" y="1"/>
                    </a:lnTo>
                    <a:lnTo>
                      <a:pt x="429" y="1"/>
                    </a:lnTo>
                    <a:lnTo>
                      <a:pt x="429" y="0"/>
                    </a:lnTo>
                    <a:lnTo>
                      <a:pt x="429" y="0"/>
                    </a:lnTo>
                    <a:lnTo>
                      <a:pt x="457" y="0"/>
                    </a:lnTo>
                    <a:lnTo>
                      <a:pt x="457" y="6"/>
                    </a:lnTo>
                    <a:lnTo>
                      <a:pt x="454" y="17"/>
                    </a:lnTo>
                    <a:lnTo>
                      <a:pt x="454" y="24"/>
                    </a:lnTo>
                    <a:lnTo>
                      <a:pt x="453" y="33"/>
                    </a:lnTo>
                    <a:lnTo>
                      <a:pt x="453" y="33"/>
                    </a:lnTo>
                    <a:lnTo>
                      <a:pt x="452" y="35"/>
                    </a:lnTo>
                    <a:lnTo>
                      <a:pt x="452" y="36"/>
                    </a:lnTo>
                    <a:lnTo>
                      <a:pt x="450" y="36"/>
                    </a:lnTo>
                    <a:lnTo>
                      <a:pt x="450" y="38"/>
                    </a:lnTo>
                    <a:lnTo>
                      <a:pt x="450" y="38"/>
                    </a:lnTo>
                    <a:lnTo>
                      <a:pt x="450" y="39"/>
                    </a:lnTo>
                    <a:lnTo>
                      <a:pt x="453" y="61"/>
                    </a:lnTo>
                    <a:lnTo>
                      <a:pt x="456" y="84"/>
                    </a:lnTo>
                    <a:lnTo>
                      <a:pt x="456" y="85"/>
                    </a:lnTo>
                    <a:lnTo>
                      <a:pt x="455" y="85"/>
                    </a:lnTo>
                    <a:lnTo>
                      <a:pt x="454" y="89"/>
                    </a:lnTo>
                    <a:lnTo>
                      <a:pt x="454" y="90"/>
                    </a:lnTo>
                    <a:lnTo>
                      <a:pt x="454" y="90"/>
                    </a:lnTo>
                    <a:lnTo>
                      <a:pt x="454" y="91"/>
                    </a:lnTo>
                    <a:lnTo>
                      <a:pt x="467" y="96"/>
                    </a:lnTo>
                    <a:lnTo>
                      <a:pt x="467" y="96"/>
                    </a:lnTo>
                    <a:lnTo>
                      <a:pt x="469" y="97"/>
                    </a:lnTo>
                    <a:lnTo>
                      <a:pt x="473" y="102"/>
                    </a:lnTo>
                    <a:lnTo>
                      <a:pt x="485" y="113"/>
                    </a:lnTo>
                    <a:lnTo>
                      <a:pt x="499" y="124"/>
                    </a:lnTo>
                    <a:lnTo>
                      <a:pt x="499" y="125"/>
                    </a:lnTo>
                    <a:lnTo>
                      <a:pt x="502" y="131"/>
                    </a:lnTo>
                    <a:lnTo>
                      <a:pt x="502" y="132"/>
                    </a:lnTo>
                    <a:lnTo>
                      <a:pt x="502" y="134"/>
                    </a:lnTo>
                    <a:lnTo>
                      <a:pt x="502" y="135"/>
                    </a:lnTo>
                    <a:lnTo>
                      <a:pt x="502" y="139"/>
                    </a:lnTo>
                    <a:lnTo>
                      <a:pt x="502" y="141"/>
                    </a:lnTo>
                    <a:lnTo>
                      <a:pt x="502" y="142"/>
                    </a:lnTo>
                    <a:lnTo>
                      <a:pt x="502" y="143"/>
                    </a:lnTo>
                    <a:lnTo>
                      <a:pt x="502" y="144"/>
                    </a:lnTo>
                    <a:lnTo>
                      <a:pt x="502" y="144"/>
                    </a:lnTo>
                    <a:lnTo>
                      <a:pt x="502" y="144"/>
                    </a:lnTo>
                    <a:lnTo>
                      <a:pt x="499" y="152"/>
                    </a:lnTo>
                    <a:lnTo>
                      <a:pt x="498" y="158"/>
                    </a:lnTo>
                    <a:lnTo>
                      <a:pt x="497" y="163"/>
                    </a:lnTo>
                    <a:lnTo>
                      <a:pt x="498" y="166"/>
                    </a:lnTo>
                    <a:lnTo>
                      <a:pt x="498" y="167"/>
                    </a:lnTo>
                    <a:lnTo>
                      <a:pt x="498" y="167"/>
                    </a:lnTo>
                    <a:lnTo>
                      <a:pt x="498" y="168"/>
                    </a:lnTo>
                    <a:lnTo>
                      <a:pt x="498" y="168"/>
                    </a:lnTo>
                    <a:lnTo>
                      <a:pt x="499" y="168"/>
                    </a:lnTo>
                    <a:lnTo>
                      <a:pt x="509" y="16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96" name="Freeform 72">
                <a:extLst>
                  <a:ext uri="{FF2B5EF4-FFF2-40B4-BE49-F238E27FC236}">
                    <a16:creationId xmlns:a16="http://schemas.microsoft.com/office/drawing/2014/main" id="{824FFB2A-AC67-CDE2-2795-EF41777943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5940" y="4588024"/>
                <a:ext cx="828675" cy="366713"/>
              </a:xfrm>
              <a:custGeom>
                <a:avLst/>
                <a:gdLst>
                  <a:gd name="T0" fmla="*/ 196 w 522"/>
                  <a:gd name="T1" fmla="*/ 220 h 231"/>
                  <a:gd name="T2" fmla="*/ 155 w 522"/>
                  <a:gd name="T3" fmla="*/ 206 h 231"/>
                  <a:gd name="T4" fmla="*/ 113 w 522"/>
                  <a:gd name="T5" fmla="*/ 193 h 231"/>
                  <a:gd name="T6" fmla="*/ 75 w 522"/>
                  <a:gd name="T7" fmla="*/ 177 h 231"/>
                  <a:gd name="T8" fmla="*/ 49 w 522"/>
                  <a:gd name="T9" fmla="*/ 159 h 231"/>
                  <a:gd name="T10" fmla="*/ 41 w 522"/>
                  <a:gd name="T11" fmla="*/ 147 h 231"/>
                  <a:gd name="T12" fmla="*/ 32 w 522"/>
                  <a:gd name="T13" fmla="*/ 128 h 231"/>
                  <a:gd name="T14" fmla="*/ 20 w 522"/>
                  <a:gd name="T15" fmla="*/ 116 h 231"/>
                  <a:gd name="T16" fmla="*/ 6 w 522"/>
                  <a:gd name="T17" fmla="*/ 93 h 231"/>
                  <a:gd name="T18" fmla="*/ 4 w 522"/>
                  <a:gd name="T19" fmla="*/ 79 h 231"/>
                  <a:gd name="T20" fmla="*/ 11 w 522"/>
                  <a:gd name="T21" fmla="*/ 68 h 231"/>
                  <a:gd name="T22" fmla="*/ 36 w 522"/>
                  <a:gd name="T23" fmla="*/ 30 h 231"/>
                  <a:gd name="T24" fmla="*/ 42 w 522"/>
                  <a:gd name="T25" fmla="*/ 35 h 231"/>
                  <a:gd name="T26" fmla="*/ 50 w 522"/>
                  <a:gd name="T27" fmla="*/ 37 h 231"/>
                  <a:gd name="T28" fmla="*/ 55 w 522"/>
                  <a:gd name="T29" fmla="*/ 51 h 231"/>
                  <a:gd name="T30" fmla="*/ 82 w 522"/>
                  <a:gd name="T31" fmla="*/ 82 h 231"/>
                  <a:gd name="T32" fmla="*/ 113 w 522"/>
                  <a:gd name="T33" fmla="*/ 97 h 231"/>
                  <a:gd name="T34" fmla="*/ 134 w 522"/>
                  <a:gd name="T35" fmla="*/ 96 h 231"/>
                  <a:gd name="T36" fmla="*/ 159 w 522"/>
                  <a:gd name="T37" fmla="*/ 80 h 231"/>
                  <a:gd name="T38" fmla="*/ 171 w 522"/>
                  <a:gd name="T39" fmla="*/ 78 h 231"/>
                  <a:gd name="T40" fmla="*/ 185 w 522"/>
                  <a:gd name="T41" fmla="*/ 68 h 231"/>
                  <a:gd name="T42" fmla="*/ 192 w 522"/>
                  <a:gd name="T43" fmla="*/ 70 h 231"/>
                  <a:gd name="T44" fmla="*/ 213 w 522"/>
                  <a:gd name="T45" fmla="*/ 72 h 231"/>
                  <a:gd name="T46" fmla="*/ 229 w 522"/>
                  <a:gd name="T47" fmla="*/ 78 h 231"/>
                  <a:gd name="T48" fmla="*/ 246 w 522"/>
                  <a:gd name="T49" fmla="*/ 71 h 231"/>
                  <a:gd name="T50" fmla="*/ 264 w 522"/>
                  <a:gd name="T51" fmla="*/ 61 h 231"/>
                  <a:gd name="T52" fmla="*/ 283 w 522"/>
                  <a:gd name="T53" fmla="*/ 49 h 231"/>
                  <a:gd name="T54" fmla="*/ 315 w 522"/>
                  <a:gd name="T55" fmla="*/ 53 h 231"/>
                  <a:gd name="T56" fmla="*/ 334 w 522"/>
                  <a:gd name="T57" fmla="*/ 47 h 231"/>
                  <a:gd name="T58" fmla="*/ 347 w 522"/>
                  <a:gd name="T59" fmla="*/ 42 h 231"/>
                  <a:gd name="T60" fmla="*/ 366 w 522"/>
                  <a:gd name="T61" fmla="*/ 43 h 231"/>
                  <a:gd name="T62" fmla="*/ 394 w 522"/>
                  <a:gd name="T63" fmla="*/ 41 h 231"/>
                  <a:gd name="T64" fmla="*/ 408 w 522"/>
                  <a:gd name="T65" fmla="*/ 37 h 231"/>
                  <a:gd name="T66" fmla="*/ 419 w 522"/>
                  <a:gd name="T67" fmla="*/ 32 h 231"/>
                  <a:gd name="T68" fmla="*/ 435 w 522"/>
                  <a:gd name="T69" fmla="*/ 29 h 231"/>
                  <a:gd name="T70" fmla="*/ 451 w 522"/>
                  <a:gd name="T71" fmla="*/ 25 h 231"/>
                  <a:gd name="T72" fmla="*/ 468 w 522"/>
                  <a:gd name="T73" fmla="*/ 13 h 231"/>
                  <a:gd name="T74" fmla="*/ 473 w 522"/>
                  <a:gd name="T75" fmla="*/ 4 h 231"/>
                  <a:gd name="T76" fmla="*/ 484 w 522"/>
                  <a:gd name="T77" fmla="*/ 0 h 231"/>
                  <a:gd name="T78" fmla="*/ 508 w 522"/>
                  <a:gd name="T79" fmla="*/ 8 h 231"/>
                  <a:gd name="T80" fmla="*/ 512 w 522"/>
                  <a:gd name="T81" fmla="*/ 16 h 231"/>
                  <a:gd name="T82" fmla="*/ 504 w 522"/>
                  <a:gd name="T83" fmla="*/ 29 h 231"/>
                  <a:gd name="T84" fmla="*/ 502 w 522"/>
                  <a:gd name="T85" fmla="*/ 46 h 231"/>
                  <a:gd name="T86" fmla="*/ 504 w 522"/>
                  <a:gd name="T87" fmla="*/ 59 h 231"/>
                  <a:gd name="T88" fmla="*/ 504 w 522"/>
                  <a:gd name="T89" fmla="*/ 89 h 231"/>
                  <a:gd name="T90" fmla="*/ 499 w 522"/>
                  <a:gd name="T91" fmla="*/ 96 h 231"/>
                  <a:gd name="T92" fmla="*/ 508 w 522"/>
                  <a:gd name="T93" fmla="*/ 89 h 231"/>
                  <a:gd name="T94" fmla="*/ 513 w 522"/>
                  <a:gd name="T95" fmla="*/ 91 h 231"/>
                  <a:gd name="T96" fmla="*/ 521 w 522"/>
                  <a:gd name="T97" fmla="*/ 93 h 231"/>
                  <a:gd name="T98" fmla="*/ 516 w 522"/>
                  <a:gd name="T99" fmla="*/ 99 h 231"/>
                  <a:gd name="T100" fmla="*/ 493 w 522"/>
                  <a:gd name="T101" fmla="*/ 101 h 231"/>
                  <a:gd name="T102" fmla="*/ 490 w 522"/>
                  <a:gd name="T103" fmla="*/ 122 h 231"/>
                  <a:gd name="T104" fmla="*/ 488 w 522"/>
                  <a:gd name="T105" fmla="*/ 137 h 231"/>
                  <a:gd name="T106" fmla="*/ 488 w 522"/>
                  <a:gd name="T107" fmla="*/ 154 h 231"/>
                  <a:gd name="T108" fmla="*/ 476 w 522"/>
                  <a:gd name="T109" fmla="*/ 169 h 231"/>
                  <a:gd name="T110" fmla="*/ 464 w 522"/>
                  <a:gd name="T111" fmla="*/ 188 h 231"/>
                  <a:gd name="T112" fmla="*/ 456 w 522"/>
                  <a:gd name="T113" fmla="*/ 210 h 231"/>
                  <a:gd name="T114" fmla="*/ 446 w 522"/>
                  <a:gd name="T115" fmla="*/ 225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22" h="231">
                    <a:moveTo>
                      <a:pt x="228" y="231"/>
                    </a:moveTo>
                    <a:lnTo>
                      <a:pt x="226" y="230"/>
                    </a:lnTo>
                    <a:lnTo>
                      <a:pt x="221" y="229"/>
                    </a:lnTo>
                    <a:lnTo>
                      <a:pt x="215" y="227"/>
                    </a:lnTo>
                    <a:lnTo>
                      <a:pt x="211" y="226"/>
                    </a:lnTo>
                    <a:lnTo>
                      <a:pt x="205" y="224"/>
                    </a:lnTo>
                    <a:lnTo>
                      <a:pt x="201" y="222"/>
                    </a:lnTo>
                    <a:lnTo>
                      <a:pt x="196" y="220"/>
                    </a:lnTo>
                    <a:lnTo>
                      <a:pt x="191" y="219"/>
                    </a:lnTo>
                    <a:lnTo>
                      <a:pt x="186" y="217"/>
                    </a:lnTo>
                    <a:lnTo>
                      <a:pt x="180" y="216"/>
                    </a:lnTo>
                    <a:lnTo>
                      <a:pt x="176" y="213"/>
                    </a:lnTo>
                    <a:lnTo>
                      <a:pt x="170" y="212"/>
                    </a:lnTo>
                    <a:lnTo>
                      <a:pt x="166" y="210"/>
                    </a:lnTo>
                    <a:lnTo>
                      <a:pt x="160" y="209"/>
                    </a:lnTo>
                    <a:lnTo>
                      <a:pt x="155" y="206"/>
                    </a:lnTo>
                    <a:lnTo>
                      <a:pt x="150" y="205"/>
                    </a:lnTo>
                    <a:lnTo>
                      <a:pt x="144" y="203"/>
                    </a:lnTo>
                    <a:lnTo>
                      <a:pt x="140" y="202"/>
                    </a:lnTo>
                    <a:lnTo>
                      <a:pt x="134" y="200"/>
                    </a:lnTo>
                    <a:lnTo>
                      <a:pt x="128" y="199"/>
                    </a:lnTo>
                    <a:lnTo>
                      <a:pt x="124" y="196"/>
                    </a:lnTo>
                    <a:lnTo>
                      <a:pt x="118" y="195"/>
                    </a:lnTo>
                    <a:lnTo>
                      <a:pt x="113" y="193"/>
                    </a:lnTo>
                    <a:lnTo>
                      <a:pt x="108" y="191"/>
                    </a:lnTo>
                    <a:lnTo>
                      <a:pt x="102" y="189"/>
                    </a:lnTo>
                    <a:lnTo>
                      <a:pt x="98" y="187"/>
                    </a:lnTo>
                    <a:lnTo>
                      <a:pt x="92" y="186"/>
                    </a:lnTo>
                    <a:lnTo>
                      <a:pt x="86" y="184"/>
                    </a:lnTo>
                    <a:lnTo>
                      <a:pt x="82" y="183"/>
                    </a:lnTo>
                    <a:lnTo>
                      <a:pt x="80" y="181"/>
                    </a:lnTo>
                    <a:lnTo>
                      <a:pt x="75" y="177"/>
                    </a:lnTo>
                    <a:lnTo>
                      <a:pt x="68" y="170"/>
                    </a:lnTo>
                    <a:lnTo>
                      <a:pt x="63" y="166"/>
                    </a:lnTo>
                    <a:lnTo>
                      <a:pt x="58" y="161"/>
                    </a:lnTo>
                    <a:lnTo>
                      <a:pt x="57" y="161"/>
                    </a:lnTo>
                    <a:lnTo>
                      <a:pt x="56" y="161"/>
                    </a:lnTo>
                    <a:lnTo>
                      <a:pt x="55" y="161"/>
                    </a:lnTo>
                    <a:lnTo>
                      <a:pt x="54" y="161"/>
                    </a:lnTo>
                    <a:lnTo>
                      <a:pt x="49" y="159"/>
                    </a:lnTo>
                    <a:lnTo>
                      <a:pt x="46" y="157"/>
                    </a:lnTo>
                    <a:lnTo>
                      <a:pt x="46" y="155"/>
                    </a:lnTo>
                    <a:lnTo>
                      <a:pt x="45" y="154"/>
                    </a:lnTo>
                    <a:lnTo>
                      <a:pt x="45" y="153"/>
                    </a:lnTo>
                    <a:lnTo>
                      <a:pt x="45" y="152"/>
                    </a:lnTo>
                    <a:lnTo>
                      <a:pt x="43" y="149"/>
                    </a:lnTo>
                    <a:lnTo>
                      <a:pt x="42" y="149"/>
                    </a:lnTo>
                    <a:lnTo>
                      <a:pt x="41" y="147"/>
                    </a:lnTo>
                    <a:lnTo>
                      <a:pt x="40" y="146"/>
                    </a:lnTo>
                    <a:lnTo>
                      <a:pt x="40" y="145"/>
                    </a:lnTo>
                    <a:lnTo>
                      <a:pt x="39" y="144"/>
                    </a:lnTo>
                    <a:lnTo>
                      <a:pt x="37" y="144"/>
                    </a:lnTo>
                    <a:lnTo>
                      <a:pt x="36" y="142"/>
                    </a:lnTo>
                    <a:lnTo>
                      <a:pt x="36" y="139"/>
                    </a:lnTo>
                    <a:lnTo>
                      <a:pt x="33" y="130"/>
                    </a:lnTo>
                    <a:lnTo>
                      <a:pt x="32" y="128"/>
                    </a:lnTo>
                    <a:lnTo>
                      <a:pt x="30" y="127"/>
                    </a:lnTo>
                    <a:lnTo>
                      <a:pt x="28" y="127"/>
                    </a:lnTo>
                    <a:lnTo>
                      <a:pt x="25" y="126"/>
                    </a:lnTo>
                    <a:lnTo>
                      <a:pt x="23" y="124"/>
                    </a:lnTo>
                    <a:lnTo>
                      <a:pt x="22" y="121"/>
                    </a:lnTo>
                    <a:lnTo>
                      <a:pt x="22" y="119"/>
                    </a:lnTo>
                    <a:lnTo>
                      <a:pt x="21" y="118"/>
                    </a:lnTo>
                    <a:lnTo>
                      <a:pt x="20" y="116"/>
                    </a:lnTo>
                    <a:lnTo>
                      <a:pt x="19" y="114"/>
                    </a:lnTo>
                    <a:lnTo>
                      <a:pt x="13" y="110"/>
                    </a:lnTo>
                    <a:lnTo>
                      <a:pt x="12" y="109"/>
                    </a:lnTo>
                    <a:lnTo>
                      <a:pt x="10" y="104"/>
                    </a:lnTo>
                    <a:lnTo>
                      <a:pt x="8" y="101"/>
                    </a:lnTo>
                    <a:lnTo>
                      <a:pt x="7" y="95"/>
                    </a:lnTo>
                    <a:lnTo>
                      <a:pt x="7" y="94"/>
                    </a:lnTo>
                    <a:lnTo>
                      <a:pt x="6" y="93"/>
                    </a:lnTo>
                    <a:lnTo>
                      <a:pt x="3" y="89"/>
                    </a:lnTo>
                    <a:lnTo>
                      <a:pt x="2" y="87"/>
                    </a:lnTo>
                    <a:lnTo>
                      <a:pt x="0" y="84"/>
                    </a:lnTo>
                    <a:lnTo>
                      <a:pt x="0" y="83"/>
                    </a:lnTo>
                    <a:lnTo>
                      <a:pt x="2" y="82"/>
                    </a:lnTo>
                    <a:lnTo>
                      <a:pt x="3" y="82"/>
                    </a:lnTo>
                    <a:lnTo>
                      <a:pt x="4" y="80"/>
                    </a:lnTo>
                    <a:lnTo>
                      <a:pt x="4" y="79"/>
                    </a:lnTo>
                    <a:lnTo>
                      <a:pt x="5" y="77"/>
                    </a:lnTo>
                    <a:lnTo>
                      <a:pt x="5" y="75"/>
                    </a:lnTo>
                    <a:lnTo>
                      <a:pt x="6" y="74"/>
                    </a:lnTo>
                    <a:lnTo>
                      <a:pt x="8" y="72"/>
                    </a:lnTo>
                    <a:lnTo>
                      <a:pt x="10" y="71"/>
                    </a:lnTo>
                    <a:lnTo>
                      <a:pt x="10" y="70"/>
                    </a:lnTo>
                    <a:lnTo>
                      <a:pt x="10" y="69"/>
                    </a:lnTo>
                    <a:lnTo>
                      <a:pt x="11" y="68"/>
                    </a:lnTo>
                    <a:lnTo>
                      <a:pt x="12" y="67"/>
                    </a:lnTo>
                    <a:lnTo>
                      <a:pt x="14" y="66"/>
                    </a:lnTo>
                    <a:lnTo>
                      <a:pt x="15" y="66"/>
                    </a:lnTo>
                    <a:lnTo>
                      <a:pt x="15" y="65"/>
                    </a:lnTo>
                    <a:lnTo>
                      <a:pt x="16" y="62"/>
                    </a:lnTo>
                    <a:lnTo>
                      <a:pt x="16" y="60"/>
                    </a:lnTo>
                    <a:lnTo>
                      <a:pt x="32" y="35"/>
                    </a:lnTo>
                    <a:lnTo>
                      <a:pt x="36" y="30"/>
                    </a:lnTo>
                    <a:lnTo>
                      <a:pt x="37" y="32"/>
                    </a:lnTo>
                    <a:lnTo>
                      <a:pt x="37" y="33"/>
                    </a:lnTo>
                    <a:lnTo>
                      <a:pt x="38" y="33"/>
                    </a:lnTo>
                    <a:lnTo>
                      <a:pt x="38" y="30"/>
                    </a:lnTo>
                    <a:lnTo>
                      <a:pt x="39" y="30"/>
                    </a:lnTo>
                    <a:lnTo>
                      <a:pt x="40" y="33"/>
                    </a:lnTo>
                    <a:lnTo>
                      <a:pt x="41" y="34"/>
                    </a:lnTo>
                    <a:lnTo>
                      <a:pt x="42" y="35"/>
                    </a:lnTo>
                    <a:lnTo>
                      <a:pt x="43" y="36"/>
                    </a:lnTo>
                    <a:lnTo>
                      <a:pt x="45" y="37"/>
                    </a:lnTo>
                    <a:lnTo>
                      <a:pt x="46" y="37"/>
                    </a:lnTo>
                    <a:lnTo>
                      <a:pt x="48" y="38"/>
                    </a:lnTo>
                    <a:lnTo>
                      <a:pt x="48" y="40"/>
                    </a:lnTo>
                    <a:lnTo>
                      <a:pt x="49" y="38"/>
                    </a:lnTo>
                    <a:lnTo>
                      <a:pt x="49" y="37"/>
                    </a:lnTo>
                    <a:lnTo>
                      <a:pt x="50" y="37"/>
                    </a:lnTo>
                    <a:lnTo>
                      <a:pt x="50" y="38"/>
                    </a:lnTo>
                    <a:lnTo>
                      <a:pt x="49" y="44"/>
                    </a:lnTo>
                    <a:lnTo>
                      <a:pt x="50" y="46"/>
                    </a:lnTo>
                    <a:lnTo>
                      <a:pt x="51" y="47"/>
                    </a:lnTo>
                    <a:lnTo>
                      <a:pt x="53" y="49"/>
                    </a:lnTo>
                    <a:lnTo>
                      <a:pt x="54" y="50"/>
                    </a:lnTo>
                    <a:lnTo>
                      <a:pt x="55" y="50"/>
                    </a:lnTo>
                    <a:lnTo>
                      <a:pt x="55" y="51"/>
                    </a:lnTo>
                    <a:lnTo>
                      <a:pt x="56" y="52"/>
                    </a:lnTo>
                    <a:lnTo>
                      <a:pt x="56" y="54"/>
                    </a:lnTo>
                    <a:lnTo>
                      <a:pt x="58" y="57"/>
                    </a:lnTo>
                    <a:lnTo>
                      <a:pt x="60" y="61"/>
                    </a:lnTo>
                    <a:lnTo>
                      <a:pt x="66" y="67"/>
                    </a:lnTo>
                    <a:lnTo>
                      <a:pt x="71" y="72"/>
                    </a:lnTo>
                    <a:lnTo>
                      <a:pt x="76" y="77"/>
                    </a:lnTo>
                    <a:lnTo>
                      <a:pt x="82" y="82"/>
                    </a:lnTo>
                    <a:lnTo>
                      <a:pt x="86" y="85"/>
                    </a:lnTo>
                    <a:lnTo>
                      <a:pt x="90" y="87"/>
                    </a:lnTo>
                    <a:lnTo>
                      <a:pt x="97" y="93"/>
                    </a:lnTo>
                    <a:lnTo>
                      <a:pt x="99" y="94"/>
                    </a:lnTo>
                    <a:lnTo>
                      <a:pt x="101" y="96"/>
                    </a:lnTo>
                    <a:lnTo>
                      <a:pt x="103" y="97"/>
                    </a:lnTo>
                    <a:lnTo>
                      <a:pt x="108" y="96"/>
                    </a:lnTo>
                    <a:lnTo>
                      <a:pt x="113" y="97"/>
                    </a:lnTo>
                    <a:lnTo>
                      <a:pt x="116" y="97"/>
                    </a:lnTo>
                    <a:lnTo>
                      <a:pt x="118" y="97"/>
                    </a:lnTo>
                    <a:lnTo>
                      <a:pt x="120" y="96"/>
                    </a:lnTo>
                    <a:lnTo>
                      <a:pt x="124" y="95"/>
                    </a:lnTo>
                    <a:lnTo>
                      <a:pt x="125" y="95"/>
                    </a:lnTo>
                    <a:lnTo>
                      <a:pt x="127" y="95"/>
                    </a:lnTo>
                    <a:lnTo>
                      <a:pt x="132" y="96"/>
                    </a:lnTo>
                    <a:lnTo>
                      <a:pt x="134" y="96"/>
                    </a:lnTo>
                    <a:lnTo>
                      <a:pt x="137" y="96"/>
                    </a:lnTo>
                    <a:lnTo>
                      <a:pt x="140" y="94"/>
                    </a:lnTo>
                    <a:lnTo>
                      <a:pt x="140" y="93"/>
                    </a:lnTo>
                    <a:lnTo>
                      <a:pt x="146" y="89"/>
                    </a:lnTo>
                    <a:lnTo>
                      <a:pt x="148" y="88"/>
                    </a:lnTo>
                    <a:lnTo>
                      <a:pt x="150" y="88"/>
                    </a:lnTo>
                    <a:lnTo>
                      <a:pt x="155" y="85"/>
                    </a:lnTo>
                    <a:lnTo>
                      <a:pt x="159" y="80"/>
                    </a:lnTo>
                    <a:lnTo>
                      <a:pt x="160" y="80"/>
                    </a:lnTo>
                    <a:lnTo>
                      <a:pt x="161" y="80"/>
                    </a:lnTo>
                    <a:lnTo>
                      <a:pt x="162" y="80"/>
                    </a:lnTo>
                    <a:lnTo>
                      <a:pt x="163" y="82"/>
                    </a:lnTo>
                    <a:lnTo>
                      <a:pt x="165" y="82"/>
                    </a:lnTo>
                    <a:lnTo>
                      <a:pt x="167" y="80"/>
                    </a:lnTo>
                    <a:lnTo>
                      <a:pt x="169" y="79"/>
                    </a:lnTo>
                    <a:lnTo>
                      <a:pt x="171" y="78"/>
                    </a:lnTo>
                    <a:lnTo>
                      <a:pt x="172" y="77"/>
                    </a:lnTo>
                    <a:lnTo>
                      <a:pt x="175" y="75"/>
                    </a:lnTo>
                    <a:lnTo>
                      <a:pt x="179" y="74"/>
                    </a:lnTo>
                    <a:lnTo>
                      <a:pt x="180" y="72"/>
                    </a:lnTo>
                    <a:lnTo>
                      <a:pt x="182" y="71"/>
                    </a:lnTo>
                    <a:lnTo>
                      <a:pt x="183" y="70"/>
                    </a:lnTo>
                    <a:lnTo>
                      <a:pt x="184" y="70"/>
                    </a:lnTo>
                    <a:lnTo>
                      <a:pt x="185" y="68"/>
                    </a:lnTo>
                    <a:lnTo>
                      <a:pt x="186" y="68"/>
                    </a:lnTo>
                    <a:lnTo>
                      <a:pt x="187" y="68"/>
                    </a:lnTo>
                    <a:lnTo>
                      <a:pt x="188" y="68"/>
                    </a:lnTo>
                    <a:lnTo>
                      <a:pt x="189" y="69"/>
                    </a:lnTo>
                    <a:lnTo>
                      <a:pt x="191" y="70"/>
                    </a:lnTo>
                    <a:lnTo>
                      <a:pt x="191" y="71"/>
                    </a:lnTo>
                    <a:lnTo>
                      <a:pt x="192" y="71"/>
                    </a:lnTo>
                    <a:lnTo>
                      <a:pt x="192" y="70"/>
                    </a:lnTo>
                    <a:lnTo>
                      <a:pt x="193" y="70"/>
                    </a:lnTo>
                    <a:lnTo>
                      <a:pt x="198" y="72"/>
                    </a:lnTo>
                    <a:lnTo>
                      <a:pt x="201" y="72"/>
                    </a:lnTo>
                    <a:lnTo>
                      <a:pt x="203" y="74"/>
                    </a:lnTo>
                    <a:lnTo>
                      <a:pt x="205" y="75"/>
                    </a:lnTo>
                    <a:lnTo>
                      <a:pt x="208" y="74"/>
                    </a:lnTo>
                    <a:lnTo>
                      <a:pt x="212" y="72"/>
                    </a:lnTo>
                    <a:lnTo>
                      <a:pt x="213" y="72"/>
                    </a:lnTo>
                    <a:lnTo>
                      <a:pt x="215" y="74"/>
                    </a:lnTo>
                    <a:lnTo>
                      <a:pt x="218" y="77"/>
                    </a:lnTo>
                    <a:lnTo>
                      <a:pt x="220" y="78"/>
                    </a:lnTo>
                    <a:lnTo>
                      <a:pt x="221" y="79"/>
                    </a:lnTo>
                    <a:lnTo>
                      <a:pt x="225" y="79"/>
                    </a:lnTo>
                    <a:lnTo>
                      <a:pt x="227" y="79"/>
                    </a:lnTo>
                    <a:lnTo>
                      <a:pt x="228" y="78"/>
                    </a:lnTo>
                    <a:lnTo>
                      <a:pt x="229" y="78"/>
                    </a:lnTo>
                    <a:lnTo>
                      <a:pt x="231" y="77"/>
                    </a:lnTo>
                    <a:lnTo>
                      <a:pt x="232" y="77"/>
                    </a:lnTo>
                    <a:lnTo>
                      <a:pt x="235" y="76"/>
                    </a:lnTo>
                    <a:lnTo>
                      <a:pt x="237" y="76"/>
                    </a:lnTo>
                    <a:lnTo>
                      <a:pt x="238" y="76"/>
                    </a:lnTo>
                    <a:lnTo>
                      <a:pt x="239" y="75"/>
                    </a:lnTo>
                    <a:lnTo>
                      <a:pt x="241" y="74"/>
                    </a:lnTo>
                    <a:lnTo>
                      <a:pt x="246" y="71"/>
                    </a:lnTo>
                    <a:lnTo>
                      <a:pt x="248" y="69"/>
                    </a:lnTo>
                    <a:lnTo>
                      <a:pt x="252" y="68"/>
                    </a:lnTo>
                    <a:lnTo>
                      <a:pt x="252" y="67"/>
                    </a:lnTo>
                    <a:lnTo>
                      <a:pt x="253" y="67"/>
                    </a:lnTo>
                    <a:lnTo>
                      <a:pt x="254" y="67"/>
                    </a:lnTo>
                    <a:lnTo>
                      <a:pt x="254" y="66"/>
                    </a:lnTo>
                    <a:lnTo>
                      <a:pt x="260" y="65"/>
                    </a:lnTo>
                    <a:lnTo>
                      <a:pt x="264" y="61"/>
                    </a:lnTo>
                    <a:lnTo>
                      <a:pt x="268" y="58"/>
                    </a:lnTo>
                    <a:lnTo>
                      <a:pt x="269" y="55"/>
                    </a:lnTo>
                    <a:lnTo>
                      <a:pt x="270" y="55"/>
                    </a:lnTo>
                    <a:lnTo>
                      <a:pt x="273" y="54"/>
                    </a:lnTo>
                    <a:lnTo>
                      <a:pt x="274" y="53"/>
                    </a:lnTo>
                    <a:lnTo>
                      <a:pt x="281" y="50"/>
                    </a:lnTo>
                    <a:lnTo>
                      <a:pt x="282" y="50"/>
                    </a:lnTo>
                    <a:lnTo>
                      <a:pt x="283" y="49"/>
                    </a:lnTo>
                    <a:lnTo>
                      <a:pt x="286" y="50"/>
                    </a:lnTo>
                    <a:lnTo>
                      <a:pt x="288" y="49"/>
                    </a:lnTo>
                    <a:lnTo>
                      <a:pt x="290" y="49"/>
                    </a:lnTo>
                    <a:lnTo>
                      <a:pt x="299" y="54"/>
                    </a:lnTo>
                    <a:lnTo>
                      <a:pt x="301" y="54"/>
                    </a:lnTo>
                    <a:lnTo>
                      <a:pt x="305" y="52"/>
                    </a:lnTo>
                    <a:lnTo>
                      <a:pt x="313" y="52"/>
                    </a:lnTo>
                    <a:lnTo>
                      <a:pt x="315" y="53"/>
                    </a:lnTo>
                    <a:lnTo>
                      <a:pt x="326" y="52"/>
                    </a:lnTo>
                    <a:lnTo>
                      <a:pt x="329" y="52"/>
                    </a:lnTo>
                    <a:lnTo>
                      <a:pt x="329" y="51"/>
                    </a:lnTo>
                    <a:lnTo>
                      <a:pt x="330" y="49"/>
                    </a:lnTo>
                    <a:lnTo>
                      <a:pt x="332" y="49"/>
                    </a:lnTo>
                    <a:lnTo>
                      <a:pt x="332" y="47"/>
                    </a:lnTo>
                    <a:lnTo>
                      <a:pt x="333" y="47"/>
                    </a:lnTo>
                    <a:lnTo>
                      <a:pt x="334" y="47"/>
                    </a:lnTo>
                    <a:lnTo>
                      <a:pt x="335" y="47"/>
                    </a:lnTo>
                    <a:lnTo>
                      <a:pt x="337" y="46"/>
                    </a:lnTo>
                    <a:lnTo>
                      <a:pt x="338" y="46"/>
                    </a:lnTo>
                    <a:lnTo>
                      <a:pt x="338" y="45"/>
                    </a:lnTo>
                    <a:lnTo>
                      <a:pt x="339" y="44"/>
                    </a:lnTo>
                    <a:lnTo>
                      <a:pt x="341" y="43"/>
                    </a:lnTo>
                    <a:lnTo>
                      <a:pt x="346" y="43"/>
                    </a:lnTo>
                    <a:lnTo>
                      <a:pt x="347" y="42"/>
                    </a:lnTo>
                    <a:lnTo>
                      <a:pt x="349" y="42"/>
                    </a:lnTo>
                    <a:lnTo>
                      <a:pt x="350" y="41"/>
                    </a:lnTo>
                    <a:lnTo>
                      <a:pt x="353" y="41"/>
                    </a:lnTo>
                    <a:lnTo>
                      <a:pt x="357" y="41"/>
                    </a:lnTo>
                    <a:lnTo>
                      <a:pt x="358" y="41"/>
                    </a:lnTo>
                    <a:lnTo>
                      <a:pt x="361" y="41"/>
                    </a:lnTo>
                    <a:lnTo>
                      <a:pt x="364" y="42"/>
                    </a:lnTo>
                    <a:lnTo>
                      <a:pt x="366" y="43"/>
                    </a:lnTo>
                    <a:lnTo>
                      <a:pt x="372" y="45"/>
                    </a:lnTo>
                    <a:lnTo>
                      <a:pt x="373" y="45"/>
                    </a:lnTo>
                    <a:lnTo>
                      <a:pt x="374" y="45"/>
                    </a:lnTo>
                    <a:lnTo>
                      <a:pt x="375" y="45"/>
                    </a:lnTo>
                    <a:lnTo>
                      <a:pt x="377" y="45"/>
                    </a:lnTo>
                    <a:lnTo>
                      <a:pt x="384" y="44"/>
                    </a:lnTo>
                    <a:lnTo>
                      <a:pt x="392" y="42"/>
                    </a:lnTo>
                    <a:lnTo>
                      <a:pt x="394" y="41"/>
                    </a:lnTo>
                    <a:lnTo>
                      <a:pt x="395" y="40"/>
                    </a:lnTo>
                    <a:lnTo>
                      <a:pt x="396" y="40"/>
                    </a:lnTo>
                    <a:lnTo>
                      <a:pt x="398" y="40"/>
                    </a:lnTo>
                    <a:lnTo>
                      <a:pt x="402" y="40"/>
                    </a:lnTo>
                    <a:lnTo>
                      <a:pt x="403" y="40"/>
                    </a:lnTo>
                    <a:lnTo>
                      <a:pt x="404" y="40"/>
                    </a:lnTo>
                    <a:lnTo>
                      <a:pt x="407" y="37"/>
                    </a:lnTo>
                    <a:lnTo>
                      <a:pt x="408" y="37"/>
                    </a:lnTo>
                    <a:lnTo>
                      <a:pt x="409" y="36"/>
                    </a:lnTo>
                    <a:lnTo>
                      <a:pt x="410" y="34"/>
                    </a:lnTo>
                    <a:lnTo>
                      <a:pt x="411" y="33"/>
                    </a:lnTo>
                    <a:lnTo>
                      <a:pt x="412" y="33"/>
                    </a:lnTo>
                    <a:lnTo>
                      <a:pt x="413" y="33"/>
                    </a:lnTo>
                    <a:lnTo>
                      <a:pt x="417" y="33"/>
                    </a:lnTo>
                    <a:lnTo>
                      <a:pt x="418" y="32"/>
                    </a:lnTo>
                    <a:lnTo>
                      <a:pt x="419" y="32"/>
                    </a:lnTo>
                    <a:lnTo>
                      <a:pt x="420" y="32"/>
                    </a:lnTo>
                    <a:lnTo>
                      <a:pt x="426" y="33"/>
                    </a:lnTo>
                    <a:lnTo>
                      <a:pt x="429" y="32"/>
                    </a:lnTo>
                    <a:lnTo>
                      <a:pt x="430" y="30"/>
                    </a:lnTo>
                    <a:lnTo>
                      <a:pt x="432" y="30"/>
                    </a:lnTo>
                    <a:lnTo>
                      <a:pt x="433" y="29"/>
                    </a:lnTo>
                    <a:lnTo>
                      <a:pt x="434" y="29"/>
                    </a:lnTo>
                    <a:lnTo>
                      <a:pt x="435" y="29"/>
                    </a:lnTo>
                    <a:lnTo>
                      <a:pt x="441" y="29"/>
                    </a:lnTo>
                    <a:lnTo>
                      <a:pt x="442" y="29"/>
                    </a:lnTo>
                    <a:lnTo>
                      <a:pt x="445" y="27"/>
                    </a:lnTo>
                    <a:lnTo>
                      <a:pt x="446" y="26"/>
                    </a:lnTo>
                    <a:lnTo>
                      <a:pt x="447" y="26"/>
                    </a:lnTo>
                    <a:lnTo>
                      <a:pt x="450" y="26"/>
                    </a:lnTo>
                    <a:lnTo>
                      <a:pt x="451" y="26"/>
                    </a:lnTo>
                    <a:lnTo>
                      <a:pt x="451" y="25"/>
                    </a:lnTo>
                    <a:lnTo>
                      <a:pt x="454" y="25"/>
                    </a:lnTo>
                    <a:lnTo>
                      <a:pt x="455" y="24"/>
                    </a:lnTo>
                    <a:lnTo>
                      <a:pt x="460" y="19"/>
                    </a:lnTo>
                    <a:lnTo>
                      <a:pt x="462" y="19"/>
                    </a:lnTo>
                    <a:lnTo>
                      <a:pt x="463" y="18"/>
                    </a:lnTo>
                    <a:lnTo>
                      <a:pt x="466" y="16"/>
                    </a:lnTo>
                    <a:lnTo>
                      <a:pt x="468" y="15"/>
                    </a:lnTo>
                    <a:lnTo>
                      <a:pt x="468" y="13"/>
                    </a:lnTo>
                    <a:lnTo>
                      <a:pt x="469" y="12"/>
                    </a:lnTo>
                    <a:lnTo>
                      <a:pt x="469" y="11"/>
                    </a:lnTo>
                    <a:lnTo>
                      <a:pt x="469" y="9"/>
                    </a:lnTo>
                    <a:lnTo>
                      <a:pt x="469" y="8"/>
                    </a:lnTo>
                    <a:lnTo>
                      <a:pt x="470" y="7"/>
                    </a:lnTo>
                    <a:lnTo>
                      <a:pt x="471" y="5"/>
                    </a:lnTo>
                    <a:lnTo>
                      <a:pt x="472" y="4"/>
                    </a:lnTo>
                    <a:lnTo>
                      <a:pt x="473" y="4"/>
                    </a:lnTo>
                    <a:lnTo>
                      <a:pt x="475" y="3"/>
                    </a:lnTo>
                    <a:lnTo>
                      <a:pt x="476" y="3"/>
                    </a:lnTo>
                    <a:lnTo>
                      <a:pt x="476" y="2"/>
                    </a:lnTo>
                    <a:lnTo>
                      <a:pt x="477" y="2"/>
                    </a:lnTo>
                    <a:lnTo>
                      <a:pt x="478" y="2"/>
                    </a:lnTo>
                    <a:lnTo>
                      <a:pt x="481" y="1"/>
                    </a:lnTo>
                    <a:lnTo>
                      <a:pt x="482" y="1"/>
                    </a:lnTo>
                    <a:lnTo>
                      <a:pt x="484" y="0"/>
                    </a:lnTo>
                    <a:lnTo>
                      <a:pt x="485" y="0"/>
                    </a:lnTo>
                    <a:lnTo>
                      <a:pt x="489" y="3"/>
                    </a:lnTo>
                    <a:lnTo>
                      <a:pt x="495" y="3"/>
                    </a:lnTo>
                    <a:lnTo>
                      <a:pt x="499" y="7"/>
                    </a:lnTo>
                    <a:lnTo>
                      <a:pt x="501" y="7"/>
                    </a:lnTo>
                    <a:lnTo>
                      <a:pt x="505" y="7"/>
                    </a:lnTo>
                    <a:lnTo>
                      <a:pt x="506" y="7"/>
                    </a:lnTo>
                    <a:lnTo>
                      <a:pt x="508" y="8"/>
                    </a:lnTo>
                    <a:lnTo>
                      <a:pt x="508" y="9"/>
                    </a:lnTo>
                    <a:lnTo>
                      <a:pt x="511" y="9"/>
                    </a:lnTo>
                    <a:lnTo>
                      <a:pt x="512" y="9"/>
                    </a:lnTo>
                    <a:lnTo>
                      <a:pt x="513" y="9"/>
                    </a:lnTo>
                    <a:lnTo>
                      <a:pt x="514" y="10"/>
                    </a:lnTo>
                    <a:lnTo>
                      <a:pt x="514" y="11"/>
                    </a:lnTo>
                    <a:lnTo>
                      <a:pt x="513" y="15"/>
                    </a:lnTo>
                    <a:lnTo>
                      <a:pt x="512" y="16"/>
                    </a:lnTo>
                    <a:lnTo>
                      <a:pt x="512" y="19"/>
                    </a:lnTo>
                    <a:lnTo>
                      <a:pt x="512" y="20"/>
                    </a:lnTo>
                    <a:lnTo>
                      <a:pt x="511" y="21"/>
                    </a:lnTo>
                    <a:lnTo>
                      <a:pt x="510" y="24"/>
                    </a:lnTo>
                    <a:lnTo>
                      <a:pt x="508" y="25"/>
                    </a:lnTo>
                    <a:lnTo>
                      <a:pt x="506" y="28"/>
                    </a:lnTo>
                    <a:lnTo>
                      <a:pt x="505" y="29"/>
                    </a:lnTo>
                    <a:lnTo>
                      <a:pt x="504" y="29"/>
                    </a:lnTo>
                    <a:lnTo>
                      <a:pt x="504" y="30"/>
                    </a:lnTo>
                    <a:lnTo>
                      <a:pt x="505" y="32"/>
                    </a:lnTo>
                    <a:lnTo>
                      <a:pt x="505" y="33"/>
                    </a:lnTo>
                    <a:lnTo>
                      <a:pt x="504" y="34"/>
                    </a:lnTo>
                    <a:lnTo>
                      <a:pt x="503" y="38"/>
                    </a:lnTo>
                    <a:lnTo>
                      <a:pt x="502" y="40"/>
                    </a:lnTo>
                    <a:lnTo>
                      <a:pt x="502" y="44"/>
                    </a:lnTo>
                    <a:lnTo>
                      <a:pt x="502" y="46"/>
                    </a:lnTo>
                    <a:lnTo>
                      <a:pt x="503" y="49"/>
                    </a:lnTo>
                    <a:lnTo>
                      <a:pt x="505" y="51"/>
                    </a:lnTo>
                    <a:lnTo>
                      <a:pt x="507" y="51"/>
                    </a:lnTo>
                    <a:lnTo>
                      <a:pt x="508" y="52"/>
                    </a:lnTo>
                    <a:lnTo>
                      <a:pt x="507" y="53"/>
                    </a:lnTo>
                    <a:lnTo>
                      <a:pt x="505" y="57"/>
                    </a:lnTo>
                    <a:lnTo>
                      <a:pt x="505" y="58"/>
                    </a:lnTo>
                    <a:lnTo>
                      <a:pt x="504" y="59"/>
                    </a:lnTo>
                    <a:lnTo>
                      <a:pt x="504" y="61"/>
                    </a:lnTo>
                    <a:lnTo>
                      <a:pt x="505" y="69"/>
                    </a:lnTo>
                    <a:lnTo>
                      <a:pt x="505" y="80"/>
                    </a:lnTo>
                    <a:lnTo>
                      <a:pt x="506" y="85"/>
                    </a:lnTo>
                    <a:lnTo>
                      <a:pt x="505" y="86"/>
                    </a:lnTo>
                    <a:lnTo>
                      <a:pt x="504" y="86"/>
                    </a:lnTo>
                    <a:lnTo>
                      <a:pt x="503" y="87"/>
                    </a:lnTo>
                    <a:lnTo>
                      <a:pt x="504" y="89"/>
                    </a:lnTo>
                    <a:lnTo>
                      <a:pt x="503" y="91"/>
                    </a:lnTo>
                    <a:lnTo>
                      <a:pt x="503" y="92"/>
                    </a:lnTo>
                    <a:lnTo>
                      <a:pt x="502" y="92"/>
                    </a:lnTo>
                    <a:lnTo>
                      <a:pt x="501" y="92"/>
                    </a:lnTo>
                    <a:lnTo>
                      <a:pt x="499" y="93"/>
                    </a:lnTo>
                    <a:lnTo>
                      <a:pt x="498" y="94"/>
                    </a:lnTo>
                    <a:lnTo>
                      <a:pt x="498" y="95"/>
                    </a:lnTo>
                    <a:lnTo>
                      <a:pt x="499" y="96"/>
                    </a:lnTo>
                    <a:lnTo>
                      <a:pt x="508" y="94"/>
                    </a:lnTo>
                    <a:lnTo>
                      <a:pt x="510" y="94"/>
                    </a:lnTo>
                    <a:lnTo>
                      <a:pt x="511" y="94"/>
                    </a:lnTo>
                    <a:lnTo>
                      <a:pt x="511" y="93"/>
                    </a:lnTo>
                    <a:lnTo>
                      <a:pt x="510" y="93"/>
                    </a:lnTo>
                    <a:lnTo>
                      <a:pt x="508" y="92"/>
                    </a:lnTo>
                    <a:lnTo>
                      <a:pt x="508" y="91"/>
                    </a:lnTo>
                    <a:lnTo>
                      <a:pt x="508" y="89"/>
                    </a:lnTo>
                    <a:lnTo>
                      <a:pt x="508" y="88"/>
                    </a:lnTo>
                    <a:lnTo>
                      <a:pt x="507" y="87"/>
                    </a:lnTo>
                    <a:lnTo>
                      <a:pt x="508" y="87"/>
                    </a:lnTo>
                    <a:lnTo>
                      <a:pt x="510" y="88"/>
                    </a:lnTo>
                    <a:lnTo>
                      <a:pt x="511" y="89"/>
                    </a:lnTo>
                    <a:lnTo>
                      <a:pt x="512" y="89"/>
                    </a:lnTo>
                    <a:lnTo>
                      <a:pt x="512" y="91"/>
                    </a:lnTo>
                    <a:lnTo>
                      <a:pt x="513" y="91"/>
                    </a:lnTo>
                    <a:lnTo>
                      <a:pt x="514" y="92"/>
                    </a:lnTo>
                    <a:lnTo>
                      <a:pt x="515" y="92"/>
                    </a:lnTo>
                    <a:lnTo>
                      <a:pt x="516" y="93"/>
                    </a:lnTo>
                    <a:lnTo>
                      <a:pt x="518" y="92"/>
                    </a:lnTo>
                    <a:lnTo>
                      <a:pt x="519" y="92"/>
                    </a:lnTo>
                    <a:lnTo>
                      <a:pt x="520" y="92"/>
                    </a:lnTo>
                    <a:lnTo>
                      <a:pt x="521" y="92"/>
                    </a:lnTo>
                    <a:lnTo>
                      <a:pt x="521" y="93"/>
                    </a:lnTo>
                    <a:lnTo>
                      <a:pt x="522" y="94"/>
                    </a:lnTo>
                    <a:lnTo>
                      <a:pt x="522" y="95"/>
                    </a:lnTo>
                    <a:lnTo>
                      <a:pt x="521" y="97"/>
                    </a:lnTo>
                    <a:lnTo>
                      <a:pt x="520" y="97"/>
                    </a:lnTo>
                    <a:lnTo>
                      <a:pt x="520" y="99"/>
                    </a:lnTo>
                    <a:lnTo>
                      <a:pt x="519" y="99"/>
                    </a:lnTo>
                    <a:lnTo>
                      <a:pt x="518" y="99"/>
                    </a:lnTo>
                    <a:lnTo>
                      <a:pt x="516" y="99"/>
                    </a:lnTo>
                    <a:lnTo>
                      <a:pt x="515" y="99"/>
                    </a:lnTo>
                    <a:lnTo>
                      <a:pt x="513" y="99"/>
                    </a:lnTo>
                    <a:lnTo>
                      <a:pt x="513" y="97"/>
                    </a:lnTo>
                    <a:lnTo>
                      <a:pt x="513" y="96"/>
                    </a:lnTo>
                    <a:lnTo>
                      <a:pt x="512" y="95"/>
                    </a:lnTo>
                    <a:lnTo>
                      <a:pt x="503" y="96"/>
                    </a:lnTo>
                    <a:lnTo>
                      <a:pt x="498" y="97"/>
                    </a:lnTo>
                    <a:lnTo>
                      <a:pt x="493" y="101"/>
                    </a:lnTo>
                    <a:lnTo>
                      <a:pt x="492" y="103"/>
                    </a:lnTo>
                    <a:lnTo>
                      <a:pt x="492" y="107"/>
                    </a:lnTo>
                    <a:lnTo>
                      <a:pt x="492" y="110"/>
                    </a:lnTo>
                    <a:lnTo>
                      <a:pt x="490" y="114"/>
                    </a:lnTo>
                    <a:lnTo>
                      <a:pt x="490" y="118"/>
                    </a:lnTo>
                    <a:lnTo>
                      <a:pt x="492" y="120"/>
                    </a:lnTo>
                    <a:lnTo>
                      <a:pt x="492" y="121"/>
                    </a:lnTo>
                    <a:lnTo>
                      <a:pt x="490" y="122"/>
                    </a:lnTo>
                    <a:lnTo>
                      <a:pt x="490" y="126"/>
                    </a:lnTo>
                    <a:lnTo>
                      <a:pt x="490" y="127"/>
                    </a:lnTo>
                    <a:lnTo>
                      <a:pt x="489" y="128"/>
                    </a:lnTo>
                    <a:lnTo>
                      <a:pt x="489" y="129"/>
                    </a:lnTo>
                    <a:lnTo>
                      <a:pt x="488" y="133"/>
                    </a:lnTo>
                    <a:lnTo>
                      <a:pt x="488" y="135"/>
                    </a:lnTo>
                    <a:lnTo>
                      <a:pt x="487" y="135"/>
                    </a:lnTo>
                    <a:lnTo>
                      <a:pt x="488" y="137"/>
                    </a:lnTo>
                    <a:lnTo>
                      <a:pt x="487" y="137"/>
                    </a:lnTo>
                    <a:lnTo>
                      <a:pt x="487" y="138"/>
                    </a:lnTo>
                    <a:lnTo>
                      <a:pt x="487" y="142"/>
                    </a:lnTo>
                    <a:lnTo>
                      <a:pt x="486" y="144"/>
                    </a:lnTo>
                    <a:lnTo>
                      <a:pt x="486" y="146"/>
                    </a:lnTo>
                    <a:lnTo>
                      <a:pt x="486" y="149"/>
                    </a:lnTo>
                    <a:lnTo>
                      <a:pt x="487" y="153"/>
                    </a:lnTo>
                    <a:lnTo>
                      <a:pt x="488" y="154"/>
                    </a:lnTo>
                    <a:lnTo>
                      <a:pt x="487" y="155"/>
                    </a:lnTo>
                    <a:lnTo>
                      <a:pt x="487" y="157"/>
                    </a:lnTo>
                    <a:lnTo>
                      <a:pt x="484" y="162"/>
                    </a:lnTo>
                    <a:lnTo>
                      <a:pt x="482" y="163"/>
                    </a:lnTo>
                    <a:lnTo>
                      <a:pt x="480" y="164"/>
                    </a:lnTo>
                    <a:lnTo>
                      <a:pt x="479" y="166"/>
                    </a:lnTo>
                    <a:lnTo>
                      <a:pt x="478" y="166"/>
                    </a:lnTo>
                    <a:lnTo>
                      <a:pt x="476" y="169"/>
                    </a:lnTo>
                    <a:lnTo>
                      <a:pt x="476" y="170"/>
                    </a:lnTo>
                    <a:lnTo>
                      <a:pt x="477" y="174"/>
                    </a:lnTo>
                    <a:lnTo>
                      <a:pt x="477" y="175"/>
                    </a:lnTo>
                    <a:lnTo>
                      <a:pt x="476" y="177"/>
                    </a:lnTo>
                    <a:lnTo>
                      <a:pt x="473" y="179"/>
                    </a:lnTo>
                    <a:lnTo>
                      <a:pt x="467" y="185"/>
                    </a:lnTo>
                    <a:lnTo>
                      <a:pt x="466" y="186"/>
                    </a:lnTo>
                    <a:lnTo>
                      <a:pt x="464" y="188"/>
                    </a:lnTo>
                    <a:lnTo>
                      <a:pt x="463" y="191"/>
                    </a:lnTo>
                    <a:lnTo>
                      <a:pt x="462" y="193"/>
                    </a:lnTo>
                    <a:lnTo>
                      <a:pt x="461" y="197"/>
                    </a:lnTo>
                    <a:lnTo>
                      <a:pt x="460" y="200"/>
                    </a:lnTo>
                    <a:lnTo>
                      <a:pt x="458" y="203"/>
                    </a:lnTo>
                    <a:lnTo>
                      <a:pt x="456" y="204"/>
                    </a:lnTo>
                    <a:lnTo>
                      <a:pt x="456" y="209"/>
                    </a:lnTo>
                    <a:lnTo>
                      <a:pt x="456" y="210"/>
                    </a:lnTo>
                    <a:lnTo>
                      <a:pt x="455" y="212"/>
                    </a:lnTo>
                    <a:lnTo>
                      <a:pt x="454" y="213"/>
                    </a:lnTo>
                    <a:lnTo>
                      <a:pt x="453" y="213"/>
                    </a:lnTo>
                    <a:lnTo>
                      <a:pt x="452" y="214"/>
                    </a:lnTo>
                    <a:lnTo>
                      <a:pt x="452" y="216"/>
                    </a:lnTo>
                    <a:lnTo>
                      <a:pt x="452" y="217"/>
                    </a:lnTo>
                    <a:lnTo>
                      <a:pt x="447" y="222"/>
                    </a:lnTo>
                    <a:lnTo>
                      <a:pt x="446" y="225"/>
                    </a:lnTo>
                    <a:lnTo>
                      <a:pt x="444" y="230"/>
                    </a:lnTo>
                    <a:lnTo>
                      <a:pt x="444" y="231"/>
                    </a:lnTo>
                    <a:lnTo>
                      <a:pt x="228" y="23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97" name="Freeform 73">
                <a:extLst>
                  <a:ext uri="{FF2B5EF4-FFF2-40B4-BE49-F238E27FC236}">
                    <a16:creationId xmlns:a16="http://schemas.microsoft.com/office/drawing/2014/main" id="{3D008D34-F59F-FDF5-5408-D5703A16DB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9190" y="1913086"/>
                <a:ext cx="641350" cy="579438"/>
              </a:xfrm>
              <a:custGeom>
                <a:avLst/>
                <a:gdLst>
                  <a:gd name="T0" fmla="*/ 372 w 404"/>
                  <a:gd name="T1" fmla="*/ 53 h 365"/>
                  <a:gd name="T2" fmla="*/ 336 w 404"/>
                  <a:gd name="T3" fmla="*/ 92 h 365"/>
                  <a:gd name="T4" fmla="*/ 342 w 404"/>
                  <a:gd name="T5" fmla="*/ 129 h 365"/>
                  <a:gd name="T6" fmla="*/ 335 w 404"/>
                  <a:gd name="T7" fmla="*/ 186 h 365"/>
                  <a:gd name="T8" fmla="*/ 288 w 404"/>
                  <a:gd name="T9" fmla="*/ 230 h 365"/>
                  <a:gd name="T10" fmla="*/ 236 w 404"/>
                  <a:gd name="T11" fmla="*/ 262 h 365"/>
                  <a:gd name="T12" fmla="*/ 163 w 404"/>
                  <a:gd name="T13" fmla="*/ 307 h 365"/>
                  <a:gd name="T14" fmla="*/ 92 w 404"/>
                  <a:gd name="T15" fmla="*/ 353 h 365"/>
                  <a:gd name="T16" fmla="*/ 53 w 404"/>
                  <a:gd name="T17" fmla="*/ 362 h 365"/>
                  <a:gd name="T18" fmla="*/ 34 w 404"/>
                  <a:gd name="T19" fmla="*/ 350 h 365"/>
                  <a:gd name="T20" fmla="*/ 23 w 404"/>
                  <a:gd name="T21" fmla="*/ 340 h 365"/>
                  <a:gd name="T22" fmla="*/ 11 w 404"/>
                  <a:gd name="T23" fmla="*/ 334 h 365"/>
                  <a:gd name="T24" fmla="*/ 3 w 404"/>
                  <a:gd name="T25" fmla="*/ 334 h 365"/>
                  <a:gd name="T26" fmla="*/ 2 w 404"/>
                  <a:gd name="T27" fmla="*/ 324 h 365"/>
                  <a:gd name="T28" fmla="*/ 5 w 404"/>
                  <a:gd name="T29" fmla="*/ 306 h 365"/>
                  <a:gd name="T30" fmla="*/ 1 w 404"/>
                  <a:gd name="T31" fmla="*/ 299 h 365"/>
                  <a:gd name="T32" fmla="*/ 8 w 404"/>
                  <a:gd name="T33" fmla="*/ 292 h 365"/>
                  <a:gd name="T34" fmla="*/ 18 w 404"/>
                  <a:gd name="T35" fmla="*/ 284 h 365"/>
                  <a:gd name="T36" fmla="*/ 27 w 404"/>
                  <a:gd name="T37" fmla="*/ 275 h 365"/>
                  <a:gd name="T38" fmla="*/ 20 w 404"/>
                  <a:gd name="T39" fmla="*/ 269 h 365"/>
                  <a:gd name="T40" fmla="*/ 26 w 404"/>
                  <a:gd name="T41" fmla="*/ 261 h 365"/>
                  <a:gd name="T42" fmla="*/ 37 w 404"/>
                  <a:gd name="T43" fmla="*/ 256 h 365"/>
                  <a:gd name="T44" fmla="*/ 43 w 404"/>
                  <a:gd name="T45" fmla="*/ 254 h 365"/>
                  <a:gd name="T46" fmla="*/ 49 w 404"/>
                  <a:gd name="T47" fmla="*/ 241 h 365"/>
                  <a:gd name="T48" fmla="*/ 58 w 404"/>
                  <a:gd name="T49" fmla="*/ 232 h 365"/>
                  <a:gd name="T50" fmla="*/ 58 w 404"/>
                  <a:gd name="T51" fmla="*/ 222 h 365"/>
                  <a:gd name="T52" fmla="*/ 55 w 404"/>
                  <a:gd name="T53" fmla="*/ 213 h 365"/>
                  <a:gd name="T54" fmla="*/ 48 w 404"/>
                  <a:gd name="T55" fmla="*/ 208 h 365"/>
                  <a:gd name="T56" fmla="*/ 47 w 404"/>
                  <a:gd name="T57" fmla="*/ 205 h 365"/>
                  <a:gd name="T58" fmla="*/ 48 w 404"/>
                  <a:gd name="T59" fmla="*/ 199 h 365"/>
                  <a:gd name="T60" fmla="*/ 36 w 404"/>
                  <a:gd name="T61" fmla="*/ 199 h 365"/>
                  <a:gd name="T62" fmla="*/ 25 w 404"/>
                  <a:gd name="T63" fmla="*/ 198 h 365"/>
                  <a:gd name="T64" fmla="*/ 20 w 404"/>
                  <a:gd name="T65" fmla="*/ 187 h 365"/>
                  <a:gd name="T66" fmla="*/ 17 w 404"/>
                  <a:gd name="T67" fmla="*/ 174 h 365"/>
                  <a:gd name="T68" fmla="*/ 18 w 404"/>
                  <a:gd name="T69" fmla="*/ 167 h 365"/>
                  <a:gd name="T70" fmla="*/ 20 w 404"/>
                  <a:gd name="T71" fmla="*/ 142 h 365"/>
                  <a:gd name="T72" fmla="*/ 11 w 404"/>
                  <a:gd name="T73" fmla="*/ 134 h 365"/>
                  <a:gd name="T74" fmla="*/ 11 w 404"/>
                  <a:gd name="T75" fmla="*/ 129 h 365"/>
                  <a:gd name="T76" fmla="*/ 14 w 404"/>
                  <a:gd name="T77" fmla="*/ 113 h 365"/>
                  <a:gd name="T78" fmla="*/ 21 w 404"/>
                  <a:gd name="T79" fmla="*/ 105 h 365"/>
                  <a:gd name="T80" fmla="*/ 29 w 404"/>
                  <a:gd name="T81" fmla="*/ 110 h 365"/>
                  <a:gd name="T82" fmla="*/ 41 w 404"/>
                  <a:gd name="T83" fmla="*/ 99 h 365"/>
                  <a:gd name="T84" fmla="*/ 47 w 404"/>
                  <a:gd name="T85" fmla="*/ 83 h 365"/>
                  <a:gd name="T86" fmla="*/ 58 w 404"/>
                  <a:gd name="T87" fmla="*/ 82 h 365"/>
                  <a:gd name="T88" fmla="*/ 62 w 404"/>
                  <a:gd name="T89" fmla="*/ 75 h 365"/>
                  <a:gd name="T90" fmla="*/ 57 w 404"/>
                  <a:gd name="T91" fmla="*/ 69 h 365"/>
                  <a:gd name="T92" fmla="*/ 60 w 404"/>
                  <a:gd name="T93" fmla="*/ 46 h 365"/>
                  <a:gd name="T94" fmla="*/ 79 w 404"/>
                  <a:gd name="T95" fmla="*/ 41 h 365"/>
                  <a:gd name="T96" fmla="*/ 84 w 404"/>
                  <a:gd name="T97" fmla="*/ 52 h 365"/>
                  <a:gd name="T98" fmla="*/ 94 w 404"/>
                  <a:gd name="T99" fmla="*/ 50 h 365"/>
                  <a:gd name="T100" fmla="*/ 144 w 404"/>
                  <a:gd name="T101" fmla="*/ 38 h 365"/>
                  <a:gd name="T102" fmla="*/ 183 w 404"/>
                  <a:gd name="T103" fmla="*/ 45 h 365"/>
                  <a:gd name="T104" fmla="*/ 249 w 404"/>
                  <a:gd name="T105" fmla="*/ 44 h 365"/>
                  <a:gd name="T106" fmla="*/ 288 w 404"/>
                  <a:gd name="T107" fmla="*/ 23 h 365"/>
                  <a:gd name="T108" fmla="*/ 335 w 404"/>
                  <a:gd name="T109" fmla="*/ 20 h 365"/>
                  <a:gd name="T110" fmla="*/ 394 w 404"/>
                  <a:gd name="T111" fmla="*/ 2 h 365"/>
                  <a:gd name="T112" fmla="*/ 402 w 404"/>
                  <a:gd name="T113" fmla="*/ 6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04" h="365">
                    <a:moveTo>
                      <a:pt x="402" y="16"/>
                    </a:moveTo>
                    <a:lnTo>
                      <a:pt x="404" y="18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2" y="21"/>
                    </a:lnTo>
                    <a:lnTo>
                      <a:pt x="398" y="24"/>
                    </a:lnTo>
                    <a:lnTo>
                      <a:pt x="392" y="31"/>
                    </a:lnTo>
                    <a:lnTo>
                      <a:pt x="380" y="45"/>
                    </a:lnTo>
                    <a:lnTo>
                      <a:pt x="372" y="53"/>
                    </a:lnTo>
                    <a:lnTo>
                      <a:pt x="371" y="54"/>
                    </a:lnTo>
                    <a:lnTo>
                      <a:pt x="370" y="55"/>
                    </a:lnTo>
                    <a:lnTo>
                      <a:pt x="350" y="60"/>
                    </a:lnTo>
                    <a:lnTo>
                      <a:pt x="347" y="60"/>
                    </a:lnTo>
                    <a:lnTo>
                      <a:pt x="345" y="61"/>
                    </a:lnTo>
                    <a:lnTo>
                      <a:pt x="344" y="62"/>
                    </a:lnTo>
                    <a:lnTo>
                      <a:pt x="339" y="72"/>
                    </a:lnTo>
                    <a:lnTo>
                      <a:pt x="338" y="74"/>
                    </a:lnTo>
                    <a:lnTo>
                      <a:pt x="336" y="92"/>
                    </a:lnTo>
                    <a:lnTo>
                      <a:pt x="336" y="95"/>
                    </a:lnTo>
                    <a:lnTo>
                      <a:pt x="337" y="96"/>
                    </a:lnTo>
                    <a:lnTo>
                      <a:pt x="338" y="99"/>
                    </a:lnTo>
                    <a:lnTo>
                      <a:pt x="342" y="110"/>
                    </a:lnTo>
                    <a:lnTo>
                      <a:pt x="344" y="112"/>
                    </a:lnTo>
                    <a:lnTo>
                      <a:pt x="344" y="114"/>
                    </a:lnTo>
                    <a:lnTo>
                      <a:pt x="344" y="124"/>
                    </a:lnTo>
                    <a:lnTo>
                      <a:pt x="344" y="127"/>
                    </a:lnTo>
                    <a:lnTo>
                      <a:pt x="342" y="129"/>
                    </a:lnTo>
                    <a:lnTo>
                      <a:pt x="340" y="132"/>
                    </a:lnTo>
                    <a:lnTo>
                      <a:pt x="338" y="136"/>
                    </a:lnTo>
                    <a:lnTo>
                      <a:pt x="337" y="138"/>
                    </a:lnTo>
                    <a:lnTo>
                      <a:pt x="337" y="146"/>
                    </a:lnTo>
                    <a:lnTo>
                      <a:pt x="335" y="154"/>
                    </a:lnTo>
                    <a:lnTo>
                      <a:pt x="333" y="158"/>
                    </a:lnTo>
                    <a:lnTo>
                      <a:pt x="333" y="161"/>
                    </a:lnTo>
                    <a:lnTo>
                      <a:pt x="333" y="172"/>
                    </a:lnTo>
                    <a:lnTo>
                      <a:pt x="335" y="186"/>
                    </a:lnTo>
                    <a:lnTo>
                      <a:pt x="335" y="187"/>
                    </a:lnTo>
                    <a:lnTo>
                      <a:pt x="333" y="189"/>
                    </a:lnTo>
                    <a:lnTo>
                      <a:pt x="323" y="208"/>
                    </a:lnTo>
                    <a:lnTo>
                      <a:pt x="321" y="214"/>
                    </a:lnTo>
                    <a:lnTo>
                      <a:pt x="320" y="215"/>
                    </a:lnTo>
                    <a:lnTo>
                      <a:pt x="319" y="216"/>
                    </a:lnTo>
                    <a:lnTo>
                      <a:pt x="304" y="221"/>
                    </a:lnTo>
                    <a:lnTo>
                      <a:pt x="295" y="226"/>
                    </a:lnTo>
                    <a:lnTo>
                      <a:pt x="288" y="230"/>
                    </a:lnTo>
                    <a:lnTo>
                      <a:pt x="281" y="234"/>
                    </a:lnTo>
                    <a:lnTo>
                      <a:pt x="276" y="238"/>
                    </a:lnTo>
                    <a:lnTo>
                      <a:pt x="273" y="239"/>
                    </a:lnTo>
                    <a:lnTo>
                      <a:pt x="269" y="242"/>
                    </a:lnTo>
                    <a:lnTo>
                      <a:pt x="262" y="246"/>
                    </a:lnTo>
                    <a:lnTo>
                      <a:pt x="255" y="250"/>
                    </a:lnTo>
                    <a:lnTo>
                      <a:pt x="249" y="254"/>
                    </a:lnTo>
                    <a:lnTo>
                      <a:pt x="242" y="258"/>
                    </a:lnTo>
                    <a:lnTo>
                      <a:pt x="236" y="262"/>
                    </a:lnTo>
                    <a:lnTo>
                      <a:pt x="229" y="266"/>
                    </a:lnTo>
                    <a:lnTo>
                      <a:pt x="222" y="270"/>
                    </a:lnTo>
                    <a:lnTo>
                      <a:pt x="216" y="274"/>
                    </a:lnTo>
                    <a:lnTo>
                      <a:pt x="209" y="278"/>
                    </a:lnTo>
                    <a:lnTo>
                      <a:pt x="203" y="282"/>
                    </a:lnTo>
                    <a:lnTo>
                      <a:pt x="196" y="286"/>
                    </a:lnTo>
                    <a:lnTo>
                      <a:pt x="190" y="290"/>
                    </a:lnTo>
                    <a:lnTo>
                      <a:pt x="175" y="299"/>
                    </a:lnTo>
                    <a:lnTo>
                      <a:pt x="163" y="307"/>
                    </a:lnTo>
                    <a:lnTo>
                      <a:pt x="157" y="311"/>
                    </a:lnTo>
                    <a:lnTo>
                      <a:pt x="147" y="316"/>
                    </a:lnTo>
                    <a:lnTo>
                      <a:pt x="140" y="322"/>
                    </a:lnTo>
                    <a:lnTo>
                      <a:pt x="129" y="328"/>
                    </a:lnTo>
                    <a:lnTo>
                      <a:pt x="118" y="334"/>
                    </a:lnTo>
                    <a:lnTo>
                      <a:pt x="114" y="338"/>
                    </a:lnTo>
                    <a:lnTo>
                      <a:pt x="108" y="341"/>
                    </a:lnTo>
                    <a:lnTo>
                      <a:pt x="98" y="348"/>
                    </a:lnTo>
                    <a:lnTo>
                      <a:pt x="92" y="353"/>
                    </a:lnTo>
                    <a:lnTo>
                      <a:pt x="83" y="358"/>
                    </a:lnTo>
                    <a:lnTo>
                      <a:pt x="73" y="365"/>
                    </a:lnTo>
                    <a:lnTo>
                      <a:pt x="72" y="365"/>
                    </a:lnTo>
                    <a:lnTo>
                      <a:pt x="67" y="364"/>
                    </a:lnTo>
                    <a:lnTo>
                      <a:pt x="66" y="364"/>
                    </a:lnTo>
                    <a:lnTo>
                      <a:pt x="65" y="364"/>
                    </a:lnTo>
                    <a:lnTo>
                      <a:pt x="63" y="363"/>
                    </a:lnTo>
                    <a:lnTo>
                      <a:pt x="55" y="362"/>
                    </a:lnTo>
                    <a:lnTo>
                      <a:pt x="53" y="362"/>
                    </a:lnTo>
                    <a:lnTo>
                      <a:pt x="52" y="361"/>
                    </a:lnTo>
                    <a:lnTo>
                      <a:pt x="48" y="361"/>
                    </a:lnTo>
                    <a:lnTo>
                      <a:pt x="47" y="361"/>
                    </a:lnTo>
                    <a:lnTo>
                      <a:pt x="47" y="359"/>
                    </a:lnTo>
                    <a:lnTo>
                      <a:pt x="41" y="355"/>
                    </a:lnTo>
                    <a:lnTo>
                      <a:pt x="38" y="353"/>
                    </a:lnTo>
                    <a:lnTo>
                      <a:pt x="36" y="350"/>
                    </a:lnTo>
                    <a:lnTo>
                      <a:pt x="35" y="350"/>
                    </a:lnTo>
                    <a:lnTo>
                      <a:pt x="34" y="350"/>
                    </a:lnTo>
                    <a:lnTo>
                      <a:pt x="32" y="350"/>
                    </a:lnTo>
                    <a:lnTo>
                      <a:pt x="30" y="350"/>
                    </a:lnTo>
                    <a:lnTo>
                      <a:pt x="29" y="350"/>
                    </a:lnTo>
                    <a:lnTo>
                      <a:pt x="28" y="349"/>
                    </a:lnTo>
                    <a:lnTo>
                      <a:pt x="26" y="346"/>
                    </a:lnTo>
                    <a:lnTo>
                      <a:pt x="25" y="345"/>
                    </a:lnTo>
                    <a:lnTo>
                      <a:pt x="25" y="342"/>
                    </a:lnTo>
                    <a:lnTo>
                      <a:pt x="25" y="341"/>
                    </a:lnTo>
                    <a:lnTo>
                      <a:pt x="23" y="340"/>
                    </a:lnTo>
                    <a:lnTo>
                      <a:pt x="22" y="341"/>
                    </a:lnTo>
                    <a:lnTo>
                      <a:pt x="22" y="340"/>
                    </a:lnTo>
                    <a:lnTo>
                      <a:pt x="21" y="340"/>
                    </a:lnTo>
                    <a:lnTo>
                      <a:pt x="21" y="339"/>
                    </a:lnTo>
                    <a:lnTo>
                      <a:pt x="21" y="338"/>
                    </a:lnTo>
                    <a:lnTo>
                      <a:pt x="20" y="338"/>
                    </a:lnTo>
                    <a:lnTo>
                      <a:pt x="19" y="337"/>
                    </a:lnTo>
                    <a:lnTo>
                      <a:pt x="12" y="336"/>
                    </a:lnTo>
                    <a:lnTo>
                      <a:pt x="11" y="334"/>
                    </a:lnTo>
                    <a:lnTo>
                      <a:pt x="10" y="334"/>
                    </a:lnTo>
                    <a:lnTo>
                      <a:pt x="9" y="334"/>
                    </a:lnTo>
                    <a:lnTo>
                      <a:pt x="5" y="337"/>
                    </a:lnTo>
                    <a:lnTo>
                      <a:pt x="4" y="339"/>
                    </a:lnTo>
                    <a:lnTo>
                      <a:pt x="3" y="339"/>
                    </a:lnTo>
                    <a:lnTo>
                      <a:pt x="2" y="339"/>
                    </a:lnTo>
                    <a:lnTo>
                      <a:pt x="1" y="338"/>
                    </a:lnTo>
                    <a:lnTo>
                      <a:pt x="1" y="337"/>
                    </a:lnTo>
                    <a:lnTo>
                      <a:pt x="3" y="334"/>
                    </a:lnTo>
                    <a:lnTo>
                      <a:pt x="3" y="333"/>
                    </a:lnTo>
                    <a:lnTo>
                      <a:pt x="3" y="332"/>
                    </a:lnTo>
                    <a:lnTo>
                      <a:pt x="3" y="331"/>
                    </a:lnTo>
                    <a:lnTo>
                      <a:pt x="3" y="329"/>
                    </a:lnTo>
                    <a:lnTo>
                      <a:pt x="3" y="328"/>
                    </a:lnTo>
                    <a:lnTo>
                      <a:pt x="3" y="326"/>
                    </a:lnTo>
                    <a:lnTo>
                      <a:pt x="3" y="325"/>
                    </a:lnTo>
                    <a:lnTo>
                      <a:pt x="3" y="324"/>
                    </a:lnTo>
                    <a:lnTo>
                      <a:pt x="2" y="324"/>
                    </a:lnTo>
                    <a:lnTo>
                      <a:pt x="1" y="323"/>
                    </a:lnTo>
                    <a:lnTo>
                      <a:pt x="2" y="322"/>
                    </a:lnTo>
                    <a:lnTo>
                      <a:pt x="2" y="317"/>
                    </a:lnTo>
                    <a:lnTo>
                      <a:pt x="0" y="315"/>
                    </a:lnTo>
                    <a:lnTo>
                      <a:pt x="2" y="313"/>
                    </a:lnTo>
                    <a:lnTo>
                      <a:pt x="3" y="313"/>
                    </a:lnTo>
                    <a:lnTo>
                      <a:pt x="3" y="311"/>
                    </a:lnTo>
                    <a:lnTo>
                      <a:pt x="4" y="307"/>
                    </a:lnTo>
                    <a:lnTo>
                      <a:pt x="5" y="306"/>
                    </a:lnTo>
                    <a:lnTo>
                      <a:pt x="4" y="304"/>
                    </a:lnTo>
                    <a:lnTo>
                      <a:pt x="4" y="301"/>
                    </a:lnTo>
                    <a:lnTo>
                      <a:pt x="4" y="299"/>
                    </a:lnTo>
                    <a:lnTo>
                      <a:pt x="4" y="298"/>
                    </a:lnTo>
                    <a:lnTo>
                      <a:pt x="4" y="299"/>
                    </a:lnTo>
                    <a:lnTo>
                      <a:pt x="3" y="298"/>
                    </a:lnTo>
                    <a:lnTo>
                      <a:pt x="2" y="298"/>
                    </a:lnTo>
                    <a:lnTo>
                      <a:pt x="2" y="299"/>
                    </a:lnTo>
                    <a:lnTo>
                      <a:pt x="1" y="299"/>
                    </a:lnTo>
                    <a:lnTo>
                      <a:pt x="2" y="298"/>
                    </a:lnTo>
                    <a:lnTo>
                      <a:pt x="2" y="297"/>
                    </a:lnTo>
                    <a:lnTo>
                      <a:pt x="3" y="297"/>
                    </a:lnTo>
                    <a:lnTo>
                      <a:pt x="4" y="298"/>
                    </a:lnTo>
                    <a:lnTo>
                      <a:pt x="5" y="297"/>
                    </a:lnTo>
                    <a:lnTo>
                      <a:pt x="6" y="296"/>
                    </a:lnTo>
                    <a:lnTo>
                      <a:pt x="8" y="295"/>
                    </a:lnTo>
                    <a:lnTo>
                      <a:pt x="8" y="293"/>
                    </a:lnTo>
                    <a:lnTo>
                      <a:pt x="8" y="292"/>
                    </a:lnTo>
                    <a:lnTo>
                      <a:pt x="9" y="292"/>
                    </a:lnTo>
                    <a:lnTo>
                      <a:pt x="10" y="292"/>
                    </a:lnTo>
                    <a:lnTo>
                      <a:pt x="11" y="291"/>
                    </a:lnTo>
                    <a:lnTo>
                      <a:pt x="12" y="291"/>
                    </a:lnTo>
                    <a:lnTo>
                      <a:pt x="13" y="288"/>
                    </a:lnTo>
                    <a:lnTo>
                      <a:pt x="14" y="287"/>
                    </a:lnTo>
                    <a:lnTo>
                      <a:pt x="15" y="287"/>
                    </a:lnTo>
                    <a:lnTo>
                      <a:pt x="17" y="286"/>
                    </a:lnTo>
                    <a:lnTo>
                      <a:pt x="18" y="284"/>
                    </a:lnTo>
                    <a:lnTo>
                      <a:pt x="20" y="283"/>
                    </a:lnTo>
                    <a:lnTo>
                      <a:pt x="21" y="281"/>
                    </a:lnTo>
                    <a:lnTo>
                      <a:pt x="20" y="280"/>
                    </a:lnTo>
                    <a:lnTo>
                      <a:pt x="21" y="279"/>
                    </a:lnTo>
                    <a:lnTo>
                      <a:pt x="22" y="278"/>
                    </a:lnTo>
                    <a:lnTo>
                      <a:pt x="23" y="278"/>
                    </a:lnTo>
                    <a:lnTo>
                      <a:pt x="25" y="278"/>
                    </a:lnTo>
                    <a:lnTo>
                      <a:pt x="26" y="276"/>
                    </a:lnTo>
                    <a:lnTo>
                      <a:pt x="27" y="275"/>
                    </a:lnTo>
                    <a:lnTo>
                      <a:pt x="27" y="274"/>
                    </a:lnTo>
                    <a:lnTo>
                      <a:pt x="27" y="273"/>
                    </a:lnTo>
                    <a:lnTo>
                      <a:pt x="26" y="273"/>
                    </a:lnTo>
                    <a:lnTo>
                      <a:pt x="25" y="272"/>
                    </a:lnTo>
                    <a:lnTo>
                      <a:pt x="23" y="272"/>
                    </a:lnTo>
                    <a:lnTo>
                      <a:pt x="22" y="271"/>
                    </a:lnTo>
                    <a:lnTo>
                      <a:pt x="21" y="271"/>
                    </a:lnTo>
                    <a:lnTo>
                      <a:pt x="20" y="271"/>
                    </a:lnTo>
                    <a:lnTo>
                      <a:pt x="20" y="269"/>
                    </a:lnTo>
                    <a:lnTo>
                      <a:pt x="21" y="269"/>
                    </a:lnTo>
                    <a:lnTo>
                      <a:pt x="21" y="267"/>
                    </a:lnTo>
                    <a:lnTo>
                      <a:pt x="21" y="266"/>
                    </a:lnTo>
                    <a:lnTo>
                      <a:pt x="21" y="265"/>
                    </a:lnTo>
                    <a:lnTo>
                      <a:pt x="22" y="265"/>
                    </a:lnTo>
                    <a:lnTo>
                      <a:pt x="23" y="264"/>
                    </a:lnTo>
                    <a:lnTo>
                      <a:pt x="23" y="263"/>
                    </a:lnTo>
                    <a:lnTo>
                      <a:pt x="25" y="262"/>
                    </a:lnTo>
                    <a:lnTo>
                      <a:pt x="26" y="261"/>
                    </a:lnTo>
                    <a:lnTo>
                      <a:pt x="27" y="258"/>
                    </a:lnTo>
                    <a:lnTo>
                      <a:pt x="28" y="258"/>
                    </a:lnTo>
                    <a:lnTo>
                      <a:pt x="29" y="257"/>
                    </a:lnTo>
                    <a:lnTo>
                      <a:pt x="30" y="257"/>
                    </a:lnTo>
                    <a:lnTo>
                      <a:pt x="32" y="255"/>
                    </a:lnTo>
                    <a:lnTo>
                      <a:pt x="34" y="256"/>
                    </a:lnTo>
                    <a:lnTo>
                      <a:pt x="35" y="257"/>
                    </a:lnTo>
                    <a:lnTo>
                      <a:pt x="36" y="257"/>
                    </a:lnTo>
                    <a:lnTo>
                      <a:pt x="37" y="256"/>
                    </a:lnTo>
                    <a:lnTo>
                      <a:pt x="38" y="255"/>
                    </a:lnTo>
                    <a:lnTo>
                      <a:pt x="39" y="255"/>
                    </a:lnTo>
                    <a:lnTo>
                      <a:pt x="43" y="257"/>
                    </a:lnTo>
                    <a:lnTo>
                      <a:pt x="45" y="257"/>
                    </a:lnTo>
                    <a:lnTo>
                      <a:pt x="46" y="257"/>
                    </a:lnTo>
                    <a:lnTo>
                      <a:pt x="46" y="256"/>
                    </a:lnTo>
                    <a:lnTo>
                      <a:pt x="46" y="255"/>
                    </a:lnTo>
                    <a:lnTo>
                      <a:pt x="45" y="254"/>
                    </a:lnTo>
                    <a:lnTo>
                      <a:pt x="43" y="254"/>
                    </a:lnTo>
                    <a:lnTo>
                      <a:pt x="41" y="253"/>
                    </a:lnTo>
                    <a:lnTo>
                      <a:pt x="41" y="251"/>
                    </a:lnTo>
                    <a:lnTo>
                      <a:pt x="40" y="251"/>
                    </a:lnTo>
                    <a:lnTo>
                      <a:pt x="41" y="248"/>
                    </a:lnTo>
                    <a:lnTo>
                      <a:pt x="43" y="247"/>
                    </a:lnTo>
                    <a:lnTo>
                      <a:pt x="44" y="246"/>
                    </a:lnTo>
                    <a:lnTo>
                      <a:pt x="46" y="244"/>
                    </a:lnTo>
                    <a:lnTo>
                      <a:pt x="48" y="241"/>
                    </a:lnTo>
                    <a:lnTo>
                      <a:pt x="49" y="241"/>
                    </a:lnTo>
                    <a:lnTo>
                      <a:pt x="51" y="241"/>
                    </a:lnTo>
                    <a:lnTo>
                      <a:pt x="52" y="241"/>
                    </a:lnTo>
                    <a:lnTo>
                      <a:pt x="53" y="241"/>
                    </a:lnTo>
                    <a:lnTo>
                      <a:pt x="53" y="240"/>
                    </a:lnTo>
                    <a:lnTo>
                      <a:pt x="53" y="239"/>
                    </a:lnTo>
                    <a:lnTo>
                      <a:pt x="54" y="238"/>
                    </a:lnTo>
                    <a:lnTo>
                      <a:pt x="55" y="237"/>
                    </a:lnTo>
                    <a:lnTo>
                      <a:pt x="57" y="234"/>
                    </a:lnTo>
                    <a:lnTo>
                      <a:pt x="58" y="232"/>
                    </a:lnTo>
                    <a:lnTo>
                      <a:pt x="61" y="230"/>
                    </a:lnTo>
                    <a:lnTo>
                      <a:pt x="60" y="230"/>
                    </a:lnTo>
                    <a:lnTo>
                      <a:pt x="58" y="228"/>
                    </a:lnTo>
                    <a:lnTo>
                      <a:pt x="58" y="226"/>
                    </a:lnTo>
                    <a:lnTo>
                      <a:pt x="58" y="225"/>
                    </a:lnTo>
                    <a:lnTo>
                      <a:pt x="58" y="224"/>
                    </a:lnTo>
                    <a:lnTo>
                      <a:pt x="60" y="224"/>
                    </a:lnTo>
                    <a:lnTo>
                      <a:pt x="60" y="223"/>
                    </a:lnTo>
                    <a:lnTo>
                      <a:pt x="58" y="222"/>
                    </a:lnTo>
                    <a:lnTo>
                      <a:pt x="57" y="222"/>
                    </a:lnTo>
                    <a:lnTo>
                      <a:pt x="56" y="220"/>
                    </a:lnTo>
                    <a:lnTo>
                      <a:pt x="55" y="219"/>
                    </a:lnTo>
                    <a:lnTo>
                      <a:pt x="55" y="217"/>
                    </a:lnTo>
                    <a:lnTo>
                      <a:pt x="56" y="217"/>
                    </a:lnTo>
                    <a:lnTo>
                      <a:pt x="56" y="216"/>
                    </a:lnTo>
                    <a:lnTo>
                      <a:pt x="56" y="215"/>
                    </a:lnTo>
                    <a:lnTo>
                      <a:pt x="56" y="214"/>
                    </a:lnTo>
                    <a:lnTo>
                      <a:pt x="55" y="213"/>
                    </a:lnTo>
                    <a:lnTo>
                      <a:pt x="54" y="214"/>
                    </a:lnTo>
                    <a:lnTo>
                      <a:pt x="54" y="213"/>
                    </a:lnTo>
                    <a:lnTo>
                      <a:pt x="53" y="212"/>
                    </a:lnTo>
                    <a:lnTo>
                      <a:pt x="52" y="212"/>
                    </a:lnTo>
                    <a:lnTo>
                      <a:pt x="52" y="211"/>
                    </a:lnTo>
                    <a:lnTo>
                      <a:pt x="51" y="211"/>
                    </a:lnTo>
                    <a:lnTo>
                      <a:pt x="51" y="208"/>
                    </a:lnTo>
                    <a:lnTo>
                      <a:pt x="49" y="208"/>
                    </a:lnTo>
                    <a:lnTo>
                      <a:pt x="48" y="208"/>
                    </a:lnTo>
                    <a:lnTo>
                      <a:pt x="46" y="208"/>
                    </a:lnTo>
                    <a:lnTo>
                      <a:pt x="45" y="208"/>
                    </a:lnTo>
                    <a:lnTo>
                      <a:pt x="45" y="209"/>
                    </a:lnTo>
                    <a:lnTo>
                      <a:pt x="45" y="208"/>
                    </a:lnTo>
                    <a:lnTo>
                      <a:pt x="44" y="208"/>
                    </a:lnTo>
                    <a:lnTo>
                      <a:pt x="44" y="207"/>
                    </a:lnTo>
                    <a:lnTo>
                      <a:pt x="45" y="206"/>
                    </a:lnTo>
                    <a:lnTo>
                      <a:pt x="46" y="205"/>
                    </a:lnTo>
                    <a:lnTo>
                      <a:pt x="47" y="205"/>
                    </a:lnTo>
                    <a:lnTo>
                      <a:pt x="47" y="204"/>
                    </a:lnTo>
                    <a:lnTo>
                      <a:pt x="47" y="203"/>
                    </a:lnTo>
                    <a:lnTo>
                      <a:pt x="47" y="202"/>
                    </a:lnTo>
                    <a:lnTo>
                      <a:pt x="48" y="200"/>
                    </a:lnTo>
                    <a:lnTo>
                      <a:pt x="49" y="202"/>
                    </a:lnTo>
                    <a:lnTo>
                      <a:pt x="51" y="202"/>
                    </a:lnTo>
                    <a:lnTo>
                      <a:pt x="51" y="199"/>
                    </a:lnTo>
                    <a:lnTo>
                      <a:pt x="49" y="199"/>
                    </a:lnTo>
                    <a:lnTo>
                      <a:pt x="48" y="199"/>
                    </a:lnTo>
                    <a:lnTo>
                      <a:pt x="46" y="199"/>
                    </a:lnTo>
                    <a:lnTo>
                      <a:pt x="45" y="198"/>
                    </a:lnTo>
                    <a:lnTo>
                      <a:pt x="44" y="196"/>
                    </a:lnTo>
                    <a:lnTo>
                      <a:pt x="43" y="195"/>
                    </a:lnTo>
                    <a:lnTo>
                      <a:pt x="41" y="196"/>
                    </a:lnTo>
                    <a:lnTo>
                      <a:pt x="41" y="198"/>
                    </a:lnTo>
                    <a:lnTo>
                      <a:pt x="40" y="199"/>
                    </a:lnTo>
                    <a:lnTo>
                      <a:pt x="37" y="199"/>
                    </a:lnTo>
                    <a:lnTo>
                      <a:pt x="36" y="199"/>
                    </a:lnTo>
                    <a:lnTo>
                      <a:pt x="35" y="198"/>
                    </a:lnTo>
                    <a:lnTo>
                      <a:pt x="35" y="199"/>
                    </a:lnTo>
                    <a:lnTo>
                      <a:pt x="34" y="199"/>
                    </a:lnTo>
                    <a:lnTo>
                      <a:pt x="31" y="199"/>
                    </a:lnTo>
                    <a:lnTo>
                      <a:pt x="30" y="199"/>
                    </a:lnTo>
                    <a:lnTo>
                      <a:pt x="28" y="199"/>
                    </a:lnTo>
                    <a:lnTo>
                      <a:pt x="27" y="199"/>
                    </a:lnTo>
                    <a:lnTo>
                      <a:pt x="26" y="199"/>
                    </a:lnTo>
                    <a:lnTo>
                      <a:pt x="25" y="198"/>
                    </a:lnTo>
                    <a:lnTo>
                      <a:pt x="23" y="198"/>
                    </a:lnTo>
                    <a:lnTo>
                      <a:pt x="22" y="198"/>
                    </a:lnTo>
                    <a:lnTo>
                      <a:pt x="22" y="196"/>
                    </a:lnTo>
                    <a:lnTo>
                      <a:pt x="21" y="194"/>
                    </a:lnTo>
                    <a:lnTo>
                      <a:pt x="21" y="192"/>
                    </a:lnTo>
                    <a:lnTo>
                      <a:pt x="20" y="191"/>
                    </a:lnTo>
                    <a:lnTo>
                      <a:pt x="20" y="190"/>
                    </a:lnTo>
                    <a:lnTo>
                      <a:pt x="20" y="188"/>
                    </a:lnTo>
                    <a:lnTo>
                      <a:pt x="20" y="187"/>
                    </a:lnTo>
                    <a:lnTo>
                      <a:pt x="19" y="186"/>
                    </a:lnTo>
                    <a:lnTo>
                      <a:pt x="19" y="184"/>
                    </a:lnTo>
                    <a:lnTo>
                      <a:pt x="19" y="183"/>
                    </a:lnTo>
                    <a:lnTo>
                      <a:pt x="17" y="178"/>
                    </a:lnTo>
                    <a:lnTo>
                      <a:pt x="17" y="177"/>
                    </a:lnTo>
                    <a:lnTo>
                      <a:pt x="18" y="177"/>
                    </a:lnTo>
                    <a:lnTo>
                      <a:pt x="18" y="175"/>
                    </a:lnTo>
                    <a:lnTo>
                      <a:pt x="17" y="175"/>
                    </a:lnTo>
                    <a:lnTo>
                      <a:pt x="17" y="174"/>
                    </a:lnTo>
                    <a:lnTo>
                      <a:pt x="18" y="174"/>
                    </a:lnTo>
                    <a:lnTo>
                      <a:pt x="17" y="173"/>
                    </a:lnTo>
                    <a:lnTo>
                      <a:pt x="18" y="173"/>
                    </a:lnTo>
                    <a:lnTo>
                      <a:pt x="18" y="172"/>
                    </a:lnTo>
                    <a:lnTo>
                      <a:pt x="19" y="172"/>
                    </a:lnTo>
                    <a:lnTo>
                      <a:pt x="19" y="171"/>
                    </a:lnTo>
                    <a:lnTo>
                      <a:pt x="19" y="170"/>
                    </a:lnTo>
                    <a:lnTo>
                      <a:pt x="18" y="169"/>
                    </a:lnTo>
                    <a:lnTo>
                      <a:pt x="18" y="167"/>
                    </a:lnTo>
                    <a:lnTo>
                      <a:pt x="18" y="164"/>
                    </a:lnTo>
                    <a:lnTo>
                      <a:pt x="18" y="163"/>
                    </a:lnTo>
                    <a:lnTo>
                      <a:pt x="21" y="158"/>
                    </a:lnTo>
                    <a:lnTo>
                      <a:pt x="22" y="157"/>
                    </a:lnTo>
                    <a:lnTo>
                      <a:pt x="22" y="156"/>
                    </a:lnTo>
                    <a:lnTo>
                      <a:pt x="20" y="152"/>
                    </a:lnTo>
                    <a:lnTo>
                      <a:pt x="20" y="148"/>
                    </a:lnTo>
                    <a:lnTo>
                      <a:pt x="20" y="147"/>
                    </a:lnTo>
                    <a:lnTo>
                      <a:pt x="20" y="142"/>
                    </a:lnTo>
                    <a:lnTo>
                      <a:pt x="20" y="141"/>
                    </a:lnTo>
                    <a:lnTo>
                      <a:pt x="19" y="141"/>
                    </a:lnTo>
                    <a:lnTo>
                      <a:pt x="17" y="137"/>
                    </a:lnTo>
                    <a:lnTo>
                      <a:pt x="15" y="137"/>
                    </a:lnTo>
                    <a:lnTo>
                      <a:pt x="14" y="136"/>
                    </a:lnTo>
                    <a:lnTo>
                      <a:pt x="13" y="134"/>
                    </a:lnTo>
                    <a:lnTo>
                      <a:pt x="12" y="136"/>
                    </a:lnTo>
                    <a:lnTo>
                      <a:pt x="11" y="136"/>
                    </a:lnTo>
                    <a:lnTo>
                      <a:pt x="11" y="134"/>
                    </a:lnTo>
                    <a:lnTo>
                      <a:pt x="11" y="133"/>
                    </a:lnTo>
                    <a:lnTo>
                      <a:pt x="11" y="132"/>
                    </a:lnTo>
                    <a:lnTo>
                      <a:pt x="9" y="131"/>
                    </a:lnTo>
                    <a:lnTo>
                      <a:pt x="9" y="130"/>
                    </a:lnTo>
                    <a:lnTo>
                      <a:pt x="10" y="130"/>
                    </a:lnTo>
                    <a:lnTo>
                      <a:pt x="9" y="130"/>
                    </a:lnTo>
                    <a:lnTo>
                      <a:pt x="8" y="130"/>
                    </a:lnTo>
                    <a:lnTo>
                      <a:pt x="10" y="129"/>
                    </a:lnTo>
                    <a:lnTo>
                      <a:pt x="11" y="129"/>
                    </a:lnTo>
                    <a:lnTo>
                      <a:pt x="11" y="128"/>
                    </a:lnTo>
                    <a:lnTo>
                      <a:pt x="12" y="125"/>
                    </a:lnTo>
                    <a:lnTo>
                      <a:pt x="11" y="124"/>
                    </a:lnTo>
                    <a:lnTo>
                      <a:pt x="11" y="123"/>
                    </a:lnTo>
                    <a:lnTo>
                      <a:pt x="13" y="122"/>
                    </a:lnTo>
                    <a:lnTo>
                      <a:pt x="15" y="117"/>
                    </a:lnTo>
                    <a:lnTo>
                      <a:pt x="15" y="115"/>
                    </a:lnTo>
                    <a:lnTo>
                      <a:pt x="14" y="114"/>
                    </a:lnTo>
                    <a:lnTo>
                      <a:pt x="14" y="113"/>
                    </a:lnTo>
                    <a:lnTo>
                      <a:pt x="13" y="111"/>
                    </a:lnTo>
                    <a:lnTo>
                      <a:pt x="12" y="110"/>
                    </a:lnTo>
                    <a:lnTo>
                      <a:pt x="15" y="110"/>
                    </a:lnTo>
                    <a:lnTo>
                      <a:pt x="17" y="110"/>
                    </a:lnTo>
                    <a:lnTo>
                      <a:pt x="18" y="108"/>
                    </a:lnTo>
                    <a:lnTo>
                      <a:pt x="18" y="107"/>
                    </a:lnTo>
                    <a:lnTo>
                      <a:pt x="19" y="105"/>
                    </a:lnTo>
                    <a:lnTo>
                      <a:pt x="20" y="105"/>
                    </a:lnTo>
                    <a:lnTo>
                      <a:pt x="21" y="105"/>
                    </a:lnTo>
                    <a:lnTo>
                      <a:pt x="22" y="104"/>
                    </a:lnTo>
                    <a:lnTo>
                      <a:pt x="23" y="104"/>
                    </a:lnTo>
                    <a:lnTo>
                      <a:pt x="25" y="105"/>
                    </a:lnTo>
                    <a:lnTo>
                      <a:pt x="25" y="106"/>
                    </a:lnTo>
                    <a:lnTo>
                      <a:pt x="25" y="107"/>
                    </a:lnTo>
                    <a:lnTo>
                      <a:pt x="25" y="108"/>
                    </a:lnTo>
                    <a:lnTo>
                      <a:pt x="26" y="108"/>
                    </a:lnTo>
                    <a:lnTo>
                      <a:pt x="28" y="108"/>
                    </a:lnTo>
                    <a:lnTo>
                      <a:pt x="29" y="110"/>
                    </a:lnTo>
                    <a:lnTo>
                      <a:pt x="32" y="112"/>
                    </a:lnTo>
                    <a:lnTo>
                      <a:pt x="34" y="112"/>
                    </a:lnTo>
                    <a:lnTo>
                      <a:pt x="35" y="110"/>
                    </a:lnTo>
                    <a:lnTo>
                      <a:pt x="35" y="105"/>
                    </a:lnTo>
                    <a:lnTo>
                      <a:pt x="36" y="103"/>
                    </a:lnTo>
                    <a:lnTo>
                      <a:pt x="38" y="102"/>
                    </a:lnTo>
                    <a:lnTo>
                      <a:pt x="39" y="102"/>
                    </a:lnTo>
                    <a:lnTo>
                      <a:pt x="40" y="102"/>
                    </a:lnTo>
                    <a:lnTo>
                      <a:pt x="41" y="99"/>
                    </a:lnTo>
                    <a:lnTo>
                      <a:pt x="43" y="98"/>
                    </a:lnTo>
                    <a:lnTo>
                      <a:pt x="45" y="99"/>
                    </a:lnTo>
                    <a:lnTo>
                      <a:pt x="46" y="99"/>
                    </a:lnTo>
                    <a:lnTo>
                      <a:pt x="46" y="97"/>
                    </a:lnTo>
                    <a:lnTo>
                      <a:pt x="46" y="87"/>
                    </a:lnTo>
                    <a:lnTo>
                      <a:pt x="46" y="86"/>
                    </a:lnTo>
                    <a:lnTo>
                      <a:pt x="46" y="85"/>
                    </a:lnTo>
                    <a:lnTo>
                      <a:pt x="47" y="85"/>
                    </a:lnTo>
                    <a:lnTo>
                      <a:pt x="47" y="83"/>
                    </a:lnTo>
                    <a:lnTo>
                      <a:pt x="46" y="82"/>
                    </a:lnTo>
                    <a:lnTo>
                      <a:pt x="47" y="82"/>
                    </a:lnTo>
                    <a:lnTo>
                      <a:pt x="48" y="83"/>
                    </a:lnTo>
                    <a:lnTo>
                      <a:pt x="49" y="83"/>
                    </a:lnTo>
                    <a:lnTo>
                      <a:pt x="51" y="83"/>
                    </a:lnTo>
                    <a:lnTo>
                      <a:pt x="52" y="83"/>
                    </a:lnTo>
                    <a:lnTo>
                      <a:pt x="53" y="82"/>
                    </a:lnTo>
                    <a:lnTo>
                      <a:pt x="54" y="82"/>
                    </a:lnTo>
                    <a:lnTo>
                      <a:pt x="58" y="82"/>
                    </a:lnTo>
                    <a:lnTo>
                      <a:pt x="60" y="82"/>
                    </a:lnTo>
                    <a:lnTo>
                      <a:pt x="64" y="82"/>
                    </a:lnTo>
                    <a:lnTo>
                      <a:pt x="64" y="81"/>
                    </a:lnTo>
                    <a:lnTo>
                      <a:pt x="64" y="80"/>
                    </a:lnTo>
                    <a:lnTo>
                      <a:pt x="64" y="79"/>
                    </a:lnTo>
                    <a:lnTo>
                      <a:pt x="64" y="78"/>
                    </a:lnTo>
                    <a:lnTo>
                      <a:pt x="63" y="77"/>
                    </a:lnTo>
                    <a:lnTo>
                      <a:pt x="63" y="75"/>
                    </a:lnTo>
                    <a:lnTo>
                      <a:pt x="62" y="75"/>
                    </a:lnTo>
                    <a:lnTo>
                      <a:pt x="60" y="74"/>
                    </a:lnTo>
                    <a:lnTo>
                      <a:pt x="58" y="74"/>
                    </a:lnTo>
                    <a:lnTo>
                      <a:pt x="60" y="74"/>
                    </a:lnTo>
                    <a:lnTo>
                      <a:pt x="60" y="73"/>
                    </a:lnTo>
                    <a:lnTo>
                      <a:pt x="60" y="72"/>
                    </a:lnTo>
                    <a:lnTo>
                      <a:pt x="60" y="71"/>
                    </a:lnTo>
                    <a:lnTo>
                      <a:pt x="60" y="70"/>
                    </a:lnTo>
                    <a:lnTo>
                      <a:pt x="58" y="70"/>
                    </a:lnTo>
                    <a:lnTo>
                      <a:pt x="57" y="69"/>
                    </a:lnTo>
                    <a:lnTo>
                      <a:pt x="56" y="64"/>
                    </a:lnTo>
                    <a:lnTo>
                      <a:pt x="56" y="63"/>
                    </a:lnTo>
                    <a:lnTo>
                      <a:pt x="56" y="62"/>
                    </a:lnTo>
                    <a:lnTo>
                      <a:pt x="58" y="60"/>
                    </a:lnTo>
                    <a:lnTo>
                      <a:pt x="58" y="56"/>
                    </a:lnTo>
                    <a:lnTo>
                      <a:pt x="58" y="53"/>
                    </a:lnTo>
                    <a:lnTo>
                      <a:pt x="60" y="49"/>
                    </a:lnTo>
                    <a:lnTo>
                      <a:pt x="60" y="48"/>
                    </a:lnTo>
                    <a:lnTo>
                      <a:pt x="60" y="46"/>
                    </a:lnTo>
                    <a:lnTo>
                      <a:pt x="61" y="45"/>
                    </a:lnTo>
                    <a:lnTo>
                      <a:pt x="61" y="44"/>
                    </a:lnTo>
                    <a:lnTo>
                      <a:pt x="61" y="41"/>
                    </a:lnTo>
                    <a:lnTo>
                      <a:pt x="62" y="40"/>
                    </a:lnTo>
                    <a:lnTo>
                      <a:pt x="63" y="39"/>
                    </a:lnTo>
                    <a:lnTo>
                      <a:pt x="63" y="37"/>
                    </a:lnTo>
                    <a:lnTo>
                      <a:pt x="64" y="37"/>
                    </a:lnTo>
                    <a:lnTo>
                      <a:pt x="74" y="41"/>
                    </a:lnTo>
                    <a:lnTo>
                      <a:pt x="79" y="41"/>
                    </a:lnTo>
                    <a:lnTo>
                      <a:pt x="80" y="41"/>
                    </a:lnTo>
                    <a:lnTo>
                      <a:pt x="81" y="42"/>
                    </a:lnTo>
                    <a:lnTo>
                      <a:pt x="82" y="42"/>
                    </a:lnTo>
                    <a:lnTo>
                      <a:pt x="83" y="44"/>
                    </a:lnTo>
                    <a:lnTo>
                      <a:pt x="84" y="45"/>
                    </a:lnTo>
                    <a:lnTo>
                      <a:pt x="86" y="46"/>
                    </a:lnTo>
                    <a:lnTo>
                      <a:pt x="86" y="48"/>
                    </a:lnTo>
                    <a:lnTo>
                      <a:pt x="84" y="50"/>
                    </a:lnTo>
                    <a:lnTo>
                      <a:pt x="84" y="52"/>
                    </a:lnTo>
                    <a:lnTo>
                      <a:pt x="86" y="52"/>
                    </a:lnTo>
                    <a:lnTo>
                      <a:pt x="87" y="53"/>
                    </a:lnTo>
                    <a:lnTo>
                      <a:pt x="88" y="53"/>
                    </a:lnTo>
                    <a:lnTo>
                      <a:pt x="88" y="52"/>
                    </a:lnTo>
                    <a:lnTo>
                      <a:pt x="89" y="50"/>
                    </a:lnTo>
                    <a:lnTo>
                      <a:pt x="90" y="50"/>
                    </a:lnTo>
                    <a:lnTo>
                      <a:pt x="91" y="50"/>
                    </a:lnTo>
                    <a:lnTo>
                      <a:pt x="92" y="50"/>
                    </a:lnTo>
                    <a:lnTo>
                      <a:pt x="94" y="50"/>
                    </a:lnTo>
                    <a:lnTo>
                      <a:pt x="97" y="50"/>
                    </a:lnTo>
                    <a:lnTo>
                      <a:pt x="98" y="49"/>
                    </a:lnTo>
                    <a:lnTo>
                      <a:pt x="108" y="52"/>
                    </a:lnTo>
                    <a:lnTo>
                      <a:pt x="110" y="52"/>
                    </a:lnTo>
                    <a:lnTo>
                      <a:pt x="120" y="46"/>
                    </a:lnTo>
                    <a:lnTo>
                      <a:pt x="123" y="45"/>
                    </a:lnTo>
                    <a:lnTo>
                      <a:pt x="133" y="42"/>
                    </a:lnTo>
                    <a:lnTo>
                      <a:pt x="142" y="38"/>
                    </a:lnTo>
                    <a:lnTo>
                      <a:pt x="144" y="38"/>
                    </a:lnTo>
                    <a:lnTo>
                      <a:pt x="146" y="37"/>
                    </a:lnTo>
                    <a:lnTo>
                      <a:pt x="151" y="33"/>
                    </a:lnTo>
                    <a:lnTo>
                      <a:pt x="155" y="31"/>
                    </a:lnTo>
                    <a:lnTo>
                      <a:pt x="157" y="31"/>
                    </a:lnTo>
                    <a:lnTo>
                      <a:pt x="160" y="32"/>
                    </a:lnTo>
                    <a:lnTo>
                      <a:pt x="172" y="36"/>
                    </a:lnTo>
                    <a:lnTo>
                      <a:pt x="175" y="37"/>
                    </a:lnTo>
                    <a:lnTo>
                      <a:pt x="182" y="44"/>
                    </a:lnTo>
                    <a:lnTo>
                      <a:pt x="183" y="45"/>
                    </a:lnTo>
                    <a:lnTo>
                      <a:pt x="186" y="47"/>
                    </a:lnTo>
                    <a:lnTo>
                      <a:pt x="191" y="48"/>
                    </a:lnTo>
                    <a:lnTo>
                      <a:pt x="201" y="47"/>
                    </a:lnTo>
                    <a:lnTo>
                      <a:pt x="202" y="47"/>
                    </a:lnTo>
                    <a:lnTo>
                      <a:pt x="206" y="47"/>
                    </a:lnTo>
                    <a:lnTo>
                      <a:pt x="215" y="49"/>
                    </a:lnTo>
                    <a:lnTo>
                      <a:pt x="217" y="49"/>
                    </a:lnTo>
                    <a:lnTo>
                      <a:pt x="229" y="47"/>
                    </a:lnTo>
                    <a:lnTo>
                      <a:pt x="249" y="44"/>
                    </a:lnTo>
                    <a:lnTo>
                      <a:pt x="261" y="39"/>
                    </a:lnTo>
                    <a:lnTo>
                      <a:pt x="268" y="36"/>
                    </a:lnTo>
                    <a:lnTo>
                      <a:pt x="269" y="35"/>
                    </a:lnTo>
                    <a:lnTo>
                      <a:pt x="271" y="35"/>
                    </a:lnTo>
                    <a:lnTo>
                      <a:pt x="273" y="33"/>
                    </a:lnTo>
                    <a:lnTo>
                      <a:pt x="278" y="30"/>
                    </a:lnTo>
                    <a:lnTo>
                      <a:pt x="286" y="24"/>
                    </a:lnTo>
                    <a:lnTo>
                      <a:pt x="287" y="24"/>
                    </a:lnTo>
                    <a:lnTo>
                      <a:pt x="288" y="23"/>
                    </a:lnTo>
                    <a:lnTo>
                      <a:pt x="289" y="23"/>
                    </a:lnTo>
                    <a:lnTo>
                      <a:pt x="292" y="23"/>
                    </a:lnTo>
                    <a:lnTo>
                      <a:pt x="294" y="22"/>
                    </a:lnTo>
                    <a:lnTo>
                      <a:pt x="302" y="18"/>
                    </a:lnTo>
                    <a:lnTo>
                      <a:pt x="305" y="16"/>
                    </a:lnTo>
                    <a:lnTo>
                      <a:pt x="316" y="15"/>
                    </a:lnTo>
                    <a:lnTo>
                      <a:pt x="330" y="18"/>
                    </a:lnTo>
                    <a:lnTo>
                      <a:pt x="332" y="19"/>
                    </a:lnTo>
                    <a:lnTo>
                      <a:pt x="335" y="20"/>
                    </a:lnTo>
                    <a:lnTo>
                      <a:pt x="350" y="19"/>
                    </a:lnTo>
                    <a:lnTo>
                      <a:pt x="375" y="13"/>
                    </a:lnTo>
                    <a:lnTo>
                      <a:pt x="382" y="11"/>
                    </a:lnTo>
                    <a:lnTo>
                      <a:pt x="384" y="10"/>
                    </a:lnTo>
                    <a:lnTo>
                      <a:pt x="389" y="5"/>
                    </a:lnTo>
                    <a:lnTo>
                      <a:pt x="392" y="2"/>
                    </a:lnTo>
                    <a:lnTo>
                      <a:pt x="393" y="0"/>
                    </a:lnTo>
                    <a:lnTo>
                      <a:pt x="394" y="0"/>
                    </a:lnTo>
                    <a:lnTo>
                      <a:pt x="394" y="2"/>
                    </a:lnTo>
                    <a:lnTo>
                      <a:pt x="394" y="3"/>
                    </a:lnTo>
                    <a:lnTo>
                      <a:pt x="396" y="3"/>
                    </a:lnTo>
                    <a:lnTo>
                      <a:pt x="398" y="4"/>
                    </a:lnTo>
                    <a:lnTo>
                      <a:pt x="398" y="3"/>
                    </a:lnTo>
                    <a:lnTo>
                      <a:pt x="399" y="3"/>
                    </a:lnTo>
                    <a:lnTo>
                      <a:pt x="399" y="4"/>
                    </a:lnTo>
                    <a:lnTo>
                      <a:pt x="400" y="5"/>
                    </a:lnTo>
                    <a:lnTo>
                      <a:pt x="401" y="6"/>
                    </a:lnTo>
                    <a:lnTo>
                      <a:pt x="402" y="6"/>
                    </a:lnTo>
                    <a:lnTo>
                      <a:pt x="402" y="7"/>
                    </a:lnTo>
                    <a:lnTo>
                      <a:pt x="401" y="12"/>
                    </a:lnTo>
                    <a:lnTo>
                      <a:pt x="402" y="13"/>
                    </a:lnTo>
                    <a:lnTo>
                      <a:pt x="402" y="14"/>
                    </a:lnTo>
                    <a:lnTo>
                      <a:pt x="402" y="1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98" name="Freeform 74">
                <a:extLst>
                  <a:ext uri="{FF2B5EF4-FFF2-40B4-BE49-F238E27FC236}">
                    <a16:creationId xmlns:a16="http://schemas.microsoft.com/office/drawing/2014/main" id="{D67494C1-E23A-5702-5598-87BC587DC9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9640" y="987574"/>
                <a:ext cx="100013" cy="39688"/>
              </a:xfrm>
              <a:custGeom>
                <a:avLst/>
                <a:gdLst>
                  <a:gd name="T0" fmla="*/ 58 w 63"/>
                  <a:gd name="T1" fmla="*/ 10 h 25"/>
                  <a:gd name="T2" fmla="*/ 57 w 63"/>
                  <a:gd name="T3" fmla="*/ 11 h 25"/>
                  <a:gd name="T4" fmla="*/ 55 w 63"/>
                  <a:gd name="T5" fmla="*/ 11 h 25"/>
                  <a:gd name="T6" fmla="*/ 54 w 63"/>
                  <a:gd name="T7" fmla="*/ 11 h 25"/>
                  <a:gd name="T8" fmla="*/ 54 w 63"/>
                  <a:gd name="T9" fmla="*/ 12 h 25"/>
                  <a:gd name="T10" fmla="*/ 54 w 63"/>
                  <a:gd name="T11" fmla="*/ 12 h 25"/>
                  <a:gd name="T12" fmla="*/ 51 w 63"/>
                  <a:gd name="T13" fmla="*/ 14 h 25"/>
                  <a:gd name="T14" fmla="*/ 48 w 63"/>
                  <a:gd name="T15" fmla="*/ 17 h 25"/>
                  <a:gd name="T16" fmla="*/ 47 w 63"/>
                  <a:gd name="T17" fmla="*/ 19 h 25"/>
                  <a:gd name="T18" fmla="*/ 43 w 63"/>
                  <a:gd name="T19" fmla="*/ 21 h 25"/>
                  <a:gd name="T20" fmla="*/ 41 w 63"/>
                  <a:gd name="T21" fmla="*/ 21 h 25"/>
                  <a:gd name="T22" fmla="*/ 34 w 63"/>
                  <a:gd name="T23" fmla="*/ 25 h 25"/>
                  <a:gd name="T24" fmla="*/ 29 w 63"/>
                  <a:gd name="T25" fmla="*/ 24 h 25"/>
                  <a:gd name="T26" fmla="*/ 26 w 63"/>
                  <a:gd name="T27" fmla="*/ 24 h 25"/>
                  <a:gd name="T28" fmla="*/ 22 w 63"/>
                  <a:gd name="T29" fmla="*/ 24 h 25"/>
                  <a:gd name="T30" fmla="*/ 16 w 63"/>
                  <a:gd name="T31" fmla="*/ 21 h 25"/>
                  <a:gd name="T32" fmla="*/ 15 w 63"/>
                  <a:gd name="T33" fmla="*/ 19 h 25"/>
                  <a:gd name="T34" fmla="*/ 13 w 63"/>
                  <a:gd name="T35" fmla="*/ 16 h 25"/>
                  <a:gd name="T36" fmla="*/ 12 w 63"/>
                  <a:gd name="T37" fmla="*/ 16 h 25"/>
                  <a:gd name="T38" fmla="*/ 8 w 63"/>
                  <a:gd name="T39" fmla="*/ 16 h 25"/>
                  <a:gd name="T40" fmla="*/ 7 w 63"/>
                  <a:gd name="T41" fmla="*/ 14 h 25"/>
                  <a:gd name="T42" fmla="*/ 0 w 63"/>
                  <a:gd name="T43" fmla="*/ 9 h 25"/>
                  <a:gd name="T44" fmla="*/ 0 w 63"/>
                  <a:gd name="T45" fmla="*/ 8 h 25"/>
                  <a:gd name="T46" fmla="*/ 3 w 63"/>
                  <a:gd name="T47" fmla="*/ 8 h 25"/>
                  <a:gd name="T48" fmla="*/ 4 w 63"/>
                  <a:gd name="T49" fmla="*/ 7 h 25"/>
                  <a:gd name="T50" fmla="*/ 6 w 63"/>
                  <a:gd name="T51" fmla="*/ 7 h 25"/>
                  <a:gd name="T52" fmla="*/ 7 w 63"/>
                  <a:gd name="T53" fmla="*/ 5 h 25"/>
                  <a:gd name="T54" fmla="*/ 11 w 63"/>
                  <a:gd name="T55" fmla="*/ 5 h 25"/>
                  <a:gd name="T56" fmla="*/ 12 w 63"/>
                  <a:gd name="T57" fmla="*/ 4 h 25"/>
                  <a:gd name="T58" fmla="*/ 8 w 63"/>
                  <a:gd name="T59" fmla="*/ 3 h 25"/>
                  <a:gd name="T60" fmla="*/ 9 w 63"/>
                  <a:gd name="T61" fmla="*/ 1 h 25"/>
                  <a:gd name="T62" fmla="*/ 11 w 63"/>
                  <a:gd name="T63" fmla="*/ 0 h 25"/>
                  <a:gd name="T64" fmla="*/ 63 w 63"/>
                  <a:gd name="T65" fmla="*/ 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3" h="25">
                    <a:moveTo>
                      <a:pt x="60" y="4"/>
                    </a:moveTo>
                    <a:lnTo>
                      <a:pt x="58" y="10"/>
                    </a:lnTo>
                    <a:lnTo>
                      <a:pt x="57" y="11"/>
                    </a:lnTo>
                    <a:lnTo>
                      <a:pt x="57" y="11"/>
                    </a:lnTo>
                    <a:lnTo>
                      <a:pt x="56" y="11"/>
                    </a:lnTo>
                    <a:lnTo>
                      <a:pt x="55" y="11"/>
                    </a:lnTo>
                    <a:lnTo>
                      <a:pt x="54" y="11"/>
                    </a:lnTo>
                    <a:lnTo>
                      <a:pt x="54" y="11"/>
                    </a:lnTo>
                    <a:lnTo>
                      <a:pt x="54" y="11"/>
                    </a:lnTo>
                    <a:lnTo>
                      <a:pt x="54" y="12"/>
                    </a:lnTo>
                    <a:lnTo>
                      <a:pt x="54" y="12"/>
                    </a:lnTo>
                    <a:lnTo>
                      <a:pt x="54" y="12"/>
                    </a:lnTo>
                    <a:lnTo>
                      <a:pt x="52" y="14"/>
                    </a:lnTo>
                    <a:lnTo>
                      <a:pt x="51" y="14"/>
                    </a:lnTo>
                    <a:lnTo>
                      <a:pt x="48" y="16"/>
                    </a:lnTo>
                    <a:lnTo>
                      <a:pt x="48" y="17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6" y="20"/>
                    </a:lnTo>
                    <a:lnTo>
                      <a:pt x="43" y="21"/>
                    </a:lnTo>
                    <a:lnTo>
                      <a:pt x="42" y="21"/>
                    </a:lnTo>
                    <a:lnTo>
                      <a:pt x="41" y="21"/>
                    </a:lnTo>
                    <a:lnTo>
                      <a:pt x="35" y="25"/>
                    </a:lnTo>
                    <a:lnTo>
                      <a:pt x="34" y="25"/>
                    </a:lnTo>
                    <a:lnTo>
                      <a:pt x="32" y="25"/>
                    </a:lnTo>
                    <a:lnTo>
                      <a:pt x="29" y="24"/>
                    </a:lnTo>
                    <a:lnTo>
                      <a:pt x="28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2" y="24"/>
                    </a:lnTo>
                    <a:lnTo>
                      <a:pt x="21" y="24"/>
                    </a:lnTo>
                    <a:lnTo>
                      <a:pt x="16" y="21"/>
                    </a:lnTo>
                    <a:lnTo>
                      <a:pt x="15" y="20"/>
                    </a:lnTo>
                    <a:lnTo>
                      <a:pt x="15" y="19"/>
                    </a:lnTo>
                    <a:lnTo>
                      <a:pt x="15" y="18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2" y="16"/>
                    </a:lnTo>
                    <a:lnTo>
                      <a:pt x="11" y="16"/>
                    </a:lnTo>
                    <a:lnTo>
                      <a:pt x="8" y="16"/>
                    </a:lnTo>
                    <a:lnTo>
                      <a:pt x="8" y="14"/>
                    </a:lnTo>
                    <a:lnTo>
                      <a:pt x="7" y="14"/>
                    </a:lnTo>
                    <a:lnTo>
                      <a:pt x="0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3" y="8"/>
                    </a:lnTo>
                    <a:lnTo>
                      <a:pt x="3" y="8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11" y="5"/>
                    </a:lnTo>
                    <a:lnTo>
                      <a:pt x="12" y="4"/>
                    </a:lnTo>
                    <a:lnTo>
                      <a:pt x="12" y="4"/>
                    </a:lnTo>
                    <a:lnTo>
                      <a:pt x="9" y="4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63" y="0"/>
                    </a:lnTo>
                    <a:lnTo>
                      <a:pt x="63" y="1"/>
                    </a:lnTo>
                    <a:lnTo>
                      <a:pt x="60" y="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499" name="Freeform 75">
                <a:extLst>
                  <a:ext uri="{FF2B5EF4-FFF2-40B4-BE49-F238E27FC236}">
                    <a16:creationId xmlns:a16="http://schemas.microsoft.com/office/drawing/2014/main" id="{517BDEFA-228A-FC86-8506-88A72773AEA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97002" y="3138636"/>
                <a:ext cx="742950" cy="995363"/>
              </a:xfrm>
              <a:custGeom>
                <a:avLst/>
                <a:gdLst>
                  <a:gd name="T0" fmla="*/ 241 w 468"/>
                  <a:gd name="T1" fmla="*/ 570 h 627"/>
                  <a:gd name="T2" fmla="*/ 397 w 468"/>
                  <a:gd name="T3" fmla="*/ 391 h 627"/>
                  <a:gd name="T4" fmla="*/ 409 w 468"/>
                  <a:gd name="T5" fmla="*/ 376 h 627"/>
                  <a:gd name="T6" fmla="*/ 411 w 468"/>
                  <a:gd name="T7" fmla="*/ 386 h 627"/>
                  <a:gd name="T8" fmla="*/ 399 w 468"/>
                  <a:gd name="T9" fmla="*/ 403 h 627"/>
                  <a:gd name="T10" fmla="*/ 309 w 468"/>
                  <a:gd name="T11" fmla="*/ 160 h 627"/>
                  <a:gd name="T12" fmla="*/ 361 w 468"/>
                  <a:gd name="T13" fmla="*/ 175 h 627"/>
                  <a:gd name="T14" fmla="*/ 388 w 468"/>
                  <a:gd name="T15" fmla="*/ 179 h 627"/>
                  <a:gd name="T16" fmla="*/ 402 w 468"/>
                  <a:gd name="T17" fmla="*/ 186 h 627"/>
                  <a:gd name="T18" fmla="*/ 415 w 468"/>
                  <a:gd name="T19" fmla="*/ 204 h 627"/>
                  <a:gd name="T20" fmla="*/ 435 w 468"/>
                  <a:gd name="T21" fmla="*/ 235 h 627"/>
                  <a:gd name="T22" fmla="*/ 450 w 468"/>
                  <a:gd name="T23" fmla="*/ 251 h 627"/>
                  <a:gd name="T24" fmla="*/ 464 w 468"/>
                  <a:gd name="T25" fmla="*/ 252 h 627"/>
                  <a:gd name="T26" fmla="*/ 457 w 468"/>
                  <a:gd name="T27" fmla="*/ 287 h 627"/>
                  <a:gd name="T28" fmla="*/ 422 w 468"/>
                  <a:gd name="T29" fmla="*/ 334 h 627"/>
                  <a:gd name="T30" fmla="*/ 398 w 468"/>
                  <a:gd name="T31" fmla="*/ 364 h 627"/>
                  <a:gd name="T32" fmla="*/ 395 w 468"/>
                  <a:gd name="T33" fmla="*/ 372 h 627"/>
                  <a:gd name="T34" fmla="*/ 386 w 468"/>
                  <a:gd name="T35" fmla="*/ 391 h 627"/>
                  <a:gd name="T36" fmla="*/ 372 w 468"/>
                  <a:gd name="T37" fmla="*/ 387 h 627"/>
                  <a:gd name="T38" fmla="*/ 364 w 468"/>
                  <a:gd name="T39" fmla="*/ 379 h 627"/>
                  <a:gd name="T40" fmla="*/ 356 w 468"/>
                  <a:gd name="T41" fmla="*/ 394 h 627"/>
                  <a:gd name="T42" fmla="*/ 348 w 468"/>
                  <a:gd name="T43" fmla="*/ 413 h 627"/>
                  <a:gd name="T44" fmla="*/ 342 w 468"/>
                  <a:gd name="T45" fmla="*/ 443 h 627"/>
                  <a:gd name="T46" fmla="*/ 347 w 468"/>
                  <a:gd name="T47" fmla="*/ 469 h 627"/>
                  <a:gd name="T48" fmla="*/ 287 w 468"/>
                  <a:gd name="T49" fmla="*/ 494 h 627"/>
                  <a:gd name="T50" fmla="*/ 276 w 468"/>
                  <a:gd name="T51" fmla="*/ 522 h 627"/>
                  <a:gd name="T52" fmla="*/ 260 w 468"/>
                  <a:gd name="T53" fmla="*/ 545 h 627"/>
                  <a:gd name="T54" fmla="*/ 207 w 468"/>
                  <a:gd name="T55" fmla="*/ 550 h 627"/>
                  <a:gd name="T56" fmla="*/ 193 w 468"/>
                  <a:gd name="T57" fmla="*/ 573 h 627"/>
                  <a:gd name="T58" fmla="*/ 192 w 468"/>
                  <a:gd name="T59" fmla="*/ 591 h 627"/>
                  <a:gd name="T60" fmla="*/ 180 w 468"/>
                  <a:gd name="T61" fmla="*/ 604 h 627"/>
                  <a:gd name="T62" fmla="*/ 163 w 468"/>
                  <a:gd name="T63" fmla="*/ 605 h 627"/>
                  <a:gd name="T64" fmla="*/ 148 w 468"/>
                  <a:gd name="T65" fmla="*/ 603 h 627"/>
                  <a:gd name="T66" fmla="*/ 120 w 468"/>
                  <a:gd name="T67" fmla="*/ 608 h 627"/>
                  <a:gd name="T68" fmla="*/ 101 w 468"/>
                  <a:gd name="T69" fmla="*/ 617 h 627"/>
                  <a:gd name="T70" fmla="*/ 47 w 468"/>
                  <a:gd name="T71" fmla="*/ 586 h 627"/>
                  <a:gd name="T72" fmla="*/ 16 w 468"/>
                  <a:gd name="T73" fmla="*/ 514 h 627"/>
                  <a:gd name="T74" fmla="*/ 68 w 468"/>
                  <a:gd name="T75" fmla="*/ 454 h 627"/>
                  <a:gd name="T76" fmla="*/ 182 w 468"/>
                  <a:gd name="T77" fmla="*/ 404 h 627"/>
                  <a:gd name="T78" fmla="*/ 215 w 468"/>
                  <a:gd name="T79" fmla="*/ 297 h 627"/>
                  <a:gd name="T80" fmla="*/ 192 w 468"/>
                  <a:gd name="T81" fmla="*/ 220 h 627"/>
                  <a:gd name="T82" fmla="*/ 211 w 468"/>
                  <a:gd name="T83" fmla="*/ 165 h 627"/>
                  <a:gd name="T84" fmla="*/ 225 w 468"/>
                  <a:gd name="T85" fmla="*/ 155 h 627"/>
                  <a:gd name="T86" fmla="*/ 225 w 468"/>
                  <a:gd name="T87" fmla="*/ 140 h 627"/>
                  <a:gd name="T88" fmla="*/ 228 w 468"/>
                  <a:gd name="T89" fmla="*/ 114 h 627"/>
                  <a:gd name="T90" fmla="*/ 240 w 468"/>
                  <a:gd name="T91" fmla="*/ 94 h 627"/>
                  <a:gd name="T92" fmla="*/ 248 w 468"/>
                  <a:gd name="T93" fmla="*/ 108 h 627"/>
                  <a:gd name="T94" fmla="*/ 259 w 468"/>
                  <a:gd name="T95" fmla="*/ 93 h 627"/>
                  <a:gd name="T96" fmla="*/ 252 w 468"/>
                  <a:gd name="T97" fmla="*/ 75 h 627"/>
                  <a:gd name="T98" fmla="*/ 256 w 468"/>
                  <a:gd name="T99" fmla="*/ 72 h 627"/>
                  <a:gd name="T100" fmla="*/ 269 w 468"/>
                  <a:gd name="T101" fmla="*/ 1 h 627"/>
                  <a:gd name="T102" fmla="*/ 268 w 468"/>
                  <a:gd name="T103" fmla="*/ 11 h 627"/>
                  <a:gd name="T104" fmla="*/ 265 w 468"/>
                  <a:gd name="T105" fmla="*/ 14 h 627"/>
                  <a:gd name="T106" fmla="*/ 262 w 468"/>
                  <a:gd name="T107" fmla="*/ 17 h 627"/>
                  <a:gd name="T108" fmla="*/ 265 w 468"/>
                  <a:gd name="T109" fmla="*/ 28 h 627"/>
                  <a:gd name="T110" fmla="*/ 259 w 468"/>
                  <a:gd name="T111" fmla="*/ 41 h 627"/>
                  <a:gd name="T112" fmla="*/ 249 w 468"/>
                  <a:gd name="T113" fmla="*/ 48 h 627"/>
                  <a:gd name="T114" fmla="*/ 251 w 468"/>
                  <a:gd name="T115" fmla="*/ 25 h 627"/>
                  <a:gd name="T116" fmla="*/ 252 w 468"/>
                  <a:gd name="T117" fmla="*/ 11 h 627"/>
                  <a:gd name="T118" fmla="*/ 262 w 468"/>
                  <a:gd name="T119" fmla="*/ 9 h 627"/>
                  <a:gd name="T120" fmla="*/ 260 w 468"/>
                  <a:gd name="T121" fmla="*/ 4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68" h="627">
                    <a:moveTo>
                      <a:pt x="233" y="572"/>
                    </a:moveTo>
                    <a:lnTo>
                      <a:pt x="232" y="573"/>
                    </a:lnTo>
                    <a:lnTo>
                      <a:pt x="231" y="573"/>
                    </a:lnTo>
                    <a:lnTo>
                      <a:pt x="230" y="573"/>
                    </a:lnTo>
                    <a:lnTo>
                      <a:pt x="230" y="572"/>
                    </a:lnTo>
                    <a:lnTo>
                      <a:pt x="231" y="572"/>
                    </a:lnTo>
                    <a:lnTo>
                      <a:pt x="232" y="571"/>
                    </a:lnTo>
                    <a:lnTo>
                      <a:pt x="233" y="572"/>
                    </a:lnTo>
                    <a:close/>
                    <a:moveTo>
                      <a:pt x="242" y="573"/>
                    </a:moveTo>
                    <a:lnTo>
                      <a:pt x="239" y="573"/>
                    </a:lnTo>
                    <a:lnTo>
                      <a:pt x="239" y="572"/>
                    </a:lnTo>
                    <a:lnTo>
                      <a:pt x="237" y="571"/>
                    </a:lnTo>
                    <a:lnTo>
                      <a:pt x="239" y="570"/>
                    </a:lnTo>
                    <a:lnTo>
                      <a:pt x="241" y="570"/>
                    </a:lnTo>
                    <a:lnTo>
                      <a:pt x="243" y="569"/>
                    </a:lnTo>
                    <a:lnTo>
                      <a:pt x="243" y="570"/>
                    </a:lnTo>
                    <a:lnTo>
                      <a:pt x="244" y="571"/>
                    </a:lnTo>
                    <a:lnTo>
                      <a:pt x="245" y="571"/>
                    </a:lnTo>
                    <a:lnTo>
                      <a:pt x="243" y="572"/>
                    </a:lnTo>
                    <a:lnTo>
                      <a:pt x="242" y="573"/>
                    </a:lnTo>
                    <a:close/>
                    <a:moveTo>
                      <a:pt x="397" y="404"/>
                    </a:moveTo>
                    <a:lnTo>
                      <a:pt x="397" y="403"/>
                    </a:lnTo>
                    <a:lnTo>
                      <a:pt x="397" y="401"/>
                    </a:lnTo>
                    <a:lnTo>
                      <a:pt x="397" y="399"/>
                    </a:lnTo>
                    <a:lnTo>
                      <a:pt x="397" y="398"/>
                    </a:lnTo>
                    <a:lnTo>
                      <a:pt x="397" y="397"/>
                    </a:lnTo>
                    <a:lnTo>
                      <a:pt x="397" y="393"/>
                    </a:lnTo>
                    <a:lnTo>
                      <a:pt x="397" y="391"/>
                    </a:lnTo>
                    <a:lnTo>
                      <a:pt x="398" y="390"/>
                    </a:lnTo>
                    <a:lnTo>
                      <a:pt x="399" y="389"/>
                    </a:lnTo>
                    <a:lnTo>
                      <a:pt x="400" y="389"/>
                    </a:lnTo>
                    <a:lnTo>
                      <a:pt x="400" y="388"/>
                    </a:lnTo>
                    <a:lnTo>
                      <a:pt x="400" y="387"/>
                    </a:lnTo>
                    <a:lnTo>
                      <a:pt x="402" y="387"/>
                    </a:lnTo>
                    <a:lnTo>
                      <a:pt x="403" y="387"/>
                    </a:lnTo>
                    <a:lnTo>
                      <a:pt x="404" y="387"/>
                    </a:lnTo>
                    <a:lnTo>
                      <a:pt x="405" y="386"/>
                    </a:lnTo>
                    <a:lnTo>
                      <a:pt x="405" y="385"/>
                    </a:lnTo>
                    <a:lnTo>
                      <a:pt x="406" y="381"/>
                    </a:lnTo>
                    <a:lnTo>
                      <a:pt x="406" y="380"/>
                    </a:lnTo>
                    <a:lnTo>
                      <a:pt x="407" y="379"/>
                    </a:lnTo>
                    <a:lnTo>
                      <a:pt x="409" y="376"/>
                    </a:lnTo>
                    <a:lnTo>
                      <a:pt x="411" y="373"/>
                    </a:lnTo>
                    <a:lnTo>
                      <a:pt x="412" y="371"/>
                    </a:lnTo>
                    <a:lnTo>
                      <a:pt x="413" y="370"/>
                    </a:lnTo>
                    <a:lnTo>
                      <a:pt x="413" y="371"/>
                    </a:lnTo>
                    <a:lnTo>
                      <a:pt x="413" y="372"/>
                    </a:lnTo>
                    <a:lnTo>
                      <a:pt x="413" y="373"/>
                    </a:lnTo>
                    <a:lnTo>
                      <a:pt x="413" y="374"/>
                    </a:lnTo>
                    <a:lnTo>
                      <a:pt x="413" y="377"/>
                    </a:lnTo>
                    <a:lnTo>
                      <a:pt x="413" y="378"/>
                    </a:lnTo>
                    <a:lnTo>
                      <a:pt x="415" y="380"/>
                    </a:lnTo>
                    <a:lnTo>
                      <a:pt x="415" y="381"/>
                    </a:lnTo>
                    <a:lnTo>
                      <a:pt x="415" y="382"/>
                    </a:lnTo>
                    <a:lnTo>
                      <a:pt x="413" y="385"/>
                    </a:lnTo>
                    <a:lnTo>
                      <a:pt x="411" y="386"/>
                    </a:lnTo>
                    <a:lnTo>
                      <a:pt x="409" y="387"/>
                    </a:lnTo>
                    <a:lnTo>
                      <a:pt x="407" y="389"/>
                    </a:lnTo>
                    <a:lnTo>
                      <a:pt x="407" y="390"/>
                    </a:lnTo>
                    <a:lnTo>
                      <a:pt x="406" y="394"/>
                    </a:lnTo>
                    <a:lnTo>
                      <a:pt x="406" y="395"/>
                    </a:lnTo>
                    <a:lnTo>
                      <a:pt x="406" y="396"/>
                    </a:lnTo>
                    <a:lnTo>
                      <a:pt x="405" y="397"/>
                    </a:lnTo>
                    <a:lnTo>
                      <a:pt x="404" y="399"/>
                    </a:lnTo>
                    <a:lnTo>
                      <a:pt x="403" y="401"/>
                    </a:lnTo>
                    <a:lnTo>
                      <a:pt x="402" y="401"/>
                    </a:lnTo>
                    <a:lnTo>
                      <a:pt x="402" y="402"/>
                    </a:lnTo>
                    <a:lnTo>
                      <a:pt x="400" y="402"/>
                    </a:lnTo>
                    <a:lnTo>
                      <a:pt x="399" y="402"/>
                    </a:lnTo>
                    <a:lnTo>
                      <a:pt x="399" y="403"/>
                    </a:lnTo>
                    <a:lnTo>
                      <a:pt x="398" y="404"/>
                    </a:lnTo>
                    <a:lnTo>
                      <a:pt x="397" y="404"/>
                    </a:lnTo>
                    <a:close/>
                    <a:moveTo>
                      <a:pt x="269" y="109"/>
                    </a:moveTo>
                    <a:lnTo>
                      <a:pt x="269" y="111"/>
                    </a:lnTo>
                    <a:lnTo>
                      <a:pt x="276" y="125"/>
                    </a:lnTo>
                    <a:lnTo>
                      <a:pt x="277" y="126"/>
                    </a:lnTo>
                    <a:lnTo>
                      <a:pt x="280" y="129"/>
                    </a:lnTo>
                    <a:lnTo>
                      <a:pt x="287" y="137"/>
                    </a:lnTo>
                    <a:lnTo>
                      <a:pt x="288" y="139"/>
                    </a:lnTo>
                    <a:lnTo>
                      <a:pt x="290" y="140"/>
                    </a:lnTo>
                    <a:lnTo>
                      <a:pt x="290" y="143"/>
                    </a:lnTo>
                    <a:lnTo>
                      <a:pt x="295" y="150"/>
                    </a:lnTo>
                    <a:lnTo>
                      <a:pt x="303" y="155"/>
                    </a:lnTo>
                    <a:lnTo>
                      <a:pt x="309" y="160"/>
                    </a:lnTo>
                    <a:lnTo>
                      <a:pt x="310" y="161"/>
                    </a:lnTo>
                    <a:lnTo>
                      <a:pt x="319" y="164"/>
                    </a:lnTo>
                    <a:lnTo>
                      <a:pt x="329" y="168"/>
                    </a:lnTo>
                    <a:lnTo>
                      <a:pt x="334" y="170"/>
                    </a:lnTo>
                    <a:lnTo>
                      <a:pt x="338" y="171"/>
                    </a:lnTo>
                    <a:lnTo>
                      <a:pt x="340" y="171"/>
                    </a:lnTo>
                    <a:lnTo>
                      <a:pt x="342" y="171"/>
                    </a:lnTo>
                    <a:lnTo>
                      <a:pt x="345" y="171"/>
                    </a:lnTo>
                    <a:lnTo>
                      <a:pt x="346" y="171"/>
                    </a:lnTo>
                    <a:lnTo>
                      <a:pt x="348" y="173"/>
                    </a:lnTo>
                    <a:lnTo>
                      <a:pt x="351" y="175"/>
                    </a:lnTo>
                    <a:lnTo>
                      <a:pt x="352" y="176"/>
                    </a:lnTo>
                    <a:lnTo>
                      <a:pt x="354" y="176"/>
                    </a:lnTo>
                    <a:lnTo>
                      <a:pt x="361" y="175"/>
                    </a:lnTo>
                    <a:lnTo>
                      <a:pt x="364" y="176"/>
                    </a:lnTo>
                    <a:lnTo>
                      <a:pt x="366" y="176"/>
                    </a:lnTo>
                    <a:lnTo>
                      <a:pt x="370" y="177"/>
                    </a:lnTo>
                    <a:lnTo>
                      <a:pt x="371" y="178"/>
                    </a:lnTo>
                    <a:lnTo>
                      <a:pt x="372" y="178"/>
                    </a:lnTo>
                    <a:lnTo>
                      <a:pt x="374" y="180"/>
                    </a:lnTo>
                    <a:lnTo>
                      <a:pt x="376" y="181"/>
                    </a:lnTo>
                    <a:lnTo>
                      <a:pt x="378" y="181"/>
                    </a:lnTo>
                    <a:lnTo>
                      <a:pt x="380" y="182"/>
                    </a:lnTo>
                    <a:lnTo>
                      <a:pt x="383" y="182"/>
                    </a:lnTo>
                    <a:lnTo>
                      <a:pt x="386" y="181"/>
                    </a:lnTo>
                    <a:lnTo>
                      <a:pt x="387" y="181"/>
                    </a:lnTo>
                    <a:lnTo>
                      <a:pt x="388" y="180"/>
                    </a:lnTo>
                    <a:lnTo>
                      <a:pt x="388" y="179"/>
                    </a:lnTo>
                    <a:lnTo>
                      <a:pt x="389" y="180"/>
                    </a:lnTo>
                    <a:lnTo>
                      <a:pt x="392" y="180"/>
                    </a:lnTo>
                    <a:lnTo>
                      <a:pt x="394" y="180"/>
                    </a:lnTo>
                    <a:lnTo>
                      <a:pt x="395" y="180"/>
                    </a:lnTo>
                    <a:lnTo>
                      <a:pt x="395" y="181"/>
                    </a:lnTo>
                    <a:lnTo>
                      <a:pt x="396" y="184"/>
                    </a:lnTo>
                    <a:lnTo>
                      <a:pt x="397" y="185"/>
                    </a:lnTo>
                    <a:lnTo>
                      <a:pt x="398" y="185"/>
                    </a:lnTo>
                    <a:lnTo>
                      <a:pt x="398" y="186"/>
                    </a:lnTo>
                    <a:lnTo>
                      <a:pt x="399" y="186"/>
                    </a:lnTo>
                    <a:lnTo>
                      <a:pt x="400" y="186"/>
                    </a:lnTo>
                    <a:lnTo>
                      <a:pt x="400" y="187"/>
                    </a:lnTo>
                    <a:lnTo>
                      <a:pt x="402" y="187"/>
                    </a:lnTo>
                    <a:lnTo>
                      <a:pt x="402" y="186"/>
                    </a:lnTo>
                    <a:lnTo>
                      <a:pt x="402" y="187"/>
                    </a:lnTo>
                    <a:lnTo>
                      <a:pt x="402" y="188"/>
                    </a:lnTo>
                    <a:lnTo>
                      <a:pt x="403" y="188"/>
                    </a:lnTo>
                    <a:lnTo>
                      <a:pt x="403" y="187"/>
                    </a:lnTo>
                    <a:lnTo>
                      <a:pt x="404" y="187"/>
                    </a:lnTo>
                    <a:lnTo>
                      <a:pt x="406" y="189"/>
                    </a:lnTo>
                    <a:lnTo>
                      <a:pt x="406" y="190"/>
                    </a:lnTo>
                    <a:lnTo>
                      <a:pt x="406" y="192"/>
                    </a:lnTo>
                    <a:lnTo>
                      <a:pt x="407" y="195"/>
                    </a:lnTo>
                    <a:lnTo>
                      <a:pt x="407" y="196"/>
                    </a:lnTo>
                    <a:lnTo>
                      <a:pt x="411" y="200"/>
                    </a:lnTo>
                    <a:lnTo>
                      <a:pt x="413" y="201"/>
                    </a:lnTo>
                    <a:lnTo>
                      <a:pt x="414" y="202"/>
                    </a:lnTo>
                    <a:lnTo>
                      <a:pt x="415" y="204"/>
                    </a:lnTo>
                    <a:lnTo>
                      <a:pt x="415" y="205"/>
                    </a:lnTo>
                    <a:lnTo>
                      <a:pt x="417" y="207"/>
                    </a:lnTo>
                    <a:lnTo>
                      <a:pt x="419" y="209"/>
                    </a:lnTo>
                    <a:lnTo>
                      <a:pt x="419" y="212"/>
                    </a:lnTo>
                    <a:lnTo>
                      <a:pt x="423" y="217"/>
                    </a:lnTo>
                    <a:lnTo>
                      <a:pt x="423" y="219"/>
                    </a:lnTo>
                    <a:lnTo>
                      <a:pt x="424" y="219"/>
                    </a:lnTo>
                    <a:lnTo>
                      <a:pt x="425" y="221"/>
                    </a:lnTo>
                    <a:lnTo>
                      <a:pt x="429" y="222"/>
                    </a:lnTo>
                    <a:lnTo>
                      <a:pt x="431" y="225"/>
                    </a:lnTo>
                    <a:lnTo>
                      <a:pt x="432" y="226"/>
                    </a:lnTo>
                    <a:lnTo>
                      <a:pt x="433" y="228"/>
                    </a:lnTo>
                    <a:lnTo>
                      <a:pt x="435" y="234"/>
                    </a:lnTo>
                    <a:lnTo>
                      <a:pt x="435" y="235"/>
                    </a:lnTo>
                    <a:lnTo>
                      <a:pt x="435" y="236"/>
                    </a:lnTo>
                    <a:lnTo>
                      <a:pt x="437" y="236"/>
                    </a:lnTo>
                    <a:lnTo>
                      <a:pt x="439" y="238"/>
                    </a:lnTo>
                    <a:lnTo>
                      <a:pt x="441" y="242"/>
                    </a:lnTo>
                    <a:lnTo>
                      <a:pt x="442" y="243"/>
                    </a:lnTo>
                    <a:lnTo>
                      <a:pt x="442" y="244"/>
                    </a:lnTo>
                    <a:lnTo>
                      <a:pt x="446" y="246"/>
                    </a:lnTo>
                    <a:lnTo>
                      <a:pt x="447" y="247"/>
                    </a:lnTo>
                    <a:lnTo>
                      <a:pt x="448" y="248"/>
                    </a:lnTo>
                    <a:lnTo>
                      <a:pt x="450" y="248"/>
                    </a:lnTo>
                    <a:lnTo>
                      <a:pt x="450" y="250"/>
                    </a:lnTo>
                    <a:lnTo>
                      <a:pt x="449" y="250"/>
                    </a:lnTo>
                    <a:lnTo>
                      <a:pt x="449" y="251"/>
                    </a:lnTo>
                    <a:lnTo>
                      <a:pt x="450" y="251"/>
                    </a:lnTo>
                    <a:lnTo>
                      <a:pt x="451" y="251"/>
                    </a:lnTo>
                    <a:lnTo>
                      <a:pt x="456" y="250"/>
                    </a:lnTo>
                    <a:lnTo>
                      <a:pt x="457" y="250"/>
                    </a:lnTo>
                    <a:lnTo>
                      <a:pt x="459" y="252"/>
                    </a:lnTo>
                    <a:lnTo>
                      <a:pt x="460" y="252"/>
                    </a:lnTo>
                    <a:lnTo>
                      <a:pt x="461" y="252"/>
                    </a:lnTo>
                    <a:lnTo>
                      <a:pt x="461" y="253"/>
                    </a:lnTo>
                    <a:lnTo>
                      <a:pt x="461" y="254"/>
                    </a:lnTo>
                    <a:lnTo>
                      <a:pt x="463" y="255"/>
                    </a:lnTo>
                    <a:lnTo>
                      <a:pt x="464" y="255"/>
                    </a:lnTo>
                    <a:lnTo>
                      <a:pt x="464" y="254"/>
                    </a:lnTo>
                    <a:lnTo>
                      <a:pt x="463" y="253"/>
                    </a:lnTo>
                    <a:lnTo>
                      <a:pt x="463" y="252"/>
                    </a:lnTo>
                    <a:lnTo>
                      <a:pt x="464" y="252"/>
                    </a:lnTo>
                    <a:lnTo>
                      <a:pt x="465" y="252"/>
                    </a:lnTo>
                    <a:lnTo>
                      <a:pt x="466" y="252"/>
                    </a:lnTo>
                    <a:lnTo>
                      <a:pt x="467" y="254"/>
                    </a:lnTo>
                    <a:lnTo>
                      <a:pt x="468" y="256"/>
                    </a:lnTo>
                    <a:lnTo>
                      <a:pt x="468" y="259"/>
                    </a:lnTo>
                    <a:lnTo>
                      <a:pt x="467" y="269"/>
                    </a:lnTo>
                    <a:lnTo>
                      <a:pt x="466" y="271"/>
                    </a:lnTo>
                    <a:lnTo>
                      <a:pt x="465" y="274"/>
                    </a:lnTo>
                    <a:lnTo>
                      <a:pt x="461" y="279"/>
                    </a:lnTo>
                    <a:lnTo>
                      <a:pt x="460" y="280"/>
                    </a:lnTo>
                    <a:lnTo>
                      <a:pt x="459" y="281"/>
                    </a:lnTo>
                    <a:lnTo>
                      <a:pt x="459" y="282"/>
                    </a:lnTo>
                    <a:lnTo>
                      <a:pt x="458" y="284"/>
                    </a:lnTo>
                    <a:lnTo>
                      <a:pt x="457" y="287"/>
                    </a:lnTo>
                    <a:lnTo>
                      <a:pt x="457" y="290"/>
                    </a:lnTo>
                    <a:lnTo>
                      <a:pt x="457" y="292"/>
                    </a:lnTo>
                    <a:lnTo>
                      <a:pt x="455" y="293"/>
                    </a:lnTo>
                    <a:lnTo>
                      <a:pt x="454" y="294"/>
                    </a:lnTo>
                    <a:lnTo>
                      <a:pt x="452" y="296"/>
                    </a:lnTo>
                    <a:lnTo>
                      <a:pt x="448" y="303"/>
                    </a:lnTo>
                    <a:lnTo>
                      <a:pt x="446" y="309"/>
                    </a:lnTo>
                    <a:lnTo>
                      <a:pt x="445" y="311"/>
                    </a:lnTo>
                    <a:lnTo>
                      <a:pt x="439" y="320"/>
                    </a:lnTo>
                    <a:lnTo>
                      <a:pt x="439" y="322"/>
                    </a:lnTo>
                    <a:lnTo>
                      <a:pt x="438" y="323"/>
                    </a:lnTo>
                    <a:lnTo>
                      <a:pt x="430" y="327"/>
                    </a:lnTo>
                    <a:lnTo>
                      <a:pt x="429" y="328"/>
                    </a:lnTo>
                    <a:lnTo>
                      <a:pt x="422" y="334"/>
                    </a:lnTo>
                    <a:lnTo>
                      <a:pt x="414" y="341"/>
                    </a:lnTo>
                    <a:lnTo>
                      <a:pt x="411" y="346"/>
                    </a:lnTo>
                    <a:lnTo>
                      <a:pt x="409" y="347"/>
                    </a:lnTo>
                    <a:lnTo>
                      <a:pt x="408" y="348"/>
                    </a:lnTo>
                    <a:lnTo>
                      <a:pt x="407" y="352"/>
                    </a:lnTo>
                    <a:lnTo>
                      <a:pt x="406" y="352"/>
                    </a:lnTo>
                    <a:lnTo>
                      <a:pt x="406" y="354"/>
                    </a:lnTo>
                    <a:lnTo>
                      <a:pt x="406" y="355"/>
                    </a:lnTo>
                    <a:lnTo>
                      <a:pt x="403" y="359"/>
                    </a:lnTo>
                    <a:lnTo>
                      <a:pt x="403" y="360"/>
                    </a:lnTo>
                    <a:lnTo>
                      <a:pt x="402" y="361"/>
                    </a:lnTo>
                    <a:lnTo>
                      <a:pt x="399" y="362"/>
                    </a:lnTo>
                    <a:lnTo>
                      <a:pt x="399" y="363"/>
                    </a:lnTo>
                    <a:lnTo>
                      <a:pt x="398" y="364"/>
                    </a:lnTo>
                    <a:lnTo>
                      <a:pt x="398" y="365"/>
                    </a:lnTo>
                    <a:lnTo>
                      <a:pt x="399" y="366"/>
                    </a:lnTo>
                    <a:lnTo>
                      <a:pt x="400" y="366"/>
                    </a:lnTo>
                    <a:lnTo>
                      <a:pt x="402" y="365"/>
                    </a:lnTo>
                    <a:lnTo>
                      <a:pt x="403" y="364"/>
                    </a:lnTo>
                    <a:lnTo>
                      <a:pt x="402" y="365"/>
                    </a:lnTo>
                    <a:lnTo>
                      <a:pt x="402" y="366"/>
                    </a:lnTo>
                    <a:lnTo>
                      <a:pt x="400" y="368"/>
                    </a:lnTo>
                    <a:lnTo>
                      <a:pt x="399" y="368"/>
                    </a:lnTo>
                    <a:lnTo>
                      <a:pt x="398" y="368"/>
                    </a:lnTo>
                    <a:lnTo>
                      <a:pt x="398" y="370"/>
                    </a:lnTo>
                    <a:lnTo>
                      <a:pt x="397" y="371"/>
                    </a:lnTo>
                    <a:lnTo>
                      <a:pt x="396" y="372"/>
                    </a:lnTo>
                    <a:lnTo>
                      <a:pt x="395" y="372"/>
                    </a:lnTo>
                    <a:lnTo>
                      <a:pt x="394" y="373"/>
                    </a:lnTo>
                    <a:lnTo>
                      <a:pt x="394" y="376"/>
                    </a:lnTo>
                    <a:lnTo>
                      <a:pt x="392" y="377"/>
                    </a:lnTo>
                    <a:lnTo>
                      <a:pt x="392" y="379"/>
                    </a:lnTo>
                    <a:lnTo>
                      <a:pt x="391" y="382"/>
                    </a:lnTo>
                    <a:lnTo>
                      <a:pt x="390" y="385"/>
                    </a:lnTo>
                    <a:lnTo>
                      <a:pt x="390" y="386"/>
                    </a:lnTo>
                    <a:lnTo>
                      <a:pt x="390" y="388"/>
                    </a:lnTo>
                    <a:lnTo>
                      <a:pt x="389" y="388"/>
                    </a:lnTo>
                    <a:lnTo>
                      <a:pt x="388" y="388"/>
                    </a:lnTo>
                    <a:lnTo>
                      <a:pt x="388" y="389"/>
                    </a:lnTo>
                    <a:lnTo>
                      <a:pt x="387" y="389"/>
                    </a:lnTo>
                    <a:lnTo>
                      <a:pt x="387" y="391"/>
                    </a:lnTo>
                    <a:lnTo>
                      <a:pt x="386" y="391"/>
                    </a:lnTo>
                    <a:lnTo>
                      <a:pt x="383" y="391"/>
                    </a:lnTo>
                    <a:lnTo>
                      <a:pt x="382" y="391"/>
                    </a:lnTo>
                    <a:lnTo>
                      <a:pt x="381" y="390"/>
                    </a:lnTo>
                    <a:lnTo>
                      <a:pt x="380" y="390"/>
                    </a:lnTo>
                    <a:lnTo>
                      <a:pt x="378" y="390"/>
                    </a:lnTo>
                    <a:lnTo>
                      <a:pt x="376" y="391"/>
                    </a:lnTo>
                    <a:lnTo>
                      <a:pt x="376" y="390"/>
                    </a:lnTo>
                    <a:lnTo>
                      <a:pt x="373" y="389"/>
                    </a:lnTo>
                    <a:lnTo>
                      <a:pt x="372" y="389"/>
                    </a:lnTo>
                    <a:lnTo>
                      <a:pt x="371" y="389"/>
                    </a:lnTo>
                    <a:lnTo>
                      <a:pt x="371" y="388"/>
                    </a:lnTo>
                    <a:lnTo>
                      <a:pt x="371" y="385"/>
                    </a:lnTo>
                    <a:lnTo>
                      <a:pt x="371" y="386"/>
                    </a:lnTo>
                    <a:lnTo>
                      <a:pt x="372" y="387"/>
                    </a:lnTo>
                    <a:lnTo>
                      <a:pt x="373" y="388"/>
                    </a:lnTo>
                    <a:lnTo>
                      <a:pt x="373" y="387"/>
                    </a:lnTo>
                    <a:lnTo>
                      <a:pt x="372" y="384"/>
                    </a:lnTo>
                    <a:lnTo>
                      <a:pt x="373" y="382"/>
                    </a:lnTo>
                    <a:lnTo>
                      <a:pt x="373" y="381"/>
                    </a:lnTo>
                    <a:lnTo>
                      <a:pt x="374" y="379"/>
                    </a:lnTo>
                    <a:lnTo>
                      <a:pt x="374" y="378"/>
                    </a:lnTo>
                    <a:lnTo>
                      <a:pt x="374" y="376"/>
                    </a:lnTo>
                    <a:lnTo>
                      <a:pt x="373" y="376"/>
                    </a:lnTo>
                    <a:lnTo>
                      <a:pt x="371" y="376"/>
                    </a:lnTo>
                    <a:lnTo>
                      <a:pt x="369" y="377"/>
                    </a:lnTo>
                    <a:lnTo>
                      <a:pt x="368" y="378"/>
                    </a:lnTo>
                    <a:lnTo>
                      <a:pt x="365" y="378"/>
                    </a:lnTo>
                    <a:lnTo>
                      <a:pt x="364" y="379"/>
                    </a:lnTo>
                    <a:lnTo>
                      <a:pt x="363" y="382"/>
                    </a:lnTo>
                    <a:lnTo>
                      <a:pt x="363" y="384"/>
                    </a:lnTo>
                    <a:lnTo>
                      <a:pt x="363" y="385"/>
                    </a:lnTo>
                    <a:lnTo>
                      <a:pt x="362" y="385"/>
                    </a:lnTo>
                    <a:lnTo>
                      <a:pt x="361" y="386"/>
                    </a:lnTo>
                    <a:lnTo>
                      <a:pt x="360" y="386"/>
                    </a:lnTo>
                    <a:lnTo>
                      <a:pt x="359" y="387"/>
                    </a:lnTo>
                    <a:lnTo>
                      <a:pt x="357" y="388"/>
                    </a:lnTo>
                    <a:lnTo>
                      <a:pt x="356" y="388"/>
                    </a:lnTo>
                    <a:lnTo>
                      <a:pt x="356" y="389"/>
                    </a:lnTo>
                    <a:lnTo>
                      <a:pt x="356" y="390"/>
                    </a:lnTo>
                    <a:lnTo>
                      <a:pt x="357" y="391"/>
                    </a:lnTo>
                    <a:lnTo>
                      <a:pt x="357" y="393"/>
                    </a:lnTo>
                    <a:lnTo>
                      <a:pt x="356" y="394"/>
                    </a:lnTo>
                    <a:lnTo>
                      <a:pt x="355" y="395"/>
                    </a:lnTo>
                    <a:lnTo>
                      <a:pt x="353" y="396"/>
                    </a:lnTo>
                    <a:lnTo>
                      <a:pt x="352" y="396"/>
                    </a:lnTo>
                    <a:lnTo>
                      <a:pt x="351" y="397"/>
                    </a:lnTo>
                    <a:lnTo>
                      <a:pt x="351" y="398"/>
                    </a:lnTo>
                    <a:lnTo>
                      <a:pt x="349" y="399"/>
                    </a:lnTo>
                    <a:lnTo>
                      <a:pt x="349" y="401"/>
                    </a:lnTo>
                    <a:lnTo>
                      <a:pt x="348" y="401"/>
                    </a:lnTo>
                    <a:lnTo>
                      <a:pt x="348" y="402"/>
                    </a:lnTo>
                    <a:lnTo>
                      <a:pt x="348" y="404"/>
                    </a:lnTo>
                    <a:lnTo>
                      <a:pt x="349" y="406"/>
                    </a:lnTo>
                    <a:lnTo>
                      <a:pt x="349" y="407"/>
                    </a:lnTo>
                    <a:lnTo>
                      <a:pt x="348" y="410"/>
                    </a:lnTo>
                    <a:lnTo>
                      <a:pt x="348" y="413"/>
                    </a:lnTo>
                    <a:lnTo>
                      <a:pt x="347" y="414"/>
                    </a:lnTo>
                    <a:lnTo>
                      <a:pt x="347" y="416"/>
                    </a:lnTo>
                    <a:lnTo>
                      <a:pt x="346" y="420"/>
                    </a:lnTo>
                    <a:lnTo>
                      <a:pt x="345" y="423"/>
                    </a:lnTo>
                    <a:lnTo>
                      <a:pt x="345" y="424"/>
                    </a:lnTo>
                    <a:lnTo>
                      <a:pt x="340" y="430"/>
                    </a:lnTo>
                    <a:lnTo>
                      <a:pt x="340" y="432"/>
                    </a:lnTo>
                    <a:lnTo>
                      <a:pt x="340" y="433"/>
                    </a:lnTo>
                    <a:lnTo>
                      <a:pt x="340" y="435"/>
                    </a:lnTo>
                    <a:lnTo>
                      <a:pt x="342" y="436"/>
                    </a:lnTo>
                    <a:lnTo>
                      <a:pt x="342" y="437"/>
                    </a:lnTo>
                    <a:lnTo>
                      <a:pt x="342" y="439"/>
                    </a:lnTo>
                    <a:lnTo>
                      <a:pt x="342" y="440"/>
                    </a:lnTo>
                    <a:lnTo>
                      <a:pt x="342" y="443"/>
                    </a:lnTo>
                    <a:lnTo>
                      <a:pt x="342" y="444"/>
                    </a:lnTo>
                    <a:lnTo>
                      <a:pt x="342" y="445"/>
                    </a:lnTo>
                    <a:lnTo>
                      <a:pt x="345" y="449"/>
                    </a:lnTo>
                    <a:lnTo>
                      <a:pt x="345" y="451"/>
                    </a:lnTo>
                    <a:lnTo>
                      <a:pt x="345" y="452"/>
                    </a:lnTo>
                    <a:lnTo>
                      <a:pt x="345" y="454"/>
                    </a:lnTo>
                    <a:lnTo>
                      <a:pt x="345" y="455"/>
                    </a:lnTo>
                    <a:lnTo>
                      <a:pt x="344" y="458"/>
                    </a:lnTo>
                    <a:lnTo>
                      <a:pt x="344" y="460"/>
                    </a:lnTo>
                    <a:lnTo>
                      <a:pt x="344" y="461"/>
                    </a:lnTo>
                    <a:lnTo>
                      <a:pt x="345" y="464"/>
                    </a:lnTo>
                    <a:lnTo>
                      <a:pt x="346" y="465"/>
                    </a:lnTo>
                    <a:lnTo>
                      <a:pt x="347" y="468"/>
                    </a:lnTo>
                    <a:lnTo>
                      <a:pt x="347" y="469"/>
                    </a:lnTo>
                    <a:lnTo>
                      <a:pt x="347" y="471"/>
                    </a:lnTo>
                    <a:lnTo>
                      <a:pt x="347" y="472"/>
                    </a:lnTo>
                    <a:lnTo>
                      <a:pt x="349" y="477"/>
                    </a:lnTo>
                    <a:lnTo>
                      <a:pt x="347" y="479"/>
                    </a:lnTo>
                    <a:lnTo>
                      <a:pt x="344" y="480"/>
                    </a:lnTo>
                    <a:lnTo>
                      <a:pt x="343" y="481"/>
                    </a:lnTo>
                    <a:lnTo>
                      <a:pt x="342" y="481"/>
                    </a:lnTo>
                    <a:lnTo>
                      <a:pt x="329" y="481"/>
                    </a:lnTo>
                    <a:lnTo>
                      <a:pt x="326" y="481"/>
                    </a:lnTo>
                    <a:lnTo>
                      <a:pt x="311" y="483"/>
                    </a:lnTo>
                    <a:lnTo>
                      <a:pt x="304" y="486"/>
                    </a:lnTo>
                    <a:lnTo>
                      <a:pt x="294" y="490"/>
                    </a:lnTo>
                    <a:lnTo>
                      <a:pt x="291" y="493"/>
                    </a:lnTo>
                    <a:lnTo>
                      <a:pt x="287" y="494"/>
                    </a:lnTo>
                    <a:lnTo>
                      <a:pt x="286" y="495"/>
                    </a:lnTo>
                    <a:lnTo>
                      <a:pt x="286" y="497"/>
                    </a:lnTo>
                    <a:lnTo>
                      <a:pt x="285" y="497"/>
                    </a:lnTo>
                    <a:lnTo>
                      <a:pt x="279" y="504"/>
                    </a:lnTo>
                    <a:lnTo>
                      <a:pt x="278" y="506"/>
                    </a:lnTo>
                    <a:lnTo>
                      <a:pt x="277" y="508"/>
                    </a:lnTo>
                    <a:lnTo>
                      <a:pt x="278" y="511"/>
                    </a:lnTo>
                    <a:lnTo>
                      <a:pt x="278" y="512"/>
                    </a:lnTo>
                    <a:lnTo>
                      <a:pt x="278" y="513"/>
                    </a:lnTo>
                    <a:lnTo>
                      <a:pt x="277" y="514"/>
                    </a:lnTo>
                    <a:lnTo>
                      <a:pt x="277" y="515"/>
                    </a:lnTo>
                    <a:lnTo>
                      <a:pt x="276" y="516"/>
                    </a:lnTo>
                    <a:lnTo>
                      <a:pt x="276" y="520"/>
                    </a:lnTo>
                    <a:lnTo>
                      <a:pt x="276" y="522"/>
                    </a:lnTo>
                    <a:lnTo>
                      <a:pt x="273" y="529"/>
                    </a:lnTo>
                    <a:lnTo>
                      <a:pt x="274" y="530"/>
                    </a:lnTo>
                    <a:lnTo>
                      <a:pt x="274" y="532"/>
                    </a:lnTo>
                    <a:lnTo>
                      <a:pt x="273" y="533"/>
                    </a:lnTo>
                    <a:lnTo>
                      <a:pt x="271" y="533"/>
                    </a:lnTo>
                    <a:lnTo>
                      <a:pt x="268" y="535"/>
                    </a:lnTo>
                    <a:lnTo>
                      <a:pt x="267" y="536"/>
                    </a:lnTo>
                    <a:lnTo>
                      <a:pt x="266" y="539"/>
                    </a:lnTo>
                    <a:lnTo>
                      <a:pt x="265" y="539"/>
                    </a:lnTo>
                    <a:lnTo>
                      <a:pt x="264" y="540"/>
                    </a:lnTo>
                    <a:lnTo>
                      <a:pt x="261" y="543"/>
                    </a:lnTo>
                    <a:lnTo>
                      <a:pt x="261" y="544"/>
                    </a:lnTo>
                    <a:lnTo>
                      <a:pt x="261" y="545"/>
                    </a:lnTo>
                    <a:lnTo>
                      <a:pt x="260" y="545"/>
                    </a:lnTo>
                    <a:lnTo>
                      <a:pt x="251" y="544"/>
                    </a:lnTo>
                    <a:lnTo>
                      <a:pt x="250" y="544"/>
                    </a:lnTo>
                    <a:lnTo>
                      <a:pt x="248" y="545"/>
                    </a:lnTo>
                    <a:lnTo>
                      <a:pt x="247" y="545"/>
                    </a:lnTo>
                    <a:lnTo>
                      <a:pt x="242" y="545"/>
                    </a:lnTo>
                    <a:lnTo>
                      <a:pt x="241" y="545"/>
                    </a:lnTo>
                    <a:lnTo>
                      <a:pt x="236" y="546"/>
                    </a:lnTo>
                    <a:lnTo>
                      <a:pt x="234" y="547"/>
                    </a:lnTo>
                    <a:lnTo>
                      <a:pt x="219" y="548"/>
                    </a:lnTo>
                    <a:lnTo>
                      <a:pt x="213" y="549"/>
                    </a:lnTo>
                    <a:lnTo>
                      <a:pt x="211" y="549"/>
                    </a:lnTo>
                    <a:lnTo>
                      <a:pt x="210" y="550"/>
                    </a:lnTo>
                    <a:lnTo>
                      <a:pt x="209" y="550"/>
                    </a:lnTo>
                    <a:lnTo>
                      <a:pt x="207" y="550"/>
                    </a:lnTo>
                    <a:lnTo>
                      <a:pt x="207" y="552"/>
                    </a:lnTo>
                    <a:lnTo>
                      <a:pt x="206" y="552"/>
                    </a:lnTo>
                    <a:lnTo>
                      <a:pt x="205" y="555"/>
                    </a:lnTo>
                    <a:lnTo>
                      <a:pt x="205" y="556"/>
                    </a:lnTo>
                    <a:lnTo>
                      <a:pt x="204" y="556"/>
                    </a:lnTo>
                    <a:lnTo>
                      <a:pt x="204" y="557"/>
                    </a:lnTo>
                    <a:lnTo>
                      <a:pt x="202" y="560"/>
                    </a:lnTo>
                    <a:lnTo>
                      <a:pt x="202" y="561"/>
                    </a:lnTo>
                    <a:lnTo>
                      <a:pt x="201" y="561"/>
                    </a:lnTo>
                    <a:lnTo>
                      <a:pt x="196" y="565"/>
                    </a:lnTo>
                    <a:lnTo>
                      <a:pt x="194" y="569"/>
                    </a:lnTo>
                    <a:lnTo>
                      <a:pt x="193" y="570"/>
                    </a:lnTo>
                    <a:lnTo>
                      <a:pt x="193" y="572"/>
                    </a:lnTo>
                    <a:lnTo>
                      <a:pt x="193" y="573"/>
                    </a:lnTo>
                    <a:lnTo>
                      <a:pt x="194" y="574"/>
                    </a:lnTo>
                    <a:lnTo>
                      <a:pt x="197" y="575"/>
                    </a:lnTo>
                    <a:lnTo>
                      <a:pt x="198" y="577"/>
                    </a:lnTo>
                    <a:lnTo>
                      <a:pt x="198" y="578"/>
                    </a:lnTo>
                    <a:lnTo>
                      <a:pt x="198" y="580"/>
                    </a:lnTo>
                    <a:lnTo>
                      <a:pt x="198" y="582"/>
                    </a:lnTo>
                    <a:lnTo>
                      <a:pt x="196" y="585"/>
                    </a:lnTo>
                    <a:lnTo>
                      <a:pt x="196" y="586"/>
                    </a:lnTo>
                    <a:lnTo>
                      <a:pt x="196" y="587"/>
                    </a:lnTo>
                    <a:lnTo>
                      <a:pt x="196" y="588"/>
                    </a:lnTo>
                    <a:lnTo>
                      <a:pt x="196" y="589"/>
                    </a:lnTo>
                    <a:lnTo>
                      <a:pt x="193" y="590"/>
                    </a:lnTo>
                    <a:lnTo>
                      <a:pt x="193" y="591"/>
                    </a:lnTo>
                    <a:lnTo>
                      <a:pt x="192" y="591"/>
                    </a:lnTo>
                    <a:lnTo>
                      <a:pt x="192" y="592"/>
                    </a:lnTo>
                    <a:lnTo>
                      <a:pt x="192" y="594"/>
                    </a:lnTo>
                    <a:lnTo>
                      <a:pt x="191" y="595"/>
                    </a:lnTo>
                    <a:lnTo>
                      <a:pt x="190" y="595"/>
                    </a:lnTo>
                    <a:lnTo>
                      <a:pt x="189" y="596"/>
                    </a:lnTo>
                    <a:lnTo>
                      <a:pt x="188" y="597"/>
                    </a:lnTo>
                    <a:lnTo>
                      <a:pt x="188" y="598"/>
                    </a:lnTo>
                    <a:lnTo>
                      <a:pt x="187" y="598"/>
                    </a:lnTo>
                    <a:lnTo>
                      <a:pt x="184" y="602"/>
                    </a:lnTo>
                    <a:lnTo>
                      <a:pt x="182" y="603"/>
                    </a:lnTo>
                    <a:lnTo>
                      <a:pt x="181" y="603"/>
                    </a:lnTo>
                    <a:lnTo>
                      <a:pt x="181" y="602"/>
                    </a:lnTo>
                    <a:lnTo>
                      <a:pt x="180" y="603"/>
                    </a:lnTo>
                    <a:lnTo>
                      <a:pt x="180" y="604"/>
                    </a:lnTo>
                    <a:lnTo>
                      <a:pt x="179" y="604"/>
                    </a:lnTo>
                    <a:lnTo>
                      <a:pt x="178" y="604"/>
                    </a:lnTo>
                    <a:lnTo>
                      <a:pt x="176" y="604"/>
                    </a:lnTo>
                    <a:lnTo>
                      <a:pt x="176" y="605"/>
                    </a:lnTo>
                    <a:lnTo>
                      <a:pt x="175" y="604"/>
                    </a:lnTo>
                    <a:lnTo>
                      <a:pt x="174" y="605"/>
                    </a:lnTo>
                    <a:lnTo>
                      <a:pt x="173" y="606"/>
                    </a:lnTo>
                    <a:lnTo>
                      <a:pt x="171" y="606"/>
                    </a:lnTo>
                    <a:lnTo>
                      <a:pt x="168" y="607"/>
                    </a:lnTo>
                    <a:lnTo>
                      <a:pt x="167" y="607"/>
                    </a:lnTo>
                    <a:lnTo>
                      <a:pt x="167" y="606"/>
                    </a:lnTo>
                    <a:lnTo>
                      <a:pt x="166" y="606"/>
                    </a:lnTo>
                    <a:lnTo>
                      <a:pt x="165" y="606"/>
                    </a:lnTo>
                    <a:lnTo>
                      <a:pt x="163" y="605"/>
                    </a:lnTo>
                    <a:lnTo>
                      <a:pt x="162" y="606"/>
                    </a:lnTo>
                    <a:lnTo>
                      <a:pt x="162" y="605"/>
                    </a:lnTo>
                    <a:lnTo>
                      <a:pt x="162" y="604"/>
                    </a:lnTo>
                    <a:lnTo>
                      <a:pt x="161" y="603"/>
                    </a:lnTo>
                    <a:lnTo>
                      <a:pt x="158" y="602"/>
                    </a:lnTo>
                    <a:lnTo>
                      <a:pt x="157" y="602"/>
                    </a:lnTo>
                    <a:lnTo>
                      <a:pt x="156" y="602"/>
                    </a:lnTo>
                    <a:lnTo>
                      <a:pt x="155" y="602"/>
                    </a:lnTo>
                    <a:lnTo>
                      <a:pt x="154" y="602"/>
                    </a:lnTo>
                    <a:lnTo>
                      <a:pt x="151" y="602"/>
                    </a:lnTo>
                    <a:lnTo>
                      <a:pt x="150" y="602"/>
                    </a:lnTo>
                    <a:lnTo>
                      <a:pt x="149" y="602"/>
                    </a:lnTo>
                    <a:lnTo>
                      <a:pt x="148" y="602"/>
                    </a:lnTo>
                    <a:lnTo>
                      <a:pt x="148" y="603"/>
                    </a:lnTo>
                    <a:lnTo>
                      <a:pt x="146" y="602"/>
                    </a:lnTo>
                    <a:lnTo>
                      <a:pt x="144" y="602"/>
                    </a:lnTo>
                    <a:lnTo>
                      <a:pt x="142" y="603"/>
                    </a:lnTo>
                    <a:lnTo>
                      <a:pt x="142" y="602"/>
                    </a:lnTo>
                    <a:lnTo>
                      <a:pt x="141" y="602"/>
                    </a:lnTo>
                    <a:lnTo>
                      <a:pt x="130" y="603"/>
                    </a:lnTo>
                    <a:lnTo>
                      <a:pt x="125" y="603"/>
                    </a:lnTo>
                    <a:lnTo>
                      <a:pt x="124" y="604"/>
                    </a:lnTo>
                    <a:lnTo>
                      <a:pt x="122" y="605"/>
                    </a:lnTo>
                    <a:lnTo>
                      <a:pt x="121" y="605"/>
                    </a:lnTo>
                    <a:lnTo>
                      <a:pt x="121" y="606"/>
                    </a:lnTo>
                    <a:lnTo>
                      <a:pt x="121" y="607"/>
                    </a:lnTo>
                    <a:lnTo>
                      <a:pt x="121" y="608"/>
                    </a:lnTo>
                    <a:lnTo>
                      <a:pt x="120" y="608"/>
                    </a:lnTo>
                    <a:lnTo>
                      <a:pt x="120" y="610"/>
                    </a:lnTo>
                    <a:lnTo>
                      <a:pt x="118" y="610"/>
                    </a:lnTo>
                    <a:lnTo>
                      <a:pt x="115" y="610"/>
                    </a:lnTo>
                    <a:lnTo>
                      <a:pt x="112" y="611"/>
                    </a:lnTo>
                    <a:lnTo>
                      <a:pt x="111" y="611"/>
                    </a:lnTo>
                    <a:lnTo>
                      <a:pt x="110" y="611"/>
                    </a:lnTo>
                    <a:lnTo>
                      <a:pt x="109" y="612"/>
                    </a:lnTo>
                    <a:lnTo>
                      <a:pt x="107" y="612"/>
                    </a:lnTo>
                    <a:lnTo>
                      <a:pt x="106" y="612"/>
                    </a:lnTo>
                    <a:lnTo>
                      <a:pt x="105" y="613"/>
                    </a:lnTo>
                    <a:lnTo>
                      <a:pt x="103" y="614"/>
                    </a:lnTo>
                    <a:lnTo>
                      <a:pt x="102" y="615"/>
                    </a:lnTo>
                    <a:lnTo>
                      <a:pt x="102" y="616"/>
                    </a:lnTo>
                    <a:lnTo>
                      <a:pt x="101" y="617"/>
                    </a:lnTo>
                    <a:lnTo>
                      <a:pt x="99" y="617"/>
                    </a:lnTo>
                    <a:lnTo>
                      <a:pt x="98" y="619"/>
                    </a:lnTo>
                    <a:lnTo>
                      <a:pt x="96" y="620"/>
                    </a:lnTo>
                    <a:lnTo>
                      <a:pt x="86" y="620"/>
                    </a:lnTo>
                    <a:lnTo>
                      <a:pt x="81" y="620"/>
                    </a:lnTo>
                    <a:lnTo>
                      <a:pt x="71" y="623"/>
                    </a:lnTo>
                    <a:lnTo>
                      <a:pt x="67" y="627"/>
                    </a:lnTo>
                    <a:lnTo>
                      <a:pt x="63" y="617"/>
                    </a:lnTo>
                    <a:lnTo>
                      <a:pt x="59" y="610"/>
                    </a:lnTo>
                    <a:lnTo>
                      <a:pt x="55" y="600"/>
                    </a:lnTo>
                    <a:lnTo>
                      <a:pt x="52" y="592"/>
                    </a:lnTo>
                    <a:lnTo>
                      <a:pt x="50" y="587"/>
                    </a:lnTo>
                    <a:lnTo>
                      <a:pt x="49" y="586"/>
                    </a:lnTo>
                    <a:lnTo>
                      <a:pt x="47" y="586"/>
                    </a:lnTo>
                    <a:lnTo>
                      <a:pt x="45" y="586"/>
                    </a:lnTo>
                    <a:lnTo>
                      <a:pt x="45" y="585"/>
                    </a:lnTo>
                    <a:lnTo>
                      <a:pt x="43" y="580"/>
                    </a:lnTo>
                    <a:lnTo>
                      <a:pt x="41" y="574"/>
                    </a:lnTo>
                    <a:lnTo>
                      <a:pt x="38" y="569"/>
                    </a:lnTo>
                    <a:lnTo>
                      <a:pt x="36" y="562"/>
                    </a:lnTo>
                    <a:lnTo>
                      <a:pt x="33" y="556"/>
                    </a:lnTo>
                    <a:lnTo>
                      <a:pt x="30" y="550"/>
                    </a:lnTo>
                    <a:lnTo>
                      <a:pt x="28" y="544"/>
                    </a:lnTo>
                    <a:lnTo>
                      <a:pt x="26" y="538"/>
                    </a:lnTo>
                    <a:lnTo>
                      <a:pt x="23" y="532"/>
                    </a:lnTo>
                    <a:lnTo>
                      <a:pt x="20" y="525"/>
                    </a:lnTo>
                    <a:lnTo>
                      <a:pt x="18" y="520"/>
                    </a:lnTo>
                    <a:lnTo>
                      <a:pt x="16" y="514"/>
                    </a:lnTo>
                    <a:lnTo>
                      <a:pt x="12" y="507"/>
                    </a:lnTo>
                    <a:lnTo>
                      <a:pt x="10" y="502"/>
                    </a:lnTo>
                    <a:lnTo>
                      <a:pt x="8" y="496"/>
                    </a:lnTo>
                    <a:lnTo>
                      <a:pt x="6" y="489"/>
                    </a:lnTo>
                    <a:lnTo>
                      <a:pt x="2" y="483"/>
                    </a:lnTo>
                    <a:lnTo>
                      <a:pt x="1" y="479"/>
                    </a:lnTo>
                    <a:lnTo>
                      <a:pt x="0" y="479"/>
                    </a:lnTo>
                    <a:lnTo>
                      <a:pt x="7" y="476"/>
                    </a:lnTo>
                    <a:lnTo>
                      <a:pt x="17" y="472"/>
                    </a:lnTo>
                    <a:lnTo>
                      <a:pt x="27" y="469"/>
                    </a:lnTo>
                    <a:lnTo>
                      <a:pt x="37" y="465"/>
                    </a:lnTo>
                    <a:lnTo>
                      <a:pt x="47" y="462"/>
                    </a:lnTo>
                    <a:lnTo>
                      <a:pt x="58" y="458"/>
                    </a:lnTo>
                    <a:lnTo>
                      <a:pt x="68" y="454"/>
                    </a:lnTo>
                    <a:lnTo>
                      <a:pt x="78" y="451"/>
                    </a:lnTo>
                    <a:lnTo>
                      <a:pt x="88" y="447"/>
                    </a:lnTo>
                    <a:lnTo>
                      <a:pt x="98" y="444"/>
                    </a:lnTo>
                    <a:lnTo>
                      <a:pt x="109" y="440"/>
                    </a:lnTo>
                    <a:lnTo>
                      <a:pt x="119" y="437"/>
                    </a:lnTo>
                    <a:lnTo>
                      <a:pt x="129" y="432"/>
                    </a:lnTo>
                    <a:lnTo>
                      <a:pt x="139" y="429"/>
                    </a:lnTo>
                    <a:lnTo>
                      <a:pt x="149" y="426"/>
                    </a:lnTo>
                    <a:lnTo>
                      <a:pt x="159" y="422"/>
                    </a:lnTo>
                    <a:lnTo>
                      <a:pt x="170" y="419"/>
                    </a:lnTo>
                    <a:lnTo>
                      <a:pt x="179" y="415"/>
                    </a:lnTo>
                    <a:lnTo>
                      <a:pt x="181" y="409"/>
                    </a:lnTo>
                    <a:lnTo>
                      <a:pt x="181" y="407"/>
                    </a:lnTo>
                    <a:lnTo>
                      <a:pt x="182" y="404"/>
                    </a:lnTo>
                    <a:lnTo>
                      <a:pt x="184" y="398"/>
                    </a:lnTo>
                    <a:lnTo>
                      <a:pt x="187" y="391"/>
                    </a:lnTo>
                    <a:lnTo>
                      <a:pt x="189" y="382"/>
                    </a:lnTo>
                    <a:lnTo>
                      <a:pt x="192" y="373"/>
                    </a:lnTo>
                    <a:lnTo>
                      <a:pt x="194" y="363"/>
                    </a:lnTo>
                    <a:lnTo>
                      <a:pt x="198" y="353"/>
                    </a:lnTo>
                    <a:lnTo>
                      <a:pt x="201" y="345"/>
                    </a:lnTo>
                    <a:lnTo>
                      <a:pt x="201" y="343"/>
                    </a:lnTo>
                    <a:lnTo>
                      <a:pt x="205" y="332"/>
                    </a:lnTo>
                    <a:lnTo>
                      <a:pt x="208" y="322"/>
                    </a:lnTo>
                    <a:lnTo>
                      <a:pt x="210" y="314"/>
                    </a:lnTo>
                    <a:lnTo>
                      <a:pt x="213" y="306"/>
                    </a:lnTo>
                    <a:lnTo>
                      <a:pt x="214" y="302"/>
                    </a:lnTo>
                    <a:lnTo>
                      <a:pt x="215" y="297"/>
                    </a:lnTo>
                    <a:lnTo>
                      <a:pt x="216" y="296"/>
                    </a:lnTo>
                    <a:lnTo>
                      <a:pt x="216" y="295"/>
                    </a:lnTo>
                    <a:lnTo>
                      <a:pt x="218" y="288"/>
                    </a:lnTo>
                    <a:lnTo>
                      <a:pt x="218" y="287"/>
                    </a:lnTo>
                    <a:lnTo>
                      <a:pt x="217" y="285"/>
                    </a:lnTo>
                    <a:lnTo>
                      <a:pt x="215" y="280"/>
                    </a:lnTo>
                    <a:lnTo>
                      <a:pt x="209" y="272"/>
                    </a:lnTo>
                    <a:lnTo>
                      <a:pt x="205" y="264"/>
                    </a:lnTo>
                    <a:lnTo>
                      <a:pt x="200" y="256"/>
                    </a:lnTo>
                    <a:lnTo>
                      <a:pt x="196" y="247"/>
                    </a:lnTo>
                    <a:lnTo>
                      <a:pt x="191" y="242"/>
                    </a:lnTo>
                    <a:lnTo>
                      <a:pt x="192" y="231"/>
                    </a:lnTo>
                    <a:lnTo>
                      <a:pt x="191" y="222"/>
                    </a:lnTo>
                    <a:lnTo>
                      <a:pt x="192" y="220"/>
                    </a:lnTo>
                    <a:lnTo>
                      <a:pt x="193" y="214"/>
                    </a:lnTo>
                    <a:lnTo>
                      <a:pt x="199" y="204"/>
                    </a:lnTo>
                    <a:lnTo>
                      <a:pt x="200" y="201"/>
                    </a:lnTo>
                    <a:lnTo>
                      <a:pt x="202" y="194"/>
                    </a:lnTo>
                    <a:lnTo>
                      <a:pt x="202" y="192"/>
                    </a:lnTo>
                    <a:lnTo>
                      <a:pt x="204" y="190"/>
                    </a:lnTo>
                    <a:lnTo>
                      <a:pt x="206" y="187"/>
                    </a:lnTo>
                    <a:lnTo>
                      <a:pt x="207" y="186"/>
                    </a:lnTo>
                    <a:lnTo>
                      <a:pt x="209" y="178"/>
                    </a:lnTo>
                    <a:lnTo>
                      <a:pt x="209" y="177"/>
                    </a:lnTo>
                    <a:lnTo>
                      <a:pt x="211" y="173"/>
                    </a:lnTo>
                    <a:lnTo>
                      <a:pt x="213" y="172"/>
                    </a:lnTo>
                    <a:lnTo>
                      <a:pt x="213" y="167"/>
                    </a:lnTo>
                    <a:lnTo>
                      <a:pt x="211" y="165"/>
                    </a:lnTo>
                    <a:lnTo>
                      <a:pt x="210" y="163"/>
                    </a:lnTo>
                    <a:lnTo>
                      <a:pt x="209" y="162"/>
                    </a:lnTo>
                    <a:lnTo>
                      <a:pt x="208" y="162"/>
                    </a:lnTo>
                    <a:lnTo>
                      <a:pt x="207" y="160"/>
                    </a:lnTo>
                    <a:lnTo>
                      <a:pt x="210" y="159"/>
                    </a:lnTo>
                    <a:lnTo>
                      <a:pt x="213" y="158"/>
                    </a:lnTo>
                    <a:lnTo>
                      <a:pt x="214" y="158"/>
                    </a:lnTo>
                    <a:lnTo>
                      <a:pt x="215" y="156"/>
                    </a:lnTo>
                    <a:lnTo>
                      <a:pt x="217" y="155"/>
                    </a:lnTo>
                    <a:lnTo>
                      <a:pt x="218" y="155"/>
                    </a:lnTo>
                    <a:lnTo>
                      <a:pt x="221" y="155"/>
                    </a:lnTo>
                    <a:lnTo>
                      <a:pt x="223" y="155"/>
                    </a:lnTo>
                    <a:lnTo>
                      <a:pt x="224" y="155"/>
                    </a:lnTo>
                    <a:lnTo>
                      <a:pt x="225" y="155"/>
                    </a:lnTo>
                    <a:lnTo>
                      <a:pt x="227" y="156"/>
                    </a:lnTo>
                    <a:lnTo>
                      <a:pt x="228" y="156"/>
                    </a:lnTo>
                    <a:lnTo>
                      <a:pt x="235" y="154"/>
                    </a:lnTo>
                    <a:lnTo>
                      <a:pt x="239" y="153"/>
                    </a:lnTo>
                    <a:lnTo>
                      <a:pt x="240" y="152"/>
                    </a:lnTo>
                    <a:lnTo>
                      <a:pt x="237" y="147"/>
                    </a:lnTo>
                    <a:lnTo>
                      <a:pt x="236" y="145"/>
                    </a:lnTo>
                    <a:lnTo>
                      <a:pt x="235" y="143"/>
                    </a:lnTo>
                    <a:lnTo>
                      <a:pt x="234" y="142"/>
                    </a:lnTo>
                    <a:lnTo>
                      <a:pt x="231" y="143"/>
                    </a:lnTo>
                    <a:lnTo>
                      <a:pt x="230" y="143"/>
                    </a:lnTo>
                    <a:lnTo>
                      <a:pt x="226" y="143"/>
                    </a:lnTo>
                    <a:lnTo>
                      <a:pt x="225" y="142"/>
                    </a:lnTo>
                    <a:lnTo>
                      <a:pt x="225" y="140"/>
                    </a:lnTo>
                    <a:lnTo>
                      <a:pt x="225" y="139"/>
                    </a:lnTo>
                    <a:lnTo>
                      <a:pt x="228" y="136"/>
                    </a:lnTo>
                    <a:lnTo>
                      <a:pt x="228" y="135"/>
                    </a:lnTo>
                    <a:lnTo>
                      <a:pt x="228" y="131"/>
                    </a:lnTo>
                    <a:lnTo>
                      <a:pt x="228" y="130"/>
                    </a:lnTo>
                    <a:lnTo>
                      <a:pt x="226" y="129"/>
                    </a:lnTo>
                    <a:lnTo>
                      <a:pt x="226" y="128"/>
                    </a:lnTo>
                    <a:lnTo>
                      <a:pt x="226" y="125"/>
                    </a:lnTo>
                    <a:lnTo>
                      <a:pt x="225" y="122"/>
                    </a:lnTo>
                    <a:lnTo>
                      <a:pt x="225" y="120"/>
                    </a:lnTo>
                    <a:lnTo>
                      <a:pt x="226" y="119"/>
                    </a:lnTo>
                    <a:lnTo>
                      <a:pt x="227" y="119"/>
                    </a:lnTo>
                    <a:lnTo>
                      <a:pt x="227" y="117"/>
                    </a:lnTo>
                    <a:lnTo>
                      <a:pt x="228" y="114"/>
                    </a:lnTo>
                    <a:lnTo>
                      <a:pt x="228" y="113"/>
                    </a:lnTo>
                    <a:lnTo>
                      <a:pt x="227" y="112"/>
                    </a:lnTo>
                    <a:lnTo>
                      <a:pt x="227" y="111"/>
                    </a:lnTo>
                    <a:lnTo>
                      <a:pt x="227" y="110"/>
                    </a:lnTo>
                    <a:lnTo>
                      <a:pt x="227" y="108"/>
                    </a:lnTo>
                    <a:lnTo>
                      <a:pt x="227" y="106"/>
                    </a:lnTo>
                    <a:lnTo>
                      <a:pt x="227" y="101"/>
                    </a:lnTo>
                    <a:lnTo>
                      <a:pt x="227" y="98"/>
                    </a:lnTo>
                    <a:lnTo>
                      <a:pt x="230" y="96"/>
                    </a:lnTo>
                    <a:lnTo>
                      <a:pt x="232" y="95"/>
                    </a:lnTo>
                    <a:lnTo>
                      <a:pt x="234" y="94"/>
                    </a:lnTo>
                    <a:lnTo>
                      <a:pt x="236" y="93"/>
                    </a:lnTo>
                    <a:lnTo>
                      <a:pt x="239" y="93"/>
                    </a:lnTo>
                    <a:lnTo>
                      <a:pt x="240" y="94"/>
                    </a:lnTo>
                    <a:lnTo>
                      <a:pt x="241" y="96"/>
                    </a:lnTo>
                    <a:lnTo>
                      <a:pt x="241" y="100"/>
                    </a:lnTo>
                    <a:lnTo>
                      <a:pt x="242" y="101"/>
                    </a:lnTo>
                    <a:lnTo>
                      <a:pt x="240" y="100"/>
                    </a:lnTo>
                    <a:lnTo>
                      <a:pt x="239" y="98"/>
                    </a:lnTo>
                    <a:lnTo>
                      <a:pt x="237" y="100"/>
                    </a:lnTo>
                    <a:lnTo>
                      <a:pt x="237" y="101"/>
                    </a:lnTo>
                    <a:lnTo>
                      <a:pt x="240" y="103"/>
                    </a:lnTo>
                    <a:lnTo>
                      <a:pt x="242" y="108"/>
                    </a:lnTo>
                    <a:lnTo>
                      <a:pt x="243" y="109"/>
                    </a:lnTo>
                    <a:lnTo>
                      <a:pt x="244" y="109"/>
                    </a:lnTo>
                    <a:lnTo>
                      <a:pt x="245" y="109"/>
                    </a:lnTo>
                    <a:lnTo>
                      <a:pt x="247" y="109"/>
                    </a:lnTo>
                    <a:lnTo>
                      <a:pt x="248" y="108"/>
                    </a:lnTo>
                    <a:lnTo>
                      <a:pt x="248" y="106"/>
                    </a:lnTo>
                    <a:lnTo>
                      <a:pt x="249" y="105"/>
                    </a:lnTo>
                    <a:lnTo>
                      <a:pt x="250" y="103"/>
                    </a:lnTo>
                    <a:lnTo>
                      <a:pt x="251" y="103"/>
                    </a:lnTo>
                    <a:lnTo>
                      <a:pt x="253" y="102"/>
                    </a:lnTo>
                    <a:lnTo>
                      <a:pt x="254" y="102"/>
                    </a:lnTo>
                    <a:lnTo>
                      <a:pt x="256" y="100"/>
                    </a:lnTo>
                    <a:lnTo>
                      <a:pt x="257" y="100"/>
                    </a:lnTo>
                    <a:lnTo>
                      <a:pt x="258" y="98"/>
                    </a:lnTo>
                    <a:lnTo>
                      <a:pt x="258" y="97"/>
                    </a:lnTo>
                    <a:lnTo>
                      <a:pt x="259" y="97"/>
                    </a:lnTo>
                    <a:lnTo>
                      <a:pt x="259" y="96"/>
                    </a:lnTo>
                    <a:lnTo>
                      <a:pt x="259" y="94"/>
                    </a:lnTo>
                    <a:lnTo>
                      <a:pt x="259" y="93"/>
                    </a:lnTo>
                    <a:lnTo>
                      <a:pt x="262" y="93"/>
                    </a:lnTo>
                    <a:lnTo>
                      <a:pt x="264" y="98"/>
                    </a:lnTo>
                    <a:lnTo>
                      <a:pt x="268" y="106"/>
                    </a:lnTo>
                    <a:lnTo>
                      <a:pt x="269" y="109"/>
                    </a:lnTo>
                    <a:close/>
                    <a:moveTo>
                      <a:pt x="260" y="72"/>
                    </a:moveTo>
                    <a:lnTo>
                      <a:pt x="260" y="73"/>
                    </a:lnTo>
                    <a:lnTo>
                      <a:pt x="259" y="75"/>
                    </a:lnTo>
                    <a:lnTo>
                      <a:pt x="257" y="75"/>
                    </a:lnTo>
                    <a:lnTo>
                      <a:pt x="257" y="76"/>
                    </a:lnTo>
                    <a:lnTo>
                      <a:pt x="254" y="77"/>
                    </a:lnTo>
                    <a:lnTo>
                      <a:pt x="253" y="77"/>
                    </a:lnTo>
                    <a:lnTo>
                      <a:pt x="252" y="77"/>
                    </a:lnTo>
                    <a:lnTo>
                      <a:pt x="252" y="76"/>
                    </a:lnTo>
                    <a:lnTo>
                      <a:pt x="252" y="75"/>
                    </a:lnTo>
                    <a:lnTo>
                      <a:pt x="253" y="73"/>
                    </a:lnTo>
                    <a:lnTo>
                      <a:pt x="254" y="73"/>
                    </a:lnTo>
                    <a:lnTo>
                      <a:pt x="254" y="72"/>
                    </a:lnTo>
                    <a:lnTo>
                      <a:pt x="253" y="72"/>
                    </a:lnTo>
                    <a:lnTo>
                      <a:pt x="253" y="71"/>
                    </a:lnTo>
                    <a:lnTo>
                      <a:pt x="256" y="69"/>
                    </a:lnTo>
                    <a:lnTo>
                      <a:pt x="257" y="70"/>
                    </a:lnTo>
                    <a:lnTo>
                      <a:pt x="258" y="71"/>
                    </a:lnTo>
                    <a:lnTo>
                      <a:pt x="260" y="72"/>
                    </a:lnTo>
                    <a:close/>
                    <a:moveTo>
                      <a:pt x="256" y="73"/>
                    </a:moveTo>
                    <a:lnTo>
                      <a:pt x="256" y="75"/>
                    </a:lnTo>
                    <a:lnTo>
                      <a:pt x="257" y="75"/>
                    </a:lnTo>
                    <a:lnTo>
                      <a:pt x="257" y="73"/>
                    </a:lnTo>
                    <a:lnTo>
                      <a:pt x="256" y="72"/>
                    </a:lnTo>
                    <a:lnTo>
                      <a:pt x="256" y="73"/>
                    </a:lnTo>
                    <a:close/>
                    <a:moveTo>
                      <a:pt x="261" y="0"/>
                    </a:moveTo>
                    <a:lnTo>
                      <a:pt x="262" y="1"/>
                    </a:lnTo>
                    <a:lnTo>
                      <a:pt x="264" y="1"/>
                    </a:lnTo>
                    <a:lnTo>
                      <a:pt x="265" y="1"/>
                    </a:lnTo>
                    <a:lnTo>
                      <a:pt x="264" y="2"/>
                    </a:lnTo>
                    <a:lnTo>
                      <a:pt x="265" y="2"/>
                    </a:lnTo>
                    <a:lnTo>
                      <a:pt x="266" y="2"/>
                    </a:lnTo>
                    <a:lnTo>
                      <a:pt x="266" y="3"/>
                    </a:lnTo>
                    <a:lnTo>
                      <a:pt x="267" y="3"/>
                    </a:lnTo>
                    <a:lnTo>
                      <a:pt x="268" y="3"/>
                    </a:lnTo>
                    <a:lnTo>
                      <a:pt x="269" y="3"/>
                    </a:lnTo>
                    <a:lnTo>
                      <a:pt x="268" y="2"/>
                    </a:lnTo>
                    <a:lnTo>
                      <a:pt x="269" y="1"/>
                    </a:lnTo>
                    <a:lnTo>
                      <a:pt x="270" y="3"/>
                    </a:lnTo>
                    <a:lnTo>
                      <a:pt x="269" y="4"/>
                    </a:lnTo>
                    <a:lnTo>
                      <a:pt x="268" y="3"/>
                    </a:lnTo>
                    <a:lnTo>
                      <a:pt x="267" y="4"/>
                    </a:lnTo>
                    <a:lnTo>
                      <a:pt x="265" y="5"/>
                    </a:lnTo>
                    <a:lnTo>
                      <a:pt x="264" y="6"/>
                    </a:lnTo>
                    <a:lnTo>
                      <a:pt x="264" y="8"/>
                    </a:lnTo>
                    <a:lnTo>
                      <a:pt x="265" y="9"/>
                    </a:lnTo>
                    <a:lnTo>
                      <a:pt x="266" y="9"/>
                    </a:lnTo>
                    <a:lnTo>
                      <a:pt x="266" y="10"/>
                    </a:lnTo>
                    <a:lnTo>
                      <a:pt x="267" y="9"/>
                    </a:lnTo>
                    <a:lnTo>
                      <a:pt x="268" y="9"/>
                    </a:lnTo>
                    <a:lnTo>
                      <a:pt x="269" y="10"/>
                    </a:lnTo>
                    <a:lnTo>
                      <a:pt x="268" y="11"/>
                    </a:lnTo>
                    <a:lnTo>
                      <a:pt x="267" y="12"/>
                    </a:lnTo>
                    <a:lnTo>
                      <a:pt x="267" y="10"/>
                    </a:lnTo>
                    <a:lnTo>
                      <a:pt x="266" y="11"/>
                    </a:lnTo>
                    <a:lnTo>
                      <a:pt x="266" y="10"/>
                    </a:lnTo>
                    <a:lnTo>
                      <a:pt x="266" y="11"/>
                    </a:lnTo>
                    <a:lnTo>
                      <a:pt x="266" y="12"/>
                    </a:lnTo>
                    <a:lnTo>
                      <a:pt x="266" y="13"/>
                    </a:lnTo>
                    <a:lnTo>
                      <a:pt x="267" y="13"/>
                    </a:lnTo>
                    <a:lnTo>
                      <a:pt x="268" y="14"/>
                    </a:lnTo>
                    <a:lnTo>
                      <a:pt x="268" y="16"/>
                    </a:lnTo>
                    <a:lnTo>
                      <a:pt x="267" y="16"/>
                    </a:lnTo>
                    <a:lnTo>
                      <a:pt x="267" y="14"/>
                    </a:lnTo>
                    <a:lnTo>
                      <a:pt x="266" y="14"/>
                    </a:lnTo>
                    <a:lnTo>
                      <a:pt x="265" y="14"/>
                    </a:lnTo>
                    <a:lnTo>
                      <a:pt x="264" y="13"/>
                    </a:lnTo>
                    <a:lnTo>
                      <a:pt x="262" y="13"/>
                    </a:lnTo>
                    <a:lnTo>
                      <a:pt x="262" y="12"/>
                    </a:lnTo>
                    <a:lnTo>
                      <a:pt x="264" y="12"/>
                    </a:lnTo>
                    <a:lnTo>
                      <a:pt x="261" y="11"/>
                    </a:lnTo>
                    <a:lnTo>
                      <a:pt x="260" y="12"/>
                    </a:lnTo>
                    <a:lnTo>
                      <a:pt x="259" y="13"/>
                    </a:lnTo>
                    <a:lnTo>
                      <a:pt x="260" y="14"/>
                    </a:lnTo>
                    <a:lnTo>
                      <a:pt x="259" y="16"/>
                    </a:lnTo>
                    <a:lnTo>
                      <a:pt x="259" y="17"/>
                    </a:lnTo>
                    <a:lnTo>
                      <a:pt x="260" y="18"/>
                    </a:lnTo>
                    <a:lnTo>
                      <a:pt x="260" y="17"/>
                    </a:lnTo>
                    <a:lnTo>
                      <a:pt x="261" y="16"/>
                    </a:lnTo>
                    <a:lnTo>
                      <a:pt x="262" y="17"/>
                    </a:lnTo>
                    <a:lnTo>
                      <a:pt x="261" y="18"/>
                    </a:lnTo>
                    <a:lnTo>
                      <a:pt x="262" y="19"/>
                    </a:lnTo>
                    <a:lnTo>
                      <a:pt x="268" y="19"/>
                    </a:lnTo>
                    <a:lnTo>
                      <a:pt x="267" y="19"/>
                    </a:lnTo>
                    <a:lnTo>
                      <a:pt x="267" y="20"/>
                    </a:lnTo>
                    <a:lnTo>
                      <a:pt x="265" y="21"/>
                    </a:lnTo>
                    <a:lnTo>
                      <a:pt x="262" y="22"/>
                    </a:lnTo>
                    <a:lnTo>
                      <a:pt x="262" y="23"/>
                    </a:lnTo>
                    <a:lnTo>
                      <a:pt x="264" y="22"/>
                    </a:lnTo>
                    <a:lnTo>
                      <a:pt x="265" y="23"/>
                    </a:lnTo>
                    <a:lnTo>
                      <a:pt x="265" y="25"/>
                    </a:lnTo>
                    <a:lnTo>
                      <a:pt x="264" y="26"/>
                    </a:lnTo>
                    <a:lnTo>
                      <a:pt x="264" y="27"/>
                    </a:lnTo>
                    <a:lnTo>
                      <a:pt x="265" y="28"/>
                    </a:lnTo>
                    <a:lnTo>
                      <a:pt x="266" y="28"/>
                    </a:lnTo>
                    <a:lnTo>
                      <a:pt x="267" y="29"/>
                    </a:lnTo>
                    <a:lnTo>
                      <a:pt x="266" y="29"/>
                    </a:lnTo>
                    <a:lnTo>
                      <a:pt x="266" y="30"/>
                    </a:lnTo>
                    <a:lnTo>
                      <a:pt x="265" y="29"/>
                    </a:lnTo>
                    <a:lnTo>
                      <a:pt x="264" y="29"/>
                    </a:lnTo>
                    <a:lnTo>
                      <a:pt x="262" y="30"/>
                    </a:lnTo>
                    <a:lnTo>
                      <a:pt x="264" y="31"/>
                    </a:lnTo>
                    <a:lnTo>
                      <a:pt x="264" y="33"/>
                    </a:lnTo>
                    <a:lnTo>
                      <a:pt x="262" y="35"/>
                    </a:lnTo>
                    <a:lnTo>
                      <a:pt x="261" y="36"/>
                    </a:lnTo>
                    <a:lnTo>
                      <a:pt x="261" y="38"/>
                    </a:lnTo>
                    <a:lnTo>
                      <a:pt x="260" y="39"/>
                    </a:lnTo>
                    <a:lnTo>
                      <a:pt x="259" y="41"/>
                    </a:lnTo>
                    <a:lnTo>
                      <a:pt x="259" y="42"/>
                    </a:lnTo>
                    <a:lnTo>
                      <a:pt x="258" y="43"/>
                    </a:lnTo>
                    <a:lnTo>
                      <a:pt x="258" y="41"/>
                    </a:lnTo>
                    <a:lnTo>
                      <a:pt x="257" y="43"/>
                    </a:lnTo>
                    <a:lnTo>
                      <a:pt x="256" y="44"/>
                    </a:lnTo>
                    <a:lnTo>
                      <a:pt x="256" y="47"/>
                    </a:lnTo>
                    <a:lnTo>
                      <a:pt x="256" y="50"/>
                    </a:lnTo>
                    <a:lnTo>
                      <a:pt x="257" y="50"/>
                    </a:lnTo>
                    <a:lnTo>
                      <a:pt x="253" y="51"/>
                    </a:lnTo>
                    <a:lnTo>
                      <a:pt x="252" y="51"/>
                    </a:lnTo>
                    <a:lnTo>
                      <a:pt x="251" y="50"/>
                    </a:lnTo>
                    <a:lnTo>
                      <a:pt x="251" y="48"/>
                    </a:lnTo>
                    <a:lnTo>
                      <a:pt x="250" y="48"/>
                    </a:lnTo>
                    <a:lnTo>
                      <a:pt x="249" y="48"/>
                    </a:lnTo>
                    <a:lnTo>
                      <a:pt x="249" y="47"/>
                    </a:lnTo>
                    <a:lnTo>
                      <a:pt x="248" y="44"/>
                    </a:lnTo>
                    <a:lnTo>
                      <a:pt x="248" y="43"/>
                    </a:lnTo>
                    <a:lnTo>
                      <a:pt x="249" y="42"/>
                    </a:lnTo>
                    <a:lnTo>
                      <a:pt x="250" y="42"/>
                    </a:lnTo>
                    <a:lnTo>
                      <a:pt x="250" y="41"/>
                    </a:lnTo>
                    <a:lnTo>
                      <a:pt x="250" y="39"/>
                    </a:lnTo>
                    <a:lnTo>
                      <a:pt x="249" y="38"/>
                    </a:lnTo>
                    <a:lnTo>
                      <a:pt x="248" y="37"/>
                    </a:lnTo>
                    <a:lnTo>
                      <a:pt x="249" y="36"/>
                    </a:lnTo>
                    <a:lnTo>
                      <a:pt x="250" y="34"/>
                    </a:lnTo>
                    <a:lnTo>
                      <a:pt x="250" y="27"/>
                    </a:lnTo>
                    <a:lnTo>
                      <a:pt x="251" y="26"/>
                    </a:lnTo>
                    <a:lnTo>
                      <a:pt x="251" y="25"/>
                    </a:lnTo>
                    <a:lnTo>
                      <a:pt x="250" y="22"/>
                    </a:lnTo>
                    <a:lnTo>
                      <a:pt x="250" y="20"/>
                    </a:lnTo>
                    <a:lnTo>
                      <a:pt x="249" y="20"/>
                    </a:lnTo>
                    <a:lnTo>
                      <a:pt x="245" y="21"/>
                    </a:lnTo>
                    <a:lnTo>
                      <a:pt x="244" y="21"/>
                    </a:lnTo>
                    <a:lnTo>
                      <a:pt x="244" y="20"/>
                    </a:lnTo>
                    <a:lnTo>
                      <a:pt x="245" y="18"/>
                    </a:lnTo>
                    <a:lnTo>
                      <a:pt x="249" y="12"/>
                    </a:lnTo>
                    <a:lnTo>
                      <a:pt x="251" y="9"/>
                    </a:lnTo>
                    <a:lnTo>
                      <a:pt x="252" y="8"/>
                    </a:lnTo>
                    <a:lnTo>
                      <a:pt x="252" y="9"/>
                    </a:lnTo>
                    <a:lnTo>
                      <a:pt x="253" y="10"/>
                    </a:lnTo>
                    <a:lnTo>
                      <a:pt x="252" y="10"/>
                    </a:lnTo>
                    <a:lnTo>
                      <a:pt x="252" y="11"/>
                    </a:lnTo>
                    <a:lnTo>
                      <a:pt x="253" y="11"/>
                    </a:lnTo>
                    <a:lnTo>
                      <a:pt x="254" y="11"/>
                    </a:lnTo>
                    <a:lnTo>
                      <a:pt x="256" y="10"/>
                    </a:lnTo>
                    <a:lnTo>
                      <a:pt x="257" y="10"/>
                    </a:lnTo>
                    <a:lnTo>
                      <a:pt x="257" y="11"/>
                    </a:lnTo>
                    <a:lnTo>
                      <a:pt x="257" y="12"/>
                    </a:lnTo>
                    <a:lnTo>
                      <a:pt x="258" y="11"/>
                    </a:lnTo>
                    <a:lnTo>
                      <a:pt x="259" y="12"/>
                    </a:lnTo>
                    <a:lnTo>
                      <a:pt x="261" y="11"/>
                    </a:lnTo>
                    <a:lnTo>
                      <a:pt x="261" y="10"/>
                    </a:lnTo>
                    <a:lnTo>
                      <a:pt x="264" y="11"/>
                    </a:lnTo>
                    <a:lnTo>
                      <a:pt x="264" y="10"/>
                    </a:lnTo>
                    <a:lnTo>
                      <a:pt x="264" y="9"/>
                    </a:lnTo>
                    <a:lnTo>
                      <a:pt x="262" y="9"/>
                    </a:lnTo>
                    <a:lnTo>
                      <a:pt x="261" y="9"/>
                    </a:lnTo>
                    <a:lnTo>
                      <a:pt x="260" y="9"/>
                    </a:lnTo>
                    <a:lnTo>
                      <a:pt x="260" y="10"/>
                    </a:lnTo>
                    <a:lnTo>
                      <a:pt x="259" y="10"/>
                    </a:lnTo>
                    <a:lnTo>
                      <a:pt x="259" y="11"/>
                    </a:lnTo>
                    <a:lnTo>
                      <a:pt x="258" y="10"/>
                    </a:lnTo>
                    <a:lnTo>
                      <a:pt x="259" y="6"/>
                    </a:lnTo>
                    <a:lnTo>
                      <a:pt x="259" y="5"/>
                    </a:lnTo>
                    <a:lnTo>
                      <a:pt x="260" y="8"/>
                    </a:lnTo>
                    <a:lnTo>
                      <a:pt x="261" y="8"/>
                    </a:lnTo>
                    <a:lnTo>
                      <a:pt x="261" y="6"/>
                    </a:lnTo>
                    <a:lnTo>
                      <a:pt x="260" y="5"/>
                    </a:lnTo>
                    <a:lnTo>
                      <a:pt x="259" y="4"/>
                    </a:lnTo>
                    <a:lnTo>
                      <a:pt x="260" y="4"/>
                    </a:lnTo>
                    <a:lnTo>
                      <a:pt x="260" y="3"/>
                    </a:lnTo>
                    <a:lnTo>
                      <a:pt x="261" y="3"/>
                    </a:lnTo>
                    <a:lnTo>
                      <a:pt x="261" y="2"/>
                    </a:lnTo>
                    <a:lnTo>
                      <a:pt x="261" y="1"/>
                    </a:lnTo>
                    <a:lnTo>
                      <a:pt x="261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00" name="Freeform 76">
                <a:extLst>
                  <a:ext uri="{FF2B5EF4-FFF2-40B4-BE49-F238E27FC236}">
                    <a16:creationId xmlns:a16="http://schemas.microsoft.com/office/drawing/2014/main" id="{81125D99-27A7-2BFA-0233-13D1FDAB691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76415" y="987574"/>
                <a:ext cx="1620838" cy="942975"/>
              </a:xfrm>
              <a:custGeom>
                <a:avLst/>
                <a:gdLst>
                  <a:gd name="T0" fmla="*/ 904 w 1021"/>
                  <a:gd name="T1" fmla="*/ 379 h 594"/>
                  <a:gd name="T2" fmla="*/ 891 w 1021"/>
                  <a:gd name="T3" fmla="*/ 373 h 594"/>
                  <a:gd name="T4" fmla="*/ 383 w 1021"/>
                  <a:gd name="T5" fmla="*/ 95 h 594"/>
                  <a:gd name="T6" fmla="*/ 516 w 1021"/>
                  <a:gd name="T7" fmla="*/ 87 h 594"/>
                  <a:gd name="T8" fmla="*/ 594 w 1021"/>
                  <a:gd name="T9" fmla="*/ 144 h 594"/>
                  <a:gd name="T10" fmla="*/ 630 w 1021"/>
                  <a:gd name="T11" fmla="*/ 251 h 594"/>
                  <a:gd name="T12" fmla="*/ 708 w 1021"/>
                  <a:gd name="T13" fmla="*/ 286 h 594"/>
                  <a:gd name="T14" fmla="*/ 721 w 1021"/>
                  <a:gd name="T15" fmla="*/ 298 h 594"/>
                  <a:gd name="T16" fmla="*/ 717 w 1021"/>
                  <a:gd name="T17" fmla="*/ 315 h 594"/>
                  <a:gd name="T18" fmla="*/ 751 w 1021"/>
                  <a:gd name="T19" fmla="*/ 329 h 594"/>
                  <a:gd name="T20" fmla="*/ 750 w 1021"/>
                  <a:gd name="T21" fmla="*/ 307 h 594"/>
                  <a:gd name="T22" fmla="*/ 772 w 1021"/>
                  <a:gd name="T23" fmla="*/ 286 h 594"/>
                  <a:gd name="T24" fmla="*/ 789 w 1021"/>
                  <a:gd name="T25" fmla="*/ 263 h 594"/>
                  <a:gd name="T26" fmla="*/ 815 w 1021"/>
                  <a:gd name="T27" fmla="*/ 245 h 594"/>
                  <a:gd name="T28" fmla="*/ 848 w 1021"/>
                  <a:gd name="T29" fmla="*/ 223 h 594"/>
                  <a:gd name="T30" fmla="*/ 870 w 1021"/>
                  <a:gd name="T31" fmla="*/ 218 h 594"/>
                  <a:gd name="T32" fmla="*/ 891 w 1021"/>
                  <a:gd name="T33" fmla="*/ 198 h 594"/>
                  <a:gd name="T34" fmla="*/ 861 w 1021"/>
                  <a:gd name="T35" fmla="*/ 243 h 594"/>
                  <a:gd name="T36" fmla="*/ 880 w 1021"/>
                  <a:gd name="T37" fmla="*/ 273 h 594"/>
                  <a:gd name="T38" fmla="*/ 905 w 1021"/>
                  <a:gd name="T39" fmla="*/ 289 h 594"/>
                  <a:gd name="T40" fmla="*/ 930 w 1021"/>
                  <a:gd name="T41" fmla="*/ 270 h 594"/>
                  <a:gd name="T42" fmla="*/ 938 w 1021"/>
                  <a:gd name="T43" fmla="*/ 264 h 594"/>
                  <a:gd name="T44" fmla="*/ 964 w 1021"/>
                  <a:gd name="T45" fmla="*/ 298 h 594"/>
                  <a:gd name="T46" fmla="*/ 994 w 1021"/>
                  <a:gd name="T47" fmla="*/ 311 h 594"/>
                  <a:gd name="T48" fmla="*/ 998 w 1021"/>
                  <a:gd name="T49" fmla="*/ 334 h 594"/>
                  <a:gd name="T50" fmla="*/ 977 w 1021"/>
                  <a:gd name="T51" fmla="*/ 340 h 594"/>
                  <a:gd name="T52" fmla="*/ 950 w 1021"/>
                  <a:gd name="T53" fmla="*/ 354 h 594"/>
                  <a:gd name="T54" fmla="*/ 933 w 1021"/>
                  <a:gd name="T55" fmla="*/ 362 h 594"/>
                  <a:gd name="T56" fmla="*/ 908 w 1021"/>
                  <a:gd name="T57" fmla="*/ 353 h 594"/>
                  <a:gd name="T58" fmla="*/ 856 w 1021"/>
                  <a:gd name="T59" fmla="*/ 350 h 594"/>
                  <a:gd name="T60" fmla="*/ 879 w 1021"/>
                  <a:gd name="T61" fmla="*/ 323 h 594"/>
                  <a:gd name="T62" fmla="*/ 846 w 1021"/>
                  <a:gd name="T63" fmla="*/ 312 h 594"/>
                  <a:gd name="T64" fmla="*/ 796 w 1021"/>
                  <a:gd name="T65" fmla="*/ 317 h 594"/>
                  <a:gd name="T66" fmla="*/ 787 w 1021"/>
                  <a:gd name="T67" fmla="*/ 357 h 594"/>
                  <a:gd name="T68" fmla="*/ 770 w 1021"/>
                  <a:gd name="T69" fmla="*/ 367 h 594"/>
                  <a:gd name="T70" fmla="*/ 763 w 1021"/>
                  <a:gd name="T71" fmla="*/ 387 h 594"/>
                  <a:gd name="T72" fmla="*/ 746 w 1021"/>
                  <a:gd name="T73" fmla="*/ 411 h 594"/>
                  <a:gd name="T74" fmla="*/ 680 w 1021"/>
                  <a:gd name="T75" fmla="*/ 426 h 594"/>
                  <a:gd name="T76" fmla="*/ 704 w 1021"/>
                  <a:gd name="T77" fmla="*/ 457 h 594"/>
                  <a:gd name="T78" fmla="*/ 723 w 1021"/>
                  <a:gd name="T79" fmla="*/ 471 h 594"/>
                  <a:gd name="T80" fmla="*/ 726 w 1021"/>
                  <a:gd name="T81" fmla="*/ 506 h 594"/>
                  <a:gd name="T82" fmla="*/ 707 w 1021"/>
                  <a:gd name="T83" fmla="*/ 563 h 594"/>
                  <a:gd name="T84" fmla="*/ 689 w 1021"/>
                  <a:gd name="T85" fmla="*/ 591 h 594"/>
                  <a:gd name="T86" fmla="*/ 661 w 1021"/>
                  <a:gd name="T87" fmla="*/ 582 h 594"/>
                  <a:gd name="T88" fmla="*/ 629 w 1021"/>
                  <a:gd name="T89" fmla="*/ 572 h 594"/>
                  <a:gd name="T90" fmla="*/ 607 w 1021"/>
                  <a:gd name="T91" fmla="*/ 520 h 594"/>
                  <a:gd name="T92" fmla="*/ 497 w 1021"/>
                  <a:gd name="T93" fmla="*/ 459 h 594"/>
                  <a:gd name="T94" fmla="*/ 383 w 1021"/>
                  <a:gd name="T95" fmla="*/ 371 h 594"/>
                  <a:gd name="T96" fmla="*/ 366 w 1021"/>
                  <a:gd name="T97" fmla="*/ 334 h 594"/>
                  <a:gd name="T98" fmla="*/ 321 w 1021"/>
                  <a:gd name="T99" fmla="*/ 281 h 594"/>
                  <a:gd name="T100" fmla="*/ 256 w 1021"/>
                  <a:gd name="T101" fmla="*/ 276 h 594"/>
                  <a:gd name="T102" fmla="*/ 254 w 1021"/>
                  <a:gd name="T103" fmla="*/ 238 h 594"/>
                  <a:gd name="T104" fmla="*/ 241 w 1021"/>
                  <a:gd name="T105" fmla="*/ 206 h 594"/>
                  <a:gd name="T106" fmla="*/ 187 w 1021"/>
                  <a:gd name="T107" fmla="*/ 178 h 594"/>
                  <a:gd name="T108" fmla="*/ 127 w 1021"/>
                  <a:gd name="T109" fmla="*/ 169 h 594"/>
                  <a:gd name="T110" fmla="*/ 133 w 1021"/>
                  <a:gd name="T111" fmla="*/ 183 h 594"/>
                  <a:gd name="T112" fmla="*/ 110 w 1021"/>
                  <a:gd name="T113" fmla="*/ 201 h 594"/>
                  <a:gd name="T114" fmla="*/ 58 w 1021"/>
                  <a:gd name="T115" fmla="*/ 246 h 594"/>
                  <a:gd name="T116" fmla="*/ 48 w 1021"/>
                  <a:gd name="T117" fmla="*/ 277 h 594"/>
                  <a:gd name="T118" fmla="*/ 265 w 1021"/>
                  <a:gd name="T119" fmla="*/ 2 h 594"/>
                  <a:gd name="T120" fmla="*/ 349 w 1021"/>
                  <a:gd name="T121" fmla="*/ 89 h 5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021" h="594">
                    <a:moveTo>
                      <a:pt x="939" y="386"/>
                    </a:moveTo>
                    <a:lnTo>
                      <a:pt x="938" y="386"/>
                    </a:lnTo>
                    <a:lnTo>
                      <a:pt x="936" y="386"/>
                    </a:lnTo>
                    <a:lnTo>
                      <a:pt x="935" y="385"/>
                    </a:lnTo>
                    <a:lnTo>
                      <a:pt x="933" y="384"/>
                    </a:lnTo>
                    <a:lnTo>
                      <a:pt x="933" y="382"/>
                    </a:lnTo>
                    <a:lnTo>
                      <a:pt x="934" y="381"/>
                    </a:lnTo>
                    <a:lnTo>
                      <a:pt x="935" y="381"/>
                    </a:lnTo>
                    <a:lnTo>
                      <a:pt x="936" y="381"/>
                    </a:lnTo>
                    <a:lnTo>
                      <a:pt x="939" y="379"/>
                    </a:lnTo>
                    <a:lnTo>
                      <a:pt x="940" y="379"/>
                    </a:lnTo>
                    <a:lnTo>
                      <a:pt x="940" y="380"/>
                    </a:lnTo>
                    <a:lnTo>
                      <a:pt x="939" y="385"/>
                    </a:lnTo>
                    <a:lnTo>
                      <a:pt x="939" y="386"/>
                    </a:lnTo>
                    <a:close/>
                    <a:moveTo>
                      <a:pt x="904" y="375"/>
                    </a:moveTo>
                    <a:lnTo>
                      <a:pt x="905" y="375"/>
                    </a:lnTo>
                    <a:lnTo>
                      <a:pt x="907" y="373"/>
                    </a:lnTo>
                    <a:lnTo>
                      <a:pt x="907" y="375"/>
                    </a:lnTo>
                    <a:lnTo>
                      <a:pt x="908" y="375"/>
                    </a:lnTo>
                    <a:lnTo>
                      <a:pt x="907" y="376"/>
                    </a:lnTo>
                    <a:lnTo>
                      <a:pt x="905" y="378"/>
                    </a:lnTo>
                    <a:lnTo>
                      <a:pt x="904" y="379"/>
                    </a:lnTo>
                    <a:lnTo>
                      <a:pt x="904" y="381"/>
                    </a:lnTo>
                    <a:lnTo>
                      <a:pt x="907" y="384"/>
                    </a:lnTo>
                    <a:lnTo>
                      <a:pt x="906" y="386"/>
                    </a:lnTo>
                    <a:lnTo>
                      <a:pt x="906" y="387"/>
                    </a:lnTo>
                    <a:lnTo>
                      <a:pt x="905" y="387"/>
                    </a:lnTo>
                    <a:lnTo>
                      <a:pt x="902" y="387"/>
                    </a:lnTo>
                    <a:lnTo>
                      <a:pt x="900" y="388"/>
                    </a:lnTo>
                    <a:lnTo>
                      <a:pt x="899" y="388"/>
                    </a:lnTo>
                    <a:lnTo>
                      <a:pt x="899" y="387"/>
                    </a:lnTo>
                    <a:lnTo>
                      <a:pt x="898" y="387"/>
                    </a:lnTo>
                    <a:lnTo>
                      <a:pt x="898" y="386"/>
                    </a:lnTo>
                    <a:lnTo>
                      <a:pt x="897" y="386"/>
                    </a:lnTo>
                    <a:lnTo>
                      <a:pt x="896" y="387"/>
                    </a:lnTo>
                    <a:lnTo>
                      <a:pt x="895" y="388"/>
                    </a:lnTo>
                    <a:lnTo>
                      <a:pt x="893" y="387"/>
                    </a:lnTo>
                    <a:lnTo>
                      <a:pt x="893" y="385"/>
                    </a:lnTo>
                    <a:lnTo>
                      <a:pt x="897" y="381"/>
                    </a:lnTo>
                    <a:lnTo>
                      <a:pt x="896" y="379"/>
                    </a:lnTo>
                    <a:lnTo>
                      <a:pt x="896" y="378"/>
                    </a:lnTo>
                    <a:lnTo>
                      <a:pt x="893" y="378"/>
                    </a:lnTo>
                    <a:lnTo>
                      <a:pt x="892" y="377"/>
                    </a:lnTo>
                    <a:lnTo>
                      <a:pt x="891" y="373"/>
                    </a:lnTo>
                    <a:lnTo>
                      <a:pt x="890" y="372"/>
                    </a:lnTo>
                    <a:lnTo>
                      <a:pt x="891" y="371"/>
                    </a:lnTo>
                    <a:lnTo>
                      <a:pt x="891" y="370"/>
                    </a:lnTo>
                    <a:lnTo>
                      <a:pt x="892" y="367"/>
                    </a:lnTo>
                    <a:lnTo>
                      <a:pt x="893" y="367"/>
                    </a:lnTo>
                    <a:lnTo>
                      <a:pt x="896" y="367"/>
                    </a:lnTo>
                    <a:lnTo>
                      <a:pt x="896" y="369"/>
                    </a:lnTo>
                    <a:lnTo>
                      <a:pt x="897" y="371"/>
                    </a:lnTo>
                    <a:lnTo>
                      <a:pt x="898" y="372"/>
                    </a:lnTo>
                    <a:lnTo>
                      <a:pt x="900" y="373"/>
                    </a:lnTo>
                    <a:lnTo>
                      <a:pt x="902" y="375"/>
                    </a:lnTo>
                    <a:lnTo>
                      <a:pt x="904" y="375"/>
                    </a:lnTo>
                    <a:close/>
                    <a:moveTo>
                      <a:pt x="358" y="99"/>
                    </a:moveTo>
                    <a:lnTo>
                      <a:pt x="359" y="100"/>
                    </a:lnTo>
                    <a:lnTo>
                      <a:pt x="364" y="99"/>
                    </a:lnTo>
                    <a:lnTo>
                      <a:pt x="366" y="99"/>
                    </a:lnTo>
                    <a:lnTo>
                      <a:pt x="368" y="97"/>
                    </a:lnTo>
                    <a:lnTo>
                      <a:pt x="371" y="97"/>
                    </a:lnTo>
                    <a:lnTo>
                      <a:pt x="373" y="97"/>
                    </a:lnTo>
                    <a:lnTo>
                      <a:pt x="376" y="96"/>
                    </a:lnTo>
                    <a:lnTo>
                      <a:pt x="380" y="96"/>
                    </a:lnTo>
                    <a:lnTo>
                      <a:pt x="383" y="95"/>
                    </a:lnTo>
                    <a:lnTo>
                      <a:pt x="387" y="95"/>
                    </a:lnTo>
                    <a:lnTo>
                      <a:pt x="391" y="94"/>
                    </a:lnTo>
                    <a:lnTo>
                      <a:pt x="397" y="93"/>
                    </a:lnTo>
                    <a:lnTo>
                      <a:pt x="402" y="92"/>
                    </a:lnTo>
                    <a:lnTo>
                      <a:pt x="408" y="91"/>
                    </a:lnTo>
                    <a:lnTo>
                      <a:pt x="414" y="91"/>
                    </a:lnTo>
                    <a:lnTo>
                      <a:pt x="419" y="89"/>
                    </a:lnTo>
                    <a:lnTo>
                      <a:pt x="424" y="88"/>
                    </a:lnTo>
                    <a:lnTo>
                      <a:pt x="430" y="87"/>
                    </a:lnTo>
                    <a:lnTo>
                      <a:pt x="439" y="88"/>
                    </a:lnTo>
                    <a:lnTo>
                      <a:pt x="448" y="89"/>
                    </a:lnTo>
                    <a:lnTo>
                      <a:pt x="457" y="89"/>
                    </a:lnTo>
                    <a:lnTo>
                      <a:pt x="466" y="91"/>
                    </a:lnTo>
                    <a:lnTo>
                      <a:pt x="474" y="92"/>
                    </a:lnTo>
                    <a:lnTo>
                      <a:pt x="483" y="93"/>
                    </a:lnTo>
                    <a:lnTo>
                      <a:pt x="491" y="93"/>
                    </a:lnTo>
                    <a:lnTo>
                      <a:pt x="499" y="94"/>
                    </a:lnTo>
                    <a:lnTo>
                      <a:pt x="502" y="94"/>
                    </a:lnTo>
                    <a:lnTo>
                      <a:pt x="503" y="94"/>
                    </a:lnTo>
                    <a:lnTo>
                      <a:pt x="504" y="94"/>
                    </a:lnTo>
                    <a:lnTo>
                      <a:pt x="510" y="91"/>
                    </a:lnTo>
                    <a:lnTo>
                      <a:pt x="516" y="87"/>
                    </a:lnTo>
                    <a:lnTo>
                      <a:pt x="522" y="84"/>
                    </a:lnTo>
                    <a:lnTo>
                      <a:pt x="528" y="80"/>
                    </a:lnTo>
                    <a:lnTo>
                      <a:pt x="529" y="80"/>
                    </a:lnTo>
                    <a:lnTo>
                      <a:pt x="530" y="79"/>
                    </a:lnTo>
                    <a:lnTo>
                      <a:pt x="531" y="80"/>
                    </a:lnTo>
                    <a:lnTo>
                      <a:pt x="533" y="80"/>
                    </a:lnTo>
                    <a:lnTo>
                      <a:pt x="534" y="81"/>
                    </a:lnTo>
                    <a:lnTo>
                      <a:pt x="540" y="91"/>
                    </a:lnTo>
                    <a:lnTo>
                      <a:pt x="546" y="99"/>
                    </a:lnTo>
                    <a:lnTo>
                      <a:pt x="549" y="102"/>
                    </a:lnTo>
                    <a:lnTo>
                      <a:pt x="553" y="105"/>
                    </a:lnTo>
                    <a:lnTo>
                      <a:pt x="559" y="109"/>
                    </a:lnTo>
                    <a:lnTo>
                      <a:pt x="564" y="112"/>
                    </a:lnTo>
                    <a:lnTo>
                      <a:pt x="566" y="113"/>
                    </a:lnTo>
                    <a:lnTo>
                      <a:pt x="568" y="114"/>
                    </a:lnTo>
                    <a:lnTo>
                      <a:pt x="572" y="125"/>
                    </a:lnTo>
                    <a:lnTo>
                      <a:pt x="575" y="131"/>
                    </a:lnTo>
                    <a:lnTo>
                      <a:pt x="580" y="141"/>
                    </a:lnTo>
                    <a:lnTo>
                      <a:pt x="583" y="148"/>
                    </a:lnTo>
                    <a:lnTo>
                      <a:pt x="585" y="148"/>
                    </a:lnTo>
                    <a:lnTo>
                      <a:pt x="585" y="150"/>
                    </a:lnTo>
                    <a:lnTo>
                      <a:pt x="594" y="144"/>
                    </a:lnTo>
                    <a:lnTo>
                      <a:pt x="602" y="139"/>
                    </a:lnTo>
                    <a:lnTo>
                      <a:pt x="600" y="160"/>
                    </a:lnTo>
                    <a:lnTo>
                      <a:pt x="599" y="180"/>
                    </a:lnTo>
                    <a:lnTo>
                      <a:pt x="599" y="183"/>
                    </a:lnTo>
                    <a:lnTo>
                      <a:pt x="599" y="185"/>
                    </a:lnTo>
                    <a:lnTo>
                      <a:pt x="598" y="185"/>
                    </a:lnTo>
                    <a:lnTo>
                      <a:pt x="598" y="186"/>
                    </a:lnTo>
                    <a:lnTo>
                      <a:pt x="597" y="186"/>
                    </a:lnTo>
                    <a:lnTo>
                      <a:pt x="597" y="187"/>
                    </a:lnTo>
                    <a:lnTo>
                      <a:pt x="597" y="189"/>
                    </a:lnTo>
                    <a:lnTo>
                      <a:pt x="596" y="203"/>
                    </a:lnTo>
                    <a:lnTo>
                      <a:pt x="596" y="219"/>
                    </a:lnTo>
                    <a:lnTo>
                      <a:pt x="596" y="220"/>
                    </a:lnTo>
                    <a:lnTo>
                      <a:pt x="597" y="220"/>
                    </a:lnTo>
                    <a:lnTo>
                      <a:pt x="604" y="220"/>
                    </a:lnTo>
                    <a:lnTo>
                      <a:pt x="611" y="220"/>
                    </a:lnTo>
                    <a:lnTo>
                      <a:pt x="617" y="220"/>
                    </a:lnTo>
                    <a:lnTo>
                      <a:pt x="624" y="220"/>
                    </a:lnTo>
                    <a:lnTo>
                      <a:pt x="625" y="220"/>
                    </a:lnTo>
                    <a:lnTo>
                      <a:pt x="626" y="230"/>
                    </a:lnTo>
                    <a:lnTo>
                      <a:pt x="628" y="240"/>
                    </a:lnTo>
                    <a:lnTo>
                      <a:pt x="630" y="251"/>
                    </a:lnTo>
                    <a:lnTo>
                      <a:pt x="632" y="261"/>
                    </a:lnTo>
                    <a:lnTo>
                      <a:pt x="634" y="272"/>
                    </a:lnTo>
                    <a:lnTo>
                      <a:pt x="637" y="284"/>
                    </a:lnTo>
                    <a:lnTo>
                      <a:pt x="638" y="286"/>
                    </a:lnTo>
                    <a:lnTo>
                      <a:pt x="640" y="287"/>
                    </a:lnTo>
                    <a:lnTo>
                      <a:pt x="641" y="288"/>
                    </a:lnTo>
                    <a:lnTo>
                      <a:pt x="642" y="288"/>
                    </a:lnTo>
                    <a:lnTo>
                      <a:pt x="645" y="288"/>
                    </a:lnTo>
                    <a:lnTo>
                      <a:pt x="651" y="288"/>
                    </a:lnTo>
                    <a:lnTo>
                      <a:pt x="657" y="288"/>
                    </a:lnTo>
                    <a:lnTo>
                      <a:pt x="666" y="287"/>
                    </a:lnTo>
                    <a:lnTo>
                      <a:pt x="672" y="287"/>
                    </a:lnTo>
                    <a:lnTo>
                      <a:pt x="680" y="286"/>
                    </a:lnTo>
                    <a:lnTo>
                      <a:pt x="684" y="286"/>
                    </a:lnTo>
                    <a:lnTo>
                      <a:pt x="692" y="286"/>
                    </a:lnTo>
                    <a:lnTo>
                      <a:pt x="700" y="285"/>
                    </a:lnTo>
                    <a:lnTo>
                      <a:pt x="701" y="286"/>
                    </a:lnTo>
                    <a:lnTo>
                      <a:pt x="702" y="286"/>
                    </a:lnTo>
                    <a:lnTo>
                      <a:pt x="703" y="287"/>
                    </a:lnTo>
                    <a:lnTo>
                      <a:pt x="704" y="287"/>
                    </a:lnTo>
                    <a:lnTo>
                      <a:pt x="706" y="287"/>
                    </a:lnTo>
                    <a:lnTo>
                      <a:pt x="708" y="286"/>
                    </a:lnTo>
                    <a:lnTo>
                      <a:pt x="710" y="285"/>
                    </a:lnTo>
                    <a:lnTo>
                      <a:pt x="711" y="284"/>
                    </a:lnTo>
                    <a:lnTo>
                      <a:pt x="711" y="285"/>
                    </a:lnTo>
                    <a:lnTo>
                      <a:pt x="711" y="286"/>
                    </a:lnTo>
                    <a:lnTo>
                      <a:pt x="712" y="286"/>
                    </a:lnTo>
                    <a:lnTo>
                      <a:pt x="712" y="287"/>
                    </a:lnTo>
                    <a:lnTo>
                      <a:pt x="714" y="289"/>
                    </a:lnTo>
                    <a:lnTo>
                      <a:pt x="715" y="290"/>
                    </a:lnTo>
                    <a:lnTo>
                      <a:pt x="716" y="292"/>
                    </a:lnTo>
                    <a:lnTo>
                      <a:pt x="716" y="294"/>
                    </a:lnTo>
                    <a:lnTo>
                      <a:pt x="716" y="295"/>
                    </a:lnTo>
                    <a:lnTo>
                      <a:pt x="717" y="296"/>
                    </a:lnTo>
                    <a:lnTo>
                      <a:pt x="718" y="296"/>
                    </a:lnTo>
                    <a:lnTo>
                      <a:pt x="718" y="295"/>
                    </a:lnTo>
                    <a:lnTo>
                      <a:pt x="719" y="295"/>
                    </a:lnTo>
                    <a:lnTo>
                      <a:pt x="719" y="296"/>
                    </a:lnTo>
                    <a:lnTo>
                      <a:pt x="720" y="295"/>
                    </a:lnTo>
                    <a:lnTo>
                      <a:pt x="721" y="295"/>
                    </a:lnTo>
                    <a:lnTo>
                      <a:pt x="723" y="296"/>
                    </a:lnTo>
                    <a:lnTo>
                      <a:pt x="721" y="297"/>
                    </a:lnTo>
                    <a:lnTo>
                      <a:pt x="723" y="297"/>
                    </a:lnTo>
                    <a:lnTo>
                      <a:pt x="721" y="298"/>
                    </a:lnTo>
                    <a:lnTo>
                      <a:pt x="720" y="298"/>
                    </a:lnTo>
                    <a:lnTo>
                      <a:pt x="721" y="298"/>
                    </a:lnTo>
                    <a:lnTo>
                      <a:pt x="721" y="300"/>
                    </a:lnTo>
                    <a:lnTo>
                      <a:pt x="723" y="301"/>
                    </a:lnTo>
                    <a:lnTo>
                      <a:pt x="723" y="302"/>
                    </a:lnTo>
                    <a:lnTo>
                      <a:pt x="721" y="303"/>
                    </a:lnTo>
                    <a:lnTo>
                      <a:pt x="721" y="304"/>
                    </a:lnTo>
                    <a:lnTo>
                      <a:pt x="721" y="305"/>
                    </a:lnTo>
                    <a:lnTo>
                      <a:pt x="721" y="306"/>
                    </a:lnTo>
                    <a:lnTo>
                      <a:pt x="720" y="307"/>
                    </a:lnTo>
                    <a:lnTo>
                      <a:pt x="720" y="309"/>
                    </a:lnTo>
                    <a:lnTo>
                      <a:pt x="719" y="310"/>
                    </a:lnTo>
                    <a:lnTo>
                      <a:pt x="719" y="311"/>
                    </a:lnTo>
                    <a:lnTo>
                      <a:pt x="718" y="311"/>
                    </a:lnTo>
                    <a:lnTo>
                      <a:pt x="718" y="312"/>
                    </a:lnTo>
                    <a:lnTo>
                      <a:pt x="717" y="313"/>
                    </a:lnTo>
                    <a:lnTo>
                      <a:pt x="716" y="313"/>
                    </a:lnTo>
                    <a:lnTo>
                      <a:pt x="715" y="313"/>
                    </a:lnTo>
                    <a:lnTo>
                      <a:pt x="715" y="314"/>
                    </a:lnTo>
                    <a:lnTo>
                      <a:pt x="715" y="315"/>
                    </a:lnTo>
                    <a:lnTo>
                      <a:pt x="716" y="315"/>
                    </a:lnTo>
                    <a:lnTo>
                      <a:pt x="717" y="315"/>
                    </a:lnTo>
                    <a:lnTo>
                      <a:pt x="718" y="315"/>
                    </a:lnTo>
                    <a:lnTo>
                      <a:pt x="719" y="317"/>
                    </a:lnTo>
                    <a:lnTo>
                      <a:pt x="721" y="319"/>
                    </a:lnTo>
                    <a:lnTo>
                      <a:pt x="725" y="322"/>
                    </a:lnTo>
                    <a:lnTo>
                      <a:pt x="726" y="323"/>
                    </a:lnTo>
                    <a:lnTo>
                      <a:pt x="728" y="326"/>
                    </a:lnTo>
                    <a:lnTo>
                      <a:pt x="731" y="327"/>
                    </a:lnTo>
                    <a:lnTo>
                      <a:pt x="735" y="329"/>
                    </a:lnTo>
                    <a:lnTo>
                      <a:pt x="742" y="332"/>
                    </a:lnTo>
                    <a:lnTo>
                      <a:pt x="743" y="332"/>
                    </a:lnTo>
                    <a:lnTo>
                      <a:pt x="743" y="331"/>
                    </a:lnTo>
                    <a:lnTo>
                      <a:pt x="744" y="331"/>
                    </a:lnTo>
                    <a:lnTo>
                      <a:pt x="745" y="330"/>
                    </a:lnTo>
                    <a:lnTo>
                      <a:pt x="746" y="330"/>
                    </a:lnTo>
                    <a:lnTo>
                      <a:pt x="747" y="330"/>
                    </a:lnTo>
                    <a:lnTo>
                      <a:pt x="749" y="331"/>
                    </a:lnTo>
                    <a:lnTo>
                      <a:pt x="750" y="331"/>
                    </a:lnTo>
                    <a:lnTo>
                      <a:pt x="751" y="331"/>
                    </a:lnTo>
                    <a:lnTo>
                      <a:pt x="751" y="330"/>
                    </a:lnTo>
                    <a:lnTo>
                      <a:pt x="752" y="330"/>
                    </a:lnTo>
                    <a:lnTo>
                      <a:pt x="752" y="329"/>
                    </a:lnTo>
                    <a:lnTo>
                      <a:pt x="751" y="329"/>
                    </a:lnTo>
                    <a:lnTo>
                      <a:pt x="751" y="328"/>
                    </a:lnTo>
                    <a:lnTo>
                      <a:pt x="752" y="327"/>
                    </a:lnTo>
                    <a:lnTo>
                      <a:pt x="752" y="326"/>
                    </a:lnTo>
                    <a:lnTo>
                      <a:pt x="752" y="325"/>
                    </a:lnTo>
                    <a:lnTo>
                      <a:pt x="751" y="325"/>
                    </a:lnTo>
                    <a:lnTo>
                      <a:pt x="751" y="323"/>
                    </a:lnTo>
                    <a:lnTo>
                      <a:pt x="751" y="322"/>
                    </a:lnTo>
                    <a:lnTo>
                      <a:pt x="750" y="322"/>
                    </a:lnTo>
                    <a:lnTo>
                      <a:pt x="749" y="321"/>
                    </a:lnTo>
                    <a:lnTo>
                      <a:pt x="749" y="320"/>
                    </a:lnTo>
                    <a:lnTo>
                      <a:pt x="749" y="319"/>
                    </a:lnTo>
                    <a:lnTo>
                      <a:pt x="747" y="317"/>
                    </a:lnTo>
                    <a:lnTo>
                      <a:pt x="747" y="313"/>
                    </a:lnTo>
                    <a:lnTo>
                      <a:pt x="747" y="312"/>
                    </a:lnTo>
                    <a:lnTo>
                      <a:pt x="747" y="311"/>
                    </a:lnTo>
                    <a:lnTo>
                      <a:pt x="749" y="311"/>
                    </a:lnTo>
                    <a:lnTo>
                      <a:pt x="749" y="310"/>
                    </a:lnTo>
                    <a:lnTo>
                      <a:pt x="749" y="309"/>
                    </a:lnTo>
                    <a:lnTo>
                      <a:pt x="749" y="307"/>
                    </a:lnTo>
                    <a:lnTo>
                      <a:pt x="749" y="306"/>
                    </a:lnTo>
                    <a:lnTo>
                      <a:pt x="750" y="306"/>
                    </a:lnTo>
                    <a:lnTo>
                      <a:pt x="750" y="307"/>
                    </a:lnTo>
                    <a:lnTo>
                      <a:pt x="750" y="306"/>
                    </a:lnTo>
                    <a:lnTo>
                      <a:pt x="751" y="305"/>
                    </a:lnTo>
                    <a:lnTo>
                      <a:pt x="752" y="304"/>
                    </a:lnTo>
                    <a:lnTo>
                      <a:pt x="753" y="304"/>
                    </a:lnTo>
                    <a:lnTo>
                      <a:pt x="754" y="303"/>
                    </a:lnTo>
                    <a:lnTo>
                      <a:pt x="755" y="303"/>
                    </a:lnTo>
                    <a:lnTo>
                      <a:pt x="757" y="302"/>
                    </a:lnTo>
                    <a:lnTo>
                      <a:pt x="757" y="301"/>
                    </a:lnTo>
                    <a:lnTo>
                      <a:pt x="758" y="298"/>
                    </a:lnTo>
                    <a:lnTo>
                      <a:pt x="759" y="295"/>
                    </a:lnTo>
                    <a:lnTo>
                      <a:pt x="760" y="294"/>
                    </a:lnTo>
                    <a:lnTo>
                      <a:pt x="761" y="293"/>
                    </a:lnTo>
                    <a:lnTo>
                      <a:pt x="763" y="292"/>
                    </a:lnTo>
                    <a:lnTo>
                      <a:pt x="764" y="292"/>
                    </a:lnTo>
                    <a:lnTo>
                      <a:pt x="766" y="289"/>
                    </a:lnTo>
                    <a:lnTo>
                      <a:pt x="767" y="288"/>
                    </a:lnTo>
                    <a:lnTo>
                      <a:pt x="767" y="287"/>
                    </a:lnTo>
                    <a:lnTo>
                      <a:pt x="768" y="287"/>
                    </a:lnTo>
                    <a:lnTo>
                      <a:pt x="769" y="287"/>
                    </a:lnTo>
                    <a:lnTo>
                      <a:pt x="770" y="287"/>
                    </a:lnTo>
                    <a:lnTo>
                      <a:pt x="771" y="287"/>
                    </a:lnTo>
                    <a:lnTo>
                      <a:pt x="772" y="286"/>
                    </a:lnTo>
                    <a:lnTo>
                      <a:pt x="773" y="286"/>
                    </a:lnTo>
                    <a:lnTo>
                      <a:pt x="775" y="285"/>
                    </a:lnTo>
                    <a:lnTo>
                      <a:pt x="776" y="284"/>
                    </a:lnTo>
                    <a:lnTo>
                      <a:pt x="777" y="283"/>
                    </a:lnTo>
                    <a:lnTo>
                      <a:pt x="777" y="278"/>
                    </a:lnTo>
                    <a:lnTo>
                      <a:pt x="778" y="275"/>
                    </a:lnTo>
                    <a:lnTo>
                      <a:pt x="778" y="273"/>
                    </a:lnTo>
                    <a:lnTo>
                      <a:pt x="777" y="272"/>
                    </a:lnTo>
                    <a:lnTo>
                      <a:pt x="777" y="271"/>
                    </a:lnTo>
                    <a:lnTo>
                      <a:pt x="776" y="271"/>
                    </a:lnTo>
                    <a:lnTo>
                      <a:pt x="777" y="270"/>
                    </a:lnTo>
                    <a:lnTo>
                      <a:pt x="778" y="269"/>
                    </a:lnTo>
                    <a:lnTo>
                      <a:pt x="780" y="268"/>
                    </a:lnTo>
                    <a:lnTo>
                      <a:pt x="781" y="268"/>
                    </a:lnTo>
                    <a:lnTo>
                      <a:pt x="781" y="269"/>
                    </a:lnTo>
                    <a:lnTo>
                      <a:pt x="783" y="268"/>
                    </a:lnTo>
                    <a:lnTo>
                      <a:pt x="783" y="267"/>
                    </a:lnTo>
                    <a:lnTo>
                      <a:pt x="784" y="265"/>
                    </a:lnTo>
                    <a:lnTo>
                      <a:pt x="786" y="264"/>
                    </a:lnTo>
                    <a:lnTo>
                      <a:pt x="787" y="263"/>
                    </a:lnTo>
                    <a:lnTo>
                      <a:pt x="788" y="263"/>
                    </a:lnTo>
                    <a:lnTo>
                      <a:pt x="789" y="263"/>
                    </a:lnTo>
                    <a:lnTo>
                      <a:pt x="790" y="263"/>
                    </a:lnTo>
                    <a:lnTo>
                      <a:pt x="792" y="263"/>
                    </a:lnTo>
                    <a:lnTo>
                      <a:pt x="793" y="262"/>
                    </a:lnTo>
                    <a:lnTo>
                      <a:pt x="794" y="262"/>
                    </a:lnTo>
                    <a:lnTo>
                      <a:pt x="796" y="262"/>
                    </a:lnTo>
                    <a:lnTo>
                      <a:pt x="797" y="262"/>
                    </a:lnTo>
                    <a:lnTo>
                      <a:pt x="798" y="262"/>
                    </a:lnTo>
                    <a:lnTo>
                      <a:pt x="798" y="261"/>
                    </a:lnTo>
                    <a:lnTo>
                      <a:pt x="797" y="260"/>
                    </a:lnTo>
                    <a:lnTo>
                      <a:pt x="797" y="259"/>
                    </a:lnTo>
                    <a:lnTo>
                      <a:pt x="797" y="258"/>
                    </a:lnTo>
                    <a:lnTo>
                      <a:pt x="797" y="256"/>
                    </a:lnTo>
                    <a:lnTo>
                      <a:pt x="798" y="256"/>
                    </a:lnTo>
                    <a:lnTo>
                      <a:pt x="800" y="255"/>
                    </a:lnTo>
                    <a:lnTo>
                      <a:pt x="801" y="255"/>
                    </a:lnTo>
                    <a:lnTo>
                      <a:pt x="803" y="254"/>
                    </a:lnTo>
                    <a:lnTo>
                      <a:pt x="806" y="252"/>
                    </a:lnTo>
                    <a:lnTo>
                      <a:pt x="809" y="250"/>
                    </a:lnTo>
                    <a:lnTo>
                      <a:pt x="810" y="248"/>
                    </a:lnTo>
                    <a:lnTo>
                      <a:pt x="811" y="247"/>
                    </a:lnTo>
                    <a:lnTo>
                      <a:pt x="812" y="246"/>
                    </a:lnTo>
                    <a:lnTo>
                      <a:pt x="815" y="245"/>
                    </a:lnTo>
                    <a:lnTo>
                      <a:pt x="820" y="244"/>
                    </a:lnTo>
                    <a:lnTo>
                      <a:pt x="823" y="244"/>
                    </a:lnTo>
                    <a:lnTo>
                      <a:pt x="827" y="244"/>
                    </a:lnTo>
                    <a:lnTo>
                      <a:pt x="828" y="244"/>
                    </a:lnTo>
                    <a:lnTo>
                      <a:pt x="829" y="243"/>
                    </a:lnTo>
                    <a:lnTo>
                      <a:pt x="830" y="242"/>
                    </a:lnTo>
                    <a:lnTo>
                      <a:pt x="830" y="240"/>
                    </a:lnTo>
                    <a:lnTo>
                      <a:pt x="831" y="240"/>
                    </a:lnTo>
                    <a:lnTo>
                      <a:pt x="831" y="239"/>
                    </a:lnTo>
                    <a:lnTo>
                      <a:pt x="832" y="239"/>
                    </a:lnTo>
                    <a:lnTo>
                      <a:pt x="833" y="238"/>
                    </a:lnTo>
                    <a:lnTo>
                      <a:pt x="836" y="238"/>
                    </a:lnTo>
                    <a:lnTo>
                      <a:pt x="838" y="236"/>
                    </a:lnTo>
                    <a:lnTo>
                      <a:pt x="840" y="234"/>
                    </a:lnTo>
                    <a:lnTo>
                      <a:pt x="841" y="233"/>
                    </a:lnTo>
                    <a:lnTo>
                      <a:pt x="843" y="233"/>
                    </a:lnTo>
                    <a:lnTo>
                      <a:pt x="844" y="229"/>
                    </a:lnTo>
                    <a:lnTo>
                      <a:pt x="846" y="226"/>
                    </a:lnTo>
                    <a:lnTo>
                      <a:pt x="846" y="225"/>
                    </a:lnTo>
                    <a:lnTo>
                      <a:pt x="847" y="225"/>
                    </a:lnTo>
                    <a:lnTo>
                      <a:pt x="847" y="223"/>
                    </a:lnTo>
                    <a:lnTo>
                      <a:pt x="848" y="223"/>
                    </a:lnTo>
                    <a:lnTo>
                      <a:pt x="849" y="223"/>
                    </a:lnTo>
                    <a:lnTo>
                      <a:pt x="850" y="222"/>
                    </a:lnTo>
                    <a:lnTo>
                      <a:pt x="850" y="221"/>
                    </a:lnTo>
                    <a:lnTo>
                      <a:pt x="852" y="220"/>
                    </a:lnTo>
                    <a:lnTo>
                      <a:pt x="852" y="219"/>
                    </a:lnTo>
                    <a:lnTo>
                      <a:pt x="853" y="218"/>
                    </a:lnTo>
                    <a:lnTo>
                      <a:pt x="854" y="217"/>
                    </a:lnTo>
                    <a:lnTo>
                      <a:pt x="855" y="215"/>
                    </a:lnTo>
                    <a:lnTo>
                      <a:pt x="858" y="213"/>
                    </a:lnTo>
                    <a:lnTo>
                      <a:pt x="861" y="212"/>
                    </a:lnTo>
                    <a:lnTo>
                      <a:pt x="862" y="212"/>
                    </a:lnTo>
                    <a:lnTo>
                      <a:pt x="863" y="213"/>
                    </a:lnTo>
                    <a:lnTo>
                      <a:pt x="863" y="214"/>
                    </a:lnTo>
                    <a:lnTo>
                      <a:pt x="864" y="214"/>
                    </a:lnTo>
                    <a:lnTo>
                      <a:pt x="864" y="215"/>
                    </a:lnTo>
                    <a:lnTo>
                      <a:pt x="864" y="217"/>
                    </a:lnTo>
                    <a:lnTo>
                      <a:pt x="865" y="217"/>
                    </a:lnTo>
                    <a:lnTo>
                      <a:pt x="865" y="218"/>
                    </a:lnTo>
                    <a:lnTo>
                      <a:pt x="866" y="218"/>
                    </a:lnTo>
                    <a:lnTo>
                      <a:pt x="867" y="219"/>
                    </a:lnTo>
                    <a:lnTo>
                      <a:pt x="869" y="219"/>
                    </a:lnTo>
                    <a:lnTo>
                      <a:pt x="870" y="218"/>
                    </a:lnTo>
                    <a:lnTo>
                      <a:pt x="871" y="217"/>
                    </a:lnTo>
                    <a:lnTo>
                      <a:pt x="872" y="215"/>
                    </a:lnTo>
                    <a:lnTo>
                      <a:pt x="872" y="214"/>
                    </a:lnTo>
                    <a:lnTo>
                      <a:pt x="873" y="212"/>
                    </a:lnTo>
                    <a:lnTo>
                      <a:pt x="873" y="211"/>
                    </a:lnTo>
                    <a:lnTo>
                      <a:pt x="874" y="210"/>
                    </a:lnTo>
                    <a:lnTo>
                      <a:pt x="874" y="209"/>
                    </a:lnTo>
                    <a:lnTo>
                      <a:pt x="875" y="208"/>
                    </a:lnTo>
                    <a:lnTo>
                      <a:pt x="876" y="208"/>
                    </a:lnTo>
                    <a:lnTo>
                      <a:pt x="876" y="206"/>
                    </a:lnTo>
                    <a:lnTo>
                      <a:pt x="876" y="205"/>
                    </a:lnTo>
                    <a:lnTo>
                      <a:pt x="878" y="204"/>
                    </a:lnTo>
                    <a:lnTo>
                      <a:pt x="879" y="204"/>
                    </a:lnTo>
                    <a:lnTo>
                      <a:pt x="880" y="204"/>
                    </a:lnTo>
                    <a:lnTo>
                      <a:pt x="882" y="205"/>
                    </a:lnTo>
                    <a:lnTo>
                      <a:pt x="883" y="204"/>
                    </a:lnTo>
                    <a:lnTo>
                      <a:pt x="884" y="204"/>
                    </a:lnTo>
                    <a:lnTo>
                      <a:pt x="886" y="204"/>
                    </a:lnTo>
                    <a:lnTo>
                      <a:pt x="887" y="203"/>
                    </a:lnTo>
                    <a:lnTo>
                      <a:pt x="888" y="202"/>
                    </a:lnTo>
                    <a:lnTo>
                      <a:pt x="890" y="200"/>
                    </a:lnTo>
                    <a:lnTo>
                      <a:pt x="891" y="198"/>
                    </a:lnTo>
                    <a:lnTo>
                      <a:pt x="895" y="197"/>
                    </a:lnTo>
                    <a:lnTo>
                      <a:pt x="896" y="196"/>
                    </a:lnTo>
                    <a:lnTo>
                      <a:pt x="898" y="197"/>
                    </a:lnTo>
                    <a:lnTo>
                      <a:pt x="906" y="203"/>
                    </a:lnTo>
                    <a:lnTo>
                      <a:pt x="908" y="204"/>
                    </a:lnTo>
                    <a:lnTo>
                      <a:pt x="907" y="208"/>
                    </a:lnTo>
                    <a:lnTo>
                      <a:pt x="906" y="209"/>
                    </a:lnTo>
                    <a:lnTo>
                      <a:pt x="900" y="210"/>
                    </a:lnTo>
                    <a:lnTo>
                      <a:pt x="892" y="217"/>
                    </a:lnTo>
                    <a:lnTo>
                      <a:pt x="890" y="217"/>
                    </a:lnTo>
                    <a:lnTo>
                      <a:pt x="887" y="217"/>
                    </a:lnTo>
                    <a:lnTo>
                      <a:pt x="884" y="218"/>
                    </a:lnTo>
                    <a:lnTo>
                      <a:pt x="883" y="220"/>
                    </a:lnTo>
                    <a:lnTo>
                      <a:pt x="883" y="225"/>
                    </a:lnTo>
                    <a:lnTo>
                      <a:pt x="882" y="227"/>
                    </a:lnTo>
                    <a:lnTo>
                      <a:pt x="880" y="227"/>
                    </a:lnTo>
                    <a:lnTo>
                      <a:pt x="874" y="228"/>
                    </a:lnTo>
                    <a:lnTo>
                      <a:pt x="872" y="229"/>
                    </a:lnTo>
                    <a:lnTo>
                      <a:pt x="866" y="234"/>
                    </a:lnTo>
                    <a:lnTo>
                      <a:pt x="864" y="237"/>
                    </a:lnTo>
                    <a:lnTo>
                      <a:pt x="862" y="240"/>
                    </a:lnTo>
                    <a:lnTo>
                      <a:pt x="861" y="243"/>
                    </a:lnTo>
                    <a:lnTo>
                      <a:pt x="859" y="244"/>
                    </a:lnTo>
                    <a:lnTo>
                      <a:pt x="857" y="245"/>
                    </a:lnTo>
                    <a:lnTo>
                      <a:pt x="854" y="248"/>
                    </a:lnTo>
                    <a:lnTo>
                      <a:pt x="844" y="254"/>
                    </a:lnTo>
                    <a:lnTo>
                      <a:pt x="843" y="256"/>
                    </a:lnTo>
                    <a:lnTo>
                      <a:pt x="844" y="259"/>
                    </a:lnTo>
                    <a:lnTo>
                      <a:pt x="846" y="260"/>
                    </a:lnTo>
                    <a:lnTo>
                      <a:pt x="854" y="261"/>
                    </a:lnTo>
                    <a:lnTo>
                      <a:pt x="856" y="262"/>
                    </a:lnTo>
                    <a:lnTo>
                      <a:pt x="857" y="263"/>
                    </a:lnTo>
                    <a:lnTo>
                      <a:pt x="858" y="264"/>
                    </a:lnTo>
                    <a:lnTo>
                      <a:pt x="859" y="267"/>
                    </a:lnTo>
                    <a:lnTo>
                      <a:pt x="861" y="268"/>
                    </a:lnTo>
                    <a:lnTo>
                      <a:pt x="862" y="268"/>
                    </a:lnTo>
                    <a:lnTo>
                      <a:pt x="864" y="267"/>
                    </a:lnTo>
                    <a:lnTo>
                      <a:pt x="872" y="263"/>
                    </a:lnTo>
                    <a:lnTo>
                      <a:pt x="873" y="262"/>
                    </a:lnTo>
                    <a:lnTo>
                      <a:pt x="874" y="263"/>
                    </a:lnTo>
                    <a:lnTo>
                      <a:pt x="875" y="264"/>
                    </a:lnTo>
                    <a:lnTo>
                      <a:pt x="879" y="270"/>
                    </a:lnTo>
                    <a:lnTo>
                      <a:pt x="880" y="272"/>
                    </a:lnTo>
                    <a:lnTo>
                      <a:pt x="880" y="273"/>
                    </a:lnTo>
                    <a:lnTo>
                      <a:pt x="879" y="278"/>
                    </a:lnTo>
                    <a:lnTo>
                      <a:pt x="879" y="280"/>
                    </a:lnTo>
                    <a:lnTo>
                      <a:pt x="880" y="281"/>
                    </a:lnTo>
                    <a:lnTo>
                      <a:pt x="881" y="280"/>
                    </a:lnTo>
                    <a:lnTo>
                      <a:pt x="882" y="280"/>
                    </a:lnTo>
                    <a:lnTo>
                      <a:pt x="883" y="280"/>
                    </a:lnTo>
                    <a:lnTo>
                      <a:pt x="884" y="280"/>
                    </a:lnTo>
                    <a:lnTo>
                      <a:pt x="886" y="281"/>
                    </a:lnTo>
                    <a:lnTo>
                      <a:pt x="887" y="283"/>
                    </a:lnTo>
                    <a:lnTo>
                      <a:pt x="887" y="284"/>
                    </a:lnTo>
                    <a:lnTo>
                      <a:pt x="888" y="285"/>
                    </a:lnTo>
                    <a:lnTo>
                      <a:pt x="889" y="285"/>
                    </a:lnTo>
                    <a:lnTo>
                      <a:pt x="892" y="284"/>
                    </a:lnTo>
                    <a:lnTo>
                      <a:pt x="895" y="285"/>
                    </a:lnTo>
                    <a:lnTo>
                      <a:pt x="896" y="285"/>
                    </a:lnTo>
                    <a:lnTo>
                      <a:pt x="898" y="286"/>
                    </a:lnTo>
                    <a:lnTo>
                      <a:pt x="898" y="287"/>
                    </a:lnTo>
                    <a:lnTo>
                      <a:pt x="900" y="287"/>
                    </a:lnTo>
                    <a:lnTo>
                      <a:pt x="901" y="288"/>
                    </a:lnTo>
                    <a:lnTo>
                      <a:pt x="904" y="290"/>
                    </a:lnTo>
                    <a:lnTo>
                      <a:pt x="904" y="292"/>
                    </a:lnTo>
                    <a:lnTo>
                      <a:pt x="905" y="289"/>
                    </a:lnTo>
                    <a:lnTo>
                      <a:pt x="905" y="288"/>
                    </a:lnTo>
                    <a:lnTo>
                      <a:pt x="905" y="287"/>
                    </a:lnTo>
                    <a:lnTo>
                      <a:pt x="905" y="286"/>
                    </a:lnTo>
                    <a:lnTo>
                      <a:pt x="906" y="285"/>
                    </a:lnTo>
                    <a:lnTo>
                      <a:pt x="907" y="285"/>
                    </a:lnTo>
                    <a:lnTo>
                      <a:pt x="908" y="286"/>
                    </a:lnTo>
                    <a:lnTo>
                      <a:pt x="908" y="289"/>
                    </a:lnTo>
                    <a:lnTo>
                      <a:pt x="909" y="290"/>
                    </a:lnTo>
                    <a:lnTo>
                      <a:pt x="910" y="290"/>
                    </a:lnTo>
                    <a:lnTo>
                      <a:pt x="912" y="289"/>
                    </a:lnTo>
                    <a:lnTo>
                      <a:pt x="913" y="287"/>
                    </a:lnTo>
                    <a:lnTo>
                      <a:pt x="917" y="290"/>
                    </a:lnTo>
                    <a:lnTo>
                      <a:pt x="918" y="289"/>
                    </a:lnTo>
                    <a:lnTo>
                      <a:pt x="918" y="287"/>
                    </a:lnTo>
                    <a:lnTo>
                      <a:pt x="918" y="273"/>
                    </a:lnTo>
                    <a:lnTo>
                      <a:pt x="918" y="272"/>
                    </a:lnTo>
                    <a:lnTo>
                      <a:pt x="919" y="272"/>
                    </a:lnTo>
                    <a:lnTo>
                      <a:pt x="922" y="275"/>
                    </a:lnTo>
                    <a:lnTo>
                      <a:pt x="925" y="276"/>
                    </a:lnTo>
                    <a:lnTo>
                      <a:pt x="926" y="276"/>
                    </a:lnTo>
                    <a:lnTo>
                      <a:pt x="928" y="275"/>
                    </a:lnTo>
                    <a:lnTo>
                      <a:pt x="930" y="270"/>
                    </a:lnTo>
                    <a:lnTo>
                      <a:pt x="931" y="267"/>
                    </a:lnTo>
                    <a:lnTo>
                      <a:pt x="931" y="265"/>
                    </a:lnTo>
                    <a:lnTo>
                      <a:pt x="931" y="264"/>
                    </a:lnTo>
                    <a:lnTo>
                      <a:pt x="930" y="262"/>
                    </a:lnTo>
                    <a:lnTo>
                      <a:pt x="928" y="261"/>
                    </a:lnTo>
                    <a:lnTo>
                      <a:pt x="930" y="258"/>
                    </a:lnTo>
                    <a:lnTo>
                      <a:pt x="931" y="256"/>
                    </a:lnTo>
                    <a:lnTo>
                      <a:pt x="932" y="256"/>
                    </a:lnTo>
                    <a:lnTo>
                      <a:pt x="933" y="256"/>
                    </a:lnTo>
                    <a:lnTo>
                      <a:pt x="934" y="258"/>
                    </a:lnTo>
                    <a:lnTo>
                      <a:pt x="934" y="259"/>
                    </a:lnTo>
                    <a:lnTo>
                      <a:pt x="934" y="261"/>
                    </a:lnTo>
                    <a:lnTo>
                      <a:pt x="933" y="265"/>
                    </a:lnTo>
                    <a:lnTo>
                      <a:pt x="934" y="267"/>
                    </a:lnTo>
                    <a:lnTo>
                      <a:pt x="934" y="265"/>
                    </a:lnTo>
                    <a:lnTo>
                      <a:pt x="934" y="264"/>
                    </a:lnTo>
                    <a:lnTo>
                      <a:pt x="935" y="264"/>
                    </a:lnTo>
                    <a:lnTo>
                      <a:pt x="935" y="265"/>
                    </a:lnTo>
                    <a:lnTo>
                      <a:pt x="936" y="265"/>
                    </a:lnTo>
                    <a:lnTo>
                      <a:pt x="936" y="264"/>
                    </a:lnTo>
                    <a:lnTo>
                      <a:pt x="938" y="263"/>
                    </a:lnTo>
                    <a:lnTo>
                      <a:pt x="938" y="264"/>
                    </a:lnTo>
                    <a:lnTo>
                      <a:pt x="939" y="264"/>
                    </a:lnTo>
                    <a:lnTo>
                      <a:pt x="943" y="272"/>
                    </a:lnTo>
                    <a:lnTo>
                      <a:pt x="944" y="275"/>
                    </a:lnTo>
                    <a:lnTo>
                      <a:pt x="945" y="278"/>
                    </a:lnTo>
                    <a:lnTo>
                      <a:pt x="945" y="281"/>
                    </a:lnTo>
                    <a:lnTo>
                      <a:pt x="945" y="285"/>
                    </a:lnTo>
                    <a:lnTo>
                      <a:pt x="947" y="285"/>
                    </a:lnTo>
                    <a:lnTo>
                      <a:pt x="951" y="285"/>
                    </a:lnTo>
                    <a:lnTo>
                      <a:pt x="953" y="286"/>
                    </a:lnTo>
                    <a:lnTo>
                      <a:pt x="953" y="287"/>
                    </a:lnTo>
                    <a:lnTo>
                      <a:pt x="955" y="287"/>
                    </a:lnTo>
                    <a:lnTo>
                      <a:pt x="957" y="286"/>
                    </a:lnTo>
                    <a:lnTo>
                      <a:pt x="958" y="285"/>
                    </a:lnTo>
                    <a:lnTo>
                      <a:pt x="959" y="284"/>
                    </a:lnTo>
                    <a:lnTo>
                      <a:pt x="961" y="284"/>
                    </a:lnTo>
                    <a:lnTo>
                      <a:pt x="962" y="285"/>
                    </a:lnTo>
                    <a:lnTo>
                      <a:pt x="962" y="286"/>
                    </a:lnTo>
                    <a:lnTo>
                      <a:pt x="964" y="288"/>
                    </a:lnTo>
                    <a:lnTo>
                      <a:pt x="964" y="290"/>
                    </a:lnTo>
                    <a:lnTo>
                      <a:pt x="964" y="295"/>
                    </a:lnTo>
                    <a:lnTo>
                      <a:pt x="964" y="296"/>
                    </a:lnTo>
                    <a:lnTo>
                      <a:pt x="964" y="298"/>
                    </a:lnTo>
                    <a:lnTo>
                      <a:pt x="962" y="300"/>
                    </a:lnTo>
                    <a:lnTo>
                      <a:pt x="965" y="300"/>
                    </a:lnTo>
                    <a:lnTo>
                      <a:pt x="968" y="298"/>
                    </a:lnTo>
                    <a:lnTo>
                      <a:pt x="970" y="298"/>
                    </a:lnTo>
                    <a:lnTo>
                      <a:pt x="970" y="297"/>
                    </a:lnTo>
                    <a:lnTo>
                      <a:pt x="971" y="295"/>
                    </a:lnTo>
                    <a:lnTo>
                      <a:pt x="973" y="294"/>
                    </a:lnTo>
                    <a:lnTo>
                      <a:pt x="974" y="295"/>
                    </a:lnTo>
                    <a:lnTo>
                      <a:pt x="975" y="297"/>
                    </a:lnTo>
                    <a:lnTo>
                      <a:pt x="976" y="298"/>
                    </a:lnTo>
                    <a:lnTo>
                      <a:pt x="978" y="298"/>
                    </a:lnTo>
                    <a:lnTo>
                      <a:pt x="982" y="298"/>
                    </a:lnTo>
                    <a:lnTo>
                      <a:pt x="982" y="300"/>
                    </a:lnTo>
                    <a:lnTo>
                      <a:pt x="982" y="301"/>
                    </a:lnTo>
                    <a:lnTo>
                      <a:pt x="982" y="302"/>
                    </a:lnTo>
                    <a:lnTo>
                      <a:pt x="983" y="303"/>
                    </a:lnTo>
                    <a:lnTo>
                      <a:pt x="984" y="303"/>
                    </a:lnTo>
                    <a:lnTo>
                      <a:pt x="985" y="303"/>
                    </a:lnTo>
                    <a:lnTo>
                      <a:pt x="987" y="307"/>
                    </a:lnTo>
                    <a:lnTo>
                      <a:pt x="990" y="310"/>
                    </a:lnTo>
                    <a:lnTo>
                      <a:pt x="992" y="310"/>
                    </a:lnTo>
                    <a:lnTo>
                      <a:pt x="994" y="311"/>
                    </a:lnTo>
                    <a:lnTo>
                      <a:pt x="1002" y="310"/>
                    </a:lnTo>
                    <a:lnTo>
                      <a:pt x="1004" y="311"/>
                    </a:lnTo>
                    <a:lnTo>
                      <a:pt x="1004" y="313"/>
                    </a:lnTo>
                    <a:lnTo>
                      <a:pt x="1004" y="314"/>
                    </a:lnTo>
                    <a:lnTo>
                      <a:pt x="1005" y="314"/>
                    </a:lnTo>
                    <a:lnTo>
                      <a:pt x="1008" y="312"/>
                    </a:lnTo>
                    <a:lnTo>
                      <a:pt x="1012" y="310"/>
                    </a:lnTo>
                    <a:lnTo>
                      <a:pt x="1013" y="311"/>
                    </a:lnTo>
                    <a:lnTo>
                      <a:pt x="1014" y="312"/>
                    </a:lnTo>
                    <a:lnTo>
                      <a:pt x="1016" y="313"/>
                    </a:lnTo>
                    <a:lnTo>
                      <a:pt x="1019" y="312"/>
                    </a:lnTo>
                    <a:lnTo>
                      <a:pt x="1020" y="313"/>
                    </a:lnTo>
                    <a:lnTo>
                      <a:pt x="1021" y="313"/>
                    </a:lnTo>
                    <a:lnTo>
                      <a:pt x="1021" y="314"/>
                    </a:lnTo>
                    <a:lnTo>
                      <a:pt x="1019" y="317"/>
                    </a:lnTo>
                    <a:lnTo>
                      <a:pt x="1017" y="319"/>
                    </a:lnTo>
                    <a:lnTo>
                      <a:pt x="1011" y="321"/>
                    </a:lnTo>
                    <a:lnTo>
                      <a:pt x="1005" y="323"/>
                    </a:lnTo>
                    <a:lnTo>
                      <a:pt x="1002" y="325"/>
                    </a:lnTo>
                    <a:lnTo>
                      <a:pt x="1000" y="326"/>
                    </a:lnTo>
                    <a:lnTo>
                      <a:pt x="999" y="328"/>
                    </a:lnTo>
                    <a:lnTo>
                      <a:pt x="998" y="334"/>
                    </a:lnTo>
                    <a:lnTo>
                      <a:pt x="995" y="334"/>
                    </a:lnTo>
                    <a:lnTo>
                      <a:pt x="993" y="334"/>
                    </a:lnTo>
                    <a:lnTo>
                      <a:pt x="992" y="334"/>
                    </a:lnTo>
                    <a:lnTo>
                      <a:pt x="992" y="335"/>
                    </a:lnTo>
                    <a:lnTo>
                      <a:pt x="992" y="336"/>
                    </a:lnTo>
                    <a:lnTo>
                      <a:pt x="992" y="337"/>
                    </a:lnTo>
                    <a:lnTo>
                      <a:pt x="991" y="338"/>
                    </a:lnTo>
                    <a:lnTo>
                      <a:pt x="990" y="338"/>
                    </a:lnTo>
                    <a:lnTo>
                      <a:pt x="987" y="338"/>
                    </a:lnTo>
                    <a:lnTo>
                      <a:pt x="984" y="336"/>
                    </a:lnTo>
                    <a:lnTo>
                      <a:pt x="982" y="335"/>
                    </a:lnTo>
                    <a:lnTo>
                      <a:pt x="979" y="335"/>
                    </a:lnTo>
                    <a:lnTo>
                      <a:pt x="977" y="332"/>
                    </a:lnTo>
                    <a:lnTo>
                      <a:pt x="976" y="330"/>
                    </a:lnTo>
                    <a:lnTo>
                      <a:pt x="974" y="331"/>
                    </a:lnTo>
                    <a:lnTo>
                      <a:pt x="974" y="332"/>
                    </a:lnTo>
                    <a:lnTo>
                      <a:pt x="975" y="335"/>
                    </a:lnTo>
                    <a:lnTo>
                      <a:pt x="975" y="336"/>
                    </a:lnTo>
                    <a:lnTo>
                      <a:pt x="975" y="337"/>
                    </a:lnTo>
                    <a:lnTo>
                      <a:pt x="975" y="338"/>
                    </a:lnTo>
                    <a:lnTo>
                      <a:pt x="975" y="339"/>
                    </a:lnTo>
                    <a:lnTo>
                      <a:pt x="977" y="340"/>
                    </a:lnTo>
                    <a:lnTo>
                      <a:pt x="978" y="342"/>
                    </a:lnTo>
                    <a:lnTo>
                      <a:pt x="978" y="343"/>
                    </a:lnTo>
                    <a:lnTo>
                      <a:pt x="978" y="344"/>
                    </a:lnTo>
                    <a:lnTo>
                      <a:pt x="977" y="346"/>
                    </a:lnTo>
                    <a:lnTo>
                      <a:pt x="976" y="348"/>
                    </a:lnTo>
                    <a:lnTo>
                      <a:pt x="975" y="348"/>
                    </a:lnTo>
                    <a:lnTo>
                      <a:pt x="974" y="347"/>
                    </a:lnTo>
                    <a:lnTo>
                      <a:pt x="969" y="345"/>
                    </a:lnTo>
                    <a:lnTo>
                      <a:pt x="966" y="345"/>
                    </a:lnTo>
                    <a:lnTo>
                      <a:pt x="966" y="344"/>
                    </a:lnTo>
                    <a:lnTo>
                      <a:pt x="967" y="344"/>
                    </a:lnTo>
                    <a:lnTo>
                      <a:pt x="968" y="344"/>
                    </a:lnTo>
                    <a:lnTo>
                      <a:pt x="968" y="343"/>
                    </a:lnTo>
                    <a:lnTo>
                      <a:pt x="967" y="343"/>
                    </a:lnTo>
                    <a:lnTo>
                      <a:pt x="964" y="343"/>
                    </a:lnTo>
                    <a:lnTo>
                      <a:pt x="962" y="343"/>
                    </a:lnTo>
                    <a:lnTo>
                      <a:pt x="959" y="345"/>
                    </a:lnTo>
                    <a:lnTo>
                      <a:pt x="958" y="346"/>
                    </a:lnTo>
                    <a:lnTo>
                      <a:pt x="958" y="347"/>
                    </a:lnTo>
                    <a:lnTo>
                      <a:pt x="957" y="350"/>
                    </a:lnTo>
                    <a:lnTo>
                      <a:pt x="956" y="351"/>
                    </a:lnTo>
                    <a:lnTo>
                      <a:pt x="950" y="354"/>
                    </a:lnTo>
                    <a:lnTo>
                      <a:pt x="950" y="355"/>
                    </a:lnTo>
                    <a:lnTo>
                      <a:pt x="950" y="356"/>
                    </a:lnTo>
                    <a:lnTo>
                      <a:pt x="951" y="356"/>
                    </a:lnTo>
                    <a:lnTo>
                      <a:pt x="953" y="357"/>
                    </a:lnTo>
                    <a:lnTo>
                      <a:pt x="955" y="359"/>
                    </a:lnTo>
                    <a:lnTo>
                      <a:pt x="955" y="360"/>
                    </a:lnTo>
                    <a:lnTo>
                      <a:pt x="953" y="360"/>
                    </a:lnTo>
                    <a:lnTo>
                      <a:pt x="952" y="360"/>
                    </a:lnTo>
                    <a:lnTo>
                      <a:pt x="951" y="360"/>
                    </a:lnTo>
                    <a:lnTo>
                      <a:pt x="950" y="360"/>
                    </a:lnTo>
                    <a:lnTo>
                      <a:pt x="948" y="360"/>
                    </a:lnTo>
                    <a:lnTo>
                      <a:pt x="945" y="359"/>
                    </a:lnTo>
                    <a:lnTo>
                      <a:pt x="943" y="359"/>
                    </a:lnTo>
                    <a:lnTo>
                      <a:pt x="941" y="361"/>
                    </a:lnTo>
                    <a:lnTo>
                      <a:pt x="940" y="363"/>
                    </a:lnTo>
                    <a:lnTo>
                      <a:pt x="940" y="364"/>
                    </a:lnTo>
                    <a:lnTo>
                      <a:pt x="939" y="365"/>
                    </a:lnTo>
                    <a:lnTo>
                      <a:pt x="935" y="367"/>
                    </a:lnTo>
                    <a:lnTo>
                      <a:pt x="934" y="368"/>
                    </a:lnTo>
                    <a:lnTo>
                      <a:pt x="933" y="367"/>
                    </a:lnTo>
                    <a:lnTo>
                      <a:pt x="933" y="365"/>
                    </a:lnTo>
                    <a:lnTo>
                      <a:pt x="933" y="362"/>
                    </a:lnTo>
                    <a:lnTo>
                      <a:pt x="933" y="361"/>
                    </a:lnTo>
                    <a:lnTo>
                      <a:pt x="932" y="359"/>
                    </a:lnTo>
                    <a:lnTo>
                      <a:pt x="931" y="359"/>
                    </a:lnTo>
                    <a:lnTo>
                      <a:pt x="930" y="359"/>
                    </a:lnTo>
                    <a:lnTo>
                      <a:pt x="930" y="361"/>
                    </a:lnTo>
                    <a:lnTo>
                      <a:pt x="930" y="362"/>
                    </a:lnTo>
                    <a:lnTo>
                      <a:pt x="928" y="363"/>
                    </a:lnTo>
                    <a:lnTo>
                      <a:pt x="927" y="363"/>
                    </a:lnTo>
                    <a:lnTo>
                      <a:pt x="924" y="362"/>
                    </a:lnTo>
                    <a:lnTo>
                      <a:pt x="923" y="362"/>
                    </a:lnTo>
                    <a:lnTo>
                      <a:pt x="922" y="361"/>
                    </a:lnTo>
                    <a:lnTo>
                      <a:pt x="921" y="360"/>
                    </a:lnTo>
                    <a:lnTo>
                      <a:pt x="921" y="359"/>
                    </a:lnTo>
                    <a:lnTo>
                      <a:pt x="919" y="357"/>
                    </a:lnTo>
                    <a:lnTo>
                      <a:pt x="917" y="357"/>
                    </a:lnTo>
                    <a:lnTo>
                      <a:pt x="915" y="355"/>
                    </a:lnTo>
                    <a:lnTo>
                      <a:pt x="914" y="355"/>
                    </a:lnTo>
                    <a:lnTo>
                      <a:pt x="912" y="355"/>
                    </a:lnTo>
                    <a:lnTo>
                      <a:pt x="910" y="355"/>
                    </a:lnTo>
                    <a:lnTo>
                      <a:pt x="909" y="354"/>
                    </a:lnTo>
                    <a:lnTo>
                      <a:pt x="909" y="353"/>
                    </a:lnTo>
                    <a:lnTo>
                      <a:pt x="908" y="353"/>
                    </a:lnTo>
                    <a:lnTo>
                      <a:pt x="907" y="355"/>
                    </a:lnTo>
                    <a:lnTo>
                      <a:pt x="906" y="356"/>
                    </a:lnTo>
                    <a:lnTo>
                      <a:pt x="906" y="357"/>
                    </a:lnTo>
                    <a:lnTo>
                      <a:pt x="904" y="357"/>
                    </a:lnTo>
                    <a:lnTo>
                      <a:pt x="897" y="357"/>
                    </a:lnTo>
                    <a:lnTo>
                      <a:pt x="893" y="357"/>
                    </a:lnTo>
                    <a:lnTo>
                      <a:pt x="891" y="360"/>
                    </a:lnTo>
                    <a:lnTo>
                      <a:pt x="890" y="360"/>
                    </a:lnTo>
                    <a:lnTo>
                      <a:pt x="884" y="360"/>
                    </a:lnTo>
                    <a:lnTo>
                      <a:pt x="876" y="363"/>
                    </a:lnTo>
                    <a:lnTo>
                      <a:pt x="873" y="363"/>
                    </a:lnTo>
                    <a:lnTo>
                      <a:pt x="871" y="363"/>
                    </a:lnTo>
                    <a:lnTo>
                      <a:pt x="869" y="361"/>
                    </a:lnTo>
                    <a:lnTo>
                      <a:pt x="867" y="357"/>
                    </a:lnTo>
                    <a:lnTo>
                      <a:pt x="866" y="354"/>
                    </a:lnTo>
                    <a:lnTo>
                      <a:pt x="865" y="352"/>
                    </a:lnTo>
                    <a:lnTo>
                      <a:pt x="864" y="351"/>
                    </a:lnTo>
                    <a:lnTo>
                      <a:pt x="863" y="351"/>
                    </a:lnTo>
                    <a:lnTo>
                      <a:pt x="862" y="352"/>
                    </a:lnTo>
                    <a:lnTo>
                      <a:pt x="861" y="352"/>
                    </a:lnTo>
                    <a:lnTo>
                      <a:pt x="859" y="351"/>
                    </a:lnTo>
                    <a:lnTo>
                      <a:pt x="856" y="350"/>
                    </a:lnTo>
                    <a:lnTo>
                      <a:pt x="857" y="347"/>
                    </a:lnTo>
                    <a:lnTo>
                      <a:pt x="856" y="347"/>
                    </a:lnTo>
                    <a:lnTo>
                      <a:pt x="856" y="346"/>
                    </a:lnTo>
                    <a:lnTo>
                      <a:pt x="855" y="345"/>
                    </a:lnTo>
                    <a:lnTo>
                      <a:pt x="855" y="344"/>
                    </a:lnTo>
                    <a:lnTo>
                      <a:pt x="855" y="343"/>
                    </a:lnTo>
                    <a:lnTo>
                      <a:pt x="856" y="342"/>
                    </a:lnTo>
                    <a:lnTo>
                      <a:pt x="857" y="340"/>
                    </a:lnTo>
                    <a:lnTo>
                      <a:pt x="862" y="339"/>
                    </a:lnTo>
                    <a:lnTo>
                      <a:pt x="863" y="338"/>
                    </a:lnTo>
                    <a:lnTo>
                      <a:pt x="864" y="336"/>
                    </a:lnTo>
                    <a:lnTo>
                      <a:pt x="865" y="335"/>
                    </a:lnTo>
                    <a:lnTo>
                      <a:pt x="866" y="335"/>
                    </a:lnTo>
                    <a:lnTo>
                      <a:pt x="867" y="334"/>
                    </a:lnTo>
                    <a:lnTo>
                      <a:pt x="869" y="332"/>
                    </a:lnTo>
                    <a:lnTo>
                      <a:pt x="871" y="330"/>
                    </a:lnTo>
                    <a:lnTo>
                      <a:pt x="874" y="328"/>
                    </a:lnTo>
                    <a:lnTo>
                      <a:pt x="875" y="327"/>
                    </a:lnTo>
                    <a:lnTo>
                      <a:pt x="876" y="326"/>
                    </a:lnTo>
                    <a:lnTo>
                      <a:pt x="878" y="326"/>
                    </a:lnTo>
                    <a:lnTo>
                      <a:pt x="878" y="325"/>
                    </a:lnTo>
                    <a:lnTo>
                      <a:pt x="879" y="323"/>
                    </a:lnTo>
                    <a:lnTo>
                      <a:pt x="880" y="320"/>
                    </a:lnTo>
                    <a:lnTo>
                      <a:pt x="878" y="319"/>
                    </a:lnTo>
                    <a:lnTo>
                      <a:pt x="872" y="318"/>
                    </a:lnTo>
                    <a:lnTo>
                      <a:pt x="871" y="317"/>
                    </a:lnTo>
                    <a:lnTo>
                      <a:pt x="871" y="315"/>
                    </a:lnTo>
                    <a:lnTo>
                      <a:pt x="871" y="314"/>
                    </a:lnTo>
                    <a:lnTo>
                      <a:pt x="872" y="314"/>
                    </a:lnTo>
                    <a:lnTo>
                      <a:pt x="874" y="315"/>
                    </a:lnTo>
                    <a:lnTo>
                      <a:pt x="875" y="317"/>
                    </a:lnTo>
                    <a:lnTo>
                      <a:pt x="875" y="315"/>
                    </a:lnTo>
                    <a:lnTo>
                      <a:pt x="875" y="314"/>
                    </a:lnTo>
                    <a:lnTo>
                      <a:pt x="864" y="302"/>
                    </a:lnTo>
                    <a:lnTo>
                      <a:pt x="863" y="301"/>
                    </a:lnTo>
                    <a:lnTo>
                      <a:pt x="863" y="300"/>
                    </a:lnTo>
                    <a:lnTo>
                      <a:pt x="862" y="300"/>
                    </a:lnTo>
                    <a:lnTo>
                      <a:pt x="861" y="298"/>
                    </a:lnTo>
                    <a:lnTo>
                      <a:pt x="861" y="297"/>
                    </a:lnTo>
                    <a:lnTo>
                      <a:pt x="857" y="296"/>
                    </a:lnTo>
                    <a:lnTo>
                      <a:pt x="855" y="297"/>
                    </a:lnTo>
                    <a:lnTo>
                      <a:pt x="854" y="305"/>
                    </a:lnTo>
                    <a:lnTo>
                      <a:pt x="850" y="310"/>
                    </a:lnTo>
                    <a:lnTo>
                      <a:pt x="846" y="312"/>
                    </a:lnTo>
                    <a:lnTo>
                      <a:pt x="840" y="314"/>
                    </a:lnTo>
                    <a:lnTo>
                      <a:pt x="835" y="319"/>
                    </a:lnTo>
                    <a:lnTo>
                      <a:pt x="823" y="322"/>
                    </a:lnTo>
                    <a:lnTo>
                      <a:pt x="822" y="323"/>
                    </a:lnTo>
                    <a:lnTo>
                      <a:pt x="821" y="325"/>
                    </a:lnTo>
                    <a:lnTo>
                      <a:pt x="819" y="327"/>
                    </a:lnTo>
                    <a:lnTo>
                      <a:pt x="818" y="328"/>
                    </a:lnTo>
                    <a:lnTo>
                      <a:pt x="815" y="329"/>
                    </a:lnTo>
                    <a:lnTo>
                      <a:pt x="813" y="328"/>
                    </a:lnTo>
                    <a:lnTo>
                      <a:pt x="812" y="327"/>
                    </a:lnTo>
                    <a:lnTo>
                      <a:pt x="811" y="325"/>
                    </a:lnTo>
                    <a:lnTo>
                      <a:pt x="809" y="323"/>
                    </a:lnTo>
                    <a:lnTo>
                      <a:pt x="809" y="322"/>
                    </a:lnTo>
                    <a:lnTo>
                      <a:pt x="806" y="319"/>
                    </a:lnTo>
                    <a:lnTo>
                      <a:pt x="805" y="318"/>
                    </a:lnTo>
                    <a:lnTo>
                      <a:pt x="803" y="318"/>
                    </a:lnTo>
                    <a:lnTo>
                      <a:pt x="802" y="317"/>
                    </a:lnTo>
                    <a:lnTo>
                      <a:pt x="801" y="317"/>
                    </a:lnTo>
                    <a:lnTo>
                      <a:pt x="801" y="315"/>
                    </a:lnTo>
                    <a:lnTo>
                      <a:pt x="800" y="315"/>
                    </a:lnTo>
                    <a:lnTo>
                      <a:pt x="797" y="315"/>
                    </a:lnTo>
                    <a:lnTo>
                      <a:pt x="796" y="317"/>
                    </a:lnTo>
                    <a:lnTo>
                      <a:pt x="795" y="317"/>
                    </a:lnTo>
                    <a:lnTo>
                      <a:pt x="794" y="319"/>
                    </a:lnTo>
                    <a:lnTo>
                      <a:pt x="793" y="321"/>
                    </a:lnTo>
                    <a:lnTo>
                      <a:pt x="793" y="323"/>
                    </a:lnTo>
                    <a:lnTo>
                      <a:pt x="793" y="327"/>
                    </a:lnTo>
                    <a:lnTo>
                      <a:pt x="793" y="330"/>
                    </a:lnTo>
                    <a:lnTo>
                      <a:pt x="793" y="331"/>
                    </a:lnTo>
                    <a:lnTo>
                      <a:pt x="792" y="332"/>
                    </a:lnTo>
                    <a:lnTo>
                      <a:pt x="788" y="332"/>
                    </a:lnTo>
                    <a:lnTo>
                      <a:pt x="786" y="334"/>
                    </a:lnTo>
                    <a:lnTo>
                      <a:pt x="786" y="336"/>
                    </a:lnTo>
                    <a:lnTo>
                      <a:pt x="788" y="339"/>
                    </a:lnTo>
                    <a:lnTo>
                      <a:pt x="789" y="344"/>
                    </a:lnTo>
                    <a:lnTo>
                      <a:pt x="790" y="345"/>
                    </a:lnTo>
                    <a:lnTo>
                      <a:pt x="792" y="348"/>
                    </a:lnTo>
                    <a:lnTo>
                      <a:pt x="793" y="350"/>
                    </a:lnTo>
                    <a:lnTo>
                      <a:pt x="793" y="352"/>
                    </a:lnTo>
                    <a:lnTo>
                      <a:pt x="793" y="355"/>
                    </a:lnTo>
                    <a:lnTo>
                      <a:pt x="790" y="355"/>
                    </a:lnTo>
                    <a:lnTo>
                      <a:pt x="788" y="355"/>
                    </a:lnTo>
                    <a:lnTo>
                      <a:pt x="787" y="355"/>
                    </a:lnTo>
                    <a:lnTo>
                      <a:pt x="787" y="357"/>
                    </a:lnTo>
                    <a:lnTo>
                      <a:pt x="792" y="361"/>
                    </a:lnTo>
                    <a:lnTo>
                      <a:pt x="792" y="363"/>
                    </a:lnTo>
                    <a:lnTo>
                      <a:pt x="789" y="364"/>
                    </a:lnTo>
                    <a:lnTo>
                      <a:pt x="786" y="364"/>
                    </a:lnTo>
                    <a:lnTo>
                      <a:pt x="780" y="362"/>
                    </a:lnTo>
                    <a:lnTo>
                      <a:pt x="779" y="361"/>
                    </a:lnTo>
                    <a:lnTo>
                      <a:pt x="777" y="361"/>
                    </a:lnTo>
                    <a:lnTo>
                      <a:pt x="776" y="360"/>
                    </a:lnTo>
                    <a:lnTo>
                      <a:pt x="766" y="362"/>
                    </a:lnTo>
                    <a:lnTo>
                      <a:pt x="764" y="362"/>
                    </a:lnTo>
                    <a:lnTo>
                      <a:pt x="762" y="363"/>
                    </a:lnTo>
                    <a:lnTo>
                      <a:pt x="761" y="363"/>
                    </a:lnTo>
                    <a:lnTo>
                      <a:pt x="758" y="363"/>
                    </a:lnTo>
                    <a:lnTo>
                      <a:pt x="757" y="363"/>
                    </a:lnTo>
                    <a:lnTo>
                      <a:pt x="753" y="364"/>
                    </a:lnTo>
                    <a:lnTo>
                      <a:pt x="751" y="364"/>
                    </a:lnTo>
                    <a:lnTo>
                      <a:pt x="750" y="365"/>
                    </a:lnTo>
                    <a:lnTo>
                      <a:pt x="751" y="368"/>
                    </a:lnTo>
                    <a:lnTo>
                      <a:pt x="753" y="369"/>
                    </a:lnTo>
                    <a:lnTo>
                      <a:pt x="755" y="370"/>
                    </a:lnTo>
                    <a:lnTo>
                      <a:pt x="757" y="370"/>
                    </a:lnTo>
                    <a:lnTo>
                      <a:pt x="770" y="367"/>
                    </a:lnTo>
                    <a:lnTo>
                      <a:pt x="773" y="369"/>
                    </a:lnTo>
                    <a:lnTo>
                      <a:pt x="773" y="370"/>
                    </a:lnTo>
                    <a:lnTo>
                      <a:pt x="773" y="371"/>
                    </a:lnTo>
                    <a:lnTo>
                      <a:pt x="773" y="372"/>
                    </a:lnTo>
                    <a:lnTo>
                      <a:pt x="773" y="373"/>
                    </a:lnTo>
                    <a:lnTo>
                      <a:pt x="771" y="373"/>
                    </a:lnTo>
                    <a:lnTo>
                      <a:pt x="768" y="373"/>
                    </a:lnTo>
                    <a:lnTo>
                      <a:pt x="766" y="373"/>
                    </a:lnTo>
                    <a:lnTo>
                      <a:pt x="764" y="375"/>
                    </a:lnTo>
                    <a:lnTo>
                      <a:pt x="763" y="376"/>
                    </a:lnTo>
                    <a:lnTo>
                      <a:pt x="762" y="373"/>
                    </a:lnTo>
                    <a:lnTo>
                      <a:pt x="761" y="372"/>
                    </a:lnTo>
                    <a:lnTo>
                      <a:pt x="760" y="373"/>
                    </a:lnTo>
                    <a:lnTo>
                      <a:pt x="760" y="375"/>
                    </a:lnTo>
                    <a:lnTo>
                      <a:pt x="761" y="376"/>
                    </a:lnTo>
                    <a:lnTo>
                      <a:pt x="761" y="377"/>
                    </a:lnTo>
                    <a:lnTo>
                      <a:pt x="761" y="378"/>
                    </a:lnTo>
                    <a:lnTo>
                      <a:pt x="762" y="379"/>
                    </a:lnTo>
                    <a:lnTo>
                      <a:pt x="767" y="386"/>
                    </a:lnTo>
                    <a:lnTo>
                      <a:pt x="767" y="388"/>
                    </a:lnTo>
                    <a:lnTo>
                      <a:pt x="764" y="389"/>
                    </a:lnTo>
                    <a:lnTo>
                      <a:pt x="763" y="387"/>
                    </a:lnTo>
                    <a:lnTo>
                      <a:pt x="762" y="384"/>
                    </a:lnTo>
                    <a:lnTo>
                      <a:pt x="761" y="380"/>
                    </a:lnTo>
                    <a:lnTo>
                      <a:pt x="760" y="380"/>
                    </a:lnTo>
                    <a:lnTo>
                      <a:pt x="760" y="382"/>
                    </a:lnTo>
                    <a:lnTo>
                      <a:pt x="760" y="384"/>
                    </a:lnTo>
                    <a:lnTo>
                      <a:pt x="762" y="387"/>
                    </a:lnTo>
                    <a:lnTo>
                      <a:pt x="761" y="389"/>
                    </a:lnTo>
                    <a:lnTo>
                      <a:pt x="760" y="389"/>
                    </a:lnTo>
                    <a:lnTo>
                      <a:pt x="760" y="390"/>
                    </a:lnTo>
                    <a:lnTo>
                      <a:pt x="760" y="392"/>
                    </a:lnTo>
                    <a:lnTo>
                      <a:pt x="759" y="393"/>
                    </a:lnTo>
                    <a:lnTo>
                      <a:pt x="758" y="392"/>
                    </a:lnTo>
                    <a:lnTo>
                      <a:pt x="757" y="389"/>
                    </a:lnTo>
                    <a:lnTo>
                      <a:pt x="755" y="388"/>
                    </a:lnTo>
                    <a:lnTo>
                      <a:pt x="753" y="390"/>
                    </a:lnTo>
                    <a:lnTo>
                      <a:pt x="752" y="390"/>
                    </a:lnTo>
                    <a:lnTo>
                      <a:pt x="752" y="392"/>
                    </a:lnTo>
                    <a:lnTo>
                      <a:pt x="751" y="404"/>
                    </a:lnTo>
                    <a:lnTo>
                      <a:pt x="751" y="406"/>
                    </a:lnTo>
                    <a:lnTo>
                      <a:pt x="750" y="407"/>
                    </a:lnTo>
                    <a:lnTo>
                      <a:pt x="749" y="410"/>
                    </a:lnTo>
                    <a:lnTo>
                      <a:pt x="746" y="411"/>
                    </a:lnTo>
                    <a:lnTo>
                      <a:pt x="745" y="412"/>
                    </a:lnTo>
                    <a:lnTo>
                      <a:pt x="745" y="413"/>
                    </a:lnTo>
                    <a:lnTo>
                      <a:pt x="744" y="414"/>
                    </a:lnTo>
                    <a:lnTo>
                      <a:pt x="741" y="415"/>
                    </a:lnTo>
                    <a:lnTo>
                      <a:pt x="737" y="415"/>
                    </a:lnTo>
                    <a:lnTo>
                      <a:pt x="735" y="415"/>
                    </a:lnTo>
                    <a:lnTo>
                      <a:pt x="731" y="413"/>
                    </a:lnTo>
                    <a:lnTo>
                      <a:pt x="721" y="413"/>
                    </a:lnTo>
                    <a:lnTo>
                      <a:pt x="701" y="407"/>
                    </a:lnTo>
                    <a:lnTo>
                      <a:pt x="698" y="407"/>
                    </a:lnTo>
                    <a:lnTo>
                      <a:pt x="695" y="409"/>
                    </a:lnTo>
                    <a:lnTo>
                      <a:pt x="690" y="412"/>
                    </a:lnTo>
                    <a:lnTo>
                      <a:pt x="685" y="413"/>
                    </a:lnTo>
                    <a:lnTo>
                      <a:pt x="684" y="414"/>
                    </a:lnTo>
                    <a:lnTo>
                      <a:pt x="685" y="418"/>
                    </a:lnTo>
                    <a:lnTo>
                      <a:pt x="684" y="418"/>
                    </a:lnTo>
                    <a:lnTo>
                      <a:pt x="684" y="419"/>
                    </a:lnTo>
                    <a:lnTo>
                      <a:pt x="682" y="418"/>
                    </a:lnTo>
                    <a:lnTo>
                      <a:pt x="682" y="419"/>
                    </a:lnTo>
                    <a:lnTo>
                      <a:pt x="681" y="419"/>
                    </a:lnTo>
                    <a:lnTo>
                      <a:pt x="680" y="422"/>
                    </a:lnTo>
                    <a:lnTo>
                      <a:pt x="680" y="426"/>
                    </a:lnTo>
                    <a:lnTo>
                      <a:pt x="680" y="428"/>
                    </a:lnTo>
                    <a:lnTo>
                      <a:pt x="678" y="430"/>
                    </a:lnTo>
                    <a:lnTo>
                      <a:pt x="678" y="434"/>
                    </a:lnTo>
                    <a:lnTo>
                      <a:pt x="677" y="434"/>
                    </a:lnTo>
                    <a:lnTo>
                      <a:pt x="676" y="434"/>
                    </a:lnTo>
                    <a:lnTo>
                      <a:pt x="676" y="435"/>
                    </a:lnTo>
                    <a:lnTo>
                      <a:pt x="676" y="436"/>
                    </a:lnTo>
                    <a:lnTo>
                      <a:pt x="676" y="439"/>
                    </a:lnTo>
                    <a:lnTo>
                      <a:pt x="677" y="440"/>
                    </a:lnTo>
                    <a:lnTo>
                      <a:pt x="685" y="443"/>
                    </a:lnTo>
                    <a:lnTo>
                      <a:pt x="690" y="443"/>
                    </a:lnTo>
                    <a:lnTo>
                      <a:pt x="692" y="444"/>
                    </a:lnTo>
                    <a:lnTo>
                      <a:pt x="692" y="445"/>
                    </a:lnTo>
                    <a:lnTo>
                      <a:pt x="693" y="445"/>
                    </a:lnTo>
                    <a:lnTo>
                      <a:pt x="693" y="446"/>
                    </a:lnTo>
                    <a:lnTo>
                      <a:pt x="694" y="446"/>
                    </a:lnTo>
                    <a:lnTo>
                      <a:pt x="695" y="446"/>
                    </a:lnTo>
                    <a:lnTo>
                      <a:pt x="695" y="447"/>
                    </a:lnTo>
                    <a:lnTo>
                      <a:pt x="695" y="454"/>
                    </a:lnTo>
                    <a:lnTo>
                      <a:pt x="695" y="455"/>
                    </a:lnTo>
                    <a:lnTo>
                      <a:pt x="697" y="456"/>
                    </a:lnTo>
                    <a:lnTo>
                      <a:pt x="704" y="457"/>
                    </a:lnTo>
                    <a:lnTo>
                      <a:pt x="706" y="457"/>
                    </a:lnTo>
                    <a:lnTo>
                      <a:pt x="710" y="456"/>
                    </a:lnTo>
                    <a:lnTo>
                      <a:pt x="711" y="456"/>
                    </a:lnTo>
                    <a:lnTo>
                      <a:pt x="711" y="455"/>
                    </a:lnTo>
                    <a:lnTo>
                      <a:pt x="712" y="455"/>
                    </a:lnTo>
                    <a:lnTo>
                      <a:pt x="714" y="456"/>
                    </a:lnTo>
                    <a:lnTo>
                      <a:pt x="715" y="456"/>
                    </a:lnTo>
                    <a:lnTo>
                      <a:pt x="715" y="457"/>
                    </a:lnTo>
                    <a:lnTo>
                      <a:pt x="716" y="457"/>
                    </a:lnTo>
                    <a:lnTo>
                      <a:pt x="717" y="457"/>
                    </a:lnTo>
                    <a:lnTo>
                      <a:pt x="718" y="456"/>
                    </a:lnTo>
                    <a:lnTo>
                      <a:pt x="719" y="456"/>
                    </a:lnTo>
                    <a:lnTo>
                      <a:pt x="720" y="456"/>
                    </a:lnTo>
                    <a:lnTo>
                      <a:pt x="720" y="457"/>
                    </a:lnTo>
                    <a:lnTo>
                      <a:pt x="723" y="462"/>
                    </a:lnTo>
                    <a:lnTo>
                      <a:pt x="724" y="463"/>
                    </a:lnTo>
                    <a:lnTo>
                      <a:pt x="725" y="464"/>
                    </a:lnTo>
                    <a:lnTo>
                      <a:pt x="725" y="466"/>
                    </a:lnTo>
                    <a:lnTo>
                      <a:pt x="725" y="468"/>
                    </a:lnTo>
                    <a:lnTo>
                      <a:pt x="725" y="469"/>
                    </a:lnTo>
                    <a:lnTo>
                      <a:pt x="724" y="470"/>
                    </a:lnTo>
                    <a:lnTo>
                      <a:pt x="723" y="471"/>
                    </a:lnTo>
                    <a:lnTo>
                      <a:pt x="721" y="471"/>
                    </a:lnTo>
                    <a:lnTo>
                      <a:pt x="720" y="472"/>
                    </a:lnTo>
                    <a:lnTo>
                      <a:pt x="719" y="472"/>
                    </a:lnTo>
                    <a:lnTo>
                      <a:pt x="718" y="473"/>
                    </a:lnTo>
                    <a:lnTo>
                      <a:pt x="719" y="474"/>
                    </a:lnTo>
                    <a:lnTo>
                      <a:pt x="719" y="476"/>
                    </a:lnTo>
                    <a:lnTo>
                      <a:pt x="719" y="477"/>
                    </a:lnTo>
                    <a:lnTo>
                      <a:pt x="718" y="478"/>
                    </a:lnTo>
                    <a:lnTo>
                      <a:pt x="717" y="479"/>
                    </a:lnTo>
                    <a:lnTo>
                      <a:pt x="717" y="481"/>
                    </a:lnTo>
                    <a:lnTo>
                      <a:pt x="718" y="484"/>
                    </a:lnTo>
                    <a:lnTo>
                      <a:pt x="718" y="485"/>
                    </a:lnTo>
                    <a:lnTo>
                      <a:pt x="718" y="489"/>
                    </a:lnTo>
                    <a:lnTo>
                      <a:pt x="718" y="491"/>
                    </a:lnTo>
                    <a:lnTo>
                      <a:pt x="718" y="493"/>
                    </a:lnTo>
                    <a:lnTo>
                      <a:pt x="720" y="495"/>
                    </a:lnTo>
                    <a:lnTo>
                      <a:pt x="720" y="496"/>
                    </a:lnTo>
                    <a:lnTo>
                      <a:pt x="720" y="498"/>
                    </a:lnTo>
                    <a:lnTo>
                      <a:pt x="720" y="499"/>
                    </a:lnTo>
                    <a:lnTo>
                      <a:pt x="721" y="501"/>
                    </a:lnTo>
                    <a:lnTo>
                      <a:pt x="724" y="503"/>
                    </a:lnTo>
                    <a:lnTo>
                      <a:pt x="726" y="506"/>
                    </a:lnTo>
                    <a:lnTo>
                      <a:pt x="727" y="507"/>
                    </a:lnTo>
                    <a:lnTo>
                      <a:pt x="729" y="510"/>
                    </a:lnTo>
                    <a:lnTo>
                      <a:pt x="735" y="514"/>
                    </a:lnTo>
                    <a:lnTo>
                      <a:pt x="736" y="516"/>
                    </a:lnTo>
                    <a:lnTo>
                      <a:pt x="736" y="519"/>
                    </a:lnTo>
                    <a:lnTo>
                      <a:pt x="735" y="523"/>
                    </a:lnTo>
                    <a:lnTo>
                      <a:pt x="734" y="528"/>
                    </a:lnTo>
                    <a:lnTo>
                      <a:pt x="732" y="531"/>
                    </a:lnTo>
                    <a:lnTo>
                      <a:pt x="731" y="532"/>
                    </a:lnTo>
                    <a:lnTo>
                      <a:pt x="731" y="534"/>
                    </a:lnTo>
                    <a:lnTo>
                      <a:pt x="731" y="535"/>
                    </a:lnTo>
                    <a:lnTo>
                      <a:pt x="729" y="536"/>
                    </a:lnTo>
                    <a:lnTo>
                      <a:pt x="729" y="537"/>
                    </a:lnTo>
                    <a:lnTo>
                      <a:pt x="728" y="537"/>
                    </a:lnTo>
                    <a:lnTo>
                      <a:pt x="725" y="537"/>
                    </a:lnTo>
                    <a:lnTo>
                      <a:pt x="724" y="538"/>
                    </a:lnTo>
                    <a:lnTo>
                      <a:pt x="723" y="539"/>
                    </a:lnTo>
                    <a:lnTo>
                      <a:pt x="719" y="547"/>
                    </a:lnTo>
                    <a:lnTo>
                      <a:pt x="718" y="551"/>
                    </a:lnTo>
                    <a:lnTo>
                      <a:pt x="714" y="556"/>
                    </a:lnTo>
                    <a:lnTo>
                      <a:pt x="710" y="560"/>
                    </a:lnTo>
                    <a:lnTo>
                      <a:pt x="707" y="563"/>
                    </a:lnTo>
                    <a:lnTo>
                      <a:pt x="704" y="568"/>
                    </a:lnTo>
                    <a:lnTo>
                      <a:pt x="703" y="572"/>
                    </a:lnTo>
                    <a:lnTo>
                      <a:pt x="702" y="576"/>
                    </a:lnTo>
                    <a:lnTo>
                      <a:pt x="704" y="581"/>
                    </a:lnTo>
                    <a:lnTo>
                      <a:pt x="704" y="585"/>
                    </a:lnTo>
                    <a:lnTo>
                      <a:pt x="703" y="587"/>
                    </a:lnTo>
                    <a:lnTo>
                      <a:pt x="703" y="590"/>
                    </a:lnTo>
                    <a:lnTo>
                      <a:pt x="702" y="593"/>
                    </a:lnTo>
                    <a:lnTo>
                      <a:pt x="702" y="594"/>
                    </a:lnTo>
                    <a:lnTo>
                      <a:pt x="701" y="591"/>
                    </a:lnTo>
                    <a:lnTo>
                      <a:pt x="701" y="590"/>
                    </a:lnTo>
                    <a:lnTo>
                      <a:pt x="700" y="590"/>
                    </a:lnTo>
                    <a:lnTo>
                      <a:pt x="699" y="590"/>
                    </a:lnTo>
                    <a:lnTo>
                      <a:pt x="697" y="590"/>
                    </a:lnTo>
                    <a:lnTo>
                      <a:pt x="695" y="590"/>
                    </a:lnTo>
                    <a:lnTo>
                      <a:pt x="695" y="589"/>
                    </a:lnTo>
                    <a:lnTo>
                      <a:pt x="693" y="588"/>
                    </a:lnTo>
                    <a:lnTo>
                      <a:pt x="692" y="588"/>
                    </a:lnTo>
                    <a:lnTo>
                      <a:pt x="691" y="589"/>
                    </a:lnTo>
                    <a:lnTo>
                      <a:pt x="690" y="589"/>
                    </a:lnTo>
                    <a:lnTo>
                      <a:pt x="690" y="590"/>
                    </a:lnTo>
                    <a:lnTo>
                      <a:pt x="689" y="591"/>
                    </a:lnTo>
                    <a:lnTo>
                      <a:pt x="688" y="590"/>
                    </a:lnTo>
                    <a:lnTo>
                      <a:pt x="686" y="587"/>
                    </a:lnTo>
                    <a:lnTo>
                      <a:pt x="685" y="586"/>
                    </a:lnTo>
                    <a:lnTo>
                      <a:pt x="684" y="587"/>
                    </a:lnTo>
                    <a:lnTo>
                      <a:pt x="683" y="587"/>
                    </a:lnTo>
                    <a:lnTo>
                      <a:pt x="681" y="589"/>
                    </a:lnTo>
                    <a:lnTo>
                      <a:pt x="680" y="590"/>
                    </a:lnTo>
                    <a:lnTo>
                      <a:pt x="678" y="591"/>
                    </a:lnTo>
                    <a:lnTo>
                      <a:pt x="677" y="591"/>
                    </a:lnTo>
                    <a:lnTo>
                      <a:pt x="676" y="591"/>
                    </a:lnTo>
                    <a:lnTo>
                      <a:pt x="674" y="591"/>
                    </a:lnTo>
                    <a:lnTo>
                      <a:pt x="672" y="594"/>
                    </a:lnTo>
                    <a:lnTo>
                      <a:pt x="671" y="594"/>
                    </a:lnTo>
                    <a:lnTo>
                      <a:pt x="669" y="593"/>
                    </a:lnTo>
                    <a:lnTo>
                      <a:pt x="668" y="591"/>
                    </a:lnTo>
                    <a:lnTo>
                      <a:pt x="668" y="590"/>
                    </a:lnTo>
                    <a:lnTo>
                      <a:pt x="667" y="589"/>
                    </a:lnTo>
                    <a:lnTo>
                      <a:pt x="666" y="588"/>
                    </a:lnTo>
                    <a:lnTo>
                      <a:pt x="664" y="587"/>
                    </a:lnTo>
                    <a:lnTo>
                      <a:pt x="663" y="586"/>
                    </a:lnTo>
                    <a:lnTo>
                      <a:pt x="663" y="585"/>
                    </a:lnTo>
                    <a:lnTo>
                      <a:pt x="661" y="582"/>
                    </a:lnTo>
                    <a:lnTo>
                      <a:pt x="660" y="581"/>
                    </a:lnTo>
                    <a:lnTo>
                      <a:pt x="659" y="581"/>
                    </a:lnTo>
                    <a:lnTo>
                      <a:pt x="657" y="579"/>
                    </a:lnTo>
                    <a:lnTo>
                      <a:pt x="656" y="579"/>
                    </a:lnTo>
                    <a:lnTo>
                      <a:pt x="652" y="579"/>
                    </a:lnTo>
                    <a:lnTo>
                      <a:pt x="647" y="580"/>
                    </a:lnTo>
                    <a:lnTo>
                      <a:pt x="640" y="580"/>
                    </a:lnTo>
                    <a:lnTo>
                      <a:pt x="639" y="580"/>
                    </a:lnTo>
                    <a:lnTo>
                      <a:pt x="638" y="581"/>
                    </a:lnTo>
                    <a:lnTo>
                      <a:pt x="637" y="581"/>
                    </a:lnTo>
                    <a:lnTo>
                      <a:pt x="635" y="581"/>
                    </a:lnTo>
                    <a:lnTo>
                      <a:pt x="634" y="581"/>
                    </a:lnTo>
                    <a:lnTo>
                      <a:pt x="631" y="580"/>
                    </a:lnTo>
                    <a:lnTo>
                      <a:pt x="630" y="580"/>
                    </a:lnTo>
                    <a:lnTo>
                      <a:pt x="628" y="580"/>
                    </a:lnTo>
                    <a:lnTo>
                      <a:pt x="626" y="580"/>
                    </a:lnTo>
                    <a:lnTo>
                      <a:pt x="625" y="579"/>
                    </a:lnTo>
                    <a:lnTo>
                      <a:pt x="625" y="578"/>
                    </a:lnTo>
                    <a:lnTo>
                      <a:pt x="626" y="577"/>
                    </a:lnTo>
                    <a:lnTo>
                      <a:pt x="628" y="576"/>
                    </a:lnTo>
                    <a:lnTo>
                      <a:pt x="629" y="573"/>
                    </a:lnTo>
                    <a:lnTo>
                      <a:pt x="629" y="572"/>
                    </a:lnTo>
                    <a:lnTo>
                      <a:pt x="628" y="571"/>
                    </a:lnTo>
                    <a:lnTo>
                      <a:pt x="626" y="570"/>
                    </a:lnTo>
                    <a:lnTo>
                      <a:pt x="625" y="569"/>
                    </a:lnTo>
                    <a:lnTo>
                      <a:pt x="625" y="565"/>
                    </a:lnTo>
                    <a:lnTo>
                      <a:pt x="626" y="561"/>
                    </a:lnTo>
                    <a:lnTo>
                      <a:pt x="626" y="557"/>
                    </a:lnTo>
                    <a:lnTo>
                      <a:pt x="626" y="552"/>
                    </a:lnTo>
                    <a:lnTo>
                      <a:pt x="626" y="548"/>
                    </a:lnTo>
                    <a:lnTo>
                      <a:pt x="629" y="545"/>
                    </a:lnTo>
                    <a:lnTo>
                      <a:pt x="632" y="540"/>
                    </a:lnTo>
                    <a:lnTo>
                      <a:pt x="634" y="536"/>
                    </a:lnTo>
                    <a:lnTo>
                      <a:pt x="633" y="535"/>
                    </a:lnTo>
                    <a:lnTo>
                      <a:pt x="633" y="532"/>
                    </a:lnTo>
                    <a:lnTo>
                      <a:pt x="631" y="531"/>
                    </a:lnTo>
                    <a:lnTo>
                      <a:pt x="629" y="530"/>
                    </a:lnTo>
                    <a:lnTo>
                      <a:pt x="626" y="529"/>
                    </a:lnTo>
                    <a:lnTo>
                      <a:pt x="622" y="529"/>
                    </a:lnTo>
                    <a:lnTo>
                      <a:pt x="620" y="529"/>
                    </a:lnTo>
                    <a:lnTo>
                      <a:pt x="614" y="526"/>
                    </a:lnTo>
                    <a:lnTo>
                      <a:pt x="612" y="522"/>
                    </a:lnTo>
                    <a:lnTo>
                      <a:pt x="609" y="521"/>
                    </a:lnTo>
                    <a:lnTo>
                      <a:pt x="607" y="520"/>
                    </a:lnTo>
                    <a:lnTo>
                      <a:pt x="604" y="519"/>
                    </a:lnTo>
                    <a:lnTo>
                      <a:pt x="600" y="515"/>
                    </a:lnTo>
                    <a:lnTo>
                      <a:pt x="598" y="515"/>
                    </a:lnTo>
                    <a:lnTo>
                      <a:pt x="595" y="514"/>
                    </a:lnTo>
                    <a:lnTo>
                      <a:pt x="588" y="511"/>
                    </a:lnTo>
                    <a:lnTo>
                      <a:pt x="587" y="511"/>
                    </a:lnTo>
                    <a:lnTo>
                      <a:pt x="585" y="512"/>
                    </a:lnTo>
                    <a:lnTo>
                      <a:pt x="582" y="514"/>
                    </a:lnTo>
                    <a:lnTo>
                      <a:pt x="580" y="515"/>
                    </a:lnTo>
                    <a:lnTo>
                      <a:pt x="577" y="515"/>
                    </a:lnTo>
                    <a:lnTo>
                      <a:pt x="572" y="514"/>
                    </a:lnTo>
                    <a:lnTo>
                      <a:pt x="562" y="507"/>
                    </a:lnTo>
                    <a:lnTo>
                      <a:pt x="556" y="503"/>
                    </a:lnTo>
                    <a:lnTo>
                      <a:pt x="548" y="498"/>
                    </a:lnTo>
                    <a:lnTo>
                      <a:pt x="543" y="493"/>
                    </a:lnTo>
                    <a:lnTo>
                      <a:pt x="535" y="486"/>
                    </a:lnTo>
                    <a:lnTo>
                      <a:pt x="531" y="482"/>
                    </a:lnTo>
                    <a:lnTo>
                      <a:pt x="522" y="480"/>
                    </a:lnTo>
                    <a:lnTo>
                      <a:pt x="514" y="476"/>
                    </a:lnTo>
                    <a:lnTo>
                      <a:pt x="502" y="464"/>
                    </a:lnTo>
                    <a:lnTo>
                      <a:pt x="499" y="461"/>
                    </a:lnTo>
                    <a:lnTo>
                      <a:pt x="497" y="459"/>
                    </a:lnTo>
                    <a:lnTo>
                      <a:pt x="495" y="457"/>
                    </a:lnTo>
                    <a:lnTo>
                      <a:pt x="494" y="457"/>
                    </a:lnTo>
                    <a:lnTo>
                      <a:pt x="490" y="460"/>
                    </a:lnTo>
                    <a:lnTo>
                      <a:pt x="487" y="460"/>
                    </a:lnTo>
                    <a:lnTo>
                      <a:pt x="486" y="460"/>
                    </a:lnTo>
                    <a:lnTo>
                      <a:pt x="484" y="459"/>
                    </a:lnTo>
                    <a:lnTo>
                      <a:pt x="475" y="452"/>
                    </a:lnTo>
                    <a:lnTo>
                      <a:pt x="466" y="446"/>
                    </a:lnTo>
                    <a:lnTo>
                      <a:pt x="459" y="442"/>
                    </a:lnTo>
                    <a:lnTo>
                      <a:pt x="456" y="437"/>
                    </a:lnTo>
                    <a:lnTo>
                      <a:pt x="450" y="428"/>
                    </a:lnTo>
                    <a:lnTo>
                      <a:pt x="445" y="424"/>
                    </a:lnTo>
                    <a:lnTo>
                      <a:pt x="437" y="419"/>
                    </a:lnTo>
                    <a:lnTo>
                      <a:pt x="418" y="405"/>
                    </a:lnTo>
                    <a:lnTo>
                      <a:pt x="408" y="397"/>
                    </a:lnTo>
                    <a:lnTo>
                      <a:pt x="400" y="392"/>
                    </a:lnTo>
                    <a:lnTo>
                      <a:pt x="393" y="387"/>
                    </a:lnTo>
                    <a:lnTo>
                      <a:pt x="390" y="384"/>
                    </a:lnTo>
                    <a:lnTo>
                      <a:pt x="389" y="384"/>
                    </a:lnTo>
                    <a:lnTo>
                      <a:pt x="384" y="378"/>
                    </a:lnTo>
                    <a:lnTo>
                      <a:pt x="384" y="376"/>
                    </a:lnTo>
                    <a:lnTo>
                      <a:pt x="383" y="371"/>
                    </a:lnTo>
                    <a:lnTo>
                      <a:pt x="383" y="369"/>
                    </a:lnTo>
                    <a:lnTo>
                      <a:pt x="383" y="368"/>
                    </a:lnTo>
                    <a:lnTo>
                      <a:pt x="383" y="367"/>
                    </a:lnTo>
                    <a:lnTo>
                      <a:pt x="384" y="364"/>
                    </a:lnTo>
                    <a:lnTo>
                      <a:pt x="383" y="363"/>
                    </a:lnTo>
                    <a:lnTo>
                      <a:pt x="382" y="360"/>
                    </a:lnTo>
                    <a:lnTo>
                      <a:pt x="382" y="357"/>
                    </a:lnTo>
                    <a:lnTo>
                      <a:pt x="382" y="355"/>
                    </a:lnTo>
                    <a:lnTo>
                      <a:pt x="381" y="354"/>
                    </a:lnTo>
                    <a:lnTo>
                      <a:pt x="381" y="353"/>
                    </a:lnTo>
                    <a:lnTo>
                      <a:pt x="380" y="350"/>
                    </a:lnTo>
                    <a:lnTo>
                      <a:pt x="379" y="348"/>
                    </a:lnTo>
                    <a:lnTo>
                      <a:pt x="379" y="345"/>
                    </a:lnTo>
                    <a:lnTo>
                      <a:pt x="379" y="344"/>
                    </a:lnTo>
                    <a:lnTo>
                      <a:pt x="373" y="342"/>
                    </a:lnTo>
                    <a:lnTo>
                      <a:pt x="371" y="340"/>
                    </a:lnTo>
                    <a:lnTo>
                      <a:pt x="370" y="339"/>
                    </a:lnTo>
                    <a:lnTo>
                      <a:pt x="368" y="339"/>
                    </a:lnTo>
                    <a:lnTo>
                      <a:pt x="368" y="338"/>
                    </a:lnTo>
                    <a:lnTo>
                      <a:pt x="368" y="337"/>
                    </a:lnTo>
                    <a:lnTo>
                      <a:pt x="368" y="336"/>
                    </a:lnTo>
                    <a:lnTo>
                      <a:pt x="366" y="334"/>
                    </a:lnTo>
                    <a:lnTo>
                      <a:pt x="365" y="331"/>
                    </a:lnTo>
                    <a:lnTo>
                      <a:pt x="364" y="327"/>
                    </a:lnTo>
                    <a:lnTo>
                      <a:pt x="363" y="326"/>
                    </a:lnTo>
                    <a:lnTo>
                      <a:pt x="361" y="323"/>
                    </a:lnTo>
                    <a:lnTo>
                      <a:pt x="361" y="322"/>
                    </a:lnTo>
                    <a:lnTo>
                      <a:pt x="361" y="321"/>
                    </a:lnTo>
                    <a:lnTo>
                      <a:pt x="359" y="317"/>
                    </a:lnTo>
                    <a:lnTo>
                      <a:pt x="357" y="311"/>
                    </a:lnTo>
                    <a:lnTo>
                      <a:pt x="357" y="309"/>
                    </a:lnTo>
                    <a:lnTo>
                      <a:pt x="357" y="307"/>
                    </a:lnTo>
                    <a:lnTo>
                      <a:pt x="357" y="302"/>
                    </a:lnTo>
                    <a:lnTo>
                      <a:pt x="356" y="300"/>
                    </a:lnTo>
                    <a:lnTo>
                      <a:pt x="356" y="298"/>
                    </a:lnTo>
                    <a:lnTo>
                      <a:pt x="351" y="292"/>
                    </a:lnTo>
                    <a:lnTo>
                      <a:pt x="350" y="289"/>
                    </a:lnTo>
                    <a:lnTo>
                      <a:pt x="337" y="280"/>
                    </a:lnTo>
                    <a:lnTo>
                      <a:pt x="332" y="278"/>
                    </a:lnTo>
                    <a:lnTo>
                      <a:pt x="327" y="276"/>
                    </a:lnTo>
                    <a:lnTo>
                      <a:pt x="324" y="276"/>
                    </a:lnTo>
                    <a:lnTo>
                      <a:pt x="323" y="277"/>
                    </a:lnTo>
                    <a:lnTo>
                      <a:pt x="322" y="278"/>
                    </a:lnTo>
                    <a:lnTo>
                      <a:pt x="321" y="281"/>
                    </a:lnTo>
                    <a:lnTo>
                      <a:pt x="320" y="281"/>
                    </a:lnTo>
                    <a:lnTo>
                      <a:pt x="319" y="285"/>
                    </a:lnTo>
                    <a:lnTo>
                      <a:pt x="318" y="286"/>
                    </a:lnTo>
                    <a:lnTo>
                      <a:pt x="315" y="287"/>
                    </a:lnTo>
                    <a:lnTo>
                      <a:pt x="313" y="287"/>
                    </a:lnTo>
                    <a:lnTo>
                      <a:pt x="311" y="286"/>
                    </a:lnTo>
                    <a:lnTo>
                      <a:pt x="304" y="283"/>
                    </a:lnTo>
                    <a:lnTo>
                      <a:pt x="303" y="283"/>
                    </a:lnTo>
                    <a:lnTo>
                      <a:pt x="299" y="283"/>
                    </a:lnTo>
                    <a:lnTo>
                      <a:pt x="299" y="281"/>
                    </a:lnTo>
                    <a:lnTo>
                      <a:pt x="298" y="281"/>
                    </a:lnTo>
                    <a:lnTo>
                      <a:pt x="298" y="283"/>
                    </a:lnTo>
                    <a:lnTo>
                      <a:pt x="297" y="284"/>
                    </a:lnTo>
                    <a:lnTo>
                      <a:pt x="294" y="280"/>
                    </a:lnTo>
                    <a:lnTo>
                      <a:pt x="290" y="280"/>
                    </a:lnTo>
                    <a:lnTo>
                      <a:pt x="278" y="280"/>
                    </a:lnTo>
                    <a:lnTo>
                      <a:pt x="271" y="283"/>
                    </a:lnTo>
                    <a:lnTo>
                      <a:pt x="268" y="283"/>
                    </a:lnTo>
                    <a:lnTo>
                      <a:pt x="265" y="283"/>
                    </a:lnTo>
                    <a:lnTo>
                      <a:pt x="263" y="281"/>
                    </a:lnTo>
                    <a:lnTo>
                      <a:pt x="260" y="278"/>
                    </a:lnTo>
                    <a:lnTo>
                      <a:pt x="256" y="276"/>
                    </a:lnTo>
                    <a:lnTo>
                      <a:pt x="251" y="272"/>
                    </a:lnTo>
                    <a:lnTo>
                      <a:pt x="244" y="269"/>
                    </a:lnTo>
                    <a:lnTo>
                      <a:pt x="243" y="267"/>
                    </a:lnTo>
                    <a:lnTo>
                      <a:pt x="242" y="265"/>
                    </a:lnTo>
                    <a:lnTo>
                      <a:pt x="243" y="259"/>
                    </a:lnTo>
                    <a:lnTo>
                      <a:pt x="244" y="258"/>
                    </a:lnTo>
                    <a:lnTo>
                      <a:pt x="244" y="256"/>
                    </a:lnTo>
                    <a:lnTo>
                      <a:pt x="245" y="255"/>
                    </a:lnTo>
                    <a:lnTo>
                      <a:pt x="247" y="254"/>
                    </a:lnTo>
                    <a:lnTo>
                      <a:pt x="249" y="253"/>
                    </a:lnTo>
                    <a:lnTo>
                      <a:pt x="249" y="252"/>
                    </a:lnTo>
                    <a:lnTo>
                      <a:pt x="244" y="246"/>
                    </a:lnTo>
                    <a:lnTo>
                      <a:pt x="242" y="243"/>
                    </a:lnTo>
                    <a:lnTo>
                      <a:pt x="242" y="239"/>
                    </a:lnTo>
                    <a:lnTo>
                      <a:pt x="243" y="237"/>
                    </a:lnTo>
                    <a:lnTo>
                      <a:pt x="245" y="236"/>
                    </a:lnTo>
                    <a:lnTo>
                      <a:pt x="246" y="236"/>
                    </a:lnTo>
                    <a:lnTo>
                      <a:pt x="249" y="237"/>
                    </a:lnTo>
                    <a:lnTo>
                      <a:pt x="251" y="238"/>
                    </a:lnTo>
                    <a:lnTo>
                      <a:pt x="252" y="239"/>
                    </a:lnTo>
                    <a:lnTo>
                      <a:pt x="253" y="238"/>
                    </a:lnTo>
                    <a:lnTo>
                      <a:pt x="254" y="238"/>
                    </a:lnTo>
                    <a:lnTo>
                      <a:pt x="254" y="237"/>
                    </a:lnTo>
                    <a:lnTo>
                      <a:pt x="253" y="236"/>
                    </a:lnTo>
                    <a:lnTo>
                      <a:pt x="252" y="235"/>
                    </a:lnTo>
                    <a:lnTo>
                      <a:pt x="252" y="234"/>
                    </a:lnTo>
                    <a:lnTo>
                      <a:pt x="249" y="233"/>
                    </a:lnTo>
                    <a:lnTo>
                      <a:pt x="247" y="231"/>
                    </a:lnTo>
                    <a:lnTo>
                      <a:pt x="247" y="230"/>
                    </a:lnTo>
                    <a:lnTo>
                      <a:pt x="246" y="228"/>
                    </a:lnTo>
                    <a:lnTo>
                      <a:pt x="244" y="227"/>
                    </a:lnTo>
                    <a:lnTo>
                      <a:pt x="238" y="225"/>
                    </a:lnTo>
                    <a:lnTo>
                      <a:pt x="235" y="225"/>
                    </a:lnTo>
                    <a:lnTo>
                      <a:pt x="234" y="223"/>
                    </a:lnTo>
                    <a:lnTo>
                      <a:pt x="233" y="222"/>
                    </a:lnTo>
                    <a:lnTo>
                      <a:pt x="234" y="221"/>
                    </a:lnTo>
                    <a:lnTo>
                      <a:pt x="235" y="220"/>
                    </a:lnTo>
                    <a:lnTo>
                      <a:pt x="238" y="219"/>
                    </a:lnTo>
                    <a:lnTo>
                      <a:pt x="238" y="215"/>
                    </a:lnTo>
                    <a:lnTo>
                      <a:pt x="237" y="212"/>
                    </a:lnTo>
                    <a:lnTo>
                      <a:pt x="238" y="209"/>
                    </a:lnTo>
                    <a:lnTo>
                      <a:pt x="238" y="208"/>
                    </a:lnTo>
                    <a:lnTo>
                      <a:pt x="239" y="208"/>
                    </a:lnTo>
                    <a:lnTo>
                      <a:pt x="241" y="206"/>
                    </a:lnTo>
                    <a:lnTo>
                      <a:pt x="241" y="205"/>
                    </a:lnTo>
                    <a:lnTo>
                      <a:pt x="241" y="204"/>
                    </a:lnTo>
                    <a:lnTo>
                      <a:pt x="239" y="203"/>
                    </a:lnTo>
                    <a:lnTo>
                      <a:pt x="236" y="202"/>
                    </a:lnTo>
                    <a:lnTo>
                      <a:pt x="234" y="201"/>
                    </a:lnTo>
                    <a:lnTo>
                      <a:pt x="233" y="197"/>
                    </a:lnTo>
                    <a:lnTo>
                      <a:pt x="230" y="195"/>
                    </a:lnTo>
                    <a:lnTo>
                      <a:pt x="228" y="195"/>
                    </a:lnTo>
                    <a:lnTo>
                      <a:pt x="226" y="195"/>
                    </a:lnTo>
                    <a:lnTo>
                      <a:pt x="220" y="195"/>
                    </a:lnTo>
                    <a:lnTo>
                      <a:pt x="208" y="197"/>
                    </a:lnTo>
                    <a:lnTo>
                      <a:pt x="204" y="197"/>
                    </a:lnTo>
                    <a:lnTo>
                      <a:pt x="203" y="196"/>
                    </a:lnTo>
                    <a:lnTo>
                      <a:pt x="201" y="194"/>
                    </a:lnTo>
                    <a:lnTo>
                      <a:pt x="200" y="193"/>
                    </a:lnTo>
                    <a:lnTo>
                      <a:pt x="196" y="193"/>
                    </a:lnTo>
                    <a:lnTo>
                      <a:pt x="194" y="192"/>
                    </a:lnTo>
                    <a:lnTo>
                      <a:pt x="194" y="191"/>
                    </a:lnTo>
                    <a:lnTo>
                      <a:pt x="193" y="185"/>
                    </a:lnTo>
                    <a:lnTo>
                      <a:pt x="193" y="183"/>
                    </a:lnTo>
                    <a:lnTo>
                      <a:pt x="192" y="181"/>
                    </a:lnTo>
                    <a:lnTo>
                      <a:pt x="187" y="178"/>
                    </a:lnTo>
                    <a:lnTo>
                      <a:pt x="186" y="177"/>
                    </a:lnTo>
                    <a:lnTo>
                      <a:pt x="185" y="177"/>
                    </a:lnTo>
                    <a:lnTo>
                      <a:pt x="183" y="178"/>
                    </a:lnTo>
                    <a:lnTo>
                      <a:pt x="182" y="178"/>
                    </a:lnTo>
                    <a:lnTo>
                      <a:pt x="180" y="178"/>
                    </a:lnTo>
                    <a:lnTo>
                      <a:pt x="177" y="178"/>
                    </a:lnTo>
                    <a:lnTo>
                      <a:pt x="173" y="176"/>
                    </a:lnTo>
                    <a:lnTo>
                      <a:pt x="169" y="172"/>
                    </a:lnTo>
                    <a:lnTo>
                      <a:pt x="156" y="156"/>
                    </a:lnTo>
                    <a:lnTo>
                      <a:pt x="155" y="156"/>
                    </a:lnTo>
                    <a:lnTo>
                      <a:pt x="153" y="158"/>
                    </a:lnTo>
                    <a:lnTo>
                      <a:pt x="152" y="164"/>
                    </a:lnTo>
                    <a:lnTo>
                      <a:pt x="151" y="167"/>
                    </a:lnTo>
                    <a:lnTo>
                      <a:pt x="149" y="168"/>
                    </a:lnTo>
                    <a:lnTo>
                      <a:pt x="146" y="168"/>
                    </a:lnTo>
                    <a:lnTo>
                      <a:pt x="143" y="167"/>
                    </a:lnTo>
                    <a:lnTo>
                      <a:pt x="137" y="164"/>
                    </a:lnTo>
                    <a:lnTo>
                      <a:pt x="135" y="164"/>
                    </a:lnTo>
                    <a:lnTo>
                      <a:pt x="134" y="164"/>
                    </a:lnTo>
                    <a:lnTo>
                      <a:pt x="131" y="167"/>
                    </a:lnTo>
                    <a:lnTo>
                      <a:pt x="129" y="168"/>
                    </a:lnTo>
                    <a:lnTo>
                      <a:pt x="127" y="169"/>
                    </a:lnTo>
                    <a:lnTo>
                      <a:pt x="127" y="170"/>
                    </a:lnTo>
                    <a:lnTo>
                      <a:pt x="127" y="171"/>
                    </a:lnTo>
                    <a:lnTo>
                      <a:pt x="129" y="172"/>
                    </a:lnTo>
                    <a:lnTo>
                      <a:pt x="135" y="176"/>
                    </a:lnTo>
                    <a:lnTo>
                      <a:pt x="138" y="177"/>
                    </a:lnTo>
                    <a:lnTo>
                      <a:pt x="140" y="180"/>
                    </a:lnTo>
                    <a:lnTo>
                      <a:pt x="141" y="184"/>
                    </a:lnTo>
                    <a:lnTo>
                      <a:pt x="146" y="192"/>
                    </a:lnTo>
                    <a:lnTo>
                      <a:pt x="148" y="194"/>
                    </a:lnTo>
                    <a:lnTo>
                      <a:pt x="149" y="195"/>
                    </a:lnTo>
                    <a:lnTo>
                      <a:pt x="149" y="196"/>
                    </a:lnTo>
                    <a:lnTo>
                      <a:pt x="148" y="196"/>
                    </a:lnTo>
                    <a:lnTo>
                      <a:pt x="144" y="197"/>
                    </a:lnTo>
                    <a:lnTo>
                      <a:pt x="143" y="197"/>
                    </a:lnTo>
                    <a:lnTo>
                      <a:pt x="142" y="196"/>
                    </a:lnTo>
                    <a:lnTo>
                      <a:pt x="142" y="194"/>
                    </a:lnTo>
                    <a:lnTo>
                      <a:pt x="143" y="193"/>
                    </a:lnTo>
                    <a:lnTo>
                      <a:pt x="143" y="192"/>
                    </a:lnTo>
                    <a:lnTo>
                      <a:pt x="142" y="188"/>
                    </a:lnTo>
                    <a:lnTo>
                      <a:pt x="141" y="187"/>
                    </a:lnTo>
                    <a:lnTo>
                      <a:pt x="139" y="185"/>
                    </a:lnTo>
                    <a:lnTo>
                      <a:pt x="133" y="183"/>
                    </a:lnTo>
                    <a:lnTo>
                      <a:pt x="132" y="183"/>
                    </a:lnTo>
                    <a:lnTo>
                      <a:pt x="131" y="183"/>
                    </a:lnTo>
                    <a:lnTo>
                      <a:pt x="129" y="184"/>
                    </a:lnTo>
                    <a:lnTo>
                      <a:pt x="127" y="184"/>
                    </a:lnTo>
                    <a:lnTo>
                      <a:pt x="126" y="183"/>
                    </a:lnTo>
                    <a:lnTo>
                      <a:pt x="125" y="180"/>
                    </a:lnTo>
                    <a:lnTo>
                      <a:pt x="124" y="180"/>
                    </a:lnTo>
                    <a:lnTo>
                      <a:pt x="123" y="179"/>
                    </a:lnTo>
                    <a:lnTo>
                      <a:pt x="122" y="179"/>
                    </a:lnTo>
                    <a:lnTo>
                      <a:pt x="121" y="179"/>
                    </a:lnTo>
                    <a:lnTo>
                      <a:pt x="120" y="180"/>
                    </a:lnTo>
                    <a:lnTo>
                      <a:pt x="118" y="181"/>
                    </a:lnTo>
                    <a:lnTo>
                      <a:pt x="117" y="184"/>
                    </a:lnTo>
                    <a:lnTo>
                      <a:pt x="115" y="185"/>
                    </a:lnTo>
                    <a:lnTo>
                      <a:pt x="114" y="185"/>
                    </a:lnTo>
                    <a:lnTo>
                      <a:pt x="115" y="187"/>
                    </a:lnTo>
                    <a:lnTo>
                      <a:pt x="116" y="191"/>
                    </a:lnTo>
                    <a:lnTo>
                      <a:pt x="116" y="192"/>
                    </a:lnTo>
                    <a:lnTo>
                      <a:pt x="115" y="193"/>
                    </a:lnTo>
                    <a:lnTo>
                      <a:pt x="113" y="198"/>
                    </a:lnTo>
                    <a:lnTo>
                      <a:pt x="113" y="200"/>
                    </a:lnTo>
                    <a:lnTo>
                      <a:pt x="110" y="201"/>
                    </a:lnTo>
                    <a:lnTo>
                      <a:pt x="109" y="202"/>
                    </a:lnTo>
                    <a:lnTo>
                      <a:pt x="109" y="203"/>
                    </a:lnTo>
                    <a:lnTo>
                      <a:pt x="110" y="204"/>
                    </a:lnTo>
                    <a:lnTo>
                      <a:pt x="109" y="205"/>
                    </a:lnTo>
                    <a:lnTo>
                      <a:pt x="108" y="205"/>
                    </a:lnTo>
                    <a:lnTo>
                      <a:pt x="105" y="205"/>
                    </a:lnTo>
                    <a:lnTo>
                      <a:pt x="104" y="206"/>
                    </a:lnTo>
                    <a:lnTo>
                      <a:pt x="100" y="208"/>
                    </a:lnTo>
                    <a:lnTo>
                      <a:pt x="97" y="208"/>
                    </a:lnTo>
                    <a:lnTo>
                      <a:pt x="89" y="206"/>
                    </a:lnTo>
                    <a:lnTo>
                      <a:pt x="83" y="206"/>
                    </a:lnTo>
                    <a:lnTo>
                      <a:pt x="78" y="210"/>
                    </a:lnTo>
                    <a:lnTo>
                      <a:pt x="73" y="214"/>
                    </a:lnTo>
                    <a:lnTo>
                      <a:pt x="70" y="220"/>
                    </a:lnTo>
                    <a:lnTo>
                      <a:pt x="67" y="223"/>
                    </a:lnTo>
                    <a:lnTo>
                      <a:pt x="64" y="226"/>
                    </a:lnTo>
                    <a:lnTo>
                      <a:pt x="58" y="228"/>
                    </a:lnTo>
                    <a:lnTo>
                      <a:pt x="57" y="230"/>
                    </a:lnTo>
                    <a:lnTo>
                      <a:pt x="57" y="234"/>
                    </a:lnTo>
                    <a:lnTo>
                      <a:pt x="58" y="240"/>
                    </a:lnTo>
                    <a:lnTo>
                      <a:pt x="58" y="243"/>
                    </a:lnTo>
                    <a:lnTo>
                      <a:pt x="58" y="246"/>
                    </a:lnTo>
                    <a:lnTo>
                      <a:pt x="58" y="248"/>
                    </a:lnTo>
                    <a:lnTo>
                      <a:pt x="58" y="251"/>
                    </a:lnTo>
                    <a:lnTo>
                      <a:pt x="61" y="253"/>
                    </a:lnTo>
                    <a:lnTo>
                      <a:pt x="61" y="255"/>
                    </a:lnTo>
                    <a:lnTo>
                      <a:pt x="61" y="258"/>
                    </a:lnTo>
                    <a:lnTo>
                      <a:pt x="61" y="261"/>
                    </a:lnTo>
                    <a:lnTo>
                      <a:pt x="62" y="263"/>
                    </a:lnTo>
                    <a:lnTo>
                      <a:pt x="62" y="265"/>
                    </a:lnTo>
                    <a:lnTo>
                      <a:pt x="63" y="267"/>
                    </a:lnTo>
                    <a:lnTo>
                      <a:pt x="64" y="269"/>
                    </a:lnTo>
                    <a:lnTo>
                      <a:pt x="65" y="269"/>
                    </a:lnTo>
                    <a:lnTo>
                      <a:pt x="66" y="270"/>
                    </a:lnTo>
                    <a:lnTo>
                      <a:pt x="70" y="270"/>
                    </a:lnTo>
                    <a:lnTo>
                      <a:pt x="70" y="271"/>
                    </a:lnTo>
                    <a:lnTo>
                      <a:pt x="69" y="272"/>
                    </a:lnTo>
                    <a:lnTo>
                      <a:pt x="67" y="272"/>
                    </a:lnTo>
                    <a:lnTo>
                      <a:pt x="65" y="275"/>
                    </a:lnTo>
                    <a:lnTo>
                      <a:pt x="64" y="276"/>
                    </a:lnTo>
                    <a:lnTo>
                      <a:pt x="62" y="279"/>
                    </a:lnTo>
                    <a:lnTo>
                      <a:pt x="61" y="279"/>
                    </a:lnTo>
                    <a:lnTo>
                      <a:pt x="54" y="278"/>
                    </a:lnTo>
                    <a:lnTo>
                      <a:pt x="48" y="277"/>
                    </a:lnTo>
                    <a:lnTo>
                      <a:pt x="35" y="276"/>
                    </a:lnTo>
                    <a:lnTo>
                      <a:pt x="32" y="276"/>
                    </a:lnTo>
                    <a:lnTo>
                      <a:pt x="20" y="276"/>
                    </a:lnTo>
                    <a:lnTo>
                      <a:pt x="9" y="275"/>
                    </a:lnTo>
                    <a:lnTo>
                      <a:pt x="0" y="275"/>
                    </a:lnTo>
                    <a:lnTo>
                      <a:pt x="0" y="256"/>
                    </a:lnTo>
                    <a:lnTo>
                      <a:pt x="0" y="237"/>
                    </a:lnTo>
                    <a:lnTo>
                      <a:pt x="0" y="219"/>
                    </a:lnTo>
                    <a:lnTo>
                      <a:pt x="0" y="201"/>
                    </a:lnTo>
                    <a:lnTo>
                      <a:pt x="0" y="183"/>
                    </a:lnTo>
                    <a:lnTo>
                      <a:pt x="0" y="163"/>
                    </a:lnTo>
                    <a:lnTo>
                      <a:pt x="0" y="145"/>
                    </a:lnTo>
                    <a:lnTo>
                      <a:pt x="0" y="126"/>
                    </a:lnTo>
                    <a:lnTo>
                      <a:pt x="0" y="108"/>
                    </a:lnTo>
                    <a:lnTo>
                      <a:pt x="0" y="88"/>
                    </a:lnTo>
                    <a:lnTo>
                      <a:pt x="0" y="69"/>
                    </a:lnTo>
                    <a:lnTo>
                      <a:pt x="0" y="51"/>
                    </a:lnTo>
                    <a:lnTo>
                      <a:pt x="0" y="3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263" y="0"/>
                    </a:lnTo>
                    <a:lnTo>
                      <a:pt x="265" y="2"/>
                    </a:lnTo>
                    <a:lnTo>
                      <a:pt x="276" y="8"/>
                    </a:lnTo>
                    <a:lnTo>
                      <a:pt x="285" y="14"/>
                    </a:lnTo>
                    <a:lnTo>
                      <a:pt x="292" y="19"/>
                    </a:lnTo>
                    <a:lnTo>
                      <a:pt x="297" y="22"/>
                    </a:lnTo>
                    <a:lnTo>
                      <a:pt x="301" y="25"/>
                    </a:lnTo>
                    <a:lnTo>
                      <a:pt x="302" y="27"/>
                    </a:lnTo>
                    <a:lnTo>
                      <a:pt x="303" y="29"/>
                    </a:lnTo>
                    <a:lnTo>
                      <a:pt x="304" y="30"/>
                    </a:lnTo>
                    <a:lnTo>
                      <a:pt x="304" y="35"/>
                    </a:lnTo>
                    <a:lnTo>
                      <a:pt x="304" y="37"/>
                    </a:lnTo>
                    <a:lnTo>
                      <a:pt x="307" y="43"/>
                    </a:lnTo>
                    <a:lnTo>
                      <a:pt x="315" y="50"/>
                    </a:lnTo>
                    <a:lnTo>
                      <a:pt x="318" y="53"/>
                    </a:lnTo>
                    <a:lnTo>
                      <a:pt x="321" y="58"/>
                    </a:lnTo>
                    <a:lnTo>
                      <a:pt x="325" y="62"/>
                    </a:lnTo>
                    <a:lnTo>
                      <a:pt x="329" y="66"/>
                    </a:lnTo>
                    <a:lnTo>
                      <a:pt x="332" y="70"/>
                    </a:lnTo>
                    <a:lnTo>
                      <a:pt x="336" y="74"/>
                    </a:lnTo>
                    <a:lnTo>
                      <a:pt x="339" y="78"/>
                    </a:lnTo>
                    <a:lnTo>
                      <a:pt x="342" y="81"/>
                    </a:lnTo>
                    <a:lnTo>
                      <a:pt x="346" y="86"/>
                    </a:lnTo>
                    <a:lnTo>
                      <a:pt x="349" y="89"/>
                    </a:lnTo>
                    <a:lnTo>
                      <a:pt x="353" y="93"/>
                    </a:lnTo>
                    <a:lnTo>
                      <a:pt x="357" y="99"/>
                    </a:lnTo>
                    <a:lnTo>
                      <a:pt x="358" y="99"/>
                    </a:lnTo>
                    <a:close/>
                    <a:moveTo>
                      <a:pt x="871" y="304"/>
                    </a:moveTo>
                    <a:lnTo>
                      <a:pt x="872" y="305"/>
                    </a:lnTo>
                    <a:lnTo>
                      <a:pt x="872" y="304"/>
                    </a:lnTo>
                    <a:lnTo>
                      <a:pt x="872" y="302"/>
                    </a:lnTo>
                    <a:lnTo>
                      <a:pt x="871" y="301"/>
                    </a:lnTo>
                    <a:lnTo>
                      <a:pt x="870" y="300"/>
                    </a:lnTo>
                    <a:lnTo>
                      <a:pt x="867" y="298"/>
                    </a:lnTo>
                    <a:lnTo>
                      <a:pt x="866" y="298"/>
                    </a:lnTo>
                    <a:lnTo>
                      <a:pt x="867" y="301"/>
                    </a:lnTo>
                    <a:lnTo>
                      <a:pt x="869" y="302"/>
                    </a:lnTo>
                    <a:lnTo>
                      <a:pt x="870" y="304"/>
                    </a:lnTo>
                    <a:lnTo>
                      <a:pt x="871" y="30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01" name="Freeform 77">
                <a:extLst>
                  <a:ext uri="{FF2B5EF4-FFF2-40B4-BE49-F238E27FC236}">
                    <a16:creationId xmlns:a16="http://schemas.microsoft.com/office/drawing/2014/main" id="{E6793105-48E9-F960-22FD-12121DF3D6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7552" y="1589236"/>
                <a:ext cx="11113" cy="11113"/>
              </a:xfrm>
              <a:custGeom>
                <a:avLst/>
                <a:gdLst>
                  <a:gd name="T0" fmla="*/ 6 w 7"/>
                  <a:gd name="T1" fmla="*/ 7 h 7"/>
                  <a:gd name="T2" fmla="*/ 5 w 7"/>
                  <a:gd name="T3" fmla="*/ 7 h 7"/>
                  <a:gd name="T4" fmla="*/ 3 w 7"/>
                  <a:gd name="T5" fmla="*/ 7 h 7"/>
                  <a:gd name="T6" fmla="*/ 2 w 7"/>
                  <a:gd name="T7" fmla="*/ 6 h 7"/>
                  <a:gd name="T8" fmla="*/ 0 w 7"/>
                  <a:gd name="T9" fmla="*/ 5 h 7"/>
                  <a:gd name="T10" fmla="*/ 0 w 7"/>
                  <a:gd name="T11" fmla="*/ 3 h 7"/>
                  <a:gd name="T12" fmla="*/ 1 w 7"/>
                  <a:gd name="T13" fmla="*/ 2 h 7"/>
                  <a:gd name="T14" fmla="*/ 2 w 7"/>
                  <a:gd name="T15" fmla="*/ 2 h 7"/>
                  <a:gd name="T16" fmla="*/ 3 w 7"/>
                  <a:gd name="T17" fmla="*/ 2 h 7"/>
                  <a:gd name="T18" fmla="*/ 6 w 7"/>
                  <a:gd name="T19" fmla="*/ 0 h 7"/>
                  <a:gd name="T20" fmla="*/ 7 w 7"/>
                  <a:gd name="T21" fmla="*/ 0 h 7"/>
                  <a:gd name="T22" fmla="*/ 7 w 7"/>
                  <a:gd name="T23" fmla="*/ 1 h 7"/>
                  <a:gd name="T24" fmla="*/ 6 w 7"/>
                  <a:gd name="T25" fmla="*/ 6 h 7"/>
                  <a:gd name="T26" fmla="*/ 6 w 7"/>
                  <a:gd name="T2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7">
                    <a:moveTo>
                      <a:pt x="6" y="7"/>
                    </a:moveTo>
                    <a:lnTo>
                      <a:pt x="5" y="7"/>
                    </a:lnTo>
                    <a:lnTo>
                      <a:pt x="3" y="7"/>
                    </a:lnTo>
                    <a:lnTo>
                      <a:pt x="2" y="6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6" y="6"/>
                    </a:lnTo>
                    <a:lnTo>
                      <a:pt x="6" y="7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02" name="Freeform 78">
                <a:extLst>
                  <a:ext uri="{FF2B5EF4-FFF2-40B4-BE49-F238E27FC236}">
                    <a16:creationId xmlns:a16="http://schemas.microsoft.com/office/drawing/2014/main" id="{B95B71C0-14EE-3CB3-787E-ADAD71FC1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9290" y="1570186"/>
                <a:ext cx="28575" cy="33338"/>
              </a:xfrm>
              <a:custGeom>
                <a:avLst/>
                <a:gdLst>
                  <a:gd name="T0" fmla="*/ 14 w 18"/>
                  <a:gd name="T1" fmla="*/ 8 h 21"/>
                  <a:gd name="T2" fmla="*/ 15 w 18"/>
                  <a:gd name="T3" fmla="*/ 8 h 21"/>
                  <a:gd name="T4" fmla="*/ 17 w 18"/>
                  <a:gd name="T5" fmla="*/ 6 h 21"/>
                  <a:gd name="T6" fmla="*/ 17 w 18"/>
                  <a:gd name="T7" fmla="*/ 8 h 21"/>
                  <a:gd name="T8" fmla="*/ 18 w 18"/>
                  <a:gd name="T9" fmla="*/ 8 h 21"/>
                  <a:gd name="T10" fmla="*/ 17 w 18"/>
                  <a:gd name="T11" fmla="*/ 9 h 21"/>
                  <a:gd name="T12" fmla="*/ 15 w 18"/>
                  <a:gd name="T13" fmla="*/ 11 h 21"/>
                  <a:gd name="T14" fmla="*/ 14 w 18"/>
                  <a:gd name="T15" fmla="*/ 12 h 21"/>
                  <a:gd name="T16" fmla="*/ 14 w 18"/>
                  <a:gd name="T17" fmla="*/ 14 h 21"/>
                  <a:gd name="T18" fmla="*/ 17 w 18"/>
                  <a:gd name="T19" fmla="*/ 17 h 21"/>
                  <a:gd name="T20" fmla="*/ 16 w 18"/>
                  <a:gd name="T21" fmla="*/ 19 h 21"/>
                  <a:gd name="T22" fmla="*/ 16 w 18"/>
                  <a:gd name="T23" fmla="*/ 20 h 21"/>
                  <a:gd name="T24" fmla="*/ 15 w 18"/>
                  <a:gd name="T25" fmla="*/ 20 h 21"/>
                  <a:gd name="T26" fmla="*/ 12 w 18"/>
                  <a:gd name="T27" fmla="*/ 20 h 21"/>
                  <a:gd name="T28" fmla="*/ 10 w 18"/>
                  <a:gd name="T29" fmla="*/ 21 h 21"/>
                  <a:gd name="T30" fmla="*/ 9 w 18"/>
                  <a:gd name="T31" fmla="*/ 21 h 21"/>
                  <a:gd name="T32" fmla="*/ 9 w 18"/>
                  <a:gd name="T33" fmla="*/ 20 h 21"/>
                  <a:gd name="T34" fmla="*/ 8 w 18"/>
                  <a:gd name="T35" fmla="*/ 20 h 21"/>
                  <a:gd name="T36" fmla="*/ 8 w 18"/>
                  <a:gd name="T37" fmla="*/ 19 h 21"/>
                  <a:gd name="T38" fmla="*/ 7 w 18"/>
                  <a:gd name="T39" fmla="*/ 19 h 21"/>
                  <a:gd name="T40" fmla="*/ 6 w 18"/>
                  <a:gd name="T41" fmla="*/ 20 h 21"/>
                  <a:gd name="T42" fmla="*/ 5 w 18"/>
                  <a:gd name="T43" fmla="*/ 21 h 21"/>
                  <a:gd name="T44" fmla="*/ 3 w 18"/>
                  <a:gd name="T45" fmla="*/ 20 h 21"/>
                  <a:gd name="T46" fmla="*/ 3 w 18"/>
                  <a:gd name="T47" fmla="*/ 18 h 21"/>
                  <a:gd name="T48" fmla="*/ 7 w 18"/>
                  <a:gd name="T49" fmla="*/ 14 h 21"/>
                  <a:gd name="T50" fmla="*/ 6 w 18"/>
                  <a:gd name="T51" fmla="*/ 12 h 21"/>
                  <a:gd name="T52" fmla="*/ 6 w 18"/>
                  <a:gd name="T53" fmla="*/ 11 h 21"/>
                  <a:gd name="T54" fmla="*/ 3 w 18"/>
                  <a:gd name="T55" fmla="*/ 11 h 21"/>
                  <a:gd name="T56" fmla="*/ 2 w 18"/>
                  <a:gd name="T57" fmla="*/ 10 h 21"/>
                  <a:gd name="T58" fmla="*/ 1 w 18"/>
                  <a:gd name="T59" fmla="*/ 6 h 21"/>
                  <a:gd name="T60" fmla="*/ 0 w 18"/>
                  <a:gd name="T61" fmla="*/ 5 h 21"/>
                  <a:gd name="T62" fmla="*/ 1 w 18"/>
                  <a:gd name="T63" fmla="*/ 4 h 21"/>
                  <a:gd name="T64" fmla="*/ 1 w 18"/>
                  <a:gd name="T65" fmla="*/ 3 h 21"/>
                  <a:gd name="T66" fmla="*/ 2 w 18"/>
                  <a:gd name="T67" fmla="*/ 0 h 21"/>
                  <a:gd name="T68" fmla="*/ 3 w 18"/>
                  <a:gd name="T69" fmla="*/ 0 h 21"/>
                  <a:gd name="T70" fmla="*/ 6 w 18"/>
                  <a:gd name="T71" fmla="*/ 0 h 21"/>
                  <a:gd name="T72" fmla="*/ 6 w 18"/>
                  <a:gd name="T73" fmla="*/ 2 h 21"/>
                  <a:gd name="T74" fmla="*/ 7 w 18"/>
                  <a:gd name="T75" fmla="*/ 4 h 21"/>
                  <a:gd name="T76" fmla="*/ 8 w 18"/>
                  <a:gd name="T77" fmla="*/ 5 h 21"/>
                  <a:gd name="T78" fmla="*/ 10 w 18"/>
                  <a:gd name="T79" fmla="*/ 6 h 21"/>
                  <a:gd name="T80" fmla="*/ 12 w 18"/>
                  <a:gd name="T81" fmla="*/ 8 h 21"/>
                  <a:gd name="T82" fmla="*/ 14 w 18"/>
                  <a:gd name="T83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" h="21">
                    <a:moveTo>
                      <a:pt x="14" y="8"/>
                    </a:moveTo>
                    <a:lnTo>
                      <a:pt x="15" y="8"/>
                    </a:lnTo>
                    <a:lnTo>
                      <a:pt x="17" y="6"/>
                    </a:lnTo>
                    <a:lnTo>
                      <a:pt x="17" y="8"/>
                    </a:lnTo>
                    <a:lnTo>
                      <a:pt x="18" y="8"/>
                    </a:lnTo>
                    <a:lnTo>
                      <a:pt x="17" y="9"/>
                    </a:lnTo>
                    <a:lnTo>
                      <a:pt x="15" y="11"/>
                    </a:lnTo>
                    <a:lnTo>
                      <a:pt x="14" y="12"/>
                    </a:lnTo>
                    <a:lnTo>
                      <a:pt x="14" y="14"/>
                    </a:lnTo>
                    <a:lnTo>
                      <a:pt x="17" y="17"/>
                    </a:lnTo>
                    <a:lnTo>
                      <a:pt x="16" y="19"/>
                    </a:lnTo>
                    <a:lnTo>
                      <a:pt x="16" y="20"/>
                    </a:lnTo>
                    <a:lnTo>
                      <a:pt x="15" y="20"/>
                    </a:lnTo>
                    <a:lnTo>
                      <a:pt x="12" y="20"/>
                    </a:lnTo>
                    <a:lnTo>
                      <a:pt x="10" y="21"/>
                    </a:lnTo>
                    <a:lnTo>
                      <a:pt x="9" y="21"/>
                    </a:lnTo>
                    <a:lnTo>
                      <a:pt x="9" y="20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6" y="20"/>
                    </a:lnTo>
                    <a:lnTo>
                      <a:pt x="5" y="21"/>
                    </a:lnTo>
                    <a:lnTo>
                      <a:pt x="3" y="20"/>
                    </a:lnTo>
                    <a:lnTo>
                      <a:pt x="3" y="18"/>
                    </a:lnTo>
                    <a:lnTo>
                      <a:pt x="7" y="14"/>
                    </a:lnTo>
                    <a:lnTo>
                      <a:pt x="6" y="12"/>
                    </a:lnTo>
                    <a:lnTo>
                      <a:pt x="6" y="11"/>
                    </a:lnTo>
                    <a:lnTo>
                      <a:pt x="3" y="11"/>
                    </a:lnTo>
                    <a:lnTo>
                      <a:pt x="2" y="10"/>
                    </a:lnTo>
                    <a:lnTo>
                      <a:pt x="1" y="6"/>
                    </a:lnTo>
                    <a:lnTo>
                      <a:pt x="0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7" y="4"/>
                    </a:lnTo>
                    <a:lnTo>
                      <a:pt x="8" y="5"/>
                    </a:lnTo>
                    <a:lnTo>
                      <a:pt x="10" y="6"/>
                    </a:lnTo>
                    <a:lnTo>
                      <a:pt x="12" y="8"/>
                    </a:lnTo>
                    <a:lnTo>
                      <a:pt x="14" y="8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04" name="Freeform 80">
                <a:extLst>
                  <a:ext uri="{FF2B5EF4-FFF2-40B4-BE49-F238E27FC236}">
                    <a16:creationId xmlns:a16="http://schemas.microsoft.com/office/drawing/2014/main" id="{72D76EA9-E5DC-541D-DBC4-D1874977C6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6415" y="987574"/>
                <a:ext cx="577850" cy="519113"/>
              </a:xfrm>
              <a:custGeom>
                <a:avLst/>
                <a:gdLst>
                  <a:gd name="T0" fmla="*/ 361 w 364"/>
                  <a:gd name="T1" fmla="*/ 321 h 327"/>
                  <a:gd name="T2" fmla="*/ 357 w 364"/>
                  <a:gd name="T3" fmla="*/ 302 h 327"/>
                  <a:gd name="T4" fmla="*/ 337 w 364"/>
                  <a:gd name="T5" fmla="*/ 280 h 327"/>
                  <a:gd name="T6" fmla="*/ 322 w 364"/>
                  <a:gd name="T7" fmla="*/ 278 h 327"/>
                  <a:gd name="T8" fmla="*/ 315 w 364"/>
                  <a:gd name="T9" fmla="*/ 287 h 327"/>
                  <a:gd name="T10" fmla="*/ 299 w 364"/>
                  <a:gd name="T11" fmla="*/ 283 h 327"/>
                  <a:gd name="T12" fmla="*/ 294 w 364"/>
                  <a:gd name="T13" fmla="*/ 280 h 327"/>
                  <a:gd name="T14" fmla="*/ 265 w 364"/>
                  <a:gd name="T15" fmla="*/ 283 h 327"/>
                  <a:gd name="T16" fmla="*/ 244 w 364"/>
                  <a:gd name="T17" fmla="*/ 269 h 327"/>
                  <a:gd name="T18" fmla="*/ 244 w 364"/>
                  <a:gd name="T19" fmla="*/ 256 h 327"/>
                  <a:gd name="T20" fmla="*/ 244 w 364"/>
                  <a:gd name="T21" fmla="*/ 246 h 327"/>
                  <a:gd name="T22" fmla="*/ 246 w 364"/>
                  <a:gd name="T23" fmla="*/ 236 h 327"/>
                  <a:gd name="T24" fmla="*/ 254 w 364"/>
                  <a:gd name="T25" fmla="*/ 238 h 327"/>
                  <a:gd name="T26" fmla="*/ 249 w 364"/>
                  <a:gd name="T27" fmla="*/ 233 h 327"/>
                  <a:gd name="T28" fmla="*/ 238 w 364"/>
                  <a:gd name="T29" fmla="*/ 225 h 327"/>
                  <a:gd name="T30" fmla="*/ 235 w 364"/>
                  <a:gd name="T31" fmla="*/ 220 h 327"/>
                  <a:gd name="T32" fmla="*/ 238 w 364"/>
                  <a:gd name="T33" fmla="*/ 208 h 327"/>
                  <a:gd name="T34" fmla="*/ 239 w 364"/>
                  <a:gd name="T35" fmla="*/ 203 h 327"/>
                  <a:gd name="T36" fmla="*/ 228 w 364"/>
                  <a:gd name="T37" fmla="*/ 195 h 327"/>
                  <a:gd name="T38" fmla="*/ 203 w 364"/>
                  <a:gd name="T39" fmla="*/ 196 h 327"/>
                  <a:gd name="T40" fmla="*/ 194 w 364"/>
                  <a:gd name="T41" fmla="*/ 191 h 327"/>
                  <a:gd name="T42" fmla="*/ 186 w 364"/>
                  <a:gd name="T43" fmla="*/ 177 h 327"/>
                  <a:gd name="T44" fmla="*/ 177 w 364"/>
                  <a:gd name="T45" fmla="*/ 178 h 327"/>
                  <a:gd name="T46" fmla="*/ 153 w 364"/>
                  <a:gd name="T47" fmla="*/ 158 h 327"/>
                  <a:gd name="T48" fmla="*/ 143 w 364"/>
                  <a:gd name="T49" fmla="*/ 167 h 327"/>
                  <a:gd name="T50" fmla="*/ 129 w 364"/>
                  <a:gd name="T51" fmla="*/ 168 h 327"/>
                  <a:gd name="T52" fmla="*/ 135 w 364"/>
                  <a:gd name="T53" fmla="*/ 176 h 327"/>
                  <a:gd name="T54" fmla="*/ 148 w 364"/>
                  <a:gd name="T55" fmla="*/ 194 h 327"/>
                  <a:gd name="T56" fmla="*/ 143 w 364"/>
                  <a:gd name="T57" fmla="*/ 197 h 327"/>
                  <a:gd name="T58" fmla="*/ 142 w 364"/>
                  <a:gd name="T59" fmla="*/ 188 h 327"/>
                  <a:gd name="T60" fmla="*/ 131 w 364"/>
                  <a:gd name="T61" fmla="*/ 183 h 327"/>
                  <a:gd name="T62" fmla="*/ 124 w 364"/>
                  <a:gd name="T63" fmla="*/ 180 h 327"/>
                  <a:gd name="T64" fmla="*/ 118 w 364"/>
                  <a:gd name="T65" fmla="*/ 181 h 327"/>
                  <a:gd name="T66" fmla="*/ 116 w 364"/>
                  <a:gd name="T67" fmla="*/ 191 h 327"/>
                  <a:gd name="T68" fmla="*/ 110 w 364"/>
                  <a:gd name="T69" fmla="*/ 201 h 327"/>
                  <a:gd name="T70" fmla="*/ 108 w 364"/>
                  <a:gd name="T71" fmla="*/ 205 h 327"/>
                  <a:gd name="T72" fmla="*/ 89 w 364"/>
                  <a:gd name="T73" fmla="*/ 206 h 327"/>
                  <a:gd name="T74" fmla="*/ 67 w 364"/>
                  <a:gd name="T75" fmla="*/ 223 h 327"/>
                  <a:gd name="T76" fmla="*/ 58 w 364"/>
                  <a:gd name="T77" fmla="*/ 240 h 327"/>
                  <a:gd name="T78" fmla="*/ 61 w 364"/>
                  <a:gd name="T79" fmla="*/ 253 h 327"/>
                  <a:gd name="T80" fmla="*/ 62 w 364"/>
                  <a:gd name="T81" fmla="*/ 265 h 327"/>
                  <a:gd name="T82" fmla="*/ 70 w 364"/>
                  <a:gd name="T83" fmla="*/ 270 h 327"/>
                  <a:gd name="T84" fmla="*/ 64 w 364"/>
                  <a:gd name="T85" fmla="*/ 276 h 327"/>
                  <a:gd name="T86" fmla="*/ 35 w 364"/>
                  <a:gd name="T87" fmla="*/ 276 h 327"/>
                  <a:gd name="T88" fmla="*/ 0 w 364"/>
                  <a:gd name="T89" fmla="*/ 256 h 327"/>
                  <a:gd name="T90" fmla="*/ 0 w 364"/>
                  <a:gd name="T91" fmla="*/ 163 h 327"/>
                  <a:gd name="T92" fmla="*/ 0 w 364"/>
                  <a:gd name="T93" fmla="*/ 69 h 327"/>
                  <a:gd name="T94" fmla="*/ 263 w 364"/>
                  <a:gd name="T95" fmla="*/ 0 h 327"/>
                  <a:gd name="T96" fmla="*/ 297 w 364"/>
                  <a:gd name="T97" fmla="*/ 22 h 327"/>
                  <a:gd name="T98" fmla="*/ 304 w 364"/>
                  <a:gd name="T99" fmla="*/ 35 h 327"/>
                  <a:gd name="T100" fmla="*/ 321 w 364"/>
                  <a:gd name="T101" fmla="*/ 58 h 327"/>
                  <a:gd name="T102" fmla="*/ 339 w 364"/>
                  <a:gd name="T103" fmla="*/ 78 h 327"/>
                  <a:gd name="T104" fmla="*/ 357 w 364"/>
                  <a:gd name="T105" fmla="*/ 99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64" h="327">
                    <a:moveTo>
                      <a:pt x="364" y="327"/>
                    </a:moveTo>
                    <a:lnTo>
                      <a:pt x="363" y="326"/>
                    </a:lnTo>
                    <a:lnTo>
                      <a:pt x="361" y="323"/>
                    </a:lnTo>
                    <a:lnTo>
                      <a:pt x="361" y="322"/>
                    </a:lnTo>
                    <a:lnTo>
                      <a:pt x="361" y="321"/>
                    </a:lnTo>
                    <a:lnTo>
                      <a:pt x="359" y="317"/>
                    </a:lnTo>
                    <a:lnTo>
                      <a:pt x="357" y="311"/>
                    </a:lnTo>
                    <a:lnTo>
                      <a:pt x="357" y="309"/>
                    </a:lnTo>
                    <a:lnTo>
                      <a:pt x="357" y="307"/>
                    </a:lnTo>
                    <a:lnTo>
                      <a:pt x="357" y="302"/>
                    </a:lnTo>
                    <a:lnTo>
                      <a:pt x="356" y="300"/>
                    </a:lnTo>
                    <a:lnTo>
                      <a:pt x="356" y="298"/>
                    </a:lnTo>
                    <a:lnTo>
                      <a:pt x="351" y="292"/>
                    </a:lnTo>
                    <a:lnTo>
                      <a:pt x="350" y="289"/>
                    </a:lnTo>
                    <a:lnTo>
                      <a:pt x="337" y="280"/>
                    </a:lnTo>
                    <a:lnTo>
                      <a:pt x="332" y="278"/>
                    </a:lnTo>
                    <a:lnTo>
                      <a:pt x="327" y="276"/>
                    </a:lnTo>
                    <a:lnTo>
                      <a:pt x="324" y="276"/>
                    </a:lnTo>
                    <a:lnTo>
                      <a:pt x="323" y="277"/>
                    </a:lnTo>
                    <a:lnTo>
                      <a:pt x="322" y="278"/>
                    </a:lnTo>
                    <a:lnTo>
                      <a:pt x="321" y="281"/>
                    </a:lnTo>
                    <a:lnTo>
                      <a:pt x="320" y="281"/>
                    </a:lnTo>
                    <a:lnTo>
                      <a:pt x="319" y="285"/>
                    </a:lnTo>
                    <a:lnTo>
                      <a:pt x="318" y="286"/>
                    </a:lnTo>
                    <a:lnTo>
                      <a:pt x="315" y="287"/>
                    </a:lnTo>
                    <a:lnTo>
                      <a:pt x="313" y="287"/>
                    </a:lnTo>
                    <a:lnTo>
                      <a:pt x="311" y="286"/>
                    </a:lnTo>
                    <a:lnTo>
                      <a:pt x="304" y="283"/>
                    </a:lnTo>
                    <a:lnTo>
                      <a:pt x="303" y="283"/>
                    </a:lnTo>
                    <a:lnTo>
                      <a:pt x="299" y="283"/>
                    </a:lnTo>
                    <a:lnTo>
                      <a:pt x="299" y="281"/>
                    </a:lnTo>
                    <a:lnTo>
                      <a:pt x="298" y="281"/>
                    </a:lnTo>
                    <a:lnTo>
                      <a:pt x="298" y="283"/>
                    </a:lnTo>
                    <a:lnTo>
                      <a:pt x="297" y="284"/>
                    </a:lnTo>
                    <a:lnTo>
                      <a:pt x="294" y="280"/>
                    </a:lnTo>
                    <a:lnTo>
                      <a:pt x="290" y="280"/>
                    </a:lnTo>
                    <a:lnTo>
                      <a:pt x="278" y="280"/>
                    </a:lnTo>
                    <a:lnTo>
                      <a:pt x="271" y="283"/>
                    </a:lnTo>
                    <a:lnTo>
                      <a:pt x="268" y="283"/>
                    </a:lnTo>
                    <a:lnTo>
                      <a:pt x="265" y="283"/>
                    </a:lnTo>
                    <a:lnTo>
                      <a:pt x="263" y="281"/>
                    </a:lnTo>
                    <a:lnTo>
                      <a:pt x="260" y="278"/>
                    </a:lnTo>
                    <a:lnTo>
                      <a:pt x="256" y="276"/>
                    </a:lnTo>
                    <a:lnTo>
                      <a:pt x="251" y="272"/>
                    </a:lnTo>
                    <a:lnTo>
                      <a:pt x="244" y="269"/>
                    </a:lnTo>
                    <a:lnTo>
                      <a:pt x="243" y="267"/>
                    </a:lnTo>
                    <a:lnTo>
                      <a:pt x="242" y="265"/>
                    </a:lnTo>
                    <a:lnTo>
                      <a:pt x="243" y="259"/>
                    </a:lnTo>
                    <a:lnTo>
                      <a:pt x="244" y="258"/>
                    </a:lnTo>
                    <a:lnTo>
                      <a:pt x="244" y="256"/>
                    </a:lnTo>
                    <a:lnTo>
                      <a:pt x="245" y="255"/>
                    </a:lnTo>
                    <a:lnTo>
                      <a:pt x="247" y="254"/>
                    </a:lnTo>
                    <a:lnTo>
                      <a:pt x="249" y="253"/>
                    </a:lnTo>
                    <a:lnTo>
                      <a:pt x="249" y="252"/>
                    </a:lnTo>
                    <a:lnTo>
                      <a:pt x="244" y="246"/>
                    </a:lnTo>
                    <a:lnTo>
                      <a:pt x="242" y="243"/>
                    </a:lnTo>
                    <a:lnTo>
                      <a:pt x="242" y="239"/>
                    </a:lnTo>
                    <a:lnTo>
                      <a:pt x="243" y="237"/>
                    </a:lnTo>
                    <a:lnTo>
                      <a:pt x="245" y="236"/>
                    </a:lnTo>
                    <a:lnTo>
                      <a:pt x="246" y="236"/>
                    </a:lnTo>
                    <a:lnTo>
                      <a:pt x="249" y="237"/>
                    </a:lnTo>
                    <a:lnTo>
                      <a:pt x="251" y="238"/>
                    </a:lnTo>
                    <a:lnTo>
                      <a:pt x="252" y="239"/>
                    </a:lnTo>
                    <a:lnTo>
                      <a:pt x="253" y="238"/>
                    </a:lnTo>
                    <a:lnTo>
                      <a:pt x="254" y="238"/>
                    </a:lnTo>
                    <a:lnTo>
                      <a:pt x="254" y="237"/>
                    </a:lnTo>
                    <a:lnTo>
                      <a:pt x="253" y="236"/>
                    </a:lnTo>
                    <a:lnTo>
                      <a:pt x="252" y="235"/>
                    </a:lnTo>
                    <a:lnTo>
                      <a:pt x="252" y="234"/>
                    </a:lnTo>
                    <a:lnTo>
                      <a:pt x="249" y="233"/>
                    </a:lnTo>
                    <a:lnTo>
                      <a:pt x="247" y="231"/>
                    </a:lnTo>
                    <a:lnTo>
                      <a:pt x="247" y="230"/>
                    </a:lnTo>
                    <a:lnTo>
                      <a:pt x="246" y="228"/>
                    </a:lnTo>
                    <a:lnTo>
                      <a:pt x="244" y="227"/>
                    </a:lnTo>
                    <a:lnTo>
                      <a:pt x="238" y="225"/>
                    </a:lnTo>
                    <a:lnTo>
                      <a:pt x="235" y="225"/>
                    </a:lnTo>
                    <a:lnTo>
                      <a:pt x="234" y="223"/>
                    </a:lnTo>
                    <a:lnTo>
                      <a:pt x="233" y="222"/>
                    </a:lnTo>
                    <a:lnTo>
                      <a:pt x="234" y="221"/>
                    </a:lnTo>
                    <a:lnTo>
                      <a:pt x="235" y="220"/>
                    </a:lnTo>
                    <a:lnTo>
                      <a:pt x="238" y="219"/>
                    </a:lnTo>
                    <a:lnTo>
                      <a:pt x="238" y="215"/>
                    </a:lnTo>
                    <a:lnTo>
                      <a:pt x="237" y="212"/>
                    </a:lnTo>
                    <a:lnTo>
                      <a:pt x="238" y="209"/>
                    </a:lnTo>
                    <a:lnTo>
                      <a:pt x="238" y="208"/>
                    </a:lnTo>
                    <a:lnTo>
                      <a:pt x="239" y="208"/>
                    </a:lnTo>
                    <a:lnTo>
                      <a:pt x="241" y="206"/>
                    </a:lnTo>
                    <a:lnTo>
                      <a:pt x="241" y="205"/>
                    </a:lnTo>
                    <a:lnTo>
                      <a:pt x="241" y="204"/>
                    </a:lnTo>
                    <a:lnTo>
                      <a:pt x="239" y="203"/>
                    </a:lnTo>
                    <a:lnTo>
                      <a:pt x="236" y="202"/>
                    </a:lnTo>
                    <a:lnTo>
                      <a:pt x="234" y="201"/>
                    </a:lnTo>
                    <a:lnTo>
                      <a:pt x="233" y="197"/>
                    </a:lnTo>
                    <a:lnTo>
                      <a:pt x="230" y="195"/>
                    </a:lnTo>
                    <a:lnTo>
                      <a:pt x="228" y="195"/>
                    </a:lnTo>
                    <a:lnTo>
                      <a:pt x="226" y="195"/>
                    </a:lnTo>
                    <a:lnTo>
                      <a:pt x="220" y="195"/>
                    </a:lnTo>
                    <a:lnTo>
                      <a:pt x="208" y="197"/>
                    </a:lnTo>
                    <a:lnTo>
                      <a:pt x="204" y="197"/>
                    </a:lnTo>
                    <a:lnTo>
                      <a:pt x="203" y="196"/>
                    </a:lnTo>
                    <a:lnTo>
                      <a:pt x="201" y="194"/>
                    </a:lnTo>
                    <a:lnTo>
                      <a:pt x="200" y="193"/>
                    </a:lnTo>
                    <a:lnTo>
                      <a:pt x="196" y="193"/>
                    </a:lnTo>
                    <a:lnTo>
                      <a:pt x="194" y="192"/>
                    </a:lnTo>
                    <a:lnTo>
                      <a:pt x="194" y="191"/>
                    </a:lnTo>
                    <a:lnTo>
                      <a:pt x="193" y="185"/>
                    </a:lnTo>
                    <a:lnTo>
                      <a:pt x="193" y="183"/>
                    </a:lnTo>
                    <a:lnTo>
                      <a:pt x="192" y="181"/>
                    </a:lnTo>
                    <a:lnTo>
                      <a:pt x="187" y="178"/>
                    </a:lnTo>
                    <a:lnTo>
                      <a:pt x="186" y="177"/>
                    </a:lnTo>
                    <a:lnTo>
                      <a:pt x="185" y="177"/>
                    </a:lnTo>
                    <a:lnTo>
                      <a:pt x="183" y="178"/>
                    </a:lnTo>
                    <a:lnTo>
                      <a:pt x="182" y="178"/>
                    </a:lnTo>
                    <a:lnTo>
                      <a:pt x="180" y="178"/>
                    </a:lnTo>
                    <a:lnTo>
                      <a:pt x="177" y="178"/>
                    </a:lnTo>
                    <a:lnTo>
                      <a:pt x="173" y="176"/>
                    </a:lnTo>
                    <a:lnTo>
                      <a:pt x="169" y="172"/>
                    </a:lnTo>
                    <a:lnTo>
                      <a:pt x="156" y="156"/>
                    </a:lnTo>
                    <a:lnTo>
                      <a:pt x="155" y="156"/>
                    </a:lnTo>
                    <a:lnTo>
                      <a:pt x="153" y="158"/>
                    </a:lnTo>
                    <a:lnTo>
                      <a:pt x="152" y="164"/>
                    </a:lnTo>
                    <a:lnTo>
                      <a:pt x="151" y="167"/>
                    </a:lnTo>
                    <a:lnTo>
                      <a:pt x="149" y="168"/>
                    </a:lnTo>
                    <a:lnTo>
                      <a:pt x="146" y="168"/>
                    </a:lnTo>
                    <a:lnTo>
                      <a:pt x="143" y="167"/>
                    </a:lnTo>
                    <a:lnTo>
                      <a:pt x="137" y="164"/>
                    </a:lnTo>
                    <a:lnTo>
                      <a:pt x="135" y="164"/>
                    </a:lnTo>
                    <a:lnTo>
                      <a:pt x="134" y="164"/>
                    </a:lnTo>
                    <a:lnTo>
                      <a:pt x="131" y="167"/>
                    </a:lnTo>
                    <a:lnTo>
                      <a:pt x="129" y="168"/>
                    </a:lnTo>
                    <a:lnTo>
                      <a:pt x="127" y="169"/>
                    </a:lnTo>
                    <a:lnTo>
                      <a:pt x="127" y="170"/>
                    </a:lnTo>
                    <a:lnTo>
                      <a:pt x="127" y="171"/>
                    </a:lnTo>
                    <a:lnTo>
                      <a:pt x="129" y="172"/>
                    </a:lnTo>
                    <a:lnTo>
                      <a:pt x="135" y="176"/>
                    </a:lnTo>
                    <a:lnTo>
                      <a:pt x="138" y="177"/>
                    </a:lnTo>
                    <a:lnTo>
                      <a:pt x="140" y="180"/>
                    </a:lnTo>
                    <a:lnTo>
                      <a:pt x="141" y="184"/>
                    </a:lnTo>
                    <a:lnTo>
                      <a:pt x="146" y="192"/>
                    </a:lnTo>
                    <a:lnTo>
                      <a:pt x="148" y="194"/>
                    </a:lnTo>
                    <a:lnTo>
                      <a:pt x="149" y="195"/>
                    </a:lnTo>
                    <a:lnTo>
                      <a:pt x="149" y="196"/>
                    </a:lnTo>
                    <a:lnTo>
                      <a:pt x="148" y="196"/>
                    </a:lnTo>
                    <a:lnTo>
                      <a:pt x="144" y="197"/>
                    </a:lnTo>
                    <a:lnTo>
                      <a:pt x="143" y="197"/>
                    </a:lnTo>
                    <a:lnTo>
                      <a:pt x="142" y="196"/>
                    </a:lnTo>
                    <a:lnTo>
                      <a:pt x="142" y="194"/>
                    </a:lnTo>
                    <a:lnTo>
                      <a:pt x="143" y="193"/>
                    </a:lnTo>
                    <a:lnTo>
                      <a:pt x="143" y="192"/>
                    </a:lnTo>
                    <a:lnTo>
                      <a:pt x="142" y="188"/>
                    </a:lnTo>
                    <a:lnTo>
                      <a:pt x="141" y="187"/>
                    </a:lnTo>
                    <a:lnTo>
                      <a:pt x="139" y="185"/>
                    </a:lnTo>
                    <a:lnTo>
                      <a:pt x="133" y="183"/>
                    </a:lnTo>
                    <a:lnTo>
                      <a:pt x="132" y="183"/>
                    </a:lnTo>
                    <a:lnTo>
                      <a:pt x="131" y="183"/>
                    </a:lnTo>
                    <a:lnTo>
                      <a:pt x="129" y="184"/>
                    </a:lnTo>
                    <a:lnTo>
                      <a:pt x="127" y="184"/>
                    </a:lnTo>
                    <a:lnTo>
                      <a:pt x="126" y="183"/>
                    </a:lnTo>
                    <a:lnTo>
                      <a:pt x="125" y="180"/>
                    </a:lnTo>
                    <a:lnTo>
                      <a:pt x="124" y="180"/>
                    </a:lnTo>
                    <a:lnTo>
                      <a:pt x="123" y="179"/>
                    </a:lnTo>
                    <a:lnTo>
                      <a:pt x="122" y="179"/>
                    </a:lnTo>
                    <a:lnTo>
                      <a:pt x="121" y="179"/>
                    </a:lnTo>
                    <a:lnTo>
                      <a:pt x="120" y="180"/>
                    </a:lnTo>
                    <a:lnTo>
                      <a:pt x="118" y="181"/>
                    </a:lnTo>
                    <a:lnTo>
                      <a:pt x="117" y="184"/>
                    </a:lnTo>
                    <a:lnTo>
                      <a:pt x="115" y="185"/>
                    </a:lnTo>
                    <a:lnTo>
                      <a:pt x="114" y="185"/>
                    </a:lnTo>
                    <a:lnTo>
                      <a:pt x="115" y="187"/>
                    </a:lnTo>
                    <a:lnTo>
                      <a:pt x="116" y="191"/>
                    </a:lnTo>
                    <a:lnTo>
                      <a:pt x="116" y="192"/>
                    </a:lnTo>
                    <a:lnTo>
                      <a:pt x="115" y="193"/>
                    </a:lnTo>
                    <a:lnTo>
                      <a:pt x="113" y="198"/>
                    </a:lnTo>
                    <a:lnTo>
                      <a:pt x="113" y="200"/>
                    </a:lnTo>
                    <a:lnTo>
                      <a:pt x="110" y="201"/>
                    </a:lnTo>
                    <a:lnTo>
                      <a:pt x="109" y="202"/>
                    </a:lnTo>
                    <a:lnTo>
                      <a:pt x="109" y="203"/>
                    </a:lnTo>
                    <a:lnTo>
                      <a:pt x="110" y="204"/>
                    </a:lnTo>
                    <a:lnTo>
                      <a:pt x="109" y="205"/>
                    </a:lnTo>
                    <a:lnTo>
                      <a:pt x="108" y="205"/>
                    </a:lnTo>
                    <a:lnTo>
                      <a:pt x="105" y="205"/>
                    </a:lnTo>
                    <a:lnTo>
                      <a:pt x="104" y="206"/>
                    </a:lnTo>
                    <a:lnTo>
                      <a:pt x="100" y="208"/>
                    </a:lnTo>
                    <a:lnTo>
                      <a:pt x="97" y="208"/>
                    </a:lnTo>
                    <a:lnTo>
                      <a:pt x="89" y="206"/>
                    </a:lnTo>
                    <a:lnTo>
                      <a:pt x="83" y="206"/>
                    </a:lnTo>
                    <a:lnTo>
                      <a:pt x="78" y="210"/>
                    </a:lnTo>
                    <a:lnTo>
                      <a:pt x="73" y="214"/>
                    </a:lnTo>
                    <a:lnTo>
                      <a:pt x="70" y="220"/>
                    </a:lnTo>
                    <a:lnTo>
                      <a:pt x="67" y="223"/>
                    </a:lnTo>
                    <a:lnTo>
                      <a:pt x="64" y="226"/>
                    </a:lnTo>
                    <a:lnTo>
                      <a:pt x="58" y="228"/>
                    </a:lnTo>
                    <a:lnTo>
                      <a:pt x="57" y="230"/>
                    </a:lnTo>
                    <a:lnTo>
                      <a:pt x="57" y="234"/>
                    </a:lnTo>
                    <a:lnTo>
                      <a:pt x="58" y="240"/>
                    </a:lnTo>
                    <a:lnTo>
                      <a:pt x="58" y="243"/>
                    </a:lnTo>
                    <a:lnTo>
                      <a:pt x="58" y="246"/>
                    </a:lnTo>
                    <a:lnTo>
                      <a:pt x="58" y="248"/>
                    </a:lnTo>
                    <a:lnTo>
                      <a:pt x="58" y="251"/>
                    </a:lnTo>
                    <a:lnTo>
                      <a:pt x="61" y="253"/>
                    </a:lnTo>
                    <a:lnTo>
                      <a:pt x="61" y="255"/>
                    </a:lnTo>
                    <a:lnTo>
                      <a:pt x="61" y="258"/>
                    </a:lnTo>
                    <a:lnTo>
                      <a:pt x="61" y="261"/>
                    </a:lnTo>
                    <a:lnTo>
                      <a:pt x="62" y="263"/>
                    </a:lnTo>
                    <a:lnTo>
                      <a:pt x="62" y="265"/>
                    </a:lnTo>
                    <a:lnTo>
                      <a:pt x="63" y="267"/>
                    </a:lnTo>
                    <a:lnTo>
                      <a:pt x="64" y="269"/>
                    </a:lnTo>
                    <a:lnTo>
                      <a:pt x="65" y="269"/>
                    </a:lnTo>
                    <a:lnTo>
                      <a:pt x="66" y="270"/>
                    </a:lnTo>
                    <a:lnTo>
                      <a:pt x="70" y="270"/>
                    </a:lnTo>
                    <a:lnTo>
                      <a:pt x="70" y="271"/>
                    </a:lnTo>
                    <a:lnTo>
                      <a:pt x="69" y="272"/>
                    </a:lnTo>
                    <a:lnTo>
                      <a:pt x="67" y="272"/>
                    </a:lnTo>
                    <a:lnTo>
                      <a:pt x="65" y="275"/>
                    </a:lnTo>
                    <a:lnTo>
                      <a:pt x="64" y="276"/>
                    </a:lnTo>
                    <a:lnTo>
                      <a:pt x="62" y="279"/>
                    </a:lnTo>
                    <a:lnTo>
                      <a:pt x="61" y="279"/>
                    </a:lnTo>
                    <a:lnTo>
                      <a:pt x="54" y="278"/>
                    </a:lnTo>
                    <a:lnTo>
                      <a:pt x="48" y="277"/>
                    </a:lnTo>
                    <a:lnTo>
                      <a:pt x="35" y="276"/>
                    </a:lnTo>
                    <a:lnTo>
                      <a:pt x="32" y="276"/>
                    </a:lnTo>
                    <a:lnTo>
                      <a:pt x="20" y="276"/>
                    </a:lnTo>
                    <a:lnTo>
                      <a:pt x="9" y="275"/>
                    </a:lnTo>
                    <a:lnTo>
                      <a:pt x="0" y="275"/>
                    </a:lnTo>
                    <a:lnTo>
                      <a:pt x="0" y="256"/>
                    </a:lnTo>
                    <a:lnTo>
                      <a:pt x="0" y="237"/>
                    </a:lnTo>
                    <a:lnTo>
                      <a:pt x="0" y="219"/>
                    </a:lnTo>
                    <a:lnTo>
                      <a:pt x="0" y="201"/>
                    </a:lnTo>
                    <a:lnTo>
                      <a:pt x="0" y="183"/>
                    </a:lnTo>
                    <a:lnTo>
                      <a:pt x="0" y="163"/>
                    </a:lnTo>
                    <a:lnTo>
                      <a:pt x="0" y="145"/>
                    </a:lnTo>
                    <a:lnTo>
                      <a:pt x="0" y="126"/>
                    </a:lnTo>
                    <a:lnTo>
                      <a:pt x="0" y="108"/>
                    </a:lnTo>
                    <a:lnTo>
                      <a:pt x="0" y="88"/>
                    </a:lnTo>
                    <a:lnTo>
                      <a:pt x="0" y="69"/>
                    </a:lnTo>
                    <a:lnTo>
                      <a:pt x="0" y="51"/>
                    </a:lnTo>
                    <a:lnTo>
                      <a:pt x="0" y="3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263" y="0"/>
                    </a:lnTo>
                    <a:lnTo>
                      <a:pt x="265" y="2"/>
                    </a:lnTo>
                    <a:lnTo>
                      <a:pt x="276" y="8"/>
                    </a:lnTo>
                    <a:lnTo>
                      <a:pt x="285" y="14"/>
                    </a:lnTo>
                    <a:lnTo>
                      <a:pt x="292" y="19"/>
                    </a:lnTo>
                    <a:lnTo>
                      <a:pt x="297" y="22"/>
                    </a:lnTo>
                    <a:lnTo>
                      <a:pt x="301" y="25"/>
                    </a:lnTo>
                    <a:lnTo>
                      <a:pt x="302" y="27"/>
                    </a:lnTo>
                    <a:lnTo>
                      <a:pt x="303" y="29"/>
                    </a:lnTo>
                    <a:lnTo>
                      <a:pt x="304" y="30"/>
                    </a:lnTo>
                    <a:lnTo>
                      <a:pt x="304" y="35"/>
                    </a:lnTo>
                    <a:lnTo>
                      <a:pt x="304" y="37"/>
                    </a:lnTo>
                    <a:lnTo>
                      <a:pt x="307" y="43"/>
                    </a:lnTo>
                    <a:lnTo>
                      <a:pt x="315" y="50"/>
                    </a:lnTo>
                    <a:lnTo>
                      <a:pt x="318" y="53"/>
                    </a:lnTo>
                    <a:lnTo>
                      <a:pt x="321" y="58"/>
                    </a:lnTo>
                    <a:lnTo>
                      <a:pt x="325" y="62"/>
                    </a:lnTo>
                    <a:lnTo>
                      <a:pt x="329" y="66"/>
                    </a:lnTo>
                    <a:lnTo>
                      <a:pt x="332" y="70"/>
                    </a:lnTo>
                    <a:lnTo>
                      <a:pt x="336" y="74"/>
                    </a:lnTo>
                    <a:lnTo>
                      <a:pt x="339" y="78"/>
                    </a:lnTo>
                    <a:lnTo>
                      <a:pt x="342" y="81"/>
                    </a:lnTo>
                    <a:lnTo>
                      <a:pt x="346" y="86"/>
                    </a:lnTo>
                    <a:lnTo>
                      <a:pt x="349" y="89"/>
                    </a:lnTo>
                    <a:lnTo>
                      <a:pt x="353" y="93"/>
                    </a:lnTo>
                    <a:lnTo>
                      <a:pt x="357" y="99"/>
                    </a:lnTo>
                    <a:lnTo>
                      <a:pt x="358" y="99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05" name="Freeform 81">
                <a:extLst>
                  <a:ext uri="{FF2B5EF4-FFF2-40B4-BE49-F238E27FC236}">
                    <a16:creationId xmlns:a16="http://schemas.microsoft.com/office/drawing/2014/main" id="{E97A63A7-CF4E-5884-CCAA-5684A44077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1190" y="1460649"/>
                <a:ext cx="9525" cy="11113"/>
              </a:xfrm>
              <a:custGeom>
                <a:avLst/>
                <a:gdLst>
                  <a:gd name="T0" fmla="*/ 5 w 6"/>
                  <a:gd name="T1" fmla="*/ 6 h 7"/>
                  <a:gd name="T2" fmla="*/ 6 w 6"/>
                  <a:gd name="T3" fmla="*/ 7 h 7"/>
                  <a:gd name="T4" fmla="*/ 6 w 6"/>
                  <a:gd name="T5" fmla="*/ 6 h 7"/>
                  <a:gd name="T6" fmla="*/ 6 w 6"/>
                  <a:gd name="T7" fmla="*/ 4 h 7"/>
                  <a:gd name="T8" fmla="*/ 5 w 6"/>
                  <a:gd name="T9" fmla="*/ 3 h 7"/>
                  <a:gd name="T10" fmla="*/ 4 w 6"/>
                  <a:gd name="T11" fmla="*/ 2 h 7"/>
                  <a:gd name="T12" fmla="*/ 1 w 6"/>
                  <a:gd name="T13" fmla="*/ 0 h 7"/>
                  <a:gd name="T14" fmla="*/ 0 w 6"/>
                  <a:gd name="T15" fmla="*/ 0 h 7"/>
                  <a:gd name="T16" fmla="*/ 1 w 6"/>
                  <a:gd name="T17" fmla="*/ 3 h 7"/>
                  <a:gd name="T18" fmla="*/ 3 w 6"/>
                  <a:gd name="T19" fmla="*/ 4 h 7"/>
                  <a:gd name="T20" fmla="*/ 4 w 6"/>
                  <a:gd name="T21" fmla="*/ 6 h 7"/>
                  <a:gd name="T22" fmla="*/ 5 w 6"/>
                  <a:gd name="T23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7">
                    <a:moveTo>
                      <a:pt x="5" y="6"/>
                    </a:moveTo>
                    <a:lnTo>
                      <a:pt x="6" y="7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5" y="3"/>
                    </a:lnTo>
                    <a:lnTo>
                      <a:pt x="4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3" y="4"/>
                    </a:lnTo>
                    <a:lnTo>
                      <a:pt x="4" y="6"/>
                    </a:lnTo>
                    <a:lnTo>
                      <a:pt x="5" y="6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06" name="Freeform 82">
                <a:extLst>
                  <a:ext uri="{FF2B5EF4-FFF2-40B4-BE49-F238E27FC236}">
                    <a16:creationId xmlns:a16="http://schemas.microsoft.com/office/drawing/2014/main" id="{436C8DA0-CBCD-39A6-F9F1-03B5D23F48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31902" y="987574"/>
                <a:ext cx="2887663" cy="527050"/>
              </a:xfrm>
              <a:custGeom>
                <a:avLst/>
                <a:gdLst>
                  <a:gd name="T0" fmla="*/ 343 w 1819"/>
                  <a:gd name="T1" fmla="*/ 275 h 332"/>
                  <a:gd name="T2" fmla="*/ 297 w 1819"/>
                  <a:gd name="T3" fmla="*/ 262 h 332"/>
                  <a:gd name="T4" fmla="*/ 236 w 1819"/>
                  <a:gd name="T5" fmla="*/ 194 h 332"/>
                  <a:gd name="T6" fmla="*/ 134 w 1819"/>
                  <a:gd name="T7" fmla="*/ 231 h 332"/>
                  <a:gd name="T8" fmla="*/ 132 w 1819"/>
                  <a:gd name="T9" fmla="*/ 205 h 332"/>
                  <a:gd name="T10" fmla="*/ 145 w 1819"/>
                  <a:gd name="T11" fmla="*/ 170 h 332"/>
                  <a:gd name="T12" fmla="*/ 148 w 1819"/>
                  <a:gd name="T13" fmla="*/ 172 h 332"/>
                  <a:gd name="T14" fmla="*/ 124 w 1819"/>
                  <a:gd name="T15" fmla="*/ 155 h 332"/>
                  <a:gd name="T16" fmla="*/ 93 w 1819"/>
                  <a:gd name="T17" fmla="*/ 138 h 332"/>
                  <a:gd name="T18" fmla="*/ 78 w 1819"/>
                  <a:gd name="T19" fmla="*/ 126 h 332"/>
                  <a:gd name="T20" fmla="*/ 62 w 1819"/>
                  <a:gd name="T21" fmla="*/ 94 h 332"/>
                  <a:gd name="T22" fmla="*/ 46 w 1819"/>
                  <a:gd name="T23" fmla="*/ 68 h 332"/>
                  <a:gd name="T24" fmla="*/ 38 w 1819"/>
                  <a:gd name="T25" fmla="*/ 51 h 332"/>
                  <a:gd name="T26" fmla="*/ 0 w 1819"/>
                  <a:gd name="T27" fmla="*/ 14 h 332"/>
                  <a:gd name="T28" fmla="*/ 19 w 1819"/>
                  <a:gd name="T29" fmla="*/ 4 h 332"/>
                  <a:gd name="T30" fmla="*/ 44 w 1819"/>
                  <a:gd name="T31" fmla="*/ 9 h 332"/>
                  <a:gd name="T32" fmla="*/ 65 w 1819"/>
                  <a:gd name="T33" fmla="*/ 11 h 332"/>
                  <a:gd name="T34" fmla="*/ 68 w 1819"/>
                  <a:gd name="T35" fmla="*/ 7 h 332"/>
                  <a:gd name="T36" fmla="*/ 1817 w 1819"/>
                  <a:gd name="T37" fmla="*/ 119 h 332"/>
                  <a:gd name="T38" fmla="*/ 1793 w 1819"/>
                  <a:gd name="T39" fmla="*/ 139 h 332"/>
                  <a:gd name="T40" fmla="*/ 1786 w 1819"/>
                  <a:gd name="T41" fmla="*/ 154 h 332"/>
                  <a:gd name="T42" fmla="*/ 1784 w 1819"/>
                  <a:gd name="T43" fmla="*/ 185 h 332"/>
                  <a:gd name="T44" fmla="*/ 1767 w 1819"/>
                  <a:gd name="T45" fmla="*/ 186 h 332"/>
                  <a:gd name="T46" fmla="*/ 1723 w 1819"/>
                  <a:gd name="T47" fmla="*/ 156 h 332"/>
                  <a:gd name="T48" fmla="*/ 1672 w 1819"/>
                  <a:gd name="T49" fmla="*/ 151 h 332"/>
                  <a:gd name="T50" fmla="*/ 1640 w 1819"/>
                  <a:gd name="T51" fmla="*/ 148 h 332"/>
                  <a:gd name="T52" fmla="*/ 1606 w 1819"/>
                  <a:gd name="T53" fmla="*/ 146 h 332"/>
                  <a:gd name="T54" fmla="*/ 1579 w 1819"/>
                  <a:gd name="T55" fmla="*/ 144 h 332"/>
                  <a:gd name="T56" fmla="*/ 1557 w 1819"/>
                  <a:gd name="T57" fmla="*/ 146 h 332"/>
                  <a:gd name="T58" fmla="*/ 1516 w 1819"/>
                  <a:gd name="T59" fmla="*/ 153 h 332"/>
                  <a:gd name="T60" fmla="*/ 1466 w 1819"/>
                  <a:gd name="T61" fmla="*/ 141 h 332"/>
                  <a:gd name="T62" fmla="*/ 1428 w 1819"/>
                  <a:gd name="T63" fmla="*/ 119 h 332"/>
                  <a:gd name="T64" fmla="*/ 1389 w 1819"/>
                  <a:gd name="T65" fmla="*/ 136 h 332"/>
                  <a:gd name="T66" fmla="*/ 1386 w 1819"/>
                  <a:gd name="T67" fmla="*/ 186 h 332"/>
                  <a:gd name="T68" fmla="*/ 1352 w 1819"/>
                  <a:gd name="T69" fmla="*/ 177 h 332"/>
                  <a:gd name="T70" fmla="*/ 1302 w 1819"/>
                  <a:gd name="T71" fmla="*/ 160 h 332"/>
                  <a:gd name="T72" fmla="*/ 1262 w 1819"/>
                  <a:gd name="T73" fmla="*/ 155 h 332"/>
                  <a:gd name="T74" fmla="*/ 1245 w 1819"/>
                  <a:gd name="T75" fmla="*/ 167 h 332"/>
                  <a:gd name="T76" fmla="*/ 1232 w 1819"/>
                  <a:gd name="T77" fmla="*/ 187 h 332"/>
                  <a:gd name="T78" fmla="*/ 1225 w 1819"/>
                  <a:gd name="T79" fmla="*/ 205 h 332"/>
                  <a:gd name="T80" fmla="*/ 1212 w 1819"/>
                  <a:gd name="T81" fmla="*/ 219 h 332"/>
                  <a:gd name="T82" fmla="*/ 1195 w 1819"/>
                  <a:gd name="T83" fmla="*/ 219 h 332"/>
                  <a:gd name="T84" fmla="*/ 1176 w 1819"/>
                  <a:gd name="T85" fmla="*/ 238 h 332"/>
                  <a:gd name="T86" fmla="*/ 1149 w 1819"/>
                  <a:gd name="T87" fmla="*/ 252 h 332"/>
                  <a:gd name="T88" fmla="*/ 1133 w 1819"/>
                  <a:gd name="T89" fmla="*/ 263 h 332"/>
                  <a:gd name="T90" fmla="*/ 1121 w 1819"/>
                  <a:gd name="T91" fmla="*/ 273 h 332"/>
                  <a:gd name="T92" fmla="*/ 1106 w 1819"/>
                  <a:gd name="T93" fmla="*/ 292 h 332"/>
                  <a:gd name="T94" fmla="*/ 1092 w 1819"/>
                  <a:gd name="T95" fmla="*/ 307 h 332"/>
                  <a:gd name="T96" fmla="*/ 1095 w 1819"/>
                  <a:gd name="T97" fmla="*/ 326 h 332"/>
                  <a:gd name="T98" fmla="*/ 1085 w 1819"/>
                  <a:gd name="T99" fmla="*/ 332 h 332"/>
                  <a:gd name="T100" fmla="*/ 1061 w 1819"/>
                  <a:gd name="T101" fmla="*/ 312 h 332"/>
                  <a:gd name="T102" fmla="*/ 1066 w 1819"/>
                  <a:gd name="T103" fmla="*/ 297 h 332"/>
                  <a:gd name="T104" fmla="*/ 1055 w 1819"/>
                  <a:gd name="T105" fmla="*/ 286 h 332"/>
                  <a:gd name="T106" fmla="*/ 1009 w 1819"/>
                  <a:gd name="T107" fmla="*/ 287 h 332"/>
                  <a:gd name="T108" fmla="*/ 960 w 1819"/>
                  <a:gd name="T109" fmla="*/ 220 h 332"/>
                  <a:gd name="T110" fmla="*/ 945 w 1819"/>
                  <a:gd name="T111" fmla="*/ 139 h 332"/>
                  <a:gd name="T112" fmla="*/ 877 w 1819"/>
                  <a:gd name="T113" fmla="*/ 81 h 332"/>
                  <a:gd name="T114" fmla="*/ 809 w 1819"/>
                  <a:gd name="T115" fmla="*/ 91 h 332"/>
                  <a:gd name="T116" fmla="*/ 716 w 1819"/>
                  <a:gd name="T117" fmla="*/ 97 h 332"/>
                  <a:gd name="T118" fmla="*/ 668 w 1819"/>
                  <a:gd name="T119" fmla="*/ 62 h 332"/>
                  <a:gd name="T120" fmla="*/ 606 w 1819"/>
                  <a:gd name="T121" fmla="*/ 0 h 332"/>
                  <a:gd name="T122" fmla="*/ 1792 w 1819"/>
                  <a:gd name="T123" fmla="*/ 46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19" h="332">
                    <a:moveTo>
                      <a:pt x="343" y="0"/>
                    </a:moveTo>
                    <a:lnTo>
                      <a:pt x="343" y="12"/>
                    </a:lnTo>
                    <a:lnTo>
                      <a:pt x="343" y="32"/>
                    </a:lnTo>
                    <a:lnTo>
                      <a:pt x="343" y="51"/>
                    </a:lnTo>
                    <a:lnTo>
                      <a:pt x="343" y="69"/>
                    </a:lnTo>
                    <a:lnTo>
                      <a:pt x="343" y="88"/>
                    </a:lnTo>
                    <a:lnTo>
                      <a:pt x="343" y="108"/>
                    </a:lnTo>
                    <a:lnTo>
                      <a:pt x="343" y="126"/>
                    </a:lnTo>
                    <a:lnTo>
                      <a:pt x="343" y="145"/>
                    </a:lnTo>
                    <a:lnTo>
                      <a:pt x="343" y="163"/>
                    </a:lnTo>
                    <a:lnTo>
                      <a:pt x="343" y="183"/>
                    </a:lnTo>
                    <a:lnTo>
                      <a:pt x="343" y="201"/>
                    </a:lnTo>
                    <a:lnTo>
                      <a:pt x="343" y="219"/>
                    </a:lnTo>
                    <a:lnTo>
                      <a:pt x="343" y="237"/>
                    </a:lnTo>
                    <a:lnTo>
                      <a:pt x="343" y="256"/>
                    </a:lnTo>
                    <a:lnTo>
                      <a:pt x="343" y="275"/>
                    </a:lnTo>
                    <a:lnTo>
                      <a:pt x="338" y="273"/>
                    </a:lnTo>
                    <a:lnTo>
                      <a:pt x="336" y="275"/>
                    </a:lnTo>
                    <a:lnTo>
                      <a:pt x="331" y="277"/>
                    </a:lnTo>
                    <a:lnTo>
                      <a:pt x="326" y="278"/>
                    </a:lnTo>
                    <a:lnTo>
                      <a:pt x="322" y="279"/>
                    </a:lnTo>
                    <a:lnTo>
                      <a:pt x="314" y="279"/>
                    </a:lnTo>
                    <a:lnTo>
                      <a:pt x="313" y="279"/>
                    </a:lnTo>
                    <a:lnTo>
                      <a:pt x="311" y="278"/>
                    </a:lnTo>
                    <a:lnTo>
                      <a:pt x="310" y="277"/>
                    </a:lnTo>
                    <a:lnTo>
                      <a:pt x="309" y="276"/>
                    </a:lnTo>
                    <a:lnTo>
                      <a:pt x="308" y="271"/>
                    </a:lnTo>
                    <a:lnTo>
                      <a:pt x="306" y="270"/>
                    </a:lnTo>
                    <a:lnTo>
                      <a:pt x="305" y="269"/>
                    </a:lnTo>
                    <a:lnTo>
                      <a:pt x="302" y="267"/>
                    </a:lnTo>
                    <a:lnTo>
                      <a:pt x="300" y="264"/>
                    </a:lnTo>
                    <a:lnTo>
                      <a:pt x="297" y="262"/>
                    </a:lnTo>
                    <a:lnTo>
                      <a:pt x="294" y="255"/>
                    </a:lnTo>
                    <a:lnTo>
                      <a:pt x="291" y="248"/>
                    </a:lnTo>
                    <a:lnTo>
                      <a:pt x="287" y="245"/>
                    </a:lnTo>
                    <a:lnTo>
                      <a:pt x="282" y="236"/>
                    </a:lnTo>
                    <a:lnTo>
                      <a:pt x="280" y="235"/>
                    </a:lnTo>
                    <a:lnTo>
                      <a:pt x="280" y="234"/>
                    </a:lnTo>
                    <a:lnTo>
                      <a:pt x="280" y="231"/>
                    </a:lnTo>
                    <a:lnTo>
                      <a:pt x="280" y="230"/>
                    </a:lnTo>
                    <a:lnTo>
                      <a:pt x="280" y="229"/>
                    </a:lnTo>
                    <a:lnTo>
                      <a:pt x="280" y="227"/>
                    </a:lnTo>
                    <a:lnTo>
                      <a:pt x="278" y="226"/>
                    </a:lnTo>
                    <a:lnTo>
                      <a:pt x="269" y="217"/>
                    </a:lnTo>
                    <a:lnTo>
                      <a:pt x="261" y="211"/>
                    </a:lnTo>
                    <a:lnTo>
                      <a:pt x="255" y="208"/>
                    </a:lnTo>
                    <a:lnTo>
                      <a:pt x="245" y="201"/>
                    </a:lnTo>
                    <a:lnTo>
                      <a:pt x="236" y="194"/>
                    </a:lnTo>
                    <a:lnTo>
                      <a:pt x="232" y="193"/>
                    </a:lnTo>
                    <a:lnTo>
                      <a:pt x="227" y="192"/>
                    </a:lnTo>
                    <a:lnTo>
                      <a:pt x="214" y="195"/>
                    </a:lnTo>
                    <a:lnTo>
                      <a:pt x="205" y="196"/>
                    </a:lnTo>
                    <a:lnTo>
                      <a:pt x="193" y="198"/>
                    </a:lnTo>
                    <a:lnTo>
                      <a:pt x="190" y="200"/>
                    </a:lnTo>
                    <a:lnTo>
                      <a:pt x="176" y="204"/>
                    </a:lnTo>
                    <a:lnTo>
                      <a:pt x="173" y="206"/>
                    </a:lnTo>
                    <a:lnTo>
                      <a:pt x="164" y="210"/>
                    </a:lnTo>
                    <a:lnTo>
                      <a:pt x="151" y="220"/>
                    </a:lnTo>
                    <a:lnTo>
                      <a:pt x="143" y="228"/>
                    </a:lnTo>
                    <a:lnTo>
                      <a:pt x="134" y="237"/>
                    </a:lnTo>
                    <a:lnTo>
                      <a:pt x="132" y="240"/>
                    </a:lnTo>
                    <a:lnTo>
                      <a:pt x="132" y="238"/>
                    </a:lnTo>
                    <a:lnTo>
                      <a:pt x="132" y="237"/>
                    </a:lnTo>
                    <a:lnTo>
                      <a:pt x="134" y="231"/>
                    </a:lnTo>
                    <a:lnTo>
                      <a:pt x="134" y="228"/>
                    </a:lnTo>
                    <a:lnTo>
                      <a:pt x="134" y="225"/>
                    </a:lnTo>
                    <a:lnTo>
                      <a:pt x="134" y="223"/>
                    </a:lnTo>
                    <a:lnTo>
                      <a:pt x="133" y="221"/>
                    </a:lnTo>
                    <a:lnTo>
                      <a:pt x="132" y="221"/>
                    </a:lnTo>
                    <a:lnTo>
                      <a:pt x="131" y="220"/>
                    </a:lnTo>
                    <a:lnTo>
                      <a:pt x="131" y="219"/>
                    </a:lnTo>
                    <a:lnTo>
                      <a:pt x="132" y="217"/>
                    </a:lnTo>
                    <a:lnTo>
                      <a:pt x="132" y="215"/>
                    </a:lnTo>
                    <a:lnTo>
                      <a:pt x="131" y="214"/>
                    </a:lnTo>
                    <a:lnTo>
                      <a:pt x="130" y="212"/>
                    </a:lnTo>
                    <a:lnTo>
                      <a:pt x="130" y="211"/>
                    </a:lnTo>
                    <a:lnTo>
                      <a:pt x="131" y="210"/>
                    </a:lnTo>
                    <a:lnTo>
                      <a:pt x="131" y="209"/>
                    </a:lnTo>
                    <a:lnTo>
                      <a:pt x="131" y="206"/>
                    </a:lnTo>
                    <a:lnTo>
                      <a:pt x="132" y="205"/>
                    </a:lnTo>
                    <a:lnTo>
                      <a:pt x="133" y="204"/>
                    </a:lnTo>
                    <a:lnTo>
                      <a:pt x="134" y="204"/>
                    </a:lnTo>
                    <a:lnTo>
                      <a:pt x="138" y="198"/>
                    </a:lnTo>
                    <a:lnTo>
                      <a:pt x="140" y="194"/>
                    </a:lnTo>
                    <a:lnTo>
                      <a:pt x="141" y="193"/>
                    </a:lnTo>
                    <a:lnTo>
                      <a:pt x="141" y="192"/>
                    </a:lnTo>
                    <a:lnTo>
                      <a:pt x="141" y="189"/>
                    </a:lnTo>
                    <a:lnTo>
                      <a:pt x="141" y="188"/>
                    </a:lnTo>
                    <a:lnTo>
                      <a:pt x="143" y="186"/>
                    </a:lnTo>
                    <a:lnTo>
                      <a:pt x="145" y="185"/>
                    </a:lnTo>
                    <a:lnTo>
                      <a:pt x="145" y="184"/>
                    </a:lnTo>
                    <a:lnTo>
                      <a:pt x="145" y="183"/>
                    </a:lnTo>
                    <a:lnTo>
                      <a:pt x="146" y="179"/>
                    </a:lnTo>
                    <a:lnTo>
                      <a:pt x="146" y="177"/>
                    </a:lnTo>
                    <a:lnTo>
                      <a:pt x="146" y="173"/>
                    </a:lnTo>
                    <a:lnTo>
                      <a:pt x="145" y="170"/>
                    </a:lnTo>
                    <a:lnTo>
                      <a:pt x="143" y="167"/>
                    </a:lnTo>
                    <a:lnTo>
                      <a:pt x="142" y="166"/>
                    </a:lnTo>
                    <a:lnTo>
                      <a:pt x="140" y="163"/>
                    </a:lnTo>
                    <a:lnTo>
                      <a:pt x="139" y="162"/>
                    </a:lnTo>
                    <a:lnTo>
                      <a:pt x="139" y="160"/>
                    </a:lnTo>
                    <a:lnTo>
                      <a:pt x="140" y="160"/>
                    </a:lnTo>
                    <a:lnTo>
                      <a:pt x="141" y="162"/>
                    </a:lnTo>
                    <a:lnTo>
                      <a:pt x="141" y="163"/>
                    </a:lnTo>
                    <a:lnTo>
                      <a:pt x="142" y="164"/>
                    </a:lnTo>
                    <a:lnTo>
                      <a:pt x="143" y="164"/>
                    </a:lnTo>
                    <a:lnTo>
                      <a:pt x="145" y="166"/>
                    </a:lnTo>
                    <a:lnTo>
                      <a:pt x="146" y="167"/>
                    </a:lnTo>
                    <a:lnTo>
                      <a:pt x="146" y="168"/>
                    </a:lnTo>
                    <a:lnTo>
                      <a:pt x="147" y="171"/>
                    </a:lnTo>
                    <a:lnTo>
                      <a:pt x="147" y="172"/>
                    </a:lnTo>
                    <a:lnTo>
                      <a:pt x="148" y="172"/>
                    </a:lnTo>
                    <a:lnTo>
                      <a:pt x="149" y="172"/>
                    </a:lnTo>
                    <a:lnTo>
                      <a:pt x="149" y="170"/>
                    </a:lnTo>
                    <a:lnTo>
                      <a:pt x="150" y="169"/>
                    </a:lnTo>
                    <a:lnTo>
                      <a:pt x="150" y="167"/>
                    </a:lnTo>
                    <a:lnTo>
                      <a:pt x="149" y="163"/>
                    </a:lnTo>
                    <a:lnTo>
                      <a:pt x="148" y="161"/>
                    </a:lnTo>
                    <a:lnTo>
                      <a:pt x="146" y="160"/>
                    </a:lnTo>
                    <a:lnTo>
                      <a:pt x="143" y="160"/>
                    </a:lnTo>
                    <a:lnTo>
                      <a:pt x="142" y="158"/>
                    </a:lnTo>
                    <a:lnTo>
                      <a:pt x="140" y="155"/>
                    </a:lnTo>
                    <a:lnTo>
                      <a:pt x="133" y="153"/>
                    </a:lnTo>
                    <a:lnTo>
                      <a:pt x="128" y="153"/>
                    </a:lnTo>
                    <a:lnTo>
                      <a:pt x="127" y="153"/>
                    </a:lnTo>
                    <a:lnTo>
                      <a:pt x="125" y="153"/>
                    </a:lnTo>
                    <a:lnTo>
                      <a:pt x="124" y="154"/>
                    </a:lnTo>
                    <a:lnTo>
                      <a:pt x="124" y="155"/>
                    </a:lnTo>
                    <a:lnTo>
                      <a:pt x="123" y="156"/>
                    </a:lnTo>
                    <a:lnTo>
                      <a:pt x="122" y="155"/>
                    </a:lnTo>
                    <a:lnTo>
                      <a:pt x="117" y="150"/>
                    </a:lnTo>
                    <a:lnTo>
                      <a:pt x="115" y="148"/>
                    </a:lnTo>
                    <a:lnTo>
                      <a:pt x="114" y="148"/>
                    </a:lnTo>
                    <a:lnTo>
                      <a:pt x="110" y="148"/>
                    </a:lnTo>
                    <a:lnTo>
                      <a:pt x="105" y="151"/>
                    </a:lnTo>
                    <a:lnTo>
                      <a:pt x="103" y="152"/>
                    </a:lnTo>
                    <a:lnTo>
                      <a:pt x="102" y="152"/>
                    </a:lnTo>
                    <a:lnTo>
                      <a:pt x="100" y="152"/>
                    </a:lnTo>
                    <a:lnTo>
                      <a:pt x="97" y="147"/>
                    </a:lnTo>
                    <a:lnTo>
                      <a:pt x="96" y="146"/>
                    </a:lnTo>
                    <a:lnTo>
                      <a:pt x="95" y="144"/>
                    </a:lnTo>
                    <a:lnTo>
                      <a:pt x="94" y="143"/>
                    </a:lnTo>
                    <a:lnTo>
                      <a:pt x="94" y="141"/>
                    </a:lnTo>
                    <a:lnTo>
                      <a:pt x="93" y="138"/>
                    </a:lnTo>
                    <a:lnTo>
                      <a:pt x="93" y="136"/>
                    </a:lnTo>
                    <a:lnTo>
                      <a:pt x="89" y="134"/>
                    </a:lnTo>
                    <a:lnTo>
                      <a:pt x="88" y="131"/>
                    </a:lnTo>
                    <a:lnTo>
                      <a:pt x="87" y="131"/>
                    </a:lnTo>
                    <a:lnTo>
                      <a:pt x="87" y="130"/>
                    </a:lnTo>
                    <a:lnTo>
                      <a:pt x="86" y="130"/>
                    </a:lnTo>
                    <a:lnTo>
                      <a:pt x="86" y="129"/>
                    </a:lnTo>
                    <a:lnTo>
                      <a:pt x="87" y="128"/>
                    </a:lnTo>
                    <a:lnTo>
                      <a:pt x="87" y="127"/>
                    </a:lnTo>
                    <a:lnTo>
                      <a:pt x="87" y="126"/>
                    </a:lnTo>
                    <a:lnTo>
                      <a:pt x="86" y="125"/>
                    </a:lnTo>
                    <a:lnTo>
                      <a:pt x="85" y="124"/>
                    </a:lnTo>
                    <a:lnTo>
                      <a:pt x="82" y="125"/>
                    </a:lnTo>
                    <a:lnTo>
                      <a:pt x="80" y="125"/>
                    </a:lnTo>
                    <a:lnTo>
                      <a:pt x="78" y="125"/>
                    </a:lnTo>
                    <a:lnTo>
                      <a:pt x="78" y="126"/>
                    </a:lnTo>
                    <a:lnTo>
                      <a:pt x="77" y="126"/>
                    </a:lnTo>
                    <a:lnTo>
                      <a:pt x="77" y="127"/>
                    </a:lnTo>
                    <a:lnTo>
                      <a:pt x="76" y="126"/>
                    </a:lnTo>
                    <a:lnTo>
                      <a:pt x="74" y="126"/>
                    </a:lnTo>
                    <a:lnTo>
                      <a:pt x="73" y="125"/>
                    </a:lnTo>
                    <a:lnTo>
                      <a:pt x="68" y="127"/>
                    </a:lnTo>
                    <a:lnTo>
                      <a:pt x="62" y="127"/>
                    </a:lnTo>
                    <a:lnTo>
                      <a:pt x="62" y="126"/>
                    </a:lnTo>
                    <a:lnTo>
                      <a:pt x="62" y="124"/>
                    </a:lnTo>
                    <a:lnTo>
                      <a:pt x="64" y="117"/>
                    </a:lnTo>
                    <a:lnTo>
                      <a:pt x="64" y="113"/>
                    </a:lnTo>
                    <a:lnTo>
                      <a:pt x="65" y="103"/>
                    </a:lnTo>
                    <a:lnTo>
                      <a:pt x="65" y="101"/>
                    </a:lnTo>
                    <a:lnTo>
                      <a:pt x="63" y="97"/>
                    </a:lnTo>
                    <a:lnTo>
                      <a:pt x="63" y="96"/>
                    </a:lnTo>
                    <a:lnTo>
                      <a:pt x="62" y="94"/>
                    </a:lnTo>
                    <a:lnTo>
                      <a:pt x="62" y="93"/>
                    </a:lnTo>
                    <a:lnTo>
                      <a:pt x="62" y="92"/>
                    </a:lnTo>
                    <a:lnTo>
                      <a:pt x="59" y="91"/>
                    </a:lnTo>
                    <a:lnTo>
                      <a:pt x="59" y="89"/>
                    </a:lnTo>
                    <a:lnTo>
                      <a:pt x="59" y="87"/>
                    </a:lnTo>
                    <a:lnTo>
                      <a:pt x="57" y="87"/>
                    </a:lnTo>
                    <a:lnTo>
                      <a:pt x="57" y="88"/>
                    </a:lnTo>
                    <a:lnTo>
                      <a:pt x="56" y="88"/>
                    </a:lnTo>
                    <a:lnTo>
                      <a:pt x="55" y="87"/>
                    </a:lnTo>
                    <a:lnTo>
                      <a:pt x="54" y="87"/>
                    </a:lnTo>
                    <a:lnTo>
                      <a:pt x="53" y="85"/>
                    </a:lnTo>
                    <a:lnTo>
                      <a:pt x="47" y="74"/>
                    </a:lnTo>
                    <a:lnTo>
                      <a:pt x="47" y="71"/>
                    </a:lnTo>
                    <a:lnTo>
                      <a:pt x="47" y="70"/>
                    </a:lnTo>
                    <a:lnTo>
                      <a:pt x="46" y="69"/>
                    </a:lnTo>
                    <a:lnTo>
                      <a:pt x="46" y="68"/>
                    </a:lnTo>
                    <a:lnTo>
                      <a:pt x="45" y="67"/>
                    </a:lnTo>
                    <a:lnTo>
                      <a:pt x="46" y="66"/>
                    </a:lnTo>
                    <a:lnTo>
                      <a:pt x="46" y="64"/>
                    </a:lnTo>
                    <a:lnTo>
                      <a:pt x="45" y="63"/>
                    </a:lnTo>
                    <a:lnTo>
                      <a:pt x="44" y="62"/>
                    </a:lnTo>
                    <a:lnTo>
                      <a:pt x="43" y="61"/>
                    </a:lnTo>
                    <a:lnTo>
                      <a:pt x="43" y="60"/>
                    </a:lnTo>
                    <a:lnTo>
                      <a:pt x="42" y="58"/>
                    </a:lnTo>
                    <a:lnTo>
                      <a:pt x="41" y="56"/>
                    </a:lnTo>
                    <a:lnTo>
                      <a:pt x="41" y="55"/>
                    </a:lnTo>
                    <a:lnTo>
                      <a:pt x="39" y="55"/>
                    </a:lnTo>
                    <a:lnTo>
                      <a:pt x="38" y="55"/>
                    </a:lnTo>
                    <a:lnTo>
                      <a:pt x="38" y="54"/>
                    </a:lnTo>
                    <a:lnTo>
                      <a:pt x="37" y="53"/>
                    </a:lnTo>
                    <a:lnTo>
                      <a:pt x="38" y="52"/>
                    </a:lnTo>
                    <a:lnTo>
                      <a:pt x="38" y="51"/>
                    </a:lnTo>
                    <a:lnTo>
                      <a:pt x="37" y="44"/>
                    </a:lnTo>
                    <a:lnTo>
                      <a:pt x="37" y="42"/>
                    </a:lnTo>
                    <a:lnTo>
                      <a:pt x="37" y="41"/>
                    </a:lnTo>
                    <a:lnTo>
                      <a:pt x="36" y="38"/>
                    </a:lnTo>
                    <a:lnTo>
                      <a:pt x="33" y="37"/>
                    </a:lnTo>
                    <a:lnTo>
                      <a:pt x="28" y="35"/>
                    </a:lnTo>
                    <a:lnTo>
                      <a:pt x="8" y="30"/>
                    </a:lnTo>
                    <a:lnTo>
                      <a:pt x="4" y="29"/>
                    </a:lnTo>
                    <a:lnTo>
                      <a:pt x="3" y="28"/>
                    </a:lnTo>
                    <a:lnTo>
                      <a:pt x="2" y="27"/>
                    </a:lnTo>
                    <a:lnTo>
                      <a:pt x="1" y="26"/>
                    </a:lnTo>
                    <a:lnTo>
                      <a:pt x="1" y="24"/>
                    </a:lnTo>
                    <a:lnTo>
                      <a:pt x="1" y="20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1" y="8"/>
                    </a:lnTo>
                    <a:lnTo>
                      <a:pt x="2" y="10"/>
                    </a:lnTo>
                    <a:lnTo>
                      <a:pt x="3" y="9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4" y="5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17" y="4"/>
                    </a:lnTo>
                    <a:lnTo>
                      <a:pt x="19" y="4"/>
                    </a:lnTo>
                    <a:lnTo>
                      <a:pt x="22" y="3"/>
                    </a:lnTo>
                    <a:lnTo>
                      <a:pt x="24" y="3"/>
                    </a:lnTo>
                    <a:lnTo>
                      <a:pt x="24" y="4"/>
                    </a:lnTo>
                    <a:lnTo>
                      <a:pt x="25" y="4"/>
                    </a:lnTo>
                    <a:lnTo>
                      <a:pt x="30" y="4"/>
                    </a:lnTo>
                    <a:lnTo>
                      <a:pt x="31" y="5"/>
                    </a:lnTo>
                    <a:lnTo>
                      <a:pt x="31" y="7"/>
                    </a:lnTo>
                    <a:lnTo>
                      <a:pt x="33" y="5"/>
                    </a:lnTo>
                    <a:lnTo>
                      <a:pt x="33" y="4"/>
                    </a:lnTo>
                    <a:lnTo>
                      <a:pt x="34" y="4"/>
                    </a:lnTo>
                    <a:lnTo>
                      <a:pt x="34" y="3"/>
                    </a:lnTo>
                    <a:lnTo>
                      <a:pt x="37" y="4"/>
                    </a:lnTo>
                    <a:lnTo>
                      <a:pt x="38" y="4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4" y="9"/>
                    </a:lnTo>
                    <a:lnTo>
                      <a:pt x="44" y="10"/>
                    </a:lnTo>
                    <a:lnTo>
                      <a:pt x="46" y="9"/>
                    </a:lnTo>
                    <a:lnTo>
                      <a:pt x="46" y="10"/>
                    </a:lnTo>
                    <a:lnTo>
                      <a:pt x="47" y="10"/>
                    </a:lnTo>
                    <a:lnTo>
                      <a:pt x="46" y="11"/>
                    </a:lnTo>
                    <a:lnTo>
                      <a:pt x="46" y="12"/>
                    </a:lnTo>
                    <a:lnTo>
                      <a:pt x="48" y="13"/>
                    </a:lnTo>
                    <a:lnTo>
                      <a:pt x="53" y="16"/>
                    </a:lnTo>
                    <a:lnTo>
                      <a:pt x="55" y="17"/>
                    </a:lnTo>
                    <a:lnTo>
                      <a:pt x="56" y="16"/>
                    </a:lnTo>
                    <a:lnTo>
                      <a:pt x="59" y="16"/>
                    </a:lnTo>
                    <a:lnTo>
                      <a:pt x="60" y="14"/>
                    </a:lnTo>
                    <a:lnTo>
                      <a:pt x="63" y="12"/>
                    </a:lnTo>
                    <a:lnTo>
                      <a:pt x="63" y="11"/>
                    </a:lnTo>
                    <a:lnTo>
                      <a:pt x="64" y="10"/>
                    </a:lnTo>
                    <a:lnTo>
                      <a:pt x="65" y="11"/>
                    </a:lnTo>
                    <a:lnTo>
                      <a:pt x="67" y="10"/>
                    </a:lnTo>
                    <a:lnTo>
                      <a:pt x="68" y="10"/>
                    </a:lnTo>
                    <a:lnTo>
                      <a:pt x="69" y="10"/>
                    </a:lnTo>
                    <a:lnTo>
                      <a:pt x="69" y="12"/>
                    </a:lnTo>
                    <a:lnTo>
                      <a:pt x="70" y="13"/>
                    </a:lnTo>
                    <a:lnTo>
                      <a:pt x="74" y="12"/>
                    </a:lnTo>
                    <a:lnTo>
                      <a:pt x="78" y="14"/>
                    </a:lnTo>
                    <a:lnTo>
                      <a:pt x="79" y="14"/>
                    </a:lnTo>
                    <a:lnTo>
                      <a:pt x="80" y="13"/>
                    </a:lnTo>
                    <a:lnTo>
                      <a:pt x="80" y="12"/>
                    </a:lnTo>
                    <a:lnTo>
                      <a:pt x="79" y="11"/>
                    </a:lnTo>
                    <a:lnTo>
                      <a:pt x="78" y="10"/>
                    </a:lnTo>
                    <a:lnTo>
                      <a:pt x="74" y="8"/>
                    </a:lnTo>
                    <a:lnTo>
                      <a:pt x="72" y="5"/>
                    </a:lnTo>
                    <a:lnTo>
                      <a:pt x="71" y="5"/>
                    </a:lnTo>
                    <a:lnTo>
                      <a:pt x="68" y="7"/>
                    </a:lnTo>
                    <a:lnTo>
                      <a:pt x="65" y="7"/>
                    </a:lnTo>
                    <a:lnTo>
                      <a:pt x="63" y="5"/>
                    </a:lnTo>
                    <a:lnTo>
                      <a:pt x="62" y="0"/>
                    </a:lnTo>
                    <a:lnTo>
                      <a:pt x="343" y="0"/>
                    </a:lnTo>
                    <a:close/>
                    <a:moveTo>
                      <a:pt x="1800" y="64"/>
                    </a:moveTo>
                    <a:lnTo>
                      <a:pt x="1808" y="83"/>
                    </a:lnTo>
                    <a:lnTo>
                      <a:pt x="1815" y="101"/>
                    </a:lnTo>
                    <a:lnTo>
                      <a:pt x="1815" y="104"/>
                    </a:lnTo>
                    <a:lnTo>
                      <a:pt x="1813" y="106"/>
                    </a:lnTo>
                    <a:lnTo>
                      <a:pt x="1810" y="112"/>
                    </a:lnTo>
                    <a:lnTo>
                      <a:pt x="1811" y="113"/>
                    </a:lnTo>
                    <a:lnTo>
                      <a:pt x="1813" y="114"/>
                    </a:lnTo>
                    <a:lnTo>
                      <a:pt x="1816" y="116"/>
                    </a:lnTo>
                    <a:lnTo>
                      <a:pt x="1817" y="117"/>
                    </a:lnTo>
                    <a:lnTo>
                      <a:pt x="1817" y="118"/>
                    </a:lnTo>
                    <a:lnTo>
                      <a:pt x="1817" y="119"/>
                    </a:lnTo>
                    <a:lnTo>
                      <a:pt x="1817" y="121"/>
                    </a:lnTo>
                    <a:lnTo>
                      <a:pt x="1818" y="122"/>
                    </a:lnTo>
                    <a:lnTo>
                      <a:pt x="1819" y="126"/>
                    </a:lnTo>
                    <a:lnTo>
                      <a:pt x="1819" y="127"/>
                    </a:lnTo>
                    <a:lnTo>
                      <a:pt x="1819" y="128"/>
                    </a:lnTo>
                    <a:lnTo>
                      <a:pt x="1818" y="129"/>
                    </a:lnTo>
                    <a:lnTo>
                      <a:pt x="1817" y="130"/>
                    </a:lnTo>
                    <a:lnTo>
                      <a:pt x="1816" y="130"/>
                    </a:lnTo>
                    <a:lnTo>
                      <a:pt x="1815" y="130"/>
                    </a:lnTo>
                    <a:lnTo>
                      <a:pt x="1811" y="128"/>
                    </a:lnTo>
                    <a:lnTo>
                      <a:pt x="1809" y="128"/>
                    </a:lnTo>
                    <a:lnTo>
                      <a:pt x="1807" y="129"/>
                    </a:lnTo>
                    <a:lnTo>
                      <a:pt x="1802" y="133"/>
                    </a:lnTo>
                    <a:lnTo>
                      <a:pt x="1796" y="135"/>
                    </a:lnTo>
                    <a:lnTo>
                      <a:pt x="1794" y="137"/>
                    </a:lnTo>
                    <a:lnTo>
                      <a:pt x="1793" y="139"/>
                    </a:lnTo>
                    <a:lnTo>
                      <a:pt x="1794" y="141"/>
                    </a:lnTo>
                    <a:lnTo>
                      <a:pt x="1796" y="143"/>
                    </a:lnTo>
                    <a:lnTo>
                      <a:pt x="1800" y="145"/>
                    </a:lnTo>
                    <a:lnTo>
                      <a:pt x="1803" y="145"/>
                    </a:lnTo>
                    <a:lnTo>
                      <a:pt x="1804" y="146"/>
                    </a:lnTo>
                    <a:lnTo>
                      <a:pt x="1804" y="147"/>
                    </a:lnTo>
                    <a:lnTo>
                      <a:pt x="1804" y="148"/>
                    </a:lnTo>
                    <a:lnTo>
                      <a:pt x="1803" y="150"/>
                    </a:lnTo>
                    <a:lnTo>
                      <a:pt x="1800" y="150"/>
                    </a:lnTo>
                    <a:lnTo>
                      <a:pt x="1795" y="152"/>
                    </a:lnTo>
                    <a:lnTo>
                      <a:pt x="1794" y="153"/>
                    </a:lnTo>
                    <a:lnTo>
                      <a:pt x="1792" y="154"/>
                    </a:lnTo>
                    <a:lnTo>
                      <a:pt x="1791" y="154"/>
                    </a:lnTo>
                    <a:lnTo>
                      <a:pt x="1789" y="153"/>
                    </a:lnTo>
                    <a:lnTo>
                      <a:pt x="1787" y="153"/>
                    </a:lnTo>
                    <a:lnTo>
                      <a:pt x="1786" y="154"/>
                    </a:lnTo>
                    <a:lnTo>
                      <a:pt x="1785" y="156"/>
                    </a:lnTo>
                    <a:lnTo>
                      <a:pt x="1784" y="161"/>
                    </a:lnTo>
                    <a:lnTo>
                      <a:pt x="1783" y="163"/>
                    </a:lnTo>
                    <a:lnTo>
                      <a:pt x="1781" y="167"/>
                    </a:lnTo>
                    <a:lnTo>
                      <a:pt x="1781" y="168"/>
                    </a:lnTo>
                    <a:lnTo>
                      <a:pt x="1781" y="170"/>
                    </a:lnTo>
                    <a:lnTo>
                      <a:pt x="1781" y="171"/>
                    </a:lnTo>
                    <a:lnTo>
                      <a:pt x="1781" y="172"/>
                    </a:lnTo>
                    <a:lnTo>
                      <a:pt x="1782" y="176"/>
                    </a:lnTo>
                    <a:lnTo>
                      <a:pt x="1782" y="177"/>
                    </a:lnTo>
                    <a:lnTo>
                      <a:pt x="1784" y="179"/>
                    </a:lnTo>
                    <a:lnTo>
                      <a:pt x="1784" y="180"/>
                    </a:lnTo>
                    <a:lnTo>
                      <a:pt x="1784" y="181"/>
                    </a:lnTo>
                    <a:lnTo>
                      <a:pt x="1784" y="183"/>
                    </a:lnTo>
                    <a:lnTo>
                      <a:pt x="1784" y="184"/>
                    </a:lnTo>
                    <a:lnTo>
                      <a:pt x="1784" y="185"/>
                    </a:lnTo>
                    <a:lnTo>
                      <a:pt x="1785" y="192"/>
                    </a:lnTo>
                    <a:lnTo>
                      <a:pt x="1785" y="193"/>
                    </a:lnTo>
                    <a:lnTo>
                      <a:pt x="1786" y="194"/>
                    </a:lnTo>
                    <a:lnTo>
                      <a:pt x="1786" y="195"/>
                    </a:lnTo>
                    <a:lnTo>
                      <a:pt x="1787" y="201"/>
                    </a:lnTo>
                    <a:lnTo>
                      <a:pt x="1787" y="203"/>
                    </a:lnTo>
                    <a:lnTo>
                      <a:pt x="1786" y="203"/>
                    </a:lnTo>
                    <a:lnTo>
                      <a:pt x="1784" y="205"/>
                    </a:lnTo>
                    <a:lnTo>
                      <a:pt x="1782" y="203"/>
                    </a:lnTo>
                    <a:lnTo>
                      <a:pt x="1781" y="201"/>
                    </a:lnTo>
                    <a:lnTo>
                      <a:pt x="1778" y="198"/>
                    </a:lnTo>
                    <a:lnTo>
                      <a:pt x="1776" y="195"/>
                    </a:lnTo>
                    <a:lnTo>
                      <a:pt x="1773" y="192"/>
                    </a:lnTo>
                    <a:lnTo>
                      <a:pt x="1770" y="188"/>
                    </a:lnTo>
                    <a:lnTo>
                      <a:pt x="1769" y="187"/>
                    </a:lnTo>
                    <a:lnTo>
                      <a:pt x="1767" y="186"/>
                    </a:lnTo>
                    <a:lnTo>
                      <a:pt x="1753" y="183"/>
                    </a:lnTo>
                    <a:lnTo>
                      <a:pt x="1751" y="183"/>
                    </a:lnTo>
                    <a:lnTo>
                      <a:pt x="1747" y="184"/>
                    </a:lnTo>
                    <a:lnTo>
                      <a:pt x="1741" y="184"/>
                    </a:lnTo>
                    <a:lnTo>
                      <a:pt x="1738" y="183"/>
                    </a:lnTo>
                    <a:lnTo>
                      <a:pt x="1737" y="180"/>
                    </a:lnTo>
                    <a:lnTo>
                      <a:pt x="1733" y="173"/>
                    </a:lnTo>
                    <a:lnTo>
                      <a:pt x="1732" y="171"/>
                    </a:lnTo>
                    <a:lnTo>
                      <a:pt x="1726" y="169"/>
                    </a:lnTo>
                    <a:lnTo>
                      <a:pt x="1725" y="167"/>
                    </a:lnTo>
                    <a:lnTo>
                      <a:pt x="1724" y="166"/>
                    </a:lnTo>
                    <a:lnTo>
                      <a:pt x="1723" y="164"/>
                    </a:lnTo>
                    <a:lnTo>
                      <a:pt x="1723" y="162"/>
                    </a:lnTo>
                    <a:lnTo>
                      <a:pt x="1723" y="160"/>
                    </a:lnTo>
                    <a:lnTo>
                      <a:pt x="1723" y="158"/>
                    </a:lnTo>
                    <a:lnTo>
                      <a:pt x="1723" y="156"/>
                    </a:lnTo>
                    <a:lnTo>
                      <a:pt x="1722" y="156"/>
                    </a:lnTo>
                    <a:lnTo>
                      <a:pt x="1718" y="156"/>
                    </a:lnTo>
                    <a:lnTo>
                      <a:pt x="1714" y="159"/>
                    </a:lnTo>
                    <a:lnTo>
                      <a:pt x="1712" y="159"/>
                    </a:lnTo>
                    <a:lnTo>
                      <a:pt x="1709" y="158"/>
                    </a:lnTo>
                    <a:lnTo>
                      <a:pt x="1706" y="158"/>
                    </a:lnTo>
                    <a:lnTo>
                      <a:pt x="1701" y="155"/>
                    </a:lnTo>
                    <a:lnTo>
                      <a:pt x="1694" y="155"/>
                    </a:lnTo>
                    <a:lnTo>
                      <a:pt x="1692" y="154"/>
                    </a:lnTo>
                    <a:lnTo>
                      <a:pt x="1691" y="153"/>
                    </a:lnTo>
                    <a:lnTo>
                      <a:pt x="1688" y="151"/>
                    </a:lnTo>
                    <a:lnTo>
                      <a:pt x="1682" y="150"/>
                    </a:lnTo>
                    <a:lnTo>
                      <a:pt x="1679" y="148"/>
                    </a:lnTo>
                    <a:lnTo>
                      <a:pt x="1675" y="148"/>
                    </a:lnTo>
                    <a:lnTo>
                      <a:pt x="1674" y="150"/>
                    </a:lnTo>
                    <a:lnTo>
                      <a:pt x="1672" y="151"/>
                    </a:lnTo>
                    <a:lnTo>
                      <a:pt x="1670" y="151"/>
                    </a:lnTo>
                    <a:lnTo>
                      <a:pt x="1667" y="151"/>
                    </a:lnTo>
                    <a:lnTo>
                      <a:pt x="1666" y="150"/>
                    </a:lnTo>
                    <a:lnTo>
                      <a:pt x="1664" y="151"/>
                    </a:lnTo>
                    <a:lnTo>
                      <a:pt x="1661" y="151"/>
                    </a:lnTo>
                    <a:lnTo>
                      <a:pt x="1655" y="151"/>
                    </a:lnTo>
                    <a:lnTo>
                      <a:pt x="1652" y="151"/>
                    </a:lnTo>
                    <a:lnTo>
                      <a:pt x="1648" y="148"/>
                    </a:lnTo>
                    <a:lnTo>
                      <a:pt x="1647" y="147"/>
                    </a:lnTo>
                    <a:lnTo>
                      <a:pt x="1646" y="147"/>
                    </a:lnTo>
                    <a:lnTo>
                      <a:pt x="1645" y="147"/>
                    </a:lnTo>
                    <a:lnTo>
                      <a:pt x="1644" y="148"/>
                    </a:lnTo>
                    <a:lnTo>
                      <a:pt x="1643" y="148"/>
                    </a:lnTo>
                    <a:lnTo>
                      <a:pt x="1641" y="150"/>
                    </a:lnTo>
                    <a:lnTo>
                      <a:pt x="1641" y="148"/>
                    </a:lnTo>
                    <a:lnTo>
                      <a:pt x="1640" y="148"/>
                    </a:lnTo>
                    <a:lnTo>
                      <a:pt x="1640" y="147"/>
                    </a:lnTo>
                    <a:lnTo>
                      <a:pt x="1636" y="146"/>
                    </a:lnTo>
                    <a:lnTo>
                      <a:pt x="1632" y="146"/>
                    </a:lnTo>
                    <a:lnTo>
                      <a:pt x="1631" y="146"/>
                    </a:lnTo>
                    <a:lnTo>
                      <a:pt x="1628" y="148"/>
                    </a:lnTo>
                    <a:lnTo>
                      <a:pt x="1627" y="148"/>
                    </a:lnTo>
                    <a:lnTo>
                      <a:pt x="1626" y="147"/>
                    </a:lnTo>
                    <a:lnTo>
                      <a:pt x="1624" y="146"/>
                    </a:lnTo>
                    <a:lnTo>
                      <a:pt x="1623" y="146"/>
                    </a:lnTo>
                    <a:lnTo>
                      <a:pt x="1621" y="146"/>
                    </a:lnTo>
                    <a:lnTo>
                      <a:pt x="1619" y="145"/>
                    </a:lnTo>
                    <a:lnTo>
                      <a:pt x="1618" y="145"/>
                    </a:lnTo>
                    <a:lnTo>
                      <a:pt x="1615" y="146"/>
                    </a:lnTo>
                    <a:lnTo>
                      <a:pt x="1613" y="147"/>
                    </a:lnTo>
                    <a:lnTo>
                      <a:pt x="1608" y="146"/>
                    </a:lnTo>
                    <a:lnTo>
                      <a:pt x="1606" y="146"/>
                    </a:lnTo>
                    <a:lnTo>
                      <a:pt x="1605" y="146"/>
                    </a:lnTo>
                    <a:lnTo>
                      <a:pt x="1604" y="146"/>
                    </a:lnTo>
                    <a:lnTo>
                      <a:pt x="1603" y="145"/>
                    </a:lnTo>
                    <a:lnTo>
                      <a:pt x="1602" y="143"/>
                    </a:lnTo>
                    <a:lnTo>
                      <a:pt x="1601" y="143"/>
                    </a:lnTo>
                    <a:lnTo>
                      <a:pt x="1598" y="142"/>
                    </a:lnTo>
                    <a:lnTo>
                      <a:pt x="1592" y="141"/>
                    </a:lnTo>
                    <a:lnTo>
                      <a:pt x="1591" y="139"/>
                    </a:lnTo>
                    <a:lnTo>
                      <a:pt x="1589" y="141"/>
                    </a:lnTo>
                    <a:lnTo>
                      <a:pt x="1587" y="141"/>
                    </a:lnTo>
                    <a:lnTo>
                      <a:pt x="1585" y="141"/>
                    </a:lnTo>
                    <a:lnTo>
                      <a:pt x="1584" y="142"/>
                    </a:lnTo>
                    <a:lnTo>
                      <a:pt x="1583" y="142"/>
                    </a:lnTo>
                    <a:lnTo>
                      <a:pt x="1582" y="144"/>
                    </a:lnTo>
                    <a:lnTo>
                      <a:pt x="1580" y="144"/>
                    </a:lnTo>
                    <a:lnTo>
                      <a:pt x="1579" y="144"/>
                    </a:lnTo>
                    <a:lnTo>
                      <a:pt x="1578" y="144"/>
                    </a:lnTo>
                    <a:lnTo>
                      <a:pt x="1578" y="145"/>
                    </a:lnTo>
                    <a:lnTo>
                      <a:pt x="1576" y="146"/>
                    </a:lnTo>
                    <a:lnTo>
                      <a:pt x="1575" y="146"/>
                    </a:lnTo>
                    <a:lnTo>
                      <a:pt x="1572" y="146"/>
                    </a:lnTo>
                    <a:lnTo>
                      <a:pt x="1570" y="147"/>
                    </a:lnTo>
                    <a:lnTo>
                      <a:pt x="1569" y="147"/>
                    </a:lnTo>
                    <a:lnTo>
                      <a:pt x="1567" y="147"/>
                    </a:lnTo>
                    <a:lnTo>
                      <a:pt x="1565" y="146"/>
                    </a:lnTo>
                    <a:lnTo>
                      <a:pt x="1562" y="146"/>
                    </a:lnTo>
                    <a:lnTo>
                      <a:pt x="1561" y="146"/>
                    </a:lnTo>
                    <a:lnTo>
                      <a:pt x="1560" y="148"/>
                    </a:lnTo>
                    <a:lnTo>
                      <a:pt x="1559" y="148"/>
                    </a:lnTo>
                    <a:lnTo>
                      <a:pt x="1558" y="148"/>
                    </a:lnTo>
                    <a:lnTo>
                      <a:pt x="1558" y="146"/>
                    </a:lnTo>
                    <a:lnTo>
                      <a:pt x="1557" y="146"/>
                    </a:lnTo>
                    <a:lnTo>
                      <a:pt x="1555" y="146"/>
                    </a:lnTo>
                    <a:lnTo>
                      <a:pt x="1554" y="147"/>
                    </a:lnTo>
                    <a:lnTo>
                      <a:pt x="1549" y="145"/>
                    </a:lnTo>
                    <a:lnTo>
                      <a:pt x="1544" y="145"/>
                    </a:lnTo>
                    <a:lnTo>
                      <a:pt x="1540" y="144"/>
                    </a:lnTo>
                    <a:lnTo>
                      <a:pt x="1537" y="144"/>
                    </a:lnTo>
                    <a:lnTo>
                      <a:pt x="1534" y="146"/>
                    </a:lnTo>
                    <a:lnTo>
                      <a:pt x="1533" y="145"/>
                    </a:lnTo>
                    <a:lnTo>
                      <a:pt x="1528" y="144"/>
                    </a:lnTo>
                    <a:lnTo>
                      <a:pt x="1526" y="144"/>
                    </a:lnTo>
                    <a:lnTo>
                      <a:pt x="1523" y="144"/>
                    </a:lnTo>
                    <a:lnTo>
                      <a:pt x="1522" y="144"/>
                    </a:lnTo>
                    <a:lnTo>
                      <a:pt x="1520" y="144"/>
                    </a:lnTo>
                    <a:lnTo>
                      <a:pt x="1520" y="145"/>
                    </a:lnTo>
                    <a:lnTo>
                      <a:pt x="1518" y="151"/>
                    </a:lnTo>
                    <a:lnTo>
                      <a:pt x="1516" y="153"/>
                    </a:lnTo>
                    <a:lnTo>
                      <a:pt x="1515" y="154"/>
                    </a:lnTo>
                    <a:lnTo>
                      <a:pt x="1512" y="155"/>
                    </a:lnTo>
                    <a:lnTo>
                      <a:pt x="1511" y="155"/>
                    </a:lnTo>
                    <a:lnTo>
                      <a:pt x="1508" y="153"/>
                    </a:lnTo>
                    <a:lnTo>
                      <a:pt x="1507" y="153"/>
                    </a:lnTo>
                    <a:lnTo>
                      <a:pt x="1503" y="153"/>
                    </a:lnTo>
                    <a:lnTo>
                      <a:pt x="1491" y="152"/>
                    </a:lnTo>
                    <a:lnTo>
                      <a:pt x="1486" y="152"/>
                    </a:lnTo>
                    <a:lnTo>
                      <a:pt x="1485" y="151"/>
                    </a:lnTo>
                    <a:lnTo>
                      <a:pt x="1482" y="148"/>
                    </a:lnTo>
                    <a:lnTo>
                      <a:pt x="1480" y="148"/>
                    </a:lnTo>
                    <a:lnTo>
                      <a:pt x="1479" y="147"/>
                    </a:lnTo>
                    <a:lnTo>
                      <a:pt x="1475" y="146"/>
                    </a:lnTo>
                    <a:lnTo>
                      <a:pt x="1473" y="145"/>
                    </a:lnTo>
                    <a:lnTo>
                      <a:pt x="1472" y="144"/>
                    </a:lnTo>
                    <a:lnTo>
                      <a:pt x="1466" y="141"/>
                    </a:lnTo>
                    <a:lnTo>
                      <a:pt x="1459" y="139"/>
                    </a:lnTo>
                    <a:lnTo>
                      <a:pt x="1457" y="139"/>
                    </a:lnTo>
                    <a:lnTo>
                      <a:pt x="1451" y="134"/>
                    </a:lnTo>
                    <a:lnTo>
                      <a:pt x="1450" y="134"/>
                    </a:lnTo>
                    <a:lnTo>
                      <a:pt x="1449" y="130"/>
                    </a:lnTo>
                    <a:lnTo>
                      <a:pt x="1448" y="129"/>
                    </a:lnTo>
                    <a:lnTo>
                      <a:pt x="1447" y="129"/>
                    </a:lnTo>
                    <a:lnTo>
                      <a:pt x="1445" y="128"/>
                    </a:lnTo>
                    <a:lnTo>
                      <a:pt x="1442" y="127"/>
                    </a:lnTo>
                    <a:lnTo>
                      <a:pt x="1440" y="127"/>
                    </a:lnTo>
                    <a:lnTo>
                      <a:pt x="1439" y="126"/>
                    </a:lnTo>
                    <a:lnTo>
                      <a:pt x="1436" y="124"/>
                    </a:lnTo>
                    <a:lnTo>
                      <a:pt x="1434" y="122"/>
                    </a:lnTo>
                    <a:lnTo>
                      <a:pt x="1432" y="122"/>
                    </a:lnTo>
                    <a:lnTo>
                      <a:pt x="1430" y="121"/>
                    </a:lnTo>
                    <a:lnTo>
                      <a:pt x="1428" y="119"/>
                    </a:lnTo>
                    <a:lnTo>
                      <a:pt x="1425" y="118"/>
                    </a:lnTo>
                    <a:lnTo>
                      <a:pt x="1428" y="120"/>
                    </a:lnTo>
                    <a:lnTo>
                      <a:pt x="1428" y="121"/>
                    </a:lnTo>
                    <a:lnTo>
                      <a:pt x="1428" y="122"/>
                    </a:lnTo>
                    <a:lnTo>
                      <a:pt x="1427" y="124"/>
                    </a:lnTo>
                    <a:lnTo>
                      <a:pt x="1417" y="125"/>
                    </a:lnTo>
                    <a:lnTo>
                      <a:pt x="1416" y="124"/>
                    </a:lnTo>
                    <a:lnTo>
                      <a:pt x="1414" y="121"/>
                    </a:lnTo>
                    <a:lnTo>
                      <a:pt x="1413" y="121"/>
                    </a:lnTo>
                    <a:lnTo>
                      <a:pt x="1411" y="122"/>
                    </a:lnTo>
                    <a:lnTo>
                      <a:pt x="1410" y="128"/>
                    </a:lnTo>
                    <a:lnTo>
                      <a:pt x="1407" y="129"/>
                    </a:lnTo>
                    <a:lnTo>
                      <a:pt x="1404" y="129"/>
                    </a:lnTo>
                    <a:lnTo>
                      <a:pt x="1393" y="134"/>
                    </a:lnTo>
                    <a:lnTo>
                      <a:pt x="1390" y="136"/>
                    </a:lnTo>
                    <a:lnTo>
                      <a:pt x="1389" y="136"/>
                    </a:lnTo>
                    <a:lnTo>
                      <a:pt x="1389" y="137"/>
                    </a:lnTo>
                    <a:lnTo>
                      <a:pt x="1387" y="144"/>
                    </a:lnTo>
                    <a:lnTo>
                      <a:pt x="1386" y="146"/>
                    </a:lnTo>
                    <a:lnTo>
                      <a:pt x="1385" y="147"/>
                    </a:lnTo>
                    <a:lnTo>
                      <a:pt x="1385" y="148"/>
                    </a:lnTo>
                    <a:lnTo>
                      <a:pt x="1385" y="151"/>
                    </a:lnTo>
                    <a:lnTo>
                      <a:pt x="1386" y="153"/>
                    </a:lnTo>
                    <a:lnTo>
                      <a:pt x="1386" y="154"/>
                    </a:lnTo>
                    <a:lnTo>
                      <a:pt x="1386" y="155"/>
                    </a:lnTo>
                    <a:lnTo>
                      <a:pt x="1384" y="160"/>
                    </a:lnTo>
                    <a:lnTo>
                      <a:pt x="1380" y="167"/>
                    </a:lnTo>
                    <a:lnTo>
                      <a:pt x="1380" y="169"/>
                    </a:lnTo>
                    <a:lnTo>
                      <a:pt x="1380" y="172"/>
                    </a:lnTo>
                    <a:lnTo>
                      <a:pt x="1380" y="175"/>
                    </a:lnTo>
                    <a:lnTo>
                      <a:pt x="1381" y="178"/>
                    </a:lnTo>
                    <a:lnTo>
                      <a:pt x="1386" y="186"/>
                    </a:lnTo>
                    <a:lnTo>
                      <a:pt x="1386" y="187"/>
                    </a:lnTo>
                    <a:lnTo>
                      <a:pt x="1384" y="188"/>
                    </a:lnTo>
                    <a:lnTo>
                      <a:pt x="1380" y="186"/>
                    </a:lnTo>
                    <a:lnTo>
                      <a:pt x="1374" y="186"/>
                    </a:lnTo>
                    <a:lnTo>
                      <a:pt x="1374" y="185"/>
                    </a:lnTo>
                    <a:lnTo>
                      <a:pt x="1374" y="183"/>
                    </a:lnTo>
                    <a:lnTo>
                      <a:pt x="1374" y="180"/>
                    </a:lnTo>
                    <a:lnTo>
                      <a:pt x="1373" y="179"/>
                    </a:lnTo>
                    <a:lnTo>
                      <a:pt x="1372" y="178"/>
                    </a:lnTo>
                    <a:lnTo>
                      <a:pt x="1368" y="178"/>
                    </a:lnTo>
                    <a:lnTo>
                      <a:pt x="1367" y="178"/>
                    </a:lnTo>
                    <a:lnTo>
                      <a:pt x="1365" y="177"/>
                    </a:lnTo>
                    <a:lnTo>
                      <a:pt x="1364" y="177"/>
                    </a:lnTo>
                    <a:lnTo>
                      <a:pt x="1362" y="176"/>
                    </a:lnTo>
                    <a:lnTo>
                      <a:pt x="1360" y="176"/>
                    </a:lnTo>
                    <a:lnTo>
                      <a:pt x="1352" y="177"/>
                    </a:lnTo>
                    <a:lnTo>
                      <a:pt x="1350" y="177"/>
                    </a:lnTo>
                    <a:lnTo>
                      <a:pt x="1348" y="176"/>
                    </a:lnTo>
                    <a:lnTo>
                      <a:pt x="1346" y="175"/>
                    </a:lnTo>
                    <a:lnTo>
                      <a:pt x="1344" y="173"/>
                    </a:lnTo>
                    <a:lnTo>
                      <a:pt x="1343" y="170"/>
                    </a:lnTo>
                    <a:lnTo>
                      <a:pt x="1341" y="168"/>
                    </a:lnTo>
                    <a:lnTo>
                      <a:pt x="1339" y="168"/>
                    </a:lnTo>
                    <a:lnTo>
                      <a:pt x="1330" y="166"/>
                    </a:lnTo>
                    <a:lnTo>
                      <a:pt x="1326" y="166"/>
                    </a:lnTo>
                    <a:lnTo>
                      <a:pt x="1325" y="164"/>
                    </a:lnTo>
                    <a:lnTo>
                      <a:pt x="1317" y="160"/>
                    </a:lnTo>
                    <a:lnTo>
                      <a:pt x="1313" y="159"/>
                    </a:lnTo>
                    <a:lnTo>
                      <a:pt x="1305" y="158"/>
                    </a:lnTo>
                    <a:lnTo>
                      <a:pt x="1304" y="159"/>
                    </a:lnTo>
                    <a:lnTo>
                      <a:pt x="1303" y="159"/>
                    </a:lnTo>
                    <a:lnTo>
                      <a:pt x="1302" y="160"/>
                    </a:lnTo>
                    <a:lnTo>
                      <a:pt x="1300" y="159"/>
                    </a:lnTo>
                    <a:lnTo>
                      <a:pt x="1293" y="155"/>
                    </a:lnTo>
                    <a:lnTo>
                      <a:pt x="1290" y="154"/>
                    </a:lnTo>
                    <a:lnTo>
                      <a:pt x="1288" y="153"/>
                    </a:lnTo>
                    <a:lnTo>
                      <a:pt x="1287" y="153"/>
                    </a:lnTo>
                    <a:lnTo>
                      <a:pt x="1286" y="153"/>
                    </a:lnTo>
                    <a:lnTo>
                      <a:pt x="1284" y="153"/>
                    </a:lnTo>
                    <a:lnTo>
                      <a:pt x="1279" y="154"/>
                    </a:lnTo>
                    <a:lnTo>
                      <a:pt x="1277" y="154"/>
                    </a:lnTo>
                    <a:lnTo>
                      <a:pt x="1271" y="159"/>
                    </a:lnTo>
                    <a:lnTo>
                      <a:pt x="1270" y="159"/>
                    </a:lnTo>
                    <a:lnTo>
                      <a:pt x="1269" y="159"/>
                    </a:lnTo>
                    <a:lnTo>
                      <a:pt x="1267" y="156"/>
                    </a:lnTo>
                    <a:lnTo>
                      <a:pt x="1266" y="156"/>
                    </a:lnTo>
                    <a:lnTo>
                      <a:pt x="1265" y="156"/>
                    </a:lnTo>
                    <a:lnTo>
                      <a:pt x="1262" y="155"/>
                    </a:lnTo>
                    <a:lnTo>
                      <a:pt x="1260" y="155"/>
                    </a:lnTo>
                    <a:lnTo>
                      <a:pt x="1259" y="156"/>
                    </a:lnTo>
                    <a:lnTo>
                      <a:pt x="1259" y="158"/>
                    </a:lnTo>
                    <a:lnTo>
                      <a:pt x="1258" y="159"/>
                    </a:lnTo>
                    <a:lnTo>
                      <a:pt x="1257" y="160"/>
                    </a:lnTo>
                    <a:lnTo>
                      <a:pt x="1256" y="160"/>
                    </a:lnTo>
                    <a:lnTo>
                      <a:pt x="1255" y="160"/>
                    </a:lnTo>
                    <a:lnTo>
                      <a:pt x="1253" y="160"/>
                    </a:lnTo>
                    <a:lnTo>
                      <a:pt x="1252" y="159"/>
                    </a:lnTo>
                    <a:lnTo>
                      <a:pt x="1251" y="160"/>
                    </a:lnTo>
                    <a:lnTo>
                      <a:pt x="1250" y="162"/>
                    </a:lnTo>
                    <a:lnTo>
                      <a:pt x="1249" y="163"/>
                    </a:lnTo>
                    <a:lnTo>
                      <a:pt x="1248" y="163"/>
                    </a:lnTo>
                    <a:lnTo>
                      <a:pt x="1245" y="164"/>
                    </a:lnTo>
                    <a:lnTo>
                      <a:pt x="1245" y="166"/>
                    </a:lnTo>
                    <a:lnTo>
                      <a:pt x="1245" y="167"/>
                    </a:lnTo>
                    <a:lnTo>
                      <a:pt x="1245" y="170"/>
                    </a:lnTo>
                    <a:lnTo>
                      <a:pt x="1244" y="171"/>
                    </a:lnTo>
                    <a:lnTo>
                      <a:pt x="1244" y="172"/>
                    </a:lnTo>
                    <a:lnTo>
                      <a:pt x="1239" y="173"/>
                    </a:lnTo>
                    <a:lnTo>
                      <a:pt x="1236" y="175"/>
                    </a:lnTo>
                    <a:lnTo>
                      <a:pt x="1238" y="178"/>
                    </a:lnTo>
                    <a:lnTo>
                      <a:pt x="1240" y="180"/>
                    </a:lnTo>
                    <a:lnTo>
                      <a:pt x="1240" y="181"/>
                    </a:lnTo>
                    <a:lnTo>
                      <a:pt x="1240" y="183"/>
                    </a:lnTo>
                    <a:lnTo>
                      <a:pt x="1239" y="184"/>
                    </a:lnTo>
                    <a:lnTo>
                      <a:pt x="1238" y="184"/>
                    </a:lnTo>
                    <a:lnTo>
                      <a:pt x="1235" y="181"/>
                    </a:lnTo>
                    <a:lnTo>
                      <a:pt x="1234" y="183"/>
                    </a:lnTo>
                    <a:lnTo>
                      <a:pt x="1233" y="184"/>
                    </a:lnTo>
                    <a:lnTo>
                      <a:pt x="1233" y="185"/>
                    </a:lnTo>
                    <a:lnTo>
                      <a:pt x="1232" y="187"/>
                    </a:lnTo>
                    <a:lnTo>
                      <a:pt x="1233" y="188"/>
                    </a:lnTo>
                    <a:lnTo>
                      <a:pt x="1232" y="189"/>
                    </a:lnTo>
                    <a:lnTo>
                      <a:pt x="1231" y="192"/>
                    </a:lnTo>
                    <a:lnTo>
                      <a:pt x="1230" y="193"/>
                    </a:lnTo>
                    <a:lnTo>
                      <a:pt x="1229" y="194"/>
                    </a:lnTo>
                    <a:lnTo>
                      <a:pt x="1227" y="195"/>
                    </a:lnTo>
                    <a:lnTo>
                      <a:pt x="1227" y="196"/>
                    </a:lnTo>
                    <a:lnTo>
                      <a:pt x="1231" y="198"/>
                    </a:lnTo>
                    <a:lnTo>
                      <a:pt x="1232" y="200"/>
                    </a:lnTo>
                    <a:lnTo>
                      <a:pt x="1233" y="200"/>
                    </a:lnTo>
                    <a:lnTo>
                      <a:pt x="1231" y="202"/>
                    </a:lnTo>
                    <a:lnTo>
                      <a:pt x="1230" y="203"/>
                    </a:lnTo>
                    <a:lnTo>
                      <a:pt x="1229" y="204"/>
                    </a:lnTo>
                    <a:lnTo>
                      <a:pt x="1227" y="204"/>
                    </a:lnTo>
                    <a:lnTo>
                      <a:pt x="1226" y="204"/>
                    </a:lnTo>
                    <a:lnTo>
                      <a:pt x="1225" y="205"/>
                    </a:lnTo>
                    <a:lnTo>
                      <a:pt x="1223" y="204"/>
                    </a:lnTo>
                    <a:lnTo>
                      <a:pt x="1222" y="204"/>
                    </a:lnTo>
                    <a:lnTo>
                      <a:pt x="1221" y="204"/>
                    </a:lnTo>
                    <a:lnTo>
                      <a:pt x="1219" y="205"/>
                    </a:lnTo>
                    <a:lnTo>
                      <a:pt x="1219" y="206"/>
                    </a:lnTo>
                    <a:lnTo>
                      <a:pt x="1219" y="208"/>
                    </a:lnTo>
                    <a:lnTo>
                      <a:pt x="1218" y="208"/>
                    </a:lnTo>
                    <a:lnTo>
                      <a:pt x="1217" y="209"/>
                    </a:lnTo>
                    <a:lnTo>
                      <a:pt x="1217" y="210"/>
                    </a:lnTo>
                    <a:lnTo>
                      <a:pt x="1216" y="211"/>
                    </a:lnTo>
                    <a:lnTo>
                      <a:pt x="1216" y="212"/>
                    </a:lnTo>
                    <a:lnTo>
                      <a:pt x="1215" y="214"/>
                    </a:lnTo>
                    <a:lnTo>
                      <a:pt x="1215" y="215"/>
                    </a:lnTo>
                    <a:lnTo>
                      <a:pt x="1214" y="217"/>
                    </a:lnTo>
                    <a:lnTo>
                      <a:pt x="1213" y="218"/>
                    </a:lnTo>
                    <a:lnTo>
                      <a:pt x="1212" y="219"/>
                    </a:lnTo>
                    <a:lnTo>
                      <a:pt x="1210" y="219"/>
                    </a:lnTo>
                    <a:lnTo>
                      <a:pt x="1209" y="218"/>
                    </a:lnTo>
                    <a:lnTo>
                      <a:pt x="1208" y="218"/>
                    </a:lnTo>
                    <a:lnTo>
                      <a:pt x="1208" y="217"/>
                    </a:lnTo>
                    <a:lnTo>
                      <a:pt x="1207" y="217"/>
                    </a:lnTo>
                    <a:lnTo>
                      <a:pt x="1207" y="215"/>
                    </a:lnTo>
                    <a:lnTo>
                      <a:pt x="1207" y="214"/>
                    </a:lnTo>
                    <a:lnTo>
                      <a:pt x="1206" y="214"/>
                    </a:lnTo>
                    <a:lnTo>
                      <a:pt x="1206" y="213"/>
                    </a:lnTo>
                    <a:lnTo>
                      <a:pt x="1205" y="212"/>
                    </a:lnTo>
                    <a:lnTo>
                      <a:pt x="1204" y="212"/>
                    </a:lnTo>
                    <a:lnTo>
                      <a:pt x="1201" y="213"/>
                    </a:lnTo>
                    <a:lnTo>
                      <a:pt x="1198" y="215"/>
                    </a:lnTo>
                    <a:lnTo>
                      <a:pt x="1197" y="217"/>
                    </a:lnTo>
                    <a:lnTo>
                      <a:pt x="1196" y="218"/>
                    </a:lnTo>
                    <a:lnTo>
                      <a:pt x="1195" y="219"/>
                    </a:lnTo>
                    <a:lnTo>
                      <a:pt x="1195" y="220"/>
                    </a:lnTo>
                    <a:lnTo>
                      <a:pt x="1193" y="221"/>
                    </a:lnTo>
                    <a:lnTo>
                      <a:pt x="1193" y="222"/>
                    </a:lnTo>
                    <a:lnTo>
                      <a:pt x="1192" y="223"/>
                    </a:lnTo>
                    <a:lnTo>
                      <a:pt x="1191" y="223"/>
                    </a:lnTo>
                    <a:lnTo>
                      <a:pt x="1190" y="223"/>
                    </a:lnTo>
                    <a:lnTo>
                      <a:pt x="1190" y="225"/>
                    </a:lnTo>
                    <a:lnTo>
                      <a:pt x="1189" y="225"/>
                    </a:lnTo>
                    <a:lnTo>
                      <a:pt x="1189" y="226"/>
                    </a:lnTo>
                    <a:lnTo>
                      <a:pt x="1187" y="229"/>
                    </a:lnTo>
                    <a:lnTo>
                      <a:pt x="1186" y="233"/>
                    </a:lnTo>
                    <a:lnTo>
                      <a:pt x="1184" y="233"/>
                    </a:lnTo>
                    <a:lnTo>
                      <a:pt x="1183" y="234"/>
                    </a:lnTo>
                    <a:lnTo>
                      <a:pt x="1181" y="236"/>
                    </a:lnTo>
                    <a:lnTo>
                      <a:pt x="1179" y="238"/>
                    </a:lnTo>
                    <a:lnTo>
                      <a:pt x="1176" y="238"/>
                    </a:lnTo>
                    <a:lnTo>
                      <a:pt x="1175" y="239"/>
                    </a:lnTo>
                    <a:lnTo>
                      <a:pt x="1174" y="239"/>
                    </a:lnTo>
                    <a:lnTo>
                      <a:pt x="1174" y="240"/>
                    </a:lnTo>
                    <a:lnTo>
                      <a:pt x="1173" y="240"/>
                    </a:lnTo>
                    <a:lnTo>
                      <a:pt x="1173" y="242"/>
                    </a:lnTo>
                    <a:lnTo>
                      <a:pt x="1172" y="243"/>
                    </a:lnTo>
                    <a:lnTo>
                      <a:pt x="1171" y="244"/>
                    </a:lnTo>
                    <a:lnTo>
                      <a:pt x="1170" y="244"/>
                    </a:lnTo>
                    <a:lnTo>
                      <a:pt x="1166" y="244"/>
                    </a:lnTo>
                    <a:lnTo>
                      <a:pt x="1163" y="244"/>
                    </a:lnTo>
                    <a:lnTo>
                      <a:pt x="1158" y="245"/>
                    </a:lnTo>
                    <a:lnTo>
                      <a:pt x="1155" y="246"/>
                    </a:lnTo>
                    <a:lnTo>
                      <a:pt x="1154" y="247"/>
                    </a:lnTo>
                    <a:lnTo>
                      <a:pt x="1153" y="248"/>
                    </a:lnTo>
                    <a:lnTo>
                      <a:pt x="1152" y="250"/>
                    </a:lnTo>
                    <a:lnTo>
                      <a:pt x="1149" y="252"/>
                    </a:lnTo>
                    <a:lnTo>
                      <a:pt x="1146" y="254"/>
                    </a:lnTo>
                    <a:lnTo>
                      <a:pt x="1144" y="255"/>
                    </a:lnTo>
                    <a:lnTo>
                      <a:pt x="1143" y="255"/>
                    </a:lnTo>
                    <a:lnTo>
                      <a:pt x="1141" y="256"/>
                    </a:lnTo>
                    <a:lnTo>
                      <a:pt x="1140" y="256"/>
                    </a:lnTo>
                    <a:lnTo>
                      <a:pt x="1140" y="258"/>
                    </a:lnTo>
                    <a:lnTo>
                      <a:pt x="1140" y="259"/>
                    </a:lnTo>
                    <a:lnTo>
                      <a:pt x="1140" y="260"/>
                    </a:lnTo>
                    <a:lnTo>
                      <a:pt x="1141" y="261"/>
                    </a:lnTo>
                    <a:lnTo>
                      <a:pt x="1141" y="262"/>
                    </a:lnTo>
                    <a:lnTo>
                      <a:pt x="1140" y="262"/>
                    </a:lnTo>
                    <a:lnTo>
                      <a:pt x="1139" y="262"/>
                    </a:lnTo>
                    <a:lnTo>
                      <a:pt x="1137" y="262"/>
                    </a:lnTo>
                    <a:lnTo>
                      <a:pt x="1136" y="262"/>
                    </a:lnTo>
                    <a:lnTo>
                      <a:pt x="1135" y="263"/>
                    </a:lnTo>
                    <a:lnTo>
                      <a:pt x="1133" y="263"/>
                    </a:lnTo>
                    <a:lnTo>
                      <a:pt x="1132" y="263"/>
                    </a:lnTo>
                    <a:lnTo>
                      <a:pt x="1131" y="263"/>
                    </a:lnTo>
                    <a:lnTo>
                      <a:pt x="1130" y="263"/>
                    </a:lnTo>
                    <a:lnTo>
                      <a:pt x="1129" y="264"/>
                    </a:lnTo>
                    <a:lnTo>
                      <a:pt x="1127" y="265"/>
                    </a:lnTo>
                    <a:lnTo>
                      <a:pt x="1126" y="267"/>
                    </a:lnTo>
                    <a:lnTo>
                      <a:pt x="1126" y="268"/>
                    </a:lnTo>
                    <a:lnTo>
                      <a:pt x="1124" y="269"/>
                    </a:lnTo>
                    <a:lnTo>
                      <a:pt x="1124" y="268"/>
                    </a:lnTo>
                    <a:lnTo>
                      <a:pt x="1123" y="268"/>
                    </a:lnTo>
                    <a:lnTo>
                      <a:pt x="1121" y="269"/>
                    </a:lnTo>
                    <a:lnTo>
                      <a:pt x="1120" y="270"/>
                    </a:lnTo>
                    <a:lnTo>
                      <a:pt x="1119" y="271"/>
                    </a:lnTo>
                    <a:lnTo>
                      <a:pt x="1120" y="271"/>
                    </a:lnTo>
                    <a:lnTo>
                      <a:pt x="1120" y="272"/>
                    </a:lnTo>
                    <a:lnTo>
                      <a:pt x="1121" y="273"/>
                    </a:lnTo>
                    <a:lnTo>
                      <a:pt x="1121" y="275"/>
                    </a:lnTo>
                    <a:lnTo>
                      <a:pt x="1120" y="278"/>
                    </a:lnTo>
                    <a:lnTo>
                      <a:pt x="1120" y="283"/>
                    </a:lnTo>
                    <a:lnTo>
                      <a:pt x="1119" y="284"/>
                    </a:lnTo>
                    <a:lnTo>
                      <a:pt x="1118" y="285"/>
                    </a:lnTo>
                    <a:lnTo>
                      <a:pt x="1116" y="286"/>
                    </a:lnTo>
                    <a:lnTo>
                      <a:pt x="1115" y="286"/>
                    </a:lnTo>
                    <a:lnTo>
                      <a:pt x="1114" y="287"/>
                    </a:lnTo>
                    <a:lnTo>
                      <a:pt x="1113" y="287"/>
                    </a:lnTo>
                    <a:lnTo>
                      <a:pt x="1112" y="287"/>
                    </a:lnTo>
                    <a:lnTo>
                      <a:pt x="1111" y="287"/>
                    </a:lnTo>
                    <a:lnTo>
                      <a:pt x="1110" y="287"/>
                    </a:lnTo>
                    <a:lnTo>
                      <a:pt x="1110" y="288"/>
                    </a:lnTo>
                    <a:lnTo>
                      <a:pt x="1109" y="289"/>
                    </a:lnTo>
                    <a:lnTo>
                      <a:pt x="1107" y="292"/>
                    </a:lnTo>
                    <a:lnTo>
                      <a:pt x="1106" y="292"/>
                    </a:lnTo>
                    <a:lnTo>
                      <a:pt x="1104" y="293"/>
                    </a:lnTo>
                    <a:lnTo>
                      <a:pt x="1103" y="294"/>
                    </a:lnTo>
                    <a:lnTo>
                      <a:pt x="1102" y="295"/>
                    </a:lnTo>
                    <a:lnTo>
                      <a:pt x="1101" y="298"/>
                    </a:lnTo>
                    <a:lnTo>
                      <a:pt x="1100" y="301"/>
                    </a:lnTo>
                    <a:lnTo>
                      <a:pt x="1100" y="302"/>
                    </a:lnTo>
                    <a:lnTo>
                      <a:pt x="1098" y="303"/>
                    </a:lnTo>
                    <a:lnTo>
                      <a:pt x="1097" y="303"/>
                    </a:lnTo>
                    <a:lnTo>
                      <a:pt x="1096" y="304"/>
                    </a:lnTo>
                    <a:lnTo>
                      <a:pt x="1095" y="304"/>
                    </a:lnTo>
                    <a:lnTo>
                      <a:pt x="1094" y="305"/>
                    </a:lnTo>
                    <a:lnTo>
                      <a:pt x="1093" y="306"/>
                    </a:lnTo>
                    <a:lnTo>
                      <a:pt x="1093" y="307"/>
                    </a:lnTo>
                    <a:lnTo>
                      <a:pt x="1093" y="306"/>
                    </a:lnTo>
                    <a:lnTo>
                      <a:pt x="1092" y="306"/>
                    </a:lnTo>
                    <a:lnTo>
                      <a:pt x="1092" y="307"/>
                    </a:lnTo>
                    <a:lnTo>
                      <a:pt x="1092" y="309"/>
                    </a:lnTo>
                    <a:lnTo>
                      <a:pt x="1092" y="310"/>
                    </a:lnTo>
                    <a:lnTo>
                      <a:pt x="1092" y="311"/>
                    </a:lnTo>
                    <a:lnTo>
                      <a:pt x="1090" y="311"/>
                    </a:lnTo>
                    <a:lnTo>
                      <a:pt x="1090" y="312"/>
                    </a:lnTo>
                    <a:lnTo>
                      <a:pt x="1090" y="313"/>
                    </a:lnTo>
                    <a:lnTo>
                      <a:pt x="1090" y="317"/>
                    </a:lnTo>
                    <a:lnTo>
                      <a:pt x="1092" y="319"/>
                    </a:lnTo>
                    <a:lnTo>
                      <a:pt x="1092" y="320"/>
                    </a:lnTo>
                    <a:lnTo>
                      <a:pt x="1092" y="321"/>
                    </a:lnTo>
                    <a:lnTo>
                      <a:pt x="1093" y="322"/>
                    </a:lnTo>
                    <a:lnTo>
                      <a:pt x="1094" y="322"/>
                    </a:lnTo>
                    <a:lnTo>
                      <a:pt x="1094" y="323"/>
                    </a:lnTo>
                    <a:lnTo>
                      <a:pt x="1094" y="325"/>
                    </a:lnTo>
                    <a:lnTo>
                      <a:pt x="1095" y="325"/>
                    </a:lnTo>
                    <a:lnTo>
                      <a:pt x="1095" y="326"/>
                    </a:lnTo>
                    <a:lnTo>
                      <a:pt x="1095" y="327"/>
                    </a:lnTo>
                    <a:lnTo>
                      <a:pt x="1094" y="328"/>
                    </a:lnTo>
                    <a:lnTo>
                      <a:pt x="1094" y="329"/>
                    </a:lnTo>
                    <a:lnTo>
                      <a:pt x="1095" y="329"/>
                    </a:lnTo>
                    <a:lnTo>
                      <a:pt x="1095" y="330"/>
                    </a:lnTo>
                    <a:lnTo>
                      <a:pt x="1094" y="330"/>
                    </a:lnTo>
                    <a:lnTo>
                      <a:pt x="1094" y="331"/>
                    </a:lnTo>
                    <a:lnTo>
                      <a:pt x="1093" y="331"/>
                    </a:lnTo>
                    <a:lnTo>
                      <a:pt x="1092" y="331"/>
                    </a:lnTo>
                    <a:lnTo>
                      <a:pt x="1090" y="330"/>
                    </a:lnTo>
                    <a:lnTo>
                      <a:pt x="1089" y="330"/>
                    </a:lnTo>
                    <a:lnTo>
                      <a:pt x="1088" y="330"/>
                    </a:lnTo>
                    <a:lnTo>
                      <a:pt x="1087" y="331"/>
                    </a:lnTo>
                    <a:lnTo>
                      <a:pt x="1086" y="331"/>
                    </a:lnTo>
                    <a:lnTo>
                      <a:pt x="1086" y="332"/>
                    </a:lnTo>
                    <a:lnTo>
                      <a:pt x="1085" y="332"/>
                    </a:lnTo>
                    <a:lnTo>
                      <a:pt x="1078" y="329"/>
                    </a:lnTo>
                    <a:lnTo>
                      <a:pt x="1074" y="327"/>
                    </a:lnTo>
                    <a:lnTo>
                      <a:pt x="1071" y="326"/>
                    </a:lnTo>
                    <a:lnTo>
                      <a:pt x="1069" y="323"/>
                    </a:lnTo>
                    <a:lnTo>
                      <a:pt x="1068" y="322"/>
                    </a:lnTo>
                    <a:lnTo>
                      <a:pt x="1064" y="319"/>
                    </a:lnTo>
                    <a:lnTo>
                      <a:pt x="1062" y="317"/>
                    </a:lnTo>
                    <a:lnTo>
                      <a:pt x="1061" y="315"/>
                    </a:lnTo>
                    <a:lnTo>
                      <a:pt x="1060" y="315"/>
                    </a:lnTo>
                    <a:lnTo>
                      <a:pt x="1059" y="315"/>
                    </a:lnTo>
                    <a:lnTo>
                      <a:pt x="1058" y="315"/>
                    </a:lnTo>
                    <a:lnTo>
                      <a:pt x="1058" y="314"/>
                    </a:lnTo>
                    <a:lnTo>
                      <a:pt x="1058" y="313"/>
                    </a:lnTo>
                    <a:lnTo>
                      <a:pt x="1059" y="313"/>
                    </a:lnTo>
                    <a:lnTo>
                      <a:pt x="1060" y="313"/>
                    </a:lnTo>
                    <a:lnTo>
                      <a:pt x="1061" y="312"/>
                    </a:lnTo>
                    <a:lnTo>
                      <a:pt x="1061" y="311"/>
                    </a:lnTo>
                    <a:lnTo>
                      <a:pt x="1062" y="311"/>
                    </a:lnTo>
                    <a:lnTo>
                      <a:pt x="1062" y="310"/>
                    </a:lnTo>
                    <a:lnTo>
                      <a:pt x="1063" y="309"/>
                    </a:lnTo>
                    <a:lnTo>
                      <a:pt x="1063" y="307"/>
                    </a:lnTo>
                    <a:lnTo>
                      <a:pt x="1064" y="306"/>
                    </a:lnTo>
                    <a:lnTo>
                      <a:pt x="1064" y="305"/>
                    </a:lnTo>
                    <a:lnTo>
                      <a:pt x="1064" y="304"/>
                    </a:lnTo>
                    <a:lnTo>
                      <a:pt x="1064" y="303"/>
                    </a:lnTo>
                    <a:lnTo>
                      <a:pt x="1066" y="302"/>
                    </a:lnTo>
                    <a:lnTo>
                      <a:pt x="1066" y="301"/>
                    </a:lnTo>
                    <a:lnTo>
                      <a:pt x="1064" y="300"/>
                    </a:lnTo>
                    <a:lnTo>
                      <a:pt x="1064" y="298"/>
                    </a:lnTo>
                    <a:lnTo>
                      <a:pt x="1063" y="298"/>
                    </a:lnTo>
                    <a:lnTo>
                      <a:pt x="1064" y="298"/>
                    </a:lnTo>
                    <a:lnTo>
                      <a:pt x="1066" y="297"/>
                    </a:lnTo>
                    <a:lnTo>
                      <a:pt x="1064" y="297"/>
                    </a:lnTo>
                    <a:lnTo>
                      <a:pt x="1066" y="296"/>
                    </a:lnTo>
                    <a:lnTo>
                      <a:pt x="1064" y="295"/>
                    </a:lnTo>
                    <a:lnTo>
                      <a:pt x="1063" y="295"/>
                    </a:lnTo>
                    <a:lnTo>
                      <a:pt x="1062" y="296"/>
                    </a:lnTo>
                    <a:lnTo>
                      <a:pt x="1062" y="295"/>
                    </a:lnTo>
                    <a:lnTo>
                      <a:pt x="1061" y="295"/>
                    </a:lnTo>
                    <a:lnTo>
                      <a:pt x="1061" y="296"/>
                    </a:lnTo>
                    <a:lnTo>
                      <a:pt x="1060" y="296"/>
                    </a:lnTo>
                    <a:lnTo>
                      <a:pt x="1059" y="295"/>
                    </a:lnTo>
                    <a:lnTo>
                      <a:pt x="1059" y="294"/>
                    </a:lnTo>
                    <a:lnTo>
                      <a:pt x="1059" y="292"/>
                    </a:lnTo>
                    <a:lnTo>
                      <a:pt x="1058" y="290"/>
                    </a:lnTo>
                    <a:lnTo>
                      <a:pt x="1057" y="289"/>
                    </a:lnTo>
                    <a:lnTo>
                      <a:pt x="1055" y="287"/>
                    </a:lnTo>
                    <a:lnTo>
                      <a:pt x="1055" y="286"/>
                    </a:lnTo>
                    <a:lnTo>
                      <a:pt x="1054" y="286"/>
                    </a:lnTo>
                    <a:lnTo>
                      <a:pt x="1054" y="285"/>
                    </a:lnTo>
                    <a:lnTo>
                      <a:pt x="1054" y="284"/>
                    </a:lnTo>
                    <a:lnTo>
                      <a:pt x="1053" y="285"/>
                    </a:lnTo>
                    <a:lnTo>
                      <a:pt x="1051" y="286"/>
                    </a:lnTo>
                    <a:lnTo>
                      <a:pt x="1049" y="287"/>
                    </a:lnTo>
                    <a:lnTo>
                      <a:pt x="1047" y="287"/>
                    </a:lnTo>
                    <a:lnTo>
                      <a:pt x="1046" y="287"/>
                    </a:lnTo>
                    <a:lnTo>
                      <a:pt x="1045" y="286"/>
                    </a:lnTo>
                    <a:lnTo>
                      <a:pt x="1044" y="286"/>
                    </a:lnTo>
                    <a:lnTo>
                      <a:pt x="1043" y="285"/>
                    </a:lnTo>
                    <a:lnTo>
                      <a:pt x="1035" y="286"/>
                    </a:lnTo>
                    <a:lnTo>
                      <a:pt x="1027" y="286"/>
                    </a:lnTo>
                    <a:lnTo>
                      <a:pt x="1023" y="286"/>
                    </a:lnTo>
                    <a:lnTo>
                      <a:pt x="1015" y="287"/>
                    </a:lnTo>
                    <a:lnTo>
                      <a:pt x="1009" y="287"/>
                    </a:lnTo>
                    <a:lnTo>
                      <a:pt x="1000" y="288"/>
                    </a:lnTo>
                    <a:lnTo>
                      <a:pt x="994" y="288"/>
                    </a:lnTo>
                    <a:lnTo>
                      <a:pt x="988" y="288"/>
                    </a:lnTo>
                    <a:lnTo>
                      <a:pt x="985" y="288"/>
                    </a:lnTo>
                    <a:lnTo>
                      <a:pt x="984" y="288"/>
                    </a:lnTo>
                    <a:lnTo>
                      <a:pt x="983" y="287"/>
                    </a:lnTo>
                    <a:lnTo>
                      <a:pt x="981" y="286"/>
                    </a:lnTo>
                    <a:lnTo>
                      <a:pt x="980" y="284"/>
                    </a:lnTo>
                    <a:lnTo>
                      <a:pt x="977" y="272"/>
                    </a:lnTo>
                    <a:lnTo>
                      <a:pt x="975" y="261"/>
                    </a:lnTo>
                    <a:lnTo>
                      <a:pt x="973" y="251"/>
                    </a:lnTo>
                    <a:lnTo>
                      <a:pt x="971" y="240"/>
                    </a:lnTo>
                    <a:lnTo>
                      <a:pt x="969" y="230"/>
                    </a:lnTo>
                    <a:lnTo>
                      <a:pt x="968" y="220"/>
                    </a:lnTo>
                    <a:lnTo>
                      <a:pt x="967" y="220"/>
                    </a:lnTo>
                    <a:lnTo>
                      <a:pt x="960" y="220"/>
                    </a:lnTo>
                    <a:lnTo>
                      <a:pt x="954" y="220"/>
                    </a:lnTo>
                    <a:lnTo>
                      <a:pt x="947" y="220"/>
                    </a:lnTo>
                    <a:lnTo>
                      <a:pt x="940" y="220"/>
                    </a:lnTo>
                    <a:lnTo>
                      <a:pt x="939" y="220"/>
                    </a:lnTo>
                    <a:lnTo>
                      <a:pt x="939" y="219"/>
                    </a:lnTo>
                    <a:lnTo>
                      <a:pt x="939" y="203"/>
                    </a:lnTo>
                    <a:lnTo>
                      <a:pt x="940" y="189"/>
                    </a:lnTo>
                    <a:lnTo>
                      <a:pt x="940" y="187"/>
                    </a:lnTo>
                    <a:lnTo>
                      <a:pt x="940" y="186"/>
                    </a:lnTo>
                    <a:lnTo>
                      <a:pt x="941" y="186"/>
                    </a:lnTo>
                    <a:lnTo>
                      <a:pt x="941" y="185"/>
                    </a:lnTo>
                    <a:lnTo>
                      <a:pt x="942" y="185"/>
                    </a:lnTo>
                    <a:lnTo>
                      <a:pt x="942" y="183"/>
                    </a:lnTo>
                    <a:lnTo>
                      <a:pt x="942" y="180"/>
                    </a:lnTo>
                    <a:lnTo>
                      <a:pt x="943" y="160"/>
                    </a:lnTo>
                    <a:lnTo>
                      <a:pt x="945" y="139"/>
                    </a:lnTo>
                    <a:lnTo>
                      <a:pt x="937" y="144"/>
                    </a:lnTo>
                    <a:lnTo>
                      <a:pt x="928" y="150"/>
                    </a:lnTo>
                    <a:lnTo>
                      <a:pt x="928" y="148"/>
                    </a:lnTo>
                    <a:lnTo>
                      <a:pt x="926" y="148"/>
                    </a:lnTo>
                    <a:lnTo>
                      <a:pt x="923" y="141"/>
                    </a:lnTo>
                    <a:lnTo>
                      <a:pt x="918" y="131"/>
                    </a:lnTo>
                    <a:lnTo>
                      <a:pt x="915" y="125"/>
                    </a:lnTo>
                    <a:lnTo>
                      <a:pt x="911" y="114"/>
                    </a:lnTo>
                    <a:lnTo>
                      <a:pt x="909" y="113"/>
                    </a:lnTo>
                    <a:lnTo>
                      <a:pt x="907" y="112"/>
                    </a:lnTo>
                    <a:lnTo>
                      <a:pt x="902" y="109"/>
                    </a:lnTo>
                    <a:lnTo>
                      <a:pt x="896" y="105"/>
                    </a:lnTo>
                    <a:lnTo>
                      <a:pt x="892" y="102"/>
                    </a:lnTo>
                    <a:lnTo>
                      <a:pt x="889" y="99"/>
                    </a:lnTo>
                    <a:lnTo>
                      <a:pt x="883" y="91"/>
                    </a:lnTo>
                    <a:lnTo>
                      <a:pt x="877" y="81"/>
                    </a:lnTo>
                    <a:lnTo>
                      <a:pt x="876" y="80"/>
                    </a:lnTo>
                    <a:lnTo>
                      <a:pt x="874" y="80"/>
                    </a:lnTo>
                    <a:lnTo>
                      <a:pt x="873" y="79"/>
                    </a:lnTo>
                    <a:lnTo>
                      <a:pt x="872" y="80"/>
                    </a:lnTo>
                    <a:lnTo>
                      <a:pt x="871" y="80"/>
                    </a:lnTo>
                    <a:lnTo>
                      <a:pt x="865" y="84"/>
                    </a:lnTo>
                    <a:lnTo>
                      <a:pt x="859" y="87"/>
                    </a:lnTo>
                    <a:lnTo>
                      <a:pt x="853" y="91"/>
                    </a:lnTo>
                    <a:lnTo>
                      <a:pt x="847" y="94"/>
                    </a:lnTo>
                    <a:lnTo>
                      <a:pt x="846" y="94"/>
                    </a:lnTo>
                    <a:lnTo>
                      <a:pt x="845" y="94"/>
                    </a:lnTo>
                    <a:lnTo>
                      <a:pt x="842" y="94"/>
                    </a:lnTo>
                    <a:lnTo>
                      <a:pt x="834" y="93"/>
                    </a:lnTo>
                    <a:lnTo>
                      <a:pt x="826" y="93"/>
                    </a:lnTo>
                    <a:lnTo>
                      <a:pt x="817" y="92"/>
                    </a:lnTo>
                    <a:lnTo>
                      <a:pt x="809" y="91"/>
                    </a:lnTo>
                    <a:lnTo>
                      <a:pt x="800" y="89"/>
                    </a:lnTo>
                    <a:lnTo>
                      <a:pt x="791" y="89"/>
                    </a:lnTo>
                    <a:lnTo>
                      <a:pt x="782" y="88"/>
                    </a:lnTo>
                    <a:lnTo>
                      <a:pt x="773" y="87"/>
                    </a:lnTo>
                    <a:lnTo>
                      <a:pt x="767" y="88"/>
                    </a:lnTo>
                    <a:lnTo>
                      <a:pt x="762" y="89"/>
                    </a:lnTo>
                    <a:lnTo>
                      <a:pt x="757" y="91"/>
                    </a:lnTo>
                    <a:lnTo>
                      <a:pt x="751" y="91"/>
                    </a:lnTo>
                    <a:lnTo>
                      <a:pt x="745" y="92"/>
                    </a:lnTo>
                    <a:lnTo>
                      <a:pt x="740" y="93"/>
                    </a:lnTo>
                    <a:lnTo>
                      <a:pt x="734" y="94"/>
                    </a:lnTo>
                    <a:lnTo>
                      <a:pt x="730" y="95"/>
                    </a:lnTo>
                    <a:lnTo>
                      <a:pt x="726" y="95"/>
                    </a:lnTo>
                    <a:lnTo>
                      <a:pt x="723" y="96"/>
                    </a:lnTo>
                    <a:lnTo>
                      <a:pt x="719" y="96"/>
                    </a:lnTo>
                    <a:lnTo>
                      <a:pt x="716" y="97"/>
                    </a:lnTo>
                    <a:lnTo>
                      <a:pt x="714" y="97"/>
                    </a:lnTo>
                    <a:lnTo>
                      <a:pt x="711" y="97"/>
                    </a:lnTo>
                    <a:lnTo>
                      <a:pt x="709" y="99"/>
                    </a:lnTo>
                    <a:lnTo>
                      <a:pt x="707" y="99"/>
                    </a:lnTo>
                    <a:lnTo>
                      <a:pt x="702" y="100"/>
                    </a:lnTo>
                    <a:lnTo>
                      <a:pt x="701" y="99"/>
                    </a:lnTo>
                    <a:lnTo>
                      <a:pt x="700" y="99"/>
                    </a:lnTo>
                    <a:lnTo>
                      <a:pt x="696" y="93"/>
                    </a:lnTo>
                    <a:lnTo>
                      <a:pt x="692" y="89"/>
                    </a:lnTo>
                    <a:lnTo>
                      <a:pt x="689" y="86"/>
                    </a:lnTo>
                    <a:lnTo>
                      <a:pt x="685" y="81"/>
                    </a:lnTo>
                    <a:lnTo>
                      <a:pt x="682" y="78"/>
                    </a:lnTo>
                    <a:lnTo>
                      <a:pt x="679" y="74"/>
                    </a:lnTo>
                    <a:lnTo>
                      <a:pt x="675" y="70"/>
                    </a:lnTo>
                    <a:lnTo>
                      <a:pt x="672" y="66"/>
                    </a:lnTo>
                    <a:lnTo>
                      <a:pt x="668" y="62"/>
                    </a:lnTo>
                    <a:lnTo>
                      <a:pt x="664" y="58"/>
                    </a:lnTo>
                    <a:lnTo>
                      <a:pt x="661" y="53"/>
                    </a:lnTo>
                    <a:lnTo>
                      <a:pt x="658" y="50"/>
                    </a:lnTo>
                    <a:lnTo>
                      <a:pt x="650" y="43"/>
                    </a:lnTo>
                    <a:lnTo>
                      <a:pt x="647" y="37"/>
                    </a:lnTo>
                    <a:lnTo>
                      <a:pt x="647" y="35"/>
                    </a:lnTo>
                    <a:lnTo>
                      <a:pt x="647" y="30"/>
                    </a:lnTo>
                    <a:lnTo>
                      <a:pt x="646" y="29"/>
                    </a:lnTo>
                    <a:lnTo>
                      <a:pt x="645" y="27"/>
                    </a:lnTo>
                    <a:lnTo>
                      <a:pt x="644" y="25"/>
                    </a:lnTo>
                    <a:lnTo>
                      <a:pt x="640" y="22"/>
                    </a:lnTo>
                    <a:lnTo>
                      <a:pt x="635" y="19"/>
                    </a:lnTo>
                    <a:lnTo>
                      <a:pt x="628" y="14"/>
                    </a:lnTo>
                    <a:lnTo>
                      <a:pt x="619" y="8"/>
                    </a:lnTo>
                    <a:lnTo>
                      <a:pt x="608" y="2"/>
                    </a:lnTo>
                    <a:lnTo>
                      <a:pt x="606" y="0"/>
                    </a:lnTo>
                    <a:lnTo>
                      <a:pt x="1796" y="0"/>
                    </a:lnTo>
                    <a:lnTo>
                      <a:pt x="1794" y="1"/>
                    </a:lnTo>
                    <a:lnTo>
                      <a:pt x="1793" y="2"/>
                    </a:lnTo>
                    <a:lnTo>
                      <a:pt x="1793" y="3"/>
                    </a:lnTo>
                    <a:lnTo>
                      <a:pt x="1793" y="4"/>
                    </a:lnTo>
                    <a:lnTo>
                      <a:pt x="1794" y="5"/>
                    </a:lnTo>
                    <a:lnTo>
                      <a:pt x="1795" y="7"/>
                    </a:lnTo>
                    <a:lnTo>
                      <a:pt x="1794" y="8"/>
                    </a:lnTo>
                    <a:lnTo>
                      <a:pt x="1794" y="9"/>
                    </a:lnTo>
                    <a:lnTo>
                      <a:pt x="1792" y="16"/>
                    </a:lnTo>
                    <a:lnTo>
                      <a:pt x="1792" y="19"/>
                    </a:lnTo>
                    <a:lnTo>
                      <a:pt x="1792" y="21"/>
                    </a:lnTo>
                    <a:lnTo>
                      <a:pt x="1794" y="34"/>
                    </a:lnTo>
                    <a:lnTo>
                      <a:pt x="1794" y="37"/>
                    </a:lnTo>
                    <a:lnTo>
                      <a:pt x="1793" y="43"/>
                    </a:lnTo>
                    <a:lnTo>
                      <a:pt x="1792" y="46"/>
                    </a:lnTo>
                    <a:lnTo>
                      <a:pt x="1792" y="49"/>
                    </a:lnTo>
                    <a:lnTo>
                      <a:pt x="1793" y="50"/>
                    </a:lnTo>
                    <a:lnTo>
                      <a:pt x="1795" y="51"/>
                    </a:lnTo>
                    <a:lnTo>
                      <a:pt x="1796" y="53"/>
                    </a:lnTo>
                    <a:lnTo>
                      <a:pt x="1796" y="54"/>
                    </a:lnTo>
                    <a:lnTo>
                      <a:pt x="1796" y="55"/>
                    </a:lnTo>
                    <a:lnTo>
                      <a:pt x="1796" y="58"/>
                    </a:lnTo>
                    <a:lnTo>
                      <a:pt x="1798" y="59"/>
                    </a:lnTo>
                    <a:lnTo>
                      <a:pt x="1798" y="61"/>
                    </a:lnTo>
                    <a:lnTo>
                      <a:pt x="1800" y="6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07" name="Freeform 83">
                <a:extLst>
                  <a:ext uri="{FF2B5EF4-FFF2-40B4-BE49-F238E27FC236}">
                    <a16:creationId xmlns:a16="http://schemas.microsoft.com/office/drawing/2014/main" id="{64B1FF35-CDDB-C4E5-CB66-EA8BFC831D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49565" y="1457474"/>
                <a:ext cx="738188" cy="531813"/>
              </a:xfrm>
              <a:custGeom>
                <a:avLst/>
                <a:gdLst>
                  <a:gd name="T0" fmla="*/ 195 w 465"/>
                  <a:gd name="T1" fmla="*/ 94 h 335"/>
                  <a:gd name="T2" fmla="*/ 198 w 465"/>
                  <a:gd name="T3" fmla="*/ 19 h 335"/>
                  <a:gd name="T4" fmla="*/ 190 w 465"/>
                  <a:gd name="T5" fmla="*/ 39 h 335"/>
                  <a:gd name="T6" fmla="*/ 187 w 465"/>
                  <a:gd name="T7" fmla="*/ 55 h 335"/>
                  <a:gd name="T8" fmla="*/ 207 w 465"/>
                  <a:gd name="T9" fmla="*/ 69 h 335"/>
                  <a:gd name="T10" fmla="*/ 187 w 465"/>
                  <a:gd name="T11" fmla="*/ 90 h 335"/>
                  <a:gd name="T12" fmla="*/ 176 w 465"/>
                  <a:gd name="T13" fmla="*/ 76 h 335"/>
                  <a:gd name="T14" fmla="*/ 126 w 465"/>
                  <a:gd name="T15" fmla="*/ 79 h 335"/>
                  <a:gd name="T16" fmla="*/ 112 w 465"/>
                  <a:gd name="T17" fmla="*/ 103 h 335"/>
                  <a:gd name="T18" fmla="*/ 129 w 465"/>
                  <a:gd name="T19" fmla="*/ 118 h 335"/>
                  <a:gd name="T20" fmla="*/ 163 w 465"/>
                  <a:gd name="T21" fmla="*/ 116 h 335"/>
                  <a:gd name="T22" fmla="*/ 180 w 465"/>
                  <a:gd name="T23" fmla="*/ 116 h 335"/>
                  <a:gd name="T24" fmla="*/ 199 w 465"/>
                  <a:gd name="T25" fmla="*/ 125 h 335"/>
                  <a:gd name="T26" fmla="*/ 220 w 465"/>
                  <a:gd name="T27" fmla="*/ 124 h 335"/>
                  <a:gd name="T28" fmla="*/ 245 w 465"/>
                  <a:gd name="T29" fmla="*/ 113 h 335"/>
                  <a:gd name="T30" fmla="*/ 262 w 465"/>
                  <a:gd name="T31" fmla="*/ 132 h 335"/>
                  <a:gd name="T32" fmla="*/ 282 w 465"/>
                  <a:gd name="T33" fmla="*/ 135 h 335"/>
                  <a:gd name="T34" fmla="*/ 301 w 465"/>
                  <a:gd name="T35" fmla="*/ 133 h 335"/>
                  <a:gd name="T36" fmla="*/ 335 w 465"/>
                  <a:gd name="T37" fmla="*/ 133 h 335"/>
                  <a:gd name="T38" fmla="*/ 374 w 465"/>
                  <a:gd name="T39" fmla="*/ 125 h 335"/>
                  <a:gd name="T40" fmla="*/ 386 w 465"/>
                  <a:gd name="T41" fmla="*/ 161 h 335"/>
                  <a:gd name="T42" fmla="*/ 383 w 465"/>
                  <a:gd name="T43" fmla="*/ 185 h 335"/>
                  <a:gd name="T44" fmla="*/ 402 w 465"/>
                  <a:gd name="T45" fmla="*/ 189 h 335"/>
                  <a:gd name="T46" fmla="*/ 440 w 465"/>
                  <a:gd name="T47" fmla="*/ 197 h 335"/>
                  <a:gd name="T48" fmla="*/ 443 w 465"/>
                  <a:gd name="T49" fmla="*/ 230 h 335"/>
                  <a:gd name="T50" fmla="*/ 452 w 465"/>
                  <a:gd name="T51" fmla="*/ 257 h 335"/>
                  <a:gd name="T52" fmla="*/ 461 w 465"/>
                  <a:gd name="T53" fmla="*/ 283 h 335"/>
                  <a:gd name="T54" fmla="*/ 423 w 465"/>
                  <a:gd name="T55" fmla="*/ 282 h 335"/>
                  <a:gd name="T56" fmla="*/ 405 w 465"/>
                  <a:gd name="T57" fmla="*/ 286 h 335"/>
                  <a:gd name="T58" fmla="*/ 372 w 465"/>
                  <a:gd name="T59" fmla="*/ 292 h 335"/>
                  <a:gd name="T60" fmla="*/ 359 w 465"/>
                  <a:gd name="T61" fmla="*/ 277 h 335"/>
                  <a:gd name="T62" fmla="*/ 331 w 465"/>
                  <a:gd name="T63" fmla="*/ 292 h 335"/>
                  <a:gd name="T64" fmla="*/ 286 w 465"/>
                  <a:gd name="T65" fmla="*/ 319 h 335"/>
                  <a:gd name="T66" fmla="*/ 245 w 465"/>
                  <a:gd name="T67" fmla="*/ 310 h 335"/>
                  <a:gd name="T68" fmla="*/ 247 w 465"/>
                  <a:gd name="T69" fmla="*/ 269 h 335"/>
                  <a:gd name="T70" fmla="*/ 249 w 465"/>
                  <a:gd name="T71" fmla="*/ 240 h 335"/>
                  <a:gd name="T72" fmla="*/ 239 w 465"/>
                  <a:gd name="T73" fmla="*/ 220 h 335"/>
                  <a:gd name="T74" fmla="*/ 214 w 465"/>
                  <a:gd name="T75" fmla="*/ 202 h 335"/>
                  <a:gd name="T76" fmla="*/ 194 w 465"/>
                  <a:gd name="T77" fmla="*/ 209 h 335"/>
                  <a:gd name="T78" fmla="*/ 174 w 465"/>
                  <a:gd name="T79" fmla="*/ 238 h 335"/>
                  <a:gd name="T80" fmla="*/ 173 w 465"/>
                  <a:gd name="T81" fmla="*/ 252 h 335"/>
                  <a:gd name="T82" fmla="*/ 164 w 465"/>
                  <a:gd name="T83" fmla="*/ 272 h 335"/>
                  <a:gd name="T84" fmla="*/ 144 w 465"/>
                  <a:gd name="T85" fmla="*/ 267 h 335"/>
                  <a:gd name="T86" fmla="*/ 121 w 465"/>
                  <a:gd name="T87" fmla="*/ 284 h 335"/>
                  <a:gd name="T88" fmla="*/ 114 w 465"/>
                  <a:gd name="T89" fmla="*/ 303 h 335"/>
                  <a:gd name="T90" fmla="*/ 94 w 465"/>
                  <a:gd name="T91" fmla="*/ 290 h 335"/>
                  <a:gd name="T92" fmla="*/ 78 w 465"/>
                  <a:gd name="T93" fmla="*/ 292 h 335"/>
                  <a:gd name="T94" fmla="*/ 59 w 465"/>
                  <a:gd name="T95" fmla="*/ 303 h 335"/>
                  <a:gd name="T96" fmla="*/ 40 w 465"/>
                  <a:gd name="T97" fmla="*/ 317 h 335"/>
                  <a:gd name="T98" fmla="*/ 27 w 465"/>
                  <a:gd name="T99" fmla="*/ 294 h 335"/>
                  <a:gd name="T100" fmla="*/ 53 w 465"/>
                  <a:gd name="T101" fmla="*/ 240 h 335"/>
                  <a:gd name="T102" fmla="*/ 44 w 465"/>
                  <a:gd name="T103" fmla="*/ 200 h 335"/>
                  <a:gd name="T104" fmla="*/ 47 w 465"/>
                  <a:gd name="T105" fmla="*/ 175 h 335"/>
                  <a:gd name="T106" fmla="*/ 36 w 465"/>
                  <a:gd name="T107" fmla="*/ 159 h 335"/>
                  <a:gd name="T108" fmla="*/ 9 w 465"/>
                  <a:gd name="T109" fmla="*/ 147 h 335"/>
                  <a:gd name="T110" fmla="*/ 9 w 465"/>
                  <a:gd name="T111" fmla="*/ 122 h 335"/>
                  <a:gd name="T112" fmla="*/ 74 w 465"/>
                  <a:gd name="T113" fmla="*/ 111 h 335"/>
                  <a:gd name="T114" fmla="*/ 84 w 465"/>
                  <a:gd name="T115" fmla="*/ 84 h 335"/>
                  <a:gd name="T116" fmla="*/ 90 w 465"/>
                  <a:gd name="T117" fmla="*/ 77 h 335"/>
                  <a:gd name="T118" fmla="*/ 82 w 465"/>
                  <a:gd name="T119" fmla="*/ 67 h 335"/>
                  <a:gd name="T120" fmla="*/ 117 w 465"/>
                  <a:gd name="T121" fmla="*/ 59 h 335"/>
                  <a:gd name="T122" fmla="*/ 119 w 465"/>
                  <a:gd name="T123" fmla="*/ 21 h 335"/>
                  <a:gd name="T124" fmla="*/ 143 w 465"/>
                  <a:gd name="T125" fmla="*/ 31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5" h="335">
                    <a:moveTo>
                      <a:pt x="195" y="94"/>
                    </a:moveTo>
                    <a:lnTo>
                      <a:pt x="197" y="94"/>
                    </a:lnTo>
                    <a:lnTo>
                      <a:pt x="198" y="93"/>
                    </a:lnTo>
                    <a:lnTo>
                      <a:pt x="199" y="93"/>
                    </a:lnTo>
                    <a:lnTo>
                      <a:pt x="200" y="94"/>
                    </a:lnTo>
                    <a:lnTo>
                      <a:pt x="199" y="97"/>
                    </a:lnTo>
                    <a:lnTo>
                      <a:pt x="197" y="97"/>
                    </a:lnTo>
                    <a:lnTo>
                      <a:pt x="196" y="98"/>
                    </a:lnTo>
                    <a:lnTo>
                      <a:pt x="193" y="100"/>
                    </a:lnTo>
                    <a:lnTo>
                      <a:pt x="190" y="98"/>
                    </a:lnTo>
                    <a:lnTo>
                      <a:pt x="190" y="97"/>
                    </a:lnTo>
                    <a:lnTo>
                      <a:pt x="188" y="96"/>
                    </a:lnTo>
                    <a:lnTo>
                      <a:pt x="187" y="94"/>
                    </a:lnTo>
                    <a:lnTo>
                      <a:pt x="187" y="93"/>
                    </a:lnTo>
                    <a:lnTo>
                      <a:pt x="187" y="91"/>
                    </a:lnTo>
                    <a:lnTo>
                      <a:pt x="188" y="91"/>
                    </a:lnTo>
                    <a:lnTo>
                      <a:pt x="195" y="94"/>
                    </a:lnTo>
                    <a:close/>
                    <a:moveTo>
                      <a:pt x="196" y="8"/>
                    </a:moveTo>
                    <a:lnTo>
                      <a:pt x="196" y="9"/>
                    </a:lnTo>
                    <a:lnTo>
                      <a:pt x="195" y="8"/>
                    </a:lnTo>
                    <a:lnTo>
                      <a:pt x="194" y="8"/>
                    </a:lnTo>
                    <a:lnTo>
                      <a:pt x="193" y="6"/>
                    </a:lnTo>
                    <a:lnTo>
                      <a:pt x="191" y="5"/>
                    </a:lnTo>
                    <a:lnTo>
                      <a:pt x="190" y="2"/>
                    </a:lnTo>
                    <a:lnTo>
                      <a:pt x="191" y="2"/>
                    </a:lnTo>
                    <a:lnTo>
                      <a:pt x="194" y="4"/>
                    </a:lnTo>
                    <a:lnTo>
                      <a:pt x="195" y="5"/>
                    </a:lnTo>
                    <a:lnTo>
                      <a:pt x="196" y="6"/>
                    </a:lnTo>
                    <a:lnTo>
                      <a:pt x="196" y="8"/>
                    </a:lnTo>
                    <a:close/>
                    <a:moveTo>
                      <a:pt x="188" y="6"/>
                    </a:moveTo>
                    <a:lnTo>
                      <a:pt x="199" y="18"/>
                    </a:lnTo>
                    <a:lnTo>
                      <a:pt x="199" y="19"/>
                    </a:lnTo>
                    <a:lnTo>
                      <a:pt x="199" y="21"/>
                    </a:lnTo>
                    <a:lnTo>
                      <a:pt x="198" y="19"/>
                    </a:lnTo>
                    <a:lnTo>
                      <a:pt x="196" y="18"/>
                    </a:lnTo>
                    <a:lnTo>
                      <a:pt x="195" y="18"/>
                    </a:lnTo>
                    <a:lnTo>
                      <a:pt x="195" y="19"/>
                    </a:lnTo>
                    <a:lnTo>
                      <a:pt x="195" y="21"/>
                    </a:lnTo>
                    <a:lnTo>
                      <a:pt x="196" y="22"/>
                    </a:lnTo>
                    <a:lnTo>
                      <a:pt x="202" y="23"/>
                    </a:lnTo>
                    <a:lnTo>
                      <a:pt x="204" y="24"/>
                    </a:lnTo>
                    <a:lnTo>
                      <a:pt x="203" y="27"/>
                    </a:lnTo>
                    <a:lnTo>
                      <a:pt x="202" y="29"/>
                    </a:lnTo>
                    <a:lnTo>
                      <a:pt x="202" y="30"/>
                    </a:lnTo>
                    <a:lnTo>
                      <a:pt x="200" y="30"/>
                    </a:lnTo>
                    <a:lnTo>
                      <a:pt x="199" y="31"/>
                    </a:lnTo>
                    <a:lnTo>
                      <a:pt x="198" y="32"/>
                    </a:lnTo>
                    <a:lnTo>
                      <a:pt x="195" y="34"/>
                    </a:lnTo>
                    <a:lnTo>
                      <a:pt x="193" y="36"/>
                    </a:lnTo>
                    <a:lnTo>
                      <a:pt x="191" y="38"/>
                    </a:lnTo>
                    <a:lnTo>
                      <a:pt x="190" y="39"/>
                    </a:lnTo>
                    <a:lnTo>
                      <a:pt x="189" y="39"/>
                    </a:lnTo>
                    <a:lnTo>
                      <a:pt x="188" y="40"/>
                    </a:lnTo>
                    <a:lnTo>
                      <a:pt x="187" y="42"/>
                    </a:lnTo>
                    <a:lnTo>
                      <a:pt x="186" y="43"/>
                    </a:lnTo>
                    <a:lnTo>
                      <a:pt x="181" y="44"/>
                    </a:lnTo>
                    <a:lnTo>
                      <a:pt x="180" y="46"/>
                    </a:lnTo>
                    <a:lnTo>
                      <a:pt x="179" y="47"/>
                    </a:lnTo>
                    <a:lnTo>
                      <a:pt x="179" y="48"/>
                    </a:lnTo>
                    <a:lnTo>
                      <a:pt x="179" y="49"/>
                    </a:lnTo>
                    <a:lnTo>
                      <a:pt x="180" y="50"/>
                    </a:lnTo>
                    <a:lnTo>
                      <a:pt x="180" y="51"/>
                    </a:lnTo>
                    <a:lnTo>
                      <a:pt x="181" y="51"/>
                    </a:lnTo>
                    <a:lnTo>
                      <a:pt x="180" y="54"/>
                    </a:lnTo>
                    <a:lnTo>
                      <a:pt x="183" y="55"/>
                    </a:lnTo>
                    <a:lnTo>
                      <a:pt x="185" y="56"/>
                    </a:lnTo>
                    <a:lnTo>
                      <a:pt x="186" y="56"/>
                    </a:lnTo>
                    <a:lnTo>
                      <a:pt x="187" y="55"/>
                    </a:lnTo>
                    <a:lnTo>
                      <a:pt x="188" y="55"/>
                    </a:lnTo>
                    <a:lnTo>
                      <a:pt x="189" y="56"/>
                    </a:lnTo>
                    <a:lnTo>
                      <a:pt x="190" y="58"/>
                    </a:lnTo>
                    <a:lnTo>
                      <a:pt x="191" y="61"/>
                    </a:lnTo>
                    <a:lnTo>
                      <a:pt x="193" y="65"/>
                    </a:lnTo>
                    <a:lnTo>
                      <a:pt x="195" y="67"/>
                    </a:lnTo>
                    <a:lnTo>
                      <a:pt x="197" y="67"/>
                    </a:lnTo>
                    <a:lnTo>
                      <a:pt x="200" y="67"/>
                    </a:lnTo>
                    <a:lnTo>
                      <a:pt x="208" y="64"/>
                    </a:lnTo>
                    <a:lnTo>
                      <a:pt x="214" y="64"/>
                    </a:lnTo>
                    <a:lnTo>
                      <a:pt x="215" y="64"/>
                    </a:lnTo>
                    <a:lnTo>
                      <a:pt x="216" y="66"/>
                    </a:lnTo>
                    <a:lnTo>
                      <a:pt x="215" y="67"/>
                    </a:lnTo>
                    <a:lnTo>
                      <a:pt x="213" y="69"/>
                    </a:lnTo>
                    <a:lnTo>
                      <a:pt x="212" y="69"/>
                    </a:lnTo>
                    <a:lnTo>
                      <a:pt x="208" y="69"/>
                    </a:lnTo>
                    <a:lnTo>
                      <a:pt x="207" y="69"/>
                    </a:lnTo>
                    <a:lnTo>
                      <a:pt x="206" y="71"/>
                    </a:lnTo>
                    <a:lnTo>
                      <a:pt x="206" y="69"/>
                    </a:lnTo>
                    <a:lnTo>
                      <a:pt x="205" y="69"/>
                    </a:lnTo>
                    <a:lnTo>
                      <a:pt x="205" y="71"/>
                    </a:lnTo>
                    <a:lnTo>
                      <a:pt x="202" y="73"/>
                    </a:lnTo>
                    <a:lnTo>
                      <a:pt x="197" y="74"/>
                    </a:lnTo>
                    <a:lnTo>
                      <a:pt x="196" y="76"/>
                    </a:lnTo>
                    <a:lnTo>
                      <a:pt x="196" y="77"/>
                    </a:lnTo>
                    <a:lnTo>
                      <a:pt x="196" y="80"/>
                    </a:lnTo>
                    <a:lnTo>
                      <a:pt x="195" y="83"/>
                    </a:lnTo>
                    <a:lnTo>
                      <a:pt x="195" y="84"/>
                    </a:lnTo>
                    <a:lnTo>
                      <a:pt x="194" y="85"/>
                    </a:lnTo>
                    <a:lnTo>
                      <a:pt x="193" y="86"/>
                    </a:lnTo>
                    <a:lnTo>
                      <a:pt x="191" y="86"/>
                    </a:lnTo>
                    <a:lnTo>
                      <a:pt x="188" y="86"/>
                    </a:lnTo>
                    <a:lnTo>
                      <a:pt x="187" y="88"/>
                    </a:lnTo>
                    <a:lnTo>
                      <a:pt x="187" y="90"/>
                    </a:lnTo>
                    <a:lnTo>
                      <a:pt x="186" y="90"/>
                    </a:lnTo>
                    <a:lnTo>
                      <a:pt x="185" y="90"/>
                    </a:lnTo>
                    <a:lnTo>
                      <a:pt x="185" y="89"/>
                    </a:lnTo>
                    <a:lnTo>
                      <a:pt x="185" y="88"/>
                    </a:lnTo>
                    <a:lnTo>
                      <a:pt x="186" y="85"/>
                    </a:lnTo>
                    <a:lnTo>
                      <a:pt x="186" y="84"/>
                    </a:lnTo>
                    <a:lnTo>
                      <a:pt x="187" y="84"/>
                    </a:lnTo>
                    <a:lnTo>
                      <a:pt x="188" y="83"/>
                    </a:lnTo>
                    <a:lnTo>
                      <a:pt x="189" y="83"/>
                    </a:lnTo>
                    <a:lnTo>
                      <a:pt x="190" y="81"/>
                    </a:lnTo>
                    <a:lnTo>
                      <a:pt x="189" y="80"/>
                    </a:lnTo>
                    <a:lnTo>
                      <a:pt x="188" y="79"/>
                    </a:lnTo>
                    <a:lnTo>
                      <a:pt x="186" y="79"/>
                    </a:lnTo>
                    <a:lnTo>
                      <a:pt x="181" y="77"/>
                    </a:lnTo>
                    <a:lnTo>
                      <a:pt x="179" y="76"/>
                    </a:lnTo>
                    <a:lnTo>
                      <a:pt x="177" y="76"/>
                    </a:lnTo>
                    <a:lnTo>
                      <a:pt x="176" y="76"/>
                    </a:lnTo>
                    <a:lnTo>
                      <a:pt x="176" y="75"/>
                    </a:lnTo>
                    <a:lnTo>
                      <a:pt x="174" y="74"/>
                    </a:lnTo>
                    <a:lnTo>
                      <a:pt x="173" y="73"/>
                    </a:lnTo>
                    <a:lnTo>
                      <a:pt x="172" y="72"/>
                    </a:lnTo>
                    <a:lnTo>
                      <a:pt x="171" y="72"/>
                    </a:lnTo>
                    <a:lnTo>
                      <a:pt x="168" y="72"/>
                    </a:lnTo>
                    <a:lnTo>
                      <a:pt x="167" y="72"/>
                    </a:lnTo>
                    <a:lnTo>
                      <a:pt x="159" y="66"/>
                    </a:lnTo>
                    <a:lnTo>
                      <a:pt x="156" y="66"/>
                    </a:lnTo>
                    <a:lnTo>
                      <a:pt x="133" y="74"/>
                    </a:lnTo>
                    <a:lnTo>
                      <a:pt x="131" y="74"/>
                    </a:lnTo>
                    <a:lnTo>
                      <a:pt x="130" y="74"/>
                    </a:lnTo>
                    <a:lnTo>
                      <a:pt x="129" y="73"/>
                    </a:lnTo>
                    <a:lnTo>
                      <a:pt x="129" y="74"/>
                    </a:lnTo>
                    <a:lnTo>
                      <a:pt x="128" y="75"/>
                    </a:lnTo>
                    <a:lnTo>
                      <a:pt x="127" y="76"/>
                    </a:lnTo>
                    <a:lnTo>
                      <a:pt x="126" y="79"/>
                    </a:lnTo>
                    <a:lnTo>
                      <a:pt x="126" y="81"/>
                    </a:lnTo>
                    <a:lnTo>
                      <a:pt x="127" y="83"/>
                    </a:lnTo>
                    <a:lnTo>
                      <a:pt x="127" y="84"/>
                    </a:lnTo>
                    <a:lnTo>
                      <a:pt x="127" y="85"/>
                    </a:lnTo>
                    <a:lnTo>
                      <a:pt x="128" y="88"/>
                    </a:lnTo>
                    <a:lnTo>
                      <a:pt x="128" y="89"/>
                    </a:lnTo>
                    <a:lnTo>
                      <a:pt x="122" y="90"/>
                    </a:lnTo>
                    <a:lnTo>
                      <a:pt x="120" y="85"/>
                    </a:lnTo>
                    <a:lnTo>
                      <a:pt x="118" y="83"/>
                    </a:lnTo>
                    <a:lnTo>
                      <a:pt x="117" y="83"/>
                    </a:lnTo>
                    <a:lnTo>
                      <a:pt x="117" y="84"/>
                    </a:lnTo>
                    <a:lnTo>
                      <a:pt x="117" y="85"/>
                    </a:lnTo>
                    <a:lnTo>
                      <a:pt x="116" y="88"/>
                    </a:lnTo>
                    <a:lnTo>
                      <a:pt x="112" y="96"/>
                    </a:lnTo>
                    <a:lnTo>
                      <a:pt x="112" y="99"/>
                    </a:lnTo>
                    <a:lnTo>
                      <a:pt x="112" y="101"/>
                    </a:lnTo>
                    <a:lnTo>
                      <a:pt x="112" y="103"/>
                    </a:lnTo>
                    <a:lnTo>
                      <a:pt x="113" y="105"/>
                    </a:lnTo>
                    <a:lnTo>
                      <a:pt x="114" y="105"/>
                    </a:lnTo>
                    <a:lnTo>
                      <a:pt x="114" y="106"/>
                    </a:lnTo>
                    <a:lnTo>
                      <a:pt x="116" y="107"/>
                    </a:lnTo>
                    <a:lnTo>
                      <a:pt x="116" y="109"/>
                    </a:lnTo>
                    <a:lnTo>
                      <a:pt x="116" y="118"/>
                    </a:lnTo>
                    <a:lnTo>
                      <a:pt x="117" y="121"/>
                    </a:lnTo>
                    <a:lnTo>
                      <a:pt x="119" y="119"/>
                    </a:lnTo>
                    <a:lnTo>
                      <a:pt x="119" y="118"/>
                    </a:lnTo>
                    <a:lnTo>
                      <a:pt x="119" y="117"/>
                    </a:lnTo>
                    <a:lnTo>
                      <a:pt x="120" y="117"/>
                    </a:lnTo>
                    <a:lnTo>
                      <a:pt x="121" y="118"/>
                    </a:lnTo>
                    <a:lnTo>
                      <a:pt x="122" y="119"/>
                    </a:lnTo>
                    <a:lnTo>
                      <a:pt x="126" y="119"/>
                    </a:lnTo>
                    <a:lnTo>
                      <a:pt x="127" y="119"/>
                    </a:lnTo>
                    <a:lnTo>
                      <a:pt x="128" y="118"/>
                    </a:lnTo>
                    <a:lnTo>
                      <a:pt x="129" y="118"/>
                    </a:lnTo>
                    <a:lnTo>
                      <a:pt x="130" y="117"/>
                    </a:lnTo>
                    <a:lnTo>
                      <a:pt x="131" y="116"/>
                    </a:lnTo>
                    <a:lnTo>
                      <a:pt x="133" y="116"/>
                    </a:lnTo>
                    <a:lnTo>
                      <a:pt x="138" y="115"/>
                    </a:lnTo>
                    <a:lnTo>
                      <a:pt x="140" y="116"/>
                    </a:lnTo>
                    <a:lnTo>
                      <a:pt x="143" y="116"/>
                    </a:lnTo>
                    <a:lnTo>
                      <a:pt x="145" y="117"/>
                    </a:lnTo>
                    <a:lnTo>
                      <a:pt x="147" y="118"/>
                    </a:lnTo>
                    <a:lnTo>
                      <a:pt x="152" y="117"/>
                    </a:lnTo>
                    <a:lnTo>
                      <a:pt x="155" y="118"/>
                    </a:lnTo>
                    <a:lnTo>
                      <a:pt x="156" y="118"/>
                    </a:lnTo>
                    <a:lnTo>
                      <a:pt x="157" y="118"/>
                    </a:lnTo>
                    <a:lnTo>
                      <a:pt x="157" y="117"/>
                    </a:lnTo>
                    <a:lnTo>
                      <a:pt x="159" y="116"/>
                    </a:lnTo>
                    <a:lnTo>
                      <a:pt x="160" y="116"/>
                    </a:lnTo>
                    <a:lnTo>
                      <a:pt x="162" y="116"/>
                    </a:lnTo>
                    <a:lnTo>
                      <a:pt x="163" y="116"/>
                    </a:lnTo>
                    <a:lnTo>
                      <a:pt x="164" y="117"/>
                    </a:lnTo>
                    <a:lnTo>
                      <a:pt x="165" y="117"/>
                    </a:lnTo>
                    <a:lnTo>
                      <a:pt x="167" y="117"/>
                    </a:lnTo>
                    <a:lnTo>
                      <a:pt x="168" y="116"/>
                    </a:lnTo>
                    <a:lnTo>
                      <a:pt x="169" y="113"/>
                    </a:lnTo>
                    <a:lnTo>
                      <a:pt x="170" y="111"/>
                    </a:lnTo>
                    <a:lnTo>
                      <a:pt x="170" y="113"/>
                    </a:lnTo>
                    <a:lnTo>
                      <a:pt x="171" y="114"/>
                    </a:lnTo>
                    <a:lnTo>
                      <a:pt x="171" y="116"/>
                    </a:lnTo>
                    <a:lnTo>
                      <a:pt x="170" y="118"/>
                    </a:lnTo>
                    <a:lnTo>
                      <a:pt x="170" y="119"/>
                    </a:lnTo>
                    <a:lnTo>
                      <a:pt x="171" y="119"/>
                    </a:lnTo>
                    <a:lnTo>
                      <a:pt x="172" y="119"/>
                    </a:lnTo>
                    <a:lnTo>
                      <a:pt x="178" y="116"/>
                    </a:lnTo>
                    <a:lnTo>
                      <a:pt x="178" y="115"/>
                    </a:lnTo>
                    <a:lnTo>
                      <a:pt x="179" y="115"/>
                    </a:lnTo>
                    <a:lnTo>
                      <a:pt x="180" y="116"/>
                    </a:lnTo>
                    <a:lnTo>
                      <a:pt x="181" y="116"/>
                    </a:lnTo>
                    <a:lnTo>
                      <a:pt x="181" y="115"/>
                    </a:lnTo>
                    <a:lnTo>
                      <a:pt x="182" y="115"/>
                    </a:lnTo>
                    <a:lnTo>
                      <a:pt x="183" y="114"/>
                    </a:lnTo>
                    <a:lnTo>
                      <a:pt x="186" y="114"/>
                    </a:lnTo>
                    <a:lnTo>
                      <a:pt x="187" y="114"/>
                    </a:lnTo>
                    <a:lnTo>
                      <a:pt x="188" y="115"/>
                    </a:lnTo>
                    <a:lnTo>
                      <a:pt x="189" y="115"/>
                    </a:lnTo>
                    <a:lnTo>
                      <a:pt x="190" y="116"/>
                    </a:lnTo>
                    <a:lnTo>
                      <a:pt x="193" y="115"/>
                    </a:lnTo>
                    <a:lnTo>
                      <a:pt x="194" y="115"/>
                    </a:lnTo>
                    <a:lnTo>
                      <a:pt x="195" y="116"/>
                    </a:lnTo>
                    <a:lnTo>
                      <a:pt x="196" y="118"/>
                    </a:lnTo>
                    <a:lnTo>
                      <a:pt x="197" y="122"/>
                    </a:lnTo>
                    <a:lnTo>
                      <a:pt x="199" y="123"/>
                    </a:lnTo>
                    <a:lnTo>
                      <a:pt x="199" y="124"/>
                    </a:lnTo>
                    <a:lnTo>
                      <a:pt x="199" y="125"/>
                    </a:lnTo>
                    <a:lnTo>
                      <a:pt x="199" y="126"/>
                    </a:lnTo>
                    <a:lnTo>
                      <a:pt x="199" y="127"/>
                    </a:lnTo>
                    <a:lnTo>
                      <a:pt x="200" y="128"/>
                    </a:lnTo>
                    <a:lnTo>
                      <a:pt x="202" y="130"/>
                    </a:lnTo>
                    <a:lnTo>
                      <a:pt x="204" y="131"/>
                    </a:lnTo>
                    <a:lnTo>
                      <a:pt x="205" y="130"/>
                    </a:lnTo>
                    <a:lnTo>
                      <a:pt x="207" y="128"/>
                    </a:lnTo>
                    <a:lnTo>
                      <a:pt x="208" y="128"/>
                    </a:lnTo>
                    <a:lnTo>
                      <a:pt x="210" y="128"/>
                    </a:lnTo>
                    <a:lnTo>
                      <a:pt x="211" y="127"/>
                    </a:lnTo>
                    <a:lnTo>
                      <a:pt x="212" y="127"/>
                    </a:lnTo>
                    <a:lnTo>
                      <a:pt x="213" y="128"/>
                    </a:lnTo>
                    <a:lnTo>
                      <a:pt x="214" y="128"/>
                    </a:lnTo>
                    <a:lnTo>
                      <a:pt x="216" y="130"/>
                    </a:lnTo>
                    <a:lnTo>
                      <a:pt x="217" y="128"/>
                    </a:lnTo>
                    <a:lnTo>
                      <a:pt x="219" y="126"/>
                    </a:lnTo>
                    <a:lnTo>
                      <a:pt x="220" y="124"/>
                    </a:lnTo>
                    <a:lnTo>
                      <a:pt x="221" y="122"/>
                    </a:lnTo>
                    <a:lnTo>
                      <a:pt x="223" y="121"/>
                    </a:lnTo>
                    <a:lnTo>
                      <a:pt x="225" y="119"/>
                    </a:lnTo>
                    <a:lnTo>
                      <a:pt x="228" y="119"/>
                    </a:lnTo>
                    <a:lnTo>
                      <a:pt x="231" y="121"/>
                    </a:lnTo>
                    <a:lnTo>
                      <a:pt x="232" y="121"/>
                    </a:lnTo>
                    <a:lnTo>
                      <a:pt x="233" y="119"/>
                    </a:lnTo>
                    <a:lnTo>
                      <a:pt x="234" y="117"/>
                    </a:lnTo>
                    <a:lnTo>
                      <a:pt x="236" y="117"/>
                    </a:lnTo>
                    <a:lnTo>
                      <a:pt x="238" y="116"/>
                    </a:lnTo>
                    <a:lnTo>
                      <a:pt x="238" y="115"/>
                    </a:lnTo>
                    <a:lnTo>
                      <a:pt x="239" y="115"/>
                    </a:lnTo>
                    <a:lnTo>
                      <a:pt x="239" y="114"/>
                    </a:lnTo>
                    <a:lnTo>
                      <a:pt x="240" y="114"/>
                    </a:lnTo>
                    <a:lnTo>
                      <a:pt x="241" y="114"/>
                    </a:lnTo>
                    <a:lnTo>
                      <a:pt x="243" y="113"/>
                    </a:lnTo>
                    <a:lnTo>
                      <a:pt x="245" y="113"/>
                    </a:lnTo>
                    <a:lnTo>
                      <a:pt x="247" y="114"/>
                    </a:lnTo>
                    <a:lnTo>
                      <a:pt x="248" y="115"/>
                    </a:lnTo>
                    <a:lnTo>
                      <a:pt x="249" y="116"/>
                    </a:lnTo>
                    <a:lnTo>
                      <a:pt x="249" y="117"/>
                    </a:lnTo>
                    <a:lnTo>
                      <a:pt x="249" y="118"/>
                    </a:lnTo>
                    <a:lnTo>
                      <a:pt x="247" y="121"/>
                    </a:lnTo>
                    <a:lnTo>
                      <a:pt x="247" y="122"/>
                    </a:lnTo>
                    <a:lnTo>
                      <a:pt x="248" y="124"/>
                    </a:lnTo>
                    <a:lnTo>
                      <a:pt x="250" y="125"/>
                    </a:lnTo>
                    <a:lnTo>
                      <a:pt x="254" y="126"/>
                    </a:lnTo>
                    <a:lnTo>
                      <a:pt x="259" y="124"/>
                    </a:lnTo>
                    <a:lnTo>
                      <a:pt x="260" y="124"/>
                    </a:lnTo>
                    <a:lnTo>
                      <a:pt x="262" y="125"/>
                    </a:lnTo>
                    <a:lnTo>
                      <a:pt x="262" y="127"/>
                    </a:lnTo>
                    <a:lnTo>
                      <a:pt x="262" y="128"/>
                    </a:lnTo>
                    <a:lnTo>
                      <a:pt x="262" y="131"/>
                    </a:lnTo>
                    <a:lnTo>
                      <a:pt x="262" y="132"/>
                    </a:lnTo>
                    <a:lnTo>
                      <a:pt x="260" y="133"/>
                    </a:lnTo>
                    <a:lnTo>
                      <a:pt x="259" y="133"/>
                    </a:lnTo>
                    <a:lnTo>
                      <a:pt x="259" y="135"/>
                    </a:lnTo>
                    <a:lnTo>
                      <a:pt x="260" y="136"/>
                    </a:lnTo>
                    <a:lnTo>
                      <a:pt x="260" y="138"/>
                    </a:lnTo>
                    <a:lnTo>
                      <a:pt x="262" y="139"/>
                    </a:lnTo>
                    <a:lnTo>
                      <a:pt x="263" y="139"/>
                    </a:lnTo>
                    <a:lnTo>
                      <a:pt x="265" y="139"/>
                    </a:lnTo>
                    <a:lnTo>
                      <a:pt x="267" y="138"/>
                    </a:lnTo>
                    <a:lnTo>
                      <a:pt x="274" y="134"/>
                    </a:lnTo>
                    <a:lnTo>
                      <a:pt x="274" y="133"/>
                    </a:lnTo>
                    <a:lnTo>
                      <a:pt x="276" y="133"/>
                    </a:lnTo>
                    <a:lnTo>
                      <a:pt x="279" y="132"/>
                    </a:lnTo>
                    <a:lnTo>
                      <a:pt x="280" y="132"/>
                    </a:lnTo>
                    <a:lnTo>
                      <a:pt x="281" y="132"/>
                    </a:lnTo>
                    <a:lnTo>
                      <a:pt x="282" y="134"/>
                    </a:lnTo>
                    <a:lnTo>
                      <a:pt x="282" y="135"/>
                    </a:lnTo>
                    <a:lnTo>
                      <a:pt x="282" y="138"/>
                    </a:lnTo>
                    <a:lnTo>
                      <a:pt x="283" y="139"/>
                    </a:lnTo>
                    <a:lnTo>
                      <a:pt x="284" y="139"/>
                    </a:lnTo>
                    <a:lnTo>
                      <a:pt x="286" y="140"/>
                    </a:lnTo>
                    <a:lnTo>
                      <a:pt x="288" y="141"/>
                    </a:lnTo>
                    <a:lnTo>
                      <a:pt x="289" y="141"/>
                    </a:lnTo>
                    <a:lnTo>
                      <a:pt x="289" y="142"/>
                    </a:lnTo>
                    <a:lnTo>
                      <a:pt x="290" y="143"/>
                    </a:lnTo>
                    <a:lnTo>
                      <a:pt x="290" y="144"/>
                    </a:lnTo>
                    <a:lnTo>
                      <a:pt x="291" y="146"/>
                    </a:lnTo>
                    <a:lnTo>
                      <a:pt x="293" y="140"/>
                    </a:lnTo>
                    <a:lnTo>
                      <a:pt x="295" y="135"/>
                    </a:lnTo>
                    <a:lnTo>
                      <a:pt x="295" y="134"/>
                    </a:lnTo>
                    <a:lnTo>
                      <a:pt x="297" y="134"/>
                    </a:lnTo>
                    <a:lnTo>
                      <a:pt x="298" y="134"/>
                    </a:lnTo>
                    <a:lnTo>
                      <a:pt x="300" y="133"/>
                    </a:lnTo>
                    <a:lnTo>
                      <a:pt x="301" y="133"/>
                    </a:lnTo>
                    <a:lnTo>
                      <a:pt x="303" y="133"/>
                    </a:lnTo>
                    <a:lnTo>
                      <a:pt x="305" y="133"/>
                    </a:lnTo>
                    <a:lnTo>
                      <a:pt x="306" y="133"/>
                    </a:lnTo>
                    <a:lnTo>
                      <a:pt x="307" y="131"/>
                    </a:lnTo>
                    <a:lnTo>
                      <a:pt x="308" y="131"/>
                    </a:lnTo>
                    <a:lnTo>
                      <a:pt x="309" y="131"/>
                    </a:lnTo>
                    <a:lnTo>
                      <a:pt x="310" y="132"/>
                    </a:lnTo>
                    <a:lnTo>
                      <a:pt x="311" y="132"/>
                    </a:lnTo>
                    <a:lnTo>
                      <a:pt x="312" y="131"/>
                    </a:lnTo>
                    <a:lnTo>
                      <a:pt x="314" y="130"/>
                    </a:lnTo>
                    <a:lnTo>
                      <a:pt x="315" y="130"/>
                    </a:lnTo>
                    <a:lnTo>
                      <a:pt x="316" y="130"/>
                    </a:lnTo>
                    <a:lnTo>
                      <a:pt x="326" y="132"/>
                    </a:lnTo>
                    <a:lnTo>
                      <a:pt x="327" y="132"/>
                    </a:lnTo>
                    <a:lnTo>
                      <a:pt x="331" y="132"/>
                    </a:lnTo>
                    <a:lnTo>
                      <a:pt x="332" y="132"/>
                    </a:lnTo>
                    <a:lnTo>
                      <a:pt x="335" y="133"/>
                    </a:lnTo>
                    <a:lnTo>
                      <a:pt x="336" y="133"/>
                    </a:lnTo>
                    <a:lnTo>
                      <a:pt x="337" y="133"/>
                    </a:lnTo>
                    <a:lnTo>
                      <a:pt x="340" y="132"/>
                    </a:lnTo>
                    <a:lnTo>
                      <a:pt x="341" y="131"/>
                    </a:lnTo>
                    <a:lnTo>
                      <a:pt x="342" y="132"/>
                    </a:lnTo>
                    <a:lnTo>
                      <a:pt x="344" y="133"/>
                    </a:lnTo>
                    <a:lnTo>
                      <a:pt x="346" y="132"/>
                    </a:lnTo>
                    <a:lnTo>
                      <a:pt x="352" y="131"/>
                    </a:lnTo>
                    <a:lnTo>
                      <a:pt x="355" y="130"/>
                    </a:lnTo>
                    <a:lnTo>
                      <a:pt x="357" y="128"/>
                    </a:lnTo>
                    <a:lnTo>
                      <a:pt x="357" y="127"/>
                    </a:lnTo>
                    <a:lnTo>
                      <a:pt x="357" y="126"/>
                    </a:lnTo>
                    <a:lnTo>
                      <a:pt x="358" y="125"/>
                    </a:lnTo>
                    <a:lnTo>
                      <a:pt x="365" y="124"/>
                    </a:lnTo>
                    <a:lnTo>
                      <a:pt x="367" y="124"/>
                    </a:lnTo>
                    <a:lnTo>
                      <a:pt x="372" y="124"/>
                    </a:lnTo>
                    <a:lnTo>
                      <a:pt x="374" y="125"/>
                    </a:lnTo>
                    <a:lnTo>
                      <a:pt x="374" y="126"/>
                    </a:lnTo>
                    <a:lnTo>
                      <a:pt x="375" y="131"/>
                    </a:lnTo>
                    <a:lnTo>
                      <a:pt x="375" y="133"/>
                    </a:lnTo>
                    <a:lnTo>
                      <a:pt x="375" y="134"/>
                    </a:lnTo>
                    <a:lnTo>
                      <a:pt x="372" y="140"/>
                    </a:lnTo>
                    <a:lnTo>
                      <a:pt x="372" y="142"/>
                    </a:lnTo>
                    <a:lnTo>
                      <a:pt x="372" y="143"/>
                    </a:lnTo>
                    <a:lnTo>
                      <a:pt x="374" y="147"/>
                    </a:lnTo>
                    <a:lnTo>
                      <a:pt x="377" y="149"/>
                    </a:lnTo>
                    <a:lnTo>
                      <a:pt x="377" y="150"/>
                    </a:lnTo>
                    <a:lnTo>
                      <a:pt x="378" y="152"/>
                    </a:lnTo>
                    <a:lnTo>
                      <a:pt x="378" y="153"/>
                    </a:lnTo>
                    <a:lnTo>
                      <a:pt x="378" y="155"/>
                    </a:lnTo>
                    <a:lnTo>
                      <a:pt x="383" y="158"/>
                    </a:lnTo>
                    <a:lnTo>
                      <a:pt x="384" y="159"/>
                    </a:lnTo>
                    <a:lnTo>
                      <a:pt x="385" y="160"/>
                    </a:lnTo>
                    <a:lnTo>
                      <a:pt x="386" y="161"/>
                    </a:lnTo>
                    <a:lnTo>
                      <a:pt x="386" y="163"/>
                    </a:lnTo>
                    <a:lnTo>
                      <a:pt x="385" y="164"/>
                    </a:lnTo>
                    <a:lnTo>
                      <a:pt x="385" y="165"/>
                    </a:lnTo>
                    <a:lnTo>
                      <a:pt x="384" y="165"/>
                    </a:lnTo>
                    <a:lnTo>
                      <a:pt x="380" y="165"/>
                    </a:lnTo>
                    <a:lnTo>
                      <a:pt x="379" y="166"/>
                    </a:lnTo>
                    <a:lnTo>
                      <a:pt x="378" y="167"/>
                    </a:lnTo>
                    <a:lnTo>
                      <a:pt x="377" y="168"/>
                    </a:lnTo>
                    <a:lnTo>
                      <a:pt x="377" y="169"/>
                    </a:lnTo>
                    <a:lnTo>
                      <a:pt x="377" y="170"/>
                    </a:lnTo>
                    <a:lnTo>
                      <a:pt x="378" y="172"/>
                    </a:lnTo>
                    <a:lnTo>
                      <a:pt x="379" y="174"/>
                    </a:lnTo>
                    <a:lnTo>
                      <a:pt x="380" y="175"/>
                    </a:lnTo>
                    <a:lnTo>
                      <a:pt x="380" y="176"/>
                    </a:lnTo>
                    <a:lnTo>
                      <a:pt x="380" y="180"/>
                    </a:lnTo>
                    <a:lnTo>
                      <a:pt x="380" y="181"/>
                    </a:lnTo>
                    <a:lnTo>
                      <a:pt x="383" y="185"/>
                    </a:lnTo>
                    <a:lnTo>
                      <a:pt x="384" y="189"/>
                    </a:lnTo>
                    <a:lnTo>
                      <a:pt x="384" y="190"/>
                    </a:lnTo>
                    <a:lnTo>
                      <a:pt x="385" y="191"/>
                    </a:lnTo>
                    <a:lnTo>
                      <a:pt x="386" y="192"/>
                    </a:lnTo>
                    <a:lnTo>
                      <a:pt x="388" y="193"/>
                    </a:lnTo>
                    <a:lnTo>
                      <a:pt x="389" y="193"/>
                    </a:lnTo>
                    <a:lnTo>
                      <a:pt x="391" y="195"/>
                    </a:lnTo>
                    <a:lnTo>
                      <a:pt x="392" y="195"/>
                    </a:lnTo>
                    <a:lnTo>
                      <a:pt x="397" y="195"/>
                    </a:lnTo>
                    <a:lnTo>
                      <a:pt x="398" y="195"/>
                    </a:lnTo>
                    <a:lnTo>
                      <a:pt x="400" y="194"/>
                    </a:lnTo>
                    <a:lnTo>
                      <a:pt x="398" y="193"/>
                    </a:lnTo>
                    <a:lnTo>
                      <a:pt x="398" y="192"/>
                    </a:lnTo>
                    <a:lnTo>
                      <a:pt x="398" y="191"/>
                    </a:lnTo>
                    <a:lnTo>
                      <a:pt x="398" y="190"/>
                    </a:lnTo>
                    <a:lnTo>
                      <a:pt x="401" y="190"/>
                    </a:lnTo>
                    <a:lnTo>
                      <a:pt x="402" y="189"/>
                    </a:lnTo>
                    <a:lnTo>
                      <a:pt x="402" y="188"/>
                    </a:lnTo>
                    <a:lnTo>
                      <a:pt x="402" y="186"/>
                    </a:lnTo>
                    <a:lnTo>
                      <a:pt x="402" y="185"/>
                    </a:lnTo>
                    <a:lnTo>
                      <a:pt x="403" y="185"/>
                    </a:lnTo>
                    <a:lnTo>
                      <a:pt x="404" y="185"/>
                    </a:lnTo>
                    <a:lnTo>
                      <a:pt x="408" y="186"/>
                    </a:lnTo>
                    <a:lnTo>
                      <a:pt x="409" y="186"/>
                    </a:lnTo>
                    <a:lnTo>
                      <a:pt x="411" y="186"/>
                    </a:lnTo>
                    <a:lnTo>
                      <a:pt x="414" y="185"/>
                    </a:lnTo>
                    <a:lnTo>
                      <a:pt x="415" y="185"/>
                    </a:lnTo>
                    <a:lnTo>
                      <a:pt x="424" y="190"/>
                    </a:lnTo>
                    <a:lnTo>
                      <a:pt x="435" y="193"/>
                    </a:lnTo>
                    <a:lnTo>
                      <a:pt x="436" y="194"/>
                    </a:lnTo>
                    <a:lnTo>
                      <a:pt x="436" y="195"/>
                    </a:lnTo>
                    <a:lnTo>
                      <a:pt x="437" y="197"/>
                    </a:lnTo>
                    <a:lnTo>
                      <a:pt x="439" y="197"/>
                    </a:lnTo>
                    <a:lnTo>
                      <a:pt x="440" y="197"/>
                    </a:lnTo>
                    <a:lnTo>
                      <a:pt x="441" y="197"/>
                    </a:lnTo>
                    <a:lnTo>
                      <a:pt x="443" y="198"/>
                    </a:lnTo>
                    <a:lnTo>
                      <a:pt x="443" y="199"/>
                    </a:lnTo>
                    <a:lnTo>
                      <a:pt x="444" y="199"/>
                    </a:lnTo>
                    <a:lnTo>
                      <a:pt x="444" y="200"/>
                    </a:lnTo>
                    <a:lnTo>
                      <a:pt x="445" y="200"/>
                    </a:lnTo>
                    <a:lnTo>
                      <a:pt x="446" y="201"/>
                    </a:lnTo>
                    <a:lnTo>
                      <a:pt x="446" y="202"/>
                    </a:lnTo>
                    <a:lnTo>
                      <a:pt x="446" y="205"/>
                    </a:lnTo>
                    <a:lnTo>
                      <a:pt x="446" y="206"/>
                    </a:lnTo>
                    <a:lnTo>
                      <a:pt x="446" y="207"/>
                    </a:lnTo>
                    <a:lnTo>
                      <a:pt x="445" y="208"/>
                    </a:lnTo>
                    <a:lnTo>
                      <a:pt x="443" y="211"/>
                    </a:lnTo>
                    <a:lnTo>
                      <a:pt x="441" y="213"/>
                    </a:lnTo>
                    <a:lnTo>
                      <a:pt x="441" y="214"/>
                    </a:lnTo>
                    <a:lnTo>
                      <a:pt x="441" y="222"/>
                    </a:lnTo>
                    <a:lnTo>
                      <a:pt x="443" y="230"/>
                    </a:lnTo>
                    <a:lnTo>
                      <a:pt x="444" y="232"/>
                    </a:lnTo>
                    <a:lnTo>
                      <a:pt x="448" y="234"/>
                    </a:lnTo>
                    <a:lnTo>
                      <a:pt x="449" y="236"/>
                    </a:lnTo>
                    <a:lnTo>
                      <a:pt x="448" y="241"/>
                    </a:lnTo>
                    <a:lnTo>
                      <a:pt x="449" y="243"/>
                    </a:lnTo>
                    <a:lnTo>
                      <a:pt x="449" y="244"/>
                    </a:lnTo>
                    <a:lnTo>
                      <a:pt x="450" y="245"/>
                    </a:lnTo>
                    <a:lnTo>
                      <a:pt x="449" y="248"/>
                    </a:lnTo>
                    <a:lnTo>
                      <a:pt x="448" y="248"/>
                    </a:lnTo>
                    <a:lnTo>
                      <a:pt x="448" y="249"/>
                    </a:lnTo>
                    <a:lnTo>
                      <a:pt x="449" y="250"/>
                    </a:lnTo>
                    <a:lnTo>
                      <a:pt x="453" y="251"/>
                    </a:lnTo>
                    <a:lnTo>
                      <a:pt x="453" y="252"/>
                    </a:lnTo>
                    <a:lnTo>
                      <a:pt x="454" y="253"/>
                    </a:lnTo>
                    <a:lnTo>
                      <a:pt x="453" y="255"/>
                    </a:lnTo>
                    <a:lnTo>
                      <a:pt x="453" y="256"/>
                    </a:lnTo>
                    <a:lnTo>
                      <a:pt x="452" y="257"/>
                    </a:lnTo>
                    <a:lnTo>
                      <a:pt x="452" y="258"/>
                    </a:lnTo>
                    <a:lnTo>
                      <a:pt x="450" y="258"/>
                    </a:lnTo>
                    <a:lnTo>
                      <a:pt x="450" y="259"/>
                    </a:lnTo>
                    <a:lnTo>
                      <a:pt x="450" y="260"/>
                    </a:lnTo>
                    <a:lnTo>
                      <a:pt x="449" y="261"/>
                    </a:lnTo>
                    <a:lnTo>
                      <a:pt x="448" y="262"/>
                    </a:lnTo>
                    <a:lnTo>
                      <a:pt x="448" y="264"/>
                    </a:lnTo>
                    <a:lnTo>
                      <a:pt x="449" y="266"/>
                    </a:lnTo>
                    <a:lnTo>
                      <a:pt x="450" y="268"/>
                    </a:lnTo>
                    <a:lnTo>
                      <a:pt x="452" y="270"/>
                    </a:lnTo>
                    <a:lnTo>
                      <a:pt x="457" y="274"/>
                    </a:lnTo>
                    <a:lnTo>
                      <a:pt x="458" y="274"/>
                    </a:lnTo>
                    <a:lnTo>
                      <a:pt x="462" y="278"/>
                    </a:lnTo>
                    <a:lnTo>
                      <a:pt x="463" y="280"/>
                    </a:lnTo>
                    <a:lnTo>
                      <a:pt x="465" y="282"/>
                    </a:lnTo>
                    <a:lnTo>
                      <a:pt x="462" y="282"/>
                    </a:lnTo>
                    <a:lnTo>
                      <a:pt x="461" y="283"/>
                    </a:lnTo>
                    <a:lnTo>
                      <a:pt x="461" y="284"/>
                    </a:lnTo>
                    <a:lnTo>
                      <a:pt x="460" y="287"/>
                    </a:lnTo>
                    <a:lnTo>
                      <a:pt x="454" y="290"/>
                    </a:lnTo>
                    <a:lnTo>
                      <a:pt x="453" y="290"/>
                    </a:lnTo>
                    <a:lnTo>
                      <a:pt x="452" y="291"/>
                    </a:lnTo>
                    <a:lnTo>
                      <a:pt x="450" y="292"/>
                    </a:lnTo>
                    <a:lnTo>
                      <a:pt x="450" y="293"/>
                    </a:lnTo>
                    <a:lnTo>
                      <a:pt x="449" y="294"/>
                    </a:lnTo>
                    <a:lnTo>
                      <a:pt x="447" y="293"/>
                    </a:lnTo>
                    <a:lnTo>
                      <a:pt x="445" y="289"/>
                    </a:lnTo>
                    <a:lnTo>
                      <a:pt x="443" y="286"/>
                    </a:lnTo>
                    <a:lnTo>
                      <a:pt x="435" y="282"/>
                    </a:lnTo>
                    <a:lnTo>
                      <a:pt x="434" y="283"/>
                    </a:lnTo>
                    <a:lnTo>
                      <a:pt x="428" y="283"/>
                    </a:lnTo>
                    <a:lnTo>
                      <a:pt x="427" y="283"/>
                    </a:lnTo>
                    <a:lnTo>
                      <a:pt x="424" y="283"/>
                    </a:lnTo>
                    <a:lnTo>
                      <a:pt x="423" y="282"/>
                    </a:lnTo>
                    <a:lnTo>
                      <a:pt x="422" y="282"/>
                    </a:lnTo>
                    <a:lnTo>
                      <a:pt x="421" y="282"/>
                    </a:lnTo>
                    <a:lnTo>
                      <a:pt x="419" y="282"/>
                    </a:lnTo>
                    <a:lnTo>
                      <a:pt x="418" y="282"/>
                    </a:lnTo>
                    <a:lnTo>
                      <a:pt x="417" y="281"/>
                    </a:lnTo>
                    <a:lnTo>
                      <a:pt x="417" y="280"/>
                    </a:lnTo>
                    <a:lnTo>
                      <a:pt x="415" y="280"/>
                    </a:lnTo>
                    <a:lnTo>
                      <a:pt x="415" y="281"/>
                    </a:lnTo>
                    <a:lnTo>
                      <a:pt x="414" y="280"/>
                    </a:lnTo>
                    <a:lnTo>
                      <a:pt x="414" y="282"/>
                    </a:lnTo>
                    <a:lnTo>
                      <a:pt x="412" y="282"/>
                    </a:lnTo>
                    <a:lnTo>
                      <a:pt x="411" y="281"/>
                    </a:lnTo>
                    <a:lnTo>
                      <a:pt x="410" y="281"/>
                    </a:lnTo>
                    <a:lnTo>
                      <a:pt x="409" y="282"/>
                    </a:lnTo>
                    <a:lnTo>
                      <a:pt x="409" y="285"/>
                    </a:lnTo>
                    <a:lnTo>
                      <a:pt x="408" y="286"/>
                    </a:lnTo>
                    <a:lnTo>
                      <a:pt x="405" y="286"/>
                    </a:lnTo>
                    <a:lnTo>
                      <a:pt x="398" y="287"/>
                    </a:lnTo>
                    <a:lnTo>
                      <a:pt x="395" y="290"/>
                    </a:lnTo>
                    <a:lnTo>
                      <a:pt x="393" y="290"/>
                    </a:lnTo>
                    <a:lnTo>
                      <a:pt x="389" y="292"/>
                    </a:lnTo>
                    <a:lnTo>
                      <a:pt x="387" y="292"/>
                    </a:lnTo>
                    <a:lnTo>
                      <a:pt x="386" y="292"/>
                    </a:lnTo>
                    <a:lnTo>
                      <a:pt x="384" y="294"/>
                    </a:lnTo>
                    <a:lnTo>
                      <a:pt x="383" y="294"/>
                    </a:lnTo>
                    <a:lnTo>
                      <a:pt x="380" y="294"/>
                    </a:lnTo>
                    <a:lnTo>
                      <a:pt x="379" y="295"/>
                    </a:lnTo>
                    <a:lnTo>
                      <a:pt x="378" y="295"/>
                    </a:lnTo>
                    <a:lnTo>
                      <a:pt x="378" y="294"/>
                    </a:lnTo>
                    <a:lnTo>
                      <a:pt x="377" y="293"/>
                    </a:lnTo>
                    <a:lnTo>
                      <a:pt x="376" y="293"/>
                    </a:lnTo>
                    <a:lnTo>
                      <a:pt x="374" y="294"/>
                    </a:lnTo>
                    <a:lnTo>
                      <a:pt x="372" y="293"/>
                    </a:lnTo>
                    <a:lnTo>
                      <a:pt x="372" y="292"/>
                    </a:lnTo>
                    <a:lnTo>
                      <a:pt x="372" y="290"/>
                    </a:lnTo>
                    <a:lnTo>
                      <a:pt x="374" y="290"/>
                    </a:lnTo>
                    <a:lnTo>
                      <a:pt x="375" y="289"/>
                    </a:lnTo>
                    <a:lnTo>
                      <a:pt x="377" y="289"/>
                    </a:lnTo>
                    <a:lnTo>
                      <a:pt x="378" y="289"/>
                    </a:lnTo>
                    <a:lnTo>
                      <a:pt x="379" y="287"/>
                    </a:lnTo>
                    <a:lnTo>
                      <a:pt x="380" y="286"/>
                    </a:lnTo>
                    <a:lnTo>
                      <a:pt x="380" y="285"/>
                    </a:lnTo>
                    <a:lnTo>
                      <a:pt x="380" y="282"/>
                    </a:lnTo>
                    <a:lnTo>
                      <a:pt x="380" y="281"/>
                    </a:lnTo>
                    <a:lnTo>
                      <a:pt x="381" y="280"/>
                    </a:lnTo>
                    <a:lnTo>
                      <a:pt x="379" y="280"/>
                    </a:lnTo>
                    <a:lnTo>
                      <a:pt x="377" y="280"/>
                    </a:lnTo>
                    <a:lnTo>
                      <a:pt x="372" y="278"/>
                    </a:lnTo>
                    <a:lnTo>
                      <a:pt x="366" y="275"/>
                    </a:lnTo>
                    <a:lnTo>
                      <a:pt x="362" y="275"/>
                    </a:lnTo>
                    <a:lnTo>
                      <a:pt x="359" y="277"/>
                    </a:lnTo>
                    <a:lnTo>
                      <a:pt x="358" y="277"/>
                    </a:lnTo>
                    <a:lnTo>
                      <a:pt x="357" y="276"/>
                    </a:lnTo>
                    <a:lnTo>
                      <a:pt x="355" y="276"/>
                    </a:lnTo>
                    <a:lnTo>
                      <a:pt x="354" y="276"/>
                    </a:lnTo>
                    <a:lnTo>
                      <a:pt x="353" y="277"/>
                    </a:lnTo>
                    <a:lnTo>
                      <a:pt x="352" y="277"/>
                    </a:lnTo>
                    <a:lnTo>
                      <a:pt x="349" y="281"/>
                    </a:lnTo>
                    <a:lnTo>
                      <a:pt x="348" y="281"/>
                    </a:lnTo>
                    <a:lnTo>
                      <a:pt x="346" y="281"/>
                    </a:lnTo>
                    <a:lnTo>
                      <a:pt x="344" y="283"/>
                    </a:lnTo>
                    <a:lnTo>
                      <a:pt x="343" y="284"/>
                    </a:lnTo>
                    <a:lnTo>
                      <a:pt x="342" y="286"/>
                    </a:lnTo>
                    <a:lnTo>
                      <a:pt x="342" y="287"/>
                    </a:lnTo>
                    <a:lnTo>
                      <a:pt x="341" y="287"/>
                    </a:lnTo>
                    <a:lnTo>
                      <a:pt x="336" y="289"/>
                    </a:lnTo>
                    <a:lnTo>
                      <a:pt x="332" y="291"/>
                    </a:lnTo>
                    <a:lnTo>
                      <a:pt x="331" y="292"/>
                    </a:lnTo>
                    <a:lnTo>
                      <a:pt x="329" y="293"/>
                    </a:lnTo>
                    <a:lnTo>
                      <a:pt x="326" y="293"/>
                    </a:lnTo>
                    <a:lnTo>
                      <a:pt x="324" y="295"/>
                    </a:lnTo>
                    <a:lnTo>
                      <a:pt x="323" y="298"/>
                    </a:lnTo>
                    <a:lnTo>
                      <a:pt x="319" y="303"/>
                    </a:lnTo>
                    <a:lnTo>
                      <a:pt x="317" y="307"/>
                    </a:lnTo>
                    <a:lnTo>
                      <a:pt x="317" y="309"/>
                    </a:lnTo>
                    <a:lnTo>
                      <a:pt x="316" y="309"/>
                    </a:lnTo>
                    <a:lnTo>
                      <a:pt x="307" y="310"/>
                    </a:lnTo>
                    <a:lnTo>
                      <a:pt x="306" y="311"/>
                    </a:lnTo>
                    <a:lnTo>
                      <a:pt x="301" y="311"/>
                    </a:lnTo>
                    <a:lnTo>
                      <a:pt x="299" y="311"/>
                    </a:lnTo>
                    <a:lnTo>
                      <a:pt x="292" y="314"/>
                    </a:lnTo>
                    <a:lnTo>
                      <a:pt x="290" y="316"/>
                    </a:lnTo>
                    <a:lnTo>
                      <a:pt x="289" y="317"/>
                    </a:lnTo>
                    <a:lnTo>
                      <a:pt x="288" y="318"/>
                    </a:lnTo>
                    <a:lnTo>
                      <a:pt x="286" y="319"/>
                    </a:lnTo>
                    <a:lnTo>
                      <a:pt x="284" y="320"/>
                    </a:lnTo>
                    <a:lnTo>
                      <a:pt x="267" y="334"/>
                    </a:lnTo>
                    <a:lnTo>
                      <a:pt x="265" y="335"/>
                    </a:lnTo>
                    <a:lnTo>
                      <a:pt x="262" y="335"/>
                    </a:lnTo>
                    <a:lnTo>
                      <a:pt x="259" y="335"/>
                    </a:lnTo>
                    <a:lnTo>
                      <a:pt x="256" y="335"/>
                    </a:lnTo>
                    <a:lnTo>
                      <a:pt x="254" y="333"/>
                    </a:lnTo>
                    <a:lnTo>
                      <a:pt x="251" y="332"/>
                    </a:lnTo>
                    <a:lnTo>
                      <a:pt x="251" y="329"/>
                    </a:lnTo>
                    <a:lnTo>
                      <a:pt x="250" y="328"/>
                    </a:lnTo>
                    <a:lnTo>
                      <a:pt x="250" y="327"/>
                    </a:lnTo>
                    <a:lnTo>
                      <a:pt x="249" y="324"/>
                    </a:lnTo>
                    <a:lnTo>
                      <a:pt x="249" y="323"/>
                    </a:lnTo>
                    <a:lnTo>
                      <a:pt x="246" y="317"/>
                    </a:lnTo>
                    <a:lnTo>
                      <a:pt x="245" y="315"/>
                    </a:lnTo>
                    <a:lnTo>
                      <a:pt x="245" y="314"/>
                    </a:lnTo>
                    <a:lnTo>
                      <a:pt x="245" y="310"/>
                    </a:lnTo>
                    <a:lnTo>
                      <a:pt x="243" y="308"/>
                    </a:lnTo>
                    <a:lnTo>
                      <a:pt x="243" y="307"/>
                    </a:lnTo>
                    <a:lnTo>
                      <a:pt x="243" y="302"/>
                    </a:lnTo>
                    <a:lnTo>
                      <a:pt x="243" y="299"/>
                    </a:lnTo>
                    <a:lnTo>
                      <a:pt x="243" y="298"/>
                    </a:lnTo>
                    <a:lnTo>
                      <a:pt x="245" y="297"/>
                    </a:lnTo>
                    <a:lnTo>
                      <a:pt x="245" y="295"/>
                    </a:lnTo>
                    <a:lnTo>
                      <a:pt x="247" y="291"/>
                    </a:lnTo>
                    <a:lnTo>
                      <a:pt x="247" y="290"/>
                    </a:lnTo>
                    <a:lnTo>
                      <a:pt x="247" y="289"/>
                    </a:lnTo>
                    <a:lnTo>
                      <a:pt x="247" y="286"/>
                    </a:lnTo>
                    <a:lnTo>
                      <a:pt x="247" y="284"/>
                    </a:lnTo>
                    <a:lnTo>
                      <a:pt x="247" y="281"/>
                    </a:lnTo>
                    <a:lnTo>
                      <a:pt x="247" y="280"/>
                    </a:lnTo>
                    <a:lnTo>
                      <a:pt x="247" y="278"/>
                    </a:lnTo>
                    <a:lnTo>
                      <a:pt x="248" y="275"/>
                    </a:lnTo>
                    <a:lnTo>
                      <a:pt x="247" y="269"/>
                    </a:lnTo>
                    <a:lnTo>
                      <a:pt x="247" y="266"/>
                    </a:lnTo>
                    <a:lnTo>
                      <a:pt x="248" y="265"/>
                    </a:lnTo>
                    <a:lnTo>
                      <a:pt x="248" y="264"/>
                    </a:lnTo>
                    <a:lnTo>
                      <a:pt x="249" y="262"/>
                    </a:lnTo>
                    <a:lnTo>
                      <a:pt x="249" y="260"/>
                    </a:lnTo>
                    <a:lnTo>
                      <a:pt x="249" y="258"/>
                    </a:lnTo>
                    <a:lnTo>
                      <a:pt x="249" y="257"/>
                    </a:lnTo>
                    <a:lnTo>
                      <a:pt x="249" y="255"/>
                    </a:lnTo>
                    <a:lnTo>
                      <a:pt x="249" y="252"/>
                    </a:lnTo>
                    <a:lnTo>
                      <a:pt x="251" y="251"/>
                    </a:lnTo>
                    <a:lnTo>
                      <a:pt x="252" y="250"/>
                    </a:lnTo>
                    <a:lnTo>
                      <a:pt x="252" y="249"/>
                    </a:lnTo>
                    <a:lnTo>
                      <a:pt x="252" y="247"/>
                    </a:lnTo>
                    <a:lnTo>
                      <a:pt x="252" y="245"/>
                    </a:lnTo>
                    <a:lnTo>
                      <a:pt x="252" y="244"/>
                    </a:lnTo>
                    <a:lnTo>
                      <a:pt x="251" y="242"/>
                    </a:lnTo>
                    <a:lnTo>
                      <a:pt x="249" y="240"/>
                    </a:lnTo>
                    <a:lnTo>
                      <a:pt x="247" y="240"/>
                    </a:lnTo>
                    <a:lnTo>
                      <a:pt x="240" y="243"/>
                    </a:lnTo>
                    <a:lnTo>
                      <a:pt x="239" y="243"/>
                    </a:lnTo>
                    <a:lnTo>
                      <a:pt x="238" y="244"/>
                    </a:lnTo>
                    <a:lnTo>
                      <a:pt x="237" y="243"/>
                    </a:lnTo>
                    <a:lnTo>
                      <a:pt x="234" y="242"/>
                    </a:lnTo>
                    <a:lnTo>
                      <a:pt x="233" y="242"/>
                    </a:lnTo>
                    <a:lnTo>
                      <a:pt x="232" y="241"/>
                    </a:lnTo>
                    <a:lnTo>
                      <a:pt x="232" y="240"/>
                    </a:lnTo>
                    <a:lnTo>
                      <a:pt x="233" y="239"/>
                    </a:lnTo>
                    <a:lnTo>
                      <a:pt x="233" y="236"/>
                    </a:lnTo>
                    <a:lnTo>
                      <a:pt x="236" y="233"/>
                    </a:lnTo>
                    <a:lnTo>
                      <a:pt x="237" y="230"/>
                    </a:lnTo>
                    <a:lnTo>
                      <a:pt x="238" y="227"/>
                    </a:lnTo>
                    <a:lnTo>
                      <a:pt x="238" y="225"/>
                    </a:lnTo>
                    <a:lnTo>
                      <a:pt x="239" y="222"/>
                    </a:lnTo>
                    <a:lnTo>
                      <a:pt x="239" y="220"/>
                    </a:lnTo>
                    <a:lnTo>
                      <a:pt x="239" y="217"/>
                    </a:lnTo>
                    <a:lnTo>
                      <a:pt x="238" y="215"/>
                    </a:lnTo>
                    <a:lnTo>
                      <a:pt x="236" y="214"/>
                    </a:lnTo>
                    <a:lnTo>
                      <a:pt x="230" y="211"/>
                    </a:lnTo>
                    <a:lnTo>
                      <a:pt x="226" y="208"/>
                    </a:lnTo>
                    <a:lnTo>
                      <a:pt x="224" y="206"/>
                    </a:lnTo>
                    <a:lnTo>
                      <a:pt x="223" y="205"/>
                    </a:lnTo>
                    <a:lnTo>
                      <a:pt x="222" y="205"/>
                    </a:lnTo>
                    <a:lnTo>
                      <a:pt x="221" y="205"/>
                    </a:lnTo>
                    <a:lnTo>
                      <a:pt x="220" y="205"/>
                    </a:lnTo>
                    <a:lnTo>
                      <a:pt x="220" y="203"/>
                    </a:lnTo>
                    <a:lnTo>
                      <a:pt x="219" y="202"/>
                    </a:lnTo>
                    <a:lnTo>
                      <a:pt x="217" y="201"/>
                    </a:lnTo>
                    <a:lnTo>
                      <a:pt x="216" y="200"/>
                    </a:lnTo>
                    <a:lnTo>
                      <a:pt x="214" y="200"/>
                    </a:lnTo>
                    <a:lnTo>
                      <a:pt x="214" y="201"/>
                    </a:lnTo>
                    <a:lnTo>
                      <a:pt x="214" y="202"/>
                    </a:lnTo>
                    <a:lnTo>
                      <a:pt x="214" y="203"/>
                    </a:lnTo>
                    <a:lnTo>
                      <a:pt x="212" y="202"/>
                    </a:lnTo>
                    <a:lnTo>
                      <a:pt x="210" y="201"/>
                    </a:lnTo>
                    <a:lnTo>
                      <a:pt x="210" y="202"/>
                    </a:lnTo>
                    <a:lnTo>
                      <a:pt x="208" y="202"/>
                    </a:lnTo>
                    <a:lnTo>
                      <a:pt x="207" y="202"/>
                    </a:lnTo>
                    <a:lnTo>
                      <a:pt x="206" y="202"/>
                    </a:lnTo>
                    <a:lnTo>
                      <a:pt x="204" y="202"/>
                    </a:lnTo>
                    <a:lnTo>
                      <a:pt x="203" y="202"/>
                    </a:lnTo>
                    <a:lnTo>
                      <a:pt x="203" y="203"/>
                    </a:lnTo>
                    <a:lnTo>
                      <a:pt x="202" y="205"/>
                    </a:lnTo>
                    <a:lnTo>
                      <a:pt x="198" y="205"/>
                    </a:lnTo>
                    <a:lnTo>
                      <a:pt x="197" y="206"/>
                    </a:lnTo>
                    <a:lnTo>
                      <a:pt x="198" y="207"/>
                    </a:lnTo>
                    <a:lnTo>
                      <a:pt x="198" y="208"/>
                    </a:lnTo>
                    <a:lnTo>
                      <a:pt x="196" y="209"/>
                    </a:lnTo>
                    <a:lnTo>
                      <a:pt x="194" y="209"/>
                    </a:lnTo>
                    <a:lnTo>
                      <a:pt x="194" y="210"/>
                    </a:lnTo>
                    <a:lnTo>
                      <a:pt x="194" y="211"/>
                    </a:lnTo>
                    <a:lnTo>
                      <a:pt x="194" y="213"/>
                    </a:lnTo>
                    <a:lnTo>
                      <a:pt x="193" y="215"/>
                    </a:lnTo>
                    <a:lnTo>
                      <a:pt x="191" y="216"/>
                    </a:lnTo>
                    <a:lnTo>
                      <a:pt x="190" y="216"/>
                    </a:lnTo>
                    <a:lnTo>
                      <a:pt x="190" y="218"/>
                    </a:lnTo>
                    <a:lnTo>
                      <a:pt x="188" y="222"/>
                    </a:lnTo>
                    <a:lnTo>
                      <a:pt x="187" y="226"/>
                    </a:lnTo>
                    <a:lnTo>
                      <a:pt x="186" y="227"/>
                    </a:lnTo>
                    <a:lnTo>
                      <a:pt x="183" y="228"/>
                    </a:lnTo>
                    <a:lnTo>
                      <a:pt x="182" y="228"/>
                    </a:lnTo>
                    <a:lnTo>
                      <a:pt x="180" y="232"/>
                    </a:lnTo>
                    <a:lnTo>
                      <a:pt x="178" y="235"/>
                    </a:lnTo>
                    <a:lnTo>
                      <a:pt x="177" y="235"/>
                    </a:lnTo>
                    <a:lnTo>
                      <a:pt x="176" y="236"/>
                    </a:lnTo>
                    <a:lnTo>
                      <a:pt x="174" y="238"/>
                    </a:lnTo>
                    <a:lnTo>
                      <a:pt x="173" y="238"/>
                    </a:lnTo>
                    <a:lnTo>
                      <a:pt x="173" y="239"/>
                    </a:lnTo>
                    <a:lnTo>
                      <a:pt x="173" y="240"/>
                    </a:lnTo>
                    <a:lnTo>
                      <a:pt x="173" y="241"/>
                    </a:lnTo>
                    <a:lnTo>
                      <a:pt x="172" y="241"/>
                    </a:lnTo>
                    <a:lnTo>
                      <a:pt x="171" y="241"/>
                    </a:lnTo>
                    <a:lnTo>
                      <a:pt x="169" y="241"/>
                    </a:lnTo>
                    <a:lnTo>
                      <a:pt x="168" y="240"/>
                    </a:lnTo>
                    <a:lnTo>
                      <a:pt x="168" y="242"/>
                    </a:lnTo>
                    <a:lnTo>
                      <a:pt x="168" y="244"/>
                    </a:lnTo>
                    <a:lnTo>
                      <a:pt x="169" y="247"/>
                    </a:lnTo>
                    <a:lnTo>
                      <a:pt x="170" y="248"/>
                    </a:lnTo>
                    <a:lnTo>
                      <a:pt x="170" y="249"/>
                    </a:lnTo>
                    <a:lnTo>
                      <a:pt x="172" y="249"/>
                    </a:lnTo>
                    <a:lnTo>
                      <a:pt x="172" y="250"/>
                    </a:lnTo>
                    <a:lnTo>
                      <a:pt x="172" y="251"/>
                    </a:lnTo>
                    <a:lnTo>
                      <a:pt x="173" y="252"/>
                    </a:lnTo>
                    <a:lnTo>
                      <a:pt x="174" y="253"/>
                    </a:lnTo>
                    <a:lnTo>
                      <a:pt x="174" y="255"/>
                    </a:lnTo>
                    <a:lnTo>
                      <a:pt x="174" y="257"/>
                    </a:lnTo>
                    <a:lnTo>
                      <a:pt x="174" y="258"/>
                    </a:lnTo>
                    <a:lnTo>
                      <a:pt x="174" y="259"/>
                    </a:lnTo>
                    <a:lnTo>
                      <a:pt x="174" y="260"/>
                    </a:lnTo>
                    <a:lnTo>
                      <a:pt x="173" y="261"/>
                    </a:lnTo>
                    <a:lnTo>
                      <a:pt x="173" y="262"/>
                    </a:lnTo>
                    <a:lnTo>
                      <a:pt x="173" y="264"/>
                    </a:lnTo>
                    <a:lnTo>
                      <a:pt x="172" y="265"/>
                    </a:lnTo>
                    <a:lnTo>
                      <a:pt x="171" y="265"/>
                    </a:lnTo>
                    <a:lnTo>
                      <a:pt x="170" y="267"/>
                    </a:lnTo>
                    <a:lnTo>
                      <a:pt x="170" y="268"/>
                    </a:lnTo>
                    <a:lnTo>
                      <a:pt x="169" y="268"/>
                    </a:lnTo>
                    <a:lnTo>
                      <a:pt x="168" y="270"/>
                    </a:lnTo>
                    <a:lnTo>
                      <a:pt x="165" y="272"/>
                    </a:lnTo>
                    <a:lnTo>
                      <a:pt x="164" y="272"/>
                    </a:lnTo>
                    <a:lnTo>
                      <a:pt x="162" y="270"/>
                    </a:lnTo>
                    <a:lnTo>
                      <a:pt x="161" y="270"/>
                    </a:lnTo>
                    <a:lnTo>
                      <a:pt x="159" y="270"/>
                    </a:lnTo>
                    <a:lnTo>
                      <a:pt x="157" y="269"/>
                    </a:lnTo>
                    <a:lnTo>
                      <a:pt x="156" y="268"/>
                    </a:lnTo>
                    <a:lnTo>
                      <a:pt x="155" y="268"/>
                    </a:lnTo>
                    <a:lnTo>
                      <a:pt x="154" y="267"/>
                    </a:lnTo>
                    <a:lnTo>
                      <a:pt x="154" y="266"/>
                    </a:lnTo>
                    <a:lnTo>
                      <a:pt x="153" y="265"/>
                    </a:lnTo>
                    <a:lnTo>
                      <a:pt x="152" y="265"/>
                    </a:lnTo>
                    <a:lnTo>
                      <a:pt x="150" y="266"/>
                    </a:lnTo>
                    <a:lnTo>
                      <a:pt x="148" y="267"/>
                    </a:lnTo>
                    <a:lnTo>
                      <a:pt x="147" y="267"/>
                    </a:lnTo>
                    <a:lnTo>
                      <a:pt x="146" y="267"/>
                    </a:lnTo>
                    <a:lnTo>
                      <a:pt x="146" y="268"/>
                    </a:lnTo>
                    <a:lnTo>
                      <a:pt x="145" y="267"/>
                    </a:lnTo>
                    <a:lnTo>
                      <a:pt x="144" y="267"/>
                    </a:lnTo>
                    <a:lnTo>
                      <a:pt x="143" y="267"/>
                    </a:lnTo>
                    <a:lnTo>
                      <a:pt x="142" y="267"/>
                    </a:lnTo>
                    <a:lnTo>
                      <a:pt x="139" y="268"/>
                    </a:lnTo>
                    <a:lnTo>
                      <a:pt x="138" y="268"/>
                    </a:lnTo>
                    <a:lnTo>
                      <a:pt x="130" y="267"/>
                    </a:lnTo>
                    <a:lnTo>
                      <a:pt x="129" y="268"/>
                    </a:lnTo>
                    <a:lnTo>
                      <a:pt x="128" y="272"/>
                    </a:lnTo>
                    <a:lnTo>
                      <a:pt x="126" y="273"/>
                    </a:lnTo>
                    <a:lnTo>
                      <a:pt x="124" y="274"/>
                    </a:lnTo>
                    <a:lnTo>
                      <a:pt x="124" y="275"/>
                    </a:lnTo>
                    <a:lnTo>
                      <a:pt x="124" y="276"/>
                    </a:lnTo>
                    <a:lnTo>
                      <a:pt x="122" y="276"/>
                    </a:lnTo>
                    <a:lnTo>
                      <a:pt x="121" y="277"/>
                    </a:lnTo>
                    <a:lnTo>
                      <a:pt x="121" y="278"/>
                    </a:lnTo>
                    <a:lnTo>
                      <a:pt x="121" y="280"/>
                    </a:lnTo>
                    <a:lnTo>
                      <a:pt x="121" y="283"/>
                    </a:lnTo>
                    <a:lnTo>
                      <a:pt x="121" y="284"/>
                    </a:lnTo>
                    <a:lnTo>
                      <a:pt x="121" y="285"/>
                    </a:lnTo>
                    <a:lnTo>
                      <a:pt x="121" y="286"/>
                    </a:lnTo>
                    <a:lnTo>
                      <a:pt x="122" y="287"/>
                    </a:lnTo>
                    <a:lnTo>
                      <a:pt x="122" y="289"/>
                    </a:lnTo>
                    <a:lnTo>
                      <a:pt x="122" y="291"/>
                    </a:lnTo>
                    <a:lnTo>
                      <a:pt x="124" y="291"/>
                    </a:lnTo>
                    <a:lnTo>
                      <a:pt x="122" y="293"/>
                    </a:lnTo>
                    <a:lnTo>
                      <a:pt x="124" y="293"/>
                    </a:lnTo>
                    <a:lnTo>
                      <a:pt x="125" y="293"/>
                    </a:lnTo>
                    <a:lnTo>
                      <a:pt x="125" y="294"/>
                    </a:lnTo>
                    <a:lnTo>
                      <a:pt x="122" y="298"/>
                    </a:lnTo>
                    <a:lnTo>
                      <a:pt x="121" y="299"/>
                    </a:lnTo>
                    <a:lnTo>
                      <a:pt x="119" y="301"/>
                    </a:lnTo>
                    <a:lnTo>
                      <a:pt x="118" y="302"/>
                    </a:lnTo>
                    <a:lnTo>
                      <a:pt x="117" y="302"/>
                    </a:lnTo>
                    <a:lnTo>
                      <a:pt x="116" y="303"/>
                    </a:lnTo>
                    <a:lnTo>
                      <a:pt x="114" y="303"/>
                    </a:lnTo>
                    <a:lnTo>
                      <a:pt x="113" y="303"/>
                    </a:lnTo>
                    <a:lnTo>
                      <a:pt x="108" y="300"/>
                    </a:lnTo>
                    <a:lnTo>
                      <a:pt x="107" y="300"/>
                    </a:lnTo>
                    <a:lnTo>
                      <a:pt x="105" y="299"/>
                    </a:lnTo>
                    <a:lnTo>
                      <a:pt x="105" y="298"/>
                    </a:lnTo>
                    <a:lnTo>
                      <a:pt x="104" y="295"/>
                    </a:lnTo>
                    <a:lnTo>
                      <a:pt x="103" y="294"/>
                    </a:lnTo>
                    <a:lnTo>
                      <a:pt x="102" y="293"/>
                    </a:lnTo>
                    <a:lnTo>
                      <a:pt x="101" y="292"/>
                    </a:lnTo>
                    <a:lnTo>
                      <a:pt x="100" y="290"/>
                    </a:lnTo>
                    <a:lnTo>
                      <a:pt x="99" y="289"/>
                    </a:lnTo>
                    <a:lnTo>
                      <a:pt x="97" y="287"/>
                    </a:lnTo>
                    <a:lnTo>
                      <a:pt x="96" y="286"/>
                    </a:lnTo>
                    <a:lnTo>
                      <a:pt x="92" y="286"/>
                    </a:lnTo>
                    <a:lnTo>
                      <a:pt x="92" y="287"/>
                    </a:lnTo>
                    <a:lnTo>
                      <a:pt x="93" y="289"/>
                    </a:lnTo>
                    <a:lnTo>
                      <a:pt x="94" y="290"/>
                    </a:lnTo>
                    <a:lnTo>
                      <a:pt x="93" y="291"/>
                    </a:lnTo>
                    <a:lnTo>
                      <a:pt x="92" y="290"/>
                    </a:lnTo>
                    <a:lnTo>
                      <a:pt x="91" y="290"/>
                    </a:lnTo>
                    <a:lnTo>
                      <a:pt x="91" y="287"/>
                    </a:lnTo>
                    <a:lnTo>
                      <a:pt x="90" y="287"/>
                    </a:lnTo>
                    <a:lnTo>
                      <a:pt x="88" y="286"/>
                    </a:lnTo>
                    <a:lnTo>
                      <a:pt x="87" y="287"/>
                    </a:lnTo>
                    <a:lnTo>
                      <a:pt x="87" y="290"/>
                    </a:lnTo>
                    <a:lnTo>
                      <a:pt x="88" y="292"/>
                    </a:lnTo>
                    <a:lnTo>
                      <a:pt x="87" y="292"/>
                    </a:lnTo>
                    <a:lnTo>
                      <a:pt x="85" y="291"/>
                    </a:lnTo>
                    <a:lnTo>
                      <a:pt x="84" y="291"/>
                    </a:lnTo>
                    <a:lnTo>
                      <a:pt x="83" y="291"/>
                    </a:lnTo>
                    <a:lnTo>
                      <a:pt x="82" y="291"/>
                    </a:lnTo>
                    <a:lnTo>
                      <a:pt x="79" y="291"/>
                    </a:lnTo>
                    <a:lnTo>
                      <a:pt x="78" y="291"/>
                    </a:lnTo>
                    <a:lnTo>
                      <a:pt x="78" y="292"/>
                    </a:lnTo>
                    <a:lnTo>
                      <a:pt x="78" y="293"/>
                    </a:lnTo>
                    <a:lnTo>
                      <a:pt x="77" y="293"/>
                    </a:lnTo>
                    <a:lnTo>
                      <a:pt x="77" y="294"/>
                    </a:lnTo>
                    <a:lnTo>
                      <a:pt x="76" y="295"/>
                    </a:lnTo>
                    <a:lnTo>
                      <a:pt x="75" y="297"/>
                    </a:lnTo>
                    <a:lnTo>
                      <a:pt x="73" y="297"/>
                    </a:lnTo>
                    <a:lnTo>
                      <a:pt x="71" y="297"/>
                    </a:lnTo>
                    <a:lnTo>
                      <a:pt x="71" y="298"/>
                    </a:lnTo>
                    <a:lnTo>
                      <a:pt x="70" y="299"/>
                    </a:lnTo>
                    <a:lnTo>
                      <a:pt x="69" y="299"/>
                    </a:lnTo>
                    <a:lnTo>
                      <a:pt x="67" y="300"/>
                    </a:lnTo>
                    <a:lnTo>
                      <a:pt x="62" y="300"/>
                    </a:lnTo>
                    <a:lnTo>
                      <a:pt x="64" y="302"/>
                    </a:lnTo>
                    <a:lnTo>
                      <a:pt x="64" y="303"/>
                    </a:lnTo>
                    <a:lnTo>
                      <a:pt x="62" y="303"/>
                    </a:lnTo>
                    <a:lnTo>
                      <a:pt x="60" y="303"/>
                    </a:lnTo>
                    <a:lnTo>
                      <a:pt x="59" y="303"/>
                    </a:lnTo>
                    <a:lnTo>
                      <a:pt x="58" y="303"/>
                    </a:lnTo>
                    <a:lnTo>
                      <a:pt x="57" y="303"/>
                    </a:lnTo>
                    <a:lnTo>
                      <a:pt x="56" y="303"/>
                    </a:lnTo>
                    <a:lnTo>
                      <a:pt x="56" y="305"/>
                    </a:lnTo>
                    <a:lnTo>
                      <a:pt x="56" y="307"/>
                    </a:lnTo>
                    <a:lnTo>
                      <a:pt x="56" y="309"/>
                    </a:lnTo>
                    <a:lnTo>
                      <a:pt x="56" y="310"/>
                    </a:lnTo>
                    <a:lnTo>
                      <a:pt x="55" y="310"/>
                    </a:lnTo>
                    <a:lnTo>
                      <a:pt x="51" y="310"/>
                    </a:lnTo>
                    <a:lnTo>
                      <a:pt x="50" y="310"/>
                    </a:lnTo>
                    <a:lnTo>
                      <a:pt x="49" y="311"/>
                    </a:lnTo>
                    <a:lnTo>
                      <a:pt x="48" y="312"/>
                    </a:lnTo>
                    <a:lnTo>
                      <a:pt x="47" y="312"/>
                    </a:lnTo>
                    <a:lnTo>
                      <a:pt x="42" y="316"/>
                    </a:lnTo>
                    <a:lnTo>
                      <a:pt x="42" y="317"/>
                    </a:lnTo>
                    <a:lnTo>
                      <a:pt x="41" y="317"/>
                    </a:lnTo>
                    <a:lnTo>
                      <a:pt x="40" y="317"/>
                    </a:lnTo>
                    <a:lnTo>
                      <a:pt x="39" y="316"/>
                    </a:lnTo>
                    <a:lnTo>
                      <a:pt x="39" y="315"/>
                    </a:lnTo>
                    <a:lnTo>
                      <a:pt x="36" y="312"/>
                    </a:lnTo>
                    <a:lnTo>
                      <a:pt x="36" y="311"/>
                    </a:lnTo>
                    <a:lnTo>
                      <a:pt x="34" y="311"/>
                    </a:lnTo>
                    <a:lnTo>
                      <a:pt x="34" y="310"/>
                    </a:lnTo>
                    <a:lnTo>
                      <a:pt x="33" y="309"/>
                    </a:lnTo>
                    <a:lnTo>
                      <a:pt x="32" y="308"/>
                    </a:lnTo>
                    <a:lnTo>
                      <a:pt x="32" y="307"/>
                    </a:lnTo>
                    <a:lnTo>
                      <a:pt x="28" y="306"/>
                    </a:lnTo>
                    <a:lnTo>
                      <a:pt x="27" y="306"/>
                    </a:lnTo>
                    <a:lnTo>
                      <a:pt x="26" y="305"/>
                    </a:lnTo>
                    <a:lnTo>
                      <a:pt x="25" y="303"/>
                    </a:lnTo>
                    <a:lnTo>
                      <a:pt x="25" y="302"/>
                    </a:lnTo>
                    <a:lnTo>
                      <a:pt x="26" y="298"/>
                    </a:lnTo>
                    <a:lnTo>
                      <a:pt x="26" y="297"/>
                    </a:lnTo>
                    <a:lnTo>
                      <a:pt x="27" y="294"/>
                    </a:lnTo>
                    <a:lnTo>
                      <a:pt x="27" y="291"/>
                    </a:lnTo>
                    <a:lnTo>
                      <a:pt x="28" y="289"/>
                    </a:lnTo>
                    <a:lnTo>
                      <a:pt x="28" y="285"/>
                    </a:lnTo>
                    <a:lnTo>
                      <a:pt x="26" y="280"/>
                    </a:lnTo>
                    <a:lnTo>
                      <a:pt x="27" y="276"/>
                    </a:lnTo>
                    <a:lnTo>
                      <a:pt x="28" y="272"/>
                    </a:lnTo>
                    <a:lnTo>
                      <a:pt x="31" y="267"/>
                    </a:lnTo>
                    <a:lnTo>
                      <a:pt x="34" y="264"/>
                    </a:lnTo>
                    <a:lnTo>
                      <a:pt x="38" y="260"/>
                    </a:lnTo>
                    <a:lnTo>
                      <a:pt x="42" y="255"/>
                    </a:lnTo>
                    <a:lnTo>
                      <a:pt x="43" y="251"/>
                    </a:lnTo>
                    <a:lnTo>
                      <a:pt x="47" y="243"/>
                    </a:lnTo>
                    <a:lnTo>
                      <a:pt x="48" y="242"/>
                    </a:lnTo>
                    <a:lnTo>
                      <a:pt x="49" y="241"/>
                    </a:lnTo>
                    <a:lnTo>
                      <a:pt x="52" y="241"/>
                    </a:lnTo>
                    <a:lnTo>
                      <a:pt x="53" y="241"/>
                    </a:lnTo>
                    <a:lnTo>
                      <a:pt x="53" y="240"/>
                    </a:lnTo>
                    <a:lnTo>
                      <a:pt x="55" y="239"/>
                    </a:lnTo>
                    <a:lnTo>
                      <a:pt x="55" y="238"/>
                    </a:lnTo>
                    <a:lnTo>
                      <a:pt x="55" y="236"/>
                    </a:lnTo>
                    <a:lnTo>
                      <a:pt x="56" y="235"/>
                    </a:lnTo>
                    <a:lnTo>
                      <a:pt x="58" y="232"/>
                    </a:lnTo>
                    <a:lnTo>
                      <a:pt x="59" y="227"/>
                    </a:lnTo>
                    <a:lnTo>
                      <a:pt x="60" y="223"/>
                    </a:lnTo>
                    <a:lnTo>
                      <a:pt x="60" y="220"/>
                    </a:lnTo>
                    <a:lnTo>
                      <a:pt x="59" y="218"/>
                    </a:lnTo>
                    <a:lnTo>
                      <a:pt x="53" y="214"/>
                    </a:lnTo>
                    <a:lnTo>
                      <a:pt x="51" y="211"/>
                    </a:lnTo>
                    <a:lnTo>
                      <a:pt x="50" y="210"/>
                    </a:lnTo>
                    <a:lnTo>
                      <a:pt x="48" y="207"/>
                    </a:lnTo>
                    <a:lnTo>
                      <a:pt x="45" y="205"/>
                    </a:lnTo>
                    <a:lnTo>
                      <a:pt x="44" y="203"/>
                    </a:lnTo>
                    <a:lnTo>
                      <a:pt x="44" y="202"/>
                    </a:lnTo>
                    <a:lnTo>
                      <a:pt x="44" y="200"/>
                    </a:lnTo>
                    <a:lnTo>
                      <a:pt x="44" y="199"/>
                    </a:lnTo>
                    <a:lnTo>
                      <a:pt x="42" y="197"/>
                    </a:lnTo>
                    <a:lnTo>
                      <a:pt x="42" y="195"/>
                    </a:lnTo>
                    <a:lnTo>
                      <a:pt x="42" y="193"/>
                    </a:lnTo>
                    <a:lnTo>
                      <a:pt x="42" y="189"/>
                    </a:lnTo>
                    <a:lnTo>
                      <a:pt x="42" y="188"/>
                    </a:lnTo>
                    <a:lnTo>
                      <a:pt x="41" y="185"/>
                    </a:lnTo>
                    <a:lnTo>
                      <a:pt x="41" y="183"/>
                    </a:lnTo>
                    <a:lnTo>
                      <a:pt x="42" y="182"/>
                    </a:lnTo>
                    <a:lnTo>
                      <a:pt x="43" y="181"/>
                    </a:lnTo>
                    <a:lnTo>
                      <a:pt x="43" y="180"/>
                    </a:lnTo>
                    <a:lnTo>
                      <a:pt x="43" y="178"/>
                    </a:lnTo>
                    <a:lnTo>
                      <a:pt x="42" y="177"/>
                    </a:lnTo>
                    <a:lnTo>
                      <a:pt x="43" y="176"/>
                    </a:lnTo>
                    <a:lnTo>
                      <a:pt x="44" y="176"/>
                    </a:lnTo>
                    <a:lnTo>
                      <a:pt x="45" y="175"/>
                    </a:lnTo>
                    <a:lnTo>
                      <a:pt x="47" y="175"/>
                    </a:lnTo>
                    <a:lnTo>
                      <a:pt x="48" y="174"/>
                    </a:lnTo>
                    <a:lnTo>
                      <a:pt x="49" y="173"/>
                    </a:lnTo>
                    <a:lnTo>
                      <a:pt x="49" y="172"/>
                    </a:lnTo>
                    <a:lnTo>
                      <a:pt x="49" y="170"/>
                    </a:lnTo>
                    <a:lnTo>
                      <a:pt x="49" y="168"/>
                    </a:lnTo>
                    <a:lnTo>
                      <a:pt x="48" y="167"/>
                    </a:lnTo>
                    <a:lnTo>
                      <a:pt x="47" y="166"/>
                    </a:lnTo>
                    <a:lnTo>
                      <a:pt x="44" y="161"/>
                    </a:lnTo>
                    <a:lnTo>
                      <a:pt x="44" y="160"/>
                    </a:lnTo>
                    <a:lnTo>
                      <a:pt x="43" y="160"/>
                    </a:lnTo>
                    <a:lnTo>
                      <a:pt x="42" y="160"/>
                    </a:lnTo>
                    <a:lnTo>
                      <a:pt x="41" y="161"/>
                    </a:lnTo>
                    <a:lnTo>
                      <a:pt x="40" y="161"/>
                    </a:lnTo>
                    <a:lnTo>
                      <a:pt x="39" y="161"/>
                    </a:lnTo>
                    <a:lnTo>
                      <a:pt x="39" y="160"/>
                    </a:lnTo>
                    <a:lnTo>
                      <a:pt x="38" y="160"/>
                    </a:lnTo>
                    <a:lnTo>
                      <a:pt x="36" y="159"/>
                    </a:lnTo>
                    <a:lnTo>
                      <a:pt x="35" y="159"/>
                    </a:lnTo>
                    <a:lnTo>
                      <a:pt x="35" y="160"/>
                    </a:lnTo>
                    <a:lnTo>
                      <a:pt x="34" y="160"/>
                    </a:lnTo>
                    <a:lnTo>
                      <a:pt x="30" y="161"/>
                    </a:lnTo>
                    <a:lnTo>
                      <a:pt x="28" y="161"/>
                    </a:lnTo>
                    <a:lnTo>
                      <a:pt x="21" y="160"/>
                    </a:lnTo>
                    <a:lnTo>
                      <a:pt x="19" y="159"/>
                    </a:lnTo>
                    <a:lnTo>
                      <a:pt x="19" y="158"/>
                    </a:lnTo>
                    <a:lnTo>
                      <a:pt x="19" y="151"/>
                    </a:lnTo>
                    <a:lnTo>
                      <a:pt x="19" y="150"/>
                    </a:lnTo>
                    <a:lnTo>
                      <a:pt x="18" y="150"/>
                    </a:lnTo>
                    <a:lnTo>
                      <a:pt x="17" y="150"/>
                    </a:lnTo>
                    <a:lnTo>
                      <a:pt x="17" y="149"/>
                    </a:lnTo>
                    <a:lnTo>
                      <a:pt x="16" y="149"/>
                    </a:lnTo>
                    <a:lnTo>
                      <a:pt x="16" y="148"/>
                    </a:lnTo>
                    <a:lnTo>
                      <a:pt x="14" y="147"/>
                    </a:lnTo>
                    <a:lnTo>
                      <a:pt x="9" y="147"/>
                    </a:lnTo>
                    <a:lnTo>
                      <a:pt x="1" y="144"/>
                    </a:lnTo>
                    <a:lnTo>
                      <a:pt x="0" y="143"/>
                    </a:lnTo>
                    <a:lnTo>
                      <a:pt x="0" y="140"/>
                    </a:lnTo>
                    <a:lnTo>
                      <a:pt x="0" y="139"/>
                    </a:lnTo>
                    <a:lnTo>
                      <a:pt x="0" y="138"/>
                    </a:lnTo>
                    <a:lnTo>
                      <a:pt x="1" y="138"/>
                    </a:lnTo>
                    <a:lnTo>
                      <a:pt x="2" y="138"/>
                    </a:lnTo>
                    <a:lnTo>
                      <a:pt x="2" y="134"/>
                    </a:lnTo>
                    <a:lnTo>
                      <a:pt x="4" y="132"/>
                    </a:lnTo>
                    <a:lnTo>
                      <a:pt x="4" y="130"/>
                    </a:lnTo>
                    <a:lnTo>
                      <a:pt x="4" y="126"/>
                    </a:lnTo>
                    <a:lnTo>
                      <a:pt x="5" y="123"/>
                    </a:lnTo>
                    <a:lnTo>
                      <a:pt x="6" y="123"/>
                    </a:lnTo>
                    <a:lnTo>
                      <a:pt x="6" y="122"/>
                    </a:lnTo>
                    <a:lnTo>
                      <a:pt x="8" y="123"/>
                    </a:lnTo>
                    <a:lnTo>
                      <a:pt x="8" y="122"/>
                    </a:lnTo>
                    <a:lnTo>
                      <a:pt x="9" y="122"/>
                    </a:lnTo>
                    <a:lnTo>
                      <a:pt x="8" y="118"/>
                    </a:lnTo>
                    <a:lnTo>
                      <a:pt x="9" y="117"/>
                    </a:lnTo>
                    <a:lnTo>
                      <a:pt x="14" y="116"/>
                    </a:lnTo>
                    <a:lnTo>
                      <a:pt x="19" y="113"/>
                    </a:lnTo>
                    <a:lnTo>
                      <a:pt x="22" y="111"/>
                    </a:lnTo>
                    <a:lnTo>
                      <a:pt x="25" y="111"/>
                    </a:lnTo>
                    <a:lnTo>
                      <a:pt x="45" y="117"/>
                    </a:lnTo>
                    <a:lnTo>
                      <a:pt x="55" y="117"/>
                    </a:lnTo>
                    <a:lnTo>
                      <a:pt x="59" y="119"/>
                    </a:lnTo>
                    <a:lnTo>
                      <a:pt x="61" y="119"/>
                    </a:lnTo>
                    <a:lnTo>
                      <a:pt x="65" y="119"/>
                    </a:lnTo>
                    <a:lnTo>
                      <a:pt x="68" y="118"/>
                    </a:lnTo>
                    <a:lnTo>
                      <a:pt x="69" y="117"/>
                    </a:lnTo>
                    <a:lnTo>
                      <a:pt x="69" y="116"/>
                    </a:lnTo>
                    <a:lnTo>
                      <a:pt x="70" y="115"/>
                    </a:lnTo>
                    <a:lnTo>
                      <a:pt x="73" y="114"/>
                    </a:lnTo>
                    <a:lnTo>
                      <a:pt x="74" y="111"/>
                    </a:lnTo>
                    <a:lnTo>
                      <a:pt x="75" y="110"/>
                    </a:lnTo>
                    <a:lnTo>
                      <a:pt x="75" y="108"/>
                    </a:lnTo>
                    <a:lnTo>
                      <a:pt x="76" y="96"/>
                    </a:lnTo>
                    <a:lnTo>
                      <a:pt x="76" y="94"/>
                    </a:lnTo>
                    <a:lnTo>
                      <a:pt x="77" y="94"/>
                    </a:lnTo>
                    <a:lnTo>
                      <a:pt x="79" y="92"/>
                    </a:lnTo>
                    <a:lnTo>
                      <a:pt x="81" y="93"/>
                    </a:lnTo>
                    <a:lnTo>
                      <a:pt x="82" y="96"/>
                    </a:lnTo>
                    <a:lnTo>
                      <a:pt x="83" y="97"/>
                    </a:lnTo>
                    <a:lnTo>
                      <a:pt x="84" y="96"/>
                    </a:lnTo>
                    <a:lnTo>
                      <a:pt x="84" y="94"/>
                    </a:lnTo>
                    <a:lnTo>
                      <a:pt x="84" y="93"/>
                    </a:lnTo>
                    <a:lnTo>
                      <a:pt x="85" y="93"/>
                    </a:lnTo>
                    <a:lnTo>
                      <a:pt x="86" y="91"/>
                    </a:lnTo>
                    <a:lnTo>
                      <a:pt x="84" y="88"/>
                    </a:lnTo>
                    <a:lnTo>
                      <a:pt x="84" y="86"/>
                    </a:lnTo>
                    <a:lnTo>
                      <a:pt x="84" y="84"/>
                    </a:lnTo>
                    <a:lnTo>
                      <a:pt x="85" y="84"/>
                    </a:lnTo>
                    <a:lnTo>
                      <a:pt x="86" y="88"/>
                    </a:lnTo>
                    <a:lnTo>
                      <a:pt x="87" y="91"/>
                    </a:lnTo>
                    <a:lnTo>
                      <a:pt x="88" y="93"/>
                    </a:lnTo>
                    <a:lnTo>
                      <a:pt x="91" y="92"/>
                    </a:lnTo>
                    <a:lnTo>
                      <a:pt x="91" y="90"/>
                    </a:lnTo>
                    <a:lnTo>
                      <a:pt x="86" y="83"/>
                    </a:lnTo>
                    <a:lnTo>
                      <a:pt x="85" y="82"/>
                    </a:lnTo>
                    <a:lnTo>
                      <a:pt x="85" y="81"/>
                    </a:lnTo>
                    <a:lnTo>
                      <a:pt x="85" y="80"/>
                    </a:lnTo>
                    <a:lnTo>
                      <a:pt x="84" y="79"/>
                    </a:lnTo>
                    <a:lnTo>
                      <a:pt x="84" y="77"/>
                    </a:lnTo>
                    <a:lnTo>
                      <a:pt x="85" y="76"/>
                    </a:lnTo>
                    <a:lnTo>
                      <a:pt x="86" y="77"/>
                    </a:lnTo>
                    <a:lnTo>
                      <a:pt x="87" y="80"/>
                    </a:lnTo>
                    <a:lnTo>
                      <a:pt x="88" y="79"/>
                    </a:lnTo>
                    <a:lnTo>
                      <a:pt x="90" y="77"/>
                    </a:lnTo>
                    <a:lnTo>
                      <a:pt x="92" y="77"/>
                    </a:lnTo>
                    <a:lnTo>
                      <a:pt x="95" y="77"/>
                    </a:lnTo>
                    <a:lnTo>
                      <a:pt x="97" y="77"/>
                    </a:lnTo>
                    <a:lnTo>
                      <a:pt x="97" y="76"/>
                    </a:lnTo>
                    <a:lnTo>
                      <a:pt x="97" y="75"/>
                    </a:lnTo>
                    <a:lnTo>
                      <a:pt x="97" y="74"/>
                    </a:lnTo>
                    <a:lnTo>
                      <a:pt x="97" y="73"/>
                    </a:lnTo>
                    <a:lnTo>
                      <a:pt x="94" y="71"/>
                    </a:lnTo>
                    <a:lnTo>
                      <a:pt x="81" y="74"/>
                    </a:lnTo>
                    <a:lnTo>
                      <a:pt x="79" y="74"/>
                    </a:lnTo>
                    <a:lnTo>
                      <a:pt x="77" y="73"/>
                    </a:lnTo>
                    <a:lnTo>
                      <a:pt x="75" y="72"/>
                    </a:lnTo>
                    <a:lnTo>
                      <a:pt x="74" y="69"/>
                    </a:lnTo>
                    <a:lnTo>
                      <a:pt x="75" y="68"/>
                    </a:lnTo>
                    <a:lnTo>
                      <a:pt x="77" y="68"/>
                    </a:lnTo>
                    <a:lnTo>
                      <a:pt x="81" y="67"/>
                    </a:lnTo>
                    <a:lnTo>
                      <a:pt x="82" y="67"/>
                    </a:lnTo>
                    <a:lnTo>
                      <a:pt x="85" y="67"/>
                    </a:lnTo>
                    <a:lnTo>
                      <a:pt x="86" y="67"/>
                    </a:lnTo>
                    <a:lnTo>
                      <a:pt x="88" y="66"/>
                    </a:lnTo>
                    <a:lnTo>
                      <a:pt x="90" y="66"/>
                    </a:lnTo>
                    <a:lnTo>
                      <a:pt x="100" y="64"/>
                    </a:lnTo>
                    <a:lnTo>
                      <a:pt x="101" y="65"/>
                    </a:lnTo>
                    <a:lnTo>
                      <a:pt x="103" y="65"/>
                    </a:lnTo>
                    <a:lnTo>
                      <a:pt x="104" y="66"/>
                    </a:lnTo>
                    <a:lnTo>
                      <a:pt x="110" y="68"/>
                    </a:lnTo>
                    <a:lnTo>
                      <a:pt x="113" y="68"/>
                    </a:lnTo>
                    <a:lnTo>
                      <a:pt x="116" y="67"/>
                    </a:lnTo>
                    <a:lnTo>
                      <a:pt x="116" y="65"/>
                    </a:lnTo>
                    <a:lnTo>
                      <a:pt x="111" y="61"/>
                    </a:lnTo>
                    <a:lnTo>
                      <a:pt x="111" y="59"/>
                    </a:lnTo>
                    <a:lnTo>
                      <a:pt x="112" y="59"/>
                    </a:lnTo>
                    <a:lnTo>
                      <a:pt x="114" y="59"/>
                    </a:lnTo>
                    <a:lnTo>
                      <a:pt x="117" y="59"/>
                    </a:lnTo>
                    <a:lnTo>
                      <a:pt x="117" y="56"/>
                    </a:lnTo>
                    <a:lnTo>
                      <a:pt x="117" y="54"/>
                    </a:lnTo>
                    <a:lnTo>
                      <a:pt x="116" y="52"/>
                    </a:lnTo>
                    <a:lnTo>
                      <a:pt x="114" y="49"/>
                    </a:lnTo>
                    <a:lnTo>
                      <a:pt x="113" y="48"/>
                    </a:lnTo>
                    <a:lnTo>
                      <a:pt x="112" y="43"/>
                    </a:lnTo>
                    <a:lnTo>
                      <a:pt x="110" y="40"/>
                    </a:lnTo>
                    <a:lnTo>
                      <a:pt x="110" y="38"/>
                    </a:lnTo>
                    <a:lnTo>
                      <a:pt x="112" y="36"/>
                    </a:lnTo>
                    <a:lnTo>
                      <a:pt x="116" y="36"/>
                    </a:lnTo>
                    <a:lnTo>
                      <a:pt x="117" y="35"/>
                    </a:lnTo>
                    <a:lnTo>
                      <a:pt x="117" y="34"/>
                    </a:lnTo>
                    <a:lnTo>
                      <a:pt x="117" y="31"/>
                    </a:lnTo>
                    <a:lnTo>
                      <a:pt x="117" y="27"/>
                    </a:lnTo>
                    <a:lnTo>
                      <a:pt x="117" y="25"/>
                    </a:lnTo>
                    <a:lnTo>
                      <a:pt x="118" y="23"/>
                    </a:lnTo>
                    <a:lnTo>
                      <a:pt x="119" y="21"/>
                    </a:lnTo>
                    <a:lnTo>
                      <a:pt x="120" y="21"/>
                    </a:lnTo>
                    <a:lnTo>
                      <a:pt x="121" y="19"/>
                    </a:lnTo>
                    <a:lnTo>
                      <a:pt x="124" y="19"/>
                    </a:lnTo>
                    <a:lnTo>
                      <a:pt x="125" y="19"/>
                    </a:lnTo>
                    <a:lnTo>
                      <a:pt x="125" y="21"/>
                    </a:lnTo>
                    <a:lnTo>
                      <a:pt x="126" y="21"/>
                    </a:lnTo>
                    <a:lnTo>
                      <a:pt x="127" y="22"/>
                    </a:lnTo>
                    <a:lnTo>
                      <a:pt x="129" y="22"/>
                    </a:lnTo>
                    <a:lnTo>
                      <a:pt x="130" y="23"/>
                    </a:lnTo>
                    <a:lnTo>
                      <a:pt x="133" y="26"/>
                    </a:lnTo>
                    <a:lnTo>
                      <a:pt x="133" y="27"/>
                    </a:lnTo>
                    <a:lnTo>
                      <a:pt x="135" y="29"/>
                    </a:lnTo>
                    <a:lnTo>
                      <a:pt x="136" y="31"/>
                    </a:lnTo>
                    <a:lnTo>
                      <a:pt x="137" y="32"/>
                    </a:lnTo>
                    <a:lnTo>
                      <a:pt x="139" y="33"/>
                    </a:lnTo>
                    <a:lnTo>
                      <a:pt x="142" y="32"/>
                    </a:lnTo>
                    <a:lnTo>
                      <a:pt x="143" y="31"/>
                    </a:lnTo>
                    <a:lnTo>
                      <a:pt x="145" y="29"/>
                    </a:lnTo>
                    <a:lnTo>
                      <a:pt x="146" y="27"/>
                    </a:lnTo>
                    <a:lnTo>
                      <a:pt x="147" y="26"/>
                    </a:lnTo>
                    <a:lnTo>
                      <a:pt x="159" y="23"/>
                    </a:lnTo>
                    <a:lnTo>
                      <a:pt x="164" y="18"/>
                    </a:lnTo>
                    <a:lnTo>
                      <a:pt x="170" y="16"/>
                    </a:lnTo>
                    <a:lnTo>
                      <a:pt x="174" y="14"/>
                    </a:lnTo>
                    <a:lnTo>
                      <a:pt x="178" y="9"/>
                    </a:lnTo>
                    <a:lnTo>
                      <a:pt x="179" y="1"/>
                    </a:lnTo>
                    <a:lnTo>
                      <a:pt x="181" y="0"/>
                    </a:lnTo>
                    <a:lnTo>
                      <a:pt x="185" y="1"/>
                    </a:lnTo>
                    <a:lnTo>
                      <a:pt x="185" y="2"/>
                    </a:lnTo>
                    <a:lnTo>
                      <a:pt x="186" y="4"/>
                    </a:lnTo>
                    <a:lnTo>
                      <a:pt x="187" y="4"/>
                    </a:lnTo>
                    <a:lnTo>
                      <a:pt x="187" y="5"/>
                    </a:lnTo>
                    <a:lnTo>
                      <a:pt x="188" y="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08" name="Freeform 84">
                <a:extLst>
                  <a:ext uri="{FF2B5EF4-FFF2-40B4-BE49-F238E27FC236}">
                    <a16:creationId xmlns:a16="http://schemas.microsoft.com/office/drawing/2014/main" id="{20BA1179-4823-B9B3-7EAE-B6734CC609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6427" y="1601936"/>
                <a:ext cx="20638" cy="14288"/>
              </a:xfrm>
              <a:custGeom>
                <a:avLst/>
                <a:gdLst>
                  <a:gd name="T0" fmla="*/ 8 w 13"/>
                  <a:gd name="T1" fmla="*/ 3 h 9"/>
                  <a:gd name="T2" fmla="*/ 10 w 13"/>
                  <a:gd name="T3" fmla="*/ 3 h 9"/>
                  <a:gd name="T4" fmla="*/ 11 w 13"/>
                  <a:gd name="T5" fmla="*/ 2 h 9"/>
                  <a:gd name="T6" fmla="*/ 12 w 13"/>
                  <a:gd name="T7" fmla="*/ 2 h 9"/>
                  <a:gd name="T8" fmla="*/ 13 w 13"/>
                  <a:gd name="T9" fmla="*/ 3 h 9"/>
                  <a:gd name="T10" fmla="*/ 12 w 13"/>
                  <a:gd name="T11" fmla="*/ 6 h 9"/>
                  <a:gd name="T12" fmla="*/ 10 w 13"/>
                  <a:gd name="T13" fmla="*/ 6 h 9"/>
                  <a:gd name="T14" fmla="*/ 9 w 13"/>
                  <a:gd name="T15" fmla="*/ 7 h 9"/>
                  <a:gd name="T16" fmla="*/ 6 w 13"/>
                  <a:gd name="T17" fmla="*/ 9 h 9"/>
                  <a:gd name="T18" fmla="*/ 3 w 13"/>
                  <a:gd name="T19" fmla="*/ 7 h 9"/>
                  <a:gd name="T20" fmla="*/ 3 w 13"/>
                  <a:gd name="T21" fmla="*/ 6 h 9"/>
                  <a:gd name="T22" fmla="*/ 1 w 13"/>
                  <a:gd name="T23" fmla="*/ 5 h 9"/>
                  <a:gd name="T24" fmla="*/ 0 w 13"/>
                  <a:gd name="T25" fmla="*/ 3 h 9"/>
                  <a:gd name="T26" fmla="*/ 0 w 13"/>
                  <a:gd name="T27" fmla="*/ 2 h 9"/>
                  <a:gd name="T28" fmla="*/ 0 w 13"/>
                  <a:gd name="T29" fmla="*/ 0 h 9"/>
                  <a:gd name="T30" fmla="*/ 1 w 13"/>
                  <a:gd name="T31" fmla="*/ 0 h 9"/>
                  <a:gd name="T32" fmla="*/ 8 w 13"/>
                  <a:gd name="T33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" h="9">
                    <a:moveTo>
                      <a:pt x="8" y="3"/>
                    </a:moveTo>
                    <a:lnTo>
                      <a:pt x="10" y="3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3" y="3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9" y="7"/>
                    </a:lnTo>
                    <a:lnTo>
                      <a:pt x="6" y="9"/>
                    </a:lnTo>
                    <a:lnTo>
                      <a:pt x="3" y="7"/>
                    </a:lnTo>
                    <a:lnTo>
                      <a:pt x="3" y="6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8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09" name="Freeform 85">
                <a:extLst>
                  <a:ext uri="{FF2B5EF4-FFF2-40B4-BE49-F238E27FC236}">
                    <a16:creationId xmlns:a16="http://schemas.microsoft.com/office/drawing/2014/main" id="{832A7571-ED64-7435-BBDB-229A52B0CC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1190" y="1460649"/>
                <a:ext cx="9525" cy="11113"/>
              </a:xfrm>
              <a:custGeom>
                <a:avLst/>
                <a:gdLst>
                  <a:gd name="T0" fmla="*/ 6 w 6"/>
                  <a:gd name="T1" fmla="*/ 6 h 7"/>
                  <a:gd name="T2" fmla="*/ 6 w 6"/>
                  <a:gd name="T3" fmla="*/ 7 h 7"/>
                  <a:gd name="T4" fmla="*/ 5 w 6"/>
                  <a:gd name="T5" fmla="*/ 6 h 7"/>
                  <a:gd name="T6" fmla="*/ 4 w 6"/>
                  <a:gd name="T7" fmla="*/ 6 h 7"/>
                  <a:gd name="T8" fmla="*/ 3 w 6"/>
                  <a:gd name="T9" fmla="*/ 4 h 7"/>
                  <a:gd name="T10" fmla="*/ 1 w 6"/>
                  <a:gd name="T11" fmla="*/ 3 h 7"/>
                  <a:gd name="T12" fmla="*/ 0 w 6"/>
                  <a:gd name="T13" fmla="*/ 0 h 7"/>
                  <a:gd name="T14" fmla="*/ 1 w 6"/>
                  <a:gd name="T15" fmla="*/ 0 h 7"/>
                  <a:gd name="T16" fmla="*/ 4 w 6"/>
                  <a:gd name="T17" fmla="*/ 2 h 7"/>
                  <a:gd name="T18" fmla="*/ 5 w 6"/>
                  <a:gd name="T19" fmla="*/ 3 h 7"/>
                  <a:gd name="T20" fmla="*/ 6 w 6"/>
                  <a:gd name="T21" fmla="*/ 4 h 7"/>
                  <a:gd name="T22" fmla="*/ 6 w 6"/>
                  <a:gd name="T23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7">
                    <a:moveTo>
                      <a:pt x="6" y="6"/>
                    </a:moveTo>
                    <a:lnTo>
                      <a:pt x="6" y="7"/>
                    </a:lnTo>
                    <a:lnTo>
                      <a:pt x="5" y="6"/>
                    </a:lnTo>
                    <a:lnTo>
                      <a:pt x="4" y="6"/>
                    </a:lnTo>
                    <a:lnTo>
                      <a:pt x="3" y="4"/>
                    </a:lnTo>
                    <a:lnTo>
                      <a:pt x="1" y="3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6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10" name="Freeform 86">
                <a:extLst>
                  <a:ext uri="{FF2B5EF4-FFF2-40B4-BE49-F238E27FC236}">
                    <a16:creationId xmlns:a16="http://schemas.microsoft.com/office/drawing/2014/main" id="{70B0B08C-E93E-9CA6-5647-1E32DF1EC3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9565" y="1466999"/>
                <a:ext cx="738188" cy="522288"/>
              </a:xfrm>
              <a:custGeom>
                <a:avLst/>
                <a:gdLst>
                  <a:gd name="T0" fmla="*/ 199 w 465"/>
                  <a:gd name="T1" fmla="*/ 25 h 329"/>
                  <a:gd name="T2" fmla="*/ 181 w 465"/>
                  <a:gd name="T3" fmla="*/ 45 h 329"/>
                  <a:gd name="T4" fmla="*/ 216 w 465"/>
                  <a:gd name="T5" fmla="*/ 60 h 329"/>
                  <a:gd name="T6" fmla="*/ 194 w 465"/>
                  <a:gd name="T7" fmla="*/ 79 h 329"/>
                  <a:gd name="T8" fmla="*/ 188 w 465"/>
                  <a:gd name="T9" fmla="*/ 73 h 329"/>
                  <a:gd name="T10" fmla="*/ 130 w 465"/>
                  <a:gd name="T11" fmla="*/ 68 h 329"/>
                  <a:gd name="T12" fmla="*/ 117 w 465"/>
                  <a:gd name="T13" fmla="*/ 79 h 329"/>
                  <a:gd name="T14" fmla="*/ 121 w 465"/>
                  <a:gd name="T15" fmla="*/ 112 h 329"/>
                  <a:gd name="T16" fmla="*/ 157 w 465"/>
                  <a:gd name="T17" fmla="*/ 112 h 329"/>
                  <a:gd name="T18" fmla="*/ 171 w 465"/>
                  <a:gd name="T19" fmla="*/ 113 h 329"/>
                  <a:gd name="T20" fmla="*/ 195 w 465"/>
                  <a:gd name="T21" fmla="*/ 110 h 329"/>
                  <a:gd name="T22" fmla="*/ 213 w 465"/>
                  <a:gd name="T23" fmla="*/ 122 h 329"/>
                  <a:gd name="T24" fmla="*/ 239 w 465"/>
                  <a:gd name="T25" fmla="*/ 109 h 329"/>
                  <a:gd name="T26" fmla="*/ 260 w 465"/>
                  <a:gd name="T27" fmla="*/ 118 h 329"/>
                  <a:gd name="T28" fmla="*/ 276 w 465"/>
                  <a:gd name="T29" fmla="*/ 127 h 329"/>
                  <a:gd name="T30" fmla="*/ 295 w 465"/>
                  <a:gd name="T31" fmla="*/ 129 h 329"/>
                  <a:gd name="T32" fmla="*/ 316 w 465"/>
                  <a:gd name="T33" fmla="*/ 124 h 329"/>
                  <a:gd name="T34" fmla="*/ 357 w 465"/>
                  <a:gd name="T35" fmla="*/ 120 h 329"/>
                  <a:gd name="T36" fmla="*/ 378 w 465"/>
                  <a:gd name="T37" fmla="*/ 147 h 329"/>
                  <a:gd name="T38" fmla="*/ 379 w 465"/>
                  <a:gd name="T39" fmla="*/ 168 h 329"/>
                  <a:gd name="T40" fmla="*/ 398 w 465"/>
                  <a:gd name="T41" fmla="*/ 187 h 329"/>
                  <a:gd name="T42" fmla="*/ 435 w 465"/>
                  <a:gd name="T43" fmla="*/ 187 h 329"/>
                  <a:gd name="T44" fmla="*/ 445 w 465"/>
                  <a:gd name="T45" fmla="*/ 202 h 329"/>
                  <a:gd name="T46" fmla="*/ 453 w 465"/>
                  <a:gd name="T47" fmla="*/ 245 h 329"/>
                  <a:gd name="T48" fmla="*/ 458 w 465"/>
                  <a:gd name="T49" fmla="*/ 268 h 329"/>
                  <a:gd name="T50" fmla="*/ 435 w 465"/>
                  <a:gd name="T51" fmla="*/ 276 h 329"/>
                  <a:gd name="T52" fmla="*/ 411 w 465"/>
                  <a:gd name="T53" fmla="*/ 275 h 329"/>
                  <a:gd name="T54" fmla="*/ 378 w 465"/>
                  <a:gd name="T55" fmla="*/ 288 h 329"/>
                  <a:gd name="T56" fmla="*/ 379 w 465"/>
                  <a:gd name="T57" fmla="*/ 274 h 329"/>
                  <a:gd name="T58" fmla="*/ 342 w 465"/>
                  <a:gd name="T59" fmla="*/ 280 h 329"/>
                  <a:gd name="T60" fmla="*/ 299 w 465"/>
                  <a:gd name="T61" fmla="*/ 305 h 329"/>
                  <a:gd name="T62" fmla="*/ 249 w 465"/>
                  <a:gd name="T63" fmla="*/ 318 h 329"/>
                  <a:gd name="T64" fmla="*/ 247 w 465"/>
                  <a:gd name="T65" fmla="*/ 278 h 329"/>
                  <a:gd name="T66" fmla="*/ 252 w 465"/>
                  <a:gd name="T67" fmla="*/ 243 h 329"/>
                  <a:gd name="T68" fmla="*/ 236 w 465"/>
                  <a:gd name="T69" fmla="*/ 227 h 329"/>
                  <a:gd name="T70" fmla="*/ 219 w 465"/>
                  <a:gd name="T71" fmla="*/ 196 h 329"/>
                  <a:gd name="T72" fmla="*/ 198 w 465"/>
                  <a:gd name="T73" fmla="*/ 199 h 329"/>
                  <a:gd name="T74" fmla="*/ 182 w 465"/>
                  <a:gd name="T75" fmla="*/ 222 h 329"/>
                  <a:gd name="T76" fmla="*/ 170 w 465"/>
                  <a:gd name="T77" fmla="*/ 242 h 329"/>
                  <a:gd name="T78" fmla="*/ 170 w 465"/>
                  <a:gd name="T79" fmla="*/ 261 h 329"/>
                  <a:gd name="T80" fmla="*/ 148 w 465"/>
                  <a:gd name="T81" fmla="*/ 261 h 329"/>
                  <a:gd name="T82" fmla="*/ 122 w 465"/>
                  <a:gd name="T83" fmla="*/ 270 h 329"/>
                  <a:gd name="T84" fmla="*/ 121 w 465"/>
                  <a:gd name="T85" fmla="*/ 293 h 329"/>
                  <a:gd name="T86" fmla="*/ 97 w 465"/>
                  <a:gd name="T87" fmla="*/ 281 h 329"/>
                  <a:gd name="T88" fmla="*/ 84 w 465"/>
                  <a:gd name="T89" fmla="*/ 285 h 329"/>
                  <a:gd name="T90" fmla="*/ 62 w 465"/>
                  <a:gd name="T91" fmla="*/ 294 h 329"/>
                  <a:gd name="T92" fmla="*/ 48 w 465"/>
                  <a:gd name="T93" fmla="*/ 306 h 329"/>
                  <a:gd name="T94" fmla="*/ 26 w 465"/>
                  <a:gd name="T95" fmla="*/ 299 h 329"/>
                  <a:gd name="T96" fmla="*/ 47 w 465"/>
                  <a:gd name="T97" fmla="*/ 237 h 329"/>
                  <a:gd name="T98" fmla="*/ 50 w 465"/>
                  <a:gd name="T99" fmla="*/ 204 h 329"/>
                  <a:gd name="T100" fmla="*/ 43 w 465"/>
                  <a:gd name="T101" fmla="*/ 172 h 329"/>
                  <a:gd name="T102" fmla="*/ 41 w 465"/>
                  <a:gd name="T103" fmla="*/ 155 h 329"/>
                  <a:gd name="T104" fmla="*/ 17 w 465"/>
                  <a:gd name="T105" fmla="*/ 144 h 329"/>
                  <a:gd name="T106" fmla="*/ 5 w 465"/>
                  <a:gd name="T107" fmla="*/ 117 h 329"/>
                  <a:gd name="T108" fmla="*/ 68 w 465"/>
                  <a:gd name="T109" fmla="*/ 112 h 329"/>
                  <a:gd name="T110" fmla="*/ 84 w 465"/>
                  <a:gd name="T111" fmla="*/ 87 h 329"/>
                  <a:gd name="T112" fmla="*/ 84 w 465"/>
                  <a:gd name="T113" fmla="*/ 71 h 329"/>
                  <a:gd name="T114" fmla="*/ 75 w 465"/>
                  <a:gd name="T115" fmla="*/ 66 h 329"/>
                  <a:gd name="T116" fmla="*/ 116 w 465"/>
                  <a:gd name="T117" fmla="*/ 59 h 329"/>
                  <a:gd name="T118" fmla="*/ 117 w 465"/>
                  <a:gd name="T119" fmla="*/ 28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65" h="329">
                    <a:moveTo>
                      <a:pt x="188" y="0"/>
                    </a:moveTo>
                    <a:lnTo>
                      <a:pt x="199" y="12"/>
                    </a:lnTo>
                    <a:lnTo>
                      <a:pt x="199" y="13"/>
                    </a:lnTo>
                    <a:lnTo>
                      <a:pt x="199" y="15"/>
                    </a:lnTo>
                    <a:lnTo>
                      <a:pt x="198" y="13"/>
                    </a:lnTo>
                    <a:lnTo>
                      <a:pt x="196" y="12"/>
                    </a:lnTo>
                    <a:lnTo>
                      <a:pt x="195" y="12"/>
                    </a:lnTo>
                    <a:lnTo>
                      <a:pt x="195" y="13"/>
                    </a:lnTo>
                    <a:lnTo>
                      <a:pt x="195" y="15"/>
                    </a:lnTo>
                    <a:lnTo>
                      <a:pt x="196" y="16"/>
                    </a:lnTo>
                    <a:lnTo>
                      <a:pt x="202" y="17"/>
                    </a:lnTo>
                    <a:lnTo>
                      <a:pt x="204" y="18"/>
                    </a:lnTo>
                    <a:lnTo>
                      <a:pt x="203" y="21"/>
                    </a:lnTo>
                    <a:lnTo>
                      <a:pt x="202" y="23"/>
                    </a:lnTo>
                    <a:lnTo>
                      <a:pt x="202" y="24"/>
                    </a:lnTo>
                    <a:lnTo>
                      <a:pt x="200" y="24"/>
                    </a:lnTo>
                    <a:lnTo>
                      <a:pt x="199" y="25"/>
                    </a:lnTo>
                    <a:lnTo>
                      <a:pt x="198" y="26"/>
                    </a:lnTo>
                    <a:lnTo>
                      <a:pt x="195" y="28"/>
                    </a:lnTo>
                    <a:lnTo>
                      <a:pt x="193" y="30"/>
                    </a:lnTo>
                    <a:lnTo>
                      <a:pt x="191" y="32"/>
                    </a:lnTo>
                    <a:lnTo>
                      <a:pt x="190" y="33"/>
                    </a:lnTo>
                    <a:lnTo>
                      <a:pt x="189" y="33"/>
                    </a:lnTo>
                    <a:lnTo>
                      <a:pt x="188" y="34"/>
                    </a:lnTo>
                    <a:lnTo>
                      <a:pt x="187" y="36"/>
                    </a:lnTo>
                    <a:lnTo>
                      <a:pt x="186" y="37"/>
                    </a:lnTo>
                    <a:lnTo>
                      <a:pt x="181" y="38"/>
                    </a:lnTo>
                    <a:lnTo>
                      <a:pt x="180" y="40"/>
                    </a:lnTo>
                    <a:lnTo>
                      <a:pt x="179" y="41"/>
                    </a:lnTo>
                    <a:lnTo>
                      <a:pt x="179" y="42"/>
                    </a:lnTo>
                    <a:lnTo>
                      <a:pt x="179" y="43"/>
                    </a:lnTo>
                    <a:lnTo>
                      <a:pt x="180" y="44"/>
                    </a:lnTo>
                    <a:lnTo>
                      <a:pt x="180" y="45"/>
                    </a:lnTo>
                    <a:lnTo>
                      <a:pt x="181" y="45"/>
                    </a:lnTo>
                    <a:lnTo>
                      <a:pt x="180" y="48"/>
                    </a:lnTo>
                    <a:lnTo>
                      <a:pt x="183" y="49"/>
                    </a:lnTo>
                    <a:lnTo>
                      <a:pt x="185" y="50"/>
                    </a:lnTo>
                    <a:lnTo>
                      <a:pt x="186" y="50"/>
                    </a:lnTo>
                    <a:lnTo>
                      <a:pt x="187" y="49"/>
                    </a:lnTo>
                    <a:lnTo>
                      <a:pt x="188" y="49"/>
                    </a:lnTo>
                    <a:lnTo>
                      <a:pt x="189" y="50"/>
                    </a:lnTo>
                    <a:lnTo>
                      <a:pt x="190" y="52"/>
                    </a:lnTo>
                    <a:lnTo>
                      <a:pt x="191" y="55"/>
                    </a:lnTo>
                    <a:lnTo>
                      <a:pt x="193" y="59"/>
                    </a:lnTo>
                    <a:lnTo>
                      <a:pt x="195" y="61"/>
                    </a:lnTo>
                    <a:lnTo>
                      <a:pt x="197" y="61"/>
                    </a:lnTo>
                    <a:lnTo>
                      <a:pt x="200" y="61"/>
                    </a:lnTo>
                    <a:lnTo>
                      <a:pt x="208" y="58"/>
                    </a:lnTo>
                    <a:lnTo>
                      <a:pt x="214" y="58"/>
                    </a:lnTo>
                    <a:lnTo>
                      <a:pt x="215" y="58"/>
                    </a:lnTo>
                    <a:lnTo>
                      <a:pt x="216" y="60"/>
                    </a:lnTo>
                    <a:lnTo>
                      <a:pt x="215" y="61"/>
                    </a:lnTo>
                    <a:lnTo>
                      <a:pt x="213" y="63"/>
                    </a:lnTo>
                    <a:lnTo>
                      <a:pt x="212" y="63"/>
                    </a:lnTo>
                    <a:lnTo>
                      <a:pt x="208" y="63"/>
                    </a:lnTo>
                    <a:lnTo>
                      <a:pt x="207" y="63"/>
                    </a:lnTo>
                    <a:lnTo>
                      <a:pt x="206" y="65"/>
                    </a:lnTo>
                    <a:lnTo>
                      <a:pt x="206" y="63"/>
                    </a:lnTo>
                    <a:lnTo>
                      <a:pt x="205" y="63"/>
                    </a:lnTo>
                    <a:lnTo>
                      <a:pt x="205" y="65"/>
                    </a:lnTo>
                    <a:lnTo>
                      <a:pt x="202" y="67"/>
                    </a:lnTo>
                    <a:lnTo>
                      <a:pt x="197" y="68"/>
                    </a:lnTo>
                    <a:lnTo>
                      <a:pt x="196" y="70"/>
                    </a:lnTo>
                    <a:lnTo>
                      <a:pt x="196" y="71"/>
                    </a:lnTo>
                    <a:lnTo>
                      <a:pt x="196" y="74"/>
                    </a:lnTo>
                    <a:lnTo>
                      <a:pt x="195" y="77"/>
                    </a:lnTo>
                    <a:lnTo>
                      <a:pt x="195" y="78"/>
                    </a:lnTo>
                    <a:lnTo>
                      <a:pt x="194" y="79"/>
                    </a:lnTo>
                    <a:lnTo>
                      <a:pt x="193" y="80"/>
                    </a:lnTo>
                    <a:lnTo>
                      <a:pt x="191" y="80"/>
                    </a:lnTo>
                    <a:lnTo>
                      <a:pt x="188" y="80"/>
                    </a:lnTo>
                    <a:lnTo>
                      <a:pt x="187" y="82"/>
                    </a:lnTo>
                    <a:lnTo>
                      <a:pt x="187" y="84"/>
                    </a:lnTo>
                    <a:lnTo>
                      <a:pt x="186" y="84"/>
                    </a:lnTo>
                    <a:lnTo>
                      <a:pt x="185" y="84"/>
                    </a:lnTo>
                    <a:lnTo>
                      <a:pt x="185" y="83"/>
                    </a:lnTo>
                    <a:lnTo>
                      <a:pt x="185" y="82"/>
                    </a:lnTo>
                    <a:lnTo>
                      <a:pt x="186" y="79"/>
                    </a:lnTo>
                    <a:lnTo>
                      <a:pt x="186" y="78"/>
                    </a:lnTo>
                    <a:lnTo>
                      <a:pt x="187" y="78"/>
                    </a:lnTo>
                    <a:lnTo>
                      <a:pt x="188" y="77"/>
                    </a:lnTo>
                    <a:lnTo>
                      <a:pt x="189" y="77"/>
                    </a:lnTo>
                    <a:lnTo>
                      <a:pt x="190" y="75"/>
                    </a:lnTo>
                    <a:lnTo>
                      <a:pt x="189" y="74"/>
                    </a:lnTo>
                    <a:lnTo>
                      <a:pt x="188" y="73"/>
                    </a:lnTo>
                    <a:lnTo>
                      <a:pt x="186" y="73"/>
                    </a:lnTo>
                    <a:lnTo>
                      <a:pt x="181" y="71"/>
                    </a:lnTo>
                    <a:lnTo>
                      <a:pt x="179" y="70"/>
                    </a:lnTo>
                    <a:lnTo>
                      <a:pt x="177" y="70"/>
                    </a:lnTo>
                    <a:lnTo>
                      <a:pt x="176" y="70"/>
                    </a:lnTo>
                    <a:lnTo>
                      <a:pt x="176" y="69"/>
                    </a:lnTo>
                    <a:lnTo>
                      <a:pt x="174" y="68"/>
                    </a:lnTo>
                    <a:lnTo>
                      <a:pt x="173" y="67"/>
                    </a:lnTo>
                    <a:lnTo>
                      <a:pt x="172" y="66"/>
                    </a:lnTo>
                    <a:lnTo>
                      <a:pt x="171" y="66"/>
                    </a:lnTo>
                    <a:lnTo>
                      <a:pt x="168" y="66"/>
                    </a:lnTo>
                    <a:lnTo>
                      <a:pt x="167" y="66"/>
                    </a:lnTo>
                    <a:lnTo>
                      <a:pt x="159" y="60"/>
                    </a:lnTo>
                    <a:lnTo>
                      <a:pt x="156" y="60"/>
                    </a:lnTo>
                    <a:lnTo>
                      <a:pt x="133" y="68"/>
                    </a:lnTo>
                    <a:lnTo>
                      <a:pt x="131" y="68"/>
                    </a:lnTo>
                    <a:lnTo>
                      <a:pt x="130" y="68"/>
                    </a:lnTo>
                    <a:lnTo>
                      <a:pt x="129" y="67"/>
                    </a:lnTo>
                    <a:lnTo>
                      <a:pt x="129" y="68"/>
                    </a:lnTo>
                    <a:lnTo>
                      <a:pt x="128" y="69"/>
                    </a:lnTo>
                    <a:lnTo>
                      <a:pt x="127" y="70"/>
                    </a:lnTo>
                    <a:lnTo>
                      <a:pt x="126" y="73"/>
                    </a:lnTo>
                    <a:lnTo>
                      <a:pt x="126" y="75"/>
                    </a:lnTo>
                    <a:lnTo>
                      <a:pt x="127" y="77"/>
                    </a:lnTo>
                    <a:lnTo>
                      <a:pt x="127" y="78"/>
                    </a:lnTo>
                    <a:lnTo>
                      <a:pt x="127" y="79"/>
                    </a:lnTo>
                    <a:lnTo>
                      <a:pt x="128" y="82"/>
                    </a:lnTo>
                    <a:lnTo>
                      <a:pt x="128" y="83"/>
                    </a:lnTo>
                    <a:lnTo>
                      <a:pt x="122" y="84"/>
                    </a:lnTo>
                    <a:lnTo>
                      <a:pt x="120" y="79"/>
                    </a:lnTo>
                    <a:lnTo>
                      <a:pt x="118" y="77"/>
                    </a:lnTo>
                    <a:lnTo>
                      <a:pt x="117" y="77"/>
                    </a:lnTo>
                    <a:lnTo>
                      <a:pt x="117" y="78"/>
                    </a:lnTo>
                    <a:lnTo>
                      <a:pt x="117" y="79"/>
                    </a:lnTo>
                    <a:lnTo>
                      <a:pt x="116" y="82"/>
                    </a:lnTo>
                    <a:lnTo>
                      <a:pt x="112" y="90"/>
                    </a:lnTo>
                    <a:lnTo>
                      <a:pt x="112" y="93"/>
                    </a:lnTo>
                    <a:lnTo>
                      <a:pt x="112" y="95"/>
                    </a:lnTo>
                    <a:lnTo>
                      <a:pt x="112" y="97"/>
                    </a:lnTo>
                    <a:lnTo>
                      <a:pt x="113" y="99"/>
                    </a:lnTo>
                    <a:lnTo>
                      <a:pt x="114" y="99"/>
                    </a:lnTo>
                    <a:lnTo>
                      <a:pt x="114" y="100"/>
                    </a:lnTo>
                    <a:lnTo>
                      <a:pt x="116" y="101"/>
                    </a:lnTo>
                    <a:lnTo>
                      <a:pt x="116" y="103"/>
                    </a:lnTo>
                    <a:lnTo>
                      <a:pt x="116" y="112"/>
                    </a:lnTo>
                    <a:lnTo>
                      <a:pt x="117" y="115"/>
                    </a:lnTo>
                    <a:lnTo>
                      <a:pt x="119" y="113"/>
                    </a:lnTo>
                    <a:lnTo>
                      <a:pt x="119" y="112"/>
                    </a:lnTo>
                    <a:lnTo>
                      <a:pt x="119" y="111"/>
                    </a:lnTo>
                    <a:lnTo>
                      <a:pt x="120" y="111"/>
                    </a:lnTo>
                    <a:lnTo>
                      <a:pt x="121" y="112"/>
                    </a:lnTo>
                    <a:lnTo>
                      <a:pt x="122" y="113"/>
                    </a:lnTo>
                    <a:lnTo>
                      <a:pt x="126" y="113"/>
                    </a:lnTo>
                    <a:lnTo>
                      <a:pt x="127" y="113"/>
                    </a:lnTo>
                    <a:lnTo>
                      <a:pt x="128" y="112"/>
                    </a:lnTo>
                    <a:lnTo>
                      <a:pt x="129" y="112"/>
                    </a:lnTo>
                    <a:lnTo>
                      <a:pt x="130" y="111"/>
                    </a:lnTo>
                    <a:lnTo>
                      <a:pt x="131" y="110"/>
                    </a:lnTo>
                    <a:lnTo>
                      <a:pt x="133" y="110"/>
                    </a:lnTo>
                    <a:lnTo>
                      <a:pt x="138" y="109"/>
                    </a:lnTo>
                    <a:lnTo>
                      <a:pt x="140" y="110"/>
                    </a:lnTo>
                    <a:lnTo>
                      <a:pt x="143" y="110"/>
                    </a:lnTo>
                    <a:lnTo>
                      <a:pt x="145" y="111"/>
                    </a:lnTo>
                    <a:lnTo>
                      <a:pt x="147" y="112"/>
                    </a:lnTo>
                    <a:lnTo>
                      <a:pt x="152" y="111"/>
                    </a:lnTo>
                    <a:lnTo>
                      <a:pt x="155" y="112"/>
                    </a:lnTo>
                    <a:lnTo>
                      <a:pt x="156" y="112"/>
                    </a:lnTo>
                    <a:lnTo>
                      <a:pt x="157" y="112"/>
                    </a:lnTo>
                    <a:lnTo>
                      <a:pt x="157" y="111"/>
                    </a:lnTo>
                    <a:lnTo>
                      <a:pt x="159" y="110"/>
                    </a:lnTo>
                    <a:lnTo>
                      <a:pt x="160" y="110"/>
                    </a:lnTo>
                    <a:lnTo>
                      <a:pt x="162" y="110"/>
                    </a:lnTo>
                    <a:lnTo>
                      <a:pt x="163" y="110"/>
                    </a:lnTo>
                    <a:lnTo>
                      <a:pt x="164" y="111"/>
                    </a:lnTo>
                    <a:lnTo>
                      <a:pt x="165" y="111"/>
                    </a:lnTo>
                    <a:lnTo>
                      <a:pt x="167" y="111"/>
                    </a:lnTo>
                    <a:lnTo>
                      <a:pt x="168" y="110"/>
                    </a:lnTo>
                    <a:lnTo>
                      <a:pt x="169" y="107"/>
                    </a:lnTo>
                    <a:lnTo>
                      <a:pt x="170" y="105"/>
                    </a:lnTo>
                    <a:lnTo>
                      <a:pt x="170" y="107"/>
                    </a:lnTo>
                    <a:lnTo>
                      <a:pt x="171" y="108"/>
                    </a:lnTo>
                    <a:lnTo>
                      <a:pt x="171" y="110"/>
                    </a:lnTo>
                    <a:lnTo>
                      <a:pt x="170" y="112"/>
                    </a:lnTo>
                    <a:lnTo>
                      <a:pt x="170" y="113"/>
                    </a:lnTo>
                    <a:lnTo>
                      <a:pt x="171" y="113"/>
                    </a:lnTo>
                    <a:lnTo>
                      <a:pt x="172" y="113"/>
                    </a:lnTo>
                    <a:lnTo>
                      <a:pt x="178" y="110"/>
                    </a:lnTo>
                    <a:lnTo>
                      <a:pt x="178" y="109"/>
                    </a:lnTo>
                    <a:lnTo>
                      <a:pt x="179" y="109"/>
                    </a:lnTo>
                    <a:lnTo>
                      <a:pt x="180" y="110"/>
                    </a:lnTo>
                    <a:lnTo>
                      <a:pt x="181" y="110"/>
                    </a:lnTo>
                    <a:lnTo>
                      <a:pt x="181" y="109"/>
                    </a:lnTo>
                    <a:lnTo>
                      <a:pt x="182" y="109"/>
                    </a:lnTo>
                    <a:lnTo>
                      <a:pt x="183" y="108"/>
                    </a:lnTo>
                    <a:lnTo>
                      <a:pt x="186" y="108"/>
                    </a:lnTo>
                    <a:lnTo>
                      <a:pt x="187" y="108"/>
                    </a:lnTo>
                    <a:lnTo>
                      <a:pt x="188" y="109"/>
                    </a:lnTo>
                    <a:lnTo>
                      <a:pt x="189" y="109"/>
                    </a:lnTo>
                    <a:lnTo>
                      <a:pt x="190" y="110"/>
                    </a:lnTo>
                    <a:lnTo>
                      <a:pt x="193" y="109"/>
                    </a:lnTo>
                    <a:lnTo>
                      <a:pt x="194" y="109"/>
                    </a:lnTo>
                    <a:lnTo>
                      <a:pt x="195" y="110"/>
                    </a:lnTo>
                    <a:lnTo>
                      <a:pt x="196" y="112"/>
                    </a:lnTo>
                    <a:lnTo>
                      <a:pt x="197" y="116"/>
                    </a:lnTo>
                    <a:lnTo>
                      <a:pt x="199" y="117"/>
                    </a:lnTo>
                    <a:lnTo>
                      <a:pt x="199" y="118"/>
                    </a:lnTo>
                    <a:lnTo>
                      <a:pt x="199" y="119"/>
                    </a:lnTo>
                    <a:lnTo>
                      <a:pt x="199" y="120"/>
                    </a:lnTo>
                    <a:lnTo>
                      <a:pt x="199" y="121"/>
                    </a:lnTo>
                    <a:lnTo>
                      <a:pt x="200" y="122"/>
                    </a:lnTo>
                    <a:lnTo>
                      <a:pt x="202" y="124"/>
                    </a:lnTo>
                    <a:lnTo>
                      <a:pt x="204" y="125"/>
                    </a:lnTo>
                    <a:lnTo>
                      <a:pt x="205" y="124"/>
                    </a:lnTo>
                    <a:lnTo>
                      <a:pt x="207" y="122"/>
                    </a:lnTo>
                    <a:lnTo>
                      <a:pt x="208" y="122"/>
                    </a:lnTo>
                    <a:lnTo>
                      <a:pt x="210" y="122"/>
                    </a:lnTo>
                    <a:lnTo>
                      <a:pt x="211" y="121"/>
                    </a:lnTo>
                    <a:lnTo>
                      <a:pt x="212" y="121"/>
                    </a:lnTo>
                    <a:lnTo>
                      <a:pt x="213" y="122"/>
                    </a:lnTo>
                    <a:lnTo>
                      <a:pt x="214" y="122"/>
                    </a:lnTo>
                    <a:lnTo>
                      <a:pt x="216" y="124"/>
                    </a:lnTo>
                    <a:lnTo>
                      <a:pt x="217" y="122"/>
                    </a:lnTo>
                    <a:lnTo>
                      <a:pt x="219" y="120"/>
                    </a:lnTo>
                    <a:lnTo>
                      <a:pt x="220" y="118"/>
                    </a:lnTo>
                    <a:lnTo>
                      <a:pt x="221" y="116"/>
                    </a:lnTo>
                    <a:lnTo>
                      <a:pt x="223" y="115"/>
                    </a:lnTo>
                    <a:lnTo>
                      <a:pt x="225" y="113"/>
                    </a:lnTo>
                    <a:lnTo>
                      <a:pt x="228" y="113"/>
                    </a:lnTo>
                    <a:lnTo>
                      <a:pt x="231" y="115"/>
                    </a:lnTo>
                    <a:lnTo>
                      <a:pt x="232" y="115"/>
                    </a:lnTo>
                    <a:lnTo>
                      <a:pt x="233" y="113"/>
                    </a:lnTo>
                    <a:lnTo>
                      <a:pt x="234" y="111"/>
                    </a:lnTo>
                    <a:lnTo>
                      <a:pt x="236" y="111"/>
                    </a:lnTo>
                    <a:lnTo>
                      <a:pt x="238" y="110"/>
                    </a:lnTo>
                    <a:lnTo>
                      <a:pt x="238" y="109"/>
                    </a:lnTo>
                    <a:lnTo>
                      <a:pt x="239" y="109"/>
                    </a:lnTo>
                    <a:lnTo>
                      <a:pt x="239" y="108"/>
                    </a:lnTo>
                    <a:lnTo>
                      <a:pt x="240" y="108"/>
                    </a:lnTo>
                    <a:lnTo>
                      <a:pt x="241" y="108"/>
                    </a:lnTo>
                    <a:lnTo>
                      <a:pt x="243" y="107"/>
                    </a:lnTo>
                    <a:lnTo>
                      <a:pt x="245" y="107"/>
                    </a:lnTo>
                    <a:lnTo>
                      <a:pt x="247" y="108"/>
                    </a:lnTo>
                    <a:lnTo>
                      <a:pt x="248" y="109"/>
                    </a:lnTo>
                    <a:lnTo>
                      <a:pt x="249" y="110"/>
                    </a:lnTo>
                    <a:lnTo>
                      <a:pt x="249" y="111"/>
                    </a:lnTo>
                    <a:lnTo>
                      <a:pt x="249" y="112"/>
                    </a:lnTo>
                    <a:lnTo>
                      <a:pt x="247" y="115"/>
                    </a:lnTo>
                    <a:lnTo>
                      <a:pt x="247" y="116"/>
                    </a:lnTo>
                    <a:lnTo>
                      <a:pt x="248" y="118"/>
                    </a:lnTo>
                    <a:lnTo>
                      <a:pt x="250" y="119"/>
                    </a:lnTo>
                    <a:lnTo>
                      <a:pt x="254" y="120"/>
                    </a:lnTo>
                    <a:lnTo>
                      <a:pt x="259" y="118"/>
                    </a:lnTo>
                    <a:lnTo>
                      <a:pt x="260" y="118"/>
                    </a:lnTo>
                    <a:lnTo>
                      <a:pt x="262" y="119"/>
                    </a:lnTo>
                    <a:lnTo>
                      <a:pt x="262" y="121"/>
                    </a:lnTo>
                    <a:lnTo>
                      <a:pt x="262" y="122"/>
                    </a:lnTo>
                    <a:lnTo>
                      <a:pt x="262" y="125"/>
                    </a:lnTo>
                    <a:lnTo>
                      <a:pt x="262" y="126"/>
                    </a:lnTo>
                    <a:lnTo>
                      <a:pt x="260" y="127"/>
                    </a:lnTo>
                    <a:lnTo>
                      <a:pt x="259" y="127"/>
                    </a:lnTo>
                    <a:lnTo>
                      <a:pt x="259" y="129"/>
                    </a:lnTo>
                    <a:lnTo>
                      <a:pt x="260" y="130"/>
                    </a:lnTo>
                    <a:lnTo>
                      <a:pt x="260" y="132"/>
                    </a:lnTo>
                    <a:lnTo>
                      <a:pt x="262" y="133"/>
                    </a:lnTo>
                    <a:lnTo>
                      <a:pt x="263" y="133"/>
                    </a:lnTo>
                    <a:lnTo>
                      <a:pt x="265" y="133"/>
                    </a:lnTo>
                    <a:lnTo>
                      <a:pt x="267" y="132"/>
                    </a:lnTo>
                    <a:lnTo>
                      <a:pt x="274" y="128"/>
                    </a:lnTo>
                    <a:lnTo>
                      <a:pt x="274" y="127"/>
                    </a:lnTo>
                    <a:lnTo>
                      <a:pt x="276" y="127"/>
                    </a:lnTo>
                    <a:lnTo>
                      <a:pt x="279" y="126"/>
                    </a:lnTo>
                    <a:lnTo>
                      <a:pt x="280" y="126"/>
                    </a:lnTo>
                    <a:lnTo>
                      <a:pt x="281" y="126"/>
                    </a:lnTo>
                    <a:lnTo>
                      <a:pt x="282" y="128"/>
                    </a:lnTo>
                    <a:lnTo>
                      <a:pt x="282" y="129"/>
                    </a:lnTo>
                    <a:lnTo>
                      <a:pt x="282" y="132"/>
                    </a:lnTo>
                    <a:lnTo>
                      <a:pt x="283" y="133"/>
                    </a:lnTo>
                    <a:lnTo>
                      <a:pt x="284" y="133"/>
                    </a:lnTo>
                    <a:lnTo>
                      <a:pt x="286" y="134"/>
                    </a:lnTo>
                    <a:lnTo>
                      <a:pt x="288" y="135"/>
                    </a:lnTo>
                    <a:lnTo>
                      <a:pt x="289" y="135"/>
                    </a:lnTo>
                    <a:lnTo>
                      <a:pt x="289" y="136"/>
                    </a:lnTo>
                    <a:lnTo>
                      <a:pt x="290" y="137"/>
                    </a:lnTo>
                    <a:lnTo>
                      <a:pt x="290" y="138"/>
                    </a:lnTo>
                    <a:lnTo>
                      <a:pt x="291" y="140"/>
                    </a:lnTo>
                    <a:lnTo>
                      <a:pt x="293" y="134"/>
                    </a:lnTo>
                    <a:lnTo>
                      <a:pt x="295" y="129"/>
                    </a:lnTo>
                    <a:lnTo>
                      <a:pt x="295" y="128"/>
                    </a:lnTo>
                    <a:lnTo>
                      <a:pt x="297" y="128"/>
                    </a:lnTo>
                    <a:lnTo>
                      <a:pt x="298" y="128"/>
                    </a:lnTo>
                    <a:lnTo>
                      <a:pt x="300" y="127"/>
                    </a:lnTo>
                    <a:lnTo>
                      <a:pt x="301" y="127"/>
                    </a:lnTo>
                    <a:lnTo>
                      <a:pt x="303" y="127"/>
                    </a:lnTo>
                    <a:lnTo>
                      <a:pt x="305" y="127"/>
                    </a:lnTo>
                    <a:lnTo>
                      <a:pt x="306" y="127"/>
                    </a:lnTo>
                    <a:lnTo>
                      <a:pt x="307" y="125"/>
                    </a:lnTo>
                    <a:lnTo>
                      <a:pt x="308" y="125"/>
                    </a:lnTo>
                    <a:lnTo>
                      <a:pt x="309" y="125"/>
                    </a:lnTo>
                    <a:lnTo>
                      <a:pt x="310" y="126"/>
                    </a:lnTo>
                    <a:lnTo>
                      <a:pt x="311" y="126"/>
                    </a:lnTo>
                    <a:lnTo>
                      <a:pt x="312" y="125"/>
                    </a:lnTo>
                    <a:lnTo>
                      <a:pt x="314" y="124"/>
                    </a:lnTo>
                    <a:lnTo>
                      <a:pt x="315" y="124"/>
                    </a:lnTo>
                    <a:lnTo>
                      <a:pt x="316" y="124"/>
                    </a:lnTo>
                    <a:lnTo>
                      <a:pt x="326" y="126"/>
                    </a:lnTo>
                    <a:lnTo>
                      <a:pt x="327" y="126"/>
                    </a:lnTo>
                    <a:lnTo>
                      <a:pt x="331" y="126"/>
                    </a:lnTo>
                    <a:lnTo>
                      <a:pt x="332" y="126"/>
                    </a:lnTo>
                    <a:lnTo>
                      <a:pt x="335" y="127"/>
                    </a:lnTo>
                    <a:lnTo>
                      <a:pt x="336" y="127"/>
                    </a:lnTo>
                    <a:lnTo>
                      <a:pt x="337" y="127"/>
                    </a:lnTo>
                    <a:lnTo>
                      <a:pt x="340" y="126"/>
                    </a:lnTo>
                    <a:lnTo>
                      <a:pt x="341" y="125"/>
                    </a:lnTo>
                    <a:lnTo>
                      <a:pt x="342" y="126"/>
                    </a:lnTo>
                    <a:lnTo>
                      <a:pt x="344" y="127"/>
                    </a:lnTo>
                    <a:lnTo>
                      <a:pt x="346" y="126"/>
                    </a:lnTo>
                    <a:lnTo>
                      <a:pt x="352" y="125"/>
                    </a:lnTo>
                    <a:lnTo>
                      <a:pt x="355" y="124"/>
                    </a:lnTo>
                    <a:lnTo>
                      <a:pt x="357" y="122"/>
                    </a:lnTo>
                    <a:lnTo>
                      <a:pt x="357" y="121"/>
                    </a:lnTo>
                    <a:lnTo>
                      <a:pt x="357" y="120"/>
                    </a:lnTo>
                    <a:lnTo>
                      <a:pt x="358" y="119"/>
                    </a:lnTo>
                    <a:lnTo>
                      <a:pt x="365" y="118"/>
                    </a:lnTo>
                    <a:lnTo>
                      <a:pt x="367" y="118"/>
                    </a:lnTo>
                    <a:lnTo>
                      <a:pt x="372" y="118"/>
                    </a:lnTo>
                    <a:lnTo>
                      <a:pt x="374" y="119"/>
                    </a:lnTo>
                    <a:lnTo>
                      <a:pt x="374" y="120"/>
                    </a:lnTo>
                    <a:lnTo>
                      <a:pt x="375" y="125"/>
                    </a:lnTo>
                    <a:lnTo>
                      <a:pt x="375" y="127"/>
                    </a:lnTo>
                    <a:lnTo>
                      <a:pt x="375" y="128"/>
                    </a:lnTo>
                    <a:lnTo>
                      <a:pt x="372" y="134"/>
                    </a:lnTo>
                    <a:lnTo>
                      <a:pt x="372" y="136"/>
                    </a:lnTo>
                    <a:lnTo>
                      <a:pt x="372" y="137"/>
                    </a:lnTo>
                    <a:lnTo>
                      <a:pt x="374" y="141"/>
                    </a:lnTo>
                    <a:lnTo>
                      <a:pt x="377" y="143"/>
                    </a:lnTo>
                    <a:lnTo>
                      <a:pt x="377" y="144"/>
                    </a:lnTo>
                    <a:lnTo>
                      <a:pt x="378" y="146"/>
                    </a:lnTo>
                    <a:lnTo>
                      <a:pt x="378" y="147"/>
                    </a:lnTo>
                    <a:lnTo>
                      <a:pt x="378" y="149"/>
                    </a:lnTo>
                    <a:lnTo>
                      <a:pt x="383" y="152"/>
                    </a:lnTo>
                    <a:lnTo>
                      <a:pt x="384" y="153"/>
                    </a:lnTo>
                    <a:lnTo>
                      <a:pt x="385" y="154"/>
                    </a:lnTo>
                    <a:lnTo>
                      <a:pt x="386" y="155"/>
                    </a:lnTo>
                    <a:lnTo>
                      <a:pt x="386" y="157"/>
                    </a:lnTo>
                    <a:lnTo>
                      <a:pt x="385" y="158"/>
                    </a:lnTo>
                    <a:lnTo>
                      <a:pt x="385" y="159"/>
                    </a:lnTo>
                    <a:lnTo>
                      <a:pt x="384" y="159"/>
                    </a:lnTo>
                    <a:lnTo>
                      <a:pt x="380" y="159"/>
                    </a:lnTo>
                    <a:lnTo>
                      <a:pt x="379" y="160"/>
                    </a:lnTo>
                    <a:lnTo>
                      <a:pt x="378" y="161"/>
                    </a:lnTo>
                    <a:lnTo>
                      <a:pt x="377" y="162"/>
                    </a:lnTo>
                    <a:lnTo>
                      <a:pt x="377" y="163"/>
                    </a:lnTo>
                    <a:lnTo>
                      <a:pt x="377" y="164"/>
                    </a:lnTo>
                    <a:lnTo>
                      <a:pt x="378" y="166"/>
                    </a:lnTo>
                    <a:lnTo>
                      <a:pt x="379" y="168"/>
                    </a:lnTo>
                    <a:lnTo>
                      <a:pt x="380" y="169"/>
                    </a:lnTo>
                    <a:lnTo>
                      <a:pt x="380" y="170"/>
                    </a:lnTo>
                    <a:lnTo>
                      <a:pt x="380" y="174"/>
                    </a:lnTo>
                    <a:lnTo>
                      <a:pt x="380" y="175"/>
                    </a:lnTo>
                    <a:lnTo>
                      <a:pt x="383" y="179"/>
                    </a:lnTo>
                    <a:lnTo>
                      <a:pt x="384" y="183"/>
                    </a:lnTo>
                    <a:lnTo>
                      <a:pt x="384" y="184"/>
                    </a:lnTo>
                    <a:lnTo>
                      <a:pt x="385" y="185"/>
                    </a:lnTo>
                    <a:lnTo>
                      <a:pt x="386" y="186"/>
                    </a:lnTo>
                    <a:lnTo>
                      <a:pt x="388" y="187"/>
                    </a:lnTo>
                    <a:lnTo>
                      <a:pt x="389" y="187"/>
                    </a:lnTo>
                    <a:lnTo>
                      <a:pt x="391" y="189"/>
                    </a:lnTo>
                    <a:lnTo>
                      <a:pt x="392" y="189"/>
                    </a:lnTo>
                    <a:lnTo>
                      <a:pt x="397" y="189"/>
                    </a:lnTo>
                    <a:lnTo>
                      <a:pt x="398" y="189"/>
                    </a:lnTo>
                    <a:lnTo>
                      <a:pt x="400" y="188"/>
                    </a:lnTo>
                    <a:lnTo>
                      <a:pt x="398" y="187"/>
                    </a:lnTo>
                    <a:lnTo>
                      <a:pt x="398" y="186"/>
                    </a:lnTo>
                    <a:lnTo>
                      <a:pt x="398" y="185"/>
                    </a:lnTo>
                    <a:lnTo>
                      <a:pt x="398" y="184"/>
                    </a:lnTo>
                    <a:lnTo>
                      <a:pt x="401" y="184"/>
                    </a:lnTo>
                    <a:lnTo>
                      <a:pt x="402" y="183"/>
                    </a:lnTo>
                    <a:lnTo>
                      <a:pt x="402" y="182"/>
                    </a:lnTo>
                    <a:lnTo>
                      <a:pt x="402" y="180"/>
                    </a:lnTo>
                    <a:lnTo>
                      <a:pt x="402" y="179"/>
                    </a:lnTo>
                    <a:lnTo>
                      <a:pt x="403" y="179"/>
                    </a:lnTo>
                    <a:lnTo>
                      <a:pt x="404" y="179"/>
                    </a:lnTo>
                    <a:lnTo>
                      <a:pt x="408" y="180"/>
                    </a:lnTo>
                    <a:lnTo>
                      <a:pt x="409" y="180"/>
                    </a:lnTo>
                    <a:lnTo>
                      <a:pt x="411" y="180"/>
                    </a:lnTo>
                    <a:lnTo>
                      <a:pt x="414" y="179"/>
                    </a:lnTo>
                    <a:lnTo>
                      <a:pt x="415" y="179"/>
                    </a:lnTo>
                    <a:lnTo>
                      <a:pt x="424" y="184"/>
                    </a:lnTo>
                    <a:lnTo>
                      <a:pt x="435" y="187"/>
                    </a:lnTo>
                    <a:lnTo>
                      <a:pt x="436" y="188"/>
                    </a:lnTo>
                    <a:lnTo>
                      <a:pt x="436" y="189"/>
                    </a:lnTo>
                    <a:lnTo>
                      <a:pt x="437" y="191"/>
                    </a:lnTo>
                    <a:lnTo>
                      <a:pt x="439" y="191"/>
                    </a:lnTo>
                    <a:lnTo>
                      <a:pt x="440" y="191"/>
                    </a:lnTo>
                    <a:lnTo>
                      <a:pt x="441" y="191"/>
                    </a:lnTo>
                    <a:lnTo>
                      <a:pt x="443" y="192"/>
                    </a:lnTo>
                    <a:lnTo>
                      <a:pt x="443" y="193"/>
                    </a:lnTo>
                    <a:lnTo>
                      <a:pt x="444" y="193"/>
                    </a:lnTo>
                    <a:lnTo>
                      <a:pt x="444" y="194"/>
                    </a:lnTo>
                    <a:lnTo>
                      <a:pt x="445" y="194"/>
                    </a:lnTo>
                    <a:lnTo>
                      <a:pt x="446" y="195"/>
                    </a:lnTo>
                    <a:lnTo>
                      <a:pt x="446" y="196"/>
                    </a:lnTo>
                    <a:lnTo>
                      <a:pt x="446" y="199"/>
                    </a:lnTo>
                    <a:lnTo>
                      <a:pt x="446" y="200"/>
                    </a:lnTo>
                    <a:lnTo>
                      <a:pt x="446" y="201"/>
                    </a:lnTo>
                    <a:lnTo>
                      <a:pt x="445" y="202"/>
                    </a:lnTo>
                    <a:lnTo>
                      <a:pt x="443" y="205"/>
                    </a:lnTo>
                    <a:lnTo>
                      <a:pt x="441" y="207"/>
                    </a:lnTo>
                    <a:lnTo>
                      <a:pt x="441" y="208"/>
                    </a:lnTo>
                    <a:lnTo>
                      <a:pt x="441" y="216"/>
                    </a:lnTo>
                    <a:lnTo>
                      <a:pt x="443" y="224"/>
                    </a:lnTo>
                    <a:lnTo>
                      <a:pt x="444" y="226"/>
                    </a:lnTo>
                    <a:lnTo>
                      <a:pt x="448" y="228"/>
                    </a:lnTo>
                    <a:lnTo>
                      <a:pt x="449" y="230"/>
                    </a:lnTo>
                    <a:lnTo>
                      <a:pt x="448" y="235"/>
                    </a:lnTo>
                    <a:lnTo>
                      <a:pt x="449" y="237"/>
                    </a:lnTo>
                    <a:lnTo>
                      <a:pt x="449" y="238"/>
                    </a:lnTo>
                    <a:lnTo>
                      <a:pt x="450" y="239"/>
                    </a:lnTo>
                    <a:lnTo>
                      <a:pt x="449" y="242"/>
                    </a:lnTo>
                    <a:lnTo>
                      <a:pt x="448" y="242"/>
                    </a:lnTo>
                    <a:lnTo>
                      <a:pt x="448" y="243"/>
                    </a:lnTo>
                    <a:lnTo>
                      <a:pt x="449" y="244"/>
                    </a:lnTo>
                    <a:lnTo>
                      <a:pt x="453" y="245"/>
                    </a:lnTo>
                    <a:lnTo>
                      <a:pt x="453" y="246"/>
                    </a:lnTo>
                    <a:lnTo>
                      <a:pt x="454" y="247"/>
                    </a:lnTo>
                    <a:lnTo>
                      <a:pt x="453" y="249"/>
                    </a:lnTo>
                    <a:lnTo>
                      <a:pt x="453" y="250"/>
                    </a:lnTo>
                    <a:lnTo>
                      <a:pt x="452" y="251"/>
                    </a:lnTo>
                    <a:lnTo>
                      <a:pt x="452" y="252"/>
                    </a:lnTo>
                    <a:lnTo>
                      <a:pt x="450" y="252"/>
                    </a:lnTo>
                    <a:lnTo>
                      <a:pt x="450" y="253"/>
                    </a:lnTo>
                    <a:lnTo>
                      <a:pt x="450" y="254"/>
                    </a:lnTo>
                    <a:lnTo>
                      <a:pt x="449" y="255"/>
                    </a:lnTo>
                    <a:lnTo>
                      <a:pt x="448" y="256"/>
                    </a:lnTo>
                    <a:lnTo>
                      <a:pt x="448" y="258"/>
                    </a:lnTo>
                    <a:lnTo>
                      <a:pt x="449" y="260"/>
                    </a:lnTo>
                    <a:lnTo>
                      <a:pt x="450" y="262"/>
                    </a:lnTo>
                    <a:lnTo>
                      <a:pt x="452" y="264"/>
                    </a:lnTo>
                    <a:lnTo>
                      <a:pt x="457" y="268"/>
                    </a:lnTo>
                    <a:lnTo>
                      <a:pt x="458" y="268"/>
                    </a:lnTo>
                    <a:lnTo>
                      <a:pt x="462" y="272"/>
                    </a:lnTo>
                    <a:lnTo>
                      <a:pt x="463" y="274"/>
                    </a:lnTo>
                    <a:lnTo>
                      <a:pt x="465" y="276"/>
                    </a:lnTo>
                    <a:lnTo>
                      <a:pt x="462" y="276"/>
                    </a:lnTo>
                    <a:lnTo>
                      <a:pt x="461" y="277"/>
                    </a:lnTo>
                    <a:lnTo>
                      <a:pt x="461" y="278"/>
                    </a:lnTo>
                    <a:lnTo>
                      <a:pt x="460" y="281"/>
                    </a:lnTo>
                    <a:lnTo>
                      <a:pt x="454" y="284"/>
                    </a:lnTo>
                    <a:lnTo>
                      <a:pt x="453" y="284"/>
                    </a:lnTo>
                    <a:lnTo>
                      <a:pt x="452" y="285"/>
                    </a:lnTo>
                    <a:lnTo>
                      <a:pt x="450" y="286"/>
                    </a:lnTo>
                    <a:lnTo>
                      <a:pt x="450" y="287"/>
                    </a:lnTo>
                    <a:lnTo>
                      <a:pt x="449" y="288"/>
                    </a:lnTo>
                    <a:lnTo>
                      <a:pt x="447" y="287"/>
                    </a:lnTo>
                    <a:lnTo>
                      <a:pt x="445" y="283"/>
                    </a:lnTo>
                    <a:lnTo>
                      <a:pt x="443" y="280"/>
                    </a:lnTo>
                    <a:lnTo>
                      <a:pt x="435" y="276"/>
                    </a:lnTo>
                    <a:lnTo>
                      <a:pt x="434" y="277"/>
                    </a:lnTo>
                    <a:lnTo>
                      <a:pt x="428" y="277"/>
                    </a:lnTo>
                    <a:lnTo>
                      <a:pt x="427" y="277"/>
                    </a:lnTo>
                    <a:lnTo>
                      <a:pt x="424" y="277"/>
                    </a:lnTo>
                    <a:lnTo>
                      <a:pt x="423" y="276"/>
                    </a:lnTo>
                    <a:lnTo>
                      <a:pt x="422" y="276"/>
                    </a:lnTo>
                    <a:lnTo>
                      <a:pt x="421" y="276"/>
                    </a:lnTo>
                    <a:lnTo>
                      <a:pt x="419" y="276"/>
                    </a:lnTo>
                    <a:lnTo>
                      <a:pt x="418" y="276"/>
                    </a:lnTo>
                    <a:lnTo>
                      <a:pt x="417" y="275"/>
                    </a:lnTo>
                    <a:lnTo>
                      <a:pt x="417" y="274"/>
                    </a:lnTo>
                    <a:lnTo>
                      <a:pt x="415" y="274"/>
                    </a:lnTo>
                    <a:lnTo>
                      <a:pt x="415" y="275"/>
                    </a:lnTo>
                    <a:lnTo>
                      <a:pt x="414" y="274"/>
                    </a:lnTo>
                    <a:lnTo>
                      <a:pt x="414" y="276"/>
                    </a:lnTo>
                    <a:lnTo>
                      <a:pt x="412" y="276"/>
                    </a:lnTo>
                    <a:lnTo>
                      <a:pt x="411" y="275"/>
                    </a:lnTo>
                    <a:lnTo>
                      <a:pt x="410" y="275"/>
                    </a:lnTo>
                    <a:lnTo>
                      <a:pt x="409" y="276"/>
                    </a:lnTo>
                    <a:lnTo>
                      <a:pt x="409" y="279"/>
                    </a:lnTo>
                    <a:lnTo>
                      <a:pt x="408" y="280"/>
                    </a:lnTo>
                    <a:lnTo>
                      <a:pt x="405" y="280"/>
                    </a:lnTo>
                    <a:lnTo>
                      <a:pt x="398" y="281"/>
                    </a:lnTo>
                    <a:lnTo>
                      <a:pt x="395" y="284"/>
                    </a:lnTo>
                    <a:lnTo>
                      <a:pt x="393" y="284"/>
                    </a:lnTo>
                    <a:lnTo>
                      <a:pt x="389" y="286"/>
                    </a:lnTo>
                    <a:lnTo>
                      <a:pt x="387" y="286"/>
                    </a:lnTo>
                    <a:lnTo>
                      <a:pt x="386" y="286"/>
                    </a:lnTo>
                    <a:lnTo>
                      <a:pt x="384" y="288"/>
                    </a:lnTo>
                    <a:lnTo>
                      <a:pt x="383" y="288"/>
                    </a:lnTo>
                    <a:lnTo>
                      <a:pt x="380" y="288"/>
                    </a:lnTo>
                    <a:lnTo>
                      <a:pt x="379" y="289"/>
                    </a:lnTo>
                    <a:lnTo>
                      <a:pt x="378" y="289"/>
                    </a:lnTo>
                    <a:lnTo>
                      <a:pt x="378" y="288"/>
                    </a:lnTo>
                    <a:lnTo>
                      <a:pt x="377" y="287"/>
                    </a:lnTo>
                    <a:lnTo>
                      <a:pt x="376" y="287"/>
                    </a:lnTo>
                    <a:lnTo>
                      <a:pt x="374" y="288"/>
                    </a:lnTo>
                    <a:lnTo>
                      <a:pt x="372" y="287"/>
                    </a:lnTo>
                    <a:lnTo>
                      <a:pt x="372" y="286"/>
                    </a:lnTo>
                    <a:lnTo>
                      <a:pt x="372" y="284"/>
                    </a:lnTo>
                    <a:lnTo>
                      <a:pt x="374" y="284"/>
                    </a:lnTo>
                    <a:lnTo>
                      <a:pt x="375" y="283"/>
                    </a:lnTo>
                    <a:lnTo>
                      <a:pt x="377" y="283"/>
                    </a:lnTo>
                    <a:lnTo>
                      <a:pt x="378" y="283"/>
                    </a:lnTo>
                    <a:lnTo>
                      <a:pt x="379" y="281"/>
                    </a:lnTo>
                    <a:lnTo>
                      <a:pt x="380" y="280"/>
                    </a:lnTo>
                    <a:lnTo>
                      <a:pt x="380" y="279"/>
                    </a:lnTo>
                    <a:lnTo>
                      <a:pt x="380" y="276"/>
                    </a:lnTo>
                    <a:lnTo>
                      <a:pt x="380" y="275"/>
                    </a:lnTo>
                    <a:lnTo>
                      <a:pt x="381" y="274"/>
                    </a:lnTo>
                    <a:lnTo>
                      <a:pt x="379" y="274"/>
                    </a:lnTo>
                    <a:lnTo>
                      <a:pt x="377" y="274"/>
                    </a:lnTo>
                    <a:lnTo>
                      <a:pt x="372" y="272"/>
                    </a:lnTo>
                    <a:lnTo>
                      <a:pt x="366" y="269"/>
                    </a:lnTo>
                    <a:lnTo>
                      <a:pt x="362" y="269"/>
                    </a:lnTo>
                    <a:lnTo>
                      <a:pt x="359" y="271"/>
                    </a:lnTo>
                    <a:lnTo>
                      <a:pt x="358" y="271"/>
                    </a:lnTo>
                    <a:lnTo>
                      <a:pt x="357" y="270"/>
                    </a:lnTo>
                    <a:lnTo>
                      <a:pt x="355" y="270"/>
                    </a:lnTo>
                    <a:lnTo>
                      <a:pt x="354" y="270"/>
                    </a:lnTo>
                    <a:lnTo>
                      <a:pt x="353" y="271"/>
                    </a:lnTo>
                    <a:lnTo>
                      <a:pt x="352" y="271"/>
                    </a:lnTo>
                    <a:lnTo>
                      <a:pt x="349" y="275"/>
                    </a:lnTo>
                    <a:lnTo>
                      <a:pt x="348" y="275"/>
                    </a:lnTo>
                    <a:lnTo>
                      <a:pt x="346" y="275"/>
                    </a:lnTo>
                    <a:lnTo>
                      <a:pt x="344" y="277"/>
                    </a:lnTo>
                    <a:lnTo>
                      <a:pt x="343" y="278"/>
                    </a:lnTo>
                    <a:lnTo>
                      <a:pt x="342" y="280"/>
                    </a:lnTo>
                    <a:lnTo>
                      <a:pt x="342" y="281"/>
                    </a:lnTo>
                    <a:lnTo>
                      <a:pt x="341" y="281"/>
                    </a:lnTo>
                    <a:lnTo>
                      <a:pt x="336" y="283"/>
                    </a:lnTo>
                    <a:lnTo>
                      <a:pt x="332" y="285"/>
                    </a:lnTo>
                    <a:lnTo>
                      <a:pt x="331" y="286"/>
                    </a:lnTo>
                    <a:lnTo>
                      <a:pt x="329" y="287"/>
                    </a:lnTo>
                    <a:lnTo>
                      <a:pt x="326" y="287"/>
                    </a:lnTo>
                    <a:lnTo>
                      <a:pt x="324" y="289"/>
                    </a:lnTo>
                    <a:lnTo>
                      <a:pt x="323" y="292"/>
                    </a:lnTo>
                    <a:lnTo>
                      <a:pt x="319" y="297"/>
                    </a:lnTo>
                    <a:lnTo>
                      <a:pt x="317" y="301"/>
                    </a:lnTo>
                    <a:lnTo>
                      <a:pt x="317" y="303"/>
                    </a:lnTo>
                    <a:lnTo>
                      <a:pt x="316" y="303"/>
                    </a:lnTo>
                    <a:lnTo>
                      <a:pt x="307" y="304"/>
                    </a:lnTo>
                    <a:lnTo>
                      <a:pt x="306" y="305"/>
                    </a:lnTo>
                    <a:lnTo>
                      <a:pt x="301" y="305"/>
                    </a:lnTo>
                    <a:lnTo>
                      <a:pt x="299" y="305"/>
                    </a:lnTo>
                    <a:lnTo>
                      <a:pt x="292" y="308"/>
                    </a:lnTo>
                    <a:lnTo>
                      <a:pt x="290" y="310"/>
                    </a:lnTo>
                    <a:lnTo>
                      <a:pt x="289" y="311"/>
                    </a:lnTo>
                    <a:lnTo>
                      <a:pt x="288" y="312"/>
                    </a:lnTo>
                    <a:lnTo>
                      <a:pt x="286" y="313"/>
                    </a:lnTo>
                    <a:lnTo>
                      <a:pt x="284" y="314"/>
                    </a:lnTo>
                    <a:lnTo>
                      <a:pt x="267" y="328"/>
                    </a:lnTo>
                    <a:lnTo>
                      <a:pt x="265" y="329"/>
                    </a:lnTo>
                    <a:lnTo>
                      <a:pt x="262" y="329"/>
                    </a:lnTo>
                    <a:lnTo>
                      <a:pt x="259" y="329"/>
                    </a:lnTo>
                    <a:lnTo>
                      <a:pt x="256" y="329"/>
                    </a:lnTo>
                    <a:lnTo>
                      <a:pt x="254" y="327"/>
                    </a:lnTo>
                    <a:lnTo>
                      <a:pt x="251" y="326"/>
                    </a:lnTo>
                    <a:lnTo>
                      <a:pt x="251" y="323"/>
                    </a:lnTo>
                    <a:lnTo>
                      <a:pt x="250" y="322"/>
                    </a:lnTo>
                    <a:lnTo>
                      <a:pt x="250" y="321"/>
                    </a:lnTo>
                    <a:lnTo>
                      <a:pt x="249" y="318"/>
                    </a:lnTo>
                    <a:lnTo>
                      <a:pt x="249" y="317"/>
                    </a:lnTo>
                    <a:lnTo>
                      <a:pt x="246" y="311"/>
                    </a:lnTo>
                    <a:lnTo>
                      <a:pt x="245" y="309"/>
                    </a:lnTo>
                    <a:lnTo>
                      <a:pt x="245" y="308"/>
                    </a:lnTo>
                    <a:lnTo>
                      <a:pt x="245" y="304"/>
                    </a:lnTo>
                    <a:lnTo>
                      <a:pt x="243" y="302"/>
                    </a:lnTo>
                    <a:lnTo>
                      <a:pt x="243" y="301"/>
                    </a:lnTo>
                    <a:lnTo>
                      <a:pt x="243" y="296"/>
                    </a:lnTo>
                    <a:lnTo>
                      <a:pt x="243" y="293"/>
                    </a:lnTo>
                    <a:lnTo>
                      <a:pt x="243" y="292"/>
                    </a:lnTo>
                    <a:lnTo>
                      <a:pt x="245" y="291"/>
                    </a:lnTo>
                    <a:lnTo>
                      <a:pt x="245" y="289"/>
                    </a:lnTo>
                    <a:lnTo>
                      <a:pt x="247" y="285"/>
                    </a:lnTo>
                    <a:lnTo>
                      <a:pt x="247" y="284"/>
                    </a:lnTo>
                    <a:lnTo>
                      <a:pt x="247" y="283"/>
                    </a:lnTo>
                    <a:lnTo>
                      <a:pt x="247" y="280"/>
                    </a:lnTo>
                    <a:lnTo>
                      <a:pt x="247" y="278"/>
                    </a:lnTo>
                    <a:lnTo>
                      <a:pt x="247" y="275"/>
                    </a:lnTo>
                    <a:lnTo>
                      <a:pt x="247" y="274"/>
                    </a:lnTo>
                    <a:lnTo>
                      <a:pt x="247" y="272"/>
                    </a:lnTo>
                    <a:lnTo>
                      <a:pt x="248" y="269"/>
                    </a:lnTo>
                    <a:lnTo>
                      <a:pt x="247" y="263"/>
                    </a:lnTo>
                    <a:lnTo>
                      <a:pt x="247" y="260"/>
                    </a:lnTo>
                    <a:lnTo>
                      <a:pt x="248" y="259"/>
                    </a:lnTo>
                    <a:lnTo>
                      <a:pt x="248" y="258"/>
                    </a:lnTo>
                    <a:lnTo>
                      <a:pt x="249" y="256"/>
                    </a:lnTo>
                    <a:lnTo>
                      <a:pt x="249" y="254"/>
                    </a:lnTo>
                    <a:lnTo>
                      <a:pt x="249" y="252"/>
                    </a:lnTo>
                    <a:lnTo>
                      <a:pt x="249" y="251"/>
                    </a:lnTo>
                    <a:lnTo>
                      <a:pt x="249" y="249"/>
                    </a:lnTo>
                    <a:lnTo>
                      <a:pt x="249" y="246"/>
                    </a:lnTo>
                    <a:lnTo>
                      <a:pt x="251" y="245"/>
                    </a:lnTo>
                    <a:lnTo>
                      <a:pt x="252" y="244"/>
                    </a:lnTo>
                    <a:lnTo>
                      <a:pt x="252" y="243"/>
                    </a:lnTo>
                    <a:lnTo>
                      <a:pt x="252" y="241"/>
                    </a:lnTo>
                    <a:lnTo>
                      <a:pt x="252" y="239"/>
                    </a:lnTo>
                    <a:lnTo>
                      <a:pt x="252" y="238"/>
                    </a:lnTo>
                    <a:lnTo>
                      <a:pt x="251" y="236"/>
                    </a:lnTo>
                    <a:lnTo>
                      <a:pt x="249" y="234"/>
                    </a:lnTo>
                    <a:lnTo>
                      <a:pt x="247" y="234"/>
                    </a:lnTo>
                    <a:lnTo>
                      <a:pt x="240" y="237"/>
                    </a:lnTo>
                    <a:lnTo>
                      <a:pt x="239" y="237"/>
                    </a:lnTo>
                    <a:lnTo>
                      <a:pt x="238" y="238"/>
                    </a:lnTo>
                    <a:lnTo>
                      <a:pt x="237" y="237"/>
                    </a:lnTo>
                    <a:lnTo>
                      <a:pt x="234" y="236"/>
                    </a:lnTo>
                    <a:lnTo>
                      <a:pt x="233" y="236"/>
                    </a:lnTo>
                    <a:lnTo>
                      <a:pt x="232" y="235"/>
                    </a:lnTo>
                    <a:lnTo>
                      <a:pt x="232" y="234"/>
                    </a:lnTo>
                    <a:lnTo>
                      <a:pt x="233" y="233"/>
                    </a:lnTo>
                    <a:lnTo>
                      <a:pt x="233" y="230"/>
                    </a:lnTo>
                    <a:lnTo>
                      <a:pt x="236" y="227"/>
                    </a:lnTo>
                    <a:lnTo>
                      <a:pt x="237" y="224"/>
                    </a:lnTo>
                    <a:lnTo>
                      <a:pt x="238" y="221"/>
                    </a:lnTo>
                    <a:lnTo>
                      <a:pt x="238" y="219"/>
                    </a:lnTo>
                    <a:lnTo>
                      <a:pt x="239" y="216"/>
                    </a:lnTo>
                    <a:lnTo>
                      <a:pt x="239" y="214"/>
                    </a:lnTo>
                    <a:lnTo>
                      <a:pt x="239" y="211"/>
                    </a:lnTo>
                    <a:lnTo>
                      <a:pt x="238" y="209"/>
                    </a:lnTo>
                    <a:lnTo>
                      <a:pt x="236" y="208"/>
                    </a:lnTo>
                    <a:lnTo>
                      <a:pt x="230" y="205"/>
                    </a:lnTo>
                    <a:lnTo>
                      <a:pt x="226" y="202"/>
                    </a:lnTo>
                    <a:lnTo>
                      <a:pt x="224" y="200"/>
                    </a:lnTo>
                    <a:lnTo>
                      <a:pt x="223" y="199"/>
                    </a:lnTo>
                    <a:lnTo>
                      <a:pt x="222" y="199"/>
                    </a:lnTo>
                    <a:lnTo>
                      <a:pt x="221" y="199"/>
                    </a:lnTo>
                    <a:lnTo>
                      <a:pt x="220" y="199"/>
                    </a:lnTo>
                    <a:lnTo>
                      <a:pt x="220" y="197"/>
                    </a:lnTo>
                    <a:lnTo>
                      <a:pt x="219" y="196"/>
                    </a:lnTo>
                    <a:lnTo>
                      <a:pt x="217" y="195"/>
                    </a:lnTo>
                    <a:lnTo>
                      <a:pt x="216" y="194"/>
                    </a:lnTo>
                    <a:lnTo>
                      <a:pt x="214" y="194"/>
                    </a:lnTo>
                    <a:lnTo>
                      <a:pt x="214" y="195"/>
                    </a:lnTo>
                    <a:lnTo>
                      <a:pt x="214" y="196"/>
                    </a:lnTo>
                    <a:lnTo>
                      <a:pt x="214" y="197"/>
                    </a:lnTo>
                    <a:lnTo>
                      <a:pt x="212" y="196"/>
                    </a:lnTo>
                    <a:lnTo>
                      <a:pt x="210" y="195"/>
                    </a:lnTo>
                    <a:lnTo>
                      <a:pt x="210" y="196"/>
                    </a:lnTo>
                    <a:lnTo>
                      <a:pt x="208" y="196"/>
                    </a:lnTo>
                    <a:lnTo>
                      <a:pt x="207" y="196"/>
                    </a:lnTo>
                    <a:lnTo>
                      <a:pt x="206" y="196"/>
                    </a:lnTo>
                    <a:lnTo>
                      <a:pt x="204" y="196"/>
                    </a:lnTo>
                    <a:lnTo>
                      <a:pt x="203" y="196"/>
                    </a:lnTo>
                    <a:lnTo>
                      <a:pt x="203" y="197"/>
                    </a:lnTo>
                    <a:lnTo>
                      <a:pt x="202" y="199"/>
                    </a:lnTo>
                    <a:lnTo>
                      <a:pt x="198" y="199"/>
                    </a:lnTo>
                    <a:lnTo>
                      <a:pt x="197" y="200"/>
                    </a:lnTo>
                    <a:lnTo>
                      <a:pt x="198" y="201"/>
                    </a:lnTo>
                    <a:lnTo>
                      <a:pt x="198" y="202"/>
                    </a:lnTo>
                    <a:lnTo>
                      <a:pt x="196" y="203"/>
                    </a:lnTo>
                    <a:lnTo>
                      <a:pt x="194" y="203"/>
                    </a:lnTo>
                    <a:lnTo>
                      <a:pt x="194" y="204"/>
                    </a:lnTo>
                    <a:lnTo>
                      <a:pt x="194" y="205"/>
                    </a:lnTo>
                    <a:lnTo>
                      <a:pt x="194" y="207"/>
                    </a:lnTo>
                    <a:lnTo>
                      <a:pt x="193" y="209"/>
                    </a:lnTo>
                    <a:lnTo>
                      <a:pt x="191" y="210"/>
                    </a:lnTo>
                    <a:lnTo>
                      <a:pt x="190" y="210"/>
                    </a:lnTo>
                    <a:lnTo>
                      <a:pt x="190" y="212"/>
                    </a:lnTo>
                    <a:lnTo>
                      <a:pt x="188" y="216"/>
                    </a:lnTo>
                    <a:lnTo>
                      <a:pt x="187" y="220"/>
                    </a:lnTo>
                    <a:lnTo>
                      <a:pt x="186" y="221"/>
                    </a:lnTo>
                    <a:lnTo>
                      <a:pt x="183" y="222"/>
                    </a:lnTo>
                    <a:lnTo>
                      <a:pt x="182" y="222"/>
                    </a:lnTo>
                    <a:lnTo>
                      <a:pt x="180" y="226"/>
                    </a:lnTo>
                    <a:lnTo>
                      <a:pt x="178" y="229"/>
                    </a:lnTo>
                    <a:lnTo>
                      <a:pt x="177" y="229"/>
                    </a:lnTo>
                    <a:lnTo>
                      <a:pt x="176" y="230"/>
                    </a:lnTo>
                    <a:lnTo>
                      <a:pt x="174" y="232"/>
                    </a:lnTo>
                    <a:lnTo>
                      <a:pt x="173" y="232"/>
                    </a:lnTo>
                    <a:lnTo>
                      <a:pt x="173" y="233"/>
                    </a:lnTo>
                    <a:lnTo>
                      <a:pt x="173" y="234"/>
                    </a:lnTo>
                    <a:lnTo>
                      <a:pt x="173" y="235"/>
                    </a:lnTo>
                    <a:lnTo>
                      <a:pt x="172" y="235"/>
                    </a:lnTo>
                    <a:lnTo>
                      <a:pt x="171" y="235"/>
                    </a:lnTo>
                    <a:lnTo>
                      <a:pt x="169" y="235"/>
                    </a:lnTo>
                    <a:lnTo>
                      <a:pt x="168" y="234"/>
                    </a:lnTo>
                    <a:lnTo>
                      <a:pt x="168" y="236"/>
                    </a:lnTo>
                    <a:lnTo>
                      <a:pt x="168" y="238"/>
                    </a:lnTo>
                    <a:lnTo>
                      <a:pt x="169" y="241"/>
                    </a:lnTo>
                    <a:lnTo>
                      <a:pt x="170" y="242"/>
                    </a:lnTo>
                    <a:lnTo>
                      <a:pt x="170" y="243"/>
                    </a:lnTo>
                    <a:lnTo>
                      <a:pt x="172" y="243"/>
                    </a:lnTo>
                    <a:lnTo>
                      <a:pt x="172" y="244"/>
                    </a:lnTo>
                    <a:lnTo>
                      <a:pt x="172" y="245"/>
                    </a:lnTo>
                    <a:lnTo>
                      <a:pt x="173" y="246"/>
                    </a:lnTo>
                    <a:lnTo>
                      <a:pt x="174" y="247"/>
                    </a:lnTo>
                    <a:lnTo>
                      <a:pt x="174" y="249"/>
                    </a:lnTo>
                    <a:lnTo>
                      <a:pt x="174" y="251"/>
                    </a:lnTo>
                    <a:lnTo>
                      <a:pt x="174" y="252"/>
                    </a:lnTo>
                    <a:lnTo>
                      <a:pt x="174" y="253"/>
                    </a:lnTo>
                    <a:lnTo>
                      <a:pt x="174" y="254"/>
                    </a:lnTo>
                    <a:lnTo>
                      <a:pt x="173" y="255"/>
                    </a:lnTo>
                    <a:lnTo>
                      <a:pt x="173" y="256"/>
                    </a:lnTo>
                    <a:lnTo>
                      <a:pt x="173" y="258"/>
                    </a:lnTo>
                    <a:lnTo>
                      <a:pt x="172" y="259"/>
                    </a:lnTo>
                    <a:lnTo>
                      <a:pt x="171" y="259"/>
                    </a:lnTo>
                    <a:lnTo>
                      <a:pt x="170" y="261"/>
                    </a:lnTo>
                    <a:lnTo>
                      <a:pt x="170" y="262"/>
                    </a:lnTo>
                    <a:lnTo>
                      <a:pt x="169" y="262"/>
                    </a:lnTo>
                    <a:lnTo>
                      <a:pt x="168" y="264"/>
                    </a:lnTo>
                    <a:lnTo>
                      <a:pt x="165" y="266"/>
                    </a:lnTo>
                    <a:lnTo>
                      <a:pt x="164" y="266"/>
                    </a:lnTo>
                    <a:lnTo>
                      <a:pt x="162" y="264"/>
                    </a:lnTo>
                    <a:lnTo>
                      <a:pt x="161" y="264"/>
                    </a:lnTo>
                    <a:lnTo>
                      <a:pt x="159" y="264"/>
                    </a:lnTo>
                    <a:lnTo>
                      <a:pt x="157" y="263"/>
                    </a:lnTo>
                    <a:lnTo>
                      <a:pt x="156" y="262"/>
                    </a:lnTo>
                    <a:lnTo>
                      <a:pt x="155" y="262"/>
                    </a:lnTo>
                    <a:lnTo>
                      <a:pt x="154" y="261"/>
                    </a:lnTo>
                    <a:lnTo>
                      <a:pt x="154" y="260"/>
                    </a:lnTo>
                    <a:lnTo>
                      <a:pt x="153" y="259"/>
                    </a:lnTo>
                    <a:lnTo>
                      <a:pt x="152" y="259"/>
                    </a:lnTo>
                    <a:lnTo>
                      <a:pt x="150" y="260"/>
                    </a:lnTo>
                    <a:lnTo>
                      <a:pt x="148" y="261"/>
                    </a:lnTo>
                    <a:lnTo>
                      <a:pt x="147" y="261"/>
                    </a:lnTo>
                    <a:lnTo>
                      <a:pt x="146" y="261"/>
                    </a:lnTo>
                    <a:lnTo>
                      <a:pt x="146" y="262"/>
                    </a:lnTo>
                    <a:lnTo>
                      <a:pt x="145" y="261"/>
                    </a:lnTo>
                    <a:lnTo>
                      <a:pt x="144" y="261"/>
                    </a:lnTo>
                    <a:lnTo>
                      <a:pt x="143" y="261"/>
                    </a:lnTo>
                    <a:lnTo>
                      <a:pt x="142" y="261"/>
                    </a:lnTo>
                    <a:lnTo>
                      <a:pt x="139" y="262"/>
                    </a:lnTo>
                    <a:lnTo>
                      <a:pt x="138" y="262"/>
                    </a:lnTo>
                    <a:lnTo>
                      <a:pt x="130" y="261"/>
                    </a:lnTo>
                    <a:lnTo>
                      <a:pt x="129" y="262"/>
                    </a:lnTo>
                    <a:lnTo>
                      <a:pt x="128" y="266"/>
                    </a:lnTo>
                    <a:lnTo>
                      <a:pt x="126" y="267"/>
                    </a:lnTo>
                    <a:lnTo>
                      <a:pt x="124" y="268"/>
                    </a:lnTo>
                    <a:lnTo>
                      <a:pt x="124" y="269"/>
                    </a:lnTo>
                    <a:lnTo>
                      <a:pt x="124" y="270"/>
                    </a:lnTo>
                    <a:lnTo>
                      <a:pt x="122" y="270"/>
                    </a:lnTo>
                    <a:lnTo>
                      <a:pt x="121" y="271"/>
                    </a:lnTo>
                    <a:lnTo>
                      <a:pt x="121" y="272"/>
                    </a:lnTo>
                    <a:lnTo>
                      <a:pt x="121" y="274"/>
                    </a:lnTo>
                    <a:lnTo>
                      <a:pt x="121" y="277"/>
                    </a:lnTo>
                    <a:lnTo>
                      <a:pt x="121" y="278"/>
                    </a:lnTo>
                    <a:lnTo>
                      <a:pt x="121" y="279"/>
                    </a:lnTo>
                    <a:lnTo>
                      <a:pt x="121" y="280"/>
                    </a:lnTo>
                    <a:lnTo>
                      <a:pt x="122" y="281"/>
                    </a:lnTo>
                    <a:lnTo>
                      <a:pt x="122" y="283"/>
                    </a:lnTo>
                    <a:lnTo>
                      <a:pt x="122" y="285"/>
                    </a:lnTo>
                    <a:lnTo>
                      <a:pt x="124" y="285"/>
                    </a:lnTo>
                    <a:lnTo>
                      <a:pt x="122" y="287"/>
                    </a:lnTo>
                    <a:lnTo>
                      <a:pt x="124" y="287"/>
                    </a:lnTo>
                    <a:lnTo>
                      <a:pt x="125" y="287"/>
                    </a:lnTo>
                    <a:lnTo>
                      <a:pt x="125" y="288"/>
                    </a:lnTo>
                    <a:lnTo>
                      <a:pt x="122" y="292"/>
                    </a:lnTo>
                    <a:lnTo>
                      <a:pt x="121" y="293"/>
                    </a:lnTo>
                    <a:lnTo>
                      <a:pt x="119" y="295"/>
                    </a:lnTo>
                    <a:lnTo>
                      <a:pt x="118" y="296"/>
                    </a:lnTo>
                    <a:lnTo>
                      <a:pt x="117" y="296"/>
                    </a:lnTo>
                    <a:lnTo>
                      <a:pt x="116" y="297"/>
                    </a:lnTo>
                    <a:lnTo>
                      <a:pt x="114" y="297"/>
                    </a:lnTo>
                    <a:lnTo>
                      <a:pt x="113" y="297"/>
                    </a:lnTo>
                    <a:lnTo>
                      <a:pt x="108" y="294"/>
                    </a:lnTo>
                    <a:lnTo>
                      <a:pt x="107" y="294"/>
                    </a:lnTo>
                    <a:lnTo>
                      <a:pt x="105" y="293"/>
                    </a:lnTo>
                    <a:lnTo>
                      <a:pt x="105" y="292"/>
                    </a:lnTo>
                    <a:lnTo>
                      <a:pt x="104" y="289"/>
                    </a:lnTo>
                    <a:lnTo>
                      <a:pt x="103" y="288"/>
                    </a:lnTo>
                    <a:lnTo>
                      <a:pt x="102" y="287"/>
                    </a:lnTo>
                    <a:lnTo>
                      <a:pt x="101" y="286"/>
                    </a:lnTo>
                    <a:lnTo>
                      <a:pt x="100" y="284"/>
                    </a:lnTo>
                    <a:lnTo>
                      <a:pt x="99" y="283"/>
                    </a:lnTo>
                    <a:lnTo>
                      <a:pt x="97" y="281"/>
                    </a:lnTo>
                    <a:lnTo>
                      <a:pt x="96" y="280"/>
                    </a:lnTo>
                    <a:lnTo>
                      <a:pt x="92" y="280"/>
                    </a:lnTo>
                    <a:lnTo>
                      <a:pt x="92" y="281"/>
                    </a:lnTo>
                    <a:lnTo>
                      <a:pt x="93" y="283"/>
                    </a:lnTo>
                    <a:lnTo>
                      <a:pt x="94" y="284"/>
                    </a:lnTo>
                    <a:lnTo>
                      <a:pt x="93" y="285"/>
                    </a:lnTo>
                    <a:lnTo>
                      <a:pt x="92" y="284"/>
                    </a:lnTo>
                    <a:lnTo>
                      <a:pt x="91" y="284"/>
                    </a:lnTo>
                    <a:lnTo>
                      <a:pt x="91" y="281"/>
                    </a:lnTo>
                    <a:lnTo>
                      <a:pt x="90" y="281"/>
                    </a:lnTo>
                    <a:lnTo>
                      <a:pt x="88" y="280"/>
                    </a:lnTo>
                    <a:lnTo>
                      <a:pt x="87" y="281"/>
                    </a:lnTo>
                    <a:lnTo>
                      <a:pt x="87" y="284"/>
                    </a:lnTo>
                    <a:lnTo>
                      <a:pt x="88" y="286"/>
                    </a:lnTo>
                    <a:lnTo>
                      <a:pt x="87" y="286"/>
                    </a:lnTo>
                    <a:lnTo>
                      <a:pt x="85" y="285"/>
                    </a:lnTo>
                    <a:lnTo>
                      <a:pt x="84" y="285"/>
                    </a:lnTo>
                    <a:lnTo>
                      <a:pt x="83" y="285"/>
                    </a:lnTo>
                    <a:lnTo>
                      <a:pt x="82" y="285"/>
                    </a:lnTo>
                    <a:lnTo>
                      <a:pt x="79" y="285"/>
                    </a:lnTo>
                    <a:lnTo>
                      <a:pt x="78" y="285"/>
                    </a:lnTo>
                    <a:lnTo>
                      <a:pt x="78" y="286"/>
                    </a:lnTo>
                    <a:lnTo>
                      <a:pt x="78" y="287"/>
                    </a:lnTo>
                    <a:lnTo>
                      <a:pt x="77" y="287"/>
                    </a:lnTo>
                    <a:lnTo>
                      <a:pt x="77" y="288"/>
                    </a:lnTo>
                    <a:lnTo>
                      <a:pt x="76" y="289"/>
                    </a:lnTo>
                    <a:lnTo>
                      <a:pt x="75" y="291"/>
                    </a:lnTo>
                    <a:lnTo>
                      <a:pt x="73" y="291"/>
                    </a:lnTo>
                    <a:lnTo>
                      <a:pt x="71" y="291"/>
                    </a:lnTo>
                    <a:lnTo>
                      <a:pt x="71" y="292"/>
                    </a:lnTo>
                    <a:lnTo>
                      <a:pt x="70" y="293"/>
                    </a:lnTo>
                    <a:lnTo>
                      <a:pt x="69" y="293"/>
                    </a:lnTo>
                    <a:lnTo>
                      <a:pt x="67" y="294"/>
                    </a:lnTo>
                    <a:lnTo>
                      <a:pt x="62" y="294"/>
                    </a:lnTo>
                    <a:lnTo>
                      <a:pt x="64" y="296"/>
                    </a:lnTo>
                    <a:lnTo>
                      <a:pt x="64" y="297"/>
                    </a:lnTo>
                    <a:lnTo>
                      <a:pt x="62" y="297"/>
                    </a:lnTo>
                    <a:lnTo>
                      <a:pt x="60" y="297"/>
                    </a:lnTo>
                    <a:lnTo>
                      <a:pt x="59" y="297"/>
                    </a:lnTo>
                    <a:lnTo>
                      <a:pt x="58" y="297"/>
                    </a:lnTo>
                    <a:lnTo>
                      <a:pt x="57" y="297"/>
                    </a:lnTo>
                    <a:lnTo>
                      <a:pt x="56" y="297"/>
                    </a:lnTo>
                    <a:lnTo>
                      <a:pt x="56" y="299"/>
                    </a:lnTo>
                    <a:lnTo>
                      <a:pt x="56" y="301"/>
                    </a:lnTo>
                    <a:lnTo>
                      <a:pt x="56" y="303"/>
                    </a:lnTo>
                    <a:lnTo>
                      <a:pt x="56" y="304"/>
                    </a:lnTo>
                    <a:lnTo>
                      <a:pt x="55" y="304"/>
                    </a:lnTo>
                    <a:lnTo>
                      <a:pt x="51" y="304"/>
                    </a:lnTo>
                    <a:lnTo>
                      <a:pt x="50" y="304"/>
                    </a:lnTo>
                    <a:lnTo>
                      <a:pt x="49" y="305"/>
                    </a:lnTo>
                    <a:lnTo>
                      <a:pt x="48" y="306"/>
                    </a:lnTo>
                    <a:lnTo>
                      <a:pt x="47" y="306"/>
                    </a:lnTo>
                    <a:lnTo>
                      <a:pt x="42" y="310"/>
                    </a:lnTo>
                    <a:lnTo>
                      <a:pt x="42" y="311"/>
                    </a:lnTo>
                    <a:lnTo>
                      <a:pt x="41" y="311"/>
                    </a:lnTo>
                    <a:lnTo>
                      <a:pt x="40" y="311"/>
                    </a:lnTo>
                    <a:lnTo>
                      <a:pt x="39" y="310"/>
                    </a:lnTo>
                    <a:lnTo>
                      <a:pt x="39" y="309"/>
                    </a:lnTo>
                    <a:lnTo>
                      <a:pt x="36" y="306"/>
                    </a:lnTo>
                    <a:lnTo>
                      <a:pt x="36" y="305"/>
                    </a:lnTo>
                    <a:lnTo>
                      <a:pt x="34" y="305"/>
                    </a:lnTo>
                    <a:lnTo>
                      <a:pt x="34" y="304"/>
                    </a:lnTo>
                    <a:lnTo>
                      <a:pt x="33" y="303"/>
                    </a:lnTo>
                    <a:lnTo>
                      <a:pt x="32" y="302"/>
                    </a:lnTo>
                    <a:lnTo>
                      <a:pt x="32" y="301"/>
                    </a:lnTo>
                    <a:lnTo>
                      <a:pt x="28" y="300"/>
                    </a:lnTo>
                    <a:lnTo>
                      <a:pt x="27" y="300"/>
                    </a:lnTo>
                    <a:lnTo>
                      <a:pt x="26" y="299"/>
                    </a:lnTo>
                    <a:lnTo>
                      <a:pt x="25" y="297"/>
                    </a:lnTo>
                    <a:lnTo>
                      <a:pt x="25" y="296"/>
                    </a:lnTo>
                    <a:lnTo>
                      <a:pt x="26" y="292"/>
                    </a:lnTo>
                    <a:lnTo>
                      <a:pt x="26" y="291"/>
                    </a:lnTo>
                    <a:lnTo>
                      <a:pt x="27" y="288"/>
                    </a:lnTo>
                    <a:lnTo>
                      <a:pt x="27" y="285"/>
                    </a:lnTo>
                    <a:lnTo>
                      <a:pt x="28" y="283"/>
                    </a:lnTo>
                    <a:lnTo>
                      <a:pt x="28" y="279"/>
                    </a:lnTo>
                    <a:lnTo>
                      <a:pt x="26" y="274"/>
                    </a:lnTo>
                    <a:lnTo>
                      <a:pt x="27" y="270"/>
                    </a:lnTo>
                    <a:lnTo>
                      <a:pt x="28" y="266"/>
                    </a:lnTo>
                    <a:lnTo>
                      <a:pt x="31" y="261"/>
                    </a:lnTo>
                    <a:lnTo>
                      <a:pt x="34" y="258"/>
                    </a:lnTo>
                    <a:lnTo>
                      <a:pt x="38" y="254"/>
                    </a:lnTo>
                    <a:lnTo>
                      <a:pt x="42" y="249"/>
                    </a:lnTo>
                    <a:lnTo>
                      <a:pt x="43" y="245"/>
                    </a:lnTo>
                    <a:lnTo>
                      <a:pt x="47" y="237"/>
                    </a:lnTo>
                    <a:lnTo>
                      <a:pt x="48" y="236"/>
                    </a:lnTo>
                    <a:lnTo>
                      <a:pt x="49" y="235"/>
                    </a:lnTo>
                    <a:lnTo>
                      <a:pt x="52" y="235"/>
                    </a:lnTo>
                    <a:lnTo>
                      <a:pt x="53" y="235"/>
                    </a:lnTo>
                    <a:lnTo>
                      <a:pt x="53" y="234"/>
                    </a:lnTo>
                    <a:lnTo>
                      <a:pt x="55" y="233"/>
                    </a:lnTo>
                    <a:lnTo>
                      <a:pt x="55" y="232"/>
                    </a:lnTo>
                    <a:lnTo>
                      <a:pt x="55" y="230"/>
                    </a:lnTo>
                    <a:lnTo>
                      <a:pt x="56" y="229"/>
                    </a:lnTo>
                    <a:lnTo>
                      <a:pt x="58" y="226"/>
                    </a:lnTo>
                    <a:lnTo>
                      <a:pt x="59" y="221"/>
                    </a:lnTo>
                    <a:lnTo>
                      <a:pt x="60" y="217"/>
                    </a:lnTo>
                    <a:lnTo>
                      <a:pt x="60" y="214"/>
                    </a:lnTo>
                    <a:lnTo>
                      <a:pt x="59" y="212"/>
                    </a:lnTo>
                    <a:lnTo>
                      <a:pt x="53" y="208"/>
                    </a:lnTo>
                    <a:lnTo>
                      <a:pt x="51" y="205"/>
                    </a:lnTo>
                    <a:lnTo>
                      <a:pt x="50" y="204"/>
                    </a:lnTo>
                    <a:lnTo>
                      <a:pt x="48" y="201"/>
                    </a:lnTo>
                    <a:lnTo>
                      <a:pt x="45" y="199"/>
                    </a:lnTo>
                    <a:lnTo>
                      <a:pt x="44" y="197"/>
                    </a:lnTo>
                    <a:lnTo>
                      <a:pt x="44" y="196"/>
                    </a:lnTo>
                    <a:lnTo>
                      <a:pt x="44" y="194"/>
                    </a:lnTo>
                    <a:lnTo>
                      <a:pt x="44" y="193"/>
                    </a:lnTo>
                    <a:lnTo>
                      <a:pt x="42" y="191"/>
                    </a:lnTo>
                    <a:lnTo>
                      <a:pt x="42" y="189"/>
                    </a:lnTo>
                    <a:lnTo>
                      <a:pt x="42" y="187"/>
                    </a:lnTo>
                    <a:lnTo>
                      <a:pt x="42" y="183"/>
                    </a:lnTo>
                    <a:lnTo>
                      <a:pt x="42" y="182"/>
                    </a:lnTo>
                    <a:lnTo>
                      <a:pt x="41" y="179"/>
                    </a:lnTo>
                    <a:lnTo>
                      <a:pt x="41" y="177"/>
                    </a:lnTo>
                    <a:lnTo>
                      <a:pt x="42" y="176"/>
                    </a:lnTo>
                    <a:lnTo>
                      <a:pt x="43" y="175"/>
                    </a:lnTo>
                    <a:lnTo>
                      <a:pt x="43" y="174"/>
                    </a:lnTo>
                    <a:lnTo>
                      <a:pt x="43" y="172"/>
                    </a:lnTo>
                    <a:lnTo>
                      <a:pt x="42" y="171"/>
                    </a:lnTo>
                    <a:lnTo>
                      <a:pt x="43" y="170"/>
                    </a:lnTo>
                    <a:lnTo>
                      <a:pt x="44" y="170"/>
                    </a:lnTo>
                    <a:lnTo>
                      <a:pt x="45" y="169"/>
                    </a:lnTo>
                    <a:lnTo>
                      <a:pt x="47" y="169"/>
                    </a:lnTo>
                    <a:lnTo>
                      <a:pt x="48" y="168"/>
                    </a:lnTo>
                    <a:lnTo>
                      <a:pt x="49" y="167"/>
                    </a:lnTo>
                    <a:lnTo>
                      <a:pt x="49" y="166"/>
                    </a:lnTo>
                    <a:lnTo>
                      <a:pt x="49" y="164"/>
                    </a:lnTo>
                    <a:lnTo>
                      <a:pt x="49" y="162"/>
                    </a:lnTo>
                    <a:lnTo>
                      <a:pt x="48" y="161"/>
                    </a:lnTo>
                    <a:lnTo>
                      <a:pt x="47" y="160"/>
                    </a:lnTo>
                    <a:lnTo>
                      <a:pt x="44" y="155"/>
                    </a:lnTo>
                    <a:lnTo>
                      <a:pt x="44" y="154"/>
                    </a:lnTo>
                    <a:lnTo>
                      <a:pt x="43" y="154"/>
                    </a:lnTo>
                    <a:lnTo>
                      <a:pt x="42" y="154"/>
                    </a:lnTo>
                    <a:lnTo>
                      <a:pt x="41" y="155"/>
                    </a:lnTo>
                    <a:lnTo>
                      <a:pt x="40" y="155"/>
                    </a:lnTo>
                    <a:lnTo>
                      <a:pt x="39" y="155"/>
                    </a:lnTo>
                    <a:lnTo>
                      <a:pt x="39" y="154"/>
                    </a:lnTo>
                    <a:lnTo>
                      <a:pt x="38" y="154"/>
                    </a:lnTo>
                    <a:lnTo>
                      <a:pt x="36" y="153"/>
                    </a:lnTo>
                    <a:lnTo>
                      <a:pt x="35" y="153"/>
                    </a:lnTo>
                    <a:lnTo>
                      <a:pt x="35" y="154"/>
                    </a:lnTo>
                    <a:lnTo>
                      <a:pt x="34" y="154"/>
                    </a:lnTo>
                    <a:lnTo>
                      <a:pt x="30" y="155"/>
                    </a:lnTo>
                    <a:lnTo>
                      <a:pt x="28" y="155"/>
                    </a:lnTo>
                    <a:lnTo>
                      <a:pt x="21" y="154"/>
                    </a:lnTo>
                    <a:lnTo>
                      <a:pt x="19" y="153"/>
                    </a:lnTo>
                    <a:lnTo>
                      <a:pt x="19" y="152"/>
                    </a:lnTo>
                    <a:lnTo>
                      <a:pt x="19" y="145"/>
                    </a:lnTo>
                    <a:lnTo>
                      <a:pt x="19" y="144"/>
                    </a:lnTo>
                    <a:lnTo>
                      <a:pt x="18" y="144"/>
                    </a:lnTo>
                    <a:lnTo>
                      <a:pt x="17" y="144"/>
                    </a:lnTo>
                    <a:lnTo>
                      <a:pt x="17" y="143"/>
                    </a:lnTo>
                    <a:lnTo>
                      <a:pt x="16" y="143"/>
                    </a:lnTo>
                    <a:lnTo>
                      <a:pt x="16" y="142"/>
                    </a:lnTo>
                    <a:lnTo>
                      <a:pt x="14" y="141"/>
                    </a:lnTo>
                    <a:lnTo>
                      <a:pt x="9" y="141"/>
                    </a:lnTo>
                    <a:lnTo>
                      <a:pt x="1" y="138"/>
                    </a:lnTo>
                    <a:lnTo>
                      <a:pt x="0" y="137"/>
                    </a:lnTo>
                    <a:lnTo>
                      <a:pt x="0" y="134"/>
                    </a:lnTo>
                    <a:lnTo>
                      <a:pt x="0" y="133"/>
                    </a:lnTo>
                    <a:lnTo>
                      <a:pt x="0" y="132"/>
                    </a:lnTo>
                    <a:lnTo>
                      <a:pt x="1" y="132"/>
                    </a:lnTo>
                    <a:lnTo>
                      <a:pt x="2" y="132"/>
                    </a:lnTo>
                    <a:lnTo>
                      <a:pt x="2" y="128"/>
                    </a:lnTo>
                    <a:lnTo>
                      <a:pt x="4" y="126"/>
                    </a:lnTo>
                    <a:lnTo>
                      <a:pt x="4" y="124"/>
                    </a:lnTo>
                    <a:lnTo>
                      <a:pt x="4" y="120"/>
                    </a:lnTo>
                    <a:lnTo>
                      <a:pt x="5" y="117"/>
                    </a:lnTo>
                    <a:lnTo>
                      <a:pt x="6" y="117"/>
                    </a:lnTo>
                    <a:lnTo>
                      <a:pt x="6" y="116"/>
                    </a:lnTo>
                    <a:lnTo>
                      <a:pt x="8" y="117"/>
                    </a:lnTo>
                    <a:lnTo>
                      <a:pt x="8" y="116"/>
                    </a:lnTo>
                    <a:lnTo>
                      <a:pt x="9" y="116"/>
                    </a:lnTo>
                    <a:lnTo>
                      <a:pt x="8" y="112"/>
                    </a:lnTo>
                    <a:lnTo>
                      <a:pt x="9" y="111"/>
                    </a:lnTo>
                    <a:lnTo>
                      <a:pt x="14" y="110"/>
                    </a:lnTo>
                    <a:lnTo>
                      <a:pt x="19" y="107"/>
                    </a:lnTo>
                    <a:lnTo>
                      <a:pt x="22" y="105"/>
                    </a:lnTo>
                    <a:lnTo>
                      <a:pt x="25" y="105"/>
                    </a:lnTo>
                    <a:lnTo>
                      <a:pt x="45" y="111"/>
                    </a:lnTo>
                    <a:lnTo>
                      <a:pt x="55" y="111"/>
                    </a:lnTo>
                    <a:lnTo>
                      <a:pt x="59" y="113"/>
                    </a:lnTo>
                    <a:lnTo>
                      <a:pt x="61" y="113"/>
                    </a:lnTo>
                    <a:lnTo>
                      <a:pt x="65" y="113"/>
                    </a:lnTo>
                    <a:lnTo>
                      <a:pt x="68" y="112"/>
                    </a:lnTo>
                    <a:lnTo>
                      <a:pt x="69" y="111"/>
                    </a:lnTo>
                    <a:lnTo>
                      <a:pt x="69" y="110"/>
                    </a:lnTo>
                    <a:lnTo>
                      <a:pt x="70" y="109"/>
                    </a:lnTo>
                    <a:lnTo>
                      <a:pt x="73" y="108"/>
                    </a:lnTo>
                    <a:lnTo>
                      <a:pt x="74" y="105"/>
                    </a:lnTo>
                    <a:lnTo>
                      <a:pt x="75" y="104"/>
                    </a:lnTo>
                    <a:lnTo>
                      <a:pt x="75" y="102"/>
                    </a:lnTo>
                    <a:lnTo>
                      <a:pt x="76" y="90"/>
                    </a:lnTo>
                    <a:lnTo>
                      <a:pt x="76" y="88"/>
                    </a:lnTo>
                    <a:lnTo>
                      <a:pt x="77" y="88"/>
                    </a:lnTo>
                    <a:lnTo>
                      <a:pt x="79" y="86"/>
                    </a:lnTo>
                    <a:lnTo>
                      <a:pt x="81" y="87"/>
                    </a:lnTo>
                    <a:lnTo>
                      <a:pt x="82" y="90"/>
                    </a:lnTo>
                    <a:lnTo>
                      <a:pt x="83" y="91"/>
                    </a:lnTo>
                    <a:lnTo>
                      <a:pt x="84" y="90"/>
                    </a:lnTo>
                    <a:lnTo>
                      <a:pt x="84" y="88"/>
                    </a:lnTo>
                    <a:lnTo>
                      <a:pt x="84" y="87"/>
                    </a:lnTo>
                    <a:lnTo>
                      <a:pt x="85" y="87"/>
                    </a:lnTo>
                    <a:lnTo>
                      <a:pt x="86" y="85"/>
                    </a:lnTo>
                    <a:lnTo>
                      <a:pt x="84" y="82"/>
                    </a:lnTo>
                    <a:lnTo>
                      <a:pt x="84" y="80"/>
                    </a:lnTo>
                    <a:lnTo>
                      <a:pt x="84" y="78"/>
                    </a:lnTo>
                    <a:lnTo>
                      <a:pt x="85" y="78"/>
                    </a:lnTo>
                    <a:lnTo>
                      <a:pt x="86" y="82"/>
                    </a:lnTo>
                    <a:lnTo>
                      <a:pt x="87" y="85"/>
                    </a:lnTo>
                    <a:lnTo>
                      <a:pt x="88" y="87"/>
                    </a:lnTo>
                    <a:lnTo>
                      <a:pt x="91" y="86"/>
                    </a:lnTo>
                    <a:lnTo>
                      <a:pt x="91" y="84"/>
                    </a:lnTo>
                    <a:lnTo>
                      <a:pt x="86" y="77"/>
                    </a:lnTo>
                    <a:lnTo>
                      <a:pt x="85" y="76"/>
                    </a:lnTo>
                    <a:lnTo>
                      <a:pt x="85" y="75"/>
                    </a:lnTo>
                    <a:lnTo>
                      <a:pt x="85" y="74"/>
                    </a:lnTo>
                    <a:lnTo>
                      <a:pt x="84" y="73"/>
                    </a:lnTo>
                    <a:lnTo>
                      <a:pt x="84" y="71"/>
                    </a:lnTo>
                    <a:lnTo>
                      <a:pt x="85" y="70"/>
                    </a:lnTo>
                    <a:lnTo>
                      <a:pt x="86" y="71"/>
                    </a:lnTo>
                    <a:lnTo>
                      <a:pt x="87" y="74"/>
                    </a:lnTo>
                    <a:lnTo>
                      <a:pt x="88" y="73"/>
                    </a:lnTo>
                    <a:lnTo>
                      <a:pt x="90" y="71"/>
                    </a:lnTo>
                    <a:lnTo>
                      <a:pt x="92" y="71"/>
                    </a:lnTo>
                    <a:lnTo>
                      <a:pt x="95" y="71"/>
                    </a:lnTo>
                    <a:lnTo>
                      <a:pt x="97" y="71"/>
                    </a:lnTo>
                    <a:lnTo>
                      <a:pt x="97" y="70"/>
                    </a:lnTo>
                    <a:lnTo>
                      <a:pt x="97" y="69"/>
                    </a:lnTo>
                    <a:lnTo>
                      <a:pt x="97" y="68"/>
                    </a:lnTo>
                    <a:lnTo>
                      <a:pt x="97" y="67"/>
                    </a:lnTo>
                    <a:lnTo>
                      <a:pt x="94" y="65"/>
                    </a:lnTo>
                    <a:lnTo>
                      <a:pt x="81" y="68"/>
                    </a:lnTo>
                    <a:lnTo>
                      <a:pt x="79" y="68"/>
                    </a:lnTo>
                    <a:lnTo>
                      <a:pt x="77" y="67"/>
                    </a:lnTo>
                    <a:lnTo>
                      <a:pt x="75" y="66"/>
                    </a:lnTo>
                    <a:lnTo>
                      <a:pt x="74" y="63"/>
                    </a:lnTo>
                    <a:lnTo>
                      <a:pt x="75" y="62"/>
                    </a:lnTo>
                    <a:lnTo>
                      <a:pt x="77" y="62"/>
                    </a:lnTo>
                    <a:lnTo>
                      <a:pt x="81" y="61"/>
                    </a:lnTo>
                    <a:lnTo>
                      <a:pt x="82" y="61"/>
                    </a:lnTo>
                    <a:lnTo>
                      <a:pt x="85" y="61"/>
                    </a:lnTo>
                    <a:lnTo>
                      <a:pt x="86" y="61"/>
                    </a:lnTo>
                    <a:lnTo>
                      <a:pt x="88" y="60"/>
                    </a:lnTo>
                    <a:lnTo>
                      <a:pt x="90" y="60"/>
                    </a:lnTo>
                    <a:lnTo>
                      <a:pt x="100" y="58"/>
                    </a:lnTo>
                    <a:lnTo>
                      <a:pt x="101" y="59"/>
                    </a:lnTo>
                    <a:lnTo>
                      <a:pt x="103" y="59"/>
                    </a:lnTo>
                    <a:lnTo>
                      <a:pt x="104" y="60"/>
                    </a:lnTo>
                    <a:lnTo>
                      <a:pt x="110" y="62"/>
                    </a:lnTo>
                    <a:lnTo>
                      <a:pt x="113" y="62"/>
                    </a:lnTo>
                    <a:lnTo>
                      <a:pt x="116" y="61"/>
                    </a:lnTo>
                    <a:lnTo>
                      <a:pt x="116" y="59"/>
                    </a:lnTo>
                    <a:lnTo>
                      <a:pt x="111" y="55"/>
                    </a:lnTo>
                    <a:lnTo>
                      <a:pt x="111" y="53"/>
                    </a:lnTo>
                    <a:lnTo>
                      <a:pt x="112" y="53"/>
                    </a:lnTo>
                    <a:lnTo>
                      <a:pt x="114" y="53"/>
                    </a:lnTo>
                    <a:lnTo>
                      <a:pt x="117" y="53"/>
                    </a:lnTo>
                    <a:lnTo>
                      <a:pt x="117" y="50"/>
                    </a:lnTo>
                    <a:lnTo>
                      <a:pt x="117" y="48"/>
                    </a:lnTo>
                    <a:lnTo>
                      <a:pt x="116" y="46"/>
                    </a:lnTo>
                    <a:lnTo>
                      <a:pt x="114" y="43"/>
                    </a:lnTo>
                    <a:lnTo>
                      <a:pt x="113" y="42"/>
                    </a:lnTo>
                    <a:lnTo>
                      <a:pt x="112" y="37"/>
                    </a:lnTo>
                    <a:lnTo>
                      <a:pt x="110" y="34"/>
                    </a:lnTo>
                    <a:lnTo>
                      <a:pt x="110" y="32"/>
                    </a:lnTo>
                    <a:lnTo>
                      <a:pt x="112" y="30"/>
                    </a:lnTo>
                    <a:lnTo>
                      <a:pt x="116" y="30"/>
                    </a:lnTo>
                    <a:lnTo>
                      <a:pt x="117" y="29"/>
                    </a:lnTo>
                    <a:lnTo>
                      <a:pt x="117" y="28"/>
                    </a:lnTo>
                    <a:lnTo>
                      <a:pt x="117" y="25"/>
                    </a:lnTo>
                    <a:lnTo>
                      <a:pt x="117" y="21"/>
                    </a:lnTo>
                    <a:lnTo>
                      <a:pt x="117" y="19"/>
                    </a:lnTo>
                    <a:lnTo>
                      <a:pt x="118" y="17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511" name="Freeform 87">
                <a:extLst>
                  <a:ext uri="{FF2B5EF4-FFF2-40B4-BE49-F238E27FC236}">
                    <a16:creationId xmlns:a16="http://schemas.microsoft.com/office/drawing/2014/main" id="{2F9064B7-17F1-DC97-E447-CAC0855CD2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6890" y="1457474"/>
                <a:ext cx="111125" cy="52388"/>
              </a:xfrm>
              <a:custGeom>
                <a:avLst/>
                <a:gdLst>
                  <a:gd name="T0" fmla="*/ 0 w 70"/>
                  <a:gd name="T1" fmla="*/ 23 h 33"/>
                  <a:gd name="T2" fmla="*/ 1 w 70"/>
                  <a:gd name="T3" fmla="*/ 21 h 33"/>
                  <a:gd name="T4" fmla="*/ 2 w 70"/>
                  <a:gd name="T5" fmla="*/ 21 h 33"/>
                  <a:gd name="T6" fmla="*/ 3 w 70"/>
                  <a:gd name="T7" fmla="*/ 19 h 33"/>
                  <a:gd name="T8" fmla="*/ 6 w 70"/>
                  <a:gd name="T9" fmla="*/ 19 h 33"/>
                  <a:gd name="T10" fmla="*/ 7 w 70"/>
                  <a:gd name="T11" fmla="*/ 19 h 33"/>
                  <a:gd name="T12" fmla="*/ 7 w 70"/>
                  <a:gd name="T13" fmla="*/ 21 h 33"/>
                  <a:gd name="T14" fmla="*/ 8 w 70"/>
                  <a:gd name="T15" fmla="*/ 21 h 33"/>
                  <a:gd name="T16" fmla="*/ 9 w 70"/>
                  <a:gd name="T17" fmla="*/ 22 h 33"/>
                  <a:gd name="T18" fmla="*/ 11 w 70"/>
                  <a:gd name="T19" fmla="*/ 22 h 33"/>
                  <a:gd name="T20" fmla="*/ 12 w 70"/>
                  <a:gd name="T21" fmla="*/ 23 h 33"/>
                  <a:gd name="T22" fmla="*/ 15 w 70"/>
                  <a:gd name="T23" fmla="*/ 26 h 33"/>
                  <a:gd name="T24" fmla="*/ 15 w 70"/>
                  <a:gd name="T25" fmla="*/ 27 h 33"/>
                  <a:gd name="T26" fmla="*/ 17 w 70"/>
                  <a:gd name="T27" fmla="*/ 29 h 33"/>
                  <a:gd name="T28" fmla="*/ 18 w 70"/>
                  <a:gd name="T29" fmla="*/ 31 h 33"/>
                  <a:gd name="T30" fmla="*/ 19 w 70"/>
                  <a:gd name="T31" fmla="*/ 32 h 33"/>
                  <a:gd name="T32" fmla="*/ 21 w 70"/>
                  <a:gd name="T33" fmla="*/ 33 h 33"/>
                  <a:gd name="T34" fmla="*/ 24 w 70"/>
                  <a:gd name="T35" fmla="*/ 32 h 33"/>
                  <a:gd name="T36" fmla="*/ 25 w 70"/>
                  <a:gd name="T37" fmla="*/ 31 h 33"/>
                  <a:gd name="T38" fmla="*/ 27 w 70"/>
                  <a:gd name="T39" fmla="*/ 29 h 33"/>
                  <a:gd name="T40" fmla="*/ 28 w 70"/>
                  <a:gd name="T41" fmla="*/ 27 h 33"/>
                  <a:gd name="T42" fmla="*/ 29 w 70"/>
                  <a:gd name="T43" fmla="*/ 26 h 33"/>
                  <a:gd name="T44" fmla="*/ 41 w 70"/>
                  <a:gd name="T45" fmla="*/ 23 h 33"/>
                  <a:gd name="T46" fmla="*/ 46 w 70"/>
                  <a:gd name="T47" fmla="*/ 18 h 33"/>
                  <a:gd name="T48" fmla="*/ 52 w 70"/>
                  <a:gd name="T49" fmla="*/ 16 h 33"/>
                  <a:gd name="T50" fmla="*/ 56 w 70"/>
                  <a:gd name="T51" fmla="*/ 14 h 33"/>
                  <a:gd name="T52" fmla="*/ 60 w 70"/>
                  <a:gd name="T53" fmla="*/ 9 h 33"/>
                  <a:gd name="T54" fmla="*/ 61 w 70"/>
                  <a:gd name="T55" fmla="*/ 1 h 33"/>
                  <a:gd name="T56" fmla="*/ 63 w 70"/>
                  <a:gd name="T57" fmla="*/ 0 h 33"/>
                  <a:gd name="T58" fmla="*/ 67 w 70"/>
                  <a:gd name="T59" fmla="*/ 1 h 33"/>
                  <a:gd name="T60" fmla="*/ 67 w 70"/>
                  <a:gd name="T61" fmla="*/ 2 h 33"/>
                  <a:gd name="T62" fmla="*/ 68 w 70"/>
                  <a:gd name="T63" fmla="*/ 4 h 33"/>
                  <a:gd name="T64" fmla="*/ 69 w 70"/>
                  <a:gd name="T65" fmla="*/ 4 h 33"/>
                  <a:gd name="T66" fmla="*/ 69 w 70"/>
                  <a:gd name="T67" fmla="*/ 5 h 33"/>
                  <a:gd name="T68" fmla="*/ 70 w 70"/>
                  <a:gd name="T6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0" h="33">
                    <a:moveTo>
                      <a:pt x="0" y="23"/>
                    </a:moveTo>
                    <a:lnTo>
                      <a:pt x="1" y="21"/>
                    </a:lnTo>
                    <a:lnTo>
                      <a:pt x="2" y="21"/>
                    </a:lnTo>
                    <a:lnTo>
                      <a:pt x="3" y="19"/>
                    </a:lnTo>
                    <a:lnTo>
                      <a:pt x="6" y="19"/>
                    </a:lnTo>
                    <a:lnTo>
                      <a:pt x="7" y="19"/>
                    </a:lnTo>
                    <a:lnTo>
                      <a:pt x="7" y="21"/>
                    </a:lnTo>
                    <a:lnTo>
                      <a:pt x="8" y="21"/>
                    </a:lnTo>
                    <a:lnTo>
                      <a:pt x="9" y="22"/>
                    </a:lnTo>
                    <a:lnTo>
                      <a:pt x="11" y="22"/>
                    </a:lnTo>
                    <a:lnTo>
                      <a:pt x="12" y="23"/>
                    </a:lnTo>
                    <a:lnTo>
                      <a:pt x="15" y="26"/>
                    </a:lnTo>
                    <a:lnTo>
                      <a:pt x="15" y="27"/>
                    </a:lnTo>
                    <a:lnTo>
                      <a:pt x="17" y="29"/>
                    </a:lnTo>
                    <a:lnTo>
                      <a:pt x="18" y="31"/>
                    </a:lnTo>
                    <a:lnTo>
                      <a:pt x="19" y="32"/>
                    </a:lnTo>
                    <a:lnTo>
                      <a:pt x="21" y="33"/>
                    </a:lnTo>
                    <a:lnTo>
                      <a:pt x="24" y="32"/>
                    </a:lnTo>
                    <a:lnTo>
                      <a:pt x="25" y="31"/>
                    </a:lnTo>
                    <a:lnTo>
                      <a:pt x="27" y="29"/>
                    </a:lnTo>
                    <a:lnTo>
                      <a:pt x="28" y="27"/>
                    </a:lnTo>
                    <a:lnTo>
                      <a:pt x="29" y="26"/>
                    </a:lnTo>
                    <a:lnTo>
                      <a:pt x="41" y="23"/>
                    </a:lnTo>
                    <a:lnTo>
                      <a:pt x="46" y="18"/>
                    </a:lnTo>
                    <a:lnTo>
                      <a:pt x="52" y="16"/>
                    </a:lnTo>
                    <a:lnTo>
                      <a:pt x="56" y="14"/>
                    </a:lnTo>
                    <a:lnTo>
                      <a:pt x="60" y="9"/>
                    </a:lnTo>
                    <a:lnTo>
                      <a:pt x="61" y="1"/>
                    </a:lnTo>
                    <a:lnTo>
                      <a:pt x="63" y="0"/>
                    </a:lnTo>
                    <a:lnTo>
                      <a:pt x="67" y="1"/>
                    </a:lnTo>
                    <a:lnTo>
                      <a:pt x="67" y="2"/>
                    </a:lnTo>
                    <a:lnTo>
                      <a:pt x="68" y="4"/>
                    </a:lnTo>
                    <a:lnTo>
                      <a:pt x="69" y="4"/>
                    </a:lnTo>
                    <a:lnTo>
                      <a:pt x="69" y="5"/>
                    </a:lnTo>
                    <a:lnTo>
                      <a:pt x="70" y="6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64" name="Freeform 88">
                <a:extLst>
                  <a:ext uri="{FF2B5EF4-FFF2-40B4-BE49-F238E27FC236}">
                    <a16:creationId xmlns:a16="http://schemas.microsoft.com/office/drawing/2014/main" id="{6B90CF03-C682-18CF-FEB6-291FA65839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8577" y="987574"/>
                <a:ext cx="1047750" cy="452438"/>
              </a:xfrm>
              <a:custGeom>
                <a:avLst/>
                <a:gdLst>
                  <a:gd name="T0" fmla="*/ 604 w 660"/>
                  <a:gd name="T1" fmla="*/ 61 h 285"/>
                  <a:gd name="T2" fmla="*/ 20 w 660"/>
                  <a:gd name="T3" fmla="*/ 2 h 285"/>
                  <a:gd name="T4" fmla="*/ 3 w 660"/>
                  <a:gd name="T5" fmla="*/ 1 h 285"/>
                  <a:gd name="T6" fmla="*/ 550 w 660"/>
                  <a:gd name="T7" fmla="*/ 3 h 285"/>
                  <a:gd name="T8" fmla="*/ 548 w 660"/>
                  <a:gd name="T9" fmla="*/ 20 h 285"/>
                  <a:gd name="T10" fmla="*/ 569 w 660"/>
                  <a:gd name="T11" fmla="*/ 28 h 285"/>
                  <a:gd name="T12" fmla="*/ 577 w 660"/>
                  <a:gd name="T13" fmla="*/ 39 h 285"/>
                  <a:gd name="T14" fmla="*/ 587 w 660"/>
                  <a:gd name="T15" fmla="*/ 55 h 285"/>
                  <a:gd name="T16" fmla="*/ 595 w 660"/>
                  <a:gd name="T17" fmla="*/ 71 h 285"/>
                  <a:gd name="T18" fmla="*/ 593 w 660"/>
                  <a:gd name="T19" fmla="*/ 84 h 285"/>
                  <a:gd name="T20" fmla="*/ 590 w 660"/>
                  <a:gd name="T21" fmla="*/ 94 h 285"/>
                  <a:gd name="T22" fmla="*/ 595 w 660"/>
                  <a:gd name="T23" fmla="*/ 85 h 285"/>
                  <a:gd name="T24" fmla="*/ 598 w 660"/>
                  <a:gd name="T25" fmla="*/ 69 h 285"/>
                  <a:gd name="T26" fmla="*/ 604 w 660"/>
                  <a:gd name="T27" fmla="*/ 71 h 285"/>
                  <a:gd name="T28" fmla="*/ 595 w 660"/>
                  <a:gd name="T29" fmla="*/ 113 h 285"/>
                  <a:gd name="T30" fmla="*/ 599 w 660"/>
                  <a:gd name="T31" fmla="*/ 117 h 285"/>
                  <a:gd name="T32" fmla="*/ 595 w 660"/>
                  <a:gd name="T33" fmla="*/ 128 h 285"/>
                  <a:gd name="T34" fmla="*/ 603 w 660"/>
                  <a:gd name="T35" fmla="*/ 146 h 285"/>
                  <a:gd name="T36" fmla="*/ 608 w 660"/>
                  <a:gd name="T37" fmla="*/ 161 h 285"/>
                  <a:gd name="T38" fmla="*/ 630 w 660"/>
                  <a:gd name="T39" fmla="*/ 191 h 285"/>
                  <a:gd name="T40" fmla="*/ 649 w 660"/>
                  <a:gd name="T41" fmla="*/ 225 h 285"/>
                  <a:gd name="T42" fmla="*/ 650 w 660"/>
                  <a:gd name="T43" fmla="*/ 250 h 285"/>
                  <a:gd name="T44" fmla="*/ 625 w 660"/>
                  <a:gd name="T45" fmla="*/ 271 h 285"/>
                  <a:gd name="T46" fmla="*/ 620 w 660"/>
                  <a:gd name="T47" fmla="*/ 280 h 285"/>
                  <a:gd name="T48" fmla="*/ 604 w 660"/>
                  <a:gd name="T49" fmla="*/ 281 h 285"/>
                  <a:gd name="T50" fmla="*/ 587 w 660"/>
                  <a:gd name="T51" fmla="*/ 278 h 285"/>
                  <a:gd name="T52" fmla="*/ 577 w 660"/>
                  <a:gd name="T53" fmla="*/ 261 h 285"/>
                  <a:gd name="T54" fmla="*/ 568 w 660"/>
                  <a:gd name="T55" fmla="*/ 255 h 285"/>
                  <a:gd name="T56" fmla="*/ 556 w 660"/>
                  <a:gd name="T57" fmla="*/ 242 h 285"/>
                  <a:gd name="T58" fmla="*/ 544 w 660"/>
                  <a:gd name="T59" fmla="*/ 235 h 285"/>
                  <a:gd name="T60" fmla="*/ 535 w 660"/>
                  <a:gd name="T61" fmla="*/ 229 h 285"/>
                  <a:gd name="T62" fmla="*/ 519 w 660"/>
                  <a:gd name="T63" fmla="*/ 220 h 285"/>
                  <a:gd name="T64" fmla="*/ 507 w 660"/>
                  <a:gd name="T65" fmla="*/ 218 h 285"/>
                  <a:gd name="T66" fmla="*/ 485 w 660"/>
                  <a:gd name="T67" fmla="*/ 204 h 285"/>
                  <a:gd name="T68" fmla="*/ 470 w 660"/>
                  <a:gd name="T69" fmla="*/ 178 h 285"/>
                  <a:gd name="T70" fmla="*/ 455 w 660"/>
                  <a:gd name="T71" fmla="*/ 163 h 285"/>
                  <a:gd name="T72" fmla="*/ 436 w 660"/>
                  <a:gd name="T73" fmla="*/ 162 h 285"/>
                  <a:gd name="T74" fmla="*/ 426 w 660"/>
                  <a:gd name="T75" fmla="*/ 160 h 285"/>
                  <a:gd name="T76" fmla="*/ 403 w 660"/>
                  <a:gd name="T77" fmla="*/ 164 h 285"/>
                  <a:gd name="T78" fmla="*/ 386 w 660"/>
                  <a:gd name="T79" fmla="*/ 176 h 285"/>
                  <a:gd name="T80" fmla="*/ 371 w 660"/>
                  <a:gd name="T81" fmla="*/ 167 h 285"/>
                  <a:gd name="T82" fmla="*/ 364 w 660"/>
                  <a:gd name="T83" fmla="*/ 153 h 285"/>
                  <a:gd name="T84" fmla="*/ 328 w 660"/>
                  <a:gd name="T85" fmla="*/ 136 h 285"/>
                  <a:gd name="T86" fmla="*/ 313 w 660"/>
                  <a:gd name="T87" fmla="*/ 125 h 285"/>
                  <a:gd name="T88" fmla="*/ 297 w 660"/>
                  <a:gd name="T89" fmla="*/ 122 h 285"/>
                  <a:gd name="T90" fmla="*/ 268 w 660"/>
                  <a:gd name="T91" fmla="*/ 124 h 285"/>
                  <a:gd name="T92" fmla="*/ 243 w 660"/>
                  <a:gd name="T93" fmla="*/ 121 h 285"/>
                  <a:gd name="T94" fmla="*/ 229 w 660"/>
                  <a:gd name="T95" fmla="*/ 111 h 285"/>
                  <a:gd name="T96" fmla="*/ 200 w 660"/>
                  <a:gd name="T97" fmla="*/ 101 h 285"/>
                  <a:gd name="T98" fmla="*/ 164 w 660"/>
                  <a:gd name="T99" fmla="*/ 92 h 285"/>
                  <a:gd name="T100" fmla="*/ 145 w 660"/>
                  <a:gd name="T101" fmla="*/ 104 h 285"/>
                  <a:gd name="T102" fmla="*/ 131 w 660"/>
                  <a:gd name="T103" fmla="*/ 88 h 285"/>
                  <a:gd name="T104" fmla="*/ 95 w 660"/>
                  <a:gd name="T105" fmla="*/ 53 h 285"/>
                  <a:gd name="T106" fmla="*/ 83 w 660"/>
                  <a:gd name="T107" fmla="*/ 43 h 285"/>
                  <a:gd name="T108" fmla="*/ 48 w 660"/>
                  <a:gd name="T109" fmla="*/ 25 h 285"/>
                  <a:gd name="T110" fmla="*/ 31 w 660"/>
                  <a:gd name="T111" fmla="*/ 11 h 285"/>
                  <a:gd name="T112" fmla="*/ 552 w 660"/>
                  <a:gd name="T113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60" h="285">
                    <a:moveTo>
                      <a:pt x="616" y="56"/>
                    </a:moveTo>
                    <a:lnTo>
                      <a:pt x="618" y="58"/>
                    </a:lnTo>
                    <a:lnTo>
                      <a:pt x="612" y="62"/>
                    </a:lnTo>
                    <a:lnTo>
                      <a:pt x="611" y="62"/>
                    </a:lnTo>
                    <a:lnTo>
                      <a:pt x="608" y="62"/>
                    </a:lnTo>
                    <a:lnTo>
                      <a:pt x="607" y="62"/>
                    </a:lnTo>
                    <a:lnTo>
                      <a:pt x="606" y="61"/>
                    </a:lnTo>
                    <a:lnTo>
                      <a:pt x="605" y="61"/>
                    </a:lnTo>
                    <a:lnTo>
                      <a:pt x="604" y="61"/>
                    </a:lnTo>
                    <a:lnTo>
                      <a:pt x="604" y="60"/>
                    </a:lnTo>
                    <a:lnTo>
                      <a:pt x="604" y="58"/>
                    </a:lnTo>
                    <a:lnTo>
                      <a:pt x="606" y="56"/>
                    </a:lnTo>
                    <a:lnTo>
                      <a:pt x="613" y="58"/>
                    </a:lnTo>
                    <a:lnTo>
                      <a:pt x="614" y="56"/>
                    </a:lnTo>
                    <a:lnTo>
                      <a:pt x="616" y="56"/>
                    </a:lnTo>
                    <a:close/>
                    <a:moveTo>
                      <a:pt x="19" y="0"/>
                    </a:moveTo>
                    <a:lnTo>
                      <a:pt x="20" y="1"/>
                    </a:lnTo>
                    <a:lnTo>
                      <a:pt x="20" y="2"/>
                    </a:lnTo>
                    <a:lnTo>
                      <a:pt x="19" y="3"/>
                    </a:lnTo>
                    <a:lnTo>
                      <a:pt x="17" y="4"/>
                    </a:lnTo>
                    <a:lnTo>
                      <a:pt x="14" y="3"/>
                    </a:lnTo>
                    <a:lnTo>
                      <a:pt x="13" y="3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9" y="0"/>
                    </a:lnTo>
                    <a:close/>
                    <a:moveTo>
                      <a:pt x="552" y="0"/>
                    </a:moveTo>
                    <a:lnTo>
                      <a:pt x="551" y="2"/>
                    </a:lnTo>
                    <a:lnTo>
                      <a:pt x="550" y="2"/>
                    </a:lnTo>
                    <a:lnTo>
                      <a:pt x="550" y="3"/>
                    </a:lnTo>
                    <a:lnTo>
                      <a:pt x="548" y="9"/>
                    </a:lnTo>
                    <a:lnTo>
                      <a:pt x="550" y="10"/>
                    </a:lnTo>
                    <a:lnTo>
                      <a:pt x="550" y="11"/>
                    </a:lnTo>
                    <a:lnTo>
                      <a:pt x="548" y="11"/>
                    </a:lnTo>
                    <a:lnTo>
                      <a:pt x="547" y="12"/>
                    </a:lnTo>
                    <a:lnTo>
                      <a:pt x="547" y="14"/>
                    </a:lnTo>
                    <a:lnTo>
                      <a:pt x="548" y="18"/>
                    </a:lnTo>
                    <a:lnTo>
                      <a:pt x="548" y="19"/>
                    </a:lnTo>
                    <a:lnTo>
                      <a:pt x="548" y="20"/>
                    </a:lnTo>
                    <a:lnTo>
                      <a:pt x="551" y="22"/>
                    </a:lnTo>
                    <a:lnTo>
                      <a:pt x="552" y="24"/>
                    </a:lnTo>
                    <a:lnTo>
                      <a:pt x="553" y="24"/>
                    </a:lnTo>
                    <a:lnTo>
                      <a:pt x="555" y="24"/>
                    </a:lnTo>
                    <a:lnTo>
                      <a:pt x="556" y="24"/>
                    </a:lnTo>
                    <a:lnTo>
                      <a:pt x="558" y="24"/>
                    </a:lnTo>
                    <a:lnTo>
                      <a:pt x="567" y="26"/>
                    </a:lnTo>
                    <a:lnTo>
                      <a:pt x="568" y="27"/>
                    </a:lnTo>
                    <a:lnTo>
                      <a:pt x="569" y="28"/>
                    </a:lnTo>
                    <a:lnTo>
                      <a:pt x="570" y="29"/>
                    </a:lnTo>
                    <a:lnTo>
                      <a:pt x="570" y="33"/>
                    </a:lnTo>
                    <a:lnTo>
                      <a:pt x="571" y="35"/>
                    </a:lnTo>
                    <a:lnTo>
                      <a:pt x="571" y="36"/>
                    </a:lnTo>
                    <a:lnTo>
                      <a:pt x="572" y="37"/>
                    </a:lnTo>
                    <a:lnTo>
                      <a:pt x="573" y="38"/>
                    </a:lnTo>
                    <a:lnTo>
                      <a:pt x="575" y="38"/>
                    </a:lnTo>
                    <a:lnTo>
                      <a:pt x="576" y="39"/>
                    </a:lnTo>
                    <a:lnTo>
                      <a:pt x="577" y="39"/>
                    </a:lnTo>
                    <a:lnTo>
                      <a:pt x="578" y="39"/>
                    </a:lnTo>
                    <a:lnTo>
                      <a:pt x="579" y="37"/>
                    </a:lnTo>
                    <a:lnTo>
                      <a:pt x="581" y="39"/>
                    </a:lnTo>
                    <a:lnTo>
                      <a:pt x="582" y="43"/>
                    </a:lnTo>
                    <a:lnTo>
                      <a:pt x="584" y="49"/>
                    </a:lnTo>
                    <a:lnTo>
                      <a:pt x="585" y="52"/>
                    </a:lnTo>
                    <a:lnTo>
                      <a:pt x="586" y="53"/>
                    </a:lnTo>
                    <a:lnTo>
                      <a:pt x="587" y="54"/>
                    </a:lnTo>
                    <a:lnTo>
                      <a:pt x="587" y="55"/>
                    </a:lnTo>
                    <a:lnTo>
                      <a:pt x="589" y="60"/>
                    </a:lnTo>
                    <a:lnTo>
                      <a:pt x="590" y="63"/>
                    </a:lnTo>
                    <a:lnTo>
                      <a:pt x="591" y="64"/>
                    </a:lnTo>
                    <a:lnTo>
                      <a:pt x="591" y="67"/>
                    </a:lnTo>
                    <a:lnTo>
                      <a:pt x="594" y="68"/>
                    </a:lnTo>
                    <a:lnTo>
                      <a:pt x="594" y="69"/>
                    </a:lnTo>
                    <a:lnTo>
                      <a:pt x="593" y="71"/>
                    </a:lnTo>
                    <a:lnTo>
                      <a:pt x="594" y="71"/>
                    </a:lnTo>
                    <a:lnTo>
                      <a:pt x="595" y="71"/>
                    </a:lnTo>
                    <a:lnTo>
                      <a:pt x="595" y="72"/>
                    </a:lnTo>
                    <a:lnTo>
                      <a:pt x="596" y="75"/>
                    </a:lnTo>
                    <a:lnTo>
                      <a:pt x="596" y="76"/>
                    </a:lnTo>
                    <a:lnTo>
                      <a:pt x="594" y="77"/>
                    </a:lnTo>
                    <a:lnTo>
                      <a:pt x="593" y="78"/>
                    </a:lnTo>
                    <a:lnTo>
                      <a:pt x="591" y="80"/>
                    </a:lnTo>
                    <a:lnTo>
                      <a:pt x="594" y="83"/>
                    </a:lnTo>
                    <a:lnTo>
                      <a:pt x="593" y="83"/>
                    </a:lnTo>
                    <a:lnTo>
                      <a:pt x="593" y="84"/>
                    </a:lnTo>
                    <a:lnTo>
                      <a:pt x="591" y="84"/>
                    </a:lnTo>
                    <a:lnTo>
                      <a:pt x="590" y="87"/>
                    </a:lnTo>
                    <a:lnTo>
                      <a:pt x="589" y="89"/>
                    </a:lnTo>
                    <a:lnTo>
                      <a:pt x="588" y="88"/>
                    </a:lnTo>
                    <a:lnTo>
                      <a:pt x="588" y="89"/>
                    </a:lnTo>
                    <a:lnTo>
                      <a:pt x="588" y="92"/>
                    </a:lnTo>
                    <a:lnTo>
                      <a:pt x="589" y="93"/>
                    </a:lnTo>
                    <a:lnTo>
                      <a:pt x="589" y="94"/>
                    </a:lnTo>
                    <a:lnTo>
                      <a:pt x="590" y="94"/>
                    </a:lnTo>
                    <a:lnTo>
                      <a:pt x="590" y="96"/>
                    </a:lnTo>
                    <a:lnTo>
                      <a:pt x="590" y="97"/>
                    </a:lnTo>
                    <a:lnTo>
                      <a:pt x="591" y="97"/>
                    </a:lnTo>
                    <a:lnTo>
                      <a:pt x="593" y="96"/>
                    </a:lnTo>
                    <a:lnTo>
                      <a:pt x="594" y="94"/>
                    </a:lnTo>
                    <a:lnTo>
                      <a:pt x="595" y="91"/>
                    </a:lnTo>
                    <a:lnTo>
                      <a:pt x="595" y="87"/>
                    </a:lnTo>
                    <a:lnTo>
                      <a:pt x="595" y="86"/>
                    </a:lnTo>
                    <a:lnTo>
                      <a:pt x="595" y="85"/>
                    </a:lnTo>
                    <a:lnTo>
                      <a:pt x="596" y="84"/>
                    </a:lnTo>
                    <a:lnTo>
                      <a:pt x="596" y="83"/>
                    </a:lnTo>
                    <a:lnTo>
                      <a:pt x="596" y="80"/>
                    </a:lnTo>
                    <a:lnTo>
                      <a:pt x="596" y="79"/>
                    </a:lnTo>
                    <a:lnTo>
                      <a:pt x="597" y="77"/>
                    </a:lnTo>
                    <a:lnTo>
                      <a:pt x="598" y="75"/>
                    </a:lnTo>
                    <a:lnTo>
                      <a:pt x="598" y="72"/>
                    </a:lnTo>
                    <a:lnTo>
                      <a:pt x="598" y="70"/>
                    </a:lnTo>
                    <a:lnTo>
                      <a:pt x="598" y="69"/>
                    </a:lnTo>
                    <a:lnTo>
                      <a:pt x="598" y="68"/>
                    </a:lnTo>
                    <a:lnTo>
                      <a:pt x="599" y="67"/>
                    </a:lnTo>
                    <a:lnTo>
                      <a:pt x="602" y="66"/>
                    </a:lnTo>
                    <a:lnTo>
                      <a:pt x="602" y="64"/>
                    </a:lnTo>
                    <a:lnTo>
                      <a:pt x="604" y="64"/>
                    </a:lnTo>
                    <a:lnTo>
                      <a:pt x="605" y="66"/>
                    </a:lnTo>
                    <a:lnTo>
                      <a:pt x="606" y="66"/>
                    </a:lnTo>
                    <a:lnTo>
                      <a:pt x="608" y="67"/>
                    </a:lnTo>
                    <a:lnTo>
                      <a:pt x="604" y="71"/>
                    </a:lnTo>
                    <a:lnTo>
                      <a:pt x="602" y="76"/>
                    </a:lnTo>
                    <a:lnTo>
                      <a:pt x="598" y="87"/>
                    </a:lnTo>
                    <a:lnTo>
                      <a:pt x="597" y="96"/>
                    </a:lnTo>
                    <a:lnTo>
                      <a:pt x="595" y="101"/>
                    </a:lnTo>
                    <a:lnTo>
                      <a:pt x="595" y="104"/>
                    </a:lnTo>
                    <a:lnTo>
                      <a:pt x="595" y="108"/>
                    </a:lnTo>
                    <a:lnTo>
                      <a:pt x="596" y="111"/>
                    </a:lnTo>
                    <a:lnTo>
                      <a:pt x="595" y="112"/>
                    </a:lnTo>
                    <a:lnTo>
                      <a:pt x="595" y="113"/>
                    </a:lnTo>
                    <a:lnTo>
                      <a:pt x="596" y="114"/>
                    </a:lnTo>
                    <a:lnTo>
                      <a:pt x="596" y="116"/>
                    </a:lnTo>
                    <a:lnTo>
                      <a:pt x="598" y="113"/>
                    </a:lnTo>
                    <a:lnTo>
                      <a:pt x="599" y="112"/>
                    </a:lnTo>
                    <a:lnTo>
                      <a:pt x="601" y="112"/>
                    </a:lnTo>
                    <a:lnTo>
                      <a:pt x="601" y="113"/>
                    </a:lnTo>
                    <a:lnTo>
                      <a:pt x="601" y="114"/>
                    </a:lnTo>
                    <a:lnTo>
                      <a:pt x="601" y="116"/>
                    </a:lnTo>
                    <a:lnTo>
                      <a:pt x="599" y="117"/>
                    </a:lnTo>
                    <a:lnTo>
                      <a:pt x="598" y="118"/>
                    </a:lnTo>
                    <a:lnTo>
                      <a:pt x="597" y="119"/>
                    </a:lnTo>
                    <a:lnTo>
                      <a:pt x="596" y="120"/>
                    </a:lnTo>
                    <a:lnTo>
                      <a:pt x="595" y="121"/>
                    </a:lnTo>
                    <a:lnTo>
                      <a:pt x="595" y="122"/>
                    </a:lnTo>
                    <a:lnTo>
                      <a:pt x="595" y="125"/>
                    </a:lnTo>
                    <a:lnTo>
                      <a:pt x="595" y="126"/>
                    </a:lnTo>
                    <a:lnTo>
                      <a:pt x="595" y="127"/>
                    </a:lnTo>
                    <a:lnTo>
                      <a:pt x="595" y="128"/>
                    </a:lnTo>
                    <a:lnTo>
                      <a:pt x="595" y="129"/>
                    </a:lnTo>
                    <a:lnTo>
                      <a:pt x="594" y="130"/>
                    </a:lnTo>
                    <a:lnTo>
                      <a:pt x="593" y="133"/>
                    </a:lnTo>
                    <a:lnTo>
                      <a:pt x="594" y="137"/>
                    </a:lnTo>
                    <a:lnTo>
                      <a:pt x="597" y="142"/>
                    </a:lnTo>
                    <a:lnTo>
                      <a:pt x="602" y="144"/>
                    </a:lnTo>
                    <a:lnTo>
                      <a:pt x="602" y="145"/>
                    </a:lnTo>
                    <a:lnTo>
                      <a:pt x="602" y="146"/>
                    </a:lnTo>
                    <a:lnTo>
                      <a:pt x="603" y="146"/>
                    </a:lnTo>
                    <a:lnTo>
                      <a:pt x="607" y="150"/>
                    </a:lnTo>
                    <a:lnTo>
                      <a:pt x="608" y="151"/>
                    </a:lnTo>
                    <a:lnTo>
                      <a:pt x="608" y="152"/>
                    </a:lnTo>
                    <a:lnTo>
                      <a:pt x="608" y="153"/>
                    </a:lnTo>
                    <a:lnTo>
                      <a:pt x="608" y="158"/>
                    </a:lnTo>
                    <a:lnTo>
                      <a:pt x="608" y="159"/>
                    </a:lnTo>
                    <a:lnTo>
                      <a:pt x="610" y="159"/>
                    </a:lnTo>
                    <a:lnTo>
                      <a:pt x="608" y="160"/>
                    </a:lnTo>
                    <a:lnTo>
                      <a:pt x="608" y="161"/>
                    </a:lnTo>
                    <a:lnTo>
                      <a:pt x="608" y="163"/>
                    </a:lnTo>
                    <a:lnTo>
                      <a:pt x="610" y="167"/>
                    </a:lnTo>
                    <a:lnTo>
                      <a:pt x="611" y="169"/>
                    </a:lnTo>
                    <a:lnTo>
                      <a:pt x="616" y="171"/>
                    </a:lnTo>
                    <a:lnTo>
                      <a:pt x="618" y="172"/>
                    </a:lnTo>
                    <a:lnTo>
                      <a:pt x="622" y="181"/>
                    </a:lnTo>
                    <a:lnTo>
                      <a:pt x="625" y="186"/>
                    </a:lnTo>
                    <a:lnTo>
                      <a:pt x="627" y="188"/>
                    </a:lnTo>
                    <a:lnTo>
                      <a:pt x="630" y="191"/>
                    </a:lnTo>
                    <a:lnTo>
                      <a:pt x="631" y="192"/>
                    </a:lnTo>
                    <a:lnTo>
                      <a:pt x="639" y="206"/>
                    </a:lnTo>
                    <a:lnTo>
                      <a:pt x="640" y="209"/>
                    </a:lnTo>
                    <a:lnTo>
                      <a:pt x="642" y="210"/>
                    </a:lnTo>
                    <a:lnTo>
                      <a:pt x="644" y="212"/>
                    </a:lnTo>
                    <a:lnTo>
                      <a:pt x="645" y="213"/>
                    </a:lnTo>
                    <a:lnTo>
                      <a:pt x="645" y="215"/>
                    </a:lnTo>
                    <a:lnTo>
                      <a:pt x="645" y="217"/>
                    </a:lnTo>
                    <a:lnTo>
                      <a:pt x="649" y="225"/>
                    </a:lnTo>
                    <a:lnTo>
                      <a:pt x="650" y="227"/>
                    </a:lnTo>
                    <a:lnTo>
                      <a:pt x="654" y="228"/>
                    </a:lnTo>
                    <a:lnTo>
                      <a:pt x="656" y="228"/>
                    </a:lnTo>
                    <a:lnTo>
                      <a:pt x="658" y="230"/>
                    </a:lnTo>
                    <a:lnTo>
                      <a:pt x="660" y="233"/>
                    </a:lnTo>
                    <a:lnTo>
                      <a:pt x="657" y="237"/>
                    </a:lnTo>
                    <a:lnTo>
                      <a:pt x="654" y="243"/>
                    </a:lnTo>
                    <a:lnTo>
                      <a:pt x="653" y="243"/>
                    </a:lnTo>
                    <a:lnTo>
                      <a:pt x="650" y="250"/>
                    </a:lnTo>
                    <a:lnTo>
                      <a:pt x="649" y="252"/>
                    </a:lnTo>
                    <a:lnTo>
                      <a:pt x="648" y="254"/>
                    </a:lnTo>
                    <a:lnTo>
                      <a:pt x="642" y="256"/>
                    </a:lnTo>
                    <a:lnTo>
                      <a:pt x="639" y="260"/>
                    </a:lnTo>
                    <a:lnTo>
                      <a:pt x="638" y="261"/>
                    </a:lnTo>
                    <a:lnTo>
                      <a:pt x="631" y="262"/>
                    </a:lnTo>
                    <a:lnTo>
                      <a:pt x="629" y="263"/>
                    </a:lnTo>
                    <a:lnTo>
                      <a:pt x="628" y="265"/>
                    </a:lnTo>
                    <a:lnTo>
                      <a:pt x="625" y="271"/>
                    </a:lnTo>
                    <a:lnTo>
                      <a:pt x="624" y="272"/>
                    </a:lnTo>
                    <a:lnTo>
                      <a:pt x="623" y="271"/>
                    </a:lnTo>
                    <a:lnTo>
                      <a:pt x="622" y="272"/>
                    </a:lnTo>
                    <a:lnTo>
                      <a:pt x="622" y="273"/>
                    </a:lnTo>
                    <a:lnTo>
                      <a:pt x="621" y="275"/>
                    </a:lnTo>
                    <a:lnTo>
                      <a:pt x="621" y="276"/>
                    </a:lnTo>
                    <a:lnTo>
                      <a:pt x="620" y="277"/>
                    </a:lnTo>
                    <a:lnTo>
                      <a:pt x="619" y="279"/>
                    </a:lnTo>
                    <a:lnTo>
                      <a:pt x="620" y="280"/>
                    </a:lnTo>
                    <a:lnTo>
                      <a:pt x="620" y="281"/>
                    </a:lnTo>
                    <a:lnTo>
                      <a:pt x="620" y="283"/>
                    </a:lnTo>
                    <a:lnTo>
                      <a:pt x="618" y="284"/>
                    </a:lnTo>
                    <a:lnTo>
                      <a:pt x="615" y="284"/>
                    </a:lnTo>
                    <a:lnTo>
                      <a:pt x="614" y="284"/>
                    </a:lnTo>
                    <a:lnTo>
                      <a:pt x="611" y="285"/>
                    </a:lnTo>
                    <a:lnTo>
                      <a:pt x="610" y="285"/>
                    </a:lnTo>
                    <a:lnTo>
                      <a:pt x="607" y="284"/>
                    </a:lnTo>
                    <a:lnTo>
                      <a:pt x="604" y="281"/>
                    </a:lnTo>
                    <a:lnTo>
                      <a:pt x="603" y="281"/>
                    </a:lnTo>
                    <a:lnTo>
                      <a:pt x="602" y="283"/>
                    </a:lnTo>
                    <a:lnTo>
                      <a:pt x="599" y="284"/>
                    </a:lnTo>
                    <a:lnTo>
                      <a:pt x="598" y="284"/>
                    </a:lnTo>
                    <a:lnTo>
                      <a:pt x="597" y="283"/>
                    </a:lnTo>
                    <a:lnTo>
                      <a:pt x="596" y="280"/>
                    </a:lnTo>
                    <a:lnTo>
                      <a:pt x="595" y="280"/>
                    </a:lnTo>
                    <a:lnTo>
                      <a:pt x="588" y="279"/>
                    </a:lnTo>
                    <a:lnTo>
                      <a:pt x="587" y="278"/>
                    </a:lnTo>
                    <a:lnTo>
                      <a:pt x="582" y="276"/>
                    </a:lnTo>
                    <a:lnTo>
                      <a:pt x="581" y="275"/>
                    </a:lnTo>
                    <a:lnTo>
                      <a:pt x="580" y="273"/>
                    </a:lnTo>
                    <a:lnTo>
                      <a:pt x="580" y="269"/>
                    </a:lnTo>
                    <a:lnTo>
                      <a:pt x="580" y="267"/>
                    </a:lnTo>
                    <a:lnTo>
                      <a:pt x="580" y="265"/>
                    </a:lnTo>
                    <a:lnTo>
                      <a:pt x="578" y="263"/>
                    </a:lnTo>
                    <a:lnTo>
                      <a:pt x="578" y="262"/>
                    </a:lnTo>
                    <a:lnTo>
                      <a:pt x="577" y="261"/>
                    </a:lnTo>
                    <a:lnTo>
                      <a:pt x="576" y="260"/>
                    </a:lnTo>
                    <a:lnTo>
                      <a:pt x="576" y="259"/>
                    </a:lnTo>
                    <a:lnTo>
                      <a:pt x="575" y="258"/>
                    </a:lnTo>
                    <a:lnTo>
                      <a:pt x="575" y="256"/>
                    </a:lnTo>
                    <a:lnTo>
                      <a:pt x="573" y="255"/>
                    </a:lnTo>
                    <a:lnTo>
                      <a:pt x="572" y="254"/>
                    </a:lnTo>
                    <a:lnTo>
                      <a:pt x="571" y="255"/>
                    </a:lnTo>
                    <a:lnTo>
                      <a:pt x="570" y="255"/>
                    </a:lnTo>
                    <a:lnTo>
                      <a:pt x="568" y="255"/>
                    </a:lnTo>
                    <a:lnTo>
                      <a:pt x="567" y="254"/>
                    </a:lnTo>
                    <a:lnTo>
                      <a:pt x="567" y="252"/>
                    </a:lnTo>
                    <a:lnTo>
                      <a:pt x="565" y="250"/>
                    </a:lnTo>
                    <a:lnTo>
                      <a:pt x="562" y="246"/>
                    </a:lnTo>
                    <a:lnTo>
                      <a:pt x="561" y="245"/>
                    </a:lnTo>
                    <a:lnTo>
                      <a:pt x="561" y="244"/>
                    </a:lnTo>
                    <a:lnTo>
                      <a:pt x="560" y="243"/>
                    </a:lnTo>
                    <a:lnTo>
                      <a:pt x="558" y="243"/>
                    </a:lnTo>
                    <a:lnTo>
                      <a:pt x="556" y="242"/>
                    </a:lnTo>
                    <a:lnTo>
                      <a:pt x="552" y="238"/>
                    </a:lnTo>
                    <a:lnTo>
                      <a:pt x="552" y="237"/>
                    </a:lnTo>
                    <a:lnTo>
                      <a:pt x="552" y="236"/>
                    </a:lnTo>
                    <a:lnTo>
                      <a:pt x="551" y="233"/>
                    </a:lnTo>
                    <a:lnTo>
                      <a:pt x="551" y="231"/>
                    </a:lnTo>
                    <a:lnTo>
                      <a:pt x="550" y="233"/>
                    </a:lnTo>
                    <a:lnTo>
                      <a:pt x="548" y="234"/>
                    </a:lnTo>
                    <a:lnTo>
                      <a:pt x="546" y="235"/>
                    </a:lnTo>
                    <a:lnTo>
                      <a:pt x="544" y="235"/>
                    </a:lnTo>
                    <a:lnTo>
                      <a:pt x="543" y="236"/>
                    </a:lnTo>
                    <a:lnTo>
                      <a:pt x="542" y="237"/>
                    </a:lnTo>
                    <a:lnTo>
                      <a:pt x="541" y="237"/>
                    </a:lnTo>
                    <a:lnTo>
                      <a:pt x="539" y="236"/>
                    </a:lnTo>
                    <a:lnTo>
                      <a:pt x="539" y="235"/>
                    </a:lnTo>
                    <a:lnTo>
                      <a:pt x="539" y="231"/>
                    </a:lnTo>
                    <a:lnTo>
                      <a:pt x="539" y="230"/>
                    </a:lnTo>
                    <a:lnTo>
                      <a:pt x="538" y="229"/>
                    </a:lnTo>
                    <a:lnTo>
                      <a:pt x="535" y="229"/>
                    </a:lnTo>
                    <a:lnTo>
                      <a:pt x="534" y="229"/>
                    </a:lnTo>
                    <a:lnTo>
                      <a:pt x="533" y="229"/>
                    </a:lnTo>
                    <a:lnTo>
                      <a:pt x="530" y="227"/>
                    </a:lnTo>
                    <a:lnTo>
                      <a:pt x="529" y="226"/>
                    </a:lnTo>
                    <a:lnTo>
                      <a:pt x="526" y="226"/>
                    </a:lnTo>
                    <a:lnTo>
                      <a:pt x="524" y="225"/>
                    </a:lnTo>
                    <a:lnTo>
                      <a:pt x="521" y="222"/>
                    </a:lnTo>
                    <a:lnTo>
                      <a:pt x="520" y="220"/>
                    </a:lnTo>
                    <a:lnTo>
                      <a:pt x="519" y="220"/>
                    </a:lnTo>
                    <a:lnTo>
                      <a:pt x="518" y="220"/>
                    </a:lnTo>
                    <a:lnTo>
                      <a:pt x="515" y="221"/>
                    </a:lnTo>
                    <a:lnTo>
                      <a:pt x="512" y="221"/>
                    </a:lnTo>
                    <a:lnTo>
                      <a:pt x="511" y="220"/>
                    </a:lnTo>
                    <a:lnTo>
                      <a:pt x="511" y="219"/>
                    </a:lnTo>
                    <a:lnTo>
                      <a:pt x="510" y="219"/>
                    </a:lnTo>
                    <a:lnTo>
                      <a:pt x="509" y="219"/>
                    </a:lnTo>
                    <a:lnTo>
                      <a:pt x="508" y="219"/>
                    </a:lnTo>
                    <a:lnTo>
                      <a:pt x="507" y="218"/>
                    </a:lnTo>
                    <a:lnTo>
                      <a:pt x="505" y="218"/>
                    </a:lnTo>
                    <a:lnTo>
                      <a:pt x="504" y="218"/>
                    </a:lnTo>
                    <a:lnTo>
                      <a:pt x="503" y="218"/>
                    </a:lnTo>
                    <a:lnTo>
                      <a:pt x="502" y="217"/>
                    </a:lnTo>
                    <a:lnTo>
                      <a:pt x="500" y="212"/>
                    </a:lnTo>
                    <a:lnTo>
                      <a:pt x="495" y="211"/>
                    </a:lnTo>
                    <a:lnTo>
                      <a:pt x="489" y="206"/>
                    </a:lnTo>
                    <a:lnTo>
                      <a:pt x="486" y="205"/>
                    </a:lnTo>
                    <a:lnTo>
                      <a:pt x="485" y="204"/>
                    </a:lnTo>
                    <a:lnTo>
                      <a:pt x="484" y="202"/>
                    </a:lnTo>
                    <a:lnTo>
                      <a:pt x="491" y="184"/>
                    </a:lnTo>
                    <a:lnTo>
                      <a:pt x="491" y="183"/>
                    </a:lnTo>
                    <a:lnTo>
                      <a:pt x="491" y="181"/>
                    </a:lnTo>
                    <a:lnTo>
                      <a:pt x="489" y="179"/>
                    </a:lnTo>
                    <a:lnTo>
                      <a:pt x="484" y="177"/>
                    </a:lnTo>
                    <a:lnTo>
                      <a:pt x="479" y="176"/>
                    </a:lnTo>
                    <a:lnTo>
                      <a:pt x="476" y="176"/>
                    </a:lnTo>
                    <a:lnTo>
                      <a:pt x="470" y="178"/>
                    </a:lnTo>
                    <a:lnTo>
                      <a:pt x="468" y="178"/>
                    </a:lnTo>
                    <a:lnTo>
                      <a:pt x="466" y="177"/>
                    </a:lnTo>
                    <a:lnTo>
                      <a:pt x="466" y="176"/>
                    </a:lnTo>
                    <a:lnTo>
                      <a:pt x="465" y="175"/>
                    </a:lnTo>
                    <a:lnTo>
                      <a:pt x="465" y="173"/>
                    </a:lnTo>
                    <a:lnTo>
                      <a:pt x="464" y="172"/>
                    </a:lnTo>
                    <a:lnTo>
                      <a:pt x="458" y="166"/>
                    </a:lnTo>
                    <a:lnTo>
                      <a:pt x="457" y="164"/>
                    </a:lnTo>
                    <a:lnTo>
                      <a:pt x="455" y="163"/>
                    </a:lnTo>
                    <a:lnTo>
                      <a:pt x="453" y="163"/>
                    </a:lnTo>
                    <a:lnTo>
                      <a:pt x="451" y="164"/>
                    </a:lnTo>
                    <a:lnTo>
                      <a:pt x="450" y="164"/>
                    </a:lnTo>
                    <a:lnTo>
                      <a:pt x="449" y="164"/>
                    </a:lnTo>
                    <a:lnTo>
                      <a:pt x="448" y="163"/>
                    </a:lnTo>
                    <a:lnTo>
                      <a:pt x="441" y="159"/>
                    </a:lnTo>
                    <a:lnTo>
                      <a:pt x="439" y="159"/>
                    </a:lnTo>
                    <a:lnTo>
                      <a:pt x="438" y="161"/>
                    </a:lnTo>
                    <a:lnTo>
                      <a:pt x="436" y="162"/>
                    </a:lnTo>
                    <a:lnTo>
                      <a:pt x="435" y="166"/>
                    </a:lnTo>
                    <a:lnTo>
                      <a:pt x="434" y="170"/>
                    </a:lnTo>
                    <a:lnTo>
                      <a:pt x="433" y="171"/>
                    </a:lnTo>
                    <a:lnTo>
                      <a:pt x="433" y="170"/>
                    </a:lnTo>
                    <a:lnTo>
                      <a:pt x="432" y="166"/>
                    </a:lnTo>
                    <a:lnTo>
                      <a:pt x="431" y="164"/>
                    </a:lnTo>
                    <a:lnTo>
                      <a:pt x="429" y="162"/>
                    </a:lnTo>
                    <a:lnTo>
                      <a:pt x="429" y="161"/>
                    </a:lnTo>
                    <a:lnTo>
                      <a:pt x="426" y="160"/>
                    </a:lnTo>
                    <a:lnTo>
                      <a:pt x="425" y="160"/>
                    </a:lnTo>
                    <a:lnTo>
                      <a:pt x="423" y="160"/>
                    </a:lnTo>
                    <a:lnTo>
                      <a:pt x="421" y="159"/>
                    </a:lnTo>
                    <a:lnTo>
                      <a:pt x="418" y="160"/>
                    </a:lnTo>
                    <a:lnTo>
                      <a:pt x="416" y="160"/>
                    </a:lnTo>
                    <a:lnTo>
                      <a:pt x="412" y="162"/>
                    </a:lnTo>
                    <a:lnTo>
                      <a:pt x="409" y="163"/>
                    </a:lnTo>
                    <a:lnTo>
                      <a:pt x="404" y="163"/>
                    </a:lnTo>
                    <a:lnTo>
                      <a:pt x="403" y="164"/>
                    </a:lnTo>
                    <a:lnTo>
                      <a:pt x="401" y="167"/>
                    </a:lnTo>
                    <a:lnTo>
                      <a:pt x="400" y="168"/>
                    </a:lnTo>
                    <a:lnTo>
                      <a:pt x="399" y="169"/>
                    </a:lnTo>
                    <a:lnTo>
                      <a:pt x="397" y="170"/>
                    </a:lnTo>
                    <a:lnTo>
                      <a:pt x="391" y="170"/>
                    </a:lnTo>
                    <a:lnTo>
                      <a:pt x="388" y="171"/>
                    </a:lnTo>
                    <a:lnTo>
                      <a:pt x="388" y="172"/>
                    </a:lnTo>
                    <a:lnTo>
                      <a:pt x="386" y="175"/>
                    </a:lnTo>
                    <a:lnTo>
                      <a:pt x="386" y="176"/>
                    </a:lnTo>
                    <a:lnTo>
                      <a:pt x="384" y="176"/>
                    </a:lnTo>
                    <a:lnTo>
                      <a:pt x="383" y="175"/>
                    </a:lnTo>
                    <a:lnTo>
                      <a:pt x="382" y="175"/>
                    </a:lnTo>
                    <a:lnTo>
                      <a:pt x="381" y="173"/>
                    </a:lnTo>
                    <a:lnTo>
                      <a:pt x="379" y="172"/>
                    </a:lnTo>
                    <a:lnTo>
                      <a:pt x="375" y="172"/>
                    </a:lnTo>
                    <a:lnTo>
                      <a:pt x="373" y="171"/>
                    </a:lnTo>
                    <a:lnTo>
                      <a:pt x="371" y="170"/>
                    </a:lnTo>
                    <a:lnTo>
                      <a:pt x="371" y="167"/>
                    </a:lnTo>
                    <a:lnTo>
                      <a:pt x="373" y="166"/>
                    </a:lnTo>
                    <a:lnTo>
                      <a:pt x="375" y="164"/>
                    </a:lnTo>
                    <a:lnTo>
                      <a:pt x="377" y="162"/>
                    </a:lnTo>
                    <a:lnTo>
                      <a:pt x="375" y="160"/>
                    </a:lnTo>
                    <a:lnTo>
                      <a:pt x="374" y="159"/>
                    </a:lnTo>
                    <a:lnTo>
                      <a:pt x="373" y="159"/>
                    </a:lnTo>
                    <a:lnTo>
                      <a:pt x="367" y="156"/>
                    </a:lnTo>
                    <a:lnTo>
                      <a:pt x="366" y="156"/>
                    </a:lnTo>
                    <a:lnTo>
                      <a:pt x="364" y="153"/>
                    </a:lnTo>
                    <a:lnTo>
                      <a:pt x="363" y="152"/>
                    </a:lnTo>
                    <a:lnTo>
                      <a:pt x="358" y="151"/>
                    </a:lnTo>
                    <a:lnTo>
                      <a:pt x="356" y="150"/>
                    </a:lnTo>
                    <a:lnTo>
                      <a:pt x="352" y="148"/>
                    </a:lnTo>
                    <a:lnTo>
                      <a:pt x="339" y="145"/>
                    </a:lnTo>
                    <a:lnTo>
                      <a:pt x="338" y="144"/>
                    </a:lnTo>
                    <a:lnTo>
                      <a:pt x="337" y="144"/>
                    </a:lnTo>
                    <a:lnTo>
                      <a:pt x="331" y="137"/>
                    </a:lnTo>
                    <a:lnTo>
                      <a:pt x="328" y="136"/>
                    </a:lnTo>
                    <a:lnTo>
                      <a:pt x="328" y="135"/>
                    </a:lnTo>
                    <a:lnTo>
                      <a:pt x="328" y="134"/>
                    </a:lnTo>
                    <a:lnTo>
                      <a:pt x="328" y="131"/>
                    </a:lnTo>
                    <a:lnTo>
                      <a:pt x="323" y="129"/>
                    </a:lnTo>
                    <a:lnTo>
                      <a:pt x="321" y="128"/>
                    </a:lnTo>
                    <a:lnTo>
                      <a:pt x="320" y="126"/>
                    </a:lnTo>
                    <a:lnTo>
                      <a:pt x="318" y="125"/>
                    </a:lnTo>
                    <a:lnTo>
                      <a:pt x="315" y="125"/>
                    </a:lnTo>
                    <a:lnTo>
                      <a:pt x="313" y="125"/>
                    </a:lnTo>
                    <a:lnTo>
                      <a:pt x="311" y="126"/>
                    </a:lnTo>
                    <a:lnTo>
                      <a:pt x="309" y="126"/>
                    </a:lnTo>
                    <a:lnTo>
                      <a:pt x="307" y="126"/>
                    </a:lnTo>
                    <a:lnTo>
                      <a:pt x="306" y="127"/>
                    </a:lnTo>
                    <a:lnTo>
                      <a:pt x="305" y="128"/>
                    </a:lnTo>
                    <a:lnTo>
                      <a:pt x="304" y="128"/>
                    </a:lnTo>
                    <a:lnTo>
                      <a:pt x="301" y="126"/>
                    </a:lnTo>
                    <a:lnTo>
                      <a:pt x="298" y="125"/>
                    </a:lnTo>
                    <a:lnTo>
                      <a:pt x="297" y="122"/>
                    </a:lnTo>
                    <a:lnTo>
                      <a:pt x="294" y="120"/>
                    </a:lnTo>
                    <a:lnTo>
                      <a:pt x="291" y="120"/>
                    </a:lnTo>
                    <a:lnTo>
                      <a:pt x="289" y="120"/>
                    </a:lnTo>
                    <a:lnTo>
                      <a:pt x="279" y="120"/>
                    </a:lnTo>
                    <a:lnTo>
                      <a:pt x="278" y="121"/>
                    </a:lnTo>
                    <a:lnTo>
                      <a:pt x="274" y="124"/>
                    </a:lnTo>
                    <a:lnTo>
                      <a:pt x="271" y="125"/>
                    </a:lnTo>
                    <a:lnTo>
                      <a:pt x="269" y="125"/>
                    </a:lnTo>
                    <a:lnTo>
                      <a:pt x="268" y="124"/>
                    </a:lnTo>
                    <a:lnTo>
                      <a:pt x="266" y="122"/>
                    </a:lnTo>
                    <a:lnTo>
                      <a:pt x="263" y="122"/>
                    </a:lnTo>
                    <a:lnTo>
                      <a:pt x="262" y="122"/>
                    </a:lnTo>
                    <a:lnTo>
                      <a:pt x="258" y="122"/>
                    </a:lnTo>
                    <a:lnTo>
                      <a:pt x="257" y="122"/>
                    </a:lnTo>
                    <a:lnTo>
                      <a:pt x="252" y="121"/>
                    </a:lnTo>
                    <a:lnTo>
                      <a:pt x="250" y="121"/>
                    </a:lnTo>
                    <a:lnTo>
                      <a:pt x="245" y="121"/>
                    </a:lnTo>
                    <a:lnTo>
                      <a:pt x="243" y="121"/>
                    </a:lnTo>
                    <a:lnTo>
                      <a:pt x="242" y="120"/>
                    </a:lnTo>
                    <a:lnTo>
                      <a:pt x="240" y="118"/>
                    </a:lnTo>
                    <a:lnTo>
                      <a:pt x="237" y="117"/>
                    </a:lnTo>
                    <a:lnTo>
                      <a:pt x="235" y="116"/>
                    </a:lnTo>
                    <a:lnTo>
                      <a:pt x="234" y="116"/>
                    </a:lnTo>
                    <a:lnTo>
                      <a:pt x="233" y="114"/>
                    </a:lnTo>
                    <a:lnTo>
                      <a:pt x="233" y="112"/>
                    </a:lnTo>
                    <a:lnTo>
                      <a:pt x="232" y="111"/>
                    </a:lnTo>
                    <a:lnTo>
                      <a:pt x="229" y="111"/>
                    </a:lnTo>
                    <a:lnTo>
                      <a:pt x="226" y="112"/>
                    </a:lnTo>
                    <a:lnTo>
                      <a:pt x="224" y="111"/>
                    </a:lnTo>
                    <a:lnTo>
                      <a:pt x="222" y="109"/>
                    </a:lnTo>
                    <a:lnTo>
                      <a:pt x="220" y="109"/>
                    </a:lnTo>
                    <a:lnTo>
                      <a:pt x="218" y="108"/>
                    </a:lnTo>
                    <a:lnTo>
                      <a:pt x="211" y="109"/>
                    </a:lnTo>
                    <a:lnTo>
                      <a:pt x="210" y="109"/>
                    </a:lnTo>
                    <a:lnTo>
                      <a:pt x="201" y="102"/>
                    </a:lnTo>
                    <a:lnTo>
                      <a:pt x="200" y="101"/>
                    </a:lnTo>
                    <a:lnTo>
                      <a:pt x="193" y="99"/>
                    </a:lnTo>
                    <a:lnTo>
                      <a:pt x="191" y="96"/>
                    </a:lnTo>
                    <a:lnTo>
                      <a:pt x="190" y="95"/>
                    </a:lnTo>
                    <a:lnTo>
                      <a:pt x="189" y="95"/>
                    </a:lnTo>
                    <a:lnTo>
                      <a:pt x="186" y="95"/>
                    </a:lnTo>
                    <a:lnTo>
                      <a:pt x="182" y="97"/>
                    </a:lnTo>
                    <a:lnTo>
                      <a:pt x="181" y="97"/>
                    </a:lnTo>
                    <a:lnTo>
                      <a:pt x="179" y="97"/>
                    </a:lnTo>
                    <a:lnTo>
                      <a:pt x="164" y="92"/>
                    </a:lnTo>
                    <a:lnTo>
                      <a:pt x="159" y="92"/>
                    </a:lnTo>
                    <a:lnTo>
                      <a:pt x="156" y="93"/>
                    </a:lnTo>
                    <a:lnTo>
                      <a:pt x="154" y="94"/>
                    </a:lnTo>
                    <a:lnTo>
                      <a:pt x="154" y="95"/>
                    </a:lnTo>
                    <a:lnTo>
                      <a:pt x="149" y="105"/>
                    </a:lnTo>
                    <a:lnTo>
                      <a:pt x="149" y="108"/>
                    </a:lnTo>
                    <a:lnTo>
                      <a:pt x="147" y="106"/>
                    </a:lnTo>
                    <a:lnTo>
                      <a:pt x="146" y="105"/>
                    </a:lnTo>
                    <a:lnTo>
                      <a:pt x="145" y="104"/>
                    </a:lnTo>
                    <a:lnTo>
                      <a:pt x="143" y="102"/>
                    </a:lnTo>
                    <a:lnTo>
                      <a:pt x="142" y="100"/>
                    </a:lnTo>
                    <a:lnTo>
                      <a:pt x="141" y="99"/>
                    </a:lnTo>
                    <a:lnTo>
                      <a:pt x="140" y="97"/>
                    </a:lnTo>
                    <a:lnTo>
                      <a:pt x="136" y="94"/>
                    </a:lnTo>
                    <a:lnTo>
                      <a:pt x="133" y="93"/>
                    </a:lnTo>
                    <a:lnTo>
                      <a:pt x="132" y="92"/>
                    </a:lnTo>
                    <a:lnTo>
                      <a:pt x="132" y="89"/>
                    </a:lnTo>
                    <a:lnTo>
                      <a:pt x="131" y="88"/>
                    </a:lnTo>
                    <a:lnTo>
                      <a:pt x="130" y="88"/>
                    </a:lnTo>
                    <a:lnTo>
                      <a:pt x="128" y="87"/>
                    </a:lnTo>
                    <a:lnTo>
                      <a:pt x="126" y="86"/>
                    </a:lnTo>
                    <a:lnTo>
                      <a:pt x="124" y="83"/>
                    </a:lnTo>
                    <a:lnTo>
                      <a:pt x="117" y="76"/>
                    </a:lnTo>
                    <a:lnTo>
                      <a:pt x="113" y="69"/>
                    </a:lnTo>
                    <a:lnTo>
                      <a:pt x="109" y="66"/>
                    </a:lnTo>
                    <a:lnTo>
                      <a:pt x="97" y="54"/>
                    </a:lnTo>
                    <a:lnTo>
                      <a:pt x="95" y="53"/>
                    </a:lnTo>
                    <a:lnTo>
                      <a:pt x="94" y="51"/>
                    </a:lnTo>
                    <a:lnTo>
                      <a:pt x="93" y="50"/>
                    </a:lnTo>
                    <a:lnTo>
                      <a:pt x="91" y="49"/>
                    </a:lnTo>
                    <a:lnTo>
                      <a:pt x="90" y="49"/>
                    </a:lnTo>
                    <a:lnTo>
                      <a:pt x="89" y="45"/>
                    </a:lnTo>
                    <a:lnTo>
                      <a:pt x="89" y="44"/>
                    </a:lnTo>
                    <a:lnTo>
                      <a:pt x="88" y="44"/>
                    </a:lnTo>
                    <a:lnTo>
                      <a:pt x="87" y="43"/>
                    </a:lnTo>
                    <a:lnTo>
                      <a:pt x="83" y="43"/>
                    </a:lnTo>
                    <a:lnTo>
                      <a:pt x="82" y="42"/>
                    </a:lnTo>
                    <a:lnTo>
                      <a:pt x="81" y="42"/>
                    </a:lnTo>
                    <a:lnTo>
                      <a:pt x="77" y="35"/>
                    </a:lnTo>
                    <a:lnTo>
                      <a:pt x="76" y="34"/>
                    </a:lnTo>
                    <a:lnTo>
                      <a:pt x="74" y="33"/>
                    </a:lnTo>
                    <a:lnTo>
                      <a:pt x="72" y="33"/>
                    </a:lnTo>
                    <a:lnTo>
                      <a:pt x="67" y="29"/>
                    </a:lnTo>
                    <a:lnTo>
                      <a:pt x="50" y="26"/>
                    </a:lnTo>
                    <a:lnTo>
                      <a:pt x="48" y="25"/>
                    </a:lnTo>
                    <a:lnTo>
                      <a:pt x="47" y="25"/>
                    </a:lnTo>
                    <a:lnTo>
                      <a:pt x="44" y="25"/>
                    </a:lnTo>
                    <a:lnTo>
                      <a:pt x="42" y="22"/>
                    </a:lnTo>
                    <a:lnTo>
                      <a:pt x="39" y="20"/>
                    </a:lnTo>
                    <a:lnTo>
                      <a:pt x="38" y="18"/>
                    </a:lnTo>
                    <a:lnTo>
                      <a:pt x="37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11"/>
                    </a:lnTo>
                    <a:lnTo>
                      <a:pt x="30" y="10"/>
                    </a:lnTo>
                    <a:lnTo>
                      <a:pt x="29" y="10"/>
                    </a:lnTo>
                    <a:lnTo>
                      <a:pt x="27" y="7"/>
                    </a:lnTo>
                    <a:lnTo>
                      <a:pt x="26" y="7"/>
                    </a:lnTo>
                    <a:lnTo>
                      <a:pt x="26" y="5"/>
                    </a:lnTo>
                    <a:lnTo>
                      <a:pt x="27" y="4"/>
                    </a:lnTo>
                    <a:lnTo>
                      <a:pt x="27" y="3"/>
                    </a:lnTo>
                    <a:lnTo>
                      <a:pt x="24" y="0"/>
                    </a:lnTo>
                    <a:lnTo>
                      <a:pt x="552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65" name="Freeform 89">
                <a:extLst>
                  <a:ext uri="{FF2B5EF4-FFF2-40B4-BE49-F238E27FC236}">
                    <a16:creationId xmlns:a16="http://schemas.microsoft.com/office/drawing/2014/main" id="{0294FBDC-95A5-BD5D-30F6-FF2304BB24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58902" y="3170386"/>
                <a:ext cx="454025" cy="360363"/>
              </a:xfrm>
              <a:custGeom>
                <a:avLst/>
                <a:gdLst>
                  <a:gd name="T0" fmla="*/ 136 w 286"/>
                  <a:gd name="T1" fmla="*/ 126 h 227"/>
                  <a:gd name="T2" fmla="*/ 125 w 286"/>
                  <a:gd name="T3" fmla="*/ 126 h 227"/>
                  <a:gd name="T4" fmla="*/ 131 w 286"/>
                  <a:gd name="T5" fmla="*/ 122 h 227"/>
                  <a:gd name="T6" fmla="*/ 154 w 286"/>
                  <a:gd name="T7" fmla="*/ 120 h 227"/>
                  <a:gd name="T8" fmla="*/ 159 w 286"/>
                  <a:gd name="T9" fmla="*/ 118 h 227"/>
                  <a:gd name="T10" fmla="*/ 161 w 286"/>
                  <a:gd name="T11" fmla="*/ 117 h 227"/>
                  <a:gd name="T12" fmla="*/ 62 w 286"/>
                  <a:gd name="T13" fmla="*/ 113 h 227"/>
                  <a:gd name="T14" fmla="*/ 161 w 286"/>
                  <a:gd name="T15" fmla="*/ 114 h 227"/>
                  <a:gd name="T16" fmla="*/ 109 w 286"/>
                  <a:gd name="T17" fmla="*/ 117 h 227"/>
                  <a:gd name="T18" fmla="*/ 96 w 286"/>
                  <a:gd name="T19" fmla="*/ 119 h 227"/>
                  <a:gd name="T20" fmla="*/ 106 w 286"/>
                  <a:gd name="T21" fmla="*/ 116 h 227"/>
                  <a:gd name="T22" fmla="*/ 170 w 286"/>
                  <a:gd name="T23" fmla="*/ 109 h 227"/>
                  <a:gd name="T24" fmla="*/ 172 w 286"/>
                  <a:gd name="T25" fmla="*/ 108 h 227"/>
                  <a:gd name="T26" fmla="*/ 45 w 286"/>
                  <a:gd name="T27" fmla="*/ 105 h 227"/>
                  <a:gd name="T28" fmla="*/ 272 w 286"/>
                  <a:gd name="T29" fmla="*/ 17 h 227"/>
                  <a:gd name="T30" fmla="*/ 275 w 286"/>
                  <a:gd name="T31" fmla="*/ 28 h 227"/>
                  <a:gd name="T32" fmla="*/ 285 w 286"/>
                  <a:gd name="T33" fmla="*/ 47 h 227"/>
                  <a:gd name="T34" fmla="*/ 283 w 286"/>
                  <a:gd name="T35" fmla="*/ 74 h 227"/>
                  <a:gd name="T36" fmla="*/ 273 w 286"/>
                  <a:gd name="T37" fmla="*/ 85 h 227"/>
                  <a:gd name="T38" fmla="*/ 263 w 286"/>
                  <a:gd name="T39" fmla="*/ 78 h 227"/>
                  <a:gd name="T40" fmla="*/ 251 w 286"/>
                  <a:gd name="T41" fmla="*/ 78 h 227"/>
                  <a:gd name="T42" fmla="*/ 250 w 286"/>
                  <a:gd name="T43" fmla="*/ 99 h 227"/>
                  <a:gd name="T44" fmla="*/ 249 w 286"/>
                  <a:gd name="T45" fmla="*/ 120 h 227"/>
                  <a:gd name="T46" fmla="*/ 259 w 286"/>
                  <a:gd name="T47" fmla="*/ 134 h 227"/>
                  <a:gd name="T48" fmla="*/ 237 w 286"/>
                  <a:gd name="T49" fmla="*/ 138 h 227"/>
                  <a:gd name="T50" fmla="*/ 233 w 286"/>
                  <a:gd name="T51" fmla="*/ 158 h 227"/>
                  <a:gd name="T52" fmla="*/ 216 w 286"/>
                  <a:gd name="T53" fmla="*/ 211 h 227"/>
                  <a:gd name="T54" fmla="*/ 145 w 286"/>
                  <a:gd name="T55" fmla="*/ 218 h 227"/>
                  <a:gd name="T56" fmla="*/ 59 w 286"/>
                  <a:gd name="T57" fmla="*/ 206 h 227"/>
                  <a:gd name="T58" fmla="*/ 26 w 286"/>
                  <a:gd name="T59" fmla="*/ 165 h 227"/>
                  <a:gd name="T60" fmla="*/ 0 w 286"/>
                  <a:gd name="T61" fmla="*/ 124 h 227"/>
                  <a:gd name="T62" fmla="*/ 4 w 286"/>
                  <a:gd name="T63" fmla="*/ 122 h 227"/>
                  <a:gd name="T64" fmla="*/ 13 w 286"/>
                  <a:gd name="T65" fmla="*/ 119 h 227"/>
                  <a:gd name="T66" fmla="*/ 19 w 286"/>
                  <a:gd name="T67" fmla="*/ 138 h 227"/>
                  <a:gd name="T68" fmla="*/ 33 w 286"/>
                  <a:gd name="T69" fmla="*/ 139 h 227"/>
                  <a:gd name="T70" fmla="*/ 48 w 286"/>
                  <a:gd name="T71" fmla="*/ 135 h 227"/>
                  <a:gd name="T72" fmla="*/ 58 w 286"/>
                  <a:gd name="T73" fmla="*/ 128 h 227"/>
                  <a:gd name="T74" fmla="*/ 68 w 286"/>
                  <a:gd name="T75" fmla="*/ 127 h 227"/>
                  <a:gd name="T76" fmla="*/ 86 w 286"/>
                  <a:gd name="T77" fmla="*/ 126 h 227"/>
                  <a:gd name="T78" fmla="*/ 95 w 286"/>
                  <a:gd name="T79" fmla="*/ 126 h 227"/>
                  <a:gd name="T80" fmla="*/ 116 w 286"/>
                  <a:gd name="T81" fmla="*/ 131 h 227"/>
                  <a:gd name="T82" fmla="*/ 125 w 286"/>
                  <a:gd name="T83" fmla="*/ 134 h 227"/>
                  <a:gd name="T84" fmla="*/ 147 w 286"/>
                  <a:gd name="T85" fmla="*/ 128 h 227"/>
                  <a:gd name="T86" fmla="*/ 164 w 286"/>
                  <a:gd name="T87" fmla="*/ 119 h 227"/>
                  <a:gd name="T88" fmla="*/ 173 w 286"/>
                  <a:gd name="T89" fmla="*/ 108 h 227"/>
                  <a:gd name="T90" fmla="*/ 178 w 286"/>
                  <a:gd name="T91" fmla="*/ 106 h 227"/>
                  <a:gd name="T92" fmla="*/ 173 w 286"/>
                  <a:gd name="T93" fmla="*/ 100 h 227"/>
                  <a:gd name="T94" fmla="*/ 182 w 286"/>
                  <a:gd name="T95" fmla="*/ 98 h 227"/>
                  <a:gd name="T96" fmla="*/ 182 w 286"/>
                  <a:gd name="T97" fmla="*/ 89 h 227"/>
                  <a:gd name="T98" fmla="*/ 204 w 286"/>
                  <a:gd name="T99" fmla="*/ 74 h 227"/>
                  <a:gd name="T100" fmla="*/ 220 w 286"/>
                  <a:gd name="T101" fmla="*/ 55 h 227"/>
                  <a:gd name="T102" fmla="*/ 223 w 286"/>
                  <a:gd name="T103" fmla="*/ 52 h 227"/>
                  <a:gd name="T104" fmla="*/ 232 w 286"/>
                  <a:gd name="T105" fmla="*/ 43 h 227"/>
                  <a:gd name="T106" fmla="*/ 237 w 286"/>
                  <a:gd name="T107" fmla="*/ 33 h 227"/>
                  <a:gd name="T108" fmla="*/ 242 w 286"/>
                  <a:gd name="T109" fmla="*/ 33 h 227"/>
                  <a:gd name="T110" fmla="*/ 259 w 286"/>
                  <a:gd name="T111" fmla="*/ 18 h 227"/>
                  <a:gd name="T112" fmla="*/ 266 w 286"/>
                  <a:gd name="T113" fmla="*/ 10 h 227"/>
                  <a:gd name="T114" fmla="*/ 274 w 286"/>
                  <a:gd name="T115" fmla="*/ 0 h 227"/>
                  <a:gd name="T116" fmla="*/ 276 w 286"/>
                  <a:gd name="T117" fmla="*/ 55 h 227"/>
                  <a:gd name="T118" fmla="*/ 281 w 286"/>
                  <a:gd name="T119" fmla="*/ 5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86" h="227">
                    <a:moveTo>
                      <a:pt x="137" y="122"/>
                    </a:moveTo>
                    <a:lnTo>
                      <a:pt x="138" y="123"/>
                    </a:lnTo>
                    <a:lnTo>
                      <a:pt x="140" y="123"/>
                    </a:lnTo>
                    <a:lnTo>
                      <a:pt x="140" y="124"/>
                    </a:lnTo>
                    <a:lnTo>
                      <a:pt x="142" y="124"/>
                    </a:lnTo>
                    <a:lnTo>
                      <a:pt x="143" y="126"/>
                    </a:lnTo>
                    <a:lnTo>
                      <a:pt x="142" y="127"/>
                    </a:lnTo>
                    <a:lnTo>
                      <a:pt x="140" y="127"/>
                    </a:lnTo>
                    <a:lnTo>
                      <a:pt x="138" y="127"/>
                    </a:lnTo>
                    <a:lnTo>
                      <a:pt x="136" y="127"/>
                    </a:lnTo>
                    <a:lnTo>
                      <a:pt x="136" y="126"/>
                    </a:lnTo>
                    <a:lnTo>
                      <a:pt x="136" y="125"/>
                    </a:lnTo>
                    <a:lnTo>
                      <a:pt x="135" y="125"/>
                    </a:lnTo>
                    <a:lnTo>
                      <a:pt x="135" y="126"/>
                    </a:lnTo>
                    <a:lnTo>
                      <a:pt x="135" y="127"/>
                    </a:lnTo>
                    <a:lnTo>
                      <a:pt x="134" y="128"/>
                    </a:lnTo>
                    <a:lnTo>
                      <a:pt x="131" y="128"/>
                    </a:lnTo>
                    <a:lnTo>
                      <a:pt x="129" y="128"/>
                    </a:lnTo>
                    <a:lnTo>
                      <a:pt x="128" y="127"/>
                    </a:lnTo>
                    <a:lnTo>
                      <a:pt x="127" y="127"/>
                    </a:lnTo>
                    <a:lnTo>
                      <a:pt x="126" y="127"/>
                    </a:lnTo>
                    <a:lnTo>
                      <a:pt x="125" y="126"/>
                    </a:lnTo>
                    <a:lnTo>
                      <a:pt x="123" y="126"/>
                    </a:lnTo>
                    <a:lnTo>
                      <a:pt x="122" y="126"/>
                    </a:lnTo>
                    <a:lnTo>
                      <a:pt x="123" y="125"/>
                    </a:lnTo>
                    <a:lnTo>
                      <a:pt x="125" y="124"/>
                    </a:lnTo>
                    <a:lnTo>
                      <a:pt x="126" y="124"/>
                    </a:lnTo>
                    <a:lnTo>
                      <a:pt x="127" y="124"/>
                    </a:lnTo>
                    <a:lnTo>
                      <a:pt x="128" y="123"/>
                    </a:lnTo>
                    <a:lnTo>
                      <a:pt x="128" y="122"/>
                    </a:lnTo>
                    <a:lnTo>
                      <a:pt x="129" y="122"/>
                    </a:lnTo>
                    <a:lnTo>
                      <a:pt x="130" y="122"/>
                    </a:lnTo>
                    <a:lnTo>
                      <a:pt x="131" y="122"/>
                    </a:lnTo>
                    <a:lnTo>
                      <a:pt x="133" y="120"/>
                    </a:lnTo>
                    <a:lnTo>
                      <a:pt x="135" y="120"/>
                    </a:lnTo>
                    <a:lnTo>
                      <a:pt x="135" y="119"/>
                    </a:lnTo>
                    <a:lnTo>
                      <a:pt x="136" y="119"/>
                    </a:lnTo>
                    <a:lnTo>
                      <a:pt x="136" y="120"/>
                    </a:lnTo>
                    <a:lnTo>
                      <a:pt x="136" y="122"/>
                    </a:lnTo>
                    <a:lnTo>
                      <a:pt x="137" y="122"/>
                    </a:lnTo>
                    <a:close/>
                    <a:moveTo>
                      <a:pt x="156" y="120"/>
                    </a:moveTo>
                    <a:lnTo>
                      <a:pt x="156" y="122"/>
                    </a:lnTo>
                    <a:lnTo>
                      <a:pt x="155" y="120"/>
                    </a:lnTo>
                    <a:lnTo>
                      <a:pt x="154" y="120"/>
                    </a:lnTo>
                    <a:lnTo>
                      <a:pt x="153" y="120"/>
                    </a:lnTo>
                    <a:lnTo>
                      <a:pt x="152" y="119"/>
                    </a:lnTo>
                    <a:lnTo>
                      <a:pt x="151" y="117"/>
                    </a:lnTo>
                    <a:lnTo>
                      <a:pt x="152" y="116"/>
                    </a:lnTo>
                    <a:lnTo>
                      <a:pt x="153" y="116"/>
                    </a:lnTo>
                    <a:lnTo>
                      <a:pt x="154" y="116"/>
                    </a:lnTo>
                    <a:lnTo>
                      <a:pt x="155" y="118"/>
                    </a:lnTo>
                    <a:lnTo>
                      <a:pt x="156" y="119"/>
                    </a:lnTo>
                    <a:lnTo>
                      <a:pt x="156" y="120"/>
                    </a:lnTo>
                    <a:close/>
                    <a:moveTo>
                      <a:pt x="160" y="118"/>
                    </a:moveTo>
                    <a:lnTo>
                      <a:pt x="159" y="118"/>
                    </a:lnTo>
                    <a:lnTo>
                      <a:pt x="157" y="118"/>
                    </a:lnTo>
                    <a:lnTo>
                      <a:pt x="157" y="117"/>
                    </a:lnTo>
                    <a:lnTo>
                      <a:pt x="156" y="117"/>
                    </a:lnTo>
                    <a:lnTo>
                      <a:pt x="155" y="116"/>
                    </a:lnTo>
                    <a:lnTo>
                      <a:pt x="155" y="115"/>
                    </a:lnTo>
                    <a:lnTo>
                      <a:pt x="156" y="115"/>
                    </a:lnTo>
                    <a:lnTo>
                      <a:pt x="157" y="114"/>
                    </a:lnTo>
                    <a:lnTo>
                      <a:pt x="159" y="114"/>
                    </a:lnTo>
                    <a:lnTo>
                      <a:pt x="159" y="115"/>
                    </a:lnTo>
                    <a:lnTo>
                      <a:pt x="160" y="116"/>
                    </a:lnTo>
                    <a:lnTo>
                      <a:pt x="161" y="117"/>
                    </a:lnTo>
                    <a:lnTo>
                      <a:pt x="161" y="118"/>
                    </a:lnTo>
                    <a:lnTo>
                      <a:pt x="160" y="118"/>
                    </a:lnTo>
                    <a:close/>
                    <a:moveTo>
                      <a:pt x="62" y="119"/>
                    </a:moveTo>
                    <a:lnTo>
                      <a:pt x="61" y="120"/>
                    </a:lnTo>
                    <a:lnTo>
                      <a:pt x="60" y="119"/>
                    </a:lnTo>
                    <a:lnTo>
                      <a:pt x="59" y="118"/>
                    </a:lnTo>
                    <a:lnTo>
                      <a:pt x="59" y="117"/>
                    </a:lnTo>
                    <a:lnTo>
                      <a:pt x="59" y="116"/>
                    </a:lnTo>
                    <a:lnTo>
                      <a:pt x="60" y="115"/>
                    </a:lnTo>
                    <a:lnTo>
                      <a:pt x="60" y="114"/>
                    </a:lnTo>
                    <a:lnTo>
                      <a:pt x="62" y="113"/>
                    </a:lnTo>
                    <a:lnTo>
                      <a:pt x="63" y="113"/>
                    </a:lnTo>
                    <a:lnTo>
                      <a:pt x="65" y="114"/>
                    </a:lnTo>
                    <a:lnTo>
                      <a:pt x="65" y="116"/>
                    </a:lnTo>
                    <a:lnTo>
                      <a:pt x="65" y="117"/>
                    </a:lnTo>
                    <a:lnTo>
                      <a:pt x="63" y="118"/>
                    </a:lnTo>
                    <a:lnTo>
                      <a:pt x="62" y="119"/>
                    </a:lnTo>
                    <a:close/>
                    <a:moveTo>
                      <a:pt x="164" y="114"/>
                    </a:moveTo>
                    <a:lnTo>
                      <a:pt x="164" y="116"/>
                    </a:lnTo>
                    <a:lnTo>
                      <a:pt x="163" y="116"/>
                    </a:lnTo>
                    <a:lnTo>
                      <a:pt x="162" y="114"/>
                    </a:lnTo>
                    <a:lnTo>
                      <a:pt x="161" y="114"/>
                    </a:lnTo>
                    <a:lnTo>
                      <a:pt x="162" y="113"/>
                    </a:lnTo>
                    <a:lnTo>
                      <a:pt x="162" y="114"/>
                    </a:lnTo>
                    <a:lnTo>
                      <a:pt x="163" y="114"/>
                    </a:lnTo>
                    <a:lnTo>
                      <a:pt x="163" y="113"/>
                    </a:lnTo>
                    <a:lnTo>
                      <a:pt x="162" y="113"/>
                    </a:lnTo>
                    <a:lnTo>
                      <a:pt x="162" y="111"/>
                    </a:lnTo>
                    <a:lnTo>
                      <a:pt x="163" y="111"/>
                    </a:lnTo>
                    <a:lnTo>
                      <a:pt x="164" y="113"/>
                    </a:lnTo>
                    <a:lnTo>
                      <a:pt x="164" y="114"/>
                    </a:lnTo>
                    <a:close/>
                    <a:moveTo>
                      <a:pt x="111" y="116"/>
                    </a:moveTo>
                    <a:lnTo>
                      <a:pt x="109" y="117"/>
                    </a:lnTo>
                    <a:lnTo>
                      <a:pt x="108" y="117"/>
                    </a:lnTo>
                    <a:lnTo>
                      <a:pt x="105" y="117"/>
                    </a:lnTo>
                    <a:lnTo>
                      <a:pt x="105" y="118"/>
                    </a:lnTo>
                    <a:lnTo>
                      <a:pt x="105" y="119"/>
                    </a:lnTo>
                    <a:lnTo>
                      <a:pt x="104" y="119"/>
                    </a:lnTo>
                    <a:lnTo>
                      <a:pt x="103" y="118"/>
                    </a:lnTo>
                    <a:lnTo>
                      <a:pt x="102" y="118"/>
                    </a:lnTo>
                    <a:lnTo>
                      <a:pt x="101" y="119"/>
                    </a:lnTo>
                    <a:lnTo>
                      <a:pt x="99" y="118"/>
                    </a:lnTo>
                    <a:lnTo>
                      <a:pt x="97" y="118"/>
                    </a:lnTo>
                    <a:lnTo>
                      <a:pt x="96" y="119"/>
                    </a:lnTo>
                    <a:lnTo>
                      <a:pt x="96" y="118"/>
                    </a:lnTo>
                    <a:lnTo>
                      <a:pt x="96" y="117"/>
                    </a:lnTo>
                    <a:lnTo>
                      <a:pt x="99" y="117"/>
                    </a:lnTo>
                    <a:lnTo>
                      <a:pt x="100" y="117"/>
                    </a:lnTo>
                    <a:lnTo>
                      <a:pt x="101" y="117"/>
                    </a:lnTo>
                    <a:lnTo>
                      <a:pt x="102" y="117"/>
                    </a:lnTo>
                    <a:lnTo>
                      <a:pt x="102" y="116"/>
                    </a:lnTo>
                    <a:lnTo>
                      <a:pt x="104" y="116"/>
                    </a:lnTo>
                    <a:lnTo>
                      <a:pt x="105" y="115"/>
                    </a:lnTo>
                    <a:lnTo>
                      <a:pt x="105" y="116"/>
                    </a:lnTo>
                    <a:lnTo>
                      <a:pt x="106" y="116"/>
                    </a:lnTo>
                    <a:lnTo>
                      <a:pt x="108" y="115"/>
                    </a:lnTo>
                    <a:lnTo>
                      <a:pt x="106" y="114"/>
                    </a:lnTo>
                    <a:lnTo>
                      <a:pt x="109" y="110"/>
                    </a:lnTo>
                    <a:lnTo>
                      <a:pt x="110" y="110"/>
                    </a:lnTo>
                    <a:lnTo>
                      <a:pt x="110" y="111"/>
                    </a:lnTo>
                    <a:lnTo>
                      <a:pt x="112" y="113"/>
                    </a:lnTo>
                    <a:lnTo>
                      <a:pt x="111" y="115"/>
                    </a:lnTo>
                    <a:lnTo>
                      <a:pt x="111" y="116"/>
                    </a:lnTo>
                    <a:close/>
                    <a:moveTo>
                      <a:pt x="173" y="109"/>
                    </a:moveTo>
                    <a:lnTo>
                      <a:pt x="172" y="109"/>
                    </a:lnTo>
                    <a:lnTo>
                      <a:pt x="170" y="109"/>
                    </a:lnTo>
                    <a:lnTo>
                      <a:pt x="168" y="108"/>
                    </a:lnTo>
                    <a:lnTo>
                      <a:pt x="164" y="107"/>
                    </a:lnTo>
                    <a:lnTo>
                      <a:pt x="164" y="106"/>
                    </a:lnTo>
                    <a:lnTo>
                      <a:pt x="168" y="103"/>
                    </a:lnTo>
                    <a:lnTo>
                      <a:pt x="168" y="102"/>
                    </a:lnTo>
                    <a:lnTo>
                      <a:pt x="169" y="102"/>
                    </a:lnTo>
                    <a:lnTo>
                      <a:pt x="168" y="105"/>
                    </a:lnTo>
                    <a:lnTo>
                      <a:pt x="169" y="106"/>
                    </a:lnTo>
                    <a:lnTo>
                      <a:pt x="170" y="106"/>
                    </a:lnTo>
                    <a:lnTo>
                      <a:pt x="172" y="107"/>
                    </a:lnTo>
                    <a:lnTo>
                      <a:pt x="172" y="108"/>
                    </a:lnTo>
                    <a:lnTo>
                      <a:pt x="173" y="109"/>
                    </a:lnTo>
                    <a:close/>
                    <a:moveTo>
                      <a:pt x="45" y="106"/>
                    </a:moveTo>
                    <a:lnTo>
                      <a:pt x="44" y="106"/>
                    </a:lnTo>
                    <a:lnTo>
                      <a:pt x="43" y="106"/>
                    </a:lnTo>
                    <a:lnTo>
                      <a:pt x="43" y="105"/>
                    </a:lnTo>
                    <a:lnTo>
                      <a:pt x="42" y="105"/>
                    </a:lnTo>
                    <a:lnTo>
                      <a:pt x="42" y="103"/>
                    </a:lnTo>
                    <a:lnTo>
                      <a:pt x="43" y="102"/>
                    </a:lnTo>
                    <a:lnTo>
                      <a:pt x="44" y="101"/>
                    </a:lnTo>
                    <a:lnTo>
                      <a:pt x="45" y="102"/>
                    </a:lnTo>
                    <a:lnTo>
                      <a:pt x="45" y="105"/>
                    </a:lnTo>
                    <a:lnTo>
                      <a:pt x="45" y="106"/>
                    </a:lnTo>
                    <a:close/>
                    <a:moveTo>
                      <a:pt x="281" y="55"/>
                    </a:moveTo>
                    <a:lnTo>
                      <a:pt x="280" y="55"/>
                    </a:lnTo>
                    <a:lnTo>
                      <a:pt x="280" y="53"/>
                    </a:lnTo>
                    <a:lnTo>
                      <a:pt x="280" y="52"/>
                    </a:lnTo>
                    <a:lnTo>
                      <a:pt x="281" y="53"/>
                    </a:lnTo>
                    <a:lnTo>
                      <a:pt x="281" y="55"/>
                    </a:lnTo>
                    <a:close/>
                    <a:moveTo>
                      <a:pt x="274" y="7"/>
                    </a:moveTo>
                    <a:lnTo>
                      <a:pt x="274" y="14"/>
                    </a:lnTo>
                    <a:lnTo>
                      <a:pt x="273" y="16"/>
                    </a:lnTo>
                    <a:lnTo>
                      <a:pt x="272" y="17"/>
                    </a:lnTo>
                    <a:lnTo>
                      <a:pt x="273" y="18"/>
                    </a:lnTo>
                    <a:lnTo>
                      <a:pt x="274" y="19"/>
                    </a:lnTo>
                    <a:lnTo>
                      <a:pt x="274" y="21"/>
                    </a:lnTo>
                    <a:lnTo>
                      <a:pt x="274" y="22"/>
                    </a:lnTo>
                    <a:lnTo>
                      <a:pt x="273" y="22"/>
                    </a:lnTo>
                    <a:lnTo>
                      <a:pt x="272" y="23"/>
                    </a:lnTo>
                    <a:lnTo>
                      <a:pt x="272" y="24"/>
                    </a:lnTo>
                    <a:lnTo>
                      <a:pt x="273" y="27"/>
                    </a:lnTo>
                    <a:lnTo>
                      <a:pt x="273" y="28"/>
                    </a:lnTo>
                    <a:lnTo>
                      <a:pt x="274" y="28"/>
                    </a:lnTo>
                    <a:lnTo>
                      <a:pt x="275" y="28"/>
                    </a:lnTo>
                    <a:lnTo>
                      <a:pt x="275" y="30"/>
                    </a:lnTo>
                    <a:lnTo>
                      <a:pt x="276" y="31"/>
                    </a:lnTo>
                    <a:lnTo>
                      <a:pt x="277" y="31"/>
                    </a:lnTo>
                    <a:lnTo>
                      <a:pt x="281" y="30"/>
                    </a:lnTo>
                    <a:lnTo>
                      <a:pt x="282" y="31"/>
                    </a:lnTo>
                    <a:lnTo>
                      <a:pt x="283" y="31"/>
                    </a:lnTo>
                    <a:lnTo>
                      <a:pt x="284" y="32"/>
                    </a:lnTo>
                    <a:lnTo>
                      <a:pt x="285" y="36"/>
                    </a:lnTo>
                    <a:lnTo>
                      <a:pt x="285" y="43"/>
                    </a:lnTo>
                    <a:lnTo>
                      <a:pt x="285" y="46"/>
                    </a:lnTo>
                    <a:lnTo>
                      <a:pt x="285" y="47"/>
                    </a:lnTo>
                    <a:lnTo>
                      <a:pt x="285" y="48"/>
                    </a:lnTo>
                    <a:lnTo>
                      <a:pt x="286" y="49"/>
                    </a:lnTo>
                    <a:lnTo>
                      <a:pt x="286" y="50"/>
                    </a:lnTo>
                    <a:lnTo>
                      <a:pt x="286" y="51"/>
                    </a:lnTo>
                    <a:lnTo>
                      <a:pt x="286" y="52"/>
                    </a:lnTo>
                    <a:lnTo>
                      <a:pt x="286" y="55"/>
                    </a:lnTo>
                    <a:lnTo>
                      <a:pt x="285" y="58"/>
                    </a:lnTo>
                    <a:lnTo>
                      <a:pt x="285" y="67"/>
                    </a:lnTo>
                    <a:lnTo>
                      <a:pt x="286" y="73"/>
                    </a:lnTo>
                    <a:lnTo>
                      <a:pt x="283" y="73"/>
                    </a:lnTo>
                    <a:lnTo>
                      <a:pt x="283" y="74"/>
                    </a:lnTo>
                    <a:lnTo>
                      <a:pt x="283" y="76"/>
                    </a:lnTo>
                    <a:lnTo>
                      <a:pt x="283" y="77"/>
                    </a:lnTo>
                    <a:lnTo>
                      <a:pt x="282" y="77"/>
                    </a:lnTo>
                    <a:lnTo>
                      <a:pt x="282" y="78"/>
                    </a:lnTo>
                    <a:lnTo>
                      <a:pt x="281" y="80"/>
                    </a:lnTo>
                    <a:lnTo>
                      <a:pt x="280" y="80"/>
                    </a:lnTo>
                    <a:lnTo>
                      <a:pt x="278" y="82"/>
                    </a:lnTo>
                    <a:lnTo>
                      <a:pt x="277" y="82"/>
                    </a:lnTo>
                    <a:lnTo>
                      <a:pt x="275" y="83"/>
                    </a:lnTo>
                    <a:lnTo>
                      <a:pt x="274" y="83"/>
                    </a:lnTo>
                    <a:lnTo>
                      <a:pt x="273" y="85"/>
                    </a:lnTo>
                    <a:lnTo>
                      <a:pt x="272" y="86"/>
                    </a:lnTo>
                    <a:lnTo>
                      <a:pt x="272" y="88"/>
                    </a:lnTo>
                    <a:lnTo>
                      <a:pt x="271" y="89"/>
                    </a:lnTo>
                    <a:lnTo>
                      <a:pt x="269" y="89"/>
                    </a:lnTo>
                    <a:lnTo>
                      <a:pt x="268" y="89"/>
                    </a:lnTo>
                    <a:lnTo>
                      <a:pt x="267" y="89"/>
                    </a:lnTo>
                    <a:lnTo>
                      <a:pt x="266" y="88"/>
                    </a:lnTo>
                    <a:lnTo>
                      <a:pt x="264" y="83"/>
                    </a:lnTo>
                    <a:lnTo>
                      <a:pt x="261" y="81"/>
                    </a:lnTo>
                    <a:lnTo>
                      <a:pt x="261" y="80"/>
                    </a:lnTo>
                    <a:lnTo>
                      <a:pt x="263" y="78"/>
                    </a:lnTo>
                    <a:lnTo>
                      <a:pt x="264" y="80"/>
                    </a:lnTo>
                    <a:lnTo>
                      <a:pt x="266" y="81"/>
                    </a:lnTo>
                    <a:lnTo>
                      <a:pt x="265" y="80"/>
                    </a:lnTo>
                    <a:lnTo>
                      <a:pt x="265" y="76"/>
                    </a:lnTo>
                    <a:lnTo>
                      <a:pt x="264" y="74"/>
                    </a:lnTo>
                    <a:lnTo>
                      <a:pt x="263" y="73"/>
                    </a:lnTo>
                    <a:lnTo>
                      <a:pt x="260" y="73"/>
                    </a:lnTo>
                    <a:lnTo>
                      <a:pt x="258" y="74"/>
                    </a:lnTo>
                    <a:lnTo>
                      <a:pt x="256" y="75"/>
                    </a:lnTo>
                    <a:lnTo>
                      <a:pt x="254" y="76"/>
                    </a:lnTo>
                    <a:lnTo>
                      <a:pt x="251" y="78"/>
                    </a:lnTo>
                    <a:lnTo>
                      <a:pt x="251" y="81"/>
                    </a:lnTo>
                    <a:lnTo>
                      <a:pt x="251" y="86"/>
                    </a:lnTo>
                    <a:lnTo>
                      <a:pt x="251" y="88"/>
                    </a:lnTo>
                    <a:lnTo>
                      <a:pt x="251" y="90"/>
                    </a:lnTo>
                    <a:lnTo>
                      <a:pt x="251" y="91"/>
                    </a:lnTo>
                    <a:lnTo>
                      <a:pt x="251" y="92"/>
                    </a:lnTo>
                    <a:lnTo>
                      <a:pt x="252" y="93"/>
                    </a:lnTo>
                    <a:lnTo>
                      <a:pt x="252" y="94"/>
                    </a:lnTo>
                    <a:lnTo>
                      <a:pt x="251" y="97"/>
                    </a:lnTo>
                    <a:lnTo>
                      <a:pt x="251" y="99"/>
                    </a:lnTo>
                    <a:lnTo>
                      <a:pt x="250" y="99"/>
                    </a:lnTo>
                    <a:lnTo>
                      <a:pt x="249" y="100"/>
                    </a:lnTo>
                    <a:lnTo>
                      <a:pt x="249" y="102"/>
                    </a:lnTo>
                    <a:lnTo>
                      <a:pt x="250" y="105"/>
                    </a:lnTo>
                    <a:lnTo>
                      <a:pt x="250" y="108"/>
                    </a:lnTo>
                    <a:lnTo>
                      <a:pt x="250" y="109"/>
                    </a:lnTo>
                    <a:lnTo>
                      <a:pt x="252" y="110"/>
                    </a:lnTo>
                    <a:lnTo>
                      <a:pt x="252" y="111"/>
                    </a:lnTo>
                    <a:lnTo>
                      <a:pt x="252" y="115"/>
                    </a:lnTo>
                    <a:lnTo>
                      <a:pt x="252" y="116"/>
                    </a:lnTo>
                    <a:lnTo>
                      <a:pt x="249" y="119"/>
                    </a:lnTo>
                    <a:lnTo>
                      <a:pt x="249" y="120"/>
                    </a:lnTo>
                    <a:lnTo>
                      <a:pt x="249" y="122"/>
                    </a:lnTo>
                    <a:lnTo>
                      <a:pt x="250" y="123"/>
                    </a:lnTo>
                    <a:lnTo>
                      <a:pt x="254" y="123"/>
                    </a:lnTo>
                    <a:lnTo>
                      <a:pt x="255" y="123"/>
                    </a:lnTo>
                    <a:lnTo>
                      <a:pt x="258" y="122"/>
                    </a:lnTo>
                    <a:lnTo>
                      <a:pt x="259" y="123"/>
                    </a:lnTo>
                    <a:lnTo>
                      <a:pt x="260" y="125"/>
                    </a:lnTo>
                    <a:lnTo>
                      <a:pt x="261" y="127"/>
                    </a:lnTo>
                    <a:lnTo>
                      <a:pt x="264" y="132"/>
                    </a:lnTo>
                    <a:lnTo>
                      <a:pt x="263" y="133"/>
                    </a:lnTo>
                    <a:lnTo>
                      <a:pt x="259" y="134"/>
                    </a:lnTo>
                    <a:lnTo>
                      <a:pt x="252" y="136"/>
                    </a:lnTo>
                    <a:lnTo>
                      <a:pt x="251" y="136"/>
                    </a:lnTo>
                    <a:lnTo>
                      <a:pt x="249" y="135"/>
                    </a:lnTo>
                    <a:lnTo>
                      <a:pt x="248" y="135"/>
                    </a:lnTo>
                    <a:lnTo>
                      <a:pt x="247" y="135"/>
                    </a:lnTo>
                    <a:lnTo>
                      <a:pt x="245" y="135"/>
                    </a:lnTo>
                    <a:lnTo>
                      <a:pt x="242" y="135"/>
                    </a:lnTo>
                    <a:lnTo>
                      <a:pt x="241" y="135"/>
                    </a:lnTo>
                    <a:lnTo>
                      <a:pt x="239" y="136"/>
                    </a:lnTo>
                    <a:lnTo>
                      <a:pt x="238" y="138"/>
                    </a:lnTo>
                    <a:lnTo>
                      <a:pt x="237" y="138"/>
                    </a:lnTo>
                    <a:lnTo>
                      <a:pt x="234" y="139"/>
                    </a:lnTo>
                    <a:lnTo>
                      <a:pt x="231" y="140"/>
                    </a:lnTo>
                    <a:lnTo>
                      <a:pt x="232" y="142"/>
                    </a:lnTo>
                    <a:lnTo>
                      <a:pt x="233" y="142"/>
                    </a:lnTo>
                    <a:lnTo>
                      <a:pt x="234" y="143"/>
                    </a:lnTo>
                    <a:lnTo>
                      <a:pt x="235" y="145"/>
                    </a:lnTo>
                    <a:lnTo>
                      <a:pt x="237" y="147"/>
                    </a:lnTo>
                    <a:lnTo>
                      <a:pt x="237" y="152"/>
                    </a:lnTo>
                    <a:lnTo>
                      <a:pt x="235" y="153"/>
                    </a:lnTo>
                    <a:lnTo>
                      <a:pt x="233" y="157"/>
                    </a:lnTo>
                    <a:lnTo>
                      <a:pt x="233" y="158"/>
                    </a:lnTo>
                    <a:lnTo>
                      <a:pt x="231" y="166"/>
                    </a:lnTo>
                    <a:lnTo>
                      <a:pt x="230" y="167"/>
                    </a:lnTo>
                    <a:lnTo>
                      <a:pt x="228" y="170"/>
                    </a:lnTo>
                    <a:lnTo>
                      <a:pt x="226" y="172"/>
                    </a:lnTo>
                    <a:lnTo>
                      <a:pt x="226" y="174"/>
                    </a:lnTo>
                    <a:lnTo>
                      <a:pt x="224" y="181"/>
                    </a:lnTo>
                    <a:lnTo>
                      <a:pt x="223" y="184"/>
                    </a:lnTo>
                    <a:lnTo>
                      <a:pt x="217" y="194"/>
                    </a:lnTo>
                    <a:lnTo>
                      <a:pt x="216" y="200"/>
                    </a:lnTo>
                    <a:lnTo>
                      <a:pt x="215" y="202"/>
                    </a:lnTo>
                    <a:lnTo>
                      <a:pt x="216" y="211"/>
                    </a:lnTo>
                    <a:lnTo>
                      <a:pt x="215" y="222"/>
                    </a:lnTo>
                    <a:lnTo>
                      <a:pt x="212" y="226"/>
                    </a:lnTo>
                    <a:lnTo>
                      <a:pt x="211" y="227"/>
                    </a:lnTo>
                    <a:lnTo>
                      <a:pt x="203" y="226"/>
                    </a:lnTo>
                    <a:lnTo>
                      <a:pt x="194" y="225"/>
                    </a:lnTo>
                    <a:lnTo>
                      <a:pt x="186" y="224"/>
                    </a:lnTo>
                    <a:lnTo>
                      <a:pt x="178" y="223"/>
                    </a:lnTo>
                    <a:lnTo>
                      <a:pt x="169" y="222"/>
                    </a:lnTo>
                    <a:lnTo>
                      <a:pt x="161" y="220"/>
                    </a:lnTo>
                    <a:lnTo>
                      <a:pt x="153" y="219"/>
                    </a:lnTo>
                    <a:lnTo>
                      <a:pt x="145" y="218"/>
                    </a:lnTo>
                    <a:lnTo>
                      <a:pt x="136" y="217"/>
                    </a:lnTo>
                    <a:lnTo>
                      <a:pt x="128" y="216"/>
                    </a:lnTo>
                    <a:lnTo>
                      <a:pt x="120" y="215"/>
                    </a:lnTo>
                    <a:lnTo>
                      <a:pt x="111" y="214"/>
                    </a:lnTo>
                    <a:lnTo>
                      <a:pt x="103" y="212"/>
                    </a:lnTo>
                    <a:lnTo>
                      <a:pt x="95" y="211"/>
                    </a:lnTo>
                    <a:lnTo>
                      <a:pt x="86" y="210"/>
                    </a:lnTo>
                    <a:lnTo>
                      <a:pt x="78" y="209"/>
                    </a:lnTo>
                    <a:lnTo>
                      <a:pt x="70" y="208"/>
                    </a:lnTo>
                    <a:lnTo>
                      <a:pt x="60" y="207"/>
                    </a:lnTo>
                    <a:lnTo>
                      <a:pt x="59" y="206"/>
                    </a:lnTo>
                    <a:lnTo>
                      <a:pt x="58" y="205"/>
                    </a:lnTo>
                    <a:lnTo>
                      <a:pt x="54" y="201"/>
                    </a:lnTo>
                    <a:lnTo>
                      <a:pt x="51" y="197"/>
                    </a:lnTo>
                    <a:lnTo>
                      <a:pt x="49" y="193"/>
                    </a:lnTo>
                    <a:lnTo>
                      <a:pt x="45" y="189"/>
                    </a:lnTo>
                    <a:lnTo>
                      <a:pt x="42" y="185"/>
                    </a:lnTo>
                    <a:lnTo>
                      <a:pt x="39" y="181"/>
                    </a:lnTo>
                    <a:lnTo>
                      <a:pt x="36" y="177"/>
                    </a:lnTo>
                    <a:lnTo>
                      <a:pt x="33" y="173"/>
                    </a:lnTo>
                    <a:lnTo>
                      <a:pt x="30" y="168"/>
                    </a:lnTo>
                    <a:lnTo>
                      <a:pt x="26" y="165"/>
                    </a:lnTo>
                    <a:lnTo>
                      <a:pt x="24" y="160"/>
                    </a:lnTo>
                    <a:lnTo>
                      <a:pt x="20" y="157"/>
                    </a:lnTo>
                    <a:lnTo>
                      <a:pt x="17" y="152"/>
                    </a:lnTo>
                    <a:lnTo>
                      <a:pt x="14" y="149"/>
                    </a:lnTo>
                    <a:lnTo>
                      <a:pt x="11" y="144"/>
                    </a:lnTo>
                    <a:lnTo>
                      <a:pt x="8" y="140"/>
                    </a:lnTo>
                    <a:lnTo>
                      <a:pt x="5" y="136"/>
                    </a:lnTo>
                    <a:lnTo>
                      <a:pt x="1" y="132"/>
                    </a:lnTo>
                    <a:lnTo>
                      <a:pt x="0" y="131"/>
                    </a:lnTo>
                    <a:lnTo>
                      <a:pt x="0" y="128"/>
                    </a:lnTo>
                    <a:lnTo>
                      <a:pt x="0" y="124"/>
                    </a:lnTo>
                    <a:lnTo>
                      <a:pt x="0" y="123"/>
                    </a:lnTo>
                    <a:lnTo>
                      <a:pt x="0" y="120"/>
                    </a:lnTo>
                    <a:lnTo>
                      <a:pt x="1" y="118"/>
                    </a:lnTo>
                    <a:lnTo>
                      <a:pt x="1" y="116"/>
                    </a:lnTo>
                    <a:lnTo>
                      <a:pt x="0" y="114"/>
                    </a:lnTo>
                    <a:lnTo>
                      <a:pt x="1" y="111"/>
                    </a:lnTo>
                    <a:lnTo>
                      <a:pt x="2" y="113"/>
                    </a:lnTo>
                    <a:lnTo>
                      <a:pt x="4" y="115"/>
                    </a:lnTo>
                    <a:lnTo>
                      <a:pt x="4" y="116"/>
                    </a:lnTo>
                    <a:lnTo>
                      <a:pt x="4" y="119"/>
                    </a:lnTo>
                    <a:lnTo>
                      <a:pt x="4" y="122"/>
                    </a:lnTo>
                    <a:lnTo>
                      <a:pt x="5" y="123"/>
                    </a:lnTo>
                    <a:lnTo>
                      <a:pt x="6" y="122"/>
                    </a:lnTo>
                    <a:lnTo>
                      <a:pt x="6" y="119"/>
                    </a:lnTo>
                    <a:lnTo>
                      <a:pt x="7" y="119"/>
                    </a:lnTo>
                    <a:lnTo>
                      <a:pt x="7" y="122"/>
                    </a:lnTo>
                    <a:lnTo>
                      <a:pt x="8" y="123"/>
                    </a:lnTo>
                    <a:lnTo>
                      <a:pt x="9" y="123"/>
                    </a:lnTo>
                    <a:lnTo>
                      <a:pt x="9" y="122"/>
                    </a:lnTo>
                    <a:lnTo>
                      <a:pt x="10" y="119"/>
                    </a:lnTo>
                    <a:lnTo>
                      <a:pt x="11" y="118"/>
                    </a:lnTo>
                    <a:lnTo>
                      <a:pt x="13" y="119"/>
                    </a:lnTo>
                    <a:lnTo>
                      <a:pt x="13" y="122"/>
                    </a:lnTo>
                    <a:lnTo>
                      <a:pt x="13" y="125"/>
                    </a:lnTo>
                    <a:lnTo>
                      <a:pt x="13" y="127"/>
                    </a:lnTo>
                    <a:lnTo>
                      <a:pt x="13" y="131"/>
                    </a:lnTo>
                    <a:lnTo>
                      <a:pt x="13" y="133"/>
                    </a:lnTo>
                    <a:lnTo>
                      <a:pt x="13" y="134"/>
                    </a:lnTo>
                    <a:lnTo>
                      <a:pt x="14" y="135"/>
                    </a:lnTo>
                    <a:lnTo>
                      <a:pt x="15" y="136"/>
                    </a:lnTo>
                    <a:lnTo>
                      <a:pt x="16" y="138"/>
                    </a:lnTo>
                    <a:lnTo>
                      <a:pt x="18" y="138"/>
                    </a:lnTo>
                    <a:lnTo>
                      <a:pt x="19" y="138"/>
                    </a:lnTo>
                    <a:lnTo>
                      <a:pt x="20" y="139"/>
                    </a:lnTo>
                    <a:lnTo>
                      <a:pt x="22" y="140"/>
                    </a:lnTo>
                    <a:lnTo>
                      <a:pt x="22" y="139"/>
                    </a:lnTo>
                    <a:lnTo>
                      <a:pt x="22" y="138"/>
                    </a:lnTo>
                    <a:lnTo>
                      <a:pt x="23" y="138"/>
                    </a:lnTo>
                    <a:lnTo>
                      <a:pt x="26" y="138"/>
                    </a:lnTo>
                    <a:lnTo>
                      <a:pt x="27" y="138"/>
                    </a:lnTo>
                    <a:lnTo>
                      <a:pt x="28" y="139"/>
                    </a:lnTo>
                    <a:lnTo>
                      <a:pt x="30" y="140"/>
                    </a:lnTo>
                    <a:lnTo>
                      <a:pt x="31" y="140"/>
                    </a:lnTo>
                    <a:lnTo>
                      <a:pt x="33" y="139"/>
                    </a:lnTo>
                    <a:lnTo>
                      <a:pt x="34" y="139"/>
                    </a:lnTo>
                    <a:lnTo>
                      <a:pt x="35" y="139"/>
                    </a:lnTo>
                    <a:lnTo>
                      <a:pt x="36" y="139"/>
                    </a:lnTo>
                    <a:lnTo>
                      <a:pt x="37" y="139"/>
                    </a:lnTo>
                    <a:lnTo>
                      <a:pt x="39" y="139"/>
                    </a:lnTo>
                    <a:lnTo>
                      <a:pt x="40" y="139"/>
                    </a:lnTo>
                    <a:lnTo>
                      <a:pt x="42" y="136"/>
                    </a:lnTo>
                    <a:lnTo>
                      <a:pt x="43" y="136"/>
                    </a:lnTo>
                    <a:lnTo>
                      <a:pt x="45" y="136"/>
                    </a:lnTo>
                    <a:lnTo>
                      <a:pt x="47" y="136"/>
                    </a:lnTo>
                    <a:lnTo>
                      <a:pt x="48" y="135"/>
                    </a:lnTo>
                    <a:lnTo>
                      <a:pt x="48" y="134"/>
                    </a:lnTo>
                    <a:lnTo>
                      <a:pt x="49" y="134"/>
                    </a:lnTo>
                    <a:lnTo>
                      <a:pt x="50" y="134"/>
                    </a:lnTo>
                    <a:lnTo>
                      <a:pt x="51" y="133"/>
                    </a:lnTo>
                    <a:lnTo>
                      <a:pt x="52" y="133"/>
                    </a:lnTo>
                    <a:lnTo>
                      <a:pt x="52" y="132"/>
                    </a:lnTo>
                    <a:lnTo>
                      <a:pt x="53" y="132"/>
                    </a:lnTo>
                    <a:lnTo>
                      <a:pt x="54" y="131"/>
                    </a:lnTo>
                    <a:lnTo>
                      <a:pt x="56" y="130"/>
                    </a:lnTo>
                    <a:lnTo>
                      <a:pt x="57" y="130"/>
                    </a:lnTo>
                    <a:lnTo>
                      <a:pt x="58" y="128"/>
                    </a:lnTo>
                    <a:lnTo>
                      <a:pt x="59" y="127"/>
                    </a:lnTo>
                    <a:lnTo>
                      <a:pt x="60" y="127"/>
                    </a:lnTo>
                    <a:lnTo>
                      <a:pt x="60" y="126"/>
                    </a:lnTo>
                    <a:lnTo>
                      <a:pt x="60" y="125"/>
                    </a:lnTo>
                    <a:lnTo>
                      <a:pt x="60" y="124"/>
                    </a:lnTo>
                    <a:lnTo>
                      <a:pt x="61" y="123"/>
                    </a:lnTo>
                    <a:lnTo>
                      <a:pt x="62" y="124"/>
                    </a:lnTo>
                    <a:lnTo>
                      <a:pt x="63" y="125"/>
                    </a:lnTo>
                    <a:lnTo>
                      <a:pt x="66" y="127"/>
                    </a:lnTo>
                    <a:lnTo>
                      <a:pt x="67" y="127"/>
                    </a:lnTo>
                    <a:lnTo>
                      <a:pt x="68" y="127"/>
                    </a:lnTo>
                    <a:lnTo>
                      <a:pt x="71" y="127"/>
                    </a:lnTo>
                    <a:lnTo>
                      <a:pt x="73" y="128"/>
                    </a:lnTo>
                    <a:lnTo>
                      <a:pt x="73" y="127"/>
                    </a:lnTo>
                    <a:lnTo>
                      <a:pt x="75" y="127"/>
                    </a:lnTo>
                    <a:lnTo>
                      <a:pt x="76" y="127"/>
                    </a:lnTo>
                    <a:lnTo>
                      <a:pt x="77" y="127"/>
                    </a:lnTo>
                    <a:lnTo>
                      <a:pt x="82" y="128"/>
                    </a:lnTo>
                    <a:lnTo>
                      <a:pt x="83" y="127"/>
                    </a:lnTo>
                    <a:lnTo>
                      <a:pt x="85" y="127"/>
                    </a:lnTo>
                    <a:lnTo>
                      <a:pt x="85" y="126"/>
                    </a:lnTo>
                    <a:lnTo>
                      <a:pt x="86" y="126"/>
                    </a:lnTo>
                    <a:lnTo>
                      <a:pt x="86" y="127"/>
                    </a:lnTo>
                    <a:lnTo>
                      <a:pt x="88" y="128"/>
                    </a:lnTo>
                    <a:lnTo>
                      <a:pt x="90" y="130"/>
                    </a:lnTo>
                    <a:lnTo>
                      <a:pt x="92" y="128"/>
                    </a:lnTo>
                    <a:lnTo>
                      <a:pt x="93" y="128"/>
                    </a:lnTo>
                    <a:lnTo>
                      <a:pt x="94" y="130"/>
                    </a:lnTo>
                    <a:lnTo>
                      <a:pt x="95" y="128"/>
                    </a:lnTo>
                    <a:lnTo>
                      <a:pt x="94" y="128"/>
                    </a:lnTo>
                    <a:lnTo>
                      <a:pt x="94" y="127"/>
                    </a:lnTo>
                    <a:lnTo>
                      <a:pt x="94" y="126"/>
                    </a:lnTo>
                    <a:lnTo>
                      <a:pt x="95" y="126"/>
                    </a:lnTo>
                    <a:lnTo>
                      <a:pt x="96" y="126"/>
                    </a:lnTo>
                    <a:lnTo>
                      <a:pt x="99" y="127"/>
                    </a:lnTo>
                    <a:lnTo>
                      <a:pt x="99" y="128"/>
                    </a:lnTo>
                    <a:lnTo>
                      <a:pt x="100" y="131"/>
                    </a:lnTo>
                    <a:lnTo>
                      <a:pt x="101" y="131"/>
                    </a:lnTo>
                    <a:lnTo>
                      <a:pt x="103" y="131"/>
                    </a:lnTo>
                    <a:lnTo>
                      <a:pt x="111" y="130"/>
                    </a:lnTo>
                    <a:lnTo>
                      <a:pt x="112" y="130"/>
                    </a:lnTo>
                    <a:lnTo>
                      <a:pt x="113" y="131"/>
                    </a:lnTo>
                    <a:lnTo>
                      <a:pt x="114" y="131"/>
                    </a:lnTo>
                    <a:lnTo>
                      <a:pt x="116" y="131"/>
                    </a:lnTo>
                    <a:lnTo>
                      <a:pt x="117" y="131"/>
                    </a:lnTo>
                    <a:lnTo>
                      <a:pt x="117" y="132"/>
                    </a:lnTo>
                    <a:lnTo>
                      <a:pt x="118" y="132"/>
                    </a:lnTo>
                    <a:lnTo>
                      <a:pt x="119" y="132"/>
                    </a:lnTo>
                    <a:lnTo>
                      <a:pt x="119" y="133"/>
                    </a:lnTo>
                    <a:lnTo>
                      <a:pt x="120" y="134"/>
                    </a:lnTo>
                    <a:lnTo>
                      <a:pt x="121" y="134"/>
                    </a:lnTo>
                    <a:lnTo>
                      <a:pt x="122" y="133"/>
                    </a:lnTo>
                    <a:lnTo>
                      <a:pt x="123" y="133"/>
                    </a:lnTo>
                    <a:lnTo>
                      <a:pt x="123" y="134"/>
                    </a:lnTo>
                    <a:lnTo>
                      <a:pt x="125" y="134"/>
                    </a:lnTo>
                    <a:lnTo>
                      <a:pt x="126" y="133"/>
                    </a:lnTo>
                    <a:lnTo>
                      <a:pt x="127" y="133"/>
                    </a:lnTo>
                    <a:lnTo>
                      <a:pt x="127" y="132"/>
                    </a:lnTo>
                    <a:lnTo>
                      <a:pt x="128" y="133"/>
                    </a:lnTo>
                    <a:lnTo>
                      <a:pt x="129" y="133"/>
                    </a:lnTo>
                    <a:lnTo>
                      <a:pt x="136" y="133"/>
                    </a:lnTo>
                    <a:lnTo>
                      <a:pt x="137" y="133"/>
                    </a:lnTo>
                    <a:lnTo>
                      <a:pt x="138" y="132"/>
                    </a:lnTo>
                    <a:lnTo>
                      <a:pt x="142" y="131"/>
                    </a:lnTo>
                    <a:lnTo>
                      <a:pt x="146" y="130"/>
                    </a:lnTo>
                    <a:lnTo>
                      <a:pt x="147" y="128"/>
                    </a:lnTo>
                    <a:lnTo>
                      <a:pt x="148" y="128"/>
                    </a:lnTo>
                    <a:lnTo>
                      <a:pt x="149" y="128"/>
                    </a:lnTo>
                    <a:lnTo>
                      <a:pt x="152" y="127"/>
                    </a:lnTo>
                    <a:lnTo>
                      <a:pt x="153" y="127"/>
                    </a:lnTo>
                    <a:lnTo>
                      <a:pt x="154" y="126"/>
                    </a:lnTo>
                    <a:lnTo>
                      <a:pt x="155" y="125"/>
                    </a:lnTo>
                    <a:lnTo>
                      <a:pt x="155" y="124"/>
                    </a:lnTo>
                    <a:lnTo>
                      <a:pt x="156" y="124"/>
                    </a:lnTo>
                    <a:lnTo>
                      <a:pt x="160" y="123"/>
                    </a:lnTo>
                    <a:lnTo>
                      <a:pt x="163" y="120"/>
                    </a:lnTo>
                    <a:lnTo>
                      <a:pt x="164" y="119"/>
                    </a:lnTo>
                    <a:lnTo>
                      <a:pt x="165" y="119"/>
                    </a:lnTo>
                    <a:lnTo>
                      <a:pt x="168" y="120"/>
                    </a:lnTo>
                    <a:lnTo>
                      <a:pt x="168" y="119"/>
                    </a:lnTo>
                    <a:lnTo>
                      <a:pt x="170" y="118"/>
                    </a:lnTo>
                    <a:lnTo>
                      <a:pt x="171" y="116"/>
                    </a:lnTo>
                    <a:lnTo>
                      <a:pt x="173" y="111"/>
                    </a:lnTo>
                    <a:lnTo>
                      <a:pt x="173" y="110"/>
                    </a:lnTo>
                    <a:lnTo>
                      <a:pt x="173" y="109"/>
                    </a:lnTo>
                    <a:lnTo>
                      <a:pt x="174" y="109"/>
                    </a:lnTo>
                    <a:lnTo>
                      <a:pt x="174" y="108"/>
                    </a:lnTo>
                    <a:lnTo>
                      <a:pt x="173" y="108"/>
                    </a:lnTo>
                    <a:lnTo>
                      <a:pt x="174" y="108"/>
                    </a:lnTo>
                    <a:lnTo>
                      <a:pt x="175" y="108"/>
                    </a:lnTo>
                    <a:lnTo>
                      <a:pt x="177" y="109"/>
                    </a:lnTo>
                    <a:lnTo>
                      <a:pt x="177" y="108"/>
                    </a:lnTo>
                    <a:lnTo>
                      <a:pt x="175" y="107"/>
                    </a:lnTo>
                    <a:lnTo>
                      <a:pt x="175" y="106"/>
                    </a:lnTo>
                    <a:lnTo>
                      <a:pt x="177" y="107"/>
                    </a:lnTo>
                    <a:lnTo>
                      <a:pt x="178" y="107"/>
                    </a:lnTo>
                    <a:lnTo>
                      <a:pt x="179" y="108"/>
                    </a:lnTo>
                    <a:lnTo>
                      <a:pt x="179" y="106"/>
                    </a:lnTo>
                    <a:lnTo>
                      <a:pt x="178" y="106"/>
                    </a:lnTo>
                    <a:lnTo>
                      <a:pt x="175" y="106"/>
                    </a:lnTo>
                    <a:lnTo>
                      <a:pt x="174" y="105"/>
                    </a:lnTo>
                    <a:lnTo>
                      <a:pt x="171" y="102"/>
                    </a:lnTo>
                    <a:lnTo>
                      <a:pt x="170" y="102"/>
                    </a:lnTo>
                    <a:lnTo>
                      <a:pt x="170" y="101"/>
                    </a:lnTo>
                    <a:lnTo>
                      <a:pt x="171" y="101"/>
                    </a:lnTo>
                    <a:lnTo>
                      <a:pt x="172" y="100"/>
                    </a:lnTo>
                    <a:lnTo>
                      <a:pt x="172" y="101"/>
                    </a:lnTo>
                    <a:lnTo>
                      <a:pt x="172" y="102"/>
                    </a:lnTo>
                    <a:lnTo>
                      <a:pt x="172" y="101"/>
                    </a:lnTo>
                    <a:lnTo>
                      <a:pt x="173" y="100"/>
                    </a:lnTo>
                    <a:lnTo>
                      <a:pt x="174" y="101"/>
                    </a:lnTo>
                    <a:lnTo>
                      <a:pt x="175" y="103"/>
                    </a:lnTo>
                    <a:lnTo>
                      <a:pt x="177" y="105"/>
                    </a:lnTo>
                    <a:lnTo>
                      <a:pt x="178" y="105"/>
                    </a:lnTo>
                    <a:lnTo>
                      <a:pt x="178" y="103"/>
                    </a:lnTo>
                    <a:lnTo>
                      <a:pt x="177" y="103"/>
                    </a:lnTo>
                    <a:lnTo>
                      <a:pt x="178" y="103"/>
                    </a:lnTo>
                    <a:lnTo>
                      <a:pt x="179" y="103"/>
                    </a:lnTo>
                    <a:lnTo>
                      <a:pt x="180" y="103"/>
                    </a:lnTo>
                    <a:lnTo>
                      <a:pt x="180" y="102"/>
                    </a:lnTo>
                    <a:lnTo>
                      <a:pt x="182" y="98"/>
                    </a:lnTo>
                    <a:lnTo>
                      <a:pt x="181" y="98"/>
                    </a:lnTo>
                    <a:lnTo>
                      <a:pt x="181" y="97"/>
                    </a:lnTo>
                    <a:lnTo>
                      <a:pt x="182" y="95"/>
                    </a:lnTo>
                    <a:lnTo>
                      <a:pt x="183" y="95"/>
                    </a:lnTo>
                    <a:lnTo>
                      <a:pt x="183" y="94"/>
                    </a:lnTo>
                    <a:lnTo>
                      <a:pt x="185" y="93"/>
                    </a:lnTo>
                    <a:lnTo>
                      <a:pt x="185" y="92"/>
                    </a:lnTo>
                    <a:lnTo>
                      <a:pt x="183" y="92"/>
                    </a:lnTo>
                    <a:lnTo>
                      <a:pt x="183" y="91"/>
                    </a:lnTo>
                    <a:lnTo>
                      <a:pt x="183" y="90"/>
                    </a:lnTo>
                    <a:lnTo>
                      <a:pt x="182" y="89"/>
                    </a:lnTo>
                    <a:lnTo>
                      <a:pt x="183" y="88"/>
                    </a:lnTo>
                    <a:lnTo>
                      <a:pt x="186" y="85"/>
                    </a:lnTo>
                    <a:lnTo>
                      <a:pt x="187" y="84"/>
                    </a:lnTo>
                    <a:lnTo>
                      <a:pt x="189" y="85"/>
                    </a:lnTo>
                    <a:lnTo>
                      <a:pt x="190" y="84"/>
                    </a:lnTo>
                    <a:lnTo>
                      <a:pt x="190" y="83"/>
                    </a:lnTo>
                    <a:lnTo>
                      <a:pt x="196" y="78"/>
                    </a:lnTo>
                    <a:lnTo>
                      <a:pt x="199" y="76"/>
                    </a:lnTo>
                    <a:lnTo>
                      <a:pt x="202" y="75"/>
                    </a:lnTo>
                    <a:lnTo>
                      <a:pt x="203" y="74"/>
                    </a:lnTo>
                    <a:lnTo>
                      <a:pt x="204" y="74"/>
                    </a:lnTo>
                    <a:lnTo>
                      <a:pt x="205" y="74"/>
                    </a:lnTo>
                    <a:lnTo>
                      <a:pt x="205" y="73"/>
                    </a:lnTo>
                    <a:lnTo>
                      <a:pt x="206" y="73"/>
                    </a:lnTo>
                    <a:lnTo>
                      <a:pt x="207" y="72"/>
                    </a:lnTo>
                    <a:lnTo>
                      <a:pt x="207" y="70"/>
                    </a:lnTo>
                    <a:lnTo>
                      <a:pt x="208" y="70"/>
                    </a:lnTo>
                    <a:lnTo>
                      <a:pt x="209" y="70"/>
                    </a:lnTo>
                    <a:lnTo>
                      <a:pt x="214" y="65"/>
                    </a:lnTo>
                    <a:lnTo>
                      <a:pt x="220" y="57"/>
                    </a:lnTo>
                    <a:lnTo>
                      <a:pt x="220" y="56"/>
                    </a:lnTo>
                    <a:lnTo>
                      <a:pt x="220" y="55"/>
                    </a:lnTo>
                    <a:lnTo>
                      <a:pt x="221" y="55"/>
                    </a:lnTo>
                    <a:lnTo>
                      <a:pt x="222" y="55"/>
                    </a:lnTo>
                    <a:lnTo>
                      <a:pt x="223" y="56"/>
                    </a:lnTo>
                    <a:lnTo>
                      <a:pt x="223" y="57"/>
                    </a:lnTo>
                    <a:lnTo>
                      <a:pt x="222" y="58"/>
                    </a:lnTo>
                    <a:lnTo>
                      <a:pt x="224" y="58"/>
                    </a:lnTo>
                    <a:lnTo>
                      <a:pt x="224" y="57"/>
                    </a:lnTo>
                    <a:lnTo>
                      <a:pt x="224" y="56"/>
                    </a:lnTo>
                    <a:lnTo>
                      <a:pt x="223" y="53"/>
                    </a:lnTo>
                    <a:lnTo>
                      <a:pt x="222" y="52"/>
                    </a:lnTo>
                    <a:lnTo>
                      <a:pt x="223" y="52"/>
                    </a:lnTo>
                    <a:lnTo>
                      <a:pt x="224" y="50"/>
                    </a:lnTo>
                    <a:lnTo>
                      <a:pt x="225" y="50"/>
                    </a:lnTo>
                    <a:lnTo>
                      <a:pt x="225" y="49"/>
                    </a:lnTo>
                    <a:lnTo>
                      <a:pt x="225" y="48"/>
                    </a:lnTo>
                    <a:lnTo>
                      <a:pt x="226" y="48"/>
                    </a:lnTo>
                    <a:lnTo>
                      <a:pt x="228" y="48"/>
                    </a:lnTo>
                    <a:lnTo>
                      <a:pt x="229" y="47"/>
                    </a:lnTo>
                    <a:lnTo>
                      <a:pt x="230" y="44"/>
                    </a:lnTo>
                    <a:lnTo>
                      <a:pt x="231" y="44"/>
                    </a:lnTo>
                    <a:lnTo>
                      <a:pt x="232" y="44"/>
                    </a:lnTo>
                    <a:lnTo>
                      <a:pt x="232" y="43"/>
                    </a:lnTo>
                    <a:lnTo>
                      <a:pt x="232" y="44"/>
                    </a:lnTo>
                    <a:lnTo>
                      <a:pt x="233" y="42"/>
                    </a:lnTo>
                    <a:lnTo>
                      <a:pt x="233" y="41"/>
                    </a:lnTo>
                    <a:lnTo>
                      <a:pt x="234" y="40"/>
                    </a:lnTo>
                    <a:lnTo>
                      <a:pt x="233" y="40"/>
                    </a:lnTo>
                    <a:lnTo>
                      <a:pt x="234" y="39"/>
                    </a:lnTo>
                    <a:lnTo>
                      <a:pt x="234" y="38"/>
                    </a:lnTo>
                    <a:lnTo>
                      <a:pt x="235" y="36"/>
                    </a:lnTo>
                    <a:lnTo>
                      <a:pt x="235" y="35"/>
                    </a:lnTo>
                    <a:lnTo>
                      <a:pt x="237" y="34"/>
                    </a:lnTo>
                    <a:lnTo>
                      <a:pt x="237" y="33"/>
                    </a:lnTo>
                    <a:lnTo>
                      <a:pt x="238" y="33"/>
                    </a:lnTo>
                    <a:lnTo>
                      <a:pt x="238" y="34"/>
                    </a:lnTo>
                    <a:lnTo>
                      <a:pt x="237" y="34"/>
                    </a:lnTo>
                    <a:lnTo>
                      <a:pt x="237" y="35"/>
                    </a:lnTo>
                    <a:lnTo>
                      <a:pt x="237" y="36"/>
                    </a:lnTo>
                    <a:lnTo>
                      <a:pt x="238" y="36"/>
                    </a:lnTo>
                    <a:lnTo>
                      <a:pt x="239" y="36"/>
                    </a:lnTo>
                    <a:lnTo>
                      <a:pt x="240" y="36"/>
                    </a:lnTo>
                    <a:lnTo>
                      <a:pt x="241" y="36"/>
                    </a:lnTo>
                    <a:lnTo>
                      <a:pt x="242" y="35"/>
                    </a:lnTo>
                    <a:lnTo>
                      <a:pt x="242" y="33"/>
                    </a:lnTo>
                    <a:lnTo>
                      <a:pt x="243" y="32"/>
                    </a:lnTo>
                    <a:lnTo>
                      <a:pt x="245" y="30"/>
                    </a:lnTo>
                    <a:lnTo>
                      <a:pt x="246" y="30"/>
                    </a:lnTo>
                    <a:lnTo>
                      <a:pt x="248" y="28"/>
                    </a:lnTo>
                    <a:lnTo>
                      <a:pt x="249" y="26"/>
                    </a:lnTo>
                    <a:lnTo>
                      <a:pt x="250" y="26"/>
                    </a:lnTo>
                    <a:lnTo>
                      <a:pt x="251" y="25"/>
                    </a:lnTo>
                    <a:lnTo>
                      <a:pt x="252" y="25"/>
                    </a:lnTo>
                    <a:lnTo>
                      <a:pt x="255" y="24"/>
                    </a:lnTo>
                    <a:lnTo>
                      <a:pt x="257" y="23"/>
                    </a:lnTo>
                    <a:lnTo>
                      <a:pt x="259" y="18"/>
                    </a:lnTo>
                    <a:lnTo>
                      <a:pt x="261" y="17"/>
                    </a:lnTo>
                    <a:lnTo>
                      <a:pt x="260" y="18"/>
                    </a:lnTo>
                    <a:lnTo>
                      <a:pt x="260" y="21"/>
                    </a:lnTo>
                    <a:lnTo>
                      <a:pt x="261" y="19"/>
                    </a:lnTo>
                    <a:lnTo>
                      <a:pt x="261" y="17"/>
                    </a:lnTo>
                    <a:lnTo>
                      <a:pt x="261" y="16"/>
                    </a:lnTo>
                    <a:lnTo>
                      <a:pt x="263" y="16"/>
                    </a:lnTo>
                    <a:lnTo>
                      <a:pt x="265" y="14"/>
                    </a:lnTo>
                    <a:lnTo>
                      <a:pt x="265" y="13"/>
                    </a:lnTo>
                    <a:lnTo>
                      <a:pt x="266" y="11"/>
                    </a:lnTo>
                    <a:lnTo>
                      <a:pt x="266" y="10"/>
                    </a:lnTo>
                    <a:lnTo>
                      <a:pt x="266" y="9"/>
                    </a:lnTo>
                    <a:lnTo>
                      <a:pt x="266" y="10"/>
                    </a:lnTo>
                    <a:lnTo>
                      <a:pt x="265" y="10"/>
                    </a:lnTo>
                    <a:lnTo>
                      <a:pt x="265" y="11"/>
                    </a:lnTo>
                    <a:lnTo>
                      <a:pt x="264" y="11"/>
                    </a:lnTo>
                    <a:lnTo>
                      <a:pt x="266" y="9"/>
                    </a:lnTo>
                    <a:lnTo>
                      <a:pt x="267" y="6"/>
                    </a:lnTo>
                    <a:lnTo>
                      <a:pt x="268" y="1"/>
                    </a:lnTo>
                    <a:lnTo>
                      <a:pt x="269" y="1"/>
                    </a:lnTo>
                    <a:lnTo>
                      <a:pt x="273" y="0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5" y="5"/>
                    </a:lnTo>
                    <a:lnTo>
                      <a:pt x="275" y="6"/>
                    </a:lnTo>
                    <a:lnTo>
                      <a:pt x="274" y="7"/>
                    </a:lnTo>
                    <a:close/>
                    <a:moveTo>
                      <a:pt x="280" y="49"/>
                    </a:moveTo>
                    <a:lnTo>
                      <a:pt x="277" y="51"/>
                    </a:lnTo>
                    <a:lnTo>
                      <a:pt x="277" y="52"/>
                    </a:lnTo>
                    <a:lnTo>
                      <a:pt x="278" y="52"/>
                    </a:lnTo>
                    <a:lnTo>
                      <a:pt x="278" y="53"/>
                    </a:lnTo>
                    <a:lnTo>
                      <a:pt x="277" y="53"/>
                    </a:lnTo>
                    <a:lnTo>
                      <a:pt x="276" y="55"/>
                    </a:lnTo>
                    <a:lnTo>
                      <a:pt x="276" y="56"/>
                    </a:lnTo>
                    <a:lnTo>
                      <a:pt x="276" y="57"/>
                    </a:lnTo>
                    <a:lnTo>
                      <a:pt x="277" y="57"/>
                    </a:lnTo>
                    <a:lnTo>
                      <a:pt x="278" y="57"/>
                    </a:lnTo>
                    <a:lnTo>
                      <a:pt x="281" y="56"/>
                    </a:lnTo>
                    <a:lnTo>
                      <a:pt x="281" y="55"/>
                    </a:lnTo>
                    <a:lnTo>
                      <a:pt x="283" y="55"/>
                    </a:lnTo>
                    <a:lnTo>
                      <a:pt x="284" y="53"/>
                    </a:lnTo>
                    <a:lnTo>
                      <a:pt x="284" y="52"/>
                    </a:lnTo>
                    <a:lnTo>
                      <a:pt x="282" y="51"/>
                    </a:lnTo>
                    <a:lnTo>
                      <a:pt x="281" y="50"/>
                    </a:lnTo>
                    <a:lnTo>
                      <a:pt x="280" y="4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66" name="Freeform 90">
                <a:extLst>
                  <a:ext uri="{FF2B5EF4-FFF2-40B4-BE49-F238E27FC236}">
                    <a16:creationId xmlns:a16="http://schemas.microsoft.com/office/drawing/2014/main" id="{778F57D0-AAD7-3B3A-D7C9-B542E70ECE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5115" y="1133624"/>
                <a:ext cx="633413" cy="323850"/>
              </a:xfrm>
              <a:custGeom>
                <a:avLst/>
                <a:gdLst>
                  <a:gd name="T0" fmla="*/ 371 w 399"/>
                  <a:gd name="T1" fmla="*/ 147 h 204"/>
                  <a:gd name="T2" fmla="*/ 372 w 399"/>
                  <a:gd name="T3" fmla="*/ 159 h 204"/>
                  <a:gd name="T4" fmla="*/ 384 w 399"/>
                  <a:gd name="T5" fmla="*/ 173 h 204"/>
                  <a:gd name="T6" fmla="*/ 399 w 399"/>
                  <a:gd name="T7" fmla="*/ 186 h 204"/>
                  <a:gd name="T8" fmla="*/ 395 w 399"/>
                  <a:gd name="T9" fmla="*/ 196 h 204"/>
                  <a:gd name="T10" fmla="*/ 388 w 399"/>
                  <a:gd name="T11" fmla="*/ 202 h 204"/>
                  <a:gd name="T12" fmla="*/ 377 w 399"/>
                  <a:gd name="T13" fmla="*/ 198 h 204"/>
                  <a:gd name="T14" fmla="*/ 361 w 399"/>
                  <a:gd name="T15" fmla="*/ 194 h 204"/>
                  <a:gd name="T16" fmla="*/ 338 w 399"/>
                  <a:gd name="T17" fmla="*/ 185 h 204"/>
                  <a:gd name="T18" fmla="*/ 326 w 399"/>
                  <a:gd name="T19" fmla="*/ 173 h 204"/>
                  <a:gd name="T20" fmla="*/ 313 w 399"/>
                  <a:gd name="T21" fmla="*/ 172 h 204"/>
                  <a:gd name="T22" fmla="*/ 286 w 399"/>
                  <a:gd name="T23" fmla="*/ 187 h 204"/>
                  <a:gd name="T24" fmla="*/ 275 w 399"/>
                  <a:gd name="T25" fmla="*/ 191 h 204"/>
                  <a:gd name="T26" fmla="*/ 268 w 399"/>
                  <a:gd name="T27" fmla="*/ 192 h 204"/>
                  <a:gd name="T28" fmla="*/ 257 w 399"/>
                  <a:gd name="T29" fmla="*/ 193 h 204"/>
                  <a:gd name="T30" fmla="*/ 247 w 399"/>
                  <a:gd name="T31" fmla="*/ 193 h 204"/>
                  <a:gd name="T32" fmla="*/ 231 w 399"/>
                  <a:gd name="T33" fmla="*/ 195 h 204"/>
                  <a:gd name="T34" fmla="*/ 206 w 399"/>
                  <a:gd name="T35" fmla="*/ 200 h 204"/>
                  <a:gd name="T36" fmla="*/ 192 w 399"/>
                  <a:gd name="T37" fmla="*/ 194 h 204"/>
                  <a:gd name="T38" fmla="*/ 190 w 399"/>
                  <a:gd name="T39" fmla="*/ 185 h 204"/>
                  <a:gd name="T40" fmla="*/ 175 w 399"/>
                  <a:gd name="T41" fmla="*/ 172 h 204"/>
                  <a:gd name="T42" fmla="*/ 169 w 399"/>
                  <a:gd name="T43" fmla="*/ 170 h 204"/>
                  <a:gd name="T44" fmla="*/ 168 w 399"/>
                  <a:gd name="T45" fmla="*/ 163 h 204"/>
                  <a:gd name="T46" fmla="*/ 153 w 399"/>
                  <a:gd name="T47" fmla="*/ 164 h 204"/>
                  <a:gd name="T48" fmla="*/ 132 w 399"/>
                  <a:gd name="T49" fmla="*/ 170 h 204"/>
                  <a:gd name="T50" fmla="*/ 123 w 399"/>
                  <a:gd name="T51" fmla="*/ 168 h 204"/>
                  <a:gd name="T52" fmla="*/ 109 w 399"/>
                  <a:gd name="T53" fmla="*/ 175 h 204"/>
                  <a:gd name="T54" fmla="*/ 100 w 399"/>
                  <a:gd name="T55" fmla="*/ 170 h 204"/>
                  <a:gd name="T56" fmla="*/ 104 w 399"/>
                  <a:gd name="T57" fmla="*/ 148 h 204"/>
                  <a:gd name="T58" fmla="*/ 105 w 399"/>
                  <a:gd name="T59" fmla="*/ 128 h 204"/>
                  <a:gd name="T60" fmla="*/ 95 w 399"/>
                  <a:gd name="T61" fmla="*/ 99 h 204"/>
                  <a:gd name="T62" fmla="*/ 83 w 399"/>
                  <a:gd name="T63" fmla="*/ 67 h 204"/>
                  <a:gd name="T64" fmla="*/ 70 w 399"/>
                  <a:gd name="T65" fmla="*/ 64 h 204"/>
                  <a:gd name="T66" fmla="*/ 58 w 399"/>
                  <a:gd name="T67" fmla="*/ 49 h 204"/>
                  <a:gd name="T68" fmla="*/ 39 w 399"/>
                  <a:gd name="T69" fmla="*/ 39 h 204"/>
                  <a:gd name="T70" fmla="*/ 30 w 399"/>
                  <a:gd name="T71" fmla="*/ 36 h 204"/>
                  <a:gd name="T72" fmla="*/ 17 w 399"/>
                  <a:gd name="T73" fmla="*/ 27 h 204"/>
                  <a:gd name="T74" fmla="*/ 3 w 399"/>
                  <a:gd name="T75" fmla="*/ 17 h 204"/>
                  <a:gd name="T76" fmla="*/ 15 w 399"/>
                  <a:gd name="T77" fmla="*/ 0 h 204"/>
                  <a:gd name="T78" fmla="*/ 44 w 399"/>
                  <a:gd name="T79" fmla="*/ 7 h 204"/>
                  <a:gd name="T80" fmla="*/ 75 w 399"/>
                  <a:gd name="T81" fmla="*/ 19 h 204"/>
                  <a:gd name="T82" fmla="*/ 88 w 399"/>
                  <a:gd name="T83" fmla="*/ 25 h 204"/>
                  <a:gd name="T84" fmla="*/ 109 w 399"/>
                  <a:gd name="T85" fmla="*/ 30 h 204"/>
                  <a:gd name="T86" fmla="*/ 129 w 399"/>
                  <a:gd name="T87" fmla="*/ 29 h 204"/>
                  <a:gd name="T88" fmla="*/ 155 w 399"/>
                  <a:gd name="T89" fmla="*/ 36 h 204"/>
                  <a:gd name="T90" fmla="*/ 169 w 399"/>
                  <a:gd name="T91" fmla="*/ 33 h 204"/>
                  <a:gd name="T92" fmla="*/ 182 w 399"/>
                  <a:gd name="T93" fmla="*/ 45 h 204"/>
                  <a:gd name="T94" fmla="*/ 215 w 399"/>
                  <a:gd name="T95" fmla="*/ 61 h 204"/>
                  <a:gd name="T96" fmla="*/ 224 w 399"/>
                  <a:gd name="T97" fmla="*/ 74 h 204"/>
                  <a:gd name="T98" fmla="*/ 234 w 399"/>
                  <a:gd name="T99" fmla="*/ 83 h 204"/>
                  <a:gd name="T100" fmla="*/ 250 w 399"/>
                  <a:gd name="T101" fmla="*/ 77 h 204"/>
                  <a:gd name="T102" fmla="*/ 269 w 399"/>
                  <a:gd name="T103" fmla="*/ 68 h 204"/>
                  <a:gd name="T104" fmla="*/ 283 w 399"/>
                  <a:gd name="T105" fmla="*/ 74 h 204"/>
                  <a:gd name="T106" fmla="*/ 292 w 399"/>
                  <a:gd name="T107" fmla="*/ 67 h 204"/>
                  <a:gd name="T108" fmla="*/ 309 w 399"/>
                  <a:gd name="T109" fmla="*/ 74 h 204"/>
                  <a:gd name="T110" fmla="*/ 327 w 399"/>
                  <a:gd name="T111" fmla="*/ 84 h 204"/>
                  <a:gd name="T112" fmla="*/ 336 w 399"/>
                  <a:gd name="T113" fmla="*/ 112 h 204"/>
                  <a:gd name="T114" fmla="*/ 356 w 399"/>
                  <a:gd name="T115" fmla="*/ 126 h 204"/>
                  <a:gd name="T116" fmla="*/ 366 w 399"/>
                  <a:gd name="T117" fmla="*/ 129 h 204"/>
                  <a:gd name="T118" fmla="*/ 381 w 399"/>
                  <a:gd name="T119" fmla="*/ 135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99" h="204">
                    <a:moveTo>
                      <a:pt x="384" y="137"/>
                    </a:moveTo>
                    <a:lnTo>
                      <a:pt x="381" y="142"/>
                    </a:lnTo>
                    <a:lnTo>
                      <a:pt x="380" y="144"/>
                    </a:lnTo>
                    <a:lnTo>
                      <a:pt x="377" y="146"/>
                    </a:lnTo>
                    <a:lnTo>
                      <a:pt x="377" y="147"/>
                    </a:lnTo>
                    <a:lnTo>
                      <a:pt x="376" y="148"/>
                    </a:lnTo>
                    <a:lnTo>
                      <a:pt x="375" y="148"/>
                    </a:lnTo>
                    <a:lnTo>
                      <a:pt x="371" y="147"/>
                    </a:lnTo>
                    <a:lnTo>
                      <a:pt x="370" y="147"/>
                    </a:lnTo>
                    <a:lnTo>
                      <a:pt x="369" y="148"/>
                    </a:lnTo>
                    <a:lnTo>
                      <a:pt x="368" y="152"/>
                    </a:lnTo>
                    <a:lnTo>
                      <a:pt x="368" y="155"/>
                    </a:lnTo>
                    <a:lnTo>
                      <a:pt x="369" y="159"/>
                    </a:lnTo>
                    <a:lnTo>
                      <a:pt x="371" y="161"/>
                    </a:lnTo>
                    <a:lnTo>
                      <a:pt x="371" y="160"/>
                    </a:lnTo>
                    <a:lnTo>
                      <a:pt x="372" y="159"/>
                    </a:lnTo>
                    <a:lnTo>
                      <a:pt x="375" y="162"/>
                    </a:lnTo>
                    <a:lnTo>
                      <a:pt x="375" y="166"/>
                    </a:lnTo>
                    <a:lnTo>
                      <a:pt x="376" y="167"/>
                    </a:lnTo>
                    <a:lnTo>
                      <a:pt x="377" y="169"/>
                    </a:lnTo>
                    <a:lnTo>
                      <a:pt x="379" y="171"/>
                    </a:lnTo>
                    <a:lnTo>
                      <a:pt x="380" y="171"/>
                    </a:lnTo>
                    <a:lnTo>
                      <a:pt x="381" y="171"/>
                    </a:lnTo>
                    <a:lnTo>
                      <a:pt x="384" y="173"/>
                    </a:lnTo>
                    <a:lnTo>
                      <a:pt x="390" y="177"/>
                    </a:lnTo>
                    <a:lnTo>
                      <a:pt x="393" y="178"/>
                    </a:lnTo>
                    <a:lnTo>
                      <a:pt x="394" y="180"/>
                    </a:lnTo>
                    <a:lnTo>
                      <a:pt x="395" y="180"/>
                    </a:lnTo>
                    <a:lnTo>
                      <a:pt x="396" y="181"/>
                    </a:lnTo>
                    <a:lnTo>
                      <a:pt x="397" y="183"/>
                    </a:lnTo>
                    <a:lnTo>
                      <a:pt x="398" y="185"/>
                    </a:lnTo>
                    <a:lnTo>
                      <a:pt x="399" y="186"/>
                    </a:lnTo>
                    <a:lnTo>
                      <a:pt x="398" y="186"/>
                    </a:lnTo>
                    <a:lnTo>
                      <a:pt x="397" y="187"/>
                    </a:lnTo>
                    <a:lnTo>
                      <a:pt x="397" y="189"/>
                    </a:lnTo>
                    <a:lnTo>
                      <a:pt x="397" y="191"/>
                    </a:lnTo>
                    <a:lnTo>
                      <a:pt x="396" y="191"/>
                    </a:lnTo>
                    <a:lnTo>
                      <a:pt x="396" y="192"/>
                    </a:lnTo>
                    <a:lnTo>
                      <a:pt x="395" y="194"/>
                    </a:lnTo>
                    <a:lnTo>
                      <a:pt x="395" y="196"/>
                    </a:lnTo>
                    <a:lnTo>
                      <a:pt x="395" y="198"/>
                    </a:lnTo>
                    <a:lnTo>
                      <a:pt x="394" y="200"/>
                    </a:lnTo>
                    <a:lnTo>
                      <a:pt x="394" y="201"/>
                    </a:lnTo>
                    <a:lnTo>
                      <a:pt x="393" y="201"/>
                    </a:lnTo>
                    <a:lnTo>
                      <a:pt x="392" y="201"/>
                    </a:lnTo>
                    <a:lnTo>
                      <a:pt x="390" y="200"/>
                    </a:lnTo>
                    <a:lnTo>
                      <a:pt x="388" y="201"/>
                    </a:lnTo>
                    <a:lnTo>
                      <a:pt x="388" y="202"/>
                    </a:lnTo>
                    <a:lnTo>
                      <a:pt x="388" y="203"/>
                    </a:lnTo>
                    <a:lnTo>
                      <a:pt x="387" y="204"/>
                    </a:lnTo>
                    <a:lnTo>
                      <a:pt x="386" y="204"/>
                    </a:lnTo>
                    <a:lnTo>
                      <a:pt x="385" y="204"/>
                    </a:lnTo>
                    <a:lnTo>
                      <a:pt x="384" y="202"/>
                    </a:lnTo>
                    <a:lnTo>
                      <a:pt x="383" y="201"/>
                    </a:lnTo>
                    <a:lnTo>
                      <a:pt x="379" y="200"/>
                    </a:lnTo>
                    <a:lnTo>
                      <a:pt x="377" y="198"/>
                    </a:lnTo>
                    <a:lnTo>
                      <a:pt x="373" y="195"/>
                    </a:lnTo>
                    <a:lnTo>
                      <a:pt x="372" y="193"/>
                    </a:lnTo>
                    <a:lnTo>
                      <a:pt x="371" y="193"/>
                    </a:lnTo>
                    <a:lnTo>
                      <a:pt x="370" y="192"/>
                    </a:lnTo>
                    <a:lnTo>
                      <a:pt x="366" y="192"/>
                    </a:lnTo>
                    <a:lnTo>
                      <a:pt x="364" y="193"/>
                    </a:lnTo>
                    <a:lnTo>
                      <a:pt x="363" y="193"/>
                    </a:lnTo>
                    <a:lnTo>
                      <a:pt x="361" y="194"/>
                    </a:lnTo>
                    <a:lnTo>
                      <a:pt x="360" y="195"/>
                    </a:lnTo>
                    <a:lnTo>
                      <a:pt x="359" y="195"/>
                    </a:lnTo>
                    <a:lnTo>
                      <a:pt x="355" y="194"/>
                    </a:lnTo>
                    <a:lnTo>
                      <a:pt x="347" y="192"/>
                    </a:lnTo>
                    <a:lnTo>
                      <a:pt x="344" y="189"/>
                    </a:lnTo>
                    <a:lnTo>
                      <a:pt x="343" y="188"/>
                    </a:lnTo>
                    <a:lnTo>
                      <a:pt x="341" y="187"/>
                    </a:lnTo>
                    <a:lnTo>
                      <a:pt x="338" y="185"/>
                    </a:lnTo>
                    <a:lnTo>
                      <a:pt x="341" y="183"/>
                    </a:lnTo>
                    <a:lnTo>
                      <a:pt x="342" y="183"/>
                    </a:lnTo>
                    <a:lnTo>
                      <a:pt x="343" y="181"/>
                    </a:lnTo>
                    <a:lnTo>
                      <a:pt x="341" y="180"/>
                    </a:lnTo>
                    <a:lnTo>
                      <a:pt x="337" y="180"/>
                    </a:lnTo>
                    <a:lnTo>
                      <a:pt x="328" y="177"/>
                    </a:lnTo>
                    <a:lnTo>
                      <a:pt x="327" y="175"/>
                    </a:lnTo>
                    <a:lnTo>
                      <a:pt x="326" y="173"/>
                    </a:lnTo>
                    <a:lnTo>
                      <a:pt x="325" y="173"/>
                    </a:lnTo>
                    <a:lnTo>
                      <a:pt x="323" y="175"/>
                    </a:lnTo>
                    <a:lnTo>
                      <a:pt x="321" y="175"/>
                    </a:lnTo>
                    <a:lnTo>
                      <a:pt x="320" y="173"/>
                    </a:lnTo>
                    <a:lnTo>
                      <a:pt x="318" y="172"/>
                    </a:lnTo>
                    <a:lnTo>
                      <a:pt x="317" y="172"/>
                    </a:lnTo>
                    <a:lnTo>
                      <a:pt x="315" y="172"/>
                    </a:lnTo>
                    <a:lnTo>
                      <a:pt x="313" y="172"/>
                    </a:lnTo>
                    <a:lnTo>
                      <a:pt x="304" y="180"/>
                    </a:lnTo>
                    <a:lnTo>
                      <a:pt x="299" y="185"/>
                    </a:lnTo>
                    <a:lnTo>
                      <a:pt x="298" y="185"/>
                    </a:lnTo>
                    <a:lnTo>
                      <a:pt x="297" y="186"/>
                    </a:lnTo>
                    <a:lnTo>
                      <a:pt x="295" y="187"/>
                    </a:lnTo>
                    <a:lnTo>
                      <a:pt x="293" y="187"/>
                    </a:lnTo>
                    <a:lnTo>
                      <a:pt x="287" y="186"/>
                    </a:lnTo>
                    <a:lnTo>
                      <a:pt x="286" y="187"/>
                    </a:lnTo>
                    <a:lnTo>
                      <a:pt x="286" y="188"/>
                    </a:lnTo>
                    <a:lnTo>
                      <a:pt x="289" y="189"/>
                    </a:lnTo>
                    <a:lnTo>
                      <a:pt x="290" y="191"/>
                    </a:lnTo>
                    <a:lnTo>
                      <a:pt x="289" y="192"/>
                    </a:lnTo>
                    <a:lnTo>
                      <a:pt x="287" y="192"/>
                    </a:lnTo>
                    <a:lnTo>
                      <a:pt x="278" y="192"/>
                    </a:lnTo>
                    <a:lnTo>
                      <a:pt x="276" y="191"/>
                    </a:lnTo>
                    <a:lnTo>
                      <a:pt x="275" y="191"/>
                    </a:lnTo>
                    <a:lnTo>
                      <a:pt x="274" y="191"/>
                    </a:lnTo>
                    <a:lnTo>
                      <a:pt x="273" y="192"/>
                    </a:lnTo>
                    <a:lnTo>
                      <a:pt x="273" y="193"/>
                    </a:lnTo>
                    <a:lnTo>
                      <a:pt x="272" y="194"/>
                    </a:lnTo>
                    <a:lnTo>
                      <a:pt x="271" y="194"/>
                    </a:lnTo>
                    <a:lnTo>
                      <a:pt x="269" y="193"/>
                    </a:lnTo>
                    <a:lnTo>
                      <a:pt x="269" y="192"/>
                    </a:lnTo>
                    <a:lnTo>
                      <a:pt x="268" y="192"/>
                    </a:lnTo>
                    <a:lnTo>
                      <a:pt x="267" y="193"/>
                    </a:lnTo>
                    <a:lnTo>
                      <a:pt x="266" y="194"/>
                    </a:lnTo>
                    <a:lnTo>
                      <a:pt x="265" y="194"/>
                    </a:lnTo>
                    <a:lnTo>
                      <a:pt x="263" y="193"/>
                    </a:lnTo>
                    <a:lnTo>
                      <a:pt x="260" y="191"/>
                    </a:lnTo>
                    <a:lnTo>
                      <a:pt x="259" y="191"/>
                    </a:lnTo>
                    <a:lnTo>
                      <a:pt x="258" y="192"/>
                    </a:lnTo>
                    <a:lnTo>
                      <a:pt x="257" y="193"/>
                    </a:lnTo>
                    <a:lnTo>
                      <a:pt x="256" y="193"/>
                    </a:lnTo>
                    <a:lnTo>
                      <a:pt x="255" y="193"/>
                    </a:lnTo>
                    <a:lnTo>
                      <a:pt x="251" y="191"/>
                    </a:lnTo>
                    <a:lnTo>
                      <a:pt x="250" y="189"/>
                    </a:lnTo>
                    <a:lnTo>
                      <a:pt x="249" y="189"/>
                    </a:lnTo>
                    <a:lnTo>
                      <a:pt x="249" y="191"/>
                    </a:lnTo>
                    <a:lnTo>
                      <a:pt x="248" y="192"/>
                    </a:lnTo>
                    <a:lnTo>
                      <a:pt x="247" y="193"/>
                    </a:lnTo>
                    <a:lnTo>
                      <a:pt x="246" y="194"/>
                    </a:lnTo>
                    <a:lnTo>
                      <a:pt x="244" y="194"/>
                    </a:lnTo>
                    <a:lnTo>
                      <a:pt x="242" y="193"/>
                    </a:lnTo>
                    <a:lnTo>
                      <a:pt x="241" y="193"/>
                    </a:lnTo>
                    <a:lnTo>
                      <a:pt x="239" y="194"/>
                    </a:lnTo>
                    <a:lnTo>
                      <a:pt x="238" y="195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8" y="196"/>
                    </a:lnTo>
                    <a:lnTo>
                      <a:pt x="225" y="198"/>
                    </a:lnTo>
                    <a:lnTo>
                      <a:pt x="224" y="200"/>
                    </a:lnTo>
                    <a:lnTo>
                      <a:pt x="223" y="200"/>
                    </a:lnTo>
                    <a:lnTo>
                      <a:pt x="213" y="198"/>
                    </a:lnTo>
                    <a:lnTo>
                      <a:pt x="211" y="198"/>
                    </a:lnTo>
                    <a:lnTo>
                      <a:pt x="207" y="200"/>
                    </a:lnTo>
                    <a:lnTo>
                      <a:pt x="206" y="200"/>
                    </a:lnTo>
                    <a:lnTo>
                      <a:pt x="205" y="200"/>
                    </a:lnTo>
                    <a:lnTo>
                      <a:pt x="206" y="197"/>
                    </a:lnTo>
                    <a:lnTo>
                      <a:pt x="205" y="195"/>
                    </a:lnTo>
                    <a:lnTo>
                      <a:pt x="204" y="194"/>
                    </a:lnTo>
                    <a:lnTo>
                      <a:pt x="201" y="193"/>
                    </a:lnTo>
                    <a:lnTo>
                      <a:pt x="200" y="193"/>
                    </a:lnTo>
                    <a:lnTo>
                      <a:pt x="198" y="193"/>
                    </a:lnTo>
                    <a:lnTo>
                      <a:pt x="192" y="194"/>
                    </a:lnTo>
                    <a:lnTo>
                      <a:pt x="190" y="189"/>
                    </a:lnTo>
                    <a:lnTo>
                      <a:pt x="189" y="188"/>
                    </a:lnTo>
                    <a:lnTo>
                      <a:pt x="188" y="188"/>
                    </a:lnTo>
                    <a:lnTo>
                      <a:pt x="187" y="188"/>
                    </a:lnTo>
                    <a:lnTo>
                      <a:pt x="186" y="188"/>
                    </a:lnTo>
                    <a:lnTo>
                      <a:pt x="188" y="186"/>
                    </a:lnTo>
                    <a:lnTo>
                      <a:pt x="189" y="186"/>
                    </a:lnTo>
                    <a:lnTo>
                      <a:pt x="190" y="185"/>
                    </a:lnTo>
                    <a:lnTo>
                      <a:pt x="190" y="184"/>
                    </a:lnTo>
                    <a:lnTo>
                      <a:pt x="188" y="184"/>
                    </a:lnTo>
                    <a:lnTo>
                      <a:pt x="187" y="183"/>
                    </a:lnTo>
                    <a:lnTo>
                      <a:pt x="183" y="180"/>
                    </a:lnTo>
                    <a:lnTo>
                      <a:pt x="179" y="177"/>
                    </a:lnTo>
                    <a:lnTo>
                      <a:pt x="177" y="173"/>
                    </a:lnTo>
                    <a:lnTo>
                      <a:pt x="177" y="172"/>
                    </a:lnTo>
                    <a:lnTo>
                      <a:pt x="175" y="172"/>
                    </a:lnTo>
                    <a:lnTo>
                      <a:pt x="175" y="171"/>
                    </a:lnTo>
                    <a:lnTo>
                      <a:pt x="174" y="171"/>
                    </a:lnTo>
                    <a:lnTo>
                      <a:pt x="173" y="171"/>
                    </a:lnTo>
                    <a:lnTo>
                      <a:pt x="172" y="170"/>
                    </a:lnTo>
                    <a:lnTo>
                      <a:pt x="172" y="169"/>
                    </a:lnTo>
                    <a:lnTo>
                      <a:pt x="171" y="168"/>
                    </a:lnTo>
                    <a:lnTo>
                      <a:pt x="171" y="169"/>
                    </a:lnTo>
                    <a:lnTo>
                      <a:pt x="169" y="170"/>
                    </a:lnTo>
                    <a:lnTo>
                      <a:pt x="168" y="170"/>
                    </a:lnTo>
                    <a:lnTo>
                      <a:pt x="166" y="169"/>
                    </a:lnTo>
                    <a:lnTo>
                      <a:pt x="165" y="168"/>
                    </a:lnTo>
                    <a:lnTo>
                      <a:pt x="165" y="167"/>
                    </a:lnTo>
                    <a:lnTo>
                      <a:pt x="166" y="166"/>
                    </a:lnTo>
                    <a:lnTo>
                      <a:pt x="168" y="166"/>
                    </a:lnTo>
                    <a:lnTo>
                      <a:pt x="168" y="164"/>
                    </a:lnTo>
                    <a:lnTo>
                      <a:pt x="168" y="163"/>
                    </a:lnTo>
                    <a:lnTo>
                      <a:pt x="169" y="162"/>
                    </a:lnTo>
                    <a:lnTo>
                      <a:pt x="168" y="162"/>
                    </a:lnTo>
                    <a:lnTo>
                      <a:pt x="158" y="161"/>
                    </a:lnTo>
                    <a:lnTo>
                      <a:pt x="156" y="161"/>
                    </a:lnTo>
                    <a:lnTo>
                      <a:pt x="155" y="162"/>
                    </a:lnTo>
                    <a:lnTo>
                      <a:pt x="154" y="162"/>
                    </a:lnTo>
                    <a:lnTo>
                      <a:pt x="153" y="163"/>
                    </a:lnTo>
                    <a:lnTo>
                      <a:pt x="153" y="164"/>
                    </a:lnTo>
                    <a:lnTo>
                      <a:pt x="152" y="168"/>
                    </a:lnTo>
                    <a:lnTo>
                      <a:pt x="152" y="169"/>
                    </a:lnTo>
                    <a:lnTo>
                      <a:pt x="151" y="170"/>
                    </a:lnTo>
                    <a:lnTo>
                      <a:pt x="148" y="172"/>
                    </a:lnTo>
                    <a:lnTo>
                      <a:pt x="147" y="173"/>
                    </a:lnTo>
                    <a:lnTo>
                      <a:pt x="146" y="173"/>
                    </a:lnTo>
                    <a:lnTo>
                      <a:pt x="135" y="169"/>
                    </a:lnTo>
                    <a:lnTo>
                      <a:pt x="132" y="170"/>
                    </a:lnTo>
                    <a:lnTo>
                      <a:pt x="131" y="170"/>
                    </a:lnTo>
                    <a:lnTo>
                      <a:pt x="130" y="169"/>
                    </a:lnTo>
                    <a:lnTo>
                      <a:pt x="129" y="168"/>
                    </a:lnTo>
                    <a:lnTo>
                      <a:pt x="128" y="168"/>
                    </a:lnTo>
                    <a:lnTo>
                      <a:pt x="126" y="169"/>
                    </a:lnTo>
                    <a:lnTo>
                      <a:pt x="126" y="168"/>
                    </a:lnTo>
                    <a:lnTo>
                      <a:pt x="125" y="168"/>
                    </a:lnTo>
                    <a:lnTo>
                      <a:pt x="123" y="168"/>
                    </a:lnTo>
                    <a:lnTo>
                      <a:pt x="123" y="169"/>
                    </a:lnTo>
                    <a:lnTo>
                      <a:pt x="121" y="169"/>
                    </a:lnTo>
                    <a:lnTo>
                      <a:pt x="117" y="168"/>
                    </a:lnTo>
                    <a:lnTo>
                      <a:pt x="114" y="169"/>
                    </a:lnTo>
                    <a:lnTo>
                      <a:pt x="113" y="169"/>
                    </a:lnTo>
                    <a:lnTo>
                      <a:pt x="111" y="172"/>
                    </a:lnTo>
                    <a:lnTo>
                      <a:pt x="109" y="173"/>
                    </a:lnTo>
                    <a:lnTo>
                      <a:pt x="109" y="175"/>
                    </a:lnTo>
                    <a:lnTo>
                      <a:pt x="108" y="173"/>
                    </a:lnTo>
                    <a:lnTo>
                      <a:pt x="105" y="171"/>
                    </a:lnTo>
                    <a:lnTo>
                      <a:pt x="104" y="171"/>
                    </a:lnTo>
                    <a:lnTo>
                      <a:pt x="103" y="171"/>
                    </a:lnTo>
                    <a:lnTo>
                      <a:pt x="102" y="171"/>
                    </a:lnTo>
                    <a:lnTo>
                      <a:pt x="102" y="170"/>
                    </a:lnTo>
                    <a:lnTo>
                      <a:pt x="102" y="169"/>
                    </a:lnTo>
                    <a:lnTo>
                      <a:pt x="100" y="170"/>
                    </a:lnTo>
                    <a:lnTo>
                      <a:pt x="99" y="170"/>
                    </a:lnTo>
                    <a:lnTo>
                      <a:pt x="97" y="170"/>
                    </a:lnTo>
                    <a:lnTo>
                      <a:pt x="91" y="167"/>
                    </a:lnTo>
                    <a:lnTo>
                      <a:pt x="95" y="160"/>
                    </a:lnTo>
                    <a:lnTo>
                      <a:pt x="96" y="158"/>
                    </a:lnTo>
                    <a:lnTo>
                      <a:pt x="101" y="155"/>
                    </a:lnTo>
                    <a:lnTo>
                      <a:pt x="101" y="153"/>
                    </a:lnTo>
                    <a:lnTo>
                      <a:pt x="104" y="148"/>
                    </a:lnTo>
                    <a:lnTo>
                      <a:pt x="104" y="147"/>
                    </a:lnTo>
                    <a:lnTo>
                      <a:pt x="104" y="146"/>
                    </a:lnTo>
                    <a:lnTo>
                      <a:pt x="104" y="145"/>
                    </a:lnTo>
                    <a:lnTo>
                      <a:pt x="105" y="144"/>
                    </a:lnTo>
                    <a:lnTo>
                      <a:pt x="106" y="143"/>
                    </a:lnTo>
                    <a:lnTo>
                      <a:pt x="106" y="136"/>
                    </a:lnTo>
                    <a:lnTo>
                      <a:pt x="105" y="130"/>
                    </a:lnTo>
                    <a:lnTo>
                      <a:pt x="105" y="128"/>
                    </a:lnTo>
                    <a:lnTo>
                      <a:pt x="103" y="123"/>
                    </a:lnTo>
                    <a:lnTo>
                      <a:pt x="101" y="120"/>
                    </a:lnTo>
                    <a:lnTo>
                      <a:pt x="100" y="119"/>
                    </a:lnTo>
                    <a:lnTo>
                      <a:pt x="100" y="118"/>
                    </a:lnTo>
                    <a:lnTo>
                      <a:pt x="100" y="114"/>
                    </a:lnTo>
                    <a:lnTo>
                      <a:pt x="99" y="111"/>
                    </a:lnTo>
                    <a:lnTo>
                      <a:pt x="95" y="100"/>
                    </a:lnTo>
                    <a:lnTo>
                      <a:pt x="95" y="99"/>
                    </a:lnTo>
                    <a:lnTo>
                      <a:pt x="93" y="97"/>
                    </a:lnTo>
                    <a:lnTo>
                      <a:pt x="93" y="96"/>
                    </a:lnTo>
                    <a:lnTo>
                      <a:pt x="93" y="95"/>
                    </a:lnTo>
                    <a:lnTo>
                      <a:pt x="89" y="76"/>
                    </a:lnTo>
                    <a:lnTo>
                      <a:pt x="88" y="74"/>
                    </a:lnTo>
                    <a:lnTo>
                      <a:pt x="87" y="70"/>
                    </a:lnTo>
                    <a:lnTo>
                      <a:pt x="85" y="68"/>
                    </a:lnTo>
                    <a:lnTo>
                      <a:pt x="83" y="67"/>
                    </a:lnTo>
                    <a:lnTo>
                      <a:pt x="78" y="66"/>
                    </a:lnTo>
                    <a:lnTo>
                      <a:pt x="77" y="66"/>
                    </a:lnTo>
                    <a:lnTo>
                      <a:pt x="76" y="64"/>
                    </a:lnTo>
                    <a:lnTo>
                      <a:pt x="75" y="63"/>
                    </a:lnTo>
                    <a:lnTo>
                      <a:pt x="74" y="63"/>
                    </a:lnTo>
                    <a:lnTo>
                      <a:pt x="73" y="63"/>
                    </a:lnTo>
                    <a:lnTo>
                      <a:pt x="71" y="63"/>
                    </a:lnTo>
                    <a:lnTo>
                      <a:pt x="70" y="64"/>
                    </a:lnTo>
                    <a:lnTo>
                      <a:pt x="69" y="64"/>
                    </a:lnTo>
                    <a:lnTo>
                      <a:pt x="69" y="63"/>
                    </a:lnTo>
                    <a:lnTo>
                      <a:pt x="67" y="60"/>
                    </a:lnTo>
                    <a:lnTo>
                      <a:pt x="65" y="54"/>
                    </a:lnTo>
                    <a:lnTo>
                      <a:pt x="62" y="50"/>
                    </a:lnTo>
                    <a:lnTo>
                      <a:pt x="61" y="47"/>
                    </a:lnTo>
                    <a:lnTo>
                      <a:pt x="60" y="47"/>
                    </a:lnTo>
                    <a:lnTo>
                      <a:pt x="58" y="49"/>
                    </a:lnTo>
                    <a:lnTo>
                      <a:pt x="57" y="49"/>
                    </a:lnTo>
                    <a:lnTo>
                      <a:pt x="54" y="45"/>
                    </a:lnTo>
                    <a:lnTo>
                      <a:pt x="53" y="45"/>
                    </a:lnTo>
                    <a:lnTo>
                      <a:pt x="52" y="42"/>
                    </a:lnTo>
                    <a:lnTo>
                      <a:pt x="51" y="42"/>
                    </a:lnTo>
                    <a:lnTo>
                      <a:pt x="48" y="41"/>
                    </a:lnTo>
                    <a:lnTo>
                      <a:pt x="41" y="39"/>
                    </a:lnTo>
                    <a:lnTo>
                      <a:pt x="39" y="39"/>
                    </a:lnTo>
                    <a:lnTo>
                      <a:pt x="36" y="39"/>
                    </a:lnTo>
                    <a:lnTo>
                      <a:pt x="35" y="39"/>
                    </a:lnTo>
                    <a:lnTo>
                      <a:pt x="34" y="38"/>
                    </a:lnTo>
                    <a:lnTo>
                      <a:pt x="33" y="38"/>
                    </a:lnTo>
                    <a:lnTo>
                      <a:pt x="32" y="37"/>
                    </a:lnTo>
                    <a:lnTo>
                      <a:pt x="32" y="36"/>
                    </a:lnTo>
                    <a:lnTo>
                      <a:pt x="31" y="36"/>
                    </a:lnTo>
                    <a:lnTo>
                      <a:pt x="30" y="36"/>
                    </a:lnTo>
                    <a:lnTo>
                      <a:pt x="24" y="34"/>
                    </a:lnTo>
                    <a:lnTo>
                      <a:pt x="22" y="34"/>
                    </a:lnTo>
                    <a:lnTo>
                      <a:pt x="20" y="35"/>
                    </a:lnTo>
                    <a:lnTo>
                      <a:pt x="19" y="33"/>
                    </a:lnTo>
                    <a:lnTo>
                      <a:pt x="18" y="32"/>
                    </a:lnTo>
                    <a:lnTo>
                      <a:pt x="17" y="30"/>
                    </a:lnTo>
                    <a:lnTo>
                      <a:pt x="17" y="29"/>
                    </a:lnTo>
                    <a:lnTo>
                      <a:pt x="17" y="27"/>
                    </a:lnTo>
                    <a:lnTo>
                      <a:pt x="16" y="25"/>
                    </a:lnTo>
                    <a:lnTo>
                      <a:pt x="15" y="22"/>
                    </a:lnTo>
                    <a:lnTo>
                      <a:pt x="14" y="21"/>
                    </a:lnTo>
                    <a:lnTo>
                      <a:pt x="11" y="20"/>
                    </a:lnTo>
                    <a:lnTo>
                      <a:pt x="8" y="19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3" y="17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30" y="5"/>
                    </a:lnTo>
                    <a:lnTo>
                      <a:pt x="32" y="5"/>
                    </a:lnTo>
                    <a:lnTo>
                      <a:pt x="33" y="5"/>
                    </a:lnTo>
                    <a:lnTo>
                      <a:pt x="37" y="3"/>
                    </a:lnTo>
                    <a:lnTo>
                      <a:pt x="40" y="3"/>
                    </a:lnTo>
                    <a:lnTo>
                      <a:pt x="41" y="3"/>
                    </a:lnTo>
                    <a:lnTo>
                      <a:pt x="42" y="4"/>
                    </a:lnTo>
                    <a:lnTo>
                      <a:pt x="44" y="7"/>
                    </a:lnTo>
                    <a:lnTo>
                      <a:pt x="51" y="9"/>
                    </a:lnTo>
                    <a:lnTo>
                      <a:pt x="52" y="10"/>
                    </a:lnTo>
                    <a:lnTo>
                      <a:pt x="61" y="17"/>
                    </a:lnTo>
                    <a:lnTo>
                      <a:pt x="62" y="17"/>
                    </a:lnTo>
                    <a:lnTo>
                      <a:pt x="69" y="16"/>
                    </a:lnTo>
                    <a:lnTo>
                      <a:pt x="71" y="17"/>
                    </a:lnTo>
                    <a:lnTo>
                      <a:pt x="73" y="17"/>
                    </a:lnTo>
                    <a:lnTo>
                      <a:pt x="75" y="19"/>
                    </a:lnTo>
                    <a:lnTo>
                      <a:pt x="77" y="20"/>
                    </a:lnTo>
                    <a:lnTo>
                      <a:pt x="80" y="19"/>
                    </a:lnTo>
                    <a:lnTo>
                      <a:pt x="83" y="19"/>
                    </a:lnTo>
                    <a:lnTo>
                      <a:pt x="84" y="20"/>
                    </a:lnTo>
                    <a:lnTo>
                      <a:pt x="84" y="22"/>
                    </a:lnTo>
                    <a:lnTo>
                      <a:pt x="85" y="24"/>
                    </a:lnTo>
                    <a:lnTo>
                      <a:pt x="86" y="24"/>
                    </a:lnTo>
                    <a:lnTo>
                      <a:pt x="88" y="25"/>
                    </a:lnTo>
                    <a:lnTo>
                      <a:pt x="91" y="26"/>
                    </a:lnTo>
                    <a:lnTo>
                      <a:pt x="93" y="28"/>
                    </a:lnTo>
                    <a:lnTo>
                      <a:pt x="94" y="29"/>
                    </a:lnTo>
                    <a:lnTo>
                      <a:pt x="96" y="29"/>
                    </a:lnTo>
                    <a:lnTo>
                      <a:pt x="101" y="29"/>
                    </a:lnTo>
                    <a:lnTo>
                      <a:pt x="103" y="29"/>
                    </a:lnTo>
                    <a:lnTo>
                      <a:pt x="108" y="30"/>
                    </a:lnTo>
                    <a:lnTo>
                      <a:pt x="109" y="30"/>
                    </a:lnTo>
                    <a:lnTo>
                      <a:pt x="113" y="30"/>
                    </a:lnTo>
                    <a:lnTo>
                      <a:pt x="114" y="30"/>
                    </a:lnTo>
                    <a:lnTo>
                      <a:pt x="117" y="30"/>
                    </a:lnTo>
                    <a:lnTo>
                      <a:pt x="119" y="32"/>
                    </a:lnTo>
                    <a:lnTo>
                      <a:pt x="120" y="33"/>
                    </a:lnTo>
                    <a:lnTo>
                      <a:pt x="122" y="33"/>
                    </a:lnTo>
                    <a:lnTo>
                      <a:pt x="125" y="32"/>
                    </a:lnTo>
                    <a:lnTo>
                      <a:pt x="129" y="29"/>
                    </a:lnTo>
                    <a:lnTo>
                      <a:pt x="130" y="28"/>
                    </a:lnTo>
                    <a:lnTo>
                      <a:pt x="140" y="28"/>
                    </a:lnTo>
                    <a:lnTo>
                      <a:pt x="142" y="28"/>
                    </a:lnTo>
                    <a:lnTo>
                      <a:pt x="145" y="28"/>
                    </a:lnTo>
                    <a:lnTo>
                      <a:pt x="148" y="30"/>
                    </a:lnTo>
                    <a:lnTo>
                      <a:pt x="149" y="33"/>
                    </a:lnTo>
                    <a:lnTo>
                      <a:pt x="152" y="34"/>
                    </a:lnTo>
                    <a:lnTo>
                      <a:pt x="155" y="36"/>
                    </a:lnTo>
                    <a:lnTo>
                      <a:pt x="156" y="36"/>
                    </a:lnTo>
                    <a:lnTo>
                      <a:pt x="157" y="35"/>
                    </a:lnTo>
                    <a:lnTo>
                      <a:pt x="158" y="34"/>
                    </a:lnTo>
                    <a:lnTo>
                      <a:pt x="160" y="34"/>
                    </a:lnTo>
                    <a:lnTo>
                      <a:pt x="162" y="34"/>
                    </a:lnTo>
                    <a:lnTo>
                      <a:pt x="164" y="33"/>
                    </a:lnTo>
                    <a:lnTo>
                      <a:pt x="166" y="33"/>
                    </a:lnTo>
                    <a:lnTo>
                      <a:pt x="169" y="33"/>
                    </a:lnTo>
                    <a:lnTo>
                      <a:pt x="171" y="34"/>
                    </a:lnTo>
                    <a:lnTo>
                      <a:pt x="172" y="36"/>
                    </a:lnTo>
                    <a:lnTo>
                      <a:pt x="174" y="37"/>
                    </a:lnTo>
                    <a:lnTo>
                      <a:pt x="179" y="39"/>
                    </a:lnTo>
                    <a:lnTo>
                      <a:pt x="179" y="42"/>
                    </a:lnTo>
                    <a:lnTo>
                      <a:pt x="179" y="43"/>
                    </a:lnTo>
                    <a:lnTo>
                      <a:pt x="179" y="44"/>
                    </a:lnTo>
                    <a:lnTo>
                      <a:pt x="182" y="45"/>
                    </a:lnTo>
                    <a:lnTo>
                      <a:pt x="188" y="52"/>
                    </a:lnTo>
                    <a:lnTo>
                      <a:pt x="189" y="52"/>
                    </a:lnTo>
                    <a:lnTo>
                      <a:pt x="190" y="53"/>
                    </a:lnTo>
                    <a:lnTo>
                      <a:pt x="203" y="56"/>
                    </a:lnTo>
                    <a:lnTo>
                      <a:pt x="207" y="58"/>
                    </a:lnTo>
                    <a:lnTo>
                      <a:pt x="209" y="59"/>
                    </a:lnTo>
                    <a:lnTo>
                      <a:pt x="214" y="60"/>
                    </a:lnTo>
                    <a:lnTo>
                      <a:pt x="215" y="61"/>
                    </a:lnTo>
                    <a:lnTo>
                      <a:pt x="217" y="64"/>
                    </a:lnTo>
                    <a:lnTo>
                      <a:pt x="218" y="64"/>
                    </a:lnTo>
                    <a:lnTo>
                      <a:pt x="224" y="67"/>
                    </a:lnTo>
                    <a:lnTo>
                      <a:pt x="225" y="67"/>
                    </a:lnTo>
                    <a:lnTo>
                      <a:pt x="226" y="68"/>
                    </a:lnTo>
                    <a:lnTo>
                      <a:pt x="228" y="70"/>
                    </a:lnTo>
                    <a:lnTo>
                      <a:pt x="226" y="72"/>
                    </a:lnTo>
                    <a:lnTo>
                      <a:pt x="224" y="74"/>
                    </a:lnTo>
                    <a:lnTo>
                      <a:pt x="222" y="75"/>
                    </a:lnTo>
                    <a:lnTo>
                      <a:pt x="222" y="78"/>
                    </a:lnTo>
                    <a:lnTo>
                      <a:pt x="224" y="79"/>
                    </a:lnTo>
                    <a:lnTo>
                      <a:pt x="226" y="80"/>
                    </a:lnTo>
                    <a:lnTo>
                      <a:pt x="230" y="80"/>
                    </a:lnTo>
                    <a:lnTo>
                      <a:pt x="232" y="81"/>
                    </a:lnTo>
                    <a:lnTo>
                      <a:pt x="233" y="83"/>
                    </a:lnTo>
                    <a:lnTo>
                      <a:pt x="234" y="83"/>
                    </a:lnTo>
                    <a:lnTo>
                      <a:pt x="235" y="84"/>
                    </a:lnTo>
                    <a:lnTo>
                      <a:pt x="237" y="84"/>
                    </a:lnTo>
                    <a:lnTo>
                      <a:pt x="237" y="83"/>
                    </a:lnTo>
                    <a:lnTo>
                      <a:pt x="239" y="80"/>
                    </a:lnTo>
                    <a:lnTo>
                      <a:pt x="239" y="79"/>
                    </a:lnTo>
                    <a:lnTo>
                      <a:pt x="242" y="78"/>
                    </a:lnTo>
                    <a:lnTo>
                      <a:pt x="248" y="78"/>
                    </a:lnTo>
                    <a:lnTo>
                      <a:pt x="250" y="77"/>
                    </a:lnTo>
                    <a:lnTo>
                      <a:pt x="251" y="76"/>
                    </a:lnTo>
                    <a:lnTo>
                      <a:pt x="252" y="75"/>
                    </a:lnTo>
                    <a:lnTo>
                      <a:pt x="254" y="72"/>
                    </a:lnTo>
                    <a:lnTo>
                      <a:pt x="255" y="71"/>
                    </a:lnTo>
                    <a:lnTo>
                      <a:pt x="260" y="71"/>
                    </a:lnTo>
                    <a:lnTo>
                      <a:pt x="263" y="70"/>
                    </a:lnTo>
                    <a:lnTo>
                      <a:pt x="267" y="68"/>
                    </a:lnTo>
                    <a:lnTo>
                      <a:pt x="269" y="68"/>
                    </a:lnTo>
                    <a:lnTo>
                      <a:pt x="272" y="67"/>
                    </a:lnTo>
                    <a:lnTo>
                      <a:pt x="274" y="68"/>
                    </a:lnTo>
                    <a:lnTo>
                      <a:pt x="276" y="68"/>
                    </a:lnTo>
                    <a:lnTo>
                      <a:pt x="277" y="68"/>
                    </a:lnTo>
                    <a:lnTo>
                      <a:pt x="280" y="69"/>
                    </a:lnTo>
                    <a:lnTo>
                      <a:pt x="280" y="70"/>
                    </a:lnTo>
                    <a:lnTo>
                      <a:pt x="282" y="72"/>
                    </a:lnTo>
                    <a:lnTo>
                      <a:pt x="283" y="74"/>
                    </a:lnTo>
                    <a:lnTo>
                      <a:pt x="284" y="78"/>
                    </a:lnTo>
                    <a:lnTo>
                      <a:pt x="284" y="79"/>
                    </a:lnTo>
                    <a:lnTo>
                      <a:pt x="285" y="78"/>
                    </a:lnTo>
                    <a:lnTo>
                      <a:pt x="286" y="74"/>
                    </a:lnTo>
                    <a:lnTo>
                      <a:pt x="287" y="70"/>
                    </a:lnTo>
                    <a:lnTo>
                      <a:pt x="289" y="69"/>
                    </a:lnTo>
                    <a:lnTo>
                      <a:pt x="290" y="67"/>
                    </a:lnTo>
                    <a:lnTo>
                      <a:pt x="292" y="67"/>
                    </a:lnTo>
                    <a:lnTo>
                      <a:pt x="299" y="71"/>
                    </a:lnTo>
                    <a:lnTo>
                      <a:pt x="300" y="72"/>
                    </a:lnTo>
                    <a:lnTo>
                      <a:pt x="301" y="72"/>
                    </a:lnTo>
                    <a:lnTo>
                      <a:pt x="302" y="72"/>
                    </a:lnTo>
                    <a:lnTo>
                      <a:pt x="304" y="71"/>
                    </a:lnTo>
                    <a:lnTo>
                      <a:pt x="306" y="71"/>
                    </a:lnTo>
                    <a:lnTo>
                      <a:pt x="308" y="72"/>
                    </a:lnTo>
                    <a:lnTo>
                      <a:pt x="309" y="74"/>
                    </a:lnTo>
                    <a:lnTo>
                      <a:pt x="315" y="80"/>
                    </a:lnTo>
                    <a:lnTo>
                      <a:pt x="316" y="81"/>
                    </a:lnTo>
                    <a:lnTo>
                      <a:pt x="316" y="83"/>
                    </a:lnTo>
                    <a:lnTo>
                      <a:pt x="317" y="84"/>
                    </a:lnTo>
                    <a:lnTo>
                      <a:pt x="317" y="85"/>
                    </a:lnTo>
                    <a:lnTo>
                      <a:pt x="319" y="86"/>
                    </a:lnTo>
                    <a:lnTo>
                      <a:pt x="321" y="86"/>
                    </a:lnTo>
                    <a:lnTo>
                      <a:pt x="327" y="84"/>
                    </a:lnTo>
                    <a:lnTo>
                      <a:pt x="330" y="84"/>
                    </a:lnTo>
                    <a:lnTo>
                      <a:pt x="335" y="85"/>
                    </a:lnTo>
                    <a:lnTo>
                      <a:pt x="340" y="87"/>
                    </a:lnTo>
                    <a:lnTo>
                      <a:pt x="342" y="89"/>
                    </a:lnTo>
                    <a:lnTo>
                      <a:pt x="342" y="91"/>
                    </a:lnTo>
                    <a:lnTo>
                      <a:pt x="342" y="92"/>
                    </a:lnTo>
                    <a:lnTo>
                      <a:pt x="335" y="110"/>
                    </a:lnTo>
                    <a:lnTo>
                      <a:pt x="336" y="112"/>
                    </a:lnTo>
                    <a:lnTo>
                      <a:pt x="337" y="113"/>
                    </a:lnTo>
                    <a:lnTo>
                      <a:pt x="340" y="114"/>
                    </a:lnTo>
                    <a:lnTo>
                      <a:pt x="346" y="119"/>
                    </a:lnTo>
                    <a:lnTo>
                      <a:pt x="351" y="120"/>
                    </a:lnTo>
                    <a:lnTo>
                      <a:pt x="353" y="125"/>
                    </a:lnTo>
                    <a:lnTo>
                      <a:pt x="354" y="126"/>
                    </a:lnTo>
                    <a:lnTo>
                      <a:pt x="355" y="126"/>
                    </a:lnTo>
                    <a:lnTo>
                      <a:pt x="356" y="126"/>
                    </a:lnTo>
                    <a:lnTo>
                      <a:pt x="358" y="126"/>
                    </a:lnTo>
                    <a:lnTo>
                      <a:pt x="359" y="127"/>
                    </a:lnTo>
                    <a:lnTo>
                      <a:pt x="360" y="127"/>
                    </a:lnTo>
                    <a:lnTo>
                      <a:pt x="361" y="127"/>
                    </a:lnTo>
                    <a:lnTo>
                      <a:pt x="362" y="127"/>
                    </a:lnTo>
                    <a:lnTo>
                      <a:pt x="362" y="128"/>
                    </a:lnTo>
                    <a:lnTo>
                      <a:pt x="363" y="129"/>
                    </a:lnTo>
                    <a:lnTo>
                      <a:pt x="366" y="129"/>
                    </a:lnTo>
                    <a:lnTo>
                      <a:pt x="369" y="128"/>
                    </a:lnTo>
                    <a:lnTo>
                      <a:pt x="370" y="128"/>
                    </a:lnTo>
                    <a:lnTo>
                      <a:pt x="371" y="128"/>
                    </a:lnTo>
                    <a:lnTo>
                      <a:pt x="372" y="130"/>
                    </a:lnTo>
                    <a:lnTo>
                      <a:pt x="375" y="133"/>
                    </a:lnTo>
                    <a:lnTo>
                      <a:pt x="377" y="134"/>
                    </a:lnTo>
                    <a:lnTo>
                      <a:pt x="380" y="134"/>
                    </a:lnTo>
                    <a:lnTo>
                      <a:pt x="381" y="135"/>
                    </a:lnTo>
                    <a:lnTo>
                      <a:pt x="384" y="13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67" name="Freeform 91">
                <a:extLst>
                  <a:ext uri="{FF2B5EF4-FFF2-40B4-BE49-F238E27FC236}">
                    <a16:creationId xmlns:a16="http://schemas.microsoft.com/office/drawing/2014/main" id="{515B33DB-DC75-A696-D76D-59A6B0E9D7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17552" y="1351111"/>
                <a:ext cx="552450" cy="433388"/>
              </a:xfrm>
              <a:custGeom>
                <a:avLst/>
                <a:gdLst>
                  <a:gd name="T0" fmla="*/ 32 w 348"/>
                  <a:gd name="T1" fmla="*/ 185 h 273"/>
                  <a:gd name="T2" fmla="*/ 60 w 348"/>
                  <a:gd name="T3" fmla="*/ 185 h 273"/>
                  <a:gd name="T4" fmla="*/ 71 w 348"/>
                  <a:gd name="T5" fmla="*/ 207 h 273"/>
                  <a:gd name="T6" fmla="*/ 59 w 348"/>
                  <a:gd name="T7" fmla="*/ 232 h 273"/>
                  <a:gd name="T8" fmla="*/ 36 w 348"/>
                  <a:gd name="T9" fmla="*/ 222 h 273"/>
                  <a:gd name="T10" fmla="*/ 30 w 348"/>
                  <a:gd name="T11" fmla="*/ 211 h 273"/>
                  <a:gd name="T12" fmla="*/ 14 w 348"/>
                  <a:gd name="T13" fmla="*/ 195 h 273"/>
                  <a:gd name="T14" fmla="*/ 1 w 348"/>
                  <a:gd name="T15" fmla="*/ 177 h 273"/>
                  <a:gd name="T16" fmla="*/ 348 w 348"/>
                  <a:gd name="T17" fmla="*/ 124 h 273"/>
                  <a:gd name="T18" fmla="*/ 332 w 348"/>
                  <a:gd name="T19" fmla="*/ 113 h 273"/>
                  <a:gd name="T20" fmla="*/ 24 w 348"/>
                  <a:gd name="T21" fmla="*/ 73 h 273"/>
                  <a:gd name="T22" fmla="*/ 100 w 348"/>
                  <a:gd name="T23" fmla="*/ 0 h 273"/>
                  <a:gd name="T24" fmla="*/ 117 w 348"/>
                  <a:gd name="T25" fmla="*/ 2 h 273"/>
                  <a:gd name="T26" fmla="*/ 134 w 348"/>
                  <a:gd name="T27" fmla="*/ 26 h 273"/>
                  <a:gd name="T28" fmla="*/ 146 w 348"/>
                  <a:gd name="T29" fmla="*/ 40 h 273"/>
                  <a:gd name="T30" fmla="*/ 173 w 348"/>
                  <a:gd name="T31" fmla="*/ 55 h 273"/>
                  <a:gd name="T32" fmla="*/ 188 w 348"/>
                  <a:gd name="T33" fmla="*/ 43 h 273"/>
                  <a:gd name="T34" fmla="*/ 220 w 348"/>
                  <a:gd name="T35" fmla="*/ 14 h 273"/>
                  <a:gd name="T36" fmla="*/ 249 w 348"/>
                  <a:gd name="T37" fmla="*/ 33 h 273"/>
                  <a:gd name="T38" fmla="*/ 263 w 348"/>
                  <a:gd name="T39" fmla="*/ 66 h 273"/>
                  <a:gd name="T40" fmla="*/ 282 w 348"/>
                  <a:gd name="T41" fmla="*/ 94 h 273"/>
                  <a:gd name="T42" fmla="*/ 301 w 348"/>
                  <a:gd name="T43" fmla="*/ 105 h 273"/>
                  <a:gd name="T44" fmla="*/ 327 w 348"/>
                  <a:gd name="T45" fmla="*/ 115 h 273"/>
                  <a:gd name="T46" fmla="*/ 326 w 348"/>
                  <a:gd name="T47" fmla="*/ 123 h 273"/>
                  <a:gd name="T48" fmla="*/ 306 w 348"/>
                  <a:gd name="T49" fmla="*/ 122 h 273"/>
                  <a:gd name="T50" fmla="*/ 281 w 348"/>
                  <a:gd name="T51" fmla="*/ 139 h 273"/>
                  <a:gd name="T52" fmla="*/ 276 w 348"/>
                  <a:gd name="T53" fmla="*/ 153 h 273"/>
                  <a:gd name="T54" fmla="*/ 275 w 348"/>
                  <a:gd name="T55" fmla="*/ 168 h 273"/>
                  <a:gd name="T56" fmla="*/ 268 w 348"/>
                  <a:gd name="T57" fmla="*/ 190 h 273"/>
                  <a:gd name="T58" fmla="*/ 274 w 348"/>
                  <a:gd name="T59" fmla="*/ 203 h 273"/>
                  <a:gd name="T60" fmla="*/ 264 w 348"/>
                  <a:gd name="T61" fmla="*/ 219 h 273"/>
                  <a:gd name="T62" fmla="*/ 258 w 348"/>
                  <a:gd name="T63" fmla="*/ 218 h 273"/>
                  <a:gd name="T64" fmla="*/ 247 w 348"/>
                  <a:gd name="T65" fmla="*/ 220 h 273"/>
                  <a:gd name="T66" fmla="*/ 243 w 348"/>
                  <a:gd name="T67" fmla="*/ 270 h 273"/>
                  <a:gd name="T68" fmla="*/ 220 w 348"/>
                  <a:gd name="T69" fmla="*/ 264 h 273"/>
                  <a:gd name="T70" fmla="*/ 205 w 348"/>
                  <a:gd name="T71" fmla="*/ 249 h 273"/>
                  <a:gd name="T72" fmla="*/ 210 w 348"/>
                  <a:gd name="T73" fmla="*/ 224 h 273"/>
                  <a:gd name="T74" fmla="*/ 211 w 348"/>
                  <a:gd name="T75" fmla="*/ 198 h 273"/>
                  <a:gd name="T76" fmla="*/ 180 w 348"/>
                  <a:gd name="T77" fmla="*/ 175 h 273"/>
                  <a:gd name="T78" fmla="*/ 138 w 348"/>
                  <a:gd name="T79" fmla="*/ 203 h 273"/>
                  <a:gd name="T80" fmla="*/ 120 w 348"/>
                  <a:gd name="T81" fmla="*/ 219 h 273"/>
                  <a:gd name="T82" fmla="*/ 104 w 348"/>
                  <a:gd name="T83" fmla="*/ 235 h 273"/>
                  <a:gd name="T84" fmla="*/ 96 w 348"/>
                  <a:gd name="T85" fmla="*/ 211 h 273"/>
                  <a:gd name="T86" fmla="*/ 102 w 348"/>
                  <a:gd name="T87" fmla="*/ 202 h 273"/>
                  <a:gd name="T88" fmla="*/ 104 w 348"/>
                  <a:gd name="T89" fmla="*/ 185 h 273"/>
                  <a:gd name="T90" fmla="*/ 83 w 348"/>
                  <a:gd name="T91" fmla="*/ 180 h 273"/>
                  <a:gd name="T92" fmla="*/ 56 w 348"/>
                  <a:gd name="T93" fmla="*/ 153 h 273"/>
                  <a:gd name="T94" fmla="*/ 71 w 348"/>
                  <a:gd name="T95" fmla="*/ 132 h 273"/>
                  <a:gd name="T96" fmla="*/ 40 w 348"/>
                  <a:gd name="T97" fmla="*/ 105 h 273"/>
                  <a:gd name="T98" fmla="*/ 48 w 348"/>
                  <a:gd name="T99" fmla="*/ 81 h 273"/>
                  <a:gd name="T100" fmla="*/ 30 w 348"/>
                  <a:gd name="T101" fmla="*/ 69 h 273"/>
                  <a:gd name="T102" fmla="*/ 25 w 348"/>
                  <a:gd name="T103" fmla="*/ 60 h 273"/>
                  <a:gd name="T104" fmla="*/ 36 w 348"/>
                  <a:gd name="T105" fmla="*/ 38 h 273"/>
                  <a:gd name="T106" fmla="*/ 59 w 348"/>
                  <a:gd name="T107" fmla="*/ 52 h 273"/>
                  <a:gd name="T108" fmla="*/ 94 w 348"/>
                  <a:gd name="T109" fmla="*/ 63 h 273"/>
                  <a:gd name="T110" fmla="*/ 110 w 348"/>
                  <a:gd name="T111" fmla="*/ 61 h 273"/>
                  <a:gd name="T112" fmla="*/ 109 w 348"/>
                  <a:gd name="T113" fmla="*/ 43 h 273"/>
                  <a:gd name="T114" fmla="*/ 84 w 348"/>
                  <a:gd name="T115" fmla="*/ 22 h 273"/>
                  <a:gd name="T116" fmla="*/ 43 w 348"/>
                  <a:gd name="T117" fmla="*/ 102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48" h="273">
                    <a:moveTo>
                      <a:pt x="17" y="169"/>
                    </a:moveTo>
                    <a:lnTo>
                      <a:pt x="22" y="174"/>
                    </a:lnTo>
                    <a:lnTo>
                      <a:pt x="22" y="175"/>
                    </a:lnTo>
                    <a:lnTo>
                      <a:pt x="23" y="176"/>
                    </a:lnTo>
                    <a:lnTo>
                      <a:pt x="23" y="178"/>
                    </a:lnTo>
                    <a:lnTo>
                      <a:pt x="22" y="181"/>
                    </a:lnTo>
                    <a:lnTo>
                      <a:pt x="22" y="182"/>
                    </a:lnTo>
                    <a:lnTo>
                      <a:pt x="23" y="183"/>
                    </a:lnTo>
                    <a:lnTo>
                      <a:pt x="25" y="183"/>
                    </a:lnTo>
                    <a:lnTo>
                      <a:pt x="27" y="181"/>
                    </a:lnTo>
                    <a:lnTo>
                      <a:pt x="28" y="181"/>
                    </a:lnTo>
                    <a:lnTo>
                      <a:pt x="31" y="183"/>
                    </a:lnTo>
                    <a:lnTo>
                      <a:pt x="31" y="185"/>
                    </a:lnTo>
                    <a:lnTo>
                      <a:pt x="32" y="185"/>
                    </a:lnTo>
                    <a:lnTo>
                      <a:pt x="33" y="186"/>
                    </a:lnTo>
                    <a:lnTo>
                      <a:pt x="35" y="186"/>
                    </a:lnTo>
                    <a:lnTo>
                      <a:pt x="36" y="186"/>
                    </a:lnTo>
                    <a:lnTo>
                      <a:pt x="39" y="189"/>
                    </a:lnTo>
                    <a:lnTo>
                      <a:pt x="40" y="189"/>
                    </a:lnTo>
                    <a:lnTo>
                      <a:pt x="41" y="189"/>
                    </a:lnTo>
                    <a:lnTo>
                      <a:pt x="42" y="189"/>
                    </a:lnTo>
                    <a:lnTo>
                      <a:pt x="47" y="185"/>
                    </a:lnTo>
                    <a:lnTo>
                      <a:pt x="48" y="184"/>
                    </a:lnTo>
                    <a:lnTo>
                      <a:pt x="56" y="183"/>
                    </a:lnTo>
                    <a:lnTo>
                      <a:pt x="57" y="183"/>
                    </a:lnTo>
                    <a:lnTo>
                      <a:pt x="59" y="183"/>
                    </a:lnTo>
                    <a:lnTo>
                      <a:pt x="60" y="184"/>
                    </a:lnTo>
                    <a:lnTo>
                      <a:pt x="60" y="185"/>
                    </a:lnTo>
                    <a:lnTo>
                      <a:pt x="60" y="186"/>
                    </a:lnTo>
                    <a:lnTo>
                      <a:pt x="60" y="189"/>
                    </a:lnTo>
                    <a:lnTo>
                      <a:pt x="61" y="192"/>
                    </a:lnTo>
                    <a:lnTo>
                      <a:pt x="60" y="193"/>
                    </a:lnTo>
                    <a:lnTo>
                      <a:pt x="59" y="197"/>
                    </a:lnTo>
                    <a:lnTo>
                      <a:pt x="58" y="198"/>
                    </a:lnTo>
                    <a:lnTo>
                      <a:pt x="59" y="199"/>
                    </a:lnTo>
                    <a:lnTo>
                      <a:pt x="62" y="200"/>
                    </a:lnTo>
                    <a:lnTo>
                      <a:pt x="64" y="201"/>
                    </a:lnTo>
                    <a:lnTo>
                      <a:pt x="65" y="202"/>
                    </a:lnTo>
                    <a:lnTo>
                      <a:pt x="66" y="203"/>
                    </a:lnTo>
                    <a:lnTo>
                      <a:pt x="67" y="205"/>
                    </a:lnTo>
                    <a:lnTo>
                      <a:pt x="70" y="206"/>
                    </a:lnTo>
                    <a:lnTo>
                      <a:pt x="71" y="207"/>
                    </a:lnTo>
                    <a:lnTo>
                      <a:pt x="71" y="208"/>
                    </a:lnTo>
                    <a:lnTo>
                      <a:pt x="71" y="209"/>
                    </a:lnTo>
                    <a:lnTo>
                      <a:pt x="70" y="211"/>
                    </a:lnTo>
                    <a:lnTo>
                      <a:pt x="69" y="213"/>
                    </a:lnTo>
                    <a:lnTo>
                      <a:pt x="70" y="215"/>
                    </a:lnTo>
                    <a:lnTo>
                      <a:pt x="71" y="217"/>
                    </a:lnTo>
                    <a:lnTo>
                      <a:pt x="73" y="219"/>
                    </a:lnTo>
                    <a:lnTo>
                      <a:pt x="74" y="222"/>
                    </a:lnTo>
                    <a:lnTo>
                      <a:pt x="77" y="231"/>
                    </a:lnTo>
                    <a:lnTo>
                      <a:pt x="81" y="237"/>
                    </a:lnTo>
                    <a:lnTo>
                      <a:pt x="77" y="236"/>
                    </a:lnTo>
                    <a:lnTo>
                      <a:pt x="73" y="234"/>
                    </a:lnTo>
                    <a:lnTo>
                      <a:pt x="60" y="232"/>
                    </a:lnTo>
                    <a:lnTo>
                      <a:pt x="59" y="232"/>
                    </a:lnTo>
                    <a:lnTo>
                      <a:pt x="56" y="231"/>
                    </a:lnTo>
                    <a:lnTo>
                      <a:pt x="50" y="231"/>
                    </a:lnTo>
                    <a:lnTo>
                      <a:pt x="47" y="230"/>
                    </a:lnTo>
                    <a:lnTo>
                      <a:pt x="45" y="230"/>
                    </a:lnTo>
                    <a:lnTo>
                      <a:pt x="44" y="230"/>
                    </a:lnTo>
                    <a:lnTo>
                      <a:pt x="43" y="228"/>
                    </a:lnTo>
                    <a:lnTo>
                      <a:pt x="42" y="228"/>
                    </a:lnTo>
                    <a:lnTo>
                      <a:pt x="41" y="227"/>
                    </a:lnTo>
                    <a:lnTo>
                      <a:pt x="39" y="226"/>
                    </a:lnTo>
                    <a:lnTo>
                      <a:pt x="39" y="225"/>
                    </a:lnTo>
                    <a:lnTo>
                      <a:pt x="39" y="224"/>
                    </a:lnTo>
                    <a:lnTo>
                      <a:pt x="39" y="223"/>
                    </a:lnTo>
                    <a:lnTo>
                      <a:pt x="38" y="222"/>
                    </a:lnTo>
                    <a:lnTo>
                      <a:pt x="36" y="222"/>
                    </a:lnTo>
                    <a:lnTo>
                      <a:pt x="36" y="220"/>
                    </a:lnTo>
                    <a:lnTo>
                      <a:pt x="36" y="219"/>
                    </a:lnTo>
                    <a:lnTo>
                      <a:pt x="35" y="218"/>
                    </a:lnTo>
                    <a:lnTo>
                      <a:pt x="35" y="217"/>
                    </a:lnTo>
                    <a:lnTo>
                      <a:pt x="34" y="217"/>
                    </a:lnTo>
                    <a:lnTo>
                      <a:pt x="34" y="216"/>
                    </a:lnTo>
                    <a:lnTo>
                      <a:pt x="34" y="215"/>
                    </a:lnTo>
                    <a:lnTo>
                      <a:pt x="34" y="214"/>
                    </a:lnTo>
                    <a:lnTo>
                      <a:pt x="33" y="214"/>
                    </a:lnTo>
                    <a:lnTo>
                      <a:pt x="32" y="214"/>
                    </a:lnTo>
                    <a:lnTo>
                      <a:pt x="32" y="213"/>
                    </a:lnTo>
                    <a:lnTo>
                      <a:pt x="32" y="211"/>
                    </a:lnTo>
                    <a:lnTo>
                      <a:pt x="31" y="211"/>
                    </a:lnTo>
                    <a:lnTo>
                      <a:pt x="30" y="211"/>
                    </a:lnTo>
                    <a:lnTo>
                      <a:pt x="24" y="210"/>
                    </a:lnTo>
                    <a:lnTo>
                      <a:pt x="22" y="210"/>
                    </a:lnTo>
                    <a:lnTo>
                      <a:pt x="22" y="209"/>
                    </a:lnTo>
                    <a:lnTo>
                      <a:pt x="22" y="206"/>
                    </a:lnTo>
                    <a:lnTo>
                      <a:pt x="21" y="205"/>
                    </a:lnTo>
                    <a:lnTo>
                      <a:pt x="21" y="203"/>
                    </a:lnTo>
                    <a:lnTo>
                      <a:pt x="19" y="203"/>
                    </a:lnTo>
                    <a:lnTo>
                      <a:pt x="18" y="200"/>
                    </a:lnTo>
                    <a:lnTo>
                      <a:pt x="18" y="199"/>
                    </a:lnTo>
                    <a:lnTo>
                      <a:pt x="17" y="199"/>
                    </a:lnTo>
                    <a:lnTo>
                      <a:pt x="17" y="198"/>
                    </a:lnTo>
                    <a:lnTo>
                      <a:pt x="16" y="198"/>
                    </a:lnTo>
                    <a:lnTo>
                      <a:pt x="16" y="197"/>
                    </a:lnTo>
                    <a:lnTo>
                      <a:pt x="14" y="195"/>
                    </a:lnTo>
                    <a:lnTo>
                      <a:pt x="14" y="194"/>
                    </a:lnTo>
                    <a:lnTo>
                      <a:pt x="13" y="194"/>
                    </a:lnTo>
                    <a:lnTo>
                      <a:pt x="12" y="194"/>
                    </a:lnTo>
                    <a:lnTo>
                      <a:pt x="10" y="193"/>
                    </a:lnTo>
                    <a:lnTo>
                      <a:pt x="10" y="192"/>
                    </a:lnTo>
                    <a:lnTo>
                      <a:pt x="9" y="191"/>
                    </a:lnTo>
                    <a:lnTo>
                      <a:pt x="9" y="189"/>
                    </a:lnTo>
                    <a:lnTo>
                      <a:pt x="7" y="182"/>
                    </a:lnTo>
                    <a:lnTo>
                      <a:pt x="6" y="180"/>
                    </a:lnTo>
                    <a:lnTo>
                      <a:pt x="5" y="180"/>
                    </a:lnTo>
                    <a:lnTo>
                      <a:pt x="6" y="178"/>
                    </a:lnTo>
                    <a:lnTo>
                      <a:pt x="4" y="178"/>
                    </a:lnTo>
                    <a:lnTo>
                      <a:pt x="2" y="178"/>
                    </a:lnTo>
                    <a:lnTo>
                      <a:pt x="1" y="177"/>
                    </a:lnTo>
                    <a:lnTo>
                      <a:pt x="1" y="176"/>
                    </a:lnTo>
                    <a:lnTo>
                      <a:pt x="0" y="174"/>
                    </a:lnTo>
                    <a:lnTo>
                      <a:pt x="0" y="173"/>
                    </a:lnTo>
                    <a:lnTo>
                      <a:pt x="1" y="172"/>
                    </a:lnTo>
                    <a:lnTo>
                      <a:pt x="4" y="172"/>
                    </a:lnTo>
                    <a:lnTo>
                      <a:pt x="7" y="172"/>
                    </a:lnTo>
                    <a:lnTo>
                      <a:pt x="9" y="170"/>
                    </a:lnTo>
                    <a:lnTo>
                      <a:pt x="10" y="169"/>
                    </a:lnTo>
                    <a:lnTo>
                      <a:pt x="13" y="168"/>
                    </a:lnTo>
                    <a:lnTo>
                      <a:pt x="15" y="167"/>
                    </a:lnTo>
                    <a:lnTo>
                      <a:pt x="17" y="168"/>
                    </a:lnTo>
                    <a:lnTo>
                      <a:pt x="17" y="169"/>
                    </a:lnTo>
                    <a:close/>
                    <a:moveTo>
                      <a:pt x="346" y="123"/>
                    </a:moveTo>
                    <a:lnTo>
                      <a:pt x="348" y="124"/>
                    </a:lnTo>
                    <a:lnTo>
                      <a:pt x="348" y="125"/>
                    </a:lnTo>
                    <a:lnTo>
                      <a:pt x="348" y="126"/>
                    </a:lnTo>
                    <a:lnTo>
                      <a:pt x="346" y="125"/>
                    </a:lnTo>
                    <a:lnTo>
                      <a:pt x="345" y="126"/>
                    </a:lnTo>
                    <a:lnTo>
                      <a:pt x="345" y="125"/>
                    </a:lnTo>
                    <a:lnTo>
                      <a:pt x="344" y="124"/>
                    </a:lnTo>
                    <a:lnTo>
                      <a:pt x="344" y="123"/>
                    </a:lnTo>
                    <a:lnTo>
                      <a:pt x="345" y="124"/>
                    </a:lnTo>
                    <a:lnTo>
                      <a:pt x="345" y="123"/>
                    </a:lnTo>
                    <a:lnTo>
                      <a:pt x="346" y="123"/>
                    </a:lnTo>
                    <a:close/>
                    <a:moveTo>
                      <a:pt x="331" y="111"/>
                    </a:moveTo>
                    <a:lnTo>
                      <a:pt x="331" y="113"/>
                    </a:lnTo>
                    <a:lnTo>
                      <a:pt x="332" y="111"/>
                    </a:lnTo>
                    <a:lnTo>
                      <a:pt x="332" y="113"/>
                    </a:lnTo>
                    <a:lnTo>
                      <a:pt x="332" y="114"/>
                    </a:lnTo>
                    <a:lnTo>
                      <a:pt x="333" y="115"/>
                    </a:lnTo>
                    <a:lnTo>
                      <a:pt x="334" y="115"/>
                    </a:lnTo>
                    <a:lnTo>
                      <a:pt x="334" y="116"/>
                    </a:lnTo>
                    <a:lnTo>
                      <a:pt x="334" y="117"/>
                    </a:lnTo>
                    <a:lnTo>
                      <a:pt x="334" y="118"/>
                    </a:lnTo>
                    <a:lnTo>
                      <a:pt x="333" y="118"/>
                    </a:lnTo>
                    <a:lnTo>
                      <a:pt x="332" y="118"/>
                    </a:lnTo>
                    <a:lnTo>
                      <a:pt x="332" y="116"/>
                    </a:lnTo>
                    <a:lnTo>
                      <a:pt x="331" y="114"/>
                    </a:lnTo>
                    <a:lnTo>
                      <a:pt x="331" y="111"/>
                    </a:lnTo>
                    <a:close/>
                    <a:moveTo>
                      <a:pt x="26" y="73"/>
                    </a:moveTo>
                    <a:lnTo>
                      <a:pt x="25" y="73"/>
                    </a:lnTo>
                    <a:lnTo>
                      <a:pt x="24" y="73"/>
                    </a:lnTo>
                    <a:lnTo>
                      <a:pt x="24" y="72"/>
                    </a:lnTo>
                    <a:lnTo>
                      <a:pt x="24" y="71"/>
                    </a:lnTo>
                    <a:lnTo>
                      <a:pt x="26" y="73"/>
                    </a:lnTo>
                    <a:close/>
                    <a:moveTo>
                      <a:pt x="15" y="67"/>
                    </a:moveTo>
                    <a:lnTo>
                      <a:pt x="14" y="69"/>
                    </a:lnTo>
                    <a:lnTo>
                      <a:pt x="12" y="68"/>
                    </a:lnTo>
                    <a:lnTo>
                      <a:pt x="12" y="67"/>
                    </a:lnTo>
                    <a:lnTo>
                      <a:pt x="10" y="66"/>
                    </a:lnTo>
                    <a:lnTo>
                      <a:pt x="12" y="65"/>
                    </a:lnTo>
                    <a:lnTo>
                      <a:pt x="12" y="64"/>
                    </a:lnTo>
                    <a:lnTo>
                      <a:pt x="14" y="65"/>
                    </a:lnTo>
                    <a:lnTo>
                      <a:pt x="15" y="67"/>
                    </a:lnTo>
                    <a:close/>
                    <a:moveTo>
                      <a:pt x="99" y="0"/>
                    </a:moveTo>
                    <a:lnTo>
                      <a:pt x="100" y="0"/>
                    </a:lnTo>
                    <a:lnTo>
                      <a:pt x="101" y="0"/>
                    </a:lnTo>
                    <a:lnTo>
                      <a:pt x="104" y="0"/>
                    </a:lnTo>
                    <a:lnTo>
                      <a:pt x="105" y="1"/>
                    </a:lnTo>
                    <a:lnTo>
                      <a:pt x="105" y="2"/>
                    </a:lnTo>
                    <a:lnTo>
                      <a:pt x="105" y="6"/>
                    </a:lnTo>
                    <a:lnTo>
                      <a:pt x="105" y="7"/>
                    </a:lnTo>
                    <a:lnTo>
                      <a:pt x="107" y="8"/>
                    </a:lnTo>
                    <a:lnTo>
                      <a:pt x="108" y="8"/>
                    </a:lnTo>
                    <a:lnTo>
                      <a:pt x="109" y="7"/>
                    </a:lnTo>
                    <a:lnTo>
                      <a:pt x="110" y="6"/>
                    </a:lnTo>
                    <a:lnTo>
                      <a:pt x="112" y="6"/>
                    </a:lnTo>
                    <a:lnTo>
                      <a:pt x="114" y="5"/>
                    </a:lnTo>
                    <a:lnTo>
                      <a:pt x="116" y="4"/>
                    </a:lnTo>
                    <a:lnTo>
                      <a:pt x="117" y="2"/>
                    </a:lnTo>
                    <a:lnTo>
                      <a:pt x="117" y="4"/>
                    </a:lnTo>
                    <a:lnTo>
                      <a:pt x="118" y="7"/>
                    </a:lnTo>
                    <a:lnTo>
                      <a:pt x="118" y="8"/>
                    </a:lnTo>
                    <a:lnTo>
                      <a:pt x="118" y="9"/>
                    </a:lnTo>
                    <a:lnTo>
                      <a:pt x="122" y="13"/>
                    </a:lnTo>
                    <a:lnTo>
                      <a:pt x="124" y="14"/>
                    </a:lnTo>
                    <a:lnTo>
                      <a:pt x="126" y="14"/>
                    </a:lnTo>
                    <a:lnTo>
                      <a:pt x="127" y="15"/>
                    </a:lnTo>
                    <a:lnTo>
                      <a:pt x="127" y="16"/>
                    </a:lnTo>
                    <a:lnTo>
                      <a:pt x="128" y="17"/>
                    </a:lnTo>
                    <a:lnTo>
                      <a:pt x="131" y="21"/>
                    </a:lnTo>
                    <a:lnTo>
                      <a:pt x="133" y="23"/>
                    </a:lnTo>
                    <a:lnTo>
                      <a:pt x="133" y="25"/>
                    </a:lnTo>
                    <a:lnTo>
                      <a:pt x="134" y="26"/>
                    </a:lnTo>
                    <a:lnTo>
                      <a:pt x="136" y="26"/>
                    </a:lnTo>
                    <a:lnTo>
                      <a:pt x="137" y="26"/>
                    </a:lnTo>
                    <a:lnTo>
                      <a:pt x="138" y="25"/>
                    </a:lnTo>
                    <a:lnTo>
                      <a:pt x="139" y="26"/>
                    </a:lnTo>
                    <a:lnTo>
                      <a:pt x="141" y="27"/>
                    </a:lnTo>
                    <a:lnTo>
                      <a:pt x="141" y="29"/>
                    </a:lnTo>
                    <a:lnTo>
                      <a:pt x="142" y="30"/>
                    </a:lnTo>
                    <a:lnTo>
                      <a:pt x="142" y="31"/>
                    </a:lnTo>
                    <a:lnTo>
                      <a:pt x="143" y="32"/>
                    </a:lnTo>
                    <a:lnTo>
                      <a:pt x="144" y="33"/>
                    </a:lnTo>
                    <a:lnTo>
                      <a:pt x="144" y="34"/>
                    </a:lnTo>
                    <a:lnTo>
                      <a:pt x="146" y="36"/>
                    </a:lnTo>
                    <a:lnTo>
                      <a:pt x="146" y="38"/>
                    </a:lnTo>
                    <a:lnTo>
                      <a:pt x="146" y="40"/>
                    </a:lnTo>
                    <a:lnTo>
                      <a:pt x="146" y="44"/>
                    </a:lnTo>
                    <a:lnTo>
                      <a:pt x="147" y="46"/>
                    </a:lnTo>
                    <a:lnTo>
                      <a:pt x="148" y="47"/>
                    </a:lnTo>
                    <a:lnTo>
                      <a:pt x="153" y="49"/>
                    </a:lnTo>
                    <a:lnTo>
                      <a:pt x="154" y="50"/>
                    </a:lnTo>
                    <a:lnTo>
                      <a:pt x="161" y="51"/>
                    </a:lnTo>
                    <a:lnTo>
                      <a:pt x="162" y="51"/>
                    </a:lnTo>
                    <a:lnTo>
                      <a:pt x="163" y="54"/>
                    </a:lnTo>
                    <a:lnTo>
                      <a:pt x="164" y="55"/>
                    </a:lnTo>
                    <a:lnTo>
                      <a:pt x="165" y="55"/>
                    </a:lnTo>
                    <a:lnTo>
                      <a:pt x="168" y="54"/>
                    </a:lnTo>
                    <a:lnTo>
                      <a:pt x="169" y="52"/>
                    </a:lnTo>
                    <a:lnTo>
                      <a:pt x="170" y="52"/>
                    </a:lnTo>
                    <a:lnTo>
                      <a:pt x="173" y="55"/>
                    </a:lnTo>
                    <a:lnTo>
                      <a:pt x="176" y="56"/>
                    </a:lnTo>
                    <a:lnTo>
                      <a:pt x="177" y="56"/>
                    </a:lnTo>
                    <a:lnTo>
                      <a:pt x="180" y="55"/>
                    </a:lnTo>
                    <a:lnTo>
                      <a:pt x="181" y="55"/>
                    </a:lnTo>
                    <a:lnTo>
                      <a:pt x="184" y="55"/>
                    </a:lnTo>
                    <a:lnTo>
                      <a:pt x="186" y="54"/>
                    </a:lnTo>
                    <a:lnTo>
                      <a:pt x="186" y="52"/>
                    </a:lnTo>
                    <a:lnTo>
                      <a:pt x="186" y="51"/>
                    </a:lnTo>
                    <a:lnTo>
                      <a:pt x="185" y="50"/>
                    </a:lnTo>
                    <a:lnTo>
                      <a:pt x="186" y="48"/>
                    </a:lnTo>
                    <a:lnTo>
                      <a:pt x="187" y="47"/>
                    </a:lnTo>
                    <a:lnTo>
                      <a:pt x="187" y="46"/>
                    </a:lnTo>
                    <a:lnTo>
                      <a:pt x="188" y="44"/>
                    </a:lnTo>
                    <a:lnTo>
                      <a:pt x="188" y="43"/>
                    </a:lnTo>
                    <a:lnTo>
                      <a:pt x="189" y="42"/>
                    </a:lnTo>
                    <a:lnTo>
                      <a:pt x="190" y="43"/>
                    </a:lnTo>
                    <a:lnTo>
                      <a:pt x="191" y="42"/>
                    </a:lnTo>
                    <a:lnTo>
                      <a:pt x="194" y="36"/>
                    </a:lnTo>
                    <a:lnTo>
                      <a:pt x="195" y="34"/>
                    </a:lnTo>
                    <a:lnTo>
                      <a:pt x="197" y="33"/>
                    </a:lnTo>
                    <a:lnTo>
                      <a:pt x="204" y="32"/>
                    </a:lnTo>
                    <a:lnTo>
                      <a:pt x="205" y="31"/>
                    </a:lnTo>
                    <a:lnTo>
                      <a:pt x="208" y="27"/>
                    </a:lnTo>
                    <a:lnTo>
                      <a:pt x="214" y="25"/>
                    </a:lnTo>
                    <a:lnTo>
                      <a:pt x="215" y="23"/>
                    </a:lnTo>
                    <a:lnTo>
                      <a:pt x="216" y="21"/>
                    </a:lnTo>
                    <a:lnTo>
                      <a:pt x="219" y="14"/>
                    </a:lnTo>
                    <a:lnTo>
                      <a:pt x="220" y="14"/>
                    </a:lnTo>
                    <a:lnTo>
                      <a:pt x="223" y="8"/>
                    </a:lnTo>
                    <a:lnTo>
                      <a:pt x="226" y="4"/>
                    </a:lnTo>
                    <a:lnTo>
                      <a:pt x="229" y="5"/>
                    </a:lnTo>
                    <a:lnTo>
                      <a:pt x="231" y="7"/>
                    </a:lnTo>
                    <a:lnTo>
                      <a:pt x="236" y="15"/>
                    </a:lnTo>
                    <a:lnTo>
                      <a:pt x="238" y="16"/>
                    </a:lnTo>
                    <a:lnTo>
                      <a:pt x="239" y="17"/>
                    </a:lnTo>
                    <a:lnTo>
                      <a:pt x="239" y="19"/>
                    </a:lnTo>
                    <a:lnTo>
                      <a:pt x="243" y="24"/>
                    </a:lnTo>
                    <a:lnTo>
                      <a:pt x="246" y="30"/>
                    </a:lnTo>
                    <a:lnTo>
                      <a:pt x="247" y="30"/>
                    </a:lnTo>
                    <a:lnTo>
                      <a:pt x="248" y="31"/>
                    </a:lnTo>
                    <a:lnTo>
                      <a:pt x="248" y="32"/>
                    </a:lnTo>
                    <a:lnTo>
                      <a:pt x="249" y="33"/>
                    </a:lnTo>
                    <a:lnTo>
                      <a:pt x="250" y="35"/>
                    </a:lnTo>
                    <a:lnTo>
                      <a:pt x="251" y="35"/>
                    </a:lnTo>
                    <a:lnTo>
                      <a:pt x="253" y="36"/>
                    </a:lnTo>
                    <a:lnTo>
                      <a:pt x="254" y="38"/>
                    </a:lnTo>
                    <a:lnTo>
                      <a:pt x="256" y="42"/>
                    </a:lnTo>
                    <a:lnTo>
                      <a:pt x="258" y="47"/>
                    </a:lnTo>
                    <a:lnTo>
                      <a:pt x="258" y="48"/>
                    </a:lnTo>
                    <a:lnTo>
                      <a:pt x="259" y="49"/>
                    </a:lnTo>
                    <a:lnTo>
                      <a:pt x="259" y="51"/>
                    </a:lnTo>
                    <a:lnTo>
                      <a:pt x="260" y="58"/>
                    </a:lnTo>
                    <a:lnTo>
                      <a:pt x="260" y="59"/>
                    </a:lnTo>
                    <a:lnTo>
                      <a:pt x="262" y="59"/>
                    </a:lnTo>
                    <a:lnTo>
                      <a:pt x="262" y="60"/>
                    </a:lnTo>
                    <a:lnTo>
                      <a:pt x="263" y="66"/>
                    </a:lnTo>
                    <a:lnTo>
                      <a:pt x="266" y="71"/>
                    </a:lnTo>
                    <a:lnTo>
                      <a:pt x="273" y="80"/>
                    </a:lnTo>
                    <a:lnTo>
                      <a:pt x="274" y="81"/>
                    </a:lnTo>
                    <a:lnTo>
                      <a:pt x="275" y="82"/>
                    </a:lnTo>
                    <a:lnTo>
                      <a:pt x="277" y="84"/>
                    </a:lnTo>
                    <a:lnTo>
                      <a:pt x="280" y="84"/>
                    </a:lnTo>
                    <a:lnTo>
                      <a:pt x="281" y="85"/>
                    </a:lnTo>
                    <a:lnTo>
                      <a:pt x="282" y="86"/>
                    </a:lnTo>
                    <a:lnTo>
                      <a:pt x="283" y="86"/>
                    </a:lnTo>
                    <a:lnTo>
                      <a:pt x="283" y="88"/>
                    </a:lnTo>
                    <a:lnTo>
                      <a:pt x="283" y="89"/>
                    </a:lnTo>
                    <a:lnTo>
                      <a:pt x="282" y="92"/>
                    </a:lnTo>
                    <a:lnTo>
                      <a:pt x="282" y="93"/>
                    </a:lnTo>
                    <a:lnTo>
                      <a:pt x="282" y="94"/>
                    </a:lnTo>
                    <a:lnTo>
                      <a:pt x="282" y="96"/>
                    </a:lnTo>
                    <a:lnTo>
                      <a:pt x="283" y="97"/>
                    </a:lnTo>
                    <a:lnTo>
                      <a:pt x="283" y="98"/>
                    </a:lnTo>
                    <a:lnTo>
                      <a:pt x="284" y="99"/>
                    </a:lnTo>
                    <a:lnTo>
                      <a:pt x="285" y="100"/>
                    </a:lnTo>
                    <a:lnTo>
                      <a:pt x="286" y="100"/>
                    </a:lnTo>
                    <a:lnTo>
                      <a:pt x="289" y="100"/>
                    </a:lnTo>
                    <a:lnTo>
                      <a:pt x="290" y="101"/>
                    </a:lnTo>
                    <a:lnTo>
                      <a:pt x="291" y="101"/>
                    </a:lnTo>
                    <a:lnTo>
                      <a:pt x="293" y="103"/>
                    </a:lnTo>
                    <a:lnTo>
                      <a:pt x="294" y="103"/>
                    </a:lnTo>
                    <a:lnTo>
                      <a:pt x="298" y="105"/>
                    </a:lnTo>
                    <a:lnTo>
                      <a:pt x="300" y="105"/>
                    </a:lnTo>
                    <a:lnTo>
                      <a:pt x="301" y="105"/>
                    </a:lnTo>
                    <a:lnTo>
                      <a:pt x="302" y="105"/>
                    </a:lnTo>
                    <a:lnTo>
                      <a:pt x="306" y="103"/>
                    </a:lnTo>
                    <a:lnTo>
                      <a:pt x="307" y="103"/>
                    </a:lnTo>
                    <a:lnTo>
                      <a:pt x="314" y="103"/>
                    </a:lnTo>
                    <a:lnTo>
                      <a:pt x="315" y="105"/>
                    </a:lnTo>
                    <a:lnTo>
                      <a:pt x="315" y="106"/>
                    </a:lnTo>
                    <a:lnTo>
                      <a:pt x="316" y="107"/>
                    </a:lnTo>
                    <a:lnTo>
                      <a:pt x="317" y="108"/>
                    </a:lnTo>
                    <a:lnTo>
                      <a:pt x="318" y="109"/>
                    </a:lnTo>
                    <a:lnTo>
                      <a:pt x="324" y="110"/>
                    </a:lnTo>
                    <a:lnTo>
                      <a:pt x="325" y="110"/>
                    </a:lnTo>
                    <a:lnTo>
                      <a:pt x="325" y="111"/>
                    </a:lnTo>
                    <a:lnTo>
                      <a:pt x="326" y="114"/>
                    </a:lnTo>
                    <a:lnTo>
                      <a:pt x="327" y="115"/>
                    </a:lnTo>
                    <a:lnTo>
                      <a:pt x="328" y="116"/>
                    </a:lnTo>
                    <a:lnTo>
                      <a:pt x="329" y="116"/>
                    </a:lnTo>
                    <a:lnTo>
                      <a:pt x="331" y="117"/>
                    </a:lnTo>
                    <a:lnTo>
                      <a:pt x="332" y="119"/>
                    </a:lnTo>
                    <a:lnTo>
                      <a:pt x="332" y="121"/>
                    </a:lnTo>
                    <a:lnTo>
                      <a:pt x="333" y="127"/>
                    </a:lnTo>
                    <a:lnTo>
                      <a:pt x="334" y="130"/>
                    </a:lnTo>
                    <a:lnTo>
                      <a:pt x="334" y="131"/>
                    </a:lnTo>
                    <a:lnTo>
                      <a:pt x="334" y="132"/>
                    </a:lnTo>
                    <a:lnTo>
                      <a:pt x="333" y="130"/>
                    </a:lnTo>
                    <a:lnTo>
                      <a:pt x="332" y="127"/>
                    </a:lnTo>
                    <a:lnTo>
                      <a:pt x="329" y="126"/>
                    </a:lnTo>
                    <a:lnTo>
                      <a:pt x="327" y="124"/>
                    </a:lnTo>
                    <a:lnTo>
                      <a:pt x="326" y="123"/>
                    </a:lnTo>
                    <a:lnTo>
                      <a:pt x="324" y="123"/>
                    </a:lnTo>
                    <a:lnTo>
                      <a:pt x="322" y="122"/>
                    </a:lnTo>
                    <a:lnTo>
                      <a:pt x="319" y="122"/>
                    </a:lnTo>
                    <a:lnTo>
                      <a:pt x="318" y="122"/>
                    </a:lnTo>
                    <a:lnTo>
                      <a:pt x="317" y="122"/>
                    </a:lnTo>
                    <a:lnTo>
                      <a:pt x="316" y="122"/>
                    </a:lnTo>
                    <a:lnTo>
                      <a:pt x="314" y="122"/>
                    </a:lnTo>
                    <a:lnTo>
                      <a:pt x="312" y="123"/>
                    </a:lnTo>
                    <a:lnTo>
                      <a:pt x="311" y="124"/>
                    </a:lnTo>
                    <a:lnTo>
                      <a:pt x="310" y="124"/>
                    </a:lnTo>
                    <a:lnTo>
                      <a:pt x="309" y="124"/>
                    </a:lnTo>
                    <a:lnTo>
                      <a:pt x="308" y="123"/>
                    </a:lnTo>
                    <a:lnTo>
                      <a:pt x="308" y="122"/>
                    </a:lnTo>
                    <a:lnTo>
                      <a:pt x="306" y="122"/>
                    </a:lnTo>
                    <a:lnTo>
                      <a:pt x="305" y="121"/>
                    </a:lnTo>
                    <a:lnTo>
                      <a:pt x="303" y="122"/>
                    </a:lnTo>
                    <a:lnTo>
                      <a:pt x="301" y="123"/>
                    </a:lnTo>
                    <a:lnTo>
                      <a:pt x="301" y="125"/>
                    </a:lnTo>
                    <a:lnTo>
                      <a:pt x="300" y="126"/>
                    </a:lnTo>
                    <a:lnTo>
                      <a:pt x="298" y="127"/>
                    </a:lnTo>
                    <a:lnTo>
                      <a:pt x="293" y="128"/>
                    </a:lnTo>
                    <a:lnTo>
                      <a:pt x="290" y="131"/>
                    </a:lnTo>
                    <a:lnTo>
                      <a:pt x="285" y="132"/>
                    </a:lnTo>
                    <a:lnTo>
                      <a:pt x="284" y="133"/>
                    </a:lnTo>
                    <a:lnTo>
                      <a:pt x="282" y="135"/>
                    </a:lnTo>
                    <a:lnTo>
                      <a:pt x="281" y="136"/>
                    </a:lnTo>
                    <a:lnTo>
                      <a:pt x="281" y="138"/>
                    </a:lnTo>
                    <a:lnTo>
                      <a:pt x="281" y="139"/>
                    </a:lnTo>
                    <a:lnTo>
                      <a:pt x="281" y="141"/>
                    </a:lnTo>
                    <a:lnTo>
                      <a:pt x="281" y="142"/>
                    </a:lnTo>
                    <a:lnTo>
                      <a:pt x="277" y="143"/>
                    </a:lnTo>
                    <a:lnTo>
                      <a:pt x="277" y="144"/>
                    </a:lnTo>
                    <a:lnTo>
                      <a:pt x="277" y="146"/>
                    </a:lnTo>
                    <a:lnTo>
                      <a:pt x="277" y="148"/>
                    </a:lnTo>
                    <a:lnTo>
                      <a:pt x="279" y="148"/>
                    </a:lnTo>
                    <a:lnTo>
                      <a:pt x="280" y="149"/>
                    </a:lnTo>
                    <a:lnTo>
                      <a:pt x="280" y="150"/>
                    </a:lnTo>
                    <a:lnTo>
                      <a:pt x="280" y="151"/>
                    </a:lnTo>
                    <a:lnTo>
                      <a:pt x="279" y="151"/>
                    </a:lnTo>
                    <a:lnTo>
                      <a:pt x="279" y="152"/>
                    </a:lnTo>
                    <a:lnTo>
                      <a:pt x="277" y="152"/>
                    </a:lnTo>
                    <a:lnTo>
                      <a:pt x="276" y="153"/>
                    </a:lnTo>
                    <a:lnTo>
                      <a:pt x="276" y="155"/>
                    </a:lnTo>
                    <a:lnTo>
                      <a:pt x="276" y="157"/>
                    </a:lnTo>
                    <a:lnTo>
                      <a:pt x="277" y="158"/>
                    </a:lnTo>
                    <a:lnTo>
                      <a:pt x="277" y="159"/>
                    </a:lnTo>
                    <a:lnTo>
                      <a:pt x="277" y="160"/>
                    </a:lnTo>
                    <a:lnTo>
                      <a:pt x="276" y="160"/>
                    </a:lnTo>
                    <a:lnTo>
                      <a:pt x="276" y="161"/>
                    </a:lnTo>
                    <a:lnTo>
                      <a:pt x="276" y="163"/>
                    </a:lnTo>
                    <a:lnTo>
                      <a:pt x="276" y="164"/>
                    </a:lnTo>
                    <a:lnTo>
                      <a:pt x="276" y="165"/>
                    </a:lnTo>
                    <a:lnTo>
                      <a:pt x="275" y="165"/>
                    </a:lnTo>
                    <a:lnTo>
                      <a:pt x="275" y="166"/>
                    </a:lnTo>
                    <a:lnTo>
                      <a:pt x="275" y="167"/>
                    </a:lnTo>
                    <a:lnTo>
                      <a:pt x="275" y="168"/>
                    </a:lnTo>
                    <a:lnTo>
                      <a:pt x="275" y="169"/>
                    </a:lnTo>
                    <a:lnTo>
                      <a:pt x="276" y="172"/>
                    </a:lnTo>
                    <a:lnTo>
                      <a:pt x="275" y="173"/>
                    </a:lnTo>
                    <a:lnTo>
                      <a:pt x="274" y="174"/>
                    </a:lnTo>
                    <a:lnTo>
                      <a:pt x="273" y="175"/>
                    </a:lnTo>
                    <a:lnTo>
                      <a:pt x="272" y="177"/>
                    </a:lnTo>
                    <a:lnTo>
                      <a:pt x="271" y="178"/>
                    </a:lnTo>
                    <a:lnTo>
                      <a:pt x="271" y="180"/>
                    </a:lnTo>
                    <a:lnTo>
                      <a:pt x="269" y="182"/>
                    </a:lnTo>
                    <a:lnTo>
                      <a:pt x="268" y="183"/>
                    </a:lnTo>
                    <a:lnTo>
                      <a:pt x="268" y="185"/>
                    </a:lnTo>
                    <a:lnTo>
                      <a:pt x="268" y="186"/>
                    </a:lnTo>
                    <a:lnTo>
                      <a:pt x="268" y="189"/>
                    </a:lnTo>
                    <a:lnTo>
                      <a:pt x="268" y="190"/>
                    </a:lnTo>
                    <a:lnTo>
                      <a:pt x="274" y="195"/>
                    </a:lnTo>
                    <a:lnTo>
                      <a:pt x="275" y="195"/>
                    </a:lnTo>
                    <a:lnTo>
                      <a:pt x="275" y="197"/>
                    </a:lnTo>
                    <a:lnTo>
                      <a:pt x="275" y="198"/>
                    </a:lnTo>
                    <a:lnTo>
                      <a:pt x="275" y="200"/>
                    </a:lnTo>
                    <a:lnTo>
                      <a:pt x="275" y="201"/>
                    </a:lnTo>
                    <a:lnTo>
                      <a:pt x="275" y="202"/>
                    </a:lnTo>
                    <a:lnTo>
                      <a:pt x="275" y="201"/>
                    </a:lnTo>
                    <a:lnTo>
                      <a:pt x="274" y="201"/>
                    </a:lnTo>
                    <a:lnTo>
                      <a:pt x="274" y="200"/>
                    </a:lnTo>
                    <a:lnTo>
                      <a:pt x="273" y="200"/>
                    </a:lnTo>
                    <a:lnTo>
                      <a:pt x="273" y="201"/>
                    </a:lnTo>
                    <a:lnTo>
                      <a:pt x="274" y="202"/>
                    </a:lnTo>
                    <a:lnTo>
                      <a:pt x="274" y="203"/>
                    </a:lnTo>
                    <a:lnTo>
                      <a:pt x="275" y="203"/>
                    </a:lnTo>
                    <a:lnTo>
                      <a:pt x="275" y="205"/>
                    </a:lnTo>
                    <a:lnTo>
                      <a:pt x="274" y="205"/>
                    </a:lnTo>
                    <a:lnTo>
                      <a:pt x="273" y="203"/>
                    </a:lnTo>
                    <a:lnTo>
                      <a:pt x="273" y="202"/>
                    </a:lnTo>
                    <a:lnTo>
                      <a:pt x="269" y="200"/>
                    </a:lnTo>
                    <a:lnTo>
                      <a:pt x="267" y="201"/>
                    </a:lnTo>
                    <a:lnTo>
                      <a:pt x="266" y="202"/>
                    </a:lnTo>
                    <a:lnTo>
                      <a:pt x="265" y="206"/>
                    </a:lnTo>
                    <a:lnTo>
                      <a:pt x="265" y="214"/>
                    </a:lnTo>
                    <a:lnTo>
                      <a:pt x="265" y="215"/>
                    </a:lnTo>
                    <a:lnTo>
                      <a:pt x="265" y="216"/>
                    </a:lnTo>
                    <a:lnTo>
                      <a:pt x="264" y="218"/>
                    </a:lnTo>
                    <a:lnTo>
                      <a:pt x="264" y="219"/>
                    </a:lnTo>
                    <a:lnTo>
                      <a:pt x="264" y="223"/>
                    </a:lnTo>
                    <a:lnTo>
                      <a:pt x="263" y="224"/>
                    </a:lnTo>
                    <a:lnTo>
                      <a:pt x="263" y="225"/>
                    </a:lnTo>
                    <a:lnTo>
                      <a:pt x="258" y="228"/>
                    </a:lnTo>
                    <a:lnTo>
                      <a:pt x="256" y="230"/>
                    </a:lnTo>
                    <a:lnTo>
                      <a:pt x="255" y="228"/>
                    </a:lnTo>
                    <a:lnTo>
                      <a:pt x="255" y="227"/>
                    </a:lnTo>
                    <a:lnTo>
                      <a:pt x="255" y="226"/>
                    </a:lnTo>
                    <a:lnTo>
                      <a:pt x="258" y="225"/>
                    </a:lnTo>
                    <a:lnTo>
                      <a:pt x="259" y="224"/>
                    </a:lnTo>
                    <a:lnTo>
                      <a:pt x="260" y="222"/>
                    </a:lnTo>
                    <a:lnTo>
                      <a:pt x="260" y="220"/>
                    </a:lnTo>
                    <a:lnTo>
                      <a:pt x="259" y="219"/>
                    </a:lnTo>
                    <a:lnTo>
                      <a:pt x="258" y="218"/>
                    </a:lnTo>
                    <a:lnTo>
                      <a:pt x="255" y="218"/>
                    </a:lnTo>
                    <a:lnTo>
                      <a:pt x="255" y="217"/>
                    </a:lnTo>
                    <a:lnTo>
                      <a:pt x="255" y="215"/>
                    </a:lnTo>
                    <a:lnTo>
                      <a:pt x="255" y="214"/>
                    </a:lnTo>
                    <a:lnTo>
                      <a:pt x="254" y="213"/>
                    </a:lnTo>
                    <a:lnTo>
                      <a:pt x="253" y="213"/>
                    </a:lnTo>
                    <a:lnTo>
                      <a:pt x="250" y="213"/>
                    </a:lnTo>
                    <a:lnTo>
                      <a:pt x="249" y="213"/>
                    </a:lnTo>
                    <a:lnTo>
                      <a:pt x="249" y="214"/>
                    </a:lnTo>
                    <a:lnTo>
                      <a:pt x="248" y="215"/>
                    </a:lnTo>
                    <a:lnTo>
                      <a:pt x="248" y="216"/>
                    </a:lnTo>
                    <a:lnTo>
                      <a:pt x="248" y="217"/>
                    </a:lnTo>
                    <a:lnTo>
                      <a:pt x="247" y="217"/>
                    </a:lnTo>
                    <a:lnTo>
                      <a:pt x="247" y="220"/>
                    </a:lnTo>
                    <a:lnTo>
                      <a:pt x="247" y="223"/>
                    </a:lnTo>
                    <a:lnTo>
                      <a:pt x="248" y="224"/>
                    </a:lnTo>
                    <a:lnTo>
                      <a:pt x="248" y="226"/>
                    </a:lnTo>
                    <a:lnTo>
                      <a:pt x="247" y="232"/>
                    </a:lnTo>
                    <a:lnTo>
                      <a:pt x="246" y="232"/>
                    </a:lnTo>
                    <a:lnTo>
                      <a:pt x="245" y="235"/>
                    </a:lnTo>
                    <a:lnTo>
                      <a:pt x="243" y="237"/>
                    </a:lnTo>
                    <a:lnTo>
                      <a:pt x="241" y="236"/>
                    </a:lnTo>
                    <a:lnTo>
                      <a:pt x="241" y="240"/>
                    </a:lnTo>
                    <a:lnTo>
                      <a:pt x="241" y="241"/>
                    </a:lnTo>
                    <a:lnTo>
                      <a:pt x="241" y="242"/>
                    </a:lnTo>
                    <a:lnTo>
                      <a:pt x="243" y="245"/>
                    </a:lnTo>
                    <a:lnTo>
                      <a:pt x="243" y="257"/>
                    </a:lnTo>
                    <a:lnTo>
                      <a:pt x="243" y="270"/>
                    </a:lnTo>
                    <a:lnTo>
                      <a:pt x="240" y="269"/>
                    </a:lnTo>
                    <a:lnTo>
                      <a:pt x="238" y="269"/>
                    </a:lnTo>
                    <a:lnTo>
                      <a:pt x="237" y="270"/>
                    </a:lnTo>
                    <a:lnTo>
                      <a:pt x="236" y="272"/>
                    </a:lnTo>
                    <a:lnTo>
                      <a:pt x="234" y="272"/>
                    </a:lnTo>
                    <a:lnTo>
                      <a:pt x="232" y="273"/>
                    </a:lnTo>
                    <a:lnTo>
                      <a:pt x="231" y="273"/>
                    </a:lnTo>
                    <a:lnTo>
                      <a:pt x="228" y="273"/>
                    </a:lnTo>
                    <a:lnTo>
                      <a:pt x="225" y="272"/>
                    </a:lnTo>
                    <a:lnTo>
                      <a:pt x="224" y="268"/>
                    </a:lnTo>
                    <a:lnTo>
                      <a:pt x="223" y="267"/>
                    </a:lnTo>
                    <a:lnTo>
                      <a:pt x="222" y="266"/>
                    </a:lnTo>
                    <a:lnTo>
                      <a:pt x="221" y="265"/>
                    </a:lnTo>
                    <a:lnTo>
                      <a:pt x="220" y="264"/>
                    </a:lnTo>
                    <a:lnTo>
                      <a:pt x="220" y="261"/>
                    </a:lnTo>
                    <a:lnTo>
                      <a:pt x="219" y="260"/>
                    </a:lnTo>
                    <a:lnTo>
                      <a:pt x="217" y="260"/>
                    </a:lnTo>
                    <a:lnTo>
                      <a:pt x="217" y="258"/>
                    </a:lnTo>
                    <a:lnTo>
                      <a:pt x="216" y="256"/>
                    </a:lnTo>
                    <a:lnTo>
                      <a:pt x="215" y="256"/>
                    </a:lnTo>
                    <a:lnTo>
                      <a:pt x="212" y="258"/>
                    </a:lnTo>
                    <a:lnTo>
                      <a:pt x="211" y="258"/>
                    </a:lnTo>
                    <a:lnTo>
                      <a:pt x="210" y="257"/>
                    </a:lnTo>
                    <a:lnTo>
                      <a:pt x="208" y="255"/>
                    </a:lnTo>
                    <a:lnTo>
                      <a:pt x="205" y="252"/>
                    </a:lnTo>
                    <a:lnTo>
                      <a:pt x="205" y="251"/>
                    </a:lnTo>
                    <a:lnTo>
                      <a:pt x="205" y="250"/>
                    </a:lnTo>
                    <a:lnTo>
                      <a:pt x="205" y="249"/>
                    </a:lnTo>
                    <a:lnTo>
                      <a:pt x="205" y="248"/>
                    </a:lnTo>
                    <a:lnTo>
                      <a:pt x="204" y="248"/>
                    </a:lnTo>
                    <a:lnTo>
                      <a:pt x="196" y="243"/>
                    </a:lnTo>
                    <a:lnTo>
                      <a:pt x="193" y="241"/>
                    </a:lnTo>
                    <a:lnTo>
                      <a:pt x="191" y="239"/>
                    </a:lnTo>
                    <a:lnTo>
                      <a:pt x="191" y="235"/>
                    </a:lnTo>
                    <a:lnTo>
                      <a:pt x="191" y="234"/>
                    </a:lnTo>
                    <a:lnTo>
                      <a:pt x="195" y="232"/>
                    </a:lnTo>
                    <a:lnTo>
                      <a:pt x="195" y="231"/>
                    </a:lnTo>
                    <a:lnTo>
                      <a:pt x="206" y="228"/>
                    </a:lnTo>
                    <a:lnTo>
                      <a:pt x="208" y="227"/>
                    </a:lnTo>
                    <a:lnTo>
                      <a:pt x="210" y="226"/>
                    </a:lnTo>
                    <a:lnTo>
                      <a:pt x="210" y="225"/>
                    </a:lnTo>
                    <a:lnTo>
                      <a:pt x="210" y="224"/>
                    </a:lnTo>
                    <a:lnTo>
                      <a:pt x="210" y="223"/>
                    </a:lnTo>
                    <a:lnTo>
                      <a:pt x="207" y="218"/>
                    </a:lnTo>
                    <a:lnTo>
                      <a:pt x="207" y="217"/>
                    </a:lnTo>
                    <a:lnTo>
                      <a:pt x="204" y="216"/>
                    </a:lnTo>
                    <a:lnTo>
                      <a:pt x="200" y="213"/>
                    </a:lnTo>
                    <a:lnTo>
                      <a:pt x="198" y="210"/>
                    </a:lnTo>
                    <a:lnTo>
                      <a:pt x="198" y="209"/>
                    </a:lnTo>
                    <a:lnTo>
                      <a:pt x="198" y="206"/>
                    </a:lnTo>
                    <a:lnTo>
                      <a:pt x="199" y="203"/>
                    </a:lnTo>
                    <a:lnTo>
                      <a:pt x="200" y="202"/>
                    </a:lnTo>
                    <a:lnTo>
                      <a:pt x="203" y="201"/>
                    </a:lnTo>
                    <a:lnTo>
                      <a:pt x="206" y="200"/>
                    </a:lnTo>
                    <a:lnTo>
                      <a:pt x="210" y="198"/>
                    </a:lnTo>
                    <a:lnTo>
                      <a:pt x="211" y="198"/>
                    </a:lnTo>
                    <a:lnTo>
                      <a:pt x="212" y="198"/>
                    </a:lnTo>
                    <a:lnTo>
                      <a:pt x="211" y="194"/>
                    </a:lnTo>
                    <a:lnTo>
                      <a:pt x="208" y="192"/>
                    </a:lnTo>
                    <a:lnTo>
                      <a:pt x="205" y="189"/>
                    </a:lnTo>
                    <a:lnTo>
                      <a:pt x="195" y="176"/>
                    </a:lnTo>
                    <a:lnTo>
                      <a:pt x="191" y="173"/>
                    </a:lnTo>
                    <a:lnTo>
                      <a:pt x="190" y="173"/>
                    </a:lnTo>
                    <a:lnTo>
                      <a:pt x="189" y="172"/>
                    </a:lnTo>
                    <a:lnTo>
                      <a:pt x="188" y="173"/>
                    </a:lnTo>
                    <a:lnTo>
                      <a:pt x="188" y="174"/>
                    </a:lnTo>
                    <a:lnTo>
                      <a:pt x="187" y="174"/>
                    </a:lnTo>
                    <a:lnTo>
                      <a:pt x="182" y="174"/>
                    </a:lnTo>
                    <a:lnTo>
                      <a:pt x="181" y="174"/>
                    </a:lnTo>
                    <a:lnTo>
                      <a:pt x="180" y="175"/>
                    </a:lnTo>
                    <a:lnTo>
                      <a:pt x="179" y="176"/>
                    </a:lnTo>
                    <a:lnTo>
                      <a:pt x="177" y="178"/>
                    </a:lnTo>
                    <a:lnTo>
                      <a:pt x="169" y="183"/>
                    </a:lnTo>
                    <a:lnTo>
                      <a:pt x="165" y="186"/>
                    </a:lnTo>
                    <a:lnTo>
                      <a:pt x="164" y="188"/>
                    </a:lnTo>
                    <a:lnTo>
                      <a:pt x="163" y="188"/>
                    </a:lnTo>
                    <a:lnTo>
                      <a:pt x="159" y="189"/>
                    </a:lnTo>
                    <a:lnTo>
                      <a:pt x="156" y="190"/>
                    </a:lnTo>
                    <a:lnTo>
                      <a:pt x="154" y="192"/>
                    </a:lnTo>
                    <a:lnTo>
                      <a:pt x="152" y="195"/>
                    </a:lnTo>
                    <a:lnTo>
                      <a:pt x="150" y="198"/>
                    </a:lnTo>
                    <a:lnTo>
                      <a:pt x="147" y="199"/>
                    </a:lnTo>
                    <a:lnTo>
                      <a:pt x="141" y="201"/>
                    </a:lnTo>
                    <a:lnTo>
                      <a:pt x="138" y="203"/>
                    </a:lnTo>
                    <a:lnTo>
                      <a:pt x="137" y="203"/>
                    </a:lnTo>
                    <a:lnTo>
                      <a:pt x="137" y="205"/>
                    </a:lnTo>
                    <a:lnTo>
                      <a:pt x="135" y="208"/>
                    </a:lnTo>
                    <a:lnTo>
                      <a:pt x="134" y="211"/>
                    </a:lnTo>
                    <a:lnTo>
                      <a:pt x="134" y="213"/>
                    </a:lnTo>
                    <a:lnTo>
                      <a:pt x="133" y="213"/>
                    </a:lnTo>
                    <a:lnTo>
                      <a:pt x="129" y="215"/>
                    </a:lnTo>
                    <a:lnTo>
                      <a:pt x="128" y="215"/>
                    </a:lnTo>
                    <a:lnTo>
                      <a:pt x="126" y="214"/>
                    </a:lnTo>
                    <a:lnTo>
                      <a:pt x="125" y="214"/>
                    </a:lnTo>
                    <a:lnTo>
                      <a:pt x="124" y="215"/>
                    </a:lnTo>
                    <a:lnTo>
                      <a:pt x="122" y="216"/>
                    </a:lnTo>
                    <a:lnTo>
                      <a:pt x="121" y="218"/>
                    </a:lnTo>
                    <a:lnTo>
                      <a:pt x="120" y="219"/>
                    </a:lnTo>
                    <a:lnTo>
                      <a:pt x="119" y="219"/>
                    </a:lnTo>
                    <a:lnTo>
                      <a:pt x="119" y="220"/>
                    </a:lnTo>
                    <a:lnTo>
                      <a:pt x="118" y="222"/>
                    </a:lnTo>
                    <a:lnTo>
                      <a:pt x="117" y="224"/>
                    </a:lnTo>
                    <a:lnTo>
                      <a:pt x="116" y="225"/>
                    </a:lnTo>
                    <a:lnTo>
                      <a:pt x="112" y="226"/>
                    </a:lnTo>
                    <a:lnTo>
                      <a:pt x="111" y="227"/>
                    </a:lnTo>
                    <a:lnTo>
                      <a:pt x="111" y="228"/>
                    </a:lnTo>
                    <a:lnTo>
                      <a:pt x="109" y="232"/>
                    </a:lnTo>
                    <a:lnTo>
                      <a:pt x="109" y="233"/>
                    </a:lnTo>
                    <a:lnTo>
                      <a:pt x="108" y="234"/>
                    </a:lnTo>
                    <a:lnTo>
                      <a:pt x="107" y="234"/>
                    </a:lnTo>
                    <a:lnTo>
                      <a:pt x="105" y="235"/>
                    </a:lnTo>
                    <a:lnTo>
                      <a:pt x="104" y="235"/>
                    </a:lnTo>
                    <a:lnTo>
                      <a:pt x="103" y="236"/>
                    </a:lnTo>
                    <a:lnTo>
                      <a:pt x="101" y="232"/>
                    </a:lnTo>
                    <a:lnTo>
                      <a:pt x="101" y="231"/>
                    </a:lnTo>
                    <a:lnTo>
                      <a:pt x="101" y="230"/>
                    </a:lnTo>
                    <a:lnTo>
                      <a:pt x="101" y="228"/>
                    </a:lnTo>
                    <a:lnTo>
                      <a:pt x="101" y="227"/>
                    </a:lnTo>
                    <a:lnTo>
                      <a:pt x="102" y="225"/>
                    </a:lnTo>
                    <a:lnTo>
                      <a:pt x="102" y="223"/>
                    </a:lnTo>
                    <a:lnTo>
                      <a:pt x="102" y="220"/>
                    </a:lnTo>
                    <a:lnTo>
                      <a:pt x="101" y="218"/>
                    </a:lnTo>
                    <a:lnTo>
                      <a:pt x="100" y="217"/>
                    </a:lnTo>
                    <a:lnTo>
                      <a:pt x="98" y="216"/>
                    </a:lnTo>
                    <a:lnTo>
                      <a:pt x="96" y="214"/>
                    </a:lnTo>
                    <a:lnTo>
                      <a:pt x="96" y="211"/>
                    </a:lnTo>
                    <a:lnTo>
                      <a:pt x="98" y="210"/>
                    </a:lnTo>
                    <a:lnTo>
                      <a:pt x="100" y="210"/>
                    </a:lnTo>
                    <a:lnTo>
                      <a:pt x="103" y="213"/>
                    </a:lnTo>
                    <a:lnTo>
                      <a:pt x="104" y="213"/>
                    </a:lnTo>
                    <a:lnTo>
                      <a:pt x="107" y="210"/>
                    </a:lnTo>
                    <a:lnTo>
                      <a:pt x="108" y="210"/>
                    </a:lnTo>
                    <a:lnTo>
                      <a:pt x="109" y="210"/>
                    </a:lnTo>
                    <a:lnTo>
                      <a:pt x="109" y="209"/>
                    </a:lnTo>
                    <a:lnTo>
                      <a:pt x="108" y="209"/>
                    </a:lnTo>
                    <a:lnTo>
                      <a:pt x="105" y="207"/>
                    </a:lnTo>
                    <a:lnTo>
                      <a:pt x="103" y="206"/>
                    </a:lnTo>
                    <a:lnTo>
                      <a:pt x="103" y="205"/>
                    </a:lnTo>
                    <a:lnTo>
                      <a:pt x="102" y="203"/>
                    </a:lnTo>
                    <a:lnTo>
                      <a:pt x="102" y="202"/>
                    </a:lnTo>
                    <a:lnTo>
                      <a:pt x="101" y="201"/>
                    </a:lnTo>
                    <a:lnTo>
                      <a:pt x="96" y="199"/>
                    </a:lnTo>
                    <a:lnTo>
                      <a:pt x="95" y="198"/>
                    </a:lnTo>
                    <a:lnTo>
                      <a:pt x="94" y="195"/>
                    </a:lnTo>
                    <a:lnTo>
                      <a:pt x="95" y="193"/>
                    </a:lnTo>
                    <a:lnTo>
                      <a:pt x="96" y="192"/>
                    </a:lnTo>
                    <a:lnTo>
                      <a:pt x="101" y="191"/>
                    </a:lnTo>
                    <a:lnTo>
                      <a:pt x="102" y="191"/>
                    </a:lnTo>
                    <a:lnTo>
                      <a:pt x="102" y="190"/>
                    </a:lnTo>
                    <a:lnTo>
                      <a:pt x="102" y="189"/>
                    </a:lnTo>
                    <a:lnTo>
                      <a:pt x="102" y="188"/>
                    </a:lnTo>
                    <a:lnTo>
                      <a:pt x="102" y="186"/>
                    </a:lnTo>
                    <a:lnTo>
                      <a:pt x="103" y="186"/>
                    </a:lnTo>
                    <a:lnTo>
                      <a:pt x="104" y="185"/>
                    </a:lnTo>
                    <a:lnTo>
                      <a:pt x="104" y="184"/>
                    </a:lnTo>
                    <a:lnTo>
                      <a:pt x="103" y="183"/>
                    </a:lnTo>
                    <a:lnTo>
                      <a:pt x="102" y="182"/>
                    </a:lnTo>
                    <a:lnTo>
                      <a:pt x="101" y="182"/>
                    </a:lnTo>
                    <a:lnTo>
                      <a:pt x="98" y="183"/>
                    </a:lnTo>
                    <a:lnTo>
                      <a:pt x="96" y="182"/>
                    </a:lnTo>
                    <a:lnTo>
                      <a:pt x="95" y="182"/>
                    </a:lnTo>
                    <a:lnTo>
                      <a:pt x="94" y="180"/>
                    </a:lnTo>
                    <a:lnTo>
                      <a:pt x="93" y="178"/>
                    </a:lnTo>
                    <a:lnTo>
                      <a:pt x="91" y="178"/>
                    </a:lnTo>
                    <a:lnTo>
                      <a:pt x="87" y="181"/>
                    </a:lnTo>
                    <a:lnTo>
                      <a:pt x="85" y="182"/>
                    </a:lnTo>
                    <a:lnTo>
                      <a:pt x="84" y="181"/>
                    </a:lnTo>
                    <a:lnTo>
                      <a:pt x="83" y="180"/>
                    </a:lnTo>
                    <a:lnTo>
                      <a:pt x="82" y="177"/>
                    </a:lnTo>
                    <a:lnTo>
                      <a:pt x="81" y="176"/>
                    </a:lnTo>
                    <a:lnTo>
                      <a:pt x="79" y="176"/>
                    </a:lnTo>
                    <a:lnTo>
                      <a:pt x="77" y="175"/>
                    </a:lnTo>
                    <a:lnTo>
                      <a:pt x="75" y="174"/>
                    </a:lnTo>
                    <a:lnTo>
                      <a:pt x="73" y="169"/>
                    </a:lnTo>
                    <a:lnTo>
                      <a:pt x="71" y="167"/>
                    </a:lnTo>
                    <a:lnTo>
                      <a:pt x="68" y="166"/>
                    </a:lnTo>
                    <a:lnTo>
                      <a:pt x="66" y="165"/>
                    </a:lnTo>
                    <a:lnTo>
                      <a:pt x="65" y="165"/>
                    </a:lnTo>
                    <a:lnTo>
                      <a:pt x="61" y="161"/>
                    </a:lnTo>
                    <a:lnTo>
                      <a:pt x="59" y="156"/>
                    </a:lnTo>
                    <a:lnTo>
                      <a:pt x="57" y="153"/>
                    </a:lnTo>
                    <a:lnTo>
                      <a:pt x="56" y="153"/>
                    </a:lnTo>
                    <a:lnTo>
                      <a:pt x="50" y="152"/>
                    </a:lnTo>
                    <a:lnTo>
                      <a:pt x="48" y="151"/>
                    </a:lnTo>
                    <a:lnTo>
                      <a:pt x="48" y="150"/>
                    </a:lnTo>
                    <a:lnTo>
                      <a:pt x="51" y="148"/>
                    </a:lnTo>
                    <a:lnTo>
                      <a:pt x="61" y="149"/>
                    </a:lnTo>
                    <a:lnTo>
                      <a:pt x="65" y="149"/>
                    </a:lnTo>
                    <a:lnTo>
                      <a:pt x="66" y="148"/>
                    </a:lnTo>
                    <a:lnTo>
                      <a:pt x="66" y="147"/>
                    </a:lnTo>
                    <a:lnTo>
                      <a:pt x="67" y="143"/>
                    </a:lnTo>
                    <a:lnTo>
                      <a:pt x="68" y="142"/>
                    </a:lnTo>
                    <a:lnTo>
                      <a:pt x="69" y="140"/>
                    </a:lnTo>
                    <a:lnTo>
                      <a:pt x="70" y="139"/>
                    </a:lnTo>
                    <a:lnTo>
                      <a:pt x="71" y="133"/>
                    </a:lnTo>
                    <a:lnTo>
                      <a:pt x="71" y="132"/>
                    </a:lnTo>
                    <a:lnTo>
                      <a:pt x="70" y="130"/>
                    </a:lnTo>
                    <a:lnTo>
                      <a:pt x="69" y="128"/>
                    </a:lnTo>
                    <a:lnTo>
                      <a:pt x="68" y="128"/>
                    </a:lnTo>
                    <a:lnTo>
                      <a:pt x="67" y="128"/>
                    </a:lnTo>
                    <a:lnTo>
                      <a:pt x="66" y="128"/>
                    </a:lnTo>
                    <a:lnTo>
                      <a:pt x="65" y="128"/>
                    </a:lnTo>
                    <a:lnTo>
                      <a:pt x="61" y="126"/>
                    </a:lnTo>
                    <a:lnTo>
                      <a:pt x="48" y="118"/>
                    </a:lnTo>
                    <a:lnTo>
                      <a:pt x="44" y="115"/>
                    </a:lnTo>
                    <a:lnTo>
                      <a:pt x="42" y="110"/>
                    </a:lnTo>
                    <a:lnTo>
                      <a:pt x="41" y="109"/>
                    </a:lnTo>
                    <a:lnTo>
                      <a:pt x="40" y="108"/>
                    </a:lnTo>
                    <a:lnTo>
                      <a:pt x="40" y="106"/>
                    </a:lnTo>
                    <a:lnTo>
                      <a:pt x="40" y="105"/>
                    </a:lnTo>
                    <a:lnTo>
                      <a:pt x="39" y="103"/>
                    </a:lnTo>
                    <a:lnTo>
                      <a:pt x="38" y="102"/>
                    </a:lnTo>
                    <a:lnTo>
                      <a:pt x="36" y="101"/>
                    </a:lnTo>
                    <a:lnTo>
                      <a:pt x="35" y="100"/>
                    </a:lnTo>
                    <a:lnTo>
                      <a:pt x="35" y="98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9" y="92"/>
                    </a:lnTo>
                    <a:lnTo>
                      <a:pt x="42" y="91"/>
                    </a:lnTo>
                    <a:lnTo>
                      <a:pt x="47" y="89"/>
                    </a:lnTo>
                    <a:lnTo>
                      <a:pt x="48" y="86"/>
                    </a:lnTo>
                    <a:lnTo>
                      <a:pt x="49" y="83"/>
                    </a:lnTo>
                    <a:lnTo>
                      <a:pt x="49" y="82"/>
                    </a:lnTo>
                    <a:lnTo>
                      <a:pt x="48" y="81"/>
                    </a:lnTo>
                    <a:lnTo>
                      <a:pt x="47" y="81"/>
                    </a:lnTo>
                    <a:lnTo>
                      <a:pt x="45" y="81"/>
                    </a:lnTo>
                    <a:lnTo>
                      <a:pt x="44" y="80"/>
                    </a:lnTo>
                    <a:lnTo>
                      <a:pt x="42" y="76"/>
                    </a:lnTo>
                    <a:lnTo>
                      <a:pt x="40" y="75"/>
                    </a:lnTo>
                    <a:lnTo>
                      <a:pt x="39" y="75"/>
                    </a:lnTo>
                    <a:lnTo>
                      <a:pt x="38" y="74"/>
                    </a:lnTo>
                    <a:lnTo>
                      <a:pt x="39" y="72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5" y="69"/>
                    </a:lnTo>
                    <a:lnTo>
                      <a:pt x="33" y="72"/>
                    </a:lnTo>
                    <a:lnTo>
                      <a:pt x="32" y="71"/>
                    </a:lnTo>
                    <a:lnTo>
                      <a:pt x="30" y="69"/>
                    </a:lnTo>
                    <a:lnTo>
                      <a:pt x="26" y="69"/>
                    </a:lnTo>
                    <a:lnTo>
                      <a:pt x="25" y="68"/>
                    </a:lnTo>
                    <a:lnTo>
                      <a:pt x="24" y="68"/>
                    </a:lnTo>
                    <a:lnTo>
                      <a:pt x="23" y="67"/>
                    </a:lnTo>
                    <a:lnTo>
                      <a:pt x="22" y="65"/>
                    </a:lnTo>
                    <a:lnTo>
                      <a:pt x="21" y="65"/>
                    </a:lnTo>
                    <a:lnTo>
                      <a:pt x="21" y="66"/>
                    </a:lnTo>
                    <a:lnTo>
                      <a:pt x="19" y="67"/>
                    </a:lnTo>
                    <a:lnTo>
                      <a:pt x="18" y="67"/>
                    </a:lnTo>
                    <a:lnTo>
                      <a:pt x="17" y="66"/>
                    </a:lnTo>
                    <a:lnTo>
                      <a:pt x="16" y="65"/>
                    </a:lnTo>
                    <a:lnTo>
                      <a:pt x="17" y="61"/>
                    </a:lnTo>
                    <a:lnTo>
                      <a:pt x="23" y="63"/>
                    </a:lnTo>
                    <a:lnTo>
                      <a:pt x="25" y="60"/>
                    </a:lnTo>
                    <a:lnTo>
                      <a:pt x="25" y="59"/>
                    </a:lnTo>
                    <a:lnTo>
                      <a:pt x="24" y="58"/>
                    </a:lnTo>
                    <a:lnTo>
                      <a:pt x="21" y="56"/>
                    </a:lnTo>
                    <a:lnTo>
                      <a:pt x="16" y="56"/>
                    </a:lnTo>
                    <a:lnTo>
                      <a:pt x="15" y="55"/>
                    </a:lnTo>
                    <a:lnTo>
                      <a:pt x="15" y="52"/>
                    </a:lnTo>
                    <a:lnTo>
                      <a:pt x="14" y="48"/>
                    </a:lnTo>
                    <a:lnTo>
                      <a:pt x="19" y="43"/>
                    </a:lnTo>
                    <a:lnTo>
                      <a:pt x="28" y="35"/>
                    </a:lnTo>
                    <a:lnTo>
                      <a:pt x="30" y="35"/>
                    </a:lnTo>
                    <a:lnTo>
                      <a:pt x="32" y="35"/>
                    </a:lnTo>
                    <a:lnTo>
                      <a:pt x="33" y="35"/>
                    </a:lnTo>
                    <a:lnTo>
                      <a:pt x="35" y="36"/>
                    </a:lnTo>
                    <a:lnTo>
                      <a:pt x="36" y="38"/>
                    </a:lnTo>
                    <a:lnTo>
                      <a:pt x="38" y="38"/>
                    </a:lnTo>
                    <a:lnTo>
                      <a:pt x="40" y="36"/>
                    </a:lnTo>
                    <a:lnTo>
                      <a:pt x="41" y="36"/>
                    </a:lnTo>
                    <a:lnTo>
                      <a:pt x="42" y="38"/>
                    </a:lnTo>
                    <a:lnTo>
                      <a:pt x="43" y="40"/>
                    </a:lnTo>
                    <a:lnTo>
                      <a:pt x="52" y="43"/>
                    </a:lnTo>
                    <a:lnTo>
                      <a:pt x="56" y="43"/>
                    </a:lnTo>
                    <a:lnTo>
                      <a:pt x="58" y="44"/>
                    </a:lnTo>
                    <a:lnTo>
                      <a:pt x="57" y="46"/>
                    </a:lnTo>
                    <a:lnTo>
                      <a:pt x="56" y="46"/>
                    </a:lnTo>
                    <a:lnTo>
                      <a:pt x="53" y="48"/>
                    </a:lnTo>
                    <a:lnTo>
                      <a:pt x="56" y="50"/>
                    </a:lnTo>
                    <a:lnTo>
                      <a:pt x="58" y="51"/>
                    </a:lnTo>
                    <a:lnTo>
                      <a:pt x="59" y="52"/>
                    </a:lnTo>
                    <a:lnTo>
                      <a:pt x="62" y="55"/>
                    </a:lnTo>
                    <a:lnTo>
                      <a:pt x="70" y="57"/>
                    </a:lnTo>
                    <a:lnTo>
                      <a:pt x="74" y="58"/>
                    </a:lnTo>
                    <a:lnTo>
                      <a:pt x="75" y="58"/>
                    </a:lnTo>
                    <a:lnTo>
                      <a:pt x="76" y="57"/>
                    </a:lnTo>
                    <a:lnTo>
                      <a:pt x="78" y="56"/>
                    </a:lnTo>
                    <a:lnTo>
                      <a:pt x="79" y="56"/>
                    </a:lnTo>
                    <a:lnTo>
                      <a:pt x="81" y="55"/>
                    </a:lnTo>
                    <a:lnTo>
                      <a:pt x="85" y="55"/>
                    </a:lnTo>
                    <a:lnTo>
                      <a:pt x="86" y="56"/>
                    </a:lnTo>
                    <a:lnTo>
                      <a:pt x="87" y="56"/>
                    </a:lnTo>
                    <a:lnTo>
                      <a:pt x="88" y="58"/>
                    </a:lnTo>
                    <a:lnTo>
                      <a:pt x="92" y="61"/>
                    </a:lnTo>
                    <a:lnTo>
                      <a:pt x="94" y="63"/>
                    </a:lnTo>
                    <a:lnTo>
                      <a:pt x="98" y="64"/>
                    </a:lnTo>
                    <a:lnTo>
                      <a:pt x="99" y="65"/>
                    </a:lnTo>
                    <a:lnTo>
                      <a:pt x="100" y="67"/>
                    </a:lnTo>
                    <a:lnTo>
                      <a:pt x="101" y="67"/>
                    </a:lnTo>
                    <a:lnTo>
                      <a:pt x="102" y="67"/>
                    </a:lnTo>
                    <a:lnTo>
                      <a:pt x="103" y="66"/>
                    </a:lnTo>
                    <a:lnTo>
                      <a:pt x="103" y="65"/>
                    </a:lnTo>
                    <a:lnTo>
                      <a:pt x="103" y="64"/>
                    </a:lnTo>
                    <a:lnTo>
                      <a:pt x="105" y="63"/>
                    </a:lnTo>
                    <a:lnTo>
                      <a:pt x="107" y="64"/>
                    </a:lnTo>
                    <a:lnTo>
                      <a:pt x="108" y="64"/>
                    </a:lnTo>
                    <a:lnTo>
                      <a:pt x="109" y="64"/>
                    </a:lnTo>
                    <a:lnTo>
                      <a:pt x="109" y="63"/>
                    </a:lnTo>
                    <a:lnTo>
                      <a:pt x="110" y="61"/>
                    </a:lnTo>
                    <a:lnTo>
                      <a:pt x="110" y="59"/>
                    </a:lnTo>
                    <a:lnTo>
                      <a:pt x="110" y="57"/>
                    </a:lnTo>
                    <a:lnTo>
                      <a:pt x="111" y="55"/>
                    </a:lnTo>
                    <a:lnTo>
                      <a:pt x="111" y="54"/>
                    </a:lnTo>
                    <a:lnTo>
                      <a:pt x="112" y="54"/>
                    </a:lnTo>
                    <a:lnTo>
                      <a:pt x="112" y="52"/>
                    </a:lnTo>
                    <a:lnTo>
                      <a:pt x="112" y="50"/>
                    </a:lnTo>
                    <a:lnTo>
                      <a:pt x="113" y="49"/>
                    </a:lnTo>
                    <a:lnTo>
                      <a:pt x="114" y="49"/>
                    </a:lnTo>
                    <a:lnTo>
                      <a:pt x="113" y="48"/>
                    </a:lnTo>
                    <a:lnTo>
                      <a:pt x="112" y="46"/>
                    </a:lnTo>
                    <a:lnTo>
                      <a:pt x="111" y="44"/>
                    </a:lnTo>
                    <a:lnTo>
                      <a:pt x="110" y="43"/>
                    </a:lnTo>
                    <a:lnTo>
                      <a:pt x="109" y="43"/>
                    </a:lnTo>
                    <a:lnTo>
                      <a:pt x="108" y="41"/>
                    </a:lnTo>
                    <a:lnTo>
                      <a:pt x="105" y="40"/>
                    </a:lnTo>
                    <a:lnTo>
                      <a:pt x="99" y="36"/>
                    </a:lnTo>
                    <a:lnTo>
                      <a:pt x="96" y="34"/>
                    </a:lnTo>
                    <a:lnTo>
                      <a:pt x="95" y="34"/>
                    </a:lnTo>
                    <a:lnTo>
                      <a:pt x="94" y="34"/>
                    </a:lnTo>
                    <a:lnTo>
                      <a:pt x="92" y="32"/>
                    </a:lnTo>
                    <a:lnTo>
                      <a:pt x="91" y="30"/>
                    </a:lnTo>
                    <a:lnTo>
                      <a:pt x="90" y="29"/>
                    </a:lnTo>
                    <a:lnTo>
                      <a:pt x="90" y="25"/>
                    </a:lnTo>
                    <a:lnTo>
                      <a:pt x="87" y="22"/>
                    </a:lnTo>
                    <a:lnTo>
                      <a:pt x="86" y="23"/>
                    </a:lnTo>
                    <a:lnTo>
                      <a:pt x="86" y="24"/>
                    </a:lnTo>
                    <a:lnTo>
                      <a:pt x="84" y="22"/>
                    </a:lnTo>
                    <a:lnTo>
                      <a:pt x="83" y="18"/>
                    </a:lnTo>
                    <a:lnTo>
                      <a:pt x="83" y="15"/>
                    </a:lnTo>
                    <a:lnTo>
                      <a:pt x="84" y="11"/>
                    </a:lnTo>
                    <a:lnTo>
                      <a:pt x="85" y="10"/>
                    </a:lnTo>
                    <a:lnTo>
                      <a:pt x="86" y="10"/>
                    </a:lnTo>
                    <a:lnTo>
                      <a:pt x="90" y="11"/>
                    </a:lnTo>
                    <a:lnTo>
                      <a:pt x="91" y="11"/>
                    </a:lnTo>
                    <a:lnTo>
                      <a:pt x="92" y="10"/>
                    </a:lnTo>
                    <a:lnTo>
                      <a:pt x="92" y="9"/>
                    </a:lnTo>
                    <a:lnTo>
                      <a:pt x="95" y="7"/>
                    </a:lnTo>
                    <a:lnTo>
                      <a:pt x="96" y="5"/>
                    </a:lnTo>
                    <a:lnTo>
                      <a:pt x="99" y="0"/>
                    </a:lnTo>
                    <a:close/>
                    <a:moveTo>
                      <a:pt x="42" y="101"/>
                    </a:moveTo>
                    <a:lnTo>
                      <a:pt x="43" y="102"/>
                    </a:lnTo>
                    <a:lnTo>
                      <a:pt x="45" y="100"/>
                    </a:lnTo>
                    <a:lnTo>
                      <a:pt x="47" y="99"/>
                    </a:lnTo>
                    <a:lnTo>
                      <a:pt x="45" y="98"/>
                    </a:lnTo>
                    <a:lnTo>
                      <a:pt x="44" y="98"/>
                    </a:lnTo>
                    <a:lnTo>
                      <a:pt x="43" y="98"/>
                    </a:lnTo>
                    <a:lnTo>
                      <a:pt x="42" y="98"/>
                    </a:lnTo>
                    <a:lnTo>
                      <a:pt x="42" y="99"/>
                    </a:lnTo>
                    <a:lnTo>
                      <a:pt x="41" y="99"/>
                    </a:lnTo>
                    <a:lnTo>
                      <a:pt x="41" y="100"/>
                    </a:lnTo>
                    <a:lnTo>
                      <a:pt x="41" y="101"/>
                    </a:lnTo>
                    <a:lnTo>
                      <a:pt x="42" y="10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68" name="Freeform 92">
                <a:extLst>
                  <a:ext uri="{FF2B5EF4-FFF2-40B4-BE49-F238E27FC236}">
                    <a16:creationId xmlns:a16="http://schemas.microsoft.com/office/drawing/2014/main" id="{708FB799-FDC5-5AAD-EE77-78BDA63440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0977" y="1324124"/>
                <a:ext cx="1808163" cy="766763"/>
              </a:xfrm>
              <a:custGeom>
                <a:avLst/>
                <a:gdLst>
                  <a:gd name="T0" fmla="*/ 19 w 1139"/>
                  <a:gd name="T1" fmla="*/ 152 h 483"/>
                  <a:gd name="T2" fmla="*/ 113 w 1139"/>
                  <a:gd name="T3" fmla="*/ 16 h 483"/>
                  <a:gd name="T4" fmla="*/ 145 w 1139"/>
                  <a:gd name="T5" fmla="*/ 34 h 483"/>
                  <a:gd name="T6" fmla="*/ 187 w 1139"/>
                  <a:gd name="T7" fmla="*/ 91 h 483"/>
                  <a:gd name="T8" fmla="*/ 110 w 1139"/>
                  <a:gd name="T9" fmla="*/ 90 h 483"/>
                  <a:gd name="T10" fmla="*/ 41 w 1139"/>
                  <a:gd name="T11" fmla="*/ 152 h 483"/>
                  <a:gd name="T12" fmla="*/ 70 w 1139"/>
                  <a:gd name="T13" fmla="*/ 119 h 483"/>
                  <a:gd name="T14" fmla="*/ 38 w 1139"/>
                  <a:gd name="T15" fmla="*/ 94 h 483"/>
                  <a:gd name="T16" fmla="*/ 57 w 1139"/>
                  <a:gd name="T17" fmla="*/ 41 h 483"/>
                  <a:gd name="T18" fmla="*/ 76 w 1139"/>
                  <a:gd name="T19" fmla="*/ 8 h 483"/>
                  <a:gd name="T20" fmla="*/ 566 w 1139"/>
                  <a:gd name="T21" fmla="*/ 21 h 483"/>
                  <a:gd name="T22" fmla="*/ 628 w 1139"/>
                  <a:gd name="T23" fmla="*/ 56 h 483"/>
                  <a:gd name="T24" fmla="*/ 704 w 1139"/>
                  <a:gd name="T25" fmla="*/ 83 h 483"/>
                  <a:gd name="T26" fmla="*/ 775 w 1139"/>
                  <a:gd name="T27" fmla="*/ 91 h 483"/>
                  <a:gd name="T28" fmla="*/ 856 w 1139"/>
                  <a:gd name="T29" fmla="*/ 92 h 483"/>
                  <a:gd name="T30" fmla="*/ 944 w 1139"/>
                  <a:gd name="T31" fmla="*/ 47 h 483"/>
                  <a:gd name="T32" fmla="*/ 1019 w 1139"/>
                  <a:gd name="T33" fmla="*/ 46 h 483"/>
                  <a:gd name="T34" fmla="*/ 1071 w 1139"/>
                  <a:gd name="T35" fmla="*/ 97 h 483"/>
                  <a:gd name="T36" fmla="*/ 1097 w 1139"/>
                  <a:gd name="T37" fmla="*/ 164 h 483"/>
                  <a:gd name="T38" fmla="*/ 1117 w 1139"/>
                  <a:gd name="T39" fmla="*/ 205 h 483"/>
                  <a:gd name="T40" fmla="*/ 1104 w 1139"/>
                  <a:gd name="T41" fmla="*/ 253 h 483"/>
                  <a:gd name="T42" fmla="*/ 1108 w 1139"/>
                  <a:gd name="T43" fmla="*/ 318 h 483"/>
                  <a:gd name="T44" fmla="*/ 1129 w 1139"/>
                  <a:gd name="T45" fmla="*/ 365 h 483"/>
                  <a:gd name="T46" fmla="*/ 1105 w 1139"/>
                  <a:gd name="T47" fmla="*/ 377 h 483"/>
                  <a:gd name="T48" fmla="*/ 1018 w 1139"/>
                  <a:gd name="T49" fmla="*/ 367 h 483"/>
                  <a:gd name="T50" fmla="*/ 864 w 1139"/>
                  <a:gd name="T51" fmla="*/ 404 h 483"/>
                  <a:gd name="T52" fmla="*/ 674 w 1139"/>
                  <a:gd name="T53" fmla="*/ 415 h 483"/>
                  <a:gd name="T54" fmla="*/ 639 w 1139"/>
                  <a:gd name="T55" fmla="*/ 454 h 483"/>
                  <a:gd name="T56" fmla="*/ 603 w 1139"/>
                  <a:gd name="T57" fmla="*/ 446 h 483"/>
                  <a:gd name="T58" fmla="*/ 593 w 1139"/>
                  <a:gd name="T59" fmla="*/ 415 h 483"/>
                  <a:gd name="T60" fmla="*/ 580 w 1139"/>
                  <a:gd name="T61" fmla="*/ 426 h 483"/>
                  <a:gd name="T62" fmla="*/ 496 w 1139"/>
                  <a:gd name="T63" fmla="*/ 451 h 483"/>
                  <a:gd name="T64" fmla="*/ 455 w 1139"/>
                  <a:gd name="T65" fmla="*/ 460 h 483"/>
                  <a:gd name="T66" fmla="*/ 382 w 1139"/>
                  <a:gd name="T67" fmla="*/ 433 h 483"/>
                  <a:gd name="T68" fmla="*/ 291 w 1139"/>
                  <a:gd name="T69" fmla="*/ 433 h 483"/>
                  <a:gd name="T70" fmla="*/ 248 w 1139"/>
                  <a:gd name="T71" fmla="*/ 457 h 483"/>
                  <a:gd name="T72" fmla="*/ 213 w 1139"/>
                  <a:gd name="T73" fmla="*/ 445 h 483"/>
                  <a:gd name="T74" fmla="*/ 192 w 1139"/>
                  <a:gd name="T75" fmla="*/ 417 h 483"/>
                  <a:gd name="T76" fmla="*/ 174 w 1139"/>
                  <a:gd name="T77" fmla="*/ 409 h 483"/>
                  <a:gd name="T78" fmla="*/ 156 w 1139"/>
                  <a:gd name="T79" fmla="*/ 416 h 483"/>
                  <a:gd name="T80" fmla="*/ 140 w 1139"/>
                  <a:gd name="T81" fmla="*/ 417 h 483"/>
                  <a:gd name="T82" fmla="*/ 120 w 1139"/>
                  <a:gd name="T83" fmla="*/ 419 h 483"/>
                  <a:gd name="T84" fmla="*/ 137 w 1139"/>
                  <a:gd name="T85" fmla="*/ 411 h 483"/>
                  <a:gd name="T86" fmla="*/ 147 w 1139"/>
                  <a:gd name="T87" fmla="*/ 393 h 483"/>
                  <a:gd name="T88" fmla="*/ 97 w 1139"/>
                  <a:gd name="T89" fmla="*/ 398 h 483"/>
                  <a:gd name="T90" fmla="*/ 112 w 1139"/>
                  <a:gd name="T91" fmla="*/ 382 h 483"/>
                  <a:gd name="T92" fmla="*/ 102 w 1139"/>
                  <a:gd name="T93" fmla="*/ 366 h 483"/>
                  <a:gd name="T94" fmla="*/ 95 w 1139"/>
                  <a:gd name="T95" fmla="*/ 335 h 483"/>
                  <a:gd name="T96" fmla="*/ 58 w 1139"/>
                  <a:gd name="T97" fmla="*/ 304 h 483"/>
                  <a:gd name="T98" fmla="*/ 40 w 1139"/>
                  <a:gd name="T99" fmla="*/ 295 h 483"/>
                  <a:gd name="T100" fmla="*/ 53 w 1139"/>
                  <a:gd name="T101" fmla="*/ 274 h 483"/>
                  <a:gd name="T102" fmla="*/ 81 w 1139"/>
                  <a:gd name="T103" fmla="*/ 289 h 483"/>
                  <a:gd name="T104" fmla="*/ 65 w 1139"/>
                  <a:gd name="T105" fmla="*/ 267 h 483"/>
                  <a:gd name="T106" fmla="*/ 69 w 1139"/>
                  <a:gd name="T107" fmla="*/ 249 h 483"/>
                  <a:gd name="T108" fmla="*/ 76 w 1139"/>
                  <a:gd name="T109" fmla="*/ 207 h 483"/>
                  <a:gd name="T110" fmla="*/ 31 w 1139"/>
                  <a:gd name="T111" fmla="*/ 168 h 483"/>
                  <a:gd name="T112" fmla="*/ 98 w 1139"/>
                  <a:gd name="T113" fmla="*/ 131 h 483"/>
                  <a:gd name="T114" fmla="*/ 140 w 1139"/>
                  <a:gd name="T115" fmla="*/ 131 h 483"/>
                  <a:gd name="T116" fmla="*/ 186 w 1139"/>
                  <a:gd name="T117" fmla="*/ 125 h 483"/>
                  <a:gd name="T118" fmla="*/ 218 w 1139"/>
                  <a:gd name="T119" fmla="*/ 103 h 483"/>
                  <a:gd name="T120" fmla="*/ 268 w 1139"/>
                  <a:gd name="T121" fmla="*/ 76 h 483"/>
                  <a:gd name="T122" fmla="*/ 380 w 1139"/>
                  <a:gd name="T123" fmla="*/ 42 h 483"/>
                  <a:gd name="T124" fmla="*/ 523 w 1139"/>
                  <a:gd name="T125" fmla="*/ 10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39" h="483">
                    <a:moveTo>
                      <a:pt x="23" y="178"/>
                    </a:moveTo>
                    <a:lnTo>
                      <a:pt x="24" y="178"/>
                    </a:lnTo>
                    <a:lnTo>
                      <a:pt x="24" y="180"/>
                    </a:lnTo>
                    <a:lnTo>
                      <a:pt x="25" y="178"/>
                    </a:lnTo>
                    <a:lnTo>
                      <a:pt x="25" y="180"/>
                    </a:lnTo>
                    <a:lnTo>
                      <a:pt x="25" y="182"/>
                    </a:lnTo>
                    <a:lnTo>
                      <a:pt x="25" y="183"/>
                    </a:lnTo>
                    <a:lnTo>
                      <a:pt x="24" y="183"/>
                    </a:lnTo>
                    <a:lnTo>
                      <a:pt x="22" y="182"/>
                    </a:lnTo>
                    <a:lnTo>
                      <a:pt x="20" y="181"/>
                    </a:lnTo>
                    <a:lnTo>
                      <a:pt x="19" y="181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20" y="178"/>
                    </a:lnTo>
                    <a:lnTo>
                      <a:pt x="23" y="178"/>
                    </a:lnTo>
                    <a:close/>
                    <a:moveTo>
                      <a:pt x="18" y="155"/>
                    </a:moveTo>
                    <a:lnTo>
                      <a:pt x="19" y="155"/>
                    </a:lnTo>
                    <a:lnTo>
                      <a:pt x="20" y="155"/>
                    </a:lnTo>
                    <a:lnTo>
                      <a:pt x="20" y="153"/>
                    </a:lnTo>
                    <a:lnTo>
                      <a:pt x="22" y="153"/>
                    </a:lnTo>
                    <a:lnTo>
                      <a:pt x="22" y="155"/>
                    </a:lnTo>
                    <a:lnTo>
                      <a:pt x="20" y="156"/>
                    </a:lnTo>
                    <a:lnTo>
                      <a:pt x="18" y="156"/>
                    </a:lnTo>
                    <a:lnTo>
                      <a:pt x="15" y="157"/>
                    </a:lnTo>
                    <a:lnTo>
                      <a:pt x="11" y="158"/>
                    </a:lnTo>
                    <a:lnTo>
                      <a:pt x="7" y="159"/>
                    </a:lnTo>
                    <a:lnTo>
                      <a:pt x="6" y="159"/>
                    </a:lnTo>
                    <a:lnTo>
                      <a:pt x="3" y="158"/>
                    </a:lnTo>
                    <a:lnTo>
                      <a:pt x="2" y="157"/>
                    </a:lnTo>
                    <a:lnTo>
                      <a:pt x="0" y="157"/>
                    </a:lnTo>
                    <a:lnTo>
                      <a:pt x="0" y="156"/>
                    </a:lnTo>
                    <a:lnTo>
                      <a:pt x="2" y="153"/>
                    </a:lnTo>
                    <a:lnTo>
                      <a:pt x="3" y="151"/>
                    </a:lnTo>
                    <a:lnTo>
                      <a:pt x="6" y="150"/>
                    </a:lnTo>
                    <a:lnTo>
                      <a:pt x="10" y="149"/>
                    </a:lnTo>
                    <a:lnTo>
                      <a:pt x="15" y="148"/>
                    </a:lnTo>
                    <a:lnTo>
                      <a:pt x="16" y="148"/>
                    </a:lnTo>
                    <a:lnTo>
                      <a:pt x="17" y="148"/>
                    </a:lnTo>
                    <a:lnTo>
                      <a:pt x="17" y="149"/>
                    </a:lnTo>
                    <a:lnTo>
                      <a:pt x="18" y="149"/>
                    </a:lnTo>
                    <a:lnTo>
                      <a:pt x="19" y="149"/>
                    </a:lnTo>
                    <a:lnTo>
                      <a:pt x="19" y="150"/>
                    </a:lnTo>
                    <a:lnTo>
                      <a:pt x="18" y="150"/>
                    </a:lnTo>
                    <a:lnTo>
                      <a:pt x="18" y="151"/>
                    </a:lnTo>
                    <a:lnTo>
                      <a:pt x="18" y="152"/>
                    </a:lnTo>
                    <a:lnTo>
                      <a:pt x="19" y="152"/>
                    </a:lnTo>
                    <a:lnTo>
                      <a:pt x="18" y="155"/>
                    </a:lnTo>
                    <a:close/>
                    <a:moveTo>
                      <a:pt x="118" y="130"/>
                    </a:moveTo>
                    <a:lnTo>
                      <a:pt x="119" y="131"/>
                    </a:lnTo>
                    <a:lnTo>
                      <a:pt x="119" y="132"/>
                    </a:lnTo>
                    <a:lnTo>
                      <a:pt x="118" y="131"/>
                    </a:lnTo>
                    <a:lnTo>
                      <a:pt x="117" y="131"/>
                    </a:lnTo>
                    <a:lnTo>
                      <a:pt x="115" y="131"/>
                    </a:lnTo>
                    <a:lnTo>
                      <a:pt x="114" y="130"/>
                    </a:lnTo>
                    <a:lnTo>
                      <a:pt x="115" y="128"/>
                    </a:lnTo>
                    <a:lnTo>
                      <a:pt x="115" y="127"/>
                    </a:lnTo>
                    <a:lnTo>
                      <a:pt x="117" y="127"/>
                    </a:lnTo>
                    <a:lnTo>
                      <a:pt x="118" y="127"/>
                    </a:lnTo>
                    <a:lnTo>
                      <a:pt x="118" y="128"/>
                    </a:lnTo>
                    <a:lnTo>
                      <a:pt x="118" y="130"/>
                    </a:lnTo>
                    <a:close/>
                    <a:moveTo>
                      <a:pt x="118" y="115"/>
                    </a:moveTo>
                    <a:lnTo>
                      <a:pt x="119" y="115"/>
                    </a:lnTo>
                    <a:lnTo>
                      <a:pt x="120" y="115"/>
                    </a:lnTo>
                    <a:lnTo>
                      <a:pt x="122" y="115"/>
                    </a:lnTo>
                    <a:lnTo>
                      <a:pt x="123" y="116"/>
                    </a:lnTo>
                    <a:lnTo>
                      <a:pt x="123" y="117"/>
                    </a:lnTo>
                    <a:lnTo>
                      <a:pt x="122" y="118"/>
                    </a:lnTo>
                    <a:lnTo>
                      <a:pt x="120" y="118"/>
                    </a:lnTo>
                    <a:lnTo>
                      <a:pt x="119" y="119"/>
                    </a:lnTo>
                    <a:lnTo>
                      <a:pt x="117" y="120"/>
                    </a:lnTo>
                    <a:lnTo>
                      <a:pt x="115" y="122"/>
                    </a:lnTo>
                    <a:lnTo>
                      <a:pt x="114" y="120"/>
                    </a:lnTo>
                    <a:lnTo>
                      <a:pt x="113" y="120"/>
                    </a:lnTo>
                    <a:lnTo>
                      <a:pt x="112" y="119"/>
                    </a:lnTo>
                    <a:lnTo>
                      <a:pt x="112" y="117"/>
                    </a:lnTo>
                    <a:lnTo>
                      <a:pt x="111" y="116"/>
                    </a:lnTo>
                    <a:lnTo>
                      <a:pt x="112" y="116"/>
                    </a:lnTo>
                    <a:lnTo>
                      <a:pt x="112" y="115"/>
                    </a:lnTo>
                    <a:lnTo>
                      <a:pt x="113" y="115"/>
                    </a:lnTo>
                    <a:lnTo>
                      <a:pt x="113" y="116"/>
                    </a:lnTo>
                    <a:lnTo>
                      <a:pt x="114" y="115"/>
                    </a:lnTo>
                    <a:lnTo>
                      <a:pt x="115" y="115"/>
                    </a:lnTo>
                    <a:lnTo>
                      <a:pt x="118" y="115"/>
                    </a:lnTo>
                    <a:close/>
                    <a:moveTo>
                      <a:pt x="100" y="3"/>
                    </a:moveTo>
                    <a:lnTo>
                      <a:pt x="102" y="7"/>
                    </a:lnTo>
                    <a:lnTo>
                      <a:pt x="104" y="9"/>
                    </a:lnTo>
                    <a:lnTo>
                      <a:pt x="105" y="10"/>
                    </a:lnTo>
                    <a:lnTo>
                      <a:pt x="110" y="13"/>
                    </a:lnTo>
                    <a:lnTo>
                      <a:pt x="110" y="14"/>
                    </a:lnTo>
                    <a:lnTo>
                      <a:pt x="112" y="15"/>
                    </a:lnTo>
                    <a:lnTo>
                      <a:pt x="112" y="16"/>
                    </a:lnTo>
                    <a:lnTo>
                      <a:pt x="113" y="16"/>
                    </a:lnTo>
                    <a:lnTo>
                      <a:pt x="113" y="15"/>
                    </a:lnTo>
                    <a:lnTo>
                      <a:pt x="113" y="14"/>
                    </a:lnTo>
                    <a:lnTo>
                      <a:pt x="114" y="14"/>
                    </a:lnTo>
                    <a:lnTo>
                      <a:pt x="115" y="13"/>
                    </a:lnTo>
                    <a:lnTo>
                      <a:pt x="117" y="13"/>
                    </a:lnTo>
                    <a:lnTo>
                      <a:pt x="117" y="11"/>
                    </a:lnTo>
                    <a:lnTo>
                      <a:pt x="121" y="10"/>
                    </a:lnTo>
                    <a:lnTo>
                      <a:pt x="123" y="10"/>
                    </a:lnTo>
                    <a:lnTo>
                      <a:pt x="126" y="13"/>
                    </a:lnTo>
                    <a:lnTo>
                      <a:pt x="127" y="13"/>
                    </a:lnTo>
                    <a:lnTo>
                      <a:pt x="128" y="13"/>
                    </a:lnTo>
                    <a:lnTo>
                      <a:pt x="129" y="13"/>
                    </a:lnTo>
                    <a:lnTo>
                      <a:pt x="129" y="11"/>
                    </a:lnTo>
                    <a:lnTo>
                      <a:pt x="128" y="11"/>
                    </a:lnTo>
                    <a:lnTo>
                      <a:pt x="128" y="10"/>
                    </a:lnTo>
                    <a:lnTo>
                      <a:pt x="128" y="9"/>
                    </a:lnTo>
                    <a:lnTo>
                      <a:pt x="128" y="8"/>
                    </a:lnTo>
                    <a:lnTo>
                      <a:pt x="129" y="8"/>
                    </a:lnTo>
                    <a:lnTo>
                      <a:pt x="130" y="8"/>
                    </a:lnTo>
                    <a:lnTo>
                      <a:pt x="132" y="9"/>
                    </a:lnTo>
                    <a:lnTo>
                      <a:pt x="134" y="9"/>
                    </a:lnTo>
                    <a:lnTo>
                      <a:pt x="135" y="10"/>
                    </a:lnTo>
                    <a:lnTo>
                      <a:pt x="137" y="9"/>
                    </a:lnTo>
                    <a:lnTo>
                      <a:pt x="138" y="9"/>
                    </a:lnTo>
                    <a:lnTo>
                      <a:pt x="140" y="10"/>
                    </a:lnTo>
                    <a:lnTo>
                      <a:pt x="141" y="14"/>
                    </a:lnTo>
                    <a:lnTo>
                      <a:pt x="141" y="15"/>
                    </a:lnTo>
                    <a:lnTo>
                      <a:pt x="141" y="16"/>
                    </a:lnTo>
                    <a:lnTo>
                      <a:pt x="143" y="16"/>
                    </a:lnTo>
                    <a:lnTo>
                      <a:pt x="143" y="17"/>
                    </a:lnTo>
                    <a:lnTo>
                      <a:pt x="141" y="17"/>
                    </a:lnTo>
                    <a:lnTo>
                      <a:pt x="140" y="17"/>
                    </a:lnTo>
                    <a:lnTo>
                      <a:pt x="139" y="17"/>
                    </a:lnTo>
                    <a:lnTo>
                      <a:pt x="138" y="17"/>
                    </a:lnTo>
                    <a:lnTo>
                      <a:pt x="138" y="18"/>
                    </a:lnTo>
                    <a:lnTo>
                      <a:pt x="137" y="21"/>
                    </a:lnTo>
                    <a:lnTo>
                      <a:pt x="138" y="23"/>
                    </a:lnTo>
                    <a:lnTo>
                      <a:pt x="139" y="24"/>
                    </a:lnTo>
                    <a:lnTo>
                      <a:pt x="140" y="25"/>
                    </a:lnTo>
                    <a:lnTo>
                      <a:pt x="140" y="26"/>
                    </a:lnTo>
                    <a:lnTo>
                      <a:pt x="141" y="30"/>
                    </a:lnTo>
                    <a:lnTo>
                      <a:pt x="143" y="31"/>
                    </a:lnTo>
                    <a:lnTo>
                      <a:pt x="144" y="32"/>
                    </a:lnTo>
                    <a:lnTo>
                      <a:pt x="144" y="33"/>
                    </a:lnTo>
                    <a:lnTo>
                      <a:pt x="145" y="33"/>
                    </a:lnTo>
                    <a:lnTo>
                      <a:pt x="145" y="34"/>
                    </a:lnTo>
                    <a:lnTo>
                      <a:pt x="144" y="34"/>
                    </a:lnTo>
                    <a:lnTo>
                      <a:pt x="144" y="35"/>
                    </a:lnTo>
                    <a:lnTo>
                      <a:pt x="145" y="36"/>
                    </a:lnTo>
                    <a:lnTo>
                      <a:pt x="145" y="38"/>
                    </a:lnTo>
                    <a:lnTo>
                      <a:pt x="146" y="39"/>
                    </a:lnTo>
                    <a:lnTo>
                      <a:pt x="148" y="40"/>
                    </a:lnTo>
                    <a:lnTo>
                      <a:pt x="148" y="41"/>
                    </a:lnTo>
                    <a:lnTo>
                      <a:pt x="150" y="43"/>
                    </a:lnTo>
                    <a:lnTo>
                      <a:pt x="153" y="47"/>
                    </a:lnTo>
                    <a:lnTo>
                      <a:pt x="162" y="52"/>
                    </a:lnTo>
                    <a:lnTo>
                      <a:pt x="175" y="58"/>
                    </a:lnTo>
                    <a:lnTo>
                      <a:pt x="193" y="67"/>
                    </a:lnTo>
                    <a:lnTo>
                      <a:pt x="199" y="68"/>
                    </a:lnTo>
                    <a:lnTo>
                      <a:pt x="200" y="68"/>
                    </a:lnTo>
                    <a:lnTo>
                      <a:pt x="201" y="68"/>
                    </a:lnTo>
                    <a:lnTo>
                      <a:pt x="201" y="67"/>
                    </a:lnTo>
                    <a:lnTo>
                      <a:pt x="203" y="67"/>
                    </a:lnTo>
                    <a:lnTo>
                      <a:pt x="205" y="68"/>
                    </a:lnTo>
                    <a:lnTo>
                      <a:pt x="206" y="69"/>
                    </a:lnTo>
                    <a:lnTo>
                      <a:pt x="205" y="72"/>
                    </a:lnTo>
                    <a:lnTo>
                      <a:pt x="204" y="73"/>
                    </a:lnTo>
                    <a:lnTo>
                      <a:pt x="203" y="74"/>
                    </a:lnTo>
                    <a:lnTo>
                      <a:pt x="203" y="75"/>
                    </a:lnTo>
                    <a:lnTo>
                      <a:pt x="201" y="75"/>
                    </a:lnTo>
                    <a:lnTo>
                      <a:pt x="203" y="76"/>
                    </a:lnTo>
                    <a:lnTo>
                      <a:pt x="203" y="77"/>
                    </a:lnTo>
                    <a:lnTo>
                      <a:pt x="204" y="77"/>
                    </a:lnTo>
                    <a:lnTo>
                      <a:pt x="203" y="78"/>
                    </a:lnTo>
                    <a:lnTo>
                      <a:pt x="203" y="80"/>
                    </a:lnTo>
                    <a:lnTo>
                      <a:pt x="203" y="81"/>
                    </a:lnTo>
                    <a:lnTo>
                      <a:pt x="201" y="83"/>
                    </a:lnTo>
                    <a:lnTo>
                      <a:pt x="200" y="84"/>
                    </a:lnTo>
                    <a:lnTo>
                      <a:pt x="199" y="84"/>
                    </a:lnTo>
                    <a:lnTo>
                      <a:pt x="198" y="85"/>
                    </a:lnTo>
                    <a:lnTo>
                      <a:pt x="198" y="86"/>
                    </a:lnTo>
                    <a:lnTo>
                      <a:pt x="198" y="88"/>
                    </a:lnTo>
                    <a:lnTo>
                      <a:pt x="197" y="88"/>
                    </a:lnTo>
                    <a:lnTo>
                      <a:pt x="196" y="88"/>
                    </a:lnTo>
                    <a:lnTo>
                      <a:pt x="195" y="88"/>
                    </a:lnTo>
                    <a:lnTo>
                      <a:pt x="195" y="89"/>
                    </a:lnTo>
                    <a:lnTo>
                      <a:pt x="193" y="89"/>
                    </a:lnTo>
                    <a:lnTo>
                      <a:pt x="190" y="90"/>
                    </a:lnTo>
                    <a:lnTo>
                      <a:pt x="189" y="90"/>
                    </a:lnTo>
                    <a:lnTo>
                      <a:pt x="189" y="91"/>
                    </a:lnTo>
                    <a:lnTo>
                      <a:pt x="188" y="91"/>
                    </a:lnTo>
                    <a:lnTo>
                      <a:pt x="187" y="91"/>
                    </a:lnTo>
                    <a:lnTo>
                      <a:pt x="186" y="90"/>
                    </a:lnTo>
                    <a:lnTo>
                      <a:pt x="183" y="90"/>
                    </a:lnTo>
                    <a:lnTo>
                      <a:pt x="177" y="90"/>
                    </a:lnTo>
                    <a:lnTo>
                      <a:pt x="175" y="90"/>
                    </a:lnTo>
                    <a:lnTo>
                      <a:pt x="175" y="88"/>
                    </a:lnTo>
                    <a:lnTo>
                      <a:pt x="174" y="86"/>
                    </a:lnTo>
                    <a:lnTo>
                      <a:pt x="174" y="84"/>
                    </a:lnTo>
                    <a:lnTo>
                      <a:pt x="173" y="83"/>
                    </a:lnTo>
                    <a:lnTo>
                      <a:pt x="172" y="82"/>
                    </a:lnTo>
                    <a:lnTo>
                      <a:pt x="171" y="81"/>
                    </a:lnTo>
                    <a:lnTo>
                      <a:pt x="171" y="82"/>
                    </a:lnTo>
                    <a:lnTo>
                      <a:pt x="172" y="83"/>
                    </a:lnTo>
                    <a:lnTo>
                      <a:pt x="173" y="85"/>
                    </a:lnTo>
                    <a:lnTo>
                      <a:pt x="173" y="86"/>
                    </a:lnTo>
                    <a:lnTo>
                      <a:pt x="172" y="88"/>
                    </a:lnTo>
                    <a:lnTo>
                      <a:pt x="172" y="89"/>
                    </a:lnTo>
                    <a:lnTo>
                      <a:pt x="170" y="89"/>
                    </a:lnTo>
                    <a:lnTo>
                      <a:pt x="166" y="85"/>
                    </a:lnTo>
                    <a:lnTo>
                      <a:pt x="165" y="84"/>
                    </a:lnTo>
                    <a:lnTo>
                      <a:pt x="163" y="84"/>
                    </a:lnTo>
                    <a:lnTo>
                      <a:pt x="160" y="83"/>
                    </a:lnTo>
                    <a:lnTo>
                      <a:pt x="157" y="82"/>
                    </a:lnTo>
                    <a:lnTo>
                      <a:pt x="155" y="82"/>
                    </a:lnTo>
                    <a:lnTo>
                      <a:pt x="154" y="81"/>
                    </a:lnTo>
                    <a:lnTo>
                      <a:pt x="152" y="82"/>
                    </a:lnTo>
                    <a:lnTo>
                      <a:pt x="150" y="82"/>
                    </a:lnTo>
                    <a:lnTo>
                      <a:pt x="149" y="82"/>
                    </a:lnTo>
                    <a:lnTo>
                      <a:pt x="149" y="81"/>
                    </a:lnTo>
                    <a:lnTo>
                      <a:pt x="146" y="82"/>
                    </a:lnTo>
                    <a:lnTo>
                      <a:pt x="143" y="84"/>
                    </a:lnTo>
                    <a:lnTo>
                      <a:pt x="141" y="84"/>
                    </a:lnTo>
                    <a:lnTo>
                      <a:pt x="140" y="84"/>
                    </a:lnTo>
                    <a:lnTo>
                      <a:pt x="139" y="85"/>
                    </a:lnTo>
                    <a:lnTo>
                      <a:pt x="139" y="86"/>
                    </a:lnTo>
                    <a:lnTo>
                      <a:pt x="137" y="88"/>
                    </a:lnTo>
                    <a:lnTo>
                      <a:pt x="137" y="89"/>
                    </a:lnTo>
                    <a:lnTo>
                      <a:pt x="137" y="90"/>
                    </a:lnTo>
                    <a:lnTo>
                      <a:pt x="136" y="90"/>
                    </a:lnTo>
                    <a:lnTo>
                      <a:pt x="131" y="90"/>
                    </a:lnTo>
                    <a:lnTo>
                      <a:pt x="130" y="89"/>
                    </a:lnTo>
                    <a:lnTo>
                      <a:pt x="129" y="89"/>
                    </a:lnTo>
                    <a:lnTo>
                      <a:pt x="129" y="88"/>
                    </a:lnTo>
                    <a:lnTo>
                      <a:pt x="126" y="86"/>
                    </a:lnTo>
                    <a:lnTo>
                      <a:pt x="123" y="86"/>
                    </a:lnTo>
                    <a:lnTo>
                      <a:pt x="111" y="89"/>
                    </a:lnTo>
                    <a:lnTo>
                      <a:pt x="110" y="90"/>
                    </a:lnTo>
                    <a:lnTo>
                      <a:pt x="108" y="92"/>
                    </a:lnTo>
                    <a:lnTo>
                      <a:pt x="106" y="99"/>
                    </a:lnTo>
                    <a:lnTo>
                      <a:pt x="105" y="101"/>
                    </a:lnTo>
                    <a:lnTo>
                      <a:pt x="100" y="107"/>
                    </a:lnTo>
                    <a:lnTo>
                      <a:pt x="97" y="111"/>
                    </a:lnTo>
                    <a:lnTo>
                      <a:pt x="92" y="115"/>
                    </a:lnTo>
                    <a:lnTo>
                      <a:pt x="92" y="116"/>
                    </a:lnTo>
                    <a:lnTo>
                      <a:pt x="91" y="116"/>
                    </a:lnTo>
                    <a:lnTo>
                      <a:pt x="91" y="117"/>
                    </a:lnTo>
                    <a:lnTo>
                      <a:pt x="89" y="117"/>
                    </a:lnTo>
                    <a:lnTo>
                      <a:pt x="88" y="117"/>
                    </a:lnTo>
                    <a:lnTo>
                      <a:pt x="87" y="118"/>
                    </a:lnTo>
                    <a:lnTo>
                      <a:pt x="84" y="118"/>
                    </a:lnTo>
                    <a:lnTo>
                      <a:pt x="83" y="118"/>
                    </a:lnTo>
                    <a:lnTo>
                      <a:pt x="81" y="119"/>
                    </a:lnTo>
                    <a:lnTo>
                      <a:pt x="80" y="122"/>
                    </a:lnTo>
                    <a:lnTo>
                      <a:pt x="79" y="122"/>
                    </a:lnTo>
                    <a:lnTo>
                      <a:pt x="78" y="123"/>
                    </a:lnTo>
                    <a:lnTo>
                      <a:pt x="77" y="123"/>
                    </a:lnTo>
                    <a:lnTo>
                      <a:pt x="75" y="123"/>
                    </a:lnTo>
                    <a:lnTo>
                      <a:pt x="71" y="125"/>
                    </a:lnTo>
                    <a:lnTo>
                      <a:pt x="70" y="126"/>
                    </a:lnTo>
                    <a:lnTo>
                      <a:pt x="69" y="127"/>
                    </a:lnTo>
                    <a:lnTo>
                      <a:pt x="66" y="127"/>
                    </a:lnTo>
                    <a:lnTo>
                      <a:pt x="65" y="128"/>
                    </a:lnTo>
                    <a:lnTo>
                      <a:pt x="62" y="130"/>
                    </a:lnTo>
                    <a:lnTo>
                      <a:pt x="62" y="131"/>
                    </a:lnTo>
                    <a:lnTo>
                      <a:pt x="61" y="131"/>
                    </a:lnTo>
                    <a:lnTo>
                      <a:pt x="61" y="133"/>
                    </a:lnTo>
                    <a:lnTo>
                      <a:pt x="60" y="134"/>
                    </a:lnTo>
                    <a:lnTo>
                      <a:pt x="58" y="135"/>
                    </a:lnTo>
                    <a:lnTo>
                      <a:pt x="58" y="138"/>
                    </a:lnTo>
                    <a:lnTo>
                      <a:pt x="57" y="139"/>
                    </a:lnTo>
                    <a:lnTo>
                      <a:pt x="57" y="140"/>
                    </a:lnTo>
                    <a:lnTo>
                      <a:pt x="53" y="142"/>
                    </a:lnTo>
                    <a:lnTo>
                      <a:pt x="52" y="142"/>
                    </a:lnTo>
                    <a:lnTo>
                      <a:pt x="51" y="143"/>
                    </a:lnTo>
                    <a:lnTo>
                      <a:pt x="50" y="143"/>
                    </a:lnTo>
                    <a:lnTo>
                      <a:pt x="49" y="145"/>
                    </a:lnTo>
                    <a:lnTo>
                      <a:pt x="46" y="148"/>
                    </a:lnTo>
                    <a:lnTo>
                      <a:pt x="45" y="149"/>
                    </a:lnTo>
                    <a:lnTo>
                      <a:pt x="44" y="149"/>
                    </a:lnTo>
                    <a:lnTo>
                      <a:pt x="43" y="150"/>
                    </a:lnTo>
                    <a:lnTo>
                      <a:pt x="42" y="150"/>
                    </a:lnTo>
                    <a:lnTo>
                      <a:pt x="41" y="151"/>
                    </a:lnTo>
                    <a:lnTo>
                      <a:pt x="41" y="152"/>
                    </a:lnTo>
                    <a:lnTo>
                      <a:pt x="42" y="153"/>
                    </a:lnTo>
                    <a:lnTo>
                      <a:pt x="43" y="155"/>
                    </a:lnTo>
                    <a:lnTo>
                      <a:pt x="40" y="157"/>
                    </a:lnTo>
                    <a:lnTo>
                      <a:pt x="40" y="158"/>
                    </a:lnTo>
                    <a:lnTo>
                      <a:pt x="36" y="159"/>
                    </a:lnTo>
                    <a:lnTo>
                      <a:pt x="35" y="161"/>
                    </a:lnTo>
                    <a:lnTo>
                      <a:pt x="34" y="161"/>
                    </a:lnTo>
                    <a:lnTo>
                      <a:pt x="31" y="163"/>
                    </a:lnTo>
                    <a:lnTo>
                      <a:pt x="29" y="163"/>
                    </a:lnTo>
                    <a:lnTo>
                      <a:pt x="29" y="161"/>
                    </a:lnTo>
                    <a:lnTo>
                      <a:pt x="31" y="160"/>
                    </a:lnTo>
                    <a:lnTo>
                      <a:pt x="32" y="159"/>
                    </a:lnTo>
                    <a:lnTo>
                      <a:pt x="33" y="157"/>
                    </a:lnTo>
                    <a:lnTo>
                      <a:pt x="33" y="156"/>
                    </a:lnTo>
                    <a:lnTo>
                      <a:pt x="33" y="155"/>
                    </a:lnTo>
                    <a:lnTo>
                      <a:pt x="36" y="151"/>
                    </a:lnTo>
                    <a:lnTo>
                      <a:pt x="36" y="149"/>
                    </a:lnTo>
                    <a:lnTo>
                      <a:pt x="36" y="147"/>
                    </a:lnTo>
                    <a:lnTo>
                      <a:pt x="35" y="144"/>
                    </a:lnTo>
                    <a:lnTo>
                      <a:pt x="34" y="143"/>
                    </a:lnTo>
                    <a:lnTo>
                      <a:pt x="34" y="142"/>
                    </a:lnTo>
                    <a:lnTo>
                      <a:pt x="33" y="142"/>
                    </a:lnTo>
                    <a:lnTo>
                      <a:pt x="33" y="141"/>
                    </a:lnTo>
                    <a:lnTo>
                      <a:pt x="34" y="141"/>
                    </a:lnTo>
                    <a:lnTo>
                      <a:pt x="34" y="140"/>
                    </a:lnTo>
                    <a:lnTo>
                      <a:pt x="35" y="140"/>
                    </a:lnTo>
                    <a:lnTo>
                      <a:pt x="35" y="139"/>
                    </a:lnTo>
                    <a:lnTo>
                      <a:pt x="38" y="138"/>
                    </a:lnTo>
                    <a:lnTo>
                      <a:pt x="40" y="138"/>
                    </a:lnTo>
                    <a:lnTo>
                      <a:pt x="41" y="136"/>
                    </a:lnTo>
                    <a:lnTo>
                      <a:pt x="43" y="134"/>
                    </a:lnTo>
                    <a:lnTo>
                      <a:pt x="46" y="132"/>
                    </a:lnTo>
                    <a:lnTo>
                      <a:pt x="50" y="131"/>
                    </a:lnTo>
                    <a:lnTo>
                      <a:pt x="52" y="128"/>
                    </a:lnTo>
                    <a:lnTo>
                      <a:pt x="54" y="127"/>
                    </a:lnTo>
                    <a:lnTo>
                      <a:pt x="55" y="126"/>
                    </a:lnTo>
                    <a:lnTo>
                      <a:pt x="58" y="126"/>
                    </a:lnTo>
                    <a:lnTo>
                      <a:pt x="60" y="126"/>
                    </a:lnTo>
                    <a:lnTo>
                      <a:pt x="61" y="126"/>
                    </a:lnTo>
                    <a:lnTo>
                      <a:pt x="62" y="125"/>
                    </a:lnTo>
                    <a:lnTo>
                      <a:pt x="63" y="123"/>
                    </a:lnTo>
                    <a:lnTo>
                      <a:pt x="65" y="122"/>
                    </a:lnTo>
                    <a:lnTo>
                      <a:pt x="66" y="123"/>
                    </a:lnTo>
                    <a:lnTo>
                      <a:pt x="68" y="123"/>
                    </a:lnTo>
                    <a:lnTo>
                      <a:pt x="69" y="120"/>
                    </a:lnTo>
                    <a:lnTo>
                      <a:pt x="70" y="119"/>
                    </a:lnTo>
                    <a:lnTo>
                      <a:pt x="68" y="115"/>
                    </a:lnTo>
                    <a:lnTo>
                      <a:pt x="67" y="115"/>
                    </a:lnTo>
                    <a:lnTo>
                      <a:pt x="63" y="115"/>
                    </a:lnTo>
                    <a:lnTo>
                      <a:pt x="61" y="116"/>
                    </a:lnTo>
                    <a:lnTo>
                      <a:pt x="57" y="116"/>
                    </a:lnTo>
                    <a:lnTo>
                      <a:pt x="55" y="117"/>
                    </a:lnTo>
                    <a:lnTo>
                      <a:pt x="51" y="119"/>
                    </a:lnTo>
                    <a:lnTo>
                      <a:pt x="49" y="118"/>
                    </a:lnTo>
                    <a:lnTo>
                      <a:pt x="48" y="118"/>
                    </a:lnTo>
                    <a:lnTo>
                      <a:pt x="46" y="118"/>
                    </a:lnTo>
                    <a:lnTo>
                      <a:pt x="45" y="118"/>
                    </a:lnTo>
                    <a:lnTo>
                      <a:pt x="44" y="119"/>
                    </a:lnTo>
                    <a:lnTo>
                      <a:pt x="43" y="118"/>
                    </a:lnTo>
                    <a:lnTo>
                      <a:pt x="42" y="118"/>
                    </a:lnTo>
                    <a:lnTo>
                      <a:pt x="38" y="119"/>
                    </a:lnTo>
                    <a:lnTo>
                      <a:pt x="27" y="119"/>
                    </a:lnTo>
                    <a:lnTo>
                      <a:pt x="26" y="119"/>
                    </a:lnTo>
                    <a:lnTo>
                      <a:pt x="25" y="118"/>
                    </a:lnTo>
                    <a:lnTo>
                      <a:pt x="25" y="117"/>
                    </a:lnTo>
                    <a:lnTo>
                      <a:pt x="24" y="116"/>
                    </a:lnTo>
                    <a:lnTo>
                      <a:pt x="24" y="115"/>
                    </a:lnTo>
                    <a:lnTo>
                      <a:pt x="24" y="114"/>
                    </a:lnTo>
                    <a:lnTo>
                      <a:pt x="24" y="111"/>
                    </a:lnTo>
                    <a:lnTo>
                      <a:pt x="24" y="110"/>
                    </a:lnTo>
                    <a:lnTo>
                      <a:pt x="23" y="109"/>
                    </a:lnTo>
                    <a:lnTo>
                      <a:pt x="23" y="108"/>
                    </a:lnTo>
                    <a:lnTo>
                      <a:pt x="25" y="109"/>
                    </a:lnTo>
                    <a:lnTo>
                      <a:pt x="27" y="108"/>
                    </a:lnTo>
                    <a:lnTo>
                      <a:pt x="28" y="106"/>
                    </a:lnTo>
                    <a:lnTo>
                      <a:pt x="29" y="105"/>
                    </a:lnTo>
                    <a:lnTo>
                      <a:pt x="29" y="102"/>
                    </a:lnTo>
                    <a:lnTo>
                      <a:pt x="33" y="100"/>
                    </a:lnTo>
                    <a:lnTo>
                      <a:pt x="33" y="99"/>
                    </a:lnTo>
                    <a:lnTo>
                      <a:pt x="33" y="98"/>
                    </a:lnTo>
                    <a:lnTo>
                      <a:pt x="34" y="98"/>
                    </a:lnTo>
                    <a:lnTo>
                      <a:pt x="33" y="98"/>
                    </a:lnTo>
                    <a:lnTo>
                      <a:pt x="34" y="97"/>
                    </a:lnTo>
                    <a:lnTo>
                      <a:pt x="34" y="95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5" y="95"/>
                    </a:lnTo>
                    <a:lnTo>
                      <a:pt x="36" y="94"/>
                    </a:lnTo>
                    <a:lnTo>
                      <a:pt x="37" y="94"/>
                    </a:lnTo>
                    <a:lnTo>
                      <a:pt x="37" y="95"/>
                    </a:lnTo>
                    <a:lnTo>
                      <a:pt x="38" y="95"/>
                    </a:lnTo>
                    <a:lnTo>
                      <a:pt x="38" y="94"/>
                    </a:lnTo>
                    <a:lnTo>
                      <a:pt x="38" y="93"/>
                    </a:lnTo>
                    <a:lnTo>
                      <a:pt x="41" y="92"/>
                    </a:lnTo>
                    <a:lnTo>
                      <a:pt x="41" y="91"/>
                    </a:lnTo>
                    <a:lnTo>
                      <a:pt x="42" y="91"/>
                    </a:lnTo>
                    <a:lnTo>
                      <a:pt x="42" y="90"/>
                    </a:lnTo>
                    <a:lnTo>
                      <a:pt x="41" y="90"/>
                    </a:lnTo>
                    <a:lnTo>
                      <a:pt x="41" y="89"/>
                    </a:lnTo>
                    <a:lnTo>
                      <a:pt x="41" y="88"/>
                    </a:lnTo>
                    <a:lnTo>
                      <a:pt x="42" y="88"/>
                    </a:lnTo>
                    <a:lnTo>
                      <a:pt x="43" y="86"/>
                    </a:lnTo>
                    <a:lnTo>
                      <a:pt x="43" y="85"/>
                    </a:lnTo>
                    <a:lnTo>
                      <a:pt x="41" y="84"/>
                    </a:lnTo>
                    <a:lnTo>
                      <a:pt x="40" y="82"/>
                    </a:lnTo>
                    <a:lnTo>
                      <a:pt x="40" y="81"/>
                    </a:lnTo>
                    <a:lnTo>
                      <a:pt x="41" y="78"/>
                    </a:lnTo>
                    <a:lnTo>
                      <a:pt x="40" y="78"/>
                    </a:lnTo>
                    <a:lnTo>
                      <a:pt x="40" y="77"/>
                    </a:lnTo>
                    <a:lnTo>
                      <a:pt x="41" y="76"/>
                    </a:lnTo>
                    <a:lnTo>
                      <a:pt x="40" y="74"/>
                    </a:lnTo>
                    <a:lnTo>
                      <a:pt x="40" y="73"/>
                    </a:lnTo>
                    <a:lnTo>
                      <a:pt x="40" y="72"/>
                    </a:lnTo>
                    <a:lnTo>
                      <a:pt x="41" y="69"/>
                    </a:lnTo>
                    <a:lnTo>
                      <a:pt x="40" y="68"/>
                    </a:lnTo>
                    <a:lnTo>
                      <a:pt x="40" y="67"/>
                    </a:lnTo>
                    <a:lnTo>
                      <a:pt x="44" y="67"/>
                    </a:lnTo>
                    <a:lnTo>
                      <a:pt x="45" y="67"/>
                    </a:lnTo>
                    <a:lnTo>
                      <a:pt x="46" y="65"/>
                    </a:lnTo>
                    <a:lnTo>
                      <a:pt x="49" y="64"/>
                    </a:lnTo>
                    <a:lnTo>
                      <a:pt x="50" y="63"/>
                    </a:lnTo>
                    <a:lnTo>
                      <a:pt x="52" y="60"/>
                    </a:lnTo>
                    <a:lnTo>
                      <a:pt x="53" y="60"/>
                    </a:lnTo>
                    <a:lnTo>
                      <a:pt x="54" y="61"/>
                    </a:lnTo>
                    <a:lnTo>
                      <a:pt x="55" y="61"/>
                    </a:lnTo>
                    <a:lnTo>
                      <a:pt x="57" y="61"/>
                    </a:lnTo>
                    <a:lnTo>
                      <a:pt x="58" y="60"/>
                    </a:lnTo>
                    <a:lnTo>
                      <a:pt x="58" y="59"/>
                    </a:lnTo>
                    <a:lnTo>
                      <a:pt x="59" y="58"/>
                    </a:lnTo>
                    <a:lnTo>
                      <a:pt x="59" y="56"/>
                    </a:lnTo>
                    <a:lnTo>
                      <a:pt x="58" y="55"/>
                    </a:lnTo>
                    <a:lnTo>
                      <a:pt x="57" y="50"/>
                    </a:lnTo>
                    <a:lnTo>
                      <a:pt x="57" y="48"/>
                    </a:lnTo>
                    <a:lnTo>
                      <a:pt x="57" y="47"/>
                    </a:lnTo>
                    <a:lnTo>
                      <a:pt x="55" y="46"/>
                    </a:lnTo>
                    <a:lnTo>
                      <a:pt x="57" y="44"/>
                    </a:lnTo>
                    <a:lnTo>
                      <a:pt x="55" y="42"/>
                    </a:lnTo>
                    <a:lnTo>
                      <a:pt x="57" y="41"/>
                    </a:lnTo>
                    <a:lnTo>
                      <a:pt x="55" y="40"/>
                    </a:lnTo>
                    <a:lnTo>
                      <a:pt x="55" y="39"/>
                    </a:lnTo>
                    <a:lnTo>
                      <a:pt x="54" y="41"/>
                    </a:lnTo>
                    <a:lnTo>
                      <a:pt x="54" y="40"/>
                    </a:lnTo>
                    <a:lnTo>
                      <a:pt x="51" y="39"/>
                    </a:lnTo>
                    <a:lnTo>
                      <a:pt x="48" y="36"/>
                    </a:lnTo>
                    <a:lnTo>
                      <a:pt x="49" y="35"/>
                    </a:lnTo>
                    <a:lnTo>
                      <a:pt x="49" y="34"/>
                    </a:lnTo>
                    <a:lnTo>
                      <a:pt x="48" y="34"/>
                    </a:lnTo>
                    <a:lnTo>
                      <a:pt x="46" y="33"/>
                    </a:lnTo>
                    <a:lnTo>
                      <a:pt x="44" y="33"/>
                    </a:lnTo>
                    <a:lnTo>
                      <a:pt x="43" y="31"/>
                    </a:lnTo>
                    <a:lnTo>
                      <a:pt x="42" y="31"/>
                    </a:lnTo>
                    <a:lnTo>
                      <a:pt x="41" y="31"/>
                    </a:lnTo>
                    <a:lnTo>
                      <a:pt x="40" y="30"/>
                    </a:lnTo>
                    <a:lnTo>
                      <a:pt x="40" y="28"/>
                    </a:lnTo>
                    <a:lnTo>
                      <a:pt x="40" y="27"/>
                    </a:lnTo>
                    <a:lnTo>
                      <a:pt x="41" y="25"/>
                    </a:lnTo>
                    <a:lnTo>
                      <a:pt x="43" y="23"/>
                    </a:lnTo>
                    <a:lnTo>
                      <a:pt x="49" y="23"/>
                    </a:lnTo>
                    <a:lnTo>
                      <a:pt x="52" y="22"/>
                    </a:lnTo>
                    <a:lnTo>
                      <a:pt x="52" y="21"/>
                    </a:lnTo>
                    <a:lnTo>
                      <a:pt x="53" y="19"/>
                    </a:lnTo>
                    <a:lnTo>
                      <a:pt x="53" y="18"/>
                    </a:lnTo>
                    <a:lnTo>
                      <a:pt x="53" y="17"/>
                    </a:lnTo>
                    <a:lnTo>
                      <a:pt x="53" y="16"/>
                    </a:lnTo>
                    <a:lnTo>
                      <a:pt x="53" y="15"/>
                    </a:lnTo>
                    <a:lnTo>
                      <a:pt x="53" y="14"/>
                    </a:lnTo>
                    <a:lnTo>
                      <a:pt x="54" y="14"/>
                    </a:lnTo>
                    <a:lnTo>
                      <a:pt x="55" y="11"/>
                    </a:lnTo>
                    <a:lnTo>
                      <a:pt x="57" y="10"/>
                    </a:lnTo>
                    <a:lnTo>
                      <a:pt x="58" y="10"/>
                    </a:lnTo>
                    <a:lnTo>
                      <a:pt x="63" y="11"/>
                    </a:lnTo>
                    <a:lnTo>
                      <a:pt x="65" y="11"/>
                    </a:lnTo>
                    <a:lnTo>
                      <a:pt x="65" y="10"/>
                    </a:lnTo>
                    <a:lnTo>
                      <a:pt x="66" y="9"/>
                    </a:lnTo>
                    <a:lnTo>
                      <a:pt x="67" y="9"/>
                    </a:lnTo>
                    <a:lnTo>
                      <a:pt x="68" y="9"/>
                    </a:lnTo>
                    <a:lnTo>
                      <a:pt x="69" y="10"/>
                    </a:lnTo>
                    <a:lnTo>
                      <a:pt x="70" y="10"/>
                    </a:lnTo>
                    <a:lnTo>
                      <a:pt x="71" y="9"/>
                    </a:lnTo>
                    <a:lnTo>
                      <a:pt x="72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5" y="8"/>
                    </a:lnTo>
                    <a:lnTo>
                      <a:pt x="76" y="8"/>
                    </a:lnTo>
                    <a:lnTo>
                      <a:pt x="77" y="8"/>
                    </a:lnTo>
                    <a:lnTo>
                      <a:pt x="77" y="7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0" y="5"/>
                    </a:lnTo>
                    <a:lnTo>
                      <a:pt x="81" y="2"/>
                    </a:lnTo>
                    <a:lnTo>
                      <a:pt x="83" y="1"/>
                    </a:lnTo>
                    <a:lnTo>
                      <a:pt x="84" y="1"/>
                    </a:lnTo>
                    <a:lnTo>
                      <a:pt x="85" y="1"/>
                    </a:lnTo>
                    <a:lnTo>
                      <a:pt x="86" y="2"/>
                    </a:lnTo>
                    <a:lnTo>
                      <a:pt x="87" y="3"/>
                    </a:lnTo>
                    <a:lnTo>
                      <a:pt x="89" y="3"/>
                    </a:lnTo>
                    <a:lnTo>
                      <a:pt x="91" y="3"/>
                    </a:lnTo>
                    <a:lnTo>
                      <a:pt x="91" y="2"/>
                    </a:lnTo>
                    <a:lnTo>
                      <a:pt x="92" y="1"/>
                    </a:lnTo>
                    <a:lnTo>
                      <a:pt x="93" y="0"/>
                    </a:lnTo>
                    <a:lnTo>
                      <a:pt x="94" y="0"/>
                    </a:lnTo>
                    <a:lnTo>
                      <a:pt x="96" y="0"/>
                    </a:lnTo>
                    <a:lnTo>
                      <a:pt x="98" y="1"/>
                    </a:lnTo>
                    <a:lnTo>
                      <a:pt x="100" y="3"/>
                    </a:lnTo>
                    <a:close/>
                    <a:moveTo>
                      <a:pt x="556" y="1"/>
                    </a:moveTo>
                    <a:lnTo>
                      <a:pt x="557" y="1"/>
                    </a:lnTo>
                    <a:lnTo>
                      <a:pt x="557" y="0"/>
                    </a:lnTo>
                    <a:lnTo>
                      <a:pt x="558" y="0"/>
                    </a:lnTo>
                    <a:lnTo>
                      <a:pt x="558" y="1"/>
                    </a:lnTo>
                    <a:lnTo>
                      <a:pt x="559" y="2"/>
                    </a:lnTo>
                    <a:lnTo>
                      <a:pt x="559" y="3"/>
                    </a:lnTo>
                    <a:lnTo>
                      <a:pt x="561" y="6"/>
                    </a:lnTo>
                    <a:lnTo>
                      <a:pt x="562" y="6"/>
                    </a:lnTo>
                    <a:lnTo>
                      <a:pt x="563" y="6"/>
                    </a:lnTo>
                    <a:lnTo>
                      <a:pt x="565" y="6"/>
                    </a:lnTo>
                    <a:lnTo>
                      <a:pt x="566" y="5"/>
                    </a:lnTo>
                    <a:lnTo>
                      <a:pt x="567" y="5"/>
                    </a:lnTo>
                    <a:lnTo>
                      <a:pt x="568" y="5"/>
                    </a:lnTo>
                    <a:lnTo>
                      <a:pt x="569" y="6"/>
                    </a:lnTo>
                    <a:lnTo>
                      <a:pt x="569" y="7"/>
                    </a:lnTo>
                    <a:lnTo>
                      <a:pt x="566" y="6"/>
                    </a:lnTo>
                    <a:lnTo>
                      <a:pt x="565" y="7"/>
                    </a:lnTo>
                    <a:lnTo>
                      <a:pt x="563" y="7"/>
                    </a:lnTo>
                    <a:lnTo>
                      <a:pt x="562" y="9"/>
                    </a:lnTo>
                    <a:lnTo>
                      <a:pt x="562" y="10"/>
                    </a:lnTo>
                    <a:lnTo>
                      <a:pt x="561" y="13"/>
                    </a:lnTo>
                    <a:lnTo>
                      <a:pt x="561" y="14"/>
                    </a:lnTo>
                    <a:lnTo>
                      <a:pt x="562" y="15"/>
                    </a:lnTo>
                    <a:lnTo>
                      <a:pt x="563" y="18"/>
                    </a:lnTo>
                    <a:lnTo>
                      <a:pt x="566" y="21"/>
                    </a:lnTo>
                    <a:lnTo>
                      <a:pt x="568" y="23"/>
                    </a:lnTo>
                    <a:lnTo>
                      <a:pt x="568" y="24"/>
                    </a:lnTo>
                    <a:lnTo>
                      <a:pt x="568" y="25"/>
                    </a:lnTo>
                    <a:lnTo>
                      <a:pt x="569" y="26"/>
                    </a:lnTo>
                    <a:lnTo>
                      <a:pt x="569" y="27"/>
                    </a:lnTo>
                    <a:lnTo>
                      <a:pt x="571" y="28"/>
                    </a:lnTo>
                    <a:lnTo>
                      <a:pt x="573" y="30"/>
                    </a:lnTo>
                    <a:lnTo>
                      <a:pt x="574" y="31"/>
                    </a:lnTo>
                    <a:lnTo>
                      <a:pt x="577" y="32"/>
                    </a:lnTo>
                    <a:lnTo>
                      <a:pt x="580" y="33"/>
                    </a:lnTo>
                    <a:lnTo>
                      <a:pt x="583" y="35"/>
                    </a:lnTo>
                    <a:lnTo>
                      <a:pt x="585" y="36"/>
                    </a:lnTo>
                    <a:lnTo>
                      <a:pt x="587" y="38"/>
                    </a:lnTo>
                    <a:lnTo>
                      <a:pt x="591" y="38"/>
                    </a:lnTo>
                    <a:lnTo>
                      <a:pt x="593" y="38"/>
                    </a:lnTo>
                    <a:lnTo>
                      <a:pt x="594" y="36"/>
                    </a:lnTo>
                    <a:lnTo>
                      <a:pt x="596" y="35"/>
                    </a:lnTo>
                    <a:lnTo>
                      <a:pt x="600" y="35"/>
                    </a:lnTo>
                    <a:lnTo>
                      <a:pt x="606" y="32"/>
                    </a:lnTo>
                    <a:lnTo>
                      <a:pt x="608" y="32"/>
                    </a:lnTo>
                    <a:lnTo>
                      <a:pt x="609" y="32"/>
                    </a:lnTo>
                    <a:lnTo>
                      <a:pt x="612" y="30"/>
                    </a:lnTo>
                    <a:lnTo>
                      <a:pt x="613" y="30"/>
                    </a:lnTo>
                    <a:lnTo>
                      <a:pt x="613" y="31"/>
                    </a:lnTo>
                    <a:lnTo>
                      <a:pt x="612" y="31"/>
                    </a:lnTo>
                    <a:lnTo>
                      <a:pt x="611" y="32"/>
                    </a:lnTo>
                    <a:lnTo>
                      <a:pt x="611" y="33"/>
                    </a:lnTo>
                    <a:lnTo>
                      <a:pt x="610" y="35"/>
                    </a:lnTo>
                    <a:lnTo>
                      <a:pt x="611" y="36"/>
                    </a:lnTo>
                    <a:lnTo>
                      <a:pt x="611" y="34"/>
                    </a:lnTo>
                    <a:lnTo>
                      <a:pt x="612" y="33"/>
                    </a:lnTo>
                    <a:lnTo>
                      <a:pt x="612" y="31"/>
                    </a:lnTo>
                    <a:lnTo>
                      <a:pt x="613" y="31"/>
                    </a:lnTo>
                    <a:lnTo>
                      <a:pt x="614" y="30"/>
                    </a:lnTo>
                    <a:lnTo>
                      <a:pt x="618" y="33"/>
                    </a:lnTo>
                    <a:lnTo>
                      <a:pt x="618" y="32"/>
                    </a:lnTo>
                    <a:lnTo>
                      <a:pt x="622" y="38"/>
                    </a:lnTo>
                    <a:lnTo>
                      <a:pt x="623" y="40"/>
                    </a:lnTo>
                    <a:lnTo>
                      <a:pt x="623" y="43"/>
                    </a:lnTo>
                    <a:lnTo>
                      <a:pt x="623" y="44"/>
                    </a:lnTo>
                    <a:lnTo>
                      <a:pt x="622" y="46"/>
                    </a:lnTo>
                    <a:lnTo>
                      <a:pt x="622" y="49"/>
                    </a:lnTo>
                    <a:lnTo>
                      <a:pt x="623" y="50"/>
                    </a:lnTo>
                    <a:lnTo>
                      <a:pt x="623" y="51"/>
                    </a:lnTo>
                    <a:lnTo>
                      <a:pt x="626" y="55"/>
                    </a:lnTo>
                    <a:lnTo>
                      <a:pt x="628" y="56"/>
                    </a:lnTo>
                    <a:lnTo>
                      <a:pt x="629" y="59"/>
                    </a:lnTo>
                    <a:lnTo>
                      <a:pt x="630" y="60"/>
                    </a:lnTo>
                    <a:lnTo>
                      <a:pt x="634" y="61"/>
                    </a:lnTo>
                    <a:lnTo>
                      <a:pt x="635" y="63"/>
                    </a:lnTo>
                    <a:lnTo>
                      <a:pt x="636" y="63"/>
                    </a:lnTo>
                    <a:lnTo>
                      <a:pt x="636" y="64"/>
                    </a:lnTo>
                    <a:lnTo>
                      <a:pt x="636" y="65"/>
                    </a:lnTo>
                    <a:lnTo>
                      <a:pt x="637" y="65"/>
                    </a:lnTo>
                    <a:lnTo>
                      <a:pt x="637" y="66"/>
                    </a:lnTo>
                    <a:lnTo>
                      <a:pt x="638" y="66"/>
                    </a:lnTo>
                    <a:lnTo>
                      <a:pt x="639" y="67"/>
                    </a:lnTo>
                    <a:lnTo>
                      <a:pt x="640" y="68"/>
                    </a:lnTo>
                    <a:lnTo>
                      <a:pt x="642" y="68"/>
                    </a:lnTo>
                    <a:lnTo>
                      <a:pt x="643" y="68"/>
                    </a:lnTo>
                    <a:lnTo>
                      <a:pt x="644" y="68"/>
                    </a:lnTo>
                    <a:lnTo>
                      <a:pt x="646" y="67"/>
                    </a:lnTo>
                    <a:lnTo>
                      <a:pt x="649" y="64"/>
                    </a:lnTo>
                    <a:lnTo>
                      <a:pt x="651" y="64"/>
                    </a:lnTo>
                    <a:lnTo>
                      <a:pt x="651" y="63"/>
                    </a:lnTo>
                    <a:lnTo>
                      <a:pt x="651" y="61"/>
                    </a:lnTo>
                    <a:lnTo>
                      <a:pt x="652" y="60"/>
                    </a:lnTo>
                    <a:lnTo>
                      <a:pt x="652" y="59"/>
                    </a:lnTo>
                    <a:lnTo>
                      <a:pt x="653" y="58"/>
                    </a:lnTo>
                    <a:lnTo>
                      <a:pt x="654" y="58"/>
                    </a:lnTo>
                    <a:lnTo>
                      <a:pt x="655" y="59"/>
                    </a:lnTo>
                    <a:lnTo>
                      <a:pt x="661" y="59"/>
                    </a:lnTo>
                    <a:lnTo>
                      <a:pt x="665" y="60"/>
                    </a:lnTo>
                    <a:lnTo>
                      <a:pt x="674" y="65"/>
                    </a:lnTo>
                    <a:lnTo>
                      <a:pt x="675" y="66"/>
                    </a:lnTo>
                    <a:lnTo>
                      <a:pt x="677" y="68"/>
                    </a:lnTo>
                    <a:lnTo>
                      <a:pt x="677" y="72"/>
                    </a:lnTo>
                    <a:lnTo>
                      <a:pt x="678" y="74"/>
                    </a:lnTo>
                    <a:lnTo>
                      <a:pt x="679" y="74"/>
                    </a:lnTo>
                    <a:lnTo>
                      <a:pt x="680" y="74"/>
                    </a:lnTo>
                    <a:lnTo>
                      <a:pt x="682" y="76"/>
                    </a:lnTo>
                    <a:lnTo>
                      <a:pt x="683" y="76"/>
                    </a:lnTo>
                    <a:lnTo>
                      <a:pt x="690" y="76"/>
                    </a:lnTo>
                    <a:lnTo>
                      <a:pt x="692" y="76"/>
                    </a:lnTo>
                    <a:lnTo>
                      <a:pt x="695" y="78"/>
                    </a:lnTo>
                    <a:lnTo>
                      <a:pt x="696" y="78"/>
                    </a:lnTo>
                    <a:lnTo>
                      <a:pt x="698" y="78"/>
                    </a:lnTo>
                    <a:lnTo>
                      <a:pt x="698" y="80"/>
                    </a:lnTo>
                    <a:lnTo>
                      <a:pt x="700" y="81"/>
                    </a:lnTo>
                    <a:lnTo>
                      <a:pt x="701" y="82"/>
                    </a:lnTo>
                    <a:lnTo>
                      <a:pt x="704" y="82"/>
                    </a:lnTo>
                    <a:lnTo>
                      <a:pt x="704" y="83"/>
                    </a:lnTo>
                    <a:lnTo>
                      <a:pt x="705" y="84"/>
                    </a:lnTo>
                    <a:lnTo>
                      <a:pt x="706" y="85"/>
                    </a:lnTo>
                    <a:lnTo>
                      <a:pt x="708" y="84"/>
                    </a:lnTo>
                    <a:lnTo>
                      <a:pt x="709" y="85"/>
                    </a:lnTo>
                    <a:lnTo>
                      <a:pt x="709" y="84"/>
                    </a:lnTo>
                    <a:lnTo>
                      <a:pt x="711" y="84"/>
                    </a:lnTo>
                    <a:lnTo>
                      <a:pt x="712" y="84"/>
                    </a:lnTo>
                    <a:lnTo>
                      <a:pt x="712" y="83"/>
                    </a:lnTo>
                    <a:lnTo>
                      <a:pt x="713" y="81"/>
                    </a:lnTo>
                    <a:lnTo>
                      <a:pt x="713" y="80"/>
                    </a:lnTo>
                    <a:lnTo>
                      <a:pt x="714" y="78"/>
                    </a:lnTo>
                    <a:lnTo>
                      <a:pt x="715" y="77"/>
                    </a:lnTo>
                    <a:lnTo>
                      <a:pt x="716" y="76"/>
                    </a:lnTo>
                    <a:lnTo>
                      <a:pt x="716" y="78"/>
                    </a:lnTo>
                    <a:lnTo>
                      <a:pt x="717" y="78"/>
                    </a:lnTo>
                    <a:lnTo>
                      <a:pt x="718" y="78"/>
                    </a:lnTo>
                    <a:lnTo>
                      <a:pt x="720" y="77"/>
                    </a:lnTo>
                    <a:lnTo>
                      <a:pt x="720" y="78"/>
                    </a:lnTo>
                    <a:lnTo>
                      <a:pt x="722" y="78"/>
                    </a:lnTo>
                    <a:lnTo>
                      <a:pt x="722" y="83"/>
                    </a:lnTo>
                    <a:lnTo>
                      <a:pt x="723" y="84"/>
                    </a:lnTo>
                    <a:lnTo>
                      <a:pt x="726" y="86"/>
                    </a:lnTo>
                    <a:lnTo>
                      <a:pt x="728" y="88"/>
                    </a:lnTo>
                    <a:lnTo>
                      <a:pt x="729" y="89"/>
                    </a:lnTo>
                    <a:lnTo>
                      <a:pt x="731" y="89"/>
                    </a:lnTo>
                    <a:lnTo>
                      <a:pt x="733" y="89"/>
                    </a:lnTo>
                    <a:lnTo>
                      <a:pt x="741" y="91"/>
                    </a:lnTo>
                    <a:lnTo>
                      <a:pt x="744" y="92"/>
                    </a:lnTo>
                    <a:lnTo>
                      <a:pt x="747" y="92"/>
                    </a:lnTo>
                    <a:lnTo>
                      <a:pt x="748" y="92"/>
                    </a:lnTo>
                    <a:lnTo>
                      <a:pt x="750" y="92"/>
                    </a:lnTo>
                    <a:lnTo>
                      <a:pt x="751" y="92"/>
                    </a:lnTo>
                    <a:lnTo>
                      <a:pt x="755" y="94"/>
                    </a:lnTo>
                    <a:lnTo>
                      <a:pt x="756" y="94"/>
                    </a:lnTo>
                    <a:lnTo>
                      <a:pt x="758" y="93"/>
                    </a:lnTo>
                    <a:lnTo>
                      <a:pt x="760" y="94"/>
                    </a:lnTo>
                    <a:lnTo>
                      <a:pt x="761" y="94"/>
                    </a:lnTo>
                    <a:lnTo>
                      <a:pt x="763" y="94"/>
                    </a:lnTo>
                    <a:lnTo>
                      <a:pt x="767" y="93"/>
                    </a:lnTo>
                    <a:lnTo>
                      <a:pt x="769" y="91"/>
                    </a:lnTo>
                    <a:lnTo>
                      <a:pt x="771" y="90"/>
                    </a:lnTo>
                    <a:lnTo>
                      <a:pt x="773" y="90"/>
                    </a:lnTo>
                    <a:lnTo>
                      <a:pt x="774" y="90"/>
                    </a:lnTo>
                    <a:lnTo>
                      <a:pt x="775" y="91"/>
                    </a:lnTo>
                    <a:lnTo>
                      <a:pt x="775" y="92"/>
                    </a:lnTo>
                    <a:lnTo>
                      <a:pt x="775" y="91"/>
                    </a:lnTo>
                    <a:lnTo>
                      <a:pt x="776" y="91"/>
                    </a:lnTo>
                    <a:lnTo>
                      <a:pt x="777" y="91"/>
                    </a:lnTo>
                    <a:lnTo>
                      <a:pt x="778" y="91"/>
                    </a:lnTo>
                    <a:lnTo>
                      <a:pt x="778" y="90"/>
                    </a:lnTo>
                    <a:lnTo>
                      <a:pt x="780" y="90"/>
                    </a:lnTo>
                    <a:lnTo>
                      <a:pt x="781" y="89"/>
                    </a:lnTo>
                    <a:lnTo>
                      <a:pt x="781" y="88"/>
                    </a:lnTo>
                    <a:lnTo>
                      <a:pt x="783" y="88"/>
                    </a:lnTo>
                    <a:lnTo>
                      <a:pt x="786" y="86"/>
                    </a:lnTo>
                    <a:lnTo>
                      <a:pt x="787" y="85"/>
                    </a:lnTo>
                    <a:lnTo>
                      <a:pt x="789" y="85"/>
                    </a:lnTo>
                    <a:lnTo>
                      <a:pt x="790" y="84"/>
                    </a:lnTo>
                    <a:lnTo>
                      <a:pt x="797" y="84"/>
                    </a:lnTo>
                    <a:lnTo>
                      <a:pt x="801" y="83"/>
                    </a:lnTo>
                    <a:lnTo>
                      <a:pt x="802" y="83"/>
                    </a:lnTo>
                    <a:lnTo>
                      <a:pt x="803" y="82"/>
                    </a:lnTo>
                    <a:lnTo>
                      <a:pt x="804" y="82"/>
                    </a:lnTo>
                    <a:lnTo>
                      <a:pt x="806" y="82"/>
                    </a:lnTo>
                    <a:lnTo>
                      <a:pt x="807" y="82"/>
                    </a:lnTo>
                    <a:lnTo>
                      <a:pt x="809" y="83"/>
                    </a:lnTo>
                    <a:lnTo>
                      <a:pt x="810" y="84"/>
                    </a:lnTo>
                    <a:lnTo>
                      <a:pt x="811" y="83"/>
                    </a:lnTo>
                    <a:lnTo>
                      <a:pt x="813" y="82"/>
                    </a:lnTo>
                    <a:lnTo>
                      <a:pt x="815" y="82"/>
                    </a:lnTo>
                    <a:lnTo>
                      <a:pt x="818" y="80"/>
                    </a:lnTo>
                    <a:lnTo>
                      <a:pt x="819" y="80"/>
                    </a:lnTo>
                    <a:lnTo>
                      <a:pt x="819" y="78"/>
                    </a:lnTo>
                    <a:lnTo>
                      <a:pt x="824" y="80"/>
                    </a:lnTo>
                    <a:lnTo>
                      <a:pt x="824" y="81"/>
                    </a:lnTo>
                    <a:lnTo>
                      <a:pt x="826" y="83"/>
                    </a:lnTo>
                    <a:lnTo>
                      <a:pt x="829" y="85"/>
                    </a:lnTo>
                    <a:lnTo>
                      <a:pt x="832" y="88"/>
                    </a:lnTo>
                    <a:lnTo>
                      <a:pt x="834" y="88"/>
                    </a:lnTo>
                    <a:lnTo>
                      <a:pt x="835" y="88"/>
                    </a:lnTo>
                    <a:lnTo>
                      <a:pt x="836" y="86"/>
                    </a:lnTo>
                    <a:lnTo>
                      <a:pt x="837" y="86"/>
                    </a:lnTo>
                    <a:lnTo>
                      <a:pt x="840" y="88"/>
                    </a:lnTo>
                    <a:lnTo>
                      <a:pt x="841" y="88"/>
                    </a:lnTo>
                    <a:lnTo>
                      <a:pt x="842" y="88"/>
                    </a:lnTo>
                    <a:lnTo>
                      <a:pt x="845" y="91"/>
                    </a:lnTo>
                    <a:lnTo>
                      <a:pt x="846" y="91"/>
                    </a:lnTo>
                    <a:lnTo>
                      <a:pt x="847" y="91"/>
                    </a:lnTo>
                    <a:lnTo>
                      <a:pt x="849" y="91"/>
                    </a:lnTo>
                    <a:lnTo>
                      <a:pt x="852" y="90"/>
                    </a:lnTo>
                    <a:lnTo>
                      <a:pt x="853" y="89"/>
                    </a:lnTo>
                    <a:lnTo>
                      <a:pt x="856" y="92"/>
                    </a:lnTo>
                    <a:lnTo>
                      <a:pt x="859" y="93"/>
                    </a:lnTo>
                    <a:lnTo>
                      <a:pt x="861" y="94"/>
                    </a:lnTo>
                    <a:lnTo>
                      <a:pt x="862" y="94"/>
                    </a:lnTo>
                    <a:lnTo>
                      <a:pt x="863" y="93"/>
                    </a:lnTo>
                    <a:lnTo>
                      <a:pt x="866" y="93"/>
                    </a:lnTo>
                    <a:lnTo>
                      <a:pt x="868" y="92"/>
                    </a:lnTo>
                    <a:lnTo>
                      <a:pt x="869" y="91"/>
                    </a:lnTo>
                    <a:lnTo>
                      <a:pt x="871" y="90"/>
                    </a:lnTo>
                    <a:lnTo>
                      <a:pt x="881" y="84"/>
                    </a:lnTo>
                    <a:lnTo>
                      <a:pt x="884" y="84"/>
                    </a:lnTo>
                    <a:lnTo>
                      <a:pt x="885" y="85"/>
                    </a:lnTo>
                    <a:lnTo>
                      <a:pt x="887" y="84"/>
                    </a:lnTo>
                    <a:lnTo>
                      <a:pt x="888" y="83"/>
                    </a:lnTo>
                    <a:lnTo>
                      <a:pt x="890" y="81"/>
                    </a:lnTo>
                    <a:lnTo>
                      <a:pt x="892" y="81"/>
                    </a:lnTo>
                    <a:lnTo>
                      <a:pt x="894" y="81"/>
                    </a:lnTo>
                    <a:lnTo>
                      <a:pt x="895" y="80"/>
                    </a:lnTo>
                    <a:lnTo>
                      <a:pt x="898" y="75"/>
                    </a:lnTo>
                    <a:lnTo>
                      <a:pt x="903" y="72"/>
                    </a:lnTo>
                    <a:lnTo>
                      <a:pt x="904" y="72"/>
                    </a:lnTo>
                    <a:lnTo>
                      <a:pt x="907" y="73"/>
                    </a:lnTo>
                    <a:lnTo>
                      <a:pt x="909" y="73"/>
                    </a:lnTo>
                    <a:lnTo>
                      <a:pt x="911" y="71"/>
                    </a:lnTo>
                    <a:lnTo>
                      <a:pt x="912" y="71"/>
                    </a:lnTo>
                    <a:lnTo>
                      <a:pt x="913" y="71"/>
                    </a:lnTo>
                    <a:lnTo>
                      <a:pt x="914" y="71"/>
                    </a:lnTo>
                    <a:lnTo>
                      <a:pt x="915" y="69"/>
                    </a:lnTo>
                    <a:lnTo>
                      <a:pt x="916" y="68"/>
                    </a:lnTo>
                    <a:lnTo>
                      <a:pt x="919" y="66"/>
                    </a:lnTo>
                    <a:lnTo>
                      <a:pt x="920" y="65"/>
                    </a:lnTo>
                    <a:lnTo>
                      <a:pt x="922" y="65"/>
                    </a:lnTo>
                    <a:lnTo>
                      <a:pt x="923" y="65"/>
                    </a:lnTo>
                    <a:lnTo>
                      <a:pt x="924" y="65"/>
                    </a:lnTo>
                    <a:lnTo>
                      <a:pt x="930" y="59"/>
                    </a:lnTo>
                    <a:lnTo>
                      <a:pt x="931" y="59"/>
                    </a:lnTo>
                    <a:lnTo>
                      <a:pt x="932" y="58"/>
                    </a:lnTo>
                    <a:lnTo>
                      <a:pt x="933" y="58"/>
                    </a:lnTo>
                    <a:lnTo>
                      <a:pt x="936" y="58"/>
                    </a:lnTo>
                    <a:lnTo>
                      <a:pt x="937" y="58"/>
                    </a:lnTo>
                    <a:lnTo>
                      <a:pt x="938" y="57"/>
                    </a:lnTo>
                    <a:lnTo>
                      <a:pt x="938" y="56"/>
                    </a:lnTo>
                    <a:lnTo>
                      <a:pt x="939" y="53"/>
                    </a:lnTo>
                    <a:lnTo>
                      <a:pt x="939" y="52"/>
                    </a:lnTo>
                    <a:lnTo>
                      <a:pt x="940" y="51"/>
                    </a:lnTo>
                    <a:lnTo>
                      <a:pt x="944" y="49"/>
                    </a:lnTo>
                    <a:lnTo>
                      <a:pt x="944" y="47"/>
                    </a:lnTo>
                    <a:lnTo>
                      <a:pt x="950" y="50"/>
                    </a:lnTo>
                    <a:lnTo>
                      <a:pt x="952" y="50"/>
                    </a:lnTo>
                    <a:lnTo>
                      <a:pt x="953" y="50"/>
                    </a:lnTo>
                    <a:lnTo>
                      <a:pt x="955" y="49"/>
                    </a:lnTo>
                    <a:lnTo>
                      <a:pt x="955" y="50"/>
                    </a:lnTo>
                    <a:lnTo>
                      <a:pt x="955" y="51"/>
                    </a:lnTo>
                    <a:lnTo>
                      <a:pt x="956" y="51"/>
                    </a:lnTo>
                    <a:lnTo>
                      <a:pt x="957" y="51"/>
                    </a:lnTo>
                    <a:lnTo>
                      <a:pt x="958" y="51"/>
                    </a:lnTo>
                    <a:lnTo>
                      <a:pt x="961" y="53"/>
                    </a:lnTo>
                    <a:lnTo>
                      <a:pt x="962" y="55"/>
                    </a:lnTo>
                    <a:lnTo>
                      <a:pt x="962" y="53"/>
                    </a:lnTo>
                    <a:lnTo>
                      <a:pt x="964" y="52"/>
                    </a:lnTo>
                    <a:lnTo>
                      <a:pt x="966" y="49"/>
                    </a:lnTo>
                    <a:lnTo>
                      <a:pt x="967" y="49"/>
                    </a:lnTo>
                    <a:lnTo>
                      <a:pt x="970" y="48"/>
                    </a:lnTo>
                    <a:lnTo>
                      <a:pt x="974" y="49"/>
                    </a:lnTo>
                    <a:lnTo>
                      <a:pt x="976" y="49"/>
                    </a:lnTo>
                    <a:lnTo>
                      <a:pt x="976" y="48"/>
                    </a:lnTo>
                    <a:lnTo>
                      <a:pt x="978" y="48"/>
                    </a:lnTo>
                    <a:lnTo>
                      <a:pt x="979" y="48"/>
                    </a:lnTo>
                    <a:lnTo>
                      <a:pt x="979" y="49"/>
                    </a:lnTo>
                    <a:lnTo>
                      <a:pt x="981" y="48"/>
                    </a:lnTo>
                    <a:lnTo>
                      <a:pt x="982" y="48"/>
                    </a:lnTo>
                    <a:lnTo>
                      <a:pt x="983" y="49"/>
                    </a:lnTo>
                    <a:lnTo>
                      <a:pt x="984" y="50"/>
                    </a:lnTo>
                    <a:lnTo>
                      <a:pt x="985" y="50"/>
                    </a:lnTo>
                    <a:lnTo>
                      <a:pt x="988" y="49"/>
                    </a:lnTo>
                    <a:lnTo>
                      <a:pt x="999" y="53"/>
                    </a:lnTo>
                    <a:lnTo>
                      <a:pt x="1000" y="53"/>
                    </a:lnTo>
                    <a:lnTo>
                      <a:pt x="1001" y="52"/>
                    </a:lnTo>
                    <a:lnTo>
                      <a:pt x="1004" y="50"/>
                    </a:lnTo>
                    <a:lnTo>
                      <a:pt x="1005" y="49"/>
                    </a:lnTo>
                    <a:lnTo>
                      <a:pt x="1005" y="48"/>
                    </a:lnTo>
                    <a:lnTo>
                      <a:pt x="1006" y="44"/>
                    </a:lnTo>
                    <a:lnTo>
                      <a:pt x="1006" y="43"/>
                    </a:lnTo>
                    <a:lnTo>
                      <a:pt x="1007" y="42"/>
                    </a:lnTo>
                    <a:lnTo>
                      <a:pt x="1008" y="42"/>
                    </a:lnTo>
                    <a:lnTo>
                      <a:pt x="1009" y="41"/>
                    </a:lnTo>
                    <a:lnTo>
                      <a:pt x="1011" y="41"/>
                    </a:lnTo>
                    <a:lnTo>
                      <a:pt x="1021" y="42"/>
                    </a:lnTo>
                    <a:lnTo>
                      <a:pt x="1022" y="42"/>
                    </a:lnTo>
                    <a:lnTo>
                      <a:pt x="1021" y="43"/>
                    </a:lnTo>
                    <a:lnTo>
                      <a:pt x="1021" y="44"/>
                    </a:lnTo>
                    <a:lnTo>
                      <a:pt x="1021" y="46"/>
                    </a:lnTo>
                    <a:lnTo>
                      <a:pt x="1019" y="46"/>
                    </a:lnTo>
                    <a:lnTo>
                      <a:pt x="1018" y="47"/>
                    </a:lnTo>
                    <a:lnTo>
                      <a:pt x="1018" y="48"/>
                    </a:lnTo>
                    <a:lnTo>
                      <a:pt x="1019" y="49"/>
                    </a:lnTo>
                    <a:lnTo>
                      <a:pt x="1021" y="50"/>
                    </a:lnTo>
                    <a:lnTo>
                      <a:pt x="1022" y="50"/>
                    </a:lnTo>
                    <a:lnTo>
                      <a:pt x="1024" y="49"/>
                    </a:lnTo>
                    <a:lnTo>
                      <a:pt x="1024" y="48"/>
                    </a:lnTo>
                    <a:lnTo>
                      <a:pt x="1025" y="49"/>
                    </a:lnTo>
                    <a:lnTo>
                      <a:pt x="1025" y="50"/>
                    </a:lnTo>
                    <a:lnTo>
                      <a:pt x="1026" y="51"/>
                    </a:lnTo>
                    <a:lnTo>
                      <a:pt x="1027" y="51"/>
                    </a:lnTo>
                    <a:lnTo>
                      <a:pt x="1028" y="51"/>
                    </a:lnTo>
                    <a:lnTo>
                      <a:pt x="1028" y="52"/>
                    </a:lnTo>
                    <a:lnTo>
                      <a:pt x="1030" y="52"/>
                    </a:lnTo>
                    <a:lnTo>
                      <a:pt x="1030" y="53"/>
                    </a:lnTo>
                    <a:lnTo>
                      <a:pt x="1032" y="57"/>
                    </a:lnTo>
                    <a:lnTo>
                      <a:pt x="1036" y="60"/>
                    </a:lnTo>
                    <a:lnTo>
                      <a:pt x="1040" y="63"/>
                    </a:lnTo>
                    <a:lnTo>
                      <a:pt x="1041" y="64"/>
                    </a:lnTo>
                    <a:lnTo>
                      <a:pt x="1043" y="64"/>
                    </a:lnTo>
                    <a:lnTo>
                      <a:pt x="1043" y="65"/>
                    </a:lnTo>
                    <a:lnTo>
                      <a:pt x="1042" y="66"/>
                    </a:lnTo>
                    <a:lnTo>
                      <a:pt x="1041" y="66"/>
                    </a:lnTo>
                    <a:lnTo>
                      <a:pt x="1039" y="68"/>
                    </a:lnTo>
                    <a:lnTo>
                      <a:pt x="1040" y="68"/>
                    </a:lnTo>
                    <a:lnTo>
                      <a:pt x="1041" y="68"/>
                    </a:lnTo>
                    <a:lnTo>
                      <a:pt x="1042" y="68"/>
                    </a:lnTo>
                    <a:lnTo>
                      <a:pt x="1043" y="69"/>
                    </a:lnTo>
                    <a:lnTo>
                      <a:pt x="1045" y="74"/>
                    </a:lnTo>
                    <a:lnTo>
                      <a:pt x="1051" y="73"/>
                    </a:lnTo>
                    <a:lnTo>
                      <a:pt x="1053" y="73"/>
                    </a:lnTo>
                    <a:lnTo>
                      <a:pt x="1054" y="73"/>
                    </a:lnTo>
                    <a:lnTo>
                      <a:pt x="1057" y="74"/>
                    </a:lnTo>
                    <a:lnTo>
                      <a:pt x="1058" y="75"/>
                    </a:lnTo>
                    <a:lnTo>
                      <a:pt x="1059" y="77"/>
                    </a:lnTo>
                    <a:lnTo>
                      <a:pt x="1058" y="80"/>
                    </a:lnTo>
                    <a:lnTo>
                      <a:pt x="1058" y="81"/>
                    </a:lnTo>
                    <a:lnTo>
                      <a:pt x="1059" y="84"/>
                    </a:lnTo>
                    <a:lnTo>
                      <a:pt x="1059" y="86"/>
                    </a:lnTo>
                    <a:lnTo>
                      <a:pt x="1060" y="88"/>
                    </a:lnTo>
                    <a:lnTo>
                      <a:pt x="1064" y="88"/>
                    </a:lnTo>
                    <a:lnTo>
                      <a:pt x="1066" y="89"/>
                    </a:lnTo>
                    <a:lnTo>
                      <a:pt x="1068" y="91"/>
                    </a:lnTo>
                    <a:lnTo>
                      <a:pt x="1070" y="93"/>
                    </a:lnTo>
                    <a:lnTo>
                      <a:pt x="1070" y="94"/>
                    </a:lnTo>
                    <a:lnTo>
                      <a:pt x="1071" y="97"/>
                    </a:lnTo>
                    <a:lnTo>
                      <a:pt x="1071" y="98"/>
                    </a:lnTo>
                    <a:lnTo>
                      <a:pt x="1071" y="100"/>
                    </a:lnTo>
                    <a:lnTo>
                      <a:pt x="1071" y="101"/>
                    </a:lnTo>
                    <a:lnTo>
                      <a:pt x="1075" y="105"/>
                    </a:lnTo>
                    <a:lnTo>
                      <a:pt x="1075" y="107"/>
                    </a:lnTo>
                    <a:lnTo>
                      <a:pt x="1075" y="108"/>
                    </a:lnTo>
                    <a:lnTo>
                      <a:pt x="1076" y="114"/>
                    </a:lnTo>
                    <a:lnTo>
                      <a:pt x="1075" y="114"/>
                    </a:lnTo>
                    <a:lnTo>
                      <a:pt x="1074" y="116"/>
                    </a:lnTo>
                    <a:lnTo>
                      <a:pt x="1074" y="117"/>
                    </a:lnTo>
                    <a:lnTo>
                      <a:pt x="1074" y="118"/>
                    </a:lnTo>
                    <a:lnTo>
                      <a:pt x="1071" y="122"/>
                    </a:lnTo>
                    <a:lnTo>
                      <a:pt x="1070" y="123"/>
                    </a:lnTo>
                    <a:lnTo>
                      <a:pt x="1071" y="125"/>
                    </a:lnTo>
                    <a:lnTo>
                      <a:pt x="1070" y="125"/>
                    </a:lnTo>
                    <a:lnTo>
                      <a:pt x="1070" y="124"/>
                    </a:lnTo>
                    <a:lnTo>
                      <a:pt x="1069" y="124"/>
                    </a:lnTo>
                    <a:lnTo>
                      <a:pt x="1070" y="125"/>
                    </a:lnTo>
                    <a:lnTo>
                      <a:pt x="1069" y="126"/>
                    </a:lnTo>
                    <a:lnTo>
                      <a:pt x="1067" y="126"/>
                    </a:lnTo>
                    <a:lnTo>
                      <a:pt x="1066" y="128"/>
                    </a:lnTo>
                    <a:lnTo>
                      <a:pt x="1066" y="130"/>
                    </a:lnTo>
                    <a:lnTo>
                      <a:pt x="1067" y="132"/>
                    </a:lnTo>
                    <a:lnTo>
                      <a:pt x="1069" y="133"/>
                    </a:lnTo>
                    <a:lnTo>
                      <a:pt x="1069" y="134"/>
                    </a:lnTo>
                    <a:lnTo>
                      <a:pt x="1068" y="138"/>
                    </a:lnTo>
                    <a:lnTo>
                      <a:pt x="1067" y="140"/>
                    </a:lnTo>
                    <a:lnTo>
                      <a:pt x="1068" y="141"/>
                    </a:lnTo>
                    <a:lnTo>
                      <a:pt x="1069" y="142"/>
                    </a:lnTo>
                    <a:lnTo>
                      <a:pt x="1073" y="145"/>
                    </a:lnTo>
                    <a:lnTo>
                      <a:pt x="1074" y="148"/>
                    </a:lnTo>
                    <a:lnTo>
                      <a:pt x="1073" y="149"/>
                    </a:lnTo>
                    <a:lnTo>
                      <a:pt x="1073" y="150"/>
                    </a:lnTo>
                    <a:lnTo>
                      <a:pt x="1075" y="152"/>
                    </a:lnTo>
                    <a:lnTo>
                      <a:pt x="1075" y="153"/>
                    </a:lnTo>
                    <a:lnTo>
                      <a:pt x="1075" y="155"/>
                    </a:lnTo>
                    <a:lnTo>
                      <a:pt x="1071" y="155"/>
                    </a:lnTo>
                    <a:lnTo>
                      <a:pt x="1071" y="156"/>
                    </a:lnTo>
                    <a:lnTo>
                      <a:pt x="1071" y="158"/>
                    </a:lnTo>
                    <a:lnTo>
                      <a:pt x="1075" y="159"/>
                    </a:lnTo>
                    <a:lnTo>
                      <a:pt x="1079" y="161"/>
                    </a:lnTo>
                    <a:lnTo>
                      <a:pt x="1086" y="165"/>
                    </a:lnTo>
                    <a:lnTo>
                      <a:pt x="1094" y="166"/>
                    </a:lnTo>
                    <a:lnTo>
                      <a:pt x="1094" y="165"/>
                    </a:lnTo>
                    <a:lnTo>
                      <a:pt x="1096" y="164"/>
                    </a:lnTo>
                    <a:lnTo>
                      <a:pt x="1097" y="164"/>
                    </a:lnTo>
                    <a:lnTo>
                      <a:pt x="1099" y="164"/>
                    </a:lnTo>
                    <a:lnTo>
                      <a:pt x="1099" y="165"/>
                    </a:lnTo>
                    <a:lnTo>
                      <a:pt x="1100" y="165"/>
                    </a:lnTo>
                    <a:lnTo>
                      <a:pt x="1102" y="164"/>
                    </a:lnTo>
                    <a:lnTo>
                      <a:pt x="1103" y="164"/>
                    </a:lnTo>
                    <a:lnTo>
                      <a:pt x="1107" y="163"/>
                    </a:lnTo>
                    <a:lnTo>
                      <a:pt x="1109" y="163"/>
                    </a:lnTo>
                    <a:lnTo>
                      <a:pt x="1111" y="164"/>
                    </a:lnTo>
                    <a:lnTo>
                      <a:pt x="1114" y="166"/>
                    </a:lnTo>
                    <a:lnTo>
                      <a:pt x="1119" y="168"/>
                    </a:lnTo>
                    <a:lnTo>
                      <a:pt x="1122" y="172"/>
                    </a:lnTo>
                    <a:lnTo>
                      <a:pt x="1125" y="173"/>
                    </a:lnTo>
                    <a:lnTo>
                      <a:pt x="1125" y="174"/>
                    </a:lnTo>
                    <a:lnTo>
                      <a:pt x="1125" y="175"/>
                    </a:lnTo>
                    <a:lnTo>
                      <a:pt x="1126" y="176"/>
                    </a:lnTo>
                    <a:lnTo>
                      <a:pt x="1126" y="177"/>
                    </a:lnTo>
                    <a:lnTo>
                      <a:pt x="1127" y="177"/>
                    </a:lnTo>
                    <a:lnTo>
                      <a:pt x="1127" y="178"/>
                    </a:lnTo>
                    <a:lnTo>
                      <a:pt x="1127" y="180"/>
                    </a:lnTo>
                    <a:lnTo>
                      <a:pt x="1128" y="180"/>
                    </a:lnTo>
                    <a:lnTo>
                      <a:pt x="1130" y="182"/>
                    </a:lnTo>
                    <a:lnTo>
                      <a:pt x="1131" y="182"/>
                    </a:lnTo>
                    <a:lnTo>
                      <a:pt x="1133" y="182"/>
                    </a:lnTo>
                    <a:lnTo>
                      <a:pt x="1133" y="183"/>
                    </a:lnTo>
                    <a:lnTo>
                      <a:pt x="1134" y="183"/>
                    </a:lnTo>
                    <a:lnTo>
                      <a:pt x="1137" y="187"/>
                    </a:lnTo>
                    <a:lnTo>
                      <a:pt x="1138" y="190"/>
                    </a:lnTo>
                    <a:lnTo>
                      <a:pt x="1138" y="191"/>
                    </a:lnTo>
                    <a:lnTo>
                      <a:pt x="1139" y="193"/>
                    </a:lnTo>
                    <a:lnTo>
                      <a:pt x="1139" y="194"/>
                    </a:lnTo>
                    <a:lnTo>
                      <a:pt x="1135" y="191"/>
                    </a:lnTo>
                    <a:lnTo>
                      <a:pt x="1134" y="190"/>
                    </a:lnTo>
                    <a:lnTo>
                      <a:pt x="1130" y="189"/>
                    </a:lnTo>
                    <a:lnTo>
                      <a:pt x="1129" y="187"/>
                    </a:lnTo>
                    <a:lnTo>
                      <a:pt x="1128" y="185"/>
                    </a:lnTo>
                    <a:lnTo>
                      <a:pt x="1127" y="184"/>
                    </a:lnTo>
                    <a:lnTo>
                      <a:pt x="1126" y="184"/>
                    </a:lnTo>
                    <a:lnTo>
                      <a:pt x="1119" y="190"/>
                    </a:lnTo>
                    <a:lnTo>
                      <a:pt x="1119" y="191"/>
                    </a:lnTo>
                    <a:lnTo>
                      <a:pt x="1119" y="193"/>
                    </a:lnTo>
                    <a:lnTo>
                      <a:pt x="1119" y="194"/>
                    </a:lnTo>
                    <a:lnTo>
                      <a:pt x="1119" y="195"/>
                    </a:lnTo>
                    <a:lnTo>
                      <a:pt x="1117" y="200"/>
                    </a:lnTo>
                    <a:lnTo>
                      <a:pt x="1116" y="202"/>
                    </a:lnTo>
                    <a:lnTo>
                      <a:pt x="1117" y="203"/>
                    </a:lnTo>
                    <a:lnTo>
                      <a:pt x="1117" y="205"/>
                    </a:lnTo>
                    <a:lnTo>
                      <a:pt x="1116" y="206"/>
                    </a:lnTo>
                    <a:lnTo>
                      <a:pt x="1116" y="208"/>
                    </a:lnTo>
                    <a:lnTo>
                      <a:pt x="1116" y="209"/>
                    </a:lnTo>
                    <a:lnTo>
                      <a:pt x="1116" y="210"/>
                    </a:lnTo>
                    <a:lnTo>
                      <a:pt x="1114" y="211"/>
                    </a:lnTo>
                    <a:lnTo>
                      <a:pt x="1113" y="212"/>
                    </a:lnTo>
                    <a:lnTo>
                      <a:pt x="1110" y="214"/>
                    </a:lnTo>
                    <a:lnTo>
                      <a:pt x="1109" y="215"/>
                    </a:lnTo>
                    <a:lnTo>
                      <a:pt x="1108" y="215"/>
                    </a:lnTo>
                    <a:lnTo>
                      <a:pt x="1103" y="212"/>
                    </a:lnTo>
                    <a:lnTo>
                      <a:pt x="1102" y="212"/>
                    </a:lnTo>
                    <a:lnTo>
                      <a:pt x="1099" y="212"/>
                    </a:lnTo>
                    <a:lnTo>
                      <a:pt x="1097" y="212"/>
                    </a:lnTo>
                    <a:lnTo>
                      <a:pt x="1096" y="212"/>
                    </a:lnTo>
                    <a:lnTo>
                      <a:pt x="1095" y="212"/>
                    </a:lnTo>
                    <a:lnTo>
                      <a:pt x="1094" y="214"/>
                    </a:lnTo>
                    <a:lnTo>
                      <a:pt x="1093" y="214"/>
                    </a:lnTo>
                    <a:lnTo>
                      <a:pt x="1093" y="215"/>
                    </a:lnTo>
                    <a:lnTo>
                      <a:pt x="1093" y="216"/>
                    </a:lnTo>
                    <a:lnTo>
                      <a:pt x="1094" y="218"/>
                    </a:lnTo>
                    <a:lnTo>
                      <a:pt x="1095" y="218"/>
                    </a:lnTo>
                    <a:lnTo>
                      <a:pt x="1095" y="220"/>
                    </a:lnTo>
                    <a:lnTo>
                      <a:pt x="1095" y="222"/>
                    </a:lnTo>
                    <a:lnTo>
                      <a:pt x="1095" y="223"/>
                    </a:lnTo>
                    <a:lnTo>
                      <a:pt x="1095" y="224"/>
                    </a:lnTo>
                    <a:lnTo>
                      <a:pt x="1096" y="224"/>
                    </a:lnTo>
                    <a:lnTo>
                      <a:pt x="1096" y="226"/>
                    </a:lnTo>
                    <a:lnTo>
                      <a:pt x="1096" y="227"/>
                    </a:lnTo>
                    <a:lnTo>
                      <a:pt x="1096" y="228"/>
                    </a:lnTo>
                    <a:lnTo>
                      <a:pt x="1097" y="230"/>
                    </a:lnTo>
                    <a:lnTo>
                      <a:pt x="1101" y="231"/>
                    </a:lnTo>
                    <a:lnTo>
                      <a:pt x="1103" y="233"/>
                    </a:lnTo>
                    <a:lnTo>
                      <a:pt x="1103" y="234"/>
                    </a:lnTo>
                    <a:lnTo>
                      <a:pt x="1102" y="236"/>
                    </a:lnTo>
                    <a:lnTo>
                      <a:pt x="1102" y="239"/>
                    </a:lnTo>
                    <a:lnTo>
                      <a:pt x="1102" y="241"/>
                    </a:lnTo>
                    <a:lnTo>
                      <a:pt x="1102" y="242"/>
                    </a:lnTo>
                    <a:lnTo>
                      <a:pt x="1101" y="243"/>
                    </a:lnTo>
                    <a:lnTo>
                      <a:pt x="1100" y="244"/>
                    </a:lnTo>
                    <a:lnTo>
                      <a:pt x="1101" y="245"/>
                    </a:lnTo>
                    <a:lnTo>
                      <a:pt x="1101" y="247"/>
                    </a:lnTo>
                    <a:lnTo>
                      <a:pt x="1102" y="248"/>
                    </a:lnTo>
                    <a:lnTo>
                      <a:pt x="1102" y="249"/>
                    </a:lnTo>
                    <a:lnTo>
                      <a:pt x="1102" y="250"/>
                    </a:lnTo>
                    <a:lnTo>
                      <a:pt x="1103" y="252"/>
                    </a:lnTo>
                    <a:lnTo>
                      <a:pt x="1104" y="253"/>
                    </a:lnTo>
                    <a:lnTo>
                      <a:pt x="1104" y="254"/>
                    </a:lnTo>
                    <a:lnTo>
                      <a:pt x="1108" y="256"/>
                    </a:lnTo>
                    <a:lnTo>
                      <a:pt x="1109" y="258"/>
                    </a:lnTo>
                    <a:lnTo>
                      <a:pt x="1107" y="264"/>
                    </a:lnTo>
                    <a:lnTo>
                      <a:pt x="1107" y="265"/>
                    </a:lnTo>
                    <a:lnTo>
                      <a:pt x="1107" y="266"/>
                    </a:lnTo>
                    <a:lnTo>
                      <a:pt x="1107" y="267"/>
                    </a:lnTo>
                    <a:lnTo>
                      <a:pt x="1108" y="268"/>
                    </a:lnTo>
                    <a:lnTo>
                      <a:pt x="1107" y="269"/>
                    </a:lnTo>
                    <a:lnTo>
                      <a:pt x="1107" y="270"/>
                    </a:lnTo>
                    <a:lnTo>
                      <a:pt x="1108" y="270"/>
                    </a:lnTo>
                    <a:lnTo>
                      <a:pt x="1109" y="270"/>
                    </a:lnTo>
                    <a:lnTo>
                      <a:pt x="1109" y="272"/>
                    </a:lnTo>
                    <a:lnTo>
                      <a:pt x="1109" y="273"/>
                    </a:lnTo>
                    <a:lnTo>
                      <a:pt x="1109" y="274"/>
                    </a:lnTo>
                    <a:lnTo>
                      <a:pt x="1109" y="277"/>
                    </a:lnTo>
                    <a:lnTo>
                      <a:pt x="1110" y="282"/>
                    </a:lnTo>
                    <a:lnTo>
                      <a:pt x="1110" y="283"/>
                    </a:lnTo>
                    <a:lnTo>
                      <a:pt x="1109" y="285"/>
                    </a:lnTo>
                    <a:lnTo>
                      <a:pt x="1109" y="286"/>
                    </a:lnTo>
                    <a:lnTo>
                      <a:pt x="1109" y="289"/>
                    </a:lnTo>
                    <a:lnTo>
                      <a:pt x="1109" y="291"/>
                    </a:lnTo>
                    <a:lnTo>
                      <a:pt x="1110" y="292"/>
                    </a:lnTo>
                    <a:lnTo>
                      <a:pt x="1113" y="292"/>
                    </a:lnTo>
                    <a:lnTo>
                      <a:pt x="1116" y="291"/>
                    </a:lnTo>
                    <a:lnTo>
                      <a:pt x="1117" y="292"/>
                    </a:lnTo>
                    <a:lnTo>
                      <a:pt x="1118" y="292"/>
                    </a:lnTo>
                    <a:lnTo>
                      <a:pt x="1119" y="293"/>
                    </a:lnTo>
                    <a:lnTo>
                      <a:pt x="1119" y="294"/>
                    </a:lnTo>
                    <a:lnTo>
                      <a:pt x="1119" y="295"/>
                    </a:lnTo>
                    <a:lnTo>
                      <a:pt x="1118" y="298"/>
                    </a:lnTo>
                    <a:lnTo>
                      <a:pt x="1116" y="299"/>
                    </a:lnTo>
                    <a:lnTo>
                      <a:pt x="1113" y="301"/>
                    </a:lnTo>
                    <a:lnTo>
                      <a:pt x="1114" y="304"/>
                    </a:lnTo>
                    <a:lnTo>
                      <a:pt x="1113" y="307"/>
                    </a:lnTo>
                    <a:lnTo>
                      <a:pt x="1113" y="308"/>
                    </a:lnTo>
                    <a:lnTo>
                      <a:pt x="1113" y="309"/>
                    </a:lnTo>
                    <a:lnTo>
                      <a:pt x="1112" y="309"/>
                    </a:lnTo>
                    <a:lnTo>
                      <a:pt x="1111" y="310"/>
                    </a:lnTo>
                    <a:lnTo>
                      <a:pt x="1111" y="311"/>
                    </a:lnTo>
                    <a:lnTo>
                      <a:pt x="1111" y="312"/>
                    </a:lnTo>
                    <a:lnTo>
                      <a:pt x="1110" y="314"/>
                    </a:lnTo>
                    <a:lnTo>
                      <a:pt x="1109" y="314"/>
                    </a:lnTo>
                    <a:lnTo>
                      <a:pt x="1109" y="315"/>
                    </a:lnTo>
                    <a:lnTo>
                      <a:pt x="1108" y="317"/>
                    </a:lnTo>
                    <a:lnTo>
                      <a:pt x="1108" y="318"/>
                    </a:lnTo>
                    <a:lnTo>
                      <a:pt x="1107" y="319"/>
                    </a:lnTo>
                    <a:lnTo>
                      <a:pt x="1105" y="320"/>
                    </a:lnTo>
                    <a:lnTo>
                      <a:pt x="1105" y="322"/>
                    </a:lnTo>
                    <a:lnTo>
                      <a:pt x="1104" y="323"/>
                    </a:lnTo>
                    <a:lnTo>
                      <a:pt x="1104" y="324"/>
                    </a:lnTo>
                    <a:lnTo>
                      <a:pt x="1105" y="325"/>
                    </a:lnTo>
                    <a:lnTo>
                      <a:pt x="1104" y="326"/>
                    </a:lnTo>
                    <a:lnTo>
                      <a:pt x="1104" y="327"/>
                    </a:lnTo>
                    <a:lnTo>
                      <a:pt x="1103" y="328"/>
                    </a:lnTo>
                    <a:lnTo>
                      <a:pt x="1104" y="329"/>
                    </a:lnTo>
                    <a:lnTo>
                      <a:pt x="1107" y="329"/>
                    </a:lnTo>
                    <a:lnTo>
                      <a:pt x="1111" y="329"/>
                    </a:lnTo>
                    <a:lnTo>
                      <a:pt x="1113" y="331"/>
                    </a:lnTo>
                    <a:lnTo>
                      <a:pt x="1114" y="331"/>
                    </a:lnTo>
                    <a:lnTo>
                      <a:pt x="1114" y="332"/>
                    </a:lnTo>
                    <a:lnTo>
                      <a:pt x="1114" y="333"/>
                    </a:lnTo>
                    <a:lnTo>
                      <a:pt x="1114" y="334"/>
                    </a:lnTo>
                    <a:lnTo>
                      <a:pt x="1116" y="334"/>
                    </a:lnTo>
                    <a:lnTo>
                      <a:pt x="1116" y="335"/>
                    </a:lnTo>
                    <a:lnTo>
                      <a:pt x="1117" y="334"/>
                    </a:lnTo>
                    <a:lnTo>
                      <a:pt x="1118" y="335"/>
                    </a:lnTo>
                    <a:lnTo>
                      <a:pt x="1117" y="336"/>
                    </a:lnTo>
                    <a:lnTo>
                      <a:pt x="1118" y="337"/>
                    </a:lnTo>
                    <a:lnTo>
                      <a:pt x="1119" y="337"/>
                    </a:lnTo>
                    <a:lnTo>
                      <a:pt x="1120" y="337"/>
                    </a:lnTo>
                    <a:lnTo>
                      <a:pt x="1121" y="336"/>
                    </a:lnTo>
                    <a:lnTo>
                      <a:pt x="1124" y="337"/>
                    </a:lnTo>
                    <a:lnTo>
                      <a:pt x="1125" y="339"/>
                    </a:lnTo>
                    <a:lnTo>
                      <a:pt x="1127" y="342"/>
                    </a:lnTo>
                    <a:lnTo>
                      <a:pt x="1127" y="343"/>
                    </a:lnTo>
                    <a:lnTo>
                      <a:pt x="1125" y="345"/>
                    </a:lnTo>
                    <a:lnTo>
                      <a:pt x="1124" y="345"/>
                    </a:lnTo>
                    <a:lnTo>
                      <a:pt x="1124" y="348"/>
                    </a:lnTo>
                    <a:lnTo>
                      <a:pt x="1125" y="349"/>
                    </a:lnTo>
                    <a:lnTo>
                      <a:pt x="1127" y="350"/>
                    </a:lnTo>
                    <a:lnTo>
                      <a:pt x="1127" y="351"/>
                    </a:lnTo>
                    <a:lnTo>
                      <a:pt x="1126" y="353"/>
                    </a:lnTo>
                    <a:lnTo>
                      <a:pt x="1126" y="354"/>
                    </a:lnTo>
                    <a:lnTo>
                      <a:pt x="1126" y="357"/>
                    </a:lnTo>
                    <a:lnTo>
                      <a:pt x="1126" y="358"/>
                    </a:lnTo>
                    <a:lnTo>
                      <a:pt x="1126" y="360"/>
                    </a:lnTo>
                    <a:lnTo>
                      <a:pt x="1126" y="362"/>
                    </a:lnTo>
                    <a:lnTo>
                      <a:pt x="1126" y="364"/>
                    </a:lnTo>
                    <a:lnTo>
                      <a:pt x="1127" y="364"/>
                    </a:lnTo>
                    <a:lnTo>
                      <a:pt x="1129" y="364"/>
                    </a:lnTo>
                    <a:lnTo>
                      <a:pt x="1129" y="365"/>
                    </a:lnTo>
                    <a:lnTo>
                      <a:pt x="1130" y="367"/>
                    </a:lnTo>
                    <a:lnTo>
                      <a:pt x="1131" y="367"/>
                    </a:lnTo>
                    <a:lnTo>
                      <a:pt x="1134" y="367"/>
                    </a:lnTo>
                    <a:lnTo>
                      <a:pt x="1134" y="368"/>
                    </a:lnTo>
                    <a:lnTo>
                      <a:pt x="1135" y="369"/>
                    </a:lnTo>
                    <a:lnTo>
                      <a:pt x="1138" y="371"/>
                    </a:lnTo>
                    <a:lnTo>
                      <a:pt x="1139" y="374"/>
                    </a:lnTo>
                    <a:lnTo>
                      <a:pt x="1139" y="376"/>
                    </a:lnTo>
                    <a:lnTo>
                      <a:pt x="1138" y="377"/>
                    </a:lnTo>
                    <a:lnTo>
                      <a:pt x="1137" y="377"/>
                    </a:lnTo>
                    <a:lnTo>
                      <a:pt x="1137" y="378"/>
                    </a:lnTo>
                    <a:lnTo>
                      <a:pt x="1136" y="379"/>
                    </a:lnTo>
                    <a:lnTo>
                      <a:pt x="1137" y="381"/>
                    </a:lnTo>
                    <a:lnTo>
                      <a:pt x="1137" y="382"/>
                    </a:lnTo>
                    <a:lnTo>
                      <a:pt x="1137" y="383"/>
                    </a:lnTo>
                    <a:lnTo>
                      <a:pt x="1137" y="385"/>
                    </a:lnTo>
                    <a:lnTo>
                      <a:pt x="1136" y="384"/>
                    </a:lnTo>
                    <a:lnTo>
                      <a:pt x="1135" y="383"/>
                    </a:lnTo>
                    <a:lnTo>
                      <a:pt x="1129" y="382"/>
                    </a:lnTo>
                    <a:lnTo>
                      <a:pt x="1128" y="382"/>
                    </a:lnTo>
                    <a:lnTo>
                      <a:pt x="1126" y="383"/>
                    </a:lnTo>
                    <a:lnTo>
                      <a:pt x="1124" y="385"/>
                    </a:lnTo>
                    <a:lnTo>
                      <a:pt x="1121" y="386"/>
                    </a:lnTo>
                    <a:lnTo>
                      <a:pt x="1120" y="389"/>
                    </a:lnTo>
                    <a:lnTo>
                      <a:pt x="1119" y="390"/>
                    </a:lnTo>
                    <a:lnTo>
                      <a:pt x="1117" y="391"/>
                    </a:lnTo>
                    <a:lnTo>
                      <a:pt x="1112" y="392"/>
                    </a:lnTo>
                    <a:lnTo>
                      <a:pt x="1111" y="393"/>
                    </a:lnTo>
                    <a:lnTo>
                      <a:pt x="1111" y="394"/>
                    </a:lnTo>
                    <a:lnTo>
                      <a:pt x="1110" y="395"/>
                    </a:lnTo>
                    <a:lnTo>
                      <a:pt x="1110" y="398"/>
                    </a:lnTo>
                    <a:lnTo>
                      <a:pt x="1109" y="398"/>
                    </a:lnTo>
                    <a:lnTo>
                      <a:pt x="1107" y="398"/>
                    </a:lnTo>
                    <a:lnTo>
                      <a:pt x="1105" y="396"/>
                    </a:lnTo>
                    <a:lnTo>
                      <a:pt x="1105" y="395"/>
                    </a:lnTo>
                    <a:lnTo>
                      <a:pt x="1103" y="391"/>
                    </a:lnTo>
                    <a:lnTo>
                      <a:pt x="1102" y="389"/>
                    </a:lnTo>
                    <a:lnTo>
                      <a:pt x="1102" y="387"/>
                    </a:lnTo>
                    <a:lnTo>
                      <a:pt x="1103" y="386"/>
                    </a:lnTo>
                    <a:lnTo>
                      <a:pt x="1104" y="384"/>
                    </a:lnTo>
                    <a:lnTo>
                      <a:pt x="1105" y="384"/>
                    </a:lnTo>
                    <a:lnTo>
                      <a:pt x="1107" y="383"/>
                    </a:lnTo>
                    <a:lnTo>
                      <a:pt x="1107" y="382"/>
                    </a:lnTo>
                    <a:lnTo>
                      <a:pt x="1107" y="381"/>
                    </a:lnTo>
                    <a:lnTo>
                      <a:pt x="1107" y="379"/>
                    </a:lnTo>
                    <a:lnTo>
                      <a:pt x="1105" y="377"/>
                    </a:lnTo>
                    <a:lnTo>
                      <a:pt x="1105" y="376"/>
                    </a:lnTo>
                    <a:lnTo>
                      <a:pt x="1104" y="375"/>
                    </a:lnTo>
                    <a:lnTo>
                      <a:pt x="1103" y="375"/>
                    </a:lnTo>
                    <a:lnTo>
                      <a:pt x="1096" y="373"/>
                    </a:lnTo>
                    <a:lnTo>
                      <a:pt x="1095" y="371"/>
                    </a:lnTo>
                    <a:lnTo>
                      <a:pt x="1094" y="371"/>
                    </a:lnTo>
                    <a:lnTo>
                      <a:pt x="1091" y="371"/>
                    </a:lnTo>
                    <a:lnTo>
                      <a:pt x="1088" y="374"/>
                    </a:lnTo>
                    <a:lnTo>
                      <a:pt x="1087" y="376"/>
                    </a:lnTo>
                    <a:lnTo>
                      <a:pt x="1085" y="378"/>
                    </a:lnTo>
                    <a:lnTo>
                      <a:pt x="1082" y="379"/>
                    </a:lnTo>
                    <a:lnTo>
                      <a:pt x="1081" y="381"/>
                    </a:lnTo>
                    <a:lnTo>
                      <a:pt x="1079" y="381"/>
                    </a:lnTo>
                    <a:lnTo>
                      <a:pt x="1078" y="379"/>
                    </a:lnTo>
                    <a:lnTo>
                      <a:pt x="1078" y="378"/>
                    </a:lnTo>
                    <a:lnTo>
                      <a:pt x="1076" y="378"/>
                    </a:lnTo>
                    <a:lnTo>
                      <a:pt x="1075" y="378"/>
                    </a:lnTo>
                    <a:lnTo>
                      <a:pt x="1069" y="378"/>
                    </a:lnTo>
                    <a:lnTo>
                      <a:pt x="1067" y="378"/>
                    </a:lnTo>
                    <a:lnTo>
                      <a:pt x="1066" y="377"/>
                    </a:lnTo>
                    <a:lnTo>
                      <a:pt x="1065" y="377"/>
                    </a:lnTo>
                    <a:lnTo>
                      <a:pt x="1065" y="376"/>
                    </a:lnTo>
                    <a:lnTo>
                      <a:pt x="1064" y="376"/>
                    </a:lnTo>
                    <a:lnTo>
                      <a:pt x="1062" y="376"/>
                    </a:lnTo>
                    <a:lnTo>
                      <a:pt x="1061" y="377"/>
                    </a:lnTo>
                    <a:lnTo>
                      <a:pt x="1060" y="377"/>
                    </a:lnTo>
                    <a:lnTo>
                      <a:pt x="1057" y="375"/>
                    </a:lnTo>
                    <a:lnTo>
                      <a:pt x="1054" y="374"/>
                    </a:lnTo>
                    <a:lnTo>
                      <a:pt x="1053" y="373"/>
                    </a:lnTo>
                    <a:lnTo>
                      <a:pt x="1052" y="371"/>
                    </a:lnTo>
                    <a:lnTo>
                      <a:pt x="1051" y="371"/>
                    </a:lnTo>
                    <a:lnTo>
                      <a:pt x="1050" y="371"/>
                    </a:lnTo>
                    <a:lnTo>
                      <a:pt x="1049" y="373"/>
                    </a:lnTo>
                    <a:lnTo>
                      <a:pt x="1048" y="373"/>
                    </a:lnTo>
                    <a:lnTo>
                      <a:pt x="1040" y="368"/>
                    </a:lnTo>
                    <a:lnTo>
                      <a:pt x="1039" y="368"/>
                    </a:lnTo>
                    <a:lnTo>
                      <a:pt x="1038" y="368"/>
                    </a:lnTo>
                    <a:lnTo>
                      <a:pt x="1034" y="368"/>
                    </a:lnTo>
                    <a:lnTo>
                      <a:pt x="1032" y="369"/>
                    </a:lnTo>
                    <a:lnTo>
                      <a:pt x="1031" y="370"/>
                    </a:lnTo>
                    <a:lnTo>
                      <a:pt x="1028" y="371"/>
                    </a:lnTo>
                    <a:lnTo>
                      <a:pt x="1026" y="371"/>
                    </a:lnTo>
                    <a:lnTo>
                      <a:pt x="1021" y="369"/>
                    </a:lnTo>
                    <a:lnTo>
                      <a:pt x="1021" y="368"/>
                    </a:lnTo>
                    <a:lnTo>
                      <a:pt x="1019" y="367"/>
                    </a:lnTo>
                    <a:lnTo>
                      <a:pt x="1018" y="367"/>
                    </a:lnTo>
                    <a:lnTo>
                      <a:pt x="1016" y="368"/>
                    </a:lnTo>
                    <a:lnTo>
                      <a:pt x="1015" y="369"/>
                    </a:lnTo>
                    <a:lnTo>
                      <a:pt x="1015" y="370"/>
                    </a:lnTo>
                    <a:lnTo>
                      <a:pt x="1015" y="371"/>
                    </a:lnTo>
                    <a:lnTo>
                      <a:pt x="1007" y="382"/>
                    </a:lnTo>
                    <a:lnTo>
                      <a:pt x="1006" y="384"/>
                    </a:lnTo>
                    <a:lnTo>
                      <a:pt x="1005" y="385"/>
                    </a:lnTo>
                    <a:lnTo>
                      <a:pt x="1000" y="386"/>
                    </a:lnTo>
                    <a:lnTo>
                      <a:pt x="997" y="387"/>
                    </a:lnTo>
                    <a:lnTo>
                      <a:pt x="993" y="387"/>
                    </a:lnTo>
                    <a:lnTo>
                      <a:pt x="993" y="385"/>
                    </a:lnTo>
                    <a:lnTo>
                      <a:pt x="993" y="384"/>
                    </a:lnTo>
                    <a:lnTo>
                      <a:pt x="992" y="383"/>
                    </a:lnTo>
                    <a:lnTo>
                      <a:pt x="993" y="378"/>
                    </a:lnTo>
                    <a:lnTo>
                      <a:pt x="993" y="377"/>
                    </a:lnTo>
                    <a:lnTo>
                      <a:pt x="992" y="377"/>
                    </a:lnTo>
                    <a:lnTo>
                      <a:pt x="991" y="376"/>
                    </a:lnTo>
                    <a:lnTo>
                      <a:pt x="990" y="375"/>
                    </a:lnTo>
                    <a:lnTo>
                      <a:pt x="990" y="374"/>
                    </a:lnTo>
                    <a:lnTo>
                      <a:pt x="989" y="374"/>
                    </a:lnTo>
                    <a:lnTo>
                      <a:pt x="989" y="375"/>
                    </a:lnTo>
                    <a:lnTo>
                      <a:pt x="987" y="374"/>
                    </a:lnTo>
                    <a:lnTo>
                      <a:pt x="985" y="374"/>
                    </a:lnTo>
                    <a:lnTo>
                      <a:pt x="985" y="373"/>
                    </a:lnTo>
                    <a:lnTo>
                      <a:pt x="985" y="371"/>
                    </a:lnTo>
                    <a:lnTo>
                      <a:pt x="984" y="371"/>
                    </a:lnTo>
                    <a:lnTo>
                      <a:pt x="983" y="373"/>
                    </a:lnTo>
                    <a:lnTo>
                      <a:pt x="980" y="376"/>
                    </a:lnTo>
                    <a:lnTo>
                      <a:pt x="975" y="381"/>
                    </a:lnTo>
                    <a:lnTo>
                      <a:pt x="973" y="382"/>
                    </a:lnTo>
                    <a:lnTo>
                      <a:pt x="966" y="384"/>
                    </a:lnTo>
                    <a:lnTo>
                      <a:pt x="941" y="390"/>
                    </a:lnTo>
                    <a:lnTo>
                      <a:pt x="926" y="391"/>
                    </a:lnTo>
                    <a:lnTo>
                      <a:pt x="923" y="390"/>
                    </a:lnTo>
                    <a:lnTo>
                      <a:pt x="921" y="389"/>
                    </a:lnTo>
                    <a:lnTo>
                      <a:pt x="907" y="386"/>
                    </a:lnTo>
                    <a:lnTo>
                      <a:pt x="896" y="387"/>
                    </a:lnTo>
                    <a:lnTo>
                      <a:pt x="893" y="389"/>
                    </a:lnTo>
                    <a:lnTo>
                      <a:pt x="885" y="393"/>
                    </a:lnTo>
                    <a:lnTo>
                      <a:pt x="883" y="394"/>
                    </a:lnTo>
                    <a:lnTo>
                      <a:pt x="880" y="394"/>
                    </a:lnTo>
                    <a:lnTo>
                      <a:pt x="879" y="394"/>
                    </a:lnTo>
                    <a:lnTo>
                      <a:pt x="878" y="395"/>
                    </a:lnTo>
                    <a:lnTo>
                      <a:pt x="877" y="395"/>
                    </a:lnTo>
                    <a:lnTo>
                      <a:pt x="869" y="401"/>
                    </a:lnTo>
                    <a:lnTo>
                      <a:pt x="864" y="404"/>
                    </a:lnTo>
                    <a:lnTo>
                      <a:pt x="862" y="406"/>
                    </a:lnTo>
                    <a:lnTo>
                      <a:pt x="860" y="406"/>
                    </a:lnTo>
                    <a:lnTo>
                      <a:pt x="859" y="407"/>
                    </a:lnTo>
                    <a:lnTo>
                      <a:pt x="852" y="410"/>
                    </a:lnTo>
                    <a:lnTo>
                      <a:pt x="840" y="415"/>
                    </a:lnTo>
                    <a:lnTo>
                      <a:pt x="820" y="418"/>
                    </a:lnTo>
                    <a:lnTo>
                      <a:pt x="808" y="420"/>
                    </a:lnTo>
                    <a:lnTo>
                      <a:pt x="806" y="420"/>
                    </a:lnTo>
                    <a:lnTo>
                      <a:pt x="797" y="418"/>
                    </a:lnTo>
                    <a:lnTo>
                      <a:pt x="793" y="418"/>
                    </a:lnTo>
                    <a:lnTo>
                      <a:pt x="792" y="418"/>
                    </a:lnTo>
                    <a:lnTo>
                      <a:pt x="782" y="419"/>
                    </a:lnTo>
                    <a:lnTo>
                      <a:pt x="777" y="418"/>
                    </a:lnTo>
                    <a:lnTo>
                      <a:pt x="774" y="416"/>
                    </a:lnTo>
                    <a:lnTo>
                      <a:pt x="773" y="415"/>
                    </a:lnTo>
                    <a:lnTo>
                      <a:pt x="766" y="408"/>
                    </a:lnTo>
                    <a:lnTo>
                      <a:pt x="763" y="407"/>
                    </a:lnTo>
                    <a:lnTo>
                      <a:pt x="751" y="403"/>
                    </a:lnTo>
                    <a:lnTo>
                      <a:pt x="748" y="402"/>
                    </a:lnTo>
                    <a:lnTo>
                      <a:pt x="746" y="402"/>
                    </a:lnTo>
                    <a:lnTo>
                      <a:pt x="742" y="404"/>
                    </a:lnTo>
                    <a:lnTo>
                      <a:pt x="737" y="408"/>
                    </a:lnTo>
                    <a:lnTo>
                      <a:pt x="735" y="409"/>
                    </a:lnTo>
                    <a:lnTo>
                      <a:pt x="733" y="409"/>
                    </a:lnTo>
                    <a:lnTo>
                      <a:pt x="724" y="413"/>
                    </a:lnTo>
                    <a:lnTo>
                      <a:pt x="714" y="416"/>
                    </a:lnTo>
                    <a:lnTo>
                      <a:pt x="711" y="417"/>
                    </a:lnTo>
                    <a:lnTo>
                      <a:pt x="701" y="423"/>
                    </a:lnTo>
                    <a:lnTo>
                      <a:pt x="699" y="423"/>
                    </a:lnTo>
                    <a:lnTo>
                      <a:pt x="689" y="420"/>
                    </a:lnTo>
                    <a:lnTo>
                      <a:pt x="688" y="421"/>
                    </a:lnTo>
                    <a:lnTo>
                      <a:pt x="685" y="421"/>
                    </a:lnTo>
                    <a:lnTo>
                      <a:pt x="683" y="421"/>
                    </a:lnTo>
                    <a:lnTo>
                      <a:pt x="682" y="421"/>
                    </a:lnTo>
                    <a:lnTo>
                      <a:pt x="681" y="421"/>
                    </a:lnTo>
                    <a:lnTo>
                      <a:pt x="680" y="421"/>
                    </a:lnTo>
                    <a:lnTo>
                      <a:pt x="679" y="423"/>
                    </a:lnTo>
                    <a:lnTo>
                      <a:pt x="679" y="424"/>
                    </a:lnTo>
                    <a:lnTo>
                      <a:pt x="678" y="424"/>
                    </a:lnTo>
                    <a:lnTo>
                      <a:pt x="677" y="423"/>
                    </a:lnTo>
                    <a:lnTo>
                      <a:pt x="675" y="423"/>
                    </a:lnTo>
                    <a:lnTo>
                      <a:pt x="675" y="421"/>
                    </a:lnTo>
                    <a:lnTo>
                      <a:pt x="677" y="419"/>
                    </a:lnTo>
                    <a:lnTo>
                      <a:pt x="677" y="417"/>
                    </a:lnTo>
                    <a:lnTo>
                      <a:pt x="675" y="416"/>
                    </a:lnTo>
                    <a:lnTo>
                      <a:pt x="674" y="415"/>
                    </a:lnTo>
                    <a:lnTo>
                      <a:pt x="673" y="413"/>
                    </a:lnTo>
                    <a:lnTo>
                      <a:pt x="672" y="413"/>
                    </a:lnTo>
                    <a:lnTo>
                      <a:pt x="671" y="412"/>
                    </a:lnTo>
                    <a:lnTo>
                      <a:pt x="670" y="412"/>
                    </a:lnTo>
                    <a:lnTo>
                      <a:pt x="665" y="412"/>
                    </a:lnTo>
                    <a:lnTo>
                      <a:pt x="655" y="408"/>
                    </a:lnTo>
                    <a:lnTo>
                      <a:pt x="654" y="408"/>
                    </a:lnTo>
                    <a:lnTo>
                      <a:pt x="654" y="410"/>
                    </a:lnTo>
                    <a:lnTo>
                      <a:pt x="653" y="411"/>
                    </a:lnTo>
                    <a:lnTo>
                      <a:pt x="652" y="412"/>
                    </a:lnTo>
                    <a:lnTo>
                      <a:pt x="652" y="415"/>
                    </a:lnTo>
                    <a:lnTo>
                      <a:pt x="652" y="416"/>
                    </a:lnTo>
                    <a:lnTo>
                      <a:pt x="651" y="417"/>
                    </a:lnTo>
                    <a:lnTo>
                      <a:pt x="651" y="419"/>
                    </a:lnTo>
                    <a:lnTo>
                      <a:pt x="651" y="420"/>
                    </a:lnTo>
                    <a:lnTo>
                      <a:pt x="649" y="424"/>
                    </a:lnTo>
                    <a:lnTo>
                      <a:pt x="649" y="427"/>
                    </a:lnTo>
                    <a:lnTo>
                      <a:pt x="649" y="431"/>
                    </a:lnTo>
                    <a:lnTo>
                      <a:pt x="647" y="433"/>
                    </a:lnTo>
                    <a:lnTo>
                      <a:pt x="647" y="434"/>
                    </a:lnTo>
                    <a:lnTo>
                      <a:pt x="647" y="435"/>
                    </a:lnTo>
                    <a:lnTo>
                      <a:pt x="648" y="440"/>
                    </a:lnTo>
                    <a:lnTo>
                      <a:pt x="649" y="441"/>
                    </a:lnTo>
                    <a:lnTo>
                      <a:pt x="651" y="441"/>
                    </a:lnTo>
                    <a:lnTo>
                      <a:pt x="651" y="442"/>
                    </a:lnTo>
                    <a:lnTo>
                      <a:pt x="651" y="443"/>
                    </a:lnTo>
                    <a:lnTo>
                      <a:pt x="651" y="444"/>
                    </a:lnTo>
                    <a:lnTo>
                      <a:pt x="651" y="445"/>
                    </a:lnTo>
                    <a:lnTo>
                      <a:pt x="649" y="445"/>
                    </a:lnTo>
                    <a:lnTo>
                      <a:pt x="651" y="445"/>
                    </a:lnTo>
                    <a:lnTo>
                      <a:pt x="653" y="446"/>
                    </a:lnTo>
                    <a:lnTo>
                      <a:pt x="654" y="446"/>
                    </a:lnTo>
                    <a:lnTo>
                      <a:pt x="654" y="448"/>
                    </a:lnTo>
                    <a:lnTo>
                      <a:pt x="655" y="449"/>
                    </a:lnTo>
                    <a:lnTo>
                      <a:pt x="655" y="450"/>
                    </a:lnTo>
                    <a:lnTo>
                      <a:pt x="655" y="451"/>
                    </a:lnTo>
                    <a:lnTo>
                      <a:pt x="655" y="452"/>
                    </a:lnTo>
                    <a:lnTo>
                      <a:pt x="655" y="453"/>
                    </a:lnTo>
                    <a:lnTo>
                      <a:pt x="651" y="453"/>
                    </a:lnTo>
                    <a:lnTo>
                      <a:pt x="649" y="453"/>
                    </a:lnTo>
                    <a:lnTo>
                      <a:pt x="645" y="453"/>
                    </a:lnTo>
                    <a:lnTo>
                      <a:pt x="644" y="453"/>
                    </a:lnTo>
                    <a:lnTo>
                      <a:pt x="643" y="454"/>
                    </a:lnTo>
                    <a:lnTo>
                      <a:pt x="642" y="454"/>
                    </a:lnTo>
                    <a:lnTo>
                      <a:pt x="640" y="454"/>
                    </a:lnTo>
                    <a:lnTo>
                      <a:pt x="639" y="454"/>
                    </a:lnTo>
                    <a:lnTo>
                      <a:pt x="638" y="453"/>
                    </a:lnTo>
                    <a:lnTo>
                      <a:pt x="637" y="453"/>
                    </a:lnTo>
                    <a:lnTo>
                      <a:pt x="638" y="454"/>
                    </a:lnTo>
                    <a:lnTo>
                      <a:pt x="638" y="456"/>
                    </a:lnTo>
                    <a:lnTo>
                      <a:pt x="637" y="456"/>
                    </a:lnTo>
                    <a:lnTo>
                      <a:pt x="637" y="457"/>
                    </a:lnTo>
                    <a:lnTo>
                      <a:pt x="637" y="458"/>
                    </a:lnTo>
                    <a:lnTo>
                      <a:pt x="637" y="468"/>
                    </a:lnTo>
                    <a:lnTo>
                      <a:pt x="637" y="470"/>
                    </a:lnTo>
                    <a:lnTo>
                      <a:pt x="636" y="470"/>
                    </a:lnTo>
                    <a:lnTo>
                      <a:pt x="634" y="469"/>
                    </a:lnTo>
                    <a:lnTo>
                      <a:pt x="632" y="470"/>
                    </a:lnTo>
                    <a:lnTo>
                      <a:pt x="631" y="473"/>
                    </a:lnTo>
                    <a:lnTo>
                      <a:pt x="630" y="473"/>
                    </a:lnTo>
                    <a:lnTo>
                      <a:pt x="629" y="473"/>
                    </a:lnTo>
                    <a:lnTo>
                      <a:pt x="627" y="474"/>
                    </a:lnTo>
                    <a:lnTo>
                      <a:pt x="626" y="476"/>
                    </a:lnTo>
                    <a:lnTo>
                      <a:pt x="626" y="481"/>
                    </a:lnTo>
                    <a:lnTo>
                      <a:pt x="625" y="483"/>
                    </a:lnTo>
                    <a:lnTo>
                      <a:pt x="623" y="483"/>
                    </a:lnTo>
                    <a:lnTo>
                      <a:pt x="620" y="481"/>
                    </a:lnTo>
                    <a:lnTo>
                      <a:pt x="619" y="479"/>
                    </a:lnTo>
                    <a:lnTo>
                      <a:pt x="617" y="479"/>
                    </a:lnTo>
                    <a:lnTo>
                      <a:pt x="616" y="479"/>
                    </a:lnTo>
                    <a:lnTo>
                      <a:pt x="616" y="478"/>
                    </a:lnTo>
                    <a:lnTo>
                      <a:pt x="616" y="477"/>
                    </a:lnTo>
                    <a:lnTo>
                      <a:pt x="616" y="476"/>
                    </a:lnTo>
                    <a:lnTo>
                      <a:pt x="614" y="475"/>
                    </a:lnTo>
                    <a:lnTo>
                      <a:pt x="613" y="475"/>
                    </a:lnTo>
                    <a:lnTo>
                      <a:pt x="612" y="476"/>
                    </a:lnTo>
                    <a:lnTo>
                      <a:pt x="611" y="476"/>
                    </a:lnTo>
                    <a:lnTo>
                      <a:pt x="610" y="476"/>
                    </a:lnTo>
                    <a:lnTo>
                      <a:pt x="611" y="475"/>
                    </a:lnTo>
                    <a:lnTo>
                      <a:pt x="613" y="470"/>
                    </a:lnTo>
                    <a:lnTo>
                      <a:pt x="614" y="469"/>
                    </a:lnTo>
                    <a:lnTo>
                      <a:pt x="614" y="468"/>
                    </a:lnTo>
                    <a:lnTo>
                      <a:pt x="612" y="463"/>
                    </a:lnTo>
                    <a:lnTo>
                      <a:pt x="609" y="457"/>
                    </a:lnTo>
                    <a:lnTo>
                      <a:pt x="608" y="456"/>
                    </a:lnTo>
                    <a:lnTo>
                      <a:pt x="606" y="454"/>
                    </a:lnTo>
                    <a:lnTo>
                      <a:pt x="606" y="452"/>
                    </a:lnTo>
                    <a:lnTo>
                      <a:pt x="605" y="451"/>
                    </a:lnTo>
                    <a:lnTo>
                      <a:pt x="604" y="450"/>
                    </a:lnTo>
                    <a:lnTo>
                      <a:pt x="603" y="449"/>
                    </a:lnTo>
                    <a:lnTo>
                      <a:pt x="603" y="448"/>
                    </a:lnTo>
                    <a:lnTo>
                      <a:pt x="603" y="446"/>
                    </a:lnTo>
                    <a:lnTo>
                      <a:pt x="604" y="443"/>
                    </a:lnTo>
                    <a:lnTo>
                      <a:pt x="605" y="443"/>
                    </a:lnTo>
                    <a:lnTo>
                      <a:pt x="606" y="442"/>
                    </a:lnTo>
                    <a:lnTo>
                      <a:pt x="608" y="442"/>
                    </a:lnTo>
                    <a:lnTo>
                      <a:pt x="608" y="441"/>
                    </a:lnTo>
                    <a:lnTo>
                      <a:pt x="609" y="440"/>
                    </a:lnTo>
                    <a:lnTo>
                      <a:pt x="610" y="440"/>
                    </a:lnTo>
                    <a:lnTo>
                      <a:pt x="610" y="438"/>
                    </a:lnTo>
                    <a:lnTo>
                      <a:pt x="611" y="436"/>
                    </a:lnTo>
                    <a:lnTo>
                      <a:pt x="612" y="436"/>
                    </a:lnTo>
                    <a:lnTo>
                      <a:pt x="612" y="435"/>
                    </a:lnTo>
                    <a:lnTo>
                      <a:pt x="614" y="434"/>
                    </a:lnTo>
                    <a:lnTo>
                      <a:pt x="616" y="434"/>
                    </a:lnTo>
                    <a:lnTo>
                      <a:pt x="618" y="431"/>
                    </a:lnTo>
                    <a:lnTo>
                      <a:pt x="618" y="429"/>
                    </a:lnTo>
                    <a:lnTo>
                      <a:pt x="619" y="429"/>
                    </a:lnTo>
                    <a:lnTo>
                      <a:pt x="626" y="426"/>
                    </a:lnTo>
                    <a:lnTo>
                      <a:pt x="627" y="425"/>
                    </a:lnTo>
                    <a:lnTo>
                      <a:pt x="628" y="424"/>
                    </a:lnTo>
                    <a:lnTo>
                      <a:pt x="628" y="423"/>
                    </a:lnTo>
                    <a:lnTo>
                      <a:pt x="628" y="421"/>
                    </a:lnTo>
                    <a:lnTo>
                      <a:pt x="628" y="420"/>
                    </a:lnTo>
                    <a:lnTo>
                      <a:pt x="628" y="419"/>
                    </a:lnTo>
                    <a:lnTo>
                      <a:pt x="628" y="418"/>
                    </a:lnTo>
                    <a:lnTo>
                      <a:pt x="628" y="417"/>
                    </a:lnTo>
                    <a:lnTo>
                      <a:pt x="628" y="412"/>
                    </a:lnTo>
                    <a:lnTo>
                      <a:pt x="627" y="411"/>
                    </a:lnTo>
                    <a:lnTo>
                      <a:pt x="627" y="410"/>
                    </a:lnTo>
                    <a:lnTo>
                      <a:pt x="623" y="406"/>
                    </a:lnTo>
                    <a:lnTo>
                      <a:pt x="621" y="403"/>
                    </a:lnTo>
                    <a:lnTo>
                      <a:pt x="619" y="401"/>
                    </a:lnTo>
                    <a:lnTo>
                      <a:pt x="617" y="401"/>
                    </a:lnTo>
                    <a:lnTo>
                      <a:pt x="614" y="402"/>
                    </a:lnTo>
                    <a:lnTo>
                      <a:pt x="612" y="403"/>
                    </a:lnTo>
                    <a:lnTo>
                      <a:pt x="609" y="408"/>
                    </a:lnTo>
                    <a:lnTo>
                      <a:pt x="609" y="409"/>
                    </a:lnTo>
                    <a:lnTo>
                      <a:pt x="608" y="409"/>
                    </a:lnTo>
                    <a:lnTo>
                      <a:pt x="606" y="409"/>
                    </a:lnTo>
                    <a:lnTo>
                      <a:pt x="605" y="411"/>
                    </a:lnTo>
                    <a:lnTo>
                      <a:pt x="604" y="412"/>
                    </a:lnTo>
                    <a:lnTo>
                      <a:pt x="602" y="412"/>
                    </a:lnTo>
                    <a:lnTo>
                      <a:pt x="596" y="413"/>
                    </a:lnTo>
                    <a:lnTo>
                      <a:pt x="594" y="413"/>
                    </a:lnTo>
                    <a:lnTo>
                      <a:pt x="594" y="415"/>
                    </a:lnTo>
                    <a:lnTo>
                      <a:pt x="593" y="416"/>
                    </a:lnTo>
                    <a:lnTo>
                      <a:pt x="593" y="415"/>
                    </a:lnTo>
                    <a:lnTo>
                      <a:pt x="592" y="415"/>
                    </a:lnTo>
                    <a:lnTo>
                      <a:pt x="592" y="416"/>
                    </a:lnTo>
                    <a:lnTo>
                      <a:pt x="591" y="417"/>
                    </a:lnTo>
                    <a:lnTo>
                      <a:pt x="591" y="418"/>
                    </a:lnTo>
                    <a:lnTo>
                      <a:pt x="591" y="419"/>
                    </a:lnTo>
                    <a:lnTo>
                      <a:pt x="592" y="418"/>
                    </a:lnTo>
                    <a:lnTo>
                      <a:pt x="593" y="418"/>
                    </a:lnTo>
                    <a:lnTo>
                      <a:pt x="593" y="417"/>
                    </a:lnTo>
                    <a:lnTo>
                      <a:pt x="594" y="417"/>
                    </a:lnTo>
                    <a:lnTo>
                      <a:pt x="594" y="418"/>
                    </a:lnTo>
                    <a:lnTo>
                      <a:pt x="594" y="417"/>
                    </a:lnTo>
                    <a:lnTo>
                      <a:pt x="594" y="416"/>
                    </a:lnTo>
                    <a:lnTo>
                      <a:pt x="595" y="416"/>
                    </a:lnTo>
                    <a:lnTo>
                      <a:pt x="595" y="417"/>
                    </a:lnTo>
                    <a:lnTo>
                      <a:pt x="596" y="417"/>
                    </a:lnTo>
                    <a:lnTo>
                      <a:pt x="596" y="416"/>
                    </a:lnTo>
                    <a:lnTo>
                      <a:pt x="597" y="416"/>
                    </a:lnTo>
                    <a:lnTo>
                      <a:pt x="599" y="416"/>
                    </a:lnTo>
                    <a:lnTo>
                      <a:pt x="595" y="418"/>
                    </a:lnTo>
                    <a:lnTo>
                      <a:pt x="593" y="419"/>
                    </a:lnTo>
                    <a:lnTo>
                      <a:pt x="592" y="421"/>
                    </a:lnTo>
                    <a:lnTo>
                      <a:pt x="593" y="421"/>
                    </a:lnTo>
                    <a:lnTo>
                      <a:pt x="595" y="418"/>
                    </a:lnTo>
                    <a:lnTo>
                      <a:pt x="596" y="418"/>
                    </a:lnTo>
                    <a:lnTo>
                      <a:pt x="597" y="417"/>
                    </a:lnTo>
                    <a:lnTo>
                      <a:pt x="595" y="419"/>
                    </a:lnTo>
                    <a:lnTo>
                      <a:pt x="595" y="420"/>
                    </a:lnTo>
                    <a:lnTo>
                      <a:pt x="594" y="421"/>
                    </a:lnTo>
                    <a:lnTo>
                      <a:pt x="594" y="423"/>
                    </a:lnTo>
                    <a:lnTo>
                      <a:pt x="594" y="424"/>
                    </a:lnTo>
                    <a:lnTo>
                      <a:pt x="594" y="425"/>
                    </a:lnTo>
                    <a:lnTo>
                      <a:pt x="593" y="425"/>
                    </a:lnTo>
                    <a:lnTo>
                      <a:pt x="592" y="426"/>
                    </a:lnTo>
                    <a:lnTo>
                      <a:pt x="591" y="426"/>
                    </a:lnTo>
                    <a:lnTo>
                      <a:pt x="589" y="426"/>
                    </a:lnTo>
                    <a:lnTo>
                      <a:pt x="588" y="426"/>
                    </a:lnTo>
                    <a:lnTo>
                      <a:pt x="586" y="424"/>
                    </a:lnTo>
                    <a:lnTo>
                      <a:pt x="585" y="424"/>
                    </a:lnTo>
                    <a:lnTo>
                      <a:pt x="585" y="425"/>
                    </a:lnTo>
                    <a:lnTo>
                      <a:pt x="585" y="426"/>
                    </a:lnTo>
                    <a:lnTo>
                      <a:pt x="586" y="426"/>
                    </a:lnTo>
                    <a:lnTo>
                      <a:pt x="587" y="426"/>
                    </a:lnTo>
                    <a:lnTo>
                      <a:pt x="585" y="426"/>
                    </a:lnTo>
                    <a:lnTo>
                      <a:pt x="583" y="426"/>
                    </a:lnTo>
                    <a:lnTo>
                      <a:pt x="582" y="426"/>
                    </a:lnTo>
                    <a:lnTo>
                      <a:pt x="580" y="426"/>
                    </a:lnTo>
                    <a:lnTo>
                      <a:pt x="580" y="427"/>
                    </a:lnTo>
                    <a:lnTo>
                      <a:pt x="579" y="427"/>
                    </a:lnTo>
                    <a:lnTo>
                      <a:pt x="578" y="428"/>
                    </a:lnTo>
                    <a:lnTo>
                      <a:pt x="577" y="429"/>
                    </a:lnTo>
                    <a:lnTo>
                      <a:pt x="576" y="429"/>
                    </a:lnTo>
                    <a:lnTo>
                      <a:pt x="575" y="428"/>
                    </a:lnTo>
                    <a:lnTo>
                      <a:pt x="575" y="427"/>
                    </a:lnTo>
                    <a:lnTo>
                      <a:pt x="574" y="427"/>
                    </a:lnTo>
                    <a:lnTo>
                      <a:pt x="559" y="418"/>
                    </a:lnTo>
                    <a:lnTo>
                      <a:pt x="557" y="418"/>
                    </a:lnTo>
                    <a:lnTo>
                      <a:pt x="554" y="416"/>
                    </a:lnTo>
                    <a:lnTo>
                      <a:pt x="553" y="416"/>
                    </a:lnTo>
                    <a:lnTo>
                      <a:pt x="552" y="416"/>
                    </a:lnTo>
                    <a:lnTo>
                      <a:pt x="551" y="416"/>
                    </a:lnTo>
                    <a:lnTo>
                      <a:pt x="550" y="416"/>
                    </a:lnTo>
                    <a:lnTo>
                      <a:pt x="551" y="415"/>
                    </a:lnTo>
                    <a:lnTo>
                      <a:pt x="550" y="415"/>
                    </a:lnTo>
                    <a:lnTo>
                      <a:pt x="548" y="411"/>
                    </a:lnTo>
                    <a:lnTo>
                      <a:pt x="542" y="409"/>
                    </a:lnTo>
                    <a:lnTo>
                      <a:pt x="542" y="410"/>
                    </a:lnTo>
                    <a:lnTo>
                      <a:pt x="541" y="409"/>
                    </a:lnTo>
                    <a:lnTo>
                      <a:pt x="537" y="409"/>
                    </a:lnTo>
                    <a:lnTo>
                      <a:pt x="534" y="411"/>
                    </a:lnTo>
                    <a:lnTo>
                      <a:pt x="532" y="411"/>
                    </a:lnTo>
                    <a:lnTo>
                      <a:pt x="530" y="412"/>
                    </a:lnTo>
                    <a:lnTo>
                      <a:pt x="530" y="413"/>
                    </a:lnTo>
                    <a:lnTo>
                      <a:pt x="528" y="415"/>
                    </a:lnTo>
                    <a:lnTo>
                      <a:pt x="526" y="416"/>
                    </a:lnTo>
                    <a:lnTo>
                      <a:pt x="522" y="420"/>
                    </a:lnTo>
                    <a:lnTo>
                      <a:pt x="515" y="425"/>
                    </a:lnTo>
                    <a:lnTo>
                      <a:pt x="513" y="426"/>
                    </a:lnTo>
                    <a:lnTo>
                      <a:pt x="508" y="433"/>
                    </a:lnTo>
                    <a:lnTo>
                      <a:pt x="507" y="434"/>
                    </a:lnTo>
                    <a:lnTo>
                      <a:pt x="507" y="435"/>
                    </a:lnTo>
                    <a:lnTo>
                      <a:pt x="506" y="436"/>
                    </a:lnTo>
                    <a:lnTo>
                      <a:pt x="503" y="437"/>
                    </a:lnTo>
                    <a:lnTo>
                      <a:pt x="501" y="440"/>
                    </a:lnTo>
                    <a:lnTo>
                      <a:pt x="501" y="441"/>
                    </a:lnTo>
                    <a:lnTo>
                      <a:pt x="501" y="443"/>
                    </a:lnTo>
                    <a:lnTo>
                      <a:pt x="501" y="445"/>
                    </a:lnTo>
                    <a:lnTo>
                      <a:pt x="500" y="446"/>
                    </a:lnTo>
                    <a:lnTo>
                      <a:pt x="498" y="446"/>
                    </a:lnTo>
                    <a:lnTo>
                      <a:pt x="497" y="448"/>
                    </a:lnTo>
                    <a:lnTo>
                      <a:pt x="496" y="449"/>
                    </a:lnTo>
                    <a:lnTo>
                      <a:pt x="497" y="449"/>
                    </a:lnTo>
                    <a:lnTo>
                      <a:pt x="496" y="451"/>
                    </a:lnTo>
                    <a:lnTo>
                      <a:pt x="494" y="451"/>
                    </a:lnTo>
                    <a:lnTo>
                      <a:pt x="494" y="452"/>
                    </a:lnTo>
                    <a:lnTo>
                      <a:pt x="494" y="453"/>
                    </a:lnTo>
                    <a:lnTo>
                      <a:pt x="494" y="454"/>
                    </a:lnTo>
                    <a:lnTo>
                      <a:pt x="493" y="454"/>
                    </a:lnTo>
                    <a:lnTo>
                      <a:pt x="493" y="453"/>
                    </a:lnTo>
                    <a:lnTo>
                      <a:pt x="493" y="452"/>
                    </a:lnTo>
                    <a:lnTo>
                      <a:pt x="493" y="450"/>
                    </a:lnTo>
                    <a:lnTo>
                      <a:pt x="492" y="449"/>
                    </a:lnTo>
                    <a:lnTo>
                      <a:pt x="491" y="448"/>
                    </a:lnTo>
                    <a:lnTo>
                      <a:pt x="490" y="448"/>
                    </a:lnTo>
                    <a:lnTo>
                      <a:pt x="490" y="446"/>
                    </a:lnTo>
                    <a:lnTo>
                      <a:pt x="489" y="446"/>
                    </a:lnTo>
                    <a:lnTo>
                      <a:pt x="488" y="448"/>
                    </a:lnTo>
                    <a:lnTo>
                      <a:pt x="487" y="449"/>
                    </a:lnTo>
                    <a:lnTo>
                      <a:pt x="487" y="450"/>
                    </a:lnTo>
                    <a:lnTo>
                      <a:pt x="485" y="450"/>
                    </a:lnTo>
                    <a:lnTo>
                      <a:pt x="487" y="451"/>
                    </a:lnTo>
                    <a:lnTo>
                      <a:pt x="485" y="451"/>
                    </a:lnTo>
                    <a:lnTo>
                      <a:pt x="484" y="452"/>
                    </a:lnTo>
                    <a:lnTo>
                      <a:pt x="484" y="453"/>
                    </a:lnTo>
                    <a:lnTo>
                      <a:pt x="483" y="453"/>
                    </a:lnTo>
                    <a:lnTo>
                      <a:pt x="481" y="454"/>
                    </a:lnTo>
                    <a:lnTo>
                      <a:pt x="479" y="457"/>
                    </a:lnTo>
                    <a:lnTo>
                      <a:pt x="479" y="459"/>
                    </a:lnTo>
                    <a:lnTo>
                      <a:pt x="477" y="460"/>
                    </a:lnTo>
                    <a:lnTo>
                      <a:pt x="477" y="459"/>
                    </a:lnTo>
                    <a:lnTo>
                      <a:pt x="476" y="457"/>
                    </a:lnTo>
                    <a:lnTo>
                      <a:pt x="476" y="456"/>
                    </a:lnTo>
                    <a:lnTo>
                      <a:pt x="475" y="456"/>
                    </a:lnTo>
                    <a:lnTo>
                      <a:pt x="474" y="456"/>
                    </a:lnTo>
                    <a:lnTo>
                      <a:pt x="473" y="457"/>
                    </a:lnTo>
                    <a:lnTo>
                      <a:pt x="471" y="459"/>
                    </a:lnTo>
                    <a:lnTo>
                      <a:pt x="470" y="460"/>
                    </a:lnTo>
                    <a:lnTo>
                      <a:pt x="468" y="460"/>
                    </a:lnTo>
                    <a:lnTo>
                      <a:pt x="470" y="460"/>
                    </a:lnTo>
                    <a:lnTo>
                      <a:pt x="470" y="459"/>
                    </a:lnTo>
                    <a:lnTo>
                      <a:pt x="468" y="459"/>
                    </a:lnTo>
                    <a:lnTo>
                      <a:pt x="465" y="458"/>
                    </a:lnTo>
                    <a:lnTo>
                      <a:pt x="464" y="458"/>
                    </a:lnTo>
                    <a:lnTo>
                      <a:pt x="463" y="458"/>
                    </a:lnTo>
                    <a:lnTo>
                      <a:pt x="461" y="459"/>
                    </a:lnTo>
                    <a:lnTo>
                      <a:pt x="461" y="460"/>
                    </a:lnTo>
                    <a:lnTo>
                      <a:pt x="458" y="459"/>
                    </a:lnTo>
                    <a:lnTo>
                      <a:pt x="456" y="459"/>
                    </a:lnTo>
                    <a:lnTo>
                      <a:pt x="455" y="460"/>
                    </a:lnTo>
                    <a:lnTo>
                      <a:pt x="454" y="460"/>
                    </a:lnTo>
                    <a:lnTo>
                      <a:pt x="451" y="460"/>
                    </a:lnTo>
                    <a:lnTo>
                      <a:pt x="449" y="460"/>
                    </a:lnTo>
                    <a:lnTo>
                      <a:pt x="448" y="460"/>
                    </a:lnTo>
                    <a:lnTo>
                      <a:pt x="447" y="460"/>
                    </a:lnTo>
                    <a:lnTo>
                      <a:pt x="446" y="460"/>
                    </a:lnTo>
                    <a:lnTo>
                      <a:pt x="445" y="460"/>
                    </a:lnTo>
                    <a:lnTo>
                      <a:pt x="445" y="461"/>
                    </a:lnTo>
                    <a:lnTo>
                      <a:pt x="444" y="462"/>
                    </a:lnTo>
                    <a:lnTo>
                      <a:pt x="442" y="463"/>
                    </a:lnTo>
                    <a:lnTo>
                      <a:pt x="441" y="463"/>
                    </a:lnTo>
                    <a:lnTo>
                      <a:pt x="440" y="463"/>
                    </a:lnTo>
                    <a:lnTo>
                      <a:pt x="439" y="463"/>
                    </a:lnTo>
                    <a:lnTo>
                      <a:pt x="434" y="462"/>
                    </a:lnTo>
                    <a:lnTo>
                      <a:pt x="433" y="462"/>
                    </a:lnTo>
                    <a:lnTo>
                      <a:pt x="430" y="465"/>
                    </a:lnTo>
                    <a:lnTo>
                      <a:pt x="429" y="465"/>
                    </a:lnTo>
                    <a:lnTo>
                      <a:pt x="429" y="466"/>
                    </a:lnTo>
                    <a:lnTo>
                      <a:pt x="425" y="468"/>
                    </a:lnTo>
                    <a:lnTo>
                      <a:pt x="423" y="468"/>
                    </a:lnTo>
                    <a:lnTo>
                      <a:pt x="418" y="466"/>
                    </a:lnTo>
                    <a:lnTo>
                      <a:pt x="415" y="465"/>
                    </a:lnTo>
                    <a:lnTo>
                      <a:pt x="412" y="462"/>
                    </a:lnTo>
                    <a:lnTo>
                      <a:pt x="410" y="462"/>
                    </a:lnTo>
                    <a:lnTo>
                      <a:pt x="408" y="462"/>
                    </a:lnTo>
                    <a:lnTo>
                      <a:pt x="404" y="459"/>
                    </a:lnTo>
                    <a:lnTo>
                      <a:pt x="403" y="459"/>
                    </a:lnTo>
                    <a:lnTo>
                      <a:pt x="403" y="458"/>
                    </a:lnTo>
                    <a:lnTo>
                      <a:pt x="402" y="458"/>
                    </a:lnTo>
                    <a:lnTo>
                      <a:pt x="401" y="457"/>
                    </a:lnTo>
                    <a:lnTo>
                      <a:pt x="399" y="457"/>
                    </a:lnTo>
                    <a:lnTo>
                      <a:pt x="396" y="453"/>
                    </a:lnTo>
                    <a:lnTo>
                      <a:pt x="396" y="452"/>
                    </a:lnTo>
                    <a:lnTo>
                      <a:pt x="395" y="452"/>
                    </a:lnTo>
                    <a:lnTo>
                      <a:pt x="395" y="451"/>
                    </a:lnTo>
                    <a:lnTo>
                      <a:pt x="394" y="449"/>
                    </a:lnTo>
                    <a:lnTo>
                      <a:pt x="393" y="446"/>
                    </a:lnTo>
                    <a:lnTo>
                      <a:pt x="389" y="443"/>
                    </a:lnTo>
                    <a:lnTo>
                      <a:pt x="388" y="441"/>
                    </a:lnTo>
                    <a:lnTo>
                      <a:pt x="388" y="440"/>
                    </a:lnTo>
                    <a:lnTo>
                      <a:pt x="387" y="438"/>
                    </a:lnTo>
                    <a:lnTo>
                      <a:pt x="387" y="437"/>
                    </a:lnTo>
                    <a:lnTo>
                      <a:pt x="386" y="437"/>
                    </a:lnTo>
                    <a:lnTo>
                      <a:pt x="385" y="435"/>
                    </a:lnTo>
                    <a:lnTo>
                      <a:pt x="384" y="434"/>
                    </a:lnTo>
                    <a:lnTo>
                      <a:pt x="382" y="433"/>
                    </a:lnTo>
                    <a:lnTo>
                      <a:pt x="379" y="429"/>
                    </a:lnTo>
                    <a:lnTo>
                      <a:pt x="378" y="429"/>
                    </a:lnTo>
                    <a:lnTo>
                      <a:pt x="377" y="429"/>
                    </a:lnTo>
                    <a:lnTo>
                      <a:pt x="377" y="428"/>
                    </a:lnTo>
                    <a:lnTo>
                      <a:pt x="376" y="428"/>
                    </a:lnTo>
                    <a:lnTo>
                      <a:pt x="373" y="428"/>
                    </a:lnTo>
                    <a:lnTo>
                      <a:pt x="372" y="428"/>
                    </a:lnTo>
                    <a:lnTo>
                      <a:pt x="371" y="427"/>
                    </a:lnTo>
                    <a:lnTo>
                      <a:pt x="369" y="426"/>
                    </a:lnTo>
                    <a:lnTo>
                      <a:pt x="368" y="426"/>
                    </a:lnTo>
                    <a:lnTo>
                      <a:pt x="367" y="426"/>
                    </a:lnTo>
                    <a:lnTo>
                      <a:pt x="363" y="425"/>
                    </a:lnTo>
                    <a:lnTo>
                      <a:pt x="362" y="423"/>
                    </a:lnTo>
                    <a:lnTo>
                      <a:pt x="361" y="423"/>
                    </a:lnTo>
                    <a:lnTo>
                      <a:pt x="360" y="421"/>
                    </a:lnTo>
                    <a:lnTo>
                      <a:pt x="355" y="420"/>
                    </a:lnTo>
                    <a:lnTo>
                      <a:pt x="354" y="419"/>
                    </a:lnTo>
                    <a:lnTo>
                      <a:pt x="353" y="418"/>
                    </a:lnTo>
                    <a:lnTo>
                      <a:pt x="342" y="413"/>
                    </a:lnTo>
                    <a:lnTo>
                      <a:pt x="341" y="412"/>
                    </a:lnTo>
                    <a:lnTo>
                      <a:pt x="341" y="411"/>
                    </a:lnTo>
                    <a:lnTo>
                      <a:pt x="338" y="410"/>
                    </a:lnTo>
                    <a:lnTo>
                      <a:pt x="315" y="406"/>
                    </a:lnTo>
                    <a:lnTo>
                      <a:pt x="304" y="407"/>
                    </a:lnTo>
                    <a:lnTo>
                      <a:pt x="303" y="407"/>
                    </a:lnTo>
                    <a:lnTo>
                      <a:pt x="302" y="406"/>
                    </a:lnTo>
                    <a:lnTo>
                      <a:pt x="300" y="403"/>
                    </a:lnTo>
                    <a:lnTo>
                      <a:pt x="296" y="406"/>
                    </a:lnTo>
                    <a:lnTo>
                      <a:pt x="294" y="408"/>
                    </a:lnTo>
                    <a:lnTo>
                      <a:pt x="293" y="410"/>
                    </a:lnTo>
                    <a:lnTo>
                      <a:pt x="293" y="411"/>
                    </a:lnTo>
                    <a:lnTo>
                      <a:pt x="292" y="411"/>
                    </a:lnTo>
                    <a:lnTo>
                      <a:pt x="292" y="413"/>
                    </a:lnTo>
                    <a:lnTo>
                      <a:pt x="292" y="417"/>
                    </a:lnTo>
                    <a:lnTo>
                      <a:pt x="292" y="418"/>
                    </a:lnTo>
                    <a:lnTo>
                      <a:pt x="293" y="419"/>
                    </a:lnTo>
                    <a:lnTo>
                      <a:pt x="292" y="420"/>
                    </a:lnTo>
                    <a:lnTo>
                      <a:pt x="292" y="421"/>
                    </a:lnTo>
                    <a:lnTo>
                      <a:pt x="292" y="423"/>
                    </a:lnTo>
                    <a:lnTo>
                      <a:pt x="292" y="424"/>
                    </a:lnTo>
                    <a:lnTo>
                      <a:pt x="292" y="425"/>
                    </a:lnTo>
                    <a:lnTo>
                      <a:pt x="293" y="426"/>
                    </a:lnTo>
                    <a:lnTo>
                      <a:pt x="293" y="427"/>
                    </a:lnTo>
                    <a:lnTo>
                      <a:pt x="292" y="429"/>
                    </a:lnTo>
                    <a:lnTo>
                      <a:pt x="292" y="431"/>
                    </a:lnTo>
                    <a:lnTo>
                      <a:pt x="291" y="433"/>
                    </a:lnTo>
                    <a:lnTo>
                      <a:pt x="290" y="434"/>
                    </a:lnTo>
                    <a:lnTo>
                      <a:pt x="289" y="436"/>
                    </a:lnTo>
                    <a:lnTo>
                      <a:pt x="287" y="438"/>
                    </a:lnTo>
                    <a:lnTo>
                      <a:pt x="286" y="440"/>
                    </a:lnTo>
                    <a:lnTo>
                      <a:pt x="286" y="441"/>
                    </a:lnTo>
                    <a:lnTo>
                      <a:pt x="287" y="442"/>
                    </a:lnTo>
                    <a:lnTo>
                      <a:pt x="289" y="443"/>
                    </a:lnTo>
                    <a:lnTo>
                      <a:pt x="287" y="444"/>
                    </a:lnTo>
                    <a:lnTo>
                      <a:pt x="290" y="444"/>
                    </a:lnTo>
                    <a:lnTo>
                      <a:pt x="289" y="445"/>
                    </a:lnTo>
                    <a:lnTo>
                      <a:pt x="287" y="446"/>
                    </a:lnTo>
                    <a:lnTo>
                      <a:pt x="286" y="449"/>
                    </a:lnTo>
                    <a:lnTo>
                      <a:pt x="287" y="448"/>
                    </a:lnTo>
                    <a:lnTo>
                      <a:pt x="287" y="449"/>
                    </a:lnTo>
                    <a:lnTo>
                      <a:pt x="286" y="450"/>
                    </a:lnTo>
                    <a:lnTo>
                      <a:pt x="285" y="450"/>
                    </a:lnTo>
                    <a:lnTo>
                      <a:pt x="285" y="452"/>
                    </a:lnTo>
                    <a:lnTo>
                      <a:pt x="284" y="453"/>
                    </a:lnTo>
                    <a:lnTo>
                      <a:pt x="282" y="454"/>
                    </a:lnTo>
                    <a:lnTo>
                      <a:pt x="283" y="451"/>
                    </a:lnTo>
                    <a:lnTo>
                      <a:pt x="282" y="450"/>
                    </a:lnTo>
                    <a:lnTo>
                      <a:pt x="279" y="450"/>
                    </a:lnTo>
                    <a:lnTo>
                      <a:pt x="274" y="446"/>
                    </a:lnTo>
                    <a:lnTo>
                      <a:pt x="273" y="446"/>
                    </a:lnTo>
                    <a:lnTo>
                      <a:pt x="268" y="448"/>
                    </a:lnTo>
                    <a:lnTo>
                      <a:pt x="267" y="449"/>
                    </a:lnTo>
                    <a:lnTo>
                      <a:pt x="267" y="450"/>
                    </a:lnTo>
                    <a:lnTo>
                      <a:pt x="267" y="451"/>
                    </a:lnTo>
                    <a:lnTo>
                      <a:pt x="266" y="450"/>
                    </a:lnTo>
                    <a:lnTo>
                      <a:pt x="266" y="451"/>
                    </a:lnTo>
                    <a:lnTo>
                      <a:pt x="265" y="451"/>
                    </a:lnTo>
                    <a:lnTo>
                      <a:pt x="265" y="452"/>
                    </a:lnTo>
                    <a:lnTo>
                      <a:pt x="263" y="451"/>
                    </a:lnTo>
                    <a:lnTo>
                      <a:pt x="261" y="451"/>
                    </a:lnTo>
                    <a:lnTo>
                      <a:pt x="260" y="451"/>
                    </a:lnTo>
                    <a:lnTo>
                      <a:pt x="261" y="451"/>
                    </a:lnTo>
                    <a:lnTo>
                      <a:pt x="258" y="453"/>
                    </a:lnTo>
                    <a:lnTo>
                      <a:pt x="257" y="453"/>
                    </a:lnTo>
                    <a:lnTo>
                      <a:pt x="256" y="454"/>
                    </a:lnTo>
                    <a:lnTo>
                      <a:pt x="255" y="453"/>
                    </a:lnTo>
                    <a:lnTo>
                      <a:pt x="253" y="453"/>
                    </a:lnTo>
                    <a:lnTo>
                      <a:pt x="252" y="454"/>
                    </a:lnTo>
                    <a:lnTo>
                      <a:pt x="251" y="456"/>
                    </a:lnTo>
                    <a:lnTo>
                      <a:pt x="249" y="456"/>
                    </a:lnTo>
                    <a:lnTo>
                      <a:pt x="249" y="457"/>
                    </a:lnTo>
                    <a:lnTo>
                      <a:pt x="248" y="457"/>
                    </a:lnTo>
                    <a:lnTo>
                      <a:pt x="247" y="457"/>
                    </a:lnTo>
                    <a:lnTo>
                      <a:pt x="247" y="458"/>
                    </a:lnTo>
                    <a:lnTo>
                      <a:pt x="248" y="458"/>
                    </a:lnTo>
                    <a:lnTo>
                      <a:pt x="247" y="458"/>
                    </a:lnTo>
                    <a:lnTo>
                      <a:pt x="247" y="459"/>
                    </a:lnTo>
                    <a:lnTo>
                      <a:pt x="246" y="459"/>
                    </a:lnTo>
                    <a:lnTo>
                      <a:pt x="244" y="460"/>
                    </a:lnTo>
                    <a:lnTo>
                      <a:pt x="244" y="459"/>
                    </a:lnTo>
                    <a:lnTo>
                      <a:pt x="244" y="458"/>
                    </a:lnTo>
                    <a:lnTo>
                      <a:pt x="246" y="458"/>
                    </a:lnTo>
                    <a:lnTo>
                      <a:pt x="244" y="458"/>
                    </a:lnTo>
                    <a:lnTo>
                      <a:pt x="244" y="459"/>
                    </a:lnTo>
                    <a:lnTo>
                      <a:pt x="243" y="458"/>
                    </a:lnTo>
                    <a:lnTo>
                      <a:pt x="242" y="458"/>
                    </a:lnTo>
                    <a:lnTo>
                      <a:pt x="241" y="458"/>
                    </a:lnTo>
                    <a:lnTo>
                      <a:pt x="241" y="459"/>
                    </a:lnTo>
                    <a:lnTo>
                      <a:pt x="240" y="459"/>
                    </a:lnTo>
                    <a:lnTo>
                      <a:pt x="239" y="460"/>
                    </a:lnTo>
                    <a:lnTo>
                      <a:pt x="239" y="459"/>
                    </a:lnTo>
                    <a:lnTo>
                      <a:pt x="236" y="458"/>
                    </a:lnTo>
                    <a:lnTo>
                      <a:pt x="236" y="457"/>
                    </a:lnTo>
                    <a:lnTo>
                      <a:pt x="238" y="457"/>
                    </a:lnTo>
                    <a:lnTo>
                      <a:pt x="238" y="456"/>
                    </a:lnTo>
                    <a:lnTo>
                      <a:pt x="236" y="456"/>
                    </a:lnTo>
                    <a:lnTo>
                      <a:pt x="234" y="456"/>
                    </a:lnTo>
                    <a:lnTo>
                      <a:pt x="235" y="456"/>
                    </a:lnTo>
                    <a:lnTo>
                      <a:pt x="235" y="454"/>
                    </a:lnTo>
                    <a:lnTo>
                      <a:pt x="236" y="456"/>
                    </a:lnTo>
                    <a:lnTo>
                      <a:pt x="235" y="454"/>
                    </a:lnTo>
                    <a:lnTo>
                      <a:pt x="230" y="454"/>
                    </a:lnTo>
                    <a:lnTo>
                      <a:pt x="229" y="454"/>
                    </a:lnTo>
                    <a:lnTo>
                      <a:pt x="225" y="452"/>
                    </a:lnTo>
                    <a:lnTo>
                      <a:pt x="224" y="452"/>
                    </a:lnTo>
                    <a:lnTo>
                      <a:pt x="223" y="450"/>
                    </a:lnTo>
                    <a:lnTo>
                      <a:pt x="223" y="451"/>
                    </a:lnTo>
                    <a:lnTo>
                      <a:pt x="223" y="450"/>
                    </a:lnTo>
                    <a:lnTo>
                      <a:pt x="222" y="450"/>
                    </a:lnTo>
                    <a:lnTo>
                      <a:pt x="222" y="451"/>
                    </a:lnTo>
                    <a:lnTo>
                      <a:pt x="221" y="451"/>
                    </a:lnTo>
                    <a:lnTo>
                      <a:pt x="221" y="452"/>
                    </a:lnTo>
                    <a:lnTo>
                      <a:pt x="220" y="452"/>
                    </a:lnTo>
                    <a:lnTo>
                      <a:pt x="218" y="451"/>
                    </a:lnTo>
                    <a:lnTo>
                      <a:pt x="215" y="448"/>
                    </a:lnTo>
                    <a:lnTo>
                      <a:pt x="214" y="448"/>
                    </a:lnTo>
                    <a:lnTo>
                      <a:pt x="214" y="446"/>
                    </a:lnTo>
                    <a:lnTo>
                      <a:pt x="213" y="445"/>
                    </a:lnTo>
                    <a:lnTo>
                      <a:pt x="209" y="444"/>
                    </a:lnTo>
                    <a:lnTo>
                      <a:pt x="208" y="443"/>
                    </a:lnTo>
                    <a:lnTo>
                      <a:pt x="207" y="444"/>
                    </a:lnTo>
                    <a:lnTo>
                      <a:pt x="207" y="443"/>
                    </a:lnTo>
                    <a:lnTo>
                      <a:pt x="207" y="442"/>
                    </a:lnTo>
                    <a:lnTo>
                      <a:pt x="206" y="442"/>
                    </a:lnTo>
                    <a:lnTo>
                      <a:pt x="206" y="441"/>
                    </a:lnTo>
                    <a:lnTo>
                      <a:pt x="205" y="441"/>
                    </a:lnTo>
                    <a:lnTo>
                      <a:pt x="205" y="440"/>
                    </a:lnTo>
                    <a:lnTo>
                      <a:pt x="206" y="440"/>
                    </a:lnTo>
                    <a:lnTo>
                      <a:pt x="207" y="440"/>
                    </a:lnTo>
                    <a:lnTo>
                      <a:pt x="207" y="438"/>
                    </a:lnTo>
                    <a:lnTo>
                      <a:pt x="206" y="438"/>
                    </a:lnTo>
                    <a:lnTo>
                      <a:pt x="207" y="437"/>
                    </a:lnTo>
                    <a:lnTo>
                      <a:pt x="206" y="436"/>
                    </a:lnTo>
                    <a:lnTo>
                      <a:pt x="206" y="435"/>
                    </a:lnTo>
                    <a:lnTo>
                      <a:pt x="205" y="435"/>
                    </a:lnTo>
                    <a:lnTo>
                      <a:pt x="205" y="434"/>
                    </a:lnTo>
                    <a:lnTo>
                      <a:pt x="206" y="434"/>
                    </a:lnTo>
                    <a:lnTo>
                      <a:pt x="206" y="433"/>
                    </a:lnTo>
                    <a:lnTo>
                      <a:pt x="206" y="431"/>
                    </a:lnTo>
                    <a:lnTo>
                      <a:pt x="206" y="428"/>
                    </a:lnTo>
                    <a:lnTo>
                      <a:pt x="205" y="429"/>
                    </a:lnTo>
                    <a:lnTo>
                      <a:pt x="204" y="428"/>
                    </a:lnTo>
                    <a:lnTo>
                      <a:pt x="201" y="429"/>
                    </a:lnTo>
                    <a:lnTo>
                      <a:pt x="200" y="429"/>
                    </a:lnTo>
                    <a:lnTo>
                      <a:pt x="201" y="428"/>
                    </a:lnTo>
                    <a:lnTo>
                      <a:pt x="200" y="427"/>
                    </a:lnTo>
                    <a:lnTo>
                      <a:pt x="200" y="426"/>
                    </a:lnTo>
                    <a:lnTo>
                      <a:pt x="201" y="424"/>
                    </a:lnTo>
                    <a:lnTo>
                      <a:pt x="203" y="424"/>
                    </a:lnTo>
                    <a:lnTo>
                      <a:pt x="204" y="423"/>
                    </a:lnTo>
                    <a:lnTo>
                      <a:pt x="205" y="421"/>
                    </a:lnTo>
                    <a:lnTo>
                      <a:pt x="205" y="423"/>
                    </a:lnTo>
                    <a:lnTo>
                      <a:pt x="205" y="424"/>
                    </a:lnTo>
                    <a:lnTo>
                      <a:pt x="206" y="424"/>
                    </a:lnTo>
                    <a:lnTo>
                      <a:pt x="206" y="423"/>
                    </a:lnTo>
                    <a:lnTo>
                      <a:pt x="206" y="421"/>
                    </a:lnTo>
                    <a:lnTo>
                      <a:pt x="205" y="420"/>
                    </a:lnTo>
                    <a:lnTo>
                      <a:pt x="201" y="418"/>
                    </a:lnTo>
                    <a:lnTo>
                      <a:pt x="197" y="416"/>
                    </a:lnTo>
                    <a:lnTo>
                      <a:pt x="196" y="415"/>
                    </a:lnTo>
                    <a:lnTo>
                      <a:pt x="196" y="413"/>
                    </a:lnTo>
                    <a:lnTo>
                      <a:pt x="195" y="415"/>
                    </a:lnTo>
                    <a:lnTo>
                      <a:pt x="193" y="416"/>
                    </a:lnTo>
                    <a:lnTo>
                      <a:pt x="192" y="417"/>
                    </a:lnTo>
                    <a:lnTo>
                      <a:pt x="192" y="418"/>
                    </a:lnTo>
                    <a:lnTo>
                      <a:pt x="191" y="418"/>
                    </a:lnTo>
                    <a:lnTo>
                      <a:pt x="190" y="419"/>
                    </a:lnTo>
                    <a:lnTo>
                      <a:pt x="191" y="419"/>
                    </a:lnTo>
                    <a:lnTo>
                      <a:pt x="191" y="420"/>
                    </a:lnTo>
                    <a:lnTo>
                      <a:pt x="190" y="420"/>
                    </a:lnTo>
                    <a:lnTo>
                      <a:pt x="190" y="421"/>
                    </a:lnTo>
                    <a:lnTo>
                      <a:pt x="191" y="421"/>
                    </a:lnTo>
                    <a:lnTo>
                      <a:pt x="190" y="421"/>
                    </a:lnTo>
                    <a:lnTo>
                      <a:pt x="191" y="423"/>
                    </a:lnTo>
                    <a:lnTo>
                      <a:pt x="192" y="423"/>
                    </a:lnTo>
                    <a:lnTo>
                      <a:pt x="192" y="421"/>
                    </a:lnTo>
                    <a:lnTo>
                      <a:pt x="192" y="420"/>
                    </a:lnTo>
                    <a:lnTo>
                      <a:pt x="193" y="421"/>
                    </a:lnTo>
                    <a:lnTo>
                      <a:pt x="192" y="423"/>
                    </a:lnTo>
                    <a:lnTo>
                      <a:pt x="191" y="424"/>
                    </a:lnTo>
                    <a:lnTo>
                      <a:pt x="191" y="425"/>
                    </a:lnTo>
                    <a:lnTo>
                      <a:pt x="190" y="425"/>
                    </a:lnTo>
                    <a:lnTo>
                      <a:pt x="189" y="425"/>
                    </a:lnTo>
                    <a:lnTo>
                      <a:pt x="188" y="425"/>
                    </a:lnTo>
                    <a:lnTo>
                      <a:pt x="188" y="424"/>
                    </a:lnTo>
                    <a:lnTo>
                      <a:pt x="189" y="424"/>
                    </a:lnTo>
                    <a:lnTo>
                      <a:pt x="190" y="423"/>
                    </a:lnTo>
                    <a:lnTo>
                      <a:pt x="189" y="421"/>
                    </a:lnTo>
                    <a:lnTo>
                      <a:pt x="188" y="421"/>
                    </a:lnTo>
                    <a:lnTo>
                      <a:pt x="187" y="421"/>
                    </a:lnTo>
                    <a:lnTo>
                      <a:pt x="186" y="419"/>
                    </a:lnTo>
                    <a:lnTo>
                      <a:pt x="184" y="418"/>
                    </a:lnTo>
                    <a:lnTo>
                      <a:pt x="181" y="417"/>
                    </a:lnTo>
                    <a:lnTo>
                      <a:pt x="180" y="418"/>
                    </a:lnTo>
                    <a:lnTo>
                      <a:pt x="179" y="418"/>
                    </a:lnTo>
                    <a:lnTo>
                      <a:pt x="179" y="417"/>
                    </a:lnTo>
                    <a:lnTo>
                      <a:pt x="178" y="417"/>
                    </a:lnTo>
                    <a:lnTo>
                      <a:pt x="177" y="418"/>
                    </a:lnTo>
                    <a:lnTo>
                      <a:pt x="177" y="417"/>
                    </a:lnTo>
                    <a:lnTo>
                      <a:pt x="175" y="416"/>
                    </a:lnTo>
                    <a:lnTo>
                      <a:pt x="175" y="415"/>
                    </a:lnTo>
                    <a:lnTo>
                      <a:pt x="177" y="412"/>
                    </a:lnTo>
                    <a:lnTo>
                      <a:pt x="177" y="411"/>
                    </a:lnTo>
                    <a:lnTo>
                      <a:pt x="175" y="411"/>
                    </a:lnTo>
                    <a:lnTo>
                      <a:pt x="175" y="410"/>
                    </a:lnTo>
                    <a:lnTo>
                      <a:pt x="175" y="409"/>
                    </a:lnTo>
                    <a:lnTo>
                      <a:pt x="175" y="410"/>
                    </a:lnTo>
                    <a:lnTo>
                      <a:pt x="175" y="411"/>
                    </a:lnTo>
                    <a:lnTo>
                      <a:pt x="174" y="410"/>
                    </a:lnTo>
                    <a:lnTo>
                      <a:pt x="174" y="409"/>
                    </a:lnTo>
                    <a:lnTo>
                      <a:pt x="172" y="409"/>
                    </a:lnTo>
                    <a:lnTo>
                      <a:pt x="171" y="409"/>
                    </a:lnTo>
                    <a:lnTo>
                      <a:pt x="171" y="411"/>
                    </a:lnTo>
                    <a:lnTo>
                      <a:pt x="170" y="410"/>
                    </a:lnTo>
                    <a:lnTo>
                      <a:pt x="169" y="410"/>
                    </a:lnTo>
                    <a:lnTo>
                      <a:pt x="170" y="410"/>
                    </a:lnTo>
                    <a:lnTo>
                      <a:pt x="170" y="409"/>
                    </a:lnTo>
                    <a:lnTo>
                      <a:pt x="167" y="409"/>
                    </a:lnTo>
                    <a:lnTo>
                      <a:pt x="166" y="408"/>
                    </a:lnTo>
                    <a:lnTo>
                      <a:pt x="166" y="407"/>
                    </a:lnTo>
                    <a:lnTo>
                      <a:pt x="167" y="407"/>
                    </a:lnTo>
                    <a:lnTo>
                      <a:pt x="167" y="406"/>
                    </a:lnTo>
                    <a:lnTo>
                      <a:pt x="166" y="406"/>
                    </a:lnTo>
                    <a:lnTo>
                      <a:pt x="166" y="404"/>
                    </a:lnTo>
                    <a:lnTo>
                      <a:pt x="165" y="406"/>
                    </a:lnTo>
                    <a:lnTo>
                      <a:pt x="164" y="406"/>
                    </a:lnTo>
                    <a:lnTo>
                      <a:pt x="163" y="406"/>
                    </a:lnTo>
                    <a:lnTo>
                      <a:pt x="162" y="407"/>
                    </a:lnTo>
                    <a:lnTo>
                      <a:pt x="163" y="408"/>
                    </a:lnTo>
                    <a:lnTo>
                      <a:pt x="164" y="408"/>
                    </a:lnTo>
                    <a:lnTo>
                      <a:pt x="165" y="408"/>
                    </a:lnTo>
                    <a:lnTo>
                      <a:pt x="164" y="409"/>
                    </a:lnTo>
                    <a:lnTo>
                      <a:pt x="164" y="410"/>
                    </a:lnTo>
                    <a:lnTo>
                      <a:pt x="163" y="411"/>
                    </a:lnTo>
                    <a:lnTo>
                      <a:pt x="162" y="411"/>
                    </a:lnTo>
                    <a:lnTo>
                      <a:pt x="158" y="410"/>
                    </a:lnTo>
                    <a:lnTo>
                      <a:pt x="158" y="409"/>
                    </a:lnTo>
                    <a:lnTo>
                      <a:pt x="157" y="409"/>
                    </a:lnTo>
                    <a:lnTo>
                      <a:pt x="158" y="410"/>
                    </a:lnTo>
                    <a:lnTo>
                      <a:pt x="158" y="411"/>
                    </a:lnTo>
                    <a:lnTo>
                      <a:pt x="156" y="411"/>
                    </a:lnTo>
                    <a:lnTo>
                      <a:pt x="156" y="410"/>
                    </a:lnTo>
                    <a:lnTo>
                      <a:pt x="156" y="409"/>
                    </a:lnTo>
                    <a:lnTo>
                      <a:pt x="158" y="409"/>
                    </a:lnTo>
                    <a:lnTo>
                      <a:pt x="158" y="408"/>
                    </a:lnTo>
                    <a:lnTo>
                      <a:pt x="157" y="408"/>
                    </a:lnTo>
                    <a:lnTo>
                      <a:pt x="156" y="407"/>
                    </a:lnTo>
                    <a:lnTo>
                      <a:pt x="155" y="407"/>
                    </a:lnTo>
                    <a:lnTo>
                      <a:pt x="154" y="408"/>
                    </a:lnTo>
                    <a:lnTo>
                      <a:pt x="154" y="409"/>
                    </a:lnTo>
                    <a:lnTo>
                      <a:pt x="154" y="410"/>
                    </a:lnTo>
                    <a:lnTo>
                      <a:pt x="155" y="411"/>
                    </a:lnTo>
                    <a:lnTo>
                      <a:pt x="154" y="412"/>
                    </a:lnTo>
                    <a:lnTo>
                      <a:pt x="156" y="415"/>
                    </a:lnTo>
                    <a:lnTo>
                      <a:pt x="157" y="416"/>
                    </a:lnTo>
                    <a:lnTo>
                      <a:pt x="156" y="416"/>
                    </a:lnTo>
                    <a:lnTo>
                      <a:pt x="155" y="416"/>
                    </a:lnTo>
                    <a:lnTo>
                      <a:pt x="154" y="417"/>
                    </a:lnTo>
                    <a:lnTo>
                      <a:pt x="154" y="416"/>
                    </a:lnTo>
                    <a:lnTo>
                      <a:pt x="154" y="417"/>
                    </a:lnTo>
                    <a:lnTo>
                      <a:pt x="153" y="417"/>
                    </a:lnTo>
                    <a:lnTo>
                      <a:pt x="154" y="418"/>
                    </a:lnTo>
                    <a:lnTo>
                      <a:pt x="150" y="419"/>
                    </a:lnTo>
                    <a:lnTo>
                      <a:pt x="149" y="420"/>
                    </a:lnTo>
                    <a:lnTo>
                      <a:pt x="148" y="421"/>
                    </a:lnTo>
                    <a:lnTo>
                      <a:pt x="147" y="423"/>
                    </a:lnTo>
                    <a:lnTo>
                      <a:pt x="146" y="425"/>
                    </a:lnTo>
                    <a:lnTo>
                      <a:pt x="145" y="426"/>
                    </a:lnTo>
                    <a:lnTo>
                      <a:pt x="143" y="426"/>
                    </a:lnTo>
                    <a:lnTo>
                      <a:pt x="141" y="426"/>
                    </a:lnTo>
                    <a:lnTo>
                      <a:pt x="143" y="427"/>
                    </a:lnTo>
                    <a:lnTo>
                      <a:pt x="141" y="428"/>
                    </a:lnTo>
                    <a:lnTo>
                      <a:pt x="140" y="427"/>
                    </a:lnTo>
                    <a:lnTo>
                      <a:pt x="139" y="428"/>
                    </a:lnTo>
                    <a:lnTo>
                      <a:pt x="138" y="428"/>
                    </a:lnTo>
                    <a:lnTo>
                      <a:pt x="137" y="427"/>
                    </a:lnTo>
                    <a:lnTo>
                      <a:pt x="138" y="427"/>
                    </a:lnTo>
                    <a:lnTo>
                      <a:pt x="138" y="426"/>
                    </a:lnTo>
                    <a:lnTo>
                      <a:pt x="137" y="426"/>
                    </a:lnTo>
                    <a:lnTo>
                      <a:pt x="137" y="425"/>
                    </a:lnTo>
                    <a:lnTo>
                      <a:pt x="141" y="425"/>
                    </a:lnTo>
                    <a:lnTo>
                      <a:pt x="143" y="425"/>
                    </a:lnTo>
                    <a:lnTo>
                      <a:pt x="144" y="424"/>
                    </a:lnTo>
                    <a:lnTo>
                      <a:pt x="144" y="423"/>
                    </a:lnTo>
                    <a:lnTo>
                      <a:pt x="145" y="421"/>
                    </a:lnTo>
                    <a:lnTo>
                      <a:pt x="144" y="421"/>
                    </a:lnTo>
                    <a:lnTo>
                      <a:pt x="143" y="423"/>
                    </a:lnTo>
                    <a:lnTo>
                      <a:pt x="143" y="421"/>
                    </a:lnTo>
                    <a:lnTo>
                      <a:pt x="143" y="420"/>
                    </a:lnTo>
                    <a:lnTo>
                      <a:pt x="143" y="419"/>
                    </a:lnTo>
                    <a:lnTo>
                      <a:pt x="141" y="418"/>
                    </a:lnTo>
                    <a:lnTo>
                      <a:pt x="141" y="419"/>
                    </a:lnTo>
                    <a:lnTo>
                      <a:pt x="141" y="420"/>
                    </a:lnTo>
                    <a:lnTo>
                      <a:pt x="140" y="420"/>
                    </a:lnTo>
                    <a:lnTo>
                      <a:pt x="140" y="419"/>
                    </a:lnTo>
                    <a:lnTo>
                      <a:pt x="139" y="419"/>
                    </a:lnTo>
                    <a:lnTo>
                      <a:pt x="138" y="419"/>
                    </a:lnTo>
                    <a:lnTo>
                      <a:pt x="137" y="419"/>
                    </a:lnTo>
                    <a:lnTo>
                      <a:pt x="138" y="418"/>
                    </a:lnTo>
                    <a:lnTo>
                      <a:pt x="140" y="418"/>
                    </a:lnTo>
                    <a:lnTo>
                      <a:pt x="139" y="417"/>
                    </a:lnTo>
                    <a:lnTo>
                      <a:pt x="140" y="417"/>
                    </a:lnTo>
                    <a:lnTo>
                      <a:pt x="141" y="417"/>
                    </a:lnTo>
                    <a:lnTo>
                      <a:pt x="141" y="416"/>
                    </a:lnTo>
                    <a:lnTo>
                      <a:pt x="144" y="416"/>
                    </a:lnTo>
                    <a:lnTo>
                      <a:pt x="145" y="416"/>
                    </a:lnTo>
                    <a:lnTo>
                      <a:pt x="145" y="417"/>
                    </a:lnTo>
                    <a:lnTo>
                      <a:pt x="146" y="417"/>
                    </a:lnTo>
                    <a:lnTo>
                      <a:pt x="146" y="416"/>
                    </a:lnTo>
                    <a:lnTo>
                      <a:pt x="146" y="415"/>
                    </a:lnTo>
                    <a:lnTo>
                      <a:pt x="145" y="415"/>
                    </a:lnTo>
                    <a:lnTo>
                      <a:pt x="145" y="413"/>
                    </a:lnTo>
                    <a:lnTo>
                      <a:pt x="146" y="412"/>
                    </a:lnTo>
                    <a:lnTo>
                      <a:pt x="146" y="413"/>
                    </a:lnTo>
                    <a:lnTo>
                      <a:pt x="147" y="413"/>
                    </a:lnTo>
                    <a:lnTo>
                      <a:pt x="147" y="412"/>
                    </a:lnTo>
                    <a:lnTo>
                      <a:pt x="147" y="411"/>
                    </a:lnTo>
                    <a:lnTo>
                      <a:pt x="146" y="410"/>
                    </a:lnTo>
                    <a:lnTo>
                      <a:pt x="145" y="410"/>
                    </a:lnTo>
                    <a:lnTo>
                      <a:pt x="144" y="412"/>
                    </a:lnTo>
                    <a:lnTo>
                      <a:pt x="143" y="413"/>
                    </a:lnTo>
                    <a:lnTo>
                      <a:pt x="141" y="413"/>
                    </a:lnTo>
                    <a:lnTo>
                      <a:pt x="141" y="412"/>
                    </a:lnTo>
                    <a:lnTo>
                      <a:pt x="140" y="413"/>
                    </a:lnTo>
                    <a:lnTo>
                      <a:pt x="138" y="413"/>
                    </a:lnTo>
                    <a:lnTo>
                      <a:pt x="137" y="415"/>
                    </a:lnTo>
                    <a:lnTo>
                      <a:pt x="137" y="413"/>
                    </a:lnTo>
                    <a:lnTo>
                      <a:pt x="136" y="413"/>
                    </a:lnTo>
                    <a:lnTo>
                      <a:pt x="136" y="415"/>
                    </a:lnTo>
                    <a:lnTo>
                      <a:pt x="135" y="415"/>
                    </a:lnTo>
                    <a:lnTo>
                      <a:pt x="135" y="413"/>
                    </a:lnTo>
                    <a:lnTo>
                      <a:pt x="134" y="413"/>
                    </a:lnTo>
                    <a:lnTo>
                      <a:pt x="134" y="415"/>
                    </a:lnTo>
                    <a:lnTo>
                      <a:pt x="132" y="415"/>
                    </a:lnTo>
                    <a:lnTo>
                      <a:pt x="132" y="413"/>
                    </a:lnTo>
                    <a:lnTo>
                      <a:pt x="131" y="413"/>
                    </a:lnTo>
                    <a:lnTo>
                      <a:pt x="131" y="415"/>
                    </a:lnTo>
                    <a:lnTo>
                      <a:pt x="130" y="415"/>
                    </a:lnTo>
                    <a:lnTo>
                      <a:pt x="129" y="413"/>
                    </a:lnTo>
                    <a:lnTo>
                      <a:pt x="128" y="413"/>
                    </a:lnTo>
                    <a:lnTo>
                      <a:pt x="127" y="413"/>
                    </a:lnTo>
                    <a:lnTo>
                      <a:pt x="126" y="413"/>
                    </a:lnTo>
                    <a:lnTo>
                      <a:pt x="124" y="413"/>
                    </a:lnTo>
                    <a:lnTo>
                      <a:pt x="123" y="413"/>
                    </a:lnTo>
                    <a:lnTo>
                      <a:pt x="122" y="413"/>
                    </a:lnTo>
                    <a:lnTo>
                      <a:pt x="121" y="416"/>
                    </a:lnTo>
                    <a:lnTo>
                      <a:pt x="121" y="417"/>
                    </a:lnTo>
                    <a:lnTo>
                      <a:pt x="120" y="419"/>
                    </a:lnTo>
                    <a:lnTo>
                      <a:pt x="120" y="421"/>
                    </a:lnTo>
                    <a:lnTo>
                      <a:pt x="118" y="420"/>
                    </a:lnTo>
                    <a:lnTo>
                      <a:pt x="117" y="419"/>
                    </a:lnTo>
                    <a:lnTo>
                      <a:pt x="115" y="419"/>
                    </a:lnTo>
                    <a:lnTo>
                      <a:pt x="114" y="419"/>
                    </a:lnTo>
                    <a:lnTo>
                      <a:pt x="113" y="419"/>
                    </a:lnTo>
                    <a:lnTo>
                      <a:pt x="109" y="420"/>
                    </a:lnTo>
                    <a:lnTo>
                      <a:pt x="109" y="421"/>
                    </a:lnTo>
                    <a:lnTo>
                      <a:pt x="108" y="421"/>
                    </a:lnTo>
                    <a:lnTo>
                      <a:pt x="108" y="420"/>
                    </a:lnTo>
                    <a:lnTo>
                      <a:pt x="106" y="420"/>
                    </a:lnTo>
                    <a:lnTo>
                      <a:pt x="105" y="420"/>
                    </a:lnTo>
                    <a:lnTo>
                      <a:pt x="104" y="420"/>
                    </a:lnTo>
                    <a:lnTo>
                      <a:pt x="104" y="419"/>
                    </a:lnTo>
                    <a:lnTo>
                      <a:pt x="103" y="419"/>
                    </a:lnTo>
                    <a:lnTo>
                      <a:pt x="102" y="419"/>
                    </a:lnTo>
                    <a:lnTo>
                      <a:pt x="102" y="418"/>
                    </a:lnTo>
                    <a:lnTo>
                      <a:pt x="101" y="417"/>
                    </a:lnTo>
                    <a:lnTo>
                      <a:pt x="102" y="417"/>
                    </a:lnTo>
                    <a:lnTo>
                      <a:pt x="103" y="417"/>
                    </a:lnTo>
                    <a:lnTo>
                      <a:pt x="104" y="417"/>
                    </a:lnTo>
                    <a:lnTo>
                      <a:pt x="105" y="416"/>
                    </a:lnTo>
                    <a:lnTo>
                      <a:pt x="105" y="415"/>
                    </a:lnTo>
                    <a:lnTo>
                      <a:pt x="106" y="415"/>
                    </a:lnTo>
                    <a:lnTo>
                      <a:pt x="106" y="413"/>
                    </a:lnTo>
                    <a:lnTo>
                      <a:pt x="108" y="413"/>
                    </a:lnTo>
                    <a:lnTo>
                      <a:pt x="109" y="413"/>
                    </a:lnTo>
                    <a:lnTo>
                      <a:pt x="113" y="413"/>
                    </a:lnTo>
                    <a:lnTo>
                      <a:pt x="115" y="413"/>
                    </a:lnTo>
                    <a:lnTo>
                      <a:pt x="117" y="412"/>
                    </a:lnTo>
                    <a:lnTo>
                      <a:pt x="117" y="411"/>
                    </a:lnTo>
                    <a:lnTo>
                      <a:pt x="117" y="410"/>
                    </a:lnTo>
                    <a:lnTo>
                      <a:pt x="119" y="410"/>
                    </a:lnTo>
                    <a:lnTo>
                      <a:pt x="121" y="411"/>
                    </a:lnTo>
                    <a:lnTo>
                      <a:pt x="122" y="411"/>
                    </a:lnTo>
                    <a:lnTo>
                      <a:pt x="123" y="411"/>
                    </a:lnTo>
                    <a:lnTo>
                      <a:pt x="124" y="411"/>
                    </a:lnTo>
                    <a:lnTo>
                      <a:pt x="126" y="411"/>
                    </a:lnTo>
                    <a:lnTo>
                      <a:pt x="127" y="410"/>
                    </a:lnTo>
                    <a:lnTo>
                      <a:pt x="128" y="410"/>
                    </a:lnTo>
                    <a:lnTo>
                      <a:pt x="132" y="410"/>
                    </a:lnTo>
                    <a:lnTo>
                      <a:pt x="134" y="409"/>
                    </a:lnTo>
                    <a:lnTo>
                      <a:pt x="134" y="410"/>
                    </a:lnTo>
                    <a:lnTo>
                      <a:pt x="135" y="410"/>
                    </a:lnTo>
                    <a:lnTo>
                      <a:pt x="136" y="410"/>
                    </a:lnTo>
                    <a:lnTo>
                      <a:pt x="137" y="411"/>
                    </a:lnTo>
                    <a:lnTo>
                      <a:pt x="139" y="410"/>
                    </a:lnTo>
                    <a:lnTo>
                      <a:pt x="140" y="411"/>
                    </a:lnTo>
                    <a:lnTo>
                      <a:pt x="141" y="411"/>
                    </a:lnTo>
                    <a:lnTo>
                      <a:pt x="141" y="410"/>
                    </a:lnTo>
                    <a:lnTo>
                      <a:pt x="143" y="410"/>
                    </a:lnTo>
                    <a:lnTo>
                      <a:pt x="143" y="409"/>
                    </a:lnTo>
                    <a:lnTo>
                      <a:pt x="141" y="408"/>
                    </a:lnTo>
                    <a:lnTo>
                      <a:pt x="140" y="408"/>
                    </a:lnTo>
                    <a:lnTo>
                      <a:pt x="141" y="408"/>
                    </a:lnTo>
                    <a:lnTo>
                      <a:pt x="140" y="407"/>
                    </a:lnTo>
                    <a:lnTo>
                      <a:pt x="140" y="406"/>
                    </a:lnTo>
                    <a:lnTo>
                      <a:pt x="141" y="406"/>
                    </a:lnTo>
                    <a:lnTo>
                      <a:pt x="143" y="406"/>
                    </a:lnTo>
                    <a:lnTo>
                      <a:pt x="143" y="404"/>
                    </a:lnTo>
                    <a:lnTo>
                      <a:pt x="141" y="403"/>
                    </a:lnTo>
                    <a:lnTo>
                      <a:pt x="141" y="402"/>
                    </a:lnTo>
                    <a:lnTo>
                      <a:pt x="140" y="402"/>
                    </a:lnTo>
                    <a:lnTo>
                      <a:pt x="141" y="402"/>
                    </a:lnTo>
                    <a:lnTo>
                      <a:pt x="141" y="401"/>
                    </a:lnTo>
                    <a:lnTo>
                      <a:pt x="143" y="401"/>
                    </a:lnTo>
                    <a:lnTo>
                      <a:pt x="141" y="401"/>
                    </a:lnTo>
                    <a:lnTo>
                      <a:pt x="141" y="400"/>
                    </a:lnTo>
                    <a:lnTo>
                      <a:pt x="144" y="400"/>
                    </a:lnTo>
                    <a:lnTo>
                      <a:pt x="145" y="401"/>
                    </a:lnTo>
                    <a:lnTo>
                      <a:pt x="145" y="400"/>
                    </a:lnTo>
                    <a:lnTo>
                      <a:pt x="146" y="401"/>
                    </a:lnTo>
                    <a:lnTo>
                      <a:pt x="147" y="400"/>
                    </a:lnTo>
                    <a:lnTo>
                      <a:pt x="148" y="401"/>
                    </a:lnTo>
                    <a:lnTo>
                      <a:pt x="149" y="401"/>
                    </a:lnTo>
                    <a:lnTo>
                      <a:pt x="149" y="402"/>
                    </a:lnTo>
                    <a:lnTo>
                      <a:pt x="149" y="401"/>
                    </a:lnTo>
                    <a:lnTo>
                      <a:pt x="149" y="400"/>
                    </a:lnTo>
                    <a:lnTo>
                      <a:pt x="150" y="400"/>
                    </a:lnTo>
                    <a:lnTo>
                      <a:pt x="152" y="398"/>
                    </a:lnTo>
                    <a:lnTo>
                      <a:pt x="152" y="396"/>
                    </a:lnTo>
                    <a:lnTo>
                      <a:pt x="152" y="395"/>
                    </a:lnTo>
                    <a:lnTo>
                      <a:pt x="153" y="396"/>
                    </a:lnTo>
                    <a:lnTo>
                      <a:pt x="154" y="396"/>
                    </a:lnTo>
                    <a:lnTo>
                      <a:pt x="155" y="395"/>
                    </a:lnTo>
                    <a:lnTo>
                      <a:pt x="154" y="395"/>
                    </a:lnTo>
                    <a:lnTo>
                      <a:pt x="157" y="393"/>
                    </a:lnTo>
                    <a:lnTo>
                      <a:pt x="160" y="393"/>
                    </a:lnTo>
                    <a:lnTo>
                      <a:pt x="158" y="392"/>
                    </a:lnTo>
                    <a:lnTo>
                      <a:pt x="157" y="392"/>
                    </a:lnTo>
                    <a:lnTo>
                      <a:pt x="149" y="393"/>
                    </a:lnTo>
                    <a:lnTo>
                      <a:pt x="147" y="393"/>
                    </a:lnTo>
                    <a:lnTo>
                      <a:pt x="146" y="393"/>
                    </a:lnTo>
                    <a:lnTo>
                      <a:pt x="146" y="394"/>
                    </a:lnTo>
                    <a:lnTo>
                      <a:pt x="145" y="394"/>
                    </a:lnTo>
                    <a:lnTo>
                      <a:pt x="139" y="393"/>
                    </a:lnTo>
                    <a:lnTo>
                      <a:pt x="138" y="393"/>
                    </a:lnTo>
                    <a:lnTo>
                      <a:pt x="137" y="393"/>
                    </a:lnTo>
                    <a:lnTo>
                      <a:pt x="137" y="394"/>
                    </a:lnTo>
                    <a:lnTo>
                      <a:pt x="136" y="394"/>
                    </a:lnTo>
                    <a:lnTo>
                      <a:pt x="135" y="393"/>
                    </a:lnTo>
                    <a:lnTo>
                      <a:pt x="132" y="393"/>
                    </a:lnTo>
                    <a:lnTo>
                      <a:pt x="128" y="395"/>
                    </a:lnTo>
                    <a:lnTo>
                      <a:pt x="127" y="395"/>
                    </a:lnTo>
                    <a:lnTo>
                      <a:pt x="126" y="395"/>
                    </a:lnTo>
                    <a:lnTo>
                      <a:pt x="124" y="395"/>
                    </a:lnTo>
                    <a:lnTo>
                      <a:pt x="123" y="395"/>
                    </a:lnTo>
                    <a:lnTo>
                      <a:pt x="121" y="395"/>
                    </a:lnTo>
                    <a:lnTo>
                      <a:pt x="119" y="395"/>
                    </a:lnTo>
                    <a:lnTo>
                      <a:pt x="118" y="396"/>
                    </a:lnTo>
                    <a:lnTo>
                      <a:pt x="117" y="396"/>
                    </a:lnTo>
                    <a:lnTo>
                      <a:pt x="115" y="395"/>
                    </a:lnTo>
                    <a:lnTo>
                      <a:pt x="113" y="395"/>
                    </a:lnTo>
                    <a:lnTo>
                      <a:pt x="113" y="398"/>
                    </a:lnTo>
                    <a:lnTo>
                      <a:pt x="112" y="396"/>
                    </a:lnTo>
                    <a:lnTo>
                      <a:pt x="111" y="396"/>
                    </a:lnTo>
                    <a:lnTo>
                      <a:pt x="111" y="395"/>
                    </a:lnTo>
                    <a:lnTo>
                      <a:pt x="109" y="396"/>
                    </a:lnTo>
                    <a:lnTo>
                      <a:pt x="109" y="395"/>
                    </a:lnTo>
                    <a:lnTo>
                      <a:pt x="108" y="395"/>
                    </a:lnTo>
                    <a:lnTo>
                      <a:pt x="106" y="394"/>
                    </a:lnTo>
                    <a:lnTo>
                      <a:pt x="106" y="393"/>
                    </a:lnTo>
                    <a:lnTo>
                      <a:pt x="105" y="393"/>
                    </a:lnTo>
                    <a:lnTo>
                      <a:pt x="104" y="394"/>
                    </a:lnTo>
                    <a:lnTo>
                      <a:pt x="104" y="393"/>
                    </a:lnTo>
                    <a:lnTo>
                      <a:pt x="103" y="394"/>
                    </a:lnTo>
                    <a:lnTo>
                      <a:pt x="103" y="395"/>
                    </a:lnTo>
                    <a:lnTo>
                      <a:pt x="103" y="394"/>
                    </a:lnTo>
                    <a:lnTo>
                      <a:pt x="102" y="394"/>
                    </a:lnTo>
                    <a:lnTo>
                      <a:pt x="103" y="394"/>
                    </a:lnTo>
                    <a:lnTo>
                      <a:pt x="102" y="393"/>
                    </a:lnTo>
                    <a:lnTo>
                      <a:pt x="102" y="394"/>
                    </a:lnTo>
                    <a:lnTo>
                      <a:pt x="101" y="394"/>
                    </a:lnTo>
                    <a:lnTo>
                      <a:pt x="100" y="394"/>
                    </a:lnTo>
                    <a:lnTo>
                      <a:pt x="100" y="395"/>
                    </a:lnTo>
                    <a:lnTo>
                      <a:pt x="100" y="396"/>
                    </a:lnTo>
                    <a:lnTo>
                      <a:pt x="98" y="398"/>
                    </a:lnTo>
                    <a:lnTo>
                      <a:pt x="97" y="398"/>
                    </a:lnTo>
                    <a:lnTo>
                      <a:pt x="98" y="398"/>
                    </a:lnTo>
                    <a:lnTo>
                      <a:pt x="98" y="399"/>
                    </a:lnTo>
                    <a:lnTo>
                      <a:pt x="97" y="399"/>
                    </a:lnTo>
                    <a:lnTo>
                      <a:pt x="96" y="398"/>
                    </a:lnTo>
                    <a:lnTo>
                      <a:pt x="95" y="398"/>
                    </a:lnTo>
                    <a:lnTo>
                      <a:pt x="95" y="396"/>
                    </a:lnTo>
                    <a:lnTo>
                      <a:pt x="95" y="395"/>
                    </a:lnTo>
                    <a:lnTo>
                      <a:pt x="95" y="394"/>
                    </a:lnTo>
                    <a:lnTo>
                      <a:pt x="94" y="393"/>
                    </a:lnTo>
                    <a:lnTo>
                      <a:pt x="94" y="392"/>
                    </a:lnTo>
                    <a:lnTo>
                      <a:pt x="94" y="391"/>
                    </a:lnTo>
                    <a:lnTo>
                      <a:pt x="94" y="390"/>
                    </a:lnTo>
                    <a:lnTo>
                      <a:pt x="95" y="390"/>
                    </a:lnTo>
                    <a:lnTo>
                      <a:pt x="96" y="389"/>
                    </a:lnTo>
                    <a:lnTo>
                      <a:pt x="97" y="387"/>
                    </a:lnTo>
                    <a:lnTo>
                      <a:pt x="97" y="386"/>
                    </a:lnTo>
                    <a:lnTo>
                      <a:pt x="96" y="386"/>
                    </a:lnTo>
                    <a:lnTo>
                      <a:pt x="95" y="387"/>
                    </a:lnTo>
                    <a:lnTo>
                      <a:pt x="95" y="386"/>
                    </a:lnTo>
                    <a:lnTo>
                      <a:pt x="96" y="386"/>
                    </a:lnTo>
                    <a:lnTo>
                      <a:pt x="98" y="386"/>
                    </a:lnTo>
                    <a:lnTo>
                      <a:pt x="100" y="386"/>
                    </a:lnTo>
                    <a:lnTo>
                      <a:pt x="100" y="385"/>
                    </a:lnTo>
                    <a:lnTo>
                      <a:pt x="100" y="384"/>
                    </a:lnTo>
                    <a:lnTo>
                      <a:pt x="101" y="384"/>
                    </a:lnTo>
                    <a:lnTo>
                      <a:pt x="101" y="385"/>
                    </a:lnTo>
                    <a:lnTo>
                      <a:pt x="102" y="384"/>
                    </a:lnTo>
                    <a:lnTo>
                      <a:pt x="102" y="385"/>
                    </a:lnTo>
                    <a:lnTo>
                      <a:pt x="103" y="384"/>
                    </a:lnTo>
                    <a:lnTo>
                      <a:pt x="103" y="385"/>
                    </a:lnTo>
                    <a:lnTo>
                      <a:pt x="104" y="385"/>
                    </a:lnTo>
                    <a:lnTo>
                      <a:pt x="104" y="386"/>
                    </a:lnTo>
                    <a:lnTo>
                      <a:pt x="105" y="386"/>
                    </a:lnTo>
                    <a:lnTo>
                      <a:pt x="106" y="386"/>
                    </a:lnTo>
                    <a:lnTo>
                      <a:pt x="105" y="386"/>
                    </a:lnTo>
                    <a:lnTo>
                      <a:pt x="106" y="389"/>
                    </a:lnTo>
                    <a:lnTo>
                      <a:pt x="108" y="389"/>
                    </a:lnTo>
                    <a:lnTo>
                      <a:pt x="109" y="389"/>
                    </a:lnTo>
                    <a:lnTo>
                      <a:pt x="110" y="387"/>
                    </a:lnTo>
                    <a:lnTo>
                      <a:pt x="111" y="386"/>
                    </a:lnTo>
                    <a:lnTo>
                      <a:pt x="112" y="386"/>
                    </a:lnTo>
                    <a:lnTo>
                      <a:pt x="113" y="386"/>
                    </a:lnTo>
                    <a:lnTo>
                      <a:pt x="114" y="385"/>
                    </a:lnTo>
                    <a:lnTo>
                      <a:pt x="113" y="385"/>
                    </a:lnTo>
                    <a:lnTo>
                      <a:pt x="112" y="383"/>
                    </a:lnTo>
                    <a:lnTo>
                      <a:pt x="112" y="382"/>
                    </a:lnTo>
                    <a:lnTo>
                      <a:pt x="111" y="382"/>
                    </a:lnTo>
                    <a:lnTo>
                      <a:pt x="111" y="381"/>
                    </a:lnTo>
                    <a:lnTo>
                      <a:pt x="114" y="381"/>
                    </a:lnTo>
                    <a:lnTo>
                      <a:pt x="115" y="381"/>
                    </a:lnTo>
                    <a:lnTo>
                      <a:pt x="114" y="382"/>
                    </a:lnTo>
                    <a:lnTo>
                      <a:pt x="115" y="382"/>
                    </a:lnTo>
                    <a:lnTo>
                      <a:pt x="117" y="381"/>
                    </a:lnTo>
                    <a:lnTo>
                      <a:pt x="115" y="381"/>
                    </a:lnTo>
                    <a:lnTo>
                      <a:pt x="115" y="379"/>
                    </a:lnTo>
                    <a:lnTo>
                      <a:pt x="115" y="378"/>
                    </a:lnTo>
                    <a:lnTo>
                      <a:pt x="115" y="377"/>
                    </a:lnTo>
                    <a:lnTo>
                      <a:pt x="117" y="377"/>
                    </a:lnTo>
                    <a:lnTo>
                      <a:pt x="117" y="376"/>
                    </a:lnTo>
                    <a:lnTo>
                      <a:pt x="117" y="375"/>
                    </a:lnTo>
                    <a:lnTo>
                      <a:pt x="115" y="374"/>
                    </a:lnTo>
                    <a:lnTo>
                      <a:pt x="115" y="375"/>
                    </a:lnTo>
                    <a:lnTo>
                      <a:pt x="113" y="375"/>
                    </a:lnTo>
                    <a:lnTo>
                      <a:pt x="112" y="376"/>
                    </a:lnTo>
                    <a:lnTo>
                      <a:pt x="112" y="377"/>
                    </a:lnTo>
                    <a:lnTo>
                      <a:pt x="111" y="378"/>
                    </a:lnTo>
                    <a:lnTo>
                      <a:pt x="110" y="378"/>
                    </a:lnTo>
                    <a:lnTo>
                      <a:pt x="111" y="377"/>
                    </a:lnTo>
                    <a:lnTo>
                      <a:pt x="111" y="376"/>
                    </a:lnTo>
                    <a:lnTo>
                      <a:pt x="110" y="375"/>
                    </a:lnTo>
                    <a:lnTo>
                      <a:pt x="109" y="375"/>
                    </a:lnTo>
                    <a:lnTo>
                      <a:pt x="109" y="376"/>
                    </a:lnTo>
                    <a:lnTo>
                      <a:pt x="108" y="376"/>
                    </a:lnTo>
                    <a:lnTo>
                      <a:pt x="108" y="375"/>
                    </a:lnTo>
                    <a:lnTo>
                      <a:pt x="109" y="374"/>
                    </a:lnTo>
                    <a:lnTo>
                      <a:pt x="109" y="373"/>
                    </a:lnTo>
                    <a:lnTo>
                      <a:pt x="109" y="371"/>
                    </a:lnTo>
                    <a:lnTo>
                      <a:pt x="109" y="370"/>
                    </a:lnTo>
                    <a:lnTo>
                      <a:pt x="109" y="369"/>
                    </a:lnTo>
                    <a:lnTo>
                      <a:pt x="108" y="371"/>
                    </a:lnTo>
                    <a:lnTo>
                      <a:pt x="106" y="373"/>
                    </a:lnTo>
                    <a:lnTo>
                      <a:pt x="105" y="373"/>
                    </a:lnTo>
                    <a:lnTo>
                      <a:pt x="104" y="371"/>
                    </a:lnTo>
                    <a:lnTo>
                      <a:pt x="103" y="369"/>
                    </a:lnTo>
                    <a:lnTo>
                      <a:pt x="104" y="368"/>
                    </a:lnTo>
                    <a:lnTo>
                      <a:pt x="104" y="367"/>
                    </a:lnTo>
                    <a:lnTo>
                      <a:pt x="106" y="366"/>
                    </a:lnTo>
                    <a:lnTo>
                      <a:pt x="105" y="365"/>
                    </a:lnTo>
                    <a:lnTo>
                      <a:pt x="104" y="365"/>
                    </a:lnTo>
                    <a:lnTo>
                      <a:pt x="103" y="365"/>
                    </a:lnTo>
                    <a:lnTo>
                      <a:pt x="102" y="365"/>
                    </a:lnTo>
                    <a:lnTo>
                      <a:pt x="102" y="366"/>
                    </a:lnTo>
                    <a:lnTo>
                      <a:pt x="101" y="367"/>
                    </a:lnTo>
                    <a:lnTo>
                      <a:pt x="101" y="368"/>
                    </a:lnTo>
                    <a:lnTo>
                      <a:pt x="100" y="368"/>
                    </a:lnTo>
                    <a:lnTo>
                      <a:pt x="100" y="369"/>
                    </a:lnTo>
                    <a:lnTo>
                      <a:pt x="96" y="369"/>
                    </a:lnTo>
                    <a:lnTo>
                      <a:pt x="95" y="369"/>
                    </a:lnTo>
                    <a:lnTo>
                      <a:pt x="95" y="370"/>
                    </a:lnTo>
                    <a:lnTo>
                      <a:pt x="94" y="369"/>
                    </a:lnTo>
                    <a:lnTo>
                      <a:pt x="93" y="369"/>
                    </a:lnTo>
                    <a:lnTo>
                      <a:pt x="93" y="368"/>
                    </a:lnTo>
                    <a:lnTo>
                      <a:pt x="92" y="369"/>
                    </a:lnTo>
                    <a:lnTo>
                      <a:pt x="92" y="368"/>
                    </a:lnTo>
                    <a:lnTo>
                      <a:pt x="93" y="367"/>
                    </a:lnTo>
                    <a:lnTo>
                      <a:pt x="93" y="366"/>
                    </a:lnTo>
                    <a:lnTo>
                      <a:pt x="92" y="366"/>
                    </a:lnTo>
                    <a:lnTo>
                      <a:pt x="93" y="365"/>
                    </a:lnTo>
                    <a:lnTo>
                      <a:pt x="94" y="365"/>
                    </a:lnTo>
                    <a:lnTo>
                      <a:pt x="93" y="364"/>
                    </a:lnTo>
                    <a:lnTo>
                      <a:pt x="93" y="360"/>
                    </a:lnTo>
                    <a:lnTo>
                      <a:pt x="92" y="360"/>
                    </a:lnTo>
                    <a:lnTo>
                      <a:pt x="92" y="359"/>
                    </a:lnTo>
                    <a:lnTo>
                      <a:pt x="91" y="360"/>
                    </a:lnTo>
                    <a:lnTo>
                      <a:pt x="91" y="359"/>
                    </a:lnTo>
                    <a:lnTo>
                      <a:pt x="92" y="358"/>
                    </a:lnTo>
                    <a:lnTo>
                      <a:pt x="92" y="357"/>
                    </a:lnTo>
                    <a:lnTo>
                      <a:pt x="91" y="356"/>
                    </a:lnTo>
                    <a:lnTo>
                      <a:pt x="92" y="356"/>
                    </a:lnTo>
                    <a:lnTo>
                      <a:pt x="91" y="354"/>
                    </a:lnTo>
                    <a:lnTo>
                      <a:pt x="91" y="353"/>
                    </a:lnTo>
                    <a:lnTo>
                      <a:pt x="92" y="354"/>
                    </a:lnTo>
                    <a:lnTo>
                      <a:pt x="93" y="353"/>
                    </a:lnTo>
                    <a:lnTo>
                      <a:pt x="93" y="351"/>
                    </a:lnTo>
                    <a:lnTo>
                      <a:pt x="92" y="350"/>
                    </a:lnTo>
                    <a:lnTo>
                      <a:pt x="88" y="348"/>
                    </a:lnTo>
                    <a:lnTo>
                      <a:pt x="83" y="346"/>
                    </a:lnTo>
                    <a:lnTo>
                      <a:pt x="80" y="345"/>
                    </a:lnTo>
                    <a:lnTo>
                      <a:pt x="81" y="344"/>
                    </a:lnTo>
                    <a:lnTo>
                      <a:pt x="83" y="343"/>
                    </a:lnTo>
                    <a:lnTo>
                      <a:pt x="86" y="344"/>
                    </a:lnTo>
                    <a:lnTo>
                      <a:pt x="87" y="343"/>
                    </a:lnTo>
                    <a:lnTo>
                      <a:pt x="93" y="342"/>
                    </a:lnTo>
                    <a:lnTo>
                      <a:pt x="94" y="341"/>
                    </a:lnTo>
                    <a:lnTo>
                      <a:pt x="95" y="340"/>
                    </a:lnTo>
                    <a:lnTo>
                      <a:pt x="95" y="339"/>
                    </a:lnTo>
                    <a:lnTo>
                      <a:pt x="95" y="336"/>
                    </a:lnTo>
                    <a:lnTo>
                      <a:pt x="95" y="335"/>
                    </a:lnTo>
                    <a:lnTo>
                      <a:pt x="95" y="334"/>
                    </a:lnTo>
                    <a:lnTo>
                      <a:pt x="95" y="333"/>
                    </a:lnTo>
                    <a:lnTo>
                      <a:pt x="94" y="333"/>
                    </a:lnTo>
                    <a:lnTo>
                      <a:pt x="94" y="332"/>
                    </a:lnTo>
                    <a:lnTo>
                      <a:pt x="94" y="331"/>
                    </a:lnTo>
                    <a:lnTo>
                      <a:pt x="95" y="329"/>
                    </a:lnTo>
                    <a:lnTo>
                      <a:pt x="95" y="328"/>
                    </a:lnTo>
                    <a:lnTo>
                      <a:pt x="96" y="328"/>
                    </a:lnTo>
                    <a:lnTo>
                      <a:pt x="96" y="327"/>
                    </a:lnTo>
                    <a:lnTo>
                      <a:pt x="95" y="326"/>
                    </a:lnTo>
                    <a:lnTo>
                      <a:pt x="96" y="325"/>
                    </a:lnTo>
                    <a:lnTo>
                      <a:pt x="96" y="324"/>
                    </a:lnTo>
                    <a:lnTo>
                      <a:pt x="94" y="322"/>
                    </a:lnTo>
                    <a:lnTo>
                      <a:pt x="93" y="322"/>
                    </a:lnTo>
                    <a:lnTo>
                      <a:pt x="91" y="322"/>
                    </a:lnTo>
                    <a:lnTo>
                      <a:pt x="88" y="322"/>
                    </a:lnTo>
                    <a:lnTo>
                      <a:pt x="87" y="320"/>
                    </a:lnTo>
                    <a:lnTo>
                      <a:pt x="86" y="320"/>
                    </a:lnTo>
                    <a:lnTo>
                      <a:pt x="86" y="319"/>
                    </a:lnTo>
                    <a:lnTo>
                      <a:pt x="85" y="319"/>
                    </a:lnTo>
                    <a:lnTo>
                      <a:pt x="84" y="318"/>
                    </a:lnTo>
                    <a:lnTo>
                      <a:pt x="84" y="317"/>
                    </a:lnTo>
                    <a:lnTo>
                      <a:pt x="81" y="316"/>
                    </a:lnTo>
                    <a:lnTo>
                      <a:pt x="78" y="315"/>
                    </a:lnTo>
                    <a:lnTo>
                      <a:pt x="77" y="315"/>
                    </a:lnTo>
                    <a:lnTo>
                      <a:pt x="75" y="316"/>
                    </a:lnTo>
                    <a:lnTo>
                      <a:pt x="74" y="316"/>
                    </a:lnTo>
                    <a:lnTo>
                      <a:pt x="74" y="317"/>
                    </a:lnTo>
                    <a:lnTo>
                      <a:pt x="72" y="317"/>
                    </a:lnTo>
                    <a:lnTo>
                      <a:pt x="70" y="315"/>
                    </a:lnTo>
                    <a:lnTo>
                      <a:pt x="71" y="314"/>
                    </a:lnTo>
                    <a:lnTo>
                      <a:pt x="71" y="312"/>
                    </a:lnTo>
                    <a:lnTo>
                      <a:pt x="70" y="311"/>
                    </a:lnTo>
                    <a:lnTo>
                      <a:pt x="70" y="310"/>
                    </a:lnTo>
                    <a:lnTo>
                      <a:pt x="69" y="309"/>
                    </a:lnTo>
                    <a:lnTo>
                      <a:pt x="68" y="308"/>
                    </a:lnTo>
                    <a:lnTo>
                      <a:pt x="68" y="307"/>
                    </a:lnTo>
                    <a:lnTo>
                      <a:pt x="67" y="308"/>
                    </a:lnTo>
                    <a:lnTo>
                      <a:pt x="67" y="307"/>
                    </a:lnTo>
                    <a:lnTo>
                      <a:pt x="67" y="304"/>
                    </a:lnTo>
                    <a:lnTo>
                      <a:pt x="66" y="303"/>
                    </a:lnTo>
                    <a:lnTo>
                      <a:pt x="65" y="303"/>
                    </a:lnTo>
                    <a:lnTo>
                      <a:pt x="63" y="304"/>
                    </a:lnTo>
                    <a:lnTo>
                      <a:pt x="62" y="304"/>
                    </a:lnTo>
                    <a:lnTo>
                      <a:pt x="59" y="304"/>
                    </a:lnTo>
                    <a:lnTo>
                      <a:pt x="58" y="304"/>
                    </a:lnTo>
                    <a:lnTo>
                      <a:pt x="58" y="309"/>
                    </a:lnTo>
                    <a:lnTo>
                      <a:pt x="57" y="309"/>
                    </a:lnTo>
                    <a:lnTo>
                      <a:pt x="57" y="310"/>
                    </a:lnTo>
                    <a:lnTo>
                      <a:pt x="57" y="311"/>
                    </a:lnTo>
                    <a:lnTo>
                      <a:pt x="57" y="312"/>
                    </a:lnTo>
                    <a:lnTo>
                      <a:pt x="55" y="312"/>
                    </a:lnTo>
                    <a:lnTo>
                      <a:pt x="54" y="310"/>
                    </a:lnTo>
                    <a:lnTo>
                      <a:pt x="54" y="309"/>
                    </a:lnTo>
                    <a:lnTo>
                      <a:pt x="54" y="310"/>
                    </a:lnTo>
                    <a:lnTo>
                      <a:pt x="53" y="311"/>
                    </a:lnTo>
                    <a:lnTo>
                      <a:pt x="53" y="310"/>
                    </a:lnTo>
                    <a:lnTo>
                      <a:pt x="52" y="309"/>
                    </a:lnTo>
                    <a:lnTo>
                      <a:pt x="51" y="308"/>
                    </a:lnTo>
                    <a:lnTo>
                      <a:pt x="51" y="307"/>
                    </a:lnTo>
                    <a:lnTo>
                      <a:pt x="50" y="307"/>
                    </a:lnTo>
                    <a:lnTo>
                      <a:pt x="49" y="306"/>
                    </a:lnTo>
                    <a:lnTo>
                      <a:pt x="46" y="304"/>
                    </a:lnTo>
                    <a:lnTo>
                      <a:pt x="45" y="303"/>
                    </a:lnTo>
                    <a:lnTo>
                      <a:pt x="45" y="304"/>
                    </a:lnTo>
                    <a:lnTo>
                      <a:pt x="44" y="303"/>
                    </a:lnTo>
                    <a:lnTo>
                      <a:pt x="44" y="302"/>
                    </a:lnTo>
                    <a:lnTo>
                      <a:pt x="44" y="301"/>
                    </a:lnTo>
                    <a:lnTo>
                      <a:pt x="44" y="300"/>
                    </a:lnTo>
                    <a:lnTo>
                      <a:pt x="43" y="300"/>
                    </a:lnTo>
                    <a:lnTo>
                      <a:pt x="43" y="302"/>
                    </a:lnTo>
                    <a:lnTo>
                      <a:pt x="42" y="302"/>
                    </a:lnTo>
                    <a:lnTo>
                      <a:pt x="40" y="302"/>
                    </a:lnTo>
                    <a:lnTo>
                      <a:pt x="38" y="301"/>
                    </a:lnTo>
                    <a:lnTo>
                      <a:pt x="37" y="300"/>
                    </a:lnTo>
                    <a:lnTo>
                      <a:pt x="34" y="299"/>
                    </a:lnTo>
                    <a:lnTo>
                      <a:pt x="35" y="298"/>
                    </a:lnTo>
                    <a:lnTo>
                      <a:pt x="36" y="299"/>
                    </a:lnTo>
                    <a:lnTo>
                      <a:pt x="37" y="298"/>
                    </a:lnTo>
                    <a:lnTo>
                      <a:pt x="37" y="295"/>
                    </a:lnTo>
                    <a:lnTo>
                      <a:pt x="38" y="295"/>
                    </a:lnTo>
                    <a:lnTo>
                      <a:pt x="37" y="294"/>
                    </a:lnTo>
                    <a:lnTo>
                      <a:pt x="37" y="293"/>
                    </a:lnTo>
                    <a:lnTo>
                      <a:pt x="38" y="292"/>
                    </a:lnTo>
                    <a:lnTo>
                      <a:pt x="38" y="293"/>
                    </a:lnTo>
                    <a:lnTo>
                      <a:pt x="38" y="292"/>
                    </a:lnTo>
                    <a:lnTo>
                      <a:pt x="40" y="292"/>
                    </a:lnTo>
                    <a:lnTo>
                      <a:pt x="40" y="291"/>
                    </a:lnTo>
                    <a:lnTo>
                      <a:pt x="40" y="292"/>
                    </a:lnTo>
                    <a:lnTo>
                      <a:pt x="40" y="293"/>
                    </a:lnTo>
                    <a:lnTo>
                      <a:pt x="40" y="294"/>
                    </a:lnTo>
                    <a:lnTo>
                      <a:pt x="40" y="295"/>
                    </a:lnTo>
                    <a:lnTo>
                      <a:pt x="41" y="295"/>
                    </a:lnTo>
                    <a:lnTo>
                      <a:pt x="42" y="297"/>
                    </a:lnTo>
                    <a:lnTo>
                      <a:pt x="43" y="297"/>
                    </a:lnTo>
                    <a:lnTo>
                      <a:pt x="43" y="295"/>
                    </a:lnTo>
                    <a:lnTo>
                      <a:pt x="44" y="295"/>
                    </a:lnTo>
                    <a:lnTo>
                      <a:pt x="43" y="294"/>
                    </a:lnTo>
                    <a:lnTo>
                      <a:pt x="44" y="294"/>
                    </a:lnTo>
                    <a:lnTo>
                      <a:pt x="45" y="294"/>
                    </a:lnTo>
                    <a:lnTo>
                      <a:pt x="46" y="294"/>
                    </a:lnTo>
                    <a:lnTo>
                      <a:pt x="48" y="293"/>
                    </a:lnTo>
                    <a:lnTo>
                      <a:pt x="49" y="292"/>
                    </a:lnTo>
                    <a:lnTo>
                      <a:pt x="49" y="291"/>
                    </a:lnTo>
                    <a:lnTo>
                      <a:pt x="49" y="289"/>
                    </a:lnTo>
                    <a:lnTo>
                      <a:pt x="48" y="289"/>
                    </a:lnTo>
                    <a:lnTo>
                      <a:pt x="48" y="287"/>
                    </a:lnTo>
                    <a:lnTo>
                      <a:pt x="49" y="289"/>
                    </a:lnTo>
                    <a:lnTo>
                      <a:pt x="50" y="290"/>
                    </a:lnTo>
                    <a:lnTo>
                      <a:pt x="50" y="289"/>
                    </a:lnTo>
                    <a:lnTo>
                      <a:pt x="51" y="287"/>
                    </a:lnTo>
                    <a:lnTo>
                      <a:pt x="50" y="286"/>
                    </a:lnTo>
                    <a:lnTo>
                      <a:pt x="49" y="285"/>
                    </a:lnTo>
                    <a:lnTo>
                      <a:pt x="48" y="285"/>
                    </a:lnTo>
                    <a:lnTo>
                      <a:pt x="46" y="284"/>
                    </a:lnTo>
                    <a:lnTo>
                      <a:pt x="45" y="284"/>
                    </a:lnTo>
                    <a:lnTo>
                      <a:pt x="45" y="285"/>
                    </a:lnTo>
                    <a:lnTo>
                      <a:pt x="44" y="285"/>
                    </a:lnTo>
                    <a:lnTo>
                      <a:pt x="43" y="285"/>
                    </a:lnTo>
                    <a:lnTo>
                      <a:pt x="44" y="284"/>
                    </a:lnTo>
                    <a:lnTo>
                      <a:pt x="44" y="283"/>
                    </a:lnTo>
                    <a:lnTo>
                      <a:pt x="44" y="282"/>
                    </a:lnTo>
                    <a:lnTo>
                      <a:pt x="42" y="279"/>
                    </a:lnTo>
                    <a:lnTo>
                      <a:pt x="43" y="279"/>
                    </a:lnTo>
                    <a:lnTo>
                      <a:pt x="42" y="276"/>
                    </a:lnTo>
                    <a:lnTo>
                      <a:pt x="41" y="273"/>
                    </a:lnTo>
                    <a:lnTo>
                      <a:pt x="41" y="272"/>
                    </a:lnTo>
                    <a:lnTo>
                      <a:pt x="42" y="270"/>
                    </a:lnTo>
                    <a:lnTo>
                      <a:pt x="42" y="269"/>
                    </a:lnTo>
                    <a:lnTo>
                      <a:pt x="43" y="269"/>
                    </a:lnTo>
                    <a:lnTo>
                      <a:pt x="44" y="268"/>
                    </a:lnTo>
                    <a:lnTo>
                      <a:pt x="45" y="268"/>
                    </a:lnTo>
                    <a:lnTo>
                      <a:pt x="46" y="268"/>
                    </a:lnTo>
                    <a:lnTo>
                      <a:pt x="49" y="269"/>
                    </a:lnTo>
                    <a:lnTo>
                      <a:pt x="50" y="269"/>
                    </a:lnTo>
                    <a:lnTo>
                      <a:pt x="51" y="270"/>
                    </a:lnTo>
                    <a:lnTo>
                      <a:pt x="52" y="273"/>
                    </a:lnTo>
                    <a:lnTo>
                      <a:pt x="53" y="274"/>
                    </a:lnTo>
                    <a:lnTo>
                      <a:pt x="54" y="275"/>
                    </a:lnTo>
                    <a:lnTo>
                      <a:pt x="55" y="277"/>
                    </a:lnTo>
                    <a:lnTo>
                      <a:pt x="57" y="279"/>
                    </a:lnTo>
                    <a:lnTo>
                      <a:pt x="58" y="279"/>
                    </a:lnTo>
                    <a:lnTo>
                      <a:pt x="58" y="281"/>
                    </a:lnTo>
                    <a:lnTo>
                      <a:pt x="58" y="282"/>
                    </a:lnTo>
                    <a:lnTo>
                      <a:pt x="59" y="282"/>
                    </a:lnTo>
                    <a:lnTo>
                      <a:pt x="59" y="283"/>
                    </a:lnTo>
                    <a:lnTo>
                      <a:pt x="59" y="284"/>
                    </a:lnTo>
                    <a:lnTo>
                      <a:pt x="59" y="285"/>
                    </a:lnTo>
                    <a:lnTo>
                      <a:pt x="58" y="285"/>
                    </a:lnTo>
                    <a:lnTo>
                      <a:pt x="57" y="284"/>
                    </a:lnTo>
                    <a:lnTo>
                      <a:pt x="57" y="285"/>
                    </a:lnTo>
                    <a:lnTo>
                      <a:pt x="55" y="285"/>
                    </a:lnTo>
                    <a:lnTo>
                      <a:pt x="57" y="285"/>
                    </a:lnTo>
                    <a:lnTo>
                      <a:pt x="57" y="286"/>
                    </a:lnTo>
                    <a:lnTo>
                      <a:pt x="55" y="287"/>
                    </a:lnTo>
                    <a:lnTo>
                      <a:pt x="55" y="289"/>
                    </a:lnTo>
                    <a:lnTo>
                      <a:pt x="57" y="289"/>
                    </a:lnTo>
                    <a:lnTo>
                      <a:pt x="58" y="290"/>
                    </a:lnTo>
                    <a:lnTo>
                      <a:pt x="58" y="291"/>
                    </a:lnTo>
                    <a:lnTo>
                      <a:pt x="59" y="292"/>
                    </a:lnTo>
                    <a:lnTo>
                      <a:pt x="60" y="295"/>
                    </a:lnTo>
                    <a:lnTo>
                      <a:pt x="60" y="297"/>
                    </a:lnTo>
                    <a:lnTo>
                      <a:pt x="62" y="297"/>
                    </a:lnTo>
                    <a:lnTo>
                      <a:pt x="62" y="295"/>
                    </a:lnTo>
                    <a:lnTo>
                      <a:pt x="62" y="294"/>
                    </a:lnTo>
                    <a:lnTo>
                      <a:pt x="61" y="294"/>
                    </a:lnTo>
                    <a:lnTo>
                      <a:pt x="60" y="291"/>
                    </a:lnTo>
                    <a:lnTo>
                      <a:pt x="61" y="290"/>
                    </a:lnTo>
                    <a:lnTo>
                      <a:pt x="61" y="289"/>
                    </a:lnTo>
                    <a:lnTo>
                      <a:pt x="62" y="287"/>
                    </a:lnTo>
                    <a:lnTo>
                      <a:pt x="63" y="287"/>
                    </a:lnTo>
                    <a:lnTo>
                      <a:pt x="65" y="287"/>
                    </a:lnTo>
                    <a:lnTo>
                      <a:pt x="65" y="290"/>
                    </a:lnTo>
                    <a:lnTo>
                      <a:pt x="66" y="292"/>
                    </a:lnTo>
                    <a:lnTo>
                      <a:pt x="67" y="292"/>
                    </a:lnTo>
                    <a:lnTo>
                      <a:pt x="68" y="293"/>
                    </a:lnTo>
                    <a:lnTo>
                      <a:pt x="69" y="293"/>
                    </a:lnTo>
                    <a:lnTo>
                      <a:pt x="70" y="292"/>
                    </a:lnTo>
                    <a:lnTo>
                      <a:pt x="71" y="292"/>
                    </a:lnTo>
                    <a:lnTo>
                      <a:pt x="76" y="291"/>
                    </a:lnTo>
                    <a:lnTo>
                      <a:pt x="78" y="290"/>
                    </a:lnTo>
                    <a:lnTo>
                      <a:pt x="79" y="290"/>
                    </a:lnTo>
                    <a:lnTo>
                      <a:pt x="80" y="289"/>
                    </a:lnTo>
                    <a:lnTo>
                      <a:pt x="81" y="289"/>
                    </a:lnTo>
                    <a:lnTo>
                      <a:pt x="83" y="289"/>
                    </a:lnTo>
                    <a:lnTo>
                      <a:pt x="84" y="289"/>
                    </a:lnTo>
                    <a:lnTo>
                      <a:pt x="85" y="290"/>
                    </a:lnTo>
                    <a:lnTo>
                      <a:pt x="87" y="289"/>
                    </a:lnTo>
                    <a:lnTo>
                      <a:pt x="88" y="287"/>
                    </a:lnTo>
                    <a:lnTo>
                      <a:pt x="89" y="286"/>
                    </a:lnTo>
                    <a:lnTo>
                      <a:pt x="89" y="285"/>
                    </a:lnTo>
                    <a:lnTo>
                      <a:pt x="88" y="285"/>
                    </a:lnTo>
                    <a:lnTo>
                      <a:pt x="87" y="285"/>
                    </a:lnTo>
                    <a:lnTo>
                      <a:pt x="85" y="285"/>
                    </a:lnTo>
                    <a:lnTo>
                      <a:pt x="83" y="285"/>
                    </a:lnTo>
                    <a:lnTo>
                      <a:pt x="81" y="285"/>
                    </a:lnTo>
                    <a:lnTo>
                      <a:pt x="78" y="286"/>
                    </a:lnTo>
                    <a:lnTo>
                      <a:pt x="76" y="287"/>
                    </a:lnTo>
                    <a:lnTo>
                      <a:pt x="77" y="286"/>
                    </a:lnTo>
                    <a:lnTo>
                      <a:pt x="76" y="285"/>
                    </a:lnTo>
                    <a:lnTo>
                      <a:pt x="74" y="283"/>
                    </a:lnTo>
                    <a:lnTo>
                      <a:pt x="74" y="282"/>
                    </a:lnTo>
                    <a:lnTo>
                      <a:pt x="71" y="282"/>
                    </a:lnTo>
                    <a:lnTo>
                      <a:pt x="71" y="281"/>
                    </a:lnTo>
                    <a:lnTo>
                      <a:pt x="70" y="279"/>
                    </a:lnTo>
                    <a:lnTo>
                      <a:pt x="69" y="278"/>
                    </a:lnTo>
                    <a:lnTo>
                      <a:pt x="70" y="279"/>
                    </a:lnTo>
                    <a:lnTo>
                      <a:pt x="71" y="281"/>
                    </a:lnTo>
                    <a:lnTo>
                      <a:pt x="72" y="282"/>
                    </a:lnTo>
                    <a:lnTo>
                      <a:pt x="74" y="282"/>
                    </a:lnTo>
                    <a:lnTo>
                      <a:pt x="74" y="281"/>
                    </a:lnTo>
                    <a:lnTo>
                      <a:pt x="72" y="279"/>
                    </a:lnTo>
                    <a:lnTo>
                      <a:pt x="71" y="278"/>
                    </a:lnTo>
                    <a:lnTo>
                      <a:pt x="70" y="278"/>
                    </a:lnTo>
                    <a:lnTo>
                      <a:pt x="70" y="277"/>
                    </a:lnTo>
                    <a:lnTo>
                      <a:pt x="70" y="276"/>
                    </a:lnTo>
                    <a:lnTo>
                      <a:pt x="71" y="275"/>
                    </a:lnTo>
                    <a:lnTo>
                      <a:pt x="70" y="274"/>
                    </a:lnTo>
                    <a:lnTo>
                      <a:pt x="69" y="274"/>
                    </a:lnTo>
                    <a:lnTo>
                      <a:pt x="69" y="275"/>
                    </a:lnTo>
                    <a:lnTo>
                      <a:pt x="68" y="275"/>
                    </a:lnTo>
                    <a:lnTo>
                      <a:pt x="68" y="274"/>
                    </a:lnTo>
                    <a:lnTo>
                      <a:pt x="67" y="273"/>
                    </a:lnTo>
                    <a:lnTo>
                      <a:pt x="66" y="273"/>
                    </a:lnTo>
                    <a:lnTo>
                      <a:pt x="66" y="272"/>
                    </a:lnTo>
                    <a:lnTo>
                      <a:pt x="65" y="272"/>
                    </a:lnTo>
                    <a:lnTo>
                      <a:pt x="63" y="270"/>
                    </a:lnTo>
                    <a:lnTo>
                      <a:pt x="65" y="269"/>
                    </a:lnTo>
                    <a:lnTo>
                      <a:pt x="66" y="269"/>
                    </a:lnTo>
                    <a:lnTo>
                      <a:pt x="65" y="267"/>
                    </a:lnTo>
                    <a:lnTo>
                      <a:pt x="63" y="267"/>
                    </a:lnTo>
                    <a:lnTo>
                      <a:pt x="63" y="265"/>
                    </a:lnTo>
                    <a:lnTo>
                      <a:pt x="65" y="265"/>
                    </a:lnTo>
                    <a:lnTo>
                      <a:pt x="68" y="264"/>
                    </a:lnTo>
                    <a:lnTo>
                      <a:pt x="69" y="262"/>
                    </a:lnTo>
                    <a:lnTo>
                      <a:pt x="70" y="262"/>
                    </a:lnTo>
                    <a:lnTo>
                      <a:pt x="70" y="264"/>
                    </a:lnTo>
                    <a:lnTo>
                      <a:pt x="71" y="264"/>
                    </a:lnTo>
                    <a:lnTo>
                      <a:pt x="72" y="264"/>
                    </a:lnTo>
                    <a:lnTo>
                      <a:pt x="74" y="265"/>
                    </a:lnTo>
                    <a:lnTo>
                      <a:pt x="75" y="264"/>
                    </a:lnTo>
                    <a:lnTo>
                      <a:pt x="74" y="264"/>
                    </a:lnTo>
                    <a:lnTo>
                      <a:pt x="75" y="262"/>
                    </a:lnTo>
                    <a:lnTo>
                      <a:pt x="76" y="262"/>
                    </a:lnTo>
                    <a:lnTo>
                      <a:pt x="76" y="261"/>
                    </a:lnTo>
                    <a:lnTo>
                      <a:pt x="76" y="260"/>
                    </a:lnTo>
                    <a:lnTo>
                      <a:pt x="75" y="258"/>
                    </a:lnTo>
                    <a:lnTo>
                      <a:pt x="74" y="258"/>
                    </a:lnTo>
                    <a:lnTo>
                      <a:pt x="76" y="257"/>
                    </a:lnTo>
                    <a:lnTo>
                      <a:pt x="77" y="258"/>
                    </a:lnTo>
                    <a:lnTo>
                      <a:pt x="78" y="259"/>
                    </a:lnTo>
                    <a:lnTo>
                      <a:pt x="78" y="258"/>
                    </a:lnTo>
                    <a:lnTo>
                      <a:pt x="77" y="256"/>
                    </a:lnTo>
                    <a:lnTo>
                      <a:pt x="78" y="256"/>
                    </a:lnTo>
                    <a:lnTo>
                      <a:pt x="79" y="254"/>
                    </a:lnTo>
                    <a:lnTo>
                      <a:pt x="80" y="254"/>
                    </a:lnTo>
                    <a:lnTo>
                      <a:pt x="80" y="253"/>
                    </a:lnTo>
                    <a:lnTo>
                      <a:pt x="81" y="254"/>
                    </a:lnTo>
                    <a:lnTo>
                      <a:pt x="84" y="253"/>
                    </a:lnTo>
                    <a:lnTo>
                      <a:pt x="84" y="252"/>
                    </a:lnTo>
                    <a:lnTo>
                      <a:pt x="83" y="252"/>
                    </a:lnTo>
                    <a:lnTo>
                      <a:pt x="84" y="250"/>
                    </a:lnTo>
                    <a:lnTo>
                      <a:pt x="84" y="249"/>
                    </a:lnTo>
                    <a:lnTo>
                      <a:pt x="83" y="249"/>
                    </a:lnTo>
                    <a:lnTo>
                      <a:pt x="81" y="249"/>
                    </a:lnTo>
                    <a:lnTo>
                      <a:pt x="80" y="250"/>
                    </a:lnTo>
                    <a:lnTo>
                      <a:pt x="79" y="250"/>
                    </a:lnTo>
                    <a:lnTo>
                      <a:pt x="78" y="250"/>
                    </a:lnTo>
                    <a:lnTo>
                      <a:pt x="78" y="249"/>
                    </a:lnTo>
                    <a:lnTo>
                      <a:pt x="77" y="249"/>
                    </a:lnTo>
                    <a:lnTo>
                      <a:pt x="76" y="249"/>
                    </a:lnTo>
                    <a:lnTo>
                      <a:pt x="75" y="249"/>
                    </a:lnTo>
                    <a:lnTo>
                      <a:pt x="72" y="250"/>
                    </a:lnTo>
                    <a:lnTo>
                      <a:pt x="71" y="250"/>
                    </a:lnTo>
                    <a:lnTo>
                      <a:pt x="70" y="249"/>
                    </a:lnTo>
                    <a:lnTo>
                      <a:pt x="69" y="249"/>
                    </a:lnTo>
                    <a:lnTo>
                      <a:pt x="68" y="248"/>
                    </a:lnTo>
                    <a:lnTo>
                      <a:pt x="68" y="245"/>
                    </a:lnTo>
                    <a:lnTo>
                      <a:pt x="68" y="244"/>
                    </a:lnTo>
                    <a:lnTo>
                      <a:pt x="69" y="243"/>
                    </a:lnTo>
                    <a:lnTo>
                      <a:pt x="69" y="242"/>
                    </a:lnTo>
                    <a:lnTo>
                      <a:pt x="68" y="242"/>
                    </a:lnTo>
                    <a:lnTo>
                      <a:pt x="68" y="241"/>
                    </a:lnTo>
                    <a:lnTo>
                      <a:pt x="70" y="240"/>
                    </a:lnTo>
                    <a:lnTo>
                      <a:pt x="71" y="240"/>
                    </a:lnTo>
                    <a:lnTo>
                      <a:pt x="72" y="239"/>
                    </a:lnTo>
                    <a:lnTo>
                      <a:pt x="74" y="239"/>
                    </a:lnTo>
                    <a:lnTo>
                      <a:pt x="72" y="236"/>
                    </a:lnTo>
                    <a:lnTo>
                      <a:pt x="71" y="234"/>
                    </a:lnTo>
                    <a:lnTo>
                      <a:pt x="69" y="232"/>
                    </a:lnTo>
                    <a:lnTo>
                      <a:pt x="67" y="231"/>
                    </a:lnTo>
                    <a:lnTo>
                      <a:pt x="66" y="230"/>
                    </a:lnTo>
                    <a:lnTo>
                      <a:pt x="65" y="228"/>
                    </a:lnTo>
                    <a:lnTo>
                      <a:pt x="65" y="227"/>
                    </a:lnTo>
                    <a:lnTo>
                      <a:pt x="63" y="226"/>
                    </a:lnTo>
                    <a:lnTo>
                      <a:pt x="63" y="225"/>
                    </a:lnTo>
                    <a:lnTo>
                      <a:pt x="63" y="224"/>
                    </a:lnTo>
                    <a:lnTo>
                      <a:pt x="62" y="223"/>
                    </a:lnTo>
                    <a:lnTo>
                      <a:pt x="59" y="223"/>
                    </a:lnTo>
                    <a:lnTo>
                      <a:pt x="58" y="223"/>
                    </a:lnTo>
                    <a:lnTo>
                      <a:pt x="57" y="223"/>
                    </a:lnTo>
                    <a:lnTo>
                      <a:pt x="58" y="222"/>
                    </a:lnTo>
                    <a:lnTo>
                      <a:pt x="58" y="220"/>
                    </a:lnTo>
                    <a:lnTo>
                      <a:pt x="58" y="219"/>
                    </a:lnTo>
                    <a:lnTo>
                      <a:pt x="59" y="219"/>
                    </a:lnTo>
                    <a:lnTo>
                      <a:pt x="59" y="220"/>
                    </a:lnTo>
                    <a:lnTo>
                      <a:pt x="58" y="220"/>
                    </a:lnTo>
                    <a:lnTo>
                      <a:pt x="59" y="220"/>
                    </a:lnTo>
                    <a:lnTo>
                      <a:pt x="60" y="222"/>
                    </a:lnTo>
                    <a:lnTo>
                      <a:pt x="60" y="220"/>
                    </a:lnTo>
                    <a:lnTo>
                      <a:pt x="61" y="219"/>
                    </a:lnTo>
                    <a:lnTo>
                      <a:pt x="62" y="218"/>
                    </a:lnTo>
                    <a:lnTo>
                      <a:pt x="69" y="212"/>
                    </a:lnTo>
                    <a:lnTo>
                      <a:pt x="68" y="212"/>
                    </a:lnTo>
                    <a:lnTo>
                      <a:pt x="68" y="211"/>
                    </a:lnTo>
                    <a:lnTo>
                      <a:pt x="68" y="210"/>
                    </a:lnTo>
                    <a:lnTo>
                      <a:pt x="70" y="210"/>
                    </a:lnTo>
                    <a:lnTo>
                      <a:pt x="71" y="210"/>
                    </a:lnTo>
                    <a:lnTo>
                      <a:pt x="71" y="209"/>
                    </a:lnTo>
                    <a:lnTo>
                      <a:pt x="71" y="208"/>
                    </a:lnTo>
                    <a:lnTo>
                      <a:pt x="72" y="208"/>
                    </a:lnTo>
                    <a:lnTo>
                      <a:pt x="76" y="207"/>
                    </a:lnTo>
                    <a:lnTo>
                      <a:pt x="76" y="206"/>
                    </a:lnTo>
                    <a:lnTo>
                      <a:pt x="76" y="205"/>
                    </a:lnTo>
                    <a:lnTo>
                      <a:pt x="77" y="202"/>
                    </a:lnTo>
                    <a:lnTo>
                      <a:pt x="77" y="200"/>
                    </a:lnTo>
                    <a:lnTo>
                      <a:pt x="76" y="199"/>
                    </a:lnTo>
                    <a:lnTo>
                      <a:pt x="74" y="199"/>
                    </a:lnTo>
                    <a:lnTo>
                      <a:pt x="72" y="199"/>
                    </a:lnTo>
                    <a:lnTo>
                      <a:pt x="71" y="200"/>
                    </a:lnTo>
                    <a:lnTo>
                      <a:pt x="70" y="201"/>
                    </a:lnTo>
                    <a:lnTo>
                      <a:pt x="69" y="200"/>
                    </a:lnTo>
                    <a:lnTo>
                      <a:pt x="60" y="201"/>
                    </a:lnTo>
                    <a:lnTo>
                      <a:pt x="48" y="203"/>
                    </a:lnTo>
                    <a:lnTo>
                      <a:pt x="46" y="205"/>
                    </a:lnTo>
                    <a:lnTo>
                      <a:pt x="45" y="205"/>
                    </a:lnTo>
                    <a:lnTo>
                      <a:pt x="43" y="207"/>
                    </a:lnTo>
                    <a:lnTo>
                      <a:pt x="42" y="207"/>
                    </a:lnTo>
                    <a:lnTo>
                      <a:pt x="41" y="207"/>
                    </a:lnTo>
                    <a:lnTo>
                      <a:pt x="38" y="206"/>
                    </a:lnTo>
                    <a:lnTo>
                      <a:pt x="37" y="206"/>
                    </a:lnTo>
                    <a:lnTo>
                      <a:pt x="36" y="207"/>
                    </a:lnTo>
                    <a:lnTo>
                      <a:pt x="35" y="207"/>
                    </a:lnTo>
                    <a:lnTo>
                      <a:pt x="35" y="208"/>
                    </a:lnTo>
                    <a:lnTo>
                      <a:pt x="34" y="207"/>
                    </a:lnTo>
                    <a:lnTo>
                      <a:pt x="29" y="208"/>
                    </a:lnTo>
                    <a:lnTo>
                      <a:pt x="27" y="208"/>
                    </a:lnTo>
                    <a:lnTo>
                      <a:pt x="25" y="207"/>
                    </a:lnTo>
                    <a:lnTo>
                      <a:pt x="25" y="206"/>
                    </a:lnTo>
                    <a:lnTo>
                      <a:pt x="26" y="201"/>
                    </a:lnTo>
                    <a:lnTo>
                      <a:pt x="27" y="198"/>
                    </a:lnTo>
                    <a:lnTo>
                      <a:pt x="29" y="195"/>
                    </a:lnTo>
                    <a:lnTo>
                      <a:pt x="29" y="193"/>
                    </a:lnTo>
                    <a:lnTo>
                      <a:pt x="31" y="190"/>
                    </a:lnTo>
                    <a:lnTo>
                      <a:pt x="29" y="189"/>
                    </a:lnTo>
                    <a:lnTo>
                      <a:pt x="28" y="186"/>
                    </a:lnTo>
                    <a:lnTo>
                      <a:pt x="28" y="185"/>
                    </a:lnTo>
                    <a:lnTo>
                      <a:pt x="29" y="184"/>
                    </a:lnTo>
                    <a:lnTo>
                      <a:pt x="29" y="182"/>
                    </a:lnTo>
                    <a:lnTo>
                      <a:pt x="29" y="180"/>
                    </a:lnTo>
                    <a:lnTo>
                      <a:pt x="28" y="180"/>
                    </a:lnTo>
                    <a:lnTo>
                      <a:pt x="29" y="178"/>
                    </a:lnTo>
                    <a:lnTo>
                      <a:pt x="29" y="174"/>
                    </a:lnTo>
                    <a:lnTo>
                      <a:pt x="29" y="173"/>
                    </a:lnTo>
                    <a:lnTo>
                      <a:pt x="29" y="172"/>
                    </a:lnTo>
                    <a:lnTo>
                      <a:pt x="29" y="170"/>
                    </a:lnTo>
                    <a:lnTo>
                      <a:pt x="31" y="169"/>
                    </a:lnTo>
                    <a:lnTo>
                      <a:pt x="31" y="168"/>
                    </a:lnTo>
                    <a:lnTo>
                      <a:pt x="32" y="166"/>
                    </a:lnTo>
                    <a:lnTo>
                      <a:pt x="35" y="167"/>
                    </a:lnTo>
                    <a:lnTo>
                      <a:pt x="36" y="166"/>
                    </a:lnTo>
                    <a:lnTo>
                      <a:pt x="38" y="165"/>
                    </a:lnTo>
                    <a:lnTo>
                      <a:pt x="42" y="163"/>
                    </a:lnTo>
                    <a:lnTo>
                      <a:pt x="42" y="161"/>
                    </a:lnTo>
                    <a:lnTo>
                      <a:pt x="42" y="160"/>
                    </a:lnTo>
                    <a:lnTo>
                      <a:pt x="42" y="159"/>
                    </a:lnTo>
                    <a:lnTo>
                      <a:pt x="43" y="159"/>
                    </a:lnTo>
                    <a:lnTo>
                      <a:pt x="42" y="159"/>
                    </a:lnTo>
                    <a:lnTo>
                      <a:pt x="42" y="158"/>
                    </a:lnTo>
                    <a:lnTo>
                      <a:pt x="43" y="158"/>
                    </a:lnTo>
                    <a:lnTo>
                      <a:pt x="44" y="158"/>
                    </a:lnTo>
                    <a:lnTo>
                      <a:pt x="44" y="157"/>
                    </a:lnTo>
                    <a:lnTo>
                      <a:pt x="44" y="156"/>
                    </a:lnTo>
                    <a:lnTo>
                      <a:pt x="44" y="155"/>
                    </a:lnTo>
                    <a:lnTo>
                      <a:pt x="44" y="152"/>
                    </a:lnTo>
                    <a:lnTo>
                      <a:pt x="44" y="151"/>
                    </a:lnTo>
                    <a:lnTo>
                      <a:pt x="45" y="151"/>
                    </a:lnTo>
                    <a:lnTo>
                      <a:pt x="46" y="151"/>
                    </a:lnTo>
                    <a:lnTo>
                      <a:pt x="49" y="150"/>
                    </a:lnTo>
                    <a:lnTo>
                      <a:pt x="50" y="150"/>
                    </a:lnTo>
                    <a:lnTo>
                      <a:pt x="51" y="149"/>
                    </a:lnTo>
                    <a:lnTo>
                      <a:pt x="54" y="145"/>
                    </a:lnTo>
                    <a:lnTo>
                      <a:pt x="54" y="144"/>
                    </a:lnTo>
                    <a:lnTo>
                      <a:pt x="55" y="144"/>
                    </a:lnTo>
                    <a:lnTo>
                      <a:pt x="57" y="143"/>
                    </a:lnTo>
                    <a:lnTo>
                      <a:pt x="63" y="135"/>
                    </a:lnTo>
                    <a:lnTo>
                      <a:pt x="65" y="135"/>
                    </a:lnTo>
                    <a:lnTo>
                      <a:pt x="67" y="134"/>
                    </a:lnTo>
                    <a:lnTo>
                      <a:pt x="71" y="135"/>
                    </a:lnTo>
                    <a:lnTo>
                      <a:pt x="74" y="134"/>
                    </a:lnTo>
                    <a:lnTo>
                      <a:pt x="75" y="135"/>
                    </a:lnTo>
                    <a:lnTo>
                      <a:pt x="76" y="135"/>
                    </a:lnTo>
                    <a:lnTo>
                      <a:pt x="79" y="136"/>
                    </a:lnTo>
                    <a:lnTo>
                      <a:pt x="80" y="135"/>
                    </a:lnTo>
                    <a:lnTo>
                      <a:pt x="83" y="134"/>
                    </a:lnTo>
                    <a:lnTo>
                      <a:pt x="84" y="133"/>
                    </a:lnTo>
                    <a:lnTo>
                      <a:pt x="86" y="131"/>
                    </a:lnTo>
                    <a:lnTo>
                      <a:pt x="88" y="131"/>
                    </a:lnTo>
                    <a:lnTo>
                      <a:pt x="91" y="131"/>
                    </a:lnTo>
                    <a:lnTo>
                      <a:pt x="93" y="132"/>
                    </a:lnTo>
                    <a:lnTo>
                      <a:pt x="94" y="131"/>
                    </a:lnTo>
                    <a:lnTo>
                      <a:pt x="96" y="130"/>
                    </a:lnTo>
                    <a:lnTo>
                      <a:pt x="97" y="130"/>
                    </a:lnTo>
                    <a:lnTo>
                      <a:pt x="98" y="131"/>
                    </a:lnTo>
                    <a:lnTo>
                      <a:pt x="98" y="132"/>
                    </a:lnTo>
                    <a:lnTo>
                      <a:pt x="100" y="134"/>
                    </a:lnTo>
                    <a:lnTo>
                      <a:pt x="98" y="134"/>
                    </a:lnTo>
                    <a:lnTo>
                      <a:pt x="97" y="134"/>
                    </a:lnTo>
                    <a:lnTo>
                      <a:pt x="100" y="138"/>
                    </a:lnTo>
                    <a:lnTo>
                      <a:pt x="103" y="140"/>
                    </a:lnTo>
                    <a:lnTo>
                      <a:pt x="106" y="141"/>
                    </a:lnTo>
                    <a:lnTo>
                      <a:pt x="111" y="142"/>
                    </a:lnTo>
                    <a:lnTo>
                      <a:pt x="113" y="142"/>
                    </a:lnTo>
                    <a:lnTo>
                      <a:pt x="115" y="141"/>
                    </a:lnTo>
                    <a:lnTo>
                      <a:pt x="117" y="141"/>
                    </a:lnTo>
                    <a:lnTo>
                      <a:pt x="118" y="141"/>
                    </a:lnTo>
                    <a:lnTo>
                      <a:pt x="120" y="142"/>
                    </a:lnTo>
                    <a:lnTo>
                      <a:pt x="121" y="142"/>
                    </a:lnTo>
                    <a:lnTo>
                      <a:pt x="122" y="141"/>
                    </a:lnTo>
                    <a:lnTo>
                      <a:pt x="123" y="142"/>
                    </a:lnTo>
                    <a:lnTo>
                      <a:pt x="126" y="142"/>
                    </a:lnTo>
                    <a:lnTo>
                      <a:pt x="127" y="141"/>
                    </a:lnTo>
                    <a:lnTo>
                      <a:pt x="128" y="139"/>
                    </a:lnTo>
                    <a:lnTo>
                      <a:pt x="131" y="138"/>
                    </a:lnTo>
                    <a:lnTo>
                      <a:pt x="132" y="136"/>
                    </a:lnTo>
                    <a:lnTo>
                      <a:pt x="131" y="136"/>
                    </a:lnTo>
                    <a:lnTo>
                      <a:pt x="129" y="135"/>
                    </a:lnTo>
                    <a:lnTo>
                      <a:pt x="128" y="135"/>
                    </a:lnTo>
                    <a:lnTo>
                      <a:pt x="127" y="135"/>
                    </a:lnTo>
                    <a:lnTo>
                      <a:pt x="127" y="134"/>
                    </a:lnTo>
                    <a:lnTo>
                      <a:pt x="126" y="134"/>
                    </a:lnTo>
                    <a:lnTo>
                      <a:pt x="126" y="133"/>
                    </a:lnTo>
                    <a:lnTo>
                      <a:pt x="124" y="133"/>
                    </a:lnTo>
                    <a:lnTo>
                      <a:pt x="124" y="132"/>
                    </a:lnTo>
                    <a:lnTo>
                      <a:pt x="124" y="131"/>
                    </a:lnTo>
                    <a:lnTo>
                      <a:pt x="123" y="131"/>
                    </a:lnTo>
                    <a:lnTo>
                      <a:pt x="121" y="128"/>
                    </a:lnTo>
                    <a:lnTo>
                      <a:pt x="121" y="127"/>
                    </a:lnTo>
                    <a:lnTo>
                      <a:pt x="121" y="126"/>
                    </a:lnTo>
                    <a:lnTo>
                      <a:pt x="122" y="126"/>
                    </a:lnTo>
                    <a:lnTo>
                      <a:pt x="123" y="125"/>
                    </a:lnTo>
                    <a:lnTo>
                      <a:pt x="124" y="125"/>
                    </a:lnTo>
                    <a:lnTo>
                      <a:pt x="126" y="124"/>
                    </a:lnTo>
                    <a:lnTo>
                      <a:pt x="127" y="126"/>
                    </a:lnTo>
                    <a:lnTo>
                      <a:pt x="127" y="125"/>
                    </a:lnTo>
                    <a:lnTo>
                      <a:pt x="128" y="125"/>
                    </a:lnTo>
                    <a:lnTo>
                      <a:pt x="138" y="127"/>
                    </a:lnTo>
                    <a:lnTo>
                      <a:pt x="140" y="128"/>
                    </a:lnTo>
                    <a:lnTo>
                      <a:pt x="141" y="130"/>
                    </a:lnTo>
                    <a:lnTo>
                      <a:pt x="140" y="131"/>
                    </a:lnTo>
                    <a:lnTo>
                      <a:pt x="136" y="134"/>
                    </a:lnTo>
                    <a:lnTo>
                      <a:pt x="134" y="135"/>
                    </a:lnTo>
                    <a:lnTo>
                      <a:pt x="134" y="138"/>
                    </a:lnTo>
                    <a:lnTo>
                      <a:pt x="136" y="138"/>
                    </a:lnTo>
                    <a:lnTo>
                      <a:pt x="141" y="138"/>
                    </a:lnTo>
                    <a:lnTo>
                      <a:pt x="146" y="135"/>
                    </a:lnTo>
                    <a:lnTo>
                      <a:pt x="161" y="135"/>
                    </a:lnTo>
                    <a:lnTo>
                      <a:pt x="163" y="135"/>
                    </a:lnTo>
                    <a:lnTo>
                      <a:pt x="169" y="135"/>
                    </a:lnTo>
                    <a:lnTo>
                      <a:pt x="167" y="135"/>
                    </a:lnTo>
                    <a:lnTo>
                      <a:pt x="167" y="136"/>
                    </a:lnTo>
                    <a:lnTo>
                      <a:pt x="166" y="136"/>
                    </a:lnTo>
                    <a:lnTo>
                      <a:pt x="170" y="135"/>
                    </a:lnTo>
                    <a:lnTo>
                      <a:pt x="172" y="135"/>
                    </a:lnTo>
                    <a:lnTo>
                      <a:pt x="174" y="136"/>
                    </a:lnTo>
                    <a:lnTo>
                      <a:pt x="178" y="138"/>
                    </a:lnTo>
                    <a:lnTo>
                      <a:pt x="179" y="138"/>
                    </a:lnTo>
                    <a:lnTo>
                      <a:pt x="180" y="136"/>
                    </a:lnTo>
                    <a:lnTo>
                      <a:pt x="183" y="136"/>
                    </a:lnTo>
                    <a:lnTo>
                      <a:pt x="184" y="135"/>
                    </a:lnTo>
                    <a:lnTo>
                      <a:pt x="186" y="135"/>
                    </a:lnTo>
                    <a:lnTo>
                      <a:pt x="187" y="135"/>
                    </a:lnTo>
                    <a:lnTo>
                      <a:pt x="189" y="135"/>
                    </a:lnTo>
                    <a:lnTo>
                      <a:pt x="190" y="135"/>
                    </a:lnTo>
                    <a:lnTo>
                      <a:pt x="192" y="136"/>
                    </a:lnTo>
                    <a:lnTo>
                      <a:pt x="195" y="138"/>
                    </a:lnTo>
                    <a:lnTo>
                      <a:pt x="196" y="138"/>
                    </a:lnTo>
                    <a:lnTo>
                      <a:pt x="197" y="138"/>
                    </a:lnTo>
                    <a:lnTo>
                      <a:pt x="201" y="138"/>
                    </a:lnTo>
                    <a:lnTo>
                      <a:pt x="203" y="138"/>
                    </a:lnTo>
                    <a:lnTo>
                      <a:pt x="204" y="136"/>
                    </a:lnTo>
                    <a:lnTo>
                      <a:pt x="204" y="134"/>
                    </a:lnTo>
                    <a:lnTo>
                      <a:pt x="205" y="133"/>
                    </a:lnTo>
                    <a:lnTo>
                      <a:pt x="206" y="133"/>
                    </a:lnTo>
                    <a:lnTo>
                      <a:pt x="207" y="133"/>
                    </a:lnTo>
                    <a:lnTo>
                      <a:pt x="208" y="132"/>
                    </a:lnTo>
                    <a:lnTo>
                      <a:pt x="207" y="131"/>
                    </a:lnTo>
                    <a:lnTo>
                      <a:pt x="206" y="130"/>
                    </a:lnTo>
                    <a:lnTo>
                      <a:pt x="204" y="128"/>
                    </a:lnTo>
                    <a:lnTo>
                      <a:pt x="203" y="128"/>
                    </a:lnTo>
                    <a:lnTo>
                      <a:pt x="199" y="128"/>
                    </a:lnTo>
                    <a:lnTo>
                      <a:pt x="198" y="130"/>
                    </a:lnTo>
                    <a:lnTo>
                      <a:pt x="197" y="131"/>
                    </a:lnTo>
                    <a:lnTo>
                      <a:pt x="193" y="130"/>
                    </a:lnTo>
                    <a:lnTo>
                      <a:pt x="189" y="126"/>
                    </a:lnTo>
                    <a:lnTo>
                      <a:pt x="186" y="125"/>
                    </a:lnTo>
                    <a:lnTo>
                      <a:pt x="187" y="123"/>
                    </a:lnTo>
                    <a:lnTo>
                      <a:pt x="189" y="122"/>
                    </a:lnTo>
                    <a:lnTo>
                      <a:pt x="192" y="120"/>
                    </a:lnTo>
                    <a:lnTo>
                      <a:pt x="195" y="119"/>
                    </a:lnTo>
                    <a:lnTo>
                      <a:pt x="197" y="116"/>
                    </a:lnTo>
                    <a:lnTo>
                      <a:pt x="198" y="116"/>
                    </a:lnTo>
                    <a:lnTo>
                      <a:pt x="216" y="114"/>
                    </a:lnTo>
                    <a:lnTo>
                      <a:pt x="218" y="114"/>
                    </a:lnTo>
                    <a:lnTo>
                      <a:pt x="221" y="111"/>
                    </a:lnTo>
                    <a:lnTo>
                      <a:pt x="222" y="111"/>
                    </a:lnTo>
                    <a:lnTo>
                      <a:pt x="223" y="111"/>
                    </a:lnTo>
                    <a:lnTo>
                      <a:pt x="223" y="113"/>
                    </a:lnTo>
                    <a:lnTo>
                      <a:pt x="224" y="113"/>
                    </a:lnTo>
                    <a:lnTo>
                      <a:pt x="225" y="111"/>
                    </a:lnTo>
                    <a:lnTo>
                      <a:pt x="226" y="111"/>
                    </a:lnTo>
                    <a:lnTo>
                      <a:pt x="226" y="110"/>
                    </a:lnTo>
                    <a:lnTo>
                      <a:pt x="227" y="110"/>
                    </a:lnTo>
                    <a:lnTo>
                      <a:pt x="227" y="109"/>
                    </a:lnTo>
                    <a:lnTo>
                      <a:pt x="229" y="109"/>
                    </a:lnTo>
                    <a:lnTo>
                      <a:pt x="230" y="109"/>
                    </a:lnTo>
                    <a:lnTo>
                      <a:pt x="231" y="110"/>
                    </a:lnTo>
                    <a:lnTo>
                      <a:pt x="232" y="113"/>
                    </a:lnTo>
                    <a:lnTo>
                      <a:pt x="243" y="109"/>
                    </a:lnTo>
                    <a:lnTo>
                      <a:pt x="250" y="109"/>
                    </a:lnTo>
                    <a:lnTo>
                      <a:pt x="252" y="110"/>
                    </a:lnTo>
                    <a:lnTo>
                      <a:pt x="253" y="110"/>
                    </a:lnTo>
                    <a:lnTo>
                      <a:pt x="255" y="109"/>
                    </a:lnTo>
                    <a:lnTo>
                      <a:pt x="255" y="107"/>
                    </a:lnTo>
                    <a:lnTo>
                      <a:pt x="252" y="107"/>
                    </a:lnTo>
                    <a:lnTo>
                      <a:pt x="247" y="107"/>
                    </a:lnTo>
                    <a:lnTo>
                      <a:pt x="247" y="108"/>
                    </a:lnTo>
                    <a:lnTo>
                      <a:pt x="246" y="108"/>
                    </a:lnTo>
                    <a:lnTo>
                      <a:pt x="244" y="107"/>
                    </a:lnTo>
                    <a:lnTo>
                      <a:pt x="243" y="106"/>
                    </a:lnTo>
                    <a:lnTo>
                      <a:pt x="242" y="106"/>
                    </a:lnTo>
                    <a:lnTo>
                      <a:pt x="240" y="105"/>
                    </a:lnTo>
                    <a:lnTo>
                      <a:pt x="239" y="105"/>
                    </a:lnTo>
                    <a:lnTo>
                      <a:pt x="224" y="106"/>
                    </a:lnTo>
                    <a:lnTo>
                      <a:pt x="223" y="106"/>
                    </a:lnTo>
                    <a:lnTo>
                      <a:pt x="223" y="107"/>
                    </a:lnTo>
                    <a:lnTo>
                      <a:pt x="222" y="107"/>
                    </a:lnTo>
                    <a:lnTo>
                      <a:pt x="221" y="107"/>
                    </a:lnTo>
                    <a:lnTo>
                      <a:pt x="220" y="106"/>
                    </a:lnTo>
                    <a:lnTo>
                      <a:pt x="220" y="105"/>
                    </a:lnTo>
                    <a:lnTo>
                      <a:pt x="218" y="105"/>
                    </a:lnTo>
                    <a:lnTo>
                      <a:pt x="218" y="103"/>
                    </a:lnTo>
                    <a:lnTo>
                      <a:pt x="220" y="103"/>
                    </a:lnTo>
                    <a:lnTo>
                      <a:pt x="218" y="102"/>
                    </a:lnTo>
                    <a:lnTo>
                      <a:pt x="217" y="101"/>
                    </a:lnTo>
                    <a:lnTo>
                      <a:pt x="217" y="102"/>
                    </a:lnTo>
                    <a:lnTo>
                      <a:pt x="217" y="101"/>
                    </a:lnTo>
                    <a:lnTo>
                      <a:pt x="216" y="102"/>
                    </a:lnTo>
                    <a:lnTo>
                      <a:pt x="214" y="102"/>
                    </a:lnTo>
                    <a:lnTo>
                      <a:pt x="215" y="102"/>
                    </a:lnTo>
                    <a:lnTo>
                      <a:pt x="215" y="101"/>
                    </a:lnTo>
                    <a:lnTo>
                      <a:pt x="215" y="100"/>
                    </a:lnTo>
                    <a:lnTo>
                      <a:pt x="216" y="101"/>
                    </a:lnTo>
                    <a:lnTo>
                      <a:pt x="216" y="100"/>
                    </a:lnTo>
                    <a:lnTo>
                      <a:pt x="215" y="98"/>
                    </a:lnTo>
                    <a:lnTo>
                      <a:pt x="214" y="98"/>
                    </a:lnTo>
                    <a:lnTo>
                      <a:pt x="214" y="97"/>
                    </a:lnTo>
                    <a:lnTo>
                      <a:pt x="212" y="98"/>
                    </a:lnTo>
                    <a:lnTo>
                      <a:pt x="210" y="97"/>
                    </a:lnTo>
                    <a:lnTo>
                      <a:pt x="207" y="94"/>
                    </a:lnTo>
                    <a:lnTo>
                      <a:pt x="206" y="93"/>
                    </a:lnTo>
                    <a:lnTo>
                      <a:pt x="205" y="92"/>
                    </a:lnTo>
                    <a:lnTo>
                      <a:pt x="204" y="91"/>
                    </a:lnTo>
                    <a:lnTo>
                      <a:pt x="200" y="89"/>
                    </a:lnTo>
                    <a:lnTo>
                      <a:pt x="201" y="89"/>
                    </a:lnTo>
                    <a:lnTo>
                      <a:pt x="200" y="89"/>
                    </a:lnTo>
                    <a:lnTo>
                      <a:pt x="200" y="88"/>
                    </a:lnTo>
                    <a:lnTo>
                      <a:pt x="200" y="86"/>
                    </a:lnTo>
                    <a:lnTo>
                      <a:pt x="199" y="85"/>
                    </a:lnTo>
                    <a:lnTo>
                      <a:pt x="200" y="85"/>
                    </a:lnTo>
                    <a:lnTo>
                      <a:pt x="201" y="83"/>
                    </a:lnTo>
                    <a:lnTo>
                      <a:pt x="203" y="82"/>
                    </a:lnTo>
                    <a:lnTo>
                      <a:pt x="204" y="78"/>
                    </a:lnTo>
                    <a:lnTo>
                      <a:pt x="204" y="77"/>
                    </a:lnTo>
                    <a:lnTo>
                      <a:pt x="205" y="76"/>
                    </a:lnTo>
                    <a:lnTo>
                      <a:pt x="203" y="76"/>
                    </a:lnTo>
                    <a:lnTo>
                      <a:pt x="205" y="74"/>
                    </a:lnTo>
                    <a:lnTo>
                      <a:pt x="207" y="71"/>
                    </a:lnTo>
                    <a:lnTo>
                      <a:pt x="209" y="69"/>
                    </a:lnTo>
                    <a:lnTo>
                      <a:pt x="210" y="69"/>
                    </a:lnTo>
                    <a:lnTo>
                      <a:pt x="212" y="69"/>
                    </a:lnTo>
                    <a:lnTo>
                      <a:pt x="212" y="68"/>
                    </a:lnTo>
                    <a:lnTo>
                      <a:pt x="213" y="68"/>
                    </a:lnTo>
                    <a:lnTo>
                      <a:pt x="224" y="71"/>
                    </a:lnTo>
                    <a:lnTo>
                      <a:pt x="235" y="74"/>
                    </a:lnTo>
                    <a:lnTo>
                      <a:pt x="251" y="76"/>
                    </a:lnTo>
                    <a:lnTo>
                      <a:pt x="267" y="76"/>
                    </a:lnTo>
                    <a:lnTo>
                      <a:pt x="268" y="76"/>
                    </a:lnTo>
                    <a:lnTo>
                      <a:pt x="269" y="76"/>
                    </a:lnTo>
                    <a:lnTo>
                      <a:pt x="270" y="75"/>
                    </a:lnTo>
                    <a:lnTo>
                      <a:pt x="272" y="75"/>
                    </a:lnTo>
                    <a:lnTo>
                      <a:pt x="272" y="74"/>
                    </a:lnTo>
                    <a:lnTo>
                      <a:pt x="273" y="73"/>
                    </a:lnTo>
                    <a:lnTo>
                      <a:pt x="274" y="73"/>
                    </a:lnTo>
                    <a:lnTo>
                      <a:pt x="275" y="71"/>
                    </a:lnTo>
                    <a:lnTo>
                      <a:pt x="276" y="72"/>
                    </a:lnTo>
                    <a:lnTo>
                      <a:pt x="278" y="72"/>
                    </a:lnTo>
                    <a:lnTo>
                      <a:pt x="281" y="74"/>
                    </a:lnTo>
                    <a:lnTo>
                      <a:pt x="300" y="78"/>
                    </a:lnTo>
                    <a:lnTo>
                      <a:pt x="302" y="80"/>
                    </a:lnTo>
                    <a:lnTo>
                      <a:pt x="303" y="81"/>
                    </a:lnTo>
                    <a:lnTo>
                      <a:pt x="308" y="82"/>
                    </a:lnTo>
                    <a:lnTo>
                      <a:pt x="324" y="81"/>
                    </a:lnTo>
                    <a:lnTo>
                      <a:pt x="325" y="81"/>
                    </a:lnTo>
                    <a:lnTo>
                      <a:pt x="326" y="80"/>
                    </a:lnTo>
                    <a:lnTo>
                      <a:pt x="327" y="81"/>
                    </a:lnTo>
                    <a:lnTo>
                      <a:pt x="328" y="81"/>
                    </a:lnTo>
                    <a:lnTo>
                      <a:pt x="330" y="80"/>
                    </a:lnTo>
                    <a:lnTo>
                      <a:pt x="332" y="81"/>
                    </a:lnTo>
                    <a:lnTo>
                      <a:pt x="333" y="81"/>
                    </a:lnTo>
                    <a:lnTo>
                      <a:pt x="333" y="80"/>
                    </a:lnTo>
                    <a:lnTo>
                      <a:pt x="335" y="78"/>
                    </a:lnTo>
                    <a:lnTo>
                      <a:pt x="337" y="77"/>
                    </a:lnTo>
                    <a:lnTo>
                      <a:pt x="341" y="74"/>
                    </a:lnTo>
                    <a:lnTo>
                      <a:pt x="342" y="73"/>
                    </a:lnTo>
                    <a:lnTo>
                      <a:pt x="342" y="72"/>
                    </a:lnTo>
                    <a:lnTo>
                      <a:pt x="342" y="71"/>
                    </a:lnTo>
                    <a:lnTo>
                      <a:pt x="342" y="68"/>
                    </a:lnTo>
                    <a:lnTo>
                      <a:pt x="343" y="68"/>
                    </a:lnTo>
                    <a:lnTo>
                      <a:pt x="343" y="66"/>
                    </a:lnTo>
                    <a:lnTo>
                      <a:pt x="343" y="65"/>
                    </a:lnTo>
                    <a:lnTo>
                      <a:pt x="342" y="65"/>
                    </a:lnTo>
                    <a:lnTo>
                      <a:pt x="342" y="64"/>
                    </a:lnTo>
                    <a:lnTo>
                      <a:pt x="342" y="63"/>
                    </a:lnTo>
                    <a:lnTo>
                      <a:pt x="343" y="63"/>
                    </a:lnTo>
                    <a:lnTo>
                      <a:pt x="346" y="63"/>
                    </a:lnTo>
                    <a:lnTo>
                      <a:pt x="346" y="61"/>
                    </a:lnTo>
                    <a:lnTo>
                      <a:pt x="347" y="60"/>
                    </a:lnTo>
                    <a:lnTo>
                      <a:pt x="348" y="59"/>
                    </a:lnTo>
                    <a:lnTo>
                      <a:pt x="358" y="56"/>
                    </a:lnTo>
                    <a:lnTo>
                      <a:pt x="370" y="48"/>
                    </a:lnTo>
                    <a:lnTo>
                      <a:pt x="377" y="44"/>
                    </a:lnTo>
                    <a:lnTo>
                      <a:pt x="379" y="42"/>
                    </a:lnTo>
                    <a:lnTo>
                      <a:pt x="380" y="42"/>
                    </a:lnTo>
                    <a:lnTo>
                      <a:pt x="386" y="40"/>
                    </a:lnTo>
                    <a:lnTo>
                      <a:pt x="387" y="39"/>
                    </a:lnTo>
                    <a:lnTo>
                      <a:pt x="388" y="38"/>
                    </a:lnTo>
                    <a:lnTo>
                      <a:pt x="391" y="33"/>
                    </a:lnTo>
                    <a:lnTo>
                      <a:pt x="393" y="32"/>
                    </a:lnTo>
                    <a:lnTo>
                      <a:pt x="393" y="31"/>
                    </a:lnTo>
                    <a:lnTo>
                      <a:pt x="395" y="30"/>
                    </a:lnTo>
                    <a:lnTo>
                      <a:pt x="398" y="30"/>
                    </a:lnTo>
                    <a:lnTo>
                      <a:pt x="399" y="28"/>
                    </a:lnTo>
                    <a:lnTo>
                      <a:pt x="399" y="27"/>
                    </a:lnTo>
                    <a:lnTo>
                      <a:pt x="401" y="27"/>
                    </a:lnTo>
                    <a:lnTo>
                      <a:pt x="401" y="28"/>
                    </a:lnTo>
                    <a:lnTo>
                      <a:pt x="402" y="28"/>
                    </a:lnTo>
                    <a:lnTo>
                      <a:pt x="403" y="28"/>
                    </a:lnTo>
                    <a:lnTo>
                      <a:pt x="404" y="26"/>
                    </a:lnTo>
                    <a:lnTo>
                      <a:pt x="405" y="26"/>
                    </a:lnTo>
                    <a:lnTo>
                      <a:pt x="408" y="24"/>
                    </a:lnTo>
                    <a:lnTo>
                      <a:pt x="410" y="23"/>
                    </a:lnTo>
                    <a:lnTo>
                      <a:pt x="411" y="23"/>
                    </a:lnTo>
                    <a:lnTo>
                      <a:pt x="412" y="23"/>
                    </a:lnTo>
                    <a:lnTo>
                      <a:pt x="413" y="22"/>
                    </a:lnTo>
                    <a:lnTo>
                      <a:pt x="414" y="21"/>
                    </a:lnTo>
                    <a:lnTo>
                      <a:pt x="415" y="21"/>
                    </a:lnTo>
                    <a:lnTo>
                      <a:pt x="418" y="22"/>
                    </a:lnTo>
                    <a:lnTo>
                      <a:pt x="422" y="19"/>
                    </a:lnTo>
                    <a:lnTo>
                      <a:pt x="423" y="19"/>
                    </a:lnTo>
                    <a:lnTo>
                      <a:pt x="425" y="19"/>
                    </a:lnTo>
                    <a:lnTo>
                      <a:pt x="427" y="19"/>
                    </a:lnTo>
                    <a:lnTo>
                      <a:pt x="428" y="18"/>
                    </a:lnTo>
                    <a:lnTo>
                      <a:pt x="429" y="18"/>
                    </a:lnTo>
                    <a:lnTo>
                      <a:pt x="432" y="17"/>
                    </a:lnTo>
                    <a:lnTo>
                      <a:pt x="434" y="16"/>
                    </a:lnTo>
                    <a:lnTo>
                      <a:pt x="438" y="15"/>
                    </a:lnTo>
                    <a:lnTo>
                      <a:pt x="447" y="11"/>
                    </a:lnTo>
                    <a:lnTo>
                      <a:pt x="456" y="7"/>
                    </a:lnTo>
                    <a:lnTo>
                      <a:pt x="458" y="7"/>
                    </a:lnTo>
                    <a:lnTo>
                      <a:pt x="463" y="7"/>
                    </a:lnTo>
                    <a:lnTo>
                      <a:pt x="470" y="7"/>
                    </a:lnTo>
                    <a:lnTo>
                      <a:pt x="471" y="7"/>
                    </a:lnTo>
                    <a:lnTo>
                      <a:pt x="474" y="8"/>
                    </a:lnTo>
                    <a:lnTo>
                      <a:pt x="487" y="10"/>
                    </a:lnTo>
                    <a:lnTo>
                      <a:pt x="488" y="9"/>
                    </a:lnTo>
                    <a:lnTo>
                      <a:pt x="489" y="10"/>
                    </a:lnTo>
                    <a:lnTo>
                      <a:pt x="497" y="9"/>
                    </a:lnTo>
                    <a:lnTo>
                      <a:pt x="516" y="13"/>
                    </a:lnTo>
                    <a:lnTo>
                      <a:pt x="523" y="10"/>
                    </a:lnTo>
                    <a:lnTo>
                      <a:pt x="525" y="10"/>
                    </a:lnTo>
                    <a:lnTo>
                      <a:pt x="526" y="10"/>
                    </a:lnTo>
                    <a:lnTo>
                      <a:pt x="528" y="11"/>
                    </a:lnTo>
                    <a:lnTo>
                      <a:pt x="530" y="11"/>
                    </a:lnTo>
                    <a:lnTo>
                      <a:pt x="537" y="13"/>
                    </a:lnTo>
                    <a:lnTo>
                      <a:pt x="541" y="11"/>
                    </a:lnTo>
                    <a:lnTo>
                      <a:pt x="544" y="11"/>
                    </a:lnTo>
                    <a:lnTo>
                      <a:pt x="545" y="10"/>
                    </a:lnTo>
                    <a:lnTo>
                      <a:pt x="548" y="9"/>
                    </a:lnTo>
                    <a:lnTo>
                      <a:pt x="550" y="7"/>
                    </a:lnTo>
                    <a:lnTo>
                      <a:pt x="551" y="5"/>
                    </a:lnTo>
                    <a:lnTo>
                      <a:pt x="552" y="2"/>
                    </a:lnTo>
                    <a:lnTo>
                      <a:pt x="553" y="0"/>
                    </a:lnTo>
                    <a:lnTo>
                      <a:pt x="556" y="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69" name="Freeform 93">
                <a:extLst>
                  <a:ext uri="{FF2B5EF4-FFF2-40B4-BE49-F238E27FC236}">
                    <a16:creationId xmlns:a16="http://schemas.microsoft.com/office/drawing/2014/main" id="{10F1815D-EF3C-6D08-3601-A8AA3AD48C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1140" y="1606699"/>
                <a:ext cx="9525" cy="7938"/>
              </a:xfrm>
              <a:custGeom>
                <a:avLst/>
                <a:gdLst>
                  <a:gd name="T0" fmla="*/ 4 w 6"/>
                  <a:gd name="T1" fmla="*/ 0 h 5"/>
                  <a:gd name="T2" fmla="*/ 5 w 6"/>
                  <a:gd name="T3" fmla="*/ 0 h 5"/>
                  <a:gd name="T4" fmla="*/ 5 w 6"/>
                  <a:gd name="T5" fmla="*/ 2 h 5"/>
                  <a:gd name="T6" fmla="*/ 6 w 6"/>
                  <a:gd name="T7" fmla="*/ 0 h 5"/>
                  <a:gd name="T8" fmla="*/ 6 w 6"/>
                  <a:gd name="T9" fmla="*/ 2 h 5"/>
                  <a:gd name="T10" fmla="*/ 6 w 6"/>
                  <a:gd name="T11" fmla="*/ 4 h 5"/>
                  <a:gd name="T12" fmla="*/ 6 w 6"/>
                  <a:gd name="T13" fmla="*/ 5 h 5"/>
                  <a:gd name="T14" fmla="*/ 5 w 6"/>
                  <a:gd name="T15" fmla="*/ 5 h 5"/>
                  <a:gd name="T16" fmla="*/ 3 w 6"/>
                  <a:gd name="T17" fmla="*/ 4 h 5"/>
                  <a:gd name="T18" fmla="*/ 1 w 6"/>
                  <a:gd name="T19" fmla="*/ 3 h 5"/>
                  <a:gd name="T20" fmla="*/ 0 w 6"/>
                  <a:gd name="T21" fmla="*/ 3 h 5"/>
                  <a:gd name="T22" fmla="*/ 0 w 6"/>
                  <a:gd name="T23" fmla="*/ 2 h 5"/>
                  <a:gd name="T24" fmla="*/ 0 w 6"/>
                  <a:gd name="T25" fmla="*/ 0 h 5"/>
                  <a:gd name="T26" fmla="*/ 1 w 6"/>
                  <a:gd name="T27" fmla="*/ 0 h 5"/>
                  <a:gd name="T28" fmla="*/ 4 w 6"/>
                  <a:gd name="T2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" h="5">
                    <a:moveTo>
                      <a:pt x="4" y="0"/>
                    </a:moveTo>
                    <a:lnTo>
                      <a:pt x="5" y="0"/>
                    </a:lnTo>
                    <a:lnTo>
                      <a:pt x="5" y="2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4"/>
                    </a:lnTo>
                    <a:lnTo>
                      <a:pt x="6" y="5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4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0" name="Freeform 94">
                <a:extLst>
                  <a:ext uri="{FF2B5EF4-FFF2-40B4-BE49-F238E27FC236}">
                    <a16:creationId xmlns:a16="http://schemas.microsoft.com/office/drawing/2014/main" id="{63757D98-EE5B-6211-E064-22424F2888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0977" y="1559074"/>
                <a:ext cx="34925" cy="17463"/>
              </a:xfrm>
              <a:custGeom>
                <a:avLst/>
                <a:gdLst>
                  <a:gd name="T0" fmla="*/ 18 w 22"/>
                  <a:gd name="T1" fmla="*/ 7 h 11"/>
                  <a:gd name="T2" fmla="*/ 19 w 22"/>
                  <a:gd name="T3" fmla="*/ 7 h 11"/>
                  <a:gd name="T4" fmla="*/ 20 w 22"/>
                  <a:gd name="T5" fmla="*/ 7 h 11"/>
                  <a:gd name="T6" fmla="*/ 20 w 22"/>
                  <a:gd name="T7" fmla="*/ 5 h 11"/>
                  <a:gd name="T8" fmla="*/ 22 w 22"/>
                  <a:gd name="T9" fmla="*/ 5 h 11"/>
                  <a:gd name="T10" fmla="*/ 22 w 22"/>
                  <a:gd name="T11" fmla="*/ 7 h 11"/>
                  <a:gd name="T12" fmla="*/ 20 w 22"/>
                  <a:gd name="T13" fmla="*/ 8 h 11"/>
                  <a:gd name="T14" fmla="*/ 18 w 22"/>
                  <a:gd name="T15" fmla="*/ 8 h 11"/>
                  <a:gd name="T16" fmla="*/ 15 w 22"/>
                  <a:gd name="T17" fmla="*/ 9 h 11"/>
                  <a:gd name="T18" fmla="*/ 11 w 22"/>
                  <a:gd name="T19" fmla="*/ 10 h 11"/>
                  <a:gd name="T20" fmla="*/ 7 w 22"/>
                  <a:gd name="T21" fmla="*/ 11 h 11"/>
                  <a:gd name="T22" fmla="*/ 6 w 22"/>
                  <a:gd name="T23" fmla="*/ 11 h 11"/>
                  <a:gd name="T24" fmla="*/ 3 w 22"/>
                  <a:gd name="T25" fmla="*/ 10 h 11"/>
                  <a:gd name="T26" fmla="*/ 2 w 22"/>
                  <a:gd name="T27" fmla="*/ 9 h 11"/>
                  <a:gd name="T28" fmla="*/ 0 w 22"/>
                  <a:gd name="T29" fmla="*/ 9 h 11"/>
                  <a:gd name="T30" fmla="*/ 0 w 22"/>
                  <a:gd name="T31" fmla="*/ 8 h 11"/>
                  <a:gd name="T32" fmla="*/ 2 w 22"/>
                  <a:gd name="T33" fmla="*/ 5 h 11"/>
                  <a:gd name="T34" fmla="*/ 3 w 22"/>
                  <a:gd name="T35" fmla="*/ 3 h 11"/>
                  <a:gd name="T36" fmla="*/ 6 w 22"/>
                  <a:gd name="T37" fmla="*/ 2 h 11"/>
                  <a:gd name="T38" fmla="*/ 10 w 22"/>
                  <a:gd name="T39" fmla="*/ 1 h 11"/>
                  <a:gd name="T40" fmla="*/ 15 w 22"/>
                  <a:gd name="T41" fmla="*/ 0 h 11"/>
                  <a:gd name="T42" fmla="*/ 16 w 22"/>
                  <a:gd name="T43" fmla="*/ 0 h 11"/>
                  <a:gd name="T44" fmla="*/ 17 w 22"/>
                  <a:gd name="T45" fmla="*/ 0 h 11"/>
                  <a:gd name="T46" fmla="*/ 17 w 22"/>
                  <a:gd name="T47" fmla="*/ 1 h 11"/>
                  <a:gd name="T48" fmla="*/ 18 w 22"/>
                  <a:gd name="T49" fmla="*/ 1 h 11"/>
                  <a:gd name="T50" fmla="*/ 19 w 22"/>
                  <a:gd name="T51" fmla="*/ 1 h 11"/>
                  <a:gd name="T52" fmla="*/ 19 w 22"/>
                  <a:gd name="T53" fmla="*/ 2 h 11"/>
                  <a:gd name="T54" fmla="*/ 18 w 22"/>
                  <a:gd name="T55" fmla="*/ 2 h 11"/>
                  <a:gd name="T56" fmla="*/ 18 w 22"/>
                  <a:gd name="T57" fmla="*/ 3 h 11"/>
                  <a:gd name="T58" fmla="*/ 18 w 22"/>
                  <a:gd name="T59" fmla="*/ 4 h 11"/>
                  <a:gd name="T60" fmla="*/ 19 w 22"/>
                  <a:gd name="T61" fmla="*/ 4 h 11"/>
                  <a:gd name="T62" fmla="*/ 18 w 22"/>
                  <a:gd name="T63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" h="11">
                    <a:moveTo>
                      <a:pt x="18" y="7"/>
                    </a:moveTo>
                    <a:lnTo>
                      <a:pt x="19" y="7"/>
                    </a:lnTo>
                    <a:lnTo>
                      <a:pt x="20" y="7"/>
                    </a:lnTo>
                    <a:lnTo>
                      <a:pt x="20" y="5"/>
                    </a:lnTo>
                    <a:lnTo>
                      <a:pt x="22" y="5"/>
                    </a:lnTo>
                    <a:lnTo>
                      <a:pt x="22" y="7"/>
                    </a:lnTo>
                    <a:lnTo>
                      <a:pt x="20" y="8"/>
                    </a:lnTo>
                    <a:lnTo>
                      <a:pt x="18" y="8"/>
                    </a:lnTo>
                    <a:lnTo>
                      <a:pt x="15" y="9"/>
                    </a:lnTo>
                    <a:lnTo>
                      <a:pt x="11" y="10"/>
                    </a:lnTo>
                    <a:lnTo>
                      <a:pt x="7" y="11"/>
                    </a:lnTo>
                    <a:lnTo>
                      <a:pt x="6" y="11"/>
                    </a:lnTo>
                    <a:lnTo>
                      <a:pt x="3" y="10"/>
                    </a:lnTo>
                    <a:lnTo>
                      <a:pt x="2" y="9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2" y="5"/>
                    </a:lnTo>
                    <a:lnTo>
                      <a:pt x="3" y="3"/>
                    </a:lnTo>
                    <a:lnTo>
                      <a:pt x="6" y="2"/>
                    </a:lnTo>
                    <a:lnTo>
                      <a:pt x="10" y="1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9" y="1"/>
                    </a:lnTo>
                    <a:lnTo>
                      <a:pt x="19" y="2"/>
                    </a:lnTo>
                    <a:lnTo>
                      <a:pt x="18" y="2"/>
                    </a:lnTo>
                    <a:lnTo>
                      <a:pt x="18" y="3"/>
                    </a:lnTo>
                    <a:lnTo>
                      <a:pt x="18" y="4"/>
                    </a:lnTo>
                    <a:lnTo>
                      <a:pt x="19" y="4"/>
                    </a:lnTo>
                    <a:lnTo>
                      <a:pt x="18" y="7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1" name="Freeform 95">
                <a:extLst>
                  <a:ext uri="{FF2B5EF4-FFF2-40B4-BE49-F238E27FC236}">
                    <a16:creationId xmlns:a16="http://schemas.microsoft.com/office/drawing/2014/main" id="{6D2F4350-B6CC-140C-1893-F9CE96CA8F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91952" y="1525736"/>
                <a:ext cx="7938" cy="7938"/>
              </a:xfrm>
              <a:custGeom>
                <a:avLst/>
                <a:gdLst>
                  <a:gd name="T0" fmla="*/ 4 w 5"/>
                  <a:gd name="T1" fmla="*/ 3 h 5"/>
                  <a:gd name="T2" fmla="*/ 5 w 5"/>
                  <a:gd name="T3" fmla="*/ 4 h 5"/>
                  <a:gd name="T4" fmla="*/ 5 w 5"/>
                  <a:gd name="T5" fmla="*/ 5 h 5"/>
                  <a:gd name="T6" fmla="*/ 4 w 5"/>
                  <a:gd name="T7" fmla="*/ 4 h 5"/>
                  <a:gd name="T8" fmla="*/ 3 w 5"/>
                  <a:gd name="T9" fmla="*/ 4 h 5"/>
                  <a:gd name="T10" fmla="*/ 1 w 5"/>
                  <a:gd name="T11" fmla="*/ 4 h 5"/>
                  <a:gd name="T12" fmla="*/ 0 w 5"/>
                  <a:gd name="T13" fmla="*/ 3 h 5"/>
                  <a:gd name="T14" fmla="*/ 1 w 5"/>
                  <a:gd name="T15" fmla="*/ 1 h 5"/>
                  <a:gd name="T16" fmla="*/ 1 w 5"/>
                  <a:gd name="T17" fmla="*/ 0 h 5"/>
                  <a:gd name="T18" fmla="*/ 3 w 5"/>
                  <a:gd name="T19" fmla="*/ 0 h 5"/>
                  <a:gd name="T20" fmla="*/ 4 w 5"/>
                  <a:gd name="T21" fmla="*/ 0 h 5"/>
                  <a:gd name="T22" fmla="*/ 4 w 5"/>
                  <a:gd name="T23" fmla="*/ 1 h 5"/>
                  <a:gd name="T24" fmla="*/ 4 w 5"/>
                  <a:gd name="T2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5">
                    <a:moveTo>
                      <a:pt x="4" y="3"/>
                    </a:moveTo>
                    <a:lnTo>
                      <a:pt x="5" y="4"/>
                    </a:lnTo>
                    <a:lnTo>
                      <a:pt x="5" y="5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4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2" name="Freeform 96">
                <a:extLst>
                  <a:ext uri="{FF2B5EF4-FFF2-40B4-BE49-F238E27FC236}">
                    <a16:creationId xmlns:a16="http://schemas.microsoft.com/office/drawing/2014/main" id="{2CCF4C25-A451-80FC-EC4E-426F0AA07C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7190" y="1506686"/>
                <a:ext cx="19050" cy="11113"/>
              </a:xfrm>
              <a:custGeom>
                <a:avLst/>
                <a:gdLst>
                  <a:gd name="T0" fmla="*/ 7 w 12"/>
                  <a:gd name="T1" fmla="*/ 0 h 7"/>
                  <a:gd name="T2" fmla="*/ 8 w 12"/>
                  <a:gd name="T3" fmla="*/ 0 h 7"/>
                  <a:gd name="T4" fmla="*/ 9 w 12"/>
                  <a:gd name="T5" fmla="*/ 0 h 7"/>
                  <a:gd name="T6" fmla="*/ 11 w 12"/>
                  <a:gd name="T7" fmla="*/ 0 h 7"/>
                  <a:gd name="T8" fmla="*/ 12 w 12"/>
                  <a:gd name="T9" fmla="*/ 1 h 7"/>
                  <a:gd name="T10" fmla="*/ 12 w 12"/>
                  <a:gd name="T11" fmla="*/ 2 h 7"/>
                  <a:gd name="T12" fmla="*/ 11 w 12"/>
                  <a:gd name="T13" fmla="*/ 3 h 7"/>
                  <a:gd name="T14" fmla="*/ 9 w 12"/>
                  <a:gd name="T15" fmla="*/ 3 h 7"/>
                  <a:gd name="T16" fmla="*/ 8 w 12"/>
                  <a:gd name="T17" fmla="*/ 4 h 7"/>
                  <a:gd name="T18" fmla="*/ 6 w 12"/>
                  <a:gd name="T19" fmla="*/ 5 h 7"/>
                  <a:gd name="T20" fmla="*/ 4 w 12"/>
                  <a:gd name="T21" fmla="*/ 7 h 7"/>
                  <a:gd name="T22" fmla="*/ 3 w 12"/>
                  <a:gd name="T23" fmla="*/ 5 h 7"/>
                  <a:gd name="T24" fmla="*/ 2 w 12"/>
                  <a:gd name="T25" fmla="*/ 5 h 7"/>
                  <a:gd name="T26" fmla="*/ 1 w 12"/>
                  <a:gd name="T27" fmla="*/ 4 h 7"/>
                  <a:gd name="T28" fmla="*/ 1 w 12"/>
                  <a:gd name="T29" fmla="*/ 2 h 7"/>
                  <a:gd name="T30" fmla="*/ 0 w 12"/>
                  <a:gd name="T31" fmla="*/ 1 h 7"/>
                  <a:gd name="T32" fmla="*/ 1 w 12"/>
                  <a:gd name="T33" fmla="*/ 1 h 7"/>
                  <a:gd name="T34" fmla="*/ 1 w 12"/>
                  <a:gd name="T35" fmla="*/ 0 h 7"/>
                  <a:gd name="T36" fmla="*/ 2 w 12"/>
                  <a:gd name="T37" fmla="*/ 0 h 7"/>
                  <a:gd name="T38" fmla="*/ 2 w 12"/>
                  <a:gd name="T39" fmla="*/ 1 h 7"/>
                  <a:gd name="T40" fmla="*/ 3 w 12"/>
                  <a:gd name="T41" fmla="*/ 0 h 7"/>
                  <a:gd name="T42" fmla="*/ 4 w 12"/>
                  <a:gd name="T43" fmla="*/ 0 h 7"/>
                  <a:gd name="T44" fmla="*/ 7 w 12"/>
                  <a:gd name="T4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" h="7">
                    <a:moveTo>
                      <a:pt x="7" y="0"/>
                    </a:moveTo>
                    <a:lnTo>
                      <a:pt x="8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2" y="1"/>
                    </a:lnTo>
                    <a:lnTo>
                      <a:pt x="12" y="2"/>
                    </a:lnTo>
                    <a:lnTo>
                      <a:pt x="11" y="3"/>
                    </a:lnTo>
                    <a:lnTo>
                      <a:pt x="9" y="3"/>
                    </a:lnTo>
                    <a:lnTo>
                      <a:pt x="8" y="4"/>
                    </a:lnTo>
                    <a:lnTo>
                      <a:pt x="6" y="5"/>
                    </a:lnTo>
                    <a:lnTo>
                      <a:pt x="4" y="7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7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3" name="Freeform 97">
                <a:extLst>
                  <a:ext uri="{FF2B5EF4-FFF2-40B4-BE49-F238E27FC236}">
                    <a16:creationId xmlns:a16="http://schemas.microsoft.com/office/drawing/2014/main" id="{C51669C7-5FA7-45D1-A507-DDB0EF92AB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7490" y="1324124"/>
                <a:ext cx="290513" cy="258763"/>
              </a:xfrm>
              <a:custGeom>
                <a:avLst/>
                <a:gdLst>
                  <a:gd name="T0" fmla="*/ 89 w 183"/>
                  <a:gd name="T1" fmla="*/ 15 h 163"/>
                  <a:gd name="T2" fmla="*/ 94 w 183"/>
                  <a:gd name="T3" fmla="*/ 13 h 163"/>
                  <a:gd name="T4" fmla="*/ 106 w 183"/>
                  <a:gd name="T5" fmla="*/ 13 h 163"/>
                  <a:gd name="T6" fmla="*/ 107 w 183"/>
                  <a:gd name="T7" fmla="*/ 8 h 163"/>
                  <a:gd name="T8" fmla="*/ 118 w 183"/>
                  <a:gd name="T9" fmla="*/ 14 h 163"/>
                  <a:gd name="T10" fmla="*/ 116 w 183"/>
                  <a:gd name="T11" fmla="*/ 17 h 163"/>
                  <a:gd name="T12" fmla="*/ 117 w 183"/>
                  <a:gd name="T13" fmla="*/ 26 h 163"/>
                  <a:gd name="T14" fmla="*/ 121 w 183"/>
                  <a:gd name="T15" fmla="*/ 34 h 163"/>
                  <a:gd name="T16" fmla="*/ 127 w 183"/>
                  <a:gd name="T17" fmla="*/ 43 h 163"/>
                  <a:gd name="T18" fmla="*/ 178 w 183"/>
                  <a:gd name="T19" fmla="*/ 68 h 163"/>
                  <a:gd name="T20" fmla="*/ 180 w 183"/>
                  <a:gd name="T21" fmla="*/ 74 h 163"/>
                  <a:gd name="T22" fmla="*/ 180 w 183"/>
                  <a:gd name="T23" fmla="*/ 80 h 163"/>
                  <a:gd name="T24" fmla="*/ 175 w 183"/>
                  <a:gd name="T25" fmla="*/ 88 h 163"/>
                  <a:gd name="T26" fmla="*/ 166 w 183"/>
                  <a:gd name="T27" fmla="*/ 90 h 163"/>
                  <a:gd name="T28" fmla="*/ 152 w 183"/>
                  <a:gd name="T29" fmla="*/ 90 h 163"/>
                  <a:gd name="T30" fmla="*/ 148 w 183"/>
                  <a:gd name="T31" fmla="*/ 82 h 163"/>
                  <a:gd name="T32" fmla="*/ 143 w 183"/>
                  <a:gd name="T33" fmla="*/ 85 h 163"/>
                  <a:gd name="T34" fmla="*/ 129 w 183"/>
                  <a:gd name="T35" fmla="*/ 82 h 163"/>
                  <a:gd name="T36" fmla="*/ 117 w 183"/>
                  <a:gd name="T37" fmla="*/ 84 h 163"/>
                  <a:gd name="T38" fmla="*/ 108 w 183"/>
                  <a:gd name="T39" fmla="*/ 90 h 163"/>
                  <a:gd name="T40" fmla="*/ 87 w 183"/>
                  <a:gd name="T41" fmla="*/ 90 h 163"/>
                  <a:gd name="T42" fmla="*/ 69 w 183"/>
                  <a:gd name="T43" fmla="*/ 116 h 163"/>
                  <a:gd name="T44" fmla="*/ 60 w 183"/>
                  <a:gd name="T45" fmla="*/ 118 h 163"/>
                  <a:gd name="T46" fmla="*/ 48 w 183"/>
                  <a:gd name="T47" fmla="*/ 125 h 163"/>
                  <a:gd name="T48" fmla="*/ 38 w 183"/>
                  <a:gd name="T49" fmla="*/ 131 h 163"/>
                  <a:gd name="T50" fmla="*/ 30 w 183"/>
                  <a:gd name="T51" fmla="*/ 142 h 163"/>
                  <a:gd name="T52" fmla="*/ 21 w 183"/>
                  <a:gd name="T53" fmla="*/ 149 h 163"/>
                  <a:gd name="T54" fmla="*/ 17 w 183"/>
                  <a:gd name="T55" fmla="*/ 157 h 163"/>
                  <a:gd name="T56" fmla="*/ 6 w 183"/>
                  <a:gd name="T57" fmla="*/ 161 h 163"/>
                  <a:gd name="T58" fmla="*/ 13 w 183"/>
                  <a:gd name="T59" fmla="*/ 149 h 163"/>
                  <a:gd name="T60" fmla="*/ 11 w 183"/>
                  <a:gd name="T61" fmla="*/ 141 h 163"/>
                  <a:gd name="T62" fmla="*/ 20 w 183"/>
                  <a:gd name="T63" fmla="*/ 134 h 163"/>
                  <a:gd name="T64" fmla="*/ 37 w 183"/>
                  <a:gd name="T65" fmla="*/ 126 h 163"/>
                  <a:gd name="T66" fmla="*/ 46 w 183"/>
                  <a:gd name="T67" fmla="*/ 120 h 163"/>
                  <a:gd name="T68" fmla="*/ 32 w 183"/>
                  <a:gd name="T69" fmla="*/ 117 h 163"/>
                  <a:gd name="T70" fmla="*/ 20 w 183"/>
                  <a:gd name="T71" fmla="*/ 118 h 163"/>
                  <a:gd name="T72" fmla="*/ 1 w 183"/>
                  <a:gd name="T73" fmla="*/ 116 h 163"/>
                  <a:gd name="T74" fmla="*/ 2 w 183"/>
                  <a:gd name="T75" fmla="*/ 109 h 163"/>
                  <a:gd name="T76" fmla="*/ 10 w 183"/>
                  <a:gd name="T77" fmla="*/ 98 h 163"/>
                  <a:gd name="T78" fmla="*/ 12 w 183"/>
                  <a:gd name="T79" fmla="*/ 95 h 163"/>
                  <a:gd name="T80" fmla="*/ 18 w 183"/>
                  <a:gd name="T81" fmla="*/ 92 h 163"/>
                  <a:gd name="T82" fmla="*/ 19 w 183"/>
                  <a:gd name="T83" fmla="*/ 88 h 163"/>
                  <a:gd name="T84" fmla="*/ 17 w 183"/>
                  <a:gd name="T85" fmla="*/ 78 h 163"/>
                  <a:gd name="T86" fmla="*/ 17 w 183"/>
                  <a:gd name="T87" fmla="*/ 68 h 163"/>
                  <a:gd name="T88" fmla="*/ 29 w 183"/>
                  <a:gd name="T89" fmla="*/ 60 h 163"/>
                  <a:gd name="T90" fmla="*/ 36 w 183"/>
                  <a:gd name="T91" fmla="*/ 58 h 163"/>
                  <a:gd name="T92" fmla="*/ 34 w 183"/>
                  <a:gd name="T93" fmla="*/ 44 h 163"/>
                  <a:gd name="T94" fmla="*/ 28 w 183"/>
                  <a:gd name="T95" fmla="*/ 39 h 163"/>
                  <a:gd name="T96" fmla="*/ 20 w 183"/>
                  <a:gd name="T97" fmla="*/ 31 h 163"/>
                  <a:gd name="T98" fmla="*/ 20 w 183"/>
                  <a:gd name="T99" fmla="*/ 23 h 163"/>
                  <a:gd name="T100" fmla="*/ 30 w 183"/>
                  <a:gd name="T101" fmla="*/ 16 h 163"/>
                  <a:gd name="T102" fmla="*/ 40 w 183"/>
                  <a:gd name="T103" fmla="*/ 11 h 163"/>
                  <a:gd name="T104" fmla="*/ 47 w 183"/>
                  <a:gd name="T105" fmla="*/ 10 h 163"/>
                  <a:gd name="T106" fmla="*/ 54 w 183"/>
                  <a:gd name="T107" fmla="*/ 8 h 163"/>
                  <a:gd name="T108" fmla="*/ 61 w 183"/>
                  <a:gd name="T109" fmla="*/ 1 h 163"/>
                  <a:gd name="T110" fmla="*/ 69 w 183"/>
                  <a:gd name="T111" fmla="*/ 1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3" h="163">
                    <a:moveTo>
                      <a:pt x="77" y="3"/>
                    </a:moveTo>
                    <a:lnTo>
                      <a:pt x="79" y="7"/>
                    </a:lnTo>
                    <a:lnTo>
                      <a:pt x="81" y="9"/>
                    </a:lnTo>
                    <a:lnTo>
                      <a:pt x="82" y="10"/>
                    </a:lnTo>
                    <a:lnTo>
                      <a:pt x="87" y="13"/>
                    </a:lnTo>
                    <a:lnTo>
                      <a:pt x="87" y="14"/>
                    </a:lnTo>
                    <a:lnTo>
                      <a:pt x="89" y="15"/>
                    </a:lnTo>
                    <a:lnTo>
                      <a:pt x="89" y="16"/>
                    </a:lnTo>
                    <a:lnTo>
                      <a:pt x="90" y="16"/>
                    </a:lnTo>
                    <a:lnTo>
                      <a:pt x="90" y="15"/>
                    </a:lnTo>
                    <a:lnTo>
                      <a:pt x="90" y="14"/>
                    </a:lnTo>
                    <a:lnTo>
                      <a:pt x="91" y="14"/>
                    </a:lnTo>
                    <a:lnTo>
                      <a:pt x="92" y="13"/>
                    </a:lnTo>
                    <a:lnTo>
                      <a:pt x="94" y="13"/>
                    </a:lnTo>
                    <a:lnTo>
                      <a:pt x="94" y="11"/>
                    </a:lnTo>
                    <a:lnTo>
                      <a:pt x="98" y="10"/>
                    </a:lnTo>
                    <a:lnTo>
                      <a:pt x="100" y="10"/>
                    </a:lnTo>
                    <a:lnTo>
                      <a:pt x="103" y="13"/>
                    </a:lnTo>
                    <a:lnTo>
                      <a:pt x="104" y="13"/>
                    </a:lnTo>
                    <a:lnTo>
                      <a:pt x="105" y="13"/>
                    </a:lnTo>
                    <a:lnTo>
                      <a:pt x="106" y="13"/>
                    </a:lnTo>
                    <a:lnTo>
                      <a:pt x="106" y="11"/>
                    </a:lnTo>
                    <a:lnTo>
                      <a:pt x="105" y="11"/>
                    </a:lnTo>
                    <a:lnTo>
                      <a:pt x="105" y="10"/>
                    </a:lnTo>
                    <a:lnTo>
                      <a:pt x="105" y="9"/>
                    </a:lnTo>
                    <a:lnTo>
                      <a:pt x="105" y="8"/>
                    </a:lnTo>
                    <a:lnTo>
                      <a:pt x="106" y="8"/>
                    </a:lnTo>
                    <a:lnTo>
                      <a:pt x="107" y="8"/>
                    </a:lnTo>
                    <a:lnTo>
                      <a:pt x="109" y="9"/>
                    </a:lnTo>
                    <a:lnTo>
                      <a:pt x="111" y="9"/>
                    </a:lnTo>
                    <a:lnTo>
                      <a:pt x="112" y="10"/>
                    </a:lnTo>
                    <a:lnTo>
                      <a:pt x="114" y="9"/>
                    </a:lnTo>
                    <a:lnTo>
                      <a:pt x="115" y="9"/>
                    </a:lnTo>
                    <a:lnTo>
                      <a:pt x="117" y="10"/>
                    </a:lnTo>
                    <a:lnTo>
                      <a:pt x="118" y="14"/>
                    </a:lnTo>
                    <a:lnTo>
                      <a:pt x="118" y="15"/>
                    </a:lnTo>
                    <a:lnTo>
                      <a:pt x="118" y="16"/>
                    </a:lnTo>
                    <a:lnTo>
                      <a:pt x="120" y="16"/>
                    </a:lnTo>
                    <a:lnTo>
                      <a:pt x="120" y="17"/>
                    </a:lnTo>
                    <a:lnTo>
                      <a:pt x="118" y="17"/>
                    </a:lnTo>
                    <a:lnTo>
                      <a:pt x="117" y="17"/>
                    </a:lnTo>
                    <a:lnTo>
                      <a:pt x="116" y="17"/>
                    </a:lnTo>
                    <a:lnTo>
                      <a:pt x="115" y="17"/>
                    </a:lnTo>
                    <a:lnTo>
                      <a:pt x="115" y="18"/>
                    </a:lnTo>
                    <a:lnTo>
                      <a:pt x="114" y="21"/>
                    </a:lnTo>
                    <a:lnTo>
                      <a:pt x="115" y="23"/>
                    </a:lnTo>
                    <a:lnTo>
                      <a:pt x="116" y="24"/>
                    </a:lnTo>
                    <a:lnTo>
                      <a:pt x="117" y="25"/>
                    </a:lnTo>
                    <a:lnTo>
                      <a:pt x="117" y="26"/>
                    </a:lnTo>
                    <a:lnTo>
                      <a:pt x="118" y="30"/>
                    </a:lnTo>
                    <a:lnTo>
                      <a:pt x="120" y="31"/>
                    </a:lnTo>
                    <a:lnTo>
                      <a:pt x="121" y="32"/>
                    </a:lnTo>
                    <a:lnTo>
                      <a:pt x="121" y="33"/>
                    </a:lnTo>
                    <a:lnTo>
                      <a:pt x="122" y="33"/>
                    </a:lnTo>
                    <a:lnTo>
                      <a:pt x="122" y="34"/>
                    </a:lnTo>
                    <a:lnTo>
                      <a:pt x="121" y="34"/>
                    </a:lnTo>
                    <a:lnTo>
                      <a:pt x="121" y="35"/>
                    </a:lnTo>
                    <a:lnTo>
                      <a:pt x="122" y="36"/>
                    </a:lnTo>
                    <a:lnTo>
                      <a:pt x="122" y="38"/>
                    </a:lnTo>
                    <a:lnTo>
                      <a:pt x="123" y="39"/>
                    </a:lnTo>
                    <a:lnTo>
                      <a:pt x="125" y="40"/>
                    </a:lnTo>
                    <a:lnTo>
                      <a:pt x="125" y="41"/>
                    </a:lnTo>
                    <a:lnTo>
                      <a:pt x="127" y="43"/>
                    </a:lnTo>
                    <a:lnTo>
                      <a:pt x="130" y="47"/>
                    </a:lnTo>
                    <a:lnTo>
                      <a:pt x="139" y="52"/>
                    </a:lnTo>
                    <a:lnTo>
                      <a:pt x="152" y="58"/>
                    </a:lnTo>
                    <a:lnTo>
                      <a:pt x="170" y="67"/>
                    </a:lnTo>
                    <a:lnTo>
                      <a:pt x="176" y="68"/>
                    </a:lnTo>
                    <a:lnTo>
                      <a:pt x="177" y="68"/>
                    </a:lnTo>
                    <a:lnTo>
                      <a:pt x="178" y="68"/>
                    </a:lnTo>
                    <a:lnTo>
                      <a:pt x="178" y="67"/>
                    </a:lnTo>
                    <a:lnTo>
                      <a:pt x="180" y="67"/>
                    </a:lnTo>
                    <a:lnTo>
                      <a:pt x="182" y="68"/>
                    </a:lnTo>
                    <a:lnTo>
                      <a:pt x="183" y="69"/>
                    </a:lnTo>
                    <a:lnTo>
                      <a:pt x="182" y="72"/>
                    </a:lnTo>
                    <a:lnTo>
                      <a:pt x="181" y="73"/>
                    </a:lnTo>
                    <a:lnTo>
                      <a:pt x="180" y="74"/>
                    </a:lnTo>
                    <a:lnTo>
                      <a:pt x="180" y="75"/>
                    </a:lnTo>
                    <a:lnTo>
                      <a:pt x="178" y="75"/>
                    </a:lnTo>
                    <a:lnTo>
                      <a:pt x="180" y="76"/>
                    </a:lnTo>
                    <a:lnTo>
                      <a:pt x="180" y="77"/>
                    </a:lnTo>
                    <a:lnTo>
                      <a:pt x="181" y="77"/>
                    </a:lnTo>
                    <a:lnTo>
                      <a:pt x="180" y="78"/>
                    </a:lnTo>
                    <a:lnTo>
                      <a:pt x="180" y="80"/>
                    </a:lnTo>
                    <a:lnTo>
                      <a:pt x="180" y="81"/>
                    </a:lnTo>
                    <a:lnTo>
                      <a:pt x="178" y="83"/>
                    </a:lnTo>
                    <a:lnTo>
                      <a:pt x="177" y="84"/>
                    </a:lnTo>
                    <a:lnTo>
                      <a:pt x="176" y="84"/>
                    </a:lnTo>
                    <a:lnTo>
                      <a:pt x="175" y="85"/>
                    </a:lnTo>
                    <a:lnTo>
                      <a:pt x="175" y="86"/>
                    </a:lnTo>
                    <a:lnTo>
                      <a:pt x="175" y="88"/>
                    </a:lnTo>
                    <a:lnTo>
                      <a:pt x="174" y="88"/>
                    </a:lnTo>
                    <a:lnTo>
                      <a:pt x="173" y="88"/>
                    </a:lnTo>
                    <a:lnTo>
                      <a:pt x="172" y="88"/>
                    </a:lnTo>
                    <a:lnTo>
                      <a:pt x="172" y="89"/>
                    </a:lnTo>
                    <a:lnTo>
                      <a:pt x="170" y="89"/>
                    </a:lnTo>
                    <a:lnTo>
                      <a:pt x="167" y="90"/>
                    </a:lnTo>
                    <a:lnTo>
                      <a:pt x="166" y="90"/>
                    </a:lnTo>
                    <a:lnTo>
                      <a:pt x="166" y="91"/>
                    </a:lnTo>
                    <a:lnTo>
                      <a:pt x="165" y="91"/>
                    </a:lnTo>
                    <a:lnTo>
                      <a:pt x="164" y="91"/>
                    </a:lnTo>
                    <a:lnTo>
                      <a:pt x="163" y="90"/>
                    </a:lnTo>
                    <a:lnTo>
                      <a:pt x="160" y="90"/>
                    </a:lnTo>
                    <a:lnTo>
                      <a:pt x="154" y="90"/>
                    </a:lnTo>
                    <a:lnTo>
                      <a:pt x="152" y="90"/>
                    </a:lnTo>
                    <a:lnTo>
                      <a:pt x="152" y="88"/>
                    </a:lnTo>
                    <a:lnTo>
                      <a:pt x="151" y="86"/>
                    </a:lnTo>
                    <a:lnTo>
                      <a:pt x="151" y="84"/>
                    </a:lnTo>
                    <a:lnTo>
                      <a:pt x="150" y="83"/>
                    </a:lnTo>
                    <a:lnTo>
                      <a:pt x="149" y="82"/>
                    </a:lnTo>
                    <a:lnTo>
                      <a:pt x="148" y="81"/>
                    </a:lnTo>
                    <a:lnTo>
                      <a:pt x="148" y="82"/>
                    </a:lnTo>
                    <a:lnTo>
                      <a:pt x="149" y="83"/>
                    </a:lnTo>
                    <a:lnTo>
                      <a:pt x="150" y="85"/>
                    </a:lnTo>
                    <a:lnTo>
                      <a:pt x="150" y="86"/>
                    </a:lnTo>
                    <a:lnTo>
                      <a:pt x="149" y="88"/>
                    </a:lnTo>
                    <a:lnTo>
                      <a:pt x="149" y="89"/>
                    </a:lnTo>
                    <a:lnTo>
                      <a:pt x="147" y="89"/>
                    </a:lnTo>
                    <a:lnTo>
                      <a:pt x="143" y="85"/>
                    </a:lnTo>
                    <a:lnTo>
                      <a:pt x="142" y="84"/>
                    </a:lnTo>
                    <a:lnTo>
                      <a:pt x="140" y="84"/>
                    </a:lnTo>
                    <a:lnTo>
                      <a:pt x="137" y="83"/>
                    </a:lnTo>
                    <a:lnTo>
                      <a:pt x="134" y="82"/>
                    </a:lnTo>
                    <a:lnTo>
                      <a:pt x="132" y="82"/>
                    </a:lnTo>
                    <a:lnTo>
                      <a:pt x="131" y="81"/>
                    </a:lnTo>
                    <a:lnTo>
                      <a:pt x="129" y="82"/>
                    </a:lnTo>
                    <a:lnTo>
                      <a:pt x="127" y="82"/>
                    </a:lnTo>
                    <a:lnTo>
                      <a:pt x="126" y="82"/>
                    </a:lnTo>
                    <a:lnTo>
                      <a:pt x="126" y="81"/>
                    </a:lnTo>
                    <a:lnTo>
                      <a:pt x="123" y="82"/>
                    </a:lnTo>
                    <a:lnTo>
                      <a:pt x="120" y="84"/>
                    </a:lnTo>
                    <a:lnTo>
                      <a:pt x="118" y="84"/>
                    </a:lnTo>
                    <a:lnTo>
                      <a:pt x="117" y="84"/>
                    </a:lnTo>
                    <a:lnTo>
                      <a:pt x="116" y="85"/>
                    </a:lnTo>
                    <a:lnTo>
                      <a:pt x="116" y="86"/>
                    </a:lnTo>
                    <a:lnTo>
                      <a:pt x="114" y="88"/>
                    </a:lnTo>
                    <a:lnTo>
                      <a:pt x="114" y="89"/>
                    </a:lnTo>
                    <a:lnTo>
                      <a:pt x="114" y="90"/>
                    </a:lnTo>
                    <a:lnTo>
                      <a:pt x="113" y="90"/>
                    </a:lnTo>
                    <a:lnTo>
                      <a:pt x="108" y="90"/>
                    </a:lnTo>
                    <a:lnTo>
                      <a:pt x="107" y="89"/>
                    </a:lnTo>
                    <a:lnTo>
                      <a:pt x="106" y="89"/>
                    </a:lnTo>
                    <a:lnTo>
                      <a:pt x="106" y="88"/>
                    </a:lnTo>
                    <a:lnTo>
                      <a:pt x="103" y="86"/>
                    </a:lnTo>
                    <a:lnTo>
                      <a:pt x="100" y="86"/>
                    </a:lnTo>
                    <a:lnTo>
                      <a:pt x="88" y="89"/>
                    </a:lnTo>
                    <a:lnTo>
                      <a:pt x="87" y="90"/>
                    </a:lnTo>
                    <a:lnTo>
                      <a:pt x="85" y="92"/>
                    </a:lnTo>
                    <a:lnTo>
                      <a:pt x="83" y="99"/>
                    </a:lnTo>
                    <a:lnTo>
                      <a:pt x="82" y="101"/>
                    </a:lnTo>
                    <a:lnTo>
                      <a:pt x="77" y="107"/>
                    </a:lnTo>
                    <a:lnTo>
                      <a:pt x="74" y="111"/>
                    </a:lnTo>
                    <a:lnTo>
                      <a:pt x="69" y="115"/>
                    </a:lnTo>
                    <a:lnTo>
                      <a:pt x="69" y="116"/>
                    </a:lnTo>
                    <a:lnTo>
                      <a:pt x="68" y="116"/>
                    </a:lnTo>
                    <a:lnTo>
                      <a:pt x="68" y="117"/>
                    </a:lnTo>
                    <a:lnTo>
                      <a:pt x="66" y="117"/>
                    </a:lnTo>
                    <a:lnTo>
                      <a:pt x="65" y="117"/>
                    </a:lnTo>
                    <a:lnTo>
                      <a:pt x="64" y="118"/>
                    </a:lnTo>
                    <a:lnTo>
                      <a:pt x="61" y="118"/>
                    </a:lnTo>
                    <a:lnTo>
                      <a:pt x="60" y="118"/>
                    </a:lnTo>
                    <a:lnTo>
                      <a:pt x="58" y="119"/>
                    </a:lnTo>
                    <a:lnTo>
                      <a:pt x="57" y="122"/>
                    </a:lnTo>
                    <a:lnTo>
                      <a:pt x="56" y="122"/>
                    </a:lnTo>
                    <a:lnTo>
                      <a:pt x="55" y="123"/>
                    </a:lnTo>
                    <a:lnTo>
                      <a:pt x="54" y="123"/>
                    </a:lnTo>
                    <a:lnTo>
                      <a:pt x="52" y="123"/>
                    </a:lnTo>
                    <a:lnTo>
                      <a:pt x="48" y="125"/>
                    </a:lnTo>
                    <a:lnTo>
                      <a:pt x="47" y="126"/>
                    </a:lnTo>
                    <a:lnTo>
                      <a:pt x="46" y="127"/>
                    </a:lnTo>
                    <a:lnTo>
                      <a:pt x="43" y="127"/>
                    </a:lnTo>
                    <a:lnTo>
                      <a:pt x="42" y="128"/>
                    </a:lnTo>
                    <a:lnTo>
                      <a:pt x="39" y="130"/>
                    </a:lnTo>
                    <a:lnTo>
                      <a:pt x="39" y="131"/>
                    </a:lnTo>
                    <a:lnTo>
                      <a:pt x="38" y="131"/>
                    </a:lnTo>
                    <a:lnTo>
                      <a:pt x="38" y="133"/>
                    </a:lnTo>
                    <a:lnTo>
                      <a:pt x="37" y="134"/>
                    </a:lnTo>
                    <a:lnTo>
                      <a:pt x="35" y="135"/>
                    </a:lnTo>
                    <a:lnTo>
                      <a:pt x="35" y="138"/>
                    </a:lnTo>
                    <a:lnTo>
                      <a:pt x="34" y="139"/>
                    </a:lnTo>
                    <a:lnTo>
                      <a:pt x="34" y="140"/>
                    </a:lnTo>
                    <a:lnTo>
                      <a:pt x="30" y="142"/>
                    </a:lnTo>
                    <a:lnTo>
                      <a:pt x="29" y="142"/>
                    </a:lnTo>
                    <a:lnTo>
                      <a:pt x="28" y="143"/>
                    </a:lnTo>
                    <a:lnTo>
                      <a:pt x="27" y="143"/>
                    </a:lnTo>
                    <a:lnTo>
                      <a:pt x="26" y="145"/>
                    </a:lnTo>
                    <a:lnTo>
                      <a:pt x="23" y="148"/>
                    </a:lnTo>
                    <a:lnTo>
                      <a:pt x="22" y="149"/>
                    </a:lnTo>
                    <a:lnTo>
                      <a:pt x="21" y="149"/>
                    </a:lnTo>
                    <a:lnTo>
                      <a:pt x="20" y="150"/>
                    </a:lnTo>
                    <a:lnTo>
                      <a:pt x="19" y="150"/>
                    </a:lnTo>
                    <a:lnTo>
                      <a:pt x="18" y="151"/>
                    </a:lnTo>
                    <a:lnTo>
                      <a:pt x="18" y="152"/>
                    </a:lnTo>
                    <a:lnTo>
                      <a:pt x="19" y="153"/>
                    </a:lnTo>
                    <a:lnTo>
                      <a:pt x="20" y="155"/>
                    </a:lnTo>
                    <a:lnTo>
                      <a:pt x="17" y="157"/>
                    </a:lnTo>
                    <a:lnTo>
                      <a:pt x="17" y="158"/>
                    </a:lnTo>
                    <a:lnTo>
                      <a:pt x="13" y="159"/>
                    </a:lnTo>
                    <a:lnTo>
                      <a:pt x="12" y="161"/>
                    </a:lnTo>
                    <a:lnTo>
                      <a:pt x="11" y="161"/>
                    </a:lnTo>
                    <a:lnTo>
                      <a:pt x="8" y="163"/>
                    </a:lnTo>
                    <a:lnTo>
                      <a:pt x="6" y="163"/>
                    </a:lnTo>
                    <a:lnTo>
                      <a:pt x="6" y="161"/>
                    </a:lnTo>
                    <a:lnTo>
                      <a:pt x="8" y="160"/>
                    </a:lnTo>
                    <a:lnTo>
                      <a:pt x="9" y="159"/>
                    </a:lnTo>
                    <a:lnTo>
                      <a:pt x="10" y="157"/>
                    </a:lnTo>
                    <a:lnTo>
                      <a:pt x="10" y="156"/>
                    </a:lnTo>
                    <a:lnTo>
                      <a:pt x="10" y="155"/>
                    </a:lnTo>
                    <a:lnTo>
                      <a:pt x="13" y="151"/>
                    </a:lnTo>
                    <a:lnTo>
                      <a:pt x="13" y="149"/>
                    </a:lnTo>
                    <a:lnTo>
                      <a:pt x="13" y="147"/>
                    </a:lnTo>
                    <a:lnTo>
                      <a:pt x="12" y="144"/>
                    </a:lnTo>
                    <a:lnTo>
                      <a:pt x="11" y="143"/>
                    </a:lnTo>
                    <a:lnTo>
                      <a:pt x="11" y="142"/>
                    </a:lnTo>
                    <a:lnTo>
                      <a:pt x="10" y="142"/>
                    </a:lnTo>
                    <a:lnTo>
                      <a:pt x="10" y="141"/>
                    </a:lnTo>
                    <a:lnTo>
                      <a:pt x="11" y="141"/>
                    </a:lnTo>
                    <a:lnTo>
                      <a:pt x="11" y="140"/>
                    </a:lnTo>
                    <a:lnTo>
                      <a:pt x="12" y="140"/>
                    </a:lnTo>
                    <a:lnTo>
                      <a:pt x="12" y="139"/>
                    </a:lnTo>
                    <a:lnTo>
                      <a:pt x="15" y="138"/>
                    </a:lnTo>
                    <a:lnTo>
                      <a:pt x="17" y="138"/>
                    </a:lnTo>
                    <a:lnTo>
                      <a:pt x="18" y="136"/>
                    </a:lnTo>
                    <a:lnTo>
                      <a:pt x="20" y="134"/>
                    </a:lnTo>
                    <a:lnTo>
                      <a:pt x="23" y="132"/>
                    </a:lnTo>
                    <a:lnTo>
                      <a:pt x="27" y="131"/>
                    </a:lnTo>
                    <a:lnTo>
                      <a:pt x="29" y="128"/>
                    </a:lnTo>
                    <a:lnTo>
                      <a:pt x="31" y="127"/>
                    </a:lnTo>
                    <a:lnTo>
                      <a:pt x="32" y="126"/>
                    </a:lnTo>
                    <a:lnTo>
                      <a:pt x="35" y="126"/>
                    </a:lnTo>
                    <a:lnTo>
                      <a:pt x="37" y="126"/>
                    </a:lnTo>
                    <a:lnTo>
                      <a:pt x="38" y="126"/>
                    </a:lnTo>
                    <a:lnTo>
                      <a:pt x="39" y="125"/>
                    </a:lnTo>
                    <a:lnTo>
                      <a:pt x="40" y="123"/>
                    </a:lnTo>
                    <a:lnTo>
                      <a:pt x="42" y="122"/>
                    </a:lnTo>
                    <a:lnTo>
                      <a:pt x="43" y="123"/>
                    </a:lnTo>
                    <a:lnTo>
                      <a:pt x="45" y="123"/>
                    </a:lnTo>
                    <a:lnTo>
                      <a:pt x="46" y="120"/>
                    </a:lnTo>
                    <a:lnTo>
                      <a:pt x="47" y="119"/>
                    </a:lnTo>
                    <a:lnTo>
                      <a:pt x="45" y="115"/>
                    </a:lnTo>
                    <a:lnTo>
                      <a:pt x="44" y="115"/>
                    </a:lnTo>
                    <a:lnTo>
                      <a:pt x="40" y="115"/>
                    </a:lnTo>
                    <a:lnTo>
                      <a:pt x="38" y="116"/>
                    </a:lnTo>
                    <a:lnTo>
                      <a:pt x="34" y="116"/>
                    </a:lnTo>
                    <a:lnTo>
                      <a:pt x="32" y="117"/>
                    </a:lnTo>
                    <a:lnTo>
                      <a:pt x="28" y="119"/>
                    </a:lnTo>
                    <a:lnTo>
                      <a:pt x="26" y="118"/>
                    </a:lnTo>
                    <a:lnTo>
                      <a:pt x="25" y="118"/>
                    </a:lnTo>
                    <a:lnTo>
                      <a:pt x="23" y="118"/>
                    </a:lnTo>
                    <a:lnTo>
                      <a:pt x="22" y="118"/>
                    </a:lnTo>
                    <a:lnTo>
                      <a:pt x="21" y="119"/>
                    </a:lnTo>
                    <a:lnTo>
                      <a:pt x="20" y="118"/>
                    </a:lnTo>
                    <a:lnTo>
                      <a:pt x="19" y="118"/>
                    </a:lnTo>
                    <a:lnTo>
                      <a:pt x="15" y="119"/>
                    </a:lnTo>
                    <a:lnTo>
                      <a:pt x="4" y="119"/>
                    </a:lnTo>
                    <a:lnTo>
                      <a:pt x="3" y="119"/>
                    </a:lnTo>
                    <a:lnTo>
                      <a:pt x="2" y="118"/>
                    </a:lnTo>
                    <a:lnTo>
                      <a:pt x="2" y="117"/>
                    </a:lnTo>
                    <a:lnTo>
                      <a:pt x="1" y="116"/>
                    </a:lnTo>
                    <a:lnTo>
                      <a:pt x="1" y="115"/>
                    </a:lnTo>
                    <a:lnTo>
                      <a:pt x="1" y="114"/>
                    </a:lnTo>
                    <a:lnTo>
                      <a:pt x="1" y="111"/>
                    </a:lnTo>
                    <a:lnTo>
                      <a:pt x="1" y="110"/>
                    </a:lnTo>
                    <a:lnTo>
                      <a:pt x="0" y="109"/>
                    </a:lnTo>
                    <a:lnTo>
                      <a:pt x="0" y="108"/>
                    </a:lnTo>
                    <a:lnTo>
                      <a:pt x="2" y="109"/>
                    </a:lnTo>
                    <a:lnTo>
                      <a:pt x="4" y="108"/>
                    </a:lnTo>
                    <a:lnTo>
                      <a:pt x="5" y="106"/>
                    </a:lnTo>
                    <a:lnTo>
                      <a:pt x="6" y="105"/>
                    </a:lnTo>
                    <a:lnTo>
                      <a:pt x="6" y="102"/>
                    </a:lnTo>
                    <a:lnTo>
                      <a:pt x="10" y="100"/>
                    </a:lnTo>
                    <a:lnTo>
                      <a:pt x="10" y="99"/>
                    </a:lnTo>
                    <a:lnTo>
                      <a:pt x="10" y="98"/>
                    </a:lnTo>
                    <a:lnTo>
                      <a:pt x="11" y="98"/>
                    </a:lnTo>
                    <a:lnTo>
                      <a:pt x="10" y="98"/>
                    </a:lnTo>
                    <a:lnTo>
                      <a:pt x="11" y="97"/>
                    </a:lnTo>
                    <a:lnTo>
                      <a:pt x="11" y="95"/>
                    </a:lnTo>
                    <a:lnTo>
                      <a:pt x="11" y="97"/>
                    </a:lnTo>
                    <a:lnTo>
                      <a:pt x="12" y="97"/>
                    </a:lnTo>
                    <a:lnTo>
                      <a:pt x="12" y="95"/>
                    </a:lnTo>
                    <a:lnTo>
                      <a:pt x="13" y="94"/>
                    </a:lnTo>
                    <a:lnTo>
                      <a:pt x="14" y="94"/>
                    </a:lnTo>
                    <a:lnTo>
                      <a:pt x="14" y="95"/>
                    </a:lnTo>
                    <a:lnTo>
                      <a:pt x="15" y="95"/>
                    </a:lnTo>
                    <a:lnTo>
                      <a:pt x="15" y="94"/>
                    </a:lnTo>
                    <a:lnTo>
                      <a:pt x="15" y="93"/>
                    </a:lnTo>
                    <a:lnTo>
                      <a:pt x="18" y="92"/>
                    </a:lnTo>
                    <a:lnTo>
                      <a:pt x="18" y="91"/>
                    </a:lnTo>
                    <a:lnTo>
                      <a:pt x="19" y="91"/>
                    </a:lnTo>
                    <a:lnTo>
                      <a:pt x="19" y="90"/>
                    </a:lnTo>
                    <a:lnTo>
                      <a:pt x="18" y="90"/>
                    </a:lnTo>
                    <a:lnTo>
                      <a:pt x="18" y="89"/>
                    </a:lnTo>
                    <a:lnTo>
                      <a:pt x="18" y="88"/>
                    </a:lnTo>
                    <a:lnTo>
                      <a:pt x="19" y="88"/>
                    </a:lnTo>
                    <a:lnTo>
                      <a:pt x="20" y="86"/>
                    </a:lnTo>
                    <a:lnTo>
                      <a:pt x="20" y="85"/>
                    </a:lnTo>
                    <a:lnTo>
                      <a:pt x="18" y="84"/>
                    </a:lnTo>
                    <a:lnTo>
                      <a:pt x="17" y="82"/>
                    </a:lnTo>
                    <a:lnTo>
                      <a:pt x="17" y="81"/>
                    </a:lnTo>
                    <a:lnTo>
                      <a:pt x="18" y="78"/>
                    </a:lnTo>
                    <a:lnTo>
                      <a:pt x="17" y="78"/>
                    </a:lnTo>
                    <a:lnTo>
                      <a:pt x="17" y="77"/>
                    </a:lnTo>
                    <a:lnTo>
                      <a:pt x="18" y="76"/>
                    </a:lnTo>
                    <a:lnTo>
                      <a:pt x="17" y="74"/>
                    </a:lnTo>
                    <a:lnTo>
                      <a:pt x="17" y="73"/>
                    </a:lnTo>
                    <a:lnTo>
                      <a:pt x="17" y="72"/>
                    </a:lnTo>
                    <a:lnTo>
                      <a:pt x="18" y="69"/>
                    </a:lnTo>
                    <a:lnTo>
                      <a:pt x="17" y="68"/>
                    </a:lnTo>
                    <a:lnTo>
                      <a:pt x="17" y="67"/>
                    </a:lnTo>
                    <a:lnTo>
                      <a:pt x="21" y="67"/>
                    </a:lnTo>
                    <a:lnTo>
                      <a:pt x="22" y="67"/>
                    </a:lnTo>
                    <a:lnTo>
                      <a:pt x="23" y="65"/>
                    </a:lnTo>
                    <a:lnTo>
                      <a:pt x="26" y="64"/>
                    </a:lnTo>
                    <a:lnTo>
                      <a:pt x="27" y="63"/>
                    </a:lnTo>
                    <a:lnTo>
                      <a:pt x="29" y="60"/>
                    </a:lnTo>
                    <a:lnTo>
                      <a:pt x="30" y="60"/>
                    </a:lnTo>
                    <a:lnTo>
                      <a:pt x="31" y="61"/>
                    </a:lnTo>
                    <a:lnTo>
                      <a:pt x="32" y="61"/>
                    </a:lnTo>
                    <a:lnTo>
                      <a:pt x="34" y="61"/>
                    </a:lnTo>
                    <a:lnTo>
                      <a:pt x="35" y="60"/>
                    </a:lnTo>
                    <a:lnTo>
                      <a:pt x="35" y="59"/>
                    </a:lnTo>
                    <a:lnTo>
                      <a:pt x="36" y="58"/>
                    </a:lnTo>
                    <a:lnTo>
                      <a:pt x="36" y="56"/>
                    </a:lnTo>
                    <a:lnTo>
                      <a:pt x="35" y="55"/>
                    </a:lnTo>
                    <a:lnTo>
                      <a:pt x="34" y="50"/>
                    </a:lnTo>
                    <a:lnTo>
                      <a:pt x="34" y="48"/>
                    </a:lnTo>
                    <a:lnTo>
                      <a:pt x="34" y="47"/>
                    </a:lnTo>
                    <a:lnTo>
                      <a:pt x="32" y="46"/>
                    </a:lnTo>
                    <a:lnTo>
                      <a:pt x="34" y="44"/>
                    </a:lnTo>
                    <a:lnTo>
                      <a:pt x="32" y="42"/>
                    </a:lnTo>
                    <a:lnTo>
                      <a:pt x="34" y="41"/>
                    </a:lnTo>
                    <a:lnTo>
                      <a:pt x="32" y="40"/>
                    </a:lnTo>
                    <a:lnTo>
                      <a:pt x="32" y="39"/>
                    </a:lnTo>
                    <a:lnTo>
                      <a:pt x="31" y="41"/>
                    </a:lnTo>
                    <a:lnTo>
                      <a:pt x="31" y="40"/>
                    </a:lnTo>
                    <a:lnTo>
                      <a:pt x="28" y="39"/>
                    </a:lnTo>
                    <a:lnTo>
                      <a:pt x="25" y="36"/>
                    </a:lnTo>
                    <a:lnTo>
                      <a:pt x="26" y="35"/>
                    </a:lnTo>
                    <a:lnTo>
                      <a:pt x="26" y="34"/>
                    </a:lnTo>
                    <a:lnTo>
                      <a:pt x="25" y="34"/>
                    </a:lnTo>
                    <a:lnTo>
                      <a:pt x="23" y="33"/>
                    </a:lnTo>
                    <a:lnTo>
                      <a:pt x="21" y="33"/>
                    </a:lnTo>
                    <a:lnTo>
                      <a:pt x="20" y="31"/>
                    </a:lnTo>
                    <a:lnTo>
                      <a:pt x="19" y="31"/>
                    </a:lnTo>
                    <a:lnTo>
                      <a:pt x="18" y="31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7"/>
                    </a:lnTo>
                    <a:lnTo>
                      <a:pt x="18" y="25"/>
                    </a:lnTo>
                    <a:lnTo>
                      <a:pt x="20" y="23"/>
                    </a:lnTo>
                    <a:lnTo>
                      <a:pt x="26" y="23"/>
                    </a:lnTo>
                    <a:lnTo>
                      <a:pt x="29" y="22"/>
                    </a:lnTo>
                    <a:lnTo>
                      <a:pt x="29" y="21"/>
                    </a:lnTo>
                    <a:lnTo>
                      <a:pt x="30" y="19"/>
                    </a:lnTo>
                    <a:lnTo>
                      <a:pt x="30" y="18"/>
                    </a:lnTo>
                    <a:lnTo>
                      <a:pt x="30" y="17"/>
                    </a:lnTo>
                    <a:lnTo>
                      <a:pt x="30" y="16"/>
                    </a:lnTo>
                    <a:lnTo>
                      <a:pt x="30" y="15"/>
                    </a:lnTo>
                    <a:lnTo>
                      <a:pt x="30" y="14"/>
                    </a:lnTo>
                    <a:lnTo>
                      <a:pt x="31" y="14"/>
                    </a:lnTo>
                    <a:lnTo>
                      <a:pt x="32" y="11"/>
                    </a:lnTo>
                    <a:lnTo>
                      <a:pt x="34" y="10"/>
                    </a:lnTo>
                    <a:lnTo>
                      <a:pt x="35" y="10"/>
                    </a:lnTo>
                    <a:lnTo>
                      <a:pt x="40" y="11"/>
                    </a:lnTo>
                    <a:lnTo>
                      <a:pt x="42" y="11"/>
                    </a:lnTo>
                    <a:lnTo>
                      <a:pt x="42" y="10"/>
                    </a:lnTo>
                    <a:lnTo>
                      <a:pt x="43" y="9"/>
                    </a:lnTo>
                    <a:lnTo>
                      <a:pt x="44" y="9"/>
                    </a:lnTo>
                    <a:lnTo>
                      <a:pt x="45" y="9"/>
                    </a:lnTo>
                    <a:lnTo>
                      <a:pt x="46" y="10"/>
                    </a:lnTo>
                    <a:lnTo>
                      <a:pt x="47" y="10"/>
                    </a:lnTo>
                    <a:lnTo>
                      <a:pt x="48" y="9"/>
                    </a:lnTo>
                    <a:lnTo>
                      <a:pt x="49" y="9"/>
                    </a:lnTo>
                    <a:lnTo>
                      <a:pt x="51" y="9"/>
                    </a:lnTo>
                    <a:lnTo>
                      <a:pt x="51" y="8"/>
                    </a:lnTo>
                    <a:lnTo>
                      <a:pt x="52" y="8"/>
                    </a:lnTo>
                    <a:lnTo>
                      <a:pt x="53" y="8"/>
                    </a:lnTo>
                    <a:lnTo>
                      <a:pt x="54" y="8"/>
                    </a:lnTo>
                    <a:lnTo>
                      <a:pt x="54" y="7"/>
                    </a:lnTo>
                    <a:lnTo>
                      <a:pt x="55" y="6"/>
                    </a:lnTo>
                    <a:lnTo>
                      <a:pt x="56" y="6"/>
                    </a:lnTo>
                    <a:lnTo>
                      <a:pt x="57" y="5"/>
                    </a:lnTo>
                    <a:lnTo>
                      <a:pt x="58" y="2"/>
                    </a:lnTo>
                    <a:lnTo>
                      <a:pt x="60" y="1"/>
                    </a:lnTo>
                    <a:lnTo>
                      <a:pt x="61" y="1"/>
                    </a:lnTo>
                    <a:lnTo>
                      <a:pt x="62" y="1"/>
                    </a:lnTo>
                    <a:lnTo>
                      <a:pt x="63" y="2"/>
                    </a:lnTo>
                    <a:lnTo>
                      <a:pt x="64" y="3"/>
                    </a:lnTo>
                    <a:lnTo>
                      <a:pt x="66" y="3"/>
                    </a:lnTo>
                    <a:lnTo>
                      <a:pt x="68" y="3"/>
                    </a:lnTo>
                    <a:lnTo>
                      <a:pt x="68" y="2"/>
                    </a:lnTo>
                    <a:lnTo>
                      <a:pt x="69" y="1"/>
                    </a:lnTo>
                    <a:lnTo>
                      <a:pt x="70" y="0"/>
                    </a:lnTo>
                    <a:lnTo>
                      <a:pt x="71" y="0"/>
                    </a:lnTo>
                    <a:lnTo>
                      <a:pt x="73" y="0"/>
                    </a:lnTo>
                    <a:lnTo>
                      <a:pt x="75" y="1"/>
                    </a:lnTo>
                    <a:lnTo>
                      <a:pt x="77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5" name="Freeform 99">
                <a:extLst>
                  <a:ext uri="{FF2B5EF4-FFF2-40B4-BE49-F238E27FC236}">
                    <a16:creationId xmlns:a16="http://schemas.microsoft.com/office/drawing/2014/main" id="{00B3B440-5E9A-6F62-E2A0-5E0B09CA66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4952" y="1655911"/>
                <a:ext cx="696913" cy="411163"/>
              </a:xfrm>
              <a:custGeom>
                <a:avLst/>
                <a:gdLst>
                  <a:gd name="T0" fmla="*/ 417 w 439"/>
                  <a:gd name="T1" fmla="*/ 251 h 259"/>
                  <a:gd name="T2" fmla="*/ 391 w 439"/>
                  <a:gd name="T3" fmla="*/ 259 h 259"/>
                  <a:gd name="T4" fmla="*/ 360 w 439"/>
                  <a:gd name="T5" fmla="*/ 240 h 259"/>
                  <a:gd name="T6" fmla="*/ 338 w 439"/>
                  <a:gd name="T7" fmla="*/ 219 h 259"/>
                  <a:gd name="T8" fmla="*/ 270 w 439"/>
                  <a:gd name="T9" fmla="*/ 198 h 259"/>
                  <a:gd name="T10" fmla="*/ 258 w 439"/>
                  <a:gd name="T11" fmla="*/ 216 h 259"/>
                  <a:gd name="T12" fmla="*/ 252 w 439"/>
                  <a:gd name="T13" fmla="*/ 240 h 259"/>
                  <a:gd name="T14" fmla="*/ 232 w 439"/>
                  <a:gd name="T15" fmla="*/ 241 h 259"/>
                  <a:gd name="T16" fmla="*/ 214 w 439"/>
                  <a:gd name="T17" fmla="*/ 248 h 259"/>
                  <a:gd name="T18" fmla="*/ 206 w 439"/>
                  <a:gd name="T19" fmla="*/ 250 h 259"/>
                  <a:gd name="T20" fmla="*/ 189 w 439"/>
                  <a:gd name="T21" fmla="*/ 241 h 259"/>
                  <a:gd name="T22" fmla="*/ 173 w 439"/>
                  <a:gd name="T23" fmla="*/ 233 h 259"/>
                  <a:gd name="T24" fmla="*/ 172 w 439"/>
                  <a:gd name="T25" fmla="*/ 219 h 259"/>
                  <a:gd name="T26" fmla="*/ 171 w 439"/>
                  <a:gd name="T27" fmla="*/ 211 h 259"/>
                  <a:gd name="T28" fmla="*/ 157 w 439"/>
                  <a:gd name="T29" fmla="*/ 214 h 259"/>
                  <a:gd name="T30" fmla="*/ 152 w 439"/>
                  <a:gd name="T31" fmla="*/ 210 h 259"/>
                  <a:gd name="T32" fmla="*/ 141 w 439"/>
                  <a:gd name="T33" fmla="*/ 202 h 259"/>
                  <a:gd name="T34" fmla="*/ 131 w 439"/>
                  <a:gd name="T35" fmla="*/ 197 h 259"/>
                  <a:gd name="T36" fmla="*/ 122 w 439"/>
                  <a:gd name="T37" fmla="*/ 201 h 259"/>
                  <a:gd name="T38" fmla="*/ 120 w 439"/>
                  <a:gd name="T39" fmla="*/ 207 h 259"/>
                  <a:gd name="T40" fmla="*/ 103 w 439"/>
                  <a:gd name="T41" fmla="*/ 218 h 259"/>
                  <a:gd name="T42" fmla="*/ 107 w 439"/>
                  <a:gd name="T43" fmla="*/ 211 h 259"/>
                  <a:gd name="T44" fmla="*/ 112 w 439"/>
                  <a:gd name="T45" fmla="*/ 206 h 259"/>
                  <a:gd name="T46" fmla="*/ 103 w 439"/>
                  <a:gd name="T47" fmla="*/ 204 h 259"/>
                  <a:gd name="T48" fmla="*/ 89 w 439"/>
                  <a:gd name="T49" fmla="*/ 204 h 259"/>
                  <a:gd name="T50" fmla="*/ 70 w 439"/>
                  <a:gd name="T51" fmla="*/ 211 h 259"/>
                  <a:gd name="T52" fmla="*/ 83 w 439"/>
                  <a:gd name="T53" fmla="*/ 203 h 259"/>
                  <a:gd name="T54" fmla="*/ 105 w 439"/>
                  <a:gd name="T55" fmla="*/ 201 h 259"/>
                  <a:gd name="T56" fmla="*/ 107 w 439"/>
                  <a:gd name="T57" fmla="*/ 193 h 259"/>
                  <a:gd name="T58" fmla="*/ 118 w 439"/>
                  <a:gd name="T59" fmla="*/ 187 h 259"/>
                  <a:gd name="T60" fmla="*/ 103 w 439"/>
                  <a:gd name="T61" fmla="*/ 184 h 259"/>
                  <a:gd name="T62" fmla="*/ 78 w 439"/>
                  <a:gd name="T63" fmla="*/ 187 h 259"/>
                  <a:gd name="T64" fmla="*/ 68 w 439"/>
                  <a:gd name="T65" fmla="*/ 185 h 259"/>
                  <a:gd name="T66" fmla="*/ 60 w 439"/>
                  <a:gd name="T67" fmla="*/ 182 h 259"/>
                  <a:gd name="T68" fmla="*/ 68 w 439"/>
                  <a:gd name="T69" fmla="*/ 176 h 259"/>
                  <a:gd name="T70" fmla="*/ 78 w 439"/>
                  <a:gd name="T71" fmla="*/ 174 h 259"/>
                  <a:gd name="T72" fmla="*/ 81 w 439"/>
                  <a:gd name="T73" fmla="*/ 166 h 259"/>
                  <a:gd name="T74" fmla="*/ 75 w 439"/>
                  <a:gd name="T75" fmla="*/ 160 h 259"/>
                  <a:gd name="T76" fmla="*/ 66 w 439"/>
                  <a:gd name="T77" fmla="*/ 160 h 259"/>
                  <a:gd name="T78" fmla="*/ 58 w 439"/>
                  <a:gd name="T79" fmla="*/ 150 h 259"/>
                  <a:gd name="T80" fmla="*/ 49 w 439"/>
                  <a:gd name="T81" fmla="*/ 134 h 259"/>
                  <a:gd name="T82" fmla="*/ 62 w 439"/>
                  <a:gd name="T83" fmla="*/ 118 h 259"/>
                  <a:gd name="T84" fmla="*/ 41 w 439"/>
                  <a:gd name="T85" fmla="*/ 107 h 259"/>
                  <a:gd name="T86" fmla="*/ 29 w 439"/>
                  <a:gd name="T87" fmla="*/ 95 h 259"/>
                  <a:gd name="T88" fmla="*/ 17 w 439"/>
                  <a:gd name="T89" fmla="*/ 98 h 259"/>
                  <a:gd name="T90" fmla="*/ 1 w 439"/>
                  <a:gd name="T91" fmla="*/ 89 h 259"/>
                  <a:gd name="T92" fmla="*/ 8 w 439"/>
                  <a:gd name="T93" fmla="*/ 88 h 259"/>
                  <a:gd name="T94" fmla="*/ 17 w 439"/>
                  <a:gd name="T95" fmla="*/ 78 h 259"/>
                  <a:gd name="T96" fmla="*/ 8 w 439"/>
                  <a:gd name="T97" fmla="*/ 61 h 259"/>
                  <a:gd name="T98" fmla="*/ 25 w 439"/>
                  <a:gd name="T99" fmla="*/ 73 h 259"/>
                  <a:gd name="T100" fmla="*/ 26 w 439"/>
                  <a:gd name="T101" fmla="*/ 88 h 259"/>
                  <a:gd name="T102" fmla="*/ 37 w 439"/>
                  <a:gd name="T103" fmla="*/ 83 h 259"/>
                  <a:gd name="T104" fmla="*/ 47 w 439"/>
                  <a:gd name="T105" fmla="*/ 76 h 259"/>
                  <a:gd name="T106" fmla="*/ 37 w 439"/>
                  <a:gd name="T107" fmla="*/ 69 h 259"/>
                  <a:gd name="T108" fmla="*/ 31 w 439"/>
                  <a:gd name="T109" fmla="*/ 58 h 259"/>
                  <a:gd name="T110" fmla="*/ 41 w 439"/>
                  <a:gd name="T111" fmla="*/ 49 h 259"/>
                  <a:gd name="T112" fmla="*/ 49 w 439"/>
                  <a:gd name="T113" fmla="*/ 40 h 259"/>
                  <a:gd name="T114" fmla="*/ 35 w 439"/>
                  <a:gd name="T115" fmla="*/ 33 h 259"/>
                  <a:gd name="T116" fmla="*/ 28 w 439"/>
                  <a:gd name="T117" fmla="*/ 14 h 259"/>
                  <a:gd name="T118" fmla="*/ 34 w 439"/>
                  <a:gd name="T119" fmla="*/ 2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39" h="259">
                    <a:moveTo>
                      <a:pt x="439" y="248"/>
                    </a:moveTo>
                    <a:lnTo>
                      <a:pt x="437" y="250"/>
                    </a:lnTo>
                    <a:lnTo>
                      <a:pt x="436" y="251"/>
                    </a:lnTo>
                    <a:lnTo>
                      <a:pt x="434" y="251"/>
                    </a:lnTo>
                    <a:lnTo>
                      <a:pt x="436" y="251"/>
                    </a:lnTo>
                    <a:lnTo>
                      <a:pt x="436" y="250"/>
                    </a:lnTo>
                    <a:lnTo>
                      <a:pt x="434" y="250"/>
                    </a:lnTo>
                    <a:lnTo>
                      <a:pt x="431" y="249"/>
                    </a:lnTo>
                    <a:lnTo>
                      <a:pt x="430" y="249"/>
                    </a:lnTo>
                    <a:lnTo>
                      <a:pt x="429" y="249"/>
                    </a:lnTo>
                    <a:lnTo>
                      <a:pt x="427" y="250"/>
                    </a:lnTo>
                    <a:lnTo>
                      <a:pt x="427" y="251"/>
                    </a:lnTo>
                    <a:lnTo>
                      <a:pt x="424" y="250"/>
                    </a:lnTo>
                    <a:lnTo>
                      <a:pt x="422" y="250"/>
                    </a:lnTo>
                    <a:lnTo>
                      <a:pt x="421" y="251"/>
                    </a:lnTo>
                    <a:lnTo>
                      <a:pt x="420" y="251"/>
                    </a:lnTo>
                    <a:lnTo>
                      <a:pt x="417" y="251"/>
                    </a:lnTo>
                    <a:lnTo>
                      <a:pt x="415" y="251"/>
                    </a:lnTo>
                    <a:lnTo>
                      <a:pt x="414" y="251"/>
                    </a:lnTo>
                    <a:lnTo>
                      <a:pt x="413" y="251"/>
                    </a:lnTo>
                    <a:lnTo>
                      <a:pt x="412" y="251"/>
                    </a:lnTo>
                    <a:lnTo>
                      <a:pt x="411" y="251"/>
                    </a:lnTo>
                    <a:lnTo>
                      <a:pt x="411" y="252"/>
                    </a:lnTo>
                    <a:lnTo>
                      <a:pt x="410" y="253"/>
                    </a:lnTo>
                    <a:lnTo>
                      <a:pt x="408" y="254"/>
                    </a:lnTo>
                    <a:lnTo>
                      <a:pt x="407" y="254"/>
                    </a:lnTo>
                    <a:lnTo>
                      <a:pt x="406" y="254"/>
                    </a:lnTo>
                    <a:lnTo>
                      <a:pt x="405" y="254"/>
                    </a:lnTo>
                    <a:lnTo>
                      <a:pt x="400" y="253"/>
                    </a:lnTo>
                    <a:lnTo>
                      <a:pt x="399" y="253"/>
                    </a:lnTo>
                    <a:lnTo>
                      <a:pt x="396" y="256"/>
                    </a:lnTo>
                    <a:lnTo>
                      <a:pt x="395" y="256"/>
                    </a:lnTo>
                    <a:lnTo>
                      <a:pt x="395" y="257"/>
                    </a:lnTo>
                    <a:lnTo>
                      <a:pt x="391" y="259"/>
                    </a:lnTo>
                    <a:lnTo>
                      <a:pt x="389" y="259"/>
                    </a:lnTo>
                    <a:lnTo>
                      <a:pt x="384" y="257"/>
                    </a:lnTo>
                    <a:lnTo>
                      <a:pt x="381" y="256"/>
                    </a:lnTo>
                    <a:lnTo>
                      <a:pt x="378" y="253"/>
                    </a:lnTo>
                    <a:lnTo>
                      <a:pt x="376" y="253"/>
                    </a:lnTo>
                    <a:lnTo>
                      <a:pt x="374" y="253"/>
                    </a:lnTo>
                    <a:lnTo>
                      <a:pt x="370" y="250"/>
                    </a:lnTo>
                    <a:lnTo>
                      <a:pt x="369" y="250"/>
                    </a:lnTo>
                    <a:lnTo>
                      <a:pt x="369" y="249"/>
                    </a:lnTo>
                    <a:lnTo>
                      <a:pt x="368" y="249"/>
                    </a:lnTo>
                    <a:lnTo>
                      <a:pt x="367" y="248"/>
                    </a:lnTo>
                    <a:lnTo>
                      <a:pt x="365" y="248"/>
                    </a:lnTo>
                    <a:lnTo>
                      <a:pt x="362" y="244"/>
                    </a:lnTo>
                    <a:lnTo>
                      <a:pt x="362" y="243"/>
                    </a:lnTo>
                    <a:lnTo>
                      <a:pt x="361" y="243"/>
                    </a:lnTo>
                    <a:lnTo>
                      <a:pt x="361" y="242"/>
                    </a:lnTo>
                    <a:lnTo>
                      <a:pt x="360" y="240"/>
                    </a:lnTo>
                    <a:lnTo>
                      <a:pt x="359" y="237"/>
                    </a:lnTo>
                    <a:lnTo>
                      <a:pt x="355" y="234"/>
                    </a:lnTo>
                    <a:lnTo>
                      <a:pt x="354" y="232"/>
                    </a:lnTo>
                    <a:lnTo>
                      <a:pt x="354" y="231"/>
                    </a:lnTo>
                    <a:lnTo>
                      <a:pt x="353" y="229"/>
                    </a:lnTo>
                    <a:lnTo>
                      <a:pt x="353" y="228"/>
                    </a:lnTo>
                    <a:lnTo>
                      <a:pt x="352" y="228"/>
                    </a:lnTo>
                    <a:lnTo>
                      <a:pt x="351" y="226"/>
                    </a:lnTo>
                    <a:lnTo>
                      <a:pt x="350" y="225"/>
                    </a:lnTo>
                    <a:lnTo>
                      <a:pt x="348" y="224"/>
                    </a:lnTo>
                    <a:lnTo>
                      <a:pt x="345" y="220"/>
                    </a:lnTo>
                    <a:lnTo>
                      <a:pt x="344" y="220"/>
                    </a:lnTo>
                    <a:lnTo>
                      <a:pt x="343" y="220"/>
                    </a:lnTo>
                    <a:lnTo>
                      <a:pt x="343" y="219"/>
                    </a:lnTo>
                    <a:lnTo>
                      <a:pt x="342" y="219"/>
                    </a:lnTo>
                    <a:lnTo>
                      <a:pt x="339" y="219"/>
                    </a:lnTo>
                    <a:lnTo>
                      <a:pt x="338" y="219"/>
                    </a:lnTo>
                    <a:lnTo>
                      <a:pt x="337" y="218"/>
                    </a:lnTo>
                    <a:lnTo>
                      <a:pt x="335" y="217"/>
                    </a:lnTo>
                    <a:lnTo>
                      <a:pt x="334" y="217"/>
                    </a:lnTo>
                    <a:lnTo>
                      <a:pt x="333" y="217"/>
                    </a:lnTo>
                    <a:lnTo>
                      <a:pt x="329" y="216"/>
                    </a:lnTo>
                    <a:lnTo>
                      <a:pt x="328" y="214"/>
                    </a:lnTo>
                    <a:lnTo>
                      <a:pt x="327" y="214"/>
                    </a:lnTo>
                    <a:lnTo>
                      <a:pt x="326" y="212"/>
                    </a:lnTo>
                    <a:lnTo>
                      <a:pt x="321" y="211"/>
                    </a:lnTo>
                    <a:lnTo>
                      <a:pt x="320" y="210"/>
                    </a:lnTo>
                    <a:lnTo>
                      <a:pt x="319" y="209"/>
                    </a:lnTo>
                    <a:lnTo>
                      <a:pt x="308" y="204"/>
                    </a:lnTo>
                    <a:lnTo>
                      <a:pt x="307" y="203"/>
                    </a:lnTo>
                    <a:lnTo>
                      <a:pt x="307" y="202"/>
                    </a:lnTo>
                    <a:lnTo>
                      <a:pt x="304" y="201"/>
                    </a:lnTo>
                    <a:lnTo>
                      <a:pt x="281" y="197"/>
                    </a:lnTo>
                    <a:lnTo>
                      <a:pt x="270" y="198"/>
                    </a:lnTo>
                    <a:lnTo>
                      <a:pt x="269" y="198"/>
                    </a:lnTo>
                    <a:lnTo>
                      <a:pt x="268" y="197"/>
                    </a:lnTo>
                    <a:lnTo>
                      <a:pt x="266" y="194"/>
                    </a:lnTo>
                    <a:lnTo>
                      <a:pt x="262" y="197"/>
                    </a:lnTo>
                    <a:lnTo>
                      <a:pt x="260" y="199"/>
                    </a:lnTo>
                    <a:lnTo>
                      <a:pt x="259" y="201"/>
                    </a:lnTo>
                    <a:lnTo>
                      <a:pt x="259" y="202"/>
                    </a:lnTo>
                    <a:lnTo>
                      <a:pt x="258" y="202"/>
                    </a:lnTo>
                    <a:lnTo>
                      <a:pt x="258" y="204"/>
                    </a:lnTo>
                    <a:lnTo>
                      <a:pt x="258" y="208"/>
                    </a:lnTo>
                    <a:lnTo>
                      <a:pt x="258" y="209"/>
                    </a:lnTo>
                    <a:lnTo>
                      <a:pt x="259" y="210"/>
                    </a:lnTo>
                    <a:lnTo>
                      <a:pt x="258" y="211"/>
                    </a:lnTo>
                    <a:lnTo>
                      <a:pt x="258" y="212"/>
                    </a:lnTo>
                    <a:lnTo>
                      <a:pt x="258" y="214"/>
                    </a:lnTo>
                    <a:lnTo>
                      <a:pt x="258" y="215"/>
                    </a:lnTo>
                    <a:lnTo>
                      <a:pt x="258" y="216"/>
                    </a:lnTo>
                    <a:lnTo>
                      <a:pt x="259" y="217"/>
                    </a:lnTo>
                    <a:lnTo>
                      <a:pt x="259" y="218"/>
                    </a:lnTo>
                    <a:lnTo>
                      <a:pt x="258" y="220"/>
                    </a:lnTo>
                    <a:lnTo>
                      <a:pt x="258" y="222"/>
                    </a:lnTo>
                    <a:lnTo>
                      <a:pt x="257" y="224"/>
                    </a:lnTo>
                    <a:lnTo>
                      <a:pt x="256" y="225"/>
                    </a:lnTo>
                    <a:lnTo>
                      <a:pt x="255" y="227"/>
                    </a:lnTo>
                    <a:lnTo>
                      <a:pt x="253" y="229"/>
                    </a:lnTo>
                    <a:lnTo>
                      <a:pt x="252" y="231"/>
                    </a:lnTo>
                    <a:lnTo>
                      <a:pt x="252" y="232"/>
                    </a:lnTo>
                    <a:lnTo>
                      <a:pt x="253" y="233"/>
                    </a:lnTo>
                    <a:lnTo>
                      <a:pt x="255" y="234"/>
                    </a:lnTo>
                    <a:lnTo>
                      <a:pt x="253" y="235"/>
                    </a:lnTo>
                    <a:lnTo>
                      <a:pt x="256" y="235"/>
                    </a:lnTo>
                    <a:lnTo>
                      <a:pt x="255" y="236"/>
                    </a:lnTo>
                    <a:lnTo>
                      <a:pt x="253" y="237"/>
                    </a:lnTo>
                    <a:lnTo>
                      <a:pt x="252" y="240"/>
                    </a:lnTo>
                    <a:lnTo>
                      <a:pt x="253" y="239"/>
                    </a:lnTo>
                    <a:lnTo>
                      <a:pt x="253" y="240"/>
                    </a:lnTo>
                    <a:lnTo>
                      <a:pt x="252" y="241"/>
                    </a:lnTo>
                    <a:lnTo>
                      <a:pt x="251" y="241"/>
                    </a:lnTo>
                    <a:lnTo>
                      <a:pt x="251" y="243"/>
                    </a:lnTo>
                    <a:lnTo>
                      <a:pt x="250" y="244"/>
                    </a:lnTo>
                    <a:lnTo>
                      <a:pt x="248" y="245"/>
                    </a:lnTo>
                    <a:lnTo>
                      <a:pt x="249" y="242"/>
                    </a:lnTo>
                    <a:lnTo>
                      <a:pt x="248" y="241"/>
                    </a:lnTo>
                    <a:lnTo>
                      <a:pt x="245" y="241"/>
                    </a:lnTo>
                    <a:lnTo>
                      <a:pt x="240" y="237"/>
                    </a:lnTo>
                    <a:lnTo>
                      <a:pt x="239" y="237"/>
                    </a:lnTo>
                    <a:lnTo>
                      <a:pt x="234" y="239"/>
                    </a:lnTo>
                    <a:lnTo>
                      <a:pt x="233" y="240"/>
                    </a:lnTo>
                    <a:lnTo>
                      <a:pt x="233" y="241"/>
                    </a:lnTo>
                    <a:lnTo>
                      <a:pt x="233" y="242"/>
                    </a:lnTo>
                    <a:lnTo>
                      <a:pt x="232" y="241"/>
                    </a:lnTo>
                    <a:lnTo>
                      <a:pt x="232" y="242"/>
                    </a:lnTo>
                    <a:lnTo>
                      <a:pt x="231" y="242"/>
                    </a:lnTo>
                    <a:lnTo>
                      <a:pt x="231" y="243"/>
                    </a:lnTo>
                    <a:lnTo>
                      <a:pt x="229" y="242"/>
                    </a:lnTo>
                    <a:lnTo>
                      <a:pt x="227" y="242"/>
                    </a:lnTo>
                    <a:lnTo>
                      <a:pt x="226" y="242"/>
                    </a:lnTo>
                    <a:lnTo>
                      <a:pt x="227" y="242"/>
                    </a:lnTo>
                    <a:lnTo>
                      <a:pt x="224" y="244"/>
                    </a:lnTo>
                    <a:lnTo>
                      <a:pt x="223" y="244"/>
                    </a:lnTo>
                    <a:lnTo>
                      <a:pt x="222" y="245"/>
                    </a:lnTo>
                    <a:lnTo>
                      <a:pt x="221" y="244"/>
                    </a:lnTo>
                    <a:lnTo>
                      <a:pt x="219" y="244"/>
                    </a:lnTo>
                    <a:lnTo>
                      <a:pt x="218" y="245"/>
                    </a:lnTo>
                    <a:lnTo>
                      <a:pt x="217" y="247"/>
                    </a:lnTo>
                    <a:lnTo>
                      <a:pt x="215" y="247"/>
                    </a:lnTo>
                    <a:lnTo>
                      <a:pt x="215" y="248"/>
                    </a:lnTo>
                    <a:lnTo>
                      <a:pt x="214" y="248"/>
                    </a:lnTo>
                    <a:lnTo>
                      <a:pt x="213" y="248"/>
                    </a:lnTo>
                    <a:lnTo>
                      <a:pt x="213" y="249"/>
                    </a:lnTo>
                    <a:lnTo>
                      <a:pt x="214" y="249"/>
                    </a:lnTo>
                    <a:lnTo>
                      <a:pt x="213" y="249"/>
                    </a:lnTo>
                    <a:lnTo>
                      <a:pt x="213" y="250"/>
                    </a:lnTo>
                    <a:lnTo>
                      <a:pt x="212" y="250"/>
                    </a:lnTo>
                    <a:lnTo>
                      <a:pt x="210" y="251"/>
                    </a:lnTo>
                    <a:lnTo>
                      <a:pt x="210" y="250"/>
                    </a:lnTo>
                    <a:lnTo>
                      <a:pt x="210" y="249"/>
                    </a:lnTo>
                    <a:lnTo>
                      <a:pt x="212" y="249"/>
                    </a:lnTo>
                    <a:lnTo>
                      <a:pt x="210" y="249"/>
                    </a:lnTo>
                    <a:lnTo>
                      <a:pt x="210" y="250"/>
                    </a:lnTo>
                    <a:lnTo>
                      <a:pt x="209" y="249"/>
                    </a:lnTo>
                    <a:lnTo>
                      <a:pt x="208" y="249"/>
                    </a:lnTo>
                    <a:lnTo>
                      <a:pt x="207" y="249"/>
                    </a:lnTo>
                    <a:lnTo>
                      <a:pt x="207" y="250"/>
                    </a:lnTo>
                    <a:lnTo>
                      <a:pt x="206" y="250"/>
                    </a:lnTo>
                    <a:lnTo>
                      <a:pt x="205" y="251"/>
                    </a:lnTo>
                    <a:lnTo>
                      <a:pt x="205" y="250"/>
                    </a:lnTo>
                    <a:lnTo>
                      <a:pt x="202" y="249"/>
                    </a:lnTo>
                    <a:lnTo>
                      <a:pt x="202" y="248"/>
                    </a:lnTo>
                    <a:lnTo>
                      <a:pt x="204" y="248"/>
                    </a:lnTo>
                    <a:lnTo>
                      <a:pt x="204" y="247"/>
                    </a:lnTo>
                    <a:lnTo>
                      <a:pt x="202" y="247"/>
                    </a:lnTo>
                    <a:lnTo>
                      <a:pt x="200" y="247"/>
                    </a:lnTo>
                    <a:lnTo>
                      <a:pt x="201" y="247"/>
                    </a:lnTo>
                    <a:lnTo>
                      <a:pt x="201" y="245"/>
                    </a:lnTo>
                    <a:lnTo>
                      <a:pt x="202" y="247"/>
                    </a:lnTo>
                    <a:lnTo>
                      <a:pt x="201" y="245"/>
                    </a:lnTo>
                    <a:lnTo>
                      <a:pt x="196" y="245"/>
                    </a:lnTo>
                    <a:lnTo>
                      <a:pt x="195" y="245"/>
                    </a:lnTo>
                    <a:lnTo>
                      <a:pt x="191" y="243"/>
                    </a:lnTo>
                    <a:lnTo>
                      <a:pt x="190" y="243"/>
                    </a:lnTo>
                    <a:lnTo>
                      <a:pt x="189" y="241"/>
                    </a:lnTo>
                    <a:lnTo>
                      <a:pt x="189" y="242"/>
                    </a:lnTo>
                    <a:lnTo>
                      <a:pt x="189" y="241"/>
                    </a:lnTo>
                    <a:lnTo>
                      <a:pt x="188" y="241"/>
                    </a:lnTo>
                    <a:lnTo>
                      <a:pt x="188" y="242"/>
                    </a:lnTo>
                    <a:lnTo>
                      <a:pt x="187" y="242"/>
                    </a:lnTo>
                    <a:lnTo>
                      <a:pt x="187" y="243"/>
                    </a:lnTo>
                    <a:lnTo>
                      <a:pt x="186" y="243"/>
                    </a:lnTo>
                    <a:lnTo>
                      <a:pt x="184" y="242"/>
                    </a:lnTo>
                    <a:lnTo>
                      <a:pt x="181" y="239"/>
                    </a:lnTo>
                    <a:lnTo>
                      <a:pt x="180" y="239"/>
                    </a:lnTo>
                    <a:lnTo>
                      <a:pt x="180" y="237"/>
                    </a:lnTo>
                    <a:lnTo>
                      <a:pt x="179" y="236"/>
                    </a:lnTo>
                    <a:lnTo>
                      <a:pt x="175" y="235"/>
                    </a:lnTo>
                    <a:lnTo>
                      <a:pt x="174" y="234"/>
                    </a:lnTo>
                    <a:lnTo>
                      <a:pt x="173" y="235"/>
                    </a:lnTo>
                    <a:lnTo>
                      <a:pt x="173" y="234"/>
                    </a:lnTo>
                    <a:lnTo>
                      <a:pt x="173" y="233"/>
                    </a:lnTo>
                    <a:lnTo>
                      <a:pt x="172" y="233"/>
                    </a:lnTo>
                    <a:lnTo>
                      <a:pt x="172" y="232"/>
                    </a:lnTo>
                    <a:lnTo>
                      <a:pt x="171" y="232"/>
                    </a:lnTo>
                    <a:lnTo>
                      <a:pt x="171" y="231"/>
                    </a:lnTo>
                    <a:lnTo>
                      <a:pt x="172" y="231"/>
                    </a:lnTo>
                    <a:lnTo>
                      <a:pt x="173" y="231"/>
                    </a:lnTo>
                    <a:lnTo>
                      <a:pt x="173" y="229"/>
                    </a:lnTo>
                    <a:lnTo>
                      <a:pt x="172" y="229"/>
                    </a:lnTo>
                    <a:lnTo>
                      <a:pt x="173" y="228"/>
                    </a:lnTo>
                    <a:lnTo>
                      <a:pt x="172" y="227"/>
                    </a:lnTo>
                    <a:lnTo>
                      <a:pt x="172" y="226"/>
                    </a:lnTo>
                    <a:lnTo>
                      <a:pt x="171" y="226"/>
                    </a:lnTo>
                    <a:lnTo>
                      <a:pt x="171" y="225"/>
                    </a:lnTo>
                    <a:lnTo>
                      <a:pt x="172" y="225"/>
                    </a:lnTo>
                    <a:lnTo>
                      <a:pt x="172" y="224"/>
                    </a:lnTo>
                    <a:lnTo>
                      <a:pt x="172" y="222"/>
                    </a:lnTo>
                    <a:lnTo>
                      <a:pt x="172" y="219"/>
                    </a:lnTo>
                    <a:lnTo>
                      <a:pt x="171" y="220"/>
                    </a:lnTo>
                    <a:lnTo>
                      <a:pt x="170" y="219"/>
                    </a:lnTo>
                    <a:lnTo>
                      <a:pt x="167" y="220"/>
                    </a:lnTo>
                    <a:lnTo>
                      <a:pt x="166" y="220"/>
                    </a:lnTo>
                    <a:lnTo>
                      <a:pt x="167" y="219"/>
                    </a:lnTo>
                    <a:lnTo>
                      <a:pt x="166" y="218"/>
                    </a:lnTo>
                    <a:lnTo>
                      <a:pt x="166" y="217"/>
                    </a:lnTo>
                    <a:lnTo>
                      <a:pt x="167" y="215"/>
                    </a:lnTo>
                    <a:lnTo>
                      <a:pt x="169" y="215"/>
                    </a:lnTo>
                    <a:lnTo>
                      <a:pt x="170" y="214"/>
                    </a:lnTo>
                    <a:lnTo>
                      <a:pt x="171" y="212"/>
                    </a:lnTo>
                    <a:lnTo>
                      <a:pt x="171" y="214"/>
                    </a:lnTo>
                    <a:lnTo>
                      <a:pt x="171" y="215"/>
                    </a:lnTo>
                    <a:lnTo>
                      <a:pt x="172" y="215"/>
                    </a:lnTo>
                    <a:lnTo>
                      <a:pt x="172" y="214"/>
                    </a:lnTo>
                    <a:lnTo>
                      <a:pt x="172" y="212"/>
                    </a:lnTo>
                    <a:lnTo>
                      <a:pt x="171" y="211"/>
                    </a:lnTo>
                    <a:lnTo>
                      <a:pt x="167" y="209"/>
                    </a:lnTo>
                    <a:lnTo>
                      <a:pt x="163" y="207"/>
                    </a:lnTo>
                    <a:lnTo>
                      <a:pt x="162" y="206"/>
                    </a:lnTo>
                    <a:lnTo>
                      <a:pt x="162" y="204"/>
                    </a:lnTo>
                    <a:lnTo>
                      <a:pt x="161" y="206"/>
                    </a:lnTo>
                    <a:lnTo>
                      <a:pt x="159" y="207"/>
                    </a:lnTo>
                    <a:lnTo>
                      <a:pt x="158" y="208"/>
                    </a:lnTo>
                    <a:lnTo>
                      <a:pt x="158" y="209"/>
                    </a:lnTo>
                    <a:lnTo>
                      <a:pt x="157" y="209"/>
                    </a:lnTo>
                    <a:lnTo>
                      <a:pt x="156" y="210"/>
                    </a:lnTo>
                    <a:lnTo>
                      <a:pt x="157" y="210"/>
                    </a:lnTo>
                    <a:lnTo>
                      <a:pt x="157" y="211"/>
                    </a:lnTo>
                    <a:lnTo>
                      <a:pt x="156" y="211"/>
                    </a:lnTo>
                    <a:lnTo>
                      <a:pt x="156" y="212"/>
                    </a:lnTo>
                    <a:lnTo>
                      <a:pt x="157" y="212"/>
                    </a:lnTo>
                    <a:lnTo>
                      <a:pt x="156" y="212"/>
                    </a:lnTo>
                    <a:lnTo>
                      <a:pt x="157" y="214"/>
                    </a:lnTo>
                    <a:lnTo>
                      <a:pt x="158" y="214"/>
                    </a:lnTo>
                    <a:lnTo>
                      <a:pt x="158" y="212"/>
                    </a:lnTo>
                    <a:lnTo>
                      <a:pt x="158" y="211"/>
                    </a:lnTo>
                    <a:lnTo>
                      <a:pt x="159" y="212"/>
                    </a:lnTo>
                    <a:lnTo>
                      <a:pt x="158" y="214"/>
                    </a:lnTo>
                    <a:lnTo>
                      <a:pt x="157" y="215"/>
                    </a:lnTo>
                    <a:lnTo>
                      <a:pt x="157" y="216"/>
                    </a:lnTo>
                    <a:lnTo>
                      <a:pt x="156" y="216"/>
                    </a:lnTo>
                    <a:lnTo>
                      <a:pt x="155" y="216"/>
                    </a:lnTo>
                    <a:lnTo>
                      <a:pt x="154" y="216"/>
                    </a:lnTo>
                    <a:lnTo>
                      <a:pt x="154" y="215"/>
                    </a:lnTo>
                    <a:lnTo>
                      <a:pt x="155" y="215"/>
                    </a:lnTo>
                    <a:lnTo>
                      <a:pt x="156" y="214"/>
                    </a:lnTo>
                    <a:lnTo>
                      <a:pt x="155" y="212"/>
                    </a:lnTo>
                    <a:lnTo>
                      <a:pt x="154" y="212"/>
                    </a:lnTo>
                    <a:lnTo>
                      <a:pt x="153" y="212"/>
                    </a:lnTo>
                    <a:lnTo>
                      <a:pt x="152" y="210"/>
                    </a:lnTo>
                    <a:lnTo>
                      <a:pt x="150" y="209"/>
                    </a:lnTo>
                    <a:lnTo>
                      <a:pt x="147" y="208"/>
                    </a:lnTo>
                    <a:lnTo>
                      <a:pt x="146" y="209"/>
                    </a:lnTo>
                    <a:lnTo>
                      <a:pt x="145" y="209"/>
                    </a:lnTo>
                    <a:lnTo>
                      <a:pt x="145" y="208"/>
                    </a:lnTo>
                    <a:lnTo>
                      <a:pt x="144" y="208"/>
                    </a:lnTo>
                    <a:lnTo>
                      <a:pt x="143" y="209"/>
                    </a:lnTo>
                    <a:lnTo>
                      <a:pt x="143" y="208"/>
                    </a:lnTo>
                    <a:lnTo>
                      <a:pt x="141" y="207"/>
                    </a:lnTo>
                    <a:lnTo>
                      <a:pt x="141" y="206"/>
                    </a:lnTo>
                    <a:lnTo>
                      <a:pt x="143" y="203"/>
                    </a:lnTo>
                    <a:lnTo>
                      <a:pt x="143" y="202"/>
                    </a:lnTo>
                    <a:lnTo>
                      <a:pt x="141" y="202"/>
                    </a:lnTo>
                    <a:lnTo>
                      <a:pt x="141" y="201"/>
                    </a:lnTo>
                    <a:lnTo>
                      <a:pt x="141" y="200"/>
                    </a:lnTo>
                    <a:lnTo>
                      <a:pt x="141" y="201"/>
                    </a:lnTo>
                    <a:lnTo>
                      <a:pt x="141" y="202"/>
                    </a:lnTo>
                    <a:lnTo>
                      <a:pt x="140" y="201"/>
                    </a:lnTo>
                    <a:lnTo>
                      <a:pt x="140" y="200"/>
                    </a:lnTo>
                    <a:lnTo>
                      <a:pt x="138" y="200"/>
                    </a:lnTo>
                    <a:lnTo>
                      <a:pt x="137" y="200"/>
                    </a:lnTo>
                    <a:lnTo>
                      <a:pt x="137" y="202"/>
                    </a:lnTo>
                    <a:lnTo>
                      <a:pt x="136" y="201"/>
                    </a:lnTo>
                    <a:lnTo>
                      <a:pt x="135" y="201"/>
                    </a:lnTo>
                    <a:lnTo>
                      <a:pt x="136" y="201"/>
                    </a:lnTo>
                    <a:lnTo>
                      <a:pt x="136" y="200"/>
                    </a:lnTo>
                    <a:lnTo>
                      <a:pt x="133" y="200"/>
                    </a:lnTo>
                    <a:lnTo>
                      <a:pt x="132" y="199"/>
                    </a:lnTo>
                    <a:lnTo>
                      <a:pt x="132" y="198"/>
                    </a:lnTo>
                    <a:lnTo>
                      <a:pt x="133" y="198"/>
                    </a:lnTo>
                    <a:lnTo>
                      <a:pt x="133" y="197"/>
                    </a:lnTo>
                    <a:lnTo>
                      <a:pt x="132" y="197"/>
                    </a:lnTo>
                    <a:lnTo>
                      <a:pt x="132" y="195"/>
                    </a:lnTo>
                    <a:lnTo>
                      <a:pt x="131" y="197"/>
                    </a:lnTo>
                    <a:lnTo>
                      <a:pt x="130" y="197"/>
                    </a:lnTo>
                    <a:lnTo>
                      <a:pt x="129" y="197"/>
                    </a:lnTo>
                    <a:lnTo>
                      <a:pt x="128" y="198"/>
                    </a:lnTo>
                    <a:lnTo>
                      <a:pt x="129" y="199"/>
                    </a:lnTo>
                    <a:lnTo>
                      <a:pt x="130" y="199"/>
                    </a:lnTo>
                    <a:lnTo>
                      <a:pt x="131" y="199"/>
                    </a:lnTo>
                    <a:lnTo>
                      <a:pt x="130" y="200"/>
                    </a:lnTo>
                    <a:lnTo>
                      <a:pt x="130" y="201"/>
                    </a:lnTo>
                    <a:lnTo>
                      <a:pt x="129" y="202"/>
                    </a:lnTo>
                    <a:lnTo>
                      <a:pt x="128" y="202"/>
                    </a:lnTo>
                    <a:lnTo>
                      <a:pt x="124" y="201"/>
                    </a:lnTo>
                    <a:lnTo>
                      <a:pt x="124" y="200"/>
                    </a:lnTo>
                    <a:lnTo>
                      <a:pt x="123" y="200"/>
                    </a:lnTo>
                    <a:lnTo>
                      <a:pt x="124" y="201"/>
                    </a:lnTo>
                    <a:lnTo>
                      <a:pt x="124" y="202"/>
                    </a:lnTo>
                    <a:lnTo>
                      <a:pt x="122" y="202"/>
                    </a:lnTo>
                    <a:lnTo>
                      <a:pt x="122" y="201"/>
                    </a:lnTo>
                    <a:lnTo>
                      <a:pt x="122" y="200"/>
                    </a:lnTo>
                    <a:lnTo>
                      <a:pt x="124" y="200"/>
                    </a:lnTo>
                    <a:lnTo>
                      <a:pt x="124" y="199"/>
                    </a:lnTo>
                    <a:lnTo>
                      <a:pt x="123" y="199"/>
                    </a:lnTo>
                    <a:lnTo>
                      <a:pt x="122" y="198"/>
                    </a:lnTo>
                    <a:lnTo>
                      <a:pt x="121" y="198"/>
                    </a:lnTo>
                    <a:lnTo>
                      <a:pt x="120" y="199"/>
                    </a:lnTo>
                    <a:lnTo>
                      <a:pt x="120" y="200"/>
                    </a:lnTo>
                    <a:lnTo>
                      <a:pt x="120" y="201"/>
                    </a:lnTo>
                    <a:lnTo>
                      <a:pt x="121" y="202"/>
                    </a:lnTo>
                    <a:lnTo>
                      <a:pt x="120" y="203"/>
                    </a:lnTo>
                    <a:lnTo>
                      <a:pt x="122" y="206"/>
                    </a:lnTo>
                    <a:lnTo>
                      <a:pt x="123" y="207"/>
                    </a:lnTo>
                    <a:lnTo>
                      <a:pt x="122" y="207"/>
                    </a:lnTo>
                    <a:lnTo>
                      <a:pt x="121" y="207"/>
                    </a:lnTo>
                    <a:lnTo>
                      <a:pt x="120" y="208"/>
                    </a:lnTo>
                    <a:lnTo>
                      <a:pt x="120" y="207"/>
                    </a:lnTo>
                    <a:lnTo>
                      <a:pt x="120" y="208"/>
                    </a:lnTo>
                    <a:lnTo>
                      <a:pt x="119" y="208"/>
                    </a:lnTo>
                    <a:lnTo>
                      <a:pt x="120" y="209"/>
                    </a:lnTo>
                    <a:lnTo>
                      <a:pt x="116" y="210"/>
                    </a:lnTo>
                    <a:lnTo>
                      <a:pt x="115" y="211"/>
                    </a:lnTo>
                    <a:lnTo>
                      <a:pt x="114" y="212"/>
                    </a:lnTo>
                    <a:lnTo>
                      <a:pt x="113" y="214"/>
                    </a:lnTo>
                    <a:lnTo>
                      <a:pt x="112" y="216"/>
                    </a:lnTo>
                    <a:lnTo>
                      <a:pt x="111" y="217"/>
                    </a:lnTo>
                    <a:lnTo>
                      <a:pt x="109" y="217"/>
                    </a:lnTo>
                    <a:lnTo>
                      <a:pt x="107" y="217"/>
                    </a:lnTo>
                    <a:lnTo>
                      <a:pt x="109" y="218"/>
                    </a:lnTo>
                    <a:lnTo>
                      <a:pt x="107" y="219"/>
                    </a:lnTo>
                    <a:lnTo>
                      <a:pt x="106" y="218"/>
                    </a:lnTo>
                    <a:lnTo>
                      <a:pt x="105" y="219"/>
                    </a:lnTo>
                    <a:lnTo>
                      <a:pt x="104" y="219"/>
                    </a:lnTo>
                    <a:lnTo>
                      <a:pt x="103" y="218"/>
                    </a:lnTo>
                    <a:lnTo>
                      <a:pt x="104" y="218"/>
                    </a:lnTo>
                    <a:lnTo>
                      <a:pt x="104" y="217"/>
                    </a:lnTo>
                    <a:lnTo>
                      <a:pt x="103" y="217"/>
                    </a:lnTo>
                    <a:lnTo>
                      <a:pt x="103" y="216"/>
                    </a:lnTo>
                    <a:lnTo>
                      <a:pt x="107" y="216"/>
                    </a:lnTo>
                    <a:lnTo>
                      <a:pt x="109" y="216"/>
                    </a:lnTo>
                    <a:lnTo>
                      <a:pt x="110" y="215"/>
                    </a:lnTo>
                    <a:lnTo>
                      <a:pt x="110" y="214"/>
                    </a:lnTo>
                    <a:lnTo>
                      <a:pt x="111" y="212"/>
                    </a:lnTo>
                    <a:lnTo>
                      <a:pt x="110" y="212"/>
                    </a:lnTo>
                    <a:lnTo>
                      <a:pt x="109" y="214"/>
                    </a:lnTo>
                    <a:lnTo>
                      <a:pt x="109" y="212"/>
                    </a:lnTo>
                    <a:lnTo>
                      <a:pt x="109" y="211"/>
                    </a:lnTo>
                    <a:lnTo>
                      <a:pt x="109" y="210"/>
                    </a:lnTo>
                    <a:lnTo>
                      <a:pt x="107" y="209"/>
                    </a:lnTo>
                    <a:lnTo>
                      <a:pt x="107" y="210"/>
                    </a:lnTo>
                    <a:lnTo>
                      <a:pt x="107" y="211"/>
                    </a:lnTo>
                    <a:lnTo>
                      <a:pt x="106" y="211"/>
                    </a:lnTo>
                    <a:lnTo>
                      <a:pt x="106" y="210"/>
                    </a:lnTo>
                    <a:lnTo>
                      <a:pt x="105" y="210"/>
                    </a:lnTo>
                    <a:lnTo>
                      <a:pt x="104" y="210"/>
                    </a:lnTo>
                    <a:lnTo>
                      <a:pt x="103" y="210"/>
                    </a:lnTo>
                    <a:lnTo>
                      <a:pt x="104" y="209"/>
                    </a:lnTo>
                    <a:lnTo>
                      <a:pt x="106" y="209"/>
                    </a:lnTo>
                    <a:lnTo>
                      <a:pt x="105" y="208"/>
                    </a:lnTo>
                    <a:lnTo>
                      <a:pt x="106" y="208"/>
                    </a:lnTo>
                    <a:lnTo>
                      <a:pt x="107" y="208"/>
                    </a:lnTo>
                    <a:lnTo>
                      <a:pt x="107" y="207"/>
                    </a:lnTo>
                    <a:lnTo>
                      <a:pt x="110" y="207"/>
                    </a:lnTo>
                    <a:lnTo>
                      <a:pt x="111" y="207"/>
                    </a:lnTo>
                    <a:lnTo>
                      <a:pt x="111" y="208"/>
                    </a:lnTo>
                    <a:lnTo>
                      <a:pt x="112" y="208"/>
                    </a:lnTo>
                    <a:lnTo>
                      <a:pt x="112" y="207"/>
                    </a:lnTo>
                    <a:lnTo>
                      <a:pt x="112" y="206"/>
                    </a:lnTo>
                    <a:lnTo>
                      <a:pt x="111" y="206"/>
                    </a:lnTo>
                    <a:lnTo>
                      <a:pt x="111" y="204"/>
                    </a:lnTo>
                    <a:lnTo>
                      <a:pt x="112" y="203"/>
                    </a:lnTo>
                    <a:lnTo>
                      <a:pt x="112" y="204"/>
                    </a:lnTo>
                    <a:lnTo>
                      <a:pt x="113" y="204"/>
                    </a:lnTo>
                    <a:lnTo>
                      <a:pt x="113" y="203"/>
                    </a:lnTo>
                    <a:lnTo>
                      <a:pt x="113" y="202"/>
                    </a:lnTo>
                    <a:lnTo>
                      <a:pt x="112" y="201"/>
                    </a:lnTo>
                    <a:lnTo>
                      <a:pt x="111" y="201"/>
                    </a:lnTo>
                    <a:lnTo>
                      <a:pt x="110" y="203"/>
                    </a:lnTo>
                    <a:lnTo>
                      <a:pt x="109" y="204"/>
                    </a:lnTo>
                    <a:lnTo>
                      <a:pt x="107" y="204"/>
                    </a:lnTo>
                    <a:lnTo>
                      <a:pt x="107" y="203"/>
                    </a:lnTo>
                    <a:lnTo>
                      <a:pt x="106" y="204"/>
                    </a:lnTo>
                    <a:lnTo>
                      <a:pt x="104" y="204"/>
                    </a:lnTo>
                    <a:lnTo>
                      <a:pt x="103" y="206"/>
                    </a:lnTo>
                    <a:lnTo>
                      <a:pt x="103" y="204"/>
                    </a:lnTo>
                    <a:lnTo>
                      <a:pt x="102" y="204"/>
                    </a:lnTo>
                    <a:lnTo>
                      <a:pt x="102" y="206"/>
                    </a:lnTo>
                    <a:lnTo>
                      <a:pt x="101" y="206"/>
                    </a:lnTo>
                    <a:lnTo>
                      <a:pt x="101" y="204"/>
                    </a:lnTo>
                    <a:lnTo>
                      <a:pt x="100" y="204"/>
                    </a:lnTo>
                    <a:lnTo>
                      <a:pt x="100" y="206"/>
                    </a:lnTo>
                    <a:lnTo>
                      <a:pt x="98" y="206"/>
                    </a:lnTo>
                    <a:lnTo>
                      <a:pt x="98" y="204"/>
                    </a:lnTo>
                    <a:lnTo>
                      <a:pt x="97" y="204"/>
                    </a:lnTo>
                    <a:lnTo>
                      <a:pt x="97" y="206"/>
                    </a:lnTo>
                    <a:lnTo>
                      <a:pt x="96" y="206"/>
                    </a:lnTo>
                    <a:lnTo>
                      <a:pt x="95" y="204"/>
                    </a:lnTo>
                    <a:lnTo>
                      <a:pt x="94" y="204"/>
                    </a:lnTo>
                    <a:lnTo>
                      <a:pt x="93" y="204"/>
                    </a:lnTo>
                    <a:lnTo>
                      <a:pt x="92" y="204"/>
                    </a:lnTo>
                    <a:lnTo>
                      <a:pt x="90" y="204"/>
                    </a:lnTo>
                    <a:lnTo>
                      <a:pt x="89" y="204"/>
                    </a:lnTo>
                    <a:lnTo>
                      <a:pt x="88" y="204"/>
                    </a:lnTo>
                    <a:lnTo>
                      <a:pt x="87" y="207"/>
                    </a:lnTo>
                    <a:lnTo>
                      <a:pt x="87" y="208"/>
                    </a:lnTo>
                    <a:lnTo>
                      <a:pt x="86" y="210"/>
                    </a:lnTo>
                    <a:lnTo>
                      <a:pt x="86" y="212"/>
                    </a:lnTo>
                    <a:lnTo>
                      <a:pt x="84" y="211"/>
                    </a:lnTo>
                    <a:lnTo>
                      <a:pt x="83" y="210"/>
                    </a:lnTo>
                    <a:lnTo>
                      <a:pt x="81" y="210"/>
                    </a:lnTo>
                    <a:lnTo>
                      <a:pt x="80" y="210"/>
                    </a:lnTo>
                    <a:lnTo>
                      <a:pt x="79" y="210"/>
                    </a:lnTo>
                    <a:lnTo>
                      <a:pt x="75" y="211"/>
                    </a:lnTo>
                    <a:lnTo>
                      <a:pt x="75" y="212"/>
                    </a:lnTo>
                    <a:lnTo>
                      <a:pt x="74" y="212"/>
                    </a:lnTo>
                    <a:lnTo>
                      <a:pt x="74" y="211"/>
                    </a:lnTo>
                    <a:lnTo>
                      <a:pt x="72" y="211"/>
                    </a:lnTo>
                    <a:lnTo>
                      <a:pt x="71" y="211"/>
                    </a:lnTo>
                    <a:lnTo>
                      <a:pt x="70" y="211"/>
                    </a:lnTo>
                    <a:lnTo>
                      <a:pt x="70" y="210"/>
                    </a:lnTo>
                    <a:lnTo>
                      <a:pt x="69" y="210"/>
                    </a:lnTo>
                    <a:lnTo>
                      <a:pt x="68" y="210"/>
                    </a:lnTo>
                    <a:lnTo>
                      <a:pt x="68" y="209"/>
                    </a:lnTo>
                    <a:lnTo>
                      <a:pt x="67" y="208"/>
                    </a:lnTo>
                    <a:lnTo>
                      <a:pt x="68" y="208"/>
                    </a:lnTo>
                    <a:lnTo>
                      <a:pt x="69" y="208"/>
                    </a:lnTo>
                    <a:lnTo>
                      <a:pt x="70" y="208"/>
                    </a:lnTo>
                    <a:lnTo>
                      <a:pt x="71" y="207"/>
                    </a:lnTo>
                    <a:lnTo>
                      <a:pt x="71" y="206"/>
                    </a:lnTo>
                    <a:lnTo>
                      <a:pt x="72" y="206"/>
                    </a:lnTo>
                    <a:lnTo>
                      <a:pt x="72" y="204"/>
                    </a:lnTo>
                    <a:lnTo>
                      <a:pt x="74" y="204"/>
                    </a:lnTo>
                    <a:lnTo>
                      <a:pt x="75" y="204"/>
                    </a:lnTo>
                    <a:lnTo>
                      <a:pt x="79" y="204"/>
                    </a:lnTo>
                    <a:lnTo>
                      <a:pt x="81" y="204"/>
                    </a:lnTo>
                    <a:lnTo>
                      <a:pt x="83" y="203"/>
                    </a:lnTo>
                    <a:lnTo>
                      <a:pt x="83" y="202"/>
                    </a:lnTo>
                    <a:lnTo>
                      <a:pt x="83" y="201"/>
                    </a:lnTo>
                    <a:lnTo>
                      <a:pt x="85" y="201"/>
                    </a:lnTo>
                    <a:lnTo>
                      <a:pt x="87" y="202"/>
                    </a:lnTo>
                    <a:lnTo>
                      <a:pt x="88" y="202"/>
                    </a:lnTo>
                    <a:lnTo>
                      <a:pt x="89" y="202"/>
                    </a:lnTo>
                    <a:lnTo>
                      <a:pt x="90" y="202"/>
                    </a:lnTo>
                    <a:lnTo>
                      <a:pt x="92" y="202"/>
                    </a:lnTo>
                    <a:lnTo>
                      <a:pt x="93" y="201"/>
                    </a:lnTo>
                    <a:lnTo>
                      <a:pt x="94" y="201"/>
                    </a:lnTo>
                    <a:lnTo>
                      <a:pt x="98" y="201"/>
                    </a:lnTo>
                    <a:lnTo>
                      <a:pt x="100" y="200"/>
                    </a:lnTo>
                    <a:lnTo>
                      <a:pt x="100" y="201"/>
                    </a:lnTo>
                    <a:lnTo>
                      <a:pt x="101" y="201"/>
                    </a:lnTo>
                    <a:lnTo>
                      <a:pt x="102" y="201"/>
                    </a:lnTo>
                    <a:lnTo>
                      <a:pt x="103" y="202"/>
                    </a:lnTo>
                    <a:lnTo>
                      <a:pt x="105" y="201"/>
                    </a:lnTo>
                    <a:lnTo>
                      <a:pt x="106" y="202"/>
                    </a:lnTo>
                    <a:lnTo>
                      <a:pt x="107" y="202"/>
                    </a:lnTo>
                    <a:lnTo>
                      <a:pt x="107" y="201"/>
                    </a:lnTo>
                    <a:lnTo>
                      <a:pt x="109" y="201"/>
                    </a:lnTo>
                    <a:lnTo>
                      <a:pt x="109" y="200"/>
                    </a:lnTo>
                    <a:lnTo>
                      <a:pt x="107" y="199"/>
                    </a:lnTo>
                    <a:lnTo>
                      <a:pt x="106" y="199"/>
                    </a:lnTo>
                    <a:lnTo>
                      <a:pt x="107" y="199"/>
                    </a:lnTo>
                    <a:lnTo>
                      <a:pt x="106" y="198"/>
                    </a:lnTo>
                    <a:lnTo>
                      <a:pt x="106" y="197"/>
                    </a:lnTo>
                    <a:lnTo>
                      <a:pt x="107" y="197"/>
                    </a:lnTo>
                    <a:lnTo>
                      <a:pt x="109" y="197"/>
                    </a:lnTo>
                    <a:lnTo>
                      <a:pt x="109" y="195"/>
                    </a:lnTo>
                    <a:lnTo>
                      <a:pt x="107" y="194"/>
                    </a:lnTo>
                    <a:lnTo>
                      <a:pt x="107" y="193"/>
                    </a:lnTo>
                    <a:lnTo>
                      <a:pt x="106" y="193"/>
                    </a:lnTo>
                    <a:lnTo>
                      <a:pt x="107" y="193"/>
                    </a:lnTo>
                    <a:lnTo>
                      <a:pt x="107" y="192"/>
                    </a:lnTo>
                    <a:lnTo>
                      <a:pt x="109" y="192"/>
                    </a:lnTo>
                    <a:lnTo>
                      <a:pt x="107" y="192"/>
                    </a:lnTo>
                    <a:lnTo>
                      <a:pt x="107" y="191"/>
                    </a:lnTo>
                    <a:lnTo>
                      <a:pt x="110" y="191"/>
                    </a:lnTo>
                    <a:lnTo>
                      <a:pt x="111" y="192"/>
                    </a:lnTo>
                    <a:lnTo>
                      <a:pt x="111" y="191"/>
                    </a:lnTo>
                    <a:lnTo>
                      <a:pt x="112" y="192"/>
                    </a:lnTo>
                    <a:lnTo>
                      <a:pt x="113" y="191"/>
                    </a:lnTo>
                    <a:lnTo>
                      <a:pt x="114" y="192"/>
                    </a:lnTo>
                    <a:lnTo>
                      <a:pt x="115" y="192"/>
                    </a:lnTo>
                    <a:lnTo>
                      <a:pt x="115" y="193"/>
                    </a:lnTo>
                    <a:lnTo>
                      <a:pt x="115" y="192"/>
                    </a:lnTo>
                    <a:lnTo>
                      <a:pt x="115" y="191"/>
                    </a:lnTo>
                    <a:lnTo>
                      <a:pt x="116" y="191"/>
                    </a:lnTo>
                    <a:lnTo>
                      <a:pt x="118" y="189"/>
                    </a:lnTo>
                    <a:lnTo>
                      <a:pt x="118" y="187"/>
                    </a:lnTo>
                    <a:lnTo>
                      <a:pt x="118" y="186"/>
                    </a:lnTo>
                    <a:lnTo>
                      <a:pt x="119" y="187"/>
                    </a:lnTo>
                    <a:lnTo>
                      <a:pt x="120" y="187"/>
                    </a:lnTo>
                    <a:lnTo>
                      <a:pt x="121" y="186"/>
                    </a:lnTo>
                    <a:lnTo>
                      <a:pt x="120" y="186"/>
                    </a:lnTo>
                    <a:lnTo>
                      <a:pt x="123" y="184"/>
                    </a:lnTo>
                    <a:lnTo>
                      <a:pt x="126" y="184"/>
                    </a:lnTo>
                    <a:lnTo>
                      <a:pt x="124" y="183"/>
                    </a:lnTo>
                    <a:lnTo>
                      <a:pt x="123" y="183"/>
                    </a:lnTo>
                    <a:lnTo>
                      <a:pt x="115" y="184"/>
                    </a:lnTo>
                    <a:lnTo>
                      <a:pt x="113" y="184"/>
                    </a:lnTo>
                    <a:lnTo>
                      <a:pt x="112" y="184"/>
                    </a:lnTo>
                    <a:lnTo>
                      <a:pt x="112" y="185"/>
                    </a:lnTo>
                    <a:lnTo>
                      <a:pt x="111" y="185"/>
                    </a:lnTo>
                    <a:lnTo>
                      <a:pt x="105" y="184"/>
                    </a:lnTo>
                    <a:lnTo>
                      <a:pt x="104" y="184"/>
                    </a:lnTo>
                    <a:lnTo>
                      <a:pt x="103" y="184"/>
                    </a:lnTo>
                    <a:lnTo>
                      <a:pt x="103" y="185"/>
                    </a:lnTo>
                    <a:lnTo>
                      <a:pt x="102" y="185"/>
                    </a:lnTo>
                    <a:lnTo>
                      <a:pt x="101" y="184"/>
                    </a:lnTo>
                    <a:lnTo>
                      <a:pt x="98" y="184"/>
                    </a:lnTo>
                    <a:lnTo>
                      <a:pt x="94" y="186"/>
                    </a:lnTo>
                    <a:lnTo>
                      <a:pt x="93" y="186"/>
                    </a:lnTo>
                    <a:lnTo>
                      <a:pt x="92" y="186"/>
                    </a:lnTo>
                    <a:lnTo>
                      <a:pt x="90" y="186"/>
                    </a:lnTo>
                    <a:lnTo>
                      <a:pt x="89" y="186"/>
                    </a:lnTo>
                    <a:lnTo>
                      <a:pt x="87" y="186"/>
                    </a:lnTo>
                    <a:lnTo>
                      <a:pt x="85" y="186"/>
                    </a:lnTo>
                    <a:lnTo>
                      <a:pt x="84" y="187"/>
                    </a:lnTo>
                    <a:lnTo>
                      <a:pt x="83" y="187"/>
                    </a:lnTo>
                    <a:lnTo>
                      <a:pt x="81" y="186"/>
                    </a:lnTo>
                    <a:lnTo>
                      <a:pt x="79" y="186"/>
                    </a:lnTo>
                    <a:lnTo>
                      <a:pt x="79" y="189"/>
                    </a:lnTo>
                    <a:lnTo>
                      <a:pt x="78" y="187"/>
                    </a:lnTo>
                    <a:lnTo>
                      <a:pt x="77" y="187"/>
                    </a:lnTo>
                    <a:lnTo>
                      <a:pt x="77" y="186"/>
                    </a:lnTo>
                    <a:lnTo>
                      <a:pt x="75" y="187"/>
                    </a:lnTo>
                    <a:lnTo>
                      <a:pt x="75" y="186"/>
                    </a:lnTo>
                    <a:lnTo>
                      <a:pt x="74" y="186"/>
                    </a:lnTo>
                    <a:lnTo>
                      <a:pt x="72" y="185"/>
                    </a:lnTo>
                    <a:lnTo>
                      <a:pt x="72" y="184"/>
                    </a:lnTo>
                    <a:lnTo>
                      <a:pt x="71" y="184"/>
                    </a:lnTo>
                    <a:lnTo>
                      <a:pt x="70" y="185"/>
                    </a:lnTo>
                    <a:lnTo>
                      <a:pt x="70" y="184"/>
                    </a:lnTo>
                    <a:lnTo>
                      <a:pt x="69" y="185"/>
                    </a:lnTo>
                    <a:lnTo>
                      <a:pt x="69" y="186"/>
                    </a:lnTo>
                    <a:lnTo>
                      <a:pt x="69" y="185"/>
                    </a:lnTo>
                    <a:lnTo>
                      <a:pt x="68" y="185"/>
                    </a:lnTo>
                    <a:lnTo>
                      <a:pt x="69" y="185"/>
                    </a:lnTo>
                    <a:lnTo>
                      <a:pt x="68" y="184"/>
                    </a:lnTo>
                    <a:lnTo>
                      <a:pt x="68" y="185"/>
                    </a:lnTo>
                    <a:lnTo>
                      <a:pt x="67" y="185"/>
                    </a:lnTo>
                    <a:lnTo>
                      <a:pt x="66" y="185"/>
                    </a:lnTo>
                    <a:lnTo>
                      <a:pt x="66" y="186"/>
                    </a:lnTo>
                    <a:lnTo>
                      <a:pt x="66" y="187"/>
                    </a:lnTo>
                    <a:lnTo>
                      <a:pt x="64" y="189"/>
                    </a:lnTo>
                    <a:lnTo>
                      <a:pt x="63" y="189"/>
                    </a:lnTo>
                    <a:lnTo>
                      <a:pt x="64" y="189"/>
                    </a:lnTo>
                    <a:lnTo>
                      <a:pt x="64" y="190"/>
                    </a:lnTo>
                    <a:lnTo>
                      <a:pt x="63" y="190"/>
                    </a:lnTo>
                    <a:lnTo>
                      <a:pt x="62" y="189"/>
                    </a:lnTo>
                    <a:lnTo>
                      <a:pt x="61" y="189"/>
                    </a:lnTo>
                    <a:lnTo>
                      <a:pt x="61" y="187"/>
                    </a:lnTo>
                    <a:lnTo>
                      <a:pt x="61" y="186"/>
                    </a:lnTo>
                    <a:lnTo>
                      <a:pt x="61" y="185"/>
                    </a:lnTo>
                    <a:lnTo>
                      <a:pt x="60" y="184"/>
                    </a:lnTo>
                    <a:lnTo>
                      <a:pt x="60" y="183"/>
                    </a:lnTo>
                    <a:lnTo>
                      <a:pt x="60" y="182"/>
                    </a:lnTo>
                    <a:lnTo>
                      <a:pt x="60" y="181"/>
                    </a:lnTo>
                    <a:lnTo>
                      <a:pt x="61" y="181"/>
                    </a:lnTo>
                    <a:lnTo>
                      <a:pt x="62" y="180"/>
                    </a:lnTo>
                    <a:lnTo>
                      <a:pt x="63" y="178"/>
                    </a:lnTo>
                    <a:lnTo>
                      <a:pt x="63" y="177"/>
                    </a:lnTo>
                    <a:lnTo>
                      <a:pt x="62" y="177"/>
                    </a:lnTo>
                    <a:lnTo>
                      <a:pt x="61" y="178"/>
                    </a:lnTo>
                    <a:lnTo>
                      <a:pt x="61" y="177"/>
                    </a:lnTo>
                    <a:lnTo>
                      <a:pt x="62" y="177"/>
                    </a:lnTo>
                    <a:lnTo>
                      <a:pt x="64" y="177"/>
                    </a:lnTo>
                    <a:lnTo>
                      <a:pt x="66" y="177"/>
                    </a:lnTo>
                    <a:lnTo>
                      <a:pt x="66" y="176"/>
                    </a:lnTo>
                    <a:lnTo>
                      <a:pt x="66" y="175"/>
                    </a:lnTo>
                    <a:lnTo>
                      <a:pt x="67" y="175"/>
                    </a:lnTo>
                    <a:lnTo>
                      <a:pt x="67" y="176"/>
                    </a:lnTo>
                    <a:lnTo>
                      <a:pt x="68" y="175"/>
                    </a:lnTo>
                    <a:lnTo>
                      <a:pt x="68" y="176"/>
                    </a:lnTo>
                    <a:lnTo>
                      <a:pt x="69" y="175"/>
                    </a:lnTo>
                    <a:lnTo>
                      <a:pt x="69" y="176"/>
                    </a:lnTo>
                    <a:lnTo>
                      <a:pt x="70" y="176"/>
                    </a:lnTo>
                    <a:lnTo>
                      <a:pt x="70" y="177"/>
                    </a:lnTo>
                    <a:lnTo>
                      <a:pt x="71" y="177"/>
                    </a:lnTo>
                    <a:lnTo>
                      <a:pt x="72" y="177"/>
                    </a:lnTo>
                    <a:lnTo>
                      <a:pt x="71" y="177"/>
                    </a:lnTo>
                    <a:lnTo>
                      <a:pt x="72" y="180"/>
                    </a:lnTo>
                    <a:lnTo>
                      <a:pt x="74" y="180"/>
                    </a:lnTo>
                    <a:lnTo>
                      <a:pt x="75" y="180"/>
                    </a:lnTo>
                    <a:lnTo>
                      <a:pt x="76" y="178"/>
                    </a:lnTo>
                    <a:lnTo>
                      <a:pt x="77" y="177"/>
                    </a:lnTo>
                    <a:lnTo>
                      <a:pt x="78" y="177"/>
                    </a:lnTo>
                    <a:lnTo>
                      <a:pt x="79" y="177"/>
                    </a:lnTo>
                    <a:lnTo>
                      <a:pt x="80" y="176"/>
                    </a:lnTo>
                    <a:lnTo>
                      <a:pt x="79" y="176"/>
                    </a:lnTo>
                    <a:lnTo>
                      <a:pt x="78" y="174"/>
                    </a:lnTo>
                    <a:lnTo>
                      <a:pt x="78" y="173"/>
                    </a:lnTo>
                    <a:lnTo>
                      <a:pt x="77" y="173"/>
                    </a:lnTo>
                    <a:lnTo>
                      <a:pt x="77" y="172"/>
                    </a:lnTo>
                    <a:lnTo>
                      <a:pt x="80" y="172"/>
                    </a:lnTo>
                    <a:lnTo>
                      <a:pt x="81" y="172"/>
                    </a:lnTo>
                    <a:lnTo>
                      <a:pt x="80" y="173"/>
                    </a:lnTo>
                    <a:lnTo>
                      <a:pt x="81" y="173"/>
                    </a:lnTo>
                    <a:lnTo>
                      <a:pt x="83" y="172"/>
                    </a:lnTo>
                    <a:lnTo>
                      <a:pt x="81" y="172"/>
                    </a:lnTo>
                    <a:lnTo>
                      <a:pt x="81" y="170"/>
                    </a:lnTo>
                    <a:lnTo>
                      <a:pt x="81" y="169"/>
                    </a:lnTo>
                    <a:lnTo>
                      <a:pt x="81" y="168"/>
                    </a:lnTo>
                    <a:lnTo>
                      <a:pt x="83" y="168"/>
                    </a:lnTo>
                    <a:lnTo>
                      <a:pt x="83" y="167"/>
                    </a:lnTo>
                    <a:lnTo>
                      <a:pt x="83" y="166"/>
                    </a:lnTo>
                    <a:lnTo>
                      <a:pt x="81" y="165"/>
                    </a:lnTo>
                    <a:lnTo>
                      <a:pt x="81" y="166"/>
                    </a:lnTo>
                    <a:lnTo>
                      <a:pt x="79" y="166"/>
                    </a:lnTo>
                    <a:lnTo>
                      <a:pt x="78" y="167"/>
                    </a:lnTo>
                    <a:lnTo>
                      <a:pt x="78" y="168"/>
                    </a:lnTo>
                    <a:lnTo>
                      <a:pt x="77" y="169"/>
                    </a:lnTo>
                    <a:lnTo>
                      <a:pt x="76" y="169"/>
                    </a:lnTo>
                    <a:lnTo>
                      <a:pt x="77" y="168"/>
                    </a:lnTo>
                    <a:lnTo>
                      <a:pt x="77" y="167"/>
                    </a:lnTo>
                    <a:lnTo>
                      <a:pt x="76" y="166"/>
                    </a:lnTo>
                    <a:lnTo>
                      <a:pt x="75" y="166"/>
                    </a:lnTo>
                    <a:lnTo>
                      <a:pt x="75" y="167"/>
                    </a:lnTo>
                    <a:lnTo>
                      <a:pt x="74" y="167"/>
                    </a:lnTo>
                    <a:lnTo>
                      <a:pt x="74" y="166"/>
                    </a:lnTo>
                    <a:lnTo>
                      <a:pt x="75" y="165"/>
                    </a:lnTo>
                    <a:lnTo>
                      <a:pt x="75" y="164"/>
                    </a:lnTo>
                    <a:lnTo>
                      <a:pt x="75" y="162"/>
                    </a:lnTo>
                    <a:lnTo>
                      <a:pt x="75" y="161"/>
                    </a:lnTo>
                    <a:lnTo>
                      <a:pt x="75" y="160"/>
                    </a:lnTo>
                    <a:lnTo>
                      <a:pt x="74" y="162"/>
                    </a:lnTo>
                    <a:lnTo>
                      <a:pt x="72" y="164"/>
                    </a:lnTo>
                    <a:lnTo>
                      <a:pt x="71" y="164"/>
                    </a:lnTo>
                    <a:lnTo>
                      <a:pt x="70" y="162"/>
                    </a:lnTo>
                    <a:lnTo>
                      <a:pt x="69" y="160"/>
                    </a:lnTo>
                    <a:lnTo>
                      <a:pt x="70" y="159"/>
                    </a:lnTo>
                    <a:lnTo>
                      <a:pt x="70" y="158"/>
                    </a:lnTo>
                    <a:lnTo>
                      <a:pt x="72" y="157"/>
                    </a:lnTo>
                    <a:lnTo>
                      <a:pt x="71" y="156"/>
                    </a:lnTo>
                    <a:lnTo>
                      <a:pt x="70" y="156"/>
                    </a:lnTo>
                    <a:lnTo>
                      <a:pt x="69" y="156"/>
                    </a:lnTo>
                    <a:lnTo>
                      <a:pt x="68" y="156"/>
                    </a:lnTo>
                    <a:lnTo>
                      <a:pt x="68" y="157"/>
                    </a:lnTo>
                    <a:lnTo>
                      <a:pt x="67" y="158"/>
                    </a:lnTo>
                    <a:lnTo>
                      <a:pt x="67" y="159"/>
                    </a:lnTo>
                    <a:lnTo>
                      <a:pt x="66" y="159"/>
                    </a:lnTo>
                    <a:lnTo>
                      <a:pt x="66" y="160"/>
                    </a:lnTo>
                    <a:lnTo>
                      <a:pt x="62" y="160"/>
                    </a:lnTo>
                    <a:lnTo>
                      <a:pt x="61" y="160"/>
                    </a:lnTo>
                    <a:lnTo>
                      <a:pt x="61" y="161"/>
                    </a:lnTo>
                    <a:lnTo>
                      <a:pt x="60" y="160"/>
                    </a:lnTo>
                    <a:lnTo>
                      <a:pt x="59" y="160"/>
                    </a:lnTo>
                    <a:lnTo>
                      <a:pt x="59" y="159"/>
                    </a:lnTo>
                    <a:lnTo>
                      <a:pt x="58" y="160"/>
                    </a:lnTo>
                    <a:lnTo>
                      <a:pt x="58" y="159"/>
                    </a:lnTo>
                    <a:lnTo>
                      <a:pt x="59" y="158"/>
                    </a:lnTo>
                    <a:lnTo>
                      <a:pt x="59" y="157"/>
                    </a:lnTo>
                    <a:lnTo>
                      <a:pt x="58" y="157"/>
                    </a:lnTo>
                    <a:lnTo>
                      <a:pt x="59" y="156"/>
                    </a:lnTo>
                    <a:lnTo>
                      <a:pt x="60" y="156"/>
                    </a:lnTo>
                    <a:lnTo>
                      <a:pt x="59" y="155"/>
                    </a:lnTo>
                    <a:lnTo>
                      <a:pt x="59" y="151"/>
                    </a:lnTo>
                    <a:lnTo>
                      <a:pt x="58" y="151"/>
                    </a:lnTo>
                    <a:lnTo>
                      <a:pt x="58" y="150"/>
                    </a:lnTo>
                    <a:lnTo>
                      <a:pt x="57" y="151"/>
                    </a:lnTo>
                    <a:lnTo>
                      <a:pt x="57" y="150"/>
                    </a:lnTo>
                    <a:lnTo>
                      <a:pt x="58" y="149"/>
                    </a:lnTo>
                    <a:lnTo>
                      <a:pt x="58" y="148"/>
                    </a:lnTo>
                    <a:lnTo>
                      <a:pt x="57" y="147"/>
                    </a:lnTo>
                    <a:lnTo>
                      <a:pt x="58" y="147"/>
                    </a:lnTo>
                    <a:lnTo>
                      <a:pt x="57" y="145"/>
                    </a:lnTo>
                    <a:lnTo>
                      <a:pt x="57" y="144"/>
                    </a:lnTo>
                    <a:lnTo>
                      <a:pt x="58" y="145"/>
                    </a:lnTo>
                    <a:lnTo>
                      <a:pt x="59" y="144"/>
                    </a:lnTo>
                    <a:lnTo>
                      <a:pt x="59" y="142"/>
                    </a:lnTo>
                    <a:lnTo>
                      <a:pt x="58" y="141"/>
                    </a:lnTo>
                    <a:lnTo>
                      <a:pt x="54" y="139"/>
                    </a:lnTo>
                    <a:lnTo>
                      <a:pt x="49" y="137"/>
                    </a:lnTo>
                    <a:lnTo>
                      <a:pt x="46" y="136"/>
                    </a:lnTo>
                    <a:lnTo>
                      <a:pt x="47" y="135"/>
                    </a:lnTo>
                    <a:lnTo>
                      <a:pt x="49" y="134"/>
                    </a:lnTo>
                    <a:lnTo>
                      <a:pt x="52" y="135"/>
                    </a:lnTo>
                    <a:lnTo>
                      <a:pt x="53" y="134"/>
                    </a:lnTo>
                    <a:lnTo>
                      <a:pt x="59" y="133"/>
                    </a:lnTo>
                    <a:lnTo>
                      <a:pt x="60" y="132"/>
                    </a:lnTo>
                    <a:lnTo>
                      <a:pt x="61" y="131"/>
                    </a:lnTo>
                    <a:lnTo>
                      <a:pt x="61" y="130"/>
                    </a:lnTo>
                    <a:lnTo>
                      <a:pt x="61" y="127"/>
                    </a:lnTo>
                    <a:lnTo>
                      <a:pt x="61" y="126"/>
                    </a:lnTo>
                    <a:lnTo>
                      <a:pt x="61" y="125"/>
                    </a:lnTo>
                    <a:lnTo>
                      <a:pt x="61" y="124"/>
                    </a:lnTo>
                    <a:lnTo>
                      <a:pt x="60" y="124"/>
                    </a:lnTo>
                    <a:lnTo>
                      <a:pt x="60" y="123"/>
                    </a:lnTo>
                    <a:lnTo>
                      <a:pt x="60" y="122"/>
                    </a:lnTo>
                    <a:lnTo>
                      <a:pt x="61" y="120"/>
                    </a:lnTo>
                    <a:lnTo>
                      <a:pt x="61" y="119"/>
                    </a:lnTo>
                    <a:lnTo>
                      <a:pt x="62" y="119"/>
                    </a:lnTo>
                    <a:lnTo>
                      <a:pt x="62" y="118"/>
                    </a:lnTo>
                    <a:lnTo>
                      <a:pt x="61" y="117"/>
                    </a:lnTo>
                    <a:lnTo>
                      <a:pt x="62" y="116"/>
                    </a:lnTo>
                    <a:lnTo>
                      <a:pt x="62" y="115"/>
                    </a:lnTo>
                    <a:lnTo>
                      <a:pt x="60" y="113"/>
                    </a:lnTo>
                    <a:lnTo>
                      <a:pt x="59" y="113"/>
                    </a:lnTo>
                    <a:lnTo>
                      <a:pt x="57" y="113"/>
                    </a:lnTo>
                    <a:lnTo>
                      <a:pt x="54" y="113"/>
                    </a:lnTo>
                    <a:lnTo>
                      <a:pt x="53" y="111"/>
                    </a:lnTo>
                    <a:lnTo>
                      <a:pt x="52" y="111"/>
                    </a:lnTo>
                    <a:lnTo>
                      <a:pt x="52" y="110"/>
                    </a:lnTo>
                    <a:lnTo>
                      <a:pt x="51" y="110"/>
                    </a:lnTo>
                    <a:lnTo>
                      <a:pt x="50" y="109"/>
                    </a:lnTo>
                    <a:lnTo>
                      <a:pt x="50" y="108"/>
                    </a:lnTo>
                    <a:lnTo>
                      <a:pt x="47" y="107"/>
                    </a:lnTo>
                    <a:lnTo>
                      <a:pt x="44" y="106"/>
                    </a:lnTo>
                    <a:lnTo>
                      <a:pt x="43" y="106"/>
                    </a:lnTo>
                    <a:lnTo>
                      <a:pt x="41" y="107"/>
                    </a:lnTo>
                    <a:lnTo>
                      <a:pt x="40" y="107"/>
                    </a:lnTo>
                    <a:lnTo>
                      <a:pt x="40" y="108"/>
                    </a:lnTo>
                    <a:lnTo>
                      <a:pt x="38" y="108"/>
                    </a:lnTo>
                    <a:lnTo>
                      <a:pt x="36" y="106"/>
                    </a:lnTo>
                    <a:lnTo>
                      <a:pt x="37" y="105"/>
                    </a:lnTo>
                    <a:lnTo>
                      <a:pt x="37" y="103"/>
                    </a:lnTo>
                    <a:lnTo>
                      <a:pt x="36" y="102"/>
                    </a:lnTo>
                    <a:lnTo>
                      <a:pt x="36" y="101"/>
                    </a:lnTo>
                    <a:lnTo>
                      <a:pt x="35" y="100"/>
                    </a:lnTo>
                    <a:lnTo>
                      <a:pt x="34" y="99"/>
                    </a:lnTo>
                    <a:lnTo>
                      <a:pt x="34" y="98"/>
                    </a:lnTo>
                    <a:lnTo>
                      <a:pt x="33" y="99"/>
                    </a:lnTo>
                    <a:lnTo>
                      <a:pt x="33" y="98"/>
                    </a:lnTo>
                    <a:lnTo>
                      <a:pt x="33" y="95"/>
                    </a:lnTo>
                    <a:lnTo>
                      <a:pt x="32" y="94"/>
                    </a:lnTo>
                    <a:lnTo>
                      <a:pt x="31" y="94"/>
                    </a:lnTo>
                    <a:lnTo>
                      <a:pt x="29" y="95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4" y="95"/>
                    </a:lnTo>
                    <a:lnTo>
                      <a:pt x="24" y="100"/>
                    </a:lnTo>
                    <a:lnTo>
                      <a:pt x="23" y="100"/>
                    </a:lnTo>
                    <a:lnTo>
                      <a:pt x="23" y="101"/>
                    </a:lnTo>
                    <a:lnTo>
                      <a:pt x="23" y="102"/>
                    </a:lnTo>
                    <a:lnTo>
                      <a:pt x="23" y="103"/>
                    </a:lnTo>
                    <a:lnTo>
                      <a:pt x="21" y="103"/>
                    </a:lnTo>
                    <a:lnTo>
                      <a:pt x="20" y="101"/>
                    </a:lnTo>
                    <a:lnTo>
                      <a:pt x="20" y="100"/>
                    </a:lnTo>
                    <a:lnTo>
                      <a:pt x="20" y="101"/>
                    </a:lnTo>
                    <a:lnTo>
                      <a:pt x="19" y="102"/>
                    </a:lnTo>
                    <a:lnTo>
                      <a:pt x="19" y="101"/>
                    </a:lnTo>
                    <a:lnTo>
                      <a:pt x="18" y="100"/>
                    </a:lnTo>
                    <a:lnTo>
                      <a:pt x="17" y="99"/>
                    </a:lnTo>
                    <a:lnTo>
                      <a:pt x="17" y="98"/>
                    </a:lnTo>
                    <a:lnTo>
                      <a:pt x="16" y="98"/>
                    </a:lnTo>
                    <a:lnTo>
                      <a:pt x="15" y="97"/>
                    </a:lnTo>
                    <a:lnTo>
                      <a:pt x="12" y="95"/>
                    </a:lnTo>
                    <a:lnTo>
                      <a:pt x="11" y="94"/>
                    </a:lnTo>
                    <a:lnTo>
                      <a:pt x="11" y="95"/>
                    </a:lnTo>
                    <a:lnTo>
                      <a:pt x="10" y="94"/>
                    </a:lnTo>
                    <a:lnTo>
                      <a:pt x="10" y="93"/>
                    </a:lnTo>
                    <a:lnTo>
                      <a:pt x="10" y="92"/>
                    </a:lnTo>
                    <a:lnTo>
                      <a:pt x="10" y="91"/>
                    </a:lnTo>
                    <a:lnTo>
                      <a:pt x="9" y="91"/>
                    </a:lnTo>
                    <a:lnTo>
                      <a:pt x="9" y="93"/>
                    </a:lnTo>
                    <a:lnTo>
                      <a:pt x="8" y="93"/>
                    </a:lnTo>
                    <a:lnTo>
                      <a:pt x="6" y="93"/>
                    </a:lnTo>
                    <a:lnTo>
                      <a:pt x="4" y="92"/>
                    </a:lnTo>
                    <a:lnTo>
                      <a:pt x="3" y="91"/>
                    </a:lnTo>
                    <a:lnTo>
                      <a:pt x="0" y="90"/>
                    </a:lnTo>
                    <a:lnTo>
                      <a:pt x="1" y="89"/>
                    </a:lnTo>
                    <a:lnTo>
                      <a:pt x="2" y="90"/>
                    </a:lnTo>
                    <a:lnTo>
                      <a:pt x="3" y="89"/>
                    </a:lnTo>
                    <a:lnTo>
                      <a:pt x="3" y="86"/>
                    </a:lnTo>
                    <a:lnTo>
                      <a:pt x="4" y="86"/>
                    </a:lnTo>
                    <a:lnTo>
                      <a:pt x="3" y="85"/>
                    </a:lnTo>
                    <a:lnTo>
                      <a:pt x="3" y="84"/>
                    </a:lnTo>
                    <a:lnTo>
                      <a:pt x="4" y="83"/>
                    </a:lnTo>
                    <a:lnTo>
                      <a:pt x="4" y="84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6" y="82"/>
                    </a:lnTo>
                    <a:lnTo>
                      <a:pt x="6" y="83"/>
                    </a:lnTo>
                    <a:lnTo>
                      <a:pt x="6" y="84"/>
                    </a:lnTo>
                    <a:lnTo>
                      <a:pt x="6" y="85"/>
                    </a:lnTo>
                    <a:lnTo>
                      <a:pt x="6" y="86"/>
                    </a:lnTo>
                    <a:lnTo>
                      <a:pt x="7" y="86"/>
                    </a:lnTo>
                    <a:lnTo>
                      <a:pt x="8" y="88"/>
                    </a:lnTo>
                    <a:lnTo>
                      <a:pt x="9" y="88"/>
                    </a:lnTo>
                    <a:lnTo>
                      <a:pt x="9" y="86"/>
                    </a:lnTo>
                    <a:lnTo>
                      <a:pt x="10" y="86"/>
                    </a:lnTo>
                    <a:lnTo>
                      <a:pt x="9" y="85"/>
                    </a:lnTo>
                    <a:lnTo>
                      <a:pt x="10" y="85"/>
                    </a:lnTo>
                    <a:lnTo>
                      <a:pt x="11" y="85"/>
                    </a:lnTo>
                    <a:lnTo>
                      <a:pt x="12" y="85"/>
                    </a:lnTo>
                    <a:lnTo>
                      <a:pt x="14" y="84"/>
                    </a:lnTo>
                    <a:lnTo>
                      <a:pt x="15" y="83"/>
                    </a:lnTo>
                    <a:lnTo>
                      <a:pt x="15" y="82"/>
                    </a:lnTo>
                    <a:lnTo>
                      <a:pt x="15" y="80"/>
                    </a:lnTo>
                    <a:lnTo>
                      <a:pt x="14" y="80"/>
                    </a:lnTo>
                    <a:lnTo>
                      <a:pt x="14" y="78"/>
                    </a:lnTo>
                    <a:lnTo>
                      <a:pt x="15" y="80"/>
                    </a:lnTo>
                    <a:lnTo>
                      <a:pt x="16" y="81"/>
                    </a:lnTo>
                    <a:lnTo>
                      <a:pt x="16" y="80"/>
                    </a:lnTo>
                    <a:lnTo>
                      <a:pt x="17" y="78"/>
                    </a:lnTo>
                    <a:lnTo>
                      <a:pt x="16" y="77"/>
                    </a:lnTo>
                    <a:lnTo>
                      <a:pt x="15" y="76"/>
                    </a:lnTo>
                    <a:lnTo>
                      <a:pt x="14" y="76"/>
                    </a:lnTo>
                    <a:lnTo>
                      <a:pt x="12" y="75"/>
                    </a:lnTo>
                    <a:lnTo>
                      <a:pt x="11" y="75"/>
                    </a:lnTo>
                    <a:lnTo>
                      <a:pt x="11" y="76"/>
                    </a:lnTo>
                    <a:lnTo>
                      <a:pt x="10" y="76"/>
                    </a:lnTo>
                    <a:lnTo>
                      <a:pt x="9" y="76"/>
                    </a:lnTo>
                    <a:lnTo>
                      <a:pt x="10" y="75"/>
                    </a:lnTo>
                    <a:lnTo>
                      <a:pt x="10" y="74"/>
                    </a:lnTo>
                    <a:lnTo>
                      <a:pt x="10" y="73"/>
                    </a:lnTo>
                    <a:lnTo>
                      <a:pt x="8" y="70"/>
                    </a:lnTo>
                    <a:lnTo>
                      <a:pt x="9" y="70"/>
                    </a:lnTo>
                    <a:lnTo>
                      <a:pt x="8" y="67"/>
                    </a:lnTo>
                    <a:lnTo>
                      <a:pt x="7" y="64"/>
                    </a:lnTo>
                    <a:lnTo>
                      <a:pt x="7" y="63"/>
                    </a:lnTo>
                    <a:lnTo>
                      <a:pt x="8" y="61"/>
                    </a:lnTo>
                    <a:lnTo>
                      <a:pt x="8" y="60"/>
                    </a:lnTo>
                    <a:lnTo>
                      <a:pt x="9" y="60"/>
                    </a:lnTo>
                    <a:lnTo>
                      <a:pt x="10" y="59"/>
                    </a:lnTo>
                    <a:lnTo>
                      <a:pt x="11" y="59"/>
                    </a:lnTo>
                    <a:lnTo>
                      <a:pt x="12" y="59"/>
                    </a:lnTo>
                    <a:lnTo>
                      <a:pt x="15" y="60"/>
                    </a:lnTo>
                    <a:lnTo>
                      <a:pt x="16" y="60"/>
                    </a:lnTo>
                    <a:lnTo>
                      <a:pt x="17" y="61"/>
                    </a:lnTo>
                    <a:lnTo>
                      <a:pt x="18" y="64"/>
                    </a:lnTo>
                    <a:lnTo>
                      <a:pt x="19" y="65"/>
                    </a:lnTo>
                    <a:lnTo>
                      <a:pt x="20" y="66"/>
                    </a:lnTo>
                    <a:lnTo>
                      <a:pt x="21" y="68"/>
                    </a:lnTo>
                    <a:lnTo>
                      <a:pt x="23" y="70"/>
                    </a:lnTo>
                    <a:lnTo>
                      <a:pt x="24" y="70"/>
                    </a:lnTo>
                    <a:lnTo>
                      <a:pt x="24" y="72"/>
                    </a:lnTo>
                    <a:lnTo>
                      <a:pt x="24" y="73"/>
                    </a:lnTo>
                    <a:lnTo>
                      <a:pt x="25" y="73"/>
                    </a:lnTo>
                    <a:lnTo>
                      <a:pt x="25" y="74"/>
                    </a:lnTo>
                    <a:lnTo>
                      <a:pt x="25" y="75"/>
                    </a:lnTo>
                    <a:lnTo>
                      <a:pt x="25" y="76"/>
                    </a:lnTo>
                    <a:lnTo>
                      <a:pt x="24" y="76"/>
                    </a:lnTo>
                    <a:lnTo>
                      <a:pt x="23" y="75"/>
                    </a:lnTo>
                    <a:lnTo>
                      <a:pt x="23" y="76"/>
                    </a:lnTo>
                    <a:lnTo>
                      <a:pt x="21" y="76"/>
                    </a:lnTo>
                    <a:lnTo>
                      <a:pt x="23" y="76"/>
                    </a:lnTo>
                    <a:lnTo>
                      <a:pt x="23" y="77"/>
                    </a:lnTo>
                    <a:lnTo>
                      <a:pt x="21" y="78"/>
                    </a:lnTo>
                    <a:lnTo>
                      <a:pt x="21" y="80"/>
                    </a:lnTo>
                    <a:lnTo>
                      <a:pt x="23" y="80"/>
                    </a:lnTo>
                    <a:lnTo>
                      <a:pt x="24" y="81"/>
                    </a:lnTo>
                    <a:lnTo>
                      <a:pt x="24" y="82"/>
                    </a:lnTo>
                    <a:lnTo>
                      <a:pt x="25" y="83"/>
                    </a:lnTo>
                    <a:lnTo>
                      <a:pt x="26" y="86"/>
                    </a:lnTo>
                    <a:lnTo>
                      <a:pt x="26" y="88"/>
                    </a:lnTo>
                    <a:lnTo>
                      <a:pt x="28" y="88"/>
                    </a:lnTo>
                    <a:lnTo>
                      <a:pt x="28" y="86"/>
                    </a:lnTo>
                    <a:lnTo>
                      <a:pt x="28" y="85"/>
                    </a:lnTo>
                    <a:lnTo>
                      <a:pt x="27" y="85"/>
                    </a:lnTo>
                    <a:lnTo>
                      <a:pt x="26" y="82"/>
                    </a:lnTo>
                    <a:lnTo>
                      <a:pt x="27" y="81"/>
                    </a:lnTo>
                    <a:lnTo>
                      <a:pt x="27" y="80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1" y="78"/>
                    </a:lnTo>
                    <a:lnTo>
                      <a:pt x="31" y="81"/>
                    </a:lnTo>
                    <a:lnTo>
                      <a:pt x="32" y="83"/>
                    </a:lnTo>
                    <a:lnTo>
                      <a:pt x="33" y="83"/>
                    </a:lnTo>
                    <a:lnTo>
                      <a:pt x="34" y="84"/>
                    </a:lnTo>
                    <a:lnTo>
                      <a:pt x="35" y="84"/>
                    </a:lnTo>
                    <a:lnTo>
                      <a:pt x="36" y="83"/>
                    </a:lnTo>
                    <a:lnTo>
                      <a:pt x="37" y="83"/>
                    </a:lnTo>
                    <a:lnTo>
                      <a:pt x="42" y="82"/>
                    </a:lnTo>
                    <a:lnTo>
                      <a:pt x="44" y="81"/>
                    </a:lnTo>
                    <a:lnTo>
                      <a:pt x="45" y="81"/>
                    </a:lnTo>
                    <a:lnTo>
                      <a:pt x="46" y="80"/>
                    </a:lnTo>
                    <a:lnTo>
                      <a:pt x="47" y="80"/>
                    </a:lnTo>
                    <a:lnTo>
                      <a:pt x="49" y="80"/>
                    </a:lnTo>
                    <a:lnTo>
                      <a:pt x="50" y="80"/>
                    </a:lnTo>
                    <a:lnTo>
                      <a:pt x="51" y="81"/>
                    </a:lnTo>
                    <a:lnTo>
                      <a:pt x="53" y="80"/>
                    </a:lnTo>
                    <a:lnTo>
                      <a:pt x="54" y="78"/>
                    </a:lnTo>
                    <a:lnTo>
                      <a:pt x="55" y="77"/>
                    </a:lnTo>
                    <a:lnTo>
                      <a:pt x="55" y="76"/>
                    </a:lnTo>
                    <a:lnTo>
                      <a:pt x="54" y="76"/>
                    </a:lnTo>
                    <a:lnTo>
                      <a:pt x="53" y="76"/>
                    </a:lnTo>
                    <a:lnTo>
                      <a:pt x="51" y="76"/>
                    </a:lnTo>
                    <a:lnTo>
                      <a:pt x="49" y="76"/>
                    </a:lnTo>
                    <a:lnTo>
                      <a:pt x="47" y="76"/>
                    </a:lnTo>
                    <a:lnTo>
                      <a:pt x="44" y="77"/>
                    </a:lnTo>
                    <a:lnTo>
                      <a:pt x="42" y="78"/>
                    </a:lnTo>
                    <a:lnTo>
                      <a:pt x="43" y="77"/>
                    </a:lnTo>
                    <a:lnTo>
                      <a:pt x="42" y="76"/>
                    </a:lnTo>
                    <a:lnTo>
                      <a:pt x="40" y="74"/>
                    </a:lnTo>
                    <a:lnTo>
                      <a:pt x="40" y="73"/>
                    </a:lnTo>
                    <a:lnTo>
                      <a:pt x="37" y="73"/>
                    </a:lnTo>
                    <a:lnTo>
                      <a:pt x="37" y="72"/>
                    </a:lnTo>
                    <a:lnTo>
                      <a:pt x="36" y="70"/>
                    </a:lnTo>
                    <a:lnTo>
                      <a:pt x="35" y="69"/>
                    </a:lnTo>
                    <a:lnTo>
                      <a:pt x="36" y="70"/>
                    </a:lnTo>
                    <a:lnTo>
                      <a:pt x="37" y="72"/>
                    </a:lnTo>
                    <a:lnTo>
                      <a:pt x="38" y="73"/>
                    </a:lnTo>
                    <a:lnTo>
                      <a:pt x="40" y="73"/>
                    </a:lnTo>
                    <a:lnTo>
                      <a:pt x="40" y="72"/>
                    </a:lnTo>
                    <a:lnTo>
                      <a:pt x="38" y="70"/>
                    </a:lnTo>
                    <a:lnTo>
                      <a:pt x="37" y="69"/>
                    </a:lnTo>
                    <a:lnTo>
                      <a:pt x="36" y="69"/>
                    </a:lnTo>
                    <a:lnTo>
                      <a:pt x="36" y="68"/>
                    </a:lnTo>
                    <a:lnTo>
                      <a:pt x="36" y="67"/>
                    </a:lnTo>
                    <a:lnTo>
                      <a:pt x="37" y="66"/>
                    </a:lnTo>
                    <a:lnTo>
                      <a:pt x="36" y="65"/>
                    </a:lnTo>
                    <a:lnTo>
                      <a:pt x="35" y="65"/>
                    </a:lnTo>
                    <a:lnTo>
                      <a:pt x="35" y="66"/>
                    </a:lnTo>
                    <a:lnTo>
                      <a:pt x="34" y="66"/>
                    </a:lnTo>
                    <a:lnTo>
                      <a:pt x="34" y="65"/>
                    </a:lnTo>
                    <a:lnTo>
                      <a:pt x="33" y="64"/>
                    </a:lnTo>
                    <a:lnTo>
                      <a:pt x="32" y="64"/>
                    </a:lnTo>
                    <a:lnTo>
                      <a:pt x="32" y="63"/>
                    </a:lnTo>
                    <a:lnTo>
                      <a:pt x="31" y="63"/>
                    </a:lnTo>
                    <a:lnTo>
                      <a:pt x="29" y="61"/>
                    </a:lnTo>
                    <a:lnTo>
                      <a:pt x="31" y="60"/>
                    </a:lnTo>
                    <a:lnTo>
                      <a:pt x="32" y="60"/>
                    </a:lnTo>
                    <a:lnTo>
                      <a:pt x="31" y="58"/>
                    </a:lnTo>
                    <a:lnTo>
                      <a:pt x="29" y="58"/>
                    </a:lnTo>
                    <a:lnTo>
                      <a:pt x="29" y="56"/>
                    </a:lnTo>
                    <a:lnTo>
                      <a:pt x="31" y="56"/>
                    </a:lnTo>
                    <a:lnTo>
                      <a:pt x="34" y="55"/>
                    </a:lnTo>
                    <a:lnTo>
                      <a:pt x="35" y="53"/>
                    </a:lnTo>
                    <a:lnTo>
                      <a:pt x="36" y="53"/>
                    </a:lnTo>
                    <a:lnTo>
                      <a:pt x="36" y="55"/>
                    </a:lnTo>
                    <a:lnTo>
                      <a:pt x="37" y="55"/>
                    </a:lnTo>
                    <a:lnTo>
                      <a:pt x="38" y="55"/>
                    </a:lnTo>
                    <a:lnTo>
                      <a:pt x="40" y="56"/>
                    </a:lnTo>
                    <a:lnTo>
                      <a:pt x="41" y="55"/>
                    </a:lnTo>
                    <a:lnTo>
                      <a:pt x="40" y="55"/>
                    </a:lnTo>
                    <a:lnTo>
                      <a:pt x="41" y="53"/>
                    </a:lnTo>
                    <a:lnTo>
                      <a:pt x="42" y="53"/>
                    </a:lnTo>
                    <a:lnTo>
                      <a:pt x="42" y="52"/>
                    </a:lnTo>
                    <a:lnTo>
                      <a:pt x="42" y="51"/>
                    </a:lnTo>
                    <a:lnTo>
                      <a:pt x="41" y="49"/>
                    </a:lnTo>
                    <a:lnTo>
                      <a:pt x="40" y="49"/>
                    </a:lnTo>
                    <a:lnTo>
                      <a:pt x="42" y="48"/>
                    </a:lnTo>
                    <a:lnTo>
                      <a:pt x="43" y="49"/>
                    </a:lnTo>
                    <a:lnTo>
                      <a:pt x="44" y="50"/>
                    </a:lnTo>
                    <a:lnTo>
                      <a:pt x="44" y="49"/>
                    </a:lnTo>
                    <a:lnTo>
                      <a:pt x="43" y="47"/>
                    </a:lnTo>
                    <a:lnTo>
                      <a:pt x="44" y="47"/>
                    </a:lnTo>
                    <a:lnTo>
                      <a:pt x="45" y="45"/>
                    </a:lnTo>
                    <a:lnTo>
                      <a:pt x="46" y="45"/>
                    </a:lnTo>
                    <a:lnTo>
                      <a:pt x="46" y="44"/>
                    </a:lnTo>
                    <a:lnTo>
                      <a:pt x="47" y="45"/>
                    </a:lnTo>
                    <a:lnTo>
                      <a:pt x="50" y="44"/>
                    </a:lnTo>
                    <a:lnTo>
                      <a:pt x="50" y="43"/>
                    </a:lnTo>
                    <a:lnTo>
                      <a:pt x="49" y="43"/>
                    </a:lnTo>
                    <a:lnTo>
                      <a:pt x="50" y="41"/>
                    </a:lnTo>
                    <a:lnTo>
                      <a:pt x="50" y="40"/>
                    </a:lnTo>
                    <a:lnTo>
                      <a:pt x="49" y="40"/>
                    </a:lnTo>
                    <a:lnTo>
                      <a:pt x="47" y="40"/>
                    </a:lnTo>
                    <a:lnTo>
                      <a:pt x="46" y="41"/>
                    </a:lnTo>
                    <a:lnTo>
                      <a:pt x="45" y="41"/>
                    </a:lnTo>
                    <a:lnTo>
                      <a:pt x="44" y="41"/>
                    </a:lnTo>
                    <a:lnTo>
                      <a:pt x="44" y="40"/>
                    </a:lnTo>
                    <a:lnTo>
                      <a:pt x="43" y="40"/>
                    </a:lnTo>
                    <a:lnTo>
                      <a:pt x="42" y="40"/>
                    </a:lnTo>
                    <a:lnTo>
                      <a:pt x="41" y="40"/>
                    </a:lnTo>
                    <a:lnTo>
                      <a:pt x="38" y="41"/>
                    </a:lnTo>
                    <a:lnTo>
                      <a:pt x="37" y="41"/>
                    </a:lnTo>
                    <a:lnTo>
                      <a:pt x="36" y="40"/>
                    </a:lnTo>
                    <a:lnTo>
                      <a:pt x="35" y="40"/>
                    </a:lnTo>
                    <a:lnTo>
                      <a:pt x="34" y="39"/>
                    </a:lnTo>
                    <a:lnTo>
                      <a:pt x="34" y="36"/>
                    </a:lnTo>
                    <a:lnTo>
                      <a:pt x="34" y="35"/>
                    </a:lnTo>
                    <a:lnTo>
                      <a:pt x="35" y="34"/>
                    </a:lnTo>
                    <a:lnTo>
                      <a:pt x="35" y="33"/>
                    </a:lnTo>
                    <a:lnTo>
                      <a:pt x="34" y="33"/>
                    </a:lnTo>
                    <a:lnTo>
                      <a:pt x="34" y="32"/>
                    </a:lnTo>
                    <a:lnTo>
                      <a:pt x="36" y="31"/>
                    </a:lnTo>
                    <a:lnTo>
                      <a:pt x="37" y="31"/>
                    </a:lnTo>
                    <a:lnTo>
                      <a:pt x="38" y="30"/>
                    </a:lnTo>
                    <a:lnTo>
                      <a:pt x="40" y="30"/>
                    </a:lnTo>
                    <a:lnTo>
                      <a:pt x="38" y="27"/>
                    </a:lnTo>
                    <a:lnTo>
                      <a:pt x="37" y="25"/>
                    </a:lnTo>
                    <a:lnTo>
                      <a:pt x="35" y="23"/>
                    </a:lnTo>
                    <a:lnTo>
                      <a:pt x="33" y="22"/>
                    </a:lnTo>
                    <a:lnTo>
                      <a:pt x="32" y="21"/>
                    </a:lnTo>
                    <a:lnTo>
                      <a:pt x="31" y="19"/>
                    </a:lnTo>
                    <a:lnTo>
                      <a:pt x="31" y="18"/>
                    </a:lnTo>
                    <a:lnTo>
                      <a:pt x="29" y="17"/>
                    </a:lnTo>
                    <a:lnTo>
                      <a:pt x="29" y="16"/>
                    </a:lnTo>
                    <a:lnTo>
                      <a:pt x="29" y="15"/>
                    </a:lnTo>
                    <a:lnTo>
                      <a:pt x="28" y="14"/>
                    </a:lnTo>
                    <a:lnTo>
                      <a:pt x="25" y="14"/>
                    </a:lnTo>
                    <a:lnTo>
                      <a:pt x="24" y="14"/>
                    </a:lnTo>
                    <a:lnTo>
                      <a:pt x="23" y="14"/>
                    </a:lnTo>
                    <a:lnTo>
                      <a:pt x="24" y="13"/>
                    </a:lnTo>
                    <a:lnTo>
                      <a:pt x="24" y="11"/>
                    </a:lnTo>
                    <a:lnTo>
                      <a:pt x="24" y="10"/>
                    </a:lnTo>
                    <a:lnTo>
                      <a:pt x="25" y="10"/>
                    </a:lnTo>
                    <a:lnTo>
                      <a:pt x="25" y="11"/>
                    </a:lnTo>
                    <a:lnTo>
                      <a:pt x="24" y="11"/>
                    </a:lnTo>
                    <a:lnTo>
                      <a:pt x="25" y="11"/>
                    </a:lnTo>
                    <a:lnTo>
                      <a:pt x="26" y="13"/>
                    </a:lnTo>
                    <a:lnTo>
                      <a:pt x="26" y="11"/>
                    </a:lnTo>
                    <a:lnTo>
                      <a:pt x="27" y="10"/>
                    </a:lnTo>
                    <a:lnTo>
                      <a:pt x="28" y="9"/>
                    </a:lnTo>
                    <a:lnTo>
                      <a:pt x="35" y="3"/>
                    </a:lnTo>
                    <a:lnTo>
                      <a:pt x="34" y="3"/>
                    </a:lnTo>
                    <a:lnTo>
                      <a:pt x="34" y="2"/>
                    </a:lnTo>
                    <a:lnTo>
                      <a:pt x="34" y="1"/>
                    </a:lnTo>
                    <a:lnTo>
                      <a:pt x="36" y="1"/>
                    </a:lnTo>
                    <a:lnTo>
                      <a:pt x="37" y="1"/>
                    </a:lnTo>
                    <a:lnTo>
                      <a:pt x="37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7" name="Freeform 101">
                <a:extLst>
                  <a:ext uri="{FF2B5EF4-FFF2-40B4-BE49-F238E27FC236}">
                    <a16:creationId xmlns:a16="http://schemas.microsoft.com/office/drawing/2014/main" id="{B04A0BF8-DC6C-2B8E-2149-9798B34EA1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27365" y="1174899"/>
                <a:ext cx="1041400" cy="514350"/>
              </a:xfrm>
              <a:custGeom>
                <a:avLst/>
                <a:gdLst>
                  <a:gd name="T0" fmla="*/ 628 w 656"/>
                  <a:gd name="T1" fmla="*/ 110 h 324"/>
                  <a:gd name="T2" fmla="*/ 579 w 656"/>
                  <a:gd name="T3" fmla="*/ 130 h 324"/>
                  <a:gd name="T4" fmla="*/ 542 w 656"/>
                  <a:gd name="T5" fmla="*/ 161 h 324"/>
                  <a:gd name="T6" fmla="*/ 497 w 656"/>
                  <a:gd name="T7" fmla="*/ 182 h 324"/>
                  <a:gd name="T8" fmla="*/ 448 w 656"/>
                  <a:gd name="T9" fmla="*/ 187 h 324"/>
                  <a:gd name="T10" fmla="*/ 424 w 656"/>
                  <a:gd name="T11" fmla="*/ 232 h 324"/>
                  <a:gd name="T12" fmla="*/ 397 w 656"/>
                  <a:gd name="T13" fmla="*/ 237 h 324"/>
                  <a:gd name="T14" fmla="*/ 379 w 656"/>
                  <a:gd name="T15" fmla="*/ 220 h 324"/>
                  <a:gd name="T16" fmla="*/ 345 w 656"/>
                  <a:gd name="T17" fmla="*/ 226 h 324"/>
                  <a:gd name="T18" fmla="*/ 326 w 656"/>
                  <a:gd name="T19" fmla="*/ 235 h 324"/>
                  <a:gd name="T20" fmla="*/ 282 w 656"/>
                  <a:gd name="T21" fmla="*/ 258 h 324"/>
                  <a:gd name="T22" fmla="*/ 277 w 656"/>
                  <a:gd name="T23" fmla="*/ 283 h 324"/>
                  <a:gd name="T24" fmla="*/ 245 w 656"/>
                  <a:gd name="T25" fmla="*/ 306 h 324"/>
                  <a:gd name="T26" fmla="*/ 200 w 656"/>
                  <a:gd name="T27" fmla="*/ 309 h 324"/>
                  <a:gd name="T28" fmla="*/ 178 w 656"/>
                  <a:gd name="T29" fmla="*/ 321 h 324"/>
                  <a:gd name="T30" fmla="*/ 151 w 656"/>
                  <a:gd name="T31" fmla="*/ 317 h 324"/>
                  <a:gd name="T32" fmla="*/ 135 w 656"/>
                  <a:gd name="T33" fmla="*/ 299 h 324"/>
                  <a:gd name="T34" fmla="*/ 119 w 656"/>
                  <a:gd name="T35" fmla="*/ 299 h 324"/>
                  <a:gd name="T36" fmla="*/ 90 w 656"/>
                  <a:gd name="T37" fmla="*/ 308 h 324"/>
                  <a:gd name="T38" fmla="*/ 70 w 656"/>
                  <a:gd name="T39" fmla="*/ 293 h 324"/>
                  <a:gd name="T40" fmla="*/ 53 w 656"/>
                  <a:gd name="T41" fmla="*/ 295 h 324"/>
                  <a:gd name="T42" fmla="*/ 18 w 656"/>
                  <a:gd name="T43" fmla="*/ 295 h 324"/>
                  <a:gd name="T44" fmla="*/ 0 w 656"/>
                  <a:gd name="T45" fmla="*/ 281 h 324"/>
                  <a:gd name="T46" fmla="*/ 15 w 656"/>
                  <a:gd name="T47" fmla="*/ 254 h 324"/>
                  <a:gd name="T48" fmla="*/ 67 w 656"/>
                  <a:gd name="T49" fmla="*/ 254 h 324"/>
                  <a:gd name="T50" fmla="*/ 79 w 656"/>
                  <a:gd name="T51" fmla="*/ 264 h 324"/>
                  <a:gd name="T52" fmla="*/ 103 w 656"/>
                  <a:gd name="T53" fmla="*/ 245 h 324"/>
                  <a:gd name="T54" fmla="*/ 133 w 656"/>
                  <a:gd name="T55" fmla="*/ 241 h 324"/>
                  <a:gd name="T56" fmla="*/ 151 w 656"/>
                  <a:gd name="T57" fmla="*/ 247 h 324"/>
                  <a:gd name="T58" fmla="*/ 168 w 656"/>
                  <a:gd name="T59" fmla="*/ 233 h 324"/>
                  <a:gd name="T60" fmla="*/ 190 w 656"/>
                  <a:gd name="T61" fmla="*/ 226 h 324"/>
                  <a:gd name="T62" fmla="*/ 203 w 656"/>
                  <a:gd name="T63" fmla="*/ 220 h 324"/>
                  <a:gd name="T64" fmla="*/ 231 w 656"/>
                  <a:gd name="T65" fmla="*/ 194 h 324"/>
                  <a:gd name="T66" fmla="*/ 194 w 656"/>
                  <a:gd name="T67" fmla="*/ 184 h 324"/>
                  <a:gd name="T68" fmla="*/ 176 w 656"/>
                  <a:gd name="T69" fmla="*/ 172 h 324"/>
                  <a:gd name="T70" fmla="*/ 151 w 656"/>
                  <a:gd name="T71" fmla="*/ 146 h 324"/>
                  <a:gd name="T72" fmla="*/ 140 w 656"/>
                  <a:gd name="T73" fmla="*/ 143 h 324"/>
                  <a:gd name="T74" fmla="*/ 122 w 656"/>
                  <a:gd name="T75" fmla="*/ 172 h 324"/>
                  <a:gd name="T76" fmla="*/ 104 w 656"/>
                  <a:gd name="T77" fmla="*/ 166 h 324"/>
                  <a:gd name="T78" fmla="*/ 85 w 656"/>
                  <a:gd name="T79" fmla="*/ 144 h 324"/>
                  <a:gd name="T80" fmla="*/ 74 w 656"/>
                  <a:gd name="T81" fmla="*/ 122 h 324"/>
                  <a:gd name="T82" fmla="*/ 110 w 656"/>
                  <a:gd name="T83" fmla="*/ 79 h 324"/>
                  <a:gd name="T84" fmla="*/ 104 w 656"/>
                  <a:gd name="T85" fmla="*/ 63 h 324"/>
                  <a:gd name="T86" fmla="*/ 120 w 656"/>
                  <a:gd name="T87" fmla="*/ 42 h 324"/>
                  <a:gd name="T88" fmla="*/ 148 w 656"/>
                  <a:gd name="T89" fmla="*/ 36 h 324"/>
                  <a:gd name="T90" fmla="*/ 210 w 656"/>
                  <a:gd name="T91" fmla="*/ 50 h 324"/>
                  <a:gd name="T92" fmla="*/ 243 w 656"/>
                  <a:gd name="T93" fmla="*/ 68 h 324"/>
                  <a:gd name="T94" fmla="*/ 256 w 656"/>
                  <a:gd name="T95" fmla="*/ 26 h 324"/>
                  <a:gd name="T96" fmla="*/ 297 w 656"/>
                  <a:gd name="T97" fmla="*/ 1 h 324"/>
                  <a:gd name="T98" fmla="*/ 342 w 656"/>
                  <a:gd name="T99" fmla="*/ 27 h 324"/>
                  <a:gd name="T100" fmla="*/ 391 w 656"/>
                  <a:gd name="T101" fmla="*/ 26 h 324"/>
                  <a:gd name="T102" fmla="*/ 431 w 656"/>
                  <a:gd name="T103" fmla="*/ 28 h 324"/>
                  <a:gd name="T104" fmla="*/ 460 w 656"/>
                  <a:gd name="T105" fmla="*/ 21 h 324"/>
                  <a:gd name="T106" fmla="*/ 496 w 656"/>
                  <a:gd name="T107" fmla="*/ 30 h 324"/>
                  <a:gd name="T108" fmla="*/ 533 w 656"/>
                  <a:gd name="T109" fmla="*/ 33 h 324"/>
                  <a:gd name="T110" fmla="*/ 587 w 656"/>
                  <a:gd name="T111" fmla="*/ 38 h 324"/>
                  <a:gd name="T112" fmla="*/ 636 w 656"/>
                  <a:gd name="T113" fmla="*/ 68 h 324"/>
                  <a:gd name="T114" fmla="*/ 103 w 656"/>
                  <a:gd name="T115" fmla="*/ 252 h 324"/>
                  <a:gd name="T116" fmla="*/ 112 w 656"/>
                  <a:gd name="T117" fmla="*/ 270 h 324"/>
                  <a:gd name="T118" fmla="*/ 152 w 656"/>
                  <a:gd name="T119" fmla="*/ 261 h 324"/>
                  <a:gd name="T120" fmla="*/ 78 w 656"/>
                  <a:gd name="T121" fmla="*/ 276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56" h="324">
                    <a:moveTo>
                      <a:pt x="653" y="87"/>
                    </a:moveTo>
                    <a:lnTo>
                      <a:pt x="654" y="88"/>
                    </a:lnTo>
                    <a:lnTo>
                      <a:pt x="654" y="91"/>
                    </a:lnTo>
                    <a:lnTo>
                      <a:pt x="654" y="92"/>
                    </a:lnTo>
                    <a:lnTo>
                      <a:pt x="655" y="93"/>
                    </a:lnTo>
                    <a:lnTo>
                      <a:pt x="655" y="94"/>
                    </a:lnTo>
                    <a:lnTo>
                      <a:pt x="656" y="95"/>
                    </a:lnTo>
                    <a:lnTo>
                      <a:pt x="656" y="96"/>
                    </a:lnTo>
                    <a:lnTo>
                      <a:pt x="654" y="100"/>
                    </a:lnTo>
                    <a:lnTo>
                      <a:pt x="652" y="100"/>
                    </a:lnTo>
                    <a:lnTo>
                      <a:pt x="637" y="100"/>
                    </a:lnTo>
                    <a:lnTo>
                      <a:pt x="634" y="101"/>
                    </a:lnTo>
                    <a:lnTo>
                      <a:pt x="632" y="102"/>
                    </a:lnTo>
                    <a:lnTo>
                      <a:pt x="630" y="103"/>
                    </a:lnTo>
                    <a:lnTo>
                      <a:pt x="629" y="104"/>
                    </a:lnTo>
                    <a:lnTo>
                      <a:pt x="629" y="105"/>
                    </a:lnTo>
                    <a:lnTo>
                      <a:pt x="628" y="108"/>
                    </a:lnTo>
                    <a:lnTo>
                      <a:pt x="628" y="110"/>
                    </a:lnTo>
                    <a:lnTo>
                      <a:pt x="626" y="111"/>
                    </a:lnTo>
                    <a:lnTo>
                      <a:pt x="624" y="112"/>
                    </a:lnTo>
                    <a:lnTo>
                      <a:pt x="620" y="112"/>
                    </a:lnTo>
                    <a:lnTo>
                      <a:pt x="618" y="112"/>
                    </a:lnTo>
                    <a:lnTo>
                      <a:pt x="615" y="115"/>
                    </a:lnTo>
                    <a:lnTo>
                      <a:pt x="610" y="117"/>
                    </a:lnTo>
                    <a:lnTo>
                      <a:pt x="606" y="120"/>
                    </a:lnTo>
                    <a:lnTo>
                      <a:pt x="604" y="120"/>
                    </a:lnTo>
                    <a:lnTo>
                      <a:pt x="603" y="120"/>
                    </a:lnTo>
                    <a:lnTo>
                      <a:pt x="600" y="119"/>
                    </a:lnTo>
                    <a:lnTo>
                      <a:pt x="599" y="119"/>
                    </a:lnTo>
                    <a:lnTo>
                      <a:pt x="598" y="120"/>
                    </a:lnTo>
                    <a:lnTo>
                      <a:pt x="594" y="122"/>
                    </a:lnTo>
                    <a:lnTo>
                      <a:pt x="593" y="124"/>
                    </a:lnTo>
                    <a:lnTo>
                      <a:pt x="592" y="125"/>
                    </a:lnTo>
                    <a:lnTo>
                      <a:pt x="589" y="125"/>
                    </a:lnTo>
                    <a:lnTo>
                      <a:pt x="586" y="126"/>
                    </a:lnTo>
                    <a:lnTo>
                      <a:pt x="579" y="130"/>
                    </a:lnTo>
                    <a:lnTo>
                      <a:pt x="576" y="132"/>
                    </a:lnTo>
                    <a:lnTo>
                      <a:pt x="575" y="132"/>
                    </a:lnTo>
                    <a:lnTo>
                      <a:pt x="570" y="136"/>
                    </a:lnTo>
                    <a:lnTo>
                      <a:pt x="561" y="140"/>
                    </a:lnTo>
                    <a:lnTo>
                      <a:pt x="560" y="141"/>
                    </a:lnTo>
                    <a:lnTo>
                      <a:pt x="559" y="143"/>
                    </a:lnTo>
                    <a:lnTo>
                      <a:pt x="559" y="144"/>
                    </a:lnTo>
                    <a:lnTo>
                      <a:pt x="557" y="145"/>
                    </a:lnTo>
                    <a:lnTo>
                      <a:pt x="552" y="145"/>
                    </a:lnTo>
                    <a:lnTo>
                      <a:pt x="547" y="150"/>
                    </a:lnTo>
                    <a:lnTo>
                      <a:pt x="544" y="151"/>
                    </a:lnTo>
                    <a:lnTo>
                      <a:pt x="543" y="152"/>
                    </a:lnTo>
                    <a:lnTo>
                      <a:pt x="542" y="153"/>
                    </a:lnTo>
                    <a:lnTo>
                      <a:pt x="542" y="154"/>
                    </a:lnTo>
                    <a:lnTo>
                      <a:pt x="543" y="158"/>
                    </a:lnTo>
                    <a:lnTo>
                      <a:pt x="543" y="159"/>
                    </a:lnTo>
                    <a:lnTo>
                      <a:pt x="543" y="160"/>
                    </a:lnTo>
                    <a:lnTo>
                      <a:pt x="542" y="161"/>
                    </a:lnTo>
                    <a:lnTo>
                      <a:pt x="539" y="162"/>
                    </a:lnTo>
                    <a:lnTo>
                      <a:pt x="539" y="163"/>
                    </a:lnTo>
                    <a:lnTo>
                      <a:pt x="536" y="166"/>
                    </a:lnTo>
                    <a:lnTo>
                      <a:pt x="535" y="168"/>
                    </a:lnTo>
                    <a:lnTo>
                      <a:pt x="534" y="171"/>
                    </a:lnTo>
                    <a:lnTo>
                      <a:pt x="533" y="172"/>
                    </a:lnTo>
                    <a:lnTo>
                      <a:pt x="532" y="174"/>
                    </a:lnTo>
                    <a:lnTo>
                      <a:pt x="526" y="178"/>
                    </a:lnTo>
                    <a:lnTo>
                      <a:pt x="525" y="179"/>
                    </a:lnTo>
                    <a:lnTo>
                      <a:pt x="524" y="179"/>
                    </a:lnTo>
                    <a:lnTo>
                      <a:pt x="522" y="178"/>
                    </a:lnTo>
                    <a:lnTo>
                      <a:pt x="514" y="177"/>
                    </a:lnTo>
                    <a:lnTo>
                      <a:pt x="512" y="177"/>
                    </a:lnTo>
                    <a:lnTo>
                      <a:pt x="509" y="177"/>
                    </a:lnTo>
                    <a:lnTo>
                      <a:pt x="503" y="182"/>
                    </a:lnTo>
                    <a:lnTo>
                      <a:pt x="501" y="182"/>
                    </a:lnTo>
                    <a:lnTo>
                      <a:pt x="500" y="182"/>
                    </a:lnTo>
                    <a:lnTo>
                      <a:pt x="497" y="182"/>
                    </a:lnTo>
                    <a:lnTo>
                      <a:pt x="492" y="184"/>
                    </a:lnTo>
                    <a:lnTo>
                      <a:pt x="491" y="183"/>
                    </a:lnTo>
                    <a:lnTo>
                      <a:pt x="489" y="183"/>
                    </a:lnTo>
                    <a:lnTo>
                      <a:pt x="486" y="180"/>
                    </a:lnTo>
                    <a:lnTo>
                      <a:pt x="482" y="180"/>
                    </a:lnTo>
                    <a:lnTo>
                      <a:pt x="480" y="180"/>
                    </a:lnTo>
                    <a:lnTo>
                      <a:pt x="477" y="182"/>
                    </a:lnTo>
                    <a:lnTo>
                      <a:pt x="470" y="180"/>
                    </a:lnTo>
                    <a:lnTo>
                      <a:pt x="467" y="180"/>
                    </a:lnTo>
                    <a:lnTo>
                      <a:pt x="464" y="178"/>
                    </a:lnTo>
                    <a:lnTo>
                      <a:pt x="463" y="178"/>
                    </a:lnTo>
                    <a:lnTo>
                      <a:pt x="456" y="179"/>
                    </a:lnTo>
                    <a:lnTo>
                      <a:pt x="454" y="180"/>
                    </a:lnTo>
                    <a:lnTo>
                      <a:pt x="453" y="183"/>
                    </a:lnTo>
                    <a:lnTo>
                      <a:pt x="452" y="184"/>
                    </a:lnTo>
                    <a:lnTo>
                      <a:pt x="449" y="185"/>
                    </a:lnTo>
                    <a:lnTo>
                      <a:pt x="448" y="186"/>
                    </a:lnTo>
                    <a:lnTo>
                      <a:pt x="448" y="187"/>
                    </a:lnTo>
                    <a:lnTo>
                      <a:pt x="448" y="189"/>
                    </a:lnTo>
                    <a:lnTo>
                      <a:pt x="448" y="191"/>
                    </a:lnTo>
                    <a:lnTo>
                      <a:pt x="448" y="192"/>
                    </a:lnTo>
                    <a:lnTo>
                      <a:pt x="448" y="194"/>
                    </a:lnTo>
                    <a:lnTo>
                      <a:pt x="447" y="195"/>
                    </a:lnTo>
                    <a:lnTo>
                      <a:pt x="445" y="196"/>
                    </a:lnTo>
                    <a:lnTo>
                      <a:pt x="443" y="197"/>
                    </a:lnTo>
                    <a:lnTo>
                      <a:pt x="441" y="201"/>
                    </a:lnTo>
                    <a:lnTo>
                      <a:pt x="440" y="203"/>
                    </a:lnTo>
                    <a:lnTo>
                      <a:pt x="440" y="211"/>
                    </a:lnTo>
                    <a:lnTo>
                      <a:pt x="440" y="212"/>
                    </a:lnTo>
                    <a:lnTo>
                      <a:pt x="439" y="213"/>
                    </a:lnTo>
                    <a:lnTo>
                      <a:pt x="436" y="216"/>
                    </a:lnTo>
                    <a:lnTo>
                      <a:pt x="435" y="218"/>
                    </a:lnTo>
                    <a:lnTo>
                      <a:pt x="432" y="224"/>
                    </a:lnTo>
                    <a:lnTo>
                      <a:pt x="431" y="226"/>
                    </a:lnTo>
                    <a:lnTo>
                      <a:pt x="430" y="228"/>
                    </a:lnTo>
                    <a:lnTo>
                      <a:pt x="424" y="232"/>
                    </a:lnTo>
                    <a:lnTo>
                      <a:pt x="422" y="233"/>
                    </a:lnTo>
                    <a:lnTo>
                      <a:pt x="421" y="234"/>
                    </a:lnTo>
                    <a:lnTo>
                      <a:pt x="421" y="233"/>
                    </a:lnTo>
                    <a:lnTo>
                      <a:pt x="420" y="228"/>
                    </a:lnTo>
                    <a:lnTo>
                      <a:pt x="419" y="226"/>
                    </a:lnTo>
                    <a:lnTo>
                      <a:pt x="418" y="226"/>
                    </a:lnTo>
                    <a:lnTo>
                      <a:pt x="415" y="228"/>
                    </a:lnTo>
                    <a:lnTo>
                      <a:pt x="414" y="230"/>
                    </a:lnTo>
                    <a:lnTo>
                      <a:pt x="412" y="232"/>
                    </a:lnTo>
                    <a:lnTo>
                      <a:pt x="411" y="232"/>
                    </a:lnTo>
                    <a:lnTo>
                      <a:pt x="409" y="230"/>
                    </a:lnTo>
                    <a:lnTo>
                      <a:pt x="408" y="229"/>
                    </a:lnTo>
                    <a:lnTo>
                      <a:pt x="406" y="230"/>
                    </a:lnTo>
                    <a:lnTo>
                      <a:pt x="401" y="233"/>
                    </a:lnTo>
                    <a:lnTo>
                      <a:pt x="400" y="234"/>
                    </a:lnTo>
                    <a:lnTo>
                      <a:pt x="400" y="235"/>
                    </a:lnTo>
                    <a:lnTo>
                      <a:pt x="398" y="236"/>
                    </a:lnTo>
                    <a:lnTo>
                      <a:pt x="397" y="237"/>
                    </a:lnTo>
                    <a:lnTo>
                      <a:pt x="396" y="237"/>
                    </a:lnTo>
                    <a:lnTo>
                      <a:pt x="394" y="237"/>
                    </a:lnTo>
                    <a:lnTo>
                      <a:pt x="391" y="236"/>
                    </a:lnTo>
                    <a:lnTo>
                      <a:pt x="389" y="236"/>
                    </a:lnTo>
                    <a:lnTo>
                      <a:pt x="388" y="236"/>
                    </a:lnTo>
                    <a:lnTo>
                      <a:pt x="385" y="237"/>
                    </a:lnTo>
                    <a:lnTo>
                      <a:pt x="384" y="237"/>
                    </a:lnTo>
                    <a:lnTo>
                      <a:pt x="383" y="236"/>
                    </a:lnTo>
                    <a:lnTo>
                      <a:pt x="383" y="235"/>
                    </a:lnTo>
                    <a:lnTo>
                      <a:pt x="381" y="232"/>
                    </a:lnTo>
                    <a:lnTo>
                      <a:pt x="381" y="230"/>
                    </a:lnTo>
                    <a:lnTo>
                      <a:pt x="381" y="228"/>
                    </a:lnTo>
                    <a:lnTo>
                      <a:pt x="383" y="228"/>
                    </a:lnTo>
                    <a:lnTo>
                      <a:pt x="384" y="227"/>
                    </a:lnTo>
                    <a:lnTo>
                      <a:pt x="383" y="225"/>
                    </a:lnTo>
                    <a:lnTo>
                      <a:pt x="380" y="222"/>
                    </a:lnTo>
                    <a:lnTo>
                      <a:pt x="380" y="221"/>
                    </a:lnTo>
                    <a:lnTo>
                      <a:pt x="379" y="220"/>
                    </a:lnTo>
                    <a:lnTo>
                      <a:pt x="379" y="216"/>
                    </a:lnTo>
                    <a:lnTo>
                      <a:pt x="378" y="212"/>
                    </a:lnTo>
                    <a:lnTo>
                      <a:pt x="377" y="211"/>
                    </a:lnTo>
                    <a:lnTo>
                      <a:pt x="375" y="211"/>
                    </a:lnTo>
                    <a:lnTo>
                      <a:pt x="372" y="212"/>
                    </a:lnTo>
                    <a:lnTo>
                      <a:pt x="359" y="222"/>
                    </a:lnTo>
                    <a:lnTo>
                      <a:pt x="359" y="224"/>
                    </a:lnTo>
                    <a:lnTo>
                      <a:pt x="358" y="224"/>
                    </a:lnTo>
                    <a:lnTo>
                      <a:pt x="357" y="224"/>
                    </a:lnTo>
                    <a:lnTo>
                      <a:pt x="357" y="225"/>
                    </a:lnTo>
                    <a:lnTo>
                      <a:pt x="357" y="226"/>
                    </a:lnTo>
                    <a:lnTo>
                      <a:pt x="355" y="226"/>
                    </a:lnTo>
                    <a:lnTo>
                      <a:pt x="354" y="226"/>
                    </a:lnTo>
                    <a:lnTo>
                      <a:pt x="353" y="225"/>
                    </a:lnTo>
                    <a:lnTo>
                      <a:pt x="352" y="224"/>
                    </a:lnTo>
                    <a:lnTo>
                      <a:pt x="350" y="225"/>
                    </a:lnTo>
                    <a:lnTo>
                      <a:pt x="348" y="226"/>
                    </a:lnTo>
                    <a:lnTo>
                      <a:pt x="345" y="226"/>
                    </a:lnTo>
                    <a:lnTo>
                      <a:pt x="343" y="226"/>
                    </a:lnTo>
                    <a:lnTo>
                      <a:pt x="342" y="225"/>
                    </a:lnTo>
                    <a:lnTo>
                      <a:pt x="336" y="221"/>
                    </a:lnTo>
                    <a:lnTo>
                      <a:pt x="335" y="220"/>
                    </a:lnTo>
                    <a:lnTo>
                      <a:pt x="334" y="220"/>
                    </a:lnTo>
                    <a:lnTo>
                      <a:pt x="333" y="221"/>
                    </a:lnTo>
                    <a:lnTo>
                      <a:pt x="333" y="222"/>
                    </a:lnTo>
                    <a:lnTo>
                      <a:pt x="332" y="225"/>
                    </a:lnTo>
                    <a:lnTo>
                      <a:pt x="332" y="226"/>
                    </a:lnTo>
                    <a:lnTo>
                      <a:pt x="331" y="227"/>
                    </a:lnTo>
                    <a:lnTo>
                      <a:pt x="332" y="228"/>
                    </a:lnTo>
                    <a:lnTo>
                      <a:pt x="334" y="232"/>
                    </a:lnTo>
                    <a:lnTo>
                      <a:pt x="335" y="233"/>
                    </a:lnTo>
                    <a:lnTo>
                      <a:pt x="335" y="235"/>
                    </a:lnTo>
                    <a:lnTo>
                      <a:pt x="333" y="235"/>
                    </a:lnTo>
                    <a:lnTo>
                      <a:pt x="328" y="234"/>
                    </a:lnTo>
                    <a:lnTo>
                      <a:pt x="327" y="234"/>
                    </a:lnTo>
                    <a:lnTo>
                      <a:pt x="326" y="235"/>
                    </a:lnTo>
                    <a:lnTo>
                      <a:pt x="323" y="237"/>
                    </a:lnTo>
                    <a:lnTo>
                      <a:pt x="322" y="238"/>
                    </a:lnTo>
                    <a:lnTo>
                      <a:pt x="319" y="239"/>
                    </a:lnTo>
                    <a:lnTo>
                      <a:pt x="317" y="241"/>
                    </a:lnTo>
                    <a:lnTo>
                      <a:pt x="312" y="247"/>
                    </a:lnTo>
                    <a:lnTo>
                      <a:pt x="306" y="252"/>
                    </a:lnTo>
                    <a:lnTo>
                      <a:pt x="303" y="253"/>
                    </a:lnTo>
                    <a:lnTo>
                      <a:pt x="302" y="253"/>
                    </a:lnTo>
                    <a:lnTo>
                      <a:pt x="300" y="253"/>
                    </a:lnTo>
                    <a:lnTo>
                      <a:pt x="298" y="252"/>
                    </a:lnTo>
                    <a:lnTo>
                      <a:pt x="296" y="252"/>
                    </a:lnTo>
                    <a:lnTo>
                      <a:pt x="294" y="252"/>
                    </a:lnTo>
                    <a:lnTo>
                      <a:pt x="292" y="253"/>
                    </a:lnTo>
                    <a:lnTo>
                      <a:pt x="290" y="254"/>
                    </a:lnTo>
                    <a:lnTo>
                      <a:pt x="288" y="255"/>
                    </a:lnTo>
                    <a:lnTo>
                      <a:pt x="284" y="255"/>
                    </a:lnTo>
                    <a:lnTo>
                      <a:pt x="283" y="257"/>
                    </a:lnTo>
                    <a:lnTo>
                      <a:pt x="282" y="258"/>
                    </a:lnTo>
                    <a:lnTo>
                      <a:pt x="282" y="259"/>
                    </a:lnTo>
                    <a:lnTo>
                      <a:pt x="281" y="260"/>
                    </a:lnTo>
                    <a:lnTo>
                      <a:pt x="281" y="261"/>
                    </a:lnTo>
                    <a:lnTo>
                      <a:pt x="281" y="262"/>
                    </a:lnTo>
                    <a:lnTo>
                      <a:pt x="280" y="264"/>
                    </a:lnTo>
                    <a:lnTo>
                      <a:pt x="279" y="266"/>
                    </a:lnTo>
                    <a:lnTo>
                      <a:pt x="277" y="267"/>
                    </a:lnTo>
                    <a:lnTo>
                      <a:pt x="277" y="270"/>
                    </a:lnTo>
                    <a:lnTo>
                      <a:pt x="276" y="271"/>
                    </a:lnTo>
                    <a:lnTo>
                      <a:pt x="275" y="272"/>
                    </a:lnTo>
                    <a:lnTo>
                      <a:pt x="274" y="274"/>
                    </a:lnTo>
                    <a:lnTo>
                      <a:pt x="273" y="276"/>
                    </a:lnTo>
                    <a:lnTo>
                      <a:pt x="273" y="277"/>
                    </a:lnTo>
                    <a:lnTo>
                      <a:pt x="273" y="278"/>
                    </a:lnTo>
                    <a:lnTo>
                      <a:pt x="274" y="280"/>
                    </a:lnTo>
                    <a:lnTo>
                      <a:pt x="275" y="280"/>
                    </a:lnTo>
                    <a:lnTo>
                      <a:pt x="276" y="281"/>
                    </a:lnTo>
                    <a:lnTo>
                      <a:pt x="277" y="283"/>
                    </a:lnTo>
                    <a:lnTo>
                      <a:pt x="277" y="285"/>
                    </a:lnTo>
                    <a:lnTo>
                      <a:pt x="279" y="288"/>
                    </a:lnTo>
                    <a:lnTo>
                      <a:pt x="280" y="292"/>
                    </a:lnTo>
                    <a:lnTo>
                      <a:pt x="280" y="293"/>
                    </a:lnTo>
                    <a:lnTo>
                      <a:pt x="277" y="294"/>
                    </a:lnTo>
                    <a:lnTo>
                      <a:pt x="276" y="295"/>
                    </a:lnTo>
                    <a:lnTo>
                      <a:pt x="275" y="297"/>
                    </a:lnTo>
                    <a:lnTo>
                      <a:pt x="275" y="300"/>
                    </a:lnTo>
                    <a:lnTo>
                      <a:pt x="274" y="301"/>
                    </a:lnTo>
                    <a:lnTo>
                      <a:pt x="273" y="302"/>
                    </a:lnTo>
                    <a:lnTo>
                      <a:pt x="262" y="303"/>
                    </a:lnTo>
                    <a:lnTo>
                      <a:pt x="260" y="302"/>
                    </a:lnTo>
                    <a:lnTo>
                      <a:pt x="255" y="302"/>
                    </a:lnTo>
                    <a:lnTo>
                      <a:pt x="253" y="302"/>
                    </a:lnTo>
                    <a:lnTo>
                      <a:pt x="246" y="303"/>
                    </a:lnTo>
                    <a:lnTo>
                      <a:pt x="245" y="304"/>
                    </a:lnTo>
                    <a:lnTo>
                      <a:pt x="245" y="305"/>
                    </a:lnTo>
                    <a:lnTo>
                      <a:pt x="245" y="306"/>
                    </a:lnTo>
                    <a:lnTo>
                      <a:pt x="243" y="308"/>
                    </a:lnTo>
                    <a:lnTo>
                      <a:pt x="240" y="309"/>
                    </a:lnTo>
                    <a:lnTo>
                      <a:pt x="234" y="310"/>
                    </a:lnTo>
                    <a:lnTo>
                      <a:pt x="232" y="311"/>
                    </a:lnTo>
                    <a:lnTo>
                      <a:pt x="230" y="310"/>
                    </a:lnTo>
                    <a:lnTo>
                      <a:pt x="229" y="309"/>
                    </a:lnTo>
                    <a:lnTo>
                      <a:pt x="228" y="310"/>
                    </a:lnTo>
                    <a:lnTo>
                      <a:pt x="225" y="311"/>
                    </a:lnTo>
                    <a:lnTo>
                      <a:pt x="224" y="311"/>
                    </a:lnTo>
                    <a:lnTo>
                      <a:pt x="223" y="311"/>
                    </a:lnTo>
                    <a:lnTo>
                      <a:pt x="220" y="310"/>
                    </a:lnTo>
                    <a:lnTo>
                      <a:pt x="219" y="310"/>
                    </a:lnTo>
                    <a:lnTo>
                      <a:pt x="215" y="310"/>
                    </a:lnTo>
                    <a:lnTo>
                      <a:pt x="214" y="310"/>
                    </a:lnTo>
                    <a:lnTo>
                      <a:pt x="204" y="308"/>
                    </a:lnTo>
                    <a:lnTo>
                      <a:pt x="203" y="308"/>
                    </a:lnTo>
                    <a:lnTo>
                      <a:pt x="202" y="308"/>
                    </a:lnTo>
                    <a:lnTo>
                      <a:pt x="200" y="309"/>
                    </a:lnTo>
                    <a:lnTo>
                      <a:pt x="199" y="310"/>
                    </a:lnTo>
                    <a:lnTo>
                      <a:pt x="198" y="310"/>
                    </a:lnTo>
                    <a:lnTo>
                      <a:pt x="197" y="309"/>
                    </a:lnTo>
                    <a:lnTo>
                      <a:pt x="196" y="309"/>
                    </a:lnTo>
                    <a:lnTo>
                      <a:pt x="195" y="309"/>
                    </a:lnTo>
                    <a:lnTo>
                      <a:pt x="194" y="311"/>
                    </a:lnTo>
                    <a:lnTo>
                      <a:pt x="193" y="311"/>
                    </a:lnTo>
                    <a:lnTo>
                      <a:pt x="191" y="311"/>
                    </a:lnTo>
                    <a:lnTo>
                      <a:pt x="189" y="311"/>
                    </a:lnTo>
                    <a:lnTo>
                      <a:pt x="188" y="311"/>
                    </a:lnTo>
                    <a:lnTo>
                      <a:pt x="186" y="312"/>
                    </a:lnTo>
                    <a:lnTo>
                      <a:pt x="185" y="312"/>
                    </a:lnTo>
                    <a:lnTo>
                      <a:pt x="183" y="312"/>
                    </a:lnTo>
                    <a:lnTo>
                      <a:pt x="183" y="313"/>
                    </a:lnTo>
                    <a:lnTo>
                      <a:pt x="181" y="318"/>
                    </a:lnTo>
                    <a:lnTo>
                      <a:pt x="179" y="324"/>
                    </a:lnTo>
                    <a:lnTo>
                      <a:pt x="178" y="322"/>
                    </a:lnTo>
                    <a:lnTo>
                      <a:pt x="178" y="321"/>
                    </a:lnTo>
                    <a:lnTo>
                      <a:pt x="177" y="320"/>
                    </a:lnTo>
                    <a:lnTo>
                      <a:pt x="177" y="319"/>
                    </a:lnTo>
                    <a:lnTo>
                      <a:pt x="176" y="319"/>
                    </a:lnTo>
                    <a:lnTo>
                      <a:pt x="174" y="318"/>
                    </a:lnTo>
                    <a:lnTo>
                      <a:pt x="172" y="317"/>
                    </a:lnTo>
                    <a:lnTo>
                      <a:pt x="171" y="317"/>
                    </a:lnTo>
                    <a:lnTo>
                      <a:pt x="170" y="316"/>
                    </a:lnTo>
                    <a:lnTo>
                      <a:pt x="170" y="313"/>
                    </a:lnTo>
                    <a:lnTo>
                      <a:pt x="170" y="312"/>
                    </a:lnTo>
                    <a:lnTo>
                      <a:pt x="169" y="310"/>
                    </a:lnTo>
                    <a:lnTo>
                      <a:pt x="168" y="310"/>
                    </a:lnTo>
                    <a:lnTo>
                      <a:pt x="167" y="310"/>
                    </a:lnTo>
                    <a:lnTo>
                      <a:pt x="164" y="311"/>
                    </a:lnTo>
                    <a:lnTo>
                      <a:pt x="162" y="311"/>
                    </a:lnTo>
                    <a:lnTo>
                      <a:pt x="162" y="312"/>
                    </a:lnTo>
                    <a:lnTo>
                      <a:pt x="155" y="316"/>
                    </a:lnTo>
                    <a:lnTo>
                      <a:pt x="153" y="317"/>
                    </a:lnTo>
                    <a:lnTo>
                      <a:pt x="151" y="317"/>
                    </a:lnTo>
                    <a:lnTo>
                      <a:pt x="150" y="317"/>
                    </a:lnTo>
                    <a:lnTo>
                      <a:pt x="148" y="316"/>
                    </a:lnTo>
                    <a:lnTo>
                      <a:pt x="148" y="314"/>
                    </a:lnTo>
                    <a:lnTo>
                      <a:pt x="147" y="313"/>
                    </a:lnTo>
                    <a:lnTo>
                      <a:pt x="147" y="311"/>
                    </a:lnTo>
                    <a:lnTo>
                      <a:pt x="148" y="311"/>
                    </a:lnTo>
                    <a:lnTo>
                      <a:pt x="150" y="310"/>
                    </a:lnTo>
                    <a:lnTo>
                      <a:pt x="150" y="309"/>
                    </a:lnTo>
                    <a:lnTo>
                      <a:pt x="150" y="306"/>
                    </a:lnTo>
                    <a:lnTo>
                      <a:pt x="150" y="305"/>
                    </a:lnTo>
                    <a:lnTo>
                      <a:pt x="150" y="303"/>
                    </a:lnTo>
                    <a:lnTo>
                      <a:pt x="148" y="302"/>
                    </a:lnTo>
                    <a:lnTo>
                      <a:pt x="147" y="302"/>
                    </a:lnTo>
                    <a:lnTo>
                      <a:pt x="142" y="304"/>
                    </a:lnTo>
                    <a:lnTo>
                      <a:pt x="138" y="303"/>
                    </a:lnTo>
                    <a:lnTo>
                      <a:pt x="136" y="302"/>
                    </a:lnTo>
                    <a:lnTo>
                      <a:pt x="135" y="300"/>
                    </a:lnTo>
                    <a:lnTo>
                      <a:pt x="135" y="299"/>
                    </a:lnTo>
                    <a:lnTo>
                      <a:pt x="137" y="296"/>
                    </a:lnTo>
                    <a:lnTo>
                      <a:pt x="137" y="295"/>
                    </a:lnTo>
                    <a:lnTo>
                      <a:pt x="137" y="294"/>
                    </a:lnTo>
                    <a:lnTo>
                      <a:pt x="136" y="293"/>
                    </a:lnTo>
                    <a:lnTo>
                      <a:pt x="135" y="292"/>
                    </a:lnTo>
                    <a:lnTo>
                      <a:pt x="133" y="291"/>
                    </a:lnTo>
                    <a:lnTo>
                      <a:pt x="131" y="291"/>
                    </a:lnTo>
                    <a:lnTo>
                      <a:pt x="129" y="292"/>
                    </a:lnTo>
                    <a:lnTo>
                      <a:pt x="128" y="292"/>
                    </a:lnTo>
                    <a:lnTo>
                      <a:pt x="127" y="292"/>
                    </a:lnTo>
                    <a:lnTo>
                      <a:pt x="127" y="293"/>
                    </a:lnTo>
                    <a:lnTo>
                      <a:pt x="126" y="293"/>
                    </a:lnTo>
                    <a:lnTo>
                      <a:pt x="126" y="294"/>
                    </a:lnTo>
                    <a:lnTo>
                      <a:pt x="124" y="295"/>
                    </a:lnTo>
                    <a:lnTo>
                      <a:pt x="122" y="295"/>
                    </a:lnTo>
                    <a:lnTo>
                      <a:pt x="121" y="297"/>
                    </a:lnTo>
                    <a:lnTo>
                      <a:pt x="120" y="299"/>
                    </a:lnTo>
                    <a:lnTo>
                      <a:pt x="119" y="299"/>
                    </a:lnTo>
                    <a:lnTo>
                      <a:pt x="116" y="297"/>
                    </a:lnTo>
                    <a:lnTo>
                      <a:pt x="113" y="297"/>
                    </a:lnTo>
                    <a:lnTo>
                      <a:pt x="111" y="299"/>
                    </a:lnTo>
                    <a:lnTo>
                      <a:pt x="109" y="300"/>
                    </a:lnTo>
                    <a:lnTo>
                      <a:pt x="108" y="302"/>
                    </a:lnTo>
                    <a:lnTo>
                      <a:pt x="107" y="304"/>
                    </a:lnTo>
                    <a:lnTo>
                      <a:pt x="105" y="306"/>
                    </a:lnTo>
                    <a:lnTo>
                      <a:pt x="104" y="308"/>
                    </a:lnTo>
                    <a:lnTo>
                      <a:pt x="102" y="306"/>
                    </a:lnTo>
                    <a:lnTo>
                      <a:pt x="101" y="306"/>
                    </a:lnTo>
                    <a:lnTo>
                      <a:pt x="100" y="305"/>
                    </a:lnTo>
                    <a:lnTo>
                      <a:pt x="99" y="305"/>
                    </a:lnTo>
                    <a:lnTo>
                      <a:pt x="98" y="306"/>
                    </a:lnTo>
                    <a:lnTo>
                      <a:pt x="96" y="306"/>
                    </a:lnTo>
                    <a:lnTo>
                      <a:pt x="95" y="306"/>
                    </a:lnTo>
                    <a:lnTo>
                      <a:pt x="93" y="308"/>
                    </a:lnTo>
                    <a:lnTo>
                      <a:pt x="92" y="309"/>
                    </a:lnTo>
                    <a:lnTo>
                      <a:pt x="90" y="308"/>
                    </a:lnTo>
                    <a:lnTo>
                      <a:pt x="88" y="306"/>
                    </a:lnTo>
                    <a:lnTo>
                      <a:pt x="87" y="305"/>
                    </a:lnTo>
                    <a:lnTo>
                      <a:pt x="87" y="304"/>
                    </a:lnTo>
                    <a:lnTo>
                      <a:pt x="87" y="303"/>
                    </a:lnTo>
                    <a:lnTo>
                      <a:pt x="87" y="302"/>
                    </a:lnTo>
                    <a:lnTo>
                      <a:pt x="87" y="301"/>
                    </a:lnTo>
                    <a:lnTo>
                      <a:pt x="85" y="300"/>
                    </a:lnTo>
                    <a:lnTo>
                      <a:pt x="84" y="296"/>
                    </a:lnTo>
                    <a:lnTo>
                      <a:pt x="83" y="294"/>
                    </a:lnTo>
                    <a:lnTo>
                      <a:pt x="82" y="293"/>
                    </a:lnTo>
                    <a:lnTo>
                      <a:pt x="81" y="293"/>
                    </a:lnTo>
                    <a:lnTo>
                      <a:pt x="78" y="294"/>
                    </a:lnTo>
                    <a:lnTo>
                      <a:pt x="77" y="293"/>
                    </a:lnTo>
                    <a:lnTo>
                      <a:pt x="76" y="293"/>
                    </a:lnTo>
                    <a:lnTo>
                      <a:pt x="75" y="292"/>
                    </a:lnTo>
                    <a:lnTo>
                      <a:pt x="74" y="292"/>
                    </a:lnTo>
                    <a:lnTo>
                      <a:pt x="71" y="292"/>
                    </a:lnTo>
                    <a:lnTo>
                      <a:pt x="70" y="293"/>
                    </a:lnTo>
                    <a:lnTo>
                      <a:pt x="69" y="293"/>
                    </a:lnTo>
                    <a:lnTo>
                      <a:pt x="69" y="294"/>
                    </a:lnTo>
                    <a:lnTo>
                      <a:pt x="68" y="294"/>
                    </a:lnTo>
                    <a:lnTo>
                      <a:pt x="67" y="293"/>
                    </a:lnTo>
                    <a:lnTo>
                      <a:pt x="66" y="293"/>
                    </a:lnTo>
                    <a:lnTo>
                      <a:pt x="66" y="294"/>
                    </a:lnTo>
                    <a:lnTo>
                      <a:pt x="60" y="297"/>
                    </a:lnTo>
                    <a:lnTo>
                      <a:pt x="59" y="297"/>
                    </a:lnTo>
                    <a:lnTo>
                      <a:pt x="58" y="297"/>
                    </a:lnTo>
                    <a:lnTo>
                      <a:pt x="58" y="296"/>
                    </a:lnTo>
                    <a:lnTo>
                      <a:pt x="59" y="294"/>
                    </a:lnTo>
                    <a:lnTo>
                      <a:pt x="59" y="292"/>
                    </a:lnTo>
                    <a:lnTo>
                      <a:pt x="58" y="291"/>
                    </a:lnTo>
                    <a:lnTo>
                      <a:pt x="58" y="289"/>
                    </a:lnTo>
                    <a:lnTo>
                      <a:pt x="57" y="291"/>
                    </a:lnTo>
                    <a:lnTo>
                      <a:pt x="56" y="294"/>
                    </a:lnTo>
                    <a:lnTo>
                      <a:pt x="55" y="295"/>
                    </a:lnTo>
                    <a:lnTo>
                      <a:pt x="53" y="295"/>
                    </a:lnTo>
                    <a:lnTo>
                      <a:pt x="52" y="295"/>
                    </a:lnTo>
                    <a:lnTo>
                      <a:pt x="51" y="294"/>
                    </a:lnTo>
                    <a:lnTo>
                      <a:pt x="50" y="294"/>
                    </a:lnTo>
                    <a:lnTo>
                      <a:pt x="48" y="294"/>
                    </a:lnTo>
                    <a:lnTo>
                      <a:pt x="47" y="294"/>
                    </a:lnTo>
                    <a:lnTo>
                      <a:pt x="45" y="295"/>
                    </a:lnTo>
                    <a:lnTo>
                      <a:pt x="45" y="296"/>
                    </a:lnTo>
                    <a:lnTo>
                      <a:pt x="44" y="296"/>
                    </a:lnTo>
                    <a:lnTo>
                      <a:pt x="43" y="296"/>
                    </a:lnTo>
                    <a:lnTo>
                      <a:pt x="40" y="295"/>
                    </a:lnTo>
                    <a:lnTo>
                      <a:pt x="35" y="296"/>
                    </a:lnTo>
                    <a:lnTo>
                      <a:pt x="33" y="295"/>
                    </a:lnTo>
                    <a:lnTo>
                      <a:pt x="31" y="294"/>
                    </a:lnTo>
                    <a:lnTo>
                      <a:pt x="28" y="294"/>
                    </a:lnTo>
                    <a:lnTo>
                      <a:pt x="26" y="293"/>
                    </a:lnTo>
                    <a:lnTo>
                      <a:pt x="21" y="294"/>
                    </a:lnTo>
                    <a:lnTo>
                      <a:pt x="19" y="294"/>
                    </a:lnTo>
                    <a:lnTo>
                      <a:pt x="18" y="295"/>
                    </a:lnTo>
                    <a:lnTo>
                      <a:pt x="17" y="296"/>
                    </a:lnTo>
                    <a:lnTo>
                      <a:pt x="16" y="296"/>
                    </a:lnTo>
                    <a:lnTo>
                      <a:pt x="15" y="297"/>
                    </a:lnTo>
                    <a:lnTo>
                      <a:pt x="14" y="297"/>
                    </a:lnTo>
                    <a:lnTo>
                      <a:pt x="10" y="297"/>
                    </a:lnTo>
                    <a:lnTo>
                      <a:pt x="9" y="296"/>
                    </a:lnTo>
                    <a:lnTo>
                      <a:pt x="8" y="295"/>
                    </a:lnTo>
                    <a:lnTo>
                      <a:pt x="7" y="295"/>
                    </a:lnTo>
                    <a:lnTo>
                      <a:pt x="7" y="296"/>
                    </a:lnTo>
                    <a:lnTo>
                      <a:pt x="7" y="297"/>
                    </a:lnTo>
                    <a:lnTo>
                      <a:pt x="5" y="299"/>
                    </a:lnTo>
                    <a:lnTo>
                      <a:pt x="4" y="296"/>
                    </a:lnTo>
                    <a:lnTo>
                      <a:pt x="4" y="287"/>
                    </a:lnTo>
                    <a:lnTo>
                      <a:pt x="4" y="285"/>
                    </a:lnTo>
                    <a:lnTo>
                      <a:pt x="2" y="284"/>
                    </a:lnTo>
                    <a:lnTo>
                      <a:pt x="2" y="283"/>
                    </a:lnTo>
                    <a:lnTo>
                      <a:pt x="1" y="283"/>
                    </a:lnTo>
                    <a:lnTo>
                      <a:pt x="0" y="281"/>
                    </a:lnTo>
                    <a:lnTo>
                      <a:pt x="0" y="279"/>
                    </a:lnTo>
                    <a:lnTo>
                      <a:pt x="0" y="277"/>
                    </a:lnTo>
                    <a:lnTo>
                      <a:pt x="0" y="274"/>
                    </a:lnTo>
                    <a:lnTo>
                      <a:pt x="4" y="266"/>
                    </a:lnTo>
                    <a:lnTo>
                      <a:pt x="5" y="263"/>
                    </a:lnTo>
                    <a:lnTo>
                      <a:pt x="5" y="262"/>
                    </a:lnTo>
                    <a:lnTo>
                      <a:pt x="5" y="261"/>
                    </a:lnTo>
                    <a:lnTo>
                      <a:pt x="6" y="261"/>
                    </a:lnTo>
                    <a:lnTo>
                      <a:pt x="8" y="263"/>
                    </a:lnTo>
                    <a:lnTo>
                      <a:pt x="10" y="268"/>
                    </a:lnTo>
                    <a:lnTo>
                      <a:pt x="16" y="267"/>
                    </a:lnTo>
                    <a:lnTo>
                      <a:pt x="16" y="266"/>
                    </a:lnTo>
                    <a:lnTo>
                      <a:pt x="15" y="263"/>
                    </a:lnTo>
                    <a:lnTo>
                      <a:pt x="15" y="262"/>
                    </a:lnTo>
                    <a:lnTo>
                      <a:pt x="15" y="261"/>
                    </a:lnTo>
                    <a:lnTo>
                      <a:pt x="14" y="259"/>
                    </a:lnTo>
                    <a:lnTo>
                      <a:pt x="14" y="257"/>
                    </a:lnTo>
                    <a:lnTo>
                      <a:pt x="15" y="254"/>
                    </a:lnTo>
                    <a:lnTo>
                      <a:pt x="16" y="253"/>
                    </a:lnTo>
                    <a:lnTo>
                      <a:pt x="17" y="252"/>
                    </a:lnTo>
                    <a:lnTo>
                      <a:pt x="17" y="251"/>
                    </a:lnTo>
                    <a:lnTo>
                      <a:pt x="18" y="252"/>
                    </a:lnTo>
                    <a:lnTo>
                      <a:pt x="19" y="252"/>
                    </a:lnTo>
                    <a:lnTo>
                      <a:pt x="21" y="252"/>
                    </a:lnTo>
                    <a:lnTo>
                      <a:pt x="44" y="244"/>
                    </a:lnTo>
                    <a:lnTo>
                      <a:pt x="47" y="244"/>
                    </a:lnTo>
                    <a:lnTo>
                      <a:pt x="55" y="250"/>
                    </a:lnTo>
                    <a:lnTo>
                      <a:pt x="56" y="250"/>
                    </a:lnTo>
                    <a:lnTo>
                      <a:pt x="59" y="250"/>
                    </a:lnTo>
                    <a:lnTo>
                      <a:pt x="60" y="250"/>
                    </a:lnTo>
                    <a:lnTo>
                      <a:pt x="61" y="251"/>
                    </a:lnTo>
                    <a:lnTo>
                      <a:pt x="62" y="252"/>
                    </a:lnTo>
                    <a:lnTo>
                      <a:pt x="64" y="253"/>
                    </a:lnTo>
                    <a:lnTo>
                      <a:pt x="64" y="254"/>
                    </a:lnTo>
                    <a:lnTo>
                      <a:pt x="65" y="254"/>
                    </a:lnTo>
                    <a:lnTo>
                      <a:pt x="67" y="254"/>
                    </a:lnTo>
                    <a:lnTo>
                      <a:pt x="69" y="255"/>
                    </a:lnTo>
                    <a:lnTo>
                      <a:pt x="74" y="257"/>
                    </a:lnTo>
                    <a:lnTo>
                      <a:pt x="76" y="257"/>
                    </a:lnTo>
                    <a:lnTo>
                      <a:pt x="77" y="258"/>
                    </a:lnTo>
                    <a:lnTo>
                      <a:pt x="78" y="259"/>
                    </a:lnTo>
                    <a:lnTo>
                      <a:pt x="77" y="261"/>
                    </a:lnTo>
                    <a:lnTo>
                      <a:pt x="76" y="261"/>
                    </a:lnTo>
                    <a:lnTo>
                      <a:pt x="75" y="262"/>
                    </a:lnTo>
                    <a:lnTo>
                      <a:pt x="74" y="262"/>
                    </a:lnTo>
                    <a:lnTo>
                      <a:pt x="74" y="263"/>
                    </a:lnTo>
                    <a:lnTo>
                      <a:pt x="73" y="266"/>
                    </a:lnTo>
                    <a:lnTo>
                      <a:pt x="73" y="267"/>
                    </a:lnTo>
                    <a:lnTo>
                      <a:pt x="73" y="268"/>
                    </a:lnTo>
                    <a:lnTo>
                      <a:pt x="74" y="268"/>
                    </a:lnTo>
                    <a:lnTo>
                      <a:pt x="75" y="268"/>
                    </a:lnTo>
                    <a:lnTo>
                      <a:pt x="75" y="266"/>
                    </a:lnTo>
                    <a:lnTo>
                      <a:pt x="76" y="264"/>
                    </a:lnTo>
                    <a:lnTo>
                      <a:pt x="79" y="264"/>
                    </a:lnTo>
                    <a:lnTo>
                      <a:pt x="81" y="264"/>
                    </a:lnTo>
                    <a:lnTo>
                      <a:pt x="82" y="263"/>
                    </a:lnTo>
                    <a:lnTo>
                      <a:pt x="83" y="262"/>
                    </a:lnTo>
                    <a:lnTo>
                      <a:pt x="83" y="261"/>
                    </a:lnTo>
                    <a:lnTo>
                      <a:pt x="84" y="258"/>
                    </a:lnTo>
                    <a:lnTo>
                      <a:pt x="84" y="255"/>
                    </a:lnTo>
                    <a:lnTo>
                      <a:pt x="84" y="254"/>
                    </a:lnTo>
                    <a:lnTo>
                      <a:pt x="85" y="252"/>
                    </a:lnTo>
                    <a:lnTo>
                      <a:pt x="90" y="251"/>
                    </a:lnTo>
                    <a:lnTo>
                      <a:pt x="93" y="249"/>
                    </a:lnTo>
                    <a:lnTo>
                      <a:pt x="93" y="247"/>
                    </a:lnTo>
                    <a:lnTo>
                      <a:pt x="94" y="247"/>
                    </a:lnTo>
                    <a:lnTo>
                      <a:pt x="94" y="249"/>
                    </a:lnTo>
                    <a:lnTo>
                      <a:pt x="95" y="247"/>
                    </a:lnTo>
                    <a:lnTo>
                      <a:pt x="96" y="247"/>
                    </a:lnTo>
                    <a:lnTo>
                      <a:pt x="100" y="247"/>
                    </a:lnTo>
                    <a:lnTo>
                      <a:pt x="101" y="247"/>
                    </a:lnTo>
                    <a:lnTo>
                      <a:pt x="103" y="245"/>
                    </a:lnTo>
                    <a:lnTo>
                      <a:pt x="104" y="244"/>
                    </a:lnTo>
                    <a:lnTo>
                      <a:pt x="103" y="242"/>
                    </a:lnTo>
                    <a:lnTo>
                      <a:pt x="105" y="239"/>
                    </a:lnTo>
                    <a:lnTo>
                      <a:pt x="109" y="239"/>
                    </a:lnTo>
                    <a:lnTo>
                      <a:pt x="116" y="239"/>
                    </a:lnTo>
                    <a:lnTo>
                      <a:pt x="118" y="239"/>
                    </a:lnTo>
                    <a:lnTo>
                      <a:pt x="118" y="238"/>
                    </a:lnTo>
                    <a:lnTo>
                      <a:pt x="119" y="237"/>
                    </a:lnTo>
                    <a:lnTo>
                      <a:pt x="120" y="235"/>
                    </a:lnTo>
                    <a:lnTo>
                      <a:pt x="121" y="235"/>
                    </a:lnTo>
                    <a:lnTo>
                      <a:pt x="121" y="236"/>
                    </a:lnTo>
                    <a:lnTo>
                      <a:pt x="122" y="237"/>
                    </a:lnTo>
                    <a:lnTo>
                      <a:pt x="124" y="237"/>
                    </a:lnTo>
                    <a:lnTo>
                      <a:pt x="126" y="237"/>
                    </a:lnTo>
                    <a:lnTo>
                      <a:pt x="127" y="237"/>
                    </a:lnTo>
                    <a:lnTo>
                      <a:pt x="129" y="239"/>
                    </a:lnTo>
                    <a:lnTo>
                      <a:pt x="131" y="239"/>
                    </a:lnTo>
                    <a:lnTo>
                      <a:pt x="133" y="241"/>
                    </a:lnTo>
                    <a:lnTo>
                      <a:pt x="133" y="242"/>
                    </a:lnTo>
                    <a:lnTo>
                      <a:pt x="134" y="243"/>
                    </a:lnTo>
                    <a:lnTo>
                      <a:pt x="135" y="244"/>
                    </a:lnTo>
                    <a:lnTo>
                      <a:pt x="136" y="244"/>
                    </a:lnTo>
                    <a:lnTo>
                      <a:pt x="139" y="245"/>
                    </a:lnTo>
                    <a:lnTo>
                      <a:pt x="140" y="245"/>
                    </a:lnTo>
                    <a:lnTo>
                      <a:pt x="142" y="244"/>
                    </a:lnTo>
                    <a:lnTo>
                      <a:pt x="142" y="243"/>
                    </a:lnTo>
                    <a:lnTo>
                      <a:pt x="142" y="241"/>
                    </a:lnTo>
                    <a:lnTo>
                      <a:pt x="143" y="241"/>
                    </a:lnTo>
                    <a:lnTo>
                      <a:pt x="144" y="241"/>
                    </a:lnTo>
                    <a:lnTo>
                      <a:pt x="145" y="243"/>
                    </a:lnTo>
                    <a:lnTo>
                      <a:pt x="145" y="244"/>
                    </a:lnTo>
                    <a:lnTo>
                      <a:pt x="145" y="247"/>
                    </a:lnTo>
                    <a:lnTo>
                      <a:pt x="145" y="249"/>
                    </a:lnTo>
                    <a:lnTo>
                      <a:pt x="146" y="250"/>
                    </a:lnTo>
                    <a:lnTo>
                      <a:pt x="147" y="249"/>
                    </a:lnTo>
                    <a:lnTo>
                      <a:pt x="151" y="247"/>
                    </a:lnTo>
                    <a:lnTo>
                      <a:pt x="152" y="246"/>
                    </a:lnTo>
                    <a:lnTo>
                      <a:pt x="152" y="245"/>
                    </a:lnTo>
                    <a:lnTo>
                      <a:pt x="153" y="243"/>
                    </a:lnTo>
                    <a:lnTo>
                      <a:pt x="155" y="241"/>
                    </a:lnTo>
                    <a:lnTo>
                      <a:pt x="157" y="241"/>
                    </a:lnTo>
                    <a:lnTo>
                      <a:pt x="160" y="242"/>
                    </a:lnTo>
                    <a:lnTo>
                      <a:pt x="162" y="242"/>
                    </a:lnTo>
                    <a:lnTo>
                      <a:pt x="163" y="242"/>
                    </a:lnTo>
                    <a:lnTo>
                      <a:pt x="164" y="242"/>
                    </a:lnTo>
                    <a:lnTo>
                      <a:pt x="165" y="242"/>
                    </a:lnTo>
                    <a:lnTo>
                      <a:pt x="167" y="242"/>
                    </a:lnTo>
                    <a:lnTo>
                      <a:pt x="167" y="241"/>
                    </a:lnTo>
                    <a:lnTo>
                      <a:pt x="165" y="239"/>
                    </a:lnTo>
                    <a:lnTo>
                      <a:pt x="163" y="238"/>
                    </a:lnTo>
                    <a:lnTo>
                      <a:pt x="162" y="238"/>
                    </a:lnTo>
                    <a:lnTo>
                      <a:pt x="162" y="237"/>
                    </a:lnTo>
                    <a:lnTo>
                      <a:pt x="162" y="236"/>
                    </a:lnTo>
                    <a:lnTo>
                      <a:pt x="168" y="233"/>
                    </a:lnTo>
                    <a:lnTo>
                      <a:pt x="169" y="232"/>
                    </a:lnTo>
                    <a:lnTo>
                      <a:pt x="170" y="229"/>
                    </a:lnTo>
                    <a:lnTo>
                      <a:pt x="170" y="228"/>
                    </a:lnTo>
                    <a:lnTo>
                      <a:pt x="171" y="227"/>
                    </a:lnTo>
                    <a:lnTo>
                      <a:pt x="174" y="225"/>
                    </a:lnTo>
                    <a:lnTo>
                      <a:pt x="176" y="225"/>
                    </a:lnTo>
                    <a:lnTo>
                      <a:pt x="179" y="225"/>
                    </a:lnTo>
                    <a:lnTo>
                      <a:pt x="180" y="225"/>
                    </a:lnTo>
                    <a:lnTo>
                      <a:pt x="180" y="226"/>
                    </a:lnTo>
                    <a:lnTo>
                      <a:pt x="179" y="226"/>
                    </a:lnTo>
                    <a:lnTo>
                      <a:pt x="178" y="226"/>
                    </a:lnTo>
                    <a:lnTo>
                      <a:pt x="178" y="227"/>
                    </a:lnTo>
                    <a:lnTo>
                      <a:pt x="181" y="227"/>
                    </a:lnTo>
                    <a:lnTo>
                      <a:pt x="186" y="229"/>
                    </a:lnTo>
                    <a:lnTo>
                      <a:pt x="187" y="230"/>
                    </a:lnTo>
                    <a:lnTo>
                      <a:pt x="188" y="230"/>
                    </a:lnTo>
                    <a:lnTo>
                      <a:pt x="189" y="228"/>
                    </a:lnTo>
                    <a:lnTo>
                      <a:pt x="190" y="226"/>
                    </a:lnTo>
                    <a:lnTo>
                      <a:pt x="190" y="225"/>
                    </a:lnTo>
                    <a:lnTo>
                      <a:pt x="190" y="224"/>
                    </a:lnTo>
                    <a:lnTo>
                      <a:pt x="189" y="222"/>
                    </a:lnTo>
                    <a:lnTo>
                      <a:pt x="187" y="221"/>
                    </a:lnTo>
                    <a:lnTo>
                      <a:pt x="187" y="220"/>
                    </a:lnTo>
                    <a:lnTo>
                      <a:pt x="187" y="219"/>
                    </a:lnTo>
                    <a:lnTo>
                      <a:pt x="187" y="218"/>
                    </a:lnTo>
                    <a:lnTo>
                      <a:pt x="187" y="217"/>
                    </a:lnTo>
                    <a:lnTo>
                      <a:pt x="186" y="214"/>
                    </a:lnTo>
                    <a:lnTo>
                      <a:pt x="186" y="213"/>
                    </a:lnTo>
                    <a:lnTo>
                      <a:pt x="188" y="212"/>
                    </a:lnTo>
                    <a:lnTo>
                      <a:pt x="189" y="214"/>
                    </a:lnTo>
                    <a:lnTo>
                      <a:pt x="191" y="217"/>
                    </a:lnTo>
                    <a:lnTo>
                      <a:pt x="194" y="217"/>
                    </a:lnTo>
                    <a:lnTo>
                      <a:pt x="196" y="218"/>
                    </a:lnTo>
                    <a:lnTo>
                      <a:pt x="199" y="220"/>
                    </a:lnTo>
                    <a:lnTo>
                      <a:pt x="202" y="220"/>
                    </a:lnTo>
                    <a:lnTo>
                      <a:pt x="203" y="220"/>
                    </a:lnTo>
                    <a:lnTo>
                      <a:pt x="204" y="219"/>
                    </a:lnTo>
                    <a:lnTo>
                      <a:pt x="204" y="218"/>
                    </a:lnTo>
                    <a:lnTo>
                      <a:pt x="204" y="217"/>
                    </a:lnTo>
                    <a:lnTo>
                      <a:pt x="204" y="216"/>
                    </a:lnTo>
                    <a:lnTo>
                      <a:pt x="205" y="216"/>
                    </a:lnTo>
                    <a:lnTo>
                      <a:pt x="207" y="216"/>
                    </a:lnTo>
                    <a:lnTo>
                      <a:pt x="210" y="216"/>
                    </a:lnTo>
                    <a:lnTo>
                      <a:pt x="211" y="210"/>
                    </a:lnTo>
                    <a:lnTo>
                      <a:pt x="212" y="208"/>
                    </a:lnTo>
                    <a:lnTo>
                      <a:pt x="214" y="207"/>
                    </a:lnTo>
                    <a:lnTo>
                      <a:pt x="217" y="205"/>
                    </a:lnTo>
                    <a:lnTo>
                      <a:pt x="223" y="203"/>
                    </a:lnTo>
                    <a:lnTo>
                      <a:pt x="229" y="201"/>
                    </a:lnTo>
                    <a:lnTo>
                      <a:pt x="231" y="199"/>
                    </a:lnTo>
                    <a:lnTo>
                      <a:pt x="233" y="196"/>
                    </a:lnTo>
                    <a:lnTo>
                      <a:pt x="233" y="195"/>
                    </a:lnTo>
                    <a:lnTo>
                      <a:pt x="232" y="195"/>
                    </a:lnTo>
                    <a:lnTo>
                      <a:pt x="231" y="194"/>
                    </a:lnTo>
                    <a:lnTo>
                      <a:pt x="228" y="195"/>
                    </a:lnTo>
                    <a:lnTo>
                      <a:pt x="226" y="194"/>
                    </a:lnTo>
                    <a:lnTo>
                      <a:pt x="225" y="193"/>
                    </a:lnTo>
                    <a:lnTo>
                      <a:pt x="224" y="192"/>
                    </a:lnTo>
                    <a:lnTo>
                      <a:pt x="220" y="194"/>
                    </a:lnTo>
                    <a:lnTo>
                      <a:pt x="217" y="196"/>
                    </a:lnTo>
                    <a:lnTo>
                      <a:pt x="216" y="196"/>
                    </a:lnTo>
                    <a:lnTo>
                      <a:pt x="216" y="195"/>
                    </a:lnTo>
                    <a:lnTo>
                      <a:pt x="216" y="193"/>
                    </a:lnTo>
                    <a:lnTo>
                      <a:pt x="214" y="192"/>
                    </a:lnTo>
                    <a:lnTo>
                      <a:pt x="206" y="193"/>
                    </a:lnTo>
                    <a:lnTo>
                      <a:pt x="204" y="192"/>
                    </a:lnTo>
                    <a:lnTo>
                      <a:pt x="202" y="192"/>
                    </a:lnTo>
                    <a:lnTo>
                      <a:pt x="199" y="189"/>
                    </a:lnTo>
                    <a:lnTo>
                      <a:pt x="197" y="185"/>
                    </a:lnTo>
                    <a:lnTo>
                      <a:pt x="196" y="185"/>
                    </a:lnTo>
                    <a:lnTo>
                      <a:pt x="195" y="185"/>
                    </a:lnTo>
                    <a:lnTo>
                      <a:pt x="194" y="184"/>
                    </a:lnTo>
                    <a:lnTo>
                      <a:pt x="194" y="183"/>
                    </a:lnTo>
                    <a:lnTo>
                      <a:pt x="194" y="182"/>
                    </a:lnTo>
                    <a:lnTo>
                      <a:pt x="194" y="180"/>
                    </a:lnTo>
                    <a:lnTo>
                      <a:pt x="190" y="180"/>
                    </a:lnTo>
                    <a:lnTo>
                      <a:pt x="188" y="180"/>
                    </a:lnTo>
                    <a:lnTo>
                      <a:pt x="187" y="179"/>
                    </a:lnTo>
                    <a:lnTo>
                      <a:pt x="186" y="177"/>
                    </a:lnTo>
                    <a:lnTo>
                      <a:pt x="185" y="176"/>
                    </a:lnTo>
                    <a:lnTo>
                      <a:pt x="183" y="177"/>
                    </a:lnTo>
                    <a:lnTo>
                      <a:pt x="182" y="179"/>
                    </a:lnTo>
                    <a:lnTo>
                      <a:pt x="182" y="180"/>
                    </a:lnTo>
                    <a:lnTo>
                      <a:pt x="180" y="180"/>
                    </a:lnTo>
                    <a:lnTo>
                      <a:pt x="177" y="182"/>
                    </a:lnTo>
                    <a:lnTo>
                      <a:pt x="174" y="182"/>
                    </a:lnTo>
                    <a:lnTo>
                      <a:pt x="176" y="180"/>
                    </a:lnTo>
                    <a:lnTo>
                      <a:pt x="176" y="178"/>
                    </a:lnTo>
                    <a:lnTo>
                      <a:pt x="176" y="177"/>
                    </a:lnTo>
                    <a:lnTo>
                      <a:pt x="176" y="172"/>
                    </a:lnTo>
                    <a:lnTo>
                      <a:pt x="176" y="170"/>
                    </a:lnTo>
                    <a:lnTo>
                      <a:pt x="174" y="168"/>
                    </a:lnTo>
                    <a:lnTo>
                      <a:pt x="174" y="167"/>
                    </a:lnTo>
                    <a:lnTo>
                      <a:pt x="173" y="166"/>
                    </a:lnTo>
                    <a:lnTo>
                      <a:pt x="171" y="166"/>
                    </a:lnTo>
                    <a:lnTo>
                      <a:pt x="170" y="167"/>
                    </a:lnTo>
                    <a:lnTo>
                      <a:pt x="169" y="168"/>
                    </a:lnTo>
                    <a:lnTo>
                      <a:pt x="167" y="169"/>
                    </a:lnTo>
                    <a:lnTo>
                      <a:pt x="165" y="169"/>
                    </a:lnTo>
                    <a:lnTo>
                      <a:pt x="165" y="168"/>
                    </a:lnTo>
                    <a:lnTo>
                      <a:pt x="163" y="167"/>
                    </a:lnTo>
                    <a:lnTo>
                      <a:pt x="159" y="167"/>
                    </a:lnTo>
                    <a:lnTo>
                      <a:pt x="157" y="167"/>
                    </a:lnTo>
                    <a:lnTo>
                      <a:pt x="157" y="163"/>
                    </a:lnTo>
                    <a:lnTo>
                      <a:pt x="157" y="160"/>
                    </a:lnTo>
                    <a:lnTo>
                      <a:pt x="156" y="157"/>
                    </a:lnTo>
                    <a:lnTo>
                      <a:pt x="155" y="154"/>
                    </a:lnTo>
                    <a:lnTo>
                      <a:pt x="151" y="146"/>
                    </a:lnTo>
                    <a:lnTo>
                      <a:pt x="150" y="146"/>
                    </a:lnTo>
                    <a:lnTo>
                      <a:pt x="150" y="145"/>
                    </a:lnTo>
                    <a:lnTo>
                      <a:pt x="148" y="146"/>
                    </a:lnTo>
                    <a:lnTo>
                      <a:pt x="148" y="147"/>
                    </a:lnTo>
                    <a:lnTo>
                      <a:pt x="147" y="147"/>
                    </a:lnTo>
                    <a:lnTo>
                      <a:pt x="147" y="146"/>
                    </a:lnTo>
                    <a:lnTo>
                      <a:pt x="146" y="146"/>
                    </a:lnTo>
                    <a:lnTo>
                      <a:pt x="146" y="147"/>
                    </a:lnTo>
                    <a:lnTo>
                      <a:pt x="146" y="149"/>
                    </a:lnTo>
                    <a:lnTo>
                      <a:pt x="145" y="147"/>
                    </a:lnTo>
                    <a:lnTo>
                      <a:pt x="146" y="143"/>
                    </a:lnTo>
                    <a:lnTo>
                      <a:pt x="146" y="141"/>
                    </a:lnTo>
                    <a:lnTo>
                      <a:pt x="146" y="140"/>
                    </a:lnTo>
                    <a:lnTo>
                      <a:pt x="145" y="138"/>
                    </a:lnTo>
                    <a:lnTo>
                      <a:pt x="144" y="138"/>
                    </a:lnTo>
                    <a:lnTo>
                      <a:pt x="143" y="138"/>
                    </a:lnTo>
                    <a:lnTo>
                      <a:pt x="142" y="140"/>
                    </a:lnTo>
                    <a:lnTo>
                      <a:pt x="140" y="143"/>
                    </a:lnTo>
                    <a:lnTo>
                      <a:pt x="142" y="144"/>
                    </a:lnTo>
                    <a:lnTo>
                      <a:pt x="143" y="146"/>
                    </a:lnTo>
                    <a:lnTo>
                      <a:pt x="143" y="147"/>
                    </a:lnTo>
                    <a:lnTo>
                      <a:pt x="143" y="149"/>
                    </a:lnTo>
                    <a:lnTo>
                      <a:pt x="142" y="152"/>
                    </a:lnTo>
                    <a:lnTo>
                      <a:pt x="140" y="157"/>
                    </a:lnTo>
                    <a:lnTo>
                      <a:pt x="138" y="158"/>
                    </a:lnTo>
                    <a:lnTo>
                      <a:pt x="137" y="158"/>
                    </a:lnTo>
                    <a:lnTo>
                      <a:pt x="134" y="157"/>
                    </a:lnTo>
                    <a:lnTo>
                      <a:pt x="131" y="154"/>
                    </a:lnTo>
                    <a:lnTo>
                      <a:pt x="130" y="154"/>
                    </a:lnTo>
                    <a:lnTo>
                      <a:pt x="130" y="155"/>
                    </a:lnTo>
                    <a:lnTo>
                      <a:pt x="130" y="169"/>
                    </a:lnTo>
                    <a:lnTo>
                      <a:pt x="130" y="171"/>
                    </a:lnTo>
                    <a:lnTo>
                      <a:pt x="129" y="172"/>
                    </a:lnTo>
                    <a:lnTo>
                      <a:pt x="125" y="169"/>
                    </a:lnTo>
                    <a:lnTo>
                      <a:pt x="124" y="171"/>
                    </a:lnTo>
                    <a:lnTo>
                      <a:pt x="122" y="172"/>
                    </a:lnTo>
                    <a:lnTo>
                      <a:pt x="121" y="172"/>
                    </a:lnTo>
                    <a:lnTo>
                      <a:pt x="120" y="171"/>
                    </a:lnTo>
                    <a:lnTo>
                      <a:pt x="120" y="168"/>
                    </a:lnTo>
                    <a:lnTo>
                      <a:pt x="119" y="167"/>
                    </a:lnTo>
                    <a:lnTo>
                      <a:pt x="118" y="167"/>
                    </a:lnTo>
                    <a:lnTo>
                      <a:pt x="117" y="168"/>
                    </a:lnTo>
                    <a:lnTo>
                      <a:pt x="117" y="169"/>
                    </a:lnTo>
                    <a:lnTo>
                      <a:pt x="117" y="170"/>
                    </a:lnTo>
                    <a:lnTo>
                      <a:pt x="117" y="171"/>
                    </a:lnTo>
                    <a:lnTo>
                      <a:pt x="116" y="174"/>
                    </a:lnTo>
                    <a:lnTo>
                      <a:pt x="116" y="172"/>
                    </a:lnTo>
                    <a:lnTo>
                      <a:pt x="113" y="170"/>
                    </a:lnTo>
                    <a:lnTo>
                      <a:pt x="112" y="169"/>
                    </a:lnTo>
                    <a:lnTo>
                      <a:pt x="110" y="169"/>
                    </a:lnTo>
                    <a:lnTo>
                      <a:pt x="110" y="168"/>
                    </a:lnTo>
                    <a:lnTo>
                      <a:pt x="108" y="167"/>
                    </a:lnTo>
                    <a:lnTo>
                      <a:pt x="107" y="167"/>
                    </a:lnTo>
                    <a:lnTo>
                      <a:pt x="104" y="166"/>
                    </a:lnTo>
                    <a:lnTo>
                      <a:pt x="101" y="167"/>
                    </a:lnTo>
                    <a:lnTo>
                      <a:pt x="100" y="167"/>
                    </a:lnTo>
                    <a:lnTo>
                      <a:pt x="99" y="166"/>
                    </a:lnTo>
                    <a:lnTo>
                      <a:pt x="99" y="165"/>
                    </a:lnTo>
                    <a:lnTo>
                      <a:pt x="98" y="163"/>
                    </a:lnTo>
                    <a:lnTo>
                      <a:pt x="96" y="162"/>
                    </a:lnTo>
                    <a:lnTo>
                      <a:pt x="95" y="162"/>
                    </a:lnTo>
                    <a:lnTo>
                      <a:pt x="94" y="162"/>
                    </a:lnTo>
                    <a:lnTo>
                      <a:pt x="93" y="162"/>
                    </a:lnTo>
                    <a:lnTo>
                      <a:pt x="92" y="163"/>
                    </a:lnTo>
                    <a:lnTo>
                      <a:pt x="91" y="162"/>
                    </a:lnTo>
                    <a:lnTo>
                      <a:pt x="91" y="160"/>
                    </a:lnTo>
                    <a:lnTo>
                      <a:pt x="92" y="155"/>
                    </a:lnTo>
                    <a:lnTo>
                      <a:pt x="92" y="154"/>
                    </a:lnTo>
                    <a:lnTo>
                      <a:pt x="91" y="152"/>
                    </a:lnTo>
                    <a:lnTo>
                      <a:pt x="87" y="146"/>
                    </a:lnTo>
                    <a:lnTo>
                      <a:pt x="86" y="145"/>
                    </a:lnTo>
                    <a:lnTo>
                      <a:pt x="85" y="144"/>
                    </a:lnTo>
                    <a:lnTo>
                      <a:pt x="84" y="145"/>
                    </a:lnTo>
                    <a:lnTo>
                      <a:pt x="76" y="149"/>
                    </a:lnTo>
                    <a:lnTo>
                      <a:pt x="74" y="150"/>
                    </a:lnTo>
                    <a:lnTo>
                      <a:pt x="73" y="150"/>
                    </a:lnTo>
                    <a:lnTo>
                      <a:pt x="71" y="149"/>
                    </a:lnTo>
                    <a:lnTo>
                      <a:pt x="70" y="146"/>
                    </a:lnTo>
                    <a:lnTo>
                      <a:pt x="69" y="145"/>
                    </a:lnTo>
                    <a:lnTo>
                      <a:pt x="68" y="144"/>
                    </a:lnTo>
                    <a:lnTo>
                      <a:pt x="66" y="143"/>
                    </a:lnTo>
                    <a:lnTo>
                      <a:pt x="58" y="142"/>
                    </a:lnTo>
                    <a:lnTo>
                      <a:pt x="56" y="141"/>
                    </a:lnTo>
                    <a:lnTo>
                      <a:pt x="55" y="138"/>
                    </a:lnTo>
                    <a:lnTo>
                      <a:pt x="56" y="136"/>
                    </a:lnTo>
                    <a:lnTo>
                      <a:pt x="66" y="130"/>
                    </a:lnTo>
                    <a:lnTo>
                      <a:pt x="69" y="127"/>
                    </a:lnTo>
                    <a:lnTo>
                      <a:pt x="71" y="126"/>
                    </a:lnTo>
                    <a:lnTo>
                      <a:pt x="73" y="125"/>
                    </a:lnTo>
                    <a:lnTo>
                      <a:pt x="74" y="122"/>
                    </a:lnTo>
                    <a:lnTo>
                      <a:pt x="76" y="119"/>
                    </a:lnTo>
                    <a:lnTo>
                      <a:pt x="78" y="116"/>
                    </a:lnTo>
                    <a:lnTo>
                      <a:pt x="84" y="111"/>
                    </a:lnTo>
                    <a:lnTo>
                      <a:pt x="86" y="110"/>
                    </a:lnTo>
                    <a:lnTo>
                      <a:pt x="92" y="109"/>
                    </a:lnTo>
                    <a:lnTo>
                      <a:pt x="94" y="109"/>
                    </a:lnTo>
                    <a:lnTo>
                      <a:pt x="95" y="107"/>
                    </a:lnTo>
                    <a:lnTo>
                      <a:pt x="95" y="102"/>
                    </a:lnTo>
                    <a:lnTo>
                      <a:pt x="96" y="100"/>
                    </a:lnTo>
                    <a:lnTo>
                      <a:pt x="99" y="99"/>
                    </a:lnTo>
                    <a:lnTo>
                      <a:pt x="102" y="99"/>
                    </a:lnTo>
                    <a:lnTo>
                      <a:pt x="104" y="99"/>
                    </a:lnTo>
                    <a:lnTo>
                      <a:pt x="112" y="92"/>
                    </a:lnTo>
                    <a:lnTo>
                      <a:pt x="118" y="91"/>
                    </a:lnTo>
                    <a:lnTo>
                      <a:pt x="119" y="90"/>
                    </a:lnTo>
                    <a:lnTo>
                      <a:pt x="120" y="86"/>
                    </a:lnTo>
                    <a:lnTo>
                      <a:pt x="118" y="85"/>
                    </a:lnTo>
                    <a:lnTo>
                      <a:pt x="110" y="79"/>
                    </a:lnTo>
                    <a:lnTo>
                      <a:pt x="108" y="78"/>
                    </a:lnTo>
                    <a:lnTo>
                      <a:pt x="107" y="79"/>
                    </a:lnTo>
                    <a:lnTo>
                      <a:pt x="103" y="80"/>
                    </a:lnTo>
                    <a:lnTo>
                      <a:pt x="102" y="82"/>
                    </a:lnTo>
                    <a:lnTo>
                      <a:pt x="101" y="82"/>
                    </a:lnTo>
                    <a:lnTo>
                      <a:pt x="100" y="80"/>
                    </a:lnTo>
                    <a:lnTo>
                      <a:pt x="96" y="78"/>
                    </a:lnTo>
                    <a:lnTo>
                      <a:pt x="96" y="77"/>
                    </a:lnTo>
                    <a:lnTo>
                      <a:pt x="98" y="76"/>
                    </a:lnTo>
                    <a:lnTo>
                      <a:pt x="99" y="75"/>
                    </a:lnTo>
                    <a:lnTo>
                      <a:pt x="100" y="74"/>
                    </a:lnTo>
                    <a:lnTo>
                      <a:pt x="101" y="71"/>
                    </a:lnTo>
                    <a:lnTo>
                      <a:pt x="102" y="70"/>
                    </a:lnTo>
                    <a:lnTo>
                      <a:pt x="101" y="69"/>
                    </a:lnTo>
                    <a:lnTo>
                      <a:pt x="102" y="67"/>
                    </a:lnTo>
                    <a:lnTo>
                      <a:pt x="102" y="66"/>
                    </a:lnTo>
                    <a:lnTo>
                      <a:pt x="103" y="65"/>
                    </a:lnTo>
                    <a:lnTo>
                      <a:pt x="104" y="63"/>
                    </a:lnTo>
                    <a:lnTo>
                      <a:pt x="107" y="66"/>
                    </a:lnTo>
                    <a:lnTo>
                      <a:pt x="108" y="66"/>
                    </a:lnTo>
                    <a:lnTo>
                      <a:pt x="109" y="65"/>
                    </a:lnTo>
                    <a:lnTo>
                      <a:pt x="109" y="63"/>
                    </a:lnTo>
                    <a:lnTo>
                      <a:pt x="109" y="62"/>
                    </a:lnTo>
                    <a:lnTo>
                      <a:pt x="107" y="60"/>
                    </a:lnTo>
                    <a:lnTo>
                      <a:pt x="105" y="57"/>
                    </a:lnTo>
                    <a:lnTo>
                      <a:pt x="108" y="55"/>
                    </a:lnTo>
                    <a:lnTo>
                      <a:pt x="113" y="54"/>
                    </a:lnTo>
                    <a:lnTo>
                      <a:pt x="113" y="53"/>
                    </a:lnTo>
                    <a:lnTo>
                      <a:pt x="114" y="52"/>
                    </a:lnTo>
                    <a:lnTo>
                      <a:pt x="114" y="49"/>
                    </a:lnTo>
                    <a:lnTo>
                      <a:pt x="114" y="48"/>
                    </a:lnTo>
                    <a:lnTo>
                      <a:pt x="114" y="46"/>
                    </a:lnTo>
                    <a:lnTo>
                      <a:pt x="117" y="45"/>
                    </a:lnTo>
                    <a:lnTo>
                      <a:pt x="118" y="45"/>
                    </a:lnTo>
                    <a:lnTo>
                      <a:pt x="119" y="44"/>
                    </a:lnTo>
                    <a:lnTo>
                      <a:pt x="120" y="42"/>
                    </a:lnTo>
                    <a:lnTo>
                      <a:pt x="121" y="41"/>
                    </a:lnTo>
                    <a:lnTo>
                      <a:pt x="122" y="42"/>
                    </a:lnTo>
                    <a:lnTo>
                      <a:pt x="124" y="42"/>
                    </a:lnTo>
                    <a:lnTo>
                      <a:pt x="125" y="42"/>
                    </a:lnTo>
                    <a:lnTo>
                      <a:pt x="126" y="42"/>
                    </a:lnTo>
                    <a:lnTo>
                      <a:pt x="127" y="41"/>
                    </a:lnTo>
                    <a:lnTo>
                      <a:pt x="128" y="40"/>
                    </a:lnTo>
                    <a:lnTo>
                      <a:pt x="128" y="38"/>
                    </a:lnTo>
                    <a:lnTo>
                      <a:pt x="129" y="37"/>
                    </a:lnTo>
                    <a:lnTo>
                      <a:pt x="131" y="37"/>
                    </a:lnTo>
                    <a:lnTo>
                      <a:pt x="134" y="38"/>
                    </a:lnTo>
                    <a:lnTo>
                      <a:pt x="135" y="38"/>
                    </a:lnTo>
                    <a:lnTo>
                      <a:pt x="136" y="38"/>
                    </a:lnTo>
                    <a:lnTo>
                      <a:pt x="138" y="41"/>
                    </a:lnTo>
                    <a:lnTo>
                      <a:pt x="139" y="41"/>
                    </a:lnTo>
                    <a:lnTo>
                      <a:pt x="140" y="41"/>
                    </a:lnTo>
                    <a:lnTo>
                      <a:pt x="146" y="36"/>
                    </a:lnTo>
                    <a:lnTo>
                      <a:pt x="148" y="36"/>
                    </a:lnTo>
                    <a:lnTo>
                      <a:pt x="153" y="35"/>
                    </a:lnTo>
                    <a:lnTo>
                      <a:pt x="155" y="35"/>
                    </a:lnTo>
                    <a:lnTo>
                      <a:pt x="156" y="35"/>
                    </a:lnTo>
                    <a:lnTo>
                      <a:pt x="157" y="35"/>
                    </a:lnTo>
                    <a:lnTo>
                      <a:pt x="159" y="36"/>
                    </a:lnTo>
                    <a:lnTo>
                      <a:pt x="162" y="37"/>
                    </a:lnTo>
                    <a:lnTo>
                      <a:pt x="169" y="41"/>
                    </a:lnTo>
                    <a:lnTo>
                      <a:pt x="171" y="42"/>
                    </a:lnTo>
                    <a:lnTo>
                      <a:pt x="172" y="41"/>
                    </a:lnTo>
                    <a:lnTo>
                      <a:pt x="173" y="41"/>
                    </a:lnTo>
                    <a:lnTo>
                      <a:pt x="174" y="40"/>
                    </a:lnTo>
                    <a:lnTo>
                      <a:pt x="182" y="41"/>
                    </a:lnTo>
                    <a:lnTo>
                      <a:pt x="186" y="42"/>
                    </a:lnTo>
                    <a:lnTo>
                      <a:pt x="194" y="46"/>
                    </a:lnTo>
                    <a:lnTo>
                      <a:pt x="195" y="48"/>
                    </a:lnTo>
                    <a:lnTo>
                      <a:pt x="199" y="48"/>
                    </a:lnTo>
                    <a:lnTo>
                      <a:pt x="208" y="50"/>
                    </a:lnTo>
                    <a:lnTo>
                      <a:pt x="210" y="50"/>
                    </a:lnTo>
                    <a:lnTo>
                      <a:pt x="212" y="52"/>
                    </a:lnTo>
                    <a:lnTo>
                      <a:pt x="213" y="55"/>
                    </a:lnTo>
                    <a:lnTo>
                      <a:pt x="215" y="57"/>
                    </a:lnTo>
                    <a:lnTo>
                      <a:pt x="217" y="58"/>
                    </a:lnTo>
                    <a:lnTo>
                      <a:pt x="219" y="59"/>
                    </a:lnTo>
                    <a:lnTo>
                      <a:pt x="221" y="59"/>
                    </a:lnTo>
                    <a:lnTo>
                      <a:pt x="229" y="58"/>
                    </a:lnTo>
                    <a:lnTo>
                      <a:pt x="231" y="58"/>
                    </a:lnTo>
                    <a:lnTo>
                      <a:pt x="233" y="59"/>
                    </a:lnTo>
                    <a:lnTo>
                      <a:pt x="234" y="59"/>
                    </a:lnTo>
                    <a:lnTo>
                      <a:pt x="236" y="60"/>
                    </a:lnTo>
                    <a:lnTo>
                      <a:pt x="237" y="60"/>
                    </a:lnTo>
                    <a:lnTo>
                      <a:pt x="241" y="60"/>
                    </a:lnTo>
                    <a:lnTo>
                      <a:pt x="242" y="61"/>
                    </a:lnTo>
                    <a:lnTo>
                      <a:pt x="243" y="62"/>
                    </a:lnTo>
                    <a:lnTo>
                      <a:pt x="243" y="65"/>
                    </a:lnTo>
                    <a:lnTo>
                      <a:pt x="243" y="67"/>
                    </a:lnTo>
                    <a:lnTo>
                      <a:pt x="243" y="68"/>
                    </a:lnTo>
                    <a:lnTo>
                      <a:pt x="249" y="68"/>
                    </a:lnTo>
                    <a:lnTo>
                      <a:pt x="253" y="70"/>
                    </a:lnTo>
                    <a:lnTo>
                      <a:pt x="255" y="69"/>
                    </a:lnTo>
                    <a:lnTo>
                      <a:pt x="255" y="68"/>
                    </a:lnTo>
                    <a:lnTo>
                      <a:pt x="250" y="60"/>
                    </a:lnTo>
                    <a:lnTo>
                      <a:pt x="249" y="57"/>
                    </a:lnTo>
                    <a:lnTo>
                      <a:pt x="249" y="54"/>
                    </a:lnTo>
                    <a:lnTo>
                      <a:pt x="249" y="51"/>
                    </a:lnTo>
                    <a:lnTo>
                      <a:pt x="249" y="49"/>
                    </a:lnTo>
                    <a:lnTo>
                      <a:pt x="253" y="42"/>
                    </a:lnTo>
                    <a:lnTo>
                      <a:pt x="255" y="37"/>
                    </a:lnTo>
                    <a:lnTo>
                      <a:pt x="255" y="36"/>
                    </a:lnTo>
                    <a:lnTo>
                      <a:pt x="255" y="35"/>
                    </a:lnTo>
                    <a:lnTo>
                      <a:pt x="254" y="33"/>
                    </a:lnTo>
                    <a:lnTo>
                      <a:pt x="254" y="30"/>
                    </a:lnTo>
                    <a:lnTo>
                      <a:pt x="254" y="29"/>
                    </a:lnTo>
                    <a:lnTo>
                      <a:pt x="255" y="28"/>
                    </a:lnTo>
                    <a:lnTo>
                      <a:pt x="256" y="26"/>
                    </a:lnTo>
                    <a:lnTo>
                      <a:pt x="258" y="19"/>
                    </a:lnTo>
                    <a:lnTo>
                      <a:pt x="258" y="18"/>
                    </a:lnTo>
                    <a:lnTo>
                      <a:pt x="259" y="18"/>
                    </a:lnTo>
                    <a:lnTo>
                      <a:pt x="262" y="16"/>
                    </a:lnTo>
                    <a:lnTo>
                      <a:pt x="273" y="11"/>
                    </a:lnTo>
                    <a:lnTo>
                      <a:pt x="276" y="11"/>
                    </a:lnTo>
                    <a:lnTo>
                      <a:pt x="279" y="10"/>
                    </a:lnTo>
                    <a:lnTo>
                      <a:pt x="280" y="4"/>
                    </a:lnTo>
                    <a:lnTo>
                      <a:pt x="282" y="3"/>
                    </a:lnTo>
                    <a:lnTo>
                      <a:pt x="283" y="3"/>
                    </a:lnTo>
                    <a:lnTo>
                      <a:pt x="285" y="6"/>
                    </a:lnTo>
                    <a:lnTo>
                      <a:pt x="286" y="7"/>
                    </a:lnTo>
                    <a:lnTo>
                      <a:pt x="296" y="6"/>
                    </a:lnTo>
                    <a:lnTo>
                      <a:pt x="297" y="4"/>
                    </a:lnTo>
                    <a:lnTo>
                      <a:pt x="297" y="3"/>
                    </a:lnTo>
                    <a:lnTo>
                      <a:pt x="297" y="2"/>
                    </a:lnTo>
                    <a:lnTo>
                      <a:pt x="294" y="0"/>
                    </a:lnTo>
                    <a:lnTo>
                      <a:pt x="297" y="1"/>
                    </a:lnTo>
                    <a:lnTo>
                      <a:pt x="299" y="3"/>
                    </a:lnTo>
                    <a:lnTo>
                      <a:pt x="301" y="4"/>
                    </a:lnTo>
                    <a:lnTo>
                      <a:pt x="303" y="4"/>
                    </a:lnTo>
                    <a:lnTo>
                      <a:pt x="305" y="6"/>
                    </a:lnTo>
                    <a:lnTo>
                      <a:pt x="308" y="8"/>
                    </a:lnTo>
                    <a:lnTo>
                      <a:pt x="309" y="9"/>
                    </a:lnTo>
                    <a:lnTo>
                      <a:pt x="311" y="9"/>
                    </a:lnTo>
                    <a:lnTo>
                      <a:pt x="314" y="10"/>
                    </a:lnTo>
                    <a:lnTo>
                      <a:pt x="316" y="11"/>
                    </a:lnTo>
                    <a:lnTo>
                      <a:pt x="317" y="11"/>
                    </a:lnTo>
                    <a:lnTo>
                      <a:pt x="318" y="12"/>
                    </a:lnTo>
                    <a:lnTo>
                      <a:pt x="319" y="16"/>
                    </a:lnTo>
                    <a:lnTo>
                      <a:pt x="320" y="16"/>
                    </a:lnTo>
                    <a:lnTo>
                      <a:pt x="326" y="21"/>
                    </a:lnTo>
                    <a:lnTo>
                      <a:pt x="328" y="21"/>
                    </a:lnTo>
                    <a:lnTo>
                      <a:pt x="335" y="23"/>
                    </a:lnTo>
                    <a:lnTo>
                      <a:pt x="341" y="26"/>
                    </a:lnTo>
                    <a:lnTo>
                      <a:pt x="342" y="27"/>
                    </a:lnTo>
                    <a:lnTo>
                      <a:pt x="344" y="28"/>
                    </a:lnTo>
                    <a:lnTo>
                      <a:pt x="348" y="29"/>
                    </a:lnTo>
                    <a:lnTo>
                      <a:pt x="349" y="30"/>
                    </a:lnTo>
                    <a:lnTo>
                      <a:pt x="351" y="30"/>
                    </a:lnTo>
                    <a:lnTo>
                      <a:pt x="354" y="33"/>
                    </a:lnTo>
                    <a:lnTo>
                      <a:pt x="355" y="34"/>
                    </a:lnTo>
                    <a:lnTo>
                      <a:pt x="360" y="34"/>
                    </a:lnTo>
                    <a:lnTo>
                      <a:pt x="372" y="35"/>
                    </a:lnTo>
                    <a:lnTo>
                      <a:pt x="376" y="35"/>
                    </a:lnTo>
                    <a:lnTo>
                      <a:pt x="377" y="35"/>
                    </a:lnTo>
                    <a:lnTo>
                      <a:pt x="380" y="37"/>
                    </a:lnTo>
                    <a:lnTo>
                      <a:pt x="381" y="37"/>
                    </a:lnTo>
                    <a:lnTo>
                      <a:pt x="384" y="36"/>
                    </a:lnTo>
                    <a:lnTo>
                      <a:pt x="385" y="35"/>
                    </a:lnTo>
                    <a:lnTo>
                      <a:pt x="387" y="33"/>
                    </a:lnTo>
                    <a:lnTo>
                      <a:pt x="389" y="27"/>
                    </a:lnTo>
                    <a:lnTo>
                      <a:pt x="389" y="26"/>
                    </a:lnTo>
                    <a:lnTo>
                      <a:pt x="391" y="26"/>
                    </a:lnTo>
                    <a:lnTo>
                      <a:pt x="392" y="26"/>
                    </a:lnTo>
                    <a:lnTo>
                      <a:pt x="395" y="26"/>
                    </a:lnTo>
                    <a:lnTo>
                      <a:pt x="397" y="26"/>
                    </a:lnTo>
                    <a:lnTo>
                      <a:pt x="402" y="27"/>
                    </a:lnTo>
                    <a:lnTo>
                      <a:pt x="403" y="28"/>
                    </a:lnTo>
                    <a:lnTo>
                      <a:pt x="406" y="26"/>
                    </a:lnTo>
                    <a:lnTo>
                      <a:pt x="409" y="26"/>
                    </a:lnTo>
                    <a:lnTo>
                      <a:pt x="413" y="27"/>
                    </a:lnTo>
                    <a:lnTo>
                      <a:pt x="418" y="27"/>
                    </a:lnTo>
                    <a:lnTo>
                      <a:pt x="423" y="29"/>
                    </a:lnTo>
                    <a:lnTo>
                      <a:pt x="424" y="28"/>
                    </a:lnTo>
                    <a:lnTo>
                      <a:pt x="426" y="28"/>
                    </a:lnTo>
                    <a:lnTo>
                      <a:pt x="427" y="28"/>
                    </a:lnTo>
                    <a:lnTo>
                      <a:pt x="427" y="30"/>
                    </a:lnTo>
                    <a:lnTo>
                      <a:pt x="428" y="30"/>
                    </a:lnTo>
                    <a:lnTo>
                      <a:pt x="429" y="30"/>
                    </a:lnTo>
                    <a:lnTo>
                      <a:pt x="430" y="28"/>
                    </a:lnTo>
                    <a:lnTo>
                      <a:pt x="431" y="28"/>
                    </a:lnTo>
                    <a:lnTo>
                      <a:pt x="434" y="28"/>
                    </a:lnTo>
                    <a:lnTo>
                      <a:pt x="436" y="29"/>
                    </a:lnTo>
                    <a:lnTo>
                      <a:pt x="438" y="29"/>
                    </a:lnTo>
                    <a:lnTo>
                      <a:pt x="439" y="29"/>
                    </a:lnTo>
                    <a:lnTo>
                      <a:pt x="441" y="28"/>
                    </a:lnTo>
                    <a:lnTo>
                      <a:pt x="444" y="28"/>
                    </a:lnTo>
                    <a:lnTo>
                      <a:pt x="445" y="28"/>
                    </a:lnTo>
                    <a:lnTo>
                      <a:pt x="447" y="27"/>
                    </a:lnTo>
                    <a:lnTo>
                      <a:pt x="447" y="26"/>
                    </a:lnTo>
                    <a:lnTo>
                      <a:pt x="448" y="26"/>
                    </a:lnTo>
                    <a:lnTo>
                      <a:pt x="449" y="26"/>
                    </a:lnTo>
                    <a:lnTo>
                      <a:pt x="451" y="26"/>
                    </a:lnTo>
                    <a:lnTo>
                      <a:pt x="452" y="24"/>
                    </a:lnTo>
                    <a:lnTo>
                      <a:pt x="453" y="24"/>
                    </a:lnTo>
                    <a:lnTo>
                      <a:pt x="454" y="23"/>
                    </a:lnTo>
                    <a:lnTo>
                      <a:pt x="456" y="23"/>
                    </a:lnTo>
                    <a:lnTo>
                      <a:pt x="458" y="23"/>
                    </a:lnTo>
                    <a:lnTo>
                      <a:pt x="460" y="21"/>
                    </a:lnTo>
                    <a:lnTo>
                      <a:pt x="461" y="23"/>
                    </a:lnTo>
                    <a:lnTo>
                      <a:pt x="467" y="24"/>
                    </a:lnTo>
                    <a:lnTo>
                      <a:pt x="470" y="25"/>
                    </a:lnTo>
                    <a:lnTo>
                      <a:pt x="471" y="25"/>
                    </a:lnTo>
                    <a:lnTo>
                      <a:pt x="472" y="27"/>
                    </a:lnTo>
                    <a:lnTo>
                      <a:pt x="473" y="28"/>
                    </a:lnTo>
                    <a:lnTo>
                      <a:pt x="474" y="28"/>
                    </a:lnTo>
                    <a:lnTo>
                      <a:pt x="475" y="28"/>
                    </a:lnTo>
                    <a:lnTo>
                      <a:pt x="477" y="28"/>
                    </a:lnTo>
                    <a:lnTo>
                      <a:pt x="482" y="29"/>
                    </a:lnTo>
                    <a:lnTo>
                      <a:pt x="484" y="28"/>
                    </a:lnTo>
                    <a:lnTo>
                      <a:pt x="487" y="27"/>
                    </a:lnTo>
                    <a:lnTo>
                      <a:pt x="488" y="27"/>
                    </a:lnTo>
                    <a:lnTo>
                      <a:pt x="490" y="28"/>
                    </a:lnTo>
                    <a:lnTo>
                      <a:pt x="492" y="28"/>
                    </a:lnTo>
                    <a:lnTo>
                      <a:pt x="493" y="28"/>
                    </a:lnTo>
                    <a:lnTo>
                      <a:pt x="495" y="29"/>
                    </a:lnTo>
                    <a:lnTo>
                      <a:pt x="496" y="30"/>
                    </a:lnTo>
                    <a:lnTo>
                      <a:pt x="497" y="30"/>
                    </a:lnTo>
                    <a:lnTo>
                      <a:pt x="500" y="28"/>
                    </a:lnTo>
                    <a:lnTo>
                      <a:pt x="501" y="28"/>
                    </a:lnTo>
                    <a:lnTo>
                      <a:pt x="505" y="28"/>
                    </a:lnTo>
                    <a:lnTo>
                      <a:pt x="509" y="29"/>
                    </a:lnTo>
                    <a:lnTo>
                      <a:pt x="509" y="30"/>
                    </a:lnTo>
                    <a:lnTo>
                      <a:pt x="510" y="30"/>
                    </a:lnTo>
                    <a:lnTo>
                      <a:pt x="510" y="32"/>
                    </a:lnTo>
                    <a:lnTo>
                      <a:pt x="512" y="30"/>
                    </a:lnTo>
                    <a:lnTo>
                      <a:pt x="513" y="30"/>
                    </a:lnTo>
                    <a:lnTo>
                      <a:pt x="514" y="29"/>
                    </a:lnTo>
                    <a:lnTo>
                      <a:pt x="515" y="29"/>
                    </a:lnTo>
                    <a:lnTo>
                      <a:pt x="516" y="29"/>
                    </a:lnTo>
                    <a:lnTo>
                      <a:pt x="517" y="30"/>
                    </a:lnTo>
                    <a:lnTo>
                      <a:pt x="521" y="33"/>
                    </a:lnTo>
                    <a:lnTo>
                      <a:pt x="524" y="33"/>
                    </a:lnTo>
                    <a:lnTo>
                      <a:pt x="530" y="33"/>
                    </a:lnTo>
                    <a:lnTo>
                      <a:pt x="533" y="33"/>
                    </a:lnTo>
                    <a:lnTo>
                      <a:pt x="535" y="32"/>
                    </a:lnTo>
                    <a:lnTo>
                      <a:pt x="536" y="33"/>
                    </a:lnTo>
                    <a:lnTo>
                      <a:pt x="539" y="33"/>
                    </a:lnTo>
                    <a:lnTo>
                      <a:pt x="541" y="33"/>
                    </a:lnTo>
                    <a:lnTo>
                      <a:pt x="543" y="32"/>
                    </a:lnTo>
                    <a:lnTo>
                      <a:pt x="544" y="30"/>
                    </a:lnTo>
                    <a:lnTo>
                      <a:pt x="548" y="30"/>
                    </a:lnTo>
                    <a:lnTo>
                      <a:pt x="551" y="32"/>
                    </a:lnTo>
                    <a:lnTo>
                      <a:pt x="557" y="33"/>
                    </a:lnTo>
                    <a:lnTo>
                      <a:pt x="560" y="35"/>
                    </a:lnTo>
                    <a:lnTo>
                      <a:pt x="561" y="36"/>
                    </a:lnTo>
                    <a:lnTo>
                      <a:pt x="563" y="37"/>
                    </a:lnTo>
                    <a:lnTo>
                      <a:pt x="570" y="37"/>
                    </a:lnTo>
                    <a:lnTo>
                      <a:pt x="575" y="40"/>
                    </a:lnTo>
                    <a:lnTo>
                      <a:pt x="578" y="40"/>
                    </a:lnTo>
                    <a:lnTo>
                      <a:pt x="581" y="41"/>
                    </a:lnTo>
                    <a:lnTo>
                      <a:pt x="583" y="41"/>
                    </a:lnTo>
                    <a:lnTo>
                      <a:pt x="587" y="38"/>
                    </a:lnTo>
                    <a:lnTo>
                      <a:pt x="591" y="38"/>
                    </a:lnTo>
                    <a:lnTo>
                      <a:pt x="592" y="38"/>
                    </a:lnTo>
                    <a:lnTo>
                      <a:pt x="592" y="40"/>
                    </a:lnTo>
                    <a:lnTo>
                      <a:pt x="592" y="42"/>
                    </a:lnTo>
                    <a:lnTo>
                      <a:pt x="592" y="44"/>
                    </a:lnTo>
                    <a:lnTo>
                      <a:pt x="592" y="46"/>
                    </a:lnTo>
                    <a:lnTo>
                      <a:pt x="593" y="48"/>
                    </a:lnTo>
                    <a:lnTo>
                      <a:pt x="594" y="49"/>
                    </a:lnTo>
                    <a:lnTo>
                      <a:pt x="595" y="51"/>
                    </a:lnTo>
                    <a:lnTo>
                      <a:pt x="601" y="53"/>
                    </a:lnTo>
                    <a:lnTo>
                      <a:pt x="602" y="55"/>
                    </a:lnTo>
                    <a:lnTo>
                      <a:pt x="606" y="62"/>
                    </a:lnTo>
                    <a:lnTo>
                      <a:pt x="607" y="65"/>
                    </a:lnTo>
                    <a:lnTo>
                      <a:pt x="610" y="66"/>
                    </a:lnTo>
                    <a:lnTo>
                      <a:pt x="616" y="66"/>
                    </a:lnTo>
                    <a:lnTo>
                      <a:pt x="620" y="65"/>
                    </a:lnTo>
                    <a:lnTo>
                      <a:pt x="622" y="65"/>
                    </a:lnTo>
                    <a:lnTo>
                      <a:pt x="636" y="68"/>
                    </a:lnTo>
                    <a:lnTo>
                      <a:pt x="638" y="69"/>
                    </a:lnTo>
                    <a:lnTo>
                      <a:pt x="639" y="70"/>
                    </a:lnTo>
                    <a:lnTo>
                      <a:pt x="642" y="74"/>
                    </a:lnTo>
                    <a:lnTo>
                      <a:pt x="645" y="77"/>
                    </a:lnTo>
                    <a:lnTo>
                      <a:pt x="647" y="80"/>
                    </a:lnTo>
                    <a:lnTo>
                      <a:pt x="650" y="83"/>
                    </a:lnTo>
                    <a:lnTo>
                      <a:pt x="651" y="85"/>
                    </a:lnTo>
                    <a:lnTo>
                      <a:pt x="653" y="87"/>
                    </a:lnTo>
                    <a:close/>
                    <a:moveTo>
                      <a:pt x="116" y="257"/>
                    </a:moveTo>
                    <a:lnTo>
                      <a:pt x="114" y="257"/>
                    </a:lnTo>
                    <a:lnTo>
                      <a:pt x="112" y="255"/>
                    </a:lnTo>
                    <a:lnTo>
                      <a:pt x="110" y="254"/>
                    </a:lnTo>
                    <a:lnTo>
                      <a:pt x="109" y="253"/>
                    </a:lnTo>
                    <a:lnTo>
                      <a:pt x="108" y="251"/>
                    </a:lnTo>
                    <a:lnTo>
                      <a:pt x="108" y="249"/>
                    </a:lnTo>
                    <a:lnTo>
                      <a:pt x="105" y="249"/>
                    </a:lnTo>
                    <a:lnTo>
                      <a:pt x="104" y="249"/>
                    </a:lnTo>
                    <a:lnTo>
                      <a:pt x="103" y="252"/>
                    </a:lnTo>
                    <a:lnTo>
                      <a:pt x="103" y="253"/>
                    </a:lnTo>
                    <a:lnTo>
                      <a:pt x="102" y="254"/>
                    </a:lnTo>
                    <a:lnTo>
                      <a:pt x="103" y="255"/>
                    </a:lnTo>
                    <a:lnTo>
                      <a:pt x="104" y="259"/>
                    </a:lnTo>
                    <a:lnTo>
                      <a:pt x="105" y="260"/>
                    </a:lnTo>
                    <a:lnTo>
                      <a:pt x="108" y="260"/>
                    </a:lnTo>
                    <a:lnTo>
                      <a:pt x="108" y="261"/>
                    </a:lnTo>
                    <a:lnTo>
                      <a:pt x="109" y="263"/>
                    </a:lnTo>
                    <a:lnTo>
                      <a:pt x="105" y="267"/>
                    </a:lnTo>
                    <a:lnTo>
                      <a:pt x="105" y="269"/>
                    </a:lnTo>
                    <a:lnTo>
                      <a:pt x="107" y="270"/>
                    </a:lnTo>
                    <a:lnTo>
                      <a:pt x="108" y="269"/>
                    </a:lnTo>
                    <a:lnTo>
                      <a:pt x="109" y="268"/>
                    </a:lnTo>
                    <a:lnTo>
                      <a:pt x="110" y="268"/>
                    </a:lnTo>
                    <a:lnTo>
                      <a:pt x="110" y="269"/>
                    </a:lnTo>
                    <a:lnTo>
                      <a:pt x="111" y="269"/>
                    </a:lnTo>
                    <a:lnTo>
                      <a:pt x="111" y="270"/>
                    </a:lnTo>
                    <a:lnTo>
                      <a:pt x="112" y="270"/>
                    </a:lnTo>
                    <a:lnTo>
                      <a:pt x="114" y="269"/>
                    </a:lnTo>
                    <a:lnTo>
                      <a:pt x="117" y="269"/>
                    </a:lnTo>
                    <a:lnTo>
                      <a:pt x="118" y="269"/>
                    </a:lnTo>
                    <a:lnTo>
                      <a:pt x="118" y="268"/>
                    </a:lnTo>
                    <a:lnTo>
                      <a:pt x="119" y="266"/>
                    </a:lnTo>
                    <a:lnTo>
                      <a:pt x="116" y="263"/>
                    </a:lnTo>
                    <a:lnTo>
                      <a:pt x="116" y="261"/>
                    </a:lnTo>
                    <a:lnTo>
                      <a:pt x="117" y="260"/>
                    </a:lnTo>
                    <a:lnTo>
                      <a:pt x="119" y="258"/>
                    </a:lnTo>
                    <a:lnTo>
                      <a:pt x="120" y="257"/>
                    </a:lnTo>
                    <a:lnTo>
                      <a:pt x="119" y="257"/>
                    </a:lnTo>
                    <a:lnTo>
                      <a:pt x="119" y="255"/>
                    </a:lnTo>
                    <a:lnTo>
                      <a:pt x="117" y="257"/>
                    </a:lnTo>
                    <a:lnTo>
                      <a:pt x="116" y="257"/>
                    </a:lnTo>
                    <a:close/>
                    <a:moveTo>
                      <a:pt x="151" y="268"/>
                    </a:moveTo>
                    <a:lnTo>
                      <a:pt x="151" y="267"/>
                    </a:lnTo>
                    <a:lnTo>
                      <a:pt x="152" y="262"/>
                    </a:lnTo>
                    <a:lnTo>
                      <a:pt x="152" y="261"/>
                    </a:lnTo>
                    <a:lnTo>
                      <a:pt x="151" y="261"/>
                    </a:lnTo>
                    <a:lnTo>
                      <a:pt x="148" y="263"/>
                    </a:lnTo>
                    <a:lnTo>
                      <a:pt x="147" y="263"/>
                    </a:lnTo>
                    <a:lnTo>
                      <a:pt x="146" y="263"/>
                    </a:lnTo>
                    <a:lnTo>
                      <a:pt x="145" y="264"/>
                    </a:lnTo>
                    <a:lnTo>
                      <a:pt x="145" y="266"/>
                    </a:lnTo>
                    <a:lnTo>
                      <a:pt x="147" y="267"/>
                    </a:lnTo>
                    <a:lnTo>
                      <a:pt x="148" y="268"/>
                    </a:lnTo>
                    <a:lnTo>
                      <a:pt x="150" y="268"/>
                    </a:lnTo>
                    <a:lnTo>
                      <a:pt x="151" y="268"/>
                    </a:lnTo>
                    <a:close/>
                    <a:moveTo>
                      <a:pt x="83" y="272"/>
                    </a:moveTo>
                    <a:lnTo>
                      <a:pt x="76" y="269"/>
                    </a:lnTo>
                    <a:lnTo>
                      <a:pt x="75" y="269"/>
                    </a:lnTo>
                    <a:lnTo>
                      <a:pt x="75" y="271"/>
                    </a:lnTo>
                    <a:lnTo>
                      <a:pt x="75" y="272"/>
                    </a:lnTo>
                    <a:lnTo>
                      <a:pt x="76" y="274"/>
                    </a:lnTo>
                    <a:lnTo>
                      <a:pt x="78" y="275"/>
                    </a:lnTo>
                    <a:lnTo>
                      <a:pt x="78" y="276"/>
                    </a:lnTo>
                    <a:lnTo>
                      <a:pt x="81" y="278"/>
                    </a:lnTo>
                    <a:lnTo>
                      <a:pt x="84" y="276"/>
                    </a:lnTo>
                    <a:lnTo>
                      <a:pt x="85" y="275"/>
                    </a:lnTo>
                    <a:lnTo>
                      <a:pt x="87" y="275"/>
                    </a:lnTo>
                    <a:lnTo>
                      <a:pt x="88" y="272"/>
                    </a:lnTo>
                    <a:lnTo>
                      <a:pt x="87" y="271"/>
                    </a:lnTo>
                    <a:lnTo>
                      <a:pt x="86" y="271"/>
                    </a:lnTo>
                    <a:lnTo>
                      <a:pt x="85" y="272"/>
                    </a:lnTo>
                    <a:lnTo>
                      <a:pt x="83" y="27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8" name="Freeform 102">
                <a:extLst>
                  <a:ext uri="{FF2B5EF4-FFF2-40B4-BE49-F238E27FC236}">
                    <a16:creationId xmlns:a16="http://schemas.microsoft.com/office/drawing/2014/main" id="{D06405C0-79F1-AE9A-4097-70950C174E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7365" y="1174899"/>
                <a:ext cx="1041400" cy="514350"/>
              </a:xfrm>
              <a:custGeom>
                <a:avLst/>
                <a:gdLst>
                  <a:gd name="T0" fmla="*/ 628 w 656"/>
                  <a:gd name="T1" fmla="*/ 108 h 324"/>
                  <a:gd name="T2" fmla="*/ 589 w 656"/>
                  <a:gd name="T3" fmla="*/ 125 h 324"/>
                  <a:gd name="T4" fmla="*/ 543 w 656"/>
                  <a:gd name="T5" fmla="*/ 158 h 324"/>
                  <a:gd name="T6" fmla="*/ 509 w 656"/>
                  <a:gd name="T7" fmla="*/ 177 h 324"/>
                  <a:gd name="T8" fmla="*/ 454 w 656"/>
                  <a:gd name="T9" fmla="*/ 180 h 324"/>
                  <a:gd name="T10" fmla="*/ 439 w 656"/>
                  <a:gd name="T11" fmla="*/ 213 h 324"/>
                  <a:gd name="T12" fmla="*/ 409 w 656"/>
                  <a:gd name="T13" fmla="*/ 230 h 324"/>
                  <a:gd name="T14" fmla="*/ 381 w 656"/>
                  <a:gd name="T15" fmla="*/ 232 h 324"/>
                  <a:gd name="T16" fmla="*/ 357 w 656"/>
                  <a:gd name="T17" fmla="*/ 224 h 324"/>
                  <a:gd name="T18" fmla="*/ 332 w 656"/>
                  <a:gd name="T19" fmla="*/ 225 h 324"/>
                  <a:gd name="T20" fmla="*/ 303 w 656"/>
                  <a:gd name="T21" fmla="*/ 253 h 324"/>
                  <a:gd name="T22" fmla="*/ 279 w 656"/>
                  <a:gd name="T23" fmla="*/ 266 h 324"/>
                  <a:gd name="T24" fmla="*/ 277 w 656"/>
                  <a:gd name="T25" fmla="*/ 294 h 324"/>
                  <a:gd name="T26" fmla="*/ 232 w 656"/>
                  <a:gd name="T27" fmla="*/ 311 h 324"/>
                  <a:gd name="T28" fmla="*/ 197 w 656"/>
                  <a:gd name="T29" fmla="*/ 309 h 324"/>
                  <a:gd name="T30" fmla="*/ 177 w 656"/>
                  <a:gd name="T31" fmla="*/ 319 h 324"/>
                  <a:gd name="T32" fmla="*/ 150 w 656"/>
                  <a:gd name="T33" fmla="*/ 317 h 324"/>
                  <a:gd name="T34" fmla="*/ 135 w 656"/>
                  <a:gd name="T35" fmla="*/ 299 h 324"/>
                  <a:gd name="T36" fmla="*/ 120 w 656"/>
                  <a:gd name="T37" fmla="*/ 299 h 324"/>
                  <a:gd name="T38" fmla="*/ 93 w 656"/>
                  <a:gd name="T39" fmla="*/ 308 h 324"/>
                  <a:gd name="T40" fmla="*/ 75 w 656"/>
                  <a:gd name="T41" fmla="*/ 292 h 324"/>
                  <a:gd name="T42" fmla="*/ 58 w 656"/>
                  <a:gd name="T43" fmla="*/ 289 h 324"/>
                  <a:gd name="T44" fmla="*/ 31 w 656"/>
                  <a:gd name="T45" fmla="*/ 294 h 324"/>
                  <a:gd name="T46" fmla="*/ 4 w 656"/>
                  <a:gd name="T47" fmla="*/ 296 h 324"/>
                  <a:gd name="T48" fmla="*/ 16 w 656"/>
                  <a:gd name="T49" fmla="*/ 267 h 324"/>
                  <a:gd name="T50" fmla="*/ 56 w 656"/>
                  <a:gd name="T51" fmla="*/ 250 h 324"/>
                  <a:gd name="T52" fmla="*/ 74 w 656"/>
                  <a:gd name="T53" fmla="*/ 262 h 324"/>
                  <a:gd name="T54" fmla="*/ 85 w 656"/>
                  <a:gd name="T55" fmla="*/ 252 h 324"/>
                  <a:gd name="T56" fmla="*/ 118 w 656"/>
                  <a:gd name="T57" fmla="*/ 238 h 324"/>
                  <a:gd name="T58" fmla="*/ 140 w 656"/>
                  <a:gd name="T59" fmla="*/ 245 h 324"/>
                  <a:gd name="T60" fmla="*/ 157 w 656"/>
                  <a:gd name="T61" fmla="*/ 241 h 324"/>
                  <a:gd name="T62" fmla="*/ 171 w 656"/>
                  <a:gd name="T63" fmla="*/ 227 h 324"/>
                  <a:gd name="T64" fmla="*/ 189 w 656"/>
                  <a:gd name="T65" fmla="*/ 222 h 324"/>
                  <a:gd name="T66" fmla="*/ 204 w 656"/>
                  <a:gd name="T67" fmla="*/ 218 h 324"/>
                  <a:gd name="T68" fmla="*/ 228 w 656"/>
                  <a:gd name="T69" fmla="*/ 195 h 324"/>
                  <a:gd name="T70" fmla="*/ 194 w 656"/>
                  <a:gd name="T71" fmla="*/ 184 h 324"/>
                  <a:gd name="T72" fmla="*/ 176 w 656"/>
                  <a:gd name="T73" fmla="*/ 177 h 324"/>
                  <a:gd name="T74" fmla="*/ 156 w 656"/>
                  <a:gd name="T75" fmla="*/ 157 h 324"/>
                  <a:gd name="T76" fmla="*/ 144 w 656"/>
                  <a:gd name="T77" fmla="*/ 138 h 324"/>
                  <a:gd name="T78" fmla="*/ 130 w 656"/>
                  <a:gd name="T79" fmla="*/ 171 h 324"/>
                  <a:gd name="T80" fmla="*/ 112 w 656"/>
                  <a:gd name="T81" fmla="*/ 169 h 324"/>
                  <a:gd name="T82" fmla="*/ 91 w 656"/>
                  <a:gd name="T83" fmla="*/ 160 h 324"/>
                  <a:gd name="T84" fmla="*/ 56 w 656"/>
                  <a:gd name="T85" fmla="*/ 141 h 324"/>
                  <a:gd name="T86" fmla="*/ 99 w 656"/>
                  <a:gd name="T87" fmla="*/ 99 h 324"/>
                  <a:gd name="T88" fmla="*/ 98 w 656"/>
                  <a:gd name="T89" fmla="*/ 76 h 324"/>
                  <a:gd name="T90" fmla="*/ 108 w 656"/>
                  <a:gd name="T91" fmla="*/ 55 h 324"/>
                  <a:gd name="T92" fmla="*/ 128 w 656"/>
                  <a:gd name="T93" fmla="*/ 40 h 324"/>
                  <a:gd name="T94" fmla="*/ 162 w 656"/>
                  <a:gd name="T95" fmla="*/ 37 h 324"/>
                  <a:gd name="T96" fmla="*/ 219 w 656"/>
                  <a:gd name="T97" fmla="*/ 59 h 324"/>
                  <a:gd name="T98" fmla="*/ 255 w 656"/>
                  <a:gd name="T99" fmla="*/ 68 h 324"/>
                  <a:gd name="T100" fmla="*/ 259 w 656"/>
                  <a:gd name="T101" fmla="*/ 18 h 324"/>
                  <a:gd name="T102" fmla="*/ 301 w 656"/>
                  <a:gd name="T103" fmla="*/ 4 h 324"/>
                  <a:gd name="T104" fmla="*/ 344 w 656"/>
                  <a:gd name="T105" fmla="*/ 28 h 324"/>
                  <a:gd name="T106" fmla="*/ 391 w 656"/>
                  <a:gd name="T107" fmla="*/ 26 h 324"/>
                  <a:gd name="T108" fmla="*/ 430 w 656"/>
                  <a:gd name="T109" fmla="*/ 28 h 324"/>
                  <a:gd name="T110" fmla="*/ 456 w 656"/>
                  <a:gd name="T111" fmla="*/ 23 h 324"/>
                  <a:gd name="T112" fmla="*/ 492 w 656"/>
                  <a:gd name="T113" fmla="*/ 28 h 324"/>
                  <a:gd name="T114" fmla="*/ 517 w 656"/>
                  <a:gd name="T115" fmla="*/ 30 h 324"/>
                  <a:gd name="T116" fmla="*/ 570 w 656"/>
                  <a:gd name="T117" fmla="*/ 37 h 324"/>
                  <a:gd name="T118" fmla="*/ 606 w 656"/>
                  <a:gd name="T119" fmla="*/ 62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56" h="324">
                    <a:moveTo>
                      <a:pt x="653" y="87"/>
                    </a:moveTo>
                    <a:lnTo>
                      <a:pt x="654" y="88"/>
                    </a:lnTo>
                    <a:lnTo>
                      <a:pt x="654" y="91"/>
                    </a:lnTo>
                    <a:lnTo>
                      <a:pt x="654" y="92"/>
                    </a:lnTo>
                    <a:lnTo>
                      <a:pt x="655" y="93"/>
                    </a:lnTo>
                    <a:lnTo>
                      <a:pt x="655" y="94"/>
                    </a:lnTo>
                    <a:lnTo>
                      <a:pt x="656" y="95"/>
                    </a:lnTo>
                    <a:lnTo>
                      <a:pt x="656" y="96"/>
                    </a:lnTo>
                    <a:lnTo>
                      <a:pt x="654" y="100"/>
                    </a:lnTo>
                    <a:lnTo>
                      <a:pt x="652" y="100"/>
                    </a:lnTo>
                    <a:lnTo>
                      <a:pt x="637" y="100"/>
                    </a:lnTo>
                    <a:lnTo>
                      <a:pt x="634" y="101"/>
                    </a:lnTo>
                    <a:lnTo>
                      <a:pt x="632" y="102"/>
                    </a:lnTo>
                    <a:lnTo>
                      <a:pt x="630" y="103"/>
                    </a:lnTo>
                    <a:lnTo>
                      <a:pt x="629" y="104"/>
                    </a:lnTo>
                    <a:lnTo>
                      <a:pt x="629" y="105"/>
                    </a:lnTo>
                    <a:lnTo>
                      <a:pt x="628" y="108"/>
                    </a:lnTo>
                    <a:lnTo>
                      <a:pt x="628" y="110"/>
                    </a:lnTo>
                    <a:lnTo>
                      <a:pt x="626" y="111"/>
                    </a:lnTo>
                    <a:lnTo>
                      <a:pt x="624" y="112"/>
                    </a:lnTo>
                    <a:lnTo>
                      <a:pt x="620" y="112"/>
                    </a:lnTo>
                    <a:lnTo>
                      <a:pt x="618" y="112"/>
                    </a:lnTo>
                    <a:lnTo>
                      <a:pt x="615" y="115"/>
                    </a:lnTo>
                    <a:lnTo>
                      <a:pt x="610" y="117"/>
                    </a:lnTo>
                    <a:lnTo>
                      <a:pt x="606" y="120"/>
                    </a:lnTo>
                    <a:lnTo>
                      <a:pt x="604" y="120"/>
                    </a:lnTo>
                    <a:lnTo>
                      <a:pt x="603" y="120"/>
                    </a:lnTo>
                    <a:lnTo>
                      <a:pt x="600" y="119"/>
                    </a:lnTo>
                    <a:lnTo>
                      <a:pt x="599" y="119"/>
                    </a:lnTo>
                    <a:lnTo>
                      <a:pt x="598" y="120"/>
                    </a:lnTo>
                    <a:lnTo>
                      <a:pt x="594" y="122"/>
                    </a:lnTo>
                    <a:lnTo>
                      <a:pt x="593" y="124"/>
                    </a:lnTo>
                    <a:lnTo>
                      <a:pt x="592" y="125"/>
                    </a:lnTo>
                    <a:lnTo>
                      <a:pt x="589" y="125"/>
                    </a:lnTo>
                    <a:lnTo>
                      <a:pt x="586" y="126"/>
                    </a:lnTo>
                    <a:lnTo>
                      <a:pt x="579" y="130"/>
                    </a:lnTo>
                    <a:lnTo>
                      <a:pt x="576" y="132"/>
                    </a:lnTo>
                    <a:lnTo>
                      <a:pt x="575" y="132"/>
                    </a:lnTo>
                    <a:lnTo>
                      <a:pt x="570" y="136"/>
                    </a:lnTo>
                    <a:lnTo>
                      <a:pt x="561" y="140"/>
                    </a:lnTo>
                    <a:lnTo>
                      <a:pt x="560" y="141"/>
                    </a:lnTo>
                    <a:lnTo>
                      <a:pt x="559" y="143"/>
                    </a:lnTo>
                    <a:lnTo>
                      <a:pt x="559" y="144"/>
                    </a:lnTo>
                    <a:lnTo>
                      <a:pt x="557" y="145"/>
                    </a:lnTo>
                    <a:lnTo>
                      <a:pt x="552" y="145"/>
                    </a:lnTo>
                    <a:lnTo>
                      <a:pt x="547" y="150"/>
                    </a:lnTo>
                    <a:lnTo>
                      <a:pt x="544" y="151"/>
                    </a:lnTo>
                    <a:lnTo>
                      <a:pt x="543" y="152"/>
                    </a:lnTo>
                    <a:lnTo>
                      <a:pt x="542" y="153"/>
                    </a:lnTo>
                    <a:lnTo>
                      <a:pt x="542" y="154"/>
                    </a:lnTo>
                    <a:lnTo>
                      <a:pt x="543" y="158"/>
                    </a:lnTo>
                    <a:lnTo>
                      <a:pt x="543" y="159"/>
                    </a:lnTo>
                    <a:lnTo>
                      <a:pt x="543" y="160"/>
                    </a:lnTo>
                    <a:lnTo>
                      <a:pt x="542" y="161"/>
                    </a:lnTo>
                    <a:lnTo>
                      <a:pt x="539" y="162"/>
                    </a:lnTo>
                    <a:lnTo>
                      <a:pt x="539" y="163"/>
                    </a:lnTo>
                    <a:lnTo>
                      <a:pt x="536" y="166"/>
                    </a:lnTo>
                    <a:lnTo>
                      <a:pt x="535" y="168"/>
                    </a:lnTo>
                    <a:lnTo>
                      <a:pt x="534" y="171"/>
                    </a:lnTo>
                    <a:lnTo>
                      <a:pt x="533" y="172"/>
                    </a:lnTo>
                    <a:lnTo>
                      <a:pt x="532" y="174"/>
                    </a:lnTo>
                    <a:lnTo>
                      <a:pt x="526" y="178"/>
                    </a:lnTo>
                    <a:lnTo>
                      <a:pt x="525" y="179"/>
                    </a:lnTo>
                    <a:lnTo>
                      <a:pt x="524" y="179"/>
                    </a:lnTo>
                    <a:lnTo>
                      <a:pt x="522" y="178"/>
                    </a:lnTo>
                    <a:lnTo>
                      <a:pt x="514" y="177"/>
                    </a:lnTo>
                    <a:lnTo>
                      <a:pt x="512" y="177"/>
                    </a:lnTo>
                    <a:lnTo>
                      <a:pt x="509" y="177"/>
                    </a:lnTo>
                    <a:lnTo>
                      <a:pt x="503" y="182"/>
                    </a:lnTo>
                    <a:lnTo>
                      <a:pt x="501" y="182"/>
                    </a:lnTo>
                    <a:lnTo>
                      <a:pt x="500" y="182"/>
                    </a:lnTo>
                    <a:lnTo>
                      <a:pt x="497" y="182"/>
                    </a:lnTo>
                    <a:lnTo>
                      <a:pt x="492" y="184"/>
                    </a:lnTo>
                    <a:lnTo>
                      <a:pt x="491" y="183"/>
                    </a:lnTo>
                    <a:lnTo>
                      <a:pt x="489" y="183"/>
                    </a:lnTo>
                    <a:lnTo>
                      <a:pt x="486" y="180"/>
                    </a:lnTo>
                    <a:lnTo>
                      <a:pt x="482" y="180"/>
                    </a:lnTo>
                    <a:lnTo>
                      <a:pt x="480" y="180"/>
                    </a:lnTo>
                    <a:lnTo>
                      <a:pt x="477" y="182"/>
                    </a:lnTo>
                    <a:lnTo>
                      <a:pt x="470" y="180"/>
                    </a:lnTo>
                    <a:lnTo>
                      <a:pt x="467" y="180"/>
                    </a:lnTo>
                    <a:lnTo>
                      <a:pt x="464" y="178"/>
                    </a:lnTo>
                    <a:lnTo>
                      <a:pt x="463" y="178"/>
                    </a:lnTo>
                    <a:lnTo>
                      <a:pt x="456" y="179"/>
                    </a:lnTo>
                    <a:lnTo>
                      <a:pt x="454" y="180"/>
                    </a:lnTo>
                    <a:lnTo>
                      <a:pt x="453" y="183"/>
                    </a:lnTo>
                    <a:lnTo>
                      <a:pt x="452" y="184"/>
                    </a:lnTo>
                    <a:lnTo>
                      <a:pt x="449" y="185"/>
                    </a:lnTo>
                    <a:lnTo>
                      <a:pt x="448" y="186"/>
                    </a:lnTo>
                    <a:lnTo>
                      <a:pt x="448" y="187"/>
                    </a:lnTo>
                    <a:lnTo>
                      <a:pt x="448" y="189"/>
                    </a:lnTo>
                    <a:lnTo>
                      <a:pt x="448" y="191"/>
                    </a:lnTo>
                    <a:lnTo>
                      <a:pt x="448" y="192"/>
                    </a:lnTo>
                    <a:lnTo>
                      <a:pt x="448" y="194"/>
                    </a:lnTo>
                    <a:lnTo>
                      <a:pt x="447" y="195"/>
                    </a:lnTo>
                    <a:lnTo>
                      <a:pt x="445" y="196"/>
                    </a:lnTo>
                    <a:lnTo>
                      <a:pt x="443" y="197"/>
                    </a:lnTo>
                    <a:lnTo>
                      <a:pt x="441" y="201"/>
                    </a:lnTo>
                    <a:lnTo>
                      <a:pt x="440" y="203"/>
                    </a:lnTo>
                    <a:lnTo>
                      <a:pt x="440" y="211"/>
                    </a:lnTo>
                    <a:lnTo>
                      <a:pt x="440" y="212"/>
                    </a:lnTo>
                    <a:lnTo>
                      <a:pt x="439" y="213"/>
                    </a:lnTo>
                    <a:lnTo>
                      <a:pt x="436" y="216"/>
                    </a:lnTo>
                    <a:lnTo>
                      <a:pt x="435" y="218"/>
                    </a:lnTo>
                    <a:lnTo>
                      <a:pt x="432" y="224"/>
                    </a:lnTo>
                    <a:lnTo>
                      <a:pt x="431" y="226"/>
                    </a:lnTo>
                    <a:lnTo>
                      <a:pt x="430" y="228"/>
                    </a:lnTo>
                    <a:lnTo>
                      <a:pt x="424" y="232"/>
                    </a:lnTo>
                    <a:lnTo>
                      <a:pt x="422" y="233"/>
                    </a:lnTo>
                    <a:lnTo>
                      <a:pt x="421" y="234"/>
                    </a:lnTo>
                    <a:lnTo>
                      <a:pt x="421" y="233"/>
                    </a:lnTo>
                    <a:lnTo>
                      <a:pt x="420" y="228"/>
                    </a:lnTo>
                    <a:lnTo>
                      <a:pt x="419" y="226"/>
                    </a:lnTo>
                    <a:lnTo>
                      <a:pt x="418" y="226"/>
                    </a:lnTo>
                    <a:lnTo>
                      <a:pt x="415" y="228"/>
                    </a:lnTo>
                    <a:lnTo>
                      <a:pt x="414" y="230"/>
                    </a:lnTo>
                    <a:lnTo>
                      <a:pt x="412" y="232"/>
                    </a:lnTo>
                    <a:lnTo>
                      <a:pt x="411" y="232"/>
                    </a:lnTo>
                    <a:lnTo>
                      <a:pt x="409" y="230"/>
                    </a:lnTo>
                    <a:lnTo>
                      <a:pt x="408" y="229"/>
                    </a:lnTo>
                    <a:lnTo>
                      <a:pt x="406" y="230"/>
                    </a:lnTo>
                    <a:lnTo>
                      <a:pt x="401" y="233"/>
                    </a:lnTo>
                    <a:lnTo>
                      <a:pt x="400" y="234"/>
                    </a:lnTo>
                    <a:lnTo>
                      <a:pt x="400" y="235"/>
                    </a:lnTo>
                    <a:lnTo>
                      <a:pt x="398" y="236"/>
                    </a:lnTo>
                    <a:lnTo>
                      <a:pt x="397" y="237"/>
                    </a:lnTo>
                    <a:lnTo>
                      <a:pt x="396" y="237"/>
                    </a:lnTo>
                    <a:lnTo>
                      <a:pt x="394" y="237"/>
                    </a:lnTo>
                    <a:lnTo>
                      <a:pt x="391" y="236"/>
                    </a:lnTo>
                    <a:lnTo>
                      <a:pt x="389" y="236"/>
                    </a:lnTo>
                    <a:lnTo>
                      <a:pt x="388" y="236"/>
                    </a:lnTo>
                    <a:lnTo>
                      <a:pt x="385" y="237"/>
                    </a:lnTo>
                    <a:lnTo>
                      <a:pt x="384" y="237"/>
                    </a:lnTo>
                    <a:lnTo>
                      <a:pt x="383" y="236"/>
                    </a:lnTo>
                    <a:lnTo>
                      <a:pt x="383" y="235"/>
                    </a:lnTo>
                    <a:lnTo>
                      <a:pt x="381" y="232"/>
                    </a:lnTo>
                    <a:lnTo>
                      <a:pt x="381" y="230"/>
                    </a:lnTo>
                    <a:lnTo>
                      <a:pt x="381" y="228"/>
                    </a:lnTo>
                    <a:lnTo>
                      <a:pt x="383" y="228"/>
                    </a:lnTo>
                    <a:lnTo>
                      <a:pt x="384" y="227"/>
                    </a:lnTo>
                    <a:lnTo>
                      <a:pt x="383" y="225"/>
                    </a:lnTo>
                    <a:lnTo>
                      <a:pt x="380" y="222"/>
                    </a:lnTo>
                    <a:lnTo>
                      <a:pt x="380" y="221"/>
                    </a:lnTo>
                    <a:lnTo>
                      <a:pt x="379" y="220"/>
                    </a:lnTo>
                    <a:lnTo>
                      <a:pt x="379" y="216"/>
                    </a:lnTo>
                    <a:lnTo>
                      <a:pt x="378" y="212"/>
                    </a:lnTo>
                    <a:lnTo>
                      <a:pt x="377" y="211"/>
                    </a:lnTo>
                    <a:lnTo>
                      <a:pt x="375" y="211"/>
                    </a:lnTo>
                    <a:lnTo>
                      <a:pt x="372" y="212"/>
                    </a:lnTo>
                    <a:lnTo>
                      <a:pt x="359" y="222"/>
                    </a:lnTo>
                    <a:lnTo>
                      <a:pt x="359" y="224"/>
                    </a:lnTo>
                    <a:lnTo>
                      <a:pt x="358" y="224"/>
                    </a:lnTo>
                    <a:lnTo>
                      <a:pt x="357" y="224"/>
                    </a:lnTo>
                    <a:lnTo>
                      <a:pt x="357" y="225"/>
                    </a:lnTo>
                    <a:lnTo>
                      <a:pt x="357" y="226"/>
                    </a:lnTo>
                    <a:lnTo>
                      <a:pt x="355" y="226"/>
                    </a:lnTo>
                    <a:lnTo>
                      <a:pt x="354" y="226"/>
                    </a:lnTo>
                    <a:lnTo>
                      <a:pt x="353" y="225"/>
                    </a:lnTo>
                    <a:lnTo>
                      <a:pt x="352" y="224"/>
                    </a:lnTo>
                    <a:lnTo>
                      <a:pt x="350" y="225"/>
                    </a:lnTo>
                    <a:lnTo>
                      <a:pt x="348" y="226"/>
                    </a:lnTo>
                    <a:lnTo>
                      <a:pt x="345" y="226"/>
                    </a:lnTo>
                    <a:lnTo>
                      <a:pt x="343" y="226"/>
                    </a:lnTo>
                    <a:lnTo>
                      <a:pt x="342" y="225"/>
                    </a:lnTo>
                    <a:lnTo>
                      <a:pt x="336" y="221"/>
                    </a:lnTo>
                    <a:lnTo>
                      <a:pt x="335" y="220"/>
                    </a:lnTo>
                    <a:lnTo>
                      <a:pt x="334" y="220"/>
                    </a:lnTo>
                    <a:lnTo>
                      <a:pt x="333" y="221"/>
                    </a:lnTo>
                    <a:lnTo>
                      <a:pt x="333" y="222"/>
                    </a:lnTo>
                    <a:lnTo>
                      <a:pt x="332" y="225"/>
                    </a:lnTo>
                    <a:lnTo>
                      <a:pt x="332" y="226"/>
                    </a:lnTo>
                    <a:lnTo>
                      <a:pt x="331" y="227"/>
                    </a:lnTo>
                    <a:lnTo>
                      <a:pt x="332" y="228"/>
                    </a:lnTo>
                    <a:lnTo>
                      <a:pt x="334" y="232"/>
                    </a:lnTo>
                    <a:lnTo>
                      <a:pt x="335" y="233"/>
                    </a:lnTo>
                    <a:lnTo>
                      <a:pt x="335" y="235"/>
                    </a:lnTo>
                    <a:lnTo>
                      <a:pt x="333" y="235"/>
                    </a:lnTo>
                    <a:lnTo>
                      <a:pt x="328" y="234"/>
                    </a:lnTo>
                    <a:lnTo>
                      <a:pt x="327" y="234"/>
                    </a:lnTo>
                    <a:lnTo>
                      <a:pt x="326" y="235"/>
                    </a:lnTo>
                    <a:lnTo>
                      <a:pt x="323" y="237"/>
                    </a:lnTo>
                    <a:lnTo>
                      <a:pt x="322" y="238"/>
                    </a:lnTo>
                    <a:lnTo>
                      <a:pt x="319" y="239"/>
                    </a:lnTo>
                    <a:lnTo>
                      <a:pt x="317" y="241"/>
                    </a:lnTo>
                    <a:lnTo>
                      <a:pt x="312" y="247"/>
                    </a:lnTo>
                    <a:lnTo>
                      <a:pt x="306" y="252"/>
                    </a:lnTo>
                    <a:lnTo>
                      <a:pt x="303" y="253"/>
                    </a:lnTo>
                    <a:lnTo>
                      <a:pt x="302" y="253"/>
                    </a:lnTo>
                    <a:lnTo>
                      <a:pt x="300" y="253"/>
                    </a:lnTo>
                    <a:lnTo>
                      <a:pt x="298" y="252"/>
                    </a:lnTo>
                    <a:lnTo>
                      <a:pt x="296" y="252"/>
                    </a:lnTo>
                    <a:lnTo>
                      <a:pt x="294" y="252"/>
                    </a:lnTo>
                    <a:lnTo>
                      <a:pt x="292" y="253"/>
                    </a:lnTo>
                    <a:lnTo>
                      <a:pt x="290" y="254"/>
                    </a:lnTo>
                    <a:lnTo>
                      <a:pt x="288" y="255"/>
                    </a:lnTo>
                    <a:lnTo>
                      <a:pt x="284" y="255"/>
                    </a:lnTo>
                    <a:lnTo>
                      <a:pt x="283" y="257"/>
                    </a:lnTo>
                    <a:lnTo>
                      <a:pt x="282" y="258"/>
                    </a:lnTo>
                    <a:lnTo>
                      <a:pt x="282" y="259"/>
                    </a:lnTo>
                    <a:lnTo>
                      <a:pt x="281" y="260"/>
                    </a:lnTo>
                    <a:lnTo>
                      <a:pt x="281" y="261"/>
                    </a:lnTo>
                    <a:lnTo>
                      <a:pt x="281" y="262"/>
                    </a:lnTo>
                    <a:lnTo>
                      <a:pt x="280" y="264"/>
                    </a:lnTo>
                    <a:lnTo>
                      <a:pt x="279" y="266"/>
                    </a:lnTo>
                    <a:lnTo>
                      <a:pt x="277" y="267"/>
                    </a:lnTo>
                    <a:lnTo>
                      <a:pt x="277" y="270"/>
                    </a:lnTo>
                    <a:lnTo>
                      <a:pt x="276" y="271"/>
                    </a:lnTo>
                    <a:lnTo>
                      <a:pt x="275" y="272"/>
                    </a:lnTo>
                    <a:lnTo>
                      <a:pt x="274" y="274"/>
                    </a:lnTo>
                    <a:lnTo>
                      <a:pt x="273" y="276"/>
                    </a:lnTo>
                    <a:lnTo>
                      <a:pt x="273" y="277"/>
                    </a:lnTo>
                    <a:lnTo>
                      <a:pt x="273" y="278"/>
                    </a:lnTo>
                    <a:lnTo>
                      <a:pt x="274" y="280"/>
                    </a:lnTo>
                    <a:lnTo>
                      <a:pt x="275" y="280"/>
                    </a:lnTo>
                    <a:lnTo>
                      <a:pt x="276" y="281"/>
                    </a:lnTo>
                    <a:lnTo>
                      <a:pt x="277" y="283"/>
                    </a:lnTo>
                    <a:lnTo>
                      <a:pt x="277" y="285"/>
                    </a:lnTo>
                    <a:lnTo>
                      <a:pt x="279" y="288"/>
                    </a:lnTo>
                    <a:lnTo>
                      <a:pt x="280" y="292"/>
                    </a:lnTo>
                    <a:lnTo>
                      <a:pt x="280" y="293"/>
                    </a:lnTo>
                    <a:lnTo>
                      <a:pt x="277" y="294"/>
                    </a:lnTo>
                    <a:lnTo>
                      <a:pt x="276" y="295"/>
                    </a:lnTo>
                    <a:lnTo>
                      <a:pt x="275" y="297"/>
                    </a:lnTo>
                    <a:lnTo>
                      <a:pt x="275" y="300"/>
                    </a:lnTo>
                    <a:lnTo>
                      <a:pt x="274" y="301"/>
                    </a:lnTo>
                    <a:lnTo>
                      <a:pt x="273" y="302"/>
                    </a:lnTo>
                    <a:lnTo>
                      <a:pt x="262" y="303"/>
                    </a:lnTo>
                    <a:lnTo>
                      <a:pt x="260" y="302"/>
                    </a:lnTo>
                    <a:lnTo>
                      <a:pt x="255" y="302"/>
                    </a:lnTo>
                    <a:lnTo>
                      <a:pt x="253" y="302"/>
                    </a:lnTo>
                    <a:lnTo>
                      <a:pt x="246" y="303"/>
                    </a:lnTo>
                    <a:lnTo>
                      <a:pt x="245" y="304"/>
                    </a:lnTo>
                    <a:lnTo>
                      <a:pt x="245" y="305"/>
                    </a:lnTo>
                    <a:lnTo>
                      <a:pt x="245" y="306"/>
                    </a:lnTo>
                    <a:lnTo>
                      <a:pt x="243" y="308"/>
                    </a:lnTo>
                    <a:lnTo>
                      <a:pt x="240" y="309"/>
                    </a:lnTo>
                    <a:lnTo>
                      <a:pt x="234" y="310"/>
                    </a:lnTo>
                    <a:lnTo>
                      <a:pt x="232" y="311"/>
                    </a:lnTo>
                    <a:lnTo>
                      <a:pt x="230" y="310"/>
                    </a:lnTo>
                    <a:lnTo>
                      <a:pt x="229" y="309"/>
                    </a:lnTo>
                    <a:lnTo>
                      <a:pt x="228" y="310"/>
                    </a:lnTo>
                    <a:lnTo>
                      <a:pt x="225" y="311"/>
                    </a:lnTo>
                    <a:lnTo>
                      <a:pt x="224" y="311"/>
                    </a:lnTo>
                    <a:lnTo>
                      <a:pt x="223" y="311"/>
                    </a:lnTo>
                    <a:lnTo>
                      <a:pt x="220" y="310"/>
                    </a:lnTo>
                    <a:lnTo>
                      <a:pt x="219" y="310"/>
                    </a:lnTo>
                    <a:lnTo>
                      <a:pt x="215" y="310"/>
                    </a:lnTo>
                    <a:lnTo>
                      <a:pt x="214" y="310"/>
                    </a:lnTo>
                    <a:lnTo>
                      <a:pt x="204" y="308"/>
                    </a:lnTo>
                    <a:lnTo>
                      <a:pt x="203" y="308"/>
                    </a:lnTo>
                    <a:lnTo>
                      <a:pt x="202" y="308"/>
                    </a:lnTo>
                    <a:lnTo>
                      <a:pt x="200" y="309"/>
                    </a:lnTo>
                    <a:lnTo>
                      <a:pt x="199" y="310"/>
                    </a:lnTo>
                    <a:lnTo>
                      <a:pt x="198" y="310"/>
                    </a:lnTo>
                    <a:lnTo>
                      <a:pt x="197" y="309"/>
                    </a:lnTo>
                    <a:lnTo>
                      <a:pt x="196" y="309"/>
                    </a:lnTo>
                    <a:lnTo>
                      <a:pt x="195" y="309"/>
                    </a:lnTo>
                    <a:lnTo>
                      <a:pt x="194" y="311"/>
                    </a:lnTo>
                    <a:lnTo>
                      <a:pt x="193" y="311"/>
                    </a:lnTo>
                    <a:lnTo>
                      <a:pt x="191" y="311"/>
                    </a:lnTo>
                    <a:lnTo>
                      <a:pt x="189" y="311"/>
                    </a:lnTo>
                    <a:lnTo>
                      <a:pt x="188" y="311"/>
                    </a:lnTo>
                    <a:lnTo>
                      <a:pt x="186" y="312"/>
                    </a:lnTo>
                    <a:lnTo>
                      <a:pt x="185" y="312"/>
                    </a:lnTo>
                    <a:lnTo>
                      <a:pt x="183" y="312"/>
                    </a:lnTo>
                    <a:lnTo>
                      <a:pt x="183" y="313"/>
                    </a:lnTo>
                    <a:lnTo>
                      <a:pt x="181" y="318"/>
                    </a:lnTo>
                    <a:lnTo>
                      <a:pt x="179" y="324"/>
                    </a:lnTo>
                    <a:lnTo>
                      <a:pt x="178" y="322"/>
                    </a:lnTo>
                    <a:lnTo>
                      <a:pt x="178" y="321"/>
                    </a:lnTo>
                    <a:lnTo>
                      <a:pt x="177" y="320"/>
                    </a:lnTo>
                    <a:lnTo>
                      <a:pt x="177" y="319"/>
                    </a:lnTo>
                    <a:lnTo>
                      <a:pt x="176" y="319"/>
                    </a:lnTo>
                    <a:lnTo>
                      <a:pt x="174" y="318"/>
                    </a:lnTo>
                    <a:lnTo>
                      <a:pt x="172" y="317"/>
                    </a:lnTo>
                    <a:lnTo>
                      <a:pt x="171" y="317"/>
                    </a:lnTo>
                    <a:lnTo>
                      <a:pt x="170" y="316"/>
                    </a:lnTo>
                    <a:lnTo>
                      <a:pt x="170" y="313"/>
                    </a:lnTo>
                    <a:lnTo>
                      <a:pt x="170" y="312"/>
                    </a:lnTo>
                    <a:lnTo>
                      <a:pt x="169" y="310"/>
                    </a:lnTo>
                    <a:lnTo>
                      <a:pt x="168" y="310"/>
                    </a:lnTo>
                    <a:lnTo>
                      <a:pt x="167" y="310"/>
                    </a:lnTo>
                    <a:lnTo>
                      <a:pt x="164" y="311"/>
                    </a:lnTo>
                    <a:lnTo>
                      <a:pt x="162" y="311"/>
                    </a:lnTo>
                    <a:lnTo>
                      <a:pt x="162" y="312"/>
                    </a:lnTo>
                    <a:lnTo>
                      <a:pt x="155" y="316"/>
                    </a:lnTo>
                    <a:lnTo>
                      <a:pt x="153" y="317"/>
                    </a:lnTo>
                    <a:lnTo>
                      <a:pt x="151" y="317"/>
                    </a:lnTo>
                    <a:lnTo>
                      <a:pt x="150" y="317"/>
                    </a:lnTo>
                    <a:lnTo>
                      <a:pt x="148" y="316"/>
                    </a:lnTo>
                    <a:lnTo>
                      <a:pt x="148" y="314"/>
                    </a:lnTo>
                    <a:lnTo>
                      <a:pt x="147" y="313"/>
                    </a:lnTo>
                    <a:lnTo>
                      <a:pt x="147" y="311"/>
                    </a:lnTo>
                    <a:lnTo>
                      <a:pt x="148" y="311"/>
                    </a:lnTo>
                    <a:lnTo>
                      <a:pt x="150" y="310"/>
                    </a:lnTo>
                    <a:lnTo>
                      <a:pt x="150" y="309"/>
                    </a:lnTo>
                    <a:lnTo>
                      <a:pt x="150" y="306"/>
                    </a:lnTo>
                    <a:lnTo>
                      <a:pt x="150" y="305"/>
                    </a:lnTo>
                    <a:lnTo>
                      <a:pt x="150" y="303"/>
                    </a:lnTo>
                    <a:lnTo>
                      <a:pt x="148" y="302"/>
                    </a:lnTo>
                    <a:lnTo>
                      <a:pt x="147" y="302"/>
                    </a:lnTo>
                    <a:lnTo>
                      <a:pt x="142" y="304"/>
                    </a:lnTo>
                    <a:lnTo>
                      <a:pt x="138" y="303"/>
                    </a:lnTo>
                    <a:lnTo>
                      <a:pt x="136" y="302"/>
                    </a:lnTo>
                    <a:lnTo>
                      <a:pt x="135" y="300"/>
                    </a:lnTo>
                    <a:lnTo>
                      <a:pt x="135" y="299"/>
                    </a:lnTo>
                    <a:lnTo>
                      <a:pt x="137" y="296"/>
                    </a:lnTo>
                    <a:lnTo>
                      <a:pt x="137" y="295"/>
                    </a:lnTo>
                    <a:lnTo>
                      <a:pt x="137" y="294"/>
                    </a:lnTo>
                    <a:lnTo>
                      <a:pt x="136" y="293"/>
                    </a:lnTo>
                    <a:lnTo>
                      <a:pt x="135" y="292"/>
                    </a:lnTo>
                    <a:lnTo>
                      <a:pt x="133" y="291"/>
                    </a:lnTo>
                    <a:lnTo>
                      <a:pt x="131" y="291"/>
                    </a:lnTo>
                    <a:lnTo>
                      <a:pt x="129" y="292"/>
                    </a:lnTo>
                    <a:lnTo>
                      <a:pt x="128" y="292"/>
                    </a:lnTo>
                    <a:lnTo>
                      <a:pt x="127" y="292"/>
                    </a:lnTo>
                    <a:lnTo>
                      <a:pt x="127" y="293"/>
                    </a:lnTo>
                    <a:lnTo>
                      <a:pt x="126" y="293"/>
                    </a:lnTo>
                    <a:lnTo>
                      <a:pt x="126" y="294"/>
                    </a:lnTo>
                    <a:lnTo>
                      <a:pt x="124" y="295"/>
                    </a:lnTo>
                    <a:lnTo>
                      <a:pt x="122" y="295"/>
                    </a:lnTo>
                    <a:lnTo>
                      <a:pt x="121" y="297"/>
                    </a:lnTo>
                    <a:lnTo>
                      <a:pt x="120" y="299"/>
                    </a:lnTo>
                    <a:lnTo>
                      <a:pt x="119" y="299"/>
                    </a:lnTo>
                    <a:lnTo>
                      <a:pt x="116" y="297"/>
                    </a:lnTo>
                    <a:lnTo>
                      <a:pt x="113" y="297"/>
                    </a:lnTo>
                    <a:lnTo>
                      <a:pt x="111" y="299"/>
                    </a:lnTo>
                    <a:lnTo>
                      <a:pt x="109" y="300"/>
                    </a:lnTo>
                    <a:lnTo>
                      <a:pt x="108" y="302"/>
                    </a:lnTo>
                    <a:lnTo>
                      <a:pt x="107" y="304"/>
                    </a:lnTo>
                    <a:lnTo>
                      <a:pt x="105" y="306"/>
                    </a:lnTo>
                    <a:lnTo>
                      <a:pt x="104" y="308"/>
                    </a:lnTo>
                    <a:lnTo>
                      <a:pt x="102" y="306"/>
                    </a:lnTo>
                    <a:lnTo>
                      <a:pt x="101" y="306"/>
                    </a:lnTo>
                    <a:lnTo>
                      <a:pt x="100" y="305"/>
                    </a:lnTo>
                    <a:lnTo>
                      <a:pt x="99" y="305"/>
                    </a:lnTo>
                    <a:lnTo>
                      <a:pt x="98" y="306"/>
                    </a:lnTo>
                    <a:lnTo>
                      <a:pt x="96" y="306"/>
                    </a:lnTo>
                    <a:lnTo>
                      <a:pt x="95" y="306"/>
                    </a:lnTo>
                    <a:lnTo>
                      <a:pt x="93" y="308"/>
                    </a:lnTo>
                    <a:lnTo>
                      <a:pt x="92" y="309"/>
                    </a:lnTo>
                    <a:lnTo>
                      <a:pt x="90" y="308"/>
                    </a:lnTo>
                    <a:lnTo>
                      <a:pt x="88" y="306"/>
                    </a:lnTo>
                    <a:lnTo>
                      <a:pt x="87" y="305"/>
                    </a:lnTo>
                    <a:lnTo>
                      <a:pt x="87" y="304"/>
                    </a:lnTo>
                    <a:lnTo>
                      <a:pt x="87" y="303"/>
                    </a:lnTo>
                    <a:lnTo>
                      <a:pt x="87" y="302"/>
                    </a:lnTo>
                    <a:lnTo>
                      <a:pt x="87" y="301"/>
                    </a:lnTo>
                    <a:lnTo>
                      <a:pt x="85" y="300"/>
                    </a:lnTo>
                    <a:lnTo>
                      <a:pt x="84" y="296"/>
                    </a:lnTo>
                    <a:lnTo>
                      <a:pt x="83" y="294"/>
                    </a:lnTo>
                    <a:lnTo>
                      <a:pt x="82" y="293"/>
                    </a:lnTo>
                    <a:lnTo>
                      <a:pt x="81" y="293"/>
                    </a:lnTo>
                    <a:lnTo>
                      <a:pt x="78" y="294"/>
                    </a:lnTo>
                    <a:lnTo>
                      <a:pt x="77" y="293"/>
                    </a:lnTo>
                    <a:lnTo>
                      <a:pt x="76" y="293"/>
                    </a:lnTo>
                    <a:lnTo>
                      <a:pt x="75" y="292"/>
                    </a:lnTo>
                    <a:lnTo>
                      <a:pt x="74" y="292"/>
                    </a:lnTo>
                    <a:lnTo>
                      <a:pt x="71" y="292"/>
                    </a:lnTo>
                    <a:lnTo>
                      <a:pt x="70" y="293"/>
                    </a:lnTo>
                    <a:lnTo>
                      <a:pt x="69" y="293"/>
                    </a:lnTo>
                    <a:lnTo>
                      <a:pt x="69" y="294"/>
                    </a:lnTo>
                    <a:lnTo>
                      <a:pt x="68" y="294"/>
                    </a:lnTo>
                    <a:lnTo>
                      <a:pt x="67" y="293"/>
                    </a:lnTo>
                    <a:lnTo>
                      <a:pt x="66" y="293"/>
                    </a:lnTo>
                    <a:lnTo>
                      <a:pt x="66" y="294"/>
                    </a:lnTo>
                    <a:lnTo>
                      <a:pt x="60" y="297"/>
                    </a:lnTo>
                    <a:lnTo>
                      <a:pt x="59" y="297"/>
                    </a:lnTo>
                    <a:lnTo>
                      <a:pt x="58" y="297"/>
                    </a:lnTo>
                    <a:lnTo>
                      <a:pt x="58" y="296"/>
                    </a:lnTo>
                    <a:lnTo>
                      <a:pt x="59" y="294"/>
                    </a:lnTo>
                    <a:lnTo>
                      <a:pt x="59" y="292"/>
                    </a:lnTo>
                    <a:lnTo>
                      <a:pt x="58" y="291"/>
                    </a:lnTo>
                    <a:lnTo>
                      <a:pt x="58" y="289"/>
                    </a:lnTo>
                    <a:lnTo>
                      <a:pt x="57" y="291"/>
                    </a:lnTo>
                    <a:lnTo>
                      <a:pt x="56" y="294"/>
                    </a:lnTo>
                    <a:lnTo>
                      <a:pt x="55" y="295"/>
                    </a:lnTo>
                    <a:lnTo>
                      <a:pt x="53" y="295"/>
                    </a:lnTo>
                    <a:lnTo>
                      <a:pt x="52" y="295"/>
                    </a:lnTo>
                    <a:lnTo>
                      <a:pt x="51" y="294"/>
                    </a:lnTo>
                    <a:lnTo>
                      <a:pt x="50" y="294"/>
                    </a:lnTo>
                    <a:lnTo>
                      <a:pt x="48" y="294"/>
                    </a:lnTo>
                    <a:lnTo>
                      <a:pt x="47" y="294"/>
                    </a:lnTo>
                    <a:lnTo>
                      <a:pt x="45" y="295"/>
                    </a:lnTo>
                    <a:lnTo>
                      <a:pt x="45" y="296"/>
                    </a:lnTo>
                    <a:lnTo>
                      <a:pt x="44" y="296"/>
                    </a:lnTo>
                    <a:lnTo>
                      <a:pt x="43" y="296"/>
                    </a:lnTo>
                    <a:lnTo>
                      <a:pt x="40" y="295"/>
                    </a:lnTo>
                    <a:lnTo>
                      <a:pt x="35" y="296"/>
                    </a:lnTo>
                    <a:lnTo>
                      <a:pt x="33" y="295"/>
                    </a:lnTo>
                    <a:lnTo>
                      <a:pt x="31" y="294"/>
                    </a:lnTo>
                    <a:lnTo>
                      <a:pt x="28" y="294"/>
                    </a:lnTo>
                    <a:lnTo>
                      <a:pt x="26" y="293"/>
                    </a:lnTo>
                    <a:lnTo>
                      <a:pt x="21" y="294"/>
                    </a:lnTo>
                    <a:lnTo>
                      <a:pt x="19" y="294"/>
                    </a:lnTo>
                    <a:lnTo>
                      <a:pt x="18" y="295"/>
                    </a:lnTo>
                    <a:lnTo>
                      <a:pt x="17" y="296"/>
                    </a:lnTo>
                    <a:lnTo>
                      <a:pt x="16" y="296"/>
                    </a:lnTo>
                    <a:lnTo>
                      <a:pt x="15" y="297"/>
                    </a:lnTo>
                    <a:lnTo>
                      <a:pt x="14" y="297"/>
                    </a:lnTo>
                    <a:lnTo>
                      <a:pt x="10" y="297"/>
                    </a:lnTo>
                    <a:lnTo>
                      <a:pt x="9" y="296"/>
                    </a:lnTo>
                    <a:lnTo>
                      <a:pt x="8" y="295"/>
                    </a:lnTo>
                    <a:lnTo>
                      <a:pt x="7" y="295"/>
                    </a:lnTo>
                    <a:lnTo>
                      <a:pt x="7" y="296"/>
                    </a:lnTo>
                    <a:lnTo>
                      <a:pt x="7" y="297"/>
                    </a:lnTo>
                    <a:lnTo>
                      <a:pt x="5" y="299"/>
                    </a:lnTo>
                    <a:lnTo>
                      <a:pt x="4" y="296"/>
                    </a:lnTo>
                    <a:lnTo>
                      <a:pt x="4" y="287"/>
                    </a:lnTo>
                    <a:lnTo>
                      <a:pt x="4" y="285"/>
                    </a:lnTo>
                    <a:lnTo>
                      <a:pt x="2" y="284"/>
                    </a:lnTo>
                    <a:lnTo>
                      <a:pt x="2" y="283"/>
                    </a:lnTo>
                    <a:lnTo>
                      <a:pt x="1" y="283"/>
                    </a:lnTo>
                    <a:lnTo>
                      <a:pt x="0" y="281"/>
                    </a:lnTo>
                    <a:lnTo>
                      <a:pt x="0" y="279"/>
                    </a:lnTo>
                    <a:lnTo>
                      <a:pt x="0" y="277"/>
                    </a:lnTo>
                    <a:lnTo>
                      <a:pt x="0" y="274"/>
                    </a:lnTo>
                    <a:lnTo>
                      <a:pt x="4" y="266"/>
                    </a:lnTo>
                    <a:lnTo>
                      <a:pt x="5" y="263"/>
                    </a:lnTo>
                    <a:lnTo>
                      <a:pt x="5" y="262"/>
                    </a:lnTo>
                    <a:lnTo>
                      <a:pt x="5" y="261"/>
                    </a:lnTo>
                    <a:lnTo>
                      <a:pt x="6" y="261"/>
                    </a:lnTo>
                    <a:lnTo>
                      <a:pt x="8" y="263"/>
                    </a:lnTo>
                    <a:lnTo>
                      <a:pt x="10" y="268"/>
                    </a:lnTo>
                    <a:lnTo>
                      <a:pt x="16" y="267"/>
                    </a:lnTo>
                    <a:lnTo>
                      <a:pt x="16" y="266"/>
                    </a:lnTo>
                    <a:lnTo>
                      <a:pt x="15" y="263"/>
                    </a:lnTo>
                    <a:lnTo>
                      <a:pt x="15" y="262"/>
                    </a:lnTo>
                    <a:lnTo>
                      <a:pt x="15" y="261"/>
                    </a:lnTo>
                    <a:lnTo>
                      <a:pt x="14" y="259"/>
                    </a:lnTo>
                    <a:lnTo>
                      <a:pt x="14" y="257"/>
                    </a:lnTo>
                    <a:lnTo>
                      <a:pt x="15" y="254"/>
                    </a:lnTo>
                    <a:lnTo>
                      <a:pt x="16" y="253"/>
                    </a:lnTo>
                    <a:lnTo>
                      <a:pt x="17" y="252"/>
                    </a:lnTo>
                    <a:lnTo>
                      <a:pt x="17" y="251"/>
                    </a:lnTo>
                    <a:lnTo>
                      <a:pt x="18" y="252"/>
                    </a:lnTo>
                    <a:lnTo>
                      <a:pt x="19" y="252"/>
                    </a:lnTo>
                    <a:lnTo>
                      <a:pt x="21" y="252"/>
                    </a:lnTo>
                    <a:lnTo>
                      <a:pt x="44" y="244"/>
                    </a:lnTo>
                    <a:lnTo>
                      <a:pt x="47" y="244"/>
                    </a:lnTo>
                    <a:lnTo>
                      <a:pt x="55" y="250"/>
                    </a:lnTo>
                    <a:lnTo>
                      <a:pt x="56" y="250"/>
                    </a:lnTo>
                    <a:lnTo>
                      <a:pt x="59" y="250"/>
                    </a:lnTo>
                    <a:lnTo>
                      <a:pt x="60" y="250"/>
                    </a:lnTo>
                    <a:lnTo>
                      <a:pt x="61" y="251"/>
                    </a:lnTo>
                    <a:lnTo>
                      <a:pt x="62" y="252"/>
                    </a:lnTo>
                    <a:lnTo>
                      <a:pt x="64" y="253"/>
                    </a:lnTo>
                    <a:lnTo>
                      <a:pt x="64" y="254"/>
                    </a:lnTo>
                    <a:lnTo>
                      <a:pt x="65" y="254"/>
                    </a:lnTo>
                    <a:lnTo>
                      <a:pt x="67" y="254"/>
                    </a:lnTo>
                    <a:lnTo>
                      <a:pt x="69" y="255"/>
                    </a:lnTo>
                    <a:lnTo>
                      <a:pt x="74" y="257"/>
                    </a:lnTo>
                    <a:lnTo>
                      <a:pt x="76" y="257"/>
                    </a:lnTo>
                    <a:lnTo>
                      <a:pt x="77" y="258"/>
                    </a:lnTo>
                    <a:lnTo>
                      <a:pt x="78" y="259"/>
                    </a:lnTo>
                    <a:lnTo>
                      <a:pt x="77" y="261"/>
                    </a:lnTo>
                    <a:lnTo>
                      <a:pt x="76" y="261"/>
                    </a:lnTo>
                    <a:lnTo>
                      <a:pt x="75" y="262"/>
                    </a:lnTo>
                    <a:lnTo>
                      <a:pt x="74" y="262"/>
                    </a:lnTo>
                    <a:lnTo>
                      <a:pt x="74" y="263"/>
                    </a:lnTo>
                    <a:lnTo>
                      <a:pt x="73" y="266"/>
                    </a:lnTo>
                    <a:lnTo>
                      <a:pt x="73" y="267"/>
                    </a:lnTo>
                    <a:lnTo>
                      <a:pt x="73" y="268"/>
                    </a:lnTo>
                    <a:lnTo>
                      <a:pt x="74" y="268"/>
                    </a:lnTo>
                    <a:lnTo>
                      <a:pt x="75" y="268"/>
                    </a:lnTo>
                    <a:lnTo>
                      <a:pt x="75" y="266"/>
                    </a:lnTo>
                    <a:lnTo>
                      <a:pt x="76" y="264"/>
                    </a:lnTo>
                    <a:lnTo>
                      <a:pt x="79" y="264"/>
                    </a:lnTo>
                    <a:lnTo>
                      <a:pt x="81" y="264"/>
                    </a:lnTo>
                    <a:lnTo>
                      <a:pt x="82" y="263"/>
                    </a:lnTo>
                    <a:lnTo>
                      <a:pt x="83" y="262"/>
                    </a:lnTo>
                    <a:lnTo>
                      <a:pt x="83" y="261"/>
                    </a:lnTo>
                    <a:lnTo>
                      <a:pt x="84" y="258"/>
                    </a:lnTo>
                    <a:lnTo>
                      <a:pt x="84" y="255"/>
                    </a:lnTo>
                    <a:lnTo>
                      <a:pt x="84" y="254"/>
                    </a:lnTo>
                    <a:lnTo>
                      <a:pt x="85" y="252"/>
                    </a:lnTo>
                    <a:lnTo>
                      <a:pt x="90" y="251"/>
                    </a:lnTo>
                    <a:lnTo>
                      <a:pt x="93" y="249"/>
                    </a:lnTo>
                    <a:lnTo>
                      <a:pt x="93" y="247"/>
                    </a:lnTo>
                    <a:lnTo>
                      <a:pt x="94" y="247"/>
                    </a:lnTo>
                    <a:lnTo>
                      <a:pt x="94" y="249"/>
                    </a:lnTo>
                    <a:lnTo>
                      <a:pt x="95" y="247"/>
                    </a:lnTo>
                    <a:lnTo>
                      <a:pt x="96" y="247"/>
                    </a:lnTo>
                    <a:lnTo>
                      <a:pt x="100" y="247"/>
                    </a:lnTo>
                    <a:lnTo>
                      <a:pt x="101" y="247"/>
                    </a:lnTo>
                    <a:lnTo>
                      <a:pt x="103" y="245"/>
                    </a:lnTo>
                    <a:lnTo>
                      <a:pt x="104" y="244"/>
                    </a:lnTo>
                    <a:lnTo>
                      <a:pt x="103" y="242"/>
                    </a:lnTo>
                    <a:lnTo>
                      <a:pt x="105" y="239"/>
                    </a:lnTo>
                    <a:lnTo>
                      <a:pt x="109" y="239"/>
                    </a:lnTo>
                    <a:lnTo>
                      <a:pt x="116" y="239"/>
                    </a:lnTo>
                    <a:lnTo>
                      <a:pt x="118" y="239"/>
                    </a:lnTo>
                    <a:lnTo>
                      <a:pt x="118" y="238"/>
                    </a:lnTo>
                    <a:lnTo>
                      <a:pt x="119" y="237"/>
                    </a:lnTo>
                    <a:lnTo>
                      <a:pt x="120" y="235"/>
                    </a:lnTo>
                    <a:lnTo>
                      <a:pt x="121" y="235"/>
                    </a:lnTo>
                    <a:lnTo>
                      <a:pt x="121" y="236"/>
                    </a:lnTo>
                    <a:lnTo>
                      <a:pt x="122" y="237"/>
                    </a:lnTo>
                    <a:lnTo>
                      <a:pt x="124" y="237"/>
                    </a:lnTo>
                    <a:lnTo>
                      <a:pt x="126" y="237"/>
                    </a:lnTo>
                    <a:lnTo>
                      <a:pt x="127" y="237"/>
                    </a:lnTo>
                    <a:lnTo>
                      <a:pt x="129" y="239"/>
                    </a:lnTo>
                    <a:lnTo>
                      <a:pt x="131" y="239"/>
                    </a:lnTo>
                    <a:lnTo>
                      <a:pt x="133" y="241"/>
                    </a:lnTo>
                    <a:lnTo>
                      <a:pt x="133" y="242"/>
                    </a:lnTo>
                    <a:lnTo>
                      <a:pt x="134" y="243"/>
                    </a:lnTo>
                    <a:lnTo>
                      <a:pt x="135" y="244"/>
                    </a:lnTo>
                    <a:lnTo>
                      <a:pt x="136" y="244"/>
                    </a:lnTo>
                    <a:lnTo>
                      <a:pt x="139" y="245"/>
                    </a:lnTo>
                    <a:lnTo>
                      <a:pt x="140" y="245"/>
                    </a:lnTo>
                    <a:lnTo>
                      <a:pt x="142" y="244"/>
                    </a:lnTo>
                    <a:lnTo>
                      <a:pt x="142" y="243"/>
                    </a:lnTo>
                    <a:lnTo>
                      <a:pt x="142" y="241"/>
                    </a:lnTo>
                    <a:lnTo>
                      <a:pt x="143" y="241"/>
                    </a:lnTo>
                    <a:lnTo>
                      <a:pt x="144" y="241"/>
                    </a:lnTo>
                    <a:lnTo>
                      <a:pt x="145" y="243"/>
                    </a:lnTo>
                    <a:lnTo>
                      <a:pt x="145" y="244"/>
                    </a:lnTo>
                    <a:lnTo>
                      <a:pt x="145" y="247"/>
                    </a:lnTo>
                    <a:lnTo>
                      <a:pt x="145" y="249"/>
                    </a:lnTo>
                    <a:lnTo>
                      <a:pt x="146" y="250"/>
                    </a:lnTo>
                    <a:lnTo>
                      <a:pt x="147" y="249"/>
                    </a:lnTo>
                    <a:lnTo>
                      <a:pt x="151" y="247"/>
                    </a:lnTo>
                    <a:lnTo>
                      <a:pt x="152" y="246"/>
                    </a:lnTo>
                    <a:lnTo>
                      <a:pt x="152" y="245"/>
                    </a:lnTo>
                    <a:lnTo>
                      <a:pt x="153" y="243"/>
                    </a:lnTo>
                    <a:lnTo>
                      <a:pt x="155" y="241"/>
                    </a:lnTo>
                    <a:lnTo>
                      <a:pt x="157" y="241"/>
                    </a:lnTo>
                    <a:lnTo>
                      <a:pt x="160" y="242"/>
                    </a:lnTo>
                    <a:lnTo>
                      <a:pt x="162" y="242"/>
                    </a:lnTo>
                    <a:lnTo>
                      <a:pt x="163" y="242"/>
                    </a:lnTo>
                    <a:lnTo>
                      <a:pt x="164" y="242"/>
                    </a:lnTo>
                    <a:lnTo>
                      <a:pt x="165" y="242"/>
                    </a:lnTo>
                    <a:lnTo>
                      <a:pt x="167" y="242"/>
                    </a:lnTo>
                    <a:lnTo>
                      <a:pt x="167" y="241"/>
                    </a:lnTo>
                    <a:lnTo>
                      <a:pt x="165" y="239"/>
                    </a:lnTo>
                    <a:lnTo>
                      <a:pt x="163" y="238"/>
                    </a:lnTo>
                    <a:lnTo>
                      <a:pt x="162" y="238"/>
                    </a:lnTo>
                    <a:lnTo>
                      <a:pt x="162" y="237"/>
                    </a:lnTo>
                    <a:lnTo>
                      <a:pt x="162" y="236"/>
                    </a:lnTo>
                    <a:lnTo>
                      <a:pt x="168" y="233"/>
                    </a:lnTo>
                    <a:lnTo>
                      <a:pt x="169" y="232"/>
                    </a:lnTo>
                    <a:lnTo>
                      <a:pt x="170" y="229"/>
                    </a:lnTo>
                    <a:lnTo>
                      <a:pt x="170" y="228"/>
                    </a:lnTo>
                    <a:lnTo>
                      <a:pt x="171" y="227"/>
                    </a:lnTo>
                    <a:lnTo>
                      <a:pt x="174" y="225"/>
                    </a:lnTo>
                    <a:lnTo>
                      <a:pt x="176" y="225"/>
                    </a:lnTo>
                    <a:lnTo>
                      <a:pt x="179" y="225"/>
                    </a:lnTo>
                    <a:lnTo>
                      <a:pt x="180" y="225"/>
                    </a:lnTo>
                    <a:lnTo>
                      <a:pt x="180" y="226"/>
                    </a:lnTo>
                    <a:lnTo>
                      <a:pt x="179" y="226"/>
                    </a:lnTo>
                    <a:lnTo>
                      <a:pt x="178" y="226"/>
                    </a:lnTo>
                    <a:lnTo>
                      <a:pt x="178" y="227"/>
                    </a:lnTo>
                    <a:lnTo>
                      <a:pt x="181" y="227"/>
                    </a:lnTo>
                    <a:lnTo>
                      <a:pt x="186" y="229"/>
                    </a:lnTo>
                    <a:lnTo>
                      <a:pt x="187" y="230"/>
                    </a:lnTo>
                    <a:lnTo>
                      <a:pt x="188" y="230"/>
                    </a:lnTo>
                    <a:lnTo>
                      <a:pt x="189" y="228"/>
                    </a:lnTo>
                    <a:lnTo>
                      <a:pt x="190" y="226"/>
                    </a:lnTo>
                    <a:lnTo>
                      <a:pt x="190" y="225"/>
                    </a:lnTo>
                    <a:lnTo>
                      <a:pt x="190" y="224"/>
                    </a:lnTo>
                    <a:lnTo>
                      <a:pt x="189" y="222"/>
                    </a:lnTo>
                    <a:lnTo>
                      <a:pt x="187" y="221"/>
                    </a:lnTo>
                    <a:lnTo>
                      <a:pt x="187" y="220"/>
                    </a:lnTo>
                    <a:lnTo>
                      <a:pt x="187" y="219"/>
                    </a:lnTo>
                    <a:lnTo>
                      <a:pt x="187" y="218"/>
                    </a:lnTo>
                    <a:lnTo>
                      <a:pt x="187" y="217"/>
                    </a:lnTo>
                    <a:lnTo>
                      <a:pt x="186" y="214"/>
                    </a:lnTo>
                    <a:lnTo>
                      <a:pt x="186" y="213"/>
                    </a:lnTo>
                    <a:lnTo>
                      <a:pt x="188" y="212"/>
                    </a:lnTo>
                    <a:lnTo>
                      <a:pt x="189" y="214"/>
                    </a:lnTo>
                    <a:lnTo>
                      <a:pt x="191" y="217"/>
                    </a:lnTo>
                    <a:lnTo>
                      <a:pt x="194" y="217"/>
                    </a:lnTo>
                    <a:lnTo>
                      <a:pt x="196" y="218"/>
                    </a:lnTo>
                    <a:lnTo>
                      <a:pt x="199" y="220"/>
                    </a:lnTo>
                    <a:lnTo>
                      <a:pt x="202" y="220"/>
                    </a:lnTo>
                    <a:lnTo>
                      <a:pt x="203" y="220"/>
                    </a:lnTo>
                    <a:lnTo>
                      <a:pt x="204" y="219"/>
                    </a:lnTo>
                    <a:lnTo>
                      <a:pt x="204" y="218"/>
                    </a:lnTo>
                    <a:lnTo>
                      <a:pt x="204" y="217"/>
                    </a:lnTo>
                    <a:lnTo>
                      <a:pt x="204" y="216"/>
                    </a:lnTo>
                    <a:lnTo>
                      <a:pt x="205" y="216"/>
                    </a:lnTo>
                    <a:lnTo>
                      <a:pt x="207" y="216"/>
                    </a:lnTo>
                    <a:lnTo>
                      <a:pt x="210" y="216"/>
                    </a:lnTo>
                    <a:lnTo>
                      <a:pt x="211" y="210"/>
                    </a:lnTo>
                    <a:lnTo>
                      <a:pt x="212" y="208"/>
                    </a:lnTo>
                    <a:lnTo>
                      <a:pt x="214" y="207"/>
                    </a:lnTo>
                    <a:lnTo>
                      <a:pt x="217" y="205"/>
                    </a:lnTo>
                    <a:lnTo>
                      <a:pt x="223" y="203"/>
                    </a:lnTo>
                    <a:lnTo>
                      <a:pt x="229" y="201"/>
                    </a:lnTo>
                    <a:lnTo>
                      <a:pt x="231" y="199"/>
                    </a:lnTo>
                    <a:lnTo>
                      <a:pt x="233" y="196"/>
                    </a:lnTo>
                    <a:lnTo>
                      <a:pt x="233" y="195"/>
                    </a:lnTo>
                    <a:lnTo>
                      <a:pt x="232" y="195"/>
                    </a:lnTo>
                    <a:lnTo>
                      <a:pt x="231" y="194"/>
                    </a:lnTo>
                    <a:lnTo>
                      <a:pt x="228" y="195"/>
                    </a:lnTo>
                    <a:lnTo>
                      <a:pt x="226" y="194"/>
                    </a:lnTo>
                    <a:lnTo>
                      <a:pt x="225" y="193"/>
                    </a:lnTo>
                    <a:lnTo>
                      <a:pt x="224" y="192"/>
                    </a:lnTo>
                    <a:lnTo>
                      <a:pt x="220" y="194"/>
                    </a:lnTo>
                    <a:lnTo>
                      <a:pt x="217" y="196"/>
                    </a:lnTo>
                    <a:lnTo>
                      <a:pt x="216" y="196"/>
                    </a:lnTo>
                    <a:lnTo>
                      <a:pt x="216" y="195"/>
                    </a:lnTo>
                    <a:lnTo>
                      <a:pt x="216" y="193"/>
                    </a:lnTo>
                    <a:lnTo>
                      <a:pt x="214" y="192"/>
                    </a:lnTo>
                    <a:lnTo>
                      <a:pt x="206" y="193"/>
                    </a:lnTo>
                    <a:lnTo>
                      <a:pt x="204" y="192"/>
                    </a:lnTo>
                    <a:lnTo>
                      <a:pt x="202" y="192"/>
                    </a:lnTo>
                    <a:lnTo>
                      <a:pt x="199" y="189"/>
                    </a:lnTo>
                    <a:lnTo>
                      <a:pt x="197" y="185"/>
                    </a:lnTo>
                    <a:lnTo>
                      <a:pt x="196" y="185"/>
                    </a:lnTo>
                    <a:lnTo>
                      <a:pt x="195" y="185"/>
                    </a:lnTo>
                    <a:lnTo>
                      <a:pt x="194" y="184"/>
                    </a:lnTo>
                    <a:lnTo>
                      <a:pt x="194" y="183"/>
                    </a:lnTo>
                    <a:lnTo>
                      <a:pt x="194" y="182"/>
                    </a:lnTo>
                    <a:lnTo>
                      <a:pt x="194" y="180"/>
                    </a:lnTo>
                    <a:lnTo>
                      <a:pt x="190" y="180"/>
                    </a:lnTo>
                    <a:lnTo>
                      <a:pt x="188" y="180"/>
                    </a:lnTo>
                    <a:lnTo>
                      <a:pt x="187" y="179"/>
                    </a:lnTo>
                    <a:lnTo>
                      <a:pt x="186" y="177"/>
                    </a:lnTo>
                    <a:lnTo>
                      <a:pt x="185" y="176"/>
                    </a:lnTo>
                    <a:lnTo>
                      <a:pt x="183" y="177"/>
                    </a:lnTo>
                    <a:lnTo>
                      <a:pt x="182" y="179"/>
                    </a:lnTo>
                    <a:lnTo>
                      <a:pt x="182" y="180"/>
                    </a:lnTo>
                    <a:lnTo>
                      <a:pt x="180" y="180"/>
                    </a:lnTo>
                    <a:lnTo>
                      <a:pt x="177" y="182"/>
                    </a:lnTo>
                    <a:lnTo>
                      <a:pt x="174" y="182"/>
                    </a:lnTo>
                    <a:lnTo>
                      <a:pt x="176" y="180"/>
                    </a:lnTo>
                    <a:lnTo>
                      <a:pt x="176" y="178"/>
                    </a:lnTo>
                    <a:lnTo>
                      <a:pt x="176" y="177"/>
                    </a:lnTo>
                    <a:lnTo>
                      <a:pt x="176" y="172"/>
                    </a:lnTo>
                    <a:lnTo>
                      <a:pt x="176" y="170"/>
                    </a:lnTo>
                    <a:lnTo>
                      <a:pt x="174" y="168"/>
                    </a:lnTo>
                    <a:lnTo>
                      <a:pt x="174" y="167"/>
                    </a:lnTo>
                    <a:lnTo>
                      <a:pt x="173" y="166"/>
                    </a:lnTo>
                    <a:lnTo>
                      <a:pt x="171" y="166"/>
                    </a:lnTo>
                    <a:lnTo>
                      <a:pt x="170" y="167"/>
                    </a:lnTo>
                    <a:lnTo>
                      <a:pt x="169" y="168"/>
                    </a:lnTo>
                    <a:lnTo>
                      <a:pt x="167" y="169"/>
                    </a:lnTo>
                    <a:lnTo>
                      <a:pt x="165" y="169"/>
                    </a:lnTo>
                    <a:lnTo>
                      <a:pt x="165" y="168"/>
                    </a:lnTo>
                    <a:lnTo>
                      <a:pt x="163" y="167"/>
                    </a:lnTo>
                    <a:lnTo>
                      <a:pt x="159" y="167"/>
                    </a:lnTo>
                    <a:lnTo>
                      <a:pt x="157" y="167"/>
                    </a:lnTo>
                    <a:lnTo>
                      <a:pt x="157" y="163"/>
                    </a:lnTo>
                    <a:lnTo>
                      <a:pt x="157" y="160"/>
                    </a:lnTo>
                    <a:lnTo>
                      <a:pt x="156" y="157"/>
                    </a:lnTo>
                    <a:lnTo>
                      <a:pt x="155" y="154"/>
                    </a:lnTo>
                    <a:lnTo>
                      <a:pt x="151" y="146"/>
                    </a:lnTo>
                    <a:lnTo>
                      <a:pt x="150" y="146"/>
                    </a:lnTo>
                    <a:lnTo>
                      <a:pt x="150" y="145"/>
                    </a:lnTo>
                    <a:lnTo>
                      <a:pt x="148" y="146"/>
                    </a:lnTo>
                    <a:lnTo>
                      <a:pt x="148" y="147"/>
                    </a:lnTo>
                    <a:lnTo>
                      <a:pt x="147" y="147"/>
                    </a:lnTo>
                    <a:lnTo>
                      <a:pt x="147" y="146"/>
                    </a:lnTo>
                    <a:lnTo>
                      <a:pt x="146" y="146"/>
                    </a:lnTo>
                    <a:lnTo>
                      <a:pt x="146" y="147"/>
                    </a:lnTo>
                    <a:lnTo>
                      <a:pt x="146" y="149"/>
                    </a:lnTo>
                    <a:lnTo>
                      <a:pt x="145" y="147"/>
                    </a:lnTo>
                    <a:lnTo>
                      <a:pt x="146" y="143"/>
                    </a:lnTo>
                    <a:lnTo>
                      <a:pt x="146" y="141"/>
                    </a:lnTo>
                    <a:lnTo>
                      <a:pt x="146" y="140"/>
                    </a:lnTo>
                    <a:lnTo>
                      <a:pt x="145" y="138"/>
                    </a:lnTo>
                    <a:lnTo>
                      <a:pt x="144" y="138"/>
                    </a:lnTo>
                    <a:lnTo>
                      <a:pt x="143" y="138"/>
                    </a:lnTo>
                    <a:lnTo>
                      <a:pt x="142" y="140"/>
                    </a:lnTo>
                    <a:lnTo>
                      <a:pt x="140" y="143"/>
                    </a:lnTo>
                    <a:lnTo>
                      <a:pt x="142" y="144"/>
                    </a:lnTo>
                    <a:lnTo>
                      <a:pt x="143" y="146"/>
                    </a:lnTo>
                    <a:lnTo>
                      <a:pt x="143" y="147"/>
                    </a:lnTo>
                    <a:lnTo>
                      <a:pt x="143" y="149"/>
                    </a:lnTo>
                    <a:lnTo>
                      <a:pt x="142" y="152"/>
                    </a:lnTo>
                    <a:lnTo>
                      <a:pt x="140" y="157"/>
                    </a:lnTo>
                    <a:lnTo>
                      <a:pt x="138" y="158"/>
                    </a:lnTo>
                    <a:lnTo>
                      <a:pt x="137" y="158"/>
                    </a:lnTo>
                    <a:lnTo>
                      <a:pt x="134" y="157"/>
                    </a:lnTo>
                    <a:lnTo>
                      <a:pt x="131" y="154"/>
                    </a:lnTo>
                    <a:lnTo>
                      <a:pt x="130" y="154"/>
                    </a:lnTo>
                    <a:lnTo>
                      <a:pt x="130" y="155"/>
                    </a:lnTo>
                    <a:lnTo>
                      <a:pt x="130" y="169"/>
                    </a:lnTo>
                    <a:lnTo>
                      <a:pt x="130" y="171"/>
                    </a:lnTo>
                    <a:lnTo>
                      <a:pt x="129" y="172"/>
                    </a:lnTo>
                    <a:lnTo>
                      <a:pt x="125" y="169"/>
                    </a:lnTo>
                    <a:lnTo>
                      <a:pt x="124" y="171"/>
                    </a:lnTo>
                    <a:lnTo>
                      <a:pt x="122" y="172"/>
                    </a:lnTo>
                    <a:lnTo>
                      <a:pt x="121" y="172"/>
                    </a:lnTo>
                    <a:lnTo>
                      <a:pt x="120" y="171"/>
                    </a:lnTo>
                    <a:lnTo>
                      <a:pt x="120" y="168"/>
                    </a:lnTo>
                    <a:lnTo>
                      <a:pt x="119" y="167"/>
                    </a:lnTo>
                    <a:lnTo>
                      <a:pt x="118" y="167"/>
                    </a:lnTo>
                    <a:lnTo>
                      <a:pt x="117" y="168"/>
                    </a:lnTo>
                    <a:lnTo>
                      <a:pt x="117" y="169"/>
                    </a:lnTo>
                    <a:lnTo>
                      <a:pt x="117" y="170"/>
                    </a:lnTo>
                    <a:lnTo>
                      <a:pt x="117" y="171"/>
                    </a:lnTo>
                    <a:lnTo>
                      <a:pt x="116" y="174"/>
                    </a:lnTo>
                    <a:lnTo>
                      <a:pt x="116" y="172"/>
                    </a:lnTo>
                    <a:lnTo>
                      <a:pt x="113" y="170"/>
                    </a:lnTo>
                    <a:lnTo>
                      <a:pt x="112" y="169"/>
                    </a:lnTo>
                    <a:lnTo>
                      <a:pt x="110" y="169"/>
                    </a:lnTo>
                    <a:lnTo>
                      <a:pt x="110" y="168"/>
                    </a:lnTo>
                    <a:lnTo>
                      <a:pt x="108" y="167"/>
                    </a:lnTo>
                    <a:lnTo>
                      <a:pt x="107" y="167"/>
                    </a:lnTo>
                    <a:lnTo>
                      <a:pt x="104" y="166"/>
                    </a:lnTo>
                    <a:lnTo>
                      <a:pt x="101" y="167"/>
                    </a:lnTo>
                    <a:lnTo>
                      <a:pt x="100" y="167"/>
                    </a:lnTo>
                    <a:lnTo>
                      <a:pt x="99" y="166"/>
                    </a:lnTo>
                    <a:lnTo>
                      <a:pt x="99" y="165"/>
                    </a:lnTo>
                    <a:lnTo>
                      <a:pt x="98" y="163"/>
                    </a:lnTo>
                    <a:lnTo>
                      <a:pt x="96" y="162"/>
                    </a:lnTo>
                    <a:lnTo>
                      <a:pt x="95" y="162"/>
                    </a:lnTo>
                    <a:lnTo>
                      <a:pt x="94" y="162"/>
                    </a:lnTo>
                    <a:lnTo>
                      <a:pt x="93" y="162"/>
                    </a:lnTo>
                    <a:lnTo>
                      <a:pt x="92" y="163"/>
                    </a:lnTo>
                    <a:lnTo>
                      <a:pt x="91" y="162"/>
                    </a:lnTo>
                    <a:lnTo>
                      <a:pt x="91" y="160"/>
                    </a:lnTo>
                    <a:lnTo>
                      <a:pt x="92" y="155"/>
                    </a:lnTo>
                    <a:lnTo>
                      <a:pt x="92" y="154"/>
                    </a:lnTo>
                    <a:lnTo>
                      <a:pt x="91" y="152"/>
                    </a:lnTo>
                    <a:lnTo>
                      <a:pt x="87" y="146"/>
                    </a:lnTo>
                    <a:lnTo>
                      <a:pt x="86" y="145"/>
                    </a:lnTo>
                    <a:lnTo>
                      <a:pt x="85" y="144"/>
                    </a:lnTo>
                    <a:lnTo>
                      <a:pt x="84" y="145"/>
                    </a:lnTo>
                    <a:lnTo>
                      <a:pt x="76" y="149"/>
                    </a:lnTo>
                    <a:lnTo>
                      <a:pt x="74" y="150"/>
                    </a:lnTo>
                    <a:lnTo>
                      <a:pt x="73" y="150"/>
                    </a:lnTo>
                    <a:lnTo>
                      <a:pt x="71" y="149"/>
                    </a:lnTo>
                    <a:lnTo>
                      <a:pt x="70" y="146"/>
                    </a:lnTo>
                    <a:lnTo>
                      <a:pt x="69" y="145"/>
                    </a:lnTo>
                    <a:lnTo>
                      <a:pt x="68" y="144"/>
                    </a:lnTo>
                    <a:lnTo>
                      <a:pt x="66" y="143"/>
                    </a:lnTo>
                    <a:lnTo>
                      <a:pt x="58" y="142"/>
                    </a:lnTo>
                    <a:lnTo>
                      <a:pt x="56" y="141"/>
                    </a:lnTo>
                    <a:lnTo>
                      <a:pt x="55" y="138"/>
                    </a:lnTo>
                    <a:lnTo>
                      <a:pt x="56" y="136"/>
                    </a:lnTo>
                    <a:lnTo>
                      <a:pt x="66" y="130"/>
                    </a:lnTo>
                    <a:lnTo>
                      <a:pt x="69" y="127"/>
                    </a:lnTo>
                    <a:lnTo>
                      <a:pt x="71" y="126"/>
                    </a:lnTo>
                    <a:lnTo>
                      <a:pt x="73" y="125"/>
                    </a:lnTo>
                    <a:lnTo>
                      <a:pt x="74" y="122"/>
                    </a:lnTo>
                    <a:lnTo>
                      <a:pt x="76" y="119"/>
                    </a:lnTo>
                    <a:lnTo>
                      <a:pt x="78" y="116"/>
                    </a:lnTo>
                    <a:lnTo>
                      <a:pt x="84" y="111"/>
                    </a:lnTo>
                    <a:lnTo>
                      <a:pt x="86" y="110"/>
                    </a:lnTo>
                    <a:lnTo>
                      <a:pt x="92" y="109"/>
                    </a:lnTo>
                    <a:lnTo>
                      <a:pt x="94" y="109"/>
                    </a:lnTo>
                    <a:lnTo>
                      <a:pt x="95" y="107"/>
                    </a:lnTo>
                    <a:lnTo>
                      <a:pt x="95" y="102"/>
                    </a:lnTo>
                    <a:lnTo>
                      <a:pt x="96" y="100"/>
                    </a:lnTo>
                    <a:lnTo>
                      <a:pt x="99" y="99"/>
                    </a:lnTo>
                    <a:lnTo>
                      <a:pt x="102" y="99"/>
                    </a:lnTo>
                    <a:lnTo>
                      <a:pt x="104" y="99"/>
                    </a:lnTo>
                    <a:lnTo>
                      <a:pt x="112" y="92"/>
                    </a:lnTo>
                    <a:lnTo>
                      <a:pt x="118" y="91"/>
                    </a:lnTo>
                    <a:lnTo>
                      <a:pt x="119" y="90"/>
                    </a:lnTo>
                    <a:lnTo>
                      <a:pt x="120" y="86"/>
                    </a:lnTo>
                    <a:lnTo>
                      <a:pt x="118" y="85"/>
                    </a:lnTo>
                    <a:lnTo>
                      <a:pt x="110" y="79"/>
                    </a:lnTo>
                    <a:lnTo>
                      <a:pt x="108" y="78"/>
                    </a:lnTo>
                    <a:lnTo>
                      <a:pt x="107" y="79"/>
                    </a:lnTo>
                    <a:lnTo>
                      <a:pt x="103" y="80"/>
                    </a:lnTo>
                    <a:lnTo>
                      <a:pt x="102" y="82"/>
                    </a:lnTo>
                    <a:lnTo>
                      <a:pt x="101" y="82"/>
                    </a:lnTo>
                    <a:lnTo>
                      <a:pt x="100" y="80"/>
                    </a:lnTo>
                    <a:lnTo>
                      <a:pt x="96" y="78"/>
                    </a:lnTo>
                    <a:lnTo>
                      <a:pt x="96" y="77"/>
                    </a:lnTo>
                    <a:lnTo>
                      <a:pt x="98" y="76"/>
                    </a:lnTo>
                    <a:lnTo>
                      <a:pt x="99" y="75"/>
                    </a:lnTo>
                    <a:lnTo>
                      <a:pt x="100" y="74"/>
                    </a:lnTo>
                    <a:lnTo>
                      <a:pt x="101" y="71"/>
                    </a:lnTo>
                    <a:lnTo>
                      <a:pt x="102" y="70"/>
                    </a:lnTo>
                    <a:lnTo>
                      <a:pt x="101" y="69"/>
                    </a:lnTo>
                    <a:lnTo>
                      <a:pt x="102" y="67"/>
                    </a:lnTo>
                    <a:lnTo>
                      <a:pt x="102" y="66"/>
                    </a:lnTo>
                    <a:lnTo>
                      <a:pt x="103" y="65"/>
                    </a:lnTo>
                    <a:lnTo>
                      <a:pt x="104" y="63"/>
                    </a:lnTo>
                    <a:lnTo>
                      <a:pt x="107" y="66"/>
                    </a:lnTo>
                    <a:lnTo>
                      <a:pt x="108" y="66"/>
                    </a:lnTo>
                    <a:lnTo>
                      <a:pt x="109" y="65"/>
                    </a:lnTo>
                    <a:lnTo>
                      <a:pt x="109" y="63"/>
                    </a:lnTo>
                    <a:lnTo>
                      <a:pt x="109" y="62"/>
                    </a:lnTo>
                    <a:lnTo>
                      <a:pt x="107" y="60"/>
                    </a:lnTo>
                    <a:lnTo>
                      <a:pt x="105" y="57"/>
                    </a:lnTo>
                    <a:lnTo>
                      <a:pt x="108" y="55"/>
                    </a:lnTo>
                    <a:lnTo>
                      <a:pt x="113" y="54"/>
                    </a:lnTo>
                    <a:lnTo>
                      <a:pt x="113" y="53"/>
                    </a:lnTo>
                    <a:lnTo>
                      <a:pt x="114" y="52"/>
                    </a:lnTo>
                    <a:lnTo>
                      <a:pt x="114" y="49"/>
                    </a:lnTo>
                    <a:lnTo>
                      <a:pt x="114" y="48"/>
                    </a:lnTo>
                    <a:lnTo>
                      <a:pt x="114" y="46"/>
                    </a:lnTo>
                    <a:lnTo>
                      <a:pt x="117" y="45"/>
                    </a:lnTo>
                    <a:lnTo>
                      <a:pt x="118" y="45"/>
                    </a:lnTo>
                    <a:lnTo>
                      <a:pt x="119" y="44"/>
                    </a:lnTo>
                    <a:lnTo>
                      <a:pt x="120" y="42"/>
                    </a:lnTo>
                    <a:lnTo>
                      <a:pt x="121" y="41"/>
                    </a:lnTo>
                    <a:lnTo>
                      <a:pt x="122" y="42"/>
                    </a:lnTo>
                    <a:lnTo>
                      <a:pt x="124" y="42"/>
                    </a:lnTo>
                    <a:lnTo>
                      <a:pt x="125" y="42"/>
                    </a:lnTo>
                    <a:lnTo>
                      <a:pt x="126" y="42"/>
                    </a:lnTo>
                    <a:lnTo>
                      <a:pt x="127" y="41"/>
                    </a:lnTo>
                    <a:lnTo>
                      <a:pt x="128" y="40"/>
                    </a:lnTo>
                    <a:lnTo>
                      <a:pt x="128" y="38"/>
                    </a:lnTo>
                    <a:lnTo>
                      <a:pt x="129" y="37"/>
                    </a:lnTo>
                    <a:lnTo>
                      <a:pt x="131" y="37"/>
                    </a:lnTo>
                    <a:lnTo>
                      <a:pt x="134" y="38"/>
                    </a:lnTo>
                    <a:lnTo>
                      <a:pt x="135" y="38"/>
                    </a:lnTo>
                    <a:lnTo>
                      <a:pt x="136" y="38"/>
                    </a:lnTo>
                    <a:lnTo>
                      <a:pt x="138" y="41"/>
                    </a:lnTo>
                    <a:lnTo>
                      <a:pt x="139" y="41"/>
                    </a:lnTo>
                    <a:lnTo>
                      <a:pt x="140" y="41"/>
                    </a:lnTo>
                    <a:lnTo>
                      <a:pt x="146" y="36"/>
                    </a:lnTo>
                    <a:lnTo>
                      <a:pt x="148" y="36"/>
                    </a:lnTo>
                    <a:lnTo>
                      <a:pt x="153" y="35"/>
                    </a:lnTo>
                    <a:lnTo>
                      <a:pt x="155" y="35"/>
                    </a:lnTo>
                    <a:lnTo>
                      <a:pt x="156" y="35"/>
                    </a:lnTo>
                    <a:lnTo>
                      <a:pt x="157" y="35"/>
                    </a:lnTo>
                    <a:lnTo>
                      <a:pt x="159" y="36"/>
                    </a:lnTo>
                    <a:lnTo>
                      <a:pt x="162" y="37"/>
                    </a:lnTo>
                    <a:lnTo>
                      <a:pt x="169" y="41"/>
                    </a:lnTo>
                    <a:lnTo>
                      <a:pt x="171" y="42"/>
                    </a:lnTo>
                    <a:lnTo>
                      <a:pt x="172" y="41"/>
                    </a:lnTo>
                    <a:lnTo>
                      <a:pt x="173" y="41"/>
                    </a:lnTo>
                    <a:lnTo>
                      <a:pt x="174" y="40"/>
                    </a:lnTo>
                    <a:lnTo>
                      <a:pt x="182" y="41"/>
                    </a:lnTo>
                    <a:lnTo>
                      <a:pt x="186" y="42"/>
                    </a:lnTo>
                    <a:lnTo>
                      <a:pt x="194" y="46"/>
                    </a:lnTo>
                    <a:lnTo>
                      <a:pt x="195" y="48"/>
                    </a:lnTo>
                    <a:lnTo>
                      <a:pt x="199" y="48"/>
                    </a:lnTo>
                    <a:lnTo>
                      <a:pt x="208" y="50"/>
                    </a:lnTo>
                    <a:lnTo>
                      <a:pt x="210" y="50"/>
                    </a:lnTo>
                    <a:lnTo>
                      <a:pt x="212" y="52"/>
                    </a:lnTo>
                    <a:lnTo>
                      <a:pt x="213" y="55"/>
                    </a:lnTo>
                    <a:lnTo>
                      <a:pt x="215" y="57"/>
                    </a:lnTo>
                    <a:lnTo>
                      <a:pt x="217" y="58"/>
                    </a:lnTo>
                    <a:lnTo>
                      <a:pt x="219" y="59"/>
                    </a:lnTo>
                    <a:lnTo>
                      <a:pt x="221" y="59"/>
                    </a:lnTo>
                    <a:lnTo>
                      <a:pt x="229" y="58"/>
                    </a:lnTo>
                    <a:lnTo>
                      <a:pt x="231" y="58"/>
                    </a:lnTo>
                    <a:lnTo>
                      <a:pt x="233" y="59"/>
                    </a:lnTo>
                    <a:lnTo>
                      <a:pt x="234" y="59"/>
                    </a:lnTo>
                    <a:lnTo>
                      <a:pt x="236" y="60"/>
                    </a:lnTo>
                    <a:lnTo>
                      <a:pt x="237" y="60"/>
                    </a:lnTo>
                    <a:lnTo>
                      <a:pt x="241" y="60"/>
                    </a:lnTo>
                    <a:lnTo>
                      <a:pt x="242" y="61"/>
                    </a:lnTo>
                    <a:lnTo>
                      <a:pt x="243" y="62"/>
                    </a:lnTo>
                    <a:lnTo>
                      <a:pt x="243" y="65"/>
                    </a:lnTo>
                    <a:lnTo>
                      <a:pt x="243" y="67"/>
                    </a:lnTo>
                    <a:lnTo>
                      <a:pt x="243" y="68"/>
                    </a:lnTo>
                    <a:lnTo>
                      <a:pt x="249" y="68"/>
                    </a:lnTo>
                    <a:lnTo>
                      <a:pt x="253" y="70"/>
                    </a:lnTo>
                    <a:lnTo>
                      <a:pt x="255" y="69"/>
                    </a:lnTo>
                    <a:lnTo>
                      <a:pt x="255" y="68"/>
                    </a:lnTo>
                    <a:lnTo>
                      <a:pt x="250" y="60"/>
                    </a:lnTo>
                    <a:lnTo>
                      <a:pt x="249" y="57"/>
                    </a:lnTo>
                    <a:lnTo>
                      <a:pt x="249" y="54"/>
                    </a:lnTo>
                    <a:lnTo>
                      <a:pt x="249" y="51"/>
                    </a:lnTo>
                    <a:lnTo>
                      <a:pt x="249" y="49"/>
                    </a:lnTo>
                    <a:lnTo>
                      <a:pt x="253" y="42"/>
                    </a:lnTo>
                    <a:lnTo>
                      <a:pt x="255" y="37"/>
                    </a:lnTo>
                    <a:lnTo>
                      <a:pt x="255" y="36"/>
                    </a:lnTo>
                    <a:lnTo>
                      <a:pt x="255" y="35"/>
                    </a:lnTo>
                    <a:lnTo>
                      <a:pt x="254" y="33"/>
                    </a:lnTo>
                    <a:lnTo>
                      <a:pt x="254" y="30"/>
                    </a:lnTo>
                    <a:lnTo>
                      <a:pt x="254" y="29"/>
                    </a:lnTo>
                    <a:lnTo>
                      <a:pt x="255" y="28"/>
                    </a:lnTo>
                    <a:lnTo>
                      <a:pt x="256" y="26"/>
                    </a:lnTo>
                    <a:lnTo>
                      <a:pt x="258" y="19"/>
                    </a:lnTo>
                    <a:lnTo>
                      <a:pt x="258" y="18"/>
                    </a:lnTo>
                    <a:lnTo>
                      <a:pt x="259" y="18"/>
                    </a:lnTo>
                    <a:lnTo>
                      <a:pt x="262" y="16"/>
                    </a:lnTo>
                    <a:lnTo>
                      <a:pt x="273" y="11"/>
                    </a:lnTo>
                    <a:lnTo>
                      <a:pt x="276" y="11"/>
                    </a:lnTo>
                    <a:lnTo>
                      <a:pt x="279" y="10"/>
                    </a:lnTo>
                    <a:lnTo>
                      <a:pt x="280" y="4"/>
                    </a:lnTo>
                    <a:lnTo>
                      <a:pt x="282" y="3"/>
                    </a:lnTo>
                    <a:lnTo>
                      <a:pt x="283" y="3"/>
                    </a:lnTo>
                    <a:lnTo>
                      <a:pt x="285" y="6"/>
                    </a:lnTo>
                    <a:lnTo>
                      <a:pt x="286" y="7"/>
                    </a:lnTo>
                    <a:lnTo>
                      <a:pt x="296" y="6"/>
                    </a:lnTo>
                    <a:lnTo>
                      <a:pt x="297" y="4"/>
                    </a:lnTo>
                    <a:lnTo>
                      <a:pt x="297" y="3"/>
                    </a:lnTo>
                    <a:lnTo>
                      <a:pt x="297" y="2"/>
                    </a:lnTo>
                    <a:lnTo>
                      <a:pt x="294" y="0"/>
                    </a:lnTo>
                    <a:lnTo>
                      <a:pt x="297" y="1"/>
                    </a:lnTo>
                    <a:lnTo>
                      <a:pt x="299" y="3"/>
                    </a:lnTo>
                    <a:lnTo>
                      <a:pt x="301" y="4"/>
                    </a:lnTo>
                    <a:lnTo>
                      <a:pt x="303" y="4"/>
                    </a:lnTo>
                    <a:lnTo>
                      <a:pt x="305" y="6"/>
                    </a:lnTo>
                    <a:lnTo>
                      <a:pt x="308" y="8"/>
                    </a:lnTo>
                    <a:lnTo>
                      <a:pt x="309" y="9"/>
                    </a:lnTo>
                    <a:lnTo>
                      <a:pt x="311" y="9"/>
                    </a:lnTo>
                    <a:lnTo>
                      <a:pt x="314" y="10"/>
                    </a:lnTo>
                    <a:lnTo>
                      <a:pt x="316" y="11"/>
                    </a:lnTo>
                    <a:lnTo>
                      <a:pt x="317" y="11"/>
                    </a:lnTo>
                    <a:lnTo>
                      <a:pt x="318" y="12"/>
                    </a:lnTo>
                    <a:lnTo>
                      <a:pt x="319" y="16"/>
                    </a:lnTo>
                    <a:lnTo>
                      <a:pt x="320" y="16"/>
                    </a:lnTo>
                    <a:lnTo>
                      <a:pt x="326" y="21"/>
                    </a:lnTo>
                    <a:lnTo>
                      <a:pt x="328" y="21"/>
                    </a:lnTo>
                    <a:lnTo>
                      <a:pt x="335" y="23"/>
                    </a:lnTo>
                    <a:lnTo>
                      <a:pt x="341" y="26"/>
                    </a:lnTo>
                    <a:lnTo>
                      <a:pt x="342" y="27"/>
                    </a:lnTo>
                    <a:lnTo>
                      <a:pt x="344" y="28"/>
                    </a:lnTo>
                    <a:lnTo>
                      <a:pt x="348" y="29"/>
                    </a:lnTo>
                    <a:lnTo>
                      <a:pt x="349" y="30"/>
                    </a:lnTo>
                    <a:lnTo>
                      <a:pt x="351" y="30"/>
                    </a:lnTo>
                    <a:lnTo>
                      <a:pt x="354" y="33"/>
                    </a:lnTo>
                    <a:lnTo>
                      <a:pt x="355" y="34"/>
                    </a:lnTo>
                    <a:lnTo>
                      <a:pt x="360" y="34"/>
                    </a:lnTo>
                    <a:lnTo>
                      <a:pt x="372" y="35"/>
                    </a:lnTo>
                    <a:lnTo>
                      <a:pt x="376" y="35"/>
                    </a:lnTo>
                    <a:lnTo>
                      <a:pt x="377" y="35"/>
                    </a:lnTo>
                    <a:lnTo>
                      <a:pt x="380" y="37"/>
                    </a:lnTo>
                    <a:lnTo>
                      <a:pt x="381" y="37"/>
                    </a:lnTo>
                    <a:lnTo>
                      <a:pt x="384" y="36"/>
                    </a:lnTo>
                    <a:lnTo>
                      <a:pt x="385" y="35"/>
                    </a:lnTo>
                    <a:lnTo>
                      <a:pt x="387" y="33"/>
                    </a:lnTo>
                    <a:lnTo>
                      <a:pt x="389" y="27"/>
                    </a:lnTo>
                    <a:lnTo>
                      <a:pt x="389" y="26"/>
                    </a:lnTo>
                    <a:lnTo>
                      <a:pt x="391" y="26"/>
                    </a:lnTo>
                    <a:lnTo>
                      <a:pt x="392" y="26"/>
                    </a:lnTo>
                    <a:lnTo>
                      <a:pt x="395" y="26"/>
                    </a:lnTo>
                    <a:lnTo>
                      <a:pt x="397" y="26"/>
                    </a:lnTo>
                    <a:lnTo>
                      <a:pt x="402" y="27"/>
                    </a:lnTo>
                    <a:lnTo>
                      <a:pt x="403" y="28"/>
                    </a:lnTo>
                    <a:lnTo>
                      <a:pt x="406" y="26"/>
                    </a:lnTo>
                    <a:lnTo>
                      <a:pt x="409" y="26"/>
                    </a:lnTo>
                    <a:lnTo>
                      <a:pt x="413" y="27"/>
                    </a:lnTo>
                    <a:lnTo>
                      <a:pt x="418" y="27"/>
                    </a:lnTo>
                    <a:lnTo>
                      <a:pt x="423" y="29"/>
                    </a:lnTo>
                    <a:lnTo>
                      <a:pt x="424" y="28"/>
                    </a:lnTo>
                    <a:lnTo>
                      <a:pt x="426" y="28"/>
                    </a:lnTo>
                    <a:lnTo>
                      <a:pt x="427" y="28"/>
                    </a:lnTo>
                    <a:lnTo>
                      <a:pt x="427" y="30"/>
                    </a:lnTo>
                    <a:lnTo>
                      <a:pt x="428" y="30"/>
                    </a:lnTo>
                    <a:lnTo>
                      <a:pt x="429" y="30"/>
                    </a:lnTo>
                    <a:lnTo>
                      <a:pt x="430" y="28"/>
                    </a:lnTo>
                    <a:lnTo>
                      <a:pt x="431" y="28"/>
                    </a:lnTo>
                    <a:lnTo>
                      <a:pt x="434" y="28"/>
                    </a:lnTo>
                    <a:lnTo>
                      <a:pt x="436" y="29"/>
                    </a:lnTo>
                    <a:lnTo>
                      <a:pt x="438" y="29"/>
                    </a:lnTo>
                    <a:lnTo>
                      <a:pt x="439" y="29"/>
                    </a:lnTo>
                    <a:lnTo>
                      <a:pt x="441" y="28"/>
                    </a:lnTo>
                    <a:lnTo>
                      <a:pt x="444" y="28"/>
                    </a:lnTo>
                    <a:lnTo>
                      <a:pt x="445" y="28"/>
                    </a:lnTo>
                    <a:lnTo>
                      <a:pt x="447" y="27"/>
                    </a:lnTo>
                    <a:lnTo>
                      <a:pt x="447" y="26"/>
                    </a:lnTo>
                    <a:lnTo>
                      <a:pt x="448" y="26"/>
                    </a:lnTo>
                    <a:lnTo>
                      <a:pt x="449" y="26"/>
                    </a:lnTo>
                    <a:lnTo>
                      <a:pt x="451" y="26"/>
                    </a:lnTo>
                    <a:lnTo>
                      <a:pt x="452" y="24"/>
                    </a:lnTo>
                    <a:lnTo>
                      <a:pt x="453" y="24"/>
                    </a:lnTo>
                    <a:lnTo>
                      <a:pt x="454" y="23"/>
                    </a:lnTo>
                    <a:lnTo>
                      <a:pt x="456" y="23"/>
                    </a:lnTo>
                    <a:lnTo>
                      <a:pt x="458" y="23"/>
                    </a:lnTo>
                    <a:lnTo>
                      <a:pt x="460" y="21"/>
                    </a:lnTo>
                    <a:lnTo>
                      <a:pt x="461" y="23"/>
                    </a:lnTo>
                    <a:lnTo>
                      <a:pt x="467" y="24"/>
                    </a:lnTo>
                    <a:lnTo>
                      <a:pt x="470" y="25"/>
                    </a:lnTo>
                    <a:lnTo>
                      <a:pt x="471" y="25"/>
                    </a:lnTo>
                    <a:lnTo>
                      <a:pt x="472" y="27"/>
                    </a:lnTo>
                    <a:lnTo>
                      <a:pt x="473" y="28"/>
                    </a:lnTo>
                    <a:lnTo>
                      <a:pt x="474" y="28"/>
                    </a:lnTo>
                    <a:lnTo>
                      <a:pt x="475" y="28"/>
                    </a:lnTo>
                    <a:lnTo>
                      <a:pt x="477" y="28"/>
                    </a:lnTo>
                    <a:lnTo>
                      <a:pt x="482" y="29"/>
                    </a:lnTo>
                    <a:lnTo>
                      <a:pt x="484" y="28"/>
                    </a:lnTo>
                    <a:lnTo>
                      <a:pt x="487" y="27"/>
                    </a:lnTo>
                    <a:lnTo>
                      <a:pt x="488" y="27"/>
                    </a:lnTo>
                    <a:lnTo>
                      <a:pt x="490" y="28"/>
                    </a:lnTo>
                    <a:lnTo>
                      <a:pt x="492" y="28"/>
                    </a:lnTo>
                    <a:lnTo>
                      <a:pt x="493" y="28"/>
                    </a:lnTo>
                    <a:lnTo>
                      <a:pt x="495" y="29"/>
                    </a:lnTo>
                    <a:lnTo>
                      <a:pt x="496" y="30"/>
                    </a:lnTo>
                    <a:lnTo>
                      <a:pt x="497" y="30"/>
                    </a:lnTo>
                    <a:lnTo>
                      <a:pt x="500" y="28"/>
                    </a:lnTo>
                    <a:lnTo>
                      <a:pt x="501" y="28"/>
                    </a:lnTo>
                    <a:lnTo>
                      <a:pt x="505" y="28"/>
                    </a:lnTo>
                    <a:lnTo>
                      <a:pt x="509" y="29"/>
                    </a:lnTo>
                    <a:lnTo>
                      <a:pt x="509" y="30"/>
                    </a:lnTo>
                    <a:lnTo>
                      <a:pt x="510" y="30"/>
                    </a:lnTo>
                    <a:lnTo>
                      <a:pt x="510" y="32"/>
                    </a:lnTo>
                    <a:lnTo>
                      <a:pt x="512" y="30"/>
                    </a:lnTo>
                    <a:lnTo>
                      <a:pt x="513" y="30"/>
                    </a:lnTo>
                    <a:lnTo>
                      <a:pt x="514" y="29"/>
                    </a:lnTo>
                    <a:lnTo>
                      <a:pt x="515" y="29"/>
                    </a:lnTo>
                    <a:lnTo>
                      <a:pt x="516" y="29"/>
                    </a:lnTo>
                    <a:lnTo>
                      <a:pt x="517" y="30"/>
                    </a:lnTo>
                    <a:lnTo>
                      <a:pt x="521" y="33"/>
                    </a:lnTo>
                    <a:lnTo>
                      <a:pt x="524" y="33"/>
                    </a:lnTo>
                    <a:lnTo>
                      <a:pt x="530" y="33"/>
                    </a:lnTo>
                    <a:lnTo>
                      <a:pt x="533" y="33"/>
                    </a:lnTo>
                    <a:lnTo>
                      <a:pt x="535" y="32"/>
                    </a:lnTo>
                    <a:lnTo>
                      <a:pt x="536" y="33"/>
                    </a:lnTo>
                    <a:lnTo>
                      <a:pt x="539" y="33"/>
                    </a:lnTo>
                    <a:lnTo>
                      <a:pt x="541" y="33"/>
                    </a:lnTo>
                    <a:lnTo>
                      <a:pt x="543" y="32"/>
                    </a:lnTo>
                    <a:lnTo>
                      <a:pt x="544" y="30"/>
                    </a:lnTo>
                    <a:lnTo>
                      <a:pt x="548" y="30"/>
                    </a:lnTo>
                    <a:lnTo>
                      <a:pt x="551" y="32"/>
                    </a:lnTo>
                    <a:lnTo>
                      <a:pt x="557" y="33"/>
                    </a:lnTo>
                    <a:lnTo>
                      <a:pt x="560" y="35"/>
                    </a:lnTo>
                    <a:lnTo>
                      <a:pt x="561" y="36"/>
                    </a:lnTo>
                    <a:lnTo>
                      <a:pt x="563" y="37"/>
                    </a:lnTo>
                    <a:lnTo>
                      <a:pt x="570" y="37"/>
                    </a:lnTo>
                    <a:lnTo>
                      <a:pt x="575" y="40"/>
                    </a:lnTo>
                    <a:lnTo>
                      <a:pt x="578" y="40"/>
                    </a:lnTo>
                    <a:lnTo>
                      <a:pt x="581" y="41"/>
                    </a:lnTo>
                    <a:lnTo>
                      <a:pt x="583" y="41"/>
                    </a:lnTo>
                    <a:lnTo>
                      <a:pt x="587" y="38"/>
                    </a:lnTo>
                    <a:lnTo>
                      <a:pt x="591" y="38"/>
                    </a:lnTo>
                    <a:lnTo>
                      <a:pt x="592" y="38"/>
                    </a:lnTo>
                    <a:lnTo>
                      <a:pt x="592" y="40"/>
                    </a:lnTo>
                    <a:lnTo>
                      <a:pt x="592" y="42"/>
                    </a:lnTo>
                    <a:lnTo>
                      <a:pt x="592" y="44"/>
                    </a:lnTo>
                    <a:lnTo>
                      <a:pt x="592" y="46"/>
                    </a:lnTo>
                    <a:lnTo>
                      <a:pt x="593" y="48"/>
                    </a:lnTo>
                    <a:lnTo>
                      <a:pt x="594" y="49"/>
                    </a:lnTo>
                    <a:lnTo>
                      <a:pt x="595" y="51"/>
                    </a:lnTo>
                    <a:lnTo>
                      <a:pt x="601" y="53"/>
                    </a:lnTo>
                    <a:lnTo>
                      <a:pt x="602" y="55"/>
                    </a:lnTo>
                    <a:lnTo>
                      <a:pt x="606" y="62"/>
                    </a:lnTo>
                    <a:lnTo>
                      <a:pt x="607" y="65"/>
                    </a:lnTo>
                    <a:lnTo>
                      <a:pt x="610" y="66"/>
                    </a:lnTo>
                    <a:lnTo>
                      <a:pt x="616" y="66"/>
                    </a:lnTo>
                    <a:lnTo>
                      <a:pt x="620" y="65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9" name="Freeform 103">
                <a:extLst>
                  <a:ext uri="{FF2B5EF4-FFF2-40B4-BE49-F238E27FC236}">
                    <a16:creationId xmlns:a16="http://schemas.microsoft.com/office/drawing/2014/main" id="{1F1BC61A-5AE8-3785-23F5-FB51D3841D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1615" y="1278086"/>
                <a:ext cx="52388" cy="34925"/>
              </a:xfrm>
              <a:custGeom>
                <a:avLst/>
                <a:gdLst>
                  <a:gd name="T0" fmla="*/ 0 w 33"/>
                  <a:gd name="T1" fmla="*/ 0 h 22"/>
                  <a:gd name="T2" fmla="*/ 2 w 33"/>
                  <a:gd name="T3" fmla="*/ 0 h 22"/>
                  <a:gd name="T4" fmla="*/ 16 w 33"/>
                  <a:gd name="T5" fmla="*/ 3 h 22"/>
                  <a:gd name="T6" fmla="*/ 18 w 33"/>
                  <a:gd name="T7" fmla="*/ 4 h 22"/>
                  <a:gd name="T8" fmla="*/ 19 w 33"/>
                  <a:gd name="T9" fmla="*/ 5 h 22"/>
                  <a:gd name="T10" fmla="*/ 22 w 33"/>
                  <a:gd name="T11" fmla="*/ 9 h 22"/>
                  <a:gd name="T12" fmla="*/ 25 w 33"/>
                  <a:gd name="T13" fmla="*/ 12 h 22"/>
                  <a:gd name="T14" fmla="*/ 27 w 33"/>
                  <a:gd name="T15" fmla="*/ 15 h 22"/>
                  <a:gd name="T16" fmla="*/ 30 w 33"/>
                  <a:gd name="T17" fmla="*/ 18 h 22"/>
                  <a:gd name="T18" fmla="*/ 31 w 33"/>
                  <a:gd name="T19" fmla="*/ 20 h 22"/>
                  <a:gd name="T20" fmla="*/ 33 w 33"/>
                  <a:gd name="T2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22">
                    <a:moveTo>
                      <a:pt x="0" y="0"/>
                    </a:moveTo>
                    <a:lnTo>
                      <a:pt x="2" y="0"/>
                    </a:lnTo>
                    <a:lnTo>
                      <a:pt x="16" y="3"/>
                    </a:lnTo>
                    <a:lnTo>
                      <a:pt x="18" y="4"/>
                    </a:lnTo>
                    <a:lnTo>
                      <a:pt x="19" y="5"/>
                    </a:lnTo>
                    <a:lnTo>
                      <a:pt x="22" y="9"/>
                    </a:lnTo>
                    <a:lnTo>
                      <a:pt x="25" y="12"/>
                    </a:lnTo>
                    <a:lnTo>
                      <a:pt x="27" y="15"/>
                    </a:lnTo>
                    <a:lnTo>
                      <a:pt x="30" y="18"/>
                    </a:lnTo>
                    <a:lnTo>
                      <a:pt x="31" y="20"/>
                    </a:lnTo>
                    <a:lnTo>
                      <a:pt x="33" y="22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0" name="Freeform 104">
                <a:extLst>
                  <a:ext uri="{FF2B5EF4-FFF2-40B4-BE49-F238E27FC236}">
                    <a16:creationId xmlns:a16="http://schemas.microsoft.com/office/drawing/2014/main" id="{064D7932-3384-49C6-9F93-EBD1FA4D11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89290" y="1570186"/>
                <a:ext cx="28575" cy="33338"/>
              </a:xfrm>
              <a:custGeom>
                <a:avLst/>
                <a:gdLst>
                  <a:gd name="T0" fmla="*/ 14 w 18"/>
                  <a:gd name="T1" fmla="*/ 8 h 21"/>
                  <a:gd name="T2" fmla="*/ 12 w 18"/>
                  <a:gd name="T3" fmla="*/ 8 h 21"/>
                  <a:gd name="T4" fmla="*/ 10 w 18"/>
                  <a:gd name="T5" fmla="*/ 6 h 21"/>
                  <a:gd name="T6" fmla="*/ 8 w 18"/>
                  <a:gd name="T7" fmla="*/ 5 h 21"/>
                  <a:gd name="T8" fmla="*/ 7 w 18"/>
                  <a:gd name="T9" fmla="*/ 4 h 21"/>
                  <a:gd name="T10" fmla="*/ 6 w 18"/>
                  <a:gd name="T11" fmla="*/ 2 h 21"/>
                  <a:gd name="T12" fmla="*/ 6 w 18"/>
                  <a:gd name="T13" fmla="*/ 0 h 21"/>
                  <a:gd name="T14" fmla="*/ 3 w 18"/>
                  <a:gd name="T15" fmla="*/ 0 h 21"/>
                  <a:gd name="T16" fmla="*/ 2 w 18"/>
                  <a:gd name="T17" fmla="*/ 0 h 21"/>
                  <a:gd name="T18" fmla="*/ 1 w 18"/>
                  <a:gd name="T19" fmla="*/ 3 h 21"/>
                  <a:gd name="T20" fmla="*/ 1 w 18"/>
                  <a:gd name="T21" fmla="*/ 4 h 21"/>
                  <a:gd name="T22" fmla="*/ 0 w 18"/>
                  <a:gd name="T23" fmla="*/ 5 h 21"/>
                  <a:gd name="T24" fmla="*/ 1 w 18"/>
                  <a:gd name="T25" fmla="*/ 6 h 21"/>
                  <a:gd name="T26" fmla="*/ 2 w 18"/>
                  <a:gd name="T27" fmla="*/ 10 h 21"/>
                  <a:gd name="T28" fmla="*/ 3 w 18"/>
                  <a:gd name="T29" fmla="*/ 11 h 21"/>
                  <a:gd name="T30" fmla="*/ 6 w 18"/>
                  <a:gd name="T31" fmla="*/ 11 h 21"/>
                  <a:gd name="T32" fmla="*/ 6 w 18"/>
                  <a:gd name="T33" fmla="*/ 12 h 21"/>
                  <a:gd name="T34" fmla="*/ 7 w 18"/>
                  <a:gd name="T35" fmla="*/ 14 h 21"/>
                  <a:gd name="T36" fmla="*/ 3 w 18"/>
                  <a:gd name="T37" fmla="*/ 18 h 21"/>
                  <a:gd name="T38" fmla="*/ 3 w 18"/>
                  <a:gd name="T39" fmla="*/ 20 h 21"/>
                  <a:gd name="T40" fmla="*/ 5 w 18"/>
                  <a:gd name="T41" fmla="*/ 21 h 21"/>
                  <a:gd name="T42" fmla="*/ 6 w 18"/>
                  <a:gd name="T43" fmla="*/ 20 h 21"/>
                  <a:gd name="T44" fmla="*/ 7 w 18"/>
                  <a:gd name="T45" fmla="*/ 19 h 21"/>
                  <a:gd name="T46" fmla="*/ 8 w 18"/>
                  <a:gd name="T47" fmla="*/ 19 h 21"/>
                  <a:gd name="T48" fmla="*/ 8 w 18"/>
                  <a:gd name="T49" fmla="*/ 20 h 21"/>
                  <a:gd name="T50" fmla="*/ 9 w 18"/>
                  <a:gd name="T51" fmla="*/ 20 h 21"/>
                  <a:gd name="T52" fmla="*/ 9 w 18"/>
                  <a:gd name="T53" fmla="*/ 21 h 21"/>
                  <a:gd name="T54" fmla="*/ 10 w 18"/>
                  <a:gd name="T55" fmla="*/ 21 h 21"/>
                  <a:gd name="T56" fmla="*/ 12 w 18"/>
                  <a:gd name="T57" fmla="*/ 20 h 21"/>
                  <a:gd name="T58" fmla="*/ 15 w 18"/>
                  <a:gd name="T59" fmla="*/ 20 h 21"/>
                  <a:gd name="T60" fmla="*/ 16 w 18"/>
                  <a:gd name="T61" fmla="*/ 20 h 21"/>
                  <a:gd name="T62" fmla="*/ 16 w 18"/>
                  <a:gd name="T63" fmla="*/ 19 h 21"/>
                  <a:gd name="T64" fmla="*/ 17 w 18"/>
                  <a:gd name="T65" fmla="*/ 17 h 21"/>
                  <a:gd name="T66" fmla="*/ 14 w 18"/>
                  <a:gd name="T67" fmla="*/ 14 h 21"/>
                  <a:gd name="T68" fmla="*/ 14 w 18"/>
                  <a:gd name="T69" fmla="*/ 12 h 21"/>
                  <a:gd name="T70" fmla="*/ 15 w 18"/>
                  <a:gd name="T71" fmla="*/ 11 h 21"/>
                  <a:gd name="T72" fmla="*/ 17 w 18"/>
                  <a:gd name="T73" fmla="*/ 9 h 21"/>
                  <a:gd name="T74" fmla="*/ 18 w 18"/>
                  <a:gd name="T75" fmla="*/ 8 h 21"/>
                  <a:gd name="T76" fmla="*/ 17 w 18"/>
                  <a:gd name="T77" fmla="*/ 8 h 21"/>
                  <a:gd name="T78" fmla="*/ 17 w 18"/>
                  <a:gd name="T79" fmla="*/ 6 h 21"/>
                  <a:gd name="T80" fmla="*/ 15 w 18"/>
                  <a:gd name="T81" fmla="*/ 8 h 21"/>
                  <a:gd name="T82" fmla="*/ 14 w 18"/>
                  <a:gd name="T83" fmla="*/ 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" h="21">
                    <a:moveTo>
                      <a:pt x="14" y="8"/>
                    </a:moveTo>
                    <a:lnTo>
                      <a:pt x="12" y="8"/>
                    </a:lnTo>
                    <a:lnTo>
                      <a:pt x="10" y="6"/>
                    </a:lnTo>
                    <a:lnTo>
                      <a:pt x="8" y="5"/>
                    </a:lnTo>
                    <a:lnTo>
                      <a:pt x="7" y="4"/>
                    </a:lnTo>
                    <a:lnTo>
                      <a:pt x="6" y="2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2" y="10"/>
                    </a:lnTo>
                    <a:lnTo>
                      <a:pt x="3" y="11"/>
                    </a:lnTo>
                    <a:lnTo>
                      <a:pt x="6" y="11"/>
                    </a:lnTo>
                    <a:lnTo>
                      <a:pt x="6" y="12"/>
                    </a:lnTo>
                    <a:lnTo>
                      <a:pt x="7" y="14"/>
                    </a:lnTo>
                    <a:lnTo>
                      <a:pt x="3" y="18"/>
                    </a:lnTo>
                    <a:lnTo>
                      <a:pt x="3" y="20"/>
                    </a:lnTo>
                    <a:lnTo>
                      <a:pt x="5" y="21"/>
                    </a:lnTo>
                    <a:lnTo>
                      <a:pt x="6" y="20"/>
                    </a:lnTo>
                    <a:lnTo>
                      <a:pt x="7" y="19"/>
                    </a:lnTo>
                    <a:lnTo>
                      <a:pt x="8" y="19"/>
                    </a:lnTo>
                    <a:lnTo>
                      <a:pt x="8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10" y="21"/>
                    </a:lnTo>
                    <a:lnTo>
                      <a:pt x="12" y="20"/>
                    </a:lnTo>
                    <a:lnTo>
                      <a:pt x="15" y="20"/>
                    </a:lnTo>
                    <a:lnTo>
                      <a:pt x="16" y="20"/>
                    </a:lnTo>
                    <a:lnTo>
                      <a:pt x="16" y="19"/>
                    </a:lnTo>
                    <a:lnTo>
                      <a:pt x="17" y="17"/>
                    </a:lnTo>
                    <a:lnTo>
                      <a:pt x="14" y="14"/>
                    </a:lnTo>
                    <a:lnTo>
                      <a:pt x="14" y="12"/>
                    </a:lnTo>
                    <a:lnTo>
                      <a:pt x="15" y="11"/>
                    </a:lnTo>
                    <a:lnTo>
                      <a:pt x="17" y="9"/>
                    </a:lnTo>
                    <a:lnTo>
                      <a:pt x="18" y="8"/>
                    </a:lnTo>
                    <a:lnTo>
                      <a:pt x="17" y="8"/>
                    </a:lnTo>
                    <a:lnTo>
                      <a:pt x="17" y="6"/>
                    </a:lnTo>
                    <a:lnTo>
                      <a:pt x="15" y="8"/>
                    </a:lnTo>
                    <a:lnTo>
                      <a:pt x="14" y="8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1" name="Freeform 105">
                <a:extLst>
                  <a:ext uri="{FF2B5EF4-FFF2-40B4-BE49-F238E27FC236}">
                    <a16:creationId xmlns:a16="http://schemas.microsoft.com/office/drawing/2014/main" id="{2B233BE3-E829-27AC-841B-8D05A49E70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7552" y="1589236"/>
                <a:ext cx="11113" cy="11113"/>
              </a:xfrm>
              <a:custGeom>
                <a:avLst/>
                <a:gdLst>
                  <a:gd name="T0" fmla="*/ 6 w 7"/>
                  <a:gd name="T1" fmla="*/ 7 h 7"/>
                  <a:gd name="T2" fmla="*/ 6 w 7"/>
                  <a:gd name="T3" fmla="*/ 6 h 7"/>
                  <a:gd name="T4" fmla="*/ 7 w 7"/>
                  <a:gd name="T5" fmla="*/ 1 h 7"/>
                  <a:gd name="T6" fmla="*/ 7 w 7"/>
                  <a:gd name="T7" fmla="*/ 0 h 7"/>
                  <a:gd name="T8" fmla="*/ 6 w 7"/>
                  <a:gd name="T9" fmla="*/ 0 h 7"/>
                  <a:gd name="T10" fmla="*/ 3 w 7"/>
                  <a:gd name="T11" fmla="*/ 2 h 7"/>
                  <a:gd name="T12" fmla="*/ 2 w 7"/>
                  <a:gd name="T13" fmla="*/ 2 h 7"/>
                  <a:gd name="T14" fmla="*/ 1 w 7"/>
                  <a:gd name="T15" fmla="*/ 2 h 7"/>
                  <a:gd name="T16" fmla="*/ 0 w 7"/>
                  <a:gd name="T17" fmla="*/ 3 h 7"/>
                  <a:gd name="T18" fmla="*/ 0 w 7"/>
                  <a:gd name="T19" fmla="*/ 5 h 7"/>
                  <a:gd name="T20" fmla="*/ 2 w 7"/>
                  <a:gd name="T21" fmla="*/ 6 h 7"/>
                  <a:gd name="T22" fmla="*/ 3 w 7"/>
                  <a:gd name="T23" fmla="*/ 7 h 7"/>
                  <a:gd name="T24" fmla="*/ 5 w 7"/>
                  <a:gd name="T25" fmla="*/ 7 h 7"/>
                  <a:gd name="T26" fmla="*/ 6 w 7"/>
                  <a:gd name="T2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7">
                    <a:moveTo>
                      <a:pt x="6" y="7"/>
                    </a:moveTo>
                    <a:lnTo>
                      <a:pt x="6" y="6"/>
                    </a:lnTo>
                    <a:lnTo>
                      <a:pt x="7" y="1"/>
                    </a:lnTo>
                    <a:lnTo>
                      <a:pt x="7" y="0"/>
                    </a:lnTo>
                    <a:lnTo>
                      <a:pt x="6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2" y="6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6" y="7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2" name="Freeform 106">
                <a:extLst>
                  <a:ext uri="{FF2B5EF4-FFF2-40B4-BE49-F238E27FC236}">
                    <a16:creationId xmlns:a16="http://schemas.microsoft.com/office/drawing/2014/main" id="{49D3D01B-4AD2-E583-8835-6691C7173B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6427" y="1601936"/>
                <a:ext cx="20638" cy="14288"/>
              </a:xfrm>
              <a:custGeom>
                <a:avLst/>
                <a:gdLst>
                  <a:gd name="T0" fmla="*/ 8 w 13"/>
                  <a:gd name="T1" fmla="*/ 3 h 9"/>
                  <a:gd name="T2" fmla="*/ 1 w 13"/>
                  <a:gd name="T3" fmla="*/ 0 h 9"/>
                  <a:gd name="T4" fmla="*/ 0 w 13"/>
                  <a:gd name="T5" fmla="*/ 0 h 9"/>
                  <a:gd name="T6" fmla="*/ 0 w 13"/>
                  <a:gd name="T7" fmla="*/ 2 h 9"/>
                  <a:gd name="T8" fmla="*/ 0 w 13"/>
                  <a:gd name="T9" fmla="*/ 3 h 9"/>
                  <a:gd name="T10" fmla="*/ 1 w 13"/>
                  <a:gd name="T11" fmla="*/ 5 h 9"/>
                  <a:gd name="T12" fmla="*/ 3 w 13"/>
                  <a:gd name="T13" fmla="*/ 6 h 9"/>
                  <a:gd name="T14" fmla="*/ 3 w 13"/>
                  <a:gd name="T15" fmla="*/ 7 h 9"/>
                  <a:gd name="T16" fmla="*/ 6 w 13"/>
                  <a:gd name="T17" fmla="*/ 9 h 9"/>
                  <a:gd name="T18" fmla="*/ 9 w 13"/>
                  <a:gd name="T19" fmla="*/ 7 h 9"/>
                  <a:gd name="T20" fmla="*/ 10 w 13"/>
                  <a:gd name="T21" fmla="*/ 6 h 9"/>
                  <a:gd name="T22" fmla="*/ 12 w 13"/>
                  <a:gd name="T23" fmla="*/ 6 h 9"/>
                  <a:gd name="T24" fmla="*/ 13 w 13"/>
                  <a:gd name="T25" fmla="*/ 3 h 9"/>
                  <a:gd name="T26" fmla="*/ 12 w 13"/>
                  <a:gd name="T27" fmla="*/ 2 h 9"/>
                  <a:gd name="T28" fmla="*/ 11 w 13"/>
                  <a:gd name="T29" fmla="*/ 2 h 9"/>
                  <a:gd name="T30" fmla="*/ 10 w 13"/>
                  <a:gd name="T31" fmla="*/ 3 h 9"/>
                  <a:gd name="T32" fmla="*/ 8 w 13"/>
                  <a:gd name="T33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" h="9">
                    <a:moveTo>
                      <a:pt x="8" y="3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6" y="9"/>
                    </a:lnTo>
                    <a:lnTo>
                      <a:pt x="9" y="7"/>
                    </a:lnTo>
                    <a:lnTo>
                      <a:pt x="10" y="6"/>
                    </a:lnTo>
                    <a:lnTo>
                      <a:pt x="12" y="6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10" y="3"/>
                    </a:lnTo>
                    <a:lnTo>
                      <a:pt x="8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3" name="Freeform 107">
                <a:extLst>
                  <a:ext uri="{FF2B5EF4-FFF2-40B4-BE49-F238E27FC236}">
                    <a16:creationId xmlns:a16="http://schemas.microsoft.com/office/drawing/2014/main" id="{B1B33E88-FE65-9E6D-D295-1B38D3D7970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90552" y="1427311"/>
                <a:ext cx="300038" cy="300038"/>
              </a:xfrm>
              <a:custGeom>
                <a:avLst/>
                <a:gdLst>
                  <a:gd name="T0" fmla="*/ 122 w 189"/>
                  <a:gd name="T1" fmla="*/ 51 h 189"/>
                  <a:gd name="T2" fmla="*/ 94 w 189"/>
                  <a:gd name="T3" fmla="*/ 0 h 189"/>
                  <a:gd name="T4" fmla="*/ 104 w 189"/>
                  <a:gd name="T5" fmla="*/ 10 h 189"/>
                  <a:gd name="T6" fmla="*/ 98 w 189"/>
                  <a:gd name="T7" fmla="*/ 19 h 189"/>
                  <a:gd name="T8" fmla="*/ 105 w 189"/>
                  <a:gd name="T9" fmla="*/ 20 h 189"/>
                  <a:gd name="T10" fmla="*/ 118 w 189"/>
                  <a:gd name="T11" fmla="*/ 21 h 189"/>
                  <a:gd name="T12" fmla="*/ 124 w 189"/>
                  <a:gd name="T13" fmla="*/ 32 h 189"/>
                  <a:gd name="T14" fmla="*/ 127 w 189"/>
                  <a:gd name="T15" fmla="*/ 41 h 189"/>
                  <a:gd name="T16" fmla="*/ 116 w 189"/>
                  <a:gd name="T17" fmla="*/ 53 h 189"/>
                  <a:gd name="T18" fmla="*/ 121 w 189"/>
                  <a:gd name="T19" fmla="*/ 61 h 189"/>
                  <a:gd name="T20" fmla="*/ 145 w 189"/>
                  <a:gd name="T21" fmla="*/ 80 h 189"/>
                  <a:gd name="T22" fmla="*/ 151 w 189"/>
                  <a:gd name="T23" fmla="*/ 84 h 189"/>
                  <a:gd name="T24" fmla="*/ 147 w 189"/>
                  <a:gd name="T25" fmla="*/ 95 h 189"/>
                  <a:gd name="T26" fmla="*/ 128 w 189"/>
                  <a:gd name="T27" fmla="*/ 102 h 189"/>
                  <a:gd name="T28" fmla="*/ 141 w 189"/>
                  <a:gd name="T29" fmla="*/ 113 h 189"/>
                  <a:gd name="T30" fmla="*/ 155 w 189"/>
                  <a:gd name="T31" fmla="*/ 126 h 189"/>
                  <a:gd name="T32" fmla="*/ 165 w 189"/>
                  <a:gd name="T33" fmla="*/ 134 h 189"/>
                  <a:gd name="T34" fmla="*/ 178 w 189"/>
                  <a:gd name="T35" fmla="*/ 135 h 189"/>
                  <a:gd name="T36" fmla="*/ 182 w 189"/>
                  <a:gd name="T37" fmla="*/ 138 h 189"/>
                  <a:gd name="T38" fmla="*/ 181 w 189"/>
                  <a:gd name="T39" fmla="*/ 143 h 189"/>
                  <a:gd name="T40" fmla="*/ 182 w 189"/>
                  <a:gd name="T41" fmla="*/ 154 h 189"/>
                  <a:gd name="T42" fmla="*/ 188 w 189"/>
                  <a:gd name="T43" fmla="*/ 161 h 189"/>
                  <a:gd name="T44" fmla="*/ 180 w 189"/>
                  <a:gd name="T45" fmla="*/ 162 h 189"/>
                  <a:gd name="T46" fmla="*/ 182 w 189"/>
                  <a:gd name="T47" fmla="*/ 172 h 189"/>
                  <a:gd name="T48" fmla="*/ 181 w 189"/>
                  <a:gd name="T49" fmla="*/ 182 h 189"/>
                  <a:gd name="T50" fmla="*/ 174 w 189"/>
                  <a:gd name="T51" fmla="*/ 185 h 189"/>
                  <a:gd name="T52" fmla="*/ 161 w 189"/>
                  <a:gd name="T53" fmla="*/ 189 h 189"/>
                  <a:gd name="T54" fmla="*/ 150 w 189"/>
                  <a:gd name="T55" fmla="*/ 163 h 189"/>
                  <a:gd name="T56" fmla="*/ 147 w 189"/>
                  <a:gd name="T57" fmla="*/ 157 h 189"/>
                  <a:gd name="T58" fmla="*/ 138 w 189"/>
                  <a:gd name="T59" fmla="*/ 150 h 189"/>
                  <a:gd name="T60" fmla="*/ 140 w 189"/>
                  <a:gd name="T61" fmla="*/ 137 h 189"/>
                  <a:gd name="T62" fmla="*/ 127 w 189"/>
                  <a:gd name="T63" fmla="*/ 137 h 189"/>
                  <a:gd name="T64" fmla="*/ 119 w 189"/>
                  <a:gd name="T65" fmla="*/ 141 h 189"/>
                  <a:gd name="T66" fmla="*/ 108 w 189"/>
                  <a:gd name="T67" fmla="*/ 133 h 189"/>
                  <a:gd name="T68" fmla="*/ 103 w 189"/>
                  <a:gd name="T69" fmla="*/ 130 h 189"/>
                  <a:gd name="T70" fmla="*/ 93 w 189"/>
                  <a:gd name="T71" fmla="*/ 120 h 189"/>
                  <a:gd name="T72" fmla="*/ 80 w 189"/>
                  <a:gd name="T73" fmla="*/ 125 h 189"/>
                  <a:gd name="T74" fmla="*/ 73 w 189"/>
                  <a:gd name="T75" fmla="*/ 117 h 189"/>
                  <a:gd name="T76" fmla="*/ 68 w 189"/>
                  <a:gd name="T77" fmla="*/ 112 h 189"/>
                  <a:gd name="T78" fmla="*/ 56 w 189"/>
                  <a:gd name="T79" fmla="*/ 101 h 189"/>
                  <a:gd name="T80" fmla="*/ 42 w 189"/>
                  <a:gd name="T81" fmla="*/ 100 h 189"/>
                  <a:gd name="T82" fmla="*/ 28 w 189"/>
                  <a:gd name="T83" fmla="*/ 100 h 189"/>
                  <a:gd name="T84" fmla="*/ 17 w 189"/>
                  <a:gd name="T85" fmla="*/ 88 h 189"/>
                  <a:gd name="T86" fmla="*/ 11 w 189"/>
                  <a:gd name="T87" fmla="*/ 77 h 189"/>
                  <a:gd name="T88" fmla="*/ 11 w 189"/>
                  <a:gd name="T89" fmla="*/ 68 h 189"/>
                  <a:gd name="T90" fmla="*/ 12 w 189"/>
                  <a:gd name="T91" fmla="*/ 60 h 189"/>
                  <a:gd name="T92" fmla="*/ 12 w 189"/>
                  <a:gd name="T93" fmla="*/ 58 h 189"/>
                  <a:gd name="T94" fmla="*/ 17 w 189"/>
                  <a:gd name="T95" fmla="*/ 43 h 189"/>
                  <a:gd name="T96" fmla="*/ 12 w 189"/>
                  <a:gd name="T97" fmla="*/ 29 h 189"/>
                  <a:gd name="T98" fmla="*/ 1 w 189"/>
                  <a:gd name="T99" fmla="*/ 19 h 189"/>
                  <a:gd name="T100" fmla="*/ 8 w 189"/>
                  <a:gd name="T101" fmla="*/ 13 h 189"/>
                  <a:gd name="T102" fmla="*/ 33 w 189"/>
                  <a:gd name="T103" fmla="*/ 10 h 189"/>
                  <a:gd name="T104" fmla="*/ 42 w 189"/>
                  <a:gd name="T105" fmla="*/ 8 h 189"/>
                  <a:gd name="T106" fmla="*/ 46 w 189"/>
                  <a:gd name="T107" fmla="*/ 6 h 189"/>
                  <a:gd name="T108" fmla="*/ 54 w 189"/>
                  <a:gd name="T109" fmla="*/ 6 h 189"/>
                  <a:gd name="T110" fmla="*/ 63 w 189"/>
                  <a:gd name="T111" fmla="*/ 7 h 189"/>
                  <a:gd name="T112" fmla="*/ 68 w 189"/>
                  <a:gd name="T113" fmla="*/ 7 h 189"/>
                  <a:gd name="T114" fmla="*/ 85 w 189"/>
                  <a:gd name="T115" fmla="*/ 6 h 189"/>
                  <a:gd name="T116" fmla="*/ 90 w 189"/>
                  <a:gd name="T117" fmla="*/ 2 h 189"/>
                  <a:gd name="T118" fmla="*/ 94 w 189"/>
                  <a:gd name="T119" fmla="*/ 17 h 189"/>
                  <a:gd name="T120" fmla="*/ 105 w 189"/>
                  <a:gd name="T121" fmla="*/ 25 h 189"/>
                  <a:gd name="T122" fmla="*/ 104 w 189"/>
                  <a:gd name="T123" fmla="*/ 25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9" h="189">
                    <a:moveTo>
                      <a:pt x="125" y="52"/>
                    </a:moveTo>
                    <a:lnTo>
                      <a:pt x="123" y="54"/>
                    </a:lnTo>
                    <a:lnTo>
                      <a:pt x="122" y="53"/>
                    </a:lnTo>
                    <a:lnTo>
                      <a:pt x="121" y="53"/>
                    </a:lnTo>
                    <a:lnTo>
                      <a:pt x="121" y="52"/>
                    </a:lnTo>
                    <a:lnTo>
                      <a:pt x="121" y="51"/>
                    </a:lnTo>
                    <a:lnTo>
                      <a:pt x="122" y="51"/>
                    </a:lnTo>
                    <a:lnTo>
                      <a:pt x="122" y="50"/>
                    </a:lnTo>
                    <a:lnTo>
                      <a:pt x="123" y="50"/>
                    </a:lnTo>
                    <a:lnTo>
                      <a:pt x="124" y="50"/>
                    </a:lnTo>
                    <a:lnTo>
                      <a:pt x="125" y="50"/>
                    </a:lnTo>
                    <a:lnTo>
                      <a:pt x="127" y="51"/>
                    </a:lnTo>
                    <a:lnTo>
                      <a:pt x="125" y="52"/>
                    </a:lnTo>
                    <a:close/>
                    <a:moveTo>
                      <a:pt x="94" y="0"/>
                    </a:moveTo>
                    <a:lnTo>
                      <a:pt x="95" y="4"/>
                    </a:lnTo>
                    <a:lnTo>
                      <a:pt x="95" y="7"/>
                    </a:lnTo>
                    <a:lnTo>
                      <a:pt x="95" y="7"/>
                    </a:lnTo>
                    <a:lnTo>
                      <a:pt x="96" y="8"/>
                    </a:lnTo>
                    <a:lnTo>
                      <a:pt x="101" y="8"/>
                    </a:lnTo>
                    <a:lnTo>
                      <a:pt x="101" y="8"/>
                    </a:lnTo>
                    <a:lnTo>
                      <a:pt x="104" y="10"/>
                    </a:lnTo>
                    <a:lnTo>
                      <a:pt x="105" y="11"/>
                    </a:lnTo>
                    <a:lnTo>
                      <a:pt x="105" y="12"/>
                    </a:lnTo>
                    <a:lnTo>
                      <a:pt x="103" y="15"/>
                    </a:lnTo>
                    <a:lnTo>
                      <a:pt x="97" y="13"/>
                    </a:lnTo>
                    <a:lnTo>
                      <a:pt x="96" y="17"/>
                    </a:lnTo>
                    <a:lnTo>
                      <a:pt x="97" y="18"/>
                    </a:lnTo>
                    <a:lnTo>
                      <a:pt x="98" y="19"/>
                    </a:lnTo>
                    <a:lnTo>
                      <a:pt x="99" y="19"/>
                    </a:lnTo>
                    <a:lnTo>
                      <a:pt x="101" y="18"/>
                    </a:lnTo>
                    <a:lnTo>
                      <a:pt x="101" y="17"/>
                    </a:lnTo>
                    <a:lnTo>
                      <a:pt x="102" y="17"/>
                    </a:lnTo>
                    <a:lnTo>
                      <a:pt x="103" y="19"/>
                    </a:lnTo>
                    <a:lnTo>
                      <a:pt x="104" y="20"/>
                    </a:lnTo>
                    <a:lnTo>
                      <a:pt x="105" y="20"/>
                    </a:lnTo>
                    <a:lnTo>
                      <a:pt x="106" y="21"/>
                    </a:lnTo>
                    <a:lnTo>
                      <a:pt x="110" y="21"/>
                    </a:lnTo>
                    <a:lnTo>
                      <a:pt x="112" y="23"/>
                    </a:lnTo>
                    <a:lnTo>
                      <a:pt x="113" y="24"/>
                    </a:lnTo>
                    <a:lnTo>
                      <a:pt x="115" y="21"/>
                    </a:lnTo>
                    <a:lnTo>
                      <a:pt x="116" y="21"/>
                    </a:lnTo>
                    <a:lnTo>
                      <a:pt x="118" y="21"/>
                    </a:lnTo>
                    <a:lnTo>
                      <a:pt x="119" y="24"/>
                    </a:lnTo>
                    <a:lnTo>
                      <a:pt x="118" y="26"/>
                    </a:lnTo>
                    <a:lnTo>
                      <a:pt x="119" y="27"/>
                    </a:lnTo>
                    <a:lnTo>
                      <a:pt x="120" y="27"/>
                    </a:lnTo>
                    <a:lnTo>
                      <a:pt x="120" y="27"/>
                    </a:lnTo>
                    <a:lnTo>
                      <a:pt x="122" y="28"/>
                    </a:lnTo>
                    <a:lnTo>
                      <a:pt x="124" y="32"/>
                    </a:lnTo>
                    <a:lnTo>
                      <a:pt x="125" y="33"/>
                    </a:lnTo>
                    <a:lnTo>
                      <a:pt x="127" y="33"/>
                    </a:lnTo>
                    <a:lnTo>
                      <a:pt x="128" y="33"/>
                    </a:lnTo>
                    <a:lnTo>
                      <a:pt x="129" y="34"/>
                    </a:lnTo>
                    <a:lnTo>
                      <a:pt x="129" y="35"/>
                    </a:lnTo>
                    <a:lnTo>
                      <a:pt x="128" y="38"/>
                    </a:lnTo>
                    <a:lnTo>
                      <a:pt x="127" y="41"/>
                    </a:lnTo>
                    <a:lnTo>
                      <a:pt x="122" y="43"/>
                    </a:lnTo>
                    <a:lnTo>
                      <a:pt x="119" y="44"/>
                    </a:lnTo>
                    <a:lnTo>
                      <a:pt x="116" y="45"/>
                    </a:lnTo>
                    <a:lnTo>
                      <a:pt x="115" y="49"/>
                    </a:lnTo>
                    <a:lnTo>
                      <a:pt x="115" y="50"/>
                    </a:lnTo>
                    <a:lnTo>
                      <a:pt x="115" y="52"/>
                    </a:lnTo>
                    <a:lnTo>
                      <a:pt x="116" y="53"/>
                    </a:lnTo>
                    <a:lnTo>
                      <a:pt x="118" y="54"/>
                    </a:lnTo>
                    <a:lnTo>
                      <a:pt x="119" y="55"/>
                    </a:lnTo>
                    <a:lnTo>
                      <a:pt x="120" y="57"/>
                    </a:lnTo>
                    <a:lnTo>
                      <a:pt x="120" y="58"/>
                    </a:lnTo>
                    <a:lnTo>
                      <a:pt x="120" y="60"/>
                    </a:lnTo>
                    <a:lnTo>
                      <a:pt x="120" y="60"/>
                    </a:lnTo>
                    <a:lnTo>
                      <a:pt x="121" y="61"/>
                    </a:lnTo>
                    <a:lnTo>
                      <a:pt x="122" y="62"/>
                    </a:lnTo>
                    <a:lnTo>
                      <a:pt x="122" y="62"/>
                    </a:lnTo>
                    <a:lnTo>
                      <a:pt x="124" y="67"/>
                    </a:lnTo>
                    <a:lnTo>
                      <a:pt x="128" y="70"/>
                    </a:lnTo>
                    <a:lnTo>
                      <a:pt x="141" y="78"/>
                    </a:lnTo>
                    <a:lnTo>
                      <a:pt x="141" y="78"/>
                    </a:lnTo>
                    <a:lnTo>
                      <a:pt x="145" y="80"/>
                    </a:lnTo>
                    <a:lnTo>
                      <a:pt x="146" y="80"/>
                    </a:lnTo>
                    <a:lnTo>
                      <a:pt x="146" y="80"/>
                    </a:lnTo>
                    <a:lnTo>
                      <a:pt x="147" y="80"/>
                    </a:lnTo>
                    <a:lnTo>
                      <a:pt x="148" y="80"/>
                    </a:lnTo>
                    <a:lnTo>
                      <a:pt x="149" y="80"/>
                    </a:lnTo>
                    <a:lnTo>
                      <a:pt x="150" y="82"/>
                    </a:lnTo>
                    <a:lnTo>
                      <a:pt x="151" y="84"/>
                    </a:lnTo>
                    <a:lnTo>
                      <a:pt x="151" y="84"/>
                    </a:lnTo>
                    <a:lnTo>
                      <a:pt x="151" y="85"/>
                    </a:lnTo>
                    <a:lnTo>
                      <a:pt x="151" y="85"/>
                    </a:lnTo>
                    <a:lnTo>
                      <a:pt x="150" y="91"/>
                    </a:lnTo>
                    <a:lnTo>
                      <a:pt x="149" y="92"/>
                    </a:lnTo>
                    <a:lnTo>
                      <a:pt x="148" y="94"/>
                    </a:lnTo>
                    <a:lnTo>
                      <a:pt x="147" y="95"/>
                    </a:lnTo>
                    <a:lnTo>
                      <a:pt x="147" y="95"/>
                    </a:lnTo>
                    <a:lnTo>
                      <a:pt x="146" y="99"/>
                    </a:lnTo>
                    <a:lnTo>
                      <a:pt x="146" y="100"/>
                    </a:lnTo>
                    <a:lnTo>
                      <a:pt x="145" y="101"/>
                    </a:lnTo>
                    <a:lnTo>
                      <a:pt x="141" y="101"/>
                    </a:lnTo>
                    <a:lnTo>
                      <a:pt x="131" y="100"/>
                    </a:lnTo>
                    <a:lnTo>
                      <a:pt x="128" y="102"/>
                    </a:lnTo>
                    <a:lnTo>
                      <a:pt x="128" y="102"/>
                    </a:lnTo>
                    <a:lnTo>
                      <a:pt x="128" y="103"/>
                    </a:lnTo>
                    <a:lnTo>
                      <a:pt x="130" y="104"/>
                    </a:lnTo>
                    <a:lnTo>
                      <a:pt x="136" y="105"/>
                    </a:lnTo>
                    <a:lnTo>
                      <a:pt x="137" y="105"/>
                    </a:lnTo>
                    <a:lnTo>
                      <a:pt x="139" y="108"/>
                    </a:lnTo>
                    <a:lnTo>
                      <a:pt x="141" y="113"/>
                    </a:lnTo>
                    <a:lnTo>
                      <a:pt x="141" y="113"/>
                    </a:lnTo>
                    <a:lnTo>
                      <a:pt x="145" y="117"/>
                    </a:lnTo>
                    <a:lnTo>
                      <a:pt x="146" y="117"/>
                    </a:lnTo>
                    <a:lnTo>
                      <a:pt x="148" y="118"/>
                    </a:lnTo>
                    <a:lnTo>
                      <a:pt x="151" y="119"/>
                    </a:lnTo>
                    <a:lnTo>
                      <a:pt x="153" y="121"/>
                    </a:lnTo>
                    <a:lnTo>
                      <a:pt x="155" y="126"/>
                    </a:lnTo>
                    <a:lnTo>
                      <a:pt x="157" y="127"/>
                    </a:lnTo>
                    <a:lnTo>
                      <a:pt x="159" y="128"/>
                    </a:lnTo>
                    <a:lnTo>
                      <a:pt x="161" y="128"/>
                    </a:lnTo>
                    <a:lnTo>
                      <a:pt x="162" y="129"/>
                    </a:lnTo>
                    <a:lnTo>
                      <a:pt x="163" y="132"/>
                    </a:lnTo>
                    <a:lnTo>
                      <a:pt x="164" y="133"/>
                    </a:lnTo>
                    <a:lnTo>
                      <a:pt x="165" y="134"/>
                    </a:lnTo>
                    <a:lnTo>
                      <a:pt x="167" y="133"/>
                    </a:lnTo>
                    <a:lnTo>
                      <a:pt x="171" y="130"/>
                    </a:lnTo>
                    <a:lnTo>
                      <a:pt x="173" y="130"/>
                    </a:lnTo>
                    <a:lnTo>
                      <a:pt x="174" y="132"/>
                    </a:lnTo>
                    <a:lnTo>
                      <a:pt x="175" y="134"/>
                    </a:lnTo>
                    <a:lnTo>
                      <a:pt x="176" y="134"/>
                    </a:lnTo>
                    <a:lnTo>
                      <a:pt x="178" y="135"/>
                    </a:lnTo>
                    <a:lnTo>
                      <a:pt x="181" y="134"/>
                    </a:lnTo>
                    <a:lnTo>
                      <a:pt x="182" y="134"/>
                    </a:lnTo>
                    <a:lnTo>
                      <a:pt x="183" y="135"/>
                    </a:lnTo>
                    <a:lnTo>
                      <a:pt x="184" y="136"/>
                    </a:lnTo>
                    <a:lnTo>
                      <a:pt x="184" y="137"/>
                    </a:lnTo>
                    <a:lnTo>
                      <a:pt x="183" y="138"/>
                    </a:lnTo>
                    <a:lnTo>
                      <a:pt x="182" y="138"/>
                    </a:lnTo>
                    <a:lnTo>
                      <a:pt x="182" y="140"/>
                    </a:lnTo>
                    <a:lnTo>
                      <a:pt x="182" y="141"/>
                    </a:lnTo>
                    <a:lnTo>
                      <a:pt x="182" y="142"/>
                    </a:lnTo>
                    <a:lnTo>
                      <a:pt x="182" y="142"/>
                    </a:lnTo>
                    <a:lnTo>
                      <a:pt x="182" y="143"/>
                    </a:lnTo>
                    <a:lnTo>
                      <a:pt x="181" y="143"/>
                    </a:lnTo>
                    <a:lnTo>
                      <a:pt x="181" y="143"/>
                    </a:lnTo>
                    <a:lnTo>
                      <a:pt x="176" y="144"/>
                    </a:lnTo>
                    <a:lnTo>
                      <a:pt x="175" y="145"/>
                    </a:lnTo>
                    <a:lnTo>
                      <a:pt x="174" y="147"/>
                    </a:lnTo>
                    <a:lnTo>
                      <a:pt x="175" y="150"/>
                    </a:lnTo>
                    <a:lnTo>
                      <a:pt x="176" y="151"/>
                    </a:lnTo>
                    <a:lnTo>
                      <a:pt x="181" y="153"/>
                    </a:lnTo>
                    <a:lnTo>
                      <a:pt x="182" y="154"/>
                    </a:lnTo>
                    <a:lnTo>
                      <a:pt x="182" y="155"/>
                    </a:lnTo>
                    <a:lnTo>
                      <a:pt x="183" y="157"/>
                    </a:lnTo>
                    <a:lnTo>
                      <a:pt x="183" y="158"/>
                    </a:lnTo>
                    <a:lnTo>
                      <a:pt x="185" y="159"/>
                    </a:lnTo>
                    <a:lnTo>
                      <a:pt x="188" y="161"/>
                    </a:lnTo>
                    <a:lnTo>
                      <a:pt x="188" y="161"/>
                    </a:lnTo>
                    <a:lnTo>
                      <a:pt x="188" y="161"/>
                    </a:lnTo>
                    <a:lnTo>
                      <a:pt x="189" y="161"/>
                    </a:lnTo>
                    <a:lnTo>
                      <a:pt x="189" y="162"/>
                    </a:lnTo>
                    <a:lnTo>
                      <a:pt x="188" y="162"/>
                    </a:lnTo>
                    <a:lnTo>
                      <a:pt x="187" y="162"/>
                    </a:lnTo>
                    <a:lnTo>
                      <a:pt x="184" y="165"/>
                    </a:lnTo>
                    <a:lnTo>
                      <a:pt x="183" y="165"/>
                    </a:lnTo>
                    <a:lnTo>
                      <a:pt x="180" y="162"/>
                    </a:lnTo>
                    <a:lnTo>
                      <a:pt x="178" y="162"/>
                    </a:lnTo>
                    <a:lnTo>
                      <a:pt x="176" y="163"/>
                    </a:lnTo>
                    <a:lnTo>
                      <a:pt x="176" y="166"/>
                    </a:lnTo>
                    <a:lnTo>
                      <a:pt x="178" y="168"/>
                    </a:lnTo>
                    <a:lnTo>
                      <a:pt x="180" y="169"/>
                    </a:lnTo>
                    <a:lnTo>
                      <a:pt x="181" y="170"/>
                    </a:lnTo>
                    <a:lnTo>
                      <a:pt x="182" y="172"/>
                    </a:lnTo>
                    <a:lnTo>
                      <a:pt x="182" y="175"/>
                    </a:lnTo>
                    <a:lnTo>
                      <a:pt x="182" y="177"/>
                    </a:lnTo>
                    <a:lnTo>
                      <a:pt x="181" y="179"/>
                    </a:lnTo>
                    <a:lnTo>
                      <a:pt x="181" y="179"/>
                    </a:lnTo>
                    <a:lnTo>
                      <a:pt x="181" y="179"/>
                    </a:lnTo>
                    <a:lnTo>
                      <a:pt x="181" y="180"/>
                    </a:lnTo>
                    <a:lnTo>
                      <a:pt x="181" y="182"/>
                    </a:lnTo>
                    <a:lnTo>
                      <a:pt x="181" y="183"/>
                    </a:lnTo>
                    <a:lnTo>
                      <a:pt x="181" y="184"/>
                    </a:lnTo>
                    <a:lnTo>
                      <a:pt x="183" y="188"/>
                    </a:lnTo>
                    <a:lnTo>
                      <a:pt x="182" y="187"/>
                    </a:lnTo>
                    <a:lnTo>
                      <a:pt x="176" y="185"/>
                    </a:lnTo>
                    <a:lnTo>
                      <a:pt x="175" y="185"/>
                    </a:lnTo>
                    <a:lnTo>
                      <a:pt x="174" y="185"/>
                    </a:lnTo>
                    <a:lnTo>
                      <a:pt x="173" y="185"/>
                    </a:lnTo>
                    <a:lnTo>
                      <a:pt x="171" y="185"/>
                    </a:lnTo>
                    <a:lnTo>
                      <a:pt x="170" y="185"/>
                    </a:lnTo>
                    <a:lnTo>
                      <a:pt x="168" y="186"/>
                    </a:lnTo>
                    <a:lnTo>
                      <a:pt x="166" y="188"/>
                    </a:lnTo>
                    <a:lnTo>
                      <a:pt x="165" y="188"/>
                    </a:lnTo>
                    <a:lnTo>
                      <a:pt x="161" y="189"/>
                    </a:lnTo>
                    <a:lnTo>
                      <a:pt x="157" y="183"/>
                    </a:lnTo>
                    <a:lnTo>
                      <a:pt x="154" y="174"/>
                    </a:lnTo>
                    <a:lnTo>
                      <a:pt x="153" y="171"/>
                    </a:lnTo>
                    <a:lnTo>
                      <a:pt x="151" y="169"/>
                    </a:lnTo>
                    <a:lnTo>
                      <a:pt x="150" y="167"/>
                    </a:lnTo>
                    <a:lnTo>
                      <a:pt x="149" y="165"/>
                    </a:lnTo>
                    <a:lnTo>
                      <a:pt x="150" y="163"/>
                    </a:lnTo>
                    <a:lnTo>
                      <a:pt x="151" y="161"/>
                    </a:lnTo>
                    <a:lnTo>
                      <a:pt x="151" y="161"/>
                    </a:lnTo>
                    <a:lnTo>
                      <a:pt x="151" y="160"/>
                    </a:lnTo>
                    <a:lnTo>
                      <a:pt x="151" y="160"/>
                    </a:lnTo>
                    <a:lnTo>
                      <a:pt x="151" y="159"/>
                    </a:lnTo>
                    <a:lnTo>
                      <a:pt x="150" y="158"/>
                    </a:lnTo>
                    <a:lnTo>
                      <a:pt x="147" y="157"/>
                    </a:lnTo>
                    <a:lnTo>
                      <a:pt x="146" y="155"/>
                    </a:lnTo>
                    <a:lnTo>
                      <a:pt x="145" y="154"/>
                    </a:lnTo>
                    <a:lnTo>
                      <a:pt x="144" y="153"/>
                    </a:lnTo>
                    <a:lnTo>
                      <a:pt x="142" y="152"/>
                    </a:lnTo>
                    <a:lnTo>
                      <a:pt x="139" y="151"/>
                    </a:lnTo>
                    <a:lnTo>
                      <a:pt x="139" y="151"/>
                    </a:lnTo>
                    <a:lnTo>
                      <a:pt x="138" y="150"/>
                    </a:lnTo>
                    <a:lnTo>
                      <a:pt x="139" y="149"/>
                    </a:lnTo>
                    <a:lnTo>
                      <a:pt x="140" y="145"/>
                    </a:lnTo>
                    <a:lnTo>
                      <a:pt x="141" y="144"/>
                    </a:lnTo>
                    <a:lnTo>
                      <a:pt x="140" y="141"/>
                    </a:lnTo>
                    <a:lnTo>
                      <a:pt x="140" y="141"/>
                    </a:lnTo>
                    <a:lnTo>
                      <a:pt x="140" y="138"/>
                    </a:lnTo>
                    <a:lnTo>
                      <a:pt x="140" y="137"/>
                    </a:lnTo>
                    <a:lnTo>
                      <a:pt x="140" y="136"/>
                    </a:lnTo>
                    <a:lnTo>
                      <a:pt x="139" y="135"/>
                    </a:lnTo>
                    <a:lnTo>
                      <a:pt x="137" y="135"/>
                    </a:lnTo>
                    <a:lnTo>
                      <a:pt x="136" y="135"/>
                    </a:lnTo>
                    <a:lnTo>
                      <a:pt x="136" y="135"/>
                    </a:lnTo>
                    <a:lnTo>
                      <a:pt x="128" y="136"/>
                    </a:lnTo>
                    <a:lnTo>
                      <a:pt x="127" y="137"/>
                    </a:lnTo>
                    <a:lnTo>
                      <a:pt x="122" y="141"/>
                    </a:lnTo>
                    <a:lnTo>
                      <a:pt x="121" y="141"/>
                    </a:lnTo>
                    <a:lnTo>
                      <a:pt x="120" y="141"/>
                    </a:lnTo>
                    <a:lnTo>
                      <a:pt x="120" y="141"/>
                    </a:lnTo>
                    <a:lnTo>
                      <a:pt x="119" y="141"/>
                    </a:lnTo>
                    <a:lnTo>
                      <a:pt x="119" y="141"/>
                    </a:lnTo>
                    <a:lnTo>
                      <a:pt x="119" y="141"/>
                    </a:lnTo>
                    <a:lnTo>
                      <a:pt x="116" y="138"/>
                    </a:lnTo>
                    <a:lnTo>
                      <a:pt x="115" y="138"/>
                    </a:lnTo>
                    <a:lnTo>
                      <a:pt x="113" y="138"/>
                    </a:lnTo>
                    <a:lnTo>
                      <a:pt x="112" y="137"/>
                    </a:lnTo>
                    <a:lnTo>
                      <a:pt x="111" y="137"/>
                    </a:lnTo>
                    <a:lnTo>
                      <a:pt x="111" y="135"/>
                    </a:lnTo>
                    <a:lnTo>
                      <a:pt x="108" y="133"/>
                    </a:lnTo>
                    <a:lnTo>
                      <a:pt x="108" y="133"/>
                    </a:lnTo>
                    <a:lnTo>
                      <a:pt x="107" y="133"/>
                    </a:lnTo>
                    <a:lnTo>
                      <a:pt x="105" y="135"/>
                    </a:lnTo>
                    <a:lnTo>
                      <a:pt x="103" y="135"/>
                    </a:lnTo>
                    <a:lnTo>
                      <a:pt x="102" y="134"/>
                    </a:lnTo>
                    <a:lnTo>
                      <a:pt x="102" y="133"/>
                    </a:lnTo>
                    <a:lnTo>
                      <a:pt x="103" y="130"/>
                    </a:lnTo>
                    <a:lnTo>
                      <a:pt x="103" y="128"/>
                    </a:lnTo>
                    <a:lnTo>
                      <a:pt x="102" y="127"/>
                    </a:lnTo>
                    <a:lnTo>
                      <a:pt x="102" y="126"/>
                    </a:lnTo>
                    <a:lnTo>
                      <a:pt x="97" y="121"/>
                    </a:lnTo>
                    <a:lnTo>
                      <a:pt x="97" y="120"/>
                    </a:lnTo>
                    <a:lnTo>
                      <a:pt x="95" y="119"/>
                    </a:lnTo>
                    <a:lnTo>
                      <a:pt x="93" y="120"/>
                    </a:lnTo>
                    <a:lnTo>
                      <a:pt x="90" y="121"/>
                    </a:lnTo>
                    <a:lnTo>
                      <a:pt x="90" y="121"/>
                    </a:lnTo>
                    <a:lnTo>
                      <a:pt x="89" y="122"/>
                    </a:lnTo>
                    <a:lnTo>
                      <a:pt x="87" y="124"/>
                    </a:lnTo>
                    <a:lnTo>
                      <a:pt x="84" y="124"/>
                    </a:lnTo>
                    <a:lnTo>
                      <a:pt x="81" y="124"/>
                    </a:lnTo>
                    <a:lnTo>
                      <a:pt x="80" y="125"/>
                    </a:lnTo>
                    <a:lnTo>
                      <a:pt x="79" y="122"/>
                    </a:lnTo>
                    <a:lnTo>
                      <a:pt x="76" y="118"/>
                    </a:lnTo>
                    <a:lnTo>
                      <a:pt x="75" y="118"/>
                    </a:lnTo>
                    <a:lnTo>
                      <a:pt x="75" y="117"/>
                    </a:lnTo>
                    <a:lnTo>
                      <a:pt x="75" y="117"/>
                    </a:lnTo>
                    <a:lnTo>
                      <a:pt x="73" y="117"/>
                    </a:lnTo>
                    <a:lnTo>
                      <a:pt x="73" y="117"/>
                    </a:lnTo>
                    <a:lnTo>
                      <a:pt x="72" y="117"/>
                    </a:lnTo>
                    <a:lnTo>
                      <a:pt x="70" y="115"/>
                    </a:lnTo>
                    <a:lnTo>
                      <a:pt x="69" y="115"/>
                    </a:lnTo>
                    <a:lnTo>
                      <a:pt x="69" y="115"/>
                    </a:lnTo>
                    <a:lnTo>
                      <a:pt x="69" y="113"/>
                    </a:lnTo>
                    <a:lnTo>
                      <a:pt x="69" y="112"/>
                    </a:lnTo>
                    <a:lnTo>
                      <a:pt x="68" y="112"/>
                    </a:lnTo>
                    <a:lnTo>
                      <a:pt x="68" y="111"/>
                    </a:lnTo>
                    <a:lnTo>
                      <a:pt x="67" y="110"/>
                    </a:lnTo>
                    <a:lnTo>
                      <a:pt x="67" y="109"/>
                    </a:lnTo>
                    <a:lnTo>
                      <a:pt x="67" y="108"/>
                    </a:lnTo>
                    <a:lnTo>
                      <a:pt x="64" y="107"/>
                    </a:lnTo>
                    <a:lnTo>
                      <a:pt x="61" y="103"/>
                    </a:lnTo>
                    <a:lnTo>
                      <a:pt x="56" y="101"/>
                    </a:lnTo>
                    <a:lnTo>
                      <a:pt x="53" y="99"/>
                    </a:lnTo>
                    <a:lnTo>
                      <a:pt x="51" y="98"/>
                    </a:lnTo>
                    <a:lnTo>
                      <a:pt x="49" y="98"/>
                    </a:lnTo>
                    <a:lnTo>
                      <a:pt x="45" y="99"/>
                    </a:lnTo>
                    <a:lnTo>
                      <a:pt x="44" y="99"/>
                    </a:lnTo>
                    <a:lnTo>
                      <a:pt x="42" y="100"/>
                    </a:lnTo>
                    <a:lnTo>
                      <a:pt x="42" y="100"/>
                    </a:lnTo>
                    <a:lnTo>
                      <a:pt x="41" y="100"/>
                    </a:lnTo>
                    <a:lnTo>
                      <a:pt x="41" y="99"/>
                    </a:lnTo>
                    <a:lnTo>
                      <a:pt x="39" y="99"/>
                    </a:lnTo>
                    <a:lnTo>
                      <a:pt x="38" y="99"/>
                    </a:lnTo>
                    <a:lnTo>
                      <a:pt x="36" y="100"/>
                    </a:lnTo>
                    <a:lnTo>
                      <a:pt x="36" y="101"/>
                    </a:lnTo>
                    <a:lnTo>
                      <a:pt x="28" y="100"/>
                    </a:lnTo>
                    <a:lnTo>
                      <a:pt x="21" y="96"/>
                    </a:lnTo>
                    <a:lnTo>
                      <a:pt x="17" y="94"/>
                    </a:lnTo>
                    <a:lnTo>
                      <a:pt x="13" y="93"/>
                    </a:lnTo>
                    <a:lnTo>
                      <a:pt x="13" y="91"/>
                    </a:lnTo>
                    <a:lnTo>
                      <a:pt x="13" y="90"/>
                    </a:lnTo>
                    <a:lnTo>
                      <a:pt x="17" y="90"/>
                    </a:lnTo>
                    <a:lnTo>
                      <a:pt x="17" y="88"/>
                    </a:lnTo>
                    <a:lnTo>
                      <a:pt x="17" y="87"/>
                    </a:lnTo>
                    <a:lnTo>
                      <a:pt x="15" y="85"/>
                    </a:lnTo>
                    <a:lnTo>
                      <a:pt x="15" y="84"/>
                    </a:lnTo>
                    <a:lnTo>
                      <a:pt x="16" y="83"/>
                    </a:lnTo>
                    <a:lnTo>
                      <a:pt x="16" y="83"/>
                    </a:lnTo>
                    <a:lnTo>
                      <a:pt x="15" y="80"/>
                    </a:lnTo>
                    <a:lnTo>
                      <a:pt x="11" y="77"/>
                    </a:lnTo>
                    <a:lnTo>
                      <a:pt x="10" y="76"/>
                    </a:lnTo>
                    <a:lnTo>
                      <a:pt x="9" y="75"/>
                    </a:lnTo>
                    <a:lnTo>
                      <a:pt x="10" y="73"/>
                    </a:lnTo>
                    <a:lnTo>
                      <a:pt x="10" y="73"/>
                    </a:lnTo>
                    <a:lnTo>
                      <a:pt x="11" y="69"/>
                    </a:lnTo>
                    <a:lnTo>
                      <a:pt x="11" y="69"/>
                    </a:lnTo>
                    <a:lnTo>
                      <a:pt x="11" y="68"/>
                    </a:lnTo>
                    <a:lnTo>
                      <a:pt x="9" y="67"/>
                    </a:lnTo>
                    <a:lnTo>
                      <a:pt x="8" y="65"/>
                    </a:lnTo>
                    <a:lnTo>
                      <a:pt x="8" y="63"/>
                    </a:lnTo>
                    <a:lnTo>
                      <a:pt x="9" y="61"/>
                    </a:lnTo>
                    <a:lnTo>
                      <a:pt x="11" y="61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1" y="59"/>
                    </a:lnTo>
                    <a:lnTo>
                      <a:pt x="12" y="59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3" y="60"/>
                    </a:lnTo>
                    <a:lnTo>
                      <a:pt x="12" y="58"/>
                    </a:lnTo>
                    <a:lnTo>
                      <a:pt x="13" y="57"/>
                    </a:lnTo>
                    <a:lnTo>
                      <a:pt x="16" y="53"/>
                    </a:lnTo>
                    <a:lnTo>
                      <a:pt x="16" y="52"/>
                    </a:lnTo>
                    <a:lnTo>
                      <a:pt x="16" y="51"/>
                    </a:lnTo>
                    <a:lnTo>
                      <a:pt x="17" y="49"/>
                    </a:lnTo>
                    <a:lnTo>
                      <a:pt x="18" y="49"/>
                    </a:lnTo>
                    <a:lnTo>
                      <a:pt x="17" y="43"/>
                    </a:lnTo>
                    <a:lnTo>
                      <a:pt x="17" y="42"/>
                    </a:lnTo>
                    <a:lnTo>
                      <a:pt x="17" y="40"/>
                    </a:lnTo>
                    <a:lnTo>
                      <a:pt x="13" y="36"/>
                    </a:lnTo>
                    <a:lnTo>
                      <a:pt x="13" y="35"/>
                    </a:lnTo>
                    <a:lnTo>
                      <a:pt x="13" y="33"/>
                    </a:lnTo>
                    <a:lnTo>
                      <a:pt x="13" y="32"/>
                    </a:lnTo>
                    <a:lnTo>
                      <a:pt x="12" y="29"/>
                    </a:lnTo>
                    <a:lnTo>
                      <a:pt x="12" y="28"/>
                    </a:lnTo>
                    <a:lnTo>
                      <a:pt x="10" y="26"/>
                    </a:lnTo>
                    <a:lnTo>
                      <a:pt x="8" y="24"/>
                    </a:lnTo>
                    <a:lnTo>
                      <a:pt x="6" y="23"/>
                    </a:lnTo>
                    <a:lnTo>
                      <a:pt x="2" y="23"/>
                    </a:lnTo>
                    <a:lnTo>
                      <a:pt x="1" y="21"/>
                    </a:lnTo>
                    <a:lnTo>
                      <a:pt x="1" y="19"/>
                    </a:lnTo>
                    <a:lnTo>
                      <a:pt x="0" y="16"/>
                    </a:lnTo>
                    <a:lnTo>
                      <a:pt x="0" y="15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2" y="15"/>
                    </a:lnTo>
                    <a:lnTo>
                      <a:pt x="6" y="13"/>
                    </a:lnTo>
                    <a:lnTo>
                      <a:pt x="8" y="13"/>
                    </a:lnTo>
                    <a:lnTo>
                      <a:pt x="18" y="15"/>
                    </a:lnTo>
                    <a:lnTo>
                      <a:pt x="19" y="15"/>
                    </a:lnTo>
                    <a:lnTo>
                      <a:pt x="20" y="13"/>
                    </a:lnTo>
                    <a:lnTo>
                      <a:pt x="23" y="11"/>
                    </a:lnTo>
                    <a:lnTo>
                      <a:pt x="26" y="10"/>
                    </a:lnTo>
                    <a:lnTo>
                      <a:pt x="30" y="10"/>
                    </a:lnTo>
                    <a:lnTo>
                      <a:pt x="33" y="10"/>
                    </a:lnTo>
                    <a:lnTo>
                      <a:pt x="33" y="10"/>
                    </a:lnTo>
                    <a:lnTo>
                      <a:pt x="34" y="9"/>
                    </a:lnTo>
                    <a:lnTo>
                      <a:pt x="36" y="8"/>
                    </a:lnTo>
                    <a:lnTo>
                      <a:pt x="37" y="8"/>
                    </a:lnTo>
                    <a:lnTo>
                      <a:pt x="39" y="9"/>
                    </a:lnTo>
                    <a:lnTo>
                      <a:pt x="41" y="9"/>
                    </a:lnTo>
                    <a:lnTo>
                      <a:pt x="42" y="8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4" y="6"/>
                    </a:lnTo>
                    <a:lnTo>
                      <a:pt x="44" y="6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6" y="6"/>
                    </a:lnTo>
                    <a:lnTo>
                      <a:pt x="50" y="8"/>
                    </a:lnTo>
                    <a:lnTo>
                      <a:pt x="51" y="8"/>
                    </a:lnTo>
                    <a:lnTo>
                      <a:pt x="52" y="8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3" y="7"/>
                    </a:lnTo>
                    <a:lnTo>
                      <a:pt x="54" y="6"/>
                    </a:lnTo>
                    <a:lnTo>
                      <a:pt x="55" y="6"/>
                    </a:lnTo>
                    <a:lnTo>
                      <a:pt x="58" y="8"/>
                    </a:lnTo>
                    <a:lnTo>
                      <a:pt x="60" y="9"/>
                    </a:lnTo>
                    <a:lnTo>
                      <a:pt x="61" y="9"/>
                    </a:lnTo>
                    <a:lnTo>
                      <a:pt x="62" y="8"/>
                    </a:lnTo>
                    <a:lnTo>
                      <a:pt x="63" y="7"/>
                    </a:lnTo>
                    <a:lnTo>
                      <a:pt x="63" y="7"/>
                    </a:lnTo>
                    <a:lnTo>
                      <a:pt x="64" y="7"/>
                    </a:lnTo>
                    <a:lnTo>
                      <a:pt x="64" y="7"/>
                    </a:lnTo>
                    <a:lnTo>
                      <a:pt x="64" y="8"/>
                    </a:lnTo>
                    <a:lnTo>
                      <a:pt x="66" y="9"/>
                    </a:lnTo>
                    <a:lnTo>
                      <a:pt x="67" y="9"/>
                    </a:lnTo>
                    <a:lnTo>
                      <a:pt x="68" y="8"/>
                    </a:lnTo>
                    <a:lnTo>
                      <a:pt x="68" y="7"/>
                    </a:lnTo>
                    <a:lnTo>
                      <a:pt x="69" y="6"/>
                    </a:lnTo>
                    <a:lnTo>
                      <a:pt x="70" y="6"/>
                    </a:lnTo>
                    <a:lnTo>
                      <a:pt x="71" y="6"/>
                    </a:lnTo>
                    <a:lnTo>
                      <a:pt x="73" y="7"/>
                    </a:lnTo>
                    <a:lnTo>
                      <a:pt x="82" y="7"/>
                    </a:lnTo>
                    <a:lnTo>
                      <a:pt x="84" y="7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4" y="4"/>
                    </a:lnTo>
                    <a:lnTo>
                      <a:pt x="81" y="3"/>
                    </a:lnTo>
                    <a:lnTo>
                      <a:pt x="81" y="2"/>
                    </a:lnTo>
                    <a:lnTo>
                      <a:pt x="82" y="1"/>
                    </a:lnTo>
                    <a:lnTo>
                      <a:pt x="88" y="2"/>
                    </a:lnTo>
                    <a:lnTo>
                      <a:pt x="90" y="2"/>
                    </a:lnTo>
                    <a:lnTo>
                      <a:pt x="92" y="1"/>
                    </a:lnTo>
                    <a:lnTo>
                      <a:pt x="93" y="0"/>
                    </a:lnTo>
                    <a:lnTo>
                      <a:pt x="94" y="0"/>
                    </a:lnTo>
                    <a:close/>
                    <a:moveTo>
                      <a:pt x="92" y="20"/>
                    </a:moveTo>
                    <a:lnTo>
                      <a:pt x="94" y="21"/>
                    </a:lnTo>
                    <a:lnTo>
                      <a:pt x="95" y="19"/>
                    </a:lnTo>
                    <a:lnTo>
                      <a:pt x="94" y="17"/>
                    </a:lnTo>
                    <a:lnTo>
                      <a:pt x="92" y="16"/>
                    </a:lnTo>
                    <a:lnTo>
                      <a:pt x="92" y="17"/>
                    </a:lnTo>
                    <a:lnTo>
                      <a:pt x="90" y="18"/>
                    </a:lnTo>
                    <a:lnTo>
                      <a:pt x="92" y="19"/>
                    </a:lnTo>
                    <a:lnTo>
                      <a:pt x="92" y="20"/>
                    </a:lnTo>
                    <a:close/>
                    <a:moveTo>
                      <a:pt x="104" y="25"/>
                    </a:moveTo>
                    <a:lnTo>
                      <a:pt x="105" y="25"/>
                    </a:lnTo>
                    <a:lnTo>
                      <a:pt x="106" y="25"/>
                    </a:lnTo>
                    <a:lnTo>
                      <a:pt x="104" y="23"/>
                    </a:lnTo>
                    <a:lnTo>
                      <a:pt x="104" y="23"/>
                    </a:lnTo>
                    <a:lnTo>
                      <a:pt x="104" y="23"/>
                    </a:lnTo>
                    <a:lnTo>
                      <a:pt x="104" y="23"/>
                    </a:lnTo>
                    <a:lnTo>
                      <a:pt x="104" y="24"/>
                    </a:lnTo>
                    <a:lnTo>
                      <a:pt x="104" y="2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4" name="Freeform 108">
                <a:extLst>
                  <a:ext uri="{FF2B5EF4-FFF2-40B4-BE49-F238E27FC236}">
                    <a16:creationId xmlns:a16="http://schemas.microsoft.com/office/drawing/2014/main" id="{2AE1DC1B-7B1B-1EB8-B268-1E09672917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8277" y="987574"/>
                <a:ext cx="327025" cy="133350"/>
              </a:xfrm>
              <a:custGeom>
                <a:avLst/>
                <a:gdLst>
                  <a:gd name="T0" fmla="*/ 197 w 206"/>
                  <a:gd name="T1" fmla="*/ 4 h 84"/>
                  <a:gd name="T2" fmla="*/ 195 w 206"/>
                  <a:gd name="T3" fmla="*/ 4 h 84"/>
                  <a:gd name="T4" fmla="*/ 194 w 206"/>
                  <a:gd name="T5" fmla="*/ 4 h 84"/>
                  <a:gd name="T6" fmla="*/ 194 w 206"/>
                  <a:gd name="T7" fmla="*/ 5 h 84"/>
                  <a:gd name="T8" fmla="*/ 194 w 206"/>
                  <a:gd name="T9" fmla="*/ 8 h 84"/>
                  <a:gd name="T10" fmla="*/ 191 w 206"/>
                  <a:gd name="T11" fmla="*/ 9 h 84"/>
                  <a:gd name="T12" fmla="*/ 191 w 206"/>
                  <a:gd name="T13" fmla="*/ 10 h 84"/>
                  <a:gd name="T14" fmla="*/ 194 w 206"/>
                  <a:gd name="T15" fmla="*/ 11 h 84"/>
                  <a:gd name="T16" fmla="*/ 191 w 206"/>
                  <a:gd name="T17" fmla="*/ 16 h 84"/>
                  <a:gd name="T18" fmla="*/ 194 w 206"/>
                  <a:gd name="T19" fmla="*/ 17 h 84"/>
                  <a:gd name="T20" fmla="*/ 195 w 206"/>
                  <a:gd name="T21" fmla="*/ 13 h 84"/>
                  <a:gd name="T22" fmla="*/ 198 w 206"/>
                  <a:gd name="T23" fmla="*/ 9 h 84"/>
                  <a:gd name="T24" fmla="*/ 201 w 206"/>
                  <a:gd name="T25" fmla="*/ 8 h 84"/>
                  <a:gd name="T26" fmla="*/ 203 w 206"/>
                  <a:gd name="T27" fmla="*/ 7 h 84"/>
                  <a:gd name="T28" fmla="*/ 195 w 206"/>
                  <a:gd name="T29" fmla="*/ 18 h 84"/>
                  <a:gd name="T30" fmla="*/ 189 w 206"/>
                  <a:gd name="T31" fmla="*/ 28 h 84"/>
                  <a:gd name="T32" fmla="*/ 186 w 206"/>
                  <a:gd name="T33" fmla="*/ 28 h 84"/>
                  <a:gd name="T34" fmla="*/ 186 w 206"/>
                  <a:gd name="T35" fmla="*/ 32 h 84"/>
                  <a:gd name="T36" fmla="*/ 186 w 206"/>
                  <a:gd name="T37" fmla="*/ 37 h 84"/>
                  <a:gd name="T38" fmla="*/ 187 w 206"/>
                  <a:gd name="T39" fmla="*/ 42 h 84"/>
                  <a:gd name="T40" fmla="*/ 186 w 206"/>
                  <a:gd name="T41" fmla="*/ 43 h 84"/>
                  <a:gd name="T42" fmla="*/ 186 w 206"/>
                  <a:gd name="T43" fmla="*/ 45 h 84"/>
                  <a:gd name="T44" fmla="*/ 188 w 206"/>
                  <a:gd name="T45" fmla="*/ 56 h 84"/>
                  <a:gd name="T46" fmla="*/ 187 w 206"/>
                  <a:gd name="T47" fmla="*/ 60 h 84"/>
                  <a:gd name="T48" fmla="*/ 185 w 206"/>
                  <a:gd name="T49" fmla="*/ 67 h 84"/>
                  <a:gd name="T50" fmla="*/ 182 w 206"/>
                  <a:gd name="T51" fmla="*/ 72 h 84"/>
                  <a:gd name="T52" fmla="*/ 182 w 206"/>
                  <a:gd name="T53" fmla="*/ 75 h 84"/>
                  <a:gd name="T54" fmla="*/ 182 w 206"/>
                  <a:gd name="T55" fmla="*/ 77 h 84"/>
                  <a:gd name="T56" fmla="*/ 161 w 206"/>
                  <a:gd name="T57" fmla="*/ 76 h 84"/>
                  <a:gd name="T58" fmla="*/ 144 w 206"/>
                  <a:gd name="T59" fmla="*/ 60 h 84"/>
                  <a:gd name="T60" fmla="*/ 139 w 206"/>
                  <a:gd name="T61" fmla="*/ 58 h 84"/>
                  <a:gd name="T62" fmla="*/ 129 w 206"/>
                  <a:gd name="T63" fmla="*/ 58 h 84"/>
                  <a:gd name="T64" fmla="*/ 126 w 206"/>
                  <a:gd name="T65" fmla="*/ 54 h 84"/>
                  <a:gd name="T66" fmla="*/ 110 w 206"/>
                  <a:gd name="T67" fmla="*/ 55 h 84"/>
                  <a:gd name="T68" fmla="*/ 105 w 206"/>
                  <a:gd name="T69" fmla="*/ 51 h 84"/>
                  <a:gd name="T70" fmla="*/ 103 w 206"/>
                  <a:gd name="T71" fmla="*/ 46 h 84"/>
                  <a:gd name="T72" fmla="*/ 100 w 206"/>
                  <a:gd name="T73" fmla="*/ 46 h 84"/>
                  <a:gd name="T74" fmla="*/ 88 w 206"/>
                  <a:gd name="T75" fmla="*/ 43 h 84"/>
                  <a:gd name="T76" fmla="*/ 74 w 206"/>
                  <a:gd name="T77" fmla="*/ 47 h 84"/>
                  <a:gd name="T78" fmla="*/ 69 w 206"/>
                  <a:gd name="T79" fmla="*/ 49 h 84"/>
                  <a:gd name="T80" fmla="*/ 65 w 206"/>
                  <a:gd name="T81" fmla="*/ 50 h 84"/>
                  <a:gd name="T82" fmla="*/ 46 w 206"/>
                  <a:gd name="T83" fmla="*/ 52 h 84"/>
                  <a:gd name="T84" fmla="*/ 35 w 206"/>
                  <a:gd name="T85" fmla="*/ 56 h 84"/>
                  <a:gd name="T86" fmla="*/ 32 w 206"/>
                  <a:gd name="T87" fmla="*/ 62 h 84"/>
                  <a:gd name="T88" fmla="*/ 24 w 206"/>
                  <a:gd name="T89" fmla="*/ 69 h 84"/>
                  <a:gd name="T90" fmla="*/ 17 w 206"/>
                  <a:gd name="T91" fmla="*/ 76 h 84"/>
                  <a:gd name="T92" fmla="*/ 13 w 206"/>
                  <a:gd name="T93" fmla="*/ 80 h 84"/>
                  <a:gd name="T94" fmla="*/ 8 w 206"/>
                  <a:gd name="T95" fmla="*/ 80 h 84"/>
                  <a:gd name="T96" fmla="*/ 5 w 206"/>
                  <a:gd name="T97" fmla="*/ 83 h 84"/>
                  <a:gd name="T98" fmla="*/ 1 w 206"/>
                  <a:gd name="T99" fmla="*/ 84 h 84"/>
                  <a:gd name="T100" fmla="*/ 195 w 206"/>
                  <a:gd name="T101" fmla="*/ 0 h 84"/>
                  <a:gd name="T102" fmla="*/ 194 w 206"/>
                  <a:gd name="T103" fmla="*/ 2 h 84"/>
                  <a:gd name="T104" fmla="*/ 199 w 206"/>
                  <a:gd name="T105" fmla="*/ 1 h 84"/>
                  <a:gd name="T106" fmla="*/ 201 w 206"/>
                  <a:gd name="T107" fmla="*/ 0 h 84"/>
                  <a:gd name="T108" fmla="*/ 201 w 206"/>
                  <a:gd name="T109" fmla="*/ 1 h 84"/>
                  <a:gd name="T110" fmla="*/ 204 w 206"/>
                  <a:gd name="T111" fmla="*/ 0 h 84"/>
                  <a:gd name="T112" fmla="*/ 205 w 206"/>
                  <a:gd name="T113" fmla="*/ 0 h 84"/>
                  <a:gd name="T114" fmla="*/ 205 w 206"/>
                  <a:gd name="T115" fmla="*/ 2 h 84"/>
                  <a:gd name="T116" fmla="*/ 206 w 206"/>
                  <a:gd name="T117" fmla="*/ 0 h 84"/>
                  <a:gd name="T118" fmla="*/ 205 w 206"/>
                  <a:gd name="T119" fmla="*/ 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06" h="84">
                    <a:moveTo>
                      <a:pt x="200" y="2"/>
                    </a:moveTo>
                    <a:lnTo>
                      <a:pt x="198" y="3"/>
                    </a:lnTo>
                    <a:lnTo>
                      <a:pt x="197" y="4"/>
                    </a:lnTo>
                    <a:lnTo>
                      <a:pt x="195" y="5"/>
                    </a:lnTo>
                    <a:lnTo>
                      <a:pt x="194" y="7"/>
                    </a:lnTo>
                    <a:lnTo>
                      <a:pt x="195" y="4"/>
                    </a:lnTo>
                    <a:lnTo>
                      <a:pt x="195" y="3"/>
                    </a:lnTo>
                    <a:lnTo>
                      <a:pt x="194" y="3"/>
                    </a:lnTo>
                    <a:lnTo>
                      <a:pt x="194" y="4"/>
                    </a:lnTo>
                    <a:lnTo>
                      <a:pt x="192" y="4"/>
                    </a:lnTo>
                    <a:lnTo>
                      <a:pt x="192" y="5"/>
                    </a:lnTo>
                    <a:lnTo>
                      <a:pt x="194" y="5"/>
                    </a:lnTo>
                    <a:lnTo>
                      <a:pt x="192" y="7"/>
                    </a:lnTo>
                    <a:lnTo>
                      <a:pt x="192" y="7"/>
                    </a:lnTo>
                    <a:lnTo>
                      <a:pt x="194" y="8"/>
                    </a:lnTo>
                    <a:lnTo>
                      <a:pt x="195" y="8"/>
                    </a:lnTo>
                    <a:lnTo>
                      <a:pt x="192" y="9"/>
                    </a:lnTo>
                    <a:lnTo>
                      <a:pt x="191" y="9"/>
                    </a:lnTo>
                    <a:lnTo>
                      <a:pt x="191" y="11"/>
                    </a:lnTo>
                    <a:lnTo>
                      <a:pt x="191" y="10"/>
                    </a:lnTo>
                    <a:lnTo>
                      <a:pt x="191" y="10"/>
                    </a:lnTo>
                    <a:lnTo>
                      <a:pt x="192" y="10"/>
                    </a:lnTo>
                    <a:lnTo>
                      <a:pt x="192" y="10"/>
                    </a:lnTo>
                    <a:lnTo>
                      <a:pt x="194" y="11"/>
                    </a:lnTo>
                    <a:lnTo>
                      <a:pt x="194" y="12"/>
                    </a:lnTo>
                    <a:lnTo>
                      <a:pt x="192" y="13"/>
                    </a:lnTo>
                    <a:lnTo>
                      <a:pt x="191" y="16"/>
                    </a:lnTo>
                    <a:lnTo>
                      <a:pt x="192" y="18"/>
                    </a:lnTo>
                    <a:lnTo>
                      <a:pt x="192" y="18"/>
                    </a:lnTo>
                    <a:lnTo>
                      <a:pt x="194" y="17"/>
                    </a:lnTo>
                    <a:lnTo>
                      <a:pt x="194" y="17"/>
                    </a:lnTo>
                    <a:lnTo>
                      <a:pt x="194" y="14"/>
                    </a:lnTo>
                    <a:lnTo>
                      <a:pt x="195" y="13"/>
                    </a:lnTo>
                    <a:lnTo>
                      <a:pt x="196" y="13"/>
                    </a:lnTo>
                    <a:lnTo>
                      <a:pt x="197" y="10"/>
                    </a:lnTo>
                    <a:lnTo>
                      <a:pt x="198" y="9"/>
                    </a:lnTo>
                    <a:lnTo>
                      <a:pt x="199" y="9"/>
                    </a:lnTo>
                    <a:lnTo>
                      <a:pt x="200" y="9"/>
                    </a:lnTo>
                    <a:lnTo>
                      <a:pt x="201" y="8"/>
                    </a:lnTo>
                    <a:lnTo>
                      <a:pt x="201" y="7"/>
                    </a:lnTo>
                    <a:lnTo>
                      <a:pt x="203" y="4"/>
                    </a:lnTo>
                    <a:lnTo>
                      <a:pt x="203" y="7"/>
                    </a:lnTo>
                    <a:lnTo>
                      <a:pt x="201" y="8"/>
                    </a:lnTo>
                    <a:lnTo>
                      <a:pt x="198" y="16"/>
                    </a:lnTo>
                    <a:lnTo>
                      <a:pt x="195" y="18"/>
                    </a:lnTo>
                    <a:lnTo>
                      <a:pt x="189" y="25"/>
                    </a:lnTo>
                    <a:lnTo>
                      <a:pt x="189" y="27"/>
                    </a:lnTo>
                    <a:lnTo>
                      <a:pt x="189" y="28"/>
                    </a:lnTo>
                    <a:lnTo>
                      <a:pt x="188" y="27"/>
                    </a:lnTo>
                    <a:lnTo>
                      <a:pt x="187" y="28"/>
                    </a:lnTo>
                    <a:lnTo>
                      <a:pt x="186" y="28"/>
                    </a:lnTo>
                    <a:lnTo>
                      <a:pt x="186" y="29"/>
                    </a:lnTo>
                    <a:lnTo>
                      <a:pt x="186" y="30"/>
                    </a:lnTo>
                    <a:lnTo>
                      <a:pt x="186" y="32"/>
                    </a:lnTo>
                    <a:lnTo>
                      <a:pt x="185" y="35"/>
                    </a:lnTo>
                    <a:lnTo>
                      <a:pt x="186" y="36"/>
                    </a:lnTo>
                    <a:lnTo>
                      <a:pt x="186" y="37"/>
                    </a:lnTo>
                    <a:lnTo>
                      <a:pt x="187" y="41"/>
                    </a:lnTo>
                    <a:lnTo>
                      <a:pt x="187" y="42"/>
                    </a:lnTo>
                    <a:lnTo>
                      <a:pt x="187" y="42"/>
                    </a:lnTo>
                    <a:lnTo>
                      <a:pt x="188" y="43"/>
                    </a:lnTo>
                    <a:lnTo>
                      <a:pt x="187" y="42"/>
                    </a:lnTo>
                    <a:lnTo>
                      <a:pt x="186" y="43"/>
                    </a:lnTo>
                    <a:lnTo>
                      <a:pt x="186" y="43"/>
                    </a:lnTo>
                    <a:lnTo>
                      <a:pt x="185" y="44"/>
                    </a:lnTo>
                    <a:lnTo>
                      <a:pt x="186" y="45"/>
                    </a:lnTo>
                    <a:lnTo>
                      <a:pt x="187" y="52"/>
                    </a:lnTo>
                    <a:lnTo>
                      <a:pt x="188" y="56"/>
                    </a:lnTo>
                    <a:lnTo>
                      <a:pt x="188" y="56"/>
                    </a:lnTo>
                    <a:lnTo>
                      <a:pt x="187" y="58"/>
                    </a:lnTo>
                    <a:lnTo>
                      <a:pt x="187" y="59"/>
                    </a:lnTo>
                    <a:lnTo>
                      <a:pt x="187" y="60"/>
                    </a:lnTo>
                    <a:lnTo>
                      <a:pt x="186" y="62"/>
                    </a:lnTo>
                    <a:lnTo>
                      <a:pt x="186" y="63"/>
                    </a:lnTo>
                    <a:lnTo>
                      <a:pt x="185" y="67"/>
                    </a:lnTo>
                    <a:lnTo>
                      <a:pt x="183" y="67"/>
                    </a:lnTo>
                    <a:lnTo>
                      <a:pt x="182" y="71"/>
                    </a:lnTo>
                    <a:lnTo>
                      <a:pt x="182" y="72"/>
                    </a:lnTo>
                    <a:lnTo>
                      <a:pt x="182" y="74"/>
                    </a:lnTo>
                    <a:lnTo>
                      <a:pt x="182" y="74"/>
                    </a:lnTo>
                    <a:lnTo>
                      <a:pt x="182" y="75"/>
                    </a:lnTo>
                    <a:lnTo>
                      <a:pt x="182" y="76"/>
                    </a:lnTo>
                    <a:lnTo>
                      <a:pt x="182" y="77"/>
                    </a:lnTo>
                    <a:lnTo>
                      <a:pt x="182" y="77"/>
                    </a:lnTo>
                    <a:lnTo>
                      <a:pt x="182" y="78"/>
                    </a:lnTo>
                    <a:lnTo>
                      <a:pt x="173" y="78"/>
                    </a:lnTo>
                    <a:lnTo>
                      <a:pt x="161" y="76"/>
                    </a:lnTo>
                    <a:lnTo>
                      <a:pt x="148" y="71"/>
                    </a:lnTo>
                    <a:lnTo>
                      <a:pt x="146" y="69"/>
                    </a:lnTo>
                    <a:lnTo>
                      <a:pt x="144" y="60"/>
                    </a:lnTo>
                    <a:lnTo>
                      <a:pt x="143" y="58"/>
                    </a:lnTo>
                    <a:lnTo>
                      <a:pt x="143" y="58"/>
                    </a:lnTo>
                    <a:lnTo>
                      <a:pt x="139" y="58"/>
                    </a:lnTo>
                    <a:lnTo>
                      <a:pt x="135" y="60"/>
                    </a:lnTo>
                    <a:lnTo>
                      <a:pt x="131" y="61"/>
                    </a:lnTo>
                    <a:lnTo>
                      <a:pt x="129" y="58"/>
                    </a:lnTo>
                    <a:lnTo>
                      <a:pt x="128" y="58"/>
                    </a:lnTo>
                    <a:lnTo>
                      <a:pt x="127" y="54"/>
                    </a:lnTo>
                    <a:lnTo>
                      <a:pt x="126" y="54"/>
                    </a:lnTo>
                    <a:lnTo>
                      <a:pt x="122" y="55"/>
                    </a:lnTo>
                    <a:lnTo>
                      <a:pt x="111" y="55"/>
                    </a:lnTo>
                    <a:lnTo>
                      <a:pt x="110" y="55"/>
                    </a:lnTo>
                    <a:lnTo>
                      <a:pt x="109" y="53"/>
                    </a:lnTo>
                    <a:lnTo>
                      <a:pt x="109" y="52"/>
                    </a:lnTo>
                    <a:lnTo>
                      <a:pt x="105" y="51"/>
                    </a:lnTo>
                    <a:lnTo>
                      <a:pt x="104" y="50"/>
                    </a:lnTo>
                    <a:lnTo>
                      <a:pt x="104" y="47"/>
                    </a:lnTo>
                    <a:lnTo>
                      <a:pt x="103" y="46"/>
                    </a:lnTo>
                    <a:lnTo>
                      <a:pt x="103" y="46"/>
                    </a:lnTo>
                    <a:lnTo>
                      <a:pt x="102" y="46"/>
                    </a:lnTo>
                    <a:lnTo>
                      <a:pt x="100" y="46"/>
                    </a:lnTo>
                    <a:lnTo>
                      <a:pt x="94" y="45"/>
                    </a:lnTo>
                    <a:lnTo>
                      <a:pt x="89" y="42"/>
                    </a:lnTo>
                    <a:lnTo>
                      <a:pt x="88" y="43"/>
                    </a:lnTo>
                    <a:lnTo>
                      <a:pt x="82" y="44"/>
                    </a:lnTo>
                    <a:lnTo>
                      <a:pt x="76" y="47"/>
                    </a:lnTo>
                    <a:lnTo>
                      <a:pt x="74" y="47"/>
                    </a:lnTo>
                    <a:lnTo>
                      <a:pt x="70" y="47"/>
                    </a:lnTo>
                    <a:lnTo>
                      <a:pt x="70" y="47"/>
                    </a:lnTo>
                    <a:lnTo>
                      <a:pt x="69" y="49"/>
                    </a:lnTo>
                    <a:lnTo>
                      <a:pt x="68" y="49"/>
                    </a:lnTo>
                    <a:lnTo>
                      <a:pt x="67" y="49"/>
                    </a:lnTo>
                    <a:lnTo>
                      <a:pt x="65" y="50"/>
                    </a:lnTo>
                    <a:lnTo>
                      <a:pt x="53" y="51"/>
                    </a:lnTo>
                    <a:lnTo>
                      <a:pt x="49" y="52"/>
                    </a:lnTo>
                    <a:lnTo>
                      <a:pt x="46" y="52"/>
                    </a:lnTo>
                    <a:lnTo>
                      <a:pt x="42" y="54"/>
                    </a:lnTo>
                    <a:lnTo>
                      <a:pt x="37" y="55"/>
                    </a:lnTo>
                    <a:lnTo>
                      <a:pt x="35" y="56"/>
                    </a:lnTo>
                    <a:lnTo>
                      <a:pt x="33" y="59"/>
                    </a:lnTo>
                    <a:lnTo>
                      <a:pt x="32" y="61"/>
                    </a:lnTo>
                    <a:lnTo>
                      <a:pt x="32" y="62"/>
                    </a:lnTo>
                    <a:lnTo>
                      <a:pt x="25" y="68"/>
                    </a:lnTo>
                    <a:lnTo>
                      <a:pt x="24" y="68"/>
                    </a:lnTo>
                    <a:lnTo>
                      <a:pt x="24" y="69"/>
                    </a:lnTo>
                    <a:lnTo>
                      <a:pt x="20" y="74"/>
                    </a:lnTo>
                    <a:lnTo>
                      <a:pt x="19" y="75"/>
                    </a:lnTo>
                    <a:lnTo>
                      <a:pt x="17" y="76"/>
                    </a:lnTo>
                    <a:lnTo>
                      <a:pt x="17" y="77"/>
                    </a:lnTo>
                    <a:lnTo>
                      <a:pt x="16" y="79"/>
                    </a:lnTo>
                    <a:lnTo>
                      <a:pt x="13" y="80"/>
                    </a:lnTo>
                    <a:lnTo>
                      <a:pt x="13" y="80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7" y="81"/>
                    </a:lnTo>
                    <a:lnTo>
                      <a:pt x="6" y="83"/>
                    </a:lnTo>
                    <a:lnTo>
                      <a:pt x="5" y="83"/>
                    </a:lnTo>
                    <a:lnTo>
                      <a:pt x="3" y="84"/>
                    </a:lnTo>
                    <a:lnTo>
                      <a:pt x="2" y="84"/>
                    </a:lnTo>
                    <a:lnTo>
                      <a:pt x="1" y="84"/>
                    </a:lnTo>
                    <a:lnTo>
                      <a:pt x="0" y="84"/>
                    </a:lnTo>
                    <a:lnTo>
                      <a:pt x="0" y="0"/>
                    </a:lnTo>
                    <a:lnTo>
                      <a:pt x="195" y="0"/>
                    </a:lnTo>
                    <a:lnTo>
                      <a:pt x="195" y="0"/>
                    </a:lnTo>
                    <a:lnTo>
                      <a:pt x="194" y="1"/>
                    </a:lnTo>
                    <a:lnTo>
                      <a:pt x="194" y="2"/>
                    </a:lnTo>
                    <a:lnTo>
                      <a:pt x="195" y="3"/>
                    </a:lnTo>
                    <a:lnTo>
                      <a:pt x="198" y="2"/>
                    </a:lnTo>
                    <a:lnTo>
                      <a:pt x="199" y="1"/>
                    </a:lnTo>
                    <a:lnTo>
                      <a:pt x="200" y="0"/>
                    </a:lnTo>
                    <a:lnTo>
                      <a:pt x="200" y="0"/>
                    </a:lnTo>
                    <a:lnTo>
                      <a:pt x="201" y="0"/>
                    </a:lnTo>
                    <a:lnTo>
                      <a:pt x="201" y="0"/>
                    </a:lnTo>
                    <a:lnTo>
                      <a:pt x="201" y="0"/>
                    </a:lnTo>
                    <a:lnTo>
                      <a:pt x="201" y="1"/>
                    </a:lnTo>
                    <a:lnTo>
                      <a:pt x="200" y="2"/>
                    </a:lnTo>
                    <a:close/>
                    <a:moveTo>
                      <a:pt x="205" y="0"/>
                    </a:moveTo>
                    <a:lnTo>
                      <a:pt x="204" y="0"/>
                    </a:lnTo>
                    <a:lnTo>
                      <a:pt x="203" y="0"/>
                    </a:lnTo>
                    <a:lnTo>
                      <a:pt x="205" y="0"/>
                    </a:lnTo>
                    <a:lnTo>
                      <a:pt x="205" y="0"/>
                    </a:lnTo>
                    <a:close/>
                    <a:moveTo>
                      <a:pt x="205" y="3"/>
                    </a:moveTo>
                    <a:lnTo>
                      <a:pt x="204" y="3"/>
                    </a:lnTo>
                    <a:lnTo>
                      <a:pt x="205" y="2"/>
                    </a:lnTo>
                    <a:lnTo>
                      <a:pt x="205" y="1"/>
                    </a:lnTo>
                    <a:lnTo>
                      <a:pt x="206" y="0"/>
                    </a:lnTo>
                    <a:lnTo>
                      <a:pt x="206" y="0"/>
                    </a:lnTo>
                    <a:lnTo>
                      <a:pt x="206" y="0"/>
                    </a:lnTo>
                    <a:lnTo>
                      <a:pt x="206" y="2"/>
                    </a:lnTo>
                    <a:lnTo>
                      <a:pt x="205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5" name="Freeform 109">
                <a:extLst>
                  <a:ext uri="{FF2B5EF4-FFF2-40B4-BE49-F238E27FC236}">
                    <a16:creationId xmlns:a16="http://schemas.microsoft.com/office/drawing/2014/main" id="{60B9AB3E-5756-3ADF-CF09-F6AB4C5DAF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8277" y="1368574"/>
                <a:ext cx="257175" cy="819150"/>
              </a:xfrm>
              <a:custGeom>
                <a:avLst/>
                <a:gdLst>
                  <a:gd name="T0" fmla="*/ 13 w 162"/>
                  <a:gd name="T1" fmla="*/ 501 h 516"/>
                  <a:gd name="T2" fmla="*/ 27 w 162"/>
                  <a:gd name="T3" fmla="*/ 500 h 516"/>
                  <a:gd name="T4" fmla="*/ 46 w 162"/>
                  <a:gd name="T5" fmla="*/ 495 h 516"/>
                  <a:gd name="T6" fmla="*/ 45 w 162"/>
                  <a:gd name="T7" fmla="*/ 508 h 516"/>
                  <a:gd name="T8" fmla="*/ 26 w 162"/>
                  <a:gd name="T9" fmla="*/ 513 h 516"/>
                  <a:gd name="T10" fmla="*/ 84 w 162"/>
                  <a:gd name="T11" fmla="*/ 488 h 516"/>
                  <a:gd name="T12" fmla="*/ 101 w 162"/>
                  <a:gd name="T13" fmla="*/ 458 h 516"/>
                  <a:gd name="T14" fmla="*/ 101 w 162"/>
                  <a:gd name="T15" fmla="*/ 477 h 516"/>
                  <a:gd name="T16" fmla="*/ 95 w 162"/>
                  <a:gd name="T17" fmla="*/ 480 h 516"/>
                  <a:gd name="T18" fmla="*/ 97 w 162"/>
                  <a:gd name="T19" fmla="*/ 457 h 516"/>
                  <a:gd name="T20" fmla="*/ 121 w 162"/>
                  <a:gd name="T21" fmla="*/ 424 h 516"/>
                  <a:gd name="T22" fmla="*/ 19 w 162"/>
                  <a:gd name="T23" fmla="*/ 415 h 516"/>
                  <a:gd name="T24" fmla="*/ 153 w 162"/>
                  <a:gd name="T25" fmla="*/ 430 h 516"/>
                  <a:gd name="T26" fmla="*/ 131 w 162"/>
                  <a:gd name="T27" fmla="*/ 448 h 516"/>
                  <a:gd name="T28" fmla="*/ 135 w 162"/>
                  <a:gd name="T29" fmla="*/ 424 h 516"/>
                  <a:gd name="T30" fmla="*/ 111 w 162"/>
                  <a:gd name="T31" fmla="*/ 409 h 516"/>
                  <a:gd name="T32" fmla="*/ 109 w 162"/>
                  <a:gd name="T33" fmla="*/ 409 h 516"/>
                  <a:gd name="T34" fmla="*/ 95 w 162"/>
                  <a:gd name="T35" fmla="*/ 399 h 516"/>
                  <a:gd name="T36" fmla="*/ 49 w 162"/>
                  <a:gd name="T37" fmla="*/ 403 h 516"/>
                  <a:gd name="T38" fmla="*/ 51 w 162"/>
                  <a:gd name="T39" fmla="*/ 397 h 516"/>
                  <a:gd name="T40" fmla="*/ 139 w 162"/>
                  <a:gd name="T41" fmla="*/ 399 h 516"/>
                  <a:gd name="T42" fmla="*/ 136 w 162"/>
                  <a:gd name="T43" fmla="*/ 396 h 516"/>
                  <a:gd name="T44" fmla="*/ 86 w 162"/>
                  <a:gd name="T45" fmla="*/ 390 h 516"/>
                  <a:gd name="T46" fmla="*/ 97 w 162"/>
                  <a:gd name="T47" fmla="*/ 375 h 516"/>
                  <a:gd name="T48" fmla="*/ 33 w 162"/>
                  <a:gd name="T49" fmla="*/ 375 h 516"/>
                  <a:gd name="T50" fmla="*/ 17 w 162"/>
                  <a:gd name="T51" fmla="*/ 382 h 516"/>
                  <a:gd name="T52" fmla="*/ 31 w 162"/>
                  <a:gd name="T53" fmla="*/ 374 h 516"/>
                  <a:gd name="T54" fmla="*/ 89 w 162"/>
                  <a:gd name="T55" fmla="*/ 372 h 516"/>
                  <a:gd name="T56" fmla="*/ 83 w 162"/>
                  <a:gd name="T57" fmla="*/ 364 h 516"/>
                  <a:gd name="T58" fmla="*/ 18 w 162"/>
                  <a:gd name="T59" fmla="*/ 357 h 516"/>
                  <a:gd name="T60" fmla="*/ 78 w 162"/>
                  <a:gd name="T61" fmla="*/ 359 h 516"/>
                  <a:gd name="T62" fmla="*/ 3 w 162"/>
                  <a:gd name="T63" fmla="*/ 355 h 516"/>
                  <a:gd name="T64" fmla="*/ 62 w 162"/>
                  <a:gd name="T65" fmla="*/ 345 h 516"/>
                  <a:gd name="T66" fmla="*/ 35 w 162"/>
                  <a:gd name="T67" fmla="*/ 326 h 516"/>
                  <a:gd name="T68" fmla="*/ 37 w 162"/>
                  <a:gd name="T69" fmla="*/ 320 h 516"/>
                  <a:gd name="T70" fmla="*/ 87 w 162"/>
                  <a:gd name="T71" fmla="*/ 308 h 516"/>
                  <a:gd name="T72" fmla="*/ 82 w 162"/>
                  <a:gd name="T73" fmla="*/ 318 h 516"/>
                  <a:gd name="T74" fmla="*/ 63 w 162"/>
                  <a:gd name="T75" fmla="*/ 314 h 516"/>
                  <a:gd name="T76" fmla="*/ 35 w 162"/>
                  <a:gd name="T77" fmla="*/ 249 h 516"/>
                  <a:gd name="T78" fmla="*/ 39 w 162"/>
                  <a:gd name="T79" fmla="*/ 270 h 516"/>
                  <a:gd name="T80" fmla="*/ 22 w 162"/>
                  <a:gd name="T81" fmla="*/ 274 h 516"/>
                  <a:gd name="T82" fmla="*/ 26 w 162"/>
                  <a:gd name="T83" fmla="*/ 262 h 516"/>
                  <a:gd name="T84" fmla="*/ 30 w 162"/>
                  <a:gd name="T85" fmla="*/ 246 h 516"/>
                  <a:gd name="T86" fmla="*/ 1 w 162"/>
                  <a:gd name="T87" fmla="*/ 247 h 516"/>
                  <a:gd name="T88" fmla="*/ 62 w 162"/>
                  <a:gd name="T89" fmla="*/ 207 h 516"/>
                  <a:gd name="T90" fmla="*/ 59 w 162"/>
                  <a:gd name="T91" fmla="*/ 207 h 516"/>
                  <a:gd name="T92" fmla="*/ 45 w 162"/>
                  <a:gd name="T93" fmla="*/ 215 h 516"/>
                  <a:gd name="T94" fmla="*/ 45 w 162"/>
                  <a:gd name="T95" fmla="*/ 202 h 516"/>
                  <a:gd name="T96" fmla="*/ 24 w 162"/>
                  <a:gd name="T97" fmla="*/ 205 h 516"/>
                  <a:gd name="T98" fmla="*/ 28 w 162"/>
                  <a:gd name="T99" fmla="*/ 194 h 516"/>
                  <a:gd name="T100" fmla="*/ 53 w 162"/>
                  <a:gd name="T101" fmla="*/ 190 h 516"/>
                  <a:gd name="T102" fmla="*/ 44 w 162"/>
                  <a:gd name="T103" fmla="*/ 3 h 516"/>
                  <a:gd name="T104" fmla="*/ 63 w 162"/>
                  <a:gd name="T105" fmla="*/ 14 h 516"/>
                  <a:gd name="T106" fmla="*/ 57 w 162"/>
                  <a:gd name="T107" fmla="*/ 36 h 516"/>
                  <a:gd name="T108" fmla="*/ 51 w 162"/>
                  <a:gd name="T109" fmla="*/ 57 h 516"/>
                  <a:gd name="T110" fmla="*/ 43 w 162"/>
                  <a:gd name="T111" fmla="*/ 69 h 516"/>
                  <a:gd name="T112" fmla="*/ 31 w 162"/>
                  <a:gd name="T113" fmla="*/ 78 h 516"/>
                  <a:gd name="T114" fmla="*/ 23 w 162"/>
                  <a:gd name="T115" fmla="*/ 72 h 516"/>
                  <a:gd name="T116" fmla="*/ 9 w 162"/>
                  <a:gd name="T117" fmla="*/ 36 h 516"/>
                  <a:gd name="T118" fmla="*/ 30 w 162"/>
                  <a:gd name="T119" fmla="*/ 32 h 516"/>
                  <a:gd name="T120" fmla="*/ 36 w 162"/>
                  <a:gd name="T121" fmla="*/ 13 h 516"/>
                  <a:gd name="T122" fmla="*/ 42 w 162"/>
                  <a:gd name="T123" fmla="*/ 0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62" h="516">
                    <a:moveTo>
                      <a:pt x="10" y="490"/>
                    </a:moveTo>
                    <a:lnTo>
                      <a:pt x="11" y="490"/>
                    </a:lnTo>
                    <a:lnTo>
                      <a:pt x="15" y="490"/>
                    </a:lnTo>
                    <a:lnTo>
                      <a:pt x="14" y="491"/>
                    </a:lnTo>
                    <a:lnTo>
                      <a:pt x="14" y="492"/>
                    </a:lnTo>
                    <a:lnTo>
                      <a:pt x="13" y="493"/>
                    </a:lnTo>
                    <a:lnTo>
                      <a:pt x="13" y="495"/>
                    </a:lnTo>
                    <a:lnTo>
                      <a:pt x="13" y="496"/>
                    </a:lnTo>
                    <a:lnTo>
                      <a:pt x="13" y="495"/>
                    </a:lnTo>
                    <a:lnTo>
                      <a:pt x="14" y="495"/>
                    </a:lnTo>
                    <a:lnTo>
                      <a:pt x="14" y="496"/>
                    </a:lnTo>
                    <a:lnTo>
                      <a:pt x="14" y="497"/>
                    </a:lnTo>
                    <a:lnTo>
                      <a:pt x="13" y="497"/>
                    </a:lnTo>
                    <a:lnTo>
                      <a:pt x="13" y="498"/>
                    </a:lnTo>
                    <a:lnTo>
                      <a:pt x="13" y="499"/>
                    </a:lnTo>
                    <a:lnTo>
                      <a:pt x="11" y="500"/>
                    </a:lnTo>
                    <a:lnTo>
                      <a:pt x="13" y="501"/>
                    </a:lnTo>
                    <a:lnTo>
                      <a:pt x="11" y="501"/>
                    </a:lnTo>
                    <a:lnTo>
                      <a:pt x="11" y="502"/>
                    </a:lnTo>
                    <a:lnTo>
                      <a:pt x="11" y="504"/>
                    </a:lnTo>
                    <a:lnTo>
                      <a:pt x="13" y="504"/>
                    </a:lnTo>
                    <a:lnTo>
                      <a:pt x="13" y="506"/>
                    </a:lnTo>
                    <a:lnTo>
                      <a:pt x="14" y="506"/>
                    </a:lnTo>
                    <a:lnTo>
                      <a:pt x="15" y="506"/>
                    </a:lnTo>
                    <a:lnTo>
                      <a:pt x="16" y="507"/>
                    </a:lnTo>
                    <a:lnTo>
                      <a:pt x="17" y="507"/>
                    </a:lnTo>
                    <a:lnTo>
                      <a:pt x="18" y="506"/>
                    </a:lnTo>
                    <a:lnTo>
                      <a:pt x="19" y="504"/>
                    </a:lnTo>
                    <a:lnTo>
                      <a:pt x="20" y="504"/>
                    </a:lnTo>
                    <a:lnTo>
                      <a:pt x="22" y="504"/>
                    </a:lnTo>
                    <a:lnTo>
                      <a:pt x="23" y="501"/>
                    </a:lnTo>
                    <a:lnTo>
                      <a:pt x="25" y="501"/>
                    </a:lnTo>
                    <a:lnTo>
                      <a:pt x="27" y="501"/>
                    </a:lnTo>
                    <a:lnTo>
                      <a:pt x="27" y="500"/>
                    </a:lnTo>
                    <a:lnTo>
                      <a:pt x="30" y="499"/>
                    </a:lnTo>
                    <a:lnTo>
                      <a:pt x="31" y="499"/>
                    </a:lnTo>
                    <a:lnTo>
                      <a:pt x="31" y="498"/>
                    </a:lnTo>
                    <a:lnTo>
                      <a:pt x="32" y="499"/>
                    </a:lnTo>
                    <a:lnTo>
                      <a:pt x="32" y="498"/>
                    </a:lnTo>
                    <a:lnTo>
                      <a:pt x="33" y="498"/>
                    </a:lnTo>
                    <a:lnTo>
                      <a:pt x="33" y="499"/>
                    </a:lnTo>
                    <a:lnTo>
                      <a:pt x="35" y="499"/>
                    </a:lnTo>
                    <a:lnTo>
                      <a:pt x="35" y="500"/>
                    </a:lnTo>
                    <a:lnTo>
                      <a:pt x="36" y="500"/>
                    </a:lnTo>
                    <a:lnTo>
                      <a:pt x="37" y="500"/>
                    </a:lnTo>
                    <a:lnTo>
                      <a:pt x="39" y="500"/>
                    </a:lnTo>
                    <a:lnTo>
                      <a:pt x="40" y="499"/>
                    </a:lnTo>
                    <a:lnTo>
                      <a:pt x="42" y="497"/>
                    </a:lnTo>
                    <a:lnTo>
                      <a:pt x="43" y="496"/>
                    </a:lnTo>
                    <a:lnTo>
                      <a:pt x="44" y="495"/>
                    </a:lnTo>
                    <a:lnTo>
                      <a:pt x="46" y="495"/>
                    </a:lnTo>
                    <a:lnTo>
                      <a:pt x="45" y="493"/>
                    </a:lnTo>
                    <a:lnTo>
                      <a:pt x="46" y="493"/>
                    </a:lnTo>
                    <a:lnTo>
                      <a:pt x="46" y="492"/>
                    </a:lnTo>
                    <a:lnTo>
                      <a:pt x="48" y="492"/>
                    </a:lnTo>
                    <a:lnTo>
                      <a:pt x="46" y="493"/>
                    </a:lnTo>
                    <a:lnTo>
                      <a:pt x="46" y="495"/>
                    </a:lnTo>
                    <a:lnTo>
                      <a:pt x="45" y="495"/>
                    </a:lnTo>
                    <a:lnTo>
                      <a:pt x="44" y="496"/>
                    </a:lnTo>
                    <a:lnTo>
                      <a:pt x="45" y="500"/>
                    </a:lnTo>
                    <a:lnTo>
                      <a:pt x="46" y="501"/>
                    </a:lnTo>
                    <a:lnTo>
                      <a:pt x="48" y="500"/>
                    </a:lnTo>
                    <a:lnTo>
                      <a:pt x="46" y="501"/>
                    </a:lnTo>
                    <a:lnTo>
                      <a:pt x="46" y="502"/>
                    </a:lnTo>
                    <a:lnTo>
                      <a:pt x="45" y="504"/>
                    </a:lnTo>
                    <a:lnTo>
                      <a:pt x="46" y="505"/>
                    </a:lnTo>
                    <a:lnTo>
                      <a:pt x="45" y="506"/>
                    </a:lnTo>
                    <a:lnTo>
                      <a:pt x="45" y="508"/>
                    </a:lnTo>
                    <a:lnTo>
                      <a:pt x="44" y="509"/>
                    </a:lnTo>
                    <a:lnTo>
                      <a:pt x="43" y="510"/>
                    </a:lnTo>
                    <a:lnTo>
                      <a:pt x="43" y="513"/>
                    </a:lnTo>
                    <a:lnTo>
                      <a:pt x="42" y="513"/>
                    </a:lnTo>
                    <a:lnTo>
                      <a:pt x="41" y="513"/>
                    </a:lnTo>
                    <a:lnTo>
                      <a:pt x="41" y="514"/>
                    </a:lnTo>
                    <a:lnTo>
                      <a:pt x="37" y="515"/>
                    </a:lnTo>
                    <a:lnTo>
                      <a:pt x="36" y="515"/>
                    </a:lnTo>
                    <a:lnTo>
                      <a:pt x="35" y="515"/>
                    </a:lnTo>
                    <a:lnTo>
                      <a:pt x="34" y="514"/>
                    </a:lnTo>
                    <a:lnTo>
                      <a:pt x="33" y="514"/>
                    </a:lnTo>
                    <a:lnTo>
                      <a:pt x="32" y="514"/>
                    </a:lnTo>
                    <a:lnTo>
                      <a:pt x="31" y="514"/>
                    </a:lnTo>
                    <a:lnTo>
                      <a:pt x="30" y="514"/>
                    </a:lnTo>
                    <a:lnTo>
                      <a:pt x="28" y="513"/>
                    </a:lnTo>
                    <a:lnTo>
                      <a:pt x="27" y="513"/>
                    </a:lnTo>
                    <a:lnTo>
                      <a:pt x="26" y="513"/>
                    </a:lnTo>
                    <a:lnTo>
                      <a:pt x="24" y="513"/>
                    </a:lnTo>
                    <a:lnTo>
                      <a:pt x="22" y="513"/>
                    </a:lnTo>
                    <a:lnTo>
                      <a:pt x="17" y="515"/>
                    </a:lnTo>
                    <a:lnTo>
                      <a:pt x="5" y="514"/>
                    </a:lnTo>
                    <a:lnTo>
                      <a:pt x="1" y="515"/>
                    </a:lnTo>
                    <a:lnTo>
                      <a:pt x="0" y="516"/>
                    </a:lnTo>
                    <a:lnTo>
                      <a:pt x="0" y="492"/>
                    </a:lnTo>
                    <a:lnTo>
                      <a:pt x="7" y="490"/>
                    </a:lnTo>
                    <a:lnTo>
                      <a:pt x="8" y="490"/>
                    </a:lnTo>
                    <a:lnTo>
                      <a:pt x="9" y="490"/>
                    </a:lnTo>
                    <a:lnTo>
                      <a:pt x="10" y="490"/>
                    </a:lnTo>
                    <a:close/>
                    <a:moveTo>
                      <a:pt x="88" y="484"/>
                    </a:moveTo>
                    <a:lnTo>
                      <a:pt x="88" y="485"/>
                    </a:lnTo>
                    <a:lnTo>
                      <a:pt x="87" y="487"/>
                    </a:lnTo>
                    <a:lnTo>
                      <a:pt x="86" y="487"/>
                    </a:lnTo>
                    <a:lnTo>
                      <a:pt x="85" y="487"/>
                    </a:lnTo>
                    <a:lnTo>
                      <a:pt x="84" y="488"/>
                    </a:lnTo>
                    <a:lnTo>
                      <a:pt x="83" y="488"/>
                    </a:lnTo>
                    <a:lnTo>
                      <a:pt x="82" y="489"/>
                    </a:lnTo>
                    <a:lnTo>
                      <a:pt x="80" y="490"/>
                    </a:lnTo>
                    <a:lnTo>
                      <a:pt x="80" y="489"/>
                    </a:lnTo>
                    <a:lnTo>
                      <a:pt x="79" y="489"/>
                    </a:lnTo>
                    <a:lnTo>
                      <a:pt x="79" y="488"/>
                    </a:lnTo>
                    <a:lnTo>
                      <a:pt x="80" y="485"/>
                    </a:lnTo>
                    <a:lnTo>
                      <a:pt x="82" y="485"/>
                    </a:lnTo>
                    <a:lnTo>
                      <a:pt x="82" y="484"/>
                    </a:lnTo>
                    <a:lnTo>
                      <a:pt x="83" y="484"/>
                    </a:lnTo>
                    <a:lnTo>
                      <a:pt x="84" y="484"/>
                    </a:lnTo>
                    <a:lnTo>
                      <a:pt x="86" y="483"/>
                    </a:lnTo>
                    <a:lnTo>
                      <a:pt x="88" y="483"/>
                    </a:lnTo>
                    <a:lnTo>
                      <a:pt x="88" y="484"/>
                    </a:lnTo>
                    <a:close/>
                    <a:moveTo>
                      <a:pt x="102" y="456"/>
                    </a:moveTo>
                    <a:lnTo>
                      <a:pt x="101" y="457"/>
                    </a:lnTo>
                    <a:lnTo>
                      <a:pt x="101" y="458"/>
                    </a:lnTo>
                    <a:lnTo>
                      <a:pt x="101" y="459"/>
                    </a:lnTo>
                    <a:lnTo>
                      <a:pt x="101" y="460"/>
                    </a:lnTo>
                    <a:lnTo>
                      <a:pt x="101" y="462"/>
                    </a:lnTo>
                    <a:lnTo>
                      <a:pt x="101" y="463"/>
                    </a:lnTo>
                    <a:lnTo>
                      <a:pt x="100" y="463"/>
                    </a:lnTo>
                    <a:lnTo>
                      <a:pt x="100" y="464"/>
                    </a:lnTo>
                    <a:lnTo>
                      <a:pt x="99" y="465"/>
                    </a:lnTo>
                    <a:lnTo>
                      <a:pt x="99" y="466"/>
                    </a:lnTo>
                    <a:lnTo>
                      <a:pt x="97" y="467"/>
                    </a:lnTo>
                    <a:lnTo>
                      <a:pt x="97" y="468"/>
                    </a:lnTo>
                    <a:lnTo>
                      <a:pt x="97" y="470"/>
                    </a:lnTo>
                    <a:lnTo>
                      <a:pt x="97" y="471"/>
                    </a:lnTo>
                    <a:lnTo>
                      <a:pt x="99" y="472"/>
                    </a:lnTo>
                    <a:lnTo>
                      <a:pt x="101" y="474"/>
                    </a:lnTo>
                    <a:lnTo>
                      <a:pt x="101" y="475"/>
                    </a:lnTo>
                    <a:lnTo>
                      <a:pt x="100" y="476"/>
                    </a:lnTo>
                    <a:lnTo>
                      <a:pt x="101" y="477"/>
                    </a:lnTo>
                    <a:lnTo>
                      <a:pt x="102" y="479"/>
                    </a:lnTo>
                    <a:lnTo>
                      <a:pt x="102" y="481"/>
                    </a:lnTo>
                    <a:lnTo>
                      <a:pt x="101" y="480"/>
                    </a:lnTo>
                    <a:lnTo>
                      <a:pt x="99" y="481"/>
                    </a:lnTo>
                    <a:lnTo>
                      <a:pt x="97" y="482"/>
                    </a:lnTo>
                    <a:lnTo>
                      <a:pt x="97" y="484"/>
                    </a:lnTo>
                    <a:lnTo>
                      <a:pt x="97" y="483"/>
                    </a:lnTo>
                    <a:lnTo>
                      <a:pt x="99" y="483"/>
                    </a:lnTo>
                    <a:lnTo>
                      <a:pt x="97" y="484"/>
                    </a:lnTo>
                    <a:lnTo>
                      <a:pt x="96" y="485"/>
                    </a:lnTo>
                    <a:lnTo>
                      <a:pt x="96" y="484"/>
                    </a:lnTo>
                    <a:lnTo>
                      <a:pt x="95" y="484"/>
                    </a:lnTo>
                    <a:lnTo>
                      <a:pt x="94" y="483"/>
                    </a:lnTo>
                    <a:lnTo>
                      <a:pt x="94" y="482"/>
                    </a:lnTo>
                    <a:lnTo>
                      <a:pt x="94" y="481"/>
                    </a:lnTo>
                    <a:lnTo>
                      <a:pt x="94" y="480"/>
                    </a:lnTo>
                    <a:lnTo>
                      <a:pt x="95" y="480"/>
                    </a:lnTo>
                    <a:lnTo>
                      <a:pt x="95" y="479"/>
                    </a:lnTo>
                    <a:lnTo>
                      <a:pt x="94" y="477"/>
                    </a:lnTo>
                    <a:lnTo>
                      <a:pt x="94" y="476"/>
                    </a:lnTo>
                    <a:lnTo>
                      <a:pt x="95" y="475"/>
                    </a:lnTo>
                    <a:lnTo>
                      <a:pt x="94" y="474"/>
                    </a:lnTo>
                    <a:lnTo>
                      <a:pt x="93" y="473"/>
                    </a:lnTo>
                    <a:lnTo>
                      <a:pt x="92" y="472"/>
                    </a:lnTo>
                    <a:lnTo>
                      <a:pt x="92" y="471"/>
                    </a:lnTo>
                    <a:lnTo>
                      <a:pt x="93" y="470"/>
                    </a:lnTo>
                    <a:lnTo>
                      <a:pt x="93" y="468"/>
                    </a:lnTo>
                    <a:lnTo>
                      <a:pt x="95" y="468"/>
                    </a:lnTo>
                    <a:lnTo>
                      <a:pt x="95" y="466"/>
                    </a:lnTo>
                    <a:lnTo>
                      <a:pt x="95" y="464"/>
                    </a:lnTo>
                    <a:lnTo>
                      <a:pt x="97" y="463"/>
                    </a:lnTo>
                    <a:lnTo>
                      <a:pt x="97" y="460"/>
                    </a:lnTo>
                    <a:lnTo>
                      <a:pt x="97" y="458"/>
                    </a:lnTo>
                    <a:lnTo>
                      <a:pt x="97" y="457"/>
                    </a:lnTo>
                    <a:lnTo>
                      <a:pt x="97" y="456"/>
                    </a:lnTo>
                    <a:lnTo>
                      <a:pt x="99" y="456"/>
                    </a:lnTo>
                    <a:lnTo>
                      <a:pt x="100" y="456"/>
                    </a:lnTo>
                    <a:lnTo>
                      <a:pt x="100" y="455"/>
                    </a:lnTo>
                    <a:lnTo>
                      <a:pt x="101" y="455"/>
                    </a:lnTo>
                    <a:lnTo>
                      <a:pt x="102" y="455"/>
                    </a:lnTo>
                    <a:lnTo>
                      <a:pt x="102" y="456"/>
                    </a:lnTo>
                    <a:close/>
                    <a:moveTo>
                      <a:pt x="125" y="425"/>
                    </a:moveTo>
                    <a:lnTo>
                      <a:pt x="123" y="425"/>
                    </a:lnTo>
                    <a:lnTo>
                      <a:pt x="122" y="426"/>
                    </a:lnTo>
                    <a:lnTo>
                      <a:pt x="122" y="425"/>
                    </a:lnTo>
                    <a:lnTo>
                      <a:pt x="121" y="425"/>
                    </a:lnTo>
                    <a:lnTo>
                      <a:pt x="120" y="426"/>
                    </a:lnTo>
                    <a:lnTo>
                      <a:pt x="119" y="425"/>
                    </a:lnTo>
                    <a:lnTo>
                      <a:pt x="119" y="424"/>
                    </a:lnTo>
                    <a:lnTo>
                      <a:pt x="120" y="424"/>
                    </a:lnTo>
                    <a:lnTo>
                      <a:pt x="121" y="424"/>
                    </a:lnTo>
                    <a:lnTo>
                      <a:pt x="125" y="424"/>
                    </a:lnTo>
                    <a:lnTo>
                      <a:pt x="125" y="425"/>
                    </a:lnTo>
                    <a:close/>
                    <a:moveTo>
                      <a:pt x="19" y="415"/>
                    </a:moveTo>
                    <a:lnTo>
                      <a:pt x="19" y="416"/>
                    </a:lnTo>
                    <a:lnTo>
                      <a:pt x="18" y="415"/>
                    </a:lnTo>
                    <a:lnTo>
                      <a:pt x="17" y="415"/>
                    </a:lnTo>
                    <a:lnTo>
                      <a:pt x="16" y="415"/>
                    </a:lnTo>
                    <a:lnTo>
                      <a:pt x="15" y="415"/>
                    </a:lnTo>
                    <a:lnTo>
                      <a:pt x="14" y="415"/>
                    </a:lnTo>
                    <a:lnTo>
                      <a:pt x="13" y="415"/>
                    </a:lnTo>
                    <a:lnTo>
                      <a:pt x="13" y="414"/>
                    </a:lnTo>
                    <a:lnTo>
                      <a:pt x="13" y="413"/>
                    </a:lnTo>
                    <a:lnTo>
                      <a:pt x="14" y="413"/>
                    </a:lnTo>
                    <a:lnTo>
                      <a:pt x="15" y="412"/>
                    </a:lnTo>
                    <a:lnTo>
                      <a:pt x="17" y="413"/>
                    </a:lnTo>
                    <a:lnTo>
                      <a:pt x="18" y="415"/>
                    </a:lnTo>
                    <a:lnTo>
                      <a:pt x="19" y="415"/>
                    </a:lnTo>
                    <a:close/>
                    <a:moveTo>
                      <a:pt x="162" y="409"/>
                    </a:moveTo>
                    <a:lnTo>
                      <a:pt x="161" y="410"/>
                    </a:lnTo>
                    <a:lnTo>
                      <a:pt x="162" y="414"/>
                    </a:lnTo>
                    <a:lnTo>
                      <a:pt x="161" y="415"/>
                    </a:lnTo>
                    <a:lnTo>
                      <a:pt x="160" y="415"/>
                    </a:lnTo>
                    <a:lnTo>
                      <a:pt x="160" y="417"/>
                    </a:lnTo>
                    <a:lnTo>
                      <a:pt x="160" y="418"/>
                    </a:lnTo>
                    <a:lnTo>
                      <a:pt x="157" y="421"/>
                    </a:lnTo>
                    <a:lnTo>
                      <a:pt x="157" y="423"/>
                    </a:lnTo>
                    <a:lnTo>
                      <a:pt x="157" y="424"/>
                    </a:lnTo>
                    <a:lnTo>
                      <a:pt x="156" y="424"/>
                    </a:lnTo>
                    <a:lnTo>
                      <a:pt x="156" y="425"/>
                    </a:lnTo>
                    <a:lnTo>
                      <a:pt x="155" y="428"/>
                    </a:lnTo>
                    <a:lnTo>
                      <a:pt x="154" y="428"/>
                    </a:lnTo>
                    <a:lnTo>
                      <a:pt x="154" y="429"/>
                    </a:lnTo>
                    <a:lnTo>
                      <a:pt x="153" y="429"/>
                    </a:lnTo>
                    <a:lnTo>
                      <a:pt x="153" y="430"/>
                    </a:lnTo>
                    <a:lnTo>
                      <a:pt x="151" y="433"/>
                    </a:lnTo>
                    <a:lnTo>
                      <a:pt x="152" y="433"/>
                    </a:lnTo>
                    <a:lnTo>
                      <a:pt x="153" y="434"/>
                    </a:lnTo>
                    <a:lnTo>
                      <a:pt x="153" y="435"/>
                    </a:lnTo>
                    <a:lnTo>
                      <a:pt x="152" y="437"/>
                    </a:lnTo>
                    <a:lnTo>
                      <a:pt x="153" y="438"/>
                    </a:lnTo>
                    <a:lnTo>
                      <a:pt x="149" y="437"/>
                    </a:lnTo>
                    <a:lnTo>
                      <a:pt x="148" y="437"/>
                    </a:lnTo>
                    <a:lnTo>
                      <a:pt x="147" y="437"/>
                    </a:lnTo>
                    <a:lnTo>
                      <a:pt x="145" y="439"/>
                    </a:lnTo>
                    <a:lnTo>
                      <a:pt x="144" y="440"/>
                    </a:lnTo>
                    <a:lnTo>
                      <a:pt x="142" y="443"/>
                    </a:lnTo>
                    <a:lnTo>
                      <a:pt x="139" y="446"/>
                    </a:lnTo>
                    <a:lnTo>
                      <a:pt x="137" y="448"/>
                    </a:lnTo>
                    <a:lnTo>
                      <a:pt x="135" y="450"/>
                    </a:lnTo>
                    <a:lnTo>
                      <a:pt x="132" y="448"/>
                    </a:lnTo>
                    <a:lnTo>
                      <a:pt x="131" y="448"/>
                    </a:lnTo>
                    <a:lnTo>
                      <a:pt x="130" y="446"/>
                    </a:lnTo>
                    <a:lnTo>
                      <a:pt x="131" y="445"/>
                    </a:lnTo>
                    <a:lnTo>
                      <a:pt x="132" y="439"/>
                    </a:lnTo>
                    <a:lnTo>
                      <a:pt x="134" y="437"/>
                    </a:lnTo>
                    <a:lnTo>
                      <a:pt x="132" y="435"/>
                    </a:lnTo>
                    <a:lnTo>
                      <a:pt x="132" y="434"/>
                    </a:lnTo>
                    <a:lnTo>
                      <a:pt x="131" y="434"/>
                    </a:lnTo>
                    <a:lnTo>
                      <a:pt x="130" y="432"/>
                    </a:lnTo>
                    <a:lnTo>
                      <a:pt x="130" y="431"/>
                    </a:lnTo>
                    <a:lnTo>
                      <a:pt x="129" y="431"/>
                    </a:lnTo>
                    <a:lnTo>
                      <a:pt x="129" y="430"/>
                    </a:lnTo>
                    <a:lnTo>
                      <a:pt x="130" y="430"/>
                    </a:lnTo>
                    <a:lnTo>
                      <a:pt x="132" y="428"/>
                    </a:lnTo>
                    <a:lnTo>
                      <a:pt x="134" y="428"/>
                    </a:lnTo>
                    <a:lnTo>
                      <a:pt x="134" y="426"/>
                    </a:lnTo>
                    <a:lnTo>
                      <a:pt x="135" y="425"/>
                    </a:lnTo>
                    <a:lnTo>
                      <a:pt x="135" y="424"/>
                    </a:lnTo>
                    <a:lnTo>
                      <a:pt x="135" y="423"/>
                    </a:lnTo>
                    <a:lnTo>
                      <a:pt x="136" y="422"/>
                    </a:lnTo>
                    <a:lnTo>
                      <a:pt x="138" y="421"/>
                    </a:lnTo>
                    <a:lnTo>
                      <a:pt x="138" y="420"/>
                    </a:lnTo>
                    <a:lnTo>
                      <a:pt x="140" y="418"/>
                    </a:lnTo>
                    <a:lnTo>
                      <a:pt x="140" y="417"/>
                    </a:lnTo>
                    <a:lnTo>
                      <a:pt x="142" y="416"/>
                    </a:lnTo>
                    <a:lnTo>
                      <a:pt x="145" y="415"/>
                    </a:lnTo>
                    <a:lnTo>
                      <a:pt x="152" y="412"/>
                    </a:lnTo>
                    <a:lnTo>
                      <a:pt x="153" y="410"/>
                    </a:lnTo>
                    <a:lnTo>
                      <a:pt x="154" y="410"/>
                    </a:lnTo>
                    <a:lnTo>
                      <a:pt x="158" y="410"/>
                    </a:lnTo>
                    <a:lnTo>
                      <a:pt x="160" y="408"/>
                    </a:lnTo>
                    <a:lnTo>
                      <a:pt x="161" y="408"/>
                    </a:lnTo>
                    <a:lnTo>
                      <a:pt x="162" y="409"/>
                    </a:lnTo>
                    <a:close/>
                    <a:moveTo>
                      <a:pt x="110" y="407"/>
                    </a:moveTo>
                    <a:lnTo>
                      <a:pt x="111" y="409"/>
                    </a:lnTo>
                    <a:lnTo>
                      <a:pt x="112" y="409"/>
                    </a:lnTo>
                    <a:lnTo>
                      <a:pt x="111" y="410"/>
                    </a:lnTo>
                    <a:lnTo>
                      <a:pt x="112" y="412"/>
                    </a:lnTo>
                    <a:lnTo>
                      <a:pt x="113" y="412"/>
                    </a:lnTo>
                    <a:lnTo>
                      <a:pt x="114" y="410"/>
                    </a:lnTo>
                    <a:lnTo>
                      <a:pt x="114" y="412"/>
                    </a:lnTo>
                    <a:lnTo>
                      <a:pt x="114" y="413"/>
                    </a:lnTo>
                    <a:lnTo>
                      <a:pt x="113" y="413"/>
                    </a:lnTo>
                    <a:lnTo>
                      <a:pt x="113" y="414"/>
                    </a:lnTo>
                    <a:lnTo>
                      <a:pt x="112" y="413"/>
                    </a:lnTo>
                    <a:lnTo>
                      <a:pt x="112" y="414"/>
                    </a:lnTo>
                    <a:lnTo>
                      <a:pt x="111" y="413"/>
                    </a:lnTo>
                    <a:lnTo>
                      <a:pt x="111" y="414"/>
                    </a:lnTo>
                    <a:lnTo>
                      <a:pt x="110" y="413"/>
                    </a:lnTo>
                    <a:lnTo>
                      <a:pt x="109" y="412"/>
                    </a:lnTo>
                    <a:lnTo>
                      <a:pt x="110" y="410"/>
                    </a:lnTo>
                    <a:lnTo>
                      <a:pt x="109" y="409"/>
                    </a:lnTo>
                    <a:lnTo>
                      <a:pt x="108" y="410"/>
                    </a:lnTo>
                    <a:lnTo>
                      <a:pt x="108" y="412"/>
                    </a:lnTo>
                    <a:lnTo>
                      <a:pt x="106" y="412"/>
                    </a:lnTo>
                    <a:lnTo>
                      <a:pt x="106" y="410"/>
                    </a:lnTo>
                    <a:lnTo>
                      <a:pt x="105" y="410"/>
                    </a:lnTo>
                    <a:lnTo>
                      <a:pt x="105" y="409"/>
                    </a:lnTo>
                    <a:lnTo>
                      <a:pt x="105" y="408"/>
                    </a:lnTo>
                    <a:lnTo>
                      <a:pt x="105" y="407"/>
                    </a:lnTo>
                    <a:lnTo>
                      <a:pt x="106" y="408"/>
                    </a:lnTo>
                    <a:lnTo>
                      <a:pt x="108" y="407"/>
                    </a:lnTo>
                    <a:lnTo>
                      <a:pt x="109" y="407"/>
                    </a:lnTo>
                    <a:lnTo>
                      <a:pt x="109" y="406"/>
                    </a:lnTo>
                    <a:lnTo>
                      <a:pt x="110" y="407"/>
                    </a:lnTo>
                    <a:close/>
                    <a:moveTo>
                      <a:pt x="99" y="400"/>
                    </a:moveTo>
                    <a:lnTo>
                      <a:pt x="97" y="400"/>
                    </a:lnTo>
                    <a:lnTo>
                      <a:pt x="96" y="400"/>
                    </a:lnTo>
                    <a:lnTo>
                      <a:pt x="95" y="399"/>
                    </a:lnTo>
                    <a:lnTo>
                      <a:pt x="96" y="397"/>
                    </a:lnTo>
                    <a:lnTo>
                      <a:pt x="97" y="396"/>
                    </a:lnTo>
                    <a:lnTo>
                      <a:pt x="99" y="396"/>
                    </a:lnTo>
                    <a:lnTo>
                      <a:pt x="100" y="397"/>
                    </a:lnTo>
                    <a:lnTo>
                      <a:pt x="100" y="398"/>
                    </a:lnTo>
                    <a:lnTo>
                      <a:pt x="100" y="399"/>
                    </a:lnTo>
                    <a:lnTo>
                      <a:pt x="99" y="400"/>
                    </a:lnTo>
                    <a:close/>
                    <a:moveTo>
                      <a:pt x="56" y="398"/>
                    </a:moveTo>
                    <a:lnTo>
                      <a:pt x="57" y="398"/>
                    </a:lnTo>
                    <a:lnTo>
                      <a:pt x="56" y="399"/>
                    </a:lnTo>
                    <a:lnTo>
                      <a:pt x="54" y="398"/>
                    </a:lnTo>
                    <a:lnTo>
                      <a:pt x="54" y="399"/>
                    </a:lnTo>
                    <a:lnTo>
                      <a:pt x="53" y="399"/>
                    </a:lnTo>
                    <a:lnTo>
                      <a:pt x="51" y="399"/>
                    </a:lnTo>
                    <a:lnTo>
                      <a:pt x="50" y="400"/>
                    </a:lnTo>
                    <a:lnTo>
                      <a:pt x="49" y="401"/>
                    </a:lnTo>
                    <a:lnTo>
                      <a:pt x="49" y="403"/>
                    </a:lnTo>
                    <a:lnTo>
                      <a:pt x="49" y="404"/>
                    </a:lnTo>
                    <a:lnTo>
                      <a:pt x="48" y="404"/>
                    </a:lnTo>
                    <a:lnTo>
                      <a:pt x="46" y="404"/>
                    </a:lnTo>
                    <a:lnTo>
                      <a:pt x="45" y="401"/>
                    </a:lnTo>
                    <a:lnTo>
                      <a:pt x="44" y="401"/>
                    </a:lnTo>
                    <a:lnTo>
                      <a:pt x="44" y="400"/>
                    </a:lnTo>
                    <a:lnTo>
                      <a:pt x="44" y="399"/>
                    </a:lnTo>
                    <a:lnTo>
                      <a:pt x="44" y="398"/>
                    </a:lnTo>
                    <a:lnTo>
                      <a:pt x="45" y="398"/>
                    </a:lnTo>
                    <a:lnTo>
                      <a:pt x="46" y="398"/>
                    </a:lnTo>
                    <a:lnTo>
                      <a:pt x="48" y="399"/>
                    </a:lnTo>
                    <a:lnTo>
                      <a:pt x="49" y="399"/>
                    </a:lnTo>
                    <a:lnTo>
                      <a:pt x="50" y="399"/>
                    </a:lnTo>
                    <a:lnTo>
                      <a:pt x="50" y="398"/>
                    </a:lnTo>
                    <a:lnTo>
                      <a:pt x="51" y="398"/>
                    </a:lnTo>
                    <a:lnTo>
                      <a:pt x="52" y="398"/>
                    </a:lnTo>
                    <a:lnTo>
                      <a:pt x="51" y="397"/>
                    </a:lnTo>
                    <a:lnTo>
                      <a:pt x="52" y="396"/>
                    </a:lnTo>
                    <a:lnTo>
                      <a:pt x="51" y="396"/>
                    </a:lnTo>
                    <a:lnTo>
                      <a:pt x="50" y="395"/>
                    </a:lnTo>
                    <a:lnTo>
                      <a:pt x="52" y="395"/>
                    </a:lnTo>
                    <a:lnTo>
                      <a:pt x="54" y="396"/>
                    </a:lnTo>
                    <a:lnTo>
                      <a:pt x="56" y="398"/>
                    </a:lnTo>
                    <a:close/>
                    <a:moveTo>
                      <a:pt x="137" y="396"/>
                    </a:moveTo>
                    <a:lnTo>
                      <a:pt x="137" y="397"/>
                    </a:lnTo>
                    <a:lnTo>
                      <a:pt x="137" y="396"/>
                    </a:lnTo>
                    <a:lnTo>
                      <a:pt x="138" y="397"/>
                    </a:lnTo>
                    <a:lnTo>
                      <a:pt x="139" y="396"/>
                    </a:lnTo>
                    <a:lnTo>
                      <a:pt x="140" y="396"/>
                    </a:lnTo>
                    <a:lnTo>
                      <a:pt x="139" y="396"/>
                    </a:lnTo>
                    <a:lnTo>
                      <a:pt x="139" y="397"/>
                    </a:lnTo>
                    <a:lnTo>
                      <a:pt x="140" y="397"/>
                    </a:lnTo>
                    <a:lnTo>
                      <a:pt x="139" y="398"/>
                    </a:lnTo>
                    <a:lnTo>
                      <a:pt x="139" y="399"/>
                    </a:lnTo>
                    <a:lnTo>
                      <a:pt x="140" y="399"/>
                    </a:lnTo>
                    <a:lnTo>
                      <a:pt x="140" y="400"/>
                    </a:lnTo>
                    <a:lnTo>
                      <a:pt x="139" y="400"/>
                    </a:lnTo>
                    <a:lnTo>
                      <a:pt x="140" y="401"/>
                    </a:lnTo>
                    <a:lnTo>
                      <a:pt x="139" y="403"/>
                    </a:lnTo>
                    <a:lnTo>
                      <a:pt x="138" y="403"/>
                    </a:lnTo>
                    <a:lnTo>
                      <a:pt x="137" y="403"/>
                    </a:lnTo>
                    <a:lnTo>
                      <a:pt x="138" y="401"/>
                    </a:lnTo>
                    <a:lnTo>
                      <a:pt x="136" y="400"/>
                    </a:lnTo>
                    <a:lnTo>
                      <a:pt x="135" y="399"/>
                    </a:lnTo>
                    <a:lnTo>
                      <a:pt x="136" y="399"/>
                    </a:lnTo>
                    <a:lnTo>
                      <a:pt x="134" y="399"/>
                    </a:lnTo>
                    <a:lnTo>
                      <a:pt x="134" y="398"/>
                    </a:lnTo>
                    <a:lnTo>
                      <a:pt x="135" y="398"/>
                    </a:lnTo>
                    <a:lnTo>
                      <a:pt x="135" y="397"/>
                    </a:lnTo>
                    <a:lnTo>
                      <a:pt x="135" y="396"/>
                    </a:lnTo>
                    <a:lnTo>
                      <a:pt x="136" y="396"/>
                    </a:lnTo>
                    <a:lnTo>
                      <a:pt x="137" y="395"/>
                    </a:lnTo>
                    <a:lnTo>
                      <a:pt x="138" y="393"/>
                    </a:lnTo>
                    <a:lnTo>
                      <a:pt x="139" y="393"/>
                    </a:lnTo>
                    <a:lnTo>
                      <a:pt x="139" y="395"/>
                    </a:lnTo>
                    <a:lnTo>
                      <a:pt x="138" y="395"/>
                    </a:lnTo>
                    <a:lnTo>
                      <a:pt x="137" y="396"/>
                    </a:lnTo>
                    <a:close/>
                    <a:moveTo>
                      <a:pt x="100" y="381"/>
                    </a:moveTo>
                    <a:lnTo>
                      <a:pt x="95" y="385"/>
                    </a:lnTo>
                    <a:lnTo>
                      <a:pt x="94" y="385"/>
                    </a:lnTo>
                    <a:lnTo>
                      <a:pt x="93" y="385"/>
                    </a:lnTo>
                    <a:lnTo>
                      <a:pt x="92" y="384"/>
                    </a:lnTo>
                    <a:lnTo>
                      <a:pt x="91" y="384"/>
                    </a:lnTo>
                    <a:lnTo>
                      <a:pt x="87" y="385"/>
                    </a:lnTo>
                    <a:lnTo>
                      <a:pt x="86" y="387"/>
                    </a:lnTo>
                    <a:lnTo>
                      <a:pt x="87" y="388"/>
                    </a:lnTo>
                    <a:lnTo>
                      <a:pt x="86" y="389"/>
                    </a:lnTo>
                    <a:lnTo>
                      <a:pt x="86" y="390"/>
                    </a:lnTo>
                    <a:lnTo>
                      <a:pt x="86" y="391"/>
                    </a:lnTo>
                    <a:lnTo>
                      <a:pt x="85" y="391"/>
                    </a:lnTo>
                    <a:lnTo>
                      <a:pt x="84" y="390"/>
                    </a:lnTo>
                    <a:lnTo>
                      <a:pt x="84" y="389"/>
                    </a:lnTo>
                    <a:lnTo>
                      <a:pt x="83" y="389"/>
                    </a:lnTo>
                    <a:lnTo>
                      <a:pt x="83" y="385"/>
                    </a:lnTo>
                    <a:lnTo>
                      <a:pt x="84" y="384"/>
                    </a:lnTo>
                    <a:lnTo>
                      <a:pt x="84" y="385"/>
                    </a:lnTo>
                    <a:lnTo>
                      <a:pt x="85" y="384"/>
                    </a:lnTo>
                    <a:lnTo>
                      <a:pt x="85" y="383"/>
                    </a:lnTo>
                    <a:lnTo>
                      <a:pt x="86" y="384"/>
                    </a:lnTo>
                    <a:lnTo>
                      <a:pt x="87" y="384"/>
                    </a:lnTo>
                    <a:lnTo>
                      <a:pt x="88" y="384"/>
                    </a:lnTo>
                    <a:lnTo>
                      <a:pt x="88" y="383"/>
                    </a:lnTo>
                    <a:lnTo>
                      <a:pt x="89" y="382"/>
                    </a:lnTo>
                    <a:lnTo>
                      <a:pt x="92" y="380"/>
                    </a:lnTo>
                    <a:lnTo>
                      <a:pt x="97" y="375"/>
                    </a:lnTo>
                    <a:lnTo>
                      <a:pt x="104" y="374"/>
                    </a:lnTo>
                    <a:lnTo>
                      <a:pt x="105" y="375"/>
                    </a:lnTo>
                    <a:lnTo>
                      <a:pt x="109" y="376"/>
                    </a:lnTo>
                    <a:lnTo>
                      <a:pt x="109" y="378"/>
                    </a:lnTo>
                    <a:lnTo>
                      <a:pt x="108" y="379"/>
                    </a:lnTo>
                    <a:lnTo>
                      <a:pt x="101" y="381"/>
                    </a:lnTo>
                    <a:lnTo>
                      <a:pt x="100" y="381"/>
                    </a:lnTo>
                    <a:close/>
                    <a:moveTo>
                      <a:pt x="9" y="376"/>
                    </a:moveTo>
                    <a:lnTo>
                      <a:pt x="8" y="376"/>
                    </a:lnTo>
                    <a:lnTo>
                      <a:pt x="7" y="376"/>
                    </a:lnTo>
                    <a:lnTo>
                      <a:pt x="5" y="376"/>
                    </a:lnTo>
                    <a:lnTo>
                      <a:pt x="6" y="375"/>
                    </a:lnTo>
                    <a:lnTo>
                      <a:pt x="7" y="374"/>
                    </a:lnTo>
                    <a:lnTo>
                      <a:pt x="8" y="374"/>
                    </a:lnTo>
                    <a:lnTo>
                      <a:pt x="9" y="375"/>
                    </a:lnTo>
                    <a:lnTo>
                      <a:pt x="9" y="376"/>
                    </a:lnTo>
                    <a:close/>
                    <a:moveTo>
                      <a:pt x="33" y="375"/>
                    </a:moveTo>
                    <a:lnTo>
                      <a:pt x="32" y="375"/>
                    </a:lnTo>
                    <a:lnTo>
                      <a:pt x="31" y="375"/>
                    </a:lnTo>
                    <a:lnTo>
                      <a:pt x="30" y="375"/>
                    </a:lnTo>
                    <a:lnTo>
                      <a:pt x="28" y="375"/>
                    </a:lnTo>
                    <a:lnTo>
                      <a:pt x="28" y="376"/>
                    </a:lnTo>
                    <a:lnTo>
                      <a:pt x="25" y="379"/>
                    </a:lnTo>
                    <a:lnTo>
                      <a:pt x="24" y="380"/>
                    </a:lnTo>
                    <a:lnTo>
                      <a:pt x="22" y="382"/>
                    </a:lnTo>
                    <a:lnTo>
                      <a:pt x="22" y="383"/>
                    </a:lnTo>
                    <a:lnTo>
                      <a:pt x="16" y="384"/>
                    </a:lnTo>
                    <a:lnTo>
                      <a:pt x="14" y="384"/>
                    </a:lnTo>
                    <a:lnTo>
                      <a:pt x="13" y="383"/>
                    </a:lnTo>
                    <a:lnTo>
                      <a:pt x="14" y="383"/>
                    </a:lnTo>
                    <a:lnTo>
                      <a:pt x="14" y="382"/>
                    </a:lnTo>
                    <a:lnTo>
                      <a:pt x="15" y="382"/>
                    </a:lnTo>
                    <a:lnTo>
                      <a:pt x="16" y="382"/>
                    </a:lnTo>
                    <a:lnTo>
                      <a:pt x="17" y="382"/>
                    </a:lnTo>
                    <a:lnTo>
                      <a:pt x="18" y="382"/>
                    </a:lnTo>
                    <a:lnTo>
                      <a:pt x="19" y="382"/>
                    </a:lnTo>
                    <a:lnTo>
                      <a:pt x="19" y="381"/>
                    </a:lnTo>
                    <a:lnTo>
                      <a:pt x="20" y="380"/>
                    </a:lnTo>
                    <a:lnTo>
                      <a:pt x="19" y="380"/>
                    </a:lnTo>
                    <a:lnTo>
                      <a:pt x="19" y="379"/>
                    </a:lnTo>
                    <a:lnTo>
                      <a:pt x="20" y="379"/>
                    </a:lnTo>
                    <a:lnTo>
                      <a:pt x="27" y="375"/>
                    </a:lnTo>
                    <a:lnTo>
                      <a:pt x="27" y="374"/>
                    </a:lnTo>
                    <a:lnTo>
                      <a:pt x="26" y="374"/>
                    </a:lnTo>
                    <a:lnTo>
                      <a:pt x="25" y="374"/>
                    </a:lnTo>
                    <a:lnTo>
                      <a:pt x="25" y="373"/>
                    </a:lnTo>
                    <a:lnTo>
                      <a:pt x="27" y="373"/>
                    </a:lnTo>
                    <a:lnTo>
                      <a:pt x="28" y="373"/>
                    </a:lnTo>
                    <a:lnTo>
                      <a:pt x="28" y="372"/>
                    </a:lnTo>
                    <a:lnTo>
                      <a:pt x="30" y="373"/>
                    </a:lnTo>
                    <a:lnTo>
                      <a:pt x="31" y="374"/>
                    </a:lnTo>
                    <a:lnTo>
                      <a:pt x="32" y="374"/>
                    </a:lnTo>
                    <a:lnTo>
                      <a:pt x="33" y="375"/>
                    </a:lnTo>
                    <a:close/>
                    <a:moveTo>
                      <a:pt x="86" y="364"/>
                    </a:moveTo>
                    <a:lnTo>
                      <a:pt x="87" y="365"/>
                    </a:lnTo>
                    <a:lnTo>
                      <a:pt x="87" y="366"/>
                    </a:lnTo>
                    <a:lnTo>
                      <a:pt x="88" y="366"/>
                    </a:lnTo>
                    <a:lnTo>
                      <a:pt x="88" y="367"/>
                    </a:lnTo>
                    <a:lnTo>
                      <a:pt x="88" y="366"/>
                    </a:lnTo>
                    <a:lnTo>
                      <a:pt x="89" y="366"/>
                    </a:lnTo>
                    <a:lnTo>
                      <a:pt x="91" y="367"/>
                    </a:lnTo>
                    <a:lnTo>
                      <a:pt x="91" y="368"/>
                    </a:lnTo>
                    <a:lnTo>
                      <a:pt x="91" y="370"/>
                    </a:lnTo>
                    <a:lnTo>
                      <a:pt x="91" y="371"/>
                    </a:lnTo>
                    <a:lnTo>
                      <a:pt x="89" y="371"/>
                    </a:lnTo>
                    <a:lnTo>
                      <a:pt x="91" y="371"/>
                    </a:lnTo>
                    <a:lnTo>
                      <a:pt x="91" y="372"/>
                    </a:lnTo>
                    <a:lnTo>
                      <a:pt x="89" y="372"/>
                    </a:lnTo>
                    <a:lnTo>
                      <a:pt x="87" y="371"/>
                    </a:lnTo>
                    <a:lnTo>
                      <a:pt x="87" y="372"/>
                    </a:lnTo>
                    <a:lnTo>
                      <a:pt x="87" y="373"/>
                    </a:lnTo>
                    <a:lnTo>
                      <a:pt x="86" y="373"/>
                    </a:lnTo>
                    <a:lnTo>
                      <a:pt x="85" y="373"/>
                    </a:lnTo>
                    <a:lnTo>
                      <a:pt x="84" y="372"/>
                    </a:lnTo>
                    <a:lnTo>
                      <a:pt x="83" y="372"/>
                    </a:lnTo>
                    <a:lnTo>
                      <a:pt x="83" y="371"/>
                    </a:lnTo>
                    <a:lnTo>
                      <a:pt x="84" y="370"/>
                    </a:lnTo>
                    <a:lnTo>
                      <a:pt x="84" y="368"/>
                    </a:lnTo>
                    <a:lnTo>
                      <a:pt x="84" y="367"/>
                    </a:lnTo>
                    <a:lnTo>
                      <a:pt x="85" y="366"/>
                    </a:lnTo>
                    <a:lnTo>
                      <a:pt x="85" y="365"/>
                    </a:lnTo>
                    <a:lnTo>
                      <a:pt x="85" y="364"/>
                    </a:lnTo>
                    <a:lnTo>
                      <a:pt x="84" y="364"/>
                    </a:lnTo>
                    <a:lnTo>
                      <a:pt x="84" y="365"/>
                    </a:lnTo>
                    <a:lnTo>
                      <a:pt x="83" y="364"/>
                    </a:lnTo>
                    <a:lnTo>
                      <a:pt x="83" y="363"/>
                    </a:lnTo>
                    <a:lnTo>
                      <a:pt x="82" y="363"/>
                    </a:lnTo>
                    <a:lnTo>
                      <a:pt x="82" y="362"/>
                    </a:lnTo>
                    <a:lnTo>
                      <a:pt x="82" y="361"/>
                    </a:lnTo>
                    <a:lnTo>
                      <a:pt x="82" y="362"/>
                    </a:lnTo>
                    <a:lnTo>
                      <a:pt x="87" y="364"/>
                    </a:lnTo>
                    <a:lnTo>
                      <a:pt x="86" y="364"/>
                    </a:lnTo>
                    <a:close/>
                    <a:moveTo>
                      <a:pt x="18" y="358"/>
                    </a:moveTo>
                    <a:lnTo>
                      <a:pt x="18" y="359"/>
                    </a:lnTo>
                    <a:lnTo>
                      <a:pt x="19" y="359"/>
                    </a:lnTo>
                    <a:lnTo>
                      <a:pt x="18" y="359"/>
                    </a:lnTo>
                    <a:lnTo>
                      <a:pt x="18" y="361"/>
                    </a:lnTo>
                    <a:lnTo>
                      <a:pt x="17" y="359"/>
                    </a:lnTo>
                    <a:lnTo>
                      <a:pt x="17" y="361"/>
                    </a:lnTo>
                    <a:lnTo>
                      <a:pt x="16" y="358"/>
                    </a:lnTo>
                    <a:lnTo>
                      <a:pt x="17" y="358"/>
                    </a:lnTo>
                    <a:lnTo>
                      <a:pt x="18" y="357"/>
                    </a:lnTo>
                    <a:lnTo>
                      <a:pt x="18" y="358"/>
                    </a:lnTo>
                    <a:close/>
                    <a:moveTo>
                      <a:pt x="77" y="353"/>
                    </a:moveTo>
                    <a:lnTo>
                      <a:pt x="78" y="353"/>
                    </a:lnTo>
                    <a:lnTo>
                      <a:pt x="78" y="354"/>
                    </a:lnTo>
                    <a:lnTo>
                      <a:pt x="79" y="354"/>
                    </a:lnTo>
                    <a:lnTo>
                      <a:pt x="79" y="355"/>
                    </a:lnTo>
                    <a:lnTo>
                      <a:pt x="78" y="355"/>
                    </a:lnTo>
                    <a:lnTo>
                      <a:pt x="79" y="356"/>
                    </a:lnTo>
                    <a:lnTo>
                      <a:pt x="80" y="356"/>
                    </a:lnTo>
                    <a:lnTo>
                      <a:pt x="80" y="357"/>
                    </a:lnTo>
                    <a:lnTo>
                      <a:pt x="80" y="358"/>
                    </a:lnTo>
                    <a:lnTo>
                      <a:pt x="82" y="358"/>
                    </a:lnTo>
                    <a:lnTo>
                      <a:pt x="82" y="359"/>
                    </a:lnTo>
                    <a:lnTo>
                      <a:pt x="80" y="359"/>
                    </a:lnTo>
                    <a:lnTo>
                      <a:pt x="80" y="361"/>
                    </a:lnTo>
                    <a:lnTo>
                      <a:pt x="79" y="361"/>
                    </a:lnTo>
                    <a:lnTo>
                      <a:pt x="78" y="359"/>
                    </a:lnTo>
                    <a:lnTo>
                      <a:pt x="79" y="358"/>
                    </a:lnTo>
                    <a:lnTo>
                      <a:pt x="78" y="358"/>
                    </a:lnTo>
                    <a:lnTo>
                      <a:pt x="77" y="358"/>
                    </a:lnTo>
                    <a:lnTo>
                      <a:pt x="77" y="357"/>
                    </a:lnTo>
                    <a:lnTo>
                      <a:pt x="77" y="356"/>
                    </a:lnTo>
                    <a:lnTo>
                      <a:pt x="76" y="356"/>
                    </a:lnTo>
                    <a:lnTo>
                      <a:pt x="76" y="355"/>
                    </a:lnTo>
                    <a:lnTo>
                      <a:pt x="75" y="355"/>
                    </a:lnTo>
                    <a:lnTo>
                      <a:pt x="75" y="354"/>
                    </a:lnTo>
                    <a:lnTo>
                      <a:pt x="75" y="353"/>
                    </a:lnTo>
                    <a:lnTo>
                      <a:pt x="76" y="353"/>
                    </a:lnTo>
                    <a:lnTo>
                      <a:pt x="77" y="353"/>
                    </a:lnTo>
                    <a:close/>
                    <a:moveTo>
                      <a:pt x="0" y="371"/>
                    </a:moveTo>
                    <a:lnTo>
                      <a:pt x="0" y="353"/>
                    </a:lnTo>
                    <a:lnTo>
                      <a:pt x="1" y="353"/>
                    </a:lnTo>
                    <a:lnTo>
                      <a:pt x="3" y="354"/>
                    </a:lnTo>
                    <a:lnTo>
                      <a:pt x="3" y="355"/>
                    </a:lnTo>
                    <a:lnTo>
                      <a:pt x="5" y="357"/>
                    </a:lnTo>
                    <a:lnTo>
                      <a:pt x="5" y="359"/>
                    </a:lnTo>
                    <a:lnTo>
                      <a:pt x="5" y="362"/>
                    </a:lnTo>
                    <a:lnTo>
                      <a:pt x="3" y="364"/>
                    </a:lnTo>
                    <a:lnTo>
                      <a:pt x="3" y="366"/>
                    </a:lnTo>
                    <a:lnTo>
                      <a:pt x="2" y="370"/>
                    </a:lnTo>
                    <a:lnTo>
                      <a:pt x="1" y="370"/>
                    </a:lnTo>
                    <a:lnTo>
                      <a:pt x="0" y="371"/>
                    </a:lnTo>
                    <a:close/>
                    <a:moveTo>
                      <a:pt x="62" y="339"/>
                    </a:moveTo>
                    <a:lnTo>
                      <a:pt x="63" y="340"/>
                    </a:lnTo>
                    <a:lnTo>
                      <a:pt x="65" y="341"/>
                    </a:lnTo>
                    <a:lnTo>
                      <a:pt x="65" y="342"/>
                    </a:lnTo>
                    <a:lnTo>
                      <a:pt x="63" y="341"/>
                    </a:lnTo>
                    <a:lnTo>
                      <a:pt x="62" y="341"/>
                    </a:lnTo>
                    <a:lnTo>
                      <a:pt x="61" y="342"/>
                    </a:lnTo>
                    <a:lnTo>
                      <a:pt x="61" y="343"/>
                    </a:lnTo>
                    <a:lnTo>
                      <a:pt x="62" y="345"/>
                    </a:lnTo>
                    <a:lnTo>
                      <a:pt x="62" y="347"/>
                    </a:lnTo>
                    <a:lnTo>
                      <a:pt x="61" y="347"/>
                    </a:lnTo>
                    <a:lnTo>
                      <a:pt x="61" y="346"/>
                    </a:lnTo>
                    <a:lnTo>
                      <a:pt x="60" y="346"/>
                    </a:lnTo>
                    <a:lnTo>
                      <a:pt x="60" y="345"/>
                    </a:lnTo>
                    <a:lnTo>
                      <a:pt x="60" y="343"/>
                    </a:lnTo>
                    <a:lnTo>
                      <a:pt x="60" y="342"/>
                    </a:lnTo>
                    <a:lnTo>
                      <a:pt x="60" y="341"/>
                    </a:lnTo>
                    <a:lnTo>
                      <a:pt x="60" y="340"/>
                    </a:lnTo>
                    <a:lnTo>
                      <a:pt x="60" y="339"/>
                    </a:lnTo>
                    <a:lnTo>
                      <a:pt x="61" y="339"/>
                    </a:lnTo>
                    <a:lnTo>
                      <a:pt x="62" y="339"/>
                    </a:lnTo>
                    <a:close/>
                    <a:moveTo>
                      <a:pt x="48" y="320"/>
                    </a:moveTo>
                    <a:lnTo>
                      <a:pt x="42" y="324"/>
                    </a:lnTo>
                    <a:lnTo>
                      <a:pt x="41" y="325"/>
                    </a:lnTo>
                    <a:lnTo>
                      <a:pt x="36" y="325"/>
                    </a:lnTo>
                    <a:lnTo>
                      <a:pt x="35" y="326"/>
                    </a:lnTo>
                    <a:lnTo>
                      <a:pt x="34" y="326"/>
                    </a:lnTo>
                    <a:lnTo>
                      <a:pt x="33" y="328"/>
                    </a:lnTo>
                    <a:lnTo>
                      <a:pt x="33" y="329"/>
                    </a:lnTo>
                    <a:lnTo>
                      <a:pt x="32" y="329"/>
                    </a:lnTo>
                    <a:lnTo>
                      <a:pt x="31" y="329"/>
                    </a:lnTo>
                    <a:lnTo>
                      <a:pt x="28" y="329"/>
                    </a:lnTo>
                    <a:lnTo>
                      <a:pt x="27" y="329"/>
                    </a:lnTo>
                    <a:lnTo>
                      <a:pt x="27" y="328"/>
                    </a:lnTo>
                    <a:lnTo>
                      <a:pt x="27" y="326"/>
                    </a:lnTo>
                    <a:lnTo>
                      <a:pt x="30" y="324"/>
                    </a:lnTo>
                    <a:lnTo>
                      <a:pt x="30" y="323"/>
                    </a:lnTo>
                    <a:lnTo>
                      <a:pt x="30" y="322"/>
                    </a:lnTo>
                    <a:lnTo>
                      <a:pt x="31" y="321"/>
                    </a:lnTo>
                    <a:lnTo>
                      <a:pt x="32" y="320"/>
                    </a:lnTo>
                    <a:lnTo>
                      <a:pt x="33" y="320"/>
                    </a:lnTo>
                    <a:lnTo>
                      <a:pt x="34" y="320"/>
                    </a:lnTo>
                    <a:lnTo>
                      <a:pt x="37" y="320"/>
                    </a:lnTo>
                    <a:lnTo>
                      <a:pt x="39" y="320"/>
                    </a:lnTo>
                    <a:lnTo>
                      <a:pt x="40" y="320"/>
                    </a:lnTo>
                    <a:lnTo>
                      <a:pt x="42" y="320"/>
                    </a:lnTo>
                    <a:lnTo>
                      <a:pt x="43" y="318"/>
                    </a:lnTo>
                    <a:lnTo>
                      <a:pt x="45" y="316"/>
                    </a:lnTo>
                    <a:lnTo>
                      <a:pt x="48" y="316"/>
                    </a:lnTo>
                    <a:lnTo>
                      <a:pt x="50" y="316"/>
                    </a:lnTo>
                    <a:lnTo>
                      <a:pt x="49" y="317"/>
                    </a:lnTo>
                    <a:lnTo>
                      <a:pt x="48" y="320"/>
                    </a:lnTo>
                    <a:close/>
                    <a:moveTo>
                      <a:pt x="85" y="311"/>
                    </a:moveTo>
                    <a:lnTo>
                      <a:pt x="86" y="312"/>
                    </a:lnTo>
                    <a:lnTo>
                      <a:pt x="86" y="311"/>
                    </a:lnTo>
                    <a:lnTo>
                      <a:pt x="86" y="309"/>
                    </a:lnTo>
                    <a:lnTo>
                      <a:pt x="85" y="309"/>
                    </a:lnTo>
                    <a:lnTo>
                      <a:pt x="85" y="308"/>
                    </a:lnTo>
                    <a:lnTo>
                      <a:pt x="86" y="308"/>
                    </a:lnTo>
                    <a:lnTo>
                      <a:pt x="87" y="308"/>
                    </a:lnTo>
                    <a:lnTo>
                      <a:pt x="87" y="307"/>
                    </a:lnTo>
                    <a:lnTo>
                      <a:pt x="87" y="308"/>
                    </a:lnTo>
                    <a:lnTo>
                      <a:pt x="89" y="309"/>
                    </a:lnTo>
                    <a:lnTo>
                      <a:pt x="92" y="309"/>
                    </a:lnTo>
                    <a:lnTo>
                      <a:pt x="91" y="309"/>
                    </a:lnTo>
                    <a:lnTo>
                      <a:pt x="89" y="311"/>
                    </a:lnTo>
                    <a:lnTo>
                      <a:pt x="91" y="312"/>
                    </a:lnTo>
                    <a:lnTo>
                      <a:pt x="91" y="313"/>
                    </a:lnTo>
                    <a:lnTo>
                      <a:pt x="92" y="312"/>
                    </a:lnTo>
                    <a:lnTo>
                      <a:pt x="92" y="313"/>
                    </a:lnTo>
                    <a:lnTo>
                      <a:pt x="92" y="314"/>
                    </a:lnTo>
                    <a:lnTo>
                      <a:pt x="91" y="314"/>
                    </a:lnTo>
                    <a:lnTo>
                      <a:pt x="88" y="314"/>
                    </a:lnTo>
                    <a:lnTo>
                      <a:pt x="83" y="316"/>
                    </a:lnTo>
                    <a:lnTo>
                      <a:pt x="82" y="316"/>
                    </a:lnTo>
                    <a:lnTo>
                      <a:pt x="82" y="317"/>
                    </a:lnTo>
                    <a:lnTo>
                      <a:pt x="82" y="318"/>
                    </a:lnTo>
                    <a:lnTo>
                      <a:pt x="80" y="318"/>
                    </a:lnTo>
                    <a:lnTo>
                      <a:pt x="79" y="318"/>
                    </a:lnTo>
                    <a:lnTo>
                      <a:pt x="76" y="318"/>
                    </a:lnTo>
                    <a:lnTo>
                      <a:pt x="75" y="318"/>
                    </a:lnTo>
                    <a:lnTo>
                      <a:pt x="75" y="317"/>
                    </a:lnTo>
                    <a:lnTo>
                      <a:pt x="74" y="315"/>
                    </a:lnTo>
                    <a:lnTo>
                      <a:pt x="71" y="315"/>
                    </a:lnTo>
                    <a:lnTo>
                      <a:pt x="71" y="314"/>
                    </a:lnTo>
                    <a:lnTo>
                      <a:pt x="70" y="314"/>
                    </a:lnTo>
                    <a:lnTo>
                      <a:pt x="69" y="314"/>
                    </a:lnTo>
                    <a:lnTo>
                      <a:pt x="68" y="314"/>
                    </a:lnTo>
                    <a:lnTo>
                      <a:pt x="67" y="315"/>
                    </a:lnTo>
                    <a:lnTo>
                      <a:pt x="66" y="315"/>
                    </a:lnTo>
                    <a:lnTo>
                      <a:pt x="66" y="316"/>
                    </a:lnTo>
                    <a:lnTo>
                      <a:pt x="65" y="316"/>
                    </a:lnTo>
                    <a:lnTo>
                      <a:pt x="63" y="316"/>
                    </a:lnTo>
                    <a:lnTo>
                      <a:pt x="63" y="314"/>
                    </a:lnTo>
                    <a:lnTo>
                      <a:pt x="63" y="312"/>
                    </a:lnTo>
                    <a:lnTo>
                      <a:pt x="63" y="311"/>
                    </a:lnTo>
                    <a:lnTo>
                      <a:pt x="65" y="309"/>
                    </a:lnTo>
                    <a:lnTo>
                      <a:pt x="66" y="309"/>
                    </a:lnTo>
                    <a:lnTo>
                      <a:pt x="67" y="309"/>
                    </a:lnTo>
                    <a:lnTo>
                      <a:pt x="67" y="308"/>
                    </a:lnTo>
                    <a:lnTo>
                      <a:pt x="68" y="308"/>
                    </a:lnTo>
                    <a:lnTo>
                      <a:pt x="75" y="306"/>
                    </a:lnTo>
                    <a:lnTo>
                      <a:pt x="76" y="306"/>
                    </a:lnTo>
                    <a:lnTo>
                      <a:pt x="78" y="306"/>
                    </a:lnTo>
                    <a:lnTo>
                      <a:pt x="79" y="307"/>
                    </a:lnTo>
                    <a:lnTo>
                      <a:pt x="80" y="308"/>
                    </a:lnTo>
                    <a:lnTo>
                      <a:pt x="83" y="309"/>
                    </a:lnTo>
                    <a:lnTo>
                      <a:pt x="85" y="311"/>
                    </a:lnTo>
                    <a:close/>
                    <a:moveTo>
                      <a:pt x="33" y="248"/>
                    </a:moveTo>
                    <a:lnTo>
                      <a:pt x="35" y="250"/>
                    </a:lnTo>
                    <a:lnTo>
                      <a:pt x="35" y="249"/>
                    </a:lnTo>
                    <a:lnTo>
                      <a:pt x="36" y="249"/>
                    </a:lnTo>
                    <a:lnTo>
                      <a:pt x="37" y="249"/>
                    </a:lnTo>
                    <a:lnTo>
                      <a:pt x="39" y="250"/>
                    </a:lnTo>
                    <a:lnTo>
                      <a:pt x="37" y="251"/>
                    </a:lnTo>
                    <a:lnTo>
                      <a:pt x="37" y="254"/>
                    </a:lnTo>
                    <a:lnTo>
                      <a:pt x="37" y="255"/>
                    </a:lnTo>
                    <a:lnTo>
                      <a:pt x="35" y="255"/>
                    </a:lnTo>
                    <a:lnTo>
                      <a:pt x="36" y="256"/>
                    </a:lnTo>
                    <a:lnTo>
                      <a:pt x="37" y="256"/>
                    </a:lnTo>
                    <a:lnTo>
                      <a:pt x="36" y="256"/>
                    </a:lnTo>
                    <a:lnTo>
                      <a:pt x="37" y="256"/>
                    </a:lnTo>
                    <a:lnTo>
                      <a:pt x="37" y="257"/>
                    </a:lnTo>
                    <a:lnTo>
                      <a:pt x="37" y="258"/>
                    </a:lnTo>
                    <a:lnTo>
                      <a:pt x="36" y="259"/>
                    </a:lnTo>
                    <a:lnTo>
                      <a:pt x="36" y="261"/>
                    </a:lnTo>
                    <a:lnTo>
                      <a:pt x="37" y="266"/>
                    </a:lnTo>
                    <a:lnTo>
                      <a:pt x="39" y="270"/>
                    </a:lnTo>
                    <a:lnTo>
                      <a:pt x="36" y="270"/>
                    </a:lnTo>
                    <a:lnTo>
                      <a:pt x="35" y="271"/>
                    </a:lnTo>
                    <a:lnTo>
                      <a:pt x="34" y="272"/>
                    </a:lnTo>
                    <a:lnTo>
                      <a:pt x="35" y="274"/>
                    </a:lnTo>
                    <a:lnTo>
                      <a:pt x="35" y="275"/>
                    </a:lnTo>
                    <a:lnTo>
                      <a:pt x="34" y="276"/>
                    </a:lnTo>
                    <a:lnTo>
                      <a:pt x="31" y="276"/>
                    </a:lnTo>
                    <a:lnTo>
                      <a:pt x="31" y="278"/>
                    </a:lnTo>
                    <a:lnTo>
                      <a:pt x="30" y="280"/>
                    </a:lnTo>
                    <a:lnTo>
                      <a:pt x="27" y="280"/>
                    </a:lnTo>
                    <a:lnTo>
                      <a:pt x="26" y="279"/>
                    </a:lnTo>
                    <a:lnTo>
                      <a:pt x="25" y="278"/>
                    </a:lnTo>
                    <a:lnTo>
                      <a:pt x="24" y="276"/>
                    </a:lnTo>
                    <a:lnTo>
                      <a:pt x="24" y="275"/>
                    </a:lnTo>
                    <a:lnTo>
                      <a:pt x="23" y="275"/>
                    </a:lnTo>
                    <a:lnTo>
                      <a:pt x="22" y="275"/>
                    </a:lnTo>
                    <a:lnTo>
                      <a:pt x="22" y="274"/>
                    </a:lnTo>
                    <a:lnTo>
                      <a:pt x="22" y="273"/>
                    </a:lnTo>
                    <a:lnTo>
                      <a:pt x="20" y="274"/>
                    </a:lnTo>
                    <a:lnTo>
                      <a:pt x="20" y="273"/>
                    </a:lnTo>
                    <a:lnTo>
                      <a:pt x="20" y="272"/>
                    </a:lnTo>
                    <a:lnTo>
                      <a:pt x="22" y="271"/>
                    </a:lnTo>
                    <a:lnTo>
                      <a:pt x="23" y="271"/>
                    </a:lnTo>
                    <a:lnTo>
                      <a:pt x="24" y="270"/>
                    </a:lnTo>
                    <a:lnTo>
                      <a:pt x="25" y="270"/>
                    </a:lnTo>
                    <a:lnTo>
                      <a:pt x="26" y="270"/>
                    </a:lnTo>
                    <a:lnTo>
                      <a:pt x="27" y="269"/>
                    </a:lnTo>
                    <a:lnTo>
                      <a:pt x="27" y="267"/>
                    </a:lnTo>
                    <a:lnTo>
                      <a:pt x="27" y="266"/>
                    </a:lnTo>
                    <a:lnTo>
                      <a:pt x="28" y="266"/>
                    </a:lnTo>
                    <a:lnTo>
                      <a:pt x="27" y="265"/>
                    </a:lnTo>
                    <a:lnTo>
                      <a:pt x="27" y="263"/>
                    </a:lnTo>
                    <a:lnTo>
                      <a:pt x="27" y="262"/>
                    </a:lnTo>
                    <a:lnTo>
                      <a:pt x="26" y="262"/>
                    </a:lnTo>
                    <a:lnTo>
                      <a:pt x="25" y="262"/>
                    </a:lnTo>
                    <a:lnTo>
                      <a:pt x="26" y="261"/>
                    </a:lnTo>
                    <a:lnTo>
                      <a:pt x="26" y="259"/>
                    </a:lnTo>
                    <a:lnTo>
                      <a:pt x="25" y="258"/>
                    </a:lnTo>
                    <a:lnTo>
                      <a:pt x="25" y="257"/>
                    </a:lnTo>
                    <a:lnTo>
                      <a:pt x="24" y="257"/>
                    </a:lnTo>
                    <a:lnTo>
                      <a:pt x="23" y="256"/>
                    </a:lnTo>
                    <a:lnTo>
                      <a:pt x="22" y="256"/>
                    </a:lnTo>
                    <a:lnTo>
                      <a:pt x="20" y="255"/>
                    </a:lnTo>
                    <a:lnTo>
                      <a:pt x="19" y="253"/>
                    </a:lnTo>
                    <a:lnTo>
                      <a:pt x="18" y="251"/>
                    </a:lnTo>
                    <a:lnTo>
                      <a:pt x="18" y="250"/>
                    </a:lnTo>
                    <a:lnTo>
                      <a:pt x="19" y="250"/>
                    </a:lnTo>
                    <a:lnTo>
                      <a:pt x="19" y="249"/>
                    </a:lnTo>
                    <a:lnTo>
                      <a:pt x="19" y="248"/>
                    </a:lnTo>
                    <a:lnTo>
                      <a:pt x="28" y="246"/>
                    </a:lnTo>
                    <a:lnTo>
                      <a:pt x="30" y="246"/>
                    </a:lnTo>
                    <a:lnTo>
                      <a:pt x="32" y="247"/>
                    </a:lnTo>
                    <a:lnTo>
                      <a:pt x="33" y="248"/>
                    </a:lnTo>
                    <a:close/>
                    <a:moveTo>
                      <a:pt x="3" y="246"/>
                    </a:moveTo>
                    <a:lnTo>
                      <a:pt x="5" y="246"/>
                    </a:lnTo>
                    <a:lnTo>
                      <a:pt x="6" y="248"/>
                    </a:lnTo>
                    <a:lnTo>
                      <a:pt x="5" y="250"/>
                    </a:lnTo>
                    <a:lnTo>
                      <a:pt x="5" y="251"/>
                    </a:lnTo>
                    <a:lnTo>
                      <a:pt x="3" y="251"/>
                    </a:lnTo>
                    <a:lnTo>
                      <a:pt x="3" y="250"/>
                    </a:lnTo>
                    <a:lnTo>
                      <a:pt x="2" y="251"/>
                    </a:lnTo>
                    <a:lnTo>
                      <a:pt x="2" y="250"/>
                    </a:lnTo>
                    <a:lnTo>
                      <a:pt x="2" y="249"/>
                    </a:lnTo>
                    <a:lnTo>
                      <a:pt x="1" y="248"/>
                    </a:lnTo>
                    <a:lnTo>
                      <a:pt x="0" y="247"/>
                    </a:lnTo>
                    <a:lnTo>
                      <a:pt x="0" y="246"/>
                    </a:lnTo>
                    <a:lnTo>
                      <a:pt x="1" y="246"/>
                    </a:lnTo>
                    <a:lnTo>
                      <a:pt x="1" y="247"/>
                    </a:lnTo>
                    <a:lnTo>
                      <a:pt x="2" y="246"/>
                    </a:lnTo>
                    <a:lnTo>
                      <a:pt x="3" y="246"/>
                    </a:lnTo>
                    <a:close/>
                    <a:moveTo>
                      <a:pt x="53" y="191"/>
                    </a:moveTo>
                    <a:lnTo>
                      <a:pt x="51" y="194"/>
                    </a:lnTo>
                    <a:lnTo>
                      <a:pt x="51" y="195"/>
                    </a:lnTo>
                    <a:lnTo>
                      <a:pt x="53" y="197"/>
                    </a:lnTo>
                    <a:lnTo>
                      <a:pt x="56" y="198"/>
                    </a:lnTo>
                    <a:lnTo>
                      <a:pt x="57" y="198"/>
                    </a:lnTo>
                    <a:lnTo>
                      <a:pt x="59" y="202"/>
                    </a:lnTo>
                    <a:lnTo>
                      <a:pt x="59" y="203"/>
                    </a:lnTo>
                    <a:lnTo>
                      <a:pt x="60" y="203"/>
                    </a:lnTo>
                    <a:lnTo>
                      <a:pt x="60" y="204"/>
                    </a:lnTo>
                    <a:lnTo>
                      <a:pt x="60" y="205"/>
                    </a:lnTo>
                    <a:lnTo>
                      <a:pt x="61" y="205"/>
                    </a:lnTo>
                    <a:lnTo>
                      <a:pt x="61" y="206"/>
                    </a:lnTo>
                    <a:lnTo>
                      <a:pt x="61" y="207"/>
                    </a:lnTo>
                    <a:lnTo>
                      <a:pt x="62" y="207"/>
                    </a:lnTo>
                    <a:lnTo>
                      <a:pt x="62" y="208"/>
                    </a:lnTo>
                    <a:lnTo>
                      <a:pt x="63" y="209"/>
                    </a:lnTo>
                    <a:lnTo>
                      <a:pt x="63" y="212"/>
                    </a:lnTo>
                    <a:lnTo>
                      <a:pt x="65" y="212"/>
                    </a:lnTo>
                    <a:lnTo>
                      <a:pt x="65" y="213"/>
                    </a:lnTo>
                    <a:lnTo>
                      <a:pt x="65" y="214"/>
                    </a:lnTo>
                    <a:lnTo>
                      <a:pt x="63" y="215"/>
                    </a:lnTo>
                    <a:lnTo>
                      <a:pt x="62" y="214"/>
                    </a:lnTo>
                    <a:lnTo>
                      <a:pt x="61" y="215"/>
                    </a:lnTo>
                    <a:lnTo>
                      <a:pt x="60" y="214"/>
                    </a:lnTo>
                    <a:lnTo>
                      <a:pt x="59" y="213"/>
                    </a:lnTo>
                    <a:lnTo>
                      <a:pt x="60" y="213"/>
                    </a:lnTo>
                    <a:lnTo>
                      <a:pt x="59" y="212"/>
                    </a:lnTo>
                    <a:lnTo>
                      <a:pt x="59" y="211"/>
                    </a:lnTo>
                    <a:lnTo>
                      <a:pt x="60" y="209"/>
                    </a:lnTo>
                    <a:lnTo>
                      <a:pt x="59" y="208"/>
                    </a:lnTo>
                    <a:lnTo>
                      <a:pt x="59" y="207"/>
                    </a:lnTo>
                    <a:lnTo>
                      <a:pt x="58" y="207"/>
                    </a:lnTo>
                    <a:lnTo>
                      <a:pt x="56" y="207"/>
                    </a:lnTo>
                    <a:lnTo>
                      <a:pt x="54" y="208"/>
                    </a:lnTo>
                    <a:lnTo>
                      <a:pt x="56" y="209"/>
                    </a:lnTo>
                    <a:lnTo>
                      <a:pt x="58" y="211"/>
                    </a:lnTo>
                    <a:lnTo>
                      <a:pt x="60" y="214"/>
                    </a:lnTo>
                    <a:lnTo>
                      <a:pt x="61" y="215"/>
                    </a:lnTo>
                    <a:lnTo>
                      <a:pt x="61" y="216"/>
                    </a:lnTo>
                    <a:lnTo>
                      <a:pt x="59" y="217"/>
                    </a:lnTo>
                    <a:lnTo>
                      <a:pt x="58" y="217"/>
                    </a:lnTo>
                    <a:lnTo>
                      <a:pt x="53" y="219"/>
                    </a:lnTo>
                    <a:lnTo>
                      <a:pt x="52" y="219"/>
                    </a:lnTo>
                    <a:lnTo>
                      <a:pt x="51" y="217"/>
                    </a:lnTo>
                    <a:lnTo>
                      <a:pt x="49" y="217"/>
                    </a:lnTo>
                    <a:lnTo>
                      <a:pt x="48" y="216"/>
                    </a:lnTo>
                    <a:lnTo>
                      <a:pt x="46" y="215"/>
                    </a:lnTo>
                    <a:lnTo>
                      <a:pt x="45" y="215"/>
                    </a:lnTo>
                    <a:lnTo>
                      <a:pt x="41" y="214"/>
                    </a:lnTo>
                    <a:lnTo>
                      <a:pt x="39" y="214"/>
                    </a:lnTo>
                    <a:lnTo>
                      <a:pt x="37" y="214"/>
                    </a:lnTo>
                    <a:lnTo>
                      <a:pt x="37" y="213"/>
                    </a:lnTo>
                    <a:lnTo>
                      <a:pt x="35" y="211"/>
                    </a:lnTo>
                    <a:lnTo>
                      <a:pt x="35" y="209"/>
                    </a:lnTo>
                    <a:lnTo>
                      <a:pt x="34" y="209"/>
                    </a:lnTo>
                    <a:lnTo>
                      <a:pt x="34" y="208"/>
                    </a:lnTo>
                    <a:lnTo>
                      <a:pt x="35" y="208"/>
                    </a:lnTo>
                    <a:lnTo>
                      <a:pt x="37" y="208"/>
                    </a:lnTo>
                    <a:lnTo>
                      <a:pt x="39" y="208"/>
                    </a:lnTo>
                    <a:lnTo>
                      <a:pt x="40" y="206"/>
                    </a:lnTo>
                    <a:lnTo>
                      <a:pt x="41" y="206"/>
                    </a:lnTo>
                    <a:lnTo>
                      <a:pt x="42" y="206"/>
                    </a:lnTo>
                    <a:lnTo>
                      <a:pt x="43" y="204"/>
                    </a:lnTo>
                    <a:lnTo>
                      <a:pt x="45" y="203"/>
                    </a:lnTo>
                    <a:lnTo>
                      <a:pt x="45" y="202"/>
                    </a:lnTo>
                    <a:lnTo>
                      <a:pt x="45" y="200"/>
                    </a:lnTo>
                    <a:lnTo>
                      <a:pt x="44" y="200"/>
                    </a:lnTo>
                    <a:lnTo>
                      <a:pt x="43" y="200"/>
                    </a:lnTo>
                    <a:lnTo>
                      <a:pt x="42" y="199"/>
                    </a:lnTo>
                    <a:lnTo>
                      <a:pt x="41" y="200"/>
                    </a:lnTo>
                    <a:lnTo>
                      <a:pt x="40" y="200"/>
                    </a:lnTo>
                    <a:lnTo>
                      <a:pt x="39" y="200"/>
                    </a:lnTo>
                    <a:lnTo>
                      <a:pt x="37" y="202"/>
                    </a:lnTo>
                    <a:lnTo>
                      <a:pt x="37" y="204"/>
                    </a:lnTo>
                    <a:lnTo>
                      <a:pt x="34" y="207"/>
                    </a:lnTo>
                    <a:lnTo>
                      <a:pt x="33" y="208"/>
                    </a:lnTo>
                    <a:lnTo>
                      <a:pt x="32" y="208"/>
                    </a:lnTo>
                    <a:lnTo>
                      <a:pt x="31" y="208"/>
                    </a:lnTo>
                    <a:lnTo>
                      <a:pt x="26" y="207"/>
                    </a:lnTo>
                    <a:lnTo>
                      <a:pt x="25" y="206"/>
                    </a:lnTo>
                    <a:lnTo>
                      <a:pt x="24" y="206"/>
                    </a:lnTo>
                    <a:lnTo>
                      <a:pt x="24" y="205"/>
                    </a:lnTo>
                    <a:lnTo>
                      <a:pt x="23" y="205"/>
                    </a:lnTo>
                    <a:lnTo>
                      <a:pt x="22" y="205"/>
                    </a:lnTo>
                    <a:lnTo>
                      <a:pt x="19" y="203"/>
                    </a:lnTo>
                    <a:lnTo>
                      <a:pt x="18" y="202"/>
                    </a:lnTo>
                    <a:lnTo>
                      <a:pt x="19" y="202"/>
                    </a:lnTo>
                    <a:lnTo>
                      <a:pt x="19" y="200"/>
                    </a:lnTo>
                    <a:lnTo>
                      <a:pt x="19" y="199"/>
                    </a:lnTo>
                    <a:lnTo>
                      <a:pt x="19" y="198"/>
                    </a:lnTo>
                    <a:lnTo>
                      <a:pt x="19" y="197"/>
                    </a:lnTo>
                    <a:lnTo>
                      <a:pt x="19" y="196"/>
                    </a:lnTo>
                    <a:lnTo>
                      <a:pt x="20" y="196"/>
                    </a:lnTo>
                    <a:lnTo>
                      <a:pt x="22" y="195"/>
                    </a:lnTo>
                    <a:lnTo>
                      <a:pt x="23" y="194"/>
                    </a:lnTo>
                    <a:lnTo>
                      <a:pt x="24" y="192"/>
                    </a:lnTo>
                    <a:lnTo>
                      <a:pt x="25" y="195"/>
                    </a:lnTo>
                    <a:lnTo>
                      <a:pt x="26" y="195"/>
                    </a:lnTo>
                    <a:lnTo>
                      <a:pt x="28" y="194"/>
                    </a:lnTo>
                    <a:lnTo>
                      <a:pt x="31" y="194"/>
                    </a:lnTo>
                    <a:lnTo>
                      <a:pt x="31" y="192"/>
                    </a:lnTo>
                    <a:lnTo>
                      <a:pt x="32" y="192"/>
                    </a:lnTo>
                    <a:lnTo>
                      <a:pt x="32" y="194"/>
                    </a:lnTo>
                    <a:lnTo>
                      <a:pt x="33" y="192"/>
                    </a:lnTo>
                    <a:lnTo>
                      <a:pt x="34" y="191"/>
                    </a:lnTo>
                    <a:lnTo>
                      <a:pt x="36" y="191"/>
                    </a:lnTo>
                    <a:lnTo>
                      <a:pt x="39" y="191"/>
                    </a:lnTo>
                    <a:lnTo>
                      <a:pt x="39" y="190"/>
                    </a:lnTo>
                    <a:lnTo>
                      <a:pt x="39" y="189"/>
                    </a:lnTo>
                    <a:lnTo>
                      <a:pt x="39" y="187"/>
                    </a:lnTo>
                    <a:lnTo>
                      <a:pt x="49" y="187"/>
                    </a:lnTo>
                    <a:lnTo>
                      <a:pt x="50" y="187"/>
                    </a:lnTo>
                    <a:lnTo>
                      <a:pt x="50" y="188"/>
                    </a:lnTo>
                    <a:lnTo>
                      <a:pt x="51" y="189"/>
                    </a:lnTo>
                    <a:lnTo>
                      <a:pt x="52" y="189"/>
                    </a:lnTo>
                    <a:lnTo>
                      <a:pt x="53" y="190"/>
                    </a:lnTo>
                    <a:lnTo>
                      <a:pt x="53" y="191"/>
                    </a:lnTo>
                    <a:close/>
                    <a:moveTo>
                      <a:pt x="9" y="105"/>
                    </a:moveTo>
                    <a:lnTo>
                      <a:pt x="3" y="107"/>
                    </a:lnTo>
                    <a:lnTo>
                      <a:pt x="2" y="107"/>
                    </a:lnTo>
                    <a:lnTo>
                      <a:pt x="0" y="106"/>
                    </a:lnTo>
                    <a:lnTo>
                      <a:pt x="0" y="105"/>
                    </a:lnTo>
                    <a:lnTo>
                      <a:pt x="0" y="98"/>
                    </a:lnTo>
                    <a:lnTo>
                      <a:pt x="1" y="98"/>
                    </a:lnTo>
                    <a:lnTo>
                      <a:pt x="3" y="98"/>
                    </a:lnTo>
                    <a:lnTo>
                      <a:pt x="8" y="99"/>
                    </a:lnTo>
                    <a:lnTo>
                      <a:pt x="9" y="100"/>
                    </a:lnTo>
                    <a:lnTo>
                      <a:pt x="10" y="102"/>
                    </a:lnTo>
                    <a:lnTo>
                      <a:pt x="10" y="103"/>
                    </a:lnTo>
                    <a:lnTo>
                      <a:pt x="10" y="104"/>
                    </a:lnTo>
                    <a:lnTo>
                      <a:pt x="10" y="105"/>
                    </a:lnTo>
                    <a:lnTo>
                      <a:pt x="9" y="105"/>
                    </a:lnTo>
                    <a:close/>
                    <a:moveTo>
                      <a:pt x="44" y="3"/>
                    </a:moveTo>
                    <a:lnTo>
                      <a:pt x="46" y="3"/>
                    </a:lnTo>
                    <a:lnTo>
                      <a:pt x="49" y="3"/>
                    </a:lnTo>
                    <a:lnTo>
                      <a:pt x="50" y="3"/>
                    </a:lnTo>
                    <a:lnTo>
                      <a:pt x="51" y="3"/>
                    </a:lnTo>
                    <a:lnTo>
                      <a:pt x="52" y="5"/>
                    </a:lnTo>
                    <a:lnTo>
                      <a:pt x="54" y="5"/>
                    </a:lnTo>
                    <a:lnTo>
                      <a:pt x="56" y="6"/>
                    </a:lnTo>
                    <a:lnTo>
                      <a:pt x="57" y="6"/>
                    </a:lnTo>
                    <a:lnTo>
                      <a:pt x="57" y="7"/>
                    </a:lnTo>
                    <a:lnTo>
                      <a:pt x="56" y="8"/>
                    </a:lnTo>
                    <a:lnTo>
                      <a:pt x="59" y="11"/>
                    </a:lnTo>
                    <a:lnTo>
                      <a:pt x="62" y="12"/>
                    </a:lnTo>
                    <a:lnTo>
                      <a:pt x="62" y="13"/>
                    </a:lnTo>
                    <a:lnTo>
                      <a:pt x="63" y="11"/>
                    </a:lnTo>
                    <a:lnTo>
                      <a:pt x="63" y="12"/>
                    </a:lnTo>
                    <a:lnTo>
                      <a:pt x="65" y="13"/>
                    </a:lnTo>
                    <a:lnTo>
                      <a:pt x="63" y="14"/>
                    </a:lnTo>
                    <a:lnTo>
                      <a:pt x="65" y="16"/>
                    </a:lnTo>
                    <a:lnTo>
                      <a:pt x="63" y="18"/>
                    </a:lnTo>
                    <a:lnTo>
                      <a:pt x="65" y="19"/>
                    </a:lnTo>
                    <a:lnTo>
                      <a:pt x="65" y="20"/>
                    </a:lnTo>
                    <a:lnTo>
                      <a:pt x="65" y="22"/>
                    </a:lnTo>
                    <a:lnTo>
                      <a:pt x="66" y="27"/>
                    </a:lnTo>
                    <a:lnTo>
                      <a:pt x="67" y="28"/>
                    </a:lnTo>
                    <a:lnTo>
                      <a:pt x="67" y="30"/>
                    </a:lnTo>
                    <a:lnTo>
                      <a:pt x="66" y="31"/>
                    </a:lnTo>
                    <a:lnTo>
                      <a:pt x="66" y="32"/>
                    </a:lnTo>
                    <a:lnTo>
                      <a:pt x="65" y="33"/>
                    </a:lnTo>
                    <a:lnTo>
                      <a:pt x="63" y="33"/>
                    </a:lnTo>
                    <a:lnTo>
                      <a:pt x="62" y="33"/>
                    </a:lnTo>
                    <a:lnTo>
                      <a:pt x="61" y="32"/>
                    </a:lnTo>
                    <a:lnTo>
                      <a:pt x="60" y="32"/>
                    </a:lnTo>
                    <a:lnTo>
                      <a:pt x="58" y="35"/>
                    </a:lnTo>
                    <a:lnTo>
                      <a:pt x="57" y="36"/>
                    </a:lnTo>
                    <a:lnTo>
                      <a:pt x="54" y="37"/>
                    </a:lnTo>
                    <a:lnTo>
                      <a:pt x="53" y="39"/>
                    </a:lnTo>
                    <a:lnTo>
                      <a:pt x="52" y="39"/>
                    </a:lnTo>
                    <a:lnTo>
                      <a:pt x="48" y="39"/>
                    </a:lnTo>
                    <a:lnTo>
                      <a:pt x="48" y="40"/>
                    </a:lnTo>
                    <a:lnTo>
                      <a:pt x="49" y="41"/>
                    </a:lnTo>
                    <a:lnTo>
                      <a:pt x="48" y="44"/>
                    </a:lnTo>
                    <a:lnTo>
                      <a:pt x="48" y="45"/>
                    </a:lnTo>
                    <a:lnTo>
                      <a:pt x="48" y="46"/>
                    </a:lnTo>
                    <a:lnTo>
                      <a:pt x="49" y="48"/>
                    </a:lnTo>
                    <a:lnTo>
                      <a:pt x="48" y="49"/>
                    </a:lnTo>
                    <a:lnTo>
                      <a:pt x="48" y="50"/>
                    </a:lnTo>
                    <a:lnTo>
                      <a:pt x="49" y="50"/>
                    </a:lnTo>
                    <a:lnTo>
                      <a:pt x="48" y="53"/>
                    </a:lnTo>
                    <a:lnTo>
                      <a:pt x="48" y="54"/>
                    </a:lnTo>
                    <a:lnTo>
                      <a:pt x="49" y="56"/>
                    </a:lnTo>
                    <a:lnTo>
                      <a:pt x="51" y="57"/>
                    </a:lnTo>
                    <a:lnTo>
                      <a:pt x="51" y="58"/>
                    </a:lnTo>
                    <a:lnTo>
                      <a:pt x="50" y="60"/>
                    </a:lnTo>
                    <a:lnTo>
                      <a:pt x="49" y="60"/>
                    </a:lnTo>
                    <a:lnTo>
                      <a:pt x="49" y="61"/>
                    </a:lnTo>
                    <a:lnTo>
                      <a:pt x="49" y="62"/>
                    </a:lnTo>
                    <a:lnTo>
                      <a:pt x="50" y="62"/>
                    </a:lnTo>
                    <a:lnTo>
                      <a:pt x="50" y="63"/>
                    </a:lnTo>
                    <a:lnTo>
                      <a:pt x="49" y="63"/>
                    </a:lnTo>
                    <a:lnTo>
                      <a:pt x="49" y="64"/>
                    </a:lnTo>
                    <a:lnTo>
                      <a:pt x="46" y="65"/>
                    </a:lnTo>
                    <a:lnTo>
                      <a:pt x="46" y="66"/>
                    </a:lnTo>
                    <a:lnTo>
                      <a:pt x="46" y="67"/>
                    </a:lnTo>
                    <a:lnTo>
                      <a:pt x="45" y="67"/>
                    </a:lnTo>
                    <a:lnTo>
                      <a:pt x="45" y="66"/>
                    </a:lnTo>
                    <a:lnTo>
                      <a:pt x="44" y="66"/>
                    </a:lnTo>
                    <a:lnTo>
                      <a:pt x="43" y="67"/>
                    </a:lnTo>
                    <a:lnTo>
                      <a:pt x="43" y="69"/>
                    </a:lnTo>
                    <a:lnTo>
                      <a:pt x="42" y="69"/>
                    </a:lnTo>
                    <a:lnTo>
                      <a:pt x="42" y="67"/>
                    </a:lnTo>
                    <a:lnTo>
                      <a:pt x="42" y="69"/>
                    </a:lnTo>
                    <a:lnTo>
                      <a:pt x="41" y="70"/>
                    </a:lnTo>
                    <a:lnTo>
                      <a:pt x="42" y="70"/>
                    </a:lnTo>
                    <a:lnTo>
                      <a:pt x="41" y="70"/>
                    </a:lnTo>
                    <a:lnTo>
                      <a:pt x="41" y="71"/>
                    </a:lnTo>
                    <a:lnTo>
                      <a:pt x="41" y="72"/>
                    </a:lnTo>
                    <a:lnTo>
                      <a:pt x="37" y="74"/>
                    </a:lnTo>
                    <a:lnTo>
                      <a:pt x="37" y="77"/>
                    </a:lnTo>
                    <a:lnTo>
                      <a:pt x="36" y="78"/>
                    </a:lnTo>
                    <a:lnTo>
                      <a:pt x="35" y="80"/>
                    </a:lnTo>
                    <a:lnTo>
                      <a:pt x="33" y="81"/>
                    </a:lnTo>
                    <a:lnTo>
                      <a:pt x="31" y="80"/>
                    </a:lnTo>
                    <a:lnTo>
                      <a:pt x="32" y="80"/>
                    </a:lnTo>
                    <a:lnTo>
                      <a:pt x="31" y="79"/>
                    </a:lnTo>
                    <a:lnTo>
                      <a:pt x="31" y="78"/>
                    </a:lnTo>
                    <a:lnTo>
                      <a:pt x="30" y="75"/>
                    </a:lnTo>
                    <a:lnTo>
                      <a:pt x="28" y="75"/>
                    </a:lnTo>
                    <a:lnTo>
                      <a:pt x="28" y="74"/>
                    </a:lnTo>
                    <a:lnTo>
                      <a:pt x="30" y="74"/>
                    </a:lnTo>
                    <a:lnTo>
                      <a:pt x="31" y="74"/>
                    </a:lnTo>
                    <a:lnTo>
                      <a:pt x="32" y="74"/>
                    </a:lnTo>
                    <a:lnTo>
                      <a:pt x="32" y="73"/>
                    </a:lnTo>
                    <a:lnTo>
                      <a:pt x="31" y="73"/>
                    </a:lnTo>
                    <a:lnTo>
                      <a:pt x="30" y="73"/>
                    </a:lnTo>
                    <a:lnTo>
                      <a:pt x="28" y="73"/>
                    </a:lnTo>
                    <a:lnTo>
                      <a:pt x="28" y="72"/>
                    </a:lnTo>
                    <a:lnTo>
                      <a:pt x="28" y="73"/>
                    </a:lnTo>
                    <a:lnTo>
                      <a:pt x="28" y="74"/>
                    </a:lnTo>
                    <a:lnTo>
                      <a:pt x="27" y="73"/>
                    </a:lnTo>
                    <a:lnTo>
                      <a:pt x="26" y="72"/>
                    </a:lnTo>
                    <a:lnTo>
                      <a:pt x="24" y="71"/>
                    </a:lnTo>
                    <a:lnTo>
                      <a:pt x="23" y="72"/>
                    </a:lnTo>
                    <a:lnTo>
                      <a:pt x="22" y="72"/>
                    </a:lnTo>
                    <a:lnTo>
                      <a:pt x="18" y="72"/>
                    </a:lnTo>
                    <a:lnTo>
                      <a:pt x="17" y="71"/>
                    </a:lnTo>
                    <a:lnTo>
                      <a:pt x="13" y="72"/>
                    </a:lnTo>
                    <a:lnTo>
                      <a:pt x="10" y="71"/>
                    </a:lnTo>
                    <a:lnTo>
                      <a:pt x="7" y="70"/>
                    </a:lnTo>
                    <a:lnTo>
                      <a:pt x="5" y="70"/>
                    </a:lnTo>
                    <a:lnTo>
                      <a:pt x="2" y="71"/>
                    </a:lnTo>
                    <a:lnTo>
                      <a:pt x="2" y="70"/>
                    </a:lnTo>
                    <a:lnTo>
                      <a:pt x="1" y="70"/>
                    </a:lnTo>
                    <a:lnTo>
                      <a:pt x="0" y="70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7" y="35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6"/>
                    </a:lnTo>
                    <a:lnTo>
                      <a:pt x="11" y="36"/>
                    </a:lnTo>
                    <a:lnTo>
                      <a:pt x="11" y="35"/>
                    </a:lnTo>
                    <a:lnTo>
                      <a:pt x="13" y="35"/>
                    </a:lnTo>
                    <a:lnTo>
                      <a:pt x="15" y="35"/>
                    </a:lnTo>
                    <a:lnTo>
                      <a:pt x="17" y="33"/>
                    </a:lnTo>
                    <a:lnTo>
                      <a:pt x="17" y="32"/>
                    </a:lnTo>
                    <a:lnTo>
                      <a:pt x="18" y="33"/>
                    </a:lnTo>
                    <a:lnTo>
                      <a:pt x="20" y="36"/>
                    </a:lnTo>
                    <a:lnTo>
                      <a:pt x="22" y="36"/>
                    </a:lnTo>
                    <a:lnTo>
                      <a:pt x="23" y="36"/>
                    </a:lnTo>
                    <a:lnTo>
                      <a:pt x="24" y="35"/>
                    </a:lnTo>
                    <a:lnTo>
                      <a:pt x="25" y="35"/>
                    </a:lnTo>
                    <a:lnTo>
                      <a:pt x="26" y="35"/>
                    </a:lnTo>
                    <a:lnTo>
                      <a:pt x="27" y="35"/>
                    </a:lnTo>
                    <a:lnTo>
                      <a:pt x="30" y="33"/>
                    </a:lnTo>
                    <a:lnTo>
                      <a:pt x="30" y="32"/>
                    </a:lnTo>
                    <a:lnTo>
                      <a:pt x="35" y="31"/>
                    </a:lnTo>
                    <a:lnTo>
                      <a:pt x="36" y="30"/>
                    </a:lnTo>
                    <a:lnTo>
                      <a:pt x="37" y="28"/>
                    </a:lnTo>
                    <a:lnTo>
                      <a:pt x="37" y="27"/>
                    </a:lnTo>
                    <a:lnTo>
                      <a:pt x="39" y="25"/>
                    </a:lnTo>
                    <a:lnTo>
                      <a:pt x="39" y="24"/>
                    </a:lnTo>
                    <a:lnTo>
                      <a:pt x="37" y="23"/>
                    </a:lnTo>
                    <a:lnTo>
                      <a:pt x="37" y="22"/>
                    </a:lnTo>
                    <a:lnTo>
                      <a:pt x="37" y="21"/>
                    </a:lnTo>
                    <a:lnTo>
                      <a:pt x="39" y="20"/>
                    </a:lnTo>
                    <a:lnTo>
                      <a:pt x="39" y="19"/>
                    </a:lnTo>
                    <a:lnTo>
                      <a:pt x="39" y="18"/>
                    </a:lnTo>
                    <a:lnTo>
                      <a:pt x="37" y="16"/>
                    </a:lnTo>
                    <a:lnTo>
                      <a:pt x="36" y="16"/>
                    </a:lnTo>
                    <a:lnTo>
                      <a:pt x="36" y="15"/>
                    </a:lnTo>
                    <a:lnTo>
                      <a:pt x="36" y="14"/>
                    </a:lnTo>
                    <a:lnTo>
                      <a:pt x="36" y="13"/>
                    </a:lnTo>
                    <a:lnTo>
                      <a:pt x="35" y="12"/>
                    </a:lnTo>
                    <a:lnTo>
                      <a:pt x="35" y="11"/>
                    </a:lnTo>
                    <a:lnTo>
                      <a:pt x="35" y="10"/>
                    </a:lnTo>
                    <a:lnTo>
                      <a:pt x="34" y="10"/>
                    </a:lnTo>
                    <a:lnTo>
                      <a:pt x="33" y="10"/>
                    </a:lnTo>
                    <a:lnTo>
                      <a:pt x="32" y="8"/>
                    </a:lnTo>
                    <a:lnTo>
                      <a:pt x="32" y="7"/>
                    </a:lnTo>
                    <a:lnTo>
                      <a:pt x="32" y="6"/>
                    </a:lnTo>
                    <a:lnTo>
                      <a:pt x="32" y="5"/>
                    </a:lnTo>
                    <a:lnTo>
                      <a:pt x="32" y="4"/>
                    </a:lnTo>
                    <a:lnTo>
                      <a:pt x="33" y="4"/>
                    </a:lnTo>
                    <a:lnTo>
                      <a:pt x="33" y="3"/>
                    </a:lnTo>
                    <a:lnTo>
                      <a:pt x="35" y="2"/>
                    </a:lnTo>
                    <a:lnTo>
                      <a:pt x="36" y="2"/>
                    </a:lnTo>
                    <a:lnTo>
                      <a:pt x="40" y="2"/>
                    </a:lnTo>
                    <a:lnTo>
                      <a:pt x="41" y="0"/>
                    </a:lnTo>
                    <a:lnTo>
                      <a:pt x="42" y="0"/>
                    </a:lnTo>
                    <a:lnTo>
                      <a:pt x="44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6" name="Freeform 110">
                <a:extLst>
                  <a:ext uri="{FF2B5EF4-FFF2-40B4-BE49-F238E27FC236}">
                    <a16:creationId xmlns:a16="http://schemas.microsoft.com/office/drawing/2014/main" id="{B3CBFE7F-8155-4C30-670C-971CD8B70B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8277" y="2146449"/>
                <a:ext cx="76200" cy="41275"/>
              </a:xfrm>
              <a:custGeom>
                <a:avLst/>
                <a:gdLst>
                  <a:gd name="T0" fmla="*/ 11 w 48"/>
                  <a:gd name="T1" fmla="*/ 0 h 26"/>
                  <a:gd name="T2" fmla="*/ 14 w 48"/>
                  <a:gd name="T3" fmla="*/ 1 h 26"/>
                  <a:gd name="T4" fmla="*/ 13 w 48"/>
                  <a:gd name="T5" fmla="*/ 3 h 26"/>
                  <a:gd name="T6" fmla="*/ 13 w 48"/>
                  <a:gd name="T7" fmla="*/ 6 h 26"/>
                  <a:gd name="T8" fmla="*/ 14 w 48"/>
                  <a:gd name="T9" fmla="*/ 5 h 26"/>
                  <a:gd name="T10" fmla="*/ 14 w 48"/>
                  <a:gd name="T11" fmla="*/ 7 h 26"/>
                  <a:gd name="T12" fmla="*/ 13 w 48"/>
                  <a:gd name="T13" fmla="*/ 8 h 26"/>
                  <a:gd name="T14" fmla="*/ 11 w 48"/>
                  <a:gd name="T15" fmla="*/ 10 h 26"/>
                  <a:gd name="T16" fmla="*/ 11 w 48"/>
                  <a:gd name="T17" fmla="*/ 11 h 26"/>
                  <a:gd name="T18" fmla="*/ 11 w 48"/>
                  <a:gd name="T19" fmla="*/ 14 h 26"/>
                  <a:gd name="T20" fmla="*/ 13 w 48"/>
                  <a:gd name="T21" fmla="*/ 16 h 26"/>
                  <a:gd name="T22" fmla="*/ 15 w 48"/>
                  <a:gd name="T23" fmla="*/ 16 h 26"/>
                  <a:gd name="T24" fmla="*/ 17 w 48"/>
                  <a:gd name="T25" fmla="*/ 17 h 26"/>
                  <a:gd name="T26" fmla="*/ 19 w 48"/>
                  <a:gd name="T27" fmla="*/ 14 h 26"/>
                  <a:gd name="T28" fmla="*/ 22 w 48"/>
                  <a:gd name="T29" fmla="*/ 14 h 26"/>
                  <a:gd name="T30" fmla="*/ 25 w 48"/>
                  <a:gd name="T31" fmla="*/ 11 h 26"/>
                  <a:gd name="T32" fmla="*/ 27 w 48"/>
                  <a:gd name="T33" fmla="*/ 10 h 26"/>
                  <a:gd name="T34" fmla="*/ 31 w 48"/>
                  <a:gd name="T35" fmla="*/ 9 h 26"/>
                  <a:gd name="T36" fmla="*/ 32 w 48"/>
                  <a:gd name="T37" fmla="*/ 9 h 26"/>
                  <a:gd name="T38" fmla="*/ 33 w 48"/>
                  <a:gd name="T39" fmla="*/ 8 h 26"/>
                  <a:gd name="T40" fmla="*/ 35 w 48"/>
                  <a:gd name="T41" fmla="*/ 9 h 26"/>
                  <a:gd name="T42" fmla="*/ 36 w 48"/>
                  <a:gd name="T43" fmla="*/ 10 h 26"/>
                  <a:gd name="T44" fmla="*/ 39 w 48"/>
                  <a:gd name="T45" fmla="*/ 10 h 26"/>
                  <a:gd name="T46" fmla="*/ 42 w 48"/>
                  <a:gd name="T47" fmla="*/ 7 h 26"/>
                  <a:gd name="T48" fmla="*/ 44 w 48"/>
                  <a:gd name="T49" fmla="*/ 5 h 26"/>
                  <a:gd name="T50" fmla="*/ 45 w 48"/>
                  <a:gd name="T51" fmla="*/ 3 h 26"/>
                  <a:gd name="T52" fmla="*/ 46 w 48"/>
                  <a:gd name="T53" fmla="*/ 2 h 26"/>
                  <a:gd name="T54" fmla="*/ 46 w 48"/>
                  <a:gd name="T55" fmla="*/ 3 h 26"/>
                  <a:gd name="T56" fmla="*/ 45 w 48"/>
                  <a:gd name="T57" fmla="*/ 5 h 26"/>
                  <a:gd name="T58" fmla="*/ 45 w 48"/>
                  <a:gd name="T59" fmla="*/ 10 h 26"/>
                  <a:gd name="T60" fmla="*/ 48 w 48"/>
                  <a:gd name="T61" fmla="*/ 10 h 26"/>
                  <a:gd name="T62" fmla="*/ 46 w 48"/>
                  <a:gd name="T63" fmla="*/ 12 h 26"/>
                  <a:gd name="T64" fmla="*/ 46 w 48"/>
                  <a:gd name="T65" fmla="*/ 15 h 26"/>
                  <a:gd name="T66" fmla="*/ 45 w 48"/>
                  <a:gd name="T67" fmla="*/ 18 h 26"/>
                  <a:gd name="T68" fmla="*/ 43 w 48"/>
                  <a:gd name="T69" fmla="*/ 20 h 26"/>
                  <a:gd name="T70" fmla="*/ 42 w 48"/>
                  <a:gd name="T71" fmla="*/ 23 h 26"/>
                  <a:gd name="T72" fmla="*/ 41 w 48"/>
                  <a:gd name="T73" fmla="*/ 24 h 26"/>
                  <a:gd name="T74" fmla="*/ 36 w 48"/>
                  <a:gd name="T75" fmla="*/ 25 h 26"/>
                  <a:gd name="T76" fmla="*/ 34 w 48"/>
                  <a:gd name="T77" fmla="*/ 24 h 26"/>
                  <a:gd name="T78" fmla="*/ 32 w 48"/>
                  <a:gd name="T79" fmla="*/ 24 h 26"/>
                  <a:gd name="T80" fmla="*/ 30 w 48"/>
                  <a:gd name="T81" fmla="*/ 24 h 26"/>
                  <a:gd name="T82" fmla="*/ 27 w 48"/>
                  <a:gd name="T83" fmla="*/ 23 h 26"/>
                  <a:gd name="T84" fmla="*/ 24 w 48"/>
                  <a:gd name="T85" fmla="*/ 23 h 26"/>
                  <a:gd name="T86" fmla="*/ 17 w 48"/>
                  <a:gd name="T87" fmla="*/ 25 h 26"/>
                  <a:gd name="T88" fmla="*/ 1 w 48"/>
                  <a:gd name="T89" fmla="*/ 25 h 26"/>
                  <a:gd name="T90" fmla="*/ 0 w 48"/>
                  <a:gd name="T91" fmla="*/ 2 h 26"/>
                  <a:gd name="T92" fmla="*/ 8 w 48"/>
                  <a:gd name="T93" fmla="*/ 0 h 26"/>
                  <a:gd name="T94" fmla="*/ 10 w 48"/>
                  <a:gd name="T9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8" h="26">
                    <a:moveTo>
                      <a:pt x="10" y="0"/>
                    </a:moveTo>
                    <a:lnTo>
                      <a:pt x="11" y="0"/>
                    </a:lnTo>
                    <a:lnTo>
                      <a:pt x="15" y="0"/>
                    </a:lnTo>
                    <a:lnTo>
                      <a:pt x="14" y="1"/>
                    </a:lnTo>
                    <a:lnTo>
                      <a:pt x="14" y="2"/>
                    </a:lnTo>
                    <a:lnTo>
                      <a:pt x="13" y="3"/>
                    </a:lnTo>
                    <a:lnTo>
                      <a:pt x="13" y="5"/>
                    </a:lnTo>
                    <a:lnTo>
                      <a:pt x="13" y="6"/>
                    </a:lnTo>
                    <a:lnTo>
                      <a:pt x="13" y="5"/>
                    </a:lnTo>
                    <a:lnTo>
                      <a:pt x="14" y="5"/>
                    </a:lnTo>
                    <a:lnTo>
                      <a:pt x="14" y="6"/>
                    </a:lnTo>
                    <a:lnTo>
                      <a:pt x="14" y="7"/>
                    </a:lnTo>
                    <a:lnTo>
                      <a:pt x="13" y="7"/>
                    </a:lnTo>
                    <a:lnTo>
                      <a:pt x="13" y="8"/>
                    </a:lnTo>
                    <a:lnTo>
                      <a:pt x="13" y="9"/>
                    </a:lnTo>
                    <a:lnTo>
                      <a:pt x="11" y="10"/>
                    </a:lnTo>
                    <a:lnTo>
                      <a:pt x="13" y="11"/>
                    </a:lnTo>
                    <a:lnTo>
                      <a:pt x="11" y="11"/>
                    </a:lnTo>
                    <a:lnTo>
                      <a:pt x="11" y="12"/>
                    </a:lnTo>
                    <a:lnTo>
                      <a:pt x="11" y="14"/>
                    </a:lnTo>
                    <a:lnTo>
                      <a:pt x="13" y="14"/>
                    </a:lnTo>
                    <a:lnTo>
                      <a:pt x="13" y="16"/>
                    </a:lnTo>
                    <a:lnTo>
                      <a:pt x="14" y="16"/>
                    </a:lnTo>
                    <a:lnTo>
                      <a:pt x="15" y="16"/>
                    </a:lnTo>
                    <a:lnTo>
                      <a:pt x="16" y="17"/>
                    </a:lnTo>
                    <a:lnTo>
                      <a:pt x="17" y="17"/>
                    </a:lnTo>
                    <a:lnTo>
                      <a:pt x="18" y="16"/>
                    </a:lnTo>
                    <a:lnTo>
                      <a:pt x="19" y="14"/>
                    </a:lnTo>
                    <a:lnTo>
                      <a:pt x="20" y="14"/>
                    </a:lnTo>
                    <a:lnTo>
                      <a:pt x="22" y="14"/>
                    </a:lnTo>
                    <a:lnTo>
                      <a:pt x="23" y="11"/>
                    </a:lnTo>
                    <a:lnTo>
                      <a:pt x="25" y="11"/>
                    </a:lnTo>
                    <a:lnTo>
                      <a:pt x="27" y="11"/>
                    </a:lnTo>
                    <a:lnTo>
                      <a:pt x="27" y="10"/>
                    </a:lnTo>
                    <a:lnTo>
                      <a:pt x="30" y="9"/>
                    </a:lnTo>
                    <a:lnTo>
                      <a:pt x="31" y="9"/>
                    </a:lnTo>
                    <a:lnTo>
                      <a:pt x="31" y="8"/>
                    </a:lnTo>
                    <a:lnTo>
                      <a:pt x="32" y="9"/>
                    </a:lnTo>
                    <a:lnTo>
                      <a:pt x="32" y="8"/>
                    </a:lnTo>
                    <a:lnTo>
                      <a:pt x="33" y="8"/>
                    </a:lnTo>
                    <a:lnTo>
                      <a:pt x="33" y="9"/>
                    </a:lnTo>
                    <a:lnTo>
                      <a:pt x="35" y="9"/>
                    </a:lnTo>
                    <a:lnTo>
                      <a:pt x="35" y="10"/>
                    </a:lnTo>
                    <a:lnTo>
                      <a:pt x="36" y="10"/>
                    </a:lnTo>
                    <a:lnTo>
                      <a:pt x="37" y="10"/>
                    </a:lnTo>
                    <a:lnTo>
                      <a:pt x="39" y="10"/>
                    </a:lnTo>
                    <a:lnTo>
                      <a:pt x="40" y="9"/>
                    </a:lnTo>
                    <a:lnTo>
                      <a:pt x="42" y="7"/>
                    </a:lnTo>
                    <a:lnTo>
                      <a:pt x="43" y="6"/>
                    </a:lnTo>
                    <a:lnTo>
                      <a:pt x="44" y="5"/>
                    </a:lnTo>
                    <a:lnTo>
                      <a:pt x="46" y="5"/>
                    </a:lnTo>
                    <a:lnTo>
                      <a:pt x="45" y="3"/>
                    </a:lnTo>
                    <a:lnTo>
                      <a:pt x="46" y="3"/>
                    </a:lnTo>
                    <a:lnTo>
                      <a:pt x="46" y="2"/>
                    </a:lnTo>
                    <a:lnTo>
                      <a:pt x="48" y="2"/>
                    </a:lnTo>
                    <a:lnTo>
                      <a:pt x="46" y="3"/>
                    </a:lnTo>
                    <a:lnTo>
                      <a:pt x="46" y="5"/>
                    </a:lnTo>
                    <a:lnTo>
                      <a:pt x="45" y="5"/>
                    </a:lnTo>
                    <a:lnTo>
                      <a:pt x="44" y="6"/>
                    </a:lnTo>
                    <a:lnTo>
                      <a:pt x="45" y="10"/>
                    </a:lnTo>
                    <a:lnTo>
                      <a:pt x="46" y="11"/>
                    </a:lnTo>
                    <a:lnTo>
                      <a:pt x="48" y="10"/>
                    </a:lnTo>
                    <a:lnTo>
                      <a:pt x="46" y="11"/>
                    </a:lnTo>
                    <a:lnTo>
                      <a:pt x="46" y="12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5" y="16"/>
                    </a:lnTo>
                    <a:lnTo>
                      <a:pt x="45" y="18"/>
                    </a:lnTo>
                    <a:lnTo>
                      <a:pt x="44" y="19"/>
                    </a:lnTo>
                    <a:lnTo>
                      <a:pt x="43" y="20"/>
                    </a:lnTo>
                    <a:lnTo>
                      <a:pt x="43" y="23"/>
                    </a:lnTo>
                    <a:lnTo>
                      <a:pt x="42" y="23"/>
                    </a:lnTo>
                    <a:lnTo>
                      <a:pt x="41" y="23"/>
                    </a:lnTo>
                    <a:lnTo>
                      <a:pt x="41" y="24"/>
                    </a:lnTo>
                    <a:lnTo>
                      <a:pt x="37" y="25"/>
                    </a:lnTo>
                    <a:lnTo>
                      <a:pt x="36" y="25"/>
                    </a:lnTo>
                    <a:lnTo>
                      <a:pt x="35" y="25"/>
                    </a:lnTo>
                    <a:lnTo>
                      <a:pt x="34" y="24"/>
                    </a:lnTo>
                    <a:lnTo>
                      <a:pt x="33" y="24"/>
                    </a:lnTo>
                    <a:lnTo>
                      <a:pt x="32" y="24"/>
                    </a:lnTo>
                    <a:lnTo>
                      <a:pt x="31" y="24"/>
                    </a:lnTo>
                    <a:lnTo>
                      <a:pt x="30" y="24"/>
                    </a:lnTo>
                    <a:lnTo>
                      <a:pt x="28" y="23"/>
                    </a:lnTo>
                    <a:lnTo>
                      <a:pt x="27" y="23"/>
                    </a:lnTo>
                    <a:lnTo>
                      <a:pt x="26" y="23"/>
                    </a:lnTo>
                    <a:lnTo>
                      <a:pt x="24" y="23"/>
                    </a:lnTo>
                    <a:lnTo>
                      <a:pt x="22" y="23"/>
                    </a:lnTo>
                    <a:lnTo>
                      <a:pt x="17" y="25"/>
                    </a:lnTo>
                    <a:lnTo>
                      <a:pt x="5" y="24"/>
                    </a:lnTo>
                    <a:lnTo>
                      <a:pt x="1" y="25"/>
                    </a:lnTo>
                    <a:lnTo>
                      <a:pt x="0" y="26"/>
                    </a:lnTo>
                    <a:lnTo>
                      <a:pt x="0" y="2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7" name="Freeform 111">
                <a:extLst>
                  <a:ext uri="{FF2B5EF4-FFF2-40B4-BE49-F238E27FC236}">
                    <a16:creationId xmlns:a16="http://schemas.microsoft.com/office/drawing/2014/main" id="{AA2A895E-38DC-1F80-89D9-F9C567636E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3690" y="2135336"/>
                <a:ext cx="14288" cy="11113"/>
              </a:xfrm>
              <a:custGeom>
                <a:avLst/>
                <a:gdLst>
                  <a:gd name="T0" fmla="*/ 9 w 9"/>
                  <a:gd name="T1" fmla="*/ 1 h 7"/>
                  <a:gd name="T2" fmla="*/ 9 w 9"/>
                  <a:gd name="T3" fmla="*/ 2 h 7"/>
                  <a:gd name="T4" fmla="*/ 8 w 9"/>
                  <a:gd name="T5" fmla="*/ 4 h 7"/>
                  <a:gd name="T6" fmla="*/ 7 w 9"/>
                  <a:gd name="T7" fmla="*/ 4 h 7"/>
                  <a:gd name="T8" fmla="*/ 6 w 9"/>
                  <a:gd name="T9" fmla="*/ 4 h 7"/>
                  <a:gd name="T10" fmla="*/ 5 w 9"/>
                  <a:gd name="T11" fmla="*/ 5 h 7"/>
                  <a:gd name="T12" fmla="*/ 4 w 9"/>
                  <a:gd name="T13" fmla="*/ 5 h 7"/>
                  <a:gd name="T14" fmla="*/ 3 w 9"/>
                  <a:gd name="T15" fmla="*/ 6 h 7"/>
                  <a:gd name="T16" fmla="*/ 1 w 9"/>
                  <a:gd name="T17" fmla="*/ 7 h 7"/>
                  <a:gd name="T18" fmla="*/ 1 w 9"/>
                  <a:gd name="T19" fmla="*/ 6 h 7"/>
                  <a:gd name="T20" fmla="*/ 0 w 9"/>
                  <a:gd name="T21" fmla="*/ 6 h 7"/>
                  <a:gd name="T22" fmla="*/ 0 w 9"/>
                  <a:gd name="T23" fmla="*/ 5 h 7"/>
                  <a:gd name="T24" fmla="*/ 1 w 9"/>
                  <a:gd name="T25" fmla="*/ 2 h 7"/>
                  <a:gd name="T26" fmla="*/ 3 w 9"/>
                  <a:gd name="T27" fmla="*/ 2 h 7"/>
                  <a:gd name="T28" fmla="*/ 3 w 9"/>
                  <a:gd name="T29" fmla="*/ 1 h 7"/>
                  <a:gd name="T30" fmla="*/ 4 w 9"/>
                  <a:gd name="T31" fmla="*/ 1 h 7"/>
                  <a:gd name="T32" fmla="*/ 5 w 9"/>
                  <a:gd name="T33" fmla="*/ 1 h 7"/>
                  <a:gd name="T34" fmla="*/ 7 w 9"/>
                  <a:gd name="T35" fmla="*/ 0 h 7"/>
                  <a:gd name="T36" fmla="*/ 9 w 9"/>
                  <a:gd name="T37" fmla="*/ 0 h 7"/>
                  <a:gd name="T38" fmla="*/ 9 w 9"/>
                  <a:gd name="T3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" h="7">
                    <a:moveTo>
                      <a:pt x="9" y="1"/>
                    </a:moveTo>
                    <a:lnTo>
                      <a:pt x="9" y="2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6" y="4"/>
                    </a:lnTo>
                    <a:lnTo>
                      <a:pt x="5" y="5"/>
                    </a:lnTo>
                    <a:lnTo>
                      <a:pt x="4" y="5"/>
                    </a:lnTo>
                    <a:lnTo>
                      <a:pt x="3" y="6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1" y="2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9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8" name="Freeform 112">
                <a:extLst>
                  <a:ext uri="{FF2B5EF4-FFF2-40B4-BE49-F238E27FC236}">
                    <a16:creationId xmlns:a16="http://schemas.microsoft.com/office/drawing/2014/main" id="{3E790C7E-5E21-EAC8-3A81-5CB8E2EF74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4327" y="2090886"/>
                <a:ext cx="15875" cy="47625"/>
              </a:xfrm>
              <a:custGeom>
                <a:avLst/>
                <a:gdLst>
                  <a:gd name="T0" fmla="*/ 10 w 10"/>
                  <a:gd name="T1" fmla="*/ 1 h 30"/>
                  <a:gd name="T2" fmla="*/ 9 w 10"/>
                  <a:gd name="T3" fmla="*/ 2 h 30"/>
                  <a:gd name="T4" fmla="*/ 9 w 10"/>
                  <a:gd name="T5" fmla="*/ 3 h 30"/>
                  <a:gd name="T6" fmla="*/ 9 w 10"/>
                  <a:gd name="T7" fmla="*/ 4 h 30"/>
                  <a:gd name="T8" fmla="*/ 9 w 10"/>
                  <a:gd name="T9" fmla="*/ 5 h 30"/>
                  <a:gd name="T10" fmla="*/ 9 w 10"/>
                  <a:gd name="T11" fmla="*/ 7 h 30"/>
                  <a:gd name="T12" fmla="*/ 9 w 10"/>
                  <a:gd name="T13" fmla="*/ 8 h 30"/>
                  <a:gd name="T14" fmla="*/ 8 w 10"/>
                  <a:gd name="T15" fmla="*/ 8 h 30"/>
                  <a:gd name="T16" fmla="*/ 8 w 10"/>
                  <a:gd name="T17" fmla="*/ 9 h 30"/>
                  <a:gd name="T18" fmla="*/ 7 w 10"/>
                  <a:gd name="T19" fmla="*/ 10 h 30"/>
                  <a:gd name="T20" fmla="*/ 7 w 10"/>
                  <a:gd name="T21" fmla="*/ 11 h 30"/>
                  <a:gd name="T22" fmla="*/ 5 w 10"/>
                  <a:gd name="T23" fmla="*/ 12 h 30"/>
                  <a:gd name="T24" fmla="*/ 5 w 10"/>
                  <a:gd name="T25" fmla="*/ 13 h 30"/>
                  <a:gd name="T26" fmla="*/ 5 w 10"/>
                  <a:gd name="T27" fmla="*/ 15 h 30"/>
                  <a:gd name="T28" fmla="*/ 5 w 10"/>
                  <a:gd name="T29" fmla="*/ 16 h 30"/>
                  <a:gd name="T30" fmla="*/ 7 w 10"/>
                  <a:gd name="T31" fmla="*/ 17 h 30"/>
                  <a:gd name="T32" fmla="*/ 9 w 10"/>
                  <a:gd name="T33" fmla="*/ 19 h 30"/>
                  <a:gd name="T34" fmla="*/ 9 w 10"/>
                  <a:gd name="T35" fmla="*/ 20 h 30"/>
                  <a:gd name="T36" fmla="*/ 8 w 10"/>
                  <a:gd name="T37" fmla="*/ 21 h 30"/>
                  <a:gd name="T38" fmla="*/ 9 w 10"/>
                  <a:gd name="T39" fmla="*/ 22 h 30"/>
                  <a:gd name="T40" fmla="*/ 10 w 10"/>
                  <a:gd name="T41" fmla="*/ 24 h 30"/>
                  <a:gd name="T42" fmla="*/ 10 w 10"/>
                  <a:gd name="T43" fmla="*/ 26 h 30"/>
                  <a:gd name="T44" fmla="*/ 9 w 10"/>
                  <a:gd name="T45" fmla="*/ 25 h 30"/>
                  <a:gd name="T46" fmla="*/ 7 w 10"/>
                  <a:gd name="T47" fmla="*/ 26 h 30"/>
                  <a:gd name="T48" fmla="*/ 5 w 10"/>
                  <a:gd name="T49" fmla="*/ 27 h 30"/>
                  <a:gd name="T50" fmla="*/ 5 w 10"/>
                  <a:gd name="T51" fmla="*/ 29 h 30"/>
                  <a:gd name="T52" fmla="*/ 5 w 10"/>
                  <a:gd name="T53" fmla="*/ 28 h 30"/>
                  <a:gd name="T54" fmla="*/ 7 w 10"/>
                  <a:gd name="T55" fmla="*/ 28 h 30"/>
                  <a:gd name="T56" fmla="*/ 5 w 10"/>
                  <a:gd name="T57" fmla="*/ 29 h 30"/>
                  <a:gd name="T58" fmla="*/ 4 w 10"/>
                  <a:gd name="T59" fmla="*/ 30 h 30"/>
                  <a:gd name="T60" fmla="*/ 4 w 10"/>
                  <a:gd name="T61" fmla="*/ 29 h 30"/>
                  <a:gd name="T62" fmla="*/ 3 w 10"/>
                  <a:gd name="T63" fmla="*/ 29 h 30"/>
                  <a:gd name="T64" fmla="*/ 2 w 10"/>
                  <a:gd name="T65" fmla="*/ 28 h 30"/>
                  <a:gd name="T66" fmla="*/ 2 w 10"/>
                  <a:gd name="T67" fmla="*/ 27 h 30"/>
                  <a:gd name="T68" fmla="*/ 2 w 10"/>
                  <a:gd name="T69" fmla="*/ 26 h 30"/>
                  <a:gd name="T70" fmla="*/ 2 w 10"/>
                  <a:gd name="T71" fmla="*/ 25 h 30"/>
                  <a:gd name="T72" fmla="*/ 3 w 10"/>
                  <a:gd name="T73" fmla="*/ 25 h 30"/>
                  <a:gd name="T74" fmla="*/ 3 w 10"/>
                  <a:gd name="T75" fmla="*/ 24 h 30"/>
                  <a:gd name="T76" fmla="*/ 2 w 10"/>
                  <a:gd name="T77" fmla="*/ 22 h 30"/>
                  <a:gd name="T78" fmla="*/ 2 w 10"/>
                  <a:gd name="T79" fmla="*/ 21 h 30"/>
                  <a:gd name="T80" fmla="*/ 3 w 10"/>
                  <a:gd name="T81" fmla="*/ 20 h 30"/>
                  <a:gd name="T82" fmla="*/ 2 w 10"/>
                  <a:gd name="T83" fmla="*/ 19 h 30"/>
                  <a:gd name="T84" fmla="*/ 1 w 10"/>
                  <a:gd name="T85" fmla="*/ 18 h 30"/>
                  <a:gd name="T86" fmla="*/ 0 w 10"/>
                  <a:gd name="T87" fmla="*/ 17 h 30"/>
                  <a:gd name="T88" fmla="*/ 0 w 10"/>
                  <a:gd name="T89" fmla="*/ 16 h 30"/>
                  <a:gd name="T90" fmla="*/ 1 w 10"/>
                  <a:gd name="T91" fmla="*/ 15 h 30"/>
                  <a:gd name="T92" fmla="*/ 1 w 10"/>
                  <a:gd name="T93" fmla="*/ 13 h 30"/>
                  <a:gd name="T94" fmla="*/ 3 w 10"/>
                  <a:gd name="T95" fmla="*/ 13 h 30"/>
                  <a:gd name="T96" fmla="*/ 3 w 10"/>
                  <a:gd name="T97" fmla="*/ 11 h 30"/>
                  <a:gd name="T98" fmla="*/ 3 w 10"/>
                  <a:gd name="T99" fmla="*/ 9 h 30"/>
                  <a:gd name="T100" fmla="*/ 5 w 10"/>
                  <a:gd name="T101" fmla="*/ 8 h 30"/>
                  <a:gd name="T102" fmla="*/ 5 w 10"/>
                  <a:gd name="T103" fmla="*/ 5 h 30"/>
                  <a:gd name="T104" fmla="*/ 5 w 10"/>
                  <a:gd name="T105" fmla="*/ 3 h 30"/>
                  <a:gd name="T106" fmla="*/ 5 w 10"/>
                  <a:gd name="T107" fmla="*/ 2 h 30"/>
                  <a:gd name="T108" fmla="*/ 5 w 10"/>
                  <a:gd name="T109" fmla="*/ 1 h 30"/>
                  <a:gd name="T110" fmla="*/ 7 w 10"/>
                  <a:gd name="T111" fmla="*/ 1 h 30"/>
                  <a:gd name="T112" fmla="*/ 8 w 10"/>
                  <a:gd name="T113" fmla="*/ 1 h 30"/>
                  <a:gd name="T114" fmla="*/ 8 w 10"/>
                  <a:gd name="T115" fmla="*/ 0 h 30"/>
                  <a:gd name="T116" fmla="*/ 9 w 10"/>
                  <a:gd name="T117" fmla="*/ 0 h 30"/>
                  <a:gd name="T118" fmla="*/ 10 w 10"/>
                  <a:gd name="T119" fmla="*/ 0 h 30"/>
                  <a:gd name="T120" fmla="*/ 10 w 10"/>
                  <a:gd name="T121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0" h="30">
                    <a:moveTo>
                      <a:pt x="10" y="1"/>
                    </a:moveTo>
                    <a:lnTo>
                      <a:pt x="9" y="2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9" y="5"/>
                    </a:lnTo>
                    <a:lnTo>
                      <a:pt x="9" y="7"/>
                    </a:lnTo>
                    <a:lnTo>
                      <a:pt x="9" y="8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7" y="10"/>
                    </a:lnTo>
                    <a:lnTo>
                      <a:pt x="7" y="11"/>
                    </a:lnTo>
                    <a:lnTo>
                      <a:pt x="5" y="12"/>
                    </a:lnTo>
                    <a:lnTo>
                      <a:pt x="5" y="13"/>
                    </a:lnTo>
                    <a:lnTo>
                      <a:pt x="5" y="15"/>
                    </a:lnTo>
                    <a:lnTo>
                      <a:pt x="5" y="16"/>
                    </a:lnTo>
                    <a:lnTo>
                      <a:pt x="7" y="17"/>
                    </a:lnTo>
                    <a:lnTo>
                      <a:pt x="9" y="19"/>
                    </a:lnTo>
                    <a:lnTo>
                      <a:pt x="9" y="20"/>
                    </a:lnTo>
                    <a:lnTo>
                      <a:pt x="8" y="21"/>
                    </a:lnTo>
                    <a:lnTo>
                      <a:pt x="9" y="22"/>
                    </a:lnTo>
                    <a:lnTo>
                      <a:pt x="10" y="24"/>
                    </a:lnTo>
                    <a:lnTo>
                      <a:pt x="10" y="26"/>
                    </a:lnTo>
                    <a:lnTo>
                      <a:pt x="9" y="25"/>
                    </a:lnTo>
                    <a:lnTo>
                      <a:pt x="7" y="26"/>
                    </a:lnTo>
                    <a:lnTo>
                      <a:pt x="5" y="27"/>
                    </a:lnTo>
                    <a:lnTo>
                      <a:pt x="5" y="29"/>
                    </a:lnTo>
                    <a:lnTo>
                      <a:pt x="5" y="28"/>
                    </a:lnTo>
                    <a:lnTo>
                      <a:pt x="7" y="28"/>
                    </a:lnTo>
                    <a:lnTo>
                      <a:pt x="5" y="29"/>
                    </a:lnTo>
                    <a:lnTo>
                      <a:pt x="4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2" y="27"/>
                    </a:lnTo>
                    <a:lnTo>
                      <a:pt x="2" y="26"/>
                    </a:lnTo>
                    <a:lnTo>
                      <a:pt x="2" y="25"/>
                    </a:lnTo>
                    <a:lnTo>
                      <a:pt x="3" y="25"/>
                    </a:lnTo>
                    <a:lnTo>
                      <a:pt x="3" y="24"/>
                    </a:lnTo>
                    <a:lnTo>
                      <a:pt x="2" y="22"/>
                    </a:lnTo>
                    <a:lnTo>
                      <a:pt x="2" y="21"/>
                    </a:lnTo>
                    <a:lnTo>
                      <a:pt x="3" y="20"/>
                    </a:lnTo>
                    <a:lnTo>
                      <a:pt x="2" y="19"/>
                    </a:lnTo>
                    <a:lnTo>
                      <a:pt x="1" y="18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1" y="15"/>
                    </a:lnTo>
                    <a:lnTo>
                      <a:pt x="1" y="13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9"/>
                    </a:lnTo>
                    <a:lnTo>
                      <a:pt x="5" y="8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5" y="1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0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9" name="Freeform 113">
                <a:extLst>
                  <a:ext uri="{FF2B5EF4-FFF2-40B4-BE49-F238E27FC236}">
                    <a16:creationId xmlns:a16="http://schemas.microsoft.com/office/drawing/2014/main" id="{963EBD9E-31DC-D894-E1A8-AB2FACAC0B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7190" y="2041674"/>
                <a:ext cx="9525" cy="3175"/>
              </a:xfrm>
              <a:custGeom>
                <a:avLst/>
                <a:gdLst>
                  <a:gd name="T0" fmla="*/ 6 w 6"/>
                  <a:gd name="T1" fmla="*/ 1 h 2"/>
                  <a:gd name="T2" fmla="*/ 4 w 6"/>
                  <a:gd name="T3" fmla="*/ 1 h 2"/>
                  <a:gd name="T4" fmla="*/ 3 w 6"/>
                  <a:gd name="T5" fmla="*/ 2 h 2"/>
                  <a:gd name="T6" fmla="*/ 3 w 6"/>
                  <a:gd name="T7" fmla="*/ 1 h 2"/>
                  <a:gd name="T8" fmla="*/ 2 w 6"/>
                  <a:gd name="T9" fmla="*/ 1 h 2"/>
                  <a:gd name="T10" fmla="*/ 1 w 6"/>
                  <a:gd name="T11" fmla="*/ 2 h 2"/>
                  <a:gd name="T12" fmla="*/ 0 w 6"/>
                  <a:gd name="T13" fmla="*/ 1 h 2"/>
                  <a:gd name="T14" fmla="*/ 0 w 6"/>
                  <a:gd name="T15" fmla="*/ 0 h 2"/>
                  <a:gd name="T16" fmla="*/ 1 w 6"/>
                  <a:gd name="T17" fmla="*/ 0 h 2"/>
                  <a:gd name="T18" fmla="*/ 2 w 6"/>
                  <a:gd name="T19" fmla="*/ 0 h 2"/>
                  <a:gd name="T20" fmla="*/ 6 w 6"/>
                  <a:gd name="T21" fmla="*/ 0 h 2"/>
                  <a:gd name="T22" fmla="*/ 6 w 6"/>
                  <a:gd name="T2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2">
                    <a:moveTo>
                      <a:pt x="6" y="1"/>
                    </a:moveTo>
                    <a:lnTo>
                      <a:pt x="4" y="1"/>
                    </a:lnTo>
                    <a:lnTo>
                      <a:pt x="3" y="2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6" y="0"/>
                    </a:lnTo>
                    <a:lnTo>
                      <a:pt x="6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90" name="Freeform 114">
                <a:extLst>
                  <a:ext uri="{FF2B5EF4-FFF2-40B4-BE49-F238E27FC236}">
                    <a16:creationId xmlns:a16="http://schemas.microsoft.com/office/drawing/2014/main" id="{E2682ABA-1650-D930-A1EE-7974F7BF08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8915" y="2022624"/>
                <a:ext cx="9525" cy="6350"/>
              </a:xfrm>
              <a:custGeom>
                <a:avLst/>
                <a:gdLst>
                  <a:gd name="T0" fmla="*/ 6 w 6"/>
                  <a:gd name="T1" fmla="*/ 3 h 4"/>
                  <a:gd name="T2" fmla="*/ 6 w 6"/>
                  <a:gd name="T3" fmla="*/ 4 h 4"/>
                  <a:gd name="T4" fmla="*/ 5 w 6"/>
                  <a:gd name="T5" fmla="*/ 3 h 4"/>
                  <a:gd name="T6" fmla="*/ 4 w 6"/>
                  <a:gd name="T7" fmla="*/ 3 h 4"/>
                  <a:gd name="T8" fmla="*/ 3 w 6"/>
                  <a:gd name="T9" fmla="*/ 3 h 4"/>
                  <a:gd name="T10" fmla="*/ 2 w 6"/>
                  <a:gd name="T11" fmla="*/ 3 h 4"/>
                  <a:gd name="T12" fmla="*/ 1 w 6"/>
                  <a:gd name="T13" fmla="*/ 3 h 4"/>
                  <a:gd name="T14" fmla="*/ 0 w 6"/>
                  <a:gd name="T15" fmla="*/ 3 h 4"/>
                  <a:gd name="T16" fmla="*/ 0 w 6"/>
                  <a:gd name="T17" fmla="*/ 2 h 4"/>
                  <a:gd name="T18" fmla="*/ 0 w 6"/>
                  <a:gd name="T19" fmla="*/ 1 h 4"/>
                  <a:gd name="T20" fmla="*/ 1 w 6"/>
                  <a:gd name="T21" fmla="*/ 1 h 4"/>
                  <a:gd name="T22" fmla="*/ 2 w 6"/>
                  <a:gd name="T23" fmla="*/ 0 h 4"/>
                  <a:gd name="T24" fmla="*/ 4 w 6"/>
                  <a:gd name="T25" fmla="*/ 1 h 4"/>
                  <a:gd name="T26" fmla="*/ 5 w 6"/>
                  <a:gd name="T27" fmla="*/ 3 h 4"/>
                  <a:gd name="T28" fmla="*/ 6 w 6"/>
                  <a:gd name="T2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" h="4">
                    <a:moveTo>
                      <a:pt x="6" y="3"/>
                    </a:moveTo>
                    <a:lnTo>
                      <a:pt x="6" y="4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4" y="1"/>
                    </a:lnTo>
                    <a:lnTo>
                      <a:pt x="5" y="3"/>
                    </a:lnTo>
                    <a:lnTo>
                      <a:pt x="6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91" name="Freeform 115">
                <a:extLst>
                  <a:ext uri="{FF2B5EF4-FFF2-40B4-BE49-F238E27FC236}">
                    <a16:creationId xmlns:a16="http://schemas.microsoft.com/office/drawing/2014/main" id="{FDCA18BC-AE77-C0B1-0695-82626CB89B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03065" y="2016274"/>
                <a:ext cx="52388" cy="66675"/>
              </a:xfrm>
              <a:custGeom>
                <a:avLst/>
                <a:gdLst>
                  <a:gd name="T0" fmla="*/ 32 w 33"/>
                  <a:gd name="T1" fmla="*/ 2 h 42"/>
                  <a:gd name="T2" fmla="*/ 32 w 33"/>
                  <a:gd name="T3" fmla="*/ 7 h 42"/>
                  <a:gd name="T4" fmla="*/ 31 w 33"/>
                  <a:gd name="T5" fmla="*/ 9 h 42"/>
                  <a:gd name="T6" fmla="*/ 28 w 33"/>
                  <a:gd name="T7" fmla="*/ 13 h 42"/>
                  <a:gd name="T8" fmla="*/ 28 w 33"/>
                  <a:gd name="T9" fmla="*/ 16 h 42"/>
                  <a:gd name="T10" fmla="*/ 27 w 33"/>
                  <a:gd name="T11" fmla="*/ 17 h 42"/>
                  <a:gd name="T12" fmla="*/ 25 w 33"/>
                  <a:gd name="T13" fmla="*/ 20 h 42"/>
                  <a:gd name="T14" fmla="*/ 24 w 33"/>
                  <a:gd name="T15" fmla="*/ 21 h 42"/>
                  <a:gd name="T16" fmla="*/ 22 w 33"/>
                  <a:gd name="T17" fmla="*/ 25 h 42"/>
                  <a:gd name="T18" fmla="*/ 24 w 33"/>
                  <a:gd name="T19" fmla="*/ 26 h 42"/>
                  <a:gd name="T20" fmla="*/ 23 w 33"/>
                  <a:gd name="T21" fmla="*/ 29 h 42"/>
                  <a:gd name="T22" fmla="*/ 20 w 33"/>
                  <a:gd name="T23" fmla="*/ 29 h 42"/>
                  <a:gd name="T24" fmla="*/ 18 w 33"/>
                  <a:gd name="T25" fmla="*/ 29 h 42"/>
                  <a:gd name="T26" fmla="*/ 15 w 33"/>
                  <a:gd name="T27" fmla="*/ 32 h 42"/>
                  <a:gd name="T28" fmla="*/ 10 w 33"/>
                  <a:gd name="T29" fmla="*/ 38 h 42"/>
                  <a:gd name="T30" fmla="*/ 6 w 33"/>
                  <a:gd name="T31" fmla="*/ 42 h 42"/>
                  <a:gd name="T32" fmla="*/ 2 w 33"/>
                  <a:gd name="T33" fmla="*/ 40 h 42"/>
                  <a:gd name="T34" fmla="*/ 2 w 33"/>
                  <a:gd name="T35" fmla="*/ 37 h 42"/>
                  <a:gd name="T36" fmla="*/ 5 w 33"/>
                  <a:gd name="T37" fmla="*/ 29 h 42"/>
                  <a:gd name="T38" fmla="*/ 3 w 33"/>
                  <a:gd name="T39" fmla="*/ 26 h 42"/>
                  <a:gd name="T40" fmla="*/ 1 w 33"/>
                  <a:gd name="T41" fmla="*/ 24 h 42"/>
                  <a:gd name="T42" fmla="*/ 0 w 33"/>
                  <a:gd name="T43" fmla="*/ 23 h 42"/>
                  <a:gd name="T44" fmla="*/ 1 w 33"/>
                  <a:gd name="T45" fmla="*/ 22 h 42"/>
                  <a:gd name="T46" fmla="*/ 5 w 33"/>
                  <a:gd name="T47" fmla="*/ 20 h 42"/>
                  <a:gd name="T48" fmla="*/ 6 w 33"/>
                  <a:gd name="T49" fmla="*/ 17 h 42"/>
                  <a:gd name="T50" fmla="*/ 6 w 33"/>
                  <a:gd name="T51" fmla="*/ 15 h 42"/>
                  <a:gd name="T52" fmla="*/ 9 w 33"/>
                  <a:gd name="T53" fmla="*/ 13 h 42"/>
                  <a:gd name="T54" fmla="*/ 11 w 33"/>
                  <a:gd name="T55" fmla="*/ 10 h 42"/>
                  <a:gd name="T56" fmla="*/ 13 w 33"/>
                  <a:gd name="T57" fmla="*/ 8 h 42"/>
                  <a:gd name="T58" fmla="*/ 23 w 33"/>
                  <a:gd name="T59" fmla="*/ 4 h 42"/>
                  <a:gd name="T60" fmla="*/ 25 w 33"/>
                  <a:gd name="T61" fmla="*/ 2 h 42"/>
                  <a:gd name="T62" fmla="*/ 31 w 33"/>
                  <a:gd name="T63" fmla="*/ 0 h 42"/>
                  <a:gd name="T64" fmla="*/ 33 w 33"/>
                  <a:gd name="T65" fmla="*/ 1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3" h="42">
                    <a:moveTo>
                      <a:pt x="33" y="1"/>
                    </a:moveTo>
                    <a:lnTo>
                      <a:pt x="32" y="2"/>
                    </a:lnTo>
                    <a:lnTo>
                      <a:pt x="33" y="6"/>
                    </a:lnTo>
                    <a:lnTo>
                      <a:pt x="32" y="7"/>
                    </a:lnTo>
                    <a:lnTo>
                      <a:pt x="31" y="7"/>
                    </a:lnTo>
                    <a:lnTo>
                      <a:pt x="31" y="9"/>
                    </a:lnTo>
                    <a:lnTo>
                      <a:pt x="31" y="10"/>
                    </a:lnTo>
                    <a:lnTo>
                      <a:pt x="28" y="13"/>
                    </a:lnTo>
                    <a:lnTo>
                      <a:pt x="28" y="15"/>
                    </a:lnTo>
                    <a:lnTo>
                      <a:pt x="28" y="16"/>
                    </a:lnTo>
                    <a:lnTo>
                      <a:pt x="27" y="16"/>
                    </a:lnTo>
                    <a:lnTo>
                      <a:pt x="27" y="17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1"/>
                    </a:lnTo>
                    <a:lnTo>
                      <a:pt x="24" y="21"/>
                    </a:lnTo>
                    <a:lnTo>
                      <a:pt x="24" y="22"/>
                    </a:lnTo>
                    <a:lnTo>
                      <a:pt x="22" y="25"/>
                    </a:lnTo>
                    <a:lnTo>
                      <a:pt x="23" y="25"/>
                    </a:lnTo>
                    <a:lnTo>
                      <a:pt x="24" y="26"/>
                    </a:lnTo>
                    <a:lnTo>
                      <a:pt x="24" y="27"/>
                    </a:lnTo>
                    <a:lnTo>
                      <a:pt x="23" y="29"/>
                    </a:lnTo>
                    <a:lnTo>
                      <a:pt x="24" y="30"/>
                    </a:lnTo>
                    <a:lnTo>
                      <a:pt x="20" y="29"/>
                    </a:lnTo>
                    <a:lnTo>
                      <a:pt x="19" y="29"/>
                    </a:lnTo>
                    <a:lnTo>
                      <a:pt x="18" y="29"/>
                    </a:lnTo>
                    <a:lnTo>
                      <a:pt x="16" y="31"/>
                    </a:lnTo>
                    <a:lnTo>
                      <a:pt x="15" y="32"/>
                    </a:lnTo>
                    <a:lnTo>
                      <a:pt x="13" y="35"/>
                    </a:lnTo>
                    <a:lnTo>
                      <a:pt x="10" y="38"/>
                    </a:lnTo>
                    <a:lnTo>
                      <a:pt x="8" y="40"/>
                    </a:lnTo>
                    <a:lnTo>
                      <a:pt x="6" y="42"/>
                    </a:lnTo>
                    <a:lnTo>
                      <a:pt x="3" y="40"/>
                    </a:lnTo>
                    <a:lnTo>
                      <a:pt x="2" y="40"/>
                    </a:lnTo>
                    <a:lnTo>
                      <a:pt x="1" y="38"/>
                    </a:lnTo>
                    <a:lnTo>
                      <a:pt x="2" y="37"/>
                    </a:lnTo>
                    <a:lnTo>
                      <a:pt x="3" y="31"/>
                    </a:lnTo>
                    <a:lnTo>
                      <a:pt x="5" y="29"/>
                    </a:lnTo>
                    <a:lnTo>
                      <a:pt x="3" y="27"/>
                    </a:lnTo>
                    <a:lnTo>
                      <a:pt x="3" y="26"/>
                    </a:lnTo>
                    <a:lnTo>
                      <a:pt x="2" y="26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1" y="22"/>
                    </a:lnTo>
                    <a:lnTo>
                      <a:pt x="3" y="20"/>
                    </a:lnTo>
                    <a:lnTo>
                      <a:pt x="5" y="20"/>
                    </a:lnTo>
                    <a:lnTo>
                      <a:pt x="5" y="18"/>
                    </a:lnTo>
                    <a:lnTo>
                      <a:pt x="6" y="17"/>
                    </a:lnTo>
                    <a:lnTo>
                      <a:pt x="6" y="16"/>
                    </a:lnTo>
                    <a:lnTo>
                      <a:pt x="6" y="15"/>
                    </a:lnTo>
                    <a:lnTo>
                      <a:pt x="7" y="14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11" y="10"/>
                    </a:lnTo>
                    <a:lnTo>
                      <a:pt x="11" y="9"/>
                    </a:lnTo>
                    <a:lnTo>
                      <a:pt x="13" y="8"/>
                    </a:lnTo>
                    <a:lnTo>
                      <a:pt x="16" y="7"/>
                    </a:lnTo>
                    <a:lnTo>
                      <a:pt x="23" y="4"/>
                    </a:lnTo>
                    <a:lnTo>
                      <a:pt x="24" y="2"/>
                    </a:lnTo>
                    <a:lnTo>
                      <a:pt x="25" y="2"/>
                    </a:lnTo>
                    <a:lnTo>
                      <a:pt x="29" y="2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3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92" name="Freeform 116">
                <a:extLst>
                  <a:ext uri="{FF2B5EF4-FFF2-40B4-BE49-F238E27FC236}">
                    <a16:creationId xmlns:a16="http://schemas.microsoft.com/office/drawing/2014/main" id="{98420DAF-EE5C-276A-A510-7B25C57D8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965" y="2013099"/>
                <a:ext cx="14288" cy="12700"/>
              </a:xfrm>
              <a:custGeom>
                <a:avLst/>
                <a:gdLst>
                  <a:gd name="T0" fmla="*/ 5 w 9"/>
                  <a:gd name="T1" fmla="*/ 1 h 8"/>
                  <a:gd name="T2" fmla="*/ 6 w 9"/>
                  <a:gd name="T3" fmla="*/ 3 h 8"/>
                  <a:gd name="T4" fmla="*/ 7 w 9"/>
                  <a:gd name="T5" fmla="*/ 3 h 8"/>
                  <a:gd name="T6" fmla="*/ 6 w 9"/>
                  <a:gd name="T7" fmla="*/ 4 h 8"/>
                  <a:gd name="T8" fmla="*/ 7 w 9"/>
                  <a:gd name="T9" fmla="*/ 6 h 8"/>
                  <a:gd name="T10" fmla="*/ 8 w 9"/>
                  <a:gd name="T11" fmla="*/ 6 h 8"/>
                  <a:gd name="T12" fmla="*/ 9 w 9"/>
                  <a:gd name="T13" fmla="*/ 4 h 8"/>
                  <a:gd name="T14" fmla="*/ 9 w 9"/>
                  <a:gd name="T15" fmla="*/ 6 h 8"/>
                  <a:gd name="T16" fmla="*/ 9 w 9"/>
                  <a:gd name="T17" fmla="*/ 7 h 8"/>
                  <a:gd name="T18" fmla="*/ 8 w 9"/>
                  <a:gd name="T19" fmla="*/ 7 h 8"/>
                  <a:gd name="T20" fmla="*/ 8 w 9"/>
                  <a:gd name="T21" fmla="*/ 8 h 8"/>
                  <a:gd name="T22" fmla="*/ 7 w 9"/>
                  <a:gd name="T23" fmla="*/ 7 h 8"/>
                  <a:gd name="T24" fmla="*/ 7 w 9"/>
                  <a:gd name="T25" fmla="*/ 8 h 8"/>
                  <a:gd name="T26" fmla="*/ 6 w 9"/>
                  <a:gd name="T27" fmla="*/ 7 h 8"/>
                  <a:gd name="T28" fmla="*/ 6 w 9"/>
                  <a:gd name="T29" fmla="*/ 8 h 8"/>
                  <a:gd name="T30" fmla="*/ 5 w 9"/>
                  <a:gd name="T31" fmla="*/ 7 h 8"/>
                  <a:gd name="T32" fmla="*/ 4 w 9"/>
                  <a:gd name="T33" fmla="*/ 6 h 8"/>
                  <a:gd name="T34" fmla="*/ 5 w 9"/>
                  <a:gd name="T35" fmla="*/ 4 h 8"/>
                  <a:gd name="T36" fmla="*/ 4 w 9"/>
                  <a:gd name="T37" fmla="*/ 3 h 8"/>
                  <a:gd name="T38" fmla="*/ 3 w 9"/>
                  <a:gd name="T39" fmla="*/ 4 h 8"/>
                  <a:gd name="T40" fmla="*/ 3 w 9"/>
                  <a:gd name="T41" fmla="*/ 6 h 8"/>
                  <a:gd name="T42" fmla="*/ 1 w 9"/>
                  <a:gd name="T43" fmla="*/ 6 h 8"/>
                  <a:gd name="T44" fmla="*/ 1 w 9"/>
                  <a:gd name="T45" fmla="*/ 4 h 8"/>
                  <a:gd name="T46" fmla="*/ 0 w 9"/>
                  <a:gd name="T47" fmla="*/ 4 h 8"/>
                  <a:gd name="T48" fmla="*/ 0 w 9"/>
                  <a:gd name="T49" fmla="*/ 3 h 8"/>
                  <a:gd name="T50" fmla="*/ 0 w 9"/>
                  <a:gd name="T51" fmla="*/ 2 h 8"/>
                  <a:gd name="T52" fmla="*/ 0 w 9"/>
                  <a:gd name="T53" fmla="*/ 1 h 8"/>
                  <a:gd name="T54" fmla="*/ 1 w 9"/>
                  <a:gd name="T55" fmla="*/ 2 h 8"/>
                  <a:gd name="T56" fmla="*/ 3 w 9"/>
                  <a:gd name="T57" fmla="*/ 1 h 8"/>
                  <a:gd name="T58" fmla="*/ 4 w 9"/>
                  <a:gd name="T59" fmla="*/ 1 h 8"/>
                  <a:gd name="T60" fmla="*/ 4 w 9"/>
                  <a:gd name="T61" fmla="*/ 0 h 8"/>
                  <a:gd name="T62" fmla="*/ 5 w 9"/>
                  <a:gd name="T63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" h="8">
                    <a:moveTo>
                      <a:pt x="5" y="1"/>
                    </a:moveTo>
                    <a:lnTo>
                      <a:pt x="6" y="3"/>
                    </a:lnTo>
                    <a:lnTo>
                      <a:pt x="7" y="3"/>
                    </a:lnTo>
                    <a:lnTo>
                      <a:pt x="6" y="4"/>
                    </a:lnTo>
                    <a:lnTo>
                      <a:pt x="7" y="6"/>
                    </a:lnTo>
                    <a:lnTo>
                      <a:pt x="8" y="6"/>
                    </a:lnTo>
                    <a:lnTo>
                      <a:pt x="9" y="4"/>
                    </a:lnTo>
                    <a:lnTo>
                      <a:pt x="9" y="6"/>
                    </a:lnTo>
                    <a:lnTo>
                      <a:pt x="9" y="7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7" y="7"/>
                    </a:lnTo>
                    <a:lnTo>
                      <a:pt x="7" y="8"/>
                    </a:lnTo>
                    <a:lnTo>
                      <a:pt x="6" y="7"/>
                    </a:lnTo>
                    <a:lnTo>
                      <a:pt x="6" y="8"/>
                    </a:lnTo>
                    <a:lnTo>
                      <a:pt x="5" y="7"/>
                    </a:lnTo>
                    <a:lnTo>
                      <a:pt x="4" y="6"/>
                    </a:lnTo>
                    <a:lnTo>
                      <a:pt x="5" y="4"/>
                    </a:lnTo>
                    <a:lnTo>
                      <a:pt x="4" y="3"/>
                    </a:lnTo>
                    <a:lnTo>
                      <a:pt x="3" y="4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5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93" name="Freeform 117">
                <a:extLst>
                  <a:ext uri="{FF2B5EF4-FFF2-40B4-BE49-F238E27FC236}">
                    <a16:creationId xmlns:a16="http://schemas.microsoft.com/office/drawing/2014/main" id="{8260CA57-CD72-DE32-168D-ABA15468A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9090" y="1997224"/>
                <a:ext cx="7938" cy="6350"/>
              </a:xfrm>
              <a:custGeom>
                <a:avLst/>
                <a:gdLst>
                  <a:gd name="T0" fmla="*/ 4 w 5"/>
                  <a:gd name="T1" fmla="*/ 4 h 4"/>
                  <a:gd name="T2" fmla="*/ 2 w 5"/>
                  <a:gd name="T3" fmla="*/ 4 h 4"/>
                  <a:gd name="T4" fmla="*/ 1 w 5"/>
                  <a:gd name="T5" fmla="*/ 4 h 4"/>
                  <a:gd name="T6" fmla="*/ 0 w 5"/>
                  <a:gd name="T7" fmla="*/ 3 h 4"/>
                  <a:gd name="T8" fmla="*/ 1 w 5"/>
                  <a:gd name="T9" fmla="*/ 1 h 4"/>
                  <a:gd name="T10" fmla="*/ 2 w 5"/>
                  <a:gd name="T11" fmla="*/ 0 h 4"/>
                  <a:gd name="T12" fmla="*/ 4 w 5"/>
                  <a:gd name="T13" fmla="*/ 0 h 4"/>
                  <a:gd name="T14" fmla="*/ 5 w 5"/>
                  <a:gd name="T15" fmla="*/ 1 h 4"/>
                  <a:gd name="T16" fmla="*/ 5 w 5"/>
                  <a:gd name="T17" fmla="*/ 2 h 4"/>
                  <a:gd name="T18" fmla="*/ 5 w 5"/>
                  <a:gd name="T19" fmla="*/ 3 h 4"/>
                  <a:gd name="T20" fmla="*/ 4 w 5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4">
                    <a:moveTo>
                      <a:pt x="4" y="4"/>
                    </a:moveTo>
                    <a:lnTo>
                      <a:pt x="2" y="4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4" y="4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94" name="Freeform 118">
                <a:extLst>
                  <a:ext uri="{FF2B5EF4-FFF2-40B4-BE49-F238E27FC236}">
                    <a16:creationId xmlns:a16="http://schemas.microsoft.com/office/drawing/2014/main" id="{F6C9F43F-0401-791C-34BF-8FE1C8FDEE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8127" y="1995636"/>
                <a:ext cx="20638" cy="14288"/>
              </a:xfrm>
              <a:custGeom>
                <a:avLst/>
                <a:gdLst>
                  <a:gd name="T0" fmla="*/ 12 w 13"/>
                  <a:gd name="T1" fmla="*/ 3 h 9"/>
                  <a:gd name="T2" fmla="*/ 13 w 13"/>
                  <a:gd name="T3" fmla="*/ 3 h 9"/>
                  <a:gd name="T4" fmla="*/ 12 w 13"/>
                  <a:gd name="T5" fmla="*/ 4 h 9"/>
                  <a:gd name="T6" fmla="*/ 10 w 13"/>
                  <a:gd name="T7" fmla="*/ 3 h 9"/>
                  <a:gd name="T8" fmla="*/ 10 w 13"/>
                  <a:gd name="T9" fmla="*/ 4 h 9"/>
                  <a:gd name="T10" fmla="*/ 9 w 13"/>
                  <a:gd name="T11" fmla="*/ 4 h 9"/>
                  <a:gd name="T12" fmla="*/ 7 w 13"/>
                  <a:gd name="T13" fmla="*/ 4 h 9"/>
                  <a:gd name="T14" fmla="*/ 6 w 13"/>
                  <a:gd name="T15" fmla="*/ 5 h 9"/>
                  <a:gd name="T16" fmla="*/ 5 w 13"/>
                  <a:gd name="T17" fmla="*/ 6 h 9"/>
                  <a:gd name="T18" fmla="*/ 5 w 13"/>
                  <a:gd name="T19" fmla="*/ 8 h 9"/>
                  <a:gd name="T20" fmla="*/ 5 w 13"/>
                  <a:gd name="T21" fmla="*/ 9 h 9"/>
                  <a:gd name="T22" fmla="*/ 4 w 13"/>
                  <a:gd name="T23" fmla="*/ 9 h 9"/>
                  <a:gd name="T24" fmla="*/ 2 w 13"/>
                  <a:gd name="T25" fmla="*/ 9 h 9"/>
                  <a:gd name="T26" fmla="*/ 1 w 13"/>
                  <a:gd name="T27" fmla="*/ 6 h 9"/>
                  <a:gd name="T28" fmla="*/ 0 w 13"/>
                  <a:gd name="T29" fmla="*/ 6 h 9"/>
                  <a:gd name="T30" fmla="*/ 0 w 13"/>
                  <a:gd name="T31" fmla="*/ 5 h 9"/>
                  <a:gd name="T32" fmla="*/ 0 w 13"/>
                  <a:gd name="T33" fmla="*/ 4 h 9"/>
                  <a:gd name="T34" fmla="*/ 0 w 13"/>
                  <a:gd name="T35" fmla="*/ 3 h 9"/>
                  <a:gd name="T36" fmla="*/ 1 w 13"/>
                  <a:gd name="T37" fmla="*/ 3 h 9"/>
                  <a:gd name="T38" fmla="*/ 2 w 13"/>
                  <a:gd name="T39" fmla="*/ 3 h 9"/>
                  <a:gd name="T40" fmla="*/ 4 w 13"/>
                  <a:gd name="T41" fmla="*/ 4 h 9"/>
                  <a:gd name="T42" fmla="*/ 5 w 13"/>
                  <a:gd name="T43" fmla="*/ 4 h 9"/>
                  <a:gd name="T44" fmla="*/ 6 w 13"/>
                  <a:gd name="T45" fmla="*/ 4 h 9"/>
                  <a:gd name="T46" fmla="*/ 6 w 13"/>
                  <a:gd name="T47" fmla="*/ 3 h 9"/>
                  <a:gd name="T48" fmla="*/ 7 w 13"/>
                  <a:gd name="T49" fmla="*/ 3 h 9"/>
                  <a:gd name="T50" fmla="*/ 8 w 13"/>
                  <a:gd name="T51" fmla="*/ 3 h 9"/>
                  <a:gd name="T52" fmla="*/ 7 w 13"/>
                  <a:gd name="T53" fmla="*/ 2 h 9"/>
                  <a:gd name="T54" fmla="*/ 8 w 13"/>
                  <a:gd name="T55" fmla="*/ 1 h 9"/>
                  <a:gd name="T56" fmla="*/ 7 w 13"/>
                  <a:gd name="T57" fmla="*/ 1 h 9"/>
                  <a:gd name="T58" fmla="*/ 6 w 13"/>
                  <a:gd name="T59" fmla="*/ 0 h 9"/>
                  <a:gd name="T60" fmla="*/ 8 w 13"/>
                  <a:gd name="T61" fmla="*/ 0 h 9"/>
                  <a:gd name="T62" fmla="*/ 10 w 13"/>
                  <a:gd name="T63" fmla="*/ 1 h 9"/>
                  <a:gd name="T64" fmla="*/ 12 w 13"/>
                  <a:gd name="T65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" h="9">
                    <a:moveTo>
                      <a:pt x="12" y="3"/>
                    </a:moveTo>
                    <a:lnTo>
                      <a:pt x="13" y="3"/>
                    </a:lnTo>
                    <a:lnTo>
                      <a:pt x="12" y="4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7" y="4"/>
                    </a:lnTo>
                    <a:lnTo>
                      <a:pt x="6" y="5"/>
                    </a:lnTo>
                    <a:lnTo>
                      <a:pt x="5" y="6"/>
                    </a:lnTo>
                    <a:lnTo>
                      <a:pt x="5" y="8"/>
                    </a:lnTo>
                    <a:lnTo>
                      <a:pt x="5" y="9"/>
                    </a:lnTo>
                    <a:lnTo>
                      <a:pt x="4" y="9"/>
                    </a:lnTo>
                    <a:lnTo>
                      <a:pt x="2" y="9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8" y="3"/>
                    </a:lnTo>
                    <a:lnTo>
                      <a:pt x="7" y="2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1"/>
                    </a:lnTo>
                    <a:lnTo>
                      <a:pt x="12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95" name="Freeform 119">
                <a:extLst>
                  <a:ext uri="{FF2B5EF4-FFF2-40B4-BE49-F238E27FC236}">
                    <a16:creationId xmlns:a16="http://schemas.microsoft.com/office/drawing/2014/main" id="{62FD576B-5793-E89D-5D3D-C416106450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1002" y="1992461"/>
                <a:ext cx="9525" cy="15875"/>
              </a:xfrm>
              <a:custGeom>
                <a:avLst/>
                <a:gdLst>
                  <a:gd name="T0" fmla="*/ 3 w 6"/>
                  <a:gd name="T1" fmla="*/ 3 h 10"/>
                  <a:gd name="T2" fmla="*/ 3 w 6"/>
                  <a:gd name="T3" fmla="*/ 4 h 10"/>
                  <a:gd name="T4" fmla="*/ 3 w 6"/>
                  <a:gd name="T5" fmla="*/ 3 h 10"/>
                  <a:gd name="T6" fmla="*/ 4 w 6"/>
                  <a:gd name="T7" fmla="*/ 4 h 10"/>
                  <a:gd name="T8" fmla="*/ 5 w 6"/>
                  <a:gd name="T9" fmla="*/ 3 h 10"/>
                  <a:gd name="T10" fmla="*/ 6 w 6"/>
                  <a:gd name="T11" fmla="*/ 3 h 10"/>
                  <a:gd name="T12" fmla="*/ 5 w 6"/>
                  <a:gd name="T13" fmla="*/ 3 h 10"/>
                  <a:gd name="T14" fmla="*/ 5 w 6"/>
                  <a:gd name="T15" fmla="*/ 4 h 10"/>
                  <a:gd name="T16" fmla="*/ 6 w 6"/>
                  <a:gd name="T17" fmla="*/ 4 h 10"/>
                  <a:gd name="T18" fmla="*/ 5 w 6"/>
                  <a:gd name="T19" fmla="*/ 5 h 10"/>
                  <a:gd name="T20" fmla="*/ 5 w 6"/>
                  <a:gd name="T21" fmla="*/ 6 h 10"/>
                  <a:gd name="T22" fmla="*/ 6 w 6"/>
                  <a:gd name="T23" fmla="*/ 6 h 10"/>
                  <a:gd name="T24" fmla="*/ 6 w 6"/>
                  <a:gd name="T25" fmla="*/ 7 h 10"/>
                  <a:gd name="T26" fmla="*/ 5 w 6"/>
                  <a:gd name="T27" fmla="*/ 7 h 10"/>
                  <a:gd name="T28" fmla="*/ 6 w 6"/>
                  <a:gd name="T29" fmla="*/ 8 h 10"/>
                  <a:gd name="T30" fmla="*/ 5 w 6"/>
                  <a:gd name="T31" fmla="*/ 10 h 10"/>
                  <a:gd name="T32" fmla="*/ 4 w 6"/>
                  <a:gd name="T33" fmla="*/ 10 h 10"/>
                  <a:gd name="T34" fmla="*/ 3 w 6"/>
                  <a:gd name="T35" fmla="*/ 10 h 10"/>
                  <a:gd name="T36" fmla="*/ 4 w 6"/>
                  <a:gd name="T37" fmla="*/ 8 h 10"/>
                  <a:gd name="T38" fmla="*/ 2 w 6"/>
                  <a:gd name="T39" fmla="*/ 7 h 10"/>
                  <a:gd name="T40" fmla="*/ 1 w 6"/>
                  <a:gd name="T41" fmla="*/ 6 h 10"/>
                  <a:gd name="T42" fmla="*/ 2 w 6"/>
                  <a:gd name="T43" fmla="*/ 6 h 10"/>
                  <a:gd name="T44" fmla="*/ 0 w 6"/>
                  <a:gd name="T45" fmla="*/ 6 h 10"/>
                  <a:gd name="T46" fmla="*/ 0 w 6"/>
                  <a:gd name="T47" fmla="*/ 5 h 10"/>
                  <a:gd name="T48" fmla="*/ 1 w 6"/>
                  <a:gd name="T49" fmla="*/ 5 h 10"/>
                  <a:gd name="T50" fmla="*/ 1 w 6"/>
                  <a:gd name="T51" fmla="*/ 4 h 10"/>
                  <a:gd name="T52" fmla="*/ 1 w 6"/>
                  <a:gd name="T53" fmla="*/ 3 h 10"/>
                  <a:gd name="T54" fmla="*/ 2 w 6"/>
                  <a:gd name="T55" fmla="*/ 3 h 10"/>
                  <a:gd name="T56" fmla="*/ 3 w 6"/>
                  <a:gd name="T57" fmla="*/ 2 h 10"/>
                  <a:gd name="T58" fmla="*/ 4 w 6"/>
                  <a:gd name="T59" fmla="*/ 0 h 10"/>
                  <a:gd name="T60" fmla="*/ 5 w 6"/>
                  <a:gd name="T61" fmla="*/ 0 h 10"/>
                  <a:gd name="T62" fmla="*/ 5 w 6"/>
                  <a:gd name="T63" fmla="*/ 2 h 10"/>
                  <a:gd name="T64" fmla="*/ 4 w 6"/>
                  <a:gd name="T65" fmla="*/ 2 h 10"/>
                  <a:gd name="T66" fmla="*/ 3 w 6"/>
                  <a:gd name="T67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6" h="10">
                    <a:moveTo>
                      <a:pt x="3" y="3"/>
                    </a:moveTo>
                    <a:lnTo>
                      <a:pt x="3" y="4"/>
                    </a:lnTo>
                    <a:lnTo>
                      <a:pt x="3" y="3"/>
                    </a:lnTo>
                    <a:lnTo>
                      <a:pt x="4" y="4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5" y="3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6" y="7"/>
                    </a:lnTo>
                    <a:lnTo>
                      <a:pt x="5" y="7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4" y="8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3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96" name="Freeform 120">
                <a:extLst>
                  <a:ext uri="{FF2B5EF4-FFF2-40B4-BE49-F238E27FC236}">
                    <a16:creationId xmlns:a16="http://schemas.microsoft.com/office/drawing/2014/main" id="{A72393DD-5C4F-710C-B977-EEDA657088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0040" y="1962299"/>
                <a:ext cx="41275" cy="26988"/>
              </a:xfrm>
              <a:custGeom>
                <a:avLst/>
                <a:gdLst>
                  <a:gd name="T0" fmla="*/ 17 w 26"/>
                  <a:gd name="T1" fmla="*/ 7 h 17"/>
                  <a:gd name="T2" fmla="*/ 12 w 26"/>
                  <a:gd name="T3" fmla="*/ 11 h 17"/>
                  <a:gd name="T4" fmla="*/ 11 w 26"/>
                  <a:gd name="T5" fmla="*/ 11 h 17"/>
                  <a:gd name="T6" fmla="*/ 10 w 26"/>
                  <a:gd name="T7" fmla="*/ 11 h 17"/>
                  <a:gd name="T8" fmla="*/ 9 w 26"/>
                  <a:gd name="T9" fmla="*/ 10 h 17"/>
                  <a:gd name="T10" fmla="*/ 8 w 26"/>
                  <a:gd name="T11" fmla="*/ 10 h 17"/>
                  <a:gd name="T12" fmla="*/ 4 w 26"/>
                  <a:gd name="T13" fmla="*/ 11 h 17"/>
                  <a:gd name="T14" fmla="*/ 3 w 26"/>
                  <a:gd name="T15" fmla="*/ 13 h 17"/>
                  <a:gd name="T16" fmla="*/ 4 w 26"/>
                  <a:gd name="T17" fmla="*/ 14 h 17"/>
                  <a:gd name="T18" fmla="*/ 3 w 26"/>
                  <a:gd name="T19" fmla="*/ 15 h 17"/>
                  <a:gd name="T20" fmla="*/ 3 w 26"/>
                  <a:gd name="T21" fmla="*/ 16 h 17"/>
                  <a:gd name="T22" fmla="*/ 3 w 26"/>
                  <a:gd name="T23" fmla="*/ 17 h 17"/>
                  <a:gd name="T24" fmla="*/ 2 w 26"/>
                  <a:gd name="T25" fmla="*/ 17 h 17"/>
                  <a:gd name="T26" fmla="*/ 1 w 26"/>
                  <a:gd name="T27" fmla="*/ 16 h 17"/>
                  <a:gd name="T28" fmla="*/ 1 w 26"/>
                  <a:gd name="T29" fmla="*/ 15 h 17"/>
                  <a:gd name="T30" fmla="*/ 0 w 26"/>
                  <a:gd name="T31" fmla="*/ 15 h 17"/>
                  <a:gd name="T32" fmla="*/ 0 w 26"/>
                  <a:gd name="T33" fmla="*/ 11 h 17"/>
                  <a:gd name="T34" fmla="*/ 1 w 26"/>
                  <a:gd name="T35" fmla="*/ 10 h 17"/>
                  <a:gd name="T36" fmla="*/ 1 w 26"/>
                  <a:gd name="T37" fmla="*/ 11 h 17"/>
                  <a:gd name="T38" fmla="*/ 2 w 26"/>
                  <a:gd name="T39" fmla="*/ 10 h 17"/>
                  <a:gd name="T40" fmla="*/ 2 w 26"/>
                  <a:gd name="T41" fmla="*/ 9 h 17"/>
                  <a:gd name="T42" fmla="*/ 3 w 26"/>
                  <a:gd name="T43" fmla="*/ 10 h 17"/>
                  <a:gd name="T44" fmla="*/ 4 w 26"/>
                  <a:gd name="T45" fmla="*/ 10 h 17"/>
                  <a:gd name="T46" fmla="*/ 5 w 26"/>
                  <a:gd name="T47" fmla="*/ 10 h 17"/>
                  <a:gd name="T48" fmla="*/ 5 w 26"/>
                  <a:gd name="T49" fmla="*/ 9 h 17"/>
                  <a:gd name="T50" fmla="*/ 6 w 26"/>
                  <a:gd name="T51" fmla="*/ 8 h 17"/>
                  <a:gd name="T52" fmla="*/ 9 w 26"/>
                  <a:gd name="T53" fmla="*/ 6 h 17"/>
                  <a:gd name="T54" fmla="*/ 14 w 26"/>
                  <a:gd name="T55" fmla="*/ 1 h 17"/>
                  <a:gd name="T56" fmla="*/ 21 w 26"/>
                  <a:gd name="T57" fmla="*/ 0 h 17"/>
                  <a:gd name="T58" fmla="*/ 22 w 26"/>
                  <a:gd name="T59" fmla="*/ 1 h 17"/>
                  <a:gd name="T60" fmla="*/ 26 w 26"/>
                  <a:gd name="T61" fmla="*/ 2 h 17"/>
                  <a:gd name="T62" fmla="*/ 26 w 26"/>
                  <a:gd name="T63" fmla="*/ 4 h 17"/>
                  <a:gd name="T64" fmla="*/ 25 w 26"/>
                  <a:gd name="T65" fmla="*/ 5 h 17"/>
                  <a:gd name="T66" fmla="*/ 18 w 26"/>
                  <a:gd name="T67" fmla="*/ 7 h 17"/>
                  <a:gd name="T68" fmla="*/ 17 w 26"/>
                  <a:gd name="T69" fmla="*/ 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6" h="17">
                    <a:moveTo>
                      <a:pt x="17" y="7"/>
                    </a:moveTo>
                    <a:lnTo>
                      <a:pt x="12" y="11"/>
                    </a:lnTo>
                    <a:lnTo>
                      <a:pt x="11" y="11"/>
                    </a:lnTo>
                    <a:lnTo>
                      <a:pt x="10" y="11"/>
                    </a:lnTo>
                    <a:lnTo>
                      <a:pt x="9" y="10"/>
                    </a:lnTo>
                    <a:lnTo>
                      <a:pt x="8" y="10"/>
                    </a:lnTo>
                    <a:lnTo>
                      <a:pt x="4" y="11"/>
                    </a:lnTo>
                    <a:lnTo>
                      <a:pt x="3" y="13"/>
                    </a:lnTo>
                    <a:lnTo>
                      <a:pt x="4" y="14"/>
                    </a:lnTo>
                    <a:lnTo>
                      <a:pt x="3" y="15"/>
                    </a:lnTo>
                    <a:lnTo>
                      <a:pt x="3" y="16"/>
                    </a:lnTo>
                    <a:lnTo>
                      <a:pt x="3" y="17"/>
                    </a:lnTo>
                    <a:lnTo>
                      <a:pt x="2" y="17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0" y="15"/>
                    </a:lnTo>
                    <a:lnTo>
                      <a:pt x="0" y="11"/>
                    </a:lnTo>
                    <a:lnTo>
                      <a:pt x="1" y="10"/>
                    </a:lnTo>
                    <a:lnTo>
                      <a:pt x="1" y="11"/>
                    </a:lnTo>
                    <a:lnTo>
                      <a:pt x="2" y="10"/>
                    </a:lnTo>
                    <a:lnTo>
                      <a:pt x="2" y="9"/>
                    </a:lnTo>
                    <a:lnTo>
                      <a:pt x="3" y="10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9"/>
                    </a:lnTo>
                    <a:lnTo>
                      <a:pt x="6" y="8"/>
                    </a:lnTo>
                    <a:lnTo>
                      <a:pt x="9" y="6"/>
                    </a:lnTo>
                    <a:lnTo>
                      <a:pt x="14" y="1"/>
                    </a:lnTo>
                    <a:lnTo>
                      <a:pt x="21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5" y="5"/>
                    </a:lnTo>
                    <a:lnTo>
                      <a:pt x="18" y="7"/>
                    </a:lnTo>
                    <a:lnTo>
                      <a:pt x="17" y="7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97" name="Freeform 121">
                <a:extLst>
                  <a:ext uri="{FF2B5EF4-FFF2-40B4-BE49-F238E27FC236}">
                    <a16:creationId xmlns:a16="http://schemas.microsoft.com/office/drawing/2014/main" id="{65B74484-DF31-63FD-EDFD-49321FB2CF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6215" y="1962299"/>
                <a:ext cx="6350" cy="3175"/>
              </a:xfrm>
              <a:custGeom>
                <a:avLst/>
                <a:gdLst>
                  <a:gd name="T0" fmla="*/ 4 w 4"/>
                  <a:gd name="T1" fmla="*/ 2 h 2"/>
                  <a:gd name="T2" fmla="*/ 3 w 4"/>
                  <a:gd name="T3" fmla="*/ 2 h 2"/>
                  <a:gd name="T4" fmla="*/ 2 w 4"/>
                  <a:gd name="T5" fmla="*/ 2 h 2"/>
                  <a:gd name="T6" fmla="*/ 0 w 4"/>
                  <a:gd name="T7" fmla="*/ 2 h 2"/>
                  <a:gd name="T8" fmla="*/ 1 w 4"/>
                  <a:gd name="T9" fmla="*/ 1 h 2"/>
                  <a:gd name="T10" fmla="*/ 2 w 4"/>
                  <a:gd name="T11" fmla="*/ 0 h 2"/>
                  <a:gd name="T12" fmla="*/ 3 w 4"/>
                  <a:gd name="T13" fmla="*/ 0 h 2"/>
                  <a:gd name="T14" fmla="*/ 4 w 4"/>
                  <a:gd name="T15" fmla="*/ 1 h 2"/>
                  <a:gd name="T16" fmla="*/ 4 w 4"/>
                  <a:gd name="T1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3" y="2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4" y="2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98" name="Freeform 122">
                <a:extLst>
                  <a:ext uri="{FF2B5EF4-FFF2-40B4-BE49-F238E27FC236}">
                    <a16:creationId xmlns:a16="http://schemas.microsoft.com/office/drawing/2014/main" id="{8A097C08-3C37-5008-9A7E-C6F61E83A1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8915" y="1959124"/>
                <a:ext cx="31750" cy="19050"/>
              </a:xfrm>
              <a:custGeom>
                <a:avLst/>
                <a:gdLst>
                  <a:gd name="T0" fmla="*/ 20 w 20"/>
                  <a:gd name="T1" fmla="*/ 3 h 12"/>
                  <a:gd name="T2" fmla="*/ 19 w 20"/>
                  <a:gd name="T3" fmla="*/ 3 h 12"/>
                  <a:gd name="T4" fmla="*/ 18 w 20"/>
                  <a:gd name="T5" fmla="*/ 3 h 12"/>
                  <a:gd name="T6" fmla="*/ 17 w 20"/>
                  <a:gd name="T7" fmla="*/ 3 h 12"/>
                  <a:gd name="T8" fmla="*/ 15 w 20"/>
                  <a:gd name="T9" fmla="*/ 3 h 12"/>
                  <a:gd name="T10" fmla="*/ 15 w 20"/>
                  <a:gd name="T11" fmla="*/ 4 h 12"/>
                  <a:gd name="T12" fmla="*/ 12 w 20"/>
                  <a:gd name="T13" fmla="*/ 7 h 12"/>
                  <a:gd name="T14" fmla="*/ 11 w 20"/>
                  <a:gd name="T15" fmla="*/ 8 h 12"/>
                  <a:gd name="T16" fmla="*/ 9 w 20"/>
                  <a:gd name="T17" fmla="*/ 10 h 12"/>
                  <a:gd name="T18" fmla="*/ 9 w 20"/>
                  <a:gd name="T19" fmla="*/ 11 h 12"/>
                  <a:gd name="T20" fmla="*/ 3 w 20"/>
                  <a:gd name="T21" fmla="*/ 12 h 12"/>
                  <a:gd name="T22" fmla="*/ 1 w 20"/>
                  <a:gd name="T23" fmla="*/ 12 h 12"/>
                  <a:gd name="T24" fmla="*/ 0 w 20"/>
                  <a:gd name="T25" fmla="*/ 11 h 12"/>
                  <a:gd name="T26" fmla="*/ 1 w 20"/>
                  <a:gd name="T27" fmla="*/ 11 h 12"/>
                  <a:gd name="T28" fmla="*/ 1 w 20"/>
                  <a:gd name="T29" fmla="*/ 10 h 12"/>
                  <a:gd name="T30" fmla="*/ 2 w 20"/>
                  <a:gd name="T31" fmla="*/ 10 h 12"/>
                  <a:gd name="T32" fmla="*/ 3 w 20"/>
                  <a:gd name="T33" fmla="*/ 10 h 12"/>
                  <a:gd name="T34" fmla="*/ 4 w 20"/>
                  <a:gd name="T35" fmla="*/ 10 h 12"/>
                  <a:gd name="T36" fmla="*/ 5 w 20"/>
                  <a:gd name="T37" fmla="*/ 10 h 12"/>
                  <a:gd name="T38" fmla="*/ 6 w 20"/>
                  <a:gd name="T39" fmla="*/ 10 h 12"/>
                  <a:gd name="T40" fmla="*/ 6 w 20"/>
                  <a:gd name="T41" fmla="*/ 9 h 12"/>
                  <a:gd name="T42" fmla="*/ 7 w 20"/>
                  <a:gd name="T43" fmla="*/ 8 h 12"/>
                  <a:gd name="T44" fmla="*/ 6 w 20"/>
                  <a:gd name="T45" fmla="*/ 8 h 12"/>
                  <a:gd name="T46" fmla="*/ 6 w 20"/>
                  <a:gd name="T47" fmla="*/ 7 h 12"/>
                  <a:gd name="T48" fmla="*/ 7 w 20"/>
                  <a:gd name="T49" fmla="*/ 7 h 12"/>
                  <a:gd name="T50" fmla="*/ 14 w 20"/>
                  <a:gd name="T51" fmla="*/ 3 h 12"/>
                  <a:gd name="T52" fmla="*/ 14 w 20"/>
                  <a:gd name="T53" fmla="*/ 2 h 12"/>
                  <a:gd name="T54" fmla="*/ 13 w 20"/>
                  <a:gd name="T55" fmla="*/ 2 h 12"/>
                  <a:gd name="T56" fmla="*/ 12 w 20"/>
                  <a:gd name="T57" fmla="*/ 2 h 12"/>
                  <a:gd name="T58" fmla="*/ 12 w 20"/>
                  <a:gd name="T59" fmla="*/ 1 h 12"/>
                  <a:gd name="T60" fmla="*/ 14 w 20"/>
                  <a:gd name="T61" fmla="*/ 1 h 12"/>
                  <a:gd name="T62" fmla="*/ 15 w 20"/>
                  <a:gd name="T63" fmla="*/ 1 h 12"/>
                  <a:gd name="T64" fmla="*/ 15 w 20"/>
                  <a:gd name="T65" fmla="*/ 0 h 12"/>
                  <a:gd name="T66" fmla="*/ 17 w 20"/>
                  <a:gd name="T67" fmla="*/ 1 h 12"/>
                  <a:gd name="T68" fmla="*/ 18 w 20"/>
                  <a:gd name="T69" fmla="*/ 2 h 12"/>
                  <a:gd name="T70" fmla="*/ 19 w 20"/>
                  <a:gd name="T71" fmla="*/ 2 h 12"/>
                  <a:gd name="T72" fmla="*/ 20 w 20"/>
                  <a:gd name="T73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0" h="12">
                    <a:moveTo>
                      <a:pt x="20" y="3"/>
                    </a:moveTo>
                    <a:lnTo>
                      <a:pt x="19" y="3"/>
                    </a:lnTo>
                    <a:lnTo>
                      <a:pt x="18" y="3"/>
                    </a:lnTo>
                    <a:lnTo>
                      <a:pt x="17" y="3"/>
                    </a:lnTo>
                    <a:lnTo>
                      <a:pt x="15" y="3"/>
                    </a:lnTo>
                    <a:lnTo>
                      <a:pt x="15" y="4"/>
                    </a:lnTo>
                    <a:lnTo>
                      <a:pt x="12" y="7"/>
                    </a:lnTo>
                    <a:lnTo>
                      <a:pt x="11" y="8"/>
                    </a:lnTo>
                    <a:lnTo>
                      <a:pt x="9" y="10"/>
                    </a:lnTo>
                    <a:lnTo>
                      <a:pt x="9" y="1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6" y="10"/>
                    </a:lnTo>
                    <a:lnTo>
                      <a:pt x="6" y="9"/>
                    </a:lnTo>
                    <a:lnTo>
                      <a:pt x="7" y="8"/>
                    </a:lnTo>
                    <a:lnTo>
                      <a:pt x="6" y="8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14" y="3"/>
                    </a:lnTo>
                    <a:lnTo>
                      <a:pt x="14" y="2"/>
                    </a:lnTo>
                    <a:lnTo>
                      <a:pt x="13" y="2"/>
                    </a:lnTo>
                    <a:lnTo>
                      <a:pt x="12" y="2"/>
                    </a:lnTo>
                    <a:lnTo>
                      <a:pt x="12" y="1"/>
                    </a:lnTo>
                    <a:lnTo>
                      <a:pt x="14" y="1"/>
                    </a:lnTo>
                    <a:lnTo>
                      <a:pt x="15" y="1"/>
                    </a:lnTo>
                    <a:lnTo>
                      <a:pt x="15" y="0"/>
                    </a:lnTo>
                    <a:lnTo>
                      <a:pt x="17" y="1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0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99" name="Freeform 123">
                <a:extLst>
                  <a:ext uri="{FF2B5EF4-FFF2-40B4-BE49-F238E27FC236}">
                    <a16:creationId xmlns:a16="http://schemas.microsoft.com/office/drawing/2014/main" id="{92D529F1-6328-0184-6892-0D4AC576B6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8452" y="1941661"/>
                <a:ext cx="14288" cy="19050"/>
              </a:xfrm>
              <a:custGeom>
                <a:avLst/>
                <a:gdLst>
                  <a:gd name="T0" fmla="*/ 4 w 9"/>
                  <a:gd name="T1" fmla="*/ 3 h 12"/>
                  <a:gd name="T2" fmla="*/ 5 w 9"/>
                  <a:gd name="T3" fmla="*/ 4 h 12"/>
                  <a:gd name="T4" fmla="*/ 5 w 9"/>
                  <a:gd name="T5" fmla="*/ 5 h 12"/>
                  <a:gd name="T6" fmla="*/ 6 w 9"/>
                  <a:gd name="T7" fmla="*/ 5 h 12"/>
                  <a:gd name="T8" fmla="*/ 6 w 9"/>
                  <a:gd name="T9" fmla="*/ 6 h 12"/>
                  <a:gd name="T10" fmla="*/ 6 w 9"/>
                  <a:gd name="T11" fmla="*/ 5 h 12"/>
                  <a:gd name="T12" fmla="*/ 7 w 9"/>
                  <a:gd name="T13" fmla="*/ 5 h 12"/>
                  <a:gd name="T14" fmla="*/ 9 w 9"/>
                  <a:gd name="T15" fmla="*/ 6 h 12"/>
                  <a:gd name="T16" fmla="*/ 9 w 9"/>
                  <a:gd name="T17" fmla="*/ 7 h 12"/>
                  <a:gd name="T18" fmla="*/ 9 w 9"/>
                  <a:gd name="T19" fmla="*/ 9 h 12"/>
                  <a:gd name="T20" fmla="*/ 9 w 9"/>
                  <a:gd name="T21" fmla="*/ 10 h 12"/>
                  <a:gd name="T22" fmla="*/ 7 w 9"/>
                  <a:gd name="T23" fmla="*/ 10 h 12"/>
                  <a:gd name="T24" fmla="*/ 9 w 9"/>
                  <a:gd name="T25" fmla="*/ 10 h 12"/>
                  <a:gd name="T26" fmla="*/ 9 w 9"/>
                  <a:gd name="T27" fmla="*/ 11 h 12"/>
                  <a:gd name="T28" fmla="*/ 7 w 9"/>
                  <a:gd name="T29" fmla="*/ 11 h 12"/>
                  <a:gd name="T30" fmla="*/ 5 w 9"/>
                  <a:gd name="T31" fmla="*/ 10 h 12"/>
                  <a:gd name="T32" fmla="*/ 5 w 9"/>
                  <a:gd name="T33" fmla="*/ 11 h 12"/>
                  <a:gd name="T34" fmla="*/ 5 w 9"/>
                  <a:gd name="T35" fmla="*/ 12 h 12"/>
                  <a:gd name="T36" fmla="*/ 4 w 9"/>
                  <a:gd name="T37" fmla="*/ 12 h 12"/>
                  <a:gd name="T38" fmla="*/ 3 w 9"/>
                  <a:gd name="T39" fmla="*/ 12 h 12"/>
                  <a:gd name="T40" fmla="*/ 2 w 9"/>
                  <a:gd name="T41" fmla="*/ 11 h 12"/>
                  <a:gd name="T42" fmla="*/ 1 w 9"/>
                  <a:gd name="T43" fmla="*/ 11 h 12"/>
                  <a:gd name="T44" fmla="*/ 1 w 9"/>
                  <a:gd name="T45" fmla="*/ 10 h 12"/>
                  <a:gd name="T46" fmla="*/ 2 w 9"/>
                  <a:gd name="T47" fmla="*/ 9 h 12"/>
                  <a:gd name="T48" fmla="*/ 2 w 9"/>
                  <a:gd name="T49" fmla="*/ 7 h 12"/>
                  <a:gd name="T50" fmla="*/ 2 w 9"/>
                  <a:gd name="T51" fmla="*/ 6 h 12"/>
                  <a:gd name="T52" fmla="*/ 3 w 9"/>
                  <a:gd name="T53" fmla="*/ 5 h 12"/>
                  <a:gd name="T54" fmla="*/ 3 w 9"/>
                  <a:gd name="T55" fmla="*/ 4 h 12"/>
                  <a:gd name="T56" fmla="*/ 3 w 9"/>
                  <a:gd name="T57" fmla="*/ 3 h 12"/>
                  <a:gd name="T58" fmla="*/ 2 w 9"/>
                  <a:gd name="T59" fmla="*/ 3 h 12"/>
                  <a:gd name="T60" fmla="*/ 2 w 9"/>
                  <a:gd name="T61" fmla="*/ 4 h 12"/>
                  <a:gd name="T62" fmla="*/ 1 w 9"/>
                  <a:gd name="T63" fmla="*/ 3 h 12"/>
                  <a:gd name="T64" fmla="*/ 1 w 9"/>
                  <a:gd name="T65" fmla="*/ 2 h 12"/>
                  <a:gd name="T66" fmla="*/ 0 w 9"/>
                  <a:gd name="T67" fmla="*/ 2 h 12"/>
                  <a:gd name="T68" fmla="*/ 0 w 9"/>
                  <a:gd name="T69" fmla="*/ 1 h 12"/>
                  <a:gd name="T70" fmla="*/ 0 w 9"/>
                  <a:gd name="T71" fmla="*/ 0 h 12"/>
                  <a:gd name="T72" fmla="*/ 0 w 9"/>
                  <a:gd name="T73" fmla="*/ 1 h 12"/>
                  <a:gd name="T74" fmla="*/ 5 w 9"/>
                  <a:gd name="T75" fmla="*/ 3 h 12"/>
                  <a:gd name="T76" fmla="*/ 4 w 9"/>
                  <a:gd name="T77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9" h="12">
                    <a:moveTo>
                      <a:pt x="4" y="3"/>
                    </a:moveTo>
                    <a:lnTo>
                      <a:pt x="5" y="4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6" y="6"/>
                    </a:lnTo>
                    <a:lnTo>
                      <a:pt x="6" y="5"/>
                    </a:lnTo>
                    <a:lnTo>
                      <a:pt x="7" y="5"/>
                    </a:lnTo>
                    <a:lnTo>
                      <a:pt x="9" y="6"/>
                    </a:lnTo>
                    <a:lnTo>
                      <a:pt x="9" y="7"/>
                    </a:lnTo>
                    <a:lnTo>
                      <a:pt x="9" y="9"/>
                    </a:lnTo>
                    <a:lnTo>
                      <a:pt x="9" y="10"/>
                    </a:lnTo>
                    <a:lnTo>
                      <a:pt x="7" y="10"/>
                    </a:lnTo>
                    <a:lnTo>
                      <a:pt x="9" y="10"/>
                    </a:lnTo>
                    <a:lnTo>
                      <a:pt x="9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5" y="11"/>
                    </a:lnTo>
                    <a:lnTo>
                      <a:pt x="5" y="12"/>
                    </a:lnTo>
                    <a:lnTo>
                      <a:pt x="4" y="12"/>
                    </a:lnTo>
                    <a:lnTo>
                      <a:pt x="3" y="12"/>
                    </a:lnTo>
                    <a:lnTo>
                      <a:pt x="2" y="11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2" y="9"/>
                    </a:lnTo>
                    <a:lnTo>
                      <a:pt x="2" y="7"/>
                    </a:lnTo>
                    <a:lnTo>
                      <a:pt x="2" y="6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5" y="3"/>
                    </a:lnTo>
                    <a:lnTo>
                      <a:pt x="4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00" name="Freeform 124">
                <a:extLst>
                  <a:ext uri="{FF2B5EF4-FFF2-40B4-BE49-F238E27FC236}">
                    <a16:creationId xmlns:a16="http://schemas.microsoft.com/office/drawing/2014/main" id="{C0C87E3A-14ED-139C-CD57-C4F353BC36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3677" y="1935311"/>
                <a:ext cx="4763" cy="6350"/>
              </a:xfrm>
              <a:custGeom>
                <a:avLst/>
                <a:gdLst>
                  <a:gd name="T0" fmla="*/ 2 w 3"/>
                  <a:gd name="T1" fmla="*/ 1 h 4"/>
                  <a:gd name="T2" fmla="*/ 2 w 3"/>
                  <a:gd name="T3" fmla="*/ 2 h 4"/>
                  <a:gd name="T4" fmla="*/ 3 w 3"/>
                  <a:gd name="T5" fmla="*/ 2 h 4"/>
                  <a:gd name="T6" fmla="*/ 2 w 3"/>
                  <a:gd name="T7" fmla="*/ 2 h 4"/>
                  <a:gd name="T8" fmla="*/ 2 w 3"/>
                  <a:gd name="T9" fmla="*/ 4 h 4"/>
                  <a:gd name="T10" fmla="*/ 1 w 3"/>
                  <a:gd name="T11" fmla="*/ 2 h 4"/>
                  <a:gd name="T12" fmla="*/ 1 w 3"/>
                  <a:gd name="T13" fmla="*/ 4 h 4"/>
                  <a:gd name="T14" fmla="*/ 0 w 3"/>
                  <a:gd name="T15" fmla="*/ 1 h 4"/>
                  <a:gd name="T16" fmla="*/ 1 w 3"/>
                  <a:gd name="T17" fmla="*/ 1 h 4"/>
                  <a:gd name="T18" fmla="*/ 2 w 3"/>
                  <a:gd name="T19" fmla="*/ 0 h 4"/>
                  <a:gd name="T20" fmla="*/ 2 w 3"/>
                  <a:gd name="T2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4">
                    <a:moveTo>
                      <a:pt x="2" y="1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2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01" name="Freeform 125">
                <a:extLst>
                  <a:ext uri="{FF2B5EF4-FFF2-40B4-BE49-F238E27FC236}">
                    <a16:creationId xmlns:a16="http://schemas.microsoft.com/office/drawing/2014/main" id="{CFECDC27-D46B-65F3-8FE3-EBADD86336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17340" y="1928961"/>
                <a:ext cx="11113" cy="12700"/>
              </a:xfrm>
              <a:custGeom>
                <a:avLst/>
                <a:gdLst>
                  <a:gd name="T0" fmla="*/ 2 w 7"/>
                  <a:gd name="T1" fmla="*/ 0 h 8"/>
                  <a:gd name="T2" fmla="*/ 3 w 7"/>
                  <a:gd name="T3" fmla="*/ 0 h 8"/>
                  <a:gd name="T4" fmla="*/ 3 w 7"/>
                  <a:gd name="T5" fmla="*/ 1 h 8"/>
                  <a:gd name="T6" fmla="*/ 4 w 7"/>
                  <a:gd name="T7" fmla="*/ 1 h 8"/>
                  <a:gd name="T8" fmla="*/ 4 w 7"/>
                  <a:gd name="T9" fmla="*/ 2 h 8"/>
                  <a:gd name="T10" fmla="*/ 3 w 7"/>
                  <a:gd name="T11" fmla="*/ 2 h 8"/>
                  <a:gd name="T12" fmla="*/ 4 w 7"/>
                  <a:gd name="T13" fmla="*/ 3 h 8"/>
                  <a:gd name="T14" fmla="*/ 5 w 7"/>
                  <a:gd name="T15" fmla="*/ 3 h 8"/>
                  <a:gd name="T16" fmla="*/ 5 w 7"/>
                  <a:gd name="T17" fmla="*/ 4 h 8"/>
                  <a:gd name="T18" fmla="*/ 5 w 7"/>
                  <a:gd name="T19" fmla="*/ 5 h 8"/>
                  <a:gd name="T20" fmla="*/ 7 w 7"/>
                  <a:gd name="T21" fmla="*/ 5 h 8"/>
                  <a:gd name="T22" fmla="*/ 7 w 7"/>
                  <a:gd name="T23" fmla="*/ 6 h 8"/>
                  <a:gd name="T24" fmla="*/ 5 w 7"/>
                  <a:gd name="T25" fmla="*/ 6 h 8"/>
                  <a:gd name="T26" fmla="*/ 5 w 7"/>
                  <a:gd name="T27" fmla="*/ 8 h 8"/>
                  <a:gd name="T28" fmla="*/ 4 w 7"/>
                  <a:gd name="T29" fmla="*/ 8 h 8"/>
                  <a:gd name="T30" fmla="*/ 3 w 7"/>
                  <a:gd name="T31" fmla="*/ 6 h 8"/>
                  <a:gd name="T32" fmla="*/ 4 w 7"/>
                  <a:gd name="T33" fmla="*/ 5 h 8"/>
                  <a:gd name="T34" fmla="*/ 3 w 7"/>
                  <a:gd name="T35" fmla="*/ 5 h 8"/>
                  <a:gd name="T36" fmla="*/ 2 w 7"/>
                  <a:gd name="T37" fmla="*/ 5 h 8"/>
                  <a:gd name="T38" fmla="*/ 2 w 7"/>
                  <a:gd name="T39" fmla="*/ 4 h 8"/>
                  <a:gd name="T40" fmla="*/ 2 w 7"/>
                  <a:gd name="T41" fmla="*/ 3 h 8"/>
                  <a:gd name="T42" fmla="*/ 1 w 7"/>
                  <a:gd name="T43" fmla="*/ 3 h 8"/>
                  <a:gd name="T44" fmla="*/ 1 w 7"/>
                  <a:gd name="T45" fmla="*/ 2 h 8"/>
                  <a:gd name="T46" fmla="*/ 0 w 7"/>
                  <a:gd name="T47" fmla="*/ 2 h 8"/>
                  <a:gd name="T48" fmla="*/ 0 w 7"/>
                  <a:gd name="T49" fmla="*/ 1 h 8"/>
                  <a:gd name="T50" fmla="*/ 0 w 7"/>
                  <a:gd name="T51" fmla="*/ 0 h 8"/>
                  <a:gd name="T52" fmla="*/ 1 w 7"/>
                  <a:gd name="T53" fmla="*/ 0 h 8"/>
                  <a:gd name="T54" fmla="*/ 2 w 7"/>
                  <a:gd name="T5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" h="8">
                    <a:moveTo>
                      <a:pt x="2" y="0"/>
                    </a:moveTo>
                    <a:lnTo>
                      <a:pt x="3" y="0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3" y="2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7" y="6"/>
                    </a:lnTo>
                    <a:lnTo>
                      <a:pt x="5" y="6"/>
                    </a:lnTo>
                    <a:lnTo>
                      <a:pt x="5" y="8"/>
                    </a:lnTo>
                    <a:lnTo>
                      <a:pt x="4" y="8"/>
                    </a:lnTo>
                    <a:lnTo>
                      <a:pt x="3" y="6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02" name="Freeform 126">
                <a:extLst>
                  <a:ext uri="{FF2B5EF4-FFF2-40B4-BE49-F238E27FC236}">
                    <a16:creationId xmlns:a16="http://schemas.microsoft.com/office/drawing/2014/main" id="{494B1E00-A94D-B5A6-66A5-3326FBC475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8277" y="1928961"/>
                <a:ext cx="7938" cy="28575"/>
              </a:xfrm>
              <a:custGeom>
                <a:avLst/>
                <a:gdLst>
                  <a:gd name="T0" fmla="*/ 0 w 5"/>
                  <a:gd name="T1" fmla="*/ 18 h 18"/>
                  <a:gd name="T2" fmla="*/ 0 w 5"/>
                  <a:gd name="T3" fmla="*/ 0 h 18"/>
                  <a:gd name="T4" fmla="*/ 1 w 5"/>
                  <a:gd name="T5" fmla="*/ 0 h 18"/>
                  <a:gd name="T6" fmla="*/ 3 w 5"/>
                  <a:gd name="T7" fmla="*/ 1 h 18"/>
                  <a:gd name="T8" fmla="*/ 3 w 5"/>
                  <a:gd name="T9" fmla="*/ 2 h 18"/>
                  <a:gd name="T10" fmla="*/ 5 w 5"/>
                  <a:gd name="T11" fmla="*/ 4 h 18"/>
                  <a:gd name="T12" fmla="*/ 5 w 5"/>
                  <a:gd name="T13" fmla="*/ 6 h 18"/>
                  <a:gd name="T14" fmla="*/ 5 w 5"/>
                  <a:gd name="T15" fmla="*/ 9 h 18"/>
                  <a:gd name="T16" fmla="*/ 3 w 5"/>
                  <a:gd name="T17" fmla="*/ 11 h 18"/>
                  <a:gd name="T18" fmla="*/ 3 w 5"/>
                  <a:gd name="T19" fmla="*/ 13 h 18"/>
                  <a:gd name="T20" fmla="*/ 2 w 5"/>
                  <a:gd name="T21" fmla="*/ 17 h 18"/>
                  <a:gd name="T22" fmla="*/ 1 w 5"/>
                  <a:gd name="T23" fmla="*/ 17 h 18"/>
                  <a:gd name="T24" fmla="*/ 0 w 5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" h="18">
                    <a:moveTo>
                      <a:pt x="0" y="18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5" y="4"/>
                    </a:lnTo>
                    <a:lnTo>
                      <a:pt x="5" y="6"/>
                    </a:lnTo>
                    <a:lnTo>
                      <a:pt x="5" y="9"/>
                    </a:lnTo>
                    <a:lnTo>
                      <a:pt x="3" y="11"/>
                    </a:lnTo>
                    <a:lnTo>
                      <a:pt x="3" y="13"/>
                    </a:lnTo>
                    <a:lnTo>
                      <a:pt x="2" y="17"/>
                    </a:lnTo>
                    <a:lnTo>
                      <a:pt x="1" y="17"/>
                    </a:lnTo>
                    <a:lnTo>
                      <a:pt x="0" y="18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03" name="Freeform 127">
                <a:extLst>
                  <a:ext uri="{FF2B5EF4-FFF2-40B4-BE49-F238E27FC236}">
                    <a16:creationId xmlns:a16="http://schemas.microsoft.com/office/drawing/2014/main" id="{7E31A908-A733-D4DC-C2ED-1177EB6F57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3527" y="1906736"/>
                <a:ext cx="7938" cy="12700"/>
              </a:xfrm>
              <a:custGeom>
                <a:avLst/>
                <a:gdLst>
                  <a:gd name="T0" fmla="*/ 2 w 5"/>
                  <a:gd name="T1" fmla="*/ 0 h 8"/>
                  <a:gd name="T2" fmla="*/ 3 w 5"/>
                  <a:gd name="T3" fmla="*/ 1 h 8"/>
                  <a:gd name="T4" fmla="*/ 5 w 5"/>
                  <a:gd name="T5" fmla="*/ 2 h 8"/>
                  <a:gd name="T6" fmla="*/ 5 w 5"/>
                  <a:gd name="T7" fmla="*/ 3 h 8"/>
                  <a:gd name="T8" fmla="*/ 3 w 5"/>
                  <a:gd name="T9" fmla="*/ 2 h 8"/>
                  <a:gd name="T10" fmla="*/ 2 w 5"/>
                  <a:gd name="T11" fmla="*/ 2 h 8"/>
                  <a:gd name="T12" fmla="*/ 1 w 5"/>
                  <a:gd name="T13" fmla="*/ 3 h 8"/>
                  <a:gd name="T14" fmla="*/ 1 w 5"/>
                  <a:gd name="T15" fmla="*/ 4 h 8"/>
                  <a:gd name="T16" fmla="*/ 2 w 5"/>
                  <a:gd name="T17" fmla="*/ 6 h 8"/>
                  <a:gd name="T18" fmla="*/ 2 w 5"/>
                  <a:gd name="T19" fmla="*/ 8 h 8"/>
                  <a:gd name="T20" fmla="*/ 1 w 5"/>
                  <a:gd name="T21" fmla="*/ 8 h 8"/>
                  <a:gd name="T22" fmla="*/ 1 w 5"/>
                  <a:gd name="T23" fmla="*/ 7 h 8"/>
                  <a:gd name="T24" fmla="*/ 0 w 5"/>
                  <a:gd name="T25" fmla="*/ 7 h 8"/>
                  <a:gd name="T26" fmla="*/ 0 w 5"/>
                  <a:gd name="T27" fmla="*/ 6 h 8"/>
                  <a:gd name="T28" fmla="*/ 0 w 5"/>
                  <a:gd name="T29" fmla="*/ 4 h 8"/>
                  <a:gd name="T30" fmla="*/ 0 w 5"/>
                  <a:gd name="T31" fmla="*/ 3 h 8"/>
                  <a:gd name="T32" fmla="*/ 0 w 5"/>
                  <a:gd name="T33" fmla="*/ 2 h 8"/>
                  <a:gd name="T34" fmla="*/ 0 w 5"/>
                  <a:gd name="T35" fmla="*/ 1 h 8"/>
                  <a:gd name="T36" fmla="*/ 0 w 5"/>
                  <a:gd name="T37" fmla="*/ 0 h 8"/>
                  <a:gd name="T38" fmla="*/ 1 w 5"/>
                  <a:gd name="T39" fmla="*/ 0 h 8"/>
                  <a:gd name="T40" fmla="*/ 2 w 5"/>
                  <a:gd name="T4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" h="8">
                    <a:moveTo>
                      <a:pt x="2" y="0"/>
                    </a:moveTo>
                    <a:lnTo>
                      <a:pt x="3" y="1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04" name="Freeform 128">
                <a:extLst>
                  <a:ext uri="{FF2B5EF4-FFF2-40B4-BE49-F238E27FC236}">
                    <a16:creationId xmlns:a16="http://schemas.microsoft.com/office/drawing/2014/main" id="{CA453844-F75B-E628-B727-F497965F8A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1140" y="1870224"/>
                <a:ext cx="36513" cy="20638"/>
              </a:xfrm>
              <a:custGeom>
                <a:avLst/>
                <a:gdLst>
                  <a:gd name="T0" fmla="*/ 21 w 23"/>
                  <a:gd name="T1" fmla="*/ 4 h 13"/>
                  <a:gd name="T2" fmla="*/ 15 w 23"/>
                  <a:gd name="T3" fmla="*/ 8 h 13"/>
                  <a:gd name="T4" fmla="*/ 14 w 23"/>
                  <a:gd name="T5" fmla="*/ 9 h 13"/>
                  <a:gd name="T6" fmla="*/ 9 w 23"/>
                  <a:gd name="T7" fmla="*/ 9 h 13"/>
                  <a:gd name="T8" fmla="*/ 8 w 23"/>
                  <a:gd name="T9" fmla="*/ 10 h 13"/>
                  <a:gd name="T10" fmla="*/ 7 w 23"/>
                  <a:gd name="T11" fmla="*/ 10 h 13"/>
                  <a:gd name="T12" fmla="*/ 6 w 23"/>
                  <a:gd name="T13" fmla="*/ 12 h 13"/>
                  <a:gd name="T14" fmla="*/ 6 w 23"/>
                  <a:gd name="T15" fmla="*/ 13 h 13"/>
                  <a:gd name="T16" fmla="*/ 5 w 23"/>
                  <a:gd name="T17" fmla="*/ 13 h 13"/>
                  <a:gd name="T18" fmla="*/ 4 w 23"/>
                  <a:gd name="T19" fmla="*/ 13 h 13"/>
                  <a:gd name="T20" fmla="*/ 1 w 23"/>
                  <a:gd name="T21" fmla="*/ 13 h 13"/>
                  <a:gd name="T22" fmla="*/ 0 w 23"/>
                  <a:gd name="T23" fmla="*/ 13 h 13"/>
                  <a:gd name="T24" fmla="*/ 0 w 23"/>
                  <a:gd name="T25" fmla="*/ 12 h 13"/>
                  <a:gd name="T26" fmla="*/ 0 w 23"/>
                  <a:gd name="T27" fmla="*/ 10 h 13"/>
                  <a:gd name="T28" fmla="*/ 3 w 23"/>
                  <a:gd name="T29" fmla="*/ 8 h 13"/>
                  <a:gd name="T30" fmla="*/ 3 w 23"/>
                  <a:gd name="T31" fmla="*/ 7 h 13"/>
                  <a:gd name="T32" fmla="*/ 3 w 23"/>
                  <a:gd name="T33" fmla="*/ 6 h 13"/>
                  <a:gd name="T34" fmla="*/ 4 w 23"/>
                  <a:gd name="T35" fmla="*/ 5 h 13"/>
                  <a:gd name="T36" fmla="*/ 5 w 23"/>
                  <a:gd name="T37" fmla="*/ 4 h 13"/>
                  <a:gd name="T38" fmla="*/ 6 w 23"/>
                  <a:gd name="T39" fmla="*/ 4 h 13"/>
                  <a:gd name="T40" fmla="*/ 7 w 23"/>
                  <a:gd name="T41" fmla="*/ 4 h 13"/>
                  <a:gd name="T42" fmla="*/ 10 w 23"/>
                  <a:gd name="T43" fmla="*/ 4 h 13"/>
                  <a:gd name="T44" fmla="*/ 12 w 23"/>
                  <a:gd name="T45" fmla="*/ 4 h 13"/>
                  <a:gd name="T46" fmla="*/ 13 w 23"/>
                  <a:gd name="T47" fmla="*/ 4 h 13"/>
                  <a:gd name="T48" fmla="*/ 15 w 23"/>
                  <a:gd name="T49" fmla="*/ 4 h 13"/>
                  <a:gd name="T50" fmla="*/ 16 w 23"/>
                  <a:gd name="T51" fmla="*/ 2 h 13"/>
                  <a:gd name="T52" fmla="*/ 18 w 23"/>
                  <a:gd name="T53" fmla="*/ 0 h 13"/>
                  <a:gd name="T54" fmla="*/ 21 w 23"/>
                  <a:gd name="T55" fmla="*/ 0 h 13"/>
                  <a:gd name="T56" fmla="*/ 23 w 23"/>
                  <a:gd name="T57" fmla="*/ 0 h 13"/>
                  <a:gd name="T58" fmla="*/ 22 w 23"/>
                  <a:gd name="T59" fmla="*/ 1 h 13"/>
                  <a:gd name="T60" fmla="*/ 21 w 23"/>
                  <a:gd name="T61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" h="13">
                    <a:moveTo>
                      <a:pt x="21" y="4"/>
                    </a:moveTo>
                    <a:lnTo>
                      <a:pt x="15" y="8"/>
                    </a:lnTo>
                    <a:lnTo>
                      <a:pt x="14" y="9"/>
                    </a:lnTo>
                    <a:lnTo>
                      <a:pt x="9" y="9"/>
                    </a:lnTo>
                    <a:lnTo>
                      <a:pt x="8" y="10"/>
                    </a:lnTo>
                    <a:lnTo>
                      <a:pt x="7" y="10"/>
                    </a:lnTo>
                    <a:lnTo>
                      <a:pt x="6" y="12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4" y="13"/>
                    </a:lnTo>
                    <a:lnTo>
                      <a:pt x="1" y="13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3" y="8"/>
                    </a:lnTo>
                    <a:lnTo>
                      <a:pt x="3" y="7"/>
                    </a:lnTo>
                    <a:lnTo>
                      <a:pt x="3" y="6"/>
                    </a:lnTo>
                    <a:lnTo>
                      <a:pt x="4" y="5"/>
                    </a:lnTo>
                    <a:lnTo>
                      <a:pt x="5" y="4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10" y="4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6" y="2"/>
                    </a:lnTo>
                    <a:lnTo>
                      <a:pt x="18" y="0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2" y="1"/>
                    </a:lnTo>
                    <a:lnTo>
                      <a:pt x="21" y="4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05" name="Freeform 129">
                <a:extLst>
                  <a:ext uri="{FF2B5EF4-FFF2-40B4-BE49-F238E27FC236}">
                    <a16:creationId xmlns:a16="http://schemas.microsoft.com/office/drawing/2014/main" id="{6D21FAC1-E7CF-015D-0837-1F8CE9A573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8290" y="1854349"/>
                <a:ext cx="46038" cy="19050"/>
              </a:xfrm>
              <a:custGeom>
                <a:avLst/>
                <a:gdLst>
                  <a:gd name="T0" fmla="*/ 22 w 29"/>
                  <a:gd name="T1" fmla="*/ 5 h 12"/>
                  <a:gd name="T2" fmla="*/ 23 w 29"/>
                  <a:gd name="T3" fmla="*/ 6 h 12"/>
                  <a:gd name="T4" fmla="*/ 23 w 29"/>
                  <a:gd name="T5" fmla="*/ 5 h 12"/>
                  <a:gd name="T6" fmla="*/ 23 w 29"/>
                  <a:gd name="T7" fmla="*/ 3 h 12"/>
                  <a:gd name="T8" fmla="*/ 22 w 29"/>
                  <a:gd name="T9" fmla="*/ 3 h 12"/>
                  <a:gd name="T10" fmla="*/ 22 w 29"/>
                  <a:gd name="T11" fmla="*/ 2 h 12"/>
                  <a:gd name="T12" fmla="*/ 23 w 29"/>
                  <a:gd name="T13" fmla="*/ 2 h 12"/>
                  <a:gd name="T14" fmla="*/ 24 w 29"/>
                  <a:gd name="T15" fmla="*/ 2 h 12"/>
                  <a:gd name="T16" fmla="*/ 24 w 29"/>
                  <a:gd name="T17" fmla="*/ 1 h 12"/>
                  <a:gd name="T18" fmla="*/ 24 w 29"/>
                  <a:gd name="T19" fmla="*/ 2 h 12"/>
                  <a:gd name="T20" fmla="*/ 26 w 29"/>
                  <a:gd name="T21" fmla="*/ 3 h 12"/>
                  <a:gd name="T22" fmla="*/ 29 w 29"/>
                  <a:gd name="T23" fmla="*/ 3 h 12"/>
                  <a:gd name="T24" fmla="*/ 28 w 29"/>
                  <a:gd name="T25" fmla="*/ 3 h 12"/>
                  <a:gd name="T26" fmla="*/ 26 w 29"/>
                  <a:gd name="T27" fmla="*/ 5 h 12"/>
                  <a:gd name="T28" fmla="*/ 28 w 29"/>
                  <a:gd name="T29" fmla="*/ 6 h 12"/>
                  <a:gd name="T30" fmla="*/ 28 w 29"/>
                  <a:gd name="T31" fmla="*/ 7 h 12"/>
                  <a:gd name="T32" fmla="*/ 29 w 29"/>
                  <a:gd name="T33" fmla="*/ 6 h 12"/>
                  <a:gd name="T34" fmla="*/ 29 w 29"/>
                  <a:gd name="T35" fmla="*/ 7 h 12"/>
                  <a:gd name="T36" fmla="*/ 29 w 29"/>
                  <a:gd name="T37" fmla="*/ 8 h 12"/>
                  <a:gd name="T38" fmla="*/ 28 w 29"/>
                  <a:gd name="T39" fmla="*/ 8 h 12"/>
                  <a:gd name="T40" fmla="*/ 25 w 29"/>
                  <a:gd name="T41" fmla="*/ 8 h 12"/>
                  <a:gd name="T42" fmla="*/ 20 w 29"/>
                  <a:gd name="T43" fmla="*/ 10 h 12"/>
                  <a:gd name="T44" fmla="*/ 19 w 29"/>
                  <a:gd name="T45" fmla="*/ 10 h 12"/>
                  <a:gd name="T46" fmla="*/ 19 w 29"/>
                  <a:gd name="T47" fmla="*/ 11 h 12"/>
                  <a:gd name="T48" fmla="*/ 19 w 29"/>
                  <a:gd name="T49" fmla="*/ 12 h 12"/>
                  <a:gd name="T50" fmla="*/ 17 w 29"/>
                  <a:gd name="T51" fmla="*/ 12 h 12"/>
                  <a:gd name="T52" fmla="*/ 16 w 29"/>
                  <a:gd name="T53" fmla="*/ 12 h 12"/>
                  <a:gd name="T54" fmla="*/ 13 w 29"/>
                  <a:gd name="T55" fmla="*/ 12 h 12"/>
                  <a:gd name="T56" fmla="*/ 12 w 29"/>
                  <a:gd name="T57" fmla="*/ 12 h 12"/>
                  <a:gd name="T58" fmla="*/ 12 w 29"/>
                  <a:gd name="T59" fmla="*/ 11 h 12"/>
                  <a:gd name="T60" fmla="*/ 11 w 29"/>
                  <a:gd name="T61" fmla="*/ 9 h 12"/>
                  <a:gd name="T62" fmla="*/ 8 w 29"/>
                  <a:gd name="T63" fmla="*/ 9 h 12"/>
                  <a:gd name="T64" fmla="*/ 8 w 29"/>
                  <a:gd name="T65" fmla="*/ 8 h 12"/>
                  <a:gd name="T66" fmla="*/ 7 w 29"/>
                  <a:gd name="T67" fmla="*/ 8 h 12"/>
                  <a:gd name="T68" fmla="*/ 6 w 29"/>
                  <a:gd name="T69" fmla="*/ 8 h 12"/>
                  <a:gd name="T70" fmla="*/ 5 w 29"/>
                  <a:gd name="T71" fmla="*/ 8 h 12"/>
                  <a:gd name="T72" fmla="*/ 4 w 29"/>
                  <a:gd name="T73" fmla="*/ 9 h 12"/>
                  <a:gd name="T74" fmla="*/ 3 w 29"/>
                  <a:gd name="T75" fmla="*/ 9 h 12"/>
                  <a:gd name="T76" fmla="*/ 3 w 29"/>
                  <a:gd name="T77" fmla="*/ 10 h 12"/>
                  <a:gd name="T78" fmla="*/ 2 w 29"/>
                  <a:gd name="T79" fmla="*/ 10 h 12"/>
                  <a:gd name="T80" fmla="*/ 0 w 29"/>
                  <a:gd name="T81" fmla="*/ 10 h 12"/>
                  <a:gd name="T82" fmla="*/ 0 w 29"/>
                  <a:gd name="T83" fmla="*/ 8 h 12"/>
                  <a:gd name="T84" fmla="*/ 0 w 29"/>
                  <a:gd name="T85" fmla="*/ 6 h 12"/>
                  <a:gd name="T86" fmla="*/ 0 w 29"/>
                  <a:gd name="T87" fmla="*/ 5 h 12"/>
                  <a:gd name="T88" fmla="*/ 2 w 29"/>
                  <a:gd name="T89" fmla="*/ 3 h 12"/>
                  <a:gd name="T90" fmla="*/ 3 w 29"/>
                  <a:gd name="T91" fmla="*/ 3 h 12"/>
                  <a:gd name="T92" fmla="*/ 4 w 29"/>
                  <a:gd name="T93" fmla="*/ 3 h 12"/>
                  <a:gd name="T94" fmla="*/ 4 w 29"/>
                  <a:gd name="T95" fmla="*/ 2 h 12"/>
                  <a:gd name="T96" fmla="*/ 5 w 29"/>
                  <a:gd name="T97" fmla="*/ 2 h 12"/>
                  <a:gd name="T98" fmla="*/ 12 w 29"/>
                  <a:gd name="T99" fmla="*/ 0 h 12"/>
                  <a:gd name="T100" fmla="*/ 13 w 29"/>
                  <a:gd name="T101" fmla="*/ 0 h 12"/>
                  <a:gd name="T102" fmla="*/ 15 w 29"/>
                  <a:gd name="T103" fmla="*/ 0 h 12"/>
                  <a:gd name="T104" fmla="*/ 16 w 29"/>
                  <a:gd name="T105" fmla="*/ 1 h 12"/>
                  <a:gd name="T106" fmla="*/ 17 w 29"/>
                  <a:gd name="T107" fmla="*/ 2 h 12"/>
                  <a:gd name="T108" fmla="*/ 20 w 29"/>
                  <a:gd name="T109" fmla="*/ 3 h 12"/>
                  <a:gd name="T110" fmla="*/ 22 w 29"/>
                  <a:gd name="T111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9" h="12">
                    <a:moveTo>
                      <a:pt x="22" y="5"/>
                    </a:moveTo>
                    <a:lnTo>
                      <a:pt x="23" y="6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2" y="3"/>
                    </a:lnTo>
                    <a:lnTo>
                      <a:pt x="22" y="2"/>
                    </a:lnTo>
                    <a:lnTo>
                      <a:pt x="23" y="2"/>
                    </a:lnTo>
                    <a:lnTo>
                      <a:pt x="24" y="2"/>
                    </a:lnTo>
                    <a:lnTo>
                      <a:pt x="24" y="1"/>
                    </a:lnTo>
                    <a:lnTo>
                      <a:pt x="24" y="2"/>
                    </a:lnTo>
                    <a:lnTo>
                      <a:pt x="26" y="3"/>
                    </a:lnTo>
                    <a:lnTo>
                      <a:pt x="29" y="3"/>
                    </a:lnTo>
                    <a:lnTo>
                      <a:pt x="28" y="3"/>
                    </a:lnTo>
                    <a:lnTo>
                      <a:pt x="26" y="5"/>
                    </a:lnTo>
                    <a:lnTo>
                      <a:pt x="28" y="6"/>
                    </a:lnTo>
                    <a:lnTo>
                      <a:pt x="28" y="7"/>
                    </a:lnTo>
                    <a:lnTo>
                      <a:pt x="29" y="6"/>
                    </a:lnTo>
                    <a:lnTo>
                      <a:pt x="29" y="7"/>
                    </a:lnTo>
                    <a:lnTo>
                      <a:pt x="29" y="8"/>
                    </a:lnTo>
                    <a:lnTo>
                      <a:pt x="28" y="8"/>
                    </a:lnTo>
                    <a:lnTo>
                      <a:pt x="25" y="8"/>
                    </a:lnTo>
                    <a:lnTo>
                      <a:pt x="20" y="10"/>
                    </a:lnTo>
                    <a:lnTo>
                      <a:pt x="19" y="10"/>
                    </a:lnTo>
                    <a:lnTo>
                      <a:pt x="19" y="11"/>
                    </a:lnTo>
                    <a:lnTo>
                      <a:pt x="19" y="12"/>
                    </a:lnTo>
                    <a:lnTo>
                      <a:pt x="17" y="12"/>
                    </a:lnTo>
                    <a:lnTo>
                      <a:pt x="16" y="12"/>
                    </a:lnTo>
                    <a:lnTo>
                      <a:pt x="13" y="12"/>
                    </a:lnTo>
                    <a:lnTo>
                      <a:pt x="12" y="12"/>
                    </a:lnTo>
                    <a:lnTo>
                      <a:pt x="12" y="11"/>
                    </a:lnTo>
                    <a:lnTo>
                      <a:pt x="11" y="9"/>
                    </a:lnTo>
                    <a:lnTo>
                      <a:pt x="8" y="9"/>
                    </a:lnTo>
                    <a:lnTo>
                      <a:pt x="8" y="8"/>
                    </a:lnTo>
                    <a:lnTo>
                      <a:pt x="7" y="8"/>
                    </a:lnTo>
                    <a:lnTo>
                      <a:pt x="6" y="8"/>
                    </a:lnTo>
                    <a:lnTo>
                      <a:pt x="5" y="8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3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5" y="0"/>
                    </a:lnTo>
                    <a:lnTo>
                      <a:pt x="16" y="1"/>
                    </a:lnTo>
                    <a:lnTo>
                      <a:pt x="17" y="2"/>
                    </a:lnTo>
                    <a:lnTo>
                      <a:pt x="20" y="3"/>
                    </a:lnTo>
                    <a:lnTo>
                      <a:pt x="22" y="5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06" name="Freeform 130">
                <a:extLst>
                  <a:ext uri="{FF2B5EF4-FFF2-40B4-BE49-F238E27FC236}">
                    <a16:creationId xmlns:a16="http://schemas.microsoft.com/office/drawing/2014/main" id="{6F343C29-06EA-DD41-768E-3E4ECA355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6852" y="1759099"/>
                <a:ext cx="33338" cy="53975"/>
              </a:xfrm>
              <a:custGeom>
                <a:avLst/>
                <a:gdLst>
                  <a:gd name="T0" fmla="*/ 17 w 21"/>
                  <a:gd name="T1" fmla="*/ 4 h 34"/>
                  <a:gd name="T2" fmla="*/ 18 w 21"/>
                  <a:gd name="T3" fmla="*/ 3 h 34"/>
                  <a:gd name="T4" fmla="*/ 21 w 21"/>
                  <a:gd name="T5" fmla="*/ 4 h 34"/>
                  <a:gd name="T6" fmla="*/ 19 w 21"/>
                  <a:gd name="T7" fmla="*/ 8 h 34"/>
                  <a:gd name="T8" fmla="*/ 17 w 21"/>
                  <a:gd name="T9" fmla="*/ 9 h 34"/>
                  <a:gd name="T10" fmla="*/ 19 w 21"/>
                  <a:gd name="T11" fmla="*/ 10 h 34"/>
                  <a:gd name="T12" fmla="*/ 19 w 21"/>
                  <a:gd name="T13" fmla="*/ 10 h 34"/>
                  <a:gd name="T14" fmla="*/ 19 w 21"/>
                  <a:gd name="T15" fmla="*/ 12 h 34"/>
                  <a:gd name="T16" fmla="*/ 18 w 21"/>
                  <a:gd name="T17" fmla="*/ 15 h 34"/>
                  <a:gd name="T18" fmla="*/ 21 w 21"/>
                  <a:gd name="T19" fmla="*/ 24 h 34"/>
                  <a:gd name="T20" fmla="*/ 17 w 21"/>
                  <a:gd name="T21" fmla="*/ 25 h 34"/>
                  <a:gd name="T22" fmla="*/ 17 w 21"/>
                  <a:gd name="T23" fmla="*/ 28 h 34"/>
                  <a:gd name="T24" fmla="*/ 16 w 21"/>
                  <a:gd name="T25" fmla="*/ 30 h 34"/>
                  <a:gd name="T26" fmla="*/ 13 w 21"/>
                  <a:gd name="T27" fmla="*/ 32 h 34"/>
                  <a:gd name="T28" fmla="*/ 9 w 21"/>
                  <a:gd name="T29" fmla="*/ 34 h 34"/>
                  <a:gd name="T30" fmla="*/ 7 w 21"/>
                  <a:gd name="T31" fmla="*/ 32 h 34"/>
                  <a:gd name="T32" fmla="*/ 6 w 21"/>
                  <a:gd name="T33" fmla="*/ 29 h 34"/>
                  <a:gd name="T34" fmla="*/ 4 w 21"/>
                  <a:gd name="T35" fmla="*/ 29 h 34"/>
                  <a:gd name="T36" fmla="*/ 4 w 21"/>
                  <a:gd name="T37" fmla="*/ 27 h 34"/>
                  <a:gd name="T38" fmla="*/ 2 w 21"/>
                  <a:gd name="T39" fmla="*/ 27 h 34"/>
                  <a:gd name="T40" fmla="*/ 4 w 21"/>
                  <a:gd name="T41" fmla="*/ 25 h 34"/>
                  <a:gd name="T42" fmla="*/ 6 w 21"/>
                  <a:gd name="T43" fmla="*/ 24 h 34"/>
                  <a:gd name="T44" fmla="*/ 8 w 21"/>
                  <a:gd name="T45" fmla="*/ 24 h 34"/>
                  <a:gd name="T46" fmla="*/ 9 w 21"/>
                  <a:gd name="T47" fmla="*/ 21 h 34"/>
                  <a:gd name="T48" fmla="*/ 10 w 21"/>
                  <a:gd name="T49" fmla="*/ 20 h 34"/>
                  <a:gd name="T50" fmla="*/ 9 w 21"/>
                  <a:gd name="T51" fmla="*/ 17 h 34"/>
                  <a:gd name="T52" fmla="*/ 8 w 21"/>
                  <a:gd name="T53" fmla="*/ 16 h 34"/>
                  <a:gd name="T54" fmla="*/ 8 w 21"/>
                  <a:gd name="T55" fmla="*/ 15 h 34"/>
                  <a:gd name="T56" fmla="*/ 7 w 21"/>
                  <a:gd name="T57" fmla="*/ 12 h 34"/>
                  <a:gd name="T58" fmla="*/ 6 w 21"/>
                  <a:gd name="T59" fmla="*/ 11 h 34"/>
                  <a:gd name="T60" fmla="*/ 4 w 21"/>
                  <a:gd name="T61" fmla="*/ 10 h 34"/>
                  <a:gd name="T62" fmla="*/ 1 w 21"/>
                  <a:gd name="T63" fmla="*/ 7 h 34"/>
                  <a:gd name="T64" fmla="*/ 0 w 21"/>
                  <a:gd name="T65" fmla="*/ 4 h 34"/>
                  <a:gd name="T66" fmla="*/ 1 w 21"/>
                  <a:gd name="T67" fmla="*/ 3 h 34"/>
                  <a:gd name="T68" fmla="*/ 10 w 21"/>
                  <a:gd name="T69" fmla="*/ 0 h 34"/>
                  <a:gd name="T70" fmla="*/ 14 w 21"/>
                  <a:gd name="T71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1" h="34">
                    <a:moveTo>
                      <a:pt x="15" y="2"/>
                    </a:moveTo>
                    <a:lnTo>
                      <a:pt x="17" y="4"/>
                    </a:lnTo>
                    <a:lnTo>
                      <a:pt x="17" y="3"/>
                    </a:lnTo>
                    <a:lnTo>
                      <a:pt x="18" y="3"/>
                    </a:lnTo>
                    <a:lnTo>
                      <a:pt x="19" y="3"/>
                    </a:lnTo>
                    <a:lnTo>
                      <a:pt x="21" y="4"/>
                    </a:lnTo>
                    <a:lnTo>
                      <a:pt x="19" y="5"/>
                    </a:lnTo>
                    <a:lnTo>
                      <a:pt x="19" y="8"/>
                    </a:lnTo>
                    <a:lnTo>
                      <a:pt x="19" y="9"/>
                    </a:lnTo>
                    <a:lnTo>
                      <a:pt x="17" y="9"/>
                    </a:lnTo>
                    <a:lnTo>
                      <a:pt x="18" y="10"/>
                    </a:lnTo>
                    <a:lnTo>
                      <a:pt x="19" y="10"/>
                    </a:lnTo>
                    <a:lnTo>
                      <a:pt x="18" y="10"/>
                    </a:lnTo>
                    <a:lnTo>
                      <a:pt x="19" y="10"/>
                    </a:lnTo>
                    <a:lnTo>
                      <a:pt x="19" y="11"/>
                    </a:lnTo>
                    <a:lnTo>
                      <a:pt x="19" y="12"/>
                    </a:lnTo>
                    <a:lnTo>
                      <a:pt x="18" y="13"/>
                    </a:lnTo>
                    <a:lnTo>
                      <a:pt x="18" y="15"/>
                    </a:lnTo>
                    <a:lnTo>
                      <a:pt x="19" y="20"/>
                    </a:lnTo>
                    <a:lnTo>
                      <a:pt x="21" y="24"/>
                    </a:lnTo>
                    <a:lnTo>
                      <a:pt x="18" y="24"/>
                    </a:lnTo>
                    <a:lnTo>
                      <a:pt x="17" y="25"/>
                    </a:lnTo>
                    <a:lnTo>
                      <a:pt x="16" y="26"/>
                    </a:lnTo>
                    <a:lnTo>
                      <a:pt x="17" y="28"/>
                    </a:lnTo>
                    <a:lnTo>
                      <a:pt x="17" y="29"/>
                    </a:lnTo>
                    <a:lnTo>
                      <a:pt x="16" y="30"/>
                    </a:lnTo>
                    <a:lnTo>
                      <a:pt x="13" y="30"/>
                    </a:lnTo>
                    <a:lnTo>
                      <a:pt x="13" y="32"/>
                    </a:lnTo>
                    <a:lnTo>
                      <a:pt x="12" y="34"/>
                    </a:lnTo>
                    <a:lnTo>
                      <a:pt x="9" y="34"/>
                    </a:lnTo>
                    <a:lnTo>
                      <a:pt x="8" y="33"/>
                    </a:lnTo>
                    <a:lnTo>
                      <a:pt x="7" y="32"/>
                    </a:lnTo>
                    <a:lnTo>
                      <a:pt x="6" y="30"/>
                    </a:lnTo>
                    <a:lnTo>
                      <a:pt x="6" y="29"/>
                    </a:lnTo>
                    <a:lnTo>
                      <a:pt x="5" y="29"/>
                    </a:lnTo>
                    <a:lnTo>
                      <a:pt x="4" y="29"/>
                    </a:lnTo>
                    <a:lnTo>
                      <a:pt x="4" y="28"/>
                    </a:lnTo>
                    <a:lnTo>
                      <a:pt x="4" y="27"/>
                    </a:lnTo>
                    <a:lnTo>
                      <a:pt x="2" y="28"/>
                    </a:lnTo>
                    <a:lnTo>
                      <a:pt x="2" y="27"/>
                    </a:lnTo>
                    <a:lnTo>
                      <a:pt x="2" y="26"/>
                    </a:lnTo>
                    <a:lnTo>
                      <a:pt x="4" y="25"/>
                    </a:lnTo>
                    <a:lnTo>
                      <a:pt x="5" y="25"/>
                    </a:lnTo>
                    <a:lnTo>
                      <a:pt x="6" y="24"/>
                    </a:lnTo>
                    <a:lnTo>
                      <a:pt x="7" y="24"/>
                    </a:lnTo>
                    <a:lnTo>
                      <a:pt x="8" y="24"/>
                    </a:lnTo>
                    <a:lnTo>
                      <a:pt x="9" y="23"/>
                    </a:lnTo>
                    <a:lnTo>
                      <a:pt x="9" y="21"/>
                    </a:lnTo>
                    <a:lnTo>
                      <a:pt x="9" y="20"/>
                    </a:lnTo>
                    <a:lnTo>
                      <a:pt x="10" y="20"/>
                    </a:lnTo>
                    <a:lnTo>
                      <a:pt x="9" y="19"/>
                    </a:lnTo>
                    <a:lnTo>
                      <a:pt x="9" y="17"/>
                    </a:lnTo>
                    <a:lnTo>
                      <a:pt x="9" y="16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8" y="15"/>
                    </a:lnTo>
                    <a:lnTo>
                      <a:pt x="8" y="13"/>
                    </a:lnTo>
                    <a:lnTo>
                      <a:pt x="7" y="12"/>
                    </a:lnTo>
                    <a:lnTo>
                      <a:pt x="7" y="11"/>
                    </a:lnTo>
                    <a:lnTo>
                      <a:pt x="6" y="11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2" y="9"/>
                    </a:lnTo>
                    <a:lnTo>
                      <a:pt x="1" y="7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1"/>
                    </a:lnTo>
                    <a:lnTo>
                      <a:pt x="15" y="2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07" name="Freeform 131">
                <a:extLst>
                  <a:ext uri="{FF2B5EF4-FFF2-40B4-BE49-F238E27FC236}">
                    <a16:creationId xmlns:a16="http://schemas.microsoft.com/office/drawing/2014/main" id="{0DDDB117-E5D0-D64B-AC86-0643241A56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8277" y="1759099"/>
                <a:ext cx="9525" cy="7938"/>
              </a:xfrm>
              <a:custGeom>
                <a:avLst/>
                <a:gdLst>
                  <a:gd name="T0" fmla="*/ 3 w 6"/>
                  <a:gd name="T1" fmla="*/ 0 h 5"/>
                  <a:gd name="T2" fmla="*/ 5 w 6"/>
                  <a:gd name="T3" fmla="*/ 0 h 5"/>
                  <a:gd name="T4" fmla="*/ 6 w 6"/>
                  <a:gd name="T5" fmla="*/ 2 h 5"/>
                  <a:gd name="T6" fmla="*/ 5 w 6"/>
                  <a:gd name="T7" fmla="*/ 4 h 5"/>
                  <a:gd name="T8" fmla="*/ 5 w 6"/>
                  <a:gd name="T9" fmla="*/ 5 h 5"/>
                  <a:gd name="T10" fmla="*/ 3 w 6"/>
                  <a:gd name="T11" fmla="*/ 5 h 5"/>
                  <a:gd name="T12" fmla="*/ 3 w 6"/>
                  <a:gd name="T13" fmla="*/ 4 h 5"/>
                  <a:gd name="T14" fmla="*/ 2 w 6"/>
                  <a:gd name="T15" fmla="*/ 5 h 5"/>
                  <a:gd name="T16" fmla="*/ 2 w 6"/>
                  <a:gd name="T17" fmla="*/ 4 h 5"/>
                  <a:gd name="T18" fmla="*/ 2 w 6"/>
                  <a:gd name="T19" fmla="*/ 3 h 5"/>
                  <a:gd name="T20" fmla="*/ 1 w 6"/>
                  <a:gd name="T21" fmla="*/ 2 h 5"/>
                  <a:gd name="T22" fmla="*/ 0 w 6"/>
                  <a:gd name="T23" fmla="*/ 1 h 5"/>
                  <a:gd name="T24" fmla="*/ 0 w 6"/>
                  <a:gd name="T25" fmla="*/ 0 h 5"/>
                  <a:gd name="T26" fmla="*/ 1 w 6"/>
                  <a:gd name="T27" fmla="*/ 0 h 5"/>
                  <a:gd name="T28" fmla="*/ 1 w 6"/>
                  <a:gd name="T29" fmla="*/ 1 h 5"/>
                  <a:gd name="T30" fmla="*/ 2 w 6"/>
                  <a:gd name="T31" fmla="*/ 0 h 5"/>
                  <a:gd name="T32" fmla="*/ 3 w 6"/>
                  <a:gd name="T3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5">
                    <a:moveTo>
                      <a:pt x="3" y="0"/>
                    </a:moveTo>
                    <a:lnTo>
                      <a:pt x="5" y="0"/>
                    </a:lnTo>
                    <a:lnTo>
                      <a:pt x="6" y="2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3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08" name="Freeform 132">
                <a:extLst>
                  <a:ext uri="{FF2B5EF4-FFF2-40B4-BE49-F238E27FC236}">
                    <a16:creationId xmlns:a16="http://schemas.microsoft.com/office/drawing/2014/main" id="{5F3DA11E-C9B4-1ECB-8C65-1BF2161EB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6852" y="1665436"/>
                <a:ext cx="74613" cy="50800"/>
              </a:xfrm>
              <a:custGeom>
                <a:avLst/>
                <a:gdLst>
                  <a:gd name="T0" fmla="*/ 33 w 47"/>
                  <a:gd name="T1" fmla="*/ 7 h 32"/>
                  <a:gd name="T2" fmla="*/ 35 w 47"/>
                  <a:gd name="T3" fmla="*/ 10 h 32"/>
                  <a:gd name="T4" fmla="*/ 39 w 47"/>
                  <a:gd name="T5" fmla="*/ 11 h 32"/>
                  <a:gd name="T6" fmla="*/ 41 w 47"/>
                  <a:gd name="T7" fmla="*/ 16 h 32"/>
                  <a:gd name="T8" fmla="*/ 42 w 47"/>
                  <a:gd name="T9" fmla="*/ 17 h 32"/>
                  <a:gd name="T10" fmla="*/ 43 w 47"/>
                  <a:gd name="T11" fmla="*/ 18 h 32"/>
                  <a:gd name="T12" fmla="*/ 43 w 47"/>
                  <a:gd name="T13" fmla="*/ 20 h 32"/>
                  <a:gd name="T14" fmla="*/ 44 w 47"/>
                  <a:gd name="T15" fmla="*/ 21 h 32"/>
                  <a:gd name="T16" fmla="*/ 45 w 47"/>
                  <a:gd name="T17" fmla="*/ 25 h 32"/>
                  <a:gd name="T18" fmla="*/ 47 w 47"/>
                  <a:gd name="T19" fmla="*/ 26 h 32"/>
                  <a:gd name="T20" fmla="*/ 45 w 47"/>
                  <a:gd name="T21" fmla="*/ 28 h 32"/>
                  <a:gd name="T22" fmla="*/ 43 w 47"/>
                  <a:gd name="T23" fmla="*/ 28 h 32"/>
                  <a:gd name="T24" fmla="*/ 41 w 47"/>
                  <a:gd name="T25" fmla="*/ 26 h 32"/>
                  <a:gd name="T26" fmla="*/ 41 w 47"/>
                  <a:gd name="T27" fmla="*/ 25 h 32"/>
                  <a:gd name="T28" fmla="*/ 42 w 47"/>
                  <a:gd name="T29" fmla="*/ 22 h 32"/>
                  <a:gd name="T30" fmla="*/ 41 w 47"/>
                  <a:gd name="T31" fmla="*/ 20 h 32"/>
                  <a:gd name="T32" fmla="*/ 38 w 47"/>
                  <a:gd name="T33" fmla="*/ 20 h 32"/>
                  <a:gd name="T34" fmla="*/ 38 w 47"/>
                  <a:gd name="T35" fmla="*/ 22 h 32"/>
                  <a:gd name="T36" fmla="*/ 42 w 47"/>
                  <a:gd name="T37" fmla="*/ 27 h 32"/>
                  <a:gd name="T38" fmla="*/ 43 w 47"/>
                  <a:gd name="T39" fmla="*/ 29 h 32"/>
                  <a:gd name="T40" fmla="*/ 40 w 47"/>
                  <a:gd name="T41" fmla="*/ 30 h 32"/>
                  <a:gd name="T42" fmla="*/ 34 w 47"/>
                  <a:gd name="T43" fmla="*/ 32 h 32"/>
                  <a:gd name="T44" fmla="*/ 31 w 47"/>
                  <a:gd name="T45" fmla="*/ 30 h 32"/>
                  <a:gd name="T46" fmla="*/ 28 w 47"/>
                  <a:gd name="T47" fmla="*/ 28 h 32"/>
                  <a:gd name="T48" fmla="*/ 23 w 47"/>
                  <a:gd name="T49" fmla="*/ 27 h 32"/>
                  <a:gd name="T50" fmla="*/ 19 w 47"/>
                  <a:gd name="T51" fmla="*/ 27 h 32"/>
                  <a:gd name="T52" fmla="*/ 17 w 47"/>
                  <a:gd name="T53" fmla="*/ 24 h 32"/>
                  <a:gd name="T54" fmla="*/ 16 w 47"/>
                  <a:gd name="T55" fmla="*/ 22 h 32"/>
                  <a:gd name="T56" fmla="*/ 17 w 47"/>
                  <a:gd name="T57" fmla="*/ 21 h 32"/>
                  <a:gd name="T58" fmla="*/ 21 w 47"/>
                  <a:gd name="T59" fmla="*/ 21 h 32"/>
                  <a:gd name="T60" fmla="*/ 23 w 47"/>
                  <a:gd name="T61" fmla="*/ 19 h 32"/>
                  <a:gd name="T62" fmla="*/ 25 w 47"/>
                  <a:gd name="T63" fmla="*/ 17 h 32"/>
                  <a:gd name="T64" fmla="*/ 27 w 47"/>
                  <a:gd name="T65" fmla="*/ 15 h 32"/>
                  <a:gd name="T66" fmla="*/ 26 w 47"/>
                  <a:gd name="T67" fmla="*/ 13 h 32"/>
                  <a:gd name="T68" fmla="*/ 24 w 47"/>
                  <a:gd name="T69" fmla="*/ 12 h 32"/>
                  <a:gd name="T70" fmla="*/ 22 w 47"/>
                  <a:gd name="T71" fmla="*/ 13 h 32"/>
                  <a:gd name="T72" fmla="*/ 19 w 47"/>
                  <a:gd name="T73" fmla="*/ 15 h 32"/>
                  <a:gd name="T74" fmla="*/ 16 w 47"/>
                  <a:gd name="T75" fmla="*/ 20 h 32"/>
                  <a:gd name="T76" fmla="*/ 14 w 47"/>
                  <a:gd name="T77" fmla="*/ 21 h 32"/>
                  <a:gd name="T78" fmla="*/ 8 w 47"/>
                  <a:gd name="T79" fmla="*/ 20 h 32"/>
                  <a:gd name="T80" fmla="*/ 6 w 47"/>
                  <a:gd name="T81" fmla="*/ 19 h 32"/>
                  <a:gd name="T82" fmla="*/ 5 w 47"/>
                  <a:gd name="T83" fmla="*/ 18 h 32"/>
                  <a:gd name="T84" fmla="*/ 1 w 47"/>
                  <a:gd name="T85" fmla="*/ 16 h 32"/>
                  <a:gd name="T86" fmla="*/ 1 w 47"/>
                  <a:gd name="T87" fmla="*/ 15 h 32"/>
                  <a:gd name="T88" fmla="*/ 1 w 47"/>
                  <a:gd name="T89" fmla="*/ 12 h 32"/>
                  <a:gd name="T90" fmla="*/ 1 w 47"/>
                  <a:gd name="T91" fmla="*/ 10 h 32"/>
                  <a:gd name="T92" fmla="*/ 2 w 47"/>
                  <a:gd name="T93" fmla="*/ 9 h 32"/>
                  <a:gd name="T94" fmla="*/ 5 w 47"/>
                  <a:gd name="T95" fmla="*/ 7 h 32"/>
                  <a:gd name="T96" fmla="*/ 7 w 47"/>
                  <a:gd name="T97" fmla="*/ 8 h 32"/>
                  <a:gd name="T98" fmla="*/ 10 w 47"/>
                  <a:gd name="T99" fmla="*/ 7 h 32"/>
                  <a:gd name="T100" fmla="*/ 13 w 47"/>
                  <a:gd name="T101" fmla="*/ 5 h 32"/>
                  <a:gd name="T102" fmla="*/ 14 w 47"/>
                  <a:gd name="T103" fmla="*/ 7 h 32"/>
                  <a:gd name="T104" fmla="*/ 16 w 47"/>
                  <a:gd name="T105" fmla="*/ 4 h 32"/>
                  <a:gd name="T106" fmla="*/ 21 w 47"/>
                  <a:gd name="T107" fmla="*/ 4 h 32"/>
                  <a:gd name="T108" fmla="*/ 21 w 47"/>
                  <a:gd name="T109" fmla="*/ 2 h 32"/>
                  <a:gd name="T110" fmla="*/ 31 w 47"/>
                  <a:gd name="T111" fmla="*/ 0 h 32"/>
                  <a:gd name="T112" fmla="*/ 32 w 47"/>
                  <a:gd name="T113" fmla="*/ 1 h 32"/>
                  <a:gd name="T114" fmla="*/ 34 w 47"/>
                  <a:gd name="T115" fmla="*/ 2 h 32"/>
                  <a:gd name="T116" fmla="*/ 35 w 47"/>
                  <a:gd name="T117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7" h="32">
                    <a:moveTo>
                      <a:pt x="35" y="4"/>
                    </a:moveTo>
                    <a:lnTo>
                      <a:pt x="33" y="7"/>
                    </a:lnTo>
                    <a:lnTo>
                      <a:pt x="33" y="8"/>
                    </a:lnTo>
                    <a:lnTo>
                      <a:pt x="35" y="10"/>
                    </a:lnTo>
                    <a:lnTo>
                      <a:pt x="38" y="11"/>
                    </a:lnTo>
                    <a:lnTo>
                      <a:pt x="39" y="11"/>
                    </a:lnTo>
                    <a:lnTo>
                      <a:pt x="41" y="15"/>
                    </a:lnTo>
                    <a:lnTo>
                      <a:pt x="41" y="16"/>
                    </a:lnTo>
                    <a:lnTo>
                      <a:pt x="42" y="16"/>
                    </a:lnTo>
                    <a:lnTo>
                      <a:pt x="42" y="17"/>
                    </a:lnTo>
                    <a:lnTo>
                      <a:pt x="42" y="18"/>
                    </a:lnTo>
                    <a:lnTo>
                      <a:pt x="43" y="18"/>
                    </a:lnTo>
                    <a:lnTo>
                      <a:pt x="43" y="19"/>
                    </a:lnTo>
                    <a:lnTo>
                      <a:pt x="43" y="20"/>
                    </a:lnTo>
                    <a:lnTo>
                      <a:pt x="44" y="20"/>
                    </a:lnTo>
                    <a:lnTo>
                      <a:pt x="44" y="21"/>
                    </a:lnTo>
                    <a:lnTo>
                      <a:pt x="45" y="22"/>
                    </a:lnTo>
                    <a:lnTo>
                      <a:pt x="45" y="25"/>
                    </a:lnTo>
                    <a:lnTo>
                      <a:pt x="47" y="25"/>
                    </a:lnTo>
                    <a:lnTo>
                      <a:pt x="47" y="26"/>
                    </a:lnTo>
                    <a:lnTo>
                      <a:pt x="47" y="27"/>
                    </a:lnTo>
                    <a:lnTo>
                      <a:pt x="45" y="28"/>
                    </a:lnTo>
                    <a:lnTo>
                      <a:pt x="44" y="27"/>
                    </a:lnTo>
                    <a:lnTo>
                      <a:pt x="43" y="28"/>
                    </a:lnTo>
                    <a:lnTo>
                      <a:pt x="42" y="27"/>
                    </a:lnTo>
                    <a:lnTo>
                      <a:pt x="41" y="26"/>
                    </a:lnTo>
                    <a:lnTo>
                      <a:pt x="42" y="26"/>
                    </a:lnTo>
                    <a:lnTo>
                      <a:pt x="41" y="25"/>
                    </a:lnTo>
                    <a:lnTo>
                      <a:pt x="41" y="24"/>
                    </a:lnTo>
                    <a:lnTo>
                      <a:pt x="42" y="22"/>
                    </a:lnTo>
                    <a:lnTo>
                      <a:pt x="41" y="21"/>
                    </a:lnTo>
                    <a:lnTo>
                      <a:pt x="41" y="20"/>
                    </a:lnTo>
                    <a:lnTo>
                      <a:pt x="40" y="20"/>
                    </a:lnTo>
                    <a:lnTo>
                      <a:pt x="38" y="20"/>
                    </a:lnTo>
                    <a:lnTo>
                      <a:pt x="36" y="21"/>
                    </a:lnTo>
                    <a:lnTo>
                      <a:pt x="38" y="22"/>
                    </a:lnTo>
                    <a:lnTo>
                      <a:pt x="40" y="24"/>
                    </a:lnTo>
                    <a:lnTo>
                      <a:pt x="42" y="27"/>
                    </a:lnTo>
                    <a:lnTo>
                      <a:pt x="43" y="28"/>
                    </a:lnTo>
                    <a:lnTo>
                      <a:pt x="43" y="29"/>
                    </a:lnTo>
                    <a:lnTo>
                      <a:pt x="41" y="30"/>
                    </a:lnTo>
                    <a:lnTo>
                      <a:pt x="40" y="30"/>
                    </a:lnTo>
                    <a:lnTo>
                      <a:pt x="35" y="32"/>
                    </a:lnTo>
                    <a:lnTo>
                      <a:pt x="34" y="32"/>
                    </a:lnTo>
                    <a:lnTo>
                      <a:pt x="33" y="30"/>
                    </a:lnTo>
                    <a:lnTo>
                      <a:pt x="31" y="30"/>
                    </a:lnTo>
                    <a:lnTo>
                      <a:pt x="30" y="29"/>
                    </a:lnTo>
                    <a:lnTo>
                      <a:pt x="28" y="28"/>
                    </a:lnTo>
                    <a:lnTo>
                      <a:pt x="27" y="28"/>
                    </a:lnTo>
                    <a:lnTo>
                      <a:pt x="23" y="27"/>
                    </a:lnTo>
                    <a:lnTo>
                      <a:pt x="21" y="27"/>
                    </a:lnTo>
                    <a:lnTo>
                      <a:pt x="19" y="27"/>
                    </a:lnTo>
                    <a:lnTo>
                      <a:pt x="19" y="26"/>
                    </a:lnTo>
                    <a:lnTo>
                      <a:pt x="17" y="24"/>
                    </a:lnTo>
                    <a:lnTo>
                      <a:pt x="17" y="22"/>
                    </a:lnTo>
                    <a:lnTo>
                      <a:pt x="16" y="22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1"/>
                    </a:lnTo>
                    <a:lnTo>
                      <a:pt x="22" y="19"/>
                    </a:lnTo>
                    <a:lnTo>
                      <a:pt x="23" y="19"/>
                    </a:lnTo>
                    <a:lnTo>
                      <a:pt x="24" y="19"/>
                    </a:lnTo>
                    <a:lnTo>
                      <a:pt x="25" y="17"/>
                    </a:lnTo>
                    <a:lnTo>
                      <a:pt x="27" y="16"/>
                    </a:lnTo>
                    <a:lnTo>
                      <a:pt x="27" y="15"/>
                    </a:lnTo>
                    <a:lnTo>
                      <a:pt x="27" y="13"/>
                    </a:lnTo>
                    <a:lnTo>
                      <a:pt x="26" y="13"/>
                    </a:lnTo>
                    <a:lnTo>
                      <a:pt x="25" y="13"/>
                    </a:lnTo>
                    <a:lnTo>
                      <a:pt x="24" y="12"/>
                    </a:lnTo>
                    <a:lnTo>
                      <a:pt x="23" y="13"/>
                    </a:lnTo>
                    <a:lnTo>
                      <a:pt x="22" y="13"/>
                    </a:lnTo>
                    <a:lnTo>
                      <a:pt x="21" y="13"/>
                    </a:lnTo>
                    <a:lnTo>
                      <a:pt x="19" y="15"/>
                    </a:lnTo>
                    <a:lnTo>
                      <a:pt x="19" y="17"/>
                    </a:lnTo>
                    <a:lnTo>
                      <a:pt x="16" y="20"/>
                    </a:lnTo>
                    <a:lnTo>
                      <a:pt x="15" y="21"/>
                    </a:lnTo>
                    <a:lnTo>
                      <a:pt x="14" y="21"/>
                    </a:lnTo>
                    <a:lnTo>
                      <a:pt x="13" y="21"/>
                    </a:lnTo>
                    <a:lnTo>
                      <a:pt x="8" y="20"/>
                    </a:lnTo>
                    <a:lnTo>
                      <a:pt x="7" y="19"/>
                    </a:lnTo>
                    <a:lnTo>
                      <a:pt x="6" y="19"/>
                    </a:lnTo>
                    <a:lnTo>
                      <a:pt x="6" y="18"/>
                    </a:lnTo>
                    <a:lnTo>
                      <a:pt x="5" y="18"/>
                    </a:lnTo>
                    <a:lnTo>
                      <a:pt x="4" y="18"/>
                    </a:lnTo>
                    <a:lnTo>
                      <a:pt x="1" y="16"/>
                    </a:lnTo>
                    <a:lnTo>
                      <a:pt x="0" y="15"/>
                    </a:lnTo>
                    <a:lnTo>
                      <a:pt x="1" y="15"/>
                    </a:lnTo>
                    <a:lnTo>
                      <a:pt x="1" y="13"/>
                    </a:lnTo>
                    <a:lnTo>
                      <a:pt x="1" y="12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1" y="9"/>
                    </a:lnTo>
                    <a:lnTo>
                      <a:pt x="2" y="9"/>
                    </a:lnTo>
                    <a:lnTo>
                      <a:pt x="4" y="8"/>
                    </a:lnTo>
                    <a:lnTo>
                      <a:pt x="5" y="7"/>
                    </a:lnTo>
                    <a:lnTo>
                      <a:pt x="6" y="5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10" y="7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4" y="5"/>
                    </a:lnTo>
                    <a:lnTo>
                      <a:pt x="14" y="7"/>
                    </a:lnTo>
                    <a:lnTo>
                      <a:pt x="15" y="5"/>
                    </a:lnTo>
                    <a:lnTo>
                      <a:pt x="16" y="4"/>
                    </a:lnTo>
                    <a:lnTo>
                      <a:pt x="18" y="4"/>
                    </a:lnTo>
                    <a:lnTo>
                      <a:pt x="21" y="4"/>
                    </a:lnTo>
                    <a:lnTo>
                      <a:pt x="21" y="3"/>
                    </a:lnTo>
                    <a:lnTo>
                      <a:pt x="21" y="2"/>
                    </a:lnTo>
                    <a:lnTo>
                      <a:pt x="21" y="0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2" y="1"/>
                    </a:lnTo>
                    <a:lnTo>
                      <a:pt x="33" y="2"/>
                    </a:lnTo>
                    <a:lnTo>
                      <a:pt x="34" y="2"/>
                    </a:lnTo>
                    <a:lnTo>
                      <a:pt x="35" y="3"/>
                    </a:lnTo>
                    <a:lnTo>
                      <a:pt x="35" y="4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09" name="Freeform 133">
                <a:extLst>
                  <a:ext uri="{FF2B5EF4-FFF2-40B4-BE49-F238E27FC236}">
                    <a16:creationId xmlns:a16="http://schemas.microsoft.com/office/drawing/2014/main" id="{C799AEC8-0646-4431-8386-DD9C1F9EA3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8277" y="1524149"/>
                <a:ext cx="15875" cy="14288"/>
              </a:xfrm>
              <a:custGeom>
                <a:avLst/>
                <a:gdLst>
                  <a:gd name="T0" fmla="*/ 9 w 10"/>
                  <a:gd name="T1" fmla="*/ 7 h 9"/>
                  <a:gd name="T2" fmla="*/ 3 w 10"/>
                  <a:gd name="T3" fmla="*/ 9 h 9"/>
                  <a:gd name="T4" fmla="*/ 2 w 10"/>
                  <a:gd name="T5" fmla="*/ 9 h 9"/>
                  <a:gd name="T6" fmla="*/ 0 w 10"/>
                  <a:gd name="T7" fmla="*/ 8 h 9"/>
                  <a:gd name="T8" fmla="*/ 0 w 10"/>
                  <a:gd name="T9" fmla="*/ 7 h 9"/>
                  <a:gd name="T10" fmla="*/ 0 w 10"/>
                  <a:gd name="T11" fmla="*/ 0 h 9"/>
                  <a:gd name="T12" fmla="*/ 1 w 10"/>
                  <a:gd name="T13" fmla="*/ 0 h 9"/>
                  <a:gd name="T14" fmla="*/ 3 w 10"/>
                  <a:gd name="T15" fmla="*/ 0 h 9"/>
                  <a:gd name="T16" fmla="*/ 8 w 10"/>
                  <a:gd name="T17" fmla="*/ 1 h 9"/>
                  <a:gd name="T18" fmla="*/ 9 w 10"/>
                  <a:gd name="T19" fmla="*/ 2 h 9"/>
                  <a:gd name="T20" fmla="*/ 10 w 10"/>
                  <a:gd name="T21" fmla="*/ 4 h 9"/>
                  <a:gd name="T22" fmla="*/ 10 w 10"/>
                  <a:gd name="T23" fmla="*/ 5 h 9"/>
                  <a:gd name="T24" fmla="*/ 10 w 10"/>
                  <a:gd name="T25" fmla="*/ 6 h 9"/>
                  <a:gd name="T26" fmla="*/ 10 w 10"/>
                  <a:gd name="T27" fmla="*/ 7 h 9"/>
                  <a:gd name="T28" fmla="*/ 9 w 10"/>
                  <a:gd name="T29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" h="9">
                    <a:moveTo>
                      <a:pt x="9" y="7"/>
                    </a:moveTo>
                    <a:lnTo>
                      <a:pt x="3" y="9"/>
                    </a:lnTo>
                    <a:lnTo>
                      <a:pt x="2" y="9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8" y="1"/>
                    </a:lnTo>
                    <a:lnTo>
                      <a:pt x="9" y="2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6"/>
                    </a:lnTo>
                    <a:lnTo>
                      <a:pt x="10" y="7"/>
                    </a:lnTo>
                    <a:lnTo>
                      <a:pt x="9" y="7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10" name="Freeform 134">
                <a:extLst>
                  <a:ext uri="{FF2B5EF4-FFF2-40B4-BE49-F238E27FC236}">
                    <a16:creationId xmlns:a16="http://schemas.microsoft.com/office/drawing/2014/main" id="{B50AA1F9-540A-8585-3230-2410FDD185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8277" y="1368574"/>
                <a:ext cx="106363" cy="128588"/>
              </a:xfrm>
              <a:custGeom>
                <a:avLst/>
                <a:gdLst>
                  <a:gd name="T0" fmla="*/ 49 w 67"/>
                  <a:gd name="T1" fmla="*/ 3 h 81"/>
                  <a:gd name="T2" fmla="*/ 52 w 67"/>
                  <a:gd name="T3" fmla="*/ 5 h 81"/>
                  <a:gd name="T4" fmla="*/ 57 w 67"/>
                  <a:gd name="T5" fmla="*/ 6 h 81"/>
                  <a:gd name="T6" fmla="*/ 59 w 67"/>
                  <a:gd name="T7" fmla="*/ 11 h 81"/>
                  <a:gd name="T8" fmla="*/ 63 w 67"/>
                  <a:gd name="T9" fmla="*/ 11 h 81"/>
                  <a:gd name="T10" fmla="*/ 63 w 67"/>
                  <a:gd name="T11" fmla="*/ 14 h 81"/>
                  <a:gd name="T12" fmla="*/ 65 w 67"/>
                  <a:gd name="T13" fmla="*/ 19 h 81"/>
                  <a:gd name="T14" fmla="*/ 66 w 67"/>
                  <a:gd name="T15" fmla="*/ 27 h 81"/>
                  <a:gd name="T16" fmla="*/ 66 w 67"/>
                  <a:gd name="T17" fmla="*/ 31 h 81"/>
                  <a:gd name="T18" fmla="*/ 63 w 67"/>
                  <a:gd name="T19" fmla="*/ 33 h 81"/>
                  <a:gd name="T20" fmla="*/ 60 w 67"/>
                  <a:gd name="T21" fmla="*/ 32 h 81"/>
                  <a:gd name="T22" fmla="*/ 54 w 67"/>
                  <a:gd name="T23" fmla="*/ 37 h 81"/>
                  <a:gd name="T24" fmla="*/ 48 w 67"/>
                  <a:gd name="T25" fmla="*/ 39 h 81"/>
                  <a:gd name="T26" fmla="*/ 48 w 67"/>
                  <a:gd name="T27" fmla="*/ 44 h 81"/>
                  <a:gd name="T28" fmla="*/ 49 w 67"/>
                  <a:gd name="T29" fmla="*/ 48 h 81"/>
                  <a:gd name="T30" fmla="*/ 49 w 67"/>
                  <a:gd name="T31" fmla="*/ 50 h 81"/>
                  <a:gd name="T32" fmla="*/ 49 w 67"/>
                  <a:gd name="T33" fmla="*/ 56 h 81"/>
                  <a:gd name="T34" fmla="*/ 50 w 67"/>
                  <a:gd name="T35" fmla="*/ 60 h 81"/>
                  <a:gd name="T36" fmla="*/ 49 w 67"/>
                  <a:gd name="T37" fmla="*/ 62 h 81"/>
                  <a:gd name="T38" fmla="*/ 49 w 67"/>
                  <a:gd name="T39" fmla="*/ 63 h 81"/>
                  <a:gd name="T40" fmla="*/ 46 w 67"/>
                  <a:gd name="T41" fmla="*/ 66 h 81"/>
                  <a:gd name="T42" fmla="*/ 45 w 67"/>
                  <a:gd name="T43" fmla="*/ 66 h 81"/>
                  <a:gd name="T44" fmla="*/ 43 w 67"/>
                  <a:gd name="T45" fmla="*/ 69 h 81"/>
                  <a:gd name="T46" fmla="*/ 42 w 67"/>
                  <a:gd name="T47" fmla="*/ 69 h 81"/>
                  <a:gd name="T48" fmla="*/ 41 w 67"/>
                  <a:gd name="T49" fmla="*/ 70 h 81"/>
                  <a:gd name="T50" fmla="*/ 37 w 67"/>
                  <a:gd name="T51" fmla="*/ 74 h 81"/>
                  <a:gd name="T52" fmla="*/ 35 w 67"/>
                  <a:gd name="T53" fmla="*/ 80 h 81"/>
                  <a:gd name="T54" fmla="*/ 32 w 67"/>
                  <a:gd name="T55" fmla="*/ 80 h 81"/>
                  <a:gd name="T56" fmla="*/ 30 w 67"/>
                  <a:gd name="T57" fmla="*/ 75 h 81"/>
                  <a:gd name="T58" fmla="*/ 30 w 67"/>
                  <a:gd name="T59" fmla="*/ 74 h 81"/>
                  <a:gd name="T60" fmla="*/ 32 w 67"/>
                  <a:gd name="T61" fmla="*/ 73 h 81"/>
                  <a:gd name="T62" fmla="*/ 28 w 67"/>
                  <a:gd name="T63" fmla="*/ 73 h 81"/>
                  <a:gd name="T64" fmla="*/ 28 w 67"/>
                  <a:gd name="T65" fmla="*/ 74 h 81"/>
                  <a:gd name="T66" fmla="*/ 24 w 67"/>
                  <a:gd name="T67" fmla="*/ 71 h 81"/>
                  <a:gd name="T68" fmla="*/ 18 w 67"/>
                  <a:gd name="T69" fmla="*/ 72 h 81"/>
                  <a:gd name="T70" fmla="*/ 10 w 67"/>
                  <a:gd name="T71" fmla="*/ 71 h 81"/>
                  <a:gd name="T72" fmla="*/ 2 w 67"/>
                  <a:gd name="T73" fmla="*/ 71 h 81"/>
                  <a:gd name="T74" fmla="*/ 0 w 67"/>
                  <a:gd name="T75" fmla="*/ 70 h 81"/>
                  <a:gd name="T76" fmla="*/ 1 w 67"/>
                  <a:gd name="T77" fmla="*/ 35 h 81"/>
                  <a:gd name="T78" fmla="*/ 9 w 67"/>
                  <a:gd name="T79" fmla="*/ 36 h 81"/>
                  <a:gd name="T80" fmla="*/ 11 w 67"/>
                  <a:gd name="T81" fmla="*/ 35 h 81"/>
                  <a:gd name="T82" fmla="*/ 17 w 67"/>
                  <a:gd name="T83" fmla="*/ 33 h 81"/>
                  <a:gd name="T84" fmla="*/ 20 w 67"/>
                  <a:gd name="T85" fmla="*/ 36 h 81"/>
                  <a:gd name="T86" fmla="*/ 24 w 67"/>
                  <a:gd name="T87" fmla="*/ 35 h 81"/>
                  <a:gd name="T88" fmla="*/ 27 w 67"/>
                  <a:gd name="T89" fmla="*/ 35 h 81"/>
                  <a:gd name="T90" fmla="*/ 35 w 67"/>
                  <a:gd name="T91" fmla="*/ 31 h 81"/>
                  <a:gd name="T92" fmla="*/ 37 w 67"/>
                  <a:gd name="T93" fmla="*/ 27 h 81"/>
                  <a:gd name="T94" fmla="*/ 37 w 67"/>
                  <a:gd name="T95" fmla="*/ 23 h 81"/>
                  <a:gd name="T96" fmla="*/ 39 w 67"/>
                  <a:gd name="T97" fmla="*/ 20 h 81"/>
                  <a:gd name="T98" fmla="*/ 37 w 67"/>
                  <a:gd name="T99" fmla="*/ 16 h 81"/>
                  <a:gd name="T100" fmla="*/ 36 w 67"/>
                  <a:gd name="T101" fmla="*/ 14 h 81"/>
                  <a:gd name="T102" fmla="*/ 35 w 67"/>
                  <a:gd name="T103" fmla="*/ 11 h 81"/>
                  <a:gd name="T104" fmla="*/ 33 w 67"/>
                  <a:gd name="T105" fmla="*/ 10 h 81"/>
                  <a:gd name="T106" fmla="*/ 32 w 67"/>
                  <a:gd name="T107" fmla="*/ 6 h 81"/>
                  <a:gd name="T108" fmla="*/ 33 w 67"/>
                  <a:gd name="T109" fmla="*/ 4 h 81"/>
                  <a:gd name="T110" fmla="*/ 36 w 67"/>
                  <a:gd name="T111" fmla="*/ 2 h 81"/>
                  <a:gd name="T112" fmla="*/ 42 w 67"/>
                  <a:gd name="T113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7" h="81">
                    <a:moveTo>
                      <a:pt x="44" y="3"/>
                    </a:moveTo>
                    <a:lnTo>
                      <a:pt x="46" y="3"/>
                    </a:lnTo>
                    <a:lnTo>
                      <a:pt x="49" y="3"/>
                    </a:lnTo>
                    <a:lnTo>
                      <a:pt x="50" y="3"/>
                    </a:lnTo>
                    <a:lnTo>
                      <a:pt x="51" y="3"/>
                    </a:lnTo>
                    <a:lnTo>
                      <a:pt x="52" y="5"/>
                    </a:lnTo>
                    <a:lnTo>
                      <a:pt x="54" y="5"/>
                    </a:lnTo>
                    <a:lnTo>
                      <a:pt x="56" y="6"/>
                    </a:lnTo>
                    <a:lnTo>
                      <a:pt x="57" y="6"/>
                    </a:lnTo>
                    <a:lnTo>
                      <a:pt x="57" y="7"/>
                    </a:lnTo>
                    <a:lnTo>
                      <a:pt x="56" y="8"/>
                    </a:lnTo>
                    <a:lnTo>
                      <a:pt x="59" y="11"/>
                    </a:lnTo>
                    <a:lnTo>
                      <a:pt x="62" y="12"/>
                    </a:lnTo>
                    <a:lnTo>
                      <a:pt x="62" y="13"/>
                    </a:lnTo>
                    <a:lnTo>
                      <a:pt x="63" y="11"/>
                    </a:lnTo>
                    <a:lnTo>
                      <a:pt x="63" y="12"/>
                    </a:lnTo>
                    <a:lnTo>
                      <a:pt x="65" y="13"/>
                    </a:lnTo>
                    <a:lnTo>
                      <a:pt x="63" y="14"/>
                    </a:lnTo>
                    <a:lnTo>
                      <a:pt x="65" y="16"/>
                    </a:lnTo>
                    <a:lnTo>
                      <a:pt x="63" y="18"/>
                    </a:lnTo>
                    <a:lnTo>
                      <a:pt x="65" y="19"/>
                    </a:lnTo>
                    <a:lnTo>
                      <a:pt x="65" y="20"/>
                    </a:lnTo>
                    <a:lnTo>
                      <a:pt x="65" y="22"/>
                    </a:lnTo>
                    <a:lnTo>
                      <a:pt x="66" y="27"/>
                    </a:lnTo>
                    <a:lnTo>
                      <a:pt x="67" y="28"/>
                    </a:lnTo>
                    <a:lnTo>
                      <a:pt x="67" y="30"/>
                    </a:lnTo>
                    <a:lnTo>
                      <a:pt x="66" y="31"/>
                    </a:lnTo>
                    <a:lnTo>
                      <a:pt x="66" y="32"/>
                    </a:lnTo>
                    <a:lnTo>
                      <a:pt x="65" y="33"/>
                    </a:lnTo>
                    <a:lnTo>
                      <a:pt x="63" y="33"/>
                    </a:lnTo>
                    <a:lnTo>
                      <a:pt x="62" y="33"/>
                    </a:lnTo>
                    <a:lnTo>
                      <a:pt x="61" y="32"/>
                    </a:lnTo>
                    <a:lnTo>
                      <a:pt x="60" y="32"/>
                    </a:lnTo>
                    <a:lnTo>
                      <a:pt x="58" y="35"/>
                    </a:lnTo>
                    <a:lnTo>
                      <a:pt x="57" y="36"/>
                    </a:lnTo>
                    <a:lnTo>
                      <a:pt x="54" y="37"/>
                    </a:lnTo>
                    <a:lnTo>
                      <a:pt x="53" y="39"/>
                    </a:lnTo>
                    <a:lnTo>
                      <a:pt x="52" y="39"/>
                    </a:lnTo>
                    <a:lnTo>
                      <a:pt x="48" y="39"/>
                    </a:lnTo>
                    <a:lnTo>
                      <a:pt x="48" y="40"/>
                    </a:lnTo>
                    <a:lnTo>
                      <a:pt x="49" y="41"/>
                    </a:lnTo>
                    <a:lnTo>
                      <a:pt x="48" y="44"/>
                    </a:lnTo>
                    <a:lnTo>
                      <a:pt x="48" y="45"/>
                    </a:lnTo>
                    <a:lnTo>
                      <a:pt x="48" y="46"/>
                    </a:lnTo>
                    <a:lnTo>
                      <a:pt x="49" y="48"/>
                    </a:lnTo>
                    <a:lnTo>
                      <a:pt x="48" y="49"/>
                    </a:lnTo>
                    <a:lnTo>
                      <a:pt x="48" y="50"/>
                    </a:lnTo>
                    <a:lnTo>
                      <a:pt x="49" y="50"/>
                    </a:lnTo>
                    <a:lnTo>
                      <a:pt x="48" y="53"/>
                    </a:lnTo>
                    <a:lnTo>
                      <a:pt x="48" y="54"/>
                    </a:lnTo>
                    <a:lnTo>
                      <a:pt x="49" y="56"/>
                    </a:lnTo>
                    <a:lnTo>
                      <a:pt x="51" y="57"/>
                    </a:lnTo>
                    <a:lnTo>
                      <a:pt x="51" y="58"/>
                    </a:lnTo>
                    <a:lnTo>
                      <a:pt x="50" y="60"/>
                    </a:lnTo>
                    <a:lnTo>
                      <a:pt x="49" y="60"/>
                    </a:lnTo>
                    <a:lnTo>
                      <a:pt x="49" y="61"/>
                    </a:lnTo>
                    <a:lnTo>
                      <a:pt x="49" y="62"/>
                    </a:lnTo>
                    <a:lnTo>
                      <a:pt x="50" y="62"/>
                    </a:lnTo>
                    <a:lnTo>
                      <a:pt x="50" y="63"/>
                    </a:lnTo>
                    <a:lnTo>
                      <a:pt x="49" y="63"/>
                    </a:lnTo>
                    <a:lnTo>
                      <a:pt x="49" y="64"/>
                    </a:lnTo>
                    <a:lnTo>
                      <a:pt x="46" y="65"/>
                    </a:lnTo>
                    <a:lnTo>
                      <a:pt x="46" y="66"/>
                    </a:lnTo>
                    <a:lnTo>
                      <a:pt x="46" y="67"/>
                    </a:lnTo>
                    <a:lnTo>
                      <a:pt x="45" y="67"/>
                    </a:lnTo>
                    <a:lnTo>
                      <a:pt x="45" y="66"/>
                    </a:lnTo>
                    <a:lnTo>
                      <a:pt x="44" y="66"/>
                    </a:lnTo>
                    <a:lnTo>
                      <a:pt x="43" y="67"/>
                    </a:lnTo>
                    <a:lnTo>
                      <a:pt x="43" y="69"/>
                    </a:lnTo>
                    <a:lnTo>
                      <a:pt x="42" y="69"/>
                    </a:lnTo>
                    <a:lnTo>
                      <a:pt x="42" y="67"/>
                    </a:lnTo>
                    <a:lnTo>
                      <a:pt x="42" y="69"/>
                    </a:lnTo>
                    <a:lnTo>
                      <a:pt x="41" y="70"/>
                    </a:lnTo>
                    <a:lnTo>
                      <a:pt x="42" y="70"/>
                    </a:lnTo>
                    <a:lnTo>
                      <a:pt x="41" y="70"/>
                    </a:lnTo>
                    <a:lnTo>
                      <a:pt x="41" y="71"/>
                    </a:lnTo>
                    <a:lnTo>
                      <a:pt x="41" y="72"/>
                    </a:lnTo>
                    <a:lnTo>
                      <a:pt x="37" y="74"/>
                    </a:lnTo>
                    <a:lnTo>
                      <a:pt x="37" y="77"/>
                    </a:lnTo>
                    <a:lnTo>
                      <a:pt x="36" y="78"/>
                    </a:lnTo>
                    <a:lnTo>
                      <a:pt x="35" y="80"/>
                    </a:lnTo>
                    <a:lnTo>
                      <a:pt x="33" y="81"/>
                    </a:lnTo>
                    <a:lnTo>
                      <a:pt x="31" y="80"/>
                    </a:lnTo>
                    <a:lnTo>
                      <a:pt x="32" y="80"/>
                    </a:lnTo>
                    <a:lnTo>
                      <a:pt x="31" y="79"/>
                    </a:lnTo>
                    <a:lnTo>
                      <a:pt x="31" y="78"/>
                    </a:lnTo>
                    <a:lnTo>
                      <a:pt x="30" y="75"/>
                    </a:lnTo>
                    <a:lnTo>
                      <a:pt x="28" y="75"/>
                    </a:lnTo>
                    <a:lnTo>
                      <a:pt x="28" y="74"/>
                    </a:lnTo>
                    <a:lnTo>
                      <a:pt x="30" y="74"/>
                    </a:lnTo>
                    <a:lnTo>
                      <a:pt x="31" y="74"/>
                    </a:lnTo>
                    <a:lnTo>
                      <a:pt x="32" y="74"/>
                    </a:lnTo>
                    <a:lnTo>
                      <a:pt x="32" y="73"/>
                    </a:lnTo>
                    <a:lnTo>
                      <a:pt x="31" y="73"/>
                    </a:lnTo>
                    <a:lnTo>
                      <a:pt x="30" y="73"/>
                    </a:lnTo>
                    <a:lnTo>
                      <a:pt x="28" y="73"/>
                    </a:lnTo>
                    <a:lnTo>
                      <a:pt x="28" y="72"/>
                    </a:lnTo>
                    <a:lnTo>
                      <a:pt x="28" y="73"/>
                    </a:lnTo>
                    <a:lnTo>
                      <a:pt x="28" y="74"/>
                    </a:lnTo>
                    <a:lnTo>
                      <a:pt x="27" y="73"/>
                    </a:lnTo>
                    <a:lnTo>
                      <a:pt x="26" y="72"/>
                    </a:lnTo>
                    <a:lnTo>
                      <a:pt x="24" y="71"/>
                    </a:lnTo>
                    <a:lnTo>
                      <a:pt x="23" y="72"/>
                    </a:lnTo>
                    <a:lnTo>
                      <a:pt x="22" y="72"/>
                    </a:lnTo>
                    <a:lnTo>
                      <a:pt x="18" y="72"/>
                    </a:lnTo>
                    <a:lnTo>
                      <a:pt x="17" y="71"/>
                    </a:lnTo>
                    <a:lnTo>
                      <a:pt x="13" y="72"/>
                    </a:lnTo>
                    <a:lnTo>
                      <a:pt x="10" y="71"/>
                    </a:lnTo>
                    <a:lnTo>
                      <a:pt x="7" y="70"/>
                    </a:lnTo>
                    <a:lnTo>
                      <a:pt x="5" y="70"/>
                    </a:lnTo>
                    <a:lnTo>
                      <a:pt x="2" y="71"/>
                    </a:lnTo>
                    <a:lnTo>
                      <a:pt x="2" y="70"/>
                    </a:lnTo>
                    <a:lnTo>
                      <a:pt x="1" y="70"/>
                    </a:lnTo>
                    <a:lnTo>
                      <a:pt x="0" y="70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7" y="35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6"/>
                    </a:lnTo>
                    <a:lnTo>
                      <a:pt x="11" y="36"/>
                    </a:lnTo>
                    <a:lnTo>
                      <a:pt x="11" y="35"/>
                    </a:lnTo>
                    <a:lnTo>
                      <a:pt x="13" y="35"/>
                    </a:lnTo>
                    <a:lnTo>
                      <a:pt x="15" y="35"/>
                    </a:lnTo>
                    <a:lnTo>
                      <a:pt x="17" y="33"/>
                    </a:lnTo>
                    <a:lnTo>
                      <a:pt x="17" y="32"/>
                    </a:lnTo>
                    <a:lnTo>
                      <a:pt x="18" y="33"/>
                    </a:lnTo>
                    <a:lnTo>
                      <a:pt x="20" y="36"/>
                    </a:lnTo>
                    <a:lnTo>
                      <a:pt x="22" y="36"/>
                    </a:lnTo>
                    <a:lnTo>
                      <a:pt x="23" y="36"/>
                    </a:lnTo>
                    <a:lnTo>
                      <a:pt x="24" y="35"/>
                    </a:lnTo>
                    <a:lnTo>
                      <a:pt x="25" y="35"/>
                    </a:lnTo>
                    <a:lnTo>
                      <a:pt x="26" y="35"/>
                    </a:lnTo>
                    <a:lnTo>
                      <a:pt x="27" y="35"/>
                    </a:lnTo>
                    <a:lnTo>
                      <a:pt x="30" y="33"/>
                    </a:lnTo>
                    <a:lnTo>
                      <a:pt x="30" y="32"/>
                    </a:lnTo>
                    <a:lnTo>
                      <a:pt x="35" y="31"/>
                    </a:lnTo>
                    <a:lnTo>
                      <a:pt x="36" y="30"/>
                    </a:lnTo>
                    <a:lnTo>
                      <a:pt x="37" y="28"/>
                    </a:lnTo>
                    <a:lnTo>
                      <a:pt x="37" y="27"/>
                    </a:lnTo>
                    <a:lnTo>
                      <a:pt x="39" y="25"/>
                    </a:lnTo>
                    <a:lnTo>
                      <a:pt x="39" y="24"/>
                    </a:lnTo>
                    <a:lnTo>
                      <a:pt x="37" y="23"/>
                    </a:lnTo>
                    <a:lnTo>
                      <a:pt x="37" y="22"/>
                    </a:lnTo>
                    <a:lnTo>
                      <a:pt x="37" y="21"/>
                    </a:lnTo>
                    <a:lnTo>
                      <a:pt x="39" y="20"/>
                    </a:lnTo>
                    <a:lnTo>
                      <a:pt x="39" y="19"/>
                    </a:lnTo>
                    <a:lnTo>
                      <a:pt x="39" y="18"/>
                    </a:lnTo>
                    <a:lnTo>
                      <a:pt x="37" y="16"/>
                    </a:lnTo>
                    <a:lnTo>
                      <a:pt x="36" y="16"/>
                    </a:lnTo>
                    <a:lnTo>
                      <a:pt x="36" y="15"/>
                    </a:lnTo>
                    <a:lnTo>
                      <a:pt x="36" y="14"/>
                    </a:lnTo>
                    <a:lnTo>
                      <a:pt x="36" y="13"/>
                    </a:lnTo>
                    <a:lnTo>
                      <a:pt x="35" y="12"/>
                    </a:lnTo>
                    <a:lnTo>
                      <a:pt x="35" y="11"/>
                    </a:lnTo>
                    <a:lnTo>
                      <a:pt x="35" y="10"/>
                    </a:lnTo>
                    <a:lnTo>
                      <a:pt x="34" y="10"/>
                    </a:lnTo>
                    <a:lnTo>
                      <a:pt x="33" y="10"/>
                    </a:lnTo>
                    <a:lnTo>
                      <a:pt x="32" y="8"/>
                    </a:lnTo>
                    <a:lnTo>
                      <a:pt x="32" y="7"/>
                    </a:lnTo>
                    <a:lnTo>
                      <a:pt x="32" y="6"/>
                    </a:lnTo>
                    <a:lnTo>
                      <a:pt x="32" y="5"/>
                    </a:lnTo>
                    <a:lnTo>
                      <a:pt x="32" y="4"/>
                    </a:lnTo>
                    <a:lnTo>
                      <a:pt x="33" y="4"/>
                    </a:lnTo>
                    <a:lnTo>
                      <a:pt x="33" y="3"/>
                    </a:lnTo>
                    <a:lnTo>
                      <a:pt x="35" y="2"/>
                    </a:lnTo>
                    <a:lnTo>
                      <a:pt x="36" y="2"/>
                    </a:lnTo>
                    <a:lnTo>
                      <a:pt x="40" y="2"/>
                    </a:lnTo>
                    <a:lnTo>
                      <a:pt x="41" y="0"/>
                    </a:lnTo>
                    <a:lnTo>
                      <a:pt x="42" y="0"/>
                    </a:lnTo>
                    <a:lnTo>
                      <a:pt x="44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11" name="Freeform 135">
                <a:extLst>
                  <a:ext uri="{FF2B5EF4-FFF2-40B4-BE49-F238E27FC236}">
                    <a16:creationId xmlns:a16="http://schemas.microsoft.com/office/drawing/2014/main" id="{117024F4-A384-F82D-75A8-E82D26429DE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8277" y="3570436"/>
                <a:ext cx="1236663" cy="1274763"/>
              </a:xfrm>
              <a:custGeom>
                <a:avLst/>
                <a:gdLst>
                  <a:gd name="T0" fmla="*/ 355 w 779"/>
                  <a:gd name="T1" fmla="*/ 15 h 803"/>
                  <a:gd name="T2" fmla="*/ 416 w 779"/>
                  <a:gd name="T3" fmla="*/ 15 h 803"/>
                  <a:gd name="T4" fmla="*/ 479 w 779"/>
                  <a:gd name="T5" fmla="*/ 33 h 803"/>
                  <a:gd name="T6" fmla="*/ 607 w 779"/>
                  <a:gd name="T7" fmla="*/ 15 h 803"/>
                  <a:gd name="T8" fmla="*/ 676 w 779"/>
                  <a:gd name="T9" fmla="*/ 26 h 803"/>
                  <a:gd name="T10" fmla="*/ 702 w 779"/>
                  <a:gd name="T11" fmla="*/ 76 h 803"/>
                  <a:gd name="T12" fmla="*/ 697 w 779"/>
                  <a:gd name="T13" fmla="*/ 74 h 803"/>
                  <a:gd name="T14" fmla="*/ 691 w 779"/>
                  <a:gd name="T15" fmla="*/ 68 h 803"/>
                  <a:gd name="T16" fmla="*/ 690 w 779"/>
                  <a:gd name="T17" fmla="*/ 74 h 803"/>
                  <a:gd name="T18" fmla="*/ 697 w 779"/>
                  <a:gd name="T19" fmla="*/ 110 h 803"/>
                  <a:gd name="T20" fmla="*/ 696 w 779"/>
                  <a:gd name="T21" fmla="*/ 132 h 803"/>
                  <a:gd name="T22" fmla="*/ 698 w 779"/>
                  <a:gd name="T23" fmla="*/ 163 h 803"/>
                  <a:gd name="T24" fmla="*/ 704 w 779"/>
                  <a:gd name="T25" fmla="*/ 197 h 803"/>
                  <a:gd name="T26" fmla="*/ 709 w 779"/>
                  <a:gd name="T27" fmla="*/ 216 h 803"/>
                  <a:gd name="T28" fmla="*/ 725 w 779"/>
                  <a:gd name="T29" fmla="*/ 224 h 803"/>
                  <a:gd name="T30" fmla="*/ 738 w 779"/>
                  <a:gd name="T31" fmla="*/ 232 h 803"/>
                  <a:gd name="T32" fmla="*/ 751 w 779"/>
                  <a:gd name="T33" fmla="*/ 253 h 803"/>
                  <a:gd name="T34" fmla="*/ 758 w 779"/>
                  <a:gd name="T35" fmla="*/ 255 h 803"/>
                  <a:gd name="T36" fmla="*/ 765 w 779"/>
                  <a:gd name="T37" fmla="*/ 256 h 803"/>
                  <a:gd name="T38" fmla="*/ 774 w 779"/>
                  <a:gd name="T39" fmla="*/ 265 h 803"/>
                  <a:gd name="T40" fmla="*/ 768 w 779"/>
                  <a:gd name="T41" fmla="*/ 278 h 803"/>
                  <a:gd name="T42" fmla="*/ 754 w 779"/>
                  <a:gd name="T43" fmla="*/ 299 h 803"/>
                  <a:gd name="T44" fmla="*/ 747 w 779"/>
                  <a:gd name="T45" fmla="*/ 299 h 803"/>
                  <a:gd name="T46" fmla="*/ 731 w 779"/>
                  <a:gd name="T47" fmla="*/ 302 h 803"/>
                  <a:gd name="T48" fmla="*/ 711 w 779"/>
                  <a:gd name="T49" fmla="*/ 323 h 803"/>
                  <a:gd name="T50" fmla="*/ 688 w 779"/>
                  <a:gd name="T51" fmla="*/ 328 h 803"/>
                  <a:gd name="T52" fmla="*/ 682 w 779"/>
                  <a:gd name="T53" fmla="*/ 336 h 803"/>
                  <a:gd name="T54" fmla="*/ 677 w 779"/>
                  <a:gd name="T55" fmla="*/ 353 h 803"/>
                  <a:gd name="T56" fmla="*/ 679 w 779"/>
                  <a:gd name="T57" fmla="*/ 368 h 803"/>
                  <a:gd name="T58" fmla="*/ 671 w 779"/>
                  <a:gd name="T59" fmla="*/ 395 h 803"/>
                  <a:gd name="T60" fmla="*/ 654 w 779"/>
                  <a:gd name="T61" fmla="*/ 442 h 803"/>
                  <a:gd name="T62" fmla="*/ 650 w 779"/>
                  <a:gd name="T63" fmla="*/ 518 h 803"/>
                  <a:gd name="T64" fmla="*/ 637 w 779"/>
                  <a:gd name="T65" fmla="*/ 557 h 803"/>
                  <a:gd name="T66" fmla="*/ 631 w 779"/>
                  <a:gd name="T67" fmla="*/ 596 h 803"/>
                  <a:gd name="T68" fmla="*/ 604 w 779"/>
                  <a:gd name="T69" fmla="*/ 602 h 803"/>
                  <a:gd name="T70" fmla="*/ 587 w 779"/>
                  <a:gd name="T71" fmla="*/ 629 h 803"/>
                  <a:gd name="T72" fmla="*/ 578 w 779"/>
                  <a:gd name="T73" fmla="*/ 644 h 803"/>
                  <a:gd name="T74" fmla="*/ 567 w 779"/>
                  <a:gd name="T75" fmla="*/ 662 h 803"/>
                  <a:gd name="T76" fmla="*/ 559 w 779"/>
                  <a:gd name="T77" fmla="*/ 703 h 803"/>
                  <a:gd name="T78" fmla="*/ 554 w 779"/>
                  <a:gd name="T79" fmla="*/ 718 h 803"/>
                  <a:gd name="T80" fmla="*/ 539 w 779"/>
                  <a:gd name="T81" fmla="*/ 709 h 803"/>
                  <a:gd name="T82" fmla="*/ 524 w 779"/>
                  <a:gd name="T83" fmla="*/ 751 h 803"/>
                  <a:gd name="T84" fmla="*/ 499 w 779"/>
                  <a:gd name="T85" fmla="*/ 795 h 803"/>
                  <a:gd name="T86" fmla="*/ 502 w 779"/>
                  <a:gd name="T87" fmla="*/ 766 h 803"/>
                  <a:gd name="T88" fmla="*/ 454 w 779"/>
                  <a:gd name="T89" fmla="*/ 718 h 803"/>
                  <a:gd name="T90" fmla="*/ 452 w 779"/>
                  <a:gd name="T91" fmla="*/ 662 h 803"/>
                  <a:gd name="T92" fmla="*/ 429 w 779"/>
                  <a:gd name="T93" fmla="*/ 633 h 803"/>
                  <a:gd name="T94" fmla="*/ 406 w 779"/>
                  <a:gd name="T95" fmla="*/ 676 h 803"/>
                  <a:gd name="T96" fmla="*/ 372 w 779"/>
                  <a:gd name="T97" fmla="*/ 741 h 803"/>
                  <a:gd name="T98" fmla="*/ 295 w 779"/>
                  <a:gd name="T99" fmla="*/ 763 h 803"/>
                  <a:gd name="T100" fmla="*/ 215 w 779"/>
                  <a:gd name="T101" fmla="*/ 783 h 803"/>
                  <a:gd name="T102" fmla="*/ 147 w 779"/>
                  <a:gd name="T103" fmla="*/ 800 h 803"/>
                  <a:gd name="T104" fmla="*/ 70 w 779"/>
                  <a:gd name="T105" fmla="*/ 794 h 803"/>
                  <a:gd name="T106" fmla="*/ 28 w 779"/>
                  <a:gd name="T107" fmla="*/ 754 h 803"/>
                  <a:gd name="T108" fmla="*/ 16 w 779"/>
                  <a:gd name="T109" fmla="*/ 737 h 803"/>
                  <a:gd name="T110" fmla="*/ 0 w 779"/>
                  <a:gd name="T111" fmla="*/ 15 h 803"/>
                  <a:gd name="T112" fmla="*/ 60 w 779"/>
                  <a:gd name="T113" fmla="*/ 15 h 803"/>
                  <a:gd name="T114" fmla="*/ 125 w 779"/>
                  <a:gd name="T115" fmla="*/ 15 h 803"/>
                  <a:gd name="T116" fmla="*/ 188 w 779"/>
                  <a:gd name="T117" fmla="*/ 15 h 803"/>
                  <a:gd name="T118" fmla="*/ 251 w 779"/>
                  <a:gd name="T119" fmla="*/ 15 h 803"/>
                  <a:gd name="T120" fmla="*/ 316 w 779"/>
                  <a:gd name="T121" fmla="*/ 15 h 803"/>
                  <a:gd name="T122" fmla="*/ 350 w 779"/>
                  <a:gd name="T123" fmla="*/ 0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79" h="803">
                    <a:moveTo>
                      <a:pt x="699" y="94"/>
                    </a:moveTo>
                    <a:lnTo>
                      <a:pt x="698" y="94"/>
                    </a:lnTo>
                    <a:lnTo>
                      <a:pt x="697" y="93"/>
                    </a:lnTo>
                    <a:lnTo>
                      <a:pt x="697" y="91"/>
                    </a:lnTo>
                    <a:lnTo>
                      <a:pt x="698" y="90"/>
                    </a:lnTo>
                    <a:lnTo>
                      <a:pt x="699" y="89"/>
                    </a:lnTo>
                    <a:lnTo>
                      <a:pt x="700" y="90"/>
                    </a:lnTo>
                    <a:lnTo>
                      <a:pt x="699" y="94"/>
                    </a:lnTo>
                    <a:close/>
                    <a:moveTo>
                      <a:pt x="354" y="9"/>
                    </a:moveTo>
                    <a:lnTo>
                      <a:pt x="352" y="15"/>
                    </a:lnTo>
                    <a:lnTo>
                      <a:pt x="355" y="15"/>
                    </a:lnTo>
                    <a:lnTo>
                      <a:pt x="356" y="15"/>
                    </a:lnTo>
                    <a:lnTo>
                      <a:pt x="363" y="15"/>
                    </a:lnTo>
                    <a:lnTo>
                      <a:pt x="369" y="15"/>
                    </a:lnTo>
                    <a:lnTo>
                      <a:pt x="376" y="15"/>
                    </a:lnTo>
                    <a:lnTo>
                      <a:pt x="381" y="15"/>
                    </a:lnTo>
                    <a:lnTo>
                      <a:pt x="387" y="15"/>
                    </a:lnTo>
                    <a:lnTo>
                      <a:pt x="394" y="15"/>
                    </a:lnTo>
                    <a:lnTo>
                      <a:pt x="399" y="15"/>
                    </a:lnTo>
                    <a:lnTo>
                      <a:pt x="406" y="15"/>
                    </a:lnTo>
                    <a:lnTo>
                      <a:pt x="412" y="15"/>
                    </a:lnTo>
                    <a:lnTo>
                      <a:pt x="416" y="15"/>
                    </a:lnTo>
                    <a:lnTo>
                      <a:pt x="418" y="15"/>
                    </a:lnTo>
                    <a:lnTo>
                      <a:pt x="424" y="15"/>
                    </a:lnTo>
                    <a:lnTo>
                      <a:pt x="430" y="15"/>
                    </a:lnTo>
                    <a:lnTo>
                      <a:pt x="436" y="15"/>
                    </a:lnTo>
                    <a:lnTo>
                      <a:pt x="442" y="15"/>
                    </a:lnTo>
                    <a:lnTo>
                      <a:pt x="448" y="15"/>
                    </a:lnTo>
                    <a:lnTo>
                      <a:pt x="455" y="15"/>
                    </a:lnTo>
                    <a:lnTo>
                      <a:pt x="456" y="15"/>
                    </a:lnTo>
                    <a:lnTo>
                      <a:pt x="463" y="21"/>
                    </a:lnTo>
                    <a:lnTo>
                      <a:pt x="471" y="27"/>
                    </a:lnTo>
                    <a:lnTo>
                      <a:pt x="479" y="33"/>
                    </a:lnTo>
                    <a:lnTo>
                      <a:pt x="497" y="31"/>
                    </a:lnTo>
                    <a:lnTo>
                      <a:pt x="505" y="30"/>
                    </a:lnTo>
                    <a:lnTo>
                      <a:pt x="509" y="15"/>
                    </a:lnTo>
                    <a:lnTo>
                      <a:pt x="510" y="15"/>
                    </a:lnTo>
                    <a:lnTo>
                      <a:pt x="524" y="15"/>
                    </a:lnTo>
                    <a:lnTo>
                      <a:pt x="538" y="15"/>
                    </a:lnTo>
                    <a:lnTo>
                      <a:pt x="551" y="15"/>
                    </a:lnTo>
                    <a:lnTo>
                      <a:pt x="566" y="15"/>
                    </a:lnTo>
                    <a:lnTo>
                      <a:pt x="579" y="15"/>
                    </a:lnTo>
                    <a:lnTo>
                      <a:pt x="593" y="15"/>
                    </a:lnTo>
                    <a:lnTo>
                      <a:pt x="607" y="15"/>
                    </a:lnTo>
                    <a:lnTo>
                      <a:pt x="620" y="15"/>
                    </a:lnTo>
                    <a:lnTo>
                      <a:pt x="635" y="15"/>
                    </a:lnTo>
                    <a:lnTo>
                      <a:pt x="648" y="15"/>
                    </a:lnTo>
                    <a:lnTo>
                      <a:pt x="662" y="15"/>
                    </a:lnTo>
                    <a:lnTo>
                      <a:pt x="677" y="15"/>
                    </a:lnTo>
                    <a:lnTo>
                      <a:pt x="676" y="16"/>
                    </a:lnTo>
                    <a:lnTo>
                      <a:pt x="674" y="16"/>
                    </a:lnTo>
                    <a:lnTo>
                      <a:pt x="673" y="17"/>
                    </a:lnTo>
                    <a:lnTo>
                      <a:pt x="674" y="18"/>
                    </a:lnTo>
                    <a:lnTo>
                      <a:pt x="676" y="18"/>
                    </a:lnTo>
                    <a:lnTo>
                      <a:pt x="676" y="26"/>
                    </a:lnTo>
                    <a:lnTo>
                      <a:pt x="677" y="35"/>
                    </a:lnTo>
                    <a:lnTo>
                      <a:pt x="677" y="38"/>
                    </a:lnTo>
                    <a:lnTo>
                      <a:pt x="678" y="39"/>
                    </a:lnTo>
                    <a:lnTo>
                      <a:pt x="678" y="40"/>
                    </a:lnTo>
                    <a:lnTo>
                      <a:pt x="679" y="41"/>
                    </a:lnTo>
                    <a:lnTo>
                      <a:pt x="682" y="49"/>
                    </a:lnTo>
                    <a:lnTo>
                      <a:pt x="690" y="62"/>
                    </a:lnTo>
                    <a:lnTo>
                      <a:pt x="695" y="66"/>
                    </a:lnTo>
                    <a:lnTo>
                      <a:pt x="702" y="74"/>
                    </a:lnTo>
                    <a:lnTo>
                      <a:pt x="702" y="75"/>
                    </a:lnTo>
                    <a:lnTo>
                      <a:pt x="702" y="76"/>
                    </a:lnTo>
                    <a:lnTo>
                      <a:pt x="702" y="77"/>
                    </a:lnTo>
                    <a:lnTo>
                      <a:pt x="700" y="79"/>
                    </a:lnTo>
                    <a:lnTo>
                      <a:pt x="699" y="77"/>
                    </a:lnTo>
                    <a:lnTo>
                      <a:pt x="698" y="79"/>
                    </a:lnTo>
                    <a:lnTo>
                      <a:pt x="697" y="77"/>
                    </a:lnTo>
                    <a:lnTo>
                      <a:pt x="695" y="75"/>
                    </a:lnTo>
                    <a:lnTo>
                      <a:pt x="695" y="74"/>
                    </a:lnTo>
                    <a:lnTo>
                      <a:pt x="695" y="73"/>
                    </a:lnTo>
                    <a:lnTo>
                      <a:pt x="696" y="73"/>
                    </a:lnTo>
                    <a:lnTo>
                      <a:pt x="696" y="74"/>
                    </a:lnTo>
                    <a:lnTo>
                      <a:pt x="697" y="74"/>
                    </a:lnTo>
                    <a:lnTo>
                      <a:pt x="698" y="75"/>
                    </a:lnTo>
                    <a:lnTo>
                      <a:pt x="698" y="76"/>
                    </a:lnTo>
                    <a:lnTo>
                      <a:pt x="699" y="75"/>
                    </a:lnTo>
                    <a:lnTo>
                      <a:pt x="698" y="73"/>
                    </a:lnTo>
                    <a:lnTo>
                      <a:pt x="697" y="71"/>
                    </a:lnTo>
                    <a:lnTo>
                      <a:pt x="696" y="69"/>
                    </a:lnTo>
                    <a:lnTo>
                      <a:pt x="695" y="71"/>
                    </a:lnTo>
                    <a:lnTo>
                      <a:pt x="694" y="69"/>
                    </a:lnTo>
                    <a:lnTo>
                      <a:pt x="693" y="69"/>
                    </a:lnTo>
                    <a:lnTo>
                      <a:pt x="693" y="68"/>
                    </a:lnTo>
                    <a:lnTo>
                      <a:pt x="691" y="68"/>
                    </a:lnTo>
                    <a:lnTo>
                      <a:pt x="693" y="67"/>
                    </a:lnTo>
                    <a:lnTo>
                      <a:pt x="693" y="66"/>
                    </a:lnTo>
                    <a:lnTo>
                      <a:pt x="691" y="65"/>
                    </a:lnTo>
                    <a:lnTo>
                      <a:pt x="690" y="65"/>
                    </a:lnTo>
                    <a:lnTo>
                      <a:pt x="689" y="66"/>
                    </a:lnTo>
                    <a:lnTo>
                      <a:pt x="689" y="67"/>
                    </a:lnTo>
                    <a:lnTo>
                      <a:pt x="689" y="69"/>
                    </a:lnTo>
                    <a:lnTo>
                      <a:pt x="690" y="69"/>
                    </a:lnTo>
                    <a:lnTo>
                      <a:pt x="690" y="71"/>
                    </a:lnTo>
                    <a:lnTo>
                      <a:pt x="690" y="73"/>
                    </a:lnTo>
                    <a:lnTo>
                      <a:pt x="690" y="74"/>
                    </a:lnTo>
                    <a:lnTo>
                      <a:pt x="689" y="75"/>
                    </a:lnTo>
                    <a:lnTo>
                      <a:pt x="688" y="75"/>
                    </a:lnTo>
                    <a:lnTo>
                      <a:pt x="688" y="76"/>
                    </a:lnTo>
                    <a:lnTo>
                      <a:pt x="688" y="77"/>
                    </a:lnTo>
                    <a:lnTo>
                      <a:pt x="690" y="79"/>
                    </a:lnTo>
                    <a:lnTo>
                      <a:pt x="691" y="83"/>
                    </a:lnTo>
                    <a:lnTo>
                      <a:pt x="693" y="87"/>
                    </a:lnTo>
                    <a:lnTo>
                      <a:pt x="694" y="96"/>
                    </a:lnTo>
                    <a:lnTo>
                      <a:pt x="694" y="99"/>
                    </a:lnTo>
                    <a:lnTo>
                      <a:pt x="697" y="107"/>
                    </a:lnTo>
                    <a:lnTo>
                      <a:pt x="697" y="110"/>
                    </a:lnTo>
                    <a:lnTo>
                      <a:pt x="697" y="112"/>
                    </a:lnTo>
                    <a:lnTo>
                      <a:pt x="696" y="113"/>
                    </a:lnTo>
                    <a:lnTo>
                      <a:pt x="696" y="114"/>
                    </a:lnTo>
                    <a:lnTo>
                      <a:pt x="694" y="114"/>
                    </a:lnTo>
                    <a:lnTo>
                      <a:pt x="694" y="116"/>
                    </a:lnTo>
                    <a:lnTo>
                      <a:pt x="694" y="121"/>
                    </a:lnTo>
                    <a:lnTo>
                      <a:pt x="694" y="123"/>
                    </a:lnTo>
                    <a:lnTo>
                      <a:pt x="694" y="124"/>
                    </a:lnTo>
                    <a:lnTo>
                      <a:pt x="695" y="127"/>
                    </a:lnTo>
                    <a:lnTo>
                      <a:pt x="696" y="130"/>
                    </a:lnTo>
                    <a:lnTo>
                      <a:pt x="696" y="132"/>
                    </a:lnTo>
                    <a:lnTo>
                      <a:pt x="696" y="135"/>
                    </a:lnTo>
                    <a:lnTo>
                      <a:pt x="696" y="138"/>
                    </a:lnTo>
                    <a:lnTo>
                      <a:pt x="695" y="139"/>
                    </a:lnTo>
                    <a:lnTo>
                      <a:pt x="695" y="140"/>
                    </a:lnTo>
                    <a:lnTo>
                      <a:pt x="695" y="142"/>
                    </a:lnTo>
                    <a:lnTo>
                      <a:pt x="695" y="144"/>
                    </a:lnTo>
                    <a:lnTo>
                      <a:pt x="698" y="155"/>
                    </a:lnTo>
                    <a:lnTo>
                      <a:pt x="699" y="156"/>
                    </a:lnTo>
                    <a:lnTo>
                      <a:pt x="699" y="160"/>
                    </a:lnTo>
                    <a:lnTo>
                      <a:pt x="698" y="161"/>
                    </a:lnTo>
                    <a:lnTo>
                      <a:pt x="698" y="163"/>
                    </a:lnTo>
                    <a:lnTo>
                      <a:pt x="697" y="164"/>
                    </a:lnTo>
                    <a:lnTo>
                      <a:pt x="697" y="165"/>
                    </a:lnTo>
                    <a:lnTo>
                      <a:pt x="698" y="168"/>
                    </a:lnTo>
                    <a:lnTo>
                      <a:pt x="697" y="169"/>
                    </a:lnTo>
                    <a:lnTo>
                      <a:pt x="698" y="171"/>
                    </a:lnTo>
                    <a:lnTo>
                      <a:pt x="699" y="173"/>
                    </a:lnTo>
                    <a:lnTo>
                      <a:pt x="700" y="176"/>
                    </a:lnTo>
                    <a:lnTo>
                      <a:pt x="703" y="190"/>
                    </a:lnTo>
                    <a:lnTo>
                      <a:pt x="703" y="196"/>
                    </a:lnTo>
                    <a:lnTo>
                      <a:pt x="703" y="197"/>
                    </a:lnTo>
                    <a:lnTo>
                      <a:pt x="704" y="197"/>
                    </a:lnTo>
                    <a:lnTo>
                      <a:pt x="704" y="198"/>
                    </a:lnTo>
                    <a:lnTo>
                      <a:pt x="705" y="198"/>
                    </a:lnTo>
                    <a:lnTo>
                      <a:pt x="705" y="199"/>
                    </a:lnTo>
                    <a:lnTo>
                      <a:pt x="704" y="199"/>
                    </a:lnTo>
                    <a:lnTo>
                      <a:pt x="704" y="200"/>
                    </a:lnTo>
                    <a:lnTo>
                      <a:pt x="706" y="201"/>
                    </a:lnTo>
                    <a:lnTo>
                      <a:pt x="706" y="205"/>
                    </a:lnTo>
                    <a:lnTo>
                      <a:pt x="707" y="209"/>
                    </a:lnTo>
                    <a:lnTo>
                      <a:pt x="708" y="211"/>
                    </a:lnTo>
                    <a:lnTo>
                      <a:pt x="708" y="215"/>
                    </a:lnTo>
                    <a:lnTo>
                      <a:pt x="709" y="216"/>
                    </a:lnTo>
                    <a:lnTo>
                      <a:pt x="711" y="218"/>
                    </a:lnTo>
                    <a:lnTo>
                      <a:pt x="713" y="221"/>
                    </a:lnTo>
                    <a:lnTo>
                      <a:pt x="714" y="223"/>
                    </a:lnTo>
                    <a:lnTo>
                      <a:pt x="715" y="223"/>
                    </a:lnTo>
                    <a:lnTo>
                      <a:pt x="715" y="224"/>
                    </a:lnTo>
                    <a:lnTo>
                      <a:pt x="716" y="224"/>
                    </a:lnTo>
                    <a:lnTo>
                      <a:pt x="717" y="224"/>
                    </a:lnTo>
                    <a:lnTo>
                      <a:pt x="721" y="223"/>
                    </a:lnTo>
                    <a:lnTo>
                      <a:pt x="723" y="223"/>
                    </a:lnTo>
                    <a:lnTo>
                      <a:pt x="723" y="224"/>
                    </a:lnTo>
                    <a:lnTo>
                      <a:pt x="725" y="224"/>
                    </a:lnTo>
                    <a:lnTo>
                      <a:pt x="726" y="225"/>
                    </a:lnTo>
                    <a:lnTo>
                      <a:pt x="728" y="224"/>
                    </a:lnTo>
                    <a:lnTo>
                      <a:pt x="728" y="225"/>
                    </a:lnTo>
                    <a:lnTo>
                      <a:pt x="728" y="226"/>
                    </a:lnTo>
                    <a:lnTo>
                      <a:pt x="729" y="227"/>
                    </a:lnTo>
                    <a:lnTo>
                      <a:pt x="728" y="230"/>
                    </a:lnTo>
                    <a:lnTo>
                      <a:pt x="729" y="228"/>
                    </a:lnTo>
                    <a:lnTo>
                      <a:pt x="730" y="228"/>
                    </a:lnTo>
                    <a:lnTo>
                      <a:pt x="731" y="230"/>
                    </a:lnTo>
                    <a:lnTo>
                      <a:pt x="731" y="231"/>
                    </a:lnTo>
                    <a:lnTo>
                      <a:pt x="738" y="232"/>
                    </a:lnTo>
                    <a:lnTo>
                      <a:pt x="740" y="234"/>
                    </a:lnTo>
                    <a:lnTo>
                      <a:pt x="742" y="238"/>
                    </a:lnTo>
                    <a:lnTo>
                      <a:pt x="745" y="240"/>
                    </a:lnTo>
                    <a:lnTo>
                      <a:pt x="747" y="241"/>
                    </a:lnTo>
                    <a:lnTo>
                      <a:pt x="749" y="242"/>
                    </a:lnTo>
                    <a:lnTo>
                      <a:pt x="750" y="243"/>
                    </a:lnTo>
                    <a:lnTo>
                      <a:pt x="749" y="244"/>
                    </a:lnTo>
                    <a:lnTo>
                      <a:pt x="748" y="246"/>
                    </a:lnTo>
                    <a:lnTo>
                      <a:pt x="747" y="247"/>
                    </a:lnTo>
                    <a:lnTo>
                      <a:pt x="749" y="251"/>
                    </a:lnTo>
                    <a:lnTo>
                      <a:pt x="751" y="253"/>
                    </a:lnTo>
                    <a:lnTo>
                      <a:pt x="755" y="255"/>
                    </a:lnTo>
                    <a:lnTo>
                      <a:pt x="757" y="253"/>
                    </a:lnTo>
                    <a:lnTo>
                      <a:pt x="757" y="251"/>
                    </a:lnTo>
                    <a:lnTo>
                      <a:pt x="758" y="251"/>
                    </a:lnTo>
                    <a:lnTo>
                      <a:pt x="760" y="250"/>
                    </a:lnTo>
                    <a:lnTo>
                      <a:pt x="762" y="250"/>
                    </a:lnTo>
                    <a:lnTo>
                      <a:pt x="760" y="251"/>
                    </a:lnTo>
                    <a:lnTo>
                      <a:pt x="759" y="251"/>
                    </a:lnTo>
                    <a:lnTo>
                      <a:pt x="759" y="252"/>
                    </a:lnTo>
                    <a:lnTo>
                      <a:pt x="759" y="253"/>
                    </a:lnTo>
                    <a:lnTo>
                      <a:pt x="758" y="255"/>
                    </a:lnTo>
                    <a:lnTo>
                      <a:pt x="757" y="255"/>
                    </a:lnTo>
                    <a:lnTo>
                      <a:pt x="756" y="255"/>
                    </a:lnTo>
                    <a:lnTo>
                      <a:pt x="756" y="256"/>
                    </a:lnTo>
                    <a:lnTo>
                      <a:pt x="758" y="255"/>
                    </a:lnTo>
                    <a:lnTo>
                      <a:pt x="759" y="256"/>
                    </a:lnTo>
                    <a:lnTo>
                      <a:pt x="760" y="256"/>
                    </a:lnTo>
                    <a:lnTo>
                      <a:pt x="762" y="257"/>
                    </a:lnTo>
                    <a:lnTo>
                      <a:pt x="764" y="257"/>
                    </a:lnTo>
                    <a:lnTo>
                      <a:pt x="765" y="257"/>
                    </a:lnTo>
                    <a:lnTo>
                      <a:pt x="766" y="257"/>
                    </a:lnTo>
                    <a:lnTo>
                      <a:pt x="765" y="256"/>
                    </a:lnTo>
                    <a:lnTo>
                      <a:pt x="766" y="255"/>
                    </a:lnTo>
                    <a:lnTo>
                      <a:pt x="767" y="256"/>
                    </a:lnTo>
                    <a:lnTo>
                      <a:pt x="769" y="259"/>
                    </a:lnTo>
                    <a:lnTo>
                      <a:pt x="768" y="260"/>
                    </a:lnTo>
                    <a:lnTo>
                      <a:pt x="769" y="260"/>
                    </a:lnTo>
                    <a:lnTo>
                      <a:pt x="771" y="261"/>
                    </a:lnTo>
                    <a:lnTo>
                      <a:pt x="772" y="260"/>
                    </a:lnTo>
                    <a:lnTo>
                      <a:pt x="773" y="261"/>
                    </a:lnTo>
                    <a:lnTo>
                      <a:pt x="773" y="264"/>
                    </a:lnTo>
                    <a:lnTo>
                      <a:pt x="773" y="265"/>
                    </a:lnTo>
                    <a:lnTo>
                      <a:pt x="774" y="265"/>
                    </a:lnTo>
                    <a:lnTo>
                      <a:pt x="775" y="264"/>
                    </a:lnTo>
                    <a:lnTo>
                      <a:pt x="775" y="263"/>
                    </a:lnTo>
                    <a:lnTo>
                      <a:pt x="774" y="261"/>
                    </a:lnTo>
                    <a:lnTo>
                      <a:pt x="775" y="261"/>
                    </a:lnTo>
                    <a:lnTo>
                      <a:pt x="777" y="265"/>
                    </a:lnTo>
                    <a:lnTo>
                      <a:pt x="777" y="266"/>
                    </a:lnTo>
                    <a:lnTo>
                      <a:pt x="777" y="267"/>
                    </a:lnTo>
                    <a:lnTo>
                      <a:pt x="779" y="268"/>
                    </a:lnTo>
                    <a:lnTo>
                      <a:pt x="779" y="269"/>
                    </a:lnTo>
                    <a:lnTo>
                      <a:pt x="769" y="276"/>
                    </a:lnTo>
                    <a:lnTo>
                      <a:pt x="768" y="278"/>
                    </a:lnTo>
                    <a:lnTo>
                      <a:pt x="765" y="288"/>
                    </a:lnTo>
                    <a:lnTo>
                      <a:pt x="763" y="291"/>
                    </a:lnTo>
                    <a:lnTo>
                      <a:pt x="762" y="292"/>
                    </a:lnTo>
                    <a:lnTo>
                      <a:pt x="759" y="293"/>
                    </a:lnTo>
                    <a:lnTo>
                      <a:pt x="758" y="294"/>
                    </a:lnTo>
                    <a:lnTo>
                      <a:pt x="757" y="296"/>
                    </a:lnTo>
                    <a:lnTo>
                      <a:pt x="758" y="297"/>
                    </a:lnTo>
                    <a:lnTo>
                      <a:pt x="757" y="298"/>
                    </a:lnTo>
                    <a:lnTo>
                      <a:pt x="756" y="299"/>
                    </a:lnTo>
                    <a:lnTo>
                      <a:pt x="755" y="299"/>
                    </a:lnTo>
                    <a:lnTo>
                      <a:pt x="754" y="299"/>
                    </a:lnTo>
                    <a:lnTo>
                      <a:pt x="754" y="298"/>
                    </a:lnTo>
                    <a:lnTo>
                      <a:pt x="752" y="297"/>
                    </a:lnTo>
                    <a:lnTo>
                      <a:pt x="750" y="298"/>
                    </a:lnTo>
                    <a:lnTo>
                      <a:pt x="749" y="298"/>
                    </a:lnTo>
                    <a:lnTo>
                      <a:pt x="749" y="299"/>
                    </a:lnTo>
                    <a:lnTo>
                      <a:pt x="749" y="300"/>
                    </a:lnTo>
                    <a:lnTo>
                      <a:pt x="749" y="301"/>
                    </a:lnTo>
                    <a:lnTo>
                      <a:pt x="748" y="301"/>
                    </a:lnTo>
                    <a:lnTo>
                      <a:pt x="747" y="301"/>
                    </a:lnTo>
                    <a:lnTo>
                      <a:pt x="747" y="300"/>
                    </a:lnTo>
                    <a:lnTo>
                      <a:pt x="747" y="299"/>
                    </a:lnTo>
                    <a:lnTo>
                      <a:pt x="747" y="298"/>
                    </a:lnTo>
                    <a:lnTo>
                      <a:pt x="746" y="298"/>
                    </a:lnTo>
                    <a:lnTo>
                      <a:pt x="745" y="298"/>
                    </a:lnTo>
                    <a:lnTo>
                      <a:pt x="743" y="298"/>
                    </a:lnTo>
                    <a:lnTo>
                      <a:pt x="739" y="301"/>
                    </a:lnTo>
                    <a:lnTo>
                      <a:pt x="738" y="303"/>
                    </a:lnTo>
                    <a:lnTo>
                      <a:pt x="737" y="305"/>
                    </a:lnTo>
                    <a:lnTo>
                      <a:pt x="734" y="305"/>
                    </a:lnTo>
                    <a:lnTo>
                      <a:pt x="733" y="303"/>
                    </a:lnTo>
                    <a:lnTo>
                      <a:pt x="732" y="302"/>
                    </a:lnTo>
                    <a:lnTo>
                      <a:pt x="731" y="302"/>
                    </a:lnTo>
                    <a:lnTo>
                      <a:pt x="729" y="303"/>
                    </a:lnTo>
                    <a:lnTo>
                      <a:pt x="726" y="308"/>
                    </a:lnTo>
                    <a:lnTo>
                      <a:pt x="723" y="309"/>
                    </a:lnTo>
                    <a:lnTo>
                      <a:pt x="721" y="309"/>
                    </a:lnTo>
                    <a:lnTo>
                      <a:pt x="713" y="311"/>
                    </a:lnTo>
                    <a:lnTo>
                      <a:pt x="713" y="313"/>
                    </a:lnTo>
                    <a:lnTo>
                      <a:pt x="713" y="316"/>
                    </a:lnTo>
                    <a:lnTo>
                      <a:pt x="713" y="317"/>
                    </a:lnTo>
                    <a:lnTo>
                      <a:pt x="713" y="319"/>
                    </a:lnTo>
                    <a:lnTo>
                      <a:pt x="713" y="320"/>
                    </a:lnTo>
                    <a:lnTo>
                      <a:pt x="711" y="323"/>
                    </a:lnTo>
                    <a:lnTo>
                      <a:pt x="711" y="325"/>
                    </a:lnTo>
                    <a:lnTo>
                      <a:pt x="711" y="326"/>
                    </a:lnTo>
                    <a:lnTo>
                      <a:pt x="707" y="330"/>
                    </a:lnTo>
                    <a:lnTo>
                      <a:pt x="702" y="328"/>
                    </a:lnTo>
                    <a:lnTo>
                      <a:pt x="699" y="328"/>
                    </a:lnTo>
                    <a:lnTo>
                      <a:pt x="697" y="331"/>
                    </a:lnTo>
                    <a:lnTo>
                      <a:pt x="695" y="331"/>
                    </a:lnTo>
                    <a:lnTo>
                      <a:pt x="691" y="331"/>
                    </a:lnTo>
                    <a:lnTo>
                      <a:pt x="690" y="331"/>
                    </a:lnTo>
                    <a:lnTo>
                      <a:pt x="688" y="330"/>
                    </a:lnTo>
                    <a:lnTo>
                      <a:pt x="688" y="328"/>
                    </a:lnTo>
                    <a:lnTo>
                      <a:pt x="686" y="328"/>
                    </a:lnTo>
                    <a:lnTo>
                      <a:pt x="685" y="328"/>
                    </a:lnTo>
                    <a:lnTo>
                      <a:pt x="683" y="327"/>
                    </a:lnTo>
                    <a:lnTo>
                      <a:pt x="682" y="327"/>
                    </a:lnTo>
                    <a:lnTo>
                      <a:pt x="681" y="327"/>
                    </a:lnTo>
                    <a:lnTo>
                      <a:pt x="681" y="328"/>
                    </a:lnTo>
                    <a:lnTo>
                      <a:pt x="682" y="331"/>
                    </a:lnTo>
                    <a:lnTo>
                      <a:pt x="682" y="332"/>
                    </a:lnTo>
                    <a:lnTo>
                      <a:pt x="682" y="333"/>
                    </a:lnTo>
                    <a:lnTo>
                      <a:pt x="681" y="335"/>
                    </a:lnTo>
                    <a:lnTo>
                      <a:pt x="682" y="336"/>
                    </a:lnTo>
                    <a:lnTo>
                      <a:pt x="682" y="338"/>
                    </a:lnTo>
                    <a:lnTo>
                      <a:pt x="682" y="341"/>
                    </a:lnTo>
                    <a:lnTo>
                      <a:pt x="683" y="341"/>
                    </a:lnTo>
                    <a:lnTo>
                      <a:pt x="683" y="342"/>
                    </a:lnTo>
                    <a:lnTo>
                      <a:pt x="682" y="342"/>
                    </a:lnTo>
                    <a:lnTo>
                      <a:pt x="682" y="343"/>
                    </a:lnTo>
                    <a:lnTo>
                      <a:pt x="682" y="347"/>
                    </a:lnTo>
                    <a:lnTo>
                      <a:pt x="681" y="350"/>
                    </a:lnTo>
                    <a:lnTo>
                      <a:pt x="680" y="351"/>
                    </a:lnTo>
                    <a:lnTo>
                      <a:pt x="678" y="352"/>
                    </a:lnTo>
                    <a:lnTo>
                      <a:pt x="677" y="353"/>
                    </a:lnTo>
                    <a:lnTo>
                      <a:pt x="677" y="355"/>
                    </a:lnTo>
                    <a:lnTo>
                      <a:pt x="677" y="356"/>
                    </a:lnTo>
                    <a:lnTo>
                      <a:pt x="677" y="358"/>
                    </a:lnTo>
                    <a:lnTo>
                      <a:pt x="677" y="359"/>
                    </a:lnTo>
                    <a:lnTo>
                      <a:pt x="676" y="361"/>
                    </a:lnTo>
                    <a:lnTo>
                      <a:pt x="676" y="363"/>
                    </a:lnTo>
                    <a:lnTo>
                      <a:pt x="676" y="364"/>
                    </a:lnTo>
                    <a:lnTo>
                      <a:pt x="677" y="365"/>
                    </a:lnTo>
                    <a:lnTo>
                      <a:pt x="678" y="366"/>
                    </a:lnTo>
                    <a:lnTo>
                      <a:pt x="679" y="367"/>
                    </a:lnTo>
                    <a:lnTo>
                      <a:pt x="679" y="368"/>
                    </a:lnTo>
                    <a:lnTo>
                      <a:pt x="679" y="369"/>
                    </a:lnTo>
                    <a:lnTo>
                      <a:pt x="679" y="370"/>
                    </a:lnTo>
                    <a:lnTo>
                      <a:pt x="679" y="372"/>
                    </a:lnTo>
                    <a:lnTo>
                      <a:pt x="679" y="373"/>
                    </a:lnTo>
                    <a:lnTo>
                      <a:pt x="680" y="375"/>
                    </a:lnTo>
                    <a:lnTo>
                      <a:pt x="680" y="377"/>
                    </a:lnTo>
                    <a:lnTo>
                      <a:pt x="680" y="378"/>
                    </a:lnTo>
                    <a:lnTo>
                      <a:pt x="677" y="381"/>
                    </a:lnTo>
                    <a:lnTo>
                      <a:pt x="677" y="383"/>
                    </a:lnTo>
                    <a:lnTo>
                      <a:pt x="674" y="389"/>
                    </a:lnTo>
                    <a:lnTo>
                      <a:pt x="671" y="395"/>
                    </a:lnTo>
                    <a:lnTo>
                      <a:pt x="669" y="405"/>
                    </a:lnTo>
                    <a:lnTo>
                      <a:pt x="668" y="407"/>
                    </a:lnTo>
                    <a:lnTo>
                      <a:pt x="664" y="410"/>
                    </a:lnTo>
                    <a:lnTo>
                      <a:pt x="663" y="411"/>
                    </a:lnTo>
                    <a:lnTo>
                      <a:pt x="660" y="423"/>
                    </a:lnTo>
                    <a:lnTo>
                      <a:pt x="660" y="426"/>
                    </a:lnTo>
                    <a:lnTo>
                      <a:pt x="661" y="428"/>
                    </a:lnTo>
                    <a:lnTo>
                      <a:pt x="659" y="430"/>
                    </a:lnTo>
                    <a:lnTo>
                      <a:pt x="657" y="432"/>
                    </a:lnTo>
                    <a:lnTo>
                      <a:pt x="655" y="441"/>
                    </a:lnTo>
                    <a:lnTo>
                      <a:pt x="654" y="442"/>
                    </a:lnTo>
                    <a:lnTo>
                      <a:pt x="650" y="447"/>
                    </a:lnTo>
                    <a:lnTo>
                      <a:pt x="648" y="448"/>
                    </a:lnTo>
                    <a:lnTo>
                      <a:pt x="648" y="449"/>
                    </a:lnTo>
                    <a:lnTo>
                      <a:pt x="650" y="455"/>
                    </a:lnTo>
                    <a:lnTo>
                      <a:pt x="651" y="466"/>
                    </a:lnTo>
                    <a:lnTo>
                      <a:pt x="651" y="469"/>
                    </a:lnTo>
                    <a:lnTo>
                      <a:pt x="652" y="475"/>
                    </a:lnTo>
                    <a:lnTo>
                      <a:pt x="653" y="483"/>
                    </a:lnTo>
                    <a:lnTo>
                      <a:pt x="654" y="490"/>
                    </a:lnTo>
                    <a:lnTo>
                      <a:pt x="655" y="501"/>
                    </a:lnTo>
                    <a:lnTo>
                      <a:pt x="650" y="518"/>
                    </a:lnTo>
                    <a:lnTo>
                      <a:pt x="650" y="519"/>
                    </a:lnTo>
                    <a:lnTo>
                      <a:pt x="650" y="522"/>
                    </a:lnTo>
                    <a:lnTo>
                      <a:pt x="650" y="523"/>
                    </a:lnTo>
                    <a:lnTo>
                      <a:pt x="651" y="526"/>
                    </a:lnTo>
                    <a:lnTo>
                      <a:pt x="651" y="528"/>
                    </a:lnTo>
                    <a:lnTo>
                      <a:pt x="650" y="532"/>
                    </a:lnTo>
                    <a:lnTo>
                      <a:pt x="647" y="537"/>
                    </a:lnTo>
                    <a:lnTo>
                      <a:pt x="647" y="539"/>
                    </a:lnTo>
                    <a:lnTo>
                      <a:pt x="647" y="542"/>
                    </a:lnTo>
                    <a:lnTo>
                      <a:pt x="646" y="544"/>
                    </a:lnTo>
                    <a:lnTo>
                      <a:pt x="637" y="557"/>
                    </a:lnTo>
                    <a:lnTo>
                      <a:pt x="631" y="577"/>
                    </a:lnTo>
                    <a:lnTo>
                      <a:pt x="631" y="578"/>
                    </a:lnTo>
                    <a:lnTo>
                      <a:pt x="633" y="579"/>
                    </a:lnTo>
                    <a:lnTo>
                      <a:pt x="633" y="581"/>
                    </a:lnTo>
                    <a:lnTo>
                      <a:pt x="631" y="582"/>
                    </a:lnTo>
                    <a:lnTo>
                      <a:pt x="630" y="583"/>
                    </a:lnTo>
                    <a:lnTo>
                      <a:pt x="630" y="585"/>
                    </a:lnTo>
                    <a:lnTo>
                      <a:pt x="631" y="587"/>
                    </a:lnTo>
                    <a:lnTo>
                      <a:pt x="633" y="589"/>
                    </a:lnTo>
                    <a:lnTo>
                      <a:pt x="633" y="590"/>
                    </a:lnTo>
                    <a:lnTo>
                      <a:pt x="631" y="596"/>
                    </a:lnTo>
                    <a:lnTo>
                      <a:pt x="630" y="598"/>
                    </a:lnTo>
                    <a:lnTo>
                      <a:pt x="629" y="598"/>
                    </a:lnTo>
                    <a:lnTo>
                      <a:pt x="628" y="598"/>
                    </a:lnTo>
                    <a:lnTo>
                      <a:pt x="627" y="598"/>
                    </a:lnTo>
                    <a:lnTo>
                      <a:pt x="627" y="596"/>
                    </a:lnTo>
                    <a:lnTo>
                      <a:pt x="626" y="596"/>
                    </a:lnTo>
                    <a:lnTo>
                      <a:pt x="608" y="599"/>
                    </a:lnTo>
                    <a:lnTo>
                      <a:pt x="605" y="600"/>
                    </a:lnTo>
                    <a:lnTo>
                      <a:pt x="604" y="600"/>
                    </a:lnTo>
                    <a:lnTo>
                      <a:pt x="604" y="601"/>
                    </a:lnTo>
                    <a:lnTo>
                      <a:pt x="604" y="602"/>
                    </a:lnTo>
                    <a:lnTo>
                      <a:pt x="604" y="603"/>
                    </a:lnTo>
                    <a:lnTo>
                      <a:pt x="603" y="604"/>
                    </a:lnTo>
                    <a:lnTo>
                      <a:pt x="602" y="604"/>
                    </a:lnTo>
                    <a:lnTo>
                      <a:pt x="601" y="604"/>
                    </a:lnTo>
                    <a:lnTo>
                      <a:pt x="601" y="606"/>
                    </a:lnTo>
                    <a:lnTo>
                      <a:pt x="590" y="624"/>
                    </a:lnTo>
                    <a:lnTo>
                      <a:pt x="588" y="626"/>
                    </a:lnTo>
                    <a:lnTo>
                      <a:pt x="588" y="627"/>
                    </a:lnTo>
                    <a:lnTo>
                      <a:pt x="588" y="628"/>
                    </a:lnTo>
                    <a:lnTo>
                      <a:pt x="588" y="629"/>
                    </a:lnTo>
                    <a:lnTo>
                      <a:pt x="587" y="629"/>
                    </a:lnTo>
                    <a:lnTo>
                      <a:pt x="586" y="631"/>
                    </a:lnTo>
                    <a:lnTo>
                      <a:pt x="585" y="631"/>
                    </a:lnTo>
                    <a:lnTo>
                      <a:pt x="585" y="632"/>
                    </a:lnTo>
                    <a:lnTo>
                      <a:pt x="584" y="634"/>
                    </a:lnTo>
                    <a:lnTo>
                      <a:pt x="584" y="637"/>
                    </a:lnTo>
                    <a:lnTo>
                      <a:pt x="583" y="638"/>
                    </a:lnTo>
                    <a:lnTo>
                      <a:pt x="582" y="641"/>
                    </a:lnTo>
                    <a:lnTo>
                      <a:pt x="579" y="642"/>
                    </a:lnTo>
                    <a:lnTo>
                      <a:pt x="579" y="643"/>
                    </a:lnTo>
                    <a:lnTo>
                      <a:pt x="578" y="643"/>
                    </a:lnTo>
                    <a:lnTo>
                      <a:pt x="578" y="644"/>
                    </a:lnTo>
                    <a:lnTo>
                      <a:pt x="577" y="646"/>
                    </a:lnTo>
                    <a:lnTo>
                      <a:pt x="573" y="649"/>
                    </a:lnTo>
                    <a:lnTo>
                      <a:pt x="571" y="649"/>
                    </a:lnTo>
                    <a:lnTo>
                      <a:pt x="569" y="650"/>
                    </a:lnTo>
                    <a:lnTo>
                      <a:pt x="568" y="651"/>
                    </a:lnTo>
                    <a:lnTo>
                      <a:pt x="568" y="653"/>
                    </a:lnTo>
                    <a:lnTo>
                      <a:pt x="567" y="654"/>
                    </a:lnTo>
                    <a:lnTo>
                      <a:pt x="567" y="656"/>
                    </a:lnTo>
                    <a:lnTo>
                      <a:pt x="567" y="657"/>
                    </a:lnTo>
                    <a:lnTo>
                      <a:pt x="567" y="659"/>
                    </a:lnTo>
                    <a:lnTo>
                      <a:pt x="567" y="662"/>
                    </a:lnTo>
                    <a:lnTo>
                      <a:pt x="567" y="663"/>
                    </a:lnTo>
                    <a:lnTo>
                      <a:pt x="568" y="666"/>
                    </a:lnTo>
                    <a:lnTo>
                      <a:pt x="568" y="667"/>
                    </a:lnTo>
                    <a:lnTo>
                      <a:pt x="568" y="668"/>
                    </a:lnTo>
                    <a:lnTo>
                      <a:pt x="561" y="685"/>
                    </a:lnTo>
                    <a:lnTo>
                      <a:pt x="560" y="686"/>
                    </a:lnTo>
                    <a:lnTo>
                      <a:pt x="561" y="687"/>
                    </a:lnTo>
                    <a:lnTo>
                      <a:pt x="562" y="688"/>
                    </a:lnTo>
                    <a:lnTo>
                      <a:pt x="564" y="690"/>
                    </a:lnTo>
                    <a:lnTo>
                      <a:pt x="562" y="692"/>
                    </a:lnTo>
                    <a:lnTo>
                      <a:pt x="559" y="703"/>
                    </a:lnTo>
                    <a:lnTo>
                      <a:pt x="559" y="704"/>
                    </a:lnTo>
                    <a:lnTo>
                      <a:pt x="559" y="706"/>
                    </a:lnTo>
                    <a:lnTo>
                      <a:pt x="561" y="707"/>
                    </a:lnTo>
                    <a:lnTo>
                      <a:pt x="561" y="708"/>
                    </a:lnTo>
                    <a:lnTo>
                      <a:pt x="561" y="709"/>
                    </a:lnTo>
                    <a:lnTo>
                      <a:pt x="560" y="711"/>
                    </a:lnTo>
                    <a:lnTo>
                      <a:pt x="557" y="713"/>
                    </a:lnTo>
                    <a:lnTo>
                      <a:pt x="556" y="715"/>
                    </a:lnTo>
                    <a:lnTo>
                      <a:pt x="556" y="716"/>
                    </a:lnTo>
                    <a:lnTo>
                      <a:pt x="556" y="717"/>
                    </a:lnTo>
                    <a:lnTo>
                      <a:pt x="554" y="718"/>
                    </a:lnTo>
                    <a:lnTo>
                      <a:pt x="553" y="718"/>
                    </a:lnTo>
                    <a:lnTo>
                      <a:pt x="552" y="718"/>
                    </a:lnTo>
                    <a:lnTo>
                      <a:pt x="551" y="718"/>
                    </a:lnTo>
                    <a:lnTo>
                      <a:pt x="550" y="720"/>
                    </a:lnTo>
                    <a:lnTo>
                      <a:pt x="549" y="719"/>
                    </a:lnTo>
                    <a:lnTo>
                      <a:pt x="550" y="718"/>
                    </a:lnTo>
                    <a:lnTo>
                      <a:pt x="549" y="717"/>
                    </a:lnTo>
                    <a:lnTo>
                      <a:pt x="549" y="716"/>
                    </a:lnTo>
                    <a:lnTo>
                      <a:pt x="547" y="715"/>
                    </a:lnTo>
                    <a:lnTo>
                      <a:pt x="540" y="709"/>
                    </a:lnTo>
                    <a:lnTo>
                      <a:pt x="539" y="709"/>
                    </a:lnTo>
                    <a:lnTo>
                      <a:pt x="538" y="709"/>
                    </a:lnTo>
                    <a:lnTo>
                      <a:pt x="531" y="713"/>
                    </a:lnTo>
                    <a:lnTo>
                      <a:pt x="530" y="715"/>
                    </a:lnTo>
                    <a:lnTo>
                      <a:pt x="528" y="716"/>
                    </a:lnTo>
                    <a:lnTo>
                      <a:pt x="526" y="720"/>
                    </a:lnTo>
                    <a:lnTo>
                      <a:pt x="522" y="728"/>
                    </a:lnTo>
                    <a:lnTo>
                      <a:pt x="521" y="729"/>
                    </a:lnTo>
                    <a:lnTo>
                      <a:pt x="521" y="733"/>
                    </a:lnTo>
                    <a:lnTo>
                      <a:pt x="524" y="745"/>
                    </a:lnTo>
                    <a:lnTo>
                      <a:pt x="524" y="749"/>
                    </a:lnTo>
                    <a:lnTo>
                      <a:pt x="524" y="751"/>
                    </a:lnTo>
                    <a:lnTo>
                      <a:pt x="523" y="751"/>
                    </a:lnTo>
                    <a:lnTo>
                      <a:pt x="523" y="752"/>
                    </a:lnTo>
                    <a:lnTo>
                      <a:pt x="523" y="753"/>
                    </a:lnTo>
                    <a:lnTo>
                      <a:pt x="523" y="754"/>
                    </a:lnTo>
                    <a:lnTo>
                      <a:pt x="523" y="755"/>
                    </a:lnTo>
                    <a:lnTo>
                      <a:pt x="522" y="758"/>
                    </a:lnTo>
                    <a:lnTo>
                      <a:pt x="518" y="760"/>
                    </a:lnTo>
                    <a:lnTo>
                      <a:pt x="510" y="782"/>
                    </a:lnTo>
                    <a:lnTo>
                      <a:pt x="508" y="791"/>
                    </a:lnTo>
                    <a:lnTo>
                      <a:pt x="509" y="795"/>
                    </a:lnTo>
                    <a:lnTo>
                      <a:pt x="499" y="795"/>
                    </a:lnTo>
                    <a:lnTo>
                      <a:pt x="498" y="795"/>
                    </a:lnTo>
                    <a:lnTo>
                      <a:pt x="498" y="794"/>
                    </a:lnTo>
                    <a:lnTo>
                      <a:pt x="498" y="793"/>
                    </a:lnTo>
                    <a:lnTo>
                      <a:pt x="497" y="790"/>
                    </a:lnTo>
                    <a:lnTo>
                      <a:pt x="498" y="785"/>
                    </a:lnTo>
                    <a:lnTo>
                      <a:pt x="499" y="779"/>
                    </a:lnTo>
                    <a:lnTo>
                      <a:pt x="502" y="771"/>
                    </a:lnTo>
                    <a:lnTo>
                      <a:pt x="502" y="770"/>
                    </a:lnTo>
                    <a:lnTo>
                      <a:pt x="502" y="769"/>
                    </a:lnTo>
                    <a:lnTo>
                      <a:pt x="502" y="768"/>
                    </a:lnTo>
                    <a:lnTo>
                      <a:pt x="502" y="766"/>
                    </a:lnTo>
                    <a:lnTo>
                      <a:pt x="502" y="762"/>
                    </a:lnTo>
                    <a:lnTo>
                      <a:pt x="502" y="761"/>
                    </a:lnTo>
                    <a:lnTo>
                      <a:pt x="502" y="759"/>
                    </a:lnTo>
                    <a:lnTo>
                      <a:pt x="502" y="758"/>
                    </a:lnTo>
                    <a:lnTo>
                      <a:pt x="499" y="752"/>
                    </a:lnTo>
                    <a:lnTo>
                      <a:pt x="499" y="751"/>
                    </a:lnTo>
                    <a:lnTo>
                      <a:pt x="485" y="740"/>
                    </a:lnTo>
                    <a:lnTo>
                      <a:pt x="473" y="729"/>
                    </a:lnTo>
                    <a:lnTo>
                      <a:pt x="469" y="724"/>
                    </a:lnTo>
                    <a:lnTo>
                      <a:pt x="467" y="723"/>
                    </a:lnTo>
                    <a:lnTo>
                      <a:pt x="454" y="718"/>
                    </a:lnTo>
                    <a:lnTo>
                      <a:pt x="454" y="717"/>
                    </a:lnTo>
                    <a:lnTo>
                      <a:pt x="454" y="716"/>
                    </a:lnTo>
                    <a:lnTo>
                      <a:pt x="455" y="712"/>
                    </a:lnTo>
                    <a:lnTo>
                      <a:pt x="456" y="712"/>
                    </a:lnTo>
                    <a:lnTo>
                      <a:pt x="456" y="711"/>
                    </a:lnTo>
                    <a:lnTo>
                      <a:pt x="453" y="688"/>
                    </a:lnTo>
                    <a:lnTo>
                      <a:pt x="450" y="666"/>
                    </a:lnTo>
                    <a:lnTo>
                      <a:pt x="450" y="665"/>
                    </a:lnTo>
                    <a:lnTo>
                      <a:pt x="450" y="663"/>
                    </a:lnTo>
                    <a:lnTo>
                      <a:pt x="452" y="663"/>
                    </a:lnTo>
                    <a:lnTo>
                      <a:pt x="452" y="662"/>
                    </a:lnTo>
                    <a:lnTo>
                      <a:pt x="453" y="660"/>
                    </a:lnTo>
                    <a:lnTo>
                      <a:pt x="454" y="651"/>
                    </a:lnTo>
                    <a:lnTo>
                      <a:pt x="454" y="644"/>
                    </a:lnTo>
                    <a:lnTo>
                      <a:pt x="457" y="633"/>
                    </a:lnTo>
                    <a:lnTo>
                      <a:pt x="457" y="627"/>
                    </a:lnTo>
                    <a:lnTo>
                      <a:pt x="429" y="627"/>
                    </a:lnTo>
                    <a:lnTo>
                      <a:pt x="429" y="628"/>
                    </a:lnTo>
                    <a:lnTo>
                      <a:pt x="429" y="629"/>
                    </a:lnTo>
                    <a:lnTo>
                      <a:pt x="429" y="631"/>
                    </a:lnTo>
                    <a:lnTo>
                      <a:pt x="429" y="632"/>
                    </a:lnTo>
                    <a:lnTo>
                      <a:pt x="429" y="633"/>
                    </a:lnTo>
                    <a:lnTo>
                      <a:pt x="429" y="635"/>
                    </a:lnTo>
                    <a:lnTo>
                      <a:pt x="430" y="637"/>
                    </a:lnTo>
                    <a:lnTo>
                      <a:pt x="430" y="638"/>
                    </a:lnTo>
                    <a:lnTo>
                      <a:pt x="430" y="641"/>
                    </a:lnTo>
                    <a:lnTo>
                      <a:pt x="410" y="641"/>
                    </a:lnTo>
                    <a:lnTo>
                      <a:pt x="390" y="641"/>
                    </a:lnTo>
                    <a:lnTo>
                      <a:pt x="406" y="658"/>
                    </a:lnTo>
                    <a:lnTo>
                      <a:pt x="406" y="659"/>
                    </a:lnTo>
                    <a:lnTo>
                      <a:pt x="406" y="660"/>
                    </a:lnTo>
                    <a:lnTo>
                      <a:pt x="407" y="667"/>
                    </a:lnTo>
                    <a:lnTo>
                      <a:pt x="406" y="676"/>
                    </a:lnTo>
                    <a:lnTo>
                      <a:pt x="406" y="683"/>
                    </a:lnTo>
                    <a:lnTo>
                      <a:pt x="407" y="686"/>
                    </a:lnTo>
                    <a:lnTo>
                      <a:pt x="412" y="695"/>
                    </a:lnTo>
                    <a:lnTo>
                      <a:pt x="411" y="696"/>
                    </a:lnTo>
                    <a:lnTo>
                      <a:pt x="410" y="699"/>
                    </a:lnTo>
                    <a:lnTo>
                      <a:pt x="396" y="710"/>
                    </a:lnTo>
                    <a:lnTo>
                      <a:pt x="383" y="723"/>
                    </a:lnTo>
                    <a:lnTo>
                      <a:pt x="381" y="724"/>
                    </a:lnTo>
                    <a:lnTo>
                      <a:pt x="377" y="734"/>
                    </a:lnTo>
                    <a:lnTo>
                      <a:pt x="373" y="740"/>
                    </a:lnTo>
                    <a:lnTo>
                      <a:pt x="372" y="741"/>
                    </a:lnTo>
                    <a:lnTo>
                      <a:pt x="366" y="749"/>
                    </a:lnTo>
                    <a:lnTo>
                      <a:pt x="353" y="762"/>
                    </a:lnTo>
                    <a:lnTo>
                      <a:pt x="340" y="775"/>
                    </a:lnTo>
                    <a:lnTo>
                      <a:pt x="336" y="776"/>
                    </a:lnTo>
                    <a:lnTo>
                      <a:pt x="323" y="777"/>
                    </a:lnTo>
                    <a:lnTo>
                      <a:pt x="316" y="777"/>
                    </a:lnTo>
                    <a:lnTo>
                      <a:pt x="315" y="778"/>
                    </a:lnTo>
                    <a:lnTo>
                      <a:pt x="313" y="778"/>
                    </a:lnTo>
                    <a:lnTo>
                      <a:pt x="312" y="779"/>
                    </a:lnTo>
                    <a:lnTo>
                      <a:pt x="311" y="778"/>
                    </a:lnTo>
                    <a:lnTo>
                      <a:pt x="295" y="763"/>
                    </a:lnTo>
                    <a:lnTo>
                      <a:pt x="282" y="754"/>
                    </a:lnTo>
                    <a:lnTo>
                      <a:pt x="267" y="745"/>
                    </a:lnTo>
                    <a:lnTo>
                      <a:pt x="265" y="748"/>
                    </a:lnTo>
                    <a:lnTo>
                      <a:pt x="249" y="755"/>
                    </a:lnTo>
                    <a:lnTo>
                      <a:pt x="246" y="757"/>
                    </a:lnTo>
                    <a:lnTo>
                      <a:pt x="243" y="759"/>
                    </a:lnTo>
                    <a:lnTo>
                      <a:pt x="243" y="767"/>
                    </a:lnTo>
                    <a:lnTo>
                      <a:pt x="241" y="771"/>
                    </a:lnTo>
                    <a:lnTo>
                      <a:pt x="235" y="777"/>
                    </a:lnTo>
                    <a:lnTo>
                      <a:pt x="222" y="779"/>
                    </a:lnTo>
                    <a:lnTo>
                      <a:pt x="215" y="783"/>
                    </a:lnTo>
                    <a:lnTo>
                      <a:pt x="207" y="786"/>
                    </a:lnTo>
                    <a:lnTo>
                      <a:pt x="206" y="787"/>
                    </a:lnTo>
                    <a:lnTo>
                      <a:pt x="201" y="791"/>
                    </a:lnTo>
                    <a:lnTo>
                      <a:pt x="198" y="794"/>
                    </a:lnTo>
                    <a:lnTo>
                      <a:pt x="197" y="796"/>
                    </a:lnTo>
                    <a:lnTo>
                      <a:pt x="197" y="800"/>
                    </a:lnTo>
                    <a:lnTo>
                      <a:pt x="197" y="802"/>
                    </a:lnTo>
                    <a:lnTo>
                      <a:pt x="198" y="803"/>
                    </a:lnTo>
                    <a:lnTo>
                      <a:pt x="174" y="803"/>
                    </a:lnTo>
                    <a:lnTo>
                      <a:pt x="151" y="803"/>
                    </a:lnTo>
                    <a:lnTo>
                      <a:pt x="147" y="800"/>
                    </a:lnTo>
                    <a:lnTo>
                      <a:pt x="142" y="786"/>
                    </a:lnTo>
                    <a:lnTo>
                      <a:pt x="140" y="787"/>
                    </a:lnTo>
                    <a:lnTo>
                      <a:pt x="139" y="787"/>
                    </a:lnTo>
                    <a:lnTo>
                      <a:pt x="134" y="787"/>
                    </a:lnTo>
                    <a:lnTo>
                      <a:pt x="126" y="786"/>
                    </a:lnTo>
                    <a:lnTo>
                      <a:pt x="125" y="786"/>
                    </a:lnTo>
                    <a:lnTo>
                      <a:pt x="119" y="786"/>
                    </a:lnTo>
                    <a:lnTo>
                      <a:pt x="111" y="786"/>
                    </a:lnTo>
                    <a:lnTo>
                      <a:pt x="108" y="785"/>
                    </a:lnTo>
                    <a:lnTo>
                      <a:pt x="93" y="786"/>
                    </a:lnTo>
                    <a:lnTo>
                      <a:pt x="70" y="794"/>
                    </a:lnTo>
                    <a:lnTo>
                      <a:pt x="69" y="794"/>
                    </a:lnTo>
                    <a:lnTo>
                      <a:pt x="66" y="794"/>
                    </a:lnTo>
                    <a:lnTo>
                      <a:pt x="65" y="793"/>
                    </a:lnTo>
                    <a:lnTo>
                      <a:pt x="61" y="791"/>
                    </a:lnTo>
                    <a:lnTo>
                      <a:pt x="50" y="778"/>
                    </a:lnTo>
                    <a:lnTo>
                      <a:pt x="39" y="765"/>
                    </a:lnTo>
                    <a:lnTo>
                      <a:pt x="34" y="762"/>
                    </a:lnTo>
                    <a:lnTo>
                      <a:pt x="33" y="761"/>
                    </a:lnTo>
                    <a:lnTo>
                      <a:pt x="30" y="755"/>
                    </a:lnTo>
                    <a:lnTo>
                      <a:pt x="30" y="754"/>
                    </a:lnTo>
                    <a:lnTo>
                      <a:pt x="28" y="754"/>
                    </a:lnTo>
                    <a:lnTo>
                      <a:pt x="27" y="753"/>
                    </a:lnTo>
                    <a:lnTo>
                      <a:pt x="26" y="753"/>
                    </a:lnTo>
                    <a:lnTo>
                      <a:pt x="24" y="752"/>
                    </a:lnTo>
                    <a:lnTo>
                      <a:pt x="23" y="752"/>
                    </a:lnTo>
                    <a:lnTo>
                      <a:pt x="23" y="751"/>
                    </a:lnTo>
                    <a:lnTo>
                      <a:pt x="23" y="741"/>
                    </a:lnTo>
                    <a:lnTo>
                      <a:pt x="22" y="741"/>
                    </a:lnTo>
                    <a:lnTo>
                      <a:pt x="22" y="740"/>
                    </a:lnTo>
                    <a:lnTo>
                      <a:pt x="19" y="736"/>
                    </a:lnTo>
                    <a:lnTo>
                      <a:pt x="18" y="736"/>
                    </a:lnTo>
                    <a:lnTo>
                      <a:pt x="16" y="737"/>
                    </a:lnTo>
                    <a:lnTo>
                      <a:pt x="15" y="738"/>
                    </a:lnTo>
                    <a:lnTo>
                      <a:pt x="14" y="738"/>
                    </a:lnTo>
                    <a:lnTo>
                      <a:pt x="11" y="738"/>
                    </a:lnTo>
                    <a:lnTo>
                      <a:pt x="10" y="738"/>
                    </a:lnTo>
                    <a:lnTo>
                      <a:pt x="9" y="738"/>
                    </a:lnTo>
                    <a:lnTo>
                      <a:pt x="8" y="738"/>
                    </a:lnTo>
                    <a:lnTo>
                      <a:pt x="7" y="738"/>
                    </a:lnTo>
                    <a:lnTo>
                      <a:pt x="6" y="738"/>
                    </a:lnTo>
                    <a:lnTo>
                      <a:pt x="3" y="740"/>
                    </a:lnTo>
                    <a:lnTo>
                      <a:pt x="0" y="741"/>
                    </a:lnTo>
                    <a:lnTo>
                      <a:pt x="0" y="15"/>
                    </a:lnTo>
                    <a:lnTo>
                      <a:pt x="2" y="15"/>
                    </a:lnTo>
                    <a:lnTo>
                      <a:pt x="8" y="15"/>
                    </a:lnTo>
                    <a:lnTo>
                      <a:pt x="14" y="15"/>
                    </a:lnTo>
                    <a:lnTo>
                      <a:pt x="20" y="15"/>
                    </a:lnTo>
                    <a:lnTo>
                      <a:pt x="26" y="15"/>
                    </a:lnTo>
                    <a:lnTo>
                      <a:pt x="32" y="15"/>
                    </a:lnTo>
                    <a:lnTo>
                      <a:pt x="37" y="15"/>
                    </a:lnTo>
                    <a:lnTo>
                      <a:pt x="43" y="15"/>
                    </a:lnTo>
                    <a:lnTo>
                      <a:pt x="49" y="15"/>
                    </a:lnTo>
                    <a:lnTo>
                      <a:pt x="54" y="15"/>
                    </a:lnTo>
                    <a:lnTo>
                      <a:pt x="60" y="15"/>
                    </a:lnTo>
                    <a:lnTo>
                      <a:pt x="66" y="15"/>
                    </a:lnTo>
                    <a:lnTo>
                      <a:pt x="73" y="15"/>
                    </a:lnTo>
                    <a:lnTo>
                      <a:pt x="78" y="15"/>
                    </a:lnTo>
                    <a:lnTo>
                      <a:pt x="84" y="15"/>
                    </a:lnTo>
                    <a:lnTo>
                      <a:pt x="89" y="15"/>
                    </a:lnTo>
                    <a:lnTo>
                      <a:pt x="95" y="15"/>
                    </a:lnTo>
                    <a:lnTo>
                      <a:pt x="101" y="15"/>
                    </a:lnTo>
                    <a:lnTo>
                      <a:pt x="106" y="15"/>
                    </a:lnTo>
                    <a:lnTo>
                      <a:pt x="112" y="15"/>
                    </a:lnTo>
                    <a:lnTo>
                      <a:pt x="119" y="15"/>
                    </a:lnTo>
                    <a:lnTo>
                      <a:pt x="125" y="15"/>
                    </a:lnTo>
                    <a:lnTo>
                      <a:pt x="130" y="15"/>
                    </a:lnTo>
                    <a:lnTo>
                      <a:pt x="136" y="15"/>
                    </a:lnTo>
                    <a:lnTo>
                      <a:pt x="142" y="15"/>
                    </a:lnTo>
                    <a:lnTo>
                      <a:pt x="147" y="15"/>
                    </a:lnTo>
                    <a:lnTo>
                      <a:pt x="153" y="15"/>
                    </a:lnTo>
                    <a:lnTo>
                      <a:pt x="158" y="15"/>
                    </a:lnTo>
                    <a:lnTo>
                      <a:pt x="165" y="15"/>
                    </a:lnTo>
                    <a:lnTo>
                      <a:pt x="171" y="15"/>
                    </a:lnTo>
                    <a:lnTo>
                      <a:pt x="177" y="15"/>
                    </a:lnTo>
                    <a:lnTo>
                      <a:pt x="182" y="15"/>
                    </a:lnTo>
                    <a:lnTo>
                      <a:pt x="188" y="15"/>
                    </a:lnTo>
                    <a:lnTo>
                      <a:pt x="194" y="15"/>
                    </a:lnTo>
                    <a:lnTo>
                      <a:pt x="199" y="15"/>
                    </a:lnTo>
                    <a:lnTo>
                      <a:pt x="205" y="15"/>
                    </a:lnTo>
                    <a:lnTo>
                      <a:pt x="211" y="15"/>
                    </a:lnTo>
                    <a:lnTo>
                      <a:pt x="217" y="15"/>
                    </a:lnTo>
                    <a:lnTo>
                      <a:pt x="223" y="15"/>
                    </a:lnTo>
                    <a:lnTo>
                      <a:pt x="229" y="15"/>
                    </a:lnTo>
                    <a:lnTo>
                      <a:pt x="234" y="15"/>
                    </a:lnTo>
                    <a:lnTo>
                      <a:pt x="240" y="15"/>
                    </a:lnTo>
                    <a:lnTo>
                      <a:pt x="246" y="15"/>
                    </a:lnTo>
                    <a:lnTo>
                      <a:pt x="251" y="15"/>
                    </a:lnTo>
                    <a:lnTo>
                      <a:pt x="257" y="15"/>
                    </a:lnTo>
                    <a:lnTo>
                      <a:pt x="264" y="15"/>
                    </a:lnTo>
                    <a:lnTo>
                      <a:pt x="269" y="15"/>
                    </a:lnTo>
                    <a:lnTo>
                      <a:pt x="275" y="15"/>
                    </a:lnTo>
                    <a:lnTo>
                      <a:pt x="281" y="15"/>
                    </a:lnTo>
                    <a:lnTo>
                      <a:pt x="286" y="15"/>
                    </a:lnTo>
                    <a:lnTo>
                      <a:pt x="292" y="15"/>
                    </a:lnTo>
                    <a:lnTo>
                      <a:pt x="298" y="15"/>
                    </a:lnTo>
                    <a:lnTo>
                      <a:pt x="303" y="15"/>
                    </a:lnTo>
                    <a:lnTo>
                      <a:pt x="309" y="15"/>
                    </a:lnTo>
                    <a:lnTo>
                      <a:pt x="316" y="15"/>
                    </a:lnTo>
                    <a:lnTo>
                      <a:pt x="321" y="15"/>
                    </a:lnTo>
                    <a:lnTo>
                      <a:pt x="327" y="15"/>
                    </a:lnTo>
                    <a:lnTo>
                      <a:pt x="333" y="15"/>
                    </a:lnTo>
                    <a:lnTo>
                      <a:pt x="338" y="15"/>
                    </a:lnTo>
                    <a:lnTo>
                      <a:pt x="341" y="15"/>
                    </a:lnTo>
                    <a:lnTo>
                      <a:pt x="342" y="15"/>
                    </a:lnTo>
                    <a:lnTo>
                      <a:pt x="344" y="8"/>
                    </a:lnTo>
                    <a:lnTo>
                      <a:pt x="345" y="8"/>
                    </a:lnTo>
                    <a:lnTo>
                      <a:pt x="347" y="2"/>
                    </a:lnTo>
                    <a:lnTo>
                      <a:pt x="349" y="1"/>
                    </a:lnTo>
                    <a:lnTo>
                      <a:pt x="350" y="0"/>
                    </a:lnTo>
                    <a:lnTo>
                      <a:pt x="351" y="0"/>
                    </a:lnTo>
                    <a:lnTo>
                      <a:pt x="352" y="0"/>
                    </a:lnTo>
                    <a:lnTo>
                      <a:pt x="353" y="1"/>
                    </a:lnTo>
                    <a:lnTo>
                      <a:pt x="354" y="2"/>
                    </a:lnTo>
                    <a:lnTo>
                      <a:pt x="355" y="4"/>
                    </a:lnTo>
                    <a:lnTo>
                      <a:pt x="355" y="5"/>
                    </a:lnTo>
                    <a:lnTo>
                      <a:pt x="354" y="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12" name="Freeform 136">
                <a:extLst>
                  <a:ext uri="{FF2B5EF4-FFF2-40B4-BE49-F238E27FC236}">
                    <a16:creationId xmlns:a16="http://schemas.microsoft.com/office/drawing/2014/main" id="{60EFDE6F-F060-F8D0-3209-EA1CADCC89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0215" y="4519761"/>
                <a:ext cx="158750" cy="171450"/>
              </a:xfrm>
              <a:custGeom>
                <a:avLst/>
                <a:gdLst>
                  <a:gd name="T0" fmla="*/ 69 w 100"/>
                  <a:gd name="T1" fmla="*/ 103 h 108"/>
                  <a:gd name="T2" fmla="*/ 67 w 100"/>
                  <a:gd name="T3" fmla="*/ 104 h 108"/>
                  <a:gd name="T4" fmla="*/ 60 w 100"/>
                  <a:gd name="T5" fmla="*/ 103 h 108"/>
                  <a:gd name="T6" fmla="*/ 52 w 100"/>
                  <a:gd name="T7" fmla="*/ 98 h 108"/>
                  <a:gd name="T8" fmla="*/ 40 w 100"/>
                  <a:gd name="T9" fmla="*/ 102 h 108"/>
                  <a:gd name="T10" fmla="*/ 35 w 100"/>
                  <a:gd name="T11" fmla="*/ 103 h 108"/>
                  <a:gd name="T12" fmla="*/ 32 w 100"/>
                  <a:gd name="T13" fmla="*/ 103 h 108"/>
                  <a:gd name="T14" fmla="*/ 25 w 100"/>
                  <a:gd name="T15" fmla="*/ 104 h 108"/>
                  <a:gd name="T16" fmla="*/ 16 w 100"/>
                  <a:gd name="T17" fmla="*/ 106 h 108"/>
                  <a:gd name="T18" fmla="*/ 12 w 100"/>
                  <a:gd name="T19" fmla="*/ 108 h 108"/>
                  <a:gd name="T20" fmla="*/ 10 w 100"/>
                  <a:gd name="T21" fmla="*/ 106 h 108"/>
                  <a:gd name="T22" fmla="*/ 1 w 100"/>
                  <a:gd name="T23" fmla="*/ 104 h 108"/>
                  <a:gd name="T24" fmla="*/ 2 w 100"/>
                  <a:gd name="T25" fmla="*/ 81 h 108"/>
                  <a:gd name="T26" fmla="*/ 4 w 100"/>
                  <a:gd name="T27" fmla="*/ 61 h 108"/>
                  <a:gd name="T28" fmla="*/ 8 w 100"/>
                  <a:gd name="T29" fmla="*/ 56 h 108"/>
                  <a:gd name="T30" fmla="*/ 10 w 100"/>
                  <a:gd name="T31" fmla="*/ 54 h 108"/>
                  <a:gd name="T32" fmla="*/ 19 w 100"/>
                  <a:gd name="T33" fmla="*/ 43 h 108"/>
                  <a:gd name="T34" fmla="*/ 24 w 100"/>
                  <a:gd name="T35" fmla="*/ 36 h 108"/>
                  <a:gd name="T36" fmla="*/ 39 w 100"/>
                  <a:gd name="T37" fmla="*/ 14 h 108"/>
                  <a:gd name="T38" fmla="*/ 47 w 100"/>
                  <a:gd name="T39" fmla="*/ 12 h 108"/>
                  <a:gd name="T40" fmla="*/ 59 w 100"/>
                  <a:gd name="T41" fmla="*/ 19 h 108"/>
                  <a:gd name="T42" fmla="*/ 62 w 100"/>
                  <a:gd name="T43" fmla="*/ 17 h 108"/>
                  <a:gd name="T44" fmla="*/ 65 w 100"/>
                  <a:gd name="T45" fmla="*/ 9 h 108"/>
                  <a:gd name="T46" fmla="*/ 68 w 100"/>
                  <a:gd name="T47" fmla="*/ 5 h 108"/>
                  <a:gd name="T48" fmla="*/ 84 w 100"/>
                  <a:gd name="T49" fmla="*/ 1 h 108"/>
                  <a:gd name="T50" fmla="*/ 92 w 100"/>
                  <a:gd name="T51" fmla="*/ 12 h 108"/>
                  <a:gd name="T52" fmla="*/ 95 w 100"/>
                  <a:gd name="T53" fmla="*/ 14 h 108"/>
                  <a:gd name="T54" fmla="*/ 96 w 100"/>
                  <a:gd name="T55" fmla="*/ 18 h 108"/>
                  <a:gd name="T56" fmla="*/ 97 w 100"/>
                  <a:gd name="T57" fmla="*/ 23 h 108"/>
                  <a:gd name="T58" fmla="*/ 100 w 100"/>
                  <a:gd name="T59" fmla="*/ 33 h 108"/>
                  <a:gd name="T60" fmla="*/ 97 w 100"/>
                  <a:gd name="T61" fmla="*/ 42 h 108"/>
                  <a:gd name="T62" fmla="*/ 92 w 100"/>
                  <a:gd name="T63" fmla="*/ 44 h 108"/>
                  <a:gd name="T64" fmla="*/ 85 w 100"/>
                  <a:gd name="T65" fmla="*/ 46 h 108"/>
                  <a:gd name="T66" fmla="*/ 79 w 100"/>
                  <a:gd name="T67" fmla="*/ 53 h 108"/>
                  <a:gd name="T68" fmla="*/ 78 w 100"/>
                  <a:gd name="T69" fmla="*/ 54 h 108"/>
                  <a:gd name="T70" fmla="*/ 73 w 100"/>
                  <a:gd name="T71" fmla="*/ 55 h 108"/>
                  <a:gd name="T72" fmla="*/ 64 w 100"/>
                  <a:gd name="T73" fmla="*/ 58 h 108"/>
                  <a:gd name="T74" fmla="*/ 56 w 100"/>
                  <a:gd name="T75" fmla="*/ 69 h 108"/>
                  <a:gd name="T76" fmla="*/ 51 w 100"/>
                  <a:gd name="T77" fmla="*/ 69 h 108"/>
                  <a:gd name="T78" fmla="*/ 49 w 100"/>
                  <a:gd name="T79" fmla="*/ 68 h 108"/>
                  <a:gd name="T80" fmla="*/ 47 w 100"/>
                  <a:gd name="T81" fmla="*/ 69 h 108"/>
                  <a:gd name="T82" fmla="*/ 48 w 100"/>
                  <a:gd name="T83" fmla="*/ 71 h 108"/>
                  <a:gd name="T84" fmla="*/ 51 w 100"/>
                  <a:gd name="T85" fmla="*/ 75 h 108"/>
                  <a:gd name="T86" fmla="*/ 54 w 100"/>
                  <a:gd name="T87" fmla="*/ 73 h 108"/>
                  <a:gd name="T88" fmla="*/ 57 w 100"/>
                  <a:gd name="T89" fmla="*/ 73 h 108"/>
                  <a:gd name="T90" fmla="*/ 56 w 100"/>
                  <a:gd name="T91" fmla="*/ 71 h 108"/>
                  <a:gd name="T92" fmla="*/ 65 w 100"/>
                  <a:gd name="T93" fmla="*/ 68 h 108"/>
                  <a:gd name="T94" fmla="*/ 67 w 100"/>
                  <a:gd name="T95" fmla="*/ 68 h 108"/>
                  <a:gd name="T96" fmla="*/ 78 w 100"/>
                  <a:gd name="T97" fmla="*/ 68 h 108"/>
                  <a:gd name="T98" fmla="*/ 83 w 100"/>
                  <a:gd name="T99" fmla="*/ 67 h 108"/>
                  <a:gd name="T100" fmla="*/ 85 w 100"/>
                  <a:gd name="T101" fmla="*/ 70 h 108"/>
                  <a:gd name="T102" fmla="*/ 88 w 100"/>
                  <a:gd name="T103" fmla="*/ 7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00" h="108">
                    <a:moveTo>
                      <a:pt x="90" y="73"/>
                    </a:moveTo>
                    <a:lnTo>
                      <a:pt x="86" y="78"/>
                    </a:lnTo>
                    <a:lnTo>
                      <a:pt x="70" y="103"/>
                    </a:lnTo>
                    <a:lnTo>
                      <a:pt x="69" y="103"/>
                    </a:lnTo>
                    <a:lnTo>
                      <a:pt x="69" y="104"/>
                    </a:lnTo>
                    <a:lnTo>
                      <a:pt x="68" y="104"/>
                    </a:lnTo>
                    <a:lnTo>
                      <a:pt x="68" y="105"/>
                    </a:lnTo>
                    <a:lnTo>
                      <a:pt x="67" y="104"/>
                    </a:lnTo>
                    <a:lnTo>
                      <a:pt x="66" y="104"/>
                    </a:lnTo>
                    <a:lnTo>
                      <a:pt x="62" y="104"/>
                    </a:lnTo>
                    <a:lnTo>
                      <a:pt x="61" y="104"/>
                    </a:lnTo>
                    <a:lnTo>
                      <a:pt x="60" y="103"/>
                    </a:lnTo>
                    <a:lnTo>
                      <a:pt x="59" y="100"/>
                    </a:lnTo>
                    <a:lnTo>
                      <a:pt x="58" y="98"/>
                    </a:lnTo>
                    <a:lnTo>
                      <a:pt x="57" y="98"/>
                    </a:lnTo>
                    <a:lnTo>
                      <a:pt x="52" y="98"/>
                    </a:lnTo>
                    <a:lnTo>
                      <a:pt x="52" y="98"/>
                    </a:lnTo>
                    <a:lnTo>
                      <a:pt x="50" y="98"/>
                    </a:lnTo>
                    <a:lnTo>
                      <a:pt x="44" y="100"/>
                    </a:lnTo>
                    <a:lnTo>
                      <a:pt x="40" y="102"/>
                    </a:lnTo>
                    <a:lnTo>
                      <a:pt x="39" y="103"/>
                    </a:lnTo>
                    <a:lnTo>
                      <a:pt x="38" y="103"/>
                    </a:lnTo>
                    <a:lnTo>
                      <a:pt x="38" y="103"/>
                    </a:lnTo>
                    <a:lnTo>
                      <a:pt x="35" y="103"/>
                    </a:lnTo>
                    <a:lnTo>
                      <a:pt x="34" y="103"/>
                    </a:lnTo>
                    <a:lnTo>
                      <a:pt x="33" y="103"/>
                    </a:lnTo>
                    <a:lnTo>
                      <a:pt x="32" y="103"/>
                    </a:lnTo>
                    <a:lnTo>
                      <a:pt x="32" y="103"/>
                    </a:lnTo>
                    <a:lnTo>
                      <a:pt x="30" y="104"/>
                    </a:lnTo>
                    <a:lnTo>
                      <a:pt x="28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2" y="104"/>
                    </a:lnTo>
                    <a:lnTo>
                      <a:pt x="19" y="104"/>
                    </a:lnTo>
                    <a:lnTo>
                      <a:pt x="18" y="106"/>
                    </a:lnTo>
                    <a:lnTo>
                      <a:pt x="16" y="106"/>
                    </a:lnTo>
                    <a:lnTo>
                      <a:pt x="13" y="106"/>
                    </a:lnTo>
                    <a:lnTo>
                      <a:pt x="13" y="108"/>
                    </a:lnTo>
                    <a:lnTo>
                      <a:pt x="13" y="108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0" y="106"/>
                    </a:lnTo>
                    <a:lnTo>
                      <a:pt x="10" y="106"/>
                    </a:lnTo>
                    <a:lnTo>
                      <a:pt x="4" y="105"/>
                    </a:lnTo>
                    <a:lnTo>
                      <a:pt x="2" y="104"/>
                    </a:lnTo>
                    <a:lnTo>
                      <a:pt x="1" y="104"/>
                    </a:lnTo>
                    <a:lnTo>
                      <a:pt x="1" y="104"/>
                    </a:lnTo>
                    <a:lnTo>
                      <a:pt x="2" y="102"/>
                    </a:lnTo>
                    <a:lnTo>
                      <a:pt x="2" y="100"/>
                    </a:lnTo>
                    <a:lnTo>
                      <a:pt x="2" y="87"/>
                    </a:lnTo>
                    <a:lnTo>
                      <a:pt x="2" y="81"/>
                    </a:lnTo>
                    <a:lnTo>
                      <a:pt x="0" y="73"/>
                    </a:lnTo>
                    <a:lnTo>
                      <a:pt x="0" y="70"/>
                    </a:lnTo>
                    <a:lnTo>
                      <a:pt x="2" y="65"/>
                    </a:lnTo>
                    <a:lnTo>
                      <a:pt x="4" y="61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7" y="56"/>
                    </a:lnTo>
                    <a:lnTo>
                      <a:pt x="8" y="56"/>
                    </a:lnTo>
                    <a:lnTo>
                      <a:pt x="8" y="55"/>
                    </a:lnTo>
                    <a:lnTo>
                      <a:pt x="9" y="55"/>
                    </a:lnTo>
                    <a:lnTo>
                      <a:pt x="9" y="54"/>
                    </a:lnTo>
                    <a:lnTo>
                      <a:pt x="10" y="54"/>
                    </a:lnTo>
                    <a:lnTo>
                      <a:pt x="12" y="54"/>
                    </a:lnTo>
                    <a:lnTo>
                      <a:pt x="12" y="53"/>
                    </a:lnTo>
                    <a:lnTo>
                      <a:pt x="14" y="50"/>
                    </a:lnTo>
                    <a:lnTo>
                      <a:pt x="19" y="43"/>
                    </a:lnTo>
                    <a:lnTo>
                      <a:pt x="22" y="38"/>
                    </a:lnTo>
                    <a:lnTo>
                      <a:pt x="22" y="37"/>
                    </a:lnTo>
                    <a:lnTo>
                      <a:pt x="24" y="37"/>
                    </a:lnTo>
                    <a:lnTo>
                      <a:pt x="24" y="36"/>
                    </a:lnTo>
                    <a:lnTo>
                      <a:pt x="25" y="34"/>
                    </a:lnTo>
                    <a:lnTo>
                      <a:pt x="33" y="22"/>
                    </a:lnTo>
                    <a:lnTo>
                      <a:pt x="34" y="19"/>
                    </a:lnTo>
                    <a:lnTo>
                      <a:pt x="39" y="14"/>
                    </a:lnTo>
                    <a:lnTo>
                      <a:pt x="41" y="11"/>
                    </a:lnTo>
                    <a:lnTo>
                      <a:pt x="42" y="10"/>
                    </a:lnTo>
                    <a:lnTo>
                      <a:pt x="44" y="11"/>
                    </a:lnTo>
                    <a:lnTo>
                      <a:pt x="47" y="12"/>
                    </a:lnTo>
                    <a:lnTo>
                      <a:pt x="56" y="20"/>
                    </a:lnTo>
                    <a:lnTo>
                      <a:pt x="57" y="19"/>
                    </a:lnTo>
                    <a:lnTo>
                      <a:pt x="57" y="19"/>
                    </a:lnTo>
                    <a:lnTo>
                      <a:pt x="59" y="19"/>
                    </a:lnTo>
                    <a:lnTo>
                      <a:pt x="60" y="18"/>
                    </a:lnTo>
                    <a:lnTo>
                      <a:pt x="60" y="17"/>
                    </a:lnTo>
                    <a:lnTo>
                      <a:pt x="62" y="17"/>
                    </a:lnTo>
                    <a:lnTo>
                      <a:pt x="62" y="17"/>
                    </a:lnTo>
                    <a:lnTo>
                      <a:pt x="64" y="14"/>
                    </a:lnTo>
                    <a:lnTo>
                      <a:pt x="62" y="12"/>
                    </a:lnTo>
                    <a:lnTo>
                      <a:pt x="62" y="11"/>
                    </a:lnTo>
                    <a:lnTo>
                      <a:pt x="65" y="9"/>
                    </a:lnTo>
                    <a:lnTo>
                      <a:pt x="66" y="5"/>
                    </a:lnTo>
                    <a:lnTo>
                      <a:pt x="67" y="4"/>
                    </a:lnTo>
                    <a:lnTo>
                      <a:pt x="68" y="4"/>
                    </a:lnTo>
                    <a:lnTo>
                      <a:pt x="68" y="5"/>
                    </a:lnTo>
                    <a:lnTo>
                      <a:pt x="69" y="4"/>
                    </a:lnTo>
                    <a:lnTo>
                      <a:pt x="82" y="0"/>
                    </a:lnTo>
                    <a:lnTo>
                      <a:pt x="83" y="0"/>
                    </a:lnTo>
                    <a:lnTo>
                      <a:pt x="84" y="1"/>
                    </a:lnTo>
                    <a:lnTo>
                      <a:pt x="84" y="2"/>
                    </a:lnTo>
                    <a:lnTo>
                      <a:pt x="85" y="3"/>
                    </a:lnTo>
                    <a:lnTo>
                      <a:pt x="91" y="10"/>
                    </a:lnTo>
                    <a:lnTo>
                      <a:pt x="92" y="12"/>
                    </a:lnTo>
                    <a:lnTo>
                      <a:pt x="93" y="13"/>
                    </a:lnTo>
                    <a:lnTo>
                      <a:pt x="94" y="13"/>
                    </a:lnTo>
                    <a:lnTo>
                      <a:pt x="95" y="12"/>
                    </a:lnTo>
                    <a:lnTo>
                      <a:pt x="95" y="14"/>
                    </a:lnTo>
                    <a:lnTo>
                      <a:pt x="95" y="16"/>
                    </a:lnTo>
                    <a:lnTo>
                      <a:pt x="95" y="17"/>
                    </a:lnTo>
                    <a:lnTo>
                      <a:pt x="95" y="18"/>
                    </a:lnTo>
                    <a:lnTo>
                      <a:pt x="96" y="18"/>
                    </a:lnTo>
                    <a:lnTo>
                      <a:pt x="96" y="19"/>
                    </a:lnTo>
                    <a:lnTo>
                      <a:pt x="96" y="20"/>
                    </a:lnTo>
                    <a:lnTo>
                      <a:pt x="96" y="22"/>
                    </a:lnTo>
                    <a:lnTo>
                      <a:pt x="97" y="23"/>
                    </a:lnTo>
                    <a:lnTo>
                      <a:pt x="97" y="25"/>
                    </a:lnTo>
                    <a:lnTo>
                      <a:pt x="100" y="28"/>
                    </a:lnTo>
                    <a:lnTo>
                      <a:pt x="100" y="29"/>
                    </a:lnTo>
                    <a:lnTo>
                      <a:pt x="100" y="33"/>
                    </a:lnTo>
                    <a:lnTo>
                      <a:pt x="100" y="37"/>
                    </a:lnTo>
                    <a:lnTo>
                      <a:pt x="100" y="38"/>
                    </a:lnTo>
                    <a:lnTo>
                      <a:pt x="99" y="40"/>
                    </a:lnTo>
                    <a:lnTo>
                      <a:pt x="97" y="42"/>
                    </a:lnTo>
                    <a:lnTo>
                      <a:pt x="96" y="43"/>
                    </a:lnTo>
                    <a:lnTo>
                      <a:pt x="95" y="43"/>
                    </a:lnTo>
                    <a:lnTo>
                      <a:pt x="94" y="44"/>
                    </a:lnTo>
                    <a:lnTo>
                      <a:pt x="92" y="44"/>
                    </a:lnTo>
                    <a:lnTo>
                      <a:pt x="91" y="45"/>
                    </a:lnTo>
                    <a:lnTo>
                      <a:pt x="88" y="45"/>
                    </a:lnTo>
                    <a:lnTo>
                      <a:pt x="87" y="45"/>
                    </a:lnTo>
                    <a:lnTo>
                      <a:pt x="85" y="46"/>
                    </a:lnTo>
                    <a:lnTo>
                      <a:pt x="81" y="52"/>
                    </a:lnTo>
                    <a:lnTo>
                      <a:pt x="81" y="52"/>
                    </a:lnTo>
                    <a:lnTo>
                      <a:pt x="81" y="52"/>
                    </a:lnTo>
                    <a:lnTo>
                      <a:pt x="79" y="53"/>
                    </a:lnTo>
                    <a:lnTo>
                      <a:pt x="79" y="53"/>
                    </a:lnTo>
                    <a:lnTo>
                      <a:pt x="79" y="53"/>
                    </a:lnTo>
                    <a:lnTo>
                      <a:pt x="78" y="54"/>
                    </a:lnTo>
                    <a:lnTo>
                      <a:pt x="78" y="54"/>
                    </a:lnTo>
                    <a:lnTo>
                      <a:pt x="77" y="54"/>
                    </a:lnTo>
                    <a:lnTo>
                      <a:pt x="75" y="55"/>
                    </a:lnTo>
                    <a:lnTo>
                      <a:pt x="74" y="55"/>
                    </a:lnTo>
                    <a:lnTo>
                      <a:pt x="73" y="55"/>
                    </a:lnTo>
                    <a:lnTo>
                      <a:pt x="71" y="56"/>
                    </a:lnTo>
                    <a:lnTo>
                      <a:pt x="70" y="55"/>
                    </a:lnTo>
                    <a:lnTo>
                      <a:pt x="69" y="55"/>
                    </a:lnTo>
                    <a:lnTo>
                      <a:pt x="64" y="58"/>
                    </a:lnTo>
                    <a:lnTo>
                      <a:pt x="61" y="59"/>
                    </a:lnTo>
                    <a:lnTo>
                      <a:pt x="60" y="60"/>
                    </a:lnTo>
                    <a:lnTo>
                      <a:pt x="57" y="68"/>
                    </a:lnTo>
                    <a:lnTo>
                      <a:pt x="56" y="69"/>
                    </a:lnTo>
                    <a:lnTo>
                      <a:pt x="56" y="69"/>
                    </a:lnTo>
                    <a:lnTo>
                      <a:pt x="53" y="69"/>
                    </a:lnTo>
                    <a:lnTo>
                      <a:pt x="53" y="69"/>
                    </a:lnTo>
                    <a:lnTo>
                      <a:pt x="51" y="69"/>
                    </a:lnTo>
                    <a:lnTo>
                      <a:pt x="50" y="69"/>
                    </a:lnTo>
                    <a:lnTo>
                      <a:pt x="50" y="69"/>
                    </a:lnTo>
                    <a:lnTo>
                      <a:pt x="49" y="69"/>
                    </a:lnTo>
                    <a:lnTo>
                      <a:pt x="49" y="68"/>
                    </a:lnTo>
                    <a:lnTo>
                      <a:pt x="48" y="68"/>
                    </a:lnTo>
                    <a:lnTo>
                      <a:pt x="47" y="68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8" y="70"/>
                    </a:lnTo>
                    <a:lnTo>
                      <a:pt x="48" y="70"/>
                    </a:lnTo>
                    <a:lnTo>
                      <a:pt x="48" y="71"/>
                    </a:lnTo>
                    <a:lnTo>
                      <a:pt x="48" y="72"/>
                    </a:lnTo>
                    <a:lnTo>
                      <a:pt x="50" y="73"/>
                    </a:lnTo>
                    <a:lnTo>
                      <a:pt x="51" y="75"/>
                    </a:lnTo>
                    <a:lnTo>
                      <a:pt x="51" y="75"/>
                    </a:lnTo>
                    <a:lnTo>
                      <a:pt x="52" y="75"/>
                    </a:lnTo>
                    <a:lnTo>
                      <a:pt x="53" y="73"/>
                    </a:lnTo>
                    <a:lnTo>
                      <a:pt x="54" y="73"/>
                    </a:lnTo>
                    <a:lnTo>
                      <a:pt x="54" y="73"/>
                    </a:lnTo>
                    <a:lnTo>
                      <a:pt x="54" y="75"/>
                    </a:lnTo>
                    <a:lnTo>
                      <a:pt x="56" y="75"/>
                    </a:lnTo>
                    <a:lnTo>
                      <a:pt x="56" y="73"/>
                    </a:lnTo>
                    <a:lnTo>
                      <a:pt x="57" y="73"/>
                    </a:lnTo>
                    <a:lnTo>
                      <a:pt x="56" y="72"/>
                    </a:lnTo>
                    <a:lnTo>
                      <a:pt x="56" y="72"/>
                    </a:lnTo>
                    <a:lnTo>
                      <a:pt x="56" y="72"/>
                    </a:lnTo>
                    <a:lnTo>
                      <a:pt x="56" y="71"/>
                    </a:lnTo>
                    <a:lnTo>
                      <a:pt x="57" y="70"/>
                    </a:lnTo>
                    <a:lnTo>
                      <a:pt x="60" y="69"/>
                    </a:lnTo>
                    <a:lnTo>
                      <a:pt x="64" y="69"/>
                    </a:lnTo>
                    <a:lnTo>
                      <a:pt x="65" y="68"/>
                    </a:lnTo>
                    <a:lnTo>
                      <a:pt x="66" y="68"/>
                    </a:lnTo>
                    <a:lnTo>
                      <a:pt x="66" y="68"/>
                    </a:lnTo>
                    <a:lnTo>
                      <a:pt x="67" y="67"/>
                    </a:lnTo>
                    <a:lnTo>
                      <a:pt x="67" y="68"/>
                    </a:lnTo>
                    <a:lnTo>
                      <a:pt x="68" y="68"/>
                    </a:lnTo>
                    <a:lnTo>
                      <a:pt x="69" y="68"/>
                    </a:lnTo>
                    <a:lnTo>
                      <a:pt x="77" y="68"/>
                    </a:lnTo>
                    <a:lnTo>
                      <a:pt x="78" y="68"/>
                    </a:lnTo>
                    <a:lnTo>
                      <a:pt x="81" y="68"/>
                    </a:lnTo>
                    <a:lnTo>
                      <a:pt x="82" y="68"/>
                    </a:lnTo>
                    <a:lnTo>
                      <a:pt x="83" y="68"/>
                    </a:lnTo>
                    <a:lnTo>
                      <a:pt x="83" y="67"/>
                    </a:lnTo>
                    <a:lnTo>
                      <a:pt x="84" y="67"/>
                    </a:lnTo>
                    <a:lnTo>
                      <a:pt x="84" y="67"/>
                    </a:lnTo>
                    <a:lnTo>
                      <a:pt x="85" y="67"/>
                    </a:lnTo>
                    <a:lnTo>
                      <a:pt x="85" y="70"/>
                    </a:lnTo>
                    <a:lnTo>
                      <a:pt x="85" y="70"/>
                    </a:lnTo>
                    <a:lnTo>
                      <a:pt x="86" y="71"/>
                    </a:lnTo>
                    <a:lnTo>
                      <a:pt x="86" y="72"/>
                    </a:lnTo>
                    <a:lnTo>
                      <a:pt x="88" y="72"/>
                    </a:lnTo>
                    <a:lnTo>
                      <a:pt x="90" y="7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14" name="Freeform 137">
                <a:extLst>
                  <a:ext uri="{FF2B5EF4-FFF2-40B4-BE49-F238E27FC236}">
                    <a16:creationId xmlns:a16="http://schemas.microsoft.com/office/drawing/2014/main" id="{5ED410BE-71AF-C0AE-6E1B-BC18C6F33B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26977" y="3997474"/>
                <a:ext cx="635000" cy="554038"/>
              </a:xfrm>
              <a:custGeom>
                <a:avLst/>
                <a:gdLst>
                  <a:gd name="T0" fmla="*/ 222 w 400"/>
                  <a:gd name="T1" fmla="*/ 137 h 349"/>
                  <a:gd name="T2" fmla="*/ 227 w 400"/>
                  <a:gd name="T3" fmla="*/ 143 h 349"/>
                  <a:gd name="T4" fmla="*/ 238 w 400"/>
                  <a:gd name="T5" fmla="*/ 150 h 349"/>
                  <a:gd name="T6" fmla="*/ 220 w 400"/>
                  <a:gd name="T7" fmla="*/ 150 h 349"/>
                  <a:gd name="T8" fmla="*/ 214 w 400"/>
                  <a:gd name="T9" fmla="*/ 147 h 349"/>
                  <a:gd name="T10" fmla="*/ 213 w 400"/>
                  <a:gd name="T11" fmla="*/ 139 h 349"/>
                  <a:gd name="T12" fmla="*/ 218 w 400"/>
                  <a:gd name="T13" fmla="*/ 125 h 349"/>
                  <a:gd name="T14" fmla="*/ 221 w 400"/>
                  <a:gd name="T15" fmla="*/ 121 h 349"/>
                  <a:gd name="T16" fmla="*/ 151 w 400"/>
                  <a:gd name="T17" fmla="*/ 47 h 349"/>
                  <a:gd name="T18" fmla="*/ 162 w 400"/>
                  <a:gd name="T19" fmla="*/ 75 h 349"/>
                  <a:gd name="T20" fmla="*/ 166 w 400"/>
                  <a:gd name="T21" fmla="*/ 97 h 349"/>
                  <a:gd name="T22" fmla="*/ 176 w 400"/>
                  <a:gd name="T23" fmla="*/ 134 h 349"/>
                  <a:gd name="T24" fmla="*/ 180 w 400"/>
                  <a:gd name="T25" fmla="*/ 147 h 349"/>
                  <a:gd name="T26" fmla="*/ 181 w 400"/>
                  <a:gd name="T27" fmla="*/ 155 h 349"/>
                  <a:gd name="T28" fmla="*/ 196 w 400"/>
                  <a:gd name="T29" fmla="*/ 170 h 349"/>
                  <a:gd name="T30" fmla="*/ 203 w 400"/>
                  <a:gd name="T31" fmla="*/ 180 h 349"/>
                  <a:gd name="T32" fmla="*/ 201 w 400"/>
                  <a:gd name="T33" fmla="*/ 165 h 349"/>
                  <a:gd name="T34" fmla="*/ 206 w 400"/>
                  <a:gd name="T35" fmla="*/ 156 h 349"/>
                  <a:gd name="T36" fmla="*/ 216 w 400"/>
                  <a:gd name="T37" fmla="*/ 174 h 349"/>
                  <a:gd name="T38" fmla="*/ 223 w 400"/>
                  <a:gd name="T39" fmla="*/ 186 h 349"/>
                  <a:gd name="T40" fmla="*/ 237 w 400"/>
                  <a:gd name="T41" fmla="*/ 189 h 349"/>
                  <a:gd name="T42" fmla="*/ 244 w 400"/>
                  <a:gd name="T43" fmla="*/ 186 h 349"/>
                  <a:gd name="T44" fmla="*/ 255 w 400"/>
                  <a:gd name="T45" fmla="*/ 193 h 349"/>
                  <a:gd name="T46" fmla="*/ 259 w 400"/>
                  <a:gd name="T47" fmla="*/ 206 h 349"/>
                  <a:gd name="T48" fmla="*/ 284 w 400"/>
                  <a:gd name="T49" fmla="*/ 213 h 349"/>
                  <a:gd name="T50" fmla="*/ 298 w 400"/>
                  <a:gd name="T51" fmla="*/ 230 h 349"/>
                  <a:gd name="T52" fmla="*/ 314 w 400"/>
                  <a:gd name="T53" fmla="*/ 253 h 349"/>
                  <a:gd name="T54" fmla="*/ 327 w 400"/>
                  <a:gd name="T55" fmla="*/ 257 h 349"/>
                  <a:gd name="T56" fmla="*/ 339 w 400"/>
                  <a:gd name="T57" fmla="*/ 271 h 349"/>
                  <a:gd name="T58" fmla="*/ 344 w 400"/>
                  <a:gd name="T59" fmla="*/ 273 h 349"/>
                  <a:gd name="T60" fmla="*/ 351 w 400"/>
                  <a:gd name="T61" fmla="*/ 282 h 349"/>
                  <a:gd name="T62" fmla="*/ 364 w 400"/>
                  <a:gd name="T63" fmla="*/ 297 h 349"/>
                  <a:gd name="T64" fmla="*/ 376 w 400"/>
                  <a:gd name="T65" fmla="*/ 308 h 349"/>
                  <a:gd name="T66" fmla="*/ 386 w 400"/>
                  <a:gd name="T67" fmla="*/ 322 h 349"/>
                  <a:gd name="T68" fmla="*/ 394 w 400"/>
                  <a:gd name="T69" fmla="*/ 318 h 349"/>
                  <a:gd name="T70" fmla="*/ 383 w 400"/>
                  <a:gd name="T71" fmla="*/ 334 h 349"/>
                  <a:gd name="T72" fmla="*/ 359 w 400"/>
                  <a:gd name="T73" fmla="*/ 339 h 349"/>
                  <a:gd name="T74" fmla="*/ 318 w 400"/>
                  <a:gd name="T75" fmla="*/ 298 h 349"/>
                  <a:gd name="T76" fmla="*/ 250 w 400"/>
                  <a:gd name="T77" fmla="*/ 238 h 349"/>
                  <a:gd name="T78" fmla="*/ 211 w 400"/>
                  <a:gd name="T79" fmla="*/ 221 h 349"/>
                  <a:gd name="T80" fmla="*/ 188 w 400"/>
                  <a:gd name="T81" fmla="*/ 215 h 349"/>
                  <a:gd name="T82" fmla="*/ 167 w 400"/>
                  <a:gd name="T83" fmla="*/ 222 h 349"/>
                  <a:gd name="T84" fmla="*/ 153 w 400"/>
                  <a:gd name="T85" fmla="*/ 213 h 349"/>
                  <a:gd name="T86" fmla="*/ 131 w 400"/>
                  <a:gd name="T87" fmla="*/ 222 h 349"/>
                  <a:gd name="T88" fmla="*/ 111 w 400"/>
                  <a:gd name="T89" fmla="*/ 213 h 349"/>
                  <a:gd name="T90" fmla="*/ 94 w 400"/>
                  <a:gd name="T91" fmla="*/ 204 h 349"/>
                  <a:gd name="T92" fmla="*/ 74 w 400"/>
                  <a:gd name="T93" fmla="*/ 229 h 349"/>
                  <a:gd name="T94" fmla="*/ 61 w 400"/>
                  <a:gd name="T95" fmla="*/ 233 h 349"/>
                  <a:gd name="T96" fmla="*/ 46 w 400"/>
                  <a:gd name="T97" fmla="*/ 221 h 349"/>
                  <a:gd name="T98" fmla="*/ 35 w 400"/>
                  <a:gd name="T99" fmla="*/ 232 h 349"/>
                  <a:gd name="T100" fmla="*/ 11 w 400"/>
                  <a:gd name="T101" fmla="*/ 231 h 349"/>
                  <a:gd name="T102" fmla="*/ 2 w 400"/>
                  <a:gd name="T103" fmla="*/ 178 h 349"/>
                  <a:gd name="T104" fmla="*/ 26 w 400"/>
                  <a:gd name="T105" fmla="*/ 120 h 349"/>
                  <a:gd name="T106" fmla="*/ 29 w 400"/>
                  <a:gd name="T107" fmla="*/ 96 h 349"/>
                  <a:gd name="T108" fmla="*/ 34 w 400"/>
                  <a:gd name="T109" fmla="*/ 74 h 349"/>
                  <a:gd name="T110" fmla="*/ 34 w 400"/>
                  <a:gd name="T111" fmla="*/ 58 h 349"/>
                  <a:gd name="T112" fmla="*/ 63 w 400"/>
                  <a:gd name="T113" fmla="*/ 57 h 349"/>
                  <a:gd name="T114" fmla="*/ 83 w 400"/>
                  <a:gd name="T115" fmla="*/ 33 h 349"/>
                  <a:gd name="T116" fmla="*/ 99 w 400"/>
                  <a:gd name="T117" fmla="*/ 32 h 349"/>
                  <a:gd name="T118" fmla="*/ 110 w 400"/>
                  <a:gd name="T119" fmla="*/ 28 h 349"/>
                  <a:gd name="T120" fmla="*/ 134 w 400"/>
                  <a:gd name="T121" fmla="*/ 8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0" h="349">
                    <a:moveTo>
                      <a:pt x="215" y="132"/>
                    </a:moveTo>
                    <a:lnTo>
                      <a:pt x="218" y="133"/>
                    </a:lnTo>
                    <a:lnTo>
                      <a:pt x="219" y="134"/>
                    </a:lnTo>
                    <a:lnTo>
                      <a:pt x="220" y="136"/>
                    </a:lnTo>
                    <a:lnTo>
                      <a:pt x="220" y="137"/>
                    </a:lnTo>
                    <a:lnTo>
                      <a:pt x="219" y="138"/>
                    </a:lnTo>
                    <a:lnTo>
                      <a:pt x="219" y="139"/>
                    </a:lnTo>
                    <a:lnTo>
                      <a:pt x="220" y="139"/>
                    </a:lnTo>
                    <a:lnTo>
                      <a:pt x="220" y="138"/>
                    </a:lnTo>
                    <a:lnTo>
                      <a:pt x="221" y="138"/>
                    </a:lnTo>
                    <a:lnTo>
                      <a:pt x="220" y="137"/>
                    </a:lnTo>
                    <a:lnTo>
                      <a:pt x="221" y="137"/>
                    </a:lnTo>
                    <a:lnTo>
                      <a:pt x="222" y="137"/>
                    </a:lnTo>
                    <a:lnTo>
                      <a:pt x="222" y="138"/>
                    </a:lnTo>
                    <a:lnTo>
                      <a:pt x="221" y="143"/>
                    </a:lnTo>
                    <a:lnTo>
                      <a:pt x="222" y="143"/>
                    </a:lnTo>
                    <a:lnTo>
                      <a:pt x="222" y="145"/>
                    </a:lnTo>
                    <a:lnTo>
                      <a:pt x="223" y="147"/>
                    </a:lnTo>
                    <a:lnTo>
                      <a:pt x="224" y="147"/>
                    </a:lnTo>
                    <a:lnTo>
                      <a:pt x="228" y="148"/>
                    </a:lnTo>
                    <a:lnTo>
                      <a:pt x="228" y="147"/>
                    </a:lnTo>
                    <a:lnTo>
                      <a:pt x="229" y="146"/>
                    </a:lnTo>
                    <a:lnTo>
                      <a:pt x="228" y="146"/>
                    </a:lnTo>
                    <a:lnTo>
                      <a:pt x="227" y="146"/>
                    </a:lnTo>
                    <a:lnTo>
                      <a:pt x="227" y="145"/>
                    </a:lnTo>
                    <a:lnTo>
                      <a:pt x="227" y="143"/>
                    </a:lnTo>
                    <a:lnTo>
                      <a:pt x="228" y="143"/>
                    </a:lnTo>
                    <a:lnTo>
                      <a:pt x="229" y="143"/>
                    </a:lnTo>
                    <a:lnTo>
                      <a:pt x="231" y="143"/>
                    </a:lnTo>
                    <a:lnTo>
                      <a:pt x="232" y="143"/>
                    </a:lnTo>
                    <a:lnTo>
                      <a:pt x="232" y="145"/>
                    </a:lnTo>
                    <a:lnTo>
                      <a:pt x="233" y="145"/>
                    </a:lnTo>
                    <a:lnTo>
                      <a:pt x="233" y="146"/>
                    </a:lnTo>
                    <a:lnTo>
                      <a:pt x="235" y="146"/>
                    </a:lnTo>
                    <a:lnTo>
                      <a:pt x="236" y="147"/>
                    </a:lnTo>
                    <a:lnTo>
                      <a:pt x="237" y="147"/>
                    </a:lnTo>
                    <a:lnTo>
                      <a:pt x="238" y="147"/>
                    </a:lnTo>
                    <a:lnTo>
                      <a:pt x="238" y="148"/>
                    </a:lnTo>
                    <a:lnTo>
                      <a:pt x="238" y="150"/>
                    </a:lnTo>
                    <a:lnTo>
                      <a:pt x="238" y="151"/>
                    </a:lnTo>
                    <a:lnTo>
                      <a:pt x="237" y="151"/>
                    </a:lnTo>
                    <a:lnTo>
                      <a:pt x="236" y="151"/>
                    </a:lnTo>
                    <a:lnTo>
                      <a:pt x="235" y="150"/>
                    </a:lnTo>
                    <a:lnTo>
                      <a:pt x="232" y="151"/>
                    </a:lnTo>
                    <a:lnTo>
                      <a:pt x="231" y="151"/>
                    </a:lnTo>
                    <a:lnTo>
                      <a:pt x="229" y="151"/>
                    </a:lnTo>
                    <a:lnTo>
                      <a:pt x="228" y="150"/>
                    </a:lnTo>
                    <a:lnTo>
                      <a:pt x="226" y="150"/>
                    </a:lnTo>
                    <a:lnTo>
                      <a:pt x="223" y="150"/>
                    </a:lnTo>
                    <a:lnTo>
                      <a:pt x="222" y="150"/>
                    </a:lnTo>
                    <a:lnTo>
                      <a:pt x="221" y="149"/>
                    </a:lnTo>
                    <a:lnTo>
                      <a:pt x="220" y="150"/>
                    </a:lnTo>
                    <a:lnTo>
                      <a:pt x="219" y="150"/>
                    </a:lnTo>
                    <a:lnTo>
                      <a:pt x="218" y="150"/>
                    </a:lnTo>
                    <a:lnTo>
                      <a:pt x="214" y="149"/>
                    </a:lnTo>
                    <a:lnTo>
                      <a:pt x="213" y="149"/>
                    </a:lnTo>
                    <a:lnTo>
                      <a:pt x="212" y="149"/>
                    </a:lnTo>
                    <a:lnTo>
                      <a:pt x="212" y="148"/>
                    </a:lnTo>
                    <a:lnTo>
                      <a:pt x="210" y="143"/>
                    </a:lnTo>
                    <a:lnTo>
                      <a:pt x="211" y="143"/>
                    </a:lnTo>
                    <a:lnTo>
                      <a:pt x="211" y="145"/>
                    </a:lnTo>
                    <a:lnTo>
                      <a:pt x="212" y="145"/>
                    </a:lnTo>
                    <a:lnTo>
                      <a:pt x="212" y="146"/>
                    </a:lnTo>
                    <a:lnTo>
                      <a:pt x="213" y="146"/>
                    </a:lnTo>
                    <a:lnTo>
                      <a:pt x="214" y="147"/>
                    </a:lnTo>
                    <a:lnTo>
                      <a:pt x="215" y="147"/>
                    </a:lnTo>
                    <a:lnTo>
                      <a:pt x="219" y="146"/>
                    </a:lnTo>
                    <a:lnTo>
                      <a:pt x="218" y="145"/>
                    </a:lnTo>
                    <a:lnTo>
                      <a:pt x="215" y="142"/>
                    </a:lnTo>
                    <a:lnTo>
                      <a:pt x="214" y="141"/>
                    </a:lnTo>
                    <a:lnTo>
                      <a:pt x="212" y="141"/>
                    </a:lnTo>
                    <a:lnTo>
                      <a:pt x="210" y="141"/>
                    </a:lnTo>
                    <a:lnTo>
                      <a:pt x="209" y="140"/>
                    </a:lnTo>
                    <a:lnTo>
                      <a:pt x="209" y="139"/>
                    </a:lnTo>
                    <a:lnTo>
                      <a:pt x="210" y="138"/>
                    </a:lnTo>
                    <a:lnTo>
                      <a:pt x="211" y="138"/>
                    </a:lnTo>
                    <a:lnTo>
                      <a:pt x="212" y="139"/>
                    </a:lnTo>
                    <a:lnTo>
                      <a:pt x="213" y="139"/>
                    </a:lnTo>
                    <a:lnTo>
                      <a:pt x="212" y="138"/>
                    </a:lnTo>
                    <a:lnTo>
                      <a:pt x="212" y="137"/>
                    </a:lnTo>
                    <a:lnTo>
                      <a:pt x="213" y="136"/>
                    </a:lnTo>
                    <a:lnTo>
                      <a:pt x="215" y="136"/>
                    </a:lnTo>
                    <a:lnTo>
                      <a:pt x="215" y="134"/>
                    </a:lnTo>
                    <a:lnTo>
                      <a:pt x="214" y="133"/>
                    </a:lnTo>
                    <a:lnTo>
                      <a:pt x="212" y="133"/>
                    </a:lnTo>
                    <a:lnTo>
                      <a:pt x="211" y="133"/>
                    </a:lnTo>
                    <a:lnTo>
                      <a:pt x="211" y="132"/>
                    </a:lnTo>
                    <a:lnTo>
                      <a:pt x="213" y="132"/>
                    </a:lnTo>
                    <a:lnTo>
                      <a:pt x="215" y="132"/>
                    </a:lnTo>
                    <a:close/>
                    <a:moveTo>
                      <a:pt x="220" y="126"/>
                    </a:moveTo>
                    <a:lnTo>
                      <a:pt x="218" y="125"/>
                    </a:lnTo>
                    <a:lnTo>
                      <a:pt x="216" y="125"/>
                    </a:lnTo>
                    <a:lnTo>
                      <a:pt x="213" y="124"/>
                    </a:lnTo>
                    <a:lnTo>
                      <a:pt x="213" y="123"/>
                    </a:lnTo>
                    <a:lnTo>
                      <a:pt x="213" y="122"/>
                    </a:lnTo>
                    <a:lnTo>
                      <a:pt x="214" y="122"/>
                    </a:lnTo>
                    <a:lnTo>
                      <a:pt x="215" y="122"/>
                    </a:lnTo>
                    <a:lnTo>
                      <a:pt x="216" y="121"/>
                    </a:lnTo>
                    <a:lnTo>
                      <a:pt x="216" y="120"/>
                    </a:lnTo>
                    <a:lnTo>
                      <a:pt x="216" y="119"/>
                    </a:lnTo>
                    <a:lnTo>
                      <a:pt x="218" y="120"/>
                    </a:lnTo>
                    <a:lnTo>
                      <a:pt x="219" y="120"/>
                    </a:lnTo>
                    <a:lnTo>
                      <a:pt x="220" y="121"/>
                    </a:lnTo>
                    <a:lnTo>
                      <a:pt x="221" y="121"/>
                    </a:lnTo>
                    <a:lnTo>
                      <a:pt x="220" y="122"/>
                    </a:lnTo>
                    <a:lnTo>
                      <a:pt x="219" y="122"/>
                    </a:lnTo>
                    <a:lnTo>
                      <a:pt x="219" y="123"/>
                    </a:lnTo>
                    <a:lnTo>
                      <a:pt x="218" y="124"/>
                    </a:lnTo>
                    <a:lnTo>
                      <a:pt x="219" y="124"/>
                    </a:lnTo>
                    <a:lnTo>
                      <a:pt x="220" y="125"/>
                    </a:lnTo>
                    <a:lnTo>
                      <a:pt x="220" y="126"/>
                    </a:lnTo>
                    <a:close/>
                    <a:moveTo>
                      <a:pt x="142" y="21"/>
                    </a:moveTo>
                    <a:lnTo>
                      <a:pt x="145" y="31"/>
                    </a:lnTo>
                    <a:lnTo>
                      <a:pt x="150" y="38"/>
                    </a:lnTo>
                    <a:lnTo>
                      <a:pt x="151" y="44"/>
                    </a:lnTo>
                    <a:lnTo>
                      <a:pt x="152" y="45"/>
                    </a:lnTo>
                    <a:lnTo>
                      <a:pt x="151" y="47"/>
                    </a:lnTo>
                    <a:lnTo>
                      <a:pt x="152" y="49"/>
                    </a:lnTo>
                    <a:lnTo>
                      <a:pt x="154" y="50"/>
                    </a:lnTo>
                    <a:lnTo>
                      <a:pt x="154" y="53"/>
                    </a:lnTo>
                    <a:lnTo>
                      <a:pt x="155" y="55"/>
                    </a:lnTo>
                    <a:lnTo>
                      <a:pt x="155" y="57"/>
                    </a:lnTo>
                    <a:lnTo>
                      <a:pt x="158" y="61"/>
                    </a:lnTo>
                    <a:lnTo>
                      <a:pt x="158" y="62"/>
                    </a:lnTo>
                    <a:lnTo>
                      <a:pt x="158" y="64"/>
                    </a:lnTo>
                    <a:lnTo>
                      <a:pt x="158" y="65"/>
                    </a:lnTo>
                    <a:lnTo>
                      <a:pt x="159" y="67"/>
                    </a:lnTo>
                    <a:lnTo>
                      <a:pt x="160" y="70"/>
                    </a:lnTo>
                    <a:lnTo>
                      <a:pt x="160" y="71"/>
                    </a:lnTo>
                    <a:lnTo>
                      <a:pt x="162" y="75"/>
                    </a:lnTo>
                    <a:lnTo>
                      <a:pt x="163" y="80"/>
                    </a:lnTo>
                    <a:lnTo>
                      <a:pt x="162" y="80"/>
                    </a:lnTo>
                    <a:lnTo>
                      <a:pt x="163" y="83"/>
                    </a:lnTo>
                    <a:lnTo>
                      <a:pt x="163" y="84"/>
                    </a:lnTo>
                    <a:lnTo>
                      <a:pt x="163" y="86"/>
                    </a:lnTo>
                    <a:lnTo>
                      <a:pt x="162" y="87"/>
                    </a:lnTo>
                    <a:lnTo>
                      <a:pt x="163" y="90"/>
                    </a:lnTo>
                    <a:lnTo>
                      <a:pt x="163" y="91"/>
                    </a:lnTo>
                    <a:lnTo>
                      <a:pt x="163" y="92"/>
                    </a:lnTo>
                    <a:lnTo>
                      <a:pt x="164" y="92"/>
                    </a:lnTo>
                    <a:lnTo>
                      <a:pt x="164" y="95"/>
                    </a:lnTo>
                    <a:lnTo>
                      <a:pt x="164" y="96"/>
                    </a:lnTo>
                    <a:lnTo>
                      <a:pt x="166" y="97"/>
                    </a:lnTo>
                    <a:lnTo>
                      <a:pt x="166" y="98"/>
                    </a:lnTo>
                    <a:lnTo>
                      <a:pt x="166" y="100"/>
                    </a:lnTo>
                    <a:lnTo>
                      <a:pt x="166" y="101"/>
                    </a:lnTo>
                    <a:lnTo>
                      <a:pt x="167" y="103"/>
                    </a:lnTo>
                    <a:lnTo>
                      <a:pt x="167" y="104"/>
                    </a:lnTo>
                    <a:lnTo>
                      <a:pt x="166" y="106"/>
                    </a:lnTo>
                    <a:lnTo>
                      <a:pt x="168" y="115"/>
                    </a:lnTo>
                    <a:lnTo>
                      <a:pt x="168" y="117"/>
                    </a:lnTo>
                    <a:lnTo>
                      <a:pt x="168" y="119"/>
                    </a:lnTo>
                    <a:lnTo>
                      <a:pt x="169" y="122"/>
                    </a:lnTo>
                    <a:lnTo>
                      <a:pt x="171" y="130"/>
                    </a:lnTo>
                    <a:lnTo>
                      <a:pt x="172" y="132"/>
                    </a:lnTo>
                    <a:lnTo>
                      <a:pt x="176" y="134"/>
                    </a:lnTo>
                    <a:lnTo>
                      <a:pt x="177" y="134"/>
                    </a:lnTo>
                    <a:lnTo>
                      <a:pt x="177" y="136"/>
                    </a:lnTo>
                    <a:lnTo>
                      <a:pt x="179" y="137"/>
                    </a:lnTo>
                    <a:lnTo>
                      <a:pt x="180" y="137"/>
                    </a:lnTo>
                    <a:lnTo>
                      <a:pt x="180" y="138"/>
                    </a:lnTo>
                    <a:lnTo>
                      <a:pt x="179" y="139"/>
                    </a:lnTo>
                    <a:lnTo>
                      <a:pt x="179" y="140"/>
                    </a:lnTo>
                    <a:lnTo>
                      <a:pt x="180" y="141"/>
                    </a:lnTo>
                    <a:lnTo>
                      <a:pt x="180" y="143"/>
                    </a:lnTo>
                    <a:lnTo>
                      <a:pt x="181" y="145"/>
                    </a:lnTo>
                    <a:lnTo>
                      <a:pt x="183" y="146"/>
                    </a:lnTo>
                    <a:lnTo>
                      <a:pt x="181" y="146"/>
                    </a:lnTo>
                    <a:lnTo>
                      <a:pt x="180" y="147"/>
                    </a:lnTo>
                    <a:lnTo>
                      <a:pt x="180" y="148"/>
                    </a:lnTo>
                    <a:lnTo>
                      <a:pt x="181" y="149"/>
                    </a:lnTo>
                    <a:lnTo>
                      <a:pt x="181" y="148"/>
                    </a:lnTo>
                    <a:lnTo>
                      <a:pt x="183" y="147"/>
                    </a:lnTo>
                    <a:lnTo>
                      <a:pt x="183" y="148"/>
                    </a:lnTo>
                    <a:lnTo>
                      <a:pt x="183" y="149"/>
                    </a:lnTo>
                    <a:lnTo>
                      <a:pt x="181" y="149"/>
                    </a:lnTo>
                    <a:lnTo>
                      <a:pt x="180" y="149"/>
                    </a:lnTo>
                    <a:lnTo>
                      <a:pt x="179" y="149"/>
                    </a:lnTo>
                    <a:lnTo>
                      <a:pt x="180" y="150"/>
                    </a:lnTo>
                    <a:lnTo>
                      <a:pt x="181" y="153"/>
                    </a:lnTo>
                    <a:lnTo>
                      <a:pt x="181" y="154"/>
                    </a:lnTo>
                    <a:lnTo>
                      <a:pt x="181" y="155"/>
                    </a:lnTo>
                    <a:lnTo>
                      <a:pt x="183" y="155"/>
                    </a:lnTo>
                    <a:lnTo>
                      <a:pt x="184" y="155"/>
                    </a:lnTo>
                    <a:lnTo>
                      <a:pt x="185" y="155"/>
                    </a:lnTo>
                    <a:lnTo>
                      <a:pt x="186" y="155"/>
                    </a:lnTo>
                    <a:lnTo>
                      <a:pt x="186" y="154"/>
                    </a:lnTo>
                    <a:lnTo>
                      <a:pt x="187" y="154"/>
                    </a:lnTo>
                    <a:lnTo>
                      <a:pt x="188" y="154"/>
                    </a:lnTo>
                    <a:lnTo>
                      <a:pt x="189" y="154"/>
                    </a:lnTo>
                    <a:lnTo>
                      <a:pt x="190" y="156"/>
                    </a:lnTo>
                    <a:lnTo>
                      <a:pt x="194" y="166"/>
                    </a:lnTo>
                    <a:lnTo>
                      <a:pt x="195" y="167"/>
                    </a:lnTo>
                    <a:lnTo>
                      <a:pt x="195" y="168"/>
                    </a:lnTo>
                    <a:lnTo>
                      <a:pt x="196" y="170"/>
                    </a:lnTo>
                    <a:lnTo>
                      <a:pt x="197" y="171"/>
                    </a:lnTo>
                    <a:lnTo>
                      <a:pt x="196" y="174"/>
                    </a:lnTo>
                    <a:lnTo>
                      <a:pt x="196" y="180"/>
                    </a:lnTo>
                    <a:lnTo>
                      <a:pt x="196" y="181"/>
                    </a:lnTo>
                    <a:lnTo>
                      <a:pt x="197" y="182"/>
                    </a:lnTo>
                    <a:lnTo>
                      <a:pt x="198" y="182"/>
                    </a:lnTo>
                    <a:lnTo>
                      <a:pt x="198" y="181"/>
                    </a:lnTo>
                    <a:lnTo>
                      <a:pt x="200" y="182"/>
                    </a:lnTo>
                    <a:lnTo>
                      <a:pt x="201" y="182"/>
                    </a:lnTo>
                    <a:lnTo>
                      <a:pt x="202" y="182"/>
                    </a:lnTo>
                    <a:lnTo>
                      <a:pt x="203" y="182"/>
                    </a:lnTo>
                    <a:lnTo>
                      <a:pt x="203" y="181"/>
                    </a:lnTo>
                    <a:lnTo>
                      <a:pt x="203" y="180"/>
                    </a:lnTo>
                    <a:lnTo>
                      <a:pt x="203" y="179"/>
                    </a:lnTo>
                    <a:lnTo>
                      <a:pt x="204" y="179"/>
                    </a:lnTo>
                    <a:lnTo>
                      <a:pt x="205" y="176"/>
                    </a:lnTo>
                    <a:lnTo>
                      <a:pt x="205" y="175"/>
                    </a:lnTo>
                    <a:lnTo>
                      <a:pt x="204" y="173"/>
                    </a:lnTo>
                    <a:lnTo>
                      <a:pt x="203" y="171"/>
                    </a:lnTo>
                    <a:lnTo>
                      <a:pt x="203" y="170"/>
                    </a:lnTo>
                    <a:lnTo>
                      <a:pt x="202" y="170"/>
                    </a:lnTo>
                    <a:lnTo>
                      <a:pt x="202" y="171"/>
                    </a:lnTo>
                    <a:lnTo>
                      <a:pt x="201" y="171"/>
                    </a:lnTo>
                    <a:lnTo>
                      <a:pt x="201" y="170"/>
                    </a:lnTo>
                    <a:lnTo>
                      <a:pt x="201" y="168"/>
                    </a:lnTo>
                    <a:lnTo>
                      <a:pt x="201" y="165"/>
                    </a:lnTo>
                    <a:lnTo>
                      <a:pt x="201" y="164"/>
                    </a:lnTo>
                    <a:lnTo>
                      <a:pt x="201" y="163"/>
                    </a:lnTo>
                    <a:lnTo>
                      <a:pt x="201" y="162"/>
                    </a:lnTo>
                    <a:lnTo>
                      <a:pt x="202" y="162"/>
                    </a:lnTo>
                    <a:lnTo>
                      <a:pt x="202" y="159"/>
                    </a:lnTo>
                    <a:lnTo>
                      <a:pt x="202" y="158"/>
                    </a:lnTo>
                    <a:lnTo>
                      <a:pt x="203" y="159"/>
                    </a:lnTo>
                    <a:lnTo>
                      <a:pt x="203" y="158"/>
                    </a:lnTo>
                    <a:lnTo>
                      <a:pt x="204" y="157"/>
                    </a:lnTo>
                    <a:lnTo>
                      <a:pt x="204" y="158"/>
                    </a:lnTo>
                    <a:lnTo>
                      <a:pt x="205" y="158"/>
                    </a:lnTo>
                    <a:lnTo>
                      <a:pt x="205" y="156"/>
                    </a:lnTo>
                    <a:lnTo>
                      <a:pt x="206" y="156"/>
                    </a:lnTo>
                    <a:lnTo>
                      <a:pt x="207" y="157"/>
                    </a:lnTo>
                    <a:lnTo>
                      <a:pt x="209" y="158"/>
                    </a:lnTo>
                    <a:lnTo>
                      <a:pt x="214" y="164"/>
                    </a:lnTo>
                    <a:lnTo>
                      <a:pt x="216" y="164"/>
                    </a:lnTo>
                    <a:lnTo>
                      <a:pt x="218" y="165"/>
                    </a:lnTo>
                    <a:lnTo>
                      <a:pt x="219" y="166"/>
                    </a:lnTo>
                    <a:lnTo>
                      <a:pt x="219" y="167"/>
                    </a:lnTo>
                    <a:lnTo>
                      <a:pt x="218" y="168"/>
                    </a:lnTo>
                    <a:lnTo>
                      <a:pt x="216" y="168"/>
                    </a:lnTo>
                    <a:lnTo>
                      <a:pt x="216" y="170"/>
                    </a:lnTo>
                    <a:lnTo>
                      <a:pt x="215" y="172"/>
                    </a:lnTo>
                    <a:lnTo>
                      <a:pt x="216" y="173"/>
                    </a:lnTo>
                    <a:lnTo>
                      <a:pt x="216" y="174"/>
                    </a:lnTo>
                    <a:lnTo>
                      <a:pt x="216" y="175"/>
                    </a:lnTo>
                    <a:lnTo>
                      <a:pt x="218" y="176"/>
                    </a:lnTo>
                    <a:lnTo>
                      <a:pt x="219" y="176"/>
                    </a:lnTo>
                    <a:lnTo>
                      <a:pt x="219" y="178"/>
                    </a:lnTo>
                    <a:lnTo>
                      <a:pt x="220" y="180"/>
                    </a:lnTo>
                    <a:lnTo>
                      <a:pt x="220" y="181"/>
                    </a:lnTo>
                    <a:lnTo>
                      <a:pt x="220" y="182"/>
                    </a:lnTo>
                    <a:lnTo>
                      <a:pt x="220" y="183"/>
                    </a:lnTo>
                    <a:lnTo>
                      <a:pt x="221" y="183"/>
                    </a:lnTo>
                    <a:lnTo>
                      <a:pt x="222" y="183"/>
                    </a:lnTo>
                    <a:lnTo>
                      <a:pt x="222" y="184"/>
                    </a:lnTo>
                    <a:lnTo>
                      <a:pt x="223" y="184"/>
                    </a:lnTo>
                    <a:lnTo>
                      <a:pt x="223" y="186"/>
                    </a:lnTo>
                    <a:lnTo>
                      <a:pt x="222" y="187"/>
                    </a:lnTo>
                    <a:lnTo>
                      <a:pt x="223" y="188"/>
                    </a:lnTo>
                    <a:lnTo>
                      <a:pt x="224" y="189"/>
                    </a:lnTo>
                    <a:lnTo>
                      <a:pt x="229" y="190"/>
                    </a:lnTo>
                    <a:lnTo>
                      <a:pt x="230" y="191"/>
                    </a:lnTo>
                    <a:lnTo>
                      <a:pt x="231" y="192"/>
                    </a:lnTo>
                    <a:lnTo>
                      <a:pt x="232" y="191"/>
                    </a:lnTo>
                    <a:lnTo>
                      <a:pt x="235" y="190"/>
                    </a:lnTo>
                    <a:lnTo>
                      <a:pt x="236" y="189"/>
                    </a:lnTo>
                    <a:lnTo>
                      <a:pt x="236" y="188"/>
                    </a:lnTo>
                    <a:lnTo>
                      <a:pt x="237" y="187"/>
                    </a:lnTo>
                    <a:lnTo>
                      <a:pt x="237" y="188"/>
                    </a:lnTo>
                    <a:lnTo>
                      <a:pt x="237" y="189"/>
                    </a:lnTo>
                    <a:lnTo>
                      <a:pt x="238" y="189"/>
                    </a:lnTo>
                    <a:lnTo>
                      <a:pt x="239" y="189"/>
                    </a:lnTo>
                    <a:lnTo>
                      <a:pt x="239" y="188"/>
                    </a:lnTo>
                    <a:lnTo>
                      <a:pt x="239" y="187"/>
                    </a:lnTo>
                    <a:lnTo>
                      <a:pt x="240" y="187"/>
                    </a:lnTo>
                    <a:lnTo>
                      <a:pt x="241" y="188"/>
                    </a:lnTo>
                    <a:lnTo>
                      <a:pt x="241" y="189"/>
                    </a:lnTo>
                    <a:lnTo>
                      <a:pt x="243" y="189"/>
                    </a:lnTo>
                    <a:lnTo>
                      <a:pt x="244" y="189"/>
                    </a:lnTo>
                    <a:lnTo>
                      <a:pt x="245" y="189"/>
                    </a:lnTo>
                    <a:lnTo>
                      <a:pt x="245" y="188"/>
                    </a:lnTo>
                    <a:lnTo>
                      <a:pt x="244" y="187"/>
                    </a:lnTo>
                    <a:lnTo>
                      <a:pt x="244" y="186"/>
                    </a:lnTo>
                    <a:lnTo>
                      <a:pt x="245" y="187"/>
                    </a:lnTo>
                    <a:lnTo>
                      <a:pt x="245" y="188"/>
                    </a:lnTo>
                    <a:lnTo>
                      <a:pt x="247" y="188"/>
                    </a:lnTo>
                    <a:lnTo>
                      <a:pt x="247" y="189"/>
                    </a:lnTo>
                    <a:lnTo>
                      <a:pt x="247" y="190"/>
                    </a:lnTo>
                    <a:lnTo>
                      <a:pt x="248" y="190"/>
                    </a:lnTo>
                    <a:lnTo>
                      <a:pt x="249" y="190"/>
                    </a:lnTo>
                    <a:lnTo>
                      <a:pt x="250" y="190"/>
                    </a:lnTo>
                    <a:lnTo>
                      <a:pt x="250" y="191"/>
                    </a:lnTo>
                    <a:lnTo>
                      <a:pt x="250" y="193"/>
                    </a:lnTo>
                    <a:lnTo>
                      <a:pt x="253" y="195"/>
                    </a:lnTo>
                    <a:lnTo>
                      <a:pt x="253" y="193"/>
                    </a:lnTo>
                    <a:lnTo>
                      <a:pt x="255" y="193"/>
                    </a:lnTo>
                    <a:lnTo>
                      <a:pt x="255" y="195"/>
                    </a:lnTo>
                    <a:lnTo>
                      <a:pt x="254" y="195"/>
                    </a:lnTo>
                    <a:lnTo>
                      <a:pt x="256" y="198"/>
                    </a:lnTo>
                    <a:lnTo>
                      <a:pt x="256" y="197"/>
                    </a:lnTo>
                    <a:lnTo>
                      <a:pt x="257" y="197"/>
                    </a:lnTo>
                    <a:lnTo>
                      <a:pt x="257" y="198"/>
                    </a:lnTo>
                    <a:lnTo>
                      <a:pt x="257" y="200"/>
                    </a:lnTo>
                    <a:lnTo>
                      <a:pt x="257" y="201"/>
                    </a:lnTo>
                    <a:lnTo>
                      <a:pt x="256" y="203"/>
                    </a:lnTo>
                    <a:lnTo>
                      <a:pt x="257" y="203"/>
                    </a:lnTo>
                    <a:lnTo>
                      <a:pt x="258" y="204"/>
                    </a:lnTo>
                    <a:lnTo>
                      <a:pt x="259" y="205"/>
                    </a:lnTo>
                    <a:lnTo>
                      <a:pt x="259" y="206"/>
                    </a:lnTo>
                    <a:lnTo>
                      <a:pt x="261" y="205"/>
                    </a:lnTo>
                    <a:lnTo>
                      <a:pt x="262" y="206"/>
                    </a:lnTo>
                    <a:lnTo>
                      <a:pt x="262" y="204"/>
                    </a:lnTo>
                    <a:lnTo>
                      <a:pt x="263" y="205"/>
                    </a:lnTo>
                    <a:lnTo>
                      <a:pt x="266" y="205"/>
                    </a:lnTo>
                    <a:lnTo>
                      <a:pt x="267" y="206"/>
                    </a:lnTo>
                    <a:lnTo>
                      <a:pt x="270" y="207"/>
                    </a:lnTo>
                    <a:lnTo>
                      <a:pt x="272" y="207"/>
                    </a:lnTo>
                    <a:lnTo>
                      <a:pt x="275" y="207"/>
                    </a:lnTo>
                    <a:lnTo>
                      <a:pt x="282" y="209"/>
                    </a:lnTo>
                    <a:lnTo>
                      <a:pt x="283" y="209"/>
                    </a:lnTo>
                    <a:lnTo>
                      <a:pt x="283" y="210"/>
                    </a:lnTo>
                    <a:lnTo>
                      <a:pt x="284" y="213"/>
                    </a:lnTo>
                    <a:lnTo>
                      <a:pt x="286" y="214"/>
                    </a:lnTo>
                    <a:lnTo>
                      <a:pt x="288" y="216"/>
                    </a:lnTo>
                    <a:lnTo>
                      <a:pt x="290" y="217"/>
                    </a:lnTo>
                    <a:lnTo>
                      <a:pt x="291" y="218"/>
                    </a:lnTo>
                    <a:lnTo>
                      <a:pt x="292" y="221"/>
                    </a:lnTo>
                    <a:lnTo>
                      <a:pt x="292" y="223"/>
                    </a:lnTo>
                    <a:lnTo>
                      <a:pt x="293" y="224"/>
                    </a:lnTo>
                    <a:lnTo>
                      <a:pt x="295" y="224"/>
                    </a:lnTo>
                    <a:lnTo>
                      <a:pt x="295" y="225"/>
                    </a:lnTo>
                    <a:lnTo>
                      <a:pt x="296" y="225"/>
                    </a:lnTo>
                    <a:lnTo>
                      <a:pt x="296" y="226"/>
                    </a:lnTo>
                    <a:lnTo>
                      <a:pt x="297" y="228"/>
                    </a:lnTo>
                    <a:lnTo>
                      <a:pt x="298" y="230"/>
                    </a:lnTo>
                    <a:lnTo>
                      <a:pt x="299" y="231"/>
                    </a:lnTo>
                    <a:lnTo>
                      <a:pt x="301" y="234"/>
                    </a:lnTo>
                    <a:lnTo>
                      <a:pt x="304" y="235"/>
                    </a:lnTo>
                    <a:lnTo>
                      <a:pt x="304" y="237"/>
                    </a:lnTo>
                    <a:lnTo>
                      <a:pt x="304" y="238"/>
                    </a:lnTo>
                    <a:lnTo>
                      <a:pt x="305" y="240"/>
                    </a:lnTo>
                    <a:lnTo>
                      <a:pt x="306" y="241"/>
                    </a:lnTo>
                    <a:lnTo>
                      <a:pt x="308" y="242"/>
                    </a:lnTo>
                    <a:lnTo>
                      <a:pt x="309" y="243"/>
                    </a:lnTo>
                    <a:lnTo>
                      <a:pt x="310" y="245"/>
                    </a:lnTo>
                    <a:lnTo>
                      <a:pt x="313" y="249"/>
                    </a:lnTo>
                    <a:lnTo>
                      <a:pt x="313" y="251"/>
                    </a:lnTo>
                    <a:lnTo>
                      <a:pt x="314" y="253"/>
                    </a:lnTo>
                    <a:lnTo>
                      <a:pt x="317" y="254"/>
                    </a:lnTo>
                    <a:lnTo>
                      <a:pt x="318" y="254"/>
                    </a:lnTo>
                    <a:lnTo>
                      <a:pt x="319" y="253"/>
                    </a:lnTo>
                    <a:lnTo>
                      <a:pt x="321" y="253"/>
                    </a:lnTo>
                    <a:lnTo>
                      <a:pt x="321" y="254"/>
                    </a:lnTo>
                    <a:lnTo>
                      <a:pt x="322" y="255"/>
                    </a:lnTo>
                    <a:lnTo>
                      <a:pt x="323" y="256"/>
                    </a:lnTo>
                    <a:lnTo>
                      <a:pt x="324" y="256"/>
                    </a:lnTo>
                    <a:lnTo>
                      <a:pt x="324" y="257"/>
                    </a:lnTo>
                    <a:lnTo>
                      <a:pt x="325" y="257"/>
                    </a:lnTo>
                    <a:lnTo>
                      <a:pt x="326" y="256"/>
                    </a:lnTo>
                    <a:lnTo>
                      <a:pt x="327" y="256"/>
                    </a:lnTo>
                    <a:lnTo>
                      <a:pt x="327" y="257"/>
                    </a:lnTo>
                    <a:lnTo>
                      <a:pt x="330" y="258"/>
                    </a:lnTo>
                    <a:lnTo>
                      <a:pt x="331" y="258"/>
                    </a:lnTo>
                    <a:lnTo>
                      <a:pt x="332" y="258"/>
                    </a:lnTo>
                    <a:lnTo>
                      <a:pt x="332" y="259"/>
                    </a:lnTo>
                    <a:lnTo>
                      <a:pt x="332" y="262"/>
                    </a:lnTo>
                    <a:lnTo>
                      <a:pt x="334" y="264"/>
                    </a:lnTo>
                    <a:lnTo>
                      <a:pt x="335" y="265"/>
                    </a:lnTo>
                    <a:lnTo>
                      <a:pt x="336" y="266"/>
                    </a:lnTo>
                    <a:lnTo>
                      <a:pt x="338" y="267"/>
                    </a:lnTo>
                    <a:lnTo>
                      <a:pt x="338" y="268"/>
                    </a:lnTo>
                    <a:lnTo>
                      <a:pt x="339" y="268"/>
                    </a:lnTo>
                    <a:lnTo>
                      <a:pt x="339" y="270"/>
                    </a:lnTo>
                    <a:lnTo>
                      <a:pt x="339" y="271"/>
                    </a:lnTo>
                    <a:lnTo>
                      <a:pt x="340" y="271"/>
                    </a:lnTo>
                    <a:lnTo>
                      <a:pt x="341" y="271"/>
                    </a:lnTo>
                    <a:lnTo>
                      <a:pt x="342" y="272"/>
                    </a:lnTo>
                    <a:lnTo>
                      <a:pt x="343" y="272"/>
                    </a:lnTo>
                    <a:lnTo>
                      <a:pt x="343" y="274"/>
                    </a:lnTo>
                    <a:lnTo>
                      <a:pt x="345" y="275"/>
                    </a:lnTo>
                    <a:lnTo>
                      <a:pt x="345" y="276"/>
                    </a:lnTo>
                    <a:lnTo>
                      <a:pt x="347" y="276"/>
                    </a:lnTo>
                    <a:lnTo>
                      <a:pt x="347" y="275"/>
                    </a:lnTo>
                    <a:lnTo>
                      <a:pt x="345" y="275"/>
                    </a:lnTo>
                    <a:lnTo>
                      <a:pt x="345" y="274"/>
                    </a:lnTo>
                    <a:lnTo>
                      <a:pt x="344" y="274"/>
                    </a:lnTo>
                    <a:lnTo>
                      <a:pt x="344" y="273"/>
                    </a:lnTo>
                    <a:lnTo>
                      <a:pt x="345" y="273"/>
                    </a:lnTo>
                    <a:lnTo>
                      <a:pt x="345" y="272"/>
                    </a:lnTo>
                    <a:lnTo>
                      <a:pt x="344" y="271"/>
                    </a:lnTo>
                    <a:lnTo>
                      <a:pt x="342" y="270"/>
                    </a:lnTo>
                    <a:lnTo>
                      <a:pt x="343" y="270"/>
                    </a:lnTo>
                    <a:lnTo>
                      <a:pt x="345" y="271"/>
                    </a:lnTo>
                    <a:lnTo>
                      <a:pt x="348" y="274"/>
                    </a:lnTo>
                    <a:lnTo>
                      <a:pt x="349" y="274"/>
                    </a:lnTo>
                    <a:lnTo>
                      <a:pt x="350" y="275"/>
                    </a:lnTo>
                    <a:lnTo>
                      <a:pt x="350" y="276"/>
                    </a:lnTo>
                    <a:lnTo>
                      <a:pt x="350" y="279"/>
                    </a:lnTo>
                    <a:lnTo>
                      <a:pt x="351" y="281"/>
                    </a:lnTo>
                    <a:lnTo>
                      <a:pt x="351" y="282"/>
                    </a:lnTo>
                    <a:lnTo>
                      <a:pt x="352" y="282"/>
                    </a:lnTo>
                    <a:lnTo>
                      <a:pt x="352" y="283"/>
                    </a:lnTo>
                    <a:lnTo>
                      <a:pt x="353" y="284"/>
                    </a:lnTo>
                    <a:lnTo>
                      <a:pt x="353" y="291"/>
                    </a:lnTo>
                    <a:lnTo>
                      <a:pt x="355" y="293"/>
                    </a:lnTo>
                    <a:lnTo>
                      <a:pt x="355" y="296"/>
                    </a:lnTo>
                    <a:lnTo>
                      <a:pt x="355" y="297"/>
                    </a:lnTo>
                    <a:lnTo>
                      <a:pt x="356" y="297"/>
                    </a:lnTo>
                    <a:lnTo>
                      <a:pt x="357" y="298"/>
                    </a:lnTo>
                    <a:lnTo>
                      <a:pt x="358" y="298"/>
                    </a:lnTo>
                    <a:lnTo>
                      <a:pt x="361" y="298"/>
                    </a:lnTo>
                    <a:lnTo>
                      <a:pt x="362" y="298"/>
                    </a:lnTo>
                    <a:lnTo>
                      <a:pt x="364" y="297"/>
                    </a:lnTo>
                    <a:lnTo>
                      <a:pt x="364" y="296"/>
                    </a:lnTo>
                    <a:lnTo>
                      <a:pt x="365" y="296"/>
                    </a:lnTo>
                    <a:lnTo>
                      <a:pt x="365" y="297"/>
                    </a:lnTo>
                    <a:lnTo>
                      <a:pt x="365" y="298"/>
                    </a:lnTo>
                    <a:lnTo>
                      <a:pt x="366" y="298"/>
                    </a:lnTo>
                    <a:lnTo>
                      <a:pt x="366" y="299"/>
                    </a:lnTo>
                    <a:lnTo>
                      <a:pt x="367" y="300"/>
                    </a:lnTo>
                    <a:lnTo>
                      <a:pt x="369" y="302"/>
                    </a:lnTo>
                    <a:lnTo>
                      <a:pt x="371" y="306"/>
                    </a:lnTo>
                    <a:lnTo>
                      <a:pt x="373" y="306"/>
                    </a:lnTo>
                    <a:lnTo>
                      <a:pt x="374" y="306"/>
                    </a:lnTo>
                    <a:lnTo>
                      <a:pt x="375" y="307"/>
                    </a:lnTo>
                    <a:lnTo>
                      <a:pt x="376" y="308"/>
                    </a:lnTo>
                    <a:lnTo>
                      <a:pt x="376" y="309"/>
                    </a:lnTo>
                    <a:lnTo>
                      <a:pt x="377" y="313"/>
                    </a:lnTo>
                    <a:lnTo>
                      <a:pt x="378" y="315"/>
                    </a:lnTo>
                    <a:lnTo>
                      <a:pt x="378" y="316"/>
                    </a:lnTo>
                    <a:lnTo>
                      <a:pt x="378" y="317"/>
                    </a:lnTo>
                    <a:lnTo>
                      <a:pt x="378" y="318"/>
                    </a:lnTo>
                    <a:lnTo>
                      <a:pt x="379" y="320"/>
                    </a:lnTo>
                    <a:lnTo>
                      <a:pt x="381" y="320"/>
                    </a:lnTo>
                    <a:lnTo>
                      <a:pt x="382" y="318"/>
                    </a:lnTo>
                    <a:lnTo>
                      <a:pt x="383" y="318"/>
                    </a:lnTo>
                    <a:lnTo>
                      <a:pt x="383" y="321"/>
                    </a:lnTo>
                    <a:lnTo>
                      <a:pt x="384" y="321"/>
                    </a:lnTo>
                    <a:lnTo>
                      <a:pt x="386" y="322"/>
                    </a:lnTo>
                    <a:lnTo>
                      <a:pt x="388" y="322"/>
                    </a:lnTo>
                    <a:lnTo>
                      <a:pt x="387" y="322"/>
                    </a:lnTo>
                    <a:lnTo>
                      <a:pt x="387" y="323"/>
                    </a:lnTo>
                    <a:lnTo>
                      <a:pt x="388" y="323"/>
                    </a:lnTo>
                    <a:lnTo>
                      <a:pt x="390" y="322"/>
                    </a:lnTo>
                    <a:lnTo>
                      <a:pt x="391" y="321"/>
                    </a:lnTo>
                    <a:lnTo>
                      <a:pt x="392" y="321"/>
                    </a:lnTo>
                    <a:lnTo>
                      <a:pt x="392" y="320"/>
                    </a:lnTo>
                    <a:lnTo>
                      <a:pt x="392" y="318"/>
                    </a:lnTo>
                    <a:lnTo>
                      <a:pt x="392" y="317"/>
                    </a:lnTo>
                    <a:lnTo>
                      <a:pt x="392" y="316"/>
                    </a:lnTo>
                    <a:lnTo>
                      <a:pt x="394" y="317"/>
                    </a:lnTo>
                    <a:lnTo>
                      <a:pt x="394" y="318"/>
                    </a:lnTo>
                    <a:lnTo>
                      <a:pt x="395" y="320"/>
                    </a:lnTo>
                    <a:lnTo>
                      <a:pt x="396" y="321"/>
                    </a:lnTo>
                    <a:lnTo>
                      <a:pt x="398" y="321"/>
                    </a:lnTo>
                    <a:lnTo>
                      <a:pt x="398" y="322"/>
                    </a:lnTo>
                    <a:lnTo>
                      <a:pt x="398" y="324"/>
                    </a:lnTo>
                    <a:lnTo>
                      <a:pt x="398" y="325"/>
                    </a:lnTo>
                    <a:lnTo>
                      <a:pt x="400" y="327"/>
                    </a:lnTo>
                    <a:lnTo>
                      <a:pt x="399" y="329"/>
                    </a:lnTo>
                    <a:lnTo>
                      <a:pt x="386" y="333"/>
                    </a:lnTo>
                    <a:lnTo>
                      <a:pt x="385" y="334"/>
                    </a:lnTo>
                    <a:lnTo>
                      <a:pt x="385" y="333"/>
                    </a:lnTo>
                    <a:lnTo>
                      <a:pt x="384" y="333"/>
                    </a:lnTo>
                    <a:lnTo>
                      <a:pt x="383" y="334"/>
                    </a:lnTo>
                    <a:lnTo>
                      <a:pt x="382" y="338"/>
                    </a:lnTo>
                    <a:lnTo>
                      <a:pt x="379" y="340"/>
                    </a:lnTo>
                    <a:lnTo>
                      <a:pt x="379" y="341"/>
                    </a:lnTo>
                    <a:lnTo>
                      <a:pt x="381" y="343"/>
                    </a:lnTo>
                    <a:lnTo>
                      <a:pt x="379" y="346"/>
                    </a:lnTo>
                    <a:lnTo>
                      <a:pt x="377" y="346"/>
                    </a:lnTo>
                    <a:lnTo>
                      <a:pt x="377" y="347"/>
                    </a:lnTo>
                    <a:lnTo>
                      <a:pt x="376" y="348"/>
                    </a:lnTo>
                    <a:lnTo>
                      <a:pt x="374" y="348"/>
                    </a:lnTo>
                    <a:lnTo>
                      <a:pt x="373" y="349"/>
                    </a:lnTo>
                    <a:lnTo>
                      <a:pt x="364" y="341"/>
                    </a:lnTo>
                    <a:lnTo>
                      <a:pt x="361" y="340"/>
                    </a:lnTo>
                    <a:lnTo>
                      <a:pt x="359" y="339"/>
                    </a:lnTo>
                    <a:lnTo>
                      <a:pt x="358" y="340"/>
                    </a:lnTo>
                    <a:lnTo>
                      <a:pt x="356" y="343"/>
                    </a:lnTo>
                    <a:lnTo>
                      <a:pt x="352" y="340"/>
                    </a:lnTo>
                    <a:lnTo>
                      <a:pt x="348" y="333"/>
                    </a:lnTo>
                    <a:lnTo>
                      <a:pt x="343" y="326"/>
                    </a:lnTo>
                    <a:lnTo>
                      <a:pt x="341" y="324"/>
                    </a:lnTo>
                    <a:lnTo>
                      <a:pt x="338" y="322"/>
                    </a:lnTo>
                    <a:lnTo>
                      <a:pt x="334" y="321"/>
                    </a:lnTo>
                    <a:lnTo>
                      <a:pt x="330" y="317"/>
                    </a:lnTo>
                    <a:lnTo>
                      <a:pt x="326" y="314"/>
                    </a:lnTo>
                    <a:lnTo>
                      <a:pt x="322" y="304"/>
                    </a:lnTo>
                    <a:lnTo>
                      <a:pt x="319" y="300"/>
                    </a:lnTo>
                    <a:lnTo>
                      <a:pt x="318" y="298"/>
                    </a:lnTo>
                    <a:lnTo>
                      <a:pt x="315" y="295"/>
                    </a:lnTo>
                    <a:lnTo>
                      <a:pt x="310" y="291"/>
                    </a:lnTo>
                    <a:lnTo>
                      <a:pt x="305" y="287"/>
                    </a:lnTo>
                    <a:lnTo>
                      <a:pt x="295" y="280"/>
                    </a:lnTo>
                    <a:lnTo>
                      <a:pt x="287" y="274"/>
                    </a:lnTo>
                    <a:lnTo>
                      <a:pt x="284" y="272"/>
                    </a:lnTo>
                    <a:lnTo>
                      <a:pt x="280" y="265"/>
                    </a:lnTo>
                    <a:lnTo>
                      <a:pt x="275" y="257"/>
                    </a:lnTo>
                    <a:lnTo>
                      <a:pt x="270" y="249"/>
                    </a:lnTo>
                    <a:lnTo>
                      <a:pt x="263" y="242"/>
                    </a:lnTo>
                    <a:lnTo>
                      <a:pt x="259" y="240"/>
                    </a:lnTo>
                    <a:lnTo>
                      <a:pt x="255" y="238"/>
                    </a:lnTo>
                    <a:lnTo>
                      <a:pt x="250" y="238"/>
                    </a:lnTo>
                    <a:lnTo>
                      <a:pt x="248" y="237"/>
                    </a:lnTo>
                    <a:lnTo>
                      <a:pt x="243" y="233"/>
                    </a:lnTo>
                    <a:lnTo>
                      <a:pt x="239" y="232"/>
                    </a:lnTo>
                    <a:lnTo>
                      <a:pt x="235" y="229"/>
                    </a:lnTo>
                    <a:lnTo>
                      <a:pt x="230" y="224"/>
                    </a:lnTo>
                    <a:lnTo>
                      <a:pt x="228" y="222"/>
                    </a:lnTo>
                    <a:lnTo>
                      <a:pt x="226" y="222"/>
                    </a:lnTo>
                    <a:lnTo>
                      <a:pt x="220" y="220"/>
                    </a:lnTo>
                    <a:lnTo>
                      <a:pt x="219" y="220"/>
                    </a:lnTo>
                    <a:lnTo>
                      <a:pt x="215" y="221"/>
                    </a:lnTo>
                    <a:lnTo>
                      <a:pt x="213" y="221"/>
                    </a:lnTo>
                    <a:lnTo>
                      <a:pt x="212" y="221"/>
                    </a:lnTo>
                    <a:lnTo>
                      <a:pt x="211" y="221"/>
                    </a:lnTo>
                    <a:lnTo>
                      <a:pt x="210" y="222"/>
                    </a:lnTo>
                    <a:lnTo>
                      <a:pt x="209" y="223"/>
                    </a:lnTo>
                    <a:lnTo>
                      <a:pt x="207" y="223"/>
                    </a:lnTo>
                    <a:lnTo>
                      <a:pt x="206" y="222"/>
                    </a:lnTo>
                    <a:lnTo>
                      <a:pt x="203" y="220"/>
                    </a:lnTo>
                    <a:lnTo>
                      <a:pt x="202" y="218"/>
                    </a:lnTo>
                    <a:lnTo>
                      <a:pt x="200" y="217"/>
                    </a:lnTo>
                    <a:lnTo>
                      <a:pt x="197" y="217"/>
                    </a:lnTo>
                    <a:lnTo>
                      <a:pt x="194" y="218"/>
                    </a:lnTo>
                    <a:lnTo>
                      <a:pt x="193" y="218"/>
                    </a:lnTo>
                    <a:lnTo>
                      <a:pt x="189" y="217"/>
                    </a:lnTo>
                    <a:lnTo>
                      <a:pt x="189" y="216"/>
                    </a:lnTo>
                    <a:lnTo>
                      <a:pt x="188" y="215"/>
                    </a:lnTo>
                    <a:lnTo>
                      <a:pt x="187" y="214"/>
                    </a:lnTo>
                    <a:lnTo>
                      <a:pt x="186" y="214"/>
                    </a:lnTo>
                    <a:lnTo>
                      <a:pt x="185" y="214"/>
                    </a:lnTo>
                    <a:lnTo>
                      <a:pt x="184" y="215"/>
                    </a:lnTo>
                    <a:lnTo>
                      <a:pt x="184" y="216"/>
                    </a:lnTo>
                    <a:lnTo>
                      <a:pt x="180" y="217"/>
                    </a:lnTo>
                    <a:lnTo>
                      <a:pt x="176" y="218"/>
                    </a:lnTo>
                    <a:lnTo>
                      <a:pt x="175" y="220"/>
                    </a:lnTo>
                    <a:lnTo>
                      <a:pt x="171" y="218"/>
                    </a:lnTo>
                    <a:lnTo>
                      <a:pt x="170" y="218"/>
                    </a:lnTo>
                    <a:lnTo>
                      <a:pt x="169" y="220"/>
                    </a:lnTo>
                    <a:lnTo>
                      <a:pt x="168" y="222"/>
                    </a:lnTo>
                    <a:lnTo>
                      <a:pt x="167" y="222"/>
                    </a:lnTo>
                    <a:lnTo>
                      <a:pt x="166" y="220"/>
                    </a:lnTo>
                    <a:lnTo>
                      <a:pt x="163" y="214"/>
                    </a:lnTo>
                    <a:lnTo>
                      <a:pt x="162" y="213"/>
                    </a:lnTo>
                    <a:lnTo>
                      <a:pt x="162" y="212"/>
                    </a:lnTo>
                    <a:lnTo>
                      <a:pt x="160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4" y="209"/>
                    </a:lnTo>
                    <a:lnTo>
                      <a:pt x="154" y="208"/>
                    </a:lnTo>
                    <a:lnTo>
                      <a:pt x="154" y="209"/>
                    </a:lnTo>
                    <a:lnTo>
                      <a:pt x="154" y="210"/>
                    </a:lnTo>
                    <a:lnTo>
                      <a:pt x="154" y="212"/>
                    </a:lnTo>
                    <a:lnTo>
                      <a:pt x="153" y="213"/>
                    </a:lnTo>
                    <a:lnTo>
                      <a:pt x="153" y="214"/>
                    </a:lnTo>
                    <a:lnTo>
                      <a:pt x="152" y="215"/>
                    </a:lnTo>
                    <a:lnTo>
                      <a:pt x="149" y="216"/>
                    </a:lnTo>
                    <a:lnTo>
                      <a:pt x="147" y="217"/>
                    </a:lnTo>
                    <a:lnTo>
                      <a:pt x="146" y="218"/>
                    </a:lnTo>
                    <a:lnTo>
                      <a:pt x="143" y="218"/>
                    </a:lnTo>
                    <a:lnTo>
                      <a:pt x="140" y="220"/>
                    </a:lnTo>
                    <a:lnTo>
                      <a:pt x="138" y="221"/>
                    </a:lnTo>
                    <a:lnTo>
                      <a:pt x="137" y="221"/>
                    </a:lnTo>
                    <a:lnTo>
                      <a:pt x="136" y="221"/>
                    </a:lnTo>
                    <a:lnTo>
                      <a:pt x="135" y="220"/>
                    </a:lnTo>
                    <a:lnTo>
                      <a:pt x="134" y="220"/>
                    </a:lnTo>
                    <a:lnTo>
                      <a:pt x="131" y="222"/>
                    </a:lnTo>
                    <a:lnTo>
                      <a:pt x="128" y="223"/>
                    </a:lnTo>
                    <a:lnTo>
                      <a:pt x="124" y="223"/>
                    </a:lnTo>
                    <a:lnTo>
                      <a:pt x="121" y="223"/>
                    </a:lnTo>
                    <a:lnTo>
                      <a:pt x="120" y="223"/>
                    </a:lnTo>
                    <a:lnTo>
                      <a:pt x="119" y="223"/>
                    </a:lnTo>
                    <a:lnTo>
                      <a:pt x="119" y="222"/>
                    </a:lnTo>
                    <a:lnTo>
                      <a:pt x="118" y="221"/>
                    </a:lnTo>
                    <a:lnTo>
                      <a:pt x="118" y="220"/>
                    </a:lnTo>
                    <a:lnTo>
                      <a:pt x="115" y="218"/>
                    </a:lnTo>
                    <a:lnTo>
                      <a:pt x="114" y="217"/>
                    </a:lnTo>
                    <a:lnTo>
                      <a:pt x="112" y="216"/>
                    </a:lnTo>
                    <a:lnTo>
                      <a:pt x="112" y="213"/>
                    </a:lnTo>
                    <a:lnTo>
                      <a:pt x="111" y="213"/>
                    </a:lnTo>
                    <a:lnTo>
                      <a:pt x="111" y="212"/>
                    </a:lnTo>
                    <a:lnTo>
                      <a:pt x="110" y="212"/>
                    </a:lnTo>
                    <a:lnTo>
                      <a:pt x="110" y="210"/>
                    </a:lnTo>
                    <a:lnTo>
                      <a:pt x="109" y="209"/>
                    </a:lnTo>
                    <a:lnTo>
                      <a:pt x="109" y="208"/>
                    </a:lnTo>
                    <a:lnTo>
                      <a:pt x="109" y="207"/>
                    </a:lnTo>
                    <a:lnTo>
                      <a:pt x="108" y="207"/>
                    </a:lnTo>
                    <a:lnTo>
                      <a:pt x="107" y="206"/>
                    </a:lnTo>
                    <a:lnTo>
                      <a:pt x="106" y="206"/>
                    </a:lnTo>
                    <a:lnTo>
                      <a:pt x="102" y="207"/>
                    </a:lnTo>
                    <a:lnTo>
                      <a:pt x="101" y="207"/>
                    </a:lnTo>
                    <a:lnTo>
                      <a:pt x="95" y="204"/>
                    </a:lnTo>
                    <a:lnTo>
                      <a:pt x="94" y="204"/>
                    </a:lnTo>
                    <a:lnTo>
                      <a:pt x="94" y="203"/>
                    </a:lnTo>
                    <a:lnTo>
                      <a:pt x="93" y="201"/>
                    </a:lnTo>
                    <a:lnTo>
                      <a:pt x="92" y="201"/>
                    </a:lnTo>
                    <a:lnTo>
                      <a:pt x="92" y="200"/>
                    </a:lnTo>
                    <a:lnTo>
                      <a:pt x="92" y="199"/>
                    </a:lnTo>
                    <a:lnTo>
                      <a:pt x="91" y="199"/>
                    </a:lnTo>
                    <a:lnTo>
                      <a:pt x="90" y="197"/>
                    </a:lnTo>
                    <a:lnTo>
                      <a:pt x="89" y="196"/>
                    </a:lnTo>
                    <a:lnTo>
                      <a:pt x="89" y="195"/>
                    </a:lnTo>
                    <a:lnTo>
                      <a:pt x="85" y="200"/>
                    </a:lnTo>
                    <a:lnTo>
                      <a:pt x="82" y="209"/>
                    </a:lnTo>
                    <a:lnTo>
                      <a:pt x="78" y="220"/>
                    </a:lnTo>
                    <a:lnTo>
                      <a:pt x="74" y="229"/>
                    </a:lnTo>
                    <a:lnTo>
                      <a:pt x="71" y="237"/>
                    </a:lnTo>
                    <a:lnTo>
                      <a:pt x="68" y="241"/>
                    </a:lnTo>
                    <a:lnTo>
                      <a:pt x="68" y="242"/>
                    </a:lnTo>
                    <a:lnTo>
                      <a:pt x="67" y="241"/>
                    </a:lnTo>
                    <a:lnTo>
                      <a:pt x="66" y="241"/>
                    </a:lnTo>
                    <a:lnTo>
                      <a:pt x="66" y="240"/>
                    </a:lnTo>
                    <a:lnTo>
                      <a:pt x="66" y="238"/>
                    </a:lnTo>
                    <a:lnTo>
                      <a:pt x="65" y="237"/>
                    </a:lnTo>
                    <a:lnTo>
                      <a:pt x="64" y="237"/>
                    </a:lnTo>
                    <a:lnTo>
                      <a:pt x="63" y="235"/>
                    </a:lnTo>
                    <a:lnTo>
                      <a:pt x="63" y="234"/>
                    </a:lnTo>
                    <a:lnTo>
                      <a:pt x="63" y="233"/>
                    </a:lnTo>
                    <a:lnTo>
                      <a:pt x="61" y="233"/>
                    </a:lnTo>
                    <a:lnTo>
                      <a:pt x="59" y="231"/>
                    </a:lnTo>
                    <a:lnTo>
                      <a:pt x="59" y="230"/>
                    </a:lnTo>
                    <a:lnTo>
                      <a:pt x="58" y="230"/>
                    </a:lnTo>
                    <a:lnTo>
                      <a:pt x="58" y="229"/>
                    </a:lnTo>
                    <a:lnTo>
                      <a:pt x="58" y="228"/>
                    </a:lnTo>
                    <a:lnTo>
                      <a:pt x="58" y="226"/>
                    </a:lnTo>
                    <a:lnTo>
                      <a:pt x="57" y="225"/>
                    </a:lnTo>
                    <a:lnTo>
                      <a:pt x="55" y="223"/>
                    </a:lnTo>
                    <a:lnTo>
                      <a:pt x="54" y="222"/>
                    </a:lnTo>
                    <a:lnTo>
                      <a:pt x="52" y="221"/>
                    </a:lnTo>
                    <a:lnTo>
                      <a:pt x="51" y="221"/>
                    </a:lnTo>
                    <a:lnTo>
                      <a:pt x="50" y="221"/>
                    </a:lnTo>
                    <a:lnTo>
                      <a:pt x="46" y="221"/>
                    </a:lnTo>
                    <a:lnTo>
                      <a:pt x="43" y="222"/>
                    </a:lnTo>
                    <a:lnTo>
                      <a:pt x="42" y="223"/>
                    </a:lnTo>
                    <a:lnTo>
                      <a:pt x="41" y="224"/>
                    </a:lnTo>
                    <a:lnTo>
                      <a:pt x="41" y="225"/>
                    </a:lnTo>
                    <a:lnTo>
                      <a:pt x="41" y="226"/>
                    </a:lnTo>
                    <a:lnTo>
                      <a:pt x="41" y="229"/>
                    </a:lnTo>
                    <a:lnTo>
                      <a:pt x="40" y="230"/>
                    </a:lnTo>
                    <a:lnTo>
                      <a:pt x="40" y="231"/>
                    </a:lnTo>
                    <a:lnTo>
                      <a:pt x="39" y="231"/>
                    </a:lnTo>
                    <a:lnTo>
                      <a:pt x="39" y="232"/>
                    </a:lnTo>
                    <a:lnTo>
                      <a:pt x="38" y="232"/>
                    </a:lnTo>
                    <a:lnTo>
                      <a:pt x="37" y="232"/>
                    </a:lnTo>
                    <a:lnTo>
                      <a:pt x="35" y="232"/>
                    </a:lnTo>
                    <a:lnTo>
                      <a:pt x="34" y="232"/>
                    </a:lnTo>
                    <a:lnTo>
                      <a:pt x="33" y="232"/>
                    </a:lnTo>
                    <a:lnTo>
                      <a:pt x="32" y="230"/>
                    </a:lnTo>
                    <a:lnTo>
                      <a:pt x="30" y="230"/>
                    </a:lnTo>
                    <a:lnTo>
                      <a:pt x="26" y="229"/>
                    </a:lnTo>
                    <a:lnTo>
                      <a:pt x="24" y="229"/>
                    </a:lnTo>
                    <a:lnTo>
                      <a:pt x="20" y="229"/>
                    </a:lnTo>
                    <a:lnTo>
                      <a:pt x="18" y="229"/>
                    </a:lnTo>
                    <a:lnTo>
                      <a:pt x="15" y="229"/>
                    </a:lnTo>
                    <a:lnTo>
                      <a:pt x="14" y="230"/>
                    </a:lnTo>
                    <a:lnTo>
                      <a:pt x="13" y="230"/>
                    </a:lnTo>
                    <a:lnTo>
                      <a:pt x="12" y="231"/>
                    </a:lnTo>
                    <a:lnTo>
                      <a:pt x="11" y="231"/>
                    </a:lnTo>
                    <a:lnTo>
                      <a:pt x="9" y="231"/>
                    </a:lnTo>
                    <a:lnTo>
                      <a:pt x="8" y="231"/>
                    </a:lnTo>
                    <a:lnTo>
                      <a:pt x="8" y="232"/>
                    </a:lnTo>
                    <a:lnTo>
                      <a:pt x="7" y="232"/>
                    </a:lnTo>
                    <a:lnTo>
                      <a:pt x="6" y="221"/>
                    </a:lnTo>
                    <a:lnTo>
                      <a:pt x="5" y="214"/>
                    </a:lnTo>
                    <a:lnTo>
                      <a:pt x="4" y="206"/>
                    </a:lnTo>
                    <a:lnTo>
                      <a:pt x="3" y="200"/>
                    </a:lnTo>
                    <a:lnTo>
                      <a:pt x="3" y="197"/>
                    </a:lnTo>
                    <a:lnTo>
                      <a:pt x="2" y="186"/>
                    </a:lnTo>
                    <a:lnTo>
                      <a:pt x="0" y="180"/>
                    </a:lnTo>
                    <a:lnTo>
                      <a:pt x="0" y="179"/>
                    </a:lnTo>
                    <a:lnTo>
                      <a:pt x="2" y="178"/>
                    </a:lnTo>
                    <a:lnTo>
                      <a:pt x="6" y="173"/>
                    </a:lnTo>
                    <a:lnTo>
                      <a:pt x="7" y="172"/>
                    </a:lnTo>
                    <a:lnTo>
                      <a:pt x="9" y="163"/>
                    </a:lnTo>
                    <a:lnTo>
                      <a:pt x="11" y="161"/>
                    </a:lnTo>
                    <a:lnTo>
                      <a:pt x="13" y="159"/>
                    </a:lnTo>
                    <a:lnTo>
                      <a:pt x="12" y="157"/>
                    </a:lnTo>
                    <a:lnTo>
                      <a:pt x="12" y="154"/>
                    </a:lnTo>
                    <a:lnTo>
                      <a:pt x="15" y="142"/>
                    </a:lnTo>
                    <a:lnTo>
                      <a:pt x="16" y="141"/>
                    </a:lnTo>
                    <a:lnTo>
                      <a:pt x="20" y="138"/>
                    </a:lnTo>
                    <a:lnTo>
                      <a:pt x="21" y="136"/>
                    </a:lnTo>
                    <a:lnTo>
                      <a:pt x="23" y="126"/>
                    </a:lnTo>
                    <a:lnTo>
                      <a:pt x="26" y="120"/>
                    </a:lnTo>
                    <a:lnTo>
                      <a:pt x="29" y="114"/>
                    </a:lnTo>
                    <a:lnTo>
                      <a:pt x="29" y="112"/>
                    </a:lnTo>
                    <a:lnTo>
                      <a:pt x="32" y="109"/>
                    </a:lnTo>
                    <a:lnTo>
                      <a:pt x="32" y="108"/>
                    </a:lnTo>
                    <a:lnTo>
                      <a:pt x="32" y="106"/>
                    </a:lnTo>
                    <a:lnTo>
                      <a:pt x="31" y="104"/>
                    </a:lnTo>
                    <a:lnTo>
                      <a:pt x="31" y="103"/>
                    </a:lnTo>
                    <a:lnTo>
                      <a:pt x="31" y="101"/>
                    </a:lnTo>
                    <a:lnTo>
                      <a:pt x="31" y="100"/>
                    </a:lnTo>
                    <a:lnTo>
                      <a:pt x="31" y="99"/>
                    </a:lnTo>
                    <a:lnTo>
                      <a:pt x="31" y="98"/>
                    </a:lnTo>
                    <a:lnTo>
                      <a:pt x="30" y="97"/>
                    </a:lnTo>
                    <a:lnTo>
                      <a:pt x="29" y="96"/>
                    </a:lnTo>
                    <a:lnTo>
                      <a:pt x="28" y="95"/>
                    </a:lnTo>
                    <a:lnTo>
                      <a:pt x="28" y="94"/>
                    </a:lnTo>
                    <a:lnTo>
                      <a:pt x="28" y="92"/>
                    </a:lnTo>
                    <a:lnTo>
                      <a:pt x="29" y="90"/>
                    </a:lnTo>
                    <a:lnTo>
                      <a:pt x="29" y="89"/>
                    </a:lnTo>
                    <a:lnTo>
                      <a:pt x="29" y="87"/>
                    </a:lnTo>
                    <a:lnTo>
                      <a:pt x="29" y="86"/>
                    </a:lnTo>
                    <a:lnTo>
                      <a:pt x="29" y="84"/>
                    </a:lnTo>
                    <a:lnTo>
                      <a:pt x="30" y="83"/>
                    </a:lnTo>
                    <a:lnTo>
                      <a:pt x="32" y="82"/>
                    </a:lnTo>
                    <a:lnTo>
                      <a:pt x="33" y="81"/>
                    </a:lnTo>
                    <a:lnTo>
                      <a:pt x="34" y="78"/>
                    </a:lnTo>
                    <a:lnTo>
                      <a:pt x="34" y="74"/>
                    </a:lnTo>
                    <a:lnTo>
                      <a:pt x="34" y="73"/>
                    </a:lnTo>
                    <a:lnTo>
                      <a:pt x="35" y="73"/>
                    </a:lnTo>
                    <a:lnTo>
                      <a:pt x="35" y="72"/>
                    </a:lnTo>
                    <a:lnTo>
                      <a:pt x="34" y="72"/>
                    </a:lnTo>
                    <a:lnTo>
                      <a:pt x="34" y="69"/>
                    </a:lnTo>
                    <a:lnTo>
                      <a:pt x="34" y="67"/>
                    </a:lnTo>
                    <a:lnTo>
                      <a:pt x="33" y="66"/>
                    </a:lnTo>
                    <a:lnTo>
                      <a:pt x="34" y="64"/>
                    </a:lnTo>
                    <a:lnTo>
                      <a:pt x="34" y="63"/>
                    </a:lnTo>
                    <a:lnTo>
                      <a:pt x="34" y="62"/>
                    </a:lnTo>
                    <a:lnTo>
                      <a:pt x="33" y="59"/>
                    </a:lnTo>
                    <a:lnTo>
                      <a:pt x="33" y="58"/>
                    </a:lnTo>
                    <a:lnTo>
                      <a:pt x="34" y="58"/>
                    </a:lnTo>
                    <a:lnTo>
                      <a:pt x="35" y="58"/>
                    </a:lnTo>
                    <a:lnTo>
                      <a:pt x="37" y="59"/>
                    </a:lnTo>
                    <a:lnTo>
                      <a:pt x="38" y="59"/>
                    </a:lnTo>
                    <a:lnTo>
                      <a:pt x="40" y="59"/>
                    </a:lnTo>
                    <a:lnTo>
                      <a:pt x="40" y="61"/>
                    </a:lnTo>
                    <a:lnTo>
                      <a:pt x="42" y="62"/>
                    </a:lnTo>
                    <a:lnTo>
                      <a:pt x="43" y="62"/>
                    </a:lnTo>
                    <a:lnTo>
                      <a:pt x="47" y="62"/>
                    </a:lnTo>
                    <a:lnTo>
                      <a:pt x="49" y="62"/>
                    </a:lnTo>
                    <a:lnTo>
                      <a:pt x="51" y="59"/>
                    </a:lnTo>
                    <a:lnTo>
                      <a:pt x="54" y="59"/>
                    </a:lnTo>
                    <a:lnTo>
                      <a:pt x="59" y="61"/>
                    </a:lnTo>
                    <a:lnTo>
                      <a:pt x="63" y="57"/>
                    </a:lnTo>
                    <a:lnTo>
                      <a:pt x="63" y="56"/>
                    </a:lnTo>
                    <a:lnTo>
                      <a:pt x="63" y="54"/>
                    </a:lnTo>
                    <a:lnTo>
                      <a:pt x="65" y="51"/>
                    </a:lnTo>
                    <a:lnTo>
                      <a:pt x="65" y="50"/>
                    </a:lnTo>
                    <a:lnTo>
                      <a:pt x="65" y="48"/>
                    </a:lnTo>
                    <a:lnTo>
                      <a:pt x="65" y="47"/>
                    </a:lnTo>
                    <a:lnTo>
                      <a:pt x="65" y="44"/>
                    </a:lnTo>
                    <a:lnTo>
                      <a:pt x="65" y="42"/>
                    </a:lnTo>
                    <a:lnTo>
                      <a:pt x="73" y="40"/>
                    </a:lnTo>
                    <a:lnTo>
                      <a:pt x="75" y="40"/>
                    </a:lnTo>
                    <a:lnTo>
                      <a:pt x="78" y="39"/>
                    </a:lnTo>
                    <a:lnTo>
                      <a:pt x="81" y="34"/>
                    </a:lnTo>
                    <a:lnTo>
                      <a:pt x="83" y="33"/>
                    </a:lnTo>
                    <a:lnTo>
                      <a:pt x="84" y="33"/>
                    </a:lnTo>
                    <a:lnTo>
                      <a:pt x="85" y="34"/>
                    </a:lnTo>
                    <a:lnTo>
                      <a:pt x="86" y="36"/>
                    </a:lnTo>
                    <a:lnTo>
                      <a:pt x="89" y="36"/>
                    </a:lnTo>
                    <a:lnTo>
                      <a:pt x="90" y="34"/>
                    </a:lnTo>
                    <a:lnTo>
                      <a:pt x="91" y="32"/>
                    </a:lnTo>
                    <a:lnTo>
                      <a:pt x="95" y="29"/>
                    </a:lnTo>
                    <a:lnTo>
                      <a:pt x="97" y="29"/>
                    </a:lnTo>
                    <a:lnTo>
                      <a:pt x="98" y="29"/>
                    </a:lnTo>
                    <a:lnTo>
                      <a:pt x="99" y="29"/>
                    </a:lnTo>
                    <a:lnTo>
                      <a:pt x="99" y="30"/>
                    </a:lnTo>
                    <a:lnTo>
                      <a:pt x="99" y="31"/>
                    </a:lnTo>
                    <a:lnTo>
                      <a:pt x="99" y="32"/>
                    </a:lnTo>
                    <a:lnTo>
                      <a:pt x="100" y="32"/>
                    </a:lnTo>
                    <a:lnTo>
                      <a:pt x="101" y="32"/>
                    </a:lnTo>
                    <a:lnTo>
                      <a:pt x="101" y="31"/>
                    </a:lnTo>
                    <a:lnTo>
                      <a:pt x="101" y="30"/>
                    </a:lnTo>
                    <a:lnTo>
                      <a:pt x="101" y="29"/>
                    </a:lnTo>
                    <a:lnTo>
                      <a:pt x="102" y="29"/>
                    </a:lnTo>
                    <a:lnTo>
                      <a:pt x="104" y="28"/>
                    </a:lnTo>
                    <a:lnTo>
                      <a:pt x="106" y="29"/>
                    </a:lnTo>
                    <a:lnTo>
                      <a:pt x="106" y="30"/>
                    </a:lnTo>
                    <a:lnTo>
                      <a:pt x="107" y="30"/>
                    </a:lnTo>
                    <a:lnTo>
                      <a:pt x="108" y="30"/>
                    </a:lnTo>
                    <a:lnTo>
                      <a:pt x="109" y="29"/>
                    </a:lnTo>
                    <a:lnTo>
                      <a:pt x="110" y="28"/>
                    </a:lnTo>
                    <a:lnTo>
                      <a:pt x="109" y="27"/>
                    </a:lnTo>
                    <a:lnTo>
                      <a:pt x="110" y="25"/>
                    </a:lnTo>
                    <a:lnTo>
                      <a:pt x="111" y="24"/>
                    </a:lnTo>
                    <a:lnTo>
                      <a:pt x="114" y="23"/>
                    </a:lnTo>
                    <a:lnTo>
                      <a:pt x="115" y="22"/>
                    </a:lnTo>
                    <a:lnTo>
                      <a:pt x="117" y="19"/>
                    </a:lnTo>
                    <a:lnTo>
                      <a:pt x="120" y="9"/>
                    </a:lnTo>
                    <a:lnTo>
                      <a:pt x="121" y="7"/>
                    </a:lnTo>
                    <a:lnTo>
                      <a:pt x="131" y="0"/>
                    </a:lnTo>
                    <a:lnTo>
                      <a:pt x="131" y="2"/>
                    </a:lnTo>
                    <a:lnTo>
                      <a:pt x="132" y="3"/>
                    </a:lnTo>
                    <a:lnTo>
                      <a:pt x="134" y="7"/>
                    </a:lnTo>
                    <a:lnTo>
                      <a:pt x="134" y="8"/>
                    </a:lnTo>
                    <a:lnTo>
                      <a:pt x="134" y="9"/>
                    </a:lnTo>
                    <a:lnTo>
                      <a:pt x="135" y="11"/>
                    </a:lnTo>
                    <a:lnTo>
                      <a:pt x="136" y="12"/>
                    </a:lnTo>
                    <a:lnTo>
                      <a:pt x="142" y="2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15" name="Freeform 138">
                <a:extLst>
                  <a:ext uri="{FF2B5EF4-FFF2-40B4-BE49-F238E27FC236}">
                    <a16:creationId xmlns:a16="http://schemas.microsoft.com/office/drawing/2014/main" id="{DDE47666-BA2D-2F7F-A0C1-2B92B17ACE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0815" y="1906736"/>
                <a:ext cx="923925" cy="944563"/>
              </a:xfrm>
              <a:custGeom>
                <a:avLst/>
                <a:gdLst>
                  <a:gd name="T0" fmla="*/ 363 w 582"/>
                  <a:gd name="T1" fmla="*/ 27 h 595"/>
                  <a:gd name="T2" fmla="*/ 362 w 582"/>
                  <a:gd name="T3" fmla="*/ 44 h 595"/>
                  <a:gd name="T4" fmla="*/ 373 w 582"/>
                  <a:gd name="T5" fmla="*/ 54 h 595"/>
                  <a:gd name="T6" fmla="*/ 374 w 582"/>
                  <a:gd name="T7" fmla="*/ 69 h 595"/>
                  <a:gd name="T8" fmla="*/ 385 w 582"/>
                  <a:gd name="T9" fmla="*/ 79 h 595"/>
                  <a:gd name="T10" fmla="*/ 391 w 582"/>
                  <a:gd name="T11" fmla="*/ 96 h 595"/>
                  <a:gd name="T12" fmla="*/ 399 w 582"/>
                  <a:gd name="T13" fmla="*/ 102 h 595"/>
                  <a:gd name="T14" fmla="*/ 418 w 582"/>
                  <a:gd name="T15" fmla="*/ 117 h 595"/>
                  <a:gd name="T16" fmla="*/ 436 w 582"/>
                  <a:gd name="T17" fmla="*/ 114 h 595"/>
                  <a:gd name="T18" fmla="*/ 448 w 582"/>
                  <a:gd name="T19" fmla="*/ 116 h 595"/>
                  <a:gd name="T20" fmla="*/ 438 w 582"/>
                  <a:gd name="T21" fmla="*/ 125 h 595"/>
                  <a:gd name="T22" fmla="*/ 427 w 582"/>
                  <a:gd name="T23" fmla="*/ 135 h 595"/>
                  <a:gd name="T24" fmla="*/ 436 w 582"/>
                  <a:gd name="T25" fmla="*/ 156 h 595"/>
                  <a:gd name="T26" fmla="*/ 439 w 582"/>
                  <a:gd name="T27" fmla="*/ 169 h 595"/>
                  <a:gd name="T28" fmla="*/ 426 w 582"/>
                  <a:gd name="T29" fmla="*/ 170 h 595"/>
                  <a:gd name="T30" fmla="*/ 422 w 582"/>
                  <a:gd name="T31" fmla="*/ 178 h 595"/>
                  <a:gd name="T32" fmla="*/ 415 w 582"/>
                  <a:gd name="T33" fmla="*/ 187 h 595"/>
                  <a:gd name="T34" fmla="*/ 409 w 582"/>
                  <a:gd name="T35" fmla="*/ 199 h 595"/>
                  <a:gd name="T36" fmla="*/ 410 w 582"/>
                  <a:gd name="T37" fmla="*/ 208 h 595"/>
                  <a:gd name="T38" fmla="*/ 396 w 582"/>
                  <a:gd name="T39" fmla="*/ 216 h 595"/>
                  <a:gd name="T40" fmla="*/ 402 w 582"/>
                  <a:gd name="T41" fmla="*/ 233 h 595"/>
                  <a:gd name="T42" fmla="*/ 395 w 582"/>
                  <a:gd name="T43" fmla="*/ 249 h 595"/>
                  <a:gd name="T44" fmla="*/ 407 w 582"/>
                  <a:gd name="T45" fmla="*/ 267 h 595"/>
                  <a:gd name="T46" fmla="*/ 416 w 582"/>
                  <a:gd name="T47" fmla="*/ 277 h 595"/>
                  <a:gd name="T48" fmla="*/ 421 w 582"/>
                  <a:gd name="T49" fmla="*/ 285 h 595"/>
                  <a:gd name="T50" fmla="*/ 432 w 582"/>
                  <a:gd name="T51" fmla="*/ 293 h 595"/>
                  <a:gd name="T52" fmla="*/ 438 w 582"/>
                  <a:gd name="T53" fmla="*/ 311 h 595"/>
                  <a:gd name="T54" fmla="*/ 438 w 582"/>
                  <a:gd name="T55" fmla="*/ 317 h 595"/>
                  <a:gd name="T56" fmla="*/ 466 w 582"/>
                  <a:gd name="T57" fmla="*/ 333 h 595"/>
                  <a:gd name="T58" fmla="*/ 505 w 582"/>
                  <a:gd name="T59" fmla="*/ 357 h 595"/>
                  <a:gd name="T60" fmla="*/ 513 w 582"/>
                  <a:gd name="T61" fmla="*/ 367 h 595"/>
                  <a:gd name="T62" fmla="*/ 519 w 582"/>
                  <a:gd name="T63" fmla="*/ 378 h 595"/>
                  <a:gd name="T64" fmla="*/ 529 w 582"/>
                  <a:gd name="T65" fmla="*/ 391 h 595"/>
                  <a:gd name="T66" fmla="*/ 538 w 582"/>
                  <a:gd name="T67" fmla="*/ 404 h 595"/>
                  <a:gd name="T68" fmla="*/ 555 w 582"/>
                  <a:gd name="T69" fmla="*/ 500 h 595"/>
                  <a:gd name="T70" fmla="*/ 563 w 582"/>
                  <a:gd name="T71" fmla="*/ 509 h 595"/>
                  <a:gd name="T72" fmla="*/ 571 w 582"/>
                  <a:gd name="T73" fmla="*/ 521 h 595"/>
                  <a:gd name="T74" fmla="*/ 581 w 582"/>
                  <a:gd name="T75" fmla="*/ 534 h 595"/>
                  <a:gd name="T76" fmla="*/ 553 w 582"/>
                  <a:gd name="T77" fmla="*/ 527 h 595"/>
                  <a:gd name="T78" fmla="*/ 545 w 582"/>
                  <a:gd name="T79" fmla="*/ 530 h 595"/>
                  <a:gd name="T80" fmla="*/ 487 w 582"/>
                  <a:gd name="T81" fmla="*/ 554 h 595"/>
                  <a:gd name="T82" fmla="*/ 455 w 582"/>
                  <a:gd name="T83" fmla="*/ 594 h 595"/>
                  <a:gd name="T84" fmla="*/ 402 w 582"/>
                  <a:gd name="T85" fmla="*/ 591 h 595"/>
                  <a:gd name="T86" fmla="*/ 352 w 582"/>
                  <a:gd name="T87" fmla="*/ 585 h 595"/>
                  <a:gd name="T88" fmla="*/ 290 w 582"/>
                  <a:gd name="T89" fmla="*/ 535 h 595"/>
                  <a:gd name="T90" fmla="*/ 232 w 582"/>
                  <a:gd name="T91" fmla="*/ 486 h 595"/>
                  <a:gd name="T92" fmla="*/ 175 w 582"/>
                  <a:gd name="T93" fmla="*/ 443 h 595"/>
                  <a:gd name="T94" fmla="*/ 117 w 582"/>
                  <a:gd name="T95" fmla="*/ 409 h 595"/>
                  <a:gd name="T96" fmla="*/ 22 w 582"/>
                  <a:gd name="T97" fmla="*/ 383 h 595"/>
                  <a:gd name="T98" fmla="*/ 10 w 582"/>
                  <a:gd name="T99" fmla="*/ 330 h 595"/>
                  <a:gd name="T100" fmla="*/ 46 w 582"/>
                  <a:gd name="T101" fmla="*/ 266 h 595"/>
                  <a:gd name="T102" fmla="*/ 114 w 582"/>
                  <a:gd name="T103" fmla="*/ 225 h 595"/>
                  <a:gd name="T104" fmla="*/ 145 w 582"/>
                  <a:gd name="T105" fmla="*/ 158 h 595"/>
                  <a:gd name="T106" fmla="*/ 148 w 582"/>
                  <a:gd name="T107" fmla="*/ 103 h 595"/>
                  <a:gd name="T108" fmla="*/ 181 w 582"/>
                  <a:gd name="T109" fmla="*/ 58 h 595"/>
                  <a:gd name="T110" fmla="*/ 219 w 582"/>
                  <a:gd name="T111" fmla="*/ 19 h 595"/>
                  <a:gd name="T112" fmla="*/ 240 w 582"/>
                  <a:gd name="T113" fmla="*/ 2 h 595"/>
                  <a:gd name="T114" fmla="*/ 269 w 582"/>
                  <a:gd name="T115" fmla="*/ 4 h 595"/>
                  <a:gd name="T116" fmla="*/ 284 w 582"/>
                  <a:gd name="T117" fmla="*/ 10 h 595"/>
                  <a:gd name="T118" fmla="*/ 304 w 582"/>
                  <a:gd name="T119" fmla="*/ 11 h 595"/>
                  <a:gd name="T120" fmla="*/ 326 w 582"/>
                  <a:gd name="T121" fmla="*/ 12 h 595"/>
                  <a:gd name="T122" fmla="*/ 324 w 582"/>
                  <a:gd name="T123" fmla="*/ 29 h 595"/>
                  <a:gd name="T124" fmla="*/ 340 w 582"/>
                  <a:gd name="T125" fmla="*/ 19 h 5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82" h="595">
                    <a:moveTo>
                      <a:pt x="356" y="18"/>
                    </a:moveTo>
                    <a:lnTo>
                      <a:pt x="355" y="20"/>
                    </a:lnTo>
                    <a:lnTo>
                      <a:pt x="356" y="22"/>
                    </a:lnTo>
                    <a:lnTo>
                      <a:pt x="356" y="23"/>
                    </a:lnTo>
                    <a:lnTo>
                      <a:pt x="357" y="23"/>
                    </a:lnTo>
                    <a:lnTo>
                      <a:pt x="357" y="24"/>
                    </a:lnTo>
                    <a:lnTo>
                      <a:pt x="358" y="25"/>
                    </a:lnTo>
                    <a:lnTo>
                      <a:pt x="361" y="25"/>
                    </a:lnTo>
                    <a:lnTo>
                      <a:pt x="362" y="26"/>
                    </a:lnTo>
                    <a:lnTo>
                      <a:pt x="363" y="26"/>
                    </a:lnTo>
                    <a:lnTo>
                      <a:pt x="363" y="27"/>
                    </a:lnTo>
                    <a:lnTo>
                      <a:pt x="363" y="28"/>
                    </a:lnTo>
                    <a:lnTo>
                      <a:pt x="363" y="31"/>
                    </a:lnTo>
                    <a:lnTo>
                      <a:pt x="363" y="32"/>
                    </a:lnTo>
                    <a:lnTo>
                      <a:pt x="363" y="33"/>
                    </a:lnTo>
                    <a:lnTo>
                      <a:pt x="364" y="35"/>
                    </a:lnTo>
                    <a:lnTo>
                      <a:pt x="363" y="36"/>
                    </a:lnTo>
                    <a:lnTo>
                      <a:pt x="363" y="39"/>
                    </a:lnTo>
                    <a:lnTo>
                      <a:pt x="361" y="41"/>
                    </a:lnTo>
                    <a:lnTo>
                      <a:pt x="359" y="43"/>
                    </a:lnTo>
                    <a:lnTo>
                      <a:pt x="361" y="44"/>
                    </a:lnTo>
                    <a:lnTo>
                      <a:pt x="362" y="44"/>
                    </a:lnTo>
                    <a:lnTo>
                      <a:pt x="363" y="45"/>
                    </a:lnTo>
                    <a:lnTo>
                      <a:pt x="365" y="45"/>
                    </a:lnTo>
                    <a:lnTo>
                      <a:pt x="366" y="45"/>
                    </a:lnTo>
                    <a:lnTo>
                      <a:pt x="366" y="46"/>
                    </a:lnTo>
                    <a:lnTo>
                      <a:pt x="367" y="46"/>
                    </a:lnTo>
                    <a:lnTo>
                      <a:pt x="369" y="48"/>
                    </a:lnTo>
                    <a:lnTo>
                      <a:pt x="370" y="48"/>
                    </a:lnTo>
                    <a:lnTo>
                      <a:pt x="371" y="49"/>
                    </a:lnTo>
                    <a:lnTo>
                      <a:pt x="372" y="51"/>
                    </a:lnTo>
                    <a:lnTo>
                      <a:pt x="373" y="53"/>
                    </a:lnTo>
                    <a:lnTo>
                      <a:pt x="373" y="54"/>
                    </a:lnTo>
                    <a:lnTo>
                      <a:pt x="372" y="57"/>
                    </a:lnTo>
                    <a:lnTo>
                      <a:pt x="371" y="60"/>
                    </a:lnTo>
                    <a:lnTo>
                      <a:pt x="371" y="61"/>
                    </a:lnTo>
                    <a:lnTo>
                      <a:pt x="370" y="61"/>
                    </a:lnTo>
                    <a:lnTo>
                      <a:pt x="370" y="62"/>
                    </a:lnTo>
                    <a:lnTo>
                      <a:pt x="370" y="64"/>
                    </a:lnTo>
                    <a:lnTo>
                      <a:pt x="371" y="65"/>
                    </a:lnTo>
                    <a:lnTo>
                      <a:pt x="372" y="66"/>
                    </a:lnTo>
                    <a:lnTo>
                      <a:pt x="372" y="67"/>
                    </a:lnTo>
                    <a:lnTo>
                      <a:pt x="373" y="68"/>
                    </a:lnTo>
                    <a:lnTo>
                      <a:pt x="374" y="69"/>
                    </a:lnTo>
                    <a:lnTo>
                      <a:pt x="374" y="70"/>
                    </a:lnTo>
                    <a:lnTo>
                      <a:pt x="374" y="71"/>
                    </a:lnTo>
                    <a:lnTo>
                      <a:pt x="375" y="73"/>
                    </a:lnTo>
                    <a:lnTo>
                      <a:pt x="376" y="73"/>
                    </a:lnTo>
                    <a:lnTo>
                      <a:pt x="379" y="73"/>
                    </a:lnTo>
                    <a:lnTo>
                      <a:pt x="382" y="71"/>
                    </a:lnTo>
                    <a:lnTo>
                      <a:pt x="383" y="71"/>
                    </a:lnTo>
                    <a:lnTo>
                      <a:pt x="384" y="73"/>
                    </a:lnTo>
                    <a:lnTo>
                      <a:pt x="385" y="75"/>
                    </a:lnTo>
                    <a:lnTo>
                      <a:pt x="385" y="76"/>
                    </a:lnTo>
                    <a:lnTo>
                      <a:pt x="385" y="79"/>
                    </a:lnTo>
                    <a:lnTo>
                      <a:pt x="385" y="81"/>
                    </a:lnTo>
                    <a:lnTo>
                      <a:pt x="387" y="83"/>
                    </a:lnTo>
                    <a:lnTo>
                      <a:pt x="385" y="83"/>
                    </a:lnTo>
                    <a:lnTo>
                      <a:pt x="385" y="84"/>
                    </a:lnTo>
                    <a:lnTo>
                      <a:pt x="387" y="85"/>
                    </a:lnTo>
                    <a:lnTo>
                      <a:pt x="388" y="86"/>
                    </a:lnTo>
                    <a:lnTo>
                      <a:pt x="388" y="87"/>
                    </a:lnTo>
                    <a:lnTo>
                      <a:pt x="388" y="91"/>
                    </a:lnTo>
                    <a:lnTo>
                      <a:pt x="388" y="92"/>
                    </a:lnTo>
                    <a:lnTo>
                      <a:pt x="390" y="94"/>
                    </a:lnTo>
                    <a:lnTo>
                      <a:pt x="391" y="96"/>
                    </a:lnTo>
                    <a:lnTo>
                      <a:pt x="391" y="98"/>
                    </a:lnTo>
                    <a:lnTo>
                      <a:pt x="390" y="99"/>
                    </a:lnTo>
                    <a:lnTo>
                      <a:pt x="389" y="100"/>
                    </a:lnTo>
                    <a:lnTo>
                      <a:pt x="389" y="102"/>
                    </a:lnTo>
                    <a:lnTo>
                      <a:pt x="389" y="103"/>
                    </a:lnTo>
                    <a:lnTo>
                      <a:pt x="390" y="104"/>
                    </a:lnTo>
                    <a:lnTo>
                      <a:pt x="391" y="104"/>
                    </a:lnTo>
                    <a:lnTo>
                      <a:pt x="392" y="104"/>
                    </a:lnTo>
                    <a:lnTo>
                      <a:pt x="395" y="103"/>
                    </a:lnTo>
                    <a:lnTo>
                      <a:pt x="397" y="102"/>
                    </a:lnTo>
                    <a:lnTo>
                      <a:pt x="399" y="102"/>
                    </a:lnTo>
                    <a:lnTo>
                      <a:pt x="400" y="102"/>
                    </a:lnTo>
                    <a:lnTo>
                      <a:pt x="402" y="103"/>
                    </a:lnTo>
                    <a:lnTo>
                      <a:pt x="405" y="106"/>
                    </a:lnTo>
                    <a:lnTo>
                      <a:pt x="407" y="106"/>
                    </a:lnTo>
                    <a:lnTo>
                      <a:pt x="408" y="108"/>
                    </a:lnTo>
                    <a:lnTo>
                      <a:pt x="412" y="111"/>
                    </a:lnTo>
                    <a:lnTo>
                      <a:pt x="413" y="116"/>
                    </a:lnTo>
                    <a:lnTo>
                      <a:pt x="414" y="116"/>
                    </a:lnTo>
                    <a:lnTo>
                      <a:pt x="415" y="117"/>
                    </a:lnTo>
                    <a:lnTo>
                      <a:pt x="417" y="116"/>
                    </a:lnTo>
                    <a:lnTo>
                      <a:pt x="418" y="117"/>
                    </a:lnTo>
                    <a:lnTo>
                      <a:pt x="419" y="117"/>
                    </a:lnTo>
                    <a:lnTo>
                      <a:pt x="421" y="116"/>
                    </a:lnTo>
                    <a:lnTo>
                      <a:pt x="423" y="115"/>
                    </a:lnTo>
                    <a:lnTo>
                      <a:pt x="424" y="115"/>
                    </a:lnTo>
                    <a:lnTo>
                      <a:pt x="426" y="115"/>
                    </a:lnTo>
                    <a:lnTo>
                      <a:pt x="430" y="115"/>
                    </a:lnTo>
                    <a:lnTo>
                      <a:pt x="431" y="115"/>
                    </a:lnTo>
                    <a:lnTo>
                      <a:pt x="432" y="114"/>
                    </a:lnTo>
                    <a:lnTo>
                      <a:pt x="433" y="114"/>
                    </a:lnTo>
                    <a:lnTo>
                      <a:pt x="434" y="114"/>
                    </a:lnTo>
                    <a:lnTo>
                      <a:pt x="436" y="114"/>
                    </a:lnTo>
                    <a:lnTo>
                      <a:pt x="436" y="115"/>
                    </a:lnTo>
                    <a:lnTo>
                      <a:pt x="438" y="116"/>
                    </a:lnTo>
                    <a:lnTo>
                      <a:pt x="438" y="117"/>
                    </a:lnTo>
                    <a:lnTo>
                      <a:pt x="439" y="117"/>
                    </a:lnTo>
                    <a:lnTo>
                      <a:pt x="440" y="118"/>
                    </a:lnTo>
                    <a:lnTo>
                      <a:pt x="441" y="118"/>
                    </a:lnTo>
                    <a:lnTo>
                      <a:pt x="443" y="117"/>
                    </a:lnTo>
                    <a:lnTo>
                      <a:pt x="444" y="117"/>
                    </a:lnTo>
                    <a:lnTo>
                      <a:pt x="445" y="116"/>
                    </a:lnTo>
                    <a:lnTo>
                      <a:pt x="447" y="116"/>
                    </a:lnTo>
                    <a:lnTo>
                      <a:pt x="448" y="116"/>
                    </a:lnTo>
                    <a:lnTo>
                      <a:pt x="449" y="116"/>
                    </a:lnTo>
                    <a:lnTo>
                      <a:pt x="449" y="117"/>
                    </a:lnTo>
                    <a:lnTo>
                      <a:pt x="449" y="118"/>
                    </a:lnTo>
                    <a:lnTo>
                      <a:pt x="448" y="119"/>
                    </a:lnTo>
                    <a:lnTo>
                      <a:pt x="448" y="120"/>
                    </a:lnTo>
                    <a:lnTo>
                      <a:pt x="445" y="121"/>
                    </a:lnTo>
                    <a:lnTo>
                      <a:pt x="444" y="123"/>
                    </a:lnTo>
                    <a:lnTo>
                      <a:pt x="444" y="124"/>
                    </a:lnTo>
                    <a:lnTo>
                      <a:pt x="442" y="124"/>
                    </a:lnTo>
                    <a:lnTo>
                      <a:pt x="440" y="124"/>
                    </a:lnTo>
                    <a:lnTo>
                      <a:pt x="438" y="125"/>
                    </a:lnTo>
                    <a:lnTo>
                      <a:pt x="436" y="126"/>
                    </a:lnTo>
                    <a:lnTo>
                      <a:pt x="432" y="125"/>
                    </a:lnTo>
                    <a:lnTo>
                      <a:pt x="431" y="126"/>
                    </a:lnTo>
                    <a:lnTo>
                      <a:pt x="430" y="127"/>
                    </a:lnTo>
                    <a:lnTo>
                      <a:pt x="430" y="128"/>
                    </a:lnTo>
                    <a:lnTo>
                      <a:pt x="430" y="129"/>
                    </a:lnTo>
                    <a:lnTo>
                      <a:pt x="430" y="131"/>
                    </a:lnTo>
                    <a:lnTo>
                      <a:pt x="430" y="133"/>
                    </a:lnTo>
                    <a:lnTo>
                      <a:pt x="430" y="134"/>
                    </a:lnTo>
                    <a:lnTo>
                      <a:pt x="427" y="134"/>
                    </a:lnTo>
                    <a:lnTo>
                      <a:pt x="427" y="135"/>
                    </a:lnTo>
                    <a:lnTo>
                      <a:pt x="428" y="136"/>
                    </a:lnTo>
                    <a:lnTo>
                      <a:pt x="428" y="137"/>
                    </a:lnTo>
                    <a:lnTo>
                      <a:pt x="427" y="138"/>
                    </a:lnTo>
                    <a:lnTo>
                      <a:pt x="427" y="140"/>
                    </a:lnTo>
                    <a:lnTo>
                      <a:pt x="428" y="142"/>
                    </a:lnTo>
                    <a:lnTo>
                      <a:pt x="432" y="149"/>
                    </a:lnTo>
                    <a:lnTo>
                      <a:pt x="435" y="151"/>
                    </a:lnTo>
                    <a:lnTo>
                      <a:pt x="436" y="153"/>
                    </a:lnTo>
                    <a:lnTo>
                      <a:pt x="438" y="154"/>
                    </a:lnTo>
                    <a:lnTo>
                      <a:pt x="438" y="156"/>
                    </a:lnTo>
                    <a:lnTo>
                      <a:pt x="436" y="156"/>
                    </a:lnTo>
                    <a:lnTo>
                      <a:pt x="436" y="157"/>
                    </a:lnTo>
                    <a:lnTo>
                      <a:pt x="435" y="158"/>
                    </a:lnTo>
                    <a:lnTo>
                      <a:pt x="435" y="159"/>
                    </a:lnTo>
                    <a:lnTo>
                      <a:pt x="436" y="160"/>
                    </a:lnTo>
                    <a:lnTo>
                      <a:pt x="439" y="160"/>
                    </a:lnTo>
                    <a:lnTo>
                      <a:pt x="440" y="160"/>
                    </a:lnTo>
                    <a:lnTo>
                      <a:pt x="440" y="162"/>
                    </a:lnTo>
                    <a:lnTo>
                      <a:pt x="439" y="165"/>
                    </a:lnTo>
                    <a:lnTo>
                      <a:pt x="438" y="167"/>
                    </a:lnTo>
                    <a:lnTo>
                      <a:pt x="439" y="168"/>
                    </a:lnTo>
                    <a:lnTo>
                      <a:pt x="439" y="169"/>
                    </a:lnTo>
                    <a:lnTo>
                      <a:pt x="438" y="169"/>
                    </a:lnTo>
                    <a:lnTo>
                      <a:pt x="436" y="169"/>
                    </a:lnTo>
                    <a:lnTo>
                      <a:pt x="435" y="170"/>
                    </a:lnTo>
                    <a:lnTo>
                      <a:pt x="434" y="169"/>
                    </a:lnTo>
                    <a:lnTo>
                      <a:pt x="432" y="170"/>
                    </a:lnTo>
                    <a:lnTo>
                      <a:pt x="431" y="171"/>
                    </a:lnTo>
                    <a:lnTo>
                      <a:pt x="430" y="171"/>
                    </a:lnTo>
                    <a:lnTo>
                      <a:pt x="428" y="170"/>
                    </a:lnTo>
                    <a:lnTo>
                      <a:pt x="427" y="171"/>
                    </a:lnTo>
                    <a:lnTo>
                      <a:pt x="427" y="170"/>
                    </a:lnTo>
                    <a:lnTo>
                      <a:pt x="426" y="170"/>
                    </a:lnTo>
                    <a:lnTo>
                      <a:pt x="425" y="169"/>
                    </a:lnTo>
                    <a:lnTo>
                      <a:pt x="424" y="169"/>
                    </a:lnTo>
                    <a:lnTo>
                      <a:pt x="424" y="171"/>
                    </a:lnTo>
                    <a:lnTo>
                      <a:pt x="424" y="173"/>
                    </a:lnTo>
                    <a:lnTo>
                      <a:pt x="423" y="173"/>
                    </a:lnTo>
                    <a:lnTo>
                      <a:pt x="422" y="173"/>
                    </a:lnTo>
                    <a:lnTo>
                      <a:pt x="422" y="174"/>
                    </a:lnTo>
                    <a:lnTo>
                      <a:pt x="421" y="175"/>
                    </a:lnTo>
                    <a:lnTo>
                      <a:pt x="421" y="176"/>
                    </a:lnTo>
                    <a:lnTo>
                      <a:pt x="422" y="176"/>
                    </a:lnTo>
                    <a:lnTo>
                      <a:pt x="422" y="178"/>
                    </a:lnTo>
                    <a:lnTo>
                      <a:pt x="422" y="179"/>
                    </a:lnTo>
                    <a:lnTo>
                      <a:pt x="422" y="181"/>
                    </a:lnTo>
                    <a:lnTo>
                      <a:pt x="421" y="183"/>
                    </a:lnTo>
                    <a:lnTo>
                      <a:pt x="419" y="184"/>
                    </a:lnTo>
                    <a:lnTo>
                      <a:pt x="418" y="184"/>
                    </a:lnTo>
                    <a:lnTo>
                      <a:pt x="417" y="183"/>
                    </a:lnTo>
                    <a:lnTo>
                      <a:pt x="416" y="183"/>
                    </a:lnTo>
                    <a:lnTo>
                      <a:pt x="415" y="183"/>
                    </a:lnTo>
                    <a:lnTo>
                      <a:pt x="415" y="184"/>
                    </a:lnTo>
                    <a:lnTo>
                      <a:pt x="415" y="186"/>
                    </a:lnTo>
                    <a:lnTo>
                      <a:pt x="415" y="187"/>
                    </a:lnTo>
                    <a:lnTo>
                      <a:pt x="413" y="188"/>
                    </a:lnTo>
                    <a:lnTo>
                      <a:pt x="412" y="188"/>
                    </a:lnTo>
                    <a:lnTo>
                      <a:pt x="410" y="190"/>
                    </a:lnTo>
                    <a:lnTo>
                      <a:pt x="409" y="190"/>
                    </a:lnTo>
                    <a:lnTo>
                      <a:pt x="409" y="191"/>
                    </a:lnTo>
                    <a:lnTo>
                      <a:pt x="409" y="193"/>
                    </a:lnTo>
                    <a:lnTo>
                      <a:pt x="408" y="195"/>
                    </a:lnTo>
                    <a:lnTo>
                      <a:pt x="407" y="196"/>
                    </a:lnTo>
                    <a:lnTo>
                      <a:pt x="408" y="198"/>
                    </a:lnTo>
                    <a:lnTo>
                      <a:pt x="409" y="198"/>
                    </a:lnTo>
                    <a:lnTo>
                      <a:pt x="409" y="199"/>
                    </a:lnTo>
                    <a:lnTo>
                      <a:pt x="410" y="199"/>
                    </a:lnTo>
                    <a:lnTo>
                      <a:pt x="410" y="200"/>
                    </a:lnTo>
                    <a:lnTo>
                      <a:pt x="410" y="201"/>
                    </a:lnTo>
                    <a:lnTo>
                      <a:pt x="412" y="201"/>
                    </a:lnTo>
                    <a:lnTo>
                      <a:pt x="412" y="203"/>
                    </a:lnTo>
                    <a:lnTo>
                      <a:pt x="412" y="204"/>
                    </a:lnTo>
                    <a:lnTo>
                      <a:pt x="412" y="206"/>
                    </a:lnTo>
                    <a:lnTo>
                      <a:pt x="413" y="207"/>
                    </a:lnTo>
                    <a:lnTo>
                      <a:pt x="413" y="208"/>
                    </a:lnTo>
                    <a:lnTo>
                      <a:pt x="412" y="209"/>
                    </a:lnTo>
                    <a:lnTo>
                      <a:pt x="410" y="208"/>
                    </a:lnTo>
                    <a:lnTo>
                      <a:pt x="406" y="208"/>
                    </a:lnTo>
                    <a:lnTo>
                      <a:pt x="405" y="208"/>
                    </a:lnTo>
                    <a:lnTo>
                      <a:pt x="402" y="207"/>
                    </a:lnTo>
                    <a:lnTo>
                      <a:pt x="400" y="206"/>
                    </a:lnTo>
                    <a:lnTo>
                      <a:pt x="400" y="208"/>
                    </a:lnTo>
                    <a:lnTo>
                      <a:pt x="400" y="211"/>
                    </a:lnTo>
                    <a:lnTo>
                      <a:pt x="400" y="212"/>
                    </a:lnTo>
                    <a:lnTo>
                      <a:pt x="400" y="213"/>
                    </a:lnTo>
                    <a:lnTo>
                      <a:pt x="399" y="213"/>
                    </a:lnTo>
                    <a:lnTo>
                      <a:pt x="399" y="215"/>
                    </a:lnTo>
                    <a:lnTo>
                      <a:pt x="396" y="216"/>
                    </a:lnTo>
                    <a:lnTo>
                      <a:pt x="395" y="217"/>
                    </a:lnTo>
                    <a:lnTo>
                      <a:pt x="397" y="223"/>
                    </a:lnTo>
                    <a:lnTo>
                      <a:pt x="398" y="224"/>
                    </a:lnTo>
                    <a:lnTo>
                      <a:pt x="399" y="225"/>
                    </a:lnTo>
                    <a:lnTo>
                      <a:pt x="400" y="224"/>
                    </a:lnTo>
                    <a:lnTo>
                      <a:pt x="401" y="224"/>
                    </a:lnTo>
                    <a:lnTo>
                      <a:pt x="402" y="225"/>
                    </a:lnTo>
                    <a:lnTo>
                      <a:pt x="404" y="226"/>
                    </a:lnTo>
                    <a:lnTo>
                      <a:pt x="404" y="228"/>
                    </a:lnTo>
                    <a:lnTo>
                      <a:pt x="404" y="229"/>
                    </a:lnTo>
                    <a:lnTo>
                      <a:pt x="402" y="233"/>
                    </a:lnTo>
                    <a:lnTo>
                      <a:pt x="402" y="234"/>
                    </a:lnTo>
                    <a:lnTo>
                      <a:pt x="401" y="235"/>
                    </a:lnTo>
                    <a:lnTo>
                      <a:pt x="401" y="236"/>
                    </a:lnTo>
                    <a:lnTo>
                      <a:pt x="402" y="237"/>
                    </a:lnTo>
                    <a:lnTo>
                      <a:pt x="402" y="238"/>
                    </a:lnTo>
                    <a:lnTo>
                      <a:pt x="402" y="240"/>
                    </a:lnTo>
                    <a:lnTo>
                      <a:pt x="399" y="242"/>
                    </a:lnTo>
                    <a:lnTo>
                      <a:pt x="397" y="243"/>
                    </a:lnTo>
                    <a:lnTo>
                      <a:pt x="397" y="245"/>
                    </a:lnTo>
                    <a:lnTo>
                      <a:pt x="396" y="248"/>
                    </a:lnTo>
                    <a:lnTo>
                      <a:pt x="395" y="249"/>
                    </a:lnTo>
                    <a:lnTo>
                      <a:pt x="395" y="250"/>
                    </a:lnTo>
                    <a:lnTo>
                      <a:pt x="392" y="251"/>
                    </a:lnTo>
                    <a:lnTo>
                      <a:pt x="395" y="252"/>
                    </a:lnTo>
                    <a:lnTo>
                      <a:pt x="396" y="253"/>
                    </a:lnTo>
                    <a:lnTo>
                      <a:pt x="397" y="253"/>
                    </a:lnTo>
                    <a:lnTo>
                      <a:pt x="399" y="253"/>
                    </a:lnTo>
                    <a:lnTo>
                      <a:pt x="405" y="262"/>
                    </a:lnTo>
                    <a:lnTo>
                      <a:pt x="405" y="263"/>
                    </a:lnTo>
                    <a:lnTo>
                      <a:pt x="406" y="265"/>
                    </a:lnTo>
                    <a:lnTo>
                      <a:pt x="407" y="266"/>
                    </a:lnTo>
                    <a:lnTo>
                      <a:pt x="407" y="267"/>
                    </a:lnTo>
                    <a:lnTo>
                      <a:pt x="407" y="268"/>
                    </a:lnTo>
                    <a:lnTo>
                      <a:pt x="408" y="269"/>
                    </a:lnTo>
                    <a:lnTo>
                      <a:pt x="408" y="270"/>
                    </a:lnTo>
                    <a:lnTo>
                      <a:pt x="409" y="271"/>
                    </a:lnTo>
                    <a:lnTo>
                      <a:pt x="410" y="273"/>
                    </a:lnTo>
                    <a:lnTo>
                      <a:pt x="413" y="275"/>
                    </a:lnTo>
                    <a:lnTo>
                      <a:pt x="414" y="275"/>
                    </a:lnTo>
                    <a:lnTo>
                      <a:pt x="414" y="276"/>
                    </a:lnTo>
                    <a:lnTo>
                      <a:pt x="414" y="278"/>
                    </a:lnTo>
                    <a:lnTo>
                      <a:pt x="415" y="278"/>
                    </a:lnTo>
                    <a:lnTo>
                      <a:pt x="416" y="277"/>
                    </a:lnTo>
                    <a:lnTo>
                      <a:pt x="417" y="276"/>
                    </a:lnTo>
                    <a:lnTo>
                      <a:pt x="418" y="276"/>
                    </a:lnTo>
                    <a:lnTo>
                      <a:pt x="422" y="276"/>
                    </a:lnTo>
                    <a:lnTo>
                      <a:pt x="423" y="275"/>
                    </a:lnTo>
                    <a:lnTo>
                      <a:pt x="423" y="277"/>
                    </a:lnTo>
                    <a:lnTo>
                      <a:pt x="424" y="278"/>
                    </a:lnTo>
                    <a:lnTo>
                      <a:pt x="425" y="279"/>
                    </a:lnTo>
                    <a:lnTo>
                      <a:pt x="425" y="280"/>
                    </a:lnTo>
                    <a:lnTo>
                      <a:pt x="425" y="282"/>
                    </a:lnTo>
                    <a:lnTo>
                      <a:pt x="422" y="284"/>
                    </a:lnTo>
                    <a:lnTo>
                      <a:pt x="421" y="285"/>
                    </a:lnTo>
                    <a:lnTo>
                      <a:pt x="422" y="286"/>
                    </a:lnTo>
                    <a:lnTo>
                      <a:pt x="424" y="286"/>
                    </a:lnTo>
                    <a:lnTo>
                      <a:pt x="425" y="286"/>
                    </a:lnTo>
                    <a:lnTo>
                      <a:pt x="426" y="285"/>
                    </a:lnTo>
                    <a:lnTo>
                      <a:pt x="427" y="285"/>
                    </a:lnTo>
                    <a:lnTo>
                      <a:pt x="428" y="285"/>
                    </a:lnTo>
                    <a:lnTo>
                      <a:pt x="430" y="287"/>
                    </a:lnTo>
                    <a:lnTo>
                      <a:pt x="431" y="288"/>
                    </a:lnTo>
                    <a:lnTo>
                      <a:pt x="431" y="291"/>
                    </a:lnTo>
                    <a:lnTo>
                      <a:pt x="432" y="292"/>
                    </a:lnTo>
                    <a:lnTo>
                      <a:pt x="432" y="293"/>
                    </a:lnTo>
                    <a:lnTo>
                      <a:pt x="432" y="294"/>
                    </a:lnTo>
                    <a:lnTo>
                      <a:pt x="434" y="296"/>
                    </a:lnTo>
                    <a:lnTo>
                      <a:pt x="436" y="300"/>
                    </a:lnTo>
                    <a:lnTo>
                      <a:pt x="438" y="301"/>
                    </a:lnTo>
                    <a:lnTo>
                      <a:pt x="439" y="302"/>
                    </a:lnTo>
                    <a:lnTo>
                      <a:pt x="440" y="303"/>
                    </a:lnTo>
                    <a:lnTo>
                      <a:pt x="439" y="305"/>
                    </a:lnTo>
                    <a:lnTo>
                      <a:pt x="440" y="307"/>
                    </a:lnTo>
                    <a:lnTo>
                      <a:pt x="440" y="308"/>
                    </a:lnTo>
                    <a:lnTo>
                      <a:pt x="439" y="309"/>
                    </a:lnTo>
                    <a:lnTo>
                      <a:pt x="438" y="311"/>
                    </a:lnTo>
                    <a:lnTo>
                      <a:pt x="436" y="312"/>
                    </a:lnTo>
                    <a:lnTo>
                      <a:pt x="435" y="312"/>
                    </a:lnTo>
                    <a:lnTo>
                      <a:pt x="434" y="312"/>
                    </a:lnTo>
                    <a:lnTo>
                      <a:pt x="433" y="312"/>
                    </a:lnTo>
                    <a:lnTo>
                      <a:pt x="432" y="312"/>
                    </a:lnTo>
                    <a:lnTo>
                      <a:pt x="432" y="313"/>
                    </a:lnTo>
                    <a:lnTo>
                      <a:pt x="432" y="315"/>
                    </a:lnTo>
                    <a:lnTo>
                      <a:pt x="435" y="315"/>
                    </a:lnTo>
                    <a:lnTo>
                      <a:pt x="436" y="315"/>
                    </a:lnTo>
                    <a:lnTo>
                      <a:pt x="436" y="316"/>
                    </a:lnTo>
                    <a:lnTo>
                      <a:pt x="438" y="317"/>
                    </a:lnTo>
                    <a:lnTo>
                      <a:pt x="436" y="318"/>
                    </a:lnTo>
                    <a:lnTo>
                      <a:pt x="436" y="319"/>
                    </a:lnTo>
                    <a:lnTo>
                      <a:pt x="435" y="320"/>
                    </a:lnTo>
                    <a:lnTo>
                      <a:pt x="434" y="320"/>
                    </a:lnTo>
                    <a:lnTo>
                      <a:pt x="435" y="324"/>
                    </a:lnTo>
                    <a:lnTo>
                      <a:pt x="439" y="324"/>
                    </a:lnTo>
                    <a:lnTo>
                      <a:pt x="445" y="324"/>
                    </a:lnTo>
                    <a:lnTo>
                      <a:pt x="452" y="325"/>
                    </a:lnTo>
                    <a:lnTo>
                      <a:pt x="458" y="328"/>
                    </a:lnTo>
                    <a:lnTo>
                      <a:pt x="460" y="329"/>
                    </a:lnTo>
                    <a:lnTo>
                      <a:pt x="466" y="333"/>
                    </a:lnTo>
                    <a:lnTo>
                      <a:pt x="468" y="335"/>
                    </a:lnTo>
                    <a:lnTo>
                      <a:pt x="473" y="337"/>
                    </a:lnTo>
                    <a:lnTo>
                      <a:pt x="475" y="341"/>
                    </a:lnTo>
                    <a:lnTo>
                      <a:pt x="493" y="357"/>
                    </a:lnTo>
                    <a:lnTo>
                      <a:pt x="494" y="358"/>
                    </a:lnTo>
                    <a:lnTo>
                      <a:pt x="496" y="359"/>
                    </a:lnTo>
                    <a:lnTo>
                      <a:pt x="499" y="359"/>
                    </a:lnTo>
                    <a:lnTo>
                      <a:pt x="500" y="359"/>
                    </a:lnTo>
                    <a:lnTo>
                      <a:pt x="501" y="359"/>
                    </a:lnTo>
                    <a:lnTo>
                      <a:pt x="504" y="357"/>
                    </a:lnTo>
                    <a:lnTo>
                      <a:pt x="505" y="357"/>
                    </a:lnTo>
                    <a:lnTo>
                      <a:pt x="509" y="358"/>
                    </a:lnTo>
                    <a:lnTo>
                      <a:pt x="510" y="359"/>
                    </a:lnTo>
                    <a:lnTo>
                      <a:pt x="510" y="360"/>
                    </a:lnTo>
                    <a:lnTo>
                      <a:pt x="511" y="361"/>
                    </a:lnTo>
                    <a:lnTo>
                      <a:pt x="512" y="362"/>
                    </a:lnTo>
                    <a:lnTo>
                      <a:pt x="513" y="363"/>
                    </a:lnTo>
                    <a:lnTo>
                      <a:pt x="514" y="363"/>
                    </a:lnTo>
                    <a:lnTo>
                      <a:pt x="514" y="365"/>
                    </a:lnTo>
                    <a:lnTo>
                      <a:pt x="513" y="365"/>
                    </a:lnTo>
                    <a:lnTo>
                      <a:pt x="513" y="366"/>
                    </a:lnTo>
                    <a:lnTo>
                      <a:pt x="513" y="367"/>
                    </a:lnTo>
                    <a:lnTo>
                      <a:pt x="512" y="367"/>
                    </a:lnTo>
                    <a:lnTo>
                      <a:pt x="513" y="368"/>
                    </a:lnTo>
                    <a:lnTo>
                      <a:pt x="513" y="369"/>
                    </a:lnTo>
                    <a:lnTo>
                      <a:pt x="516" y="370"/>
                    </a:lnTo>
                    <a:lnTo>
                      <a:pt x="516" y="371"/>
                    </a:lnTo>
                    <a:lnTo>
                      <a:pt x="517" y="372"/>
                    </a:lnTo>
                    <a:lnTo>
                      <a:pt x="518" y="374"/>
                    </a:lnTo>
                    <a:lnTo>
                      <a:pt x="519" y="375"/>
                    </a:lnTo>
                    <a:lnTo>
                      <a:pt x="519" y="376"/>
                    </a:lnTo>
                    <a:lnTo>
                      <a:pt x="519" y="377"/>
                    </a:lnTo>
                    <a:lnTo>
                      <a:pt x="519" y="378"/>
                    </a:lnTo>
                    <a:lnTo>
                      <a:pt x="519" y="379"/>
                    </a:lnTo>
                    <a:lnTo>
                      <a:pt x="518" y="380"/>
                    </a:lnTo>
                    <a:lnTo>
                      <a:pt x="519" y="380"/>
                    </a:lnTo>
                    <a:lnTo>
                      <a:pt x="520" y="382"/>
                    </a:lnTo>
                    <a:lnTo>
                      <a:pt x="521" y="383"/>
                    </a:lnTo>
                    <a:lnTo>
                      <a:pt x="522" y="383"/>
                    </a:lnTo>
                    <a:lnTo>
                      <a:pt x="524" y="384"/>
                    </a:lnTo>
                    <a:lnTo>
                      <a:pt x="525" y="385"/>
                    </a:lnTo>
                    <a:lnTo>
                      <a:pt x="526" y="388"/>
                    </a:lnTo>
                    <a:lnTo>
                      <a:pt x="527" y="389"/>
                    </a:lnTo>
                    <a:lnTo>
                      <a:pt x="529" y="391"/>
                    </a:lnTo>
                    <a:lnTo>
                      <a:pt x="529" y="392"/>
                    </a:lnTo>
                    <a:lnTo>
                      <a:pt x="530" y="393"/>
                    </a:lnTo>
                    <a:lnTo>
                      <a:pt x="531" y="396"/>
                    </a:lnTo>
                    <a:lnTo>
                      <a:pt x="533" y="397"/>
                    </a:lnTo>
                    <a:lnTo>
                      <a:pt x="534" y="397"/>
                    </a:lnTo>
                    <a:lnTo>
                      <a:pt x="534" y="399"/>
                    </a:lnTo>
                    <a:lnTo>
                      <a:pt x="535" y="400"/>
                    </a:lnTo>
                    <a:lnTo>
                      <a:pt x="535" y="401"/>
                    </a:lnTo>
                    <a:lnTo>
                      <a:pt x="536" y="402"/>
                    </a:lnTo>
                    <a:lnTo>
                      <a:pt x="538" y="403"/>
                    </a:lnTo>
                    <a:lnTo>
                      <a:pt x="538" y="404"/>
                    </a:lnTo>
                    <a:lnTo>
                      <a:pt x="539" y="407"/>
                    </a:lnTo>
                    <a:lnTo>
                      <a:pt x="538" y="408"/>
                    </a:lnTo>
                    <a:lnTo>
                      <a:pt x="529" y="433"/>
                    </a:lnTo>
                    <a:lnTo>
                      <a:pt x="529" y="445"/>
                    </a:lnTo>
                    <a:lnTo>
                      <a:pt x="529" y="461"/>
                    </a:lnTo>
                    <a:lnTo>
                      <a:pt x="548" y="461"/>
                    </a:lnTo>
                    <a:lnTo>
                      <a:pt x="550" y="462"/>
                    </a:lnTo>
                    <a:lnTo>
                      <a:pt x="550" y="463"/>
                    </a:lnTo>
                    <a:lnTo>
                      <a:pt x="550" y="496"/>
                    </a:lnTo>
                    <a:lnTo>
                      <a:pt x="550" y="499"/>
                    </a:lnTo>
                    <a:lnTo>
                      <a:pt x="555" y="500"/>
                    </a:lnTo>
                    <a:lnTo>
                      <a:pt x="556" y="500"/>
                    </a:lnTo>
                    <a:lnTo>
                      <a:pt x="557" y="500"/>
                    </a:lnTo>
                    <a:lnTo>
                      <a:pt x="557" y="501"/>
                    </a:lnTo>
                    <a:lnTo>
                      <a:pt x="559" y="502"/>
                    </a:lnTo>
                    <a:lnTo>
                      <a:pt x="560" y="504"/>
                    </a:lnTo>
                    <a:lnTo>
                      <a:pt x="560" y="506"/>
                    </a:lnTo>
                    <a:lnTo>
                      <a:pt x="560" y="508"/>
                    </a:lnTo>
                    <a:lnTo>
                      <a:pt x="561" y="508"/>
                    </a:lnTo>
                    <a:lnTo>
                      <a:pt x="561" y="509"/>
                    </a:lnTo>
                    <a:lnTo>
                      <a:pt x="562" y="509"/>
                    </a:lnTo>
                    <a:lnTo>
                      <a:pt x="563" y="509"/>
                    </a:lnTo>
                    <a:lnTo>
                      <a:pt x="564" y="508"/>
                    </a:lnTo>
                    <a:lnTo>
                      <a:pt x="565" y="508"/>
                    </a:lnTo>
                    <a:lnTo>
                      <a:pt x="567" y="509"/>
                    </a:lnTo>
                    <a:lnTo>
                      <a:pt x="568" y="511"/>
                    </a:lnTo>
                    <a:lnTo>
                      <a:pt x="570" y="513"/>
                    </a:lnTo>
                    <a:lnTo>
                      <a:pt x="572" y="516"/>
                    </a:lnTo>
                    <a:lnTo>
                      <a:pt x="573" y="517"/>
                    </a:lnTo>
                    <a:lnTo>
                      <a:pt x="573" y="518"/>
                    </a:lnTo>
                    <a:lnTo>
                      <a:pt x="572" y="519"/>
                    </a:lnTo>
                    <a:lnTo>
                      <a:pt x="571" y="520"/>
                    </a:lnTo>
                    <a:lnTo>
                      <a:pt x="571" y="521"/>
                    </a:lnTo>
                    <a:lnTo>
                      <a:pt x="572" y="522"/>
                    </a:lnTo>
                    <a:lnTo>
                      <a:pt x="573" y="524"/>
                    </a:lnTo>
                    <a:lnTo>
                      <a:pt x="573" y="525"/>
                    </a:lnTo>
                    <a:lnTo>
                      <a:pt x="574" y="528"/>
                    </a:lnTo>
                    <a:lnTo>
                      <a:pt x="576" y="529"/>
                    </a:lnTo>
                    <a:lnTo>
                      <a:pt x="576" y="530"/>
                    </a:lnTo>
                    <a:lnTo>
                      <a:pt x="577" y="531"/>
                    </a:lnTo>
                    <a:lnTo>
                      <a:pt x="578" y="533"/>
                    </a:lnTo>
                    <a:lnTo>
                      <a:pt x="580" y="533"/>
                    </a:lnTo>
                    <a:lnTo>
                      <a:pt x="580" y="534"/>
                    </a:lnTo>
                    <a:lnTo>
                      <a:pt x="581" y="534"/>
                    </a:lnTo>
                    <a:lnTo>
                      <a:pt x="582" y="534"/>
                    </a:lnTo>
                    <a:lnTo>
                      <a:pt x="581" y="535"/>
                    </a:lnTo>
                    <a:lnTo>
                      <a:pt x="580" y="535"/>
                    </a:lnTo>
                    <a:lnTo>
                      <a:pt x="573" y="535"/>
                    </a:lnTo>
                    <a:lnTo>
                      <a:pt x="569" y="533"/>
                    </a:lnTo>
                    <a:lnTo>
                      <a:pt x="567" y="531"/>
                    </a:lnTo>
                    <a:lnTo>
                      <a:pt x="564" y="530"/>
                    </a:lnTo>
                    <a:lnTo>
                      <a:pt x="561" y="529"/>
                    </a:lnTo>
                    <a:lnTo>
                      <a:pt x="559" y="528"/>
                    </a:lnTo>
                    <a:lnTo>
                      <a:pt x="555" y="527"/>
                    </a:lnTo>
                    <a:lnTo>
                      <a:pt x="553" y="527"/>
                    </a:lnTo>
                    <a:lnTo>
                      <a:pt x="551" y="528"/>
                    </a:lnTo>
                    <a:lnTo>
                      <a:pt x="547" y="530"/>
                    </a:lnTo>
                    <a:lnTo>
                      <a:pt x="546" y="528"/>
                    </a:lnTo>
                    <a:lnTo>
                      <a:pt x="546" y="526"/>
                    </a:lnTo>
                    <a:lnTo>
                      <a:pt x="546" y="525"/>
                    </a:lnTo>
                    <a:lnTo>
                      <a:pt x="545" y="524"/>
                    </a:lnTo>
                    <a:lnTo>
                      <a:pt x="545" y="526"/>
                    </a:lnTo>
                    <a:lnTo>
                      <a:pt x="545" y="527"/>
                    </a:lnTo>
                    <a:lnTo>
                      <a:pt x="545" y="528"/>
                    </a:lnTo>
                    <a:lnTo>
                      <a:pt x="545" y="529"/>
                    </a:lnTo>
                    <a:lnTo>
                      <a:pt x="545" y="530"/>
                    </a:lnTo>
                    <a:lnTo>
                      <a:pt x="533" y="525"/>
                    </a:lnTo>
                    <a:lnTo>
                      <a:pt x="529" y="524"/>
                    </a:lnTo>
                    <a:lnTo>
                      <a:pt x="513" y="524"/>
                    </a:lnTo>
                    <a:lnTo>
                      <a:pt x="510" y="524"/>
                    </a:lnTo>
                    <a:lnTo>
                      <a:pt x="501" y="528"/>
                    </a:lnTo>
                    <a:lnTo>
                      <a:pt x="498" y="530"/>
                    </a:lnTo>
                    <a:lnTo>
                      <a:pt x="495" y="533"/>
                    </a:lnTo>
                    <a:lnTo>
                      <a:pt x="491" y="546"/>
                    </a:lnTo>
                    <a:lnTo>
                      <a:pt x="488" y="551"/>
                    </a:lnTo>
                    <a:lnTo>
                      <a:pt x="488" y="553"/>
                    </a:lnTo>
                    <a:lnTo>
                      <a:pt x="487" y="554"/>
                    </a:lnTo>
                    <a:lnTo>
                      <a:pt x="486" y="556"/>
                    </a:lnTo>
                    <a:lnTo>
                      <a:pt x="482" y="564"/>
                    </a:lnTo>
                    <a:lnTo>
                      <a:pt x="481" y="569"/>
                    </a:lnTo>
                    <a:lnTo>
                      <a:pt x="479" y="570"/>
                    </a:lnTo>
                    <a:lnTo>
                      <a:pt x="476" y="575"/>
                    </a:lnTo>
                    <a:lnTo>
                      <a:pt x="471" y="580"/>
                    </a:lnTo>
                    <a:lnTo>
                      <a:pt x="464" y="591"/>
                    </a:lnTo>
                    <a:lnTo>
                      <a:pt x="461" y="593"/>
                    </a:lnTo>
                    <a:lnTo>
                      <a:pt x="459" y="593"/>
                    </a:lnTo>
                    <a:lnTo>
                      <a:pt x="456" y="594"/>
                    </a:lnTo>
                    <a:lnTo>
                      <a:pt x="455" y="594"/>
                    </a:lnTo>
                    <a:lnTo>
                      <a:pt x="453" y="594"/>
                    </a:lnTo>
                    <a:lnTo>
                      <a:pt x="451" y="595"/>
                    </a:lnTo>
                    <a:lnTo>
                      <a:pt x="444" y="594"/>
                    </a:lnTo>
                    <a:lnTo>
                      <a:pt x="440" y="594"/>
                    </a:lnTo>
                    <a:lnTo>
                      <a:pt x="435" y="593"/>
                    </a:lnTo>
                    <a:lnTo>
                      <a:pt x="431" y="593"/>
                    </a:lnTo>
                    <a:lnTo>
                      <a:pt x="426" y="593"/>
                    </a:lnTo>
                    <a:lnTo>
                      <a:pt x="421" y="592"/>
                    </a:lnTo>
                    <a:lnTo>
                      <a:pt x="414" y="592"/>
                    </a:lnTo>
                    <a:lnTo>
                      <a:pt x="408" y="591"/>
                    </a:lnTo>
                    <a:lnTo>
                      <a:pt x="402" y="591"/>
                    </a:lnTo>
                    <a:lnTo>
                      <a:pt x="396" y="589"/>
                    </a:lnTo>
                    <a:lnTo>
                      <a:pt x="390" y="589"/>
                    </a:lnTo>
                    <a:lnTo>
                      <a:pt x="384" y="588"/>
                    </a:lnTo>
                    <a:lnTo>
                      <a:pt x="378" y="588"/>
                    </a:lnTo>
                    <a:lnTo>
                      <a:pt x="373" y="587"/>
                    </a:lnTo>
                    <a:lnTo>
                      <a:pt x="369" y="587"/>
                    </a:lnTo>
                    <a:lnTo>
                      <a:pt x="364" y="587"/>
                    </a:lnTo>
                    <a:lnTo>
                      <a:pt x="358" y="586"/>
                    </a:lnTo>
                    <a:lnTo>
                      <a:pt x="354" y="586"/>
                    </a:lnTo>
                    <a:lnTo>
                      <a:pt x="353" y="586"/>
                    </a:lnTo>
                    <a:lnTo>
                      <a:pt x="352" y="585"/>
                    </a:lnTo>
                    <a:lnTo>
                      <a:pt x="347" y="581"/>
                    </a:lnTo>
                    <a:lnTo>
                      <a:pt x="341" y="577"/>
                    </a:lnTo>
                    <a:lnTo>
                      <a:pt x="336" y="572"/>
                    </a:lnTo>
                    <a:lnTo>
                      <a:pt x="330" y="568"/>
                    </a:lnTo>
                    <a:lnTo>
                      <a:pt x="324" y="563"/>
                    </a:lnTo>
                    <a:lnTo>
                      <a:pt x="318" y="558"/>
                    </a:lnTo>
                    <a:lnTo>
                      <a:pt x="311" y="552"/>
                    </a:lnTo>
                    <a:lnTo>
                      <a:pt x="304" y="546"/>
                    </a:lnTo>
                    <a:lnTo>
                      <a:pt x="301" y="543"/>
                    </a:lnTo>
                    <a:lnTo>
                      <a:pt x="297" y="541"/>
                    </a:lnTo>
                    <a:lnTo>
                      <a:pt x="290" y="535"/>
                    </a:lnTo>
                    <a:lnTo>
                      <a:pt x="284" y="529"/>
                    </a:lnTo>
                    <a:lnTo>
                      <a:pt x="277" y="525"/>
                    </a:lnTo>
                    <a:lnTo>
                      <a:pt x="270" y="519"/>
                    </a:lnTo>
                    <a:lnTo>
                      <a:pt x="264" y="514"/>
                    </a:lnTo>
                    <a:lnTo>
                      <a:pt x="260" y="510"/>
                    </a:lnTo>
                    <a:lnTo>
                      <a:pt x="254" y="505"/>
                    </a:lnTo>
                    <a:lnTo>
                      <a:pt x="249" y="502"/>
                    </a:lnTo>
                    <a:lnTo>
                      <a:pt x="243" y="496"/>
                    </a:lnTo>
                    <a:lnTo>
                      <a:pt x="238" y="493"/>
                    </a:lnTo>
                    <a:lnTo>
                      <a:pt x="237" y="492"/>
                    </a:lnTo>
                    <a:lnTo>
                      <a:pt x="232" y="486"/>
                    </a:lnTo>
                    <a:lnTo>
                      <a:pt x="226" y="481"/>
                    </a:lnTo>
                    <a:lnTo>
                      <a:pt x="220" y="477"/>
                    </a:lnTo>
                    <a:lnTo>
                      <a:pt x="215" y="472"/>
                    </a:lnTo>
                    <a:lnTo>
                      <a:pt x="210" y="468"/>
                    </a:lnTo>
                    <a:lnTo>
                      <a:pt x="206" y="463"/>
                    </a:lnTo>
                    <a:lnTo>
                      <a:pt x="200" y="459"/>
                    </a:lnTo>
                    <a:lnTo>
                      <a:pt x="197" y="455"/>
                    </a:lnTo>
                    <a:lnTo>
                      <a:pt x="191" y="452"/>
                    </a:lnTo>
                    <a:lnTo>
                      <a:pt x="185" y="450"/>
                    </a:lnTo>
                    <a:lnTo>
                      <a:pt x="181" y="446"/>
                    </a:lnTo>
                    <a:lnTo>
                      <a:pt x="175" y="443"/>
                    </a:lnTo>
                    <a:lnTo>
                      <a:pt x="169" y="439"/>
                    </a:lnTo>
                    <a:lnTo>
                      <a:pt x="165" y="437"/>
                    </a:lnTo>
                    <a:lnTo>
                      <a:pt x="159" y="434"/>
                    </a:lnTo>
                    <a:lnTo>
                      <a:pt x="155" y="430"/>
                    </a:lnTo>
                    <a:lnTo>
                      <a:pt x="149" y="427"/>
                    </a:lnTo>
                    <a:lnTo>
                      <a:pt x="143" y="425"/>
                    </a:lnTo>
                    <a:lnTo>
                      <a:pt x="139" y="421"/>
                    </a:lnTo>
                    <a:lnTo>
                      <a:pt x="133" y="418"/>
                    </a:lnTo>
                    <a:lnTo>
                      <a:pt x="129" y="414"/>
                    </a:lnTo>
                    <a:lnTo>
                      <a:pt x="123" y="412"/>
                    </a:lnTo>
                    <a:lnTo>
                      <a:pt x="117" y="409"/>
                    </a:lnTo>
                    <a:lnTo>
                      <a:pt x="113" y="405"/>
                    </a:lnTo>
                    <a:lnTo>
                      <a:pt x="107" y="402"/>
                    </a:lnTo>
                    <a:lnTo>
                      <a:pt x="102" y="399"/>
                    </a:lnTo>
                    <a:lnTo>
                      <a:pt x="98" y="396"/>
                    </a:lnTo>
                    <a:lnTo>
                      <a:pt x="95" y="395"/>
                    </a:lnTo>
                    <a:lnTo>
                      <a:pt x="74" y="392"/>
                    </a:lnTo>
                    <a:lnTo>
                      <a:pt x="70" y="391"/>
                    </a:lnTo>
                    <a:lnTo>
                      <a:pt x="57" y="388"/>
                    </a:lnTo>
                    <a:lnTo>
                      <a:pt x="46" y="386"/>
                    </a:lnTo>
                    <a:lnTo>
                      <a:pt x="35" y="385"/>
                    </a:lnTo>
                    <a:lnTo>
                      <a:pt x="22" y="383"/>
                    </a:lnTo>
                    <a:lnTo>
                      <a:pt x="29" y="376"/>
                    </a:lnTo>
                    <a:lnTo>
                      <a:pt x="30" y="374"/>
                    </a:lnTo>
                    <a:lnTo>
                      <a:pt x="29" y="369"/>
                    </a:lnTo>
                    <a:lnTo>
                      <a:pt x="28" y="367"/>
                    </a:lnTo>
                    <a:lnTo>
                      <a:pt x="27" y="366"/>
                    </a:lnTo>
                    <a:lnTo>
                      <a:pt x="16" y="369"/>
                    </a:lnTo>
                    <a:lnTo>
                      <a:pt x="14" y="368"/>
                    </a:lnTo>
                    <a:lnTo>
                      <a:pt x="12" y="358"/>
                    </a:lnTo>
                    <a:lnTo>
                      <a:pt x="17" y="355"/>
                    </a:lnTo>
                    <a:lnTo>
                      <a:pt x="12" y="341"/>
                    </a:lnTo>
                    <a:lnTo>
                      <a:pt x="10" y="330"/>
                    </a:lnTo>
                    <a:lnTo>
                      <a:pt x="6" y="320"/>
                    </a:lnTo>
                    <a:lnTo>
                      <a:pt x="5" y="313"/>
                    </a:lnTo>
                    <a:lnTo>
                      <a:pt x="2" y="304"/>
                    </a:lnTo>
                    <a:lnTo>
                      <a:pt x="0" y="294"/>
                    </a:lnTo>
                    <a:lnTo>
                      <a:pt x="6" y="290"/>
                    </a:lnTo>
                    <a:lnTo>
                      <a:pt x="13" y="286"/>
                    </a:lnTo>
                    <a:lnTo>
                      <a:pt x="19" y="282"/>
                    </a:lnTo>
                    <a:lnTo>
                      <a:pt x="26" y="278"/>
                    </a:lnTo>
                    <a:lnTo>
                      <a:pt x="32" y="274"/>
                    </a:lnTo>
                    <a:lnTo>
                      <a:pt x="39" y="270"/>
                    </a:lnTo>
                    <a:lnTo>
                      <a:pt x="46" y="266"/>
                    </a:lnTo>
                    <a:lnTo>
                      <a:pt x="52" y="262"/>
                    </a:lnTo>
                    <a:lnTo>
                      <a:pt x="59" y="258"/>
                    </a:lnTo>
                    <a:lnTo>
                      <a:pt x="65" y="254"/>
                    </a:lnTo>
                    <a:lnTo>
                      <a:pt x="72" y="250"/>
                    </a:lnTo>
                    <a:lnTo>
                      <a:pt x="79" y="246"/>
                    </a:lnTo>
                    <a:lnTo>
                      <a:pt x="83" y="243"/>
                    </a:lnTo>
                    <a:lnTo>
                      <a:pt x="86" y="242"/>
                    </a:lnTo>
                    <a:lnTo>
                      <a:pt x="91" y="238"/>
                    </a:lnTo>
                    <a:lnTo>
                      <a:pt x="98" y="234"/>
                    </a:lnTo>
                    <a:lnTo>
                      <a:pt x="105" y="230"/>
                    </a:lnTo>
                    <a:lnTo>
                      <a:pt x="114" y="225"/>
                    </a:lnTo>
                    <a:lnTo>
                      <a:pt x="129" y="220"/>
                    </a:lnTo>
                    <a:lnTo>
                      <a:pt x="130" y="219"/>
                    </a:lnTo>
                    <a:lnTo>
                      <a:pt x="131" y="218"/>
                    </a:lnTo>
                    <a:lnTo>
                      <a:pt x="133" y="212"/>
                    </a:lnTo>
                    <a:lnTo>
                      <a:pt x="143" y="193"/>
                    </a:lnTo>
                    <a:lnTo>
                      <a:pt x="145" y="191"/>
                    </a:lnTo>
                    <a:lnTo>
                      <a:pt x="145" y="190"/>
                    </a:lnTo>
                    <a:lnTo>
                      <a:pt x="143" y="176"/>
                    </a:lnTo>
                    <a:lnTo>
                      <a:pt x="143" y="165"/>
                    </a:lnTo>
                    <a:lnTo>
                      <a:pt x="143" y="162"/>
                    </a:lnTo>
                    <a:lnTo>
                      <a:pt x="145" y="158"/>
                    </a:lnTo>
                    <a:lnTo>
                      <a:pt x="147" y="150"/>
                    </a:lnTo>
                    <a:lnTo>
                      <a:pt x="147" y="142"/>
                    </a:lnTo>
                    <a:lnTo>
                      <a:pt x="148" y="140"/>
                    </a:lnTo>
                    <a:lnTo>
                      <a:pt x="150" y="136"/>
                    </a:lnTo>
                    <a:lnTo>
                      <a:pt x="152" y="133"/>
                    </a:lnTo>
                    <a:lnTo>
                      <a:pt x="154" y="131"/>
                    </a:lnTo>
                    <a:lnTo>
                      <a:pt x="154" y="128"/>
                    </a:lnTo>
                    <a:lnTo>
                      <a:pt x="154" y="118"/>
                    </a:lnTo>
                    <a:lnTo>
                      <a:pt x="154" y="116"/>
                    </a:lnTo>
                    <a:lnTo>
                      <a:pt x="152" y="114"/>
                    </a:lnTo>
                    <a:lnTo>
                      <a:pt x="148" y="103"/>
                    </a:lnTo>
                    <a:lnTo>
                      <a:pt x="147" y="100"/>
                    </a:lnTo>
                    <a:lnTo>
                      <a:pt x="146" y="99"/>
                    </a:lnTo>
                    <a:lnTo>
                      <a:pt x="146" y="96"/>
                    </a:lnTo>
                    <a:lnTo>
                      <a:pt x="148" y="78"/>
                    </a:lnTo>
                    <a:lnTo>
                      <a:pt x="149" y="76"/>
                    </a:lnTo>
                    <a:lnTo>
                      <a:pt x="154" y="66"/>
                    </a:lnTo>
                    <a:lnTo>
                      <a:pt x="155" y="65"/>
                    </a:lnTo>
                    <a:lnTo>
                      <a:pt x="157" y="64"/>
                    </a:lnTo>
                    <a:lnTo>
                      <a:pt x="160" y="64"/>
                    </a:lnTo>
                    <a:lnTo>
                      <a:pt x="180" y="59"/>
                    </a:lnTo>
                    <a:lnTo>
                      <a:pt x="181" y="58"/>
                    </a:lnTo>
                    <a:lnTo>
                      <a:pt x="182" y="57"/>
                    </a:lnTo>
                    <a:lnTo>
                      <a:pt x="190" y="49"/>
                    </a:lnTo>
                    <a:lnTo>
                      <a:pt x="202" y="35"/>
                    </a:lnTo>
                    <a:lnTo>
                      <a:pt x="208" y="28"/>
                    </a:lnTo>
                    <a:lnTo>
                      <a:pt x="212" y="25"/>
                    </a:lnTo>
                    <a:lnTo>
                      <a:pt x="214" y="24"/>
                    </a:lnTo>
                    <a:lnTo>
                      <a:pt x="214" y="23"/>
                    </a:lnTo>
                    <a:lnTo>
                      <a:pt x="214" y="22"/>
                    </a:lnTo>
                    <a:lnTo>
                      <a:pt x="212" y="20"/>
                    </a:lnTo>
                    <a:lnTo>
                      <a:pt x="216" y="20"/>
                    </a:lnTo>
                    <a:lnTo>
                      <a:pt x="219" y="19"/>
                    </a:lnTo>
                    <a:lnTo>
                      <a:pt x="224" y="18"/>
                    </a:lnTo>
                    <a:lnTo>
                      <a:pt x="225" y="17"/>
                    </a:lnTo>
                    <a:lnTo>
                      <a:pt x="226" y="15"/>
                    </a:lnTo>
                    <a:lnTo>
                      <a:pt x="234" y="4"/>
                    </a:lnTo>
                    <a:lnTo>
                      <a:pt x="234" y="3"/>
                    </a:lnTo>
                    <a:lnTo>
                      <a:pt x="234" y="2"/>
                    </a:lnTo>
                    <a:lnTo>
                      <a:pt x="235" y="1"/>
                    </a:lnTo>
                    <a:lnTo>
                      <a:pt x="237" y="0"/>
                    </a:lnTo>
                    <a:lnTo>
                      <a:pt x="238" y="0"/>
                    </a:lnTo>
                    <a:lnTo>
                      <a:pt x="240" y="1"/>
                    </a:lnTo>
                    <a:lnTo>
                      <a:pt x="240" y="2"/>
                    </a:lnTo>
                    <a:lnTo>
                      <a:pt x="245" y="4"/>
                    </a:lnTo>
                    <a:lnTo>
                      <a:pt x="247" y="4"/>
                    </a:lnTo>
                    <a:lnTo>
                      <a:pt x="250" y="3"/>
                    </a:lnTo>
                    <a:lnTo>
                      <a:pt x="251" y="2"/>
                    </a:lnTo>
                    <a:lnTo>
                      <a:pt x="253" y="1"/>
                    </a:lnTo>
                    <a:lnTo>
                      <a:pt x="257" y="1"/>
                    </a:lnTo>
                    <a:lnTo>
                      <a:pt x="258" y="1"/>
                    </a:lnTo>
                    <a:lnTo>
                      <a:pt x="259" y="1"/>
                    </a:lnTo>
                    <a:lnTo>
                      <a:pt x="267" y="6"/>
                    </a:lnTo>
                    <a:lnTo>
                      <a:pt x="268" y="6"/>
                    </a:lnTo>
                    <a:lnTo>
                      <a:pt x="269" y="4"/>
                    </a:lnTo>
                    <a:lnTo>
                      <a:pt x="270" y="4"/>
                    </a:lnTo>
                    <a:lnTo>
                      <a:pt x="271" y="4"/>
                    </a:lnTo>
                    <a:lnTo>
                      <a:pt x="272" y="6"/>
                    </a:lnTo>
                    <a:lnTo>
                      <a:pt x="273" y="7"/>
                    </a:lnTo>
                    <a:lnTo>
                      <a:pt x="276" y="8"/>
                    </a:lnTo>
                    <a:lnTo>
                      <a:pt x="279" y="10"/>
                    </a:lnTo>
                    <a:lnTo>
                      <a:pt x="280" y="10"/>
                    </a:lnTo>
                    <a:lnTo>
                      <a:pt x="281" y="9"/>
                    </a:lnTo>
                    <a:lnTo>
                      <a:pt x="283" y="9"/>
                    </a:lnTo>
                    <a:lnTo>
                      <a:pt x="284" y="9"/>
                    </a:lnTo>
                    <a:lnTo>
                      <a:pt x="284" y="10"/>
                    </a:lnTo>
                    <a:lnTo>
                      <a:pt x="285" y="10"/>
                    </a:lnTo>
                    <a:lnTo>
                      <a:pt x="286" y="11"/>
                    </a:lnTo>
                    <a:lnTo>
                      <a:pt x="288" y="11"/>
                    </a:lnTo>
                    <a:lnTo>
                      <a:pt x="294" y="11"/>
                    </a:lnTo>
                    <a:lnTo>
                      <a:pt x="295" y="11"/>
                    </a:lnTo>
                    <a:lnTo>
                      <a:pt x="297" y="11"/>
                    </a:lnTo>
                    <a:lnTo>
                      <a:pt x="297" y="12"/>
                    </a:lnTo>
                    <a:lnTo>
                      <a:pt x="298" y="14"/>
                    </a:lnTo>
                    <a:lnTo>
                      <a:pt x="300" y="14"/>
                    </a:lnTo>
                    <a:lnTo>
                      <a:pt x="301" y="12"/>
                    </a:lnTo>
                    <a:lnTo>
                      <a:pt x="304" y="11"/>
                    </a:lnTo>
                    <a:lnTo>
                      <a:pt x="306" y="9"/>
                    </a:lnTo>
                    <a:lnTo>
                      <a:pt x="307" y="7"/>
                    </a:lnTo>
                    <a:lnTo>
                      <a:pt x="310" y="4"/>
                    </a:lnTo>
                    <a:lnTo>
                      <a:pt x="313" y="4"/>
                    </a:lnTo>
                    <a:lnTo>
                      <a:pt x="314" y="4"/>
                    </a:lnTo>
                    <a:lnTo>
                      <a:pt x="315" y="6"/>
                    </a:lnTo>
                    <a:lnTo>
                      <a:pt x="322" y="8"/>
                    </a:lnTo>
                    <a:lnTo>
                      <a:pt x="323" y="8"/>
                    </a:lnTo>
                    <a:lnTo>
                      <a:pt x="324" y="9"/>
                    </a:lnTo>
                    <a:lnTo>
                      <a:pt x="324" y="10"/>
                    </a:lnTo>
                    <a:lnTo>
                      <a:pt x="326" y="12"/>
                    </a:lnTo>
                    <a:lnTo>
                      <a:pt x="326" y="14"/>
                    </a:lnTo>
                    <a:lnTo>
                      <a:pt x="326" y="15"/>
                    </a:lnTo>
                    <a:lnTo>
                      <a:pt x="326" y="16"/>
                    </a:lnTo>
                    <a:lnTo>
                      <a:pt x="324" y="17"/>
                    </a:lnTo>
                    <a:lnTo>
                      <a:pt x="323" y="17"/>
                    </a:lnTo>
                    <a:lnTo>
                      <a:pt x="322" y="19"/>
                    </a:lnTo>
                    <a:lnTo>
                      <a:pt x="321" y="20"/>
                    </a:lnTo>
                    <a:lnTo>
                      <a:pt x="321" y="22"/>
                    </a:lnTo>
                    <a:lnTo>
                      <a:pt x="322" y="24"/>
                    </a:lnTo>
                    <a:lnTo>
                      <a:pt x="324" y="28"/>
                    </a:lnTo>
                    <a:lnTo>
                      <a:pt x="324" y="29"/>
                    </a:lnTo>
                    <a:lnTo>
                      <a:pt x="326" y="31"/>
                    </a:lnTo>
                    <a:lnTo>
                      <a:pt x="328" y="31"/>
                    </a:lnTo>
                    <a:lnTo>
                      <a:pt x="329" y="31"/>
                    </a:lnTo>
                    <a:lnTo>
                      <a:pt x="329" y="28"/>
                    </a:lnTo>
                    <a:lnTo>
                      <a:pt x="330" y="27"/>
                    </a:lnTo>
                    <a:lnTo>
                      <a:pt x="330" y="26"/>
                    </a:lnTo>
                    <a:lnTo>
                      <a:pt x="331" y="25"/>
                    </a:lnTo>
                    <a:lnTo>
                      <a:pt x="336" y="24"/>
                    </a:lnTo>
                    <a:lnTo>
                      <a:pt x="338" y="23"/>
                    </a:lnTo>
                    <a:lnTo>
                      <a:pt x="339" y="22"/>
                    </a:lnTo>
                    <a:lnTo>
                      <a:pt x="340" y="19"/>
                    </a:lnTo>
                    <a:lnTo>
                      <a:pt x="343" y="18"/>
                    </a:lnTo>
                    <a:lnTo>
                      <a:pt x="345" y="16"/>
                    </a:lnTo>
                    <a:lnTo>
                      <a:pt x="347" y="15"/>
                    </a:lnTo>
                    <a:lnTo>
                      <a:pt x="348" y="15"/>
                    </a:lnTo>
                    <a:lnTo>
                      <a:pt x="354" y="16"/>
                    </a:lnTo>
                    <a:lnTo>
                      <a:pt x="355" y="17"/>
                    </a:lnTo>
                    <a:lnTo>
                      <a:pt x="356" y="1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16" name="Freeform 139">
                <a:extLst>
                  <a:ext uri="{FF2B5EF4-FFF2-40B4-BE49-F238E27FC236}">
                    <a16:creationId xmlns:a16="http://schemas.microsoft.com/office/drawing/2014/main" id="{FC32C677-CA42-F6D8-A688-D3F2C20520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46115" y="1616224"/>
                <a:ext cx="1822450" cy="1660525"/>
              </a:xfrm>
              <a:custGeom>
                <a:avLst/>
                <a:gdLst>
                  <a:gd name="T0" fmla="*/ 592 w 1148"/>
                  <a:gd name="T1" fmla="*/ 946 h 1046"/>
                  <a:gd name="T2" fmla="*/ 550 w 1148"/>
                  <a:gd name="T3" fmla="*/ 928 h 1046"/>
                  <a:gd name="T4" fmla="*/ 683 w 1148"/>
                  <a:gd name="T5" fmla="*/ 945 h 1046"/>
                  <a:gd name="T6" fmla="*/ 698 w 1148"/>
                  <a:gd name="T7" fmla="*/ 920 h 1046"/>
                  <a:gd name="T8" fmla="*/ 376 w 1148"/>
                  <a:gd name="T9" fmla="*/ 768 h 1046"/>
                  <a:gd name="T10" fmla="*/ 84 w 1148"/>
                  <a:gd name="T11" fmla="*/ 59 h 1046"/>
                  <a:gd name="T12" fmla="*/ 164 w 1148"/>
                  <a:gd name="T13" fmla="*/ 53 h 1046"/>
                  <a:gd name="T14" fmla="*/ 235 w 1148"/>
                  <a:gd name="T15" fmla="*/ 6 h 1046"/>
                  <a:gd name="T16" fmla="*/ 250 w 1148"/>
                  <a:gd name="T17" fmla="*/ 84 h 1046"/>
                  <a:gd name="T18" fmla="*/ 293 w 1148"/>
                  <a:gd name="T19" fmla="*/ 144 h 1046"/>
                  <a:gd name="T20" fmla="*/ 407 w 1148"/>
                  <a:gd name="T21" fmla="*/ 223 h 1046"/>
                  <a:gd name="T22" fmla="*/ 586 w 1148"/>
                  <a:gd name="T23" fmla="*/ 226 h 1046"/>
                  <a:gd name="T24" fmla="*/ 641 w 1148"/>
                  <a:gd name="T25" fmla="*/ 169 h 1046"/>
                  <a:gd name="T26" fmla="*/ 708 w 1148"/>
                  <a:gd name="T27" fmla="*/ 130 h 1046"/>
                  <a:gd name="T28" fmla="*/ 781 w 1148"/>
                  <a:gd name="T29" fmla="*/ 116 h 1046"/>
                  <a:gd name="T30" fmla="*/ 838 w 1148"/>
                  <a:gd name="T31" fmla="*/ 152 h 1046"/>
                  <a:gd name="T32" fmla="*/ 882 w 1148"/>
                  <a:gd name="T33" fmla="*/ 161 h 1046"/>
                  <a:gd name="T34" fmla="*/ 928 w 1148"/>
                  <a:gd name="T35" fmla="*/ 201 h 1046"/>
                  <a:gd name="T36" fmla="*/ 1020 w 1148"/>
                  <a:gd name="T37" fmla="*/ 264 h 1046"/>
                  <a:gd name="T38" fmla="*/ 1024 w 1148"/>
                  <a:gd name="T39" fmla="*/ 310 h 1046"/>
                  <a:gd name="T40" fmla="*/ 1015 w 1148"/>
                  <a:gd name="T41" fmla="*/ 365 h 1046"/>
                  <a:gd name="T42" fmla="*/ 989 w 1148"/>
                  <a:gd name="T43" fmla="*/ 409 h 1046"/>
                  <a:gd name="T44" fmla="*/ 984 w 1148"/>
                  <a:gd name="T45" fmla="*/ 492 h 1046"/>
                  <a:gd name="T46" fmla="*/ 1051 w 1148"/>
                  <a:gd name="T47" fmla="*/ 618 h 1046"/>
                  <a:gd name="T48" fmla="*/ 1027 w 1148"/>
                  <a:gd name="T49" fmla="*/ 754 h 1046"/>
                  <a:gd name="T50" fmla="*/ 1061 w 1148"/>
                  <a:gd name="T51" fmla="*/ 811 h 1046"/>
                  <a:gd name="T52" fmla="*/ 1116 w 1148"/>
                  <a:gd name="T53" fmla="*/ 898 h 1046"/>
                  <a:gd name="T54" fmla="*/ 1140 w 1148"/>
                  <a:gd name="T55" fmla="*/ 929 h 1046"/>
                  <a:gd name="T56" fmla="*/ 1085 w 1148"/>
                  <a:gd name="T57" fmla="*/ 959 h 1046"/>
                  <a:gd name="T58" fmla="*/ 1048 w 1148"/>
                  <a:gd name="T59" fmla="*/ 1031 h 1046"/>
                  <a:gd name="T60" fmla="*/ 984 w 1148"/>
                  <a:gd name="T61" fmla="*/ 1021 h 1046"/>
                  <a:gd name="T62" fmla="*/ 947 w 1148"/>
                  <a:gd name="T63" fmla="*/ 1027 h 1046"/>
                  <a:gd name="T64" fmla="*/ 856 w 1148"/>
                  <a:gd name="T65" fmla="*/ 1010 h 1046"/>
                  <a:gd name="T66" fmla="*/ 806 w 1148"/>
                  <a:gd name="T67" fmla="*/ 1001 h 1046"/>
                  <a:gd name="T68" fmla="*/ 773 w 1148"/>
                  <a:gd name="T69" fmla="*/ 926 h 1046"/>
                  <a:gd name="T70" fmla="*/ 741 w 1148"/>
                  <a:gd name="T71" fmla="*/ 905 h 1046"/>
                  <a:gd name="T72" fmla="*/ 684 w 1148"/>
                  <a:gd name="T73" fmla="*/ 931 h 1046"/>
                  <a:gd name="T74" fmla="*/ 609 w 1148"/>
                  <a:gd name="T75" fmla="*/ 937 h 1046"/>
                  <a:gd name="T76" fmla="*/ 515 w 1148"/>
                  <a:gd name="T77" fmla="*/ 896 h 1046"/>
                  <a:gd name="T78" fmla="*/ 443 w 1148"/>
                  <a:gd name="T79" fmla="*/ 856 h 1046"/>
                  <a:gd name="T80" fmla="*/ 406 w 1148"/>
                  <a:gd name="T81" fmla="*/ 783 h 1046"/>
                  <a:gd name="T82" fmla="*/ 396 w 1148"/>
                  <a:gd name="T83" fmla="*/ 761 h 1046"/>
                  <a:gd name="T84" fmla="*/ 362 w 1148"/>
                  <a:gd name="T85" fmla="*/ 703 h 1046"/>
                  <a:gd name="T86" fmla="*/ 308 w 1148"/>
                  <a:gd name="T87" fmla="*/ 697 h 1046"/>
                  <a:gd name="T88" fmla="*/ 307 w 1148"/>
                  <a:gd name="T89" fmla="*/ 679 h 1046"/>
                  <a:gd name="T90" fmla="*/ 293 w 1148"/>
                  <a:gd name="T91" fmla="*/ 702 h 1046"/>
                  <a:gd name="T92" fmla="*/ 256 w 1148"/>
                  <a:gd name="T93" fmla="*/ 694 h 1046"/>
                  <a:gd name="T94" fmla="*/ 217 w 1148"/>
                  <a:gd name="T95" fmla="*/ 574 h 1046"/>
                  <a:gd name="T96" fmla="*/ 187 w 1148"/>
                  <a:gd name="T97" fmla="*/ 542 h 1046"/>
                  <a:gd name="T98" fmla="*/ 124 w 1148"/>
                  <a:gd name="T99" fmla="*/ 483 h 1046"/>
                  <a:gd name="T100" fmla="*/ 95 w 1148"/>
                  <a:gd name="T101" fmla="*/ 449 h 1046"/>
                  <a:gd name="T102" fmla="*/ 88 w 1148"/>
                  <a:gd name="T103" fmla="*/ 394 h 1046"/>
                  <a:gd name="T104" fmla="*/ 110 w 1148"/>
                  <a:gd name="T105" fmla="*/ 364 h 1046"/>
                  <a:gd name="T106" fmla="*/ 126 w 1148"/>
                  <a:gd name="T107" fmla="*/ 337 h 1046"/>
                  <a:gd name="T108" fmla="*/ 128 w 1148"/>
                  <a:gd name="T109" fmla="*/ 301 h 1046"/>
                  <a:gd name="T110" fmla="*/ 79 w 1148"/>
                  <a:gd name="T111" fmla="*/ 281 h 1046"/>
                  <a:gd name="T112" fmla="*/ 59 w 1148"/>
                  <a:gd name="T113" fmla="*/ 232 h 1046"/>
                  <a:gd name="T114" fmla="*/ 46 w 1148"/>
                  <a:gd name="T115" fmla="*/ 192 h 1046"/>
                  <a:gd name="T116" fmla="*/ 21 w 1148"/>
                  <a:gd name="T117" fmla="*/ 150 h 1046"/>
                  <a:gd name="T118" fmla="*/ 24 w 1148"/>
                  <a:gd name="T119" fmla="*/ 108 h 1046"/>
                  <a:gd name="T120" fmla="*/ 9 w 1148"/>
                  <a:gd name="T121" fmla="*/ 55 h 1046"/>
                  <a:gd name="T122" fmla="*/ 23 w 1148"/>
                  <a:gd name="T123" fmla="*/ 18 h 1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48" h="1046">
                    <a:moveTo>
                      <a:pt x="656" y="993"/>
                    </a:moveTo>
                    <a:lnTo>
                      <a:pt x="656" y="994"/>
                    </a:lnTo>
                    <a:lnTo>
                      <a:pt x="655" y="994"/>
                    </a:lnTo>
                    <a:lnTo>
                      <a:pt x="655" y="993"/>
                    </a:lnTo>
                    <a:lnTo>
                      <a:pt x="654" y="994"/>
                    </a:lnTo>
                    <a:lnTo>
                      <a:pt x="654" y="993"/>
                    </a:lnTo>
                    <a:lnTo>
                      <a:pt x="654" y="992"/>
                    </a:lnTo>
                    <a:lnTo>
                      <a:pt x="655" y="992"/>
                    </a:lnTo>
                    <a:lnTo>
                      <a:pt x="656" y="992"/>
                    </a:lnTo>
                    <a:lnTo>
                      <a:pt x="656" y="993"/>
                    </a:lnTo>
                    <a:close/>
                    <a:moveTo>
                      <a:pt x="627" y="990"/>
                    </a:moveTo>
                    <a:lnTo>
                      <a:pt x="626" y="992"/>
                    </a:lnTo>
                    <a:lnTo>
                      <a:pt x="624" y="990"/>
                    </a:lnTo>
                    <a:lnTo>
                      <a:pt x="624" y="989"/>
                    </a:lnTo>
                    <a:lnTo>
                      <a:pt x="627" y="989"/>
                    </a:lnTo>
                    <a:lnTo>
                      <a:pt x="627" y="990"/>
                    </a:lnTo>
                    <a:close/>
                    <a:moveTo>
                      <a:pt x="624" y="968"/>
                    </a:moveTo>
                    <a:lnTo>
                      <a:pt x="623" y="967"/>
                    </a:lnTo>
                    <a:lnTo>
                      <a:pt x="623" y="965"/>
                    </a:lnTo>
                    <a:lnTo>
                      <a:pt x="622" y="965"/>
                    </a:lnTo>
                    <a:lnTo>
                      <a:pt x="622" y="964"/>
                    </a:lnTo>
                    <a:lnTo>
                      <a:pt x="623" y="963"/>
                    </a:lnTo>
                    <a:lnTo>
                      <a:pt x="624" y="963"/>
                    </a:lnTo>
                    <a:lnTo>
                      <a:pt x="626" y="963"/>
                    </a:lnTo>
                    <a:lnTo>
                      <a:pt x="626" y="964"/>
                    </a:lnTo>
                    <a:lnTo>
                      <a:pt x="627" y="964"/>
                    </a:lnTo>
                    <a:lnTo>
                      <a:pt x="624" y="968"/>
                    </a:lnTo>
                    <a:close/>
                    <a:moveTo>
                      <a:pt x="596" y="951"/>
                    </a:moveTo>
                    <a:lnTo>
                      <a:pt x="596" y="952"/>
                    </a:lnTo>
                    <a:lnTo>
                      <a:pt x="592" y="952"/>
                    </a:lnTo>
                    <a:lnTo>
                      <a:pt x="591" y="952"/>
                    </a:lnTo>
                    <a:lnTo>
                      <a:pt x="589" y="951"/>
                    </a:lnTo>
                    <a:lnTo>
                      <a:pt x="588" y="948"/>
                    </a:lnTo>
                    <a:lnTo>
                      <a:pt x="588" y="947"/>
                    </a:lnTo>
                    <a:lnTo>
                      <a:pt x="589" y="947"/>
                    </a:lnTo>
                    <a:lnTo>
                      <a:pt x="591" y="946"/>
                    </a:lnTo>
                    <a:lnTo>
                      <a:pt x="592" y="946"/>
                    </a:lnTo>
                    <a:lnTo>
                      <a:pt x="593" y="947"/>
                    </a:lnTo>
                    <a:lnTo>
                      <a:pt x="595" y="947"/>
                    </a:lnTo>
                    <a:lnTo>
                      <a:pt x="596" y="947"/>
                    </a:lnTo>
                    <a:lnTo>
                      <a:pt x="596" y="948"/>
                    </a:lnTo>
                    <a:lnTo>
                      <a:pt x="596" y="950"/>
                    </a:lnTo>
                    <a:lnTo>
                      <a:pt x="597" y="951"/>
                    </a:lnTo>
                    <a:lnTo>
                      <a:pt x="596" y="951"/>
                    </a:lnTo>
                    <a:close/>
                    <a:moveTo>
                      <a:pt x="706" y="943"/>
                    </a:moveTo>
                    <a:lnTo>
                      <a:pt x="705" y="943"/>
                    </a:lnTo>
                    <a:lnTo>
                      <a:pt x="704" y="943"/>
                    </a:lnTo>
                    <a:lnTo>
                      <a:pt x="704" y="942"/>
                    </a:lnTo>
                    <a:lnTo>
                      <a:pt x="705" y="939"/>
                    </a:lnTo>
                    <a:lnTo>
                      <a:pt x="706" y="939"/>
                    </a:lnTo>
                    <a:lnTo>
                      <a:pt x="707" y="939"/>
                    </a:lnTo>
                    <a:lnTo>
                      <a:pt x="707" y="942"/>
                    </a:lnTo>
                    <a:lnTo>
                      <a:pt x="706" y="943"/>
                    </a:lnTo>
                    <a:close/>
                    <a:moveTo>
                      <a:pt x="574" y="939"/>
                    </a:moveTo>
                    <a:lnTo>
                      <a:pt x="572" y="940"/>
                    </a:lnTo>
                    <a:lnTo>
                      <a:pt x="571" y="940"/>
                    </a:lnTo>
                    <a:lnTo>
                      <a:pt x="570" y="939"/>
                    </a:lnTo>
                    <a:lnTo>
                      <a:pt x="570" y="938"/>
                    </a:lnTo>
                    <a:lnTo>
                      <a:pt x="571" y="938"/>
                    </a:lnTo>
                    <a:lnTo>
                      <a:pt x="572" y="938"/>
                    </a:lnTo>
                    <a:lnTo>
                      <a:pt x="574" y="939"/>
                    </a:lnTo>
                    <a:close/>
                    <a:moveTo>
                      <a:pt x="557" y="930"/>
                    </a:moveTo>
                    <a:lnTo>
                      <a:pt x="553" y="930"/>
                    </a:lnTo>
                    <a:lnTo>
                      <a:pt x="552" y="931"/>
                    </a:lnTo>
                    <a:lnTo>
                      <a:pt x="551" y="931"/>
                    </a:lnTo>
                    <a:lnTo>
                      <a:pt x="548" y="930"/>
                    </a:lnTo>
                    <a:lnTo>
                      <a:pt x="546" y="930"/>
                    </a:lnTo>
                    <a:lnTo>
                      <a:pt x="545" y="930"/>
                    </a:lnTo>
                    <a:lnTo>
                      <a:pt x="544" y="928"/>
                    </a:lnTo>
                    <a:lnTo>
                      <a:pt x="543" y="928"/>
                    </a:lnTo>
                    <a:lnTo>
                      <a:pt x="543" y="927"/>
                    </a:lnTo>
                    <a:lnTo>
                      <a:pt x="544" y="927"/>
                    </a:lnTo>
                    <a:lnTo>
                      <a:pt x="545" y="927"/>
                    </a:lnTo>
                    <a:lnTo>
                      <a:pt x="550" y="928"/>
                    </a:lnTo>
                    <a:lnTo>
                      <a:pt x="554" y="929"/>
                    </a:lnTo>
                    <a:lnTo>
                      <a:pt x="555" y="929"/>
                    </a:lnTo>
                    <a:lnTo>
                      <a:pt x="557" y="930"/>
                    </a:lnTo>
                    <a:close/>
                    <a:moveTo>
                      <a:pt x="735" y="928"/>
                    </a:moveTo>
                    <a:lnTo>
                      <a:pt x="733" y="929"/>
                    </a:lnTo>
                    <a:lnTo>
                      <a:pt x="732" y="928"/>
                    </a:lnTo>
                    <a:lnTo>
                      <a:pt x="732" y="927"/>
                    </a:lnTo>
                    <a:lnTo>
                      <a:pt x="733" y="926"/>
                    </a:lnTo>
                    <a:lnTo>
                      <a:pt x="734" y="925"/>
                    </a:lnTo>
                    <a:lnTo>
                      <a:pt x="737" y="925"/>
                    </a:lnTo>
                    <a:lnTo>
                      <a:pt x="738" y="927"/>
                    </a:lnTo>
                    <a:lnTo>
                      <a:pt x="735" y="928"/>
                    </a:lnTo>
                    <a:close/>
                    <a:moveTo>
                      <a:pt x="723" y="923"/>
                    </a:moveTo>
                    <a:lnTo>
                      <a:pt x="722" y="927"/>
                    </a:lnTo>
                    <a:lnTo>
                      <a:pt x="721" y="928"/>
                    </a:lnTo>
                    <a:lnTo>
                      <a:pt x="718" y="930"/>
                    </a:lnTo>
                    <a:lnTo>
                      <a:pt x="718" y="931"/>
                    </a:lnTo>
                    <a:lnTo>
                      <a:pt x="717" y="931"/>
                    </a:lnTo>
                    <a:lnTo>
                      <a:pt x="715" y="933"/>
                    </a:lnTo>
                    <a:lnTo>
                      <a:pt x="715" y="934"/>
                    </a:lnTo>
                    <a:lnTo>
                      <a:pt x="714" y="934"/>
                    </a:lnTo>
                    <a:lnTo>
                      <a:pt x="712" y="937"/>
                    </a:lnTo>
                    <a:lnTo>
                      <a:pt x="709" y="938"/>
                    </a:lnTo>
                    <a:lnTo>
                      <a:pt x="708" y="937"/>
                    </a:lnTo>
                    <a:lnTo>
                      <a:pt x="707" y="936"/>
                    </a:lnTo>
                    <a:lnTo>
                      <a:pt x="705" y="935"/>
                    </a:lnTo>
                    <a:lnTo>
                      <a:pt x="701" y="937"/>
                    </a:lnTo>
                    <a:lnTo>
                      <a:pt x="700" y="937"/>
                    </a:lnTo>
                    <a:lnTo>
                      <a:pt x="699" y="938"/>
                    </a:lnTo>
                    <a:lnTo>
                      <a:pt x="698" y="938"/>
                    </a:lnTo>
                    <a:lnTo>
                      <a:pt x="696" y="938"/>
                    </a:lnTo>
                    <a:lnTo>
                      <a:pt x="694" y="938"/>
                    </a:lnTo>
                    <a:lnTo>
                      <a:pt x="692" y="938"/>
                    </a:lnTo>
                    <a:lnTo>
                      <a:pt x="689" y="940"/>
                    </a:lnTo>
                    <a:lnTo>
                      <a:pt x="687" y="943"/>
                    </a:lnTo>
                    <a:lnTo>
                      <a:pt x="684" y="944"/>
                    </a:lnTo>
                    <a:lnTo>
                      <a:pt x="683" y="945"/>
                    </a:lnTo>
                    <a:lnTo>
                      <a:pt x="680" y="945"/>
                    </a:lnTo>
                    <a:lnTo>
                      <a:pt x="677" y="946"/>
                    </a:lnTo>
                    <a:lnTo>
                      <a:pt x="675" y="946"/>
                    </a:lnTo>
                    <a:lnTo>
                      <a:pt x="674" y="946"/>
                    </a:lnTo>
                    <a:lnTo>
                      <a:pt x="673" y="946"/>
                    </a:lnTo>
                    <a:lnTo>
                      <a:pt x="673" y="947"/>
                    </a:lnTo>
                    <a:lnTo>
                      <a:pt x="672" y="947"/>
                    </a:lnTo>
                    <a:lnTo>
                      <a:pt x="671" y="948"/>
                    </a:lnTo>
                    <a:lnTo>
                      <a:pt x="671" y="947"/>
                    </a:lnTo>
                    <a:lnTo>
                      <a:pt x="670" y="947"/>
                    </a:lnTo>
                    <a:lnTo>
                      <a:pt x="670" y="945"/>
                    </a:lnTo>
                    <a:lnTo>
                      <a:pt x="670" y="944"/>
                    </a:lnTo>
                    <a:lnTo>
                      <a:pt x="671" y="943"/>
                    </a:lnTo>
                    <a:lnTo>
                      <a:pt x="670" y="943"/>
                    </a:lnTo>
                    <a:lnTo>
                      <a:pt x="670" y="940"/>
                    </a:lnTo>
                    <a:lnTo>
                      <a:pt x="673" y="942"/>
                    </a:lnTo>
                    <a:lnTo>
                      <a:pt x="673" y="940"/>
                    </a:lnTo>
                    <a:lnTo>
                      <a:pt x="674" y="940"/>
                    </a:lnTo>
                    <a:lnTo>
                      <a:pt x="678" y="939"/>
                    </a:lnTo>
                    <a:lnTo>
                      <a:pt x="686" y="937"/>
                    </a:lnTo>
                    <a:lnTo>
                      <a:pt x="687" y="936"/>
                    </a:lnTo>
                    <a:lnTo>
                      <a:pt x="688" y="936"/>
                    </a:lnTo>
                    <a:lnTo>
                      <a:pt x="690" y="935"/>
                    </a:lnTo>
                    <a:lnTo>
                      <a:pt x="691" y="934"/>
                    </a:lnTo>
                    <a:lnTo>
                      <a:pt x="696" y="931"/>
                    </a:lnTo>
                    <a:lnTo>
                      <a:pt x="697" y="933"/>
                    </a:lnTo>
                    <a:lnTo>
                      <a:pt x="698" y="931"/>
                    </a:lnTo>
                    <a:lnTo>
                      <a:pt x="699" y="931"/>
                    </a:lnTo>
                    <a:lnTo>
                      <a:pt x="699" y="930"/>
                    </a:lnTo>
                    <a:lnTo>
                      <a:pt x="700" y="929"/>
                    </a:lnTo>
                    <a:lnTo>
                      <a:pt x="700" y="928"/>
                    </a:lnTo>
                    <a:lnTo>
                      <a:pt x="699" y="925"/>
                    </a:lnTo>
                    <a:lnTo>
                      <a:pt x="699" y="923"/>
                    </a:lnTo>
                    <a:lnTo>
                      <a:pt x="698" y="922"/>
                    </a:lnTo>
                    <a:lnTo>
                      <a:pt x="697" y="922"/>
                    </a:lnTo>
                    <a:lnTo>
                      <a:pt x="697" y="921"/>
                    </a:lnTo>
                    <a:lnTo>
                      <a:pt x="698" y="920"/>
                    </a:lnTo>
                    <a:lnTo>
                      <a:pt x="707" y="923"/>
                    </a:lnTo>
                    <a:lnTo>
                      <a:pt x="709" y="923"/>
                    </a:lnTo>
                    <a:lnTo>
                      <a:pt x="715" y="919"/>
                    </a:lnTo>
                    <a:lnTo>
                      <a:pt x="723" y="918"/>
                    </a:lnTo>
                    <a:lnTo>
                      <a:pt x="725" y="918"/>
                    </a:lnTo>
                    <a:lnTo>
                      <a:pt x="726" y="918"/>
                    </a:lnTo>
                    <a:lnTo>
                      <a:pt x="729" y="918"/>
                    </a:lnTo>
                    <a:lnTo>
                      <a:pt x="729" y="919"/>
                    </a:lnTo>
                    <a:lnTo>
                      <a:pt x="730" y="919"/>
                    </a:lnTo>
                    <a:lnTo>
                      <a:pt x="730" y="920"/>
                    </a:lnTo>
                    <a:lnTo>
                      <a:pt x="729" y="921"/>
                    </a:lnTo>
                    <a:lnTo>
                      <a:pt x="727" y="921"/>
                    </a:lnTo>
                    <a:lnTo>
                      <a:pt x="724" y="922"/>
                    </a:lnTo>
                    <a:lnTo>
                      <a:pt x="723" y="923"/>
                    </a:lnTo>
                    <a:close/>
                    <a:moveTo>
                      <a:pt x="741" y="914"/>
                    </a:moveTo>
                    <a:lnTo>
                      <a:pt x="739" y="913"/>
                    </a:lnTo>
                    <a:lnTo>
                      <a:pt x="739" y="912"/>
                    </a:lnTo>
                    <a:lnTo>
                      <a:pt x="740" y="911"/>
                    </a:lnTo>
                    <a:lnTo>
                      <a:pt x="741" y="910"/>
                    </a:lnTo>
                    <a:lnTo>
                      <a:pt x="741" y="911"/>
                    </a:lnTo>
                    <a:lnTo>
                      <a:pt x="742" y="911"/>
                    </a:lnTo>
                    <a:lnTo>
                      <a:pt x="743" y="911"/>
                    </a:lnTo>
                    <a:lnTo>
                      <a:pt x="743" y="912"/>
                    </a:lnTo>
                    <a:lnTo>
                      <a:pt x="743" y="913"/>
                    </a:lnTo>
                    <a:lnTo>
                      <a:pt x="742" y="914"/>
                    </a:lnTo>
                    <a:lnTo>
                      <a:pt x="741" y="914"/>
                    </a:lnTo>
                    <a:close/>
                    <a:moveTo>
                      <a:pt x="376" y="768"/>
                    </a:moveTo>
                    <a:lnTo>
                      <a:pt x="374" y="768"/>
                    </a:lnTo>
                    <a:lnTo>
                      <a:pt x="373" y="766"/>
                    </a:lnTo>
                    <a:lnTo>
                      <a:pt x="373" y="764"/>
                    </a:lnTo>
                    <a:lnTo>
                      <a:pt x="372" y="763"/>
                    </a:lnTo>
                    <a:lnTo>
                      <a:pt x="373" y="763"/>
                    </a:lnTo>
                    <a:lnTo>
                      <a:pt x="374" y="764"/>
                    </a:lnTo>
                    <a:lnTo>
                      <a:pt x="376" y="764"/>
                    </a:lnTo>
                    <a:lnTo>
                      <a:pt x="376" y="766"/>
                    </a:lnTo>
                    <a:lnTo>
                      <a:pt x="376" y="767"/>
                    </a:lnTo>
                    <a:lnTo>
                      <a:pt x="376" y="768"/>
                    </a:lnTo>
                    <a:close/>
                    <a:moveTo>
                      <a:pt x="57" y="27"/>
                    </a:moveTo>
                    <a:lnTo>
                      <a:pt x="58" y="27"/>
                    </a:lnTo>
                    <a:lnTo>
                      <a:pt x="59" y="27"/>
                    </a:lnTo>
                    <a:lnTo>
                      <a:pt x="59" y="28"/>
                    </a:lnTo>
                    <a:lnTo>
                      <a:pt x="61" y="30"/>
                    </a:lnTo>
                    <a:lnTo>
                      <a:pt x="61" y="31"/>
                    </a:lnTo>
                    <a:lnTo>
                      <a:pt x="62" y="31"/>
                    </a:lnTo>
                    <a:lnTo>
                      <a:pt x="62" y="32"/>
                    </a:lnTo>
                    <a:lnTo>
                      <a:pt x="63" y="32"/>
                    </a:lnTo>
                    <a:lnTo>
                      <a:pt x="63" y="33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66" y="38"/>
                    </a:lnTo>
                    <a:lnTo>
                      <a:pt x="67" y="39"/>
                    </a:lnTo>
                    <a:lnTo>
                      <a:pt x="67" y="42"/>
                    </a:lnTo>
                    <a:lnTo>
                      <a:pt x="67" y="43"/>
                    </a:lnTo>
                    <a:lnTo>
                      <a:pt x="69" y="43"/>
                    </a:lnTo>
                    <a:lnTo>
                      <a:pt x="75" y="44"/>
                    </a:lnTo>
                    <a:lnTo>
                      <a:pt x="76" y="44"/>
                    </a:lnTo>
                    <a:lnTo>
                      <a:pt x="77" y="44"/>
                    </a:lnTo>
                    <a:lnTo>
                      <a:pt x="77" y="46"/>
                    </a:lnTo>
                    <a:lnTo>
                      <a:pt x="77" y="47"/>
                    </a:lnTo>
                    <a:lnTo>
                      <a:pt x="78" y="47"/>
                    </a:lnTo>
                    <a:lnTo>
                      <a:pt x="79" y="47"/>
                    </a:lnTo>
                    <a:lnTo>
                      <a:pt x="79" y="48"/>
                    </a:lnTo>
                    <a:lnTo>
                      <a:pt x="79" y="49"/>
                    </a:lnTo>
                    <a:lnTo>
                      <a:pt x="79" y="50"/>
                    </a:lnTo>
                    <a:lnTo>
                      <a:pt x="80" y="50"/>
                    </a:lnTo>
                    <a:lnTo>
                      <a:pt x="80" y="51"/>
                    </a:lnTo>
                    <a:lnTo>
                      <a:pt x="81" y="52"/>
                    </a:lnTo>
                    <a:lnTo>
                      <a:pt x="81" y="53"/>
                    </a:lnTo>
                    <a:lnTo>
                      <a:pt x="81" y="55"/>
                    </a:lnTo>
                    <a:lnTo>
                      <a:pt x="83" y="55"/>
                    </a:lnTo>
                    <a:lnTo>
                      <a:pt x="84" y="56"/>
                    </a:lnTo>
                    <a:lnTo>
                      <a:pt x="84" y="57"/>
                    </a:lnTo>
                    <a:lnTo>
                      <a:pt x="84" y="58"/>
                    </a:lnTo>
                    <a:lnTo>
                      <a:pt x="84" y="59"/>
                    </a:lnTo>
                    <a:lnTo>
                      <a:pt x="86" y="60"/>
                    </a:lnTo>
                    <a:lnTo>
                      <a:pt x="87" y="61"/>
                    </a:lnTo>
                    <a:lnTo>
                      <a:pt x="88" y="61"/>
                    </a:lnTo>
                    <a:lnTo>
                      <a:pt x="89" y="63"/>
                    </a:lnTo>
                    <a:lnTo>
                      <a:pt x="90" y="63"/>
                    </a:lnTo>
                    <a:lnTo>
                      <a:pt x="92" y="63"/>
                    </a:lnTo>
                    <a:lnTo>
                      <a:pt x="95" y="64"/>
                    </a:lnTo>
                    <a:lnTo>
                      <a:pt x="101" y="64"/>
                    </a:lnTo>
                    <a:lnTo>
                      <a:pt x="104" y="65"/>
                    </a:lnTo>
                    <a:lnTo>
                      <a:pt x="105" y="65"/>
                    </a:lnTo>
                    <a:lnTo>
                      <a:pt x="118" y="67"/>
                    </a:lnTo>
                    <a:lnTo>
                      <a:pt x="122" y="69"/>
                    </a:lnTo>
                    <a:lnTo>
                      <a:pt x="126" y="70"/>
                    </a:lnTo>
                    <a:lnTo>
                      <a:pt x="130" y="69"/>
                    </a:lnTo>
                    <a:lnTo>
                      <a:pt x="131" y="69"/>
                    </a:lnTo>
                    <a:lnTo>
                      <a:pt x="133" y="67"/>
                    </a:lnTo>
                    <a:lnTo>
                      <a:pt x="135" y="66"/>
                    </a:lnTo>
                    <a:lnTo>
                      <a:pt x="136" y="66"/>
                    </a:lnTo>
                    <a:lnTo>
                      <a:pt x="138" y="66"/>
                    </a:lnTo>
                    <a:lnTo>
                      <a:pt x="139" y="66"/>
                    </a:lnTo>
                    <a:lnTo>
                      <a:pt x="140" y="66"/>
                    </a:lnTo>
                    <a:lnTo>
                      <a:pt x="141" y="66"/>
                    </a:lnTo>
                    <a:lnTo>
                      <a:pt x="147" y="68"/>
                    </a:lnTo>
                    <a:lnTo>
                      <a:pt x="148" y="69"/>
                    </a:lnTo>
                    <a:lnTo>
                      <a:pt x="149" y="68"/>
                    </a:lnTo>
                    <a:lnTo>
                      <a:pt x="150" y="68"/>
                    </a:lnTo>
                    <a:lnTo>
                      <a:pt x="152" y="67"/>
                    </a:lnTo>
                    <a:lnTo>
                      <a:pt x="153" y="67"/>
                    </a:lnTo>
                    <a:lnTo>
                      <a:pt x="154" y="66"/>
                    </a:lnTo>
                    <a:lnTo>
                      <a:pt x="154" y="65"/>
                    </a:lnTo>
                    <a:lnTo>
                      <a:pt x="156" y="61"/>
                    </a:lnTo>
                    <a:lnTo>
                      <a:pt x="156" y="60"/>
                    </a:lnTo>
                    <a:lnTo>
                      <a:pt x="157" y="59"/>
                    </a:lnTo>
                    <a:lnTo>
                      <a:pt x="161" y="58"/>
                    </a:lnTo>
                    <a:lnTo>
                      <a:pt x="162" y="57"/>
                    </a:lnTo>
                    <a:lnTo>
                      <a:pt x="163" y="55"/>
                    </a:lnTo>
                    <a:lnTo>
                      <a:pt x="164" y="53"/>
                    </a:lnTo>
                    <a:lnTo>
                      <a:pt x="164" y="52"/>
                    </a:lnTo>
                    <a:lnTo>
                      <a:pt x="165" y="52"/>
                    </a:lnTo>
                    <a:lnTo>
                      <a:pt x="166" y="51"/>
                    </a:lnTo>
                    <a:lnTo>
                      <a:pt x="167" y="49"/>
                    </a:lnTo>
                    <a:lnTo>
                      <a:pt x="169" y="48"/>
                    </a:lnTo>
                    <a:lnTo>
                      <a:pt x="170" y="47"/>
                    </a:lnTo>
                    <a:lnTo>
                      <a:pt x="171" y="47"/>
                    </a:lnTo>
                    <a:lnTo>
                      <a:pt x="173" y="48"/>
                    </a:lnTo>
                    <a:lnTo>
                      <a:pt x="174" y="48"/>
                    </a:lnTo>
                    <a:lnTo>
                      <a:pt x="178" y="46"/>
                    </a:lnTo>
                    <a:lnTo>
                      <a:pt x="179" y="46"/>
                    </a:lnTo>
                    <a:lnTo>
                      <a:pt x="179" y="44"/>
                    </a:lnTo>
                    <a:lnTo>
                      <a:pt x="180" y="41"/>
                    </a:lnTo>
                    <a:lnTo>
                      <a:pt x="182" y="38"/>
                    </a:lnTo>
                    <a:lnTo>
                      <a:pt x="182" y="36"/>
                    </a:lnTo>
                    <a:lnTo>
                      <a:pt x="183" y="36"/>
                    </a:lnTo>
                    <a:lnTo>
                      <a:pt x="186" y="34"/>
                    </a:lnTo>
                    <a:lnTo>
                      <a:pt x="192" y="32"/>
                    </a:lnTo>
                    <a:lnTo>
                      <a:pt x="195" y="31"/>
                    </a:lnTo>
                    <a:lnTo>
                      <a:pt x="197" y="28"/>
                    </a:lnTo>
                    <a:lnTo>
                      <a:pt x="199" y="25"/>
                    </a:lnTo>
                    <a:lnTo>
                      <a:pt x="201" y="23"/>
                    </a:lnTo>
                    <a:lnTo>
                      <a:pt x="204" y="22"/>
                    </a:lnTo>
                    <a:lnTo>
                      <a:pt x="208" y="21"/>
                    </a:lnTo>
                    <a:lnTo>
                      <a:pt x="209" y="21"/>
                    </a:lnTo>
                    <a:lnTo>
                      <a:pt x="210" y="19"/>
                    </a:lnTo>
                    <a:lnTo>
                      <a:pt x="214" y="16"/>
                    </a:lnTo>
                    <a:lnTo>
                      <a:pt x="222" y="11"/>
                    </a:lnTo>
                    <a:lnTo>
                      <a:pt x="224" y="9"/>
                    </a:lnTo>
                    <a:lnTo>
                      <a:pt x="225" y="8"/>
                    </a:lnTo>
                    <a:lnTo>
                      <a:pt x="226" y="7"/>
                    </a:lnTo>
                    <a:lnTo>
                      <a:pt x="227" y="7"/>
                    </a:lnTo>
                    <a:lnTo>
                      <a:pt x="232" y="7"/>
                    </a:lnTo>
                    <a:lnTo>
                      <a:pt x="233" y="7"/>
                    </a:lnTo>
                    <a:lnTo>
                      <a:pt x="233" y="6"/>
                    </a:lnTo>
                    <a:lnTo>
                      <a:pt x="234" y="5"/>
                    </a:lnTo>
                    <a:lnTo>
                      <a:pt x="235" y="6"/>
                    </a:lnTo>
                    <a:lnTo>
                      <a:pt x="236" y="6"/>
                    </a:lnTo>
                    <a:lnTo>
                      <a:pt x="240" y="9"/>
                    </a:lnTo>
                    <a:lnTo>
                      <a:pt x="250" y="22"/>
                    </a:lnTo>
                    <a:lnTo>
                      <a:pt x="253" y="25"/>
                    </a:lnTo>
                    <a:lnTo>
                      <a:pt x="256" y="27"/>
                    </a:lnTo>
                    <a:lnTo>
                      <a:pt x="257" y="31"/>
                    </a:lnTo>
                    <a:lnTo>
                      <a:pt x="256" y="31"/>
                    </a:lnTo>
                    <a:lnTo>
                      <a:pt x="255" y="31"/>
                    </a:lnTo>
                    <a:lnTo>
                      <a:pt x="251" y="33"/>
                    </a:lnTo>
                    <a:lnTo>
                      <a:pt x="248" y="34"/>
                    </a:lnTo>
                    <a:lnTo>
                      <a:pt x="245" y="35"/>
                    </a:lnTo>
                    <a:lnTo>
                      <a:pt x="244" y="36"/>
                    </a:lnTo>
                    <a:lnTo>
                      <a:pt x="243" y="39"/>
                    </a:lnTo>
                    <a:lnTo>
                      <a:pt x="243" y="42"/>
                    </a:lnTo>
                    <a:lnTo>
                      <a:pt x="243" y="43"/>
                    </a:lnTo>
                    <a:lnTo>
                      <a:pt x="245" y="46"/>
                    </a:lnTo>
                    <a:lnTo>
                      <a:pt x="249" y="49"/>
                    </a:lnTo>
                    <a:lnTo>
                      <a:pt x="252" y="50"/>
                    </a:lnTo>
                    <a:lnTo>
                      <a:pt x="252" y="51"/>
                    </a:lnTo>
                    <a:lnTo>
                      <a:pt x="255" y="56"/>
                    </a:lnTo>
                    <a:lnTo>
                      <a:pt x="255" y="57"/>
                    </a:lnTo>
                    <a:lnTo>
                      <a:pt x="255" y="58"/>
                    </a:lnTo>
                    <a:lnTo>
                      <a:pt x="255" y="59"/>
                    </a:lnTo>
                    <a:lnTo>
                      <a:pt x="253" y="60"/>
                    </a:lnTo>
                    <a:lnTo>
                      <a:pt x="251" y="61"/>
                    </a:lnTo>
                    <a:lnTo>
                      <a:pt x="240" y="64"/>
                    </a:lnTo>
                    <a:lnTo>
                      <a:pt x="240" y="65"/>
                    </a:lnTo>
                    <a:lnTo>
                      <a:pt x="236" y="67"/>
                    </a:lnTo>
                    <a:lnTo>
                      <a:pt x="236" y="68"/>
                    </a:lnTo>
                    <a:lnTo>
                      <a:pt x="236" y="72"/>
                    </a:lnTo>
                    <a:lnTo>
                      <a:pt x="238" y="74"/>
                    </a:lnTo>
                    <a:lnTo>
                      <a:pt x="241" y="76"/>
                    </a:lnTo>
                    <a:lnTo>
                      <a:pt x="249" y="81"/>
                    </a:lnTo>
                    <a:lnTo>
                      <a:pt x="250" y="81"/>
                    </a:lnTo>
                    <a:lnTo>
                      <a:pt x="250" y="82"/>
                    </a:lnTo>
                    <a:lnTo>
                      <a:pt x="250" y="83"/>
                    </a:lnTo>
                    <a:lnTo>
                      <a:pt x="250" y="84"/>
                    </a:lnTo>
                    <a:lnTo>
                      <a:pt x="250" y="85"/>
                    </a:lnTo>
                    <a:lnTo>
                      <a:pt x="253" y="88"/>
                    </a:lnTo>
                    <a:lnTo>
                      <a:pt x="255" y="90"/>
                    </a:lnTo>
                    <a:lnTo>
                      <a:pt x="256" y="91"/>
                    </a:lnTo>
                    <a:lnTo>
                      <a:pt x="257" y="91"/>
                    </a:lnTo>
                    <a:lnTo>
                      <a:pt x="260" y="89"/>
                    </a:lnTo>
                    <a:lnTo>
                      <a:pt x="261" y="89"/>
                    </a:lnTo>
                    <a:lnTo>
                      <a:pt x="262" y="91"/>
                    </a:lnTo>
                    <a:lnTo>
                      <a:pt x="262" y="93"/>
                    </a:lnTo>
                    <a:lnTo>
                      <a:pt x="264" y="93"/>
                    </a:lnTo>
                    <a:lnTo>
                      <a:pt x="265" y="94"/>
                    </a:lnTo>
                    <a:lnTo>
                      <a:pt x="265" y="97"/>
                    </a:lnTo>
                    <a:lnTo>
                      <a:pt x="266" y="98"/>
                    </a:lnTo>
                    <a:lnTo>
                      <a:pt x="267" y="99"/>
                    </a:lnTo>
                    <a:lnTo>
                      <a:pt x="268" y="100"/>
                    </a:lnTo>
                    <a:lnTo>
                      <a:pt x="269" y="101"/>
                    </a:lnTo>
                    <a:lnTo>
                      <a:pt x="270" y="105"/>
                    </a:lnTo>
                    <a:lnTo>
                      <a:pt x="273" y="106"/>
                    </a:lnTo>
                    <a:lnTo>
                      <a:pt x="276" y="106"/>
                    </a:lnTo>
                    <a:lnTo>
                      <a:pt x="277" y="106"/>
                    </a:lnTo>
                    <a:lnTo>
                      <a:pt x="279" y="105"/>
                    </a:lnTo>
                    <a:lnTo>
                      <a:pt x="281" y="105"/>
                    </a:lnTo>
                    <a:lnTo>
                      <a:pt x="282" y="103"/>
                    </a:lnTo>
                    <a:lnTo>
                      <a:pt x="283" y="102"/>
                    </a:lnTo>
                    <a:lnTo>
                      <a:pt x="285" y="102"/>
                    </a:lnTo>
                    <a:lnTo>
                      <a:pt x="288" y="103"/>
                    </a:lnTo>
                    <a:lnTo>
                      <a:pt x="288" y="110"/>
                    </a:lnTo>
                    <a:lnTo>
                      <a:pt x="288" y="113"/>
                    </a:lnTo>
                    <a:lnTo>
                      <a:pt x="288" y="114"/>
                    </a:lnTo>
                    <a:lnTo>
                      <a:pt x="288" y="118"/>
                    </a:lnTo>
                    <a:lnTo>
                      <a:pt x="290" y="120"/>
                    </a:lnTo>
                    <a:lnTo>
                      <a:pt x="291" y="130"/>
                    </a:lnTo>
                    <a:lnTo>
                      <a:pt x="293" y="139"/>
                    </a:lnTo>
                    <a:lnTo>
                      <a:pt x="293" y="140"/>
                    </a:lnTo>
                    <a:lnTo>
                      <a:pt x="293" y="142"/>
                    </a:lnTo>
                    <a:lnTo>
                      <a:pt x="293" y="143"/>
                    </a:lnTo>
                    <a:lnTo>
                      <a:pt x="293" y="144"/>
                    </a:lnTo>
                    <a:lnTo>
                      <a:pt x="295" y="148"/>
                    </a:lnTo>
                    <a:lnTo>
                      <a:pt x="295" y="149"/>
                    </a:lnTo>
                    <a:lnTo>
                      <a:pt x="295" y="150"/>
                    </a:lnTo>
                    <a:lnTo>
                      <a:pt x="295" y="153"/>
                    </a:lnTo>
                    <a:lnTo>
                      <a:pt x="298" y="156"/>
                    </a:lnTo>
                    <a:lnTo>
                      <a:pt x="300" y="160"/>
                    </a:lnTo>
                    <a:lnTo>
                      <a:pt x="304" y="165"/>
                    </a:lnTo>
                    <a:lnTo>
                      <a:pt x="309" y="168"/>
                    </a:lnTo>
                    <a:lnTo>
                      <a:pt x="318" y="173"/>
                    </a:lnTo>
                    <a:lnTo>
                      <a:pt x="322" y="174"/>
                    </a:lnTo>
                    <a:lnTo>
                      <a:pt x="345" y="177"/>
                    </a:lnTo>
                    <a:lnTo>
                      <a:pt x="347" y="177"/>
                    </a:lnTo>
                    <a:lnTo>
                      <a:pt x="350" y="176"/>
                    </a:lnTo>
                    <a:lnTo>
                      <a:pt x="352" y="176"/>
                    </a:lnTo>
                    <a:lnTo>
                      <a:pt x="354" y="177"/>
                    </a:lnTo>
                    <a:lnTo>
                      <a:pt x="353" y="177"/>
                    </a:lnTo>
                    <a:lnTo>
                      <a:pt x="352" y="177"/>
                    </a:lnTo>
                    <a:lnTo>
                      <a:pt x="356" y="180"/>
                    </a:lnTo>
                    <a:lnTo>
                      <a:pt x="364" y="181"/>
                    </a:lnTo>
                    <a:lnTo>
                      <a:pt x="368" y="182"/>
                    </a:lnTo>
                    <a:lnTo>
                      <a:pt x="369" y="184"/>
                    </a:lnTo>
                    <a:lnTo>
                      <a:pt x="369" y="186"/>
                    </a:lnTo>
                    <a:lnTo>
                      <a:pt x="370" y="187"/>
                    </a:lnTo>
                    <a:lnTo>
                      <a:pt x="370" y="191"/>
                    </a:lnTo>
                    <a:lnTo>
                      <a:pt x="371" y="192"/>
                    </a:lnTo>
                    <a:lnTo>
                      <a:pt x="372" y="193"/>
                    </a:lnTo>
                    <a:lnTo>
                      <a:pt x="373" y="197"/>
                    </a:lnTo>
                    <a:lnTo>
                      <a:pt x="374" y="200"/>
                    </a:lnTo>
                    <a:lnTo>
                      <a:pt x="377" y="202"/>
                    </a:lnTo>
                    <a:lnTo>
                      <a:pt x="381" y="206"/>
                    </a:lnTo>
                    <a:lnTo>
                      <a:pt x="385" y="209"/>
                    </a:lnTo>
                    <a:lnTo>
                      <a:pt x="386" y="210"/>
                    </a:lnTo>
                    <a:lnTo>
                      <a:pt x="393" y="214"/>
                    </a:lnTo>
                    <a:lnTo>
                      <a:pt x="394" y="215"/>
                    </a:lnTo>
                    <a:lnTo>
                      <a:pt x="395" y="215"/>
                    </a:lnTo>
                    <a:lnTo>
                      <a:pt x="397" y="217"/>
                    </a:lnTo>
                    <a:lnTo>
                      <a:pt x="407" y="223"/>
                    </a:lnTo>
                    <a:lnTo>
                      <a:pt x="415" y="228"/>
                    </a:lnTo>
                    <a:lnTo>
                      <a:pt x="421" y="231"/>
                    </a:lnTo>
                    <a:lnTo>
                      <a:pt x="437" y="234"/>
                    </a:lnTo>
                    <a:lnTo>
                      <a:pt x="448" y="237"/>
                    </a:lnTo>
                    <a:lnTo>
                      <a:pt x="458" y="240"/>
                    </a:lnTo>
                    <a:lnTo>
                      <a:pt x="469" y="242"/>
                    </a:lnTo>
                    <a:lnTo>
                      <a:pt x="481" y="241"/>
                    </a:lnTo>
                    <a:lnTo>
                      <a:pt x="490" y="237"/>
                    </a:lnTo>
                    <a:lnTo>
                      <a:pt x="500" y="235"/>
                    </a:lnTo>
                    <a:lnTo>
                      <a:pt x="511" y="233"/>
                    </a:lnTo>
                    <a:lnTo>
                      <a:pt x="522" y="231"/>
                    </a:lnTo>
                    <a:lnTo>
                      <a:pt x="532" y="227"/>
                    </a:lnTo>
                    <a:lnTo>
                      <a:pt x="541" y="225"/>
                    </a:lnTo>
                    <a:lnTo>
                      <a:pt x="561" y="220"/>
                    </a:lnTo>
                    <a:lnTo>
                      <a:pt x="563" y="219"/>
                    </a:lnTo>
                    <a:lnTo>
                      <a:pt x="587" y="218"/>
                    </a:lnTo>
                    <a:lnTo>
                      <a:pt x="592" y="217"/>
                    </a:lnTo>
                    <a:lnTo>
                      <a:pt x="594" y="215"/>
                    </a:lnTo>
                    <a:lnTo>
                      <a:pt x="594" y="218"/>
                    </a:lnTo>
                    <a:lnTo>
                      <a:pt x="591" y="219"/>
                    </a:lnTo>
                    <a:lnTo>
                      <a:pt x="586" y="219"/>
                    </a:lnTo>
                    <a:lnTo>
                      <a:pt x="584" y="220"/>
                    </a:lnTo>
                    <a:lnTo>
                      <a:pt x="583" y="220"/>
                    </a:lnTo>
                    <a:lnTo>
                      <a:pt x="582" y="220"/>
                    </a:lnTo>
                    <a:lnTo>
                      <a:pt x="580" y="220"/>
                    </a:lnTo>
                    <a:lnTo>
                      <a:pt x="579" y="220"/>
                    </a:lnTo>
                    <a:lnTo>
                      <a:pt x="578" y="220"/>
                    </a:lnTo>
                    <a:lnTo>
                      <a:pt x="577" y="222"/>
                    </a:lnTo>
                    <a:lnTo>
                      <a:pt x="574" y="220"/>
                    </a:lnTo>
                    <a:lnTo>
                      <a:pt x="570" y="220"/>
                    </a:lnTo>
                    <a:lnTo>
                      <a:pt x="571" y="222"/>
                    </a:lnTo>
                    <a:lnTo>
                      <a:pt x="574" y="222"/>
                    </a:lnTo>
                    <a:lnTo>
                      <a:pt x="572" y="222"/>
                    </a:lnTo>
                    <a:lnTo>
                      <a:pt x="574" y="224"/>
                    </a:lnTo>
                    <a:lnTo>
                      <a:pt x="576" y="225"/>
                    </a:lnTo>
                    <a:lnTo>
                      <a:pt x="585" y="226"/>
                    </a:lnTo>
                    <a:lnTo>
                      <a:pt x="586" y="226"/>
                    </a:lnTo>
                    <a:lnTo>
                      <a:pt x="587" y="227"/>
                    </a:lnTo>
                    <a:lnTo>
                      <a:pt x="595" y="225"/>
                    </a:lnTo>
                    <a:lnTo>
                      <a:pt x="595" y="224"/>
                    </a:lnTo>
                    <a:lnTo>
                      <a:pt x="596" y="223"/>
                    </a:lnTo>
                    <a:lnTo>
                      <a:pt x="596" y="215"/>
                    </a:lnTo>
                    <a:lnTo>
                      <a:pt x="595" y="214"/>
                    </a:lnTo>
                    <a:lnTo>
                      <a:pt x="594" y="214"/>
                    </a:lnTo>
                    <a:lnTo>
                      <a:pt x="593" y="212"/>
                    </a:lnTo>
                    <a:lnTo>
                      <a:pt x="594" y="211"/>
                    </a:lnTo>
                    <a:lnTo>
                      <a:pt x="595" y="209"/>
                    </a:lnTo>
                    <a:lnTo>
                      <a:pt x="594" y="207"/>
                    </a:lnTo>
                    <a:lnTo>
                      <a:pt x="593" y="205"/>
                    </a:lnTo>
                    <a:lnTo>
                      <a:pt x="592" y="198"/>
                    </a:lnTo>
                    <a:lnTo>
                      <a:pt x="589" y="193"/>
                    </a:lnTo>
                    <a:lnTo>
                      <a:pt x="589" y="192"/>
                    </a:lnTo>
                    <a:lnTo>
                      <a:pt x="588" y="185"/>
                    </a:lnTo>
                    <a:lnTo>
                      <a:pt x="605" y="187"/>
                    </a:lnTo>
                    <a:lnTo>
                      <a:pt x="606" y="187"/>
                    </a:lnTo>
                    <a:lnTo>
                      <a:pt x="608" y="186"/>
                    </a:lnTo>
                    <a:lnTo>
                      <a:pt x="609" y="185"/>
                    </a:lnTo>
                    <a:lnTo>
                      <a:pt x="610" y="185"/>
                    </a:lnTo>
                    <a:lnTo>
                      <a:pt x="611" y="185"/>
                    </a:lnTo>
                    <a:lnTo>
                      <a:pt x="612" y="185"/>
                    </a:lnTo>
                    <a:lnTo>
                      <a:pt x="613" y="185"/>
                    </a:lnTo>
                    <a:lnTo>
                      <a:pt x="615" y="184"/>
                    </a:lnTo>
                    <a:lnTo>
                      <a:pt x="626" y="178"/>
                    </a:lnTo>
                    <a:lnTo>
                      <a:pt x="627" y="178"/>
                    </a:lnTo>
                    <a:lnTo>
                      <a:pt x="630" y="178"/>
                    </a:lnTo>
                    <a:lnTo>
                      <a:pt x="631" y="178"/>
                    </a:lnTo>
                    <a:lnTo>
                      <a:pt x="632" y="178"/>
                    </a:lnTo>
                    <a:lnTo>
                      <a:pt x="634" y="177"/>
                    </a:lnTo>
                    <a:lnTo>
                      <a:pt x="636" y="176"/>
                    </a:lnTo>
                    <a:lnTo>
                      <a:pt x="639" y="174"/>
                    </a:lnTo>
                    <a:lnTo>
                      <a:pt x="640" y="173"/>
                    </a:lnTo>
                    <a:lnTo>
                      <a:pt x="640" y="172"/>
                    </a:lnTo>
                    <a:lnTo>
                      <a:pt x="640" y="170"/>
                    </a:lnTo>
                    <a:lnTo>
                      <a:pt x="641" y="169"/>
                    </a:lnTo>
                    <a:lnTo>
                      <a:pt x="641" y="168"/>
                    </a:lnTo>
                    <a:lnTo>
                      <a:pt x="641" y="166"/>
                    </a:lnTo>
                    <a:lnTo>
                      <a:pt x="641" y="165"/>
                    </a:lnTo>
                    <a:lnTo>
                      <a:pt x="640" y="165"/>
                    </a:lnTo>
                    <a:lnTo>
                      <a:pt x="640" y="164"/>
                    </a:lnTo>
                    <a:lnTo>
                      <a:pt x="640" y="162"/>
                    </a:lnTo>
                    <a:lnTo>
                      <a:pt x="641" y="160"/>
                    </a:lnTo>
                    <a:lnTo>
                      <a:pt x="641" y="159"/>
                    </a:lnTo>
                    <a:lnTo>
                      <a:pt x="643" y="157"/>
                    </a:lnTo>
                    <a:lnTo>
                      <a:pt x="643" y="156"/>
                    </a:lnTo>
                    <a:lnTo>
                      <a:pt x="645" y="155"/>
                    </a:lnTo>
                    <a:lnTo>
                      <a:pt x="654" y="148"/>
                    </a:lnTo>
                    <a:lnTo>
                      <a:pt x="656" y="144"/>
                    </a:lnTo>
                    <a:lnTo>
                      <a:pt x="657" y="144"/>
                    </a:lnTo>
                    <a:lnTo>
                      <a:pt x="657" y="143"/>
                    </a:lnTo>
                    <a:lnTo>
                      <a:pt x="658" y="143"/>
                    </a:lnTo>
                    <a:lnTo>
                      <a:pt x="658" y="142"/>
                    </a:lnTo>
                    <a:lnTo>
                      <a:pt x="660" y="142"/>
                    </a:lnTo>
                    <a:lnTo>
                      <a:pt x="661" y="140"/>
                    </a:lnTo>
                    <a:lnTo>
                      <a:pt x="662" y="140"/>
                    </a:lnTo>
                    <a:lnTo>
                      <a:pt x="665" y="139"/>
                    </a:lnTo>
                    <a:lnTo>
                      <a:pt x="666" y="139"/>
                    </a:lnTo>
                    <a:lnTo>
                      <a:pt x="666" y="138"/>
                    </a:lnTo>
                    <a:lnTo>
                      <a:pt x="669" y="136"/>
                    </a:lnTo>
                    <a:lnTo>
                      <a:pt x="671" y="135"/>
                    </a:lnTo>
                    <a:lnTo>
                      <a:pt x="672" y="135"/>
                    </a:lnTo>
                    <a:lnTo>
                      <a:pt x="673" y="134"/>
                    </a:lnTo>
                    <a:lnTo>
                      <a:pt x="674" y="134"/>
                    </a:lnTo>
                    <a:lnTo>
                      <a:pt x="679" y="131"/>
                    </a:lnTo>
                    <a:lnTo>
                      <a:pt x="680" y="130"/>
                    </a:lnTo>
                    <a:lnTo>
                      <a:pt x="683" y="130"/>
                    </a:lnTo>
                    <a:lnTo>
                      <a:pt x="696" y="127"/>
                    </a:lnTo>
                    <a:lnTo>
                      <a:pt x="697" y="127"/>
                    </a:lnTo>
                    <a:lnTo>
                      <a:pt x="700" y="128"/>
                    </a:lnTo>
                    <a:lnTo>
                      <a:pt x="704" y="130"/>
                    </a:lnTo>
                    <a:lnTo>
                      <a:pt x="707" y="130"/>
                    </a:lnTo>
                    <a:lnTo>
                      <a:pt x="708" y="130"/>
                    </a:lnTo>
                    <a:lnTo>
                      <a:pt x="709" y="131"/>
                    </a:lnTo>
                    <a:lnTo>
                      <a:pt x="710" y="131"/>
                    </a:lnTo>
                    <a:lnTo>
                      <a:pt x="712" y="131"/>
                    </a:lnTo>
                    <a:lnTo>
                      <a:pt x="720" y="130"/>
                    </a:lnTo>
                    <a:lnTo>
                      <a:pt x="722" y="130"/>
                    </a:lnTo>
                    <a:lnTo>
                      <a:pt x="723" y="130"/>
                    </a:lnTo>
                    <a:lnTo>
                      <a:pt x="724" y="131"/>
                    </a:lnTo>
                    <a:lnTo>
                      <a:pt x="725" y="131"/>
                    </a:lnTo>
                    <a:lnTo>
                      <a:pt x="731" y="130"/>
                    </a:lnTo>
                    <a:lnTo>
                      <a:pt x="732" y="130"/>
                    </a:lnTo>
                    <a:lnTo>
                      <a:pt x="732" y="128"/>
                    </a:lnTo>
                    <a:lnTo>
                      <a:pt x="732" y="126"/>
                    </a:lnTo>
                    <a:lnTo>
                      <a:pt x="732" y="125"/>
                    </a:lnTo>
                    <a:lnTo>
                      <a:pt x="731" y="124"/>
                    </a:lnTo>
                    <a:lnTo>
                      <a:pt x="731" y="123"/>
                    </a:lnTo>
                    <a:lnTo>
                      <a:pt x="734" y="119"/>
                    </a:lnTo>
                    <a:lnTo>
                      <a:pt x="737" y="117"/>
                    </a:lnTo>
                    <a:lnTo>
                      <a:pt x="739" y="117"/>
                    </a:lnTo>
                    <a:lnTo>
                      <a:pt x="744" y="117"/>
                    </a:lnTo>
                    <a:lnTo>
                      <a:pt x="746" y="117"/>
                    </a:lnTo>
                    <a:lnTo>
                      <a:pt x="747" y="118"/>
                    </a:lnTo>
                    <a:lnTo>
                      <a:pt x="748" y="118"/>
                    </a:lnTo>
                    <a:lnTo>
                      <a:pt x="749" y="118"/>
                    </a:lnTo>
                    <a:lnTo>
                      <a:pt x="753" y="116"/>
                    </a:lnTo>
                    <a:lnTo>
                      <a:pt x="756" y="116"/>
                    </a:lnTo>
                    <a:lnTo>
                      <a:pt x="757" y="116"/>
                    </a:lnTo>
                    <a:lnTo>
                      <a:pt x="759" y="117"/>
                    </a:lnTo>
                    <a:lnTo>
                      <a:pt x="761" y="118"/>
                    </a:lnTo>
                    <a:lnTo>
                      <a:pt x="763" y="119"/>
                    </a:lnTo>
                    <a:lnTo>
                      <a:pt x="770" y="120"/>
                    </a:lnTo>
                    <a:lnTo>
                      <a:pt x="774" y="122"/>
                    </a:lnTo>
                    <a:lnTo>
                      <a:pt x="775" y="122"/>
                    </a:lnTo>
                    <a:lnTo>
                      <a:pt x="776" y="122"/>
                    </a:lnTo>
                    <a:lnTo>
                      <a:pt x="776" y="120"/>
                    </a:lnTo>
                    <a:lnTo>
                      <a:pt x="778" y="119"/>
                    </a:lnTo>
                    <a:lnTo>
                      <a:pt x="779" y="118"/>
                    </a:lnTo>
                    <a:lnTo>
                      <a:pt x="781" y="116"/>
                    </a:lnTo>
                    <a:lnTo>
                      <a:pt x="782" y="115"/>
                    </a:lnTo>
                    <a:lnTo>
                      <a:pt x="783" y="115"/>
                    </a:lnTo>
                    <a:lnTo>
                      <a:pt x="784" y="116"/>
                    </a:lnTo>
                    <a:lnTo>
                      <a:pt x="785" y="116"/>
                    </a:lnTo>
                    <a:lnTo>
                      <a:pt x="785" y="117"/>
                    </a:lnTo>
                    <a:lnTo>
                      <a:pt x="785" y="118"/>
                    </a:lnTo>
                    <a:lnTo>
                      <a:pt x="787" y="120"/>
                    </a:lnTo>
                    <a:lnTo>
                      <a:pt x="789" y="123"/>
                    </a:lnTo>
                    <a:lnTo>
                      <a:pt x="789" y="124"/>
                    </a:lnTo>
                    <a:lnTo>
                      <a:pt x="791" y="126"/>
                    </a:lnTo>
                    <a:lnTo>
                      <a:pt x="792" y="128"/>
                    </a:lnTo>
                    <a:lnTo>
                      <a:pt x="793" y="130"/>
                    </a:lnTo>
                    <a:lnTo>
                      <a:pt x="793" y="132"/>
                    </a:lnTo>
                    <a:lnTo>
                      <a:pt x="793" y="133"/>
                    </a:lnTo>
                    <a:lnTo>
                      <a:pt x="792" y="136"/>
                    </a:lnTo>
                    <a:lnTo>
                      <a:pt x="793" y="139"/>
                    </a:lnTo>
                    <a:lnTo>
                      <a:pt x="802" y="142"/>
                    </a:lnTo>
                    <a:lnTo>
                      <a:pt x="803" y="142"/>
                    </a:lnTo>
                    <a:lnTo>
                      <a:pt x="804" y="141"/>
                    </a:lnTo>
                    <a:lnTo>
                      <a:pt x="806" y="142"/>
                    </a:lnTo>
                    <a:lnTo>
                      <a:pt x="809" y="142"/>
                    </a:lnTo>
                    <a:lnTo>
                      <a:pt x="811" y="142"/>
                    </a:lnTo>
                    <a:lnTo>
                      <a:pt x="812" y="142"/>
                    </a:lnTo>
                    <a:lnTo>
                      <a:pt x="813" y="142"/>
                    </a:lnTo>
                    <a:lnTo>
                      <a:pt x="815" y="143"/>
                    </a:lnTo>
                    <a:lnTo>
                      <a:pt x="816" y="144"/>
                    </a:lnTo>
                    <a:lnTo>
                      <a:pt x="817" y="143"/>
                    </a:lnTo>
                    <a:lnTo>
                      <a:pt x="818" y="143"/>
                    </a:lnTo>
                    <a:lnTo>
                      <a:pt x="818" y="144"/>
                    </a:lnTo>
                    <a:lnTo>
                      <a:pt x="819" y="145"/>
                    </a:lnTo>
                    <a:lnTo>
                      <a:pt x="820" y="147"/>
                    </a:lnTo>
                    <a:lnTo>
                      <a:pt x="821" y="147"/>
                    </a:lnTo>
                    <a:lnTo>
                      <a:pt x="821" y="145"/>
                    </a:lnTo>
                    <a:lnTo>
                      <a:pt x="822" y="145"/>
                    </a:lnTo>
                    <a:lnTo>
                      <a:pt x="825" y="147"/>
                    </a:lnTo>
                    <a:lnTo>
                      <a:pt x="834" y="151"/>
                    </a:lnTo>
                    <a:lnTo>
                      <a:pt x="838" y="152"/>
                    </a:lnTo>
                    <a:lnTo>
                      <a:pt x="841" y="152"/>
                    </a:lnTo>
                    <a:lnTo>
                      <a:pt x="842" y="152"/>
                    </a:lnTo>
                    <a:lnTo>
                      <a:pt x="843" y="153"/>
                    </a:lnTo>
                    <a:lnTo>
                      <a:pt x="843" y="155"/>
                    </a:lnTo>
                    <a:lnTo>
                      <a:pt x="843" y="157"/>
                    </a:lnTo>
                    <a:lnTo>
                      <a:pt x="844" y="157"/>
                    </a:lnTo>
                    <a:lnTo>
                      <a:pt x="844" y="158"/>
                    </a:lnTo>
                    <a:lnTo>
                      <a:pt x="844" y="159"/>
                    </a:lnTo>
                    <a:lnTo>
                      <a:pt x="844" y="160"/>
                    </a:lnTo>
                    <a:lnTo>
                      <a:pt x="845" y="161"/>
                    </a:lnTo>
                    <a:lnTo>
                      <a:pt x="846" y="161"/>
                    </a:lnTo>
                    <a:lnTo>
                      <a:pt x="851" y="162"/>
                    </a:lnTo>
                    <a:lnTo>
                      <a:pt x="852" y="162"/>
                    </a:lnTo>
                    <a:lnTo>
                      <a:pt x="853" y="164"/>
                    </a:lnTo>
                    <a:lnTo>
                      <a:pt x="854" y="164"/>
                    </a:lnTo>
                    <a:lnTo>
                      <a:pt x="859" y="164"/>
                    </a:lnTo>
                    <a:lnTo>
                      <a:pt x="860" y="162"/>
                    </a:lnTo>
                    <a:lnTo>
                      <a:pt x="861" y="161"/>
                    </a:lnTo>
                    <a:lnTo>
                      <a:pt x="862" y="160"/>
                    </a:lnTo>
                    <a:lnTo>
                      <a:pt x="862" y="159"/>
                    </a:lnTo>
                    <a:lnTo>
                      <a:pt x="863" y="159"/>
                    </a:lnTo>
                    <a:lnTo>
                      <a:pt x="864" y="159"/>
                    </a:lnTo>
                    <a:lnTo>
                      <a:pt x="865" y="159"/>
                    </a:lnTo>
                    <a:lnTo>
                      <a:pt x="869" y="161"/>
                    </a:lnTo>
                    <a:lnTo>
                      <a:pt x="871" y="162"/>
                    </a:lnTo>
                    <a:lnTo>
                      <a:pt x="872" y="164"/>
                    </a:lnTo>
                    <a:lnTo>
                      <a:pt x="873" y="162"/>
                    </a:lnTo>
                    <a:lnTo>
                      <a:pt x="875" y="162"/>
                    </a:lnTo>
                    <a:lnTo>
                      <a:pt x="875" y="161"/>
                    </a:lnTo>
                    <a:lnTo>
                      <a:pt x="876" y="161"/>
                    </a:lnTo>
                    <a:lnTo>
                      <a:pt x="877" y="162"/>
                    </a:lnTo>
                    <a:lnTo>
                      <a:pt x="878" y="162"/>
                    </a:lnTo>
                    <a:lnTo>
                      <a:pt x="878" y="161"/>
                    </a:lnTo>
                    <a:lnTo>
                      <a:pt x="879" y="161"/>
                    </a:lnTo>
                    <a:lnTo>
                      <a:pt x="879" y="160"/>
                    </a:lnTo>
                    <a:lnTo>
                      <a:pt x="879" y="159"/>
                    </a:lnTo>
                    <a:lnTo>
                      <a:pt x="882" y="161"/>
                    </a:lnTo>
                    <a:lnTo>
                      <a:pt x="888" y="162"/>
                    </a:lnTo>
                    <a:lnTo>
                      <a:pt x="890" y="164"/>
                    </a:lnTo>
                    <a:lnTo>
                      <a:pt x="892" y="165"/>
                    </a:lnTo>
                    <a:lnTo>
                      <a:pt x="894" y="165"/>
                    </a:lnTo>
                    <a:lnTo>
                      <a:pt x="896" y="167"/>
                    </a:lnTo>
                    <a:lnTo>
                      <a:pt x="904" y="173"/>
                    </a:lnTo>
                    <a:lnTo>
                      <a:pt x="905" y="173"/>
                    </a:lnTo>
                    <a:lnTo>
                      <a:pt x="908" y="172"/>
                    </a:lnTo>
                    <a:lnTo>
                      <a:pt x="910" y="172"/>
                    </a:lnTo>
                    <a:lnTo>
                      <a:pt x="911" y="173"/>
                    </a:lnTo>
                    <a:lnTo>
                      <a:pt x="912" y="174"/>
                    </a:lnTo>
                    <a:lnTo>
                      <a:pt x="913" y="175"/>
                    </a:lnTo>
                    <a:lnTo>
                      <a:pt x="912" y="177"/>
                    </a:lnTo>
                    <a:lnTo>
                      <a:pt x="913" y="177"/>
                    </a:lnTo>
                    <a:lnTo>
                      <a:pt x="913" y="178"/>
                    </a:lnTo>
                    <a:lnTo>
                      <a:pt x="913" y="180"/>
                    </a:lnTo>
                    <a:lnTo>
                      <a:pt x="912" y="180"/>
                    </a:lnTo>
                    <a:lnTo>
                      <a:pt x="912" y="181"/>
                    </a:lnTo>
                    <a:lnTo>
                      <a:pt x="912" y="182"/>
                    </a:lnTo>
                    <a:lnTo>
                      <a:pt x="913" y="187"/>
                    </a:lnTo>
                    <a:lnTo>
                      <a:pt x="914" y="189"/>
                    </a:lnTo>
                    <a:lnTo>
                      <a:pt x="918" y="192"/>
                    </a:lnTo>
                    <a:lnTo>
                      <a:pt x="919" y="193"/>
                    </a:lnTo>
                    <a:lnTo>
                      <a:pt x="919" y="194"/>
                    </a:lnTo>
                    <a:lnTo>
                      <a:pt x="919" y="195"/>
                    </a:lnTo>
                    <a:lnTo>
                      <a:pt x="920" y="197"/>
                    </a:lnTo>
                    <a:lnTo>
                      <a:pt x="921" y="197"/>
                    </a:lnTo>
                    <a:lnTo>
                      <a:pt x="921" y="198"/>
                    </a:lnTo>
                    <a:lnTo>
                      <a:pt x="922" y="198"/>
                    </a:lnTo>
                    <a:lnTo>
                      <a:pt x="923" y="197"/>
                    </a:lnTo>
                    <a:lnTo>
                      <a:pt x="924" y="197"/>
                    </a:lnTo>
                    <a:lnTo>
                      <a:pt x="925" y="198"/>
                    </a:lnTo>
                    <a:lnTo>
                      <a:pt x="925" y="199"/>
                    </a:lnTo>
                    <a:lnTo>
                      <a:pt x="927" y="200"/>
                    </a:lnTo>
                    <a:lnTo>
                      <a:pt x="927" y="201"/>
                    </a:lnTo>
                    <a:lnTo>
                      <a:pt x="928" y="202"/>
                    </a:lnTo>
                    <a:lnTo>
                      <a:pt x="928" y="201"/>
                    </a:lnTo>
                    <a:lnTo>
                      <a:pt x="929" y="200"/>
                    </a:lnTo>
                    <a:lnTo>
                      <a:pt x="930" y="200"/>
                    </a:lnTo>
                    <a:lnTo>
                      <a:pt x="939" y="203"/>
                    </a:lnTo>
                    <a:lnTo>
                      <a:pt x="942" y="207"/>
                    </a:lnTo>
                    <a:lnTo>
                      <a:pt x="945" y="208"/>
                    </a:lnTo>
                    <a:lnTo>
                      <a:pt x="949" y="208"/>
                    </a:lnTo>
                    <a:lnTo>
                      <a:pt x="951" y="209"/>
                    </a:lnTo>
                    <a:lnTo>
                      <a:pt x="954" y="211"/>
                    </a:lnTo>
                    <a:lnTo>
                      <a:pt x="956" y="217"/>
                    </a:lnTo>
                    <a:lnTo>
                      <a:pt x="958" y="220"/>
                    </a:lnTo>
                    <a:lnTo>
                      <a:pt x="965" y="228"/>
                    </a:lnTo>
                    <a:lnTo>
                      <a:pt x="966" y="231"/>
                    </a:lnTo>
                    <a:lnTo>
                      <a:pt x="968" y="235"/>
                    </a:lnTo>
                    <a:lnTo>
                      <a:pt x="970" y="237"/>
                    </a:lnTo>
                    <a:lnTo>
                      <a:pt x="971" y="239"/>
                    </a:lnTo>
                    <a:lnTo>
                      <a:pt x="981" y="239"/>
                    </a:lnTo>
                    <a:lnTo>
                      <a:pt x="989" y="239"/>
                    </a:lnTo>
                    <a:lnTo>
                      <a:pt x="1001" y="237"/>
                    </a:lnTo>
                    <a:lnTo>
                      <a:pt x="1009" y="237"/>
                    </a:lnTo>
                    <a:lnTo>
                      <a:pt x="1015" y="237"/>
                    </a:lnTo>
                    <a:lnTo>
                      <a:pt x="1018" y="239"/>
                    </a:lnTo>
                    <a:lnTo>
                      <a:pt x="1020" y="239"/>
                    </a:lnTo>
                    <a:lnTo>
                      <a:pt x="1020" y="241"/>
                    </a:lnTo>
                    <a:lnTo>
                      <a:pt x="1022" y="242"/>
                    </a:lnTo>
                    <a:lnTo>
                      <a:pt x="1022" y="243"/>
                    </a:lnTo>
                    <a:lnTo>
                      <a:pt x="1022" y="244"/>
                    </a:lnTo>
                    <a:lnTo>
                      <a:pt x="1022" y="245"/>
                    </a:lnTo>
                    <a:lnTo>
                      <a:pt x="1020" y="247"/>
                    </a:lnTo>
                    <a:lnTo>
                      <a:pt x="1020" y="248"/>
                    </a:lnTo>
                    <a:lnTo>
                      <a:pt x="1020" y="249"/>
                    </a:lnTo>
                    <a:lnTo>
                      <a:pt x="1020" y="250"/>
                    </a:lnTo>
                    <a:lnTo>
                      <a:pt x="1019" y="256"/>
                    </a:lnTo>
                    <a:lnTo>
                      <a:pt x="1019" y="259"/>
                    </a:lnTo>
                    <a:lnTo>
                      <a:pt x="1019" y="261"/>
                    </a:lnTo>
                    <a:lnTo>
                      <a:pt x="1019" y="262"/>
                    </a:lnTo>
                    <a:lnTo>
                      <a:pt x="1020" y="262"/>
                    </a:lnTo>
                    <a:lnTo>
                      <a:pt x="1020" y="264"/>
                    </a:lnTo>
                    <a:lnTo>
                      <a:pt x="1022" y="264"/>
                    </a:lnTo>
                    <a:lnTo>
                      <a:pt x="1022" y="265"/>
                    </a:lnTo>
                    <a:lnTo>
                      <a:pt x="1022" y="266"/>
                    </a:lnTo>
                    <a:lnTo>
                      <a:pt x="1022" y="267"/>
                    </a:lnTo>
                    <a:lnTo>
                      <a:pt x="1022" y="268"/>
                    </a:lnTo>
                    <a:lnTo>
                      <a:pt x="1023" y="269"/>
                    </a:lnTo>
                    <a:lnTo>
                      <a:pt x="1024" y="274"/>
                    </a:lnTo>
                    <a:lnTo>
                      <a:pt x="1024" y="276"/>
                    </a:lnTo>
                    <a:lnTo>
                      <a:pt x="1024" y="277"/>
                    </a:lnTo>
                    <a:lnTo>
                      <a:pt x="1023" y="278"/>
                    </a:lnTo>
                    <a:lnTo>
                      <a:pt x="1023" y="279"/>
                    </a:lnTo>
                    <a:lnTo>
                      <a:pt x="1023" y="281"/>
                    </a:lnTo>
                    <a:lnTo>
                      <a:pt x="1022" y="282"/>
                    </a:lnTo>
                    <a:lnTo>
                      <a:pt x="1020" y="282"/>
                    </a:lnTo>
                    <a:lnTo>
                      <a:pt x="1020" y="283"/>
                    </a:lnTo>
                    <a:lnTo>
                      <a:pt x="1020" y="284"/>
                    </a:lnTo>
                    <a:lnTo>
                      <a:pt x="1020" y="285"/>
                    </a:lnTo>
                    <a:lnTo>
                      <a:pt x="1019" y="286"/>
                    </a:lnTo>
                    <a:lnTo>
                      <a:pt x="1018" y="287"/>
                    </a:lnTo>
                    <a:lnTo>
                      <a:pt x="1019" y="289"/>
                    </a:lnTo>
                    <a:lnTo>
                      <a:pt x="1020" y="289"/>
                    </a:lnTo>
                    <a:lnTo>
                      <a:pt x="1022" y="289"/>
                    </a:lnTo>
                    <a:lnTo>
                      <a:pt x="1023" y="290"/>
                    </a:lnTo>
                    <a:lnTo>
                      <a:pt x="1024" y="291"/>
                    </a:lnTo>
                    <a:lnTo>
                      <a:pt x="1024" y="292"/>
                    </a:lnTo>
                    <a:lnTo>
                      <a:pt x="1025" y="293"/>
                    </a:lnTo>
                    <a:lnTo>
                      <a:pt x="1025" y="295"/>
                    </a:lnTo>
                    <a:lnTo>
                      <a:pt x="1025" y="298"/>
                    </a:lnTo>
                    <a:lnTo>
                      <a:pt x="1025" y="299"/>
                    </a:lnTo>
                    <a:lnTo>
                      <a:pt x="1025" y="300"/>
                    </a:lnTo>
                    <a:lnTo>
                      <a:pt x="1025" y="301"/>
                    </a:lnTo>
                    <a:lnTo>
                      <a:pt x="1025" y="302"/>
                    </a:lnTo>
                    <a:lnTo>
                      <a:pt x="1025" y="304"/>
                    </a:lnTo>
                    <a:lnTo>
                      <a:pt x="1025" y="306"/>
                    </a:lnTo>
                    <a:lnTo>
                      <a:pt x="1025" y="307"/>
                    </a:lnTo>
                    <a:lnTo>
                      <a:pt x="1024" y="308"/>
                    </a:lnTo>
                    <a:lnTo>
                      <a:pt x="1024" y="310"/>
                    </a:lnTo>
                    <a:lnTo>
                      <a:pt x="1025" y="311"/>
                    </a:lnTo>
                    <a:lnTo>
                      <a:pt x="1026" y="314"/>
                    </a:lnTo>
                    <a:lnTo>
                      <a:pt x="1027" y="315"/>
                    </a:lnTo>
                    <a:lnTo>
                      <a:pt x="1027" y="317"/>
                    </a:lnTo>
                    <a:lnTo>
                      <a:pt x="1027" y="319"/>
                    </a:lnTo>
                    <a:lnTo>
                      <a:pt x="1027" y="320"/>
                    </a:lnTo>
                    <a:lnTo>
                      <a:pt x="1026" y="321"/>
                    </a:lnTo>
                    <a:lnTo>
                      <a:pt x="1025" y="324"/>
                    </a:lnTo>
                    <a:lnTo>
                      <a:pt x="1024" y="325"/>
                    </a:lnTo>
                    <a:lnTo>
                      <a:pt x="1024" y="327"/>
                    </a:lnTo>
                    <a:lnTo>
                      <a:pt x="1024" y="328"/>
                    </a:lnTo>
                    <a:lnTo>
                      <a:pt x="1023" y="329"/>
                    </a:lnTo>
                    <a:lnTo>
                      <a:pt x="1022" y="331"/>
                    </a:lnTo>
                    <a:lnTo>
                      <a:pt x="1022" y="332"/>
                    </a:lnTo>
                    <a:lnTo>
                      <a:pt x="1022" y="336"/>
                    </a:lnTo>
                    <a:lnTo>
                      <a:pt x="1022" y="337"/>
                    </a:lnTo>
                    <a:lnTo>
                      <a:pt x="1020" y="337"/>
                    </a:lnTo>
                    <a:lnTo>
                      <a:pt x="1019" y="339"/>
                    </a:lnTo>
                    <a:lnTo>
                      <a:pt x="1017" y="339"/>
                    </a:lnTo>
                    <a:lnTo>
                      <a:pt x="1016" y="341"/>
                    </a:lnTo>
                    <a:lnTo>
                      <a:pt x="1016" y="342"/>
                    </a:lnTo>
                    <a:lnTo>
                      <a:pt x="1016" y="343"/>
                    </a:lnTo>
                    <a:lnTo>
                      <a:pt x="1017" y="343"/>
                    </a:lnTo>
                    <a:lnTo>
                      <a:pt x="1017" y="344"/>
                    </a:lnTo>
                    <a:lnTo>
                      <a:pt x="1016" y="344"/>
                    </a:lnTo>
                    <a:lnTo>
                      <a:pt x="1016" y="345"/>
                    </a:lnTo>
                    <a:lnTo>
                      <a:pt x="1018" y="349"/>
                    </a:lnTo>
                    <a:lnTo>
                      <a:pt x="1018" y="350"/>
                    </a:lnTo>
                    <a:lnTo>
                      <a:pt x="1018" y="351"/>
                    </a:lnTo>
                    <a:lnTo>
                      <a:pt x="1019" y="352"/>
                    </a:lnTo>
                    <a:lnTo>
                      <a:pt x="1017" y="353"/>
                    </a:lnTo>
                    <a:lnTo>
                      <a:pt x="1017" y="354"/>
                    </a:lnTo>
                    <a:lnTo>
                      <a:pt x="1017" y="358"/>
                    </a:lnTo>
                    <a:lnTo>
                      <a:pt x="1016" y="360"/>
                    </a:lnTo>
                    <a:lnTo>
                      <a:pt x="1016" y="362"/>
                    </a:lnTo>
                    <a:lnTo>
                      <a:pt x="1015" y="364"/>
                    </a:lnTo>
                    <a:lnTo>
                      <a:pt x="1015" y="365"/>
                    </a:lnTo>
                    <a:lnTo>
                      <a:pt x="1015" y="366"/>
                    </a:lnTo>
                    <a:lnTo>
                      <a:pt x="1015" y="367"/>
                    </a:lnTo>
                    <a:lnTo>
                      <a:pt x="1015" y="368"/>
                    </a:lnTo>
                    <a:lnTo>
                      <a:pt x="1015" y="370"/>
                    </a:lnTo>
                    <a:lnTo>
                      <a:pt x="1014" y="373"/>
                    </a:lnTo>
                    <a:lnTo>
                      <a:pt x="1013" y="374"/>
                    </a:lnTo>
                    <a:lnTo>
                      <a:pt x="1011" y="375"/>
                    </a:lnTo>
                    <a:lnTo>
                      <a:pt x="1010" y="376"/>
                    </a:lnTo>
                    <a:lnTo>
                      <a:pt x="1009" y="378"/>
                    </a:lnTo>
                    <a:lnTo>
                      <a:pt x="1008" y="379"/>
                    </a:lnTo>
                    <a:lnTo>
                      <a:pt x="1008" y="381"/>
                    </a:lnTo>
                    <a:lnTo>
                      <a:pt x="1008" y="383"/>
                    </a:lnTo>
                    <a:lnTo>
                      <a:pt x="1008" y="385"/>
                    </a:lnTo>
                    <a:lnTo>
                      <a:pt x="1007" y="385"/>
                    </a:lnTo>
                    <a:lnTo>
                      <a:pt x="1006" y="385"/>
                    </a:lnTo>
                    <a:lnTo>
                      <a:pt x="1005" y="385"/>
                    </a:lnTo>
                    <a:lnTo>
                      <a:pt x="1004" y="386"/>
                    </a:lnTo>
                    <a:lnTo>
                      <a:pt x="1004" y="387"/>
                    </a:lnTo>
                    <a:lnTo>
                      <a:pt x="1000" y="391"/>
                    </a:lnTo>
                    <a:lnTo>
                      <a:pt x="999" y="391"/>
                    </a:lnTo>
                    <a:lnTo>
                      <a:pt x="998" y="392"/>
                    </a:lnTo>
                    <a:lnTo>
                      <a:pt x="994" y="392"/>
                    </a:lnTo>
                    <a:lnTo>
                      <a:pt x="993" y="393"/>
                    </a:lnTo>
                    <a:lnTo>
                      <a:pt x="992" y="394"/>
                    </a:lnTo>
                    <a:lnTo>
                      <a:pt x="993" y="394"/>
                    </a:lnTo>
                    <a:lnTo>
                      <a:pt x="994" y="395"/>
                    </a:lnTo>
                    <a:lnTo>
                      <a:pt x="994" y="396"/>
                    </a:lnTo>
                    <a:lnTo>
                      <a:pt x="994" y="398"/>
                    </a:lnTo>
                    <a:lnTo>
                      <a:pt x="997" y="398"/>
                    </a:lnTo>
                    <a:lnTo>
                      <a:pt x="997" y="399"/>
                    </a:lnTo>
                    <a:lnTo>
                      <a:pt x="998" y="400"/>
                    </a:lnTo>
                    <a:lnTo>
                      <a:pt x="999" y="401"/>
                    </a:lnTo>
                    <a:lnTo>
                      <a:pt x="1004" y="407"/>
                    </a:lnTo>
                    <a:lnTo>
                      <a:pt x="1004" y="409"/>
                    </a:lnTo>
                    <a:lnTo>
                      <a:pt x="999" y="409"/>
                    </a:lnTo>
                    <a:lnTo>
                      <a:pt x="993" y="409"/>
                    </a:lnTo>
                    <a:lnTo>
                      <a:pt x="989" y="409"/>
                    </a:lnTo>
                    <a:lnTo>
                      <a:pt x="990" y="411"/>
                    </a:lnTo>
                    <a:lnTo>
                      <a:pt x="989" y="412"/>
                    </a:lnTo>
                    <a:lnTo>
                      <a:pt x="985" y="413"/>
                    </a:lnTo>
                    <a:lnTo>
                      <a:pt x="983" y="416"/>
                    </a:lnTo>
                    <a:lnTo>
                      <a:pt x="982" y="418"/>
                    </a:lnTo>
                    <a:lnTo>
                      <a:pt x="980" y="421"/>
                    </a:lnTo>
                    <a:lnTo>
                      <a:pt x="980" y="425"/>
                    </a:lnTo>
                    <a:lnTo>
                      <a:pt x="980" y="426"/>
                    </a:lnTo>
                    <a:lnTo>
                      <a:pt x="981" y="432"/>
                    </a:lnTo>
                    <a:lnTo>
                      <a:pt x="982" y="443"/>
                    </a:lnTo>
                    <a:lnTo>
                      <a:pt x="982" y="445"/>
                    </a:lnTo>
                    <a:lnTo>
                      <a:pt x="980" y="450"/>
                    </a:lnTo>
                    <a:lnTo>
                      <a:pt x="980" y="452"/>
                    </a:lnTo>
                    <a:lnTo>
                      <a:pt x="981" y="458"/>
                    </a:lnTo>
                    <a:lnTo>
                      <a:pt x="985" y="461"/>
                    </a:lnTo>
                    <a:lnTo>
                      <a:pt x="990" y="463"/>
                    </a:lnTo>
                    <a:lnTo>
                      <a:pt x="994" y="463"/>
                    </a:lnTo>
                    <a:lnTo>
                      <a:pt x="999" y="463"/>
                    </a:lnTo>
                    <a:lnTo>
                      <a:pt x="1001" y="463"/>
                    </a:lnTo>
                    <a:lnTo>
                      <a:pt x="1004" y="463"/>
                    </a:lnTo>
                    <a:lnTo>
                      <a:pt x="1004" y="465"/>
                    </a:lnTo>
                    <a:lnTo>
                      <a:pt x="1005" y="466"/>
                    </a:lnTo>
                    <a:lnTo>
                      <a:pt x="1006" y="467"/>
                    </a:lnTo>
                    <a:lnTo>
                      <a:pt x="1005" y="467"/>
                    </a:lnTo>
                    <a:lnTo>
                      <a:pt x="1005" y="468"/>
                    </a:lnTo>
                    <a:lnTo>
                      <a:pt x="1001" y="468"/>
                    </a:lnTo>
                    <a:lnTo>
                      <a:pt x="1000" y="469"/>
                    </a:lnTo>
                    <a:lnTo>
                      <a:pt x="1000" y="470"/>
                    </a:lnTo>
                    <a:lnTo>
                      <a:pt x="1000" y="473"/>
                    </a:lnTo>
                    <a:lnTo>
                      <a:pt x="1000" y="474"/>
                    </a:lnTo>
                    <a:lnTo>
                      <a:pt x="999" y="475"/>
                    </a:lnTo>
                    <a:lnTo>
                      <a:pt x="998" y="476"/>
                    </a:lnTo>
                    <a:lnTo>
                      <a:pt x="996" y="477"/>
                    </a:lnTo>
                    <a:lnTo>
                      <a:pt x="993" y="480"/>
                    </a:lnTo>
                    <a:lnTo>
                      <a:pt x="991" y="484"/>
                    </a:lnTo>
                    <a:lnTo>
                      <a:pt x="988" y="488"/>
                    </a:lnTo>
                    <a:lnTo>
                      <a:pt x="984" y="492"/>
                    </a:lnTo>
                    <a:lnTo>
                      <a:pt x="984" y="493"/>
                    </a:lnTo>
                    <a:lnTo>
                      <a:pt x="984" y="499"/>
                    </a:lnTo>
                    <a:lnTo>
                      <a:pt x="985" y="503"/>
                    </a:lnTo>
                    <a:lnTo>
                      <a:pt x="987" y="509"/>
                    </a:lnTo>
                    <a:lnTo>
                      <a:pt x="989" y="517"/>
                    </a:lnTo>
                    <a:lnTo>
                      <a:pt x="991" y="524"/>
                    </a:lnTo>
                    <a:lnTo>
                      <a:pt x="993" y="530"/>
                    </a:lnTo>
                    <a:lnTo>
                      <a:pt x="996" y="540"/>
                    </a:lnTo>
                    <a:lnTo>
                      <a:pt x="998" y="549"/>
                    </a:lnTo>
                    <a:lnTo>
                      <a:pt x="1000" y="557"/>
                    </a:lnTo>
                    <a:lnTo>
                      <a:pt x="1000" y="562"/>
                    </a:lnTo>
                    <a:lnTo>
                      <a:pt x="999" y="568"/>
                    </a:lnTo>
                    <a:lnTo>
                      <a:pt x="999" y="569"/>
                    </a:lnTo>
                    <a:lnTo>
                      <a:pt x="998" y="571"/>
                    </a:lnTo>
                    <a:lnTo>
                      <a:pt x="997" y="572"/>
                    </a:lnTo>
                    <a:lnTo>
                      <a:pt x="998" y="572"/>
                    </a:lnTo>
                    <a:lnTo>
                      <a:pt x="998" y="574"/>
                    </a:lnTo>
                    <a:lnTo>
                      <a:pt x="998" y="575"/>
                    </a:lnTo>
                    <a:lnTo>
                      <a:pt x="998" y="576"/>
                    </a:lnTo>
                    <a:lnTo>
                      <a:pt x="998" y="577"/>
                    </a:lnTo>
                    <a:lnTo>
                      <a:pt x="998" y="578"/>
                    </a:lnTo>
                    <a:lnTo>
                      <a:pt x="998" y="583"/>
                    </a:lnTo>
                    <a:lnTo>
                      <a:pt x="998" y="586"/>
                    </a:lnTo>
                    <a:lnTo>
                      <a:pt x="999" y="593"/>
                    </a:lnTo>
                    <a:lnTo>
                      <a:pt x="998" y="597"/>
                    </a:lnTo>
                    <a:lnTo>
                      <a:pt x="998" y="600"/>
                    </a:lnTo>
                    <a:lnTo>
                      <a:pt x="999" y="603"/>
                    </a:lnTo>
                    <a:lnTo>
                      <a:pt x="1000" y="610"/>
                    </a:lnTo>
                    <a:lnTo>
                      <a:pt x="1001" y="610"/>
                    </a:lnTo>
                    <a:lnTo>
                      <a:pt x="1008" y="611"/>
                    </a:lnTo>
                    <a:lnTo>
                      <a:pt x="1017" y="612"/>
                    </a:lnTo>
                    <a:lnTo>
                      <a:pt x="1018" y="612"/>
                    </a:lnTo>
                    <a:lnTo>
                      <a:pt x="1027" y="615"/>
                    </a:lnTo>
                    <a:lnTo>
                      <a:pt x="1040" y="616"/>
                    </a:lnTo>
                    <a:lnTo>
                      <a:pt x="1047" y="617"/>
                    </a:lnTo>
                    <a:lnTo>
                      <a:pt x="1050" y="618"/>
                    </a:lnTo>
                    <a:lnTo>
                      <a:pt x="1051" y="618"/>
                    </a:lnTo>
                    <a:lnTo>
                      <a:pt x="1052" y="619"/>
                    </a:lnTo>
                    <a:lnTo>
                      <a:pt x="1054" y="621"/>
                    </a:lnTo>
                    <a:lnTo>
                      <a:pt x="1054" y="622"/>
                    </a:lnTo>
                    <a:lnTo>
                      <a:pt x="1054" y="626"/>
                    </a:lnTo>
                    <a:lnTo>
                      <a:pt x="1054" y="627"/>
                    </a:lnTo>
                    <a:lnTo>
                      <a:pt x="1056" y="629"/>
                    </a:lnTo>
                    <a:lnTo>
                      <a:pt x="1057" y="632"/>
                    </a:lnTo>
                    <a:lnTo>
                      <a:pt x="1057" y="633"/>
                    </a:lnTo>
                    <a:lnTo>
                      <a:pt x="1057" y="635"/>
                    </a:lnTo>
                    <a:lnTo>
                      <a:pt x="1058" y="636"/>
                    </a:lnTo>
                    <a:lnTo>
                      <a:pt x="1059" y="638"/>
                    </a:lnTo>
                    <a:lnTo>
                      <a:pt x="1059" y="641"/>
                    </a:lnTo>
                    <a:lnTo>
                      <a:pt x="1059" y="642"/>
                    </a:lnTo>
                    <a:lnTo>
                      <a:pt x="1059" y="643"/>
                    </a:lnTo>
                    <a:lnTo>
                      <a:pt x="1059" y="644"/>
                    </a:lnTo>
                    <a:lnTo>
                      <a:pt x="1058" y="646"/>
                    </a:lnTo>
                    <a:lnTo>
                      <a:pt x="1058" y="647"/>
                    </a:lnTo>
                    <a:lnTo>
                      <a:pt x="1058" y="652"/>
                    </a:lnTo>
                    <a:lnTo>
                      <a:pt x="1058" y="653"/>
                    </a:lnTo>
                    <a:lnTo>
                      <a:pt x="1058" y="654"/>
                    </a:lnTo>
                    <a:lnTo>
                      <a:pt x="1057" y="655"/>
                    </a:lnTo>
                    <a:lnTo>
                      <a:pt x="1052" y="662"/>
                    </a:lnTo>
                    <a:lnTo>
                      <a:pt x="1044" y="671"/>
                    </a:lnTo>
                    <a:lnTo>
                      <a:pt x="1037" y="679"/>
                    </a:lnTo>
                    <a:lnTo>
                      <a:pt x="1033" y="685"/>
                    </a:lnTo>
                    <a:lnTo>
                      <a:pt x="1026" y="693"/>
                    </a:lnTo>
                    <a:lnTo>
                      <a:pt x="1023" y="697"/>
                    </a:lnTo>
                    <a:lnTo>
                      <a:pt x="1018" y="703"/>
                    </a:lnTo>
                    <a:lnTo>
                      <a:pt x="1009" y="713"/>
                    </a:lnTo>
                    <a:lnTo>
                      <a:pt x="1005" y="719"/>
                    </a:lnTo>
                    <a:lnTo>
                      <a:pt x="1001" y="724"/>
                    </a:lnTo>
                    <a:lnTo>
                      <a:pt x="1006" y="729"/>
                    </a:lnTo>
                    <a:lnTo>
                      <a:pt x="1009" y="733"/>
                    </a:lnTo>
                    <a:lnTo>
                      <a:pt x="1013" y="737"/>
                    </a:lnTo>
                    <a:lnTo>
                      <a:pt x="1017" y="743"/>
                    </a:lnTo>
                    <a:lnTo>
                      <a:pt x="1022" y="749"/>
                    </a:lnTo>
                    <a:lnTo>
                      <a:pt x="1027" y="754"/>
                    </a:lnTo>
                    <a:lnTo>
                      <a:pt x="1028" y="755"/>
                    </a:lnTo>
                    <a:lnTo>
                      <a:pt x="1030" y="755"/>
                    </a:lnTo>
                    <a:lnTo>
                      <a:pt x="1031" y="756"/>
                    </a:lnTo>
                    <a:lnTo>
                      <a:pt x="1031" y="758"/>
                    </a:lnTo>
                    <a:lnTo>
                      <a:pt x="1031" y="760"/>
                    </a:lnTo>
                    <a:lnTo>
                      <a:pt x="1030" y="762"/>
                    </a:lnTo>
                    <a:lnTo>
                      <a:pt x="1030" y="763"/>
                    </a:lnTo>
                    <a:lnTo>
                      <a:pt x="1031" y="764"/>
                    </a:lnTo>
                    <a:lnTo>
                      <a:pt x="1033" y="767"/>
                    </a:lnTo>
                    <a:lnTo>
                      <a:pt x="1033" y="768"/>
                    </a:lnTo>
                    <a:lnTo>
                      <a:pt x="1033" y="769"/>
                    </a:lnTo>
                    <a:lnTo>
                      <a:pt x="1034" y="770"/>
                    </a:lnTo>
                    <a:lnTo>
                      <a:pt x="1034" y="771"/>
                    </a:lnTo>
                    <a:lnTo>
                      <a:pt x="1034" y="772"/>
                    </a:lnTo>
                    <a:lnTo>
                      <a:pt x="1035" y="772"/>
                    </a:lnTo>
                    <a:lnTo>
                      <a:pt x="1036" y="772"/>
                    </a:lnTo>
                    <a:lnTo>
                      <a:pt x="1037" y="774"/>
                    </a:lnTo>
                    <a:lnTo>
                      <a:pt x="1037" y="775"/>
                    </a:lnTo>
                    <a:lnTo>
                      <a:pt x="1037" y="776"/>
                    </a:lnTo>
                    <a:lnTo>
                      <a:pt x="1039" y="776"/>
                    </a:lnTo>
                    <a:lnTo>
                      <a:pt x="1040" y="777"/>
                    </a:lnTo>
                    <a:lnTo>
                      <a:pt x="1040" y="778"/>
                    </a:lnTo>
                    <a:lnTo>
                      <a:pt x="1039" y="778"/>
                    </a:lnTo>
                    <a:lnTo>
                      <a:pt x="1039" y="779"/>
                    </a:lnTo>
                    <a:lnTo>
                      <a:pt x="1039" y="780"/>
                    </a:lnTo>
                    <a:lnTo>
                      <a:pt x="1040" y="780"/>
                    </a:lnTo>
                    <a:lnTo>
                      <a:pt x="1041" y="781"/>
                    </a:lnTo>
                    <a:lnTo>
                      <a:pt x="1043" y="787"/>
                    </a:lnTo>
                    <a:lnTo>
                      <a:pt x="1043" y="788"/>
                    </a:lnTo>
                    <a:lnTo>
                      <a:pt x="1043" y="789"/>
                    </a:lnTo>
                    <a:lnTo>
                      <a:pt x="1044" y="791"/>
                    </a:lnTo>
                    <a:lnTo>
                      <a:pt x="1045" y="793"/>
                    </a:lnTo>
                    <a:lnTo>
                      <a:pt x="1048" y="796"/>
                    </a:lnTo>
                    <a:lnTo>
                      <a:pt x="1049" y="799"/>
                    </a:lnTo>
                    <a:lnTo>
                      <a:pt x="1056" y="804"/>
                    </a:lnTo>
                    <a:lnTo>
                      <a:pt x="1058" y="808"/>
                    </a:lnTo>
                    <a:lnTo>
                      <a:pt x="1061" y="811"/>
                    </a:lnTo>
                    <a:lnTo>
                      <a:pt x="1063" y="813"/>
                    </a:lnTo>
                    <a:lnTo>
                      <a:pt x="1065" y="814"/>
                    </a:lnTo>
                    <a:lnTo>
                      <a:pt x="1068" y="814"/>
                    </a:lnTo>
                    <a:lnTo>
                      <a:pt x="1071" y="817"/>
                    </a:lnTo>
                    <a:lnTo>
                      <a:pt x="1073" y="817"/>
                    </a:lnTo>
                    <a:lnTo>
                      <a:pt x="1077" y="818"/>
                    </a:lnTo>
                    <a:lnTo>
                      <a:pt x="1078" y="818"/>
                    </a:lnTo>
                    <a:lnTo>
                      <a:pt x="1084" y="820"/>
                    </a:lnTo>
                    <a:lnTo>
                      <a:pt x="1092" y="821"/>
                    </a:lnTo>
                    <a:lnTo>
                      <a:pt x="1093" y="822"/>
                    </a:lnTo>
                    <a:lnTo>
                      <a:pt x="1094" y="823"/>
                    </a:lnTo>
                    <a:lnTo>
                      <a:pt x="1094" y="825"/>
                    </a:lnTo>
                    <a:lnTo>
                      <a:pt x="1095" y="825"/>
                    </a:lnTo>
                    <a:lnTo>
                      <a:pt x="1096" y="826"/>
                    </a:lnTo>
                    <a:lnTo>
                      <a:pt x="1097" y="827"/>
                    </a:lnTo>
                    <a:lnTo>
                      <a:pt x="1099" y="828"/>
                    </a:lnTo>
                    <a:lnTo>
                      <a:pt x="1099" y="829"/>
                    </a:lnTo>
                    <a:lnTo>
                      <a:pt x="1103" y="834"/>
                    </a:lnTo>
                    <a:lnTo>
                      <a:pt x="1104" y="835"/>
                    </a:lnTo>
                    <a:lnTo>
                      <a:pt x="1113" y="833"/>
                    </a:lnTo>
                    <a:lnTo>
                      <a:pt x="1116" y="834"/>
                    </a:lnTo>
                    <a:lnTo>
                      <a:pt x="1116" y="836"/>
                    </a:lnTo>
                    <a:lnTo>
                      <a:pt x="1114" y="843"/>
                    </a:lnTo>
                    <a:lnTo>
                      <a:pt x="1113" y="851"/>
                    </a:lnTo>
                    <a:lnTo>
                      <a:pt x="1114" y="855"/>
                    </a:lnTo>
                    <a:lnTo>
                      <a:pt x="1117" y="862"/>
                    </a:lnTo>
                    <a:lnTo>
                      <a:pt x="1117" y="866"/>
                    </a:lnTo>
                    <a:lnTo>
                      <a:pt x="1117" y="871"/>
                    </a:lnTo>
                    <a:lnTo>
                      <a:pt x="1118" y="875"/>
                    </a:lnTo>
                    <a:lnTo>
                      <a:pt x="1118" y="880"/>
                    </a:lnTo>
                    <a:lnTo>
                      <a:pt x="1118" y="884"/>
                    </a:lnTo>
                    <a:lnTo>
                      <a:pt x="1118" y="887"/>
                    </a:lnTo>
                    <a:lnTo>
                      <a:pt x="1114" y="894"/>
                    </a:lnTo>
                    <a:lnTo>
                      <a:pt x="1116" y="895"/>
                    </a:lnTo>
                    <a:lnTo>
                      <a:pt x="1117" y="896"/>
                    </a:lnTo>
                    <a:lnTo>
                      <a:pt x="1117" y="897"/>
                    </a:lnTo>
                    <a:lnTo>
                      <a:pt x="1116" y="898"/>
                    </a:lnTo>
                    <a:lnTo>
                      <a:pt x="1114" y="900"/>
                    </a:lnTo>
                    <a:lnTo>
                      <a:pt x="1117" y="902"/>
                    </a:lnTo>
                    <a:lnTo>
                      <a:pt x="1118" y="902"/>
                    </a:lnTo>
                    <a:lnTo>
                      <a:pt x="1119" y="902"/>
                    </a:lnTo>
                    <a:lnTo>
                      <a:pt x="1120" y="902"/>
                    </a:lnTo>
                    <a:lnTo>
                      <a:pt x="1121" y="903"/>
                    </a:lnTo>
                    <a:lnTo>
                      <a:pt x="1123" y="903"/>
                    </a:lnTo>
                    <a:lnTo>
                      <a:pt x="1125" y="903"/>
                    </a:lnTo>
                    <a:lnTo>
                      <a:pt x="1128" y="902"/>
                    </a:lnTo>
                    <a:lnTo>
                      <a:pt x="1129" y="902"/>
                    </a:lnTo>
                    <a:lnTo>
                      <a:pt x="1132" y="901"/>
                    </a:lnTo>
                    <a:lnTo>
                      <a:pt x="1135" y="901"/>
                    </a:lnTo>
                    <a:lnTo>
                      <a:pt x="1136" y="901"/>
                    </a:lnTo>
                    <a:lnTo>
                      <a:pt x="1139" y="900"/>
                    </a:lnTo>
                    <a:lnTo>
                      <a:pt x="1140" y="901"/>
                    </a:lnTo>
                    <a:lnTo>
                      <a:pt x="1142" y="902"/>
                    </a:lnTo>
                    <a:lnTo>
                      <a:pt x="1143" y="902"/>
                    </a:lnTo>
                    <a:lnTo>
                      <a:pt x="1144" y="903"/>
                    </a:lnTo>
                    <a:lnTo>
                      <a:pt x="1145" y="903"/>
                    </a:lnTo>
                    <a:lnTo>
                      <a:pt x="1145" y="904"/>
                    </a:lnTo>
                    <a:lnTo>
                      <a:pt x="1146" y="905"/>
                    </a:lnTo>
                    <a:lnTo>
                      <a:pt x="1148" y="910"/>
                    </a:lnTo>
                    <a:lnTo>
                      <a:pt x="1147" y="909"/>
                    </a:lnTo>
                    <a:lnTo>
                      <a:pt x="1146" y="909"/>
                    </a:lnTo>
                    <a:lnTo>
                      <a:pt x="1145" y="910"/>
                    </a:lnTo>
                    <a:lnTo>
                      <a:pt x="1144" y="911"/>
                    </a:lnTo>
                    <a:lnTo>
                      <a:pt x="1144" y="912"/>
                    </a:lnTo>
                    <a:lnTo>
                      <a:pt x="1143" y="913"/>
                    </a:lnTo>
                    <a:lnTo>
                      <a:pt x="1144" y="921"/>
                    </a:lnTo>
                    <a:lnTo>
                      <a:pt x="1144" y="922"/>
                    </a:lnTo>
                    <a:lnTo>
                      <a:pt x="1145" y="923"/>
                    </a:lnTo>
                    <a:lnTo>
                      <a:pt x="1145" y="925"/>
                    </a:lnTo>
                    <a:lnTo>
                      <a:pt x="1145" y="926"/>
                    </a:lnTo>
                    <a:lnTo>
                      <a:pt x="1144" y="927"/>
                    </a:lnTo>
                    <a:lnTo>
                      <a:pt x="1142" y="927"/>
                    </a:lnTo>
                    <a:lnTo>
                      <a:pt x="1140" y="928"/>
                    </a:lnTo>
                    <a:lnTo>
                      <a:pt x="1140" y="929"/>
                    </a:lnTo>
                    <a:lnTo>
                      <a:pt x="1139" y="938"/>
                    </a:lnTo>
                    <a:lnTo>
                      <a:pt x="1139" y="942"/>
                    </a:lnTo>
                    <a:lnTo>
                      <a:pt x="1138" y="943"/>
                    </a:lnTo>
                    <a:lnTo>
                      <a:pt x="1137" y="943"/>
                    </a:lnTo>
                    <a:lnTo>
                      <a:pt x="1136" y="942"/>
                    </a:lnTo>
                    <a:lnTo>
                      <a:pt x="1135" y="942"/>
                    </a:lnTo>
                    <a:lnTo>
                      <a:pt x="1134" y="942"/>
                    </a:lnTo>
                    <a:lnTo>
                      <a:pt x="1131" y="942"/>
                    </a:lnTo>
                    <a:lnTo>
                      <a:pt x="1129" y="942"/>
                    </a:lnTo>
                    <a:lnTo>
                      <a:pt x="1123" y="942"/>
                    </a:lnTo>
                    <a:lnTo>
                      <a:pt x="1119" y="942"/>
                    </a:lnTo>
                    <a:lnTo>
                      <a:pt x="1114" y="942"/>
                    </a:lnTo>
                    <a:lnTo>
                      <a:pt x="1113" y="942"/>
                    </a:lnTo>
                    <a:lnTo>
                      <a:pt x="1113" y="943"/>
                    </a:lnTo>
                    <a:lnTo>
                      <a:pt x="1112" y="944"/>
                    </a:lnTo>
                    <a:lnTo>
                      <a:pt x="1111" y="944"/>
                    </a:lnTo>
                    <a:lnTo>
                      <a:pt x="1110" y="944"/>
                    </a:lnTo>
                    <a:lnTo>
                      <a:pt x="1109" y="944"/>
                    </a:lnTo>
                    <a:lnTo>
                      <a:pt x="1108" y="944"/>
                    </a:lnTo>
                    <a:lnTo>
                      <a:pt x="1106" y="945"/>
                    </a:lnTo>
                    <a:lnTo>
                      <a:pt x="1105" y="945"/>
                    </a:lnTo>
                    <a:lnTo>
                      <a:pt x="1095" y="946"/>
                    </a:lnTo>
                    <a:lnTo>
                      <a:pt x="1094" y="947"/>
                    </a:lnTo>
                    <a:lnTo>
                      <a:pt x="1094" y="948"/>
                    </a:lnTo>
                    <a:lnTo>
                      <a:pt x="1093" y="948"/>
                    </a:lnTo>
                    <a:lnTo>
                      <a:pt x="1092" y="948"/>
                    </a:lnTo>
                    <a:lnTo>
                      <a:pt x="1091" y="948"/>
                    </a:lnTo>
                    <a:lnTo>
                      <a:pt x="1090" y="950"/>
                    </a:lnTo>
                    <a:lnTo>
                      <a:pt x="1088" y="950"/>
                    </a:lnTo>
                    <a:lnTo>
                      <a:pt x="1087" y="951"/>
                    </a:lnTo>
                    <a:lnTo>
                      <a:pt x="1087" y="952"/>
                    </a:lnTo>
                    <a:lnTo>
                      <a:pt x="1087" y="953"/>
                    </a:lnTo>
                    <a:lnTo>
                      <a:pt x="1087" y="954"/>
                    </a:lnTo>
                    <a:lnTo>
                      <a:pt x="1085" y="955"/>
                    </a:lnTo>
                    <a:lnTo>
                      <a:pt x="1085" y="956"/>
                    </a:lnTo>
                    <a:lnTo>
                      <a:pt x="1085" y="958"/>
                    </a:lnTo>
                    <a:lnTo>
                      <a:pt x="1085" y="959"/>
                    </a:lnTo>
                    <a:lnTo>
                      <a:pt x="1086" y="960"/>
                    </a:lnTo>
                    <a:lnTo>
                      <a:pt x="1084" y="961"/>
                    </a:lnTo>
                    <a:lnTo>
                      <a:pt x="1082" y="961"/>
                    </a:lnTo>
                    <a:lnTo>
                      <a:pt x="1079" y="960"/>
                    </a:lnTo>
                    <a:lnTo>
                      <a:pt x="1077" y="960"/>
                    </a:lnTo>
                    <a:lnTo>
                      <a:pt x="1076" y="961"/>
                    </a:lnTo>
                    <a:lnTo>
                      <a:pt x="1076" y="962"/>
                    </a:lnTo>
                    <a:lnTo>
                      <a:pt x="1076" y="963"/>
                    </a:lnTo>
                    <a:lnTo>
                      <a:pt x="1073" y="963"/>
                    </a:lnTo>
                    <a:lnTo>
                      <a:pt x="1071" y="964"/>
                    </a:lnTo>
                    <a:lnTo>
                      <a:pt x="1070" y="964"/>
                    </a:lnTo>
                    <a:lnTo>
                      <a:pt x="1068" y="965"/>
                    </a:lnTo>
                    <a:lnTo>
                      <a:pt x="1061" y="968"/>
                    </a:lnTo>
                    <a:lnTo>
                      <a:pt x="1060" y="969"/>
                    </a:lnTo>
                    <a:lnTo>
                      <a:pt x="1059" y="971"/>
                    </a:lnTo>
                    <a:lnTo>
                      <a:pt x="1059" y="973"/>
                    </a:lnTo>
                    <a:lnTo>
                      <a:pt x="1058" y="977"/>
                    </a:lnTo>
                    <a:lnTo>
                      <a:pt x="1058" y="980"/>
                    </a:lnTo>
                    <a:lnTo>
                      <a:pt x="1057" y="985"/>
                    </a:lnTo>
                    <a:lnTo>
                      <a:pt x="1057" y="990"/>
                    </a:lnTo>
                    <a:lnTo>
                      <a:pt x="1056" y="995"/>
                    </a:lnTo>
                    <a:lnTo>
                      <a:pt x="1056" y="996"/>
                    </a:lnTo>
                    <a:lnTo>
                      <a:pt x="1054" y="997"/>
                    </a:lnTo>
                    <a:lnTo>
                      <a:pt x="1053" y="997"/>
                    </a:lnTo>
                    <a:lnTo>
                      <a:pt x="1052" y="997"/>
                    </a:lnTo>
                    <a:lnTo>
                      <a:pt x="1051" y="997"/>
                    </a:lnTo>
                    <a:lnTo>
                      <a:pt x="1050" y="1000"/>
                    </a:lnTo>
                    <a:lnTo>
                      <a:pt x="1050" y="1002"/>
                    </a:lnTo>
                    <a:lnTo>
                      <a:pt x="1051" y="1004"/>
                    </a:lnTo>
                    <a:lnTo>
                      <a:pt x="1050" y="1006"/>
                    </a:lnTo>
                    <a:lnTo>
                      <a:pt x="1050" y="1007"/>
                    </a:lnTo>
                    <a:lnTo>
                      <a:pt x="1049" y="1009"/>
                    </a:lnTo>
                    <a:lnTo>
                      <a:pt x="1049" y="1010"/>
                    </a:lnTo>
                    <a:lnTo>
                      <a:pt x="1049" y="1013"/>
                    </a:lnTo>
                    <a:lnTo>
                      <a:pt x="1048" y="1019"/>
                    </a:lnTo>
                    <a:lnTo>
                      <a:pt x="1048" y="1026"/>
                    </a:lnTo>
                    <a:lnTo>
                      <a:pt x="1048" y="1031"/>
                    </a:lnTo>
                    <a:lnTo>
                      <a:pt x="1045" y="1037"/>
                    </a:lnTo>
                    <a:lnTo>
                      <a:pt x="1045" y="1036"/>
                    </a:lnTo>
                    <a:lnTo>
                      <a:pt x="1044" y="1035"/>
                    </a:lnTo>
                    <a:lnTo>
                      <a:pt x="1043" y="1034"/>
                    </a:lnTo>
                    <a:lnTo>
                      <a:pt x="1042" y="1035"/>
                    </a:lnTo>
                    <a:lnTo>
                      <a:pt x="1042" y="1036"/>
                    </a:lnTo>
                    <a:lnTo>
                      <a:pt x="1043" y="1036"/>
                    </a:lnTo>
                    <a:lnTo>
                      <a:pt x="1043" y="1037"/>
                    </a:lnTo>
                    <a:lnTo>
                      <a:pt x="1042" y="1037"/>
                    </a:lnTo>
                    <a:lnTo>
                      <a:pt x="1041" y="1037"/>
                    </a:lnTo>
                    <a:lnTo>
                      <a:pt x="1040" y="1037"/>
                    </a:lnTo>
                    <a:lnTo>
                      <a:pt x="1039" y="1037"/>
                    </a:lnTo>
                    <a:lnTo>
                      <a:pt x="1041" y="1038"/>
                    </a:lnTo>
                    <a:lnTo>
                      <a:pt x="1042" y="1039"/>
                    </a:lnTo>
                    <a:lnTo>
                      <a:pt x="1041" y="1039"/>
                    </a:lnTo>
                    <a:lnTo>
                      <a:pt x="1040" y="1040"/>
                    </a:lnTo>
                    <a:lnTo>
                      <a:pt x="1040" y="1042"/>
                    </a:lnTo>
                    <a:lnTo>
                      <a:pt x="1040" y="1043"/>
                    </a:lnTo>
                    <a:lnTo>
                      <a:pt x="1039" y="1043"/>
                    </a:lnTo>
                    <a:lnTo>
                      <a:pt x="1035" y="1044"/>
                    </a:lnTo>
                    <a:lnTo>
                      <a:pt x="1036" y="1045"/>
                    </a:lnTo>
                    <a:lnTo>
                      <a:pt x="1035" y="1046"/>
                    </a:lnTo>
                    <a:lnTo>
                      <a:pt x="1025" y="1043"/>
                    </a:lnTo>
                    <a:lnTo>
                      <a:pt x="1022" y="1043"/>
                    </a:lnTo>
                    <a:lnTo>
                      <a:pt x="1022" y="1042"/>
                    </a:lnTo>
                    <a:lnTo>
                      <a:pt x="1020" y="1039"/>
                    </a:lnTo>
                    <a:lnTo>
                      <a:pt x="1013" y="1037"/>
                    </a:lnTo>
                    <a:lnTo>
                      <a:pt x="1002" y="1035"/>
                    </a:lnTo>
                    <a:lnTo>
                      <a:pt x="994" y="1032"/>
                    </a:lnTo>
                    <a:lnTo>
                      <a:pt x="989" y="1032"/>
                    </a:lnTo>
                    <a:lnTo>
                      <a:pt x="988" y="1031"/>
                    </a:lnTo>
                    <a:lnTo>
                      <a:pt x="989" y="1031"/>
                    </a:lnTo>
                    <a:lnTo>
                      <a:pt x="987" y="1029"/>
                    </a:lnTo>
                    <a:lnTo>
                      <a:pt x="987" y="1028"/>
                    </a:lnTo>
                    <a:lnTo>
                      <a:pt x="987" y="1025"/>
                    </a:lnTo>
                    <a:lnTo>
                      <a:pt x="987" y="1023"/>
                    </a:lnTo>
                    <a:lnTo>
                      <a:pt x="984" y="1021"/>
                    </a:lnTo>
                    <a:lnTo>
                      <a:pt x="983" y="1021"/>
                    </a:lnTo>
                    <a:lnTo>
                      <a:pt x="982" y="1021"/>
                    </a:lnTo>
                    <a:lnTo>
                      <a:pt x="981" y="1021"/>
                    </a:lnTo>
                    <a:lnTo>
                      <a:pt x="977" y="1022"/>
                    </a:lnTo>
                    <a:lnTo>
                      <a:pt x="976" y="1022"/>
                    </a:lnTo>
                    <a:lnTo>
                      <a:pt x="975" y="1023"/>
                    </a:lnTo>
                    <a:lnTo>
                      <a:pt x="975" y="1025"/>
                    </a:lnTo>
                    <a:lnTo>
                      <a:pt x="974" y="1026"/>
                    </a:lnTo>
                    <a:lnTo>
                      <a:pt x="974" y="1027"/>
                    </a:lnTo>
                    <a:lnTo>
                      <a:pt x="975" y="1028"/>
                    </a:lnTo>
                    <a:lnTo>
                      <a:pt x="976" y="1028"/>
                    </a:lnTo>
                    <a:lnTo>
                      <a:pt x="977" y="1029"/>
                    </a:lnTo>
                    <a:lnTo>
                      <a:pt x="979" y="1030"/>
                    </a:lnTo>
                    <a:lnTo>
                      <a:pt x="979" y="1031"/>
                    </a:lnTo>
                    <a:lnTo>
                      <a:pt x="977" y="1031"/>
                    </a:lnTo>
                    <a:lnTo>
                      <a:pt x="976" y="1030"/>
                    </a:lnTo>
                    <a:lnTo>
                      <a:pt x="974" y="1029"/>
                    </a:lnTo>
                    <a:lnTo>
                      <a:pt x="972" y="1029"/>
                    </a:lnTo>
                    <a:lnTo>
                      <a:pt x="970" y="1029"/>
                    </a:lnTo>
                    <a:lnTo>
                      <a:pt x="968" y="1027"/>
                    </a:lnTo>
                    <a:lnTo>
                      <a:pt x="968" y="1026"/>
                    </a:lnTo>
                    <a:lnTo>
                      <a:pt x="967" y="1026"/>
                    </a:lnTo>
                    <a:lnTo>
                      <a:pt x="965" y="1026"/>
                    </a:lnTo>
                    <a:lnTo>
                      <a:pt x="963" y="1026"/>
                    </a:lnTo>
                    <a:lnTo>
                      <a:pt x="963" y="1027"/>
                    </a:lnTo>
                    <a:lnTo>
                      <a:pt x="964" y="1028"/>
                    </a:lnTo>
                    <a:lnTo>
                      <a:pt x="963" y="1029"/>
                    </a:lnTo>
                    <a:lnTo>
                      <a:pt x="962" y="1029"/>
                    </a:lnTo>
                    <a:lnTo>
                      <a:pt x="961" y="1028"/>
                    </a:lnTo>
                    <a:lnTo>
                      <a:pt x="959" y="1028"/>
                    </a:lnTo>
                    <a:lnTo>
                      <a:pt x="958" y="1028"/>
                    </a:lnTo>
                    <a:lnTo>
                      <a:pt x="957" y="1028"/>
                    </a:lnTo>
                    <a:lnTo>
                      <a:pt x="957" y="1027"/>
                    </a:lnTo>
                    <a:lnTo>
                      <a:pt x="956" y="1026"/>
                    </a:lnTo>
                    <a:lnTo>
                      <a:pt x="954" y="1027"/>
                    </a:lnTo>
                    <a:lnTo>
                      <a:pt x="950" y="1027"/>
                    </a:lnTo>
                    <a:lnTo>
                      <a:pt x="947" y="1027"/>
                    </a:lnTo>
                    <a:lnTo>
                      <a:pt x="945" y="1029"/>
                    </a:lnTo>
                    <a:lnTo>
                      <a:pt x="942" y="1028"/>
                    </a:lnTo>
                    <a:lnTo>
                      <a:pt x="940" y="1026"/>
                    </a:lnTo>
                    <a:lnTo>
                      <a:pt x="938" y="1025"/>
                    </a:lnTo>
                    <a:lnTo>
                      <a:pt x="930" y="1025"/>
                    </a:lnTo>
                    <a:lnTo>
                      <a:pt x="928" y="1025"/>
                    </a:lnTo>
                    <a:lnTo>
                      <a:pt x="923" y="1023"/>
                    </a:lnTo>
                    <a:lnTo>
                      <a:pt x="921" y="1021"/>
                    </a:lnTo>
                    <a:lnTo>
                      <a:pt x="919" y="1020"/>
                    </a:lnTo>
                    <a:lnTo>
                      <a:pt x="915" y="1020"/>
                    </a:lnTo>
                    <a:lnTo>
                      <a:pt x="907" y="1021"/>
                    </a:lnTo>
                    <a:lnTo>
                      <a:pt x="906" y="1022"/>
                    </a:lnTo>
                    <a:lnTo>
                      <a:pt x="903" y="1022"/>
                    </a:lnTo>
                    <a:lnTo>
                      <a:pt x="899" y="1025"/>
                    </a:lnTo>
                    <a:lnTo>
                      <a:pt x="898" y="1025"/>
                    </a:lnTo>
                    <a:lnTo>
                      <a:pt x="897" y="1025"/>
                    </a:lnTo>
                    <a:lnTo>
                      <a:pt x="897" y="1023"/>
                    </a:lnTo>
                    <a:lnTo>
                      <a:pt x="896" y="1023"/>
                    </a:lnTo>
                    <a:lnTo>
                      <a:pt x="895" y="1025"/>
                    </a:lnTo>
                    <a:lnTo>
                      <a:pt x="894" y="1023"/>
                    </a:lnTo>
                    <a:lnTo>
                      <a:pt x="893" y="1023"/>
                    </a:lnTo>
                    <a:lnTo>
                      <a:pt x="892" y="1023"/>
                    </a:lnTo>
                    <a:lnTo>
                      <a:pt x="890" y="1022"/>
                    </a:lnTo>
                    <a:lnTo>
                      <a:pt x="888" y="1018"/>
                    </a:lnTo>
                    <a:lnTo>
                      <a:pt x="887" y="1017"/>
                    </a:lnTo>
                    <a:lnTo>
                      <a:pt x="885" y="1015"/>
                    </a:lnTo>
                    <a:lnTo>
                      <a:pt x="882" y="1015"/>
                    </a:lnTo>
                    <a:lnTo>
                      <a:pt x="881" y="1015"/>
                    </a:lnTo>
                    <a:lnTo>
                      <a:pt x="881" y="1014"/>
                    </a:lnTo>
                    <a:lnTo>
                      <a:pt x="881" y="1013"/>
                    </a:lnTo>
                    <a:lnTo>
                      <a:pt x="880" y="1013"/>
                    </a:lnTo>
                    <a:lnTo>
                      <a:pt x="875" y="1013"/>
                    </a:lnTo>
                    <a:lnTo>
                      <a:pt x="864" y="1011"/>
                    </a:lnTo>
                    <a:lnTo>
                      <a:pt x="861" y="1012"/>
                    </a:lnTo>
                    <a:lnTo>
                      <a:pt x="858" y="1012"/>
                    </a:lnTo>
                    <a:lnTo>
                      <a:pt x="856" y="1011"/>
                    </a:lnTo>
                    <a:lnTo>
                      <a:pt x="856" y="1010"/>
                    </a:lnTo>
                    <a:lnTo>
                      <a:pt x="855" y="1010"/>
                    </a:lnTo>
                    <a:lnTo>
                      <a:pt x="853" y="1011"/>
                    </a:lnTo>
                    <a:lnTo>
                      <a:pt x="852" y="1011"/>
                    </a:lnTo>
                    <a:lnTo>
                      <a:pt x="851" y="1012"/>
                    </a:lnTo>
                    <a:lnTo>
                      <a:pt x="850" y="1012"/>
                    </a:lnTo>
                    <a:lnTo>
                      <a:pt x="849" y="1012"/>
                    </a:lnTo>
                    <a:lnTo>
                      <a:pt x="847" y="1013"/>
                    </a:lnTo>
                    <a:lnTo>
                      <a:pt x="846" y="1013"/>
                    </a:lnTo>
                    <a:lnTo>
                      <a:pt x="846" y="1012"/>
                    </a:lnTo>
                    <a:lnTo>
                      <a:pt x="844" y="1014"/>
                    </a:lnTo>
                    <a:lnTo>
                      <a:pt x="842" y="1014"/>
                    </a:lnTo>
                    <a:lnTo>
                      <a:pt x="839" y="1014"/>
                    </a:lnTo>
                    <a:lnTo>
                      <a:pt x="838" y="1013"/>
                    </a:lnTo>
                    <a:lnTo>
                      <a:pt x="836" y="1013"/>
                    </a:lnTo>
                    <a:lnTo>
                      <a:pt x="835" y="1012"/>
                    </a:lnTo>
                    <a:lnTo>
                      <a:pt x="833" y="1011"/>
                    </a:lnTo>
                    <a:lnTo>
                      <a:pt x="832" y="1006"/>
                    </a:lnTo>
                    <a:lnTo>
                      <a:pt x="829" y="1004"/>
                    </a:lnTo>
                    <a:lnTo>
                      <a:pt x="827" y="1004"/>
                    </a:lnTo>
                    <a:lnTo>
                      <a:pt x="825" y="1004"/>
                    </a:lnTo>
                    <a:lnTo>
                      <a:pt x="822" y="1006"/>
                    </a:lnTo>
                    <a:lnTo>
                      <a:pt x="820" y="1007"/>
                    </a:lnTo>
                    <a:lnTo>
                      <a:pt x="819" y="1009"/>
                    </a:lnTo>
                    <a:lnTo>
                      <a:pt x="818" y="1009"/>
                    </a:lnTo>
                    <a:lnTo>
                      <a:pt x="818" y="1005"/>
                    </a:lnTo>
                    <a:lnTo>
                      <a:pt x="819" y="1005"/>
                    </a:lnTo>
                    <a:lnTo>
                      <a:pt x="819" y="1004"/>
                    </a:lnTo>
                    <a:lnTo>
                      <a:pt x="818" y="1002"/>
                    </a:lnTo>
                    <a:lnTo>
                      <a:pt x="817" y="1001"/>
                    </a:lnTo>
                    <a:lnTo>
                      <a:pt x="816" y="1001"/>
                    </a:lnTo>
                    <a:lnTo>
                      <a:pt x="815" y="1001"/>
                    </a:lnTo>
                    <a:lnTo>
                      <a:pt x="813" y="1001"/>
                    </a:lnTo>
                    <a:lnTo>
                      <a:pt x="810" y="1002"/>
                    </a:lnTo>
                    <a:lnTo>
                      <a:pt x="809" y="1002"/>
                    </a:lnTo>
                    <a:lnTo>
                      <a:pt x="808" y="1001"/>
                    </a:lnTo>
                    <a:lnTo>
                      <a:pt x="807" y="1001"/>
                    </a:lnTo>
                    <a:lnTo>
                      <a:pt x="806" y="1001"/>
                    </a:lnTo>
                    <a:lnTo>
                      <a:pt x="804" y="1002"/>
                    </a:lnTo>
                    <a:lnTo>
                      <a:pt x="803" y="1001"/>
                    </a:lnTo>
                    <a:lnTo>
                      <a:pt x="799" y="1000"/>
                    </a:lnTo>
                    <a:lnTo>
                      <a:pt x="800" y="1000"/>
                    </a:lnTo>
                    <a:lnTo>
                      <a:pt x="792" y="998"/>
                    </a:lnTo>
                    <a:lnTo>
                      <a:pt x="791" y="998"/>
                    </a:lnTo>
                    <a:lnTo>
                      <a:pt x="791" y="997"/>
                    </a:lnTo>
                    <a:lnTo>
                      <a:pt x="790" y="994"/>
                    </a:lnTo>
                    <a:lnTo>
                      <a:pt x="789" y="990"/>
                    </a:lnTo>
                    <a:lnTo>
                      <a:pt x="787" y="988"/>
                    </a:lnTo>
                    <a:lnTo>
                      <a:pt x="787" y="987"/>
                    </a:lnTo>
                    <a:lnTo>
                      <a:pt x="786" y="986"/>
                    </a:lnTo>
                    <a:lnTo>
                      <a:pt x="785" y="985"/>
                    </a:lnTo>
                    <a:lnTo>
                      <a:pt x="784" y="985"/>
                    </a:lnTo>
                    <a:lnTo>
                      <a:pt x="784" y="984"/>
                    </a:lnTo>
                    <a:lnTo>
                      <a:pt x="783" y="981"/>
                    </a:lnTo>
                    <a:lnTo>
                      <a:pt x="783" y="980"/>
                    </a:lnTo>
                    <a:lnTo>
                      <a:pt x="782" y="979"/>
                    </a:lnTo>
                    <a:lnTo>
                      <a:pt x="782" y="978"/>
                    </a:lnTo>
                    <a:lnTo>
                      <a:pt x="783" y="977"/>
                    </a:lnTo>
                    <a:lnTo>
                      <a:pt x="784" y="975"/>
                    </a:lnTo>
                    <a:lnTo>
                      <a:pt x="785" y="973"/>
                    </a:lnTo>
                    <a:lnTo>
                      <a:pt x="784" y="971"/>
                    </a:lnTo>
                    <a:lnTo>
                      <a:pt x="781" y="967"/>
                    </a:lnTo>
                    <a:lnTo>
                      <a:pt x="781" y="964"/>
                    </a:lnTo>
                    <a:lnTo>
                      <a:pt x="779" y="964"/>
                    </a:lnTo>
                    <a:lnTo>
                      <a:pt x="779" y="961"/>
                    </a:lnTo>
                    <a:lnTo>
                      <a:pt x="779" y="960"/>
                    </a:lnTo>
                    <a:lnTo>
                      <a:pt x="778" y="959"/>
                    </a:lnTo>
                    <a:lnTo>
                      <a:pt x="777" y="958"/>
                    </a:lnTo>
                    <a:lnTo>
                      <a:pt x="777" y="956"/>
                    </a:lnTo>
                    <a:lnTo>
                      <a:pt x="777" y="955"/>
                    </a:lnTo>
                    <a:lnTo>
                      <a:pt x="777" y="954"/>
                    </a:lnTo>
                    <a:lnTo>
                      <a:pt x="777" y="946"/>
                    </a:lnTo>
                    <a:lnTo>
                      <a:pt x="777" y="943"/>
                    </a:lnTo>
                    <a:lnTo>
                      <a:pt x="774" y="927"/>
                    </a:lnTo>
                    <a:lnTo>
                      <a:pt x="773" y="926"/>
                    </a:lnTo>
                    <a:lnTo>
                      <a:pt x="770" y="925"/>
                    </a:lnTo>
                    <a:lnTo>
                      <a:pt x="770" y="923"/>
                    </a:lnTo>
                    <a:lnTo>
                      <a:pt x="770" y="922"/>
                    </a:lnTo>
                    <a:lnTo>
                      <a:pt x="768" y="921"/>
                    </a:lnTo>
                    <a:lnTo>
                      <a:pt x="768" y="920"/>
                    </a:lnTo>
                    <a:lnTo>
                      <a:pt x="769" y="920"/>
                    </a:lnTo>
                    <a:lnTo>
                      <a:pt x="770" y="920"/>
                    </a:lnTo>
                    <a:lnTo>
                      <a:pt x="770" y="919"/>
                    </a:lnTo>
                    <a:lnTo>
                      <a:pt x="770" y="918"/>
                    </a:lnTo>
                    <a:lnTo>
                      <a:pt x="769" y="918"/>
                    </a:lnTo>
                    <a:lnTo>
                      <a:pt x="768" y="918"/>
                    </a:lnTo>
                    <a:lnTo>
                      <a:pt x="767" y="918"/>
                    </a:lnTo>
                    <a:lnTo>
                      <a:pt x="766" y="917"/>
                    </a:lnTo>
                    <a:lnTo>
                      <a:pt x="765" y="917"/>
                    </a:lnTo>
                    <a:lnTo>
                      <a:pt x="764" y="915"/>
                    </a:lnTo>
                    <a:lnTo>
                      <a:pt x="763" y="915"/>
                    </a:lnTo>
                    <a:lnTo>
                      <a:pt x="763" y="914"/>
                    </a:lnTo>
                    <a:lnTo>
                      <a:pt x="764" y="914"/>
                    </a:lnTo>
                    <a:lnTo>
                      <a:pt x="765" y="913"/>
                    </a:lnTo>
                    <a:lnTo>
                      <a:pt x="766" y="913"/>
                    </a:lnTo>
                    <a:lnTo>
                      <a:pt x="766" y="912"/>
                    </a:lnTo>
                    <a:lnTo>
                      <a:pt x="764" y="912"/>
                    </a:lnTo>
                    <a:lnTo>
                      <a:pt x="763" y="911"/>
                    </a:lnTo>
                    <a:lnTo>
                      <a:pt x="761" y="910"/>
                    </a:lnTo>
                    <a:lnTo>
                      <a:pt x="761" y="908"/>
                    </a:lnTo>
                    <a:lnTo>
                      <a:pt x="760" y="909"/>
                    </a:lnTo>
                    <a:lnTo>
                      <a:pt x="759" y="909"/>
                    </a:lnTo>
                    <a:lnTo>
                      <a:pt x="758" y="909"/>
                    </a:lnTo>
                    <a:lnTo>
                      <a:pt x="757" y="909"/>
                    </a:lnTo>
                    <a:lnTo>
                      <a:pt x="757" y="908"/>
                    </a:lnTo>
                    <a:lnTo>
                      <a:pt x="756" y="908"/>
                    </a:lnTo>
                    <a:lnTo>
                      <a:pt x="749" y="908"/>
                    </a:lnTo>
                    <a:lnTo>
                      <a:pt x="748" y="906"/>
                    </a:lnTo>
                    <a:lnTo>
                      <a:pt x="748" y="908"/>
                    </a:lnTo>
                    <a:lnTo>
                      <a:pt x="746" y="906"/>
                    </a:lnTo>
                    <a:lnTo>
                      <a:pt x="744" y="906"/>
                    </a:lnTo>
                    <a:lnTo>
                      <a:pt x="741" y="905"/>
                    </a:lnTo>
                    <a:lnTo>
                      <a:pt x="739" y="905"/>
                    </a:lnTo>
                    <a:lnTo>
                      <a:pt x="735" y="904"/>
                    </a:lnTo>
                    <a:lnTo>
                      <a:pt x="734" y="904"/>
                    </a:lnTo>
                    <a:lnTo>
                      <a:pt x="730" y="904"/>
                    </a:lnTo>
                    <a:lnTo>
                      <a:pt x="729" y="904"/>
                    </a:lnTo>
                    <a:lnTo>
                      <a:pt x="726" y="905"/>
                    </a:lnTo>
                    <a:lnTo>
                      <a:pt x="725" y="906"/>
                    </a:lnTo>
                    <a:lnTo>
                      <a:pt x="722" y="906"/>
                    </a:lnTo>
                    <a:lnTo>
                      <a:pt x="720" y="906"/>
                    </a:lnTo>
                    <a:lnTo>
                      <a:pt x="718" y="908"/>
                    </a:lnTo>
                    <a:lnTo>
                      <a:pt x="718" y="909"/>
                    </a:lnTo>
                    <a:lnTo>
                      <a:pt x="717" y="910"/>
                    </a:lnTo>
                    <a:lnTo>
                      <a:pt x="716" y="911"/>
                    </a:lnTo>
                    <a:lnTo>
                      <a:pt x="712" y="913"/>
                    </a:lnTo>
                    <a:lnTo>
                      <a:pt x="710" y="914"/>
                    </a:lnTo>
                    <a:lnTo>
                      <a:pt x="709" y="915"/>
                    </a:lnTo>
                    <a:lnTo>
                      <a:pt x="708" y="915"/>
                    </a:lnTo>
                    <a:lnTo>
                      <a:pt x="706" y="917"/>
                    </a:lnTo>
                    <a:lnTo>
                      <a:pt x="704" y="917"/>
                    </a:lnTo>
                    <a:lnTo>
                      <a:pt x="703" y="917"/>
                    </a:lnTo>
                    <a:lnTo>
                      <a:pt x="700" y="917"/>
                    </a:lnTo>
                    <a:lnTo>
                      <a:pt x="699" y="918"/>
                    </a:lnTo>
                    <a:lnTo>
                      <a:pt x="697" y="918"/>
                    </a:lnTo>
                    <a:lnTo>
                      <a:pt x="695" y="918"/>
                    </a:lnTo>
                    <a:lnTo>
                      <a:pt x="694" y="918"/>
                    </a:lnTo>
                    <a:lnTo>
                      <a:pt x="692" y="918"/>
                    </a:lnTo>
                    <a:lnTo>
                      <a:pt x="691" y="920"/>
                    </a:lnTo>
                    <a:lnTo>
                      <a:pt x="690" y="920"/>
                    </a:lnTo>
                    <a:lnTo>
                      <a:pt x="689" y="920"/>
                    </a:lnTo>
                    <a:lnTo>
                      <a:pt x="687" y="925"/>
                    </a:lnTo>
                    <a:lnTo>
                      <a:pt x="687" y="923"/>
                    </a:lnTo>
                    <a:lnTo>
                      <a:pt x="688" y="923"/>
                    </a:lnTo>
                    <a:lnTo>
                      <a:pt x="688" y="925"/>
                    </a:lnTo>
                    <a:lnTo>
                      <a:pt x="688" y="927"/>
                    </a:lnTo>
                    <a:lnTo>
                      <a:pt x="687" y="929"/>
                    </a:lnTo>
                    <a:lnTo>
                      <a:pt x="687" y="930"/>
                    </a:lnTo>
                    <a:lnTo>
                      <a:pt x="684" y="931"/>
                    </a:lnTo>
                    <a:lnTo>
                      <a:pt x="682" y="933"/>
                    </a:lnTo>
                    <a:lnTo>
                      <a:pt x="680" y="934"/>
                    </a:lnTo>
                    <a:lnTo>
                      <a:pt x="677" y="934"/>
                    </a:lnTo>
                    <a:lnTo>
                      <a:pt x="672" y="931"/>
                    </a:lnTo>
                    <a:lnTo>
                      <a:pt x="670" y="931"/>
                    </a:lnTo>
                    <a:lnTo>
                      <a:pt x="667" y="933"/>
                    </a:lnTo>
                    <a:lnTo>
                      <a:pt x="666" y="934"/>
                    </a:lnTo>
                    <a:lnTo>
                      <a:pt x="666" y="935"/>
                    </a:lnTo>
                    <a:lnTo>
                      <a:pt x="665" y="936"/>
                    </a:lnTo>
                    <a:lnTo>
                      <a:pt x="664" y="936"/>
                    </a:lnTo>
                    <a:lnTo>
                      <a:pt x="663" y="936"/>
                    </a:lnTo>
                    <a:lnTo>
                      <a:pt x="661" y="937"/>
                    </a:lnTo>
                    <a:lnTo>
                      <a:pt x="660" y="937"/>
                    </a:lnTo>
                    <a:lnTo>
                      <a:pt x="655" y="940"/>
                    </a:lnTo>
                    <a:lnTo>
                      <a:pt x="655" y="942"/>
                    </a:lnTo>
                    <a:lnTo>
                      <a:pt x="649" y="946"/>
                    </a:lnTo>
                    <a:lnTo>
                      <a:pt x="643" y="950"/>
                    </a:lnTo>
                    <a:lnTo>
                      <a:pt x="643" y="951"/>
                    </a:lnTo>
                    <a:lnTo>
                      <a:pt x="641" y="951"/>
                    </a:lnTo>
                    <a:lnTo>
                      <a:pt x="640" y="951"/>
                    </a:lnTo>
                    <a:lnTo>
                      <a:pt x="639" y="951"/>
                    </a:lnTo>
                    <a:lnTo>
                      <a:pt x="638" y="951"/>
                    </a:lnTo>
                    <a:lnTo>
                      <a:pt x="634" y="951"/>
                    </a:lnTo>
                    <a:lnTo>
                      <a:pt x="630" y="951"/>
                    </a:lnTo>
                    <a:lnTo>
                      <a:pt x="629" y="948"/>
                    </a:lnTo>
                    <a:lnTo>
                      <a:pt x="629" y="947"/>
                    </a:lnTo>
                    <a:lnTo>
                      <a:pt x="627" y="945"/>
                    </a:lnTo>
                    <a:lnTo>
                      <a:pt x="624" y="945"/>
                    </a:lnTo>
                    <a:lnTo>
                      <a:pt x="619" y="945"/>
                    </a:lnTo>
                    <a:lnTo>
                      <a:pt x="617" y="944"/>
                    </a:lnTo>
                    <a:lnTo>
                      <a:pt x="615" y="942"/>
                    </a:lnTo>
                    <a:lnTo>
                      <a:pt x="615" y="940"/>
                    </a:lnTo>
                    <a:lnTo>
                      <a:pt x="614" y="938"/>
                    </a:lnTo>
                    <a:lnTo>
                      <a:pt x="612" y="936"/>
                    </a:lnTo>
                    <a:lnTo>
                      <a:pt x="611" y="936"/>
                    </a:lnTo>
                    <a:lnTo>
                      <a:pt x="610" y="936"/>
                    </a:lnTo>
                    <a:lnTo>
                      <a:pt x="609" y="937"/>
                    </a:lnTo>
                    <a:lnTo>
                      <a:pt x="604" y="937"/>
                    </a:lnTo>
                    <a:lnTo>
                      <a:pt x="603" y="937"/>
                    </a:lnTo>
                    <a:lnTo>
                      <a:pt x="598" y="936"/>
                    </a:lnTo>
                    <a:lnTo>
                      <a:pt x="597" y="936"/>
                    </a:lnTo>
                    <a:lnTo>
                      <a:pt x="596" y="935"/>
                    </a:lnTo>
                    <a:lnTo>
                      <a:pt x="595" y="934"/>
                    </a:lnTo>
                    <a:lnTo>
                      <a:pt x="594" y="935"/>
                    </a:lnTo>
                    <a:lnTo>
                      <a:pt x="589" y="936"/>
                    </a:lnTo>
                    <a:lnTo>
                      <a:pt x="587" y="937"/>
                    </a:lnTo>
                    <a:lnTo>
                      <a:pt x="585" y="937"/>
                    </a:lnTo>
                    <a:lnTo>
                      <a:pt x="583" y="937"/>
                    </a:lnTo>
                    <a:lnTo>
                      <a:pt x="580" y="937"/>
                    </a:lnTo>
                    <a:lnTo>
                      <a:pt x="579" y="936"/>
                    </a:lnTo>
                    <a:lnTo>
                      <a:pt x="577" y="937"/>
                    </a:lnTo>
                    <a:lnTo>
                      <a:pt x="574" y="934"/>
                    </a:lnTo>
                    <a:lnTo>
                      <a:pt x="569" y="931"/>
                    </a:lnTo>
                    <a:lnTo>
                      <a:pt x="563" y="927"/>
                    </a:lnTo>
                    <a:lnTo>
                      <a:pt x="562" y="926"/>
                    </a:lnTo>
                    <a:lnTo>
                      <a:pt x="562" y="925"/>
                    </a:lnTo>
                    <a:lnTo>
                      <a:pt x="562" y="921"/>
                    </a:lnTo>
                    <a:lnTo>
                      <a:pt x="561" y="920"/>
                    </a:lnTo>
                    <a:lnTo>
                      <a:pt x="561" y="919"/>
                    </a:lnTo>
                    <a:lnTo>
                      <a:pt x="559" y="918"/>
                    </a:lnTo>
                    <a:lnTo>
                      <a:pt x="539" y="911"/>
                    </a:lnTo>
                    <a:lnTo>
                      <a:pt x="537" y="911"/>
                    </a:lnTo>
                    <a:lnTo>
                      <a:pt x="536" y="911"/>
                    </a:lnTo>
                    <a:lnTo>
                      <a:pt x="535" y="910"/>
                    </a:lnTo>
                    <a:lnTo>
                      <a:pt x="534" y="909"/>
                    </a:lnTo>
                    <a:lnTo>
                      <a:pt x="534" y="908"/>
                    </a:lnTo>
                    <a:lnTo>
                      <a:pt x="531" y="906"/>
                    </a:lnTo>
                    <a:lnTo>
                      <a:pt x="529" y="906"/>
                    </a:lnTo>
                    <a:lnTo>
                      <a:pt x="529" y="904"/>
                    </a:lnTo>
                    <a:lnTo>
                      <a:pt x="528" y="904"/>
                    </a:lnTo>
                    <a:lnTo>
                      <a:pt x="525" y="903"/>
                    </a:lnTo>
                    <a:lnTo>
                      <a:pt x="520" y="898"/>
                    </a:lnTo>
                    <a:lnTo>
                      <a:pt x="518" y="897"/>
                    </a:lnTo>
                    <a:lnTo>
                      <a:pt x="515" y="896"/>
                    </a:lnTo>
                    <a:lnTo>
                      <a:pt x="510" y="894"/>
                    </a:lnTo>
                    <a:lnTo>
                      <a:pt x="509" y="893"/>
                    </a:lnTo>
                    <a:lnTo>
                      <a:pt x="509" y="890"/>
                    </a:lnTo>
                    <a:lnTo>
                      <a:pt x="510" y="890"/>
                    </a:lnTo>
                    <a:lnTo>
                      <a:pt x="510" y="889"/>
                    </a:lnTo>
                    <a:lnTo>
                      <a:pt x="512" y="889"/>
                    </a:lnTo>
                    <a:lnTo>
                      <a:pt x="514" y="889"/>
                    </a:lnTo>
                    <a:lnTo>
                      <a:pt x="515" y="889"/>
                    </a:lnTo>
                    <a:lnTo>
                      <a:pt x="515" y="887"/>
                    </a:lnTo>
                    <a:lnTo>
                      <a:pt x="514" y="886"/>
                    </a:lnTo>
                    <a:lnTo>
                      <a:pt x="511" y="886"/>
                    </a:lnTo>
                    <a:lnTo>
                      <a:pt x="510" y="885"/>
                    </a:lnTo>
                    <a:lnTo>
                      <a:pt x="510" y="884"/>
                    </a:lnTo>
                    <a:lnTo>
                      <a:pt x="509" y="881"/>
                    </a:lnTo>
                    <a:lnTo>
                      <a:pt x="508" y="881"/>
                    </a:lnTo>
                    <a:lnTo>
                      <a:pt x="503" y="877"/>
                    </a:lnTo>
                    <a:lnTo>
                      <a:pt x="502" y="875"/>
                    </a:lnTo>
                    <a:lnTo>
                      <a:pt x="500" y="873"/>
                    </a:lnTo>
                    <a:lnTo>
                      <a:pt x="489" y="871"/>
                    </a:lnTo>
                    <a:lnTo>
                      <a:pt x="486" y="870"/>
                    </a:lnTo>
                    <a:lnTo>
                      <a:pt x="480" y="864"/>
                    </a:lnTo>
                    <a:lnTo>
                      <a:pt x="477" y="862"/>
                    </a:lnTo>
                    <a:lnTo>
                      <a:pt x="475" y="861"/>
                    </a:lnTo>
                    <a:lnTo>
                      <a:pt x="473" y="861"/>
                    </a:lnTo>
                    <a:lnTo>
                      <a:pt x="468" y="861"/>
                    </a:lnTo>
                    <a:lnTo>
                      <a:pt x="467" y="861"/>
                    </a:lnTo>
                    <a:lnTo>
                      <a:pt x="466" y="861"/>
                    </a:lnTo>
                    <a:lnTo>
                      <a:pt x="464" y="861"/>
                    </a:lnTo>
                    <a:lnTo>
                      <a:pt x="462" y="861"/>
                    </a:lnTo>
                    <a:lnTo>
                      <a:pt x="458" y="862"/>
                    </a:lnTo>
                    <a:lnTo>
                      <a:pt x="456" y="861"/>
                    </a:lnTo>
                    <a:lnTo>
                      <a:pt x="450" y="861"/>
                    </a:lnTo>
                    <a:lnTo>
                      <a:pt x="450" y="860"/>
                    </a:lnTo>
                    <a:lnTo>
                      <a:pt x="449" y="859"/>
                    </a:lnTo>
                    <a:lnTo>
                      <a:pt x="447" y="858"/>
                    </a:lnTo>
                    <a:lnTo>
                      <a:pt x="445" y="858"/>
                    </a:lnTo>
                    <a:lnTo>
                      <a:pt x="443" y="856"/>
                    </a:lnTo>
                    <a:lnTo>
                      <a:pt x="442" y="854"/>
                    </a:lnTo>
                    <a:lnTo>
                      <a:pt x="441" y="853"/>
                    </a:lnTo>
                    <a:lnTo>
                      <a:pt x="440" y="854"/>
                    </a:lnTo>
                    <a:lnTo>
                      <a:pt x="439" y="854"/>
                    </a:lnTo>
                    <a:lnTo>
                      <a:pt x="438" y="851"/>
                    </a:lnTo>
                    <a:lnTo>
                      <a:pt x="437" y="848"/>
                    </a:lnTo>
                    <a:lnTo>
                      <a:pt x="436" y="846"/>
                    </a:lnTo>
                    <a:lnTo>
                      <a:pt x="433" y="843"/>
                    </a:lnTo>
                    <a:lnTo>
                      <a:pt x="432" y="842"/>
                    </a:lnTo>
                    <a:lnTo>
                      <a:pt x="431" y="841"/>
                    </a:lnTo>
                    <a:lnTo>
                      <a:pt x="431" y="839"/>
                    </a:lnTo>
                    <a:lnTo>
                      <a:pt x="432" y="836"/>
                    </a:lnTo>
                    <a:lnTo>
                      <a:pt x="432" y="834"/>
                    </a:lnTo>
                    <a:lnTo>
                      <a:pt x="431" y="831"/>
                    </a:lnTo>
                    <a:lnTo>
                      <a:pt x="429" y="830"/>
                    </a:lnTo>
                    <a:lnTo>
                      <a:pt x="428" y="829"/>
                    </a:lnTo>
                    <a:lnTo>
                      <a:pt x="426" y="826"/>
                    </a:lnTo>
                    <a:lnTo>
                      <a:pt x="424" y="823"/>
                    </a:lnTo>
                    <a:lnTo>
                      <a:pt x="423" y="822"/>
                    </a:lnTo>
                    <a:lnTo>
                      <a:pt x="420" y="813"/>
                    </a:lnTo>
                    <a:lnTo>
                      <a:pt x="420" y="812"/>
                    </a:lnTo>
                    <a:lnTo>
                      <a:pt x="420" y="803"/>
                    </a:lnTo>
                    <a:lnTo>
                      <a:pt x="419" y="800"/>
                    </a:lnTo>
                    <a:lnTo>
                      <a:pt x="417" y="797"/>
                    </a:lnTo>
                    <a:lnTo>
                      <a:pt x="416" y="796"/>
                    </a:lnTo>
                    <a:lnTo>
                      <a:pt x="414" y="795"/>
                    </a:lnTo>
                    <a:lnTo>
                      <a:pt x="412" y="794"/>
                    </a:lnTo>
                    <a:lnTo>
                      <a:pt x="410" y="794"/>
                    </a:lnTo>
                    <a:lnTo>
                      <a:pt x="407" y="794"/>
                    </a:lnTo>
                    <a:lnTo>
                      <a:pt x="407" y="793"/>
                    </a:lnTo>
                    <a:lnTo>
                      <a:pt x="407" y="792"/>
                    </a:lnTo>
                    <a:lnTo>
                      <a:pt x="404" y="788"/>
                    </a:lnTo>
                    <a:lnTo>
                      <a:pt x="404" y="787"/>
                    </a:lnTo>
                    <a:lnTo>
                      <a:pt x="403" y="785"/>
                    </a:lnTo>
                    <a:lnTo>
                      <a:pt x="404" y="783"/>
                    </a:lnTo>
                    <a:lnTo>
                      <a:pt x="405" y="783"/>
                    </a:lnTo>
                    <a:lnTo>
                      <a:pt x="406" y="783"/>
                    </a:lnTo>
                    <a:lnTo>
                      <a:pt x="407" y="784"/>
                    </a:lnTo>
                    <a:lnTo>
                      <a:pt x="408" y="785"/>
                    </a:lnTo>
                    <a:lnTo>
                      <a:pt x="408" y="786"/>
                    </a:lnTo>
                    <a:lnTo>
                      <a:pt x="410" y="786"/>
                    </a:lnTo>
                    <a:lnTo>
                      <a:pt x="410" y="785"/>
                    </a:lnTo>
                    <a:lnTo>
                      <a:pt x="408" y="785"/>
                    </a:lnTo>
                    <a:lnTo>
                      <a:pt x="408" y="784"/>
                    </a:lnTo>
                    <a:lnTo>
                      <a:pt x="410" y="784"/>
                    </a:lnTo>
                    <a:lnTo>
                      <a:pt x="411" y="783"/>
                    </a:lnTo>
                    <a:lnTo>
                      <a:pt x="411" y="781"/>
                    </a:lnTo>
                    <a:lnTo>
                      <a:pt x="411" y="780"/>
                    </a:lnTo>
                    <a:lnTo>
                      <a:pt x="411" y="778"/>
                    </a:lnTo>
                    <a:lnTo>
                      <a:pt x="411" y="777"/>
                    </a:lnTo>
                    <a:lnTo>
                      <a:pt x="410" y="778"/>
                    </a:lnTo>
                    <a:lnTo>
                      <a:pt x="408" y="776"/>
                    </a:lnTo>
                    <a:lnTo>
                      <a:pt x="408" y="775"/>
                    </a:lnTo>
                    <a:lnTo>
                      <a:pt x="407" y="775"/>
                    </a:lnTo>
                    <a:lnTo>
                      <a:pt x="406" y="775"/>
                    </a:lnTo>
                    <a:lnTo>
                      <a:pt x="406" y="774"/>
                    </a:lnTo>
                    <a:lnTo>
                      <a:pt x="406" y="772"/>
                    </a:lnTo>
                    <a:lnTo>
                      <a:pt x="404" y="772"/>
                    </a:lnTo>
                    <a:lnTo>
                      <a:pt x="399" y="772"/>
                    </a:lnTo>
                    <a:lnTo>
                      <a:pt x="398" y="772"/>
                    </a:lnTo>
                    <a:lnTo>
                      <a:pt x="397" y="774"/>
                    </a:lnTo>
                    <a:lnTo>
                      <a:pt x="395" y="774"/>
                    </a:lnTo>
                    <a:lnTo>
                      <a:pt x="394" y="772"/>
                    </a:lnTo>
                    <a:lnTo>
                      <a:pt x="394" y="770"/>
                    </a:lnTo>
                    <a:lnTo>
                      <a:pt x="394" y="769"/>
                    </a:lnTo>
                    <a:lnTo>
                      <a:pt x="394" y="768"/>
                    </a:lnTo>
                    <a:lnTo>
                      <a:pt x="394" y="767"/>
                    </a:lnTo>
                    <a:lnTo>
                      <a:pt x="395" y="766"/>
                    </a:lnTo>
                    <a:lnTo>
                      <a:pt x="395" y="764"/>
                    </a:lnTo>
                    <a:lnTo>
                      <a:pt x="396" y="764"/>
                    </a:lnTo>
                    <a:lnTo>
                      <a:pt x="396" y="766"/>
                    </a:lnTo>
                    <a:lnTo>
                      <a:pt x="397" y="762"/>
                    </a:lnTo>
                    <a:lnTo>
                      <a:pt x="396" y="762"/>
                    </a:lnTo>
                    <a:lnTo>
                      <a:pt x="396" y="761"/>
                    </a:lnTo>
                    <a:lnTo>
                      <a:pt x="395" y="760"/>
                    </a:lnTo>
                    <a:lnTo>
                      <a:pt x="396" y="759"/>
                    </a:lnTo>
                    <a:lnTo>
                      <a:pt x="396" y="755"/>
                    </a:lnTo>
                    <a:lnTo>
                      <a:pt x="395" y="753"/>
                    </a:lnTo>
                    <a:lnTo>
                      <a:pt x="395" y="751"/>
                    </a:lnTo>
                    <a:lnTo>
                      <a:pt x="394" y="750"/>
                    </a:lnTo>
                    <a:lnTo>
                      <a:pt x="393" y="749"/>
                    </a:lnTo>
                    <a:lnTo>
                      <a:pt x="391" y="747"/>
                    </a:lnTo>
                    <a:lnTo>
                      <a:pt x="391" y="750"/>
                    </a:lnTo>
                    <a:lnTo>
                      <a:pt x="390" y="746"/>
                    </a:lnTo>
                    <a:lnTo>
                      <a:pt x="387" y="744"/>
                    </a:lnTo>
                    <a:lnTo>
                      <a:pt x="386" y="743"/>
                    </a:lnTo>
                    <a:lnTo>
                      <a:pt x="386" y="742"/>
                    </a:lnTo>
                    <a:lnTo>
                      <a:pt x="385" y="741"/>
                    </a:lnTo>
                    <a:lnTo>
                      <a:pt x="382" y="738"/>
                    </a:lnTo>
                    <a:lnTo>
                      <a:pt x="379" y="737"/>
                    </a:lnTo>
                    <a:lnTo>
                      <a:pt x="379" y="736"/>
                    </a:lnTo>
                    <a:lnTo>
                      <a:pt x="378" y="735"/>
                    </a:lnTo>
                    <a:lnTo>
                      <a:pt x="378" y="734"/>
                    </a:lnTo>
                    <a:lnTo>
                      <a:pt x="376" y="731"/>
                    </a:lnTo>
                    <a:lnTo>
                      <a:pt x="374" y="729"/>
                    </a:lnTo>
                    <a:lnTo>
                      <a:pt x="371" y="725"/>
                    </a:lnTo>
                    <a:lnTo>
                      <a:pt x="370" y="722"/>
                    </a:lnTo>
                    <a:lnTo>
                      <a:pt x="369" y="721"/>
                    </a:lnTo>
                    <a:lnTo>
                      <a:pt x="367" y="720"/>
                    </a:lnTo>
                    <a:lnTo>
                      <a:pt x="364" y="718"/>
                    </a:lnTo>
                    <a:lnTo>
                      <a:pt x="364" y="717"/>
                    </a:lnTo>
                    <a:lnTo>
                      <a:pt x="364" y="716"/>
                    </a:lnTo>
                    <a:lnTo>
                      <a:pt x="363" y="714"/>
                    </a:lnTo>
                    <a:lnTo>
                      <a:pt x="364" y="714"/>
                    </a:lnTo>
                    <a:lnTo>
                      <a:pt x="364" y="713"/>
                    </a:lnTo>
                    <a:lnTo>
                      <a:pt x="363" y="713"/>
                    </a:lnTo>
                    <a:lnTo>
                      <a:pt x="364" y="711"/>
                    </a:lnTo>
                    <a:lnTo>
                      <a:pt x="363" y="707"/>
                    </a:lnTo>
                    <a:lnTo>
                      <a:pt x="363" y="705"/>
                    </a:lnTo>
                    <a:lnTo>
                      <a:pt x="362" y="704"/>
                    </a:lnTo>
                    <a:lnTo>
                      <a:pt x="362" y="703"/>
                    </a:lnTo>
                    <a:lnTo>
                      <a:pt x="361" y="702"/>
                    </a:lnTo>
                    <a:lnTo>
                      <a:pt x="361" y="701"/>
                    </a:lnTo>
                    <a:lnTo>
                      <a:pt x="360" y="700"/>
                    </a:lnTo>
                    <a:lnTo>
                      <a:pt x="359" y="700"/>
                    </a:lnTo>
                    <a:lnTo>
                      <a:pt x="359" y="699"/>
                    </a:lnTo>
                    <a:lnTo>
                      <a:pt x="357" y="699"/>
                    </a:lnTo>
                    <a:lnTo>
                      <a:pt x="355" y="699"/>
                    </a:lnTo>
                    <a:lnTo>
                      <a:pt x="353" y="699"/>
                    </a:lnTo>
                    <a:lnTo>
                      <a:pt x="351" y="700"/>
                    </a:lnTo>
                    <a:lnTo>
                      <a:pt x="331" y="711"/>
                    </a:lnTo>
                    <a:lnTo>
                      <a:pt x="329" y="712"/>
                    </a:lnTo>
                    <a:lnTo>
                      <a:pt x="328" y="712"/>
                    </a:lnTo>
                    <a:lnTo>
                      <a:pt x="326" y="710"/>
                    </a:lnTo>
                    <a:lnTo>
                      <a:pt x="326" y="709"/>
                    </a:lnTo>
                    <a:lnTo>
                      <a:pt x="326" y="705"/>
                    </a:lnTo>
                    <a:lnTo>
                      <a:pt x="326" y="704"/>
                    </a:lnTo>
                    <a:lnTo>
                      <a:pt x="325" y="703"/>
                    </a:lnTo>
                    <a:lnTo>
                      <a:pt x="324" y="702"/>
                    </a:lnTo>
                    <a:lnTo>
                      <a:pt x="322" y="702"/>
                    </a:lnTo>
                    <a:lnTo>
                      <a:pt x="321" y="702"/>
                    </a:lnTo>
                    <a:lnTo>
                      <a:pt x="320" y="702"/>
                    </a:lnTo>
                    <a:lnTo>
                      <a:pt x="319" y="702"/>
                    </a:lnTo>
                    <a:lnTo>
                      <a:pt x="318" y="702"/>
                    </a:lnTo>
                    <a:lnTo>
                      <a:pt x="317" y="701"/>
                    </a:lnTo>
                    <a:lnTo>
                      <a:pt x="316" y="702"/>
                    </a:lnTo>
                    <a:lnTo>
                      <a:pt x="313" y="702"/>
                    </a:lnTo>
                    <a:lnTo>
                      <a:pt x="312" y="703"/>
                    </a:lnTo>
                    <a:lnTo>
                      <a:pt x="311" y="703"/>
                    </a:lnTo>
                    <a:lnTo>
                      <a:pt x="310" y="702"/>
                    </a:lnTo>
                    <a:lnTo>
                      <a:pt x="310" y="700"/>
                    </a:lnTo>
                    <a:lnTo>
                      <a:pt x="310" y="699"/>
                    </a:lnTo>
                    <a:lnTo>
                      <a:pt x="309" y="699"/>
                    </a:lnTo>
                    <a:lnTo>
                      <a:pt x="309" y="697"/>
                    </a:lnTo>
                    <a:lnTo>
                      <a:pt x="309" y="696"/>
                    </a:lnTo>
                    <a:lnTo>
                      <a:pt x="309" y="695"/>
                    </a:lnTo>
                    <a:lnTo>
                      <a:pt x="308" y="696"/>
                    </a:lnTo>
                    <a:lnTo>
                      <a:pt x="308" y="697"/>
                    </a:lnTo>
                    <a:lnTo>
                      <a:pt x="307" y="697"/>
                    </a:lnTo>
                    <a:lnTo>
                      <a:pt x="305" y="697"/>
                    </a:lnTo>
                    <a:lnTo>
                      <a:pt x="304" y="697"/>
                    </a:lnTo>
                    <a:lnTo>
                      <a:pt x="304" y="696"/>
                    </a:lnTo>
                    <a:lnTo>
                      <a:pt x="303" y="695"/>
                    </a:lnTo>
                    <a:lnTo>
                      <a:pt x="302" y="695"/>
                    </a:lnTo>
                    <a:lnTo>
                      <a:pt x="301" y="695"/>
                    </a:lnTo>
                    <a:lnTo>
                      <a:pt x="298" y="693"/>
                    </a:lnTo>
                    <a:lnTo>
                      <a:pt x="296" y="692"/>
                    </a:lnTo>
                    <a:lnTo>
                      <a:pt x="296" y="689"/>
                    </a:lnTo>
                    <a:lnTo>
                      <a:pt x="295" y="688"/>
                    </a:lnTo>
                    <a:lnTo>
                      <a:pt x="293" y="687"/>
                    </a:lnTo>
                    <a:lnTo>
                      <a:pt x="292" y="687"/>
                    </a:lnTo>
                    <a:lnTo>
                      <a:pt x="292" y="686"/>
                    </a:lnTo>
                    <a:lnTo>
                      <a:pt x="293" y="686"/>
                    </a:lnTo>
                    <a:lnTo>
                      <a:pt x="295" y="686"/>
                    </a:lnTo>
                    <a:lnTo>
                      <a:pt x="296" y="686"/>
                    </a:lnTo>
                    <a:lnTo>
                      <a:pt x="299" y="685"/>
                    </a:lnTo>
                    <a:lnTo>
                      <a:pt x="300" y="685"/>
                    </a:lnTo>
                    <a:lnTo>
                      <a:pt x="301" y="686"/>
                    </a:lnTo>
                    <a:lnTo>
                      <a:pt x="303" y="687"/>
                    </a:lnTo>
                    <a:lnTo>
                      <a:pt x="304" y="687"/>
                    </a:lnTo>
                    <a:lnTo>
                      <a:pt x="305" y="687"/>
                    </a:lnTo>
                    <a:lnTo>
                      <a:pt x="307" y="687"/>
                    </a:lnTo>
                    <a:lnTo>
                      <a:pt x="308" y="688"/>
                    </a:lnTo>
                    <a:lnTo>
                      <a:pt x="308" y="689"/>
                    </a:lnTo>
                    <a:lnTo>
                      <a:pt x="309" y="688"/>
                    </a:lnTo>
                    <a:lnTo>
                      <a:pt x="310" y="686"/>
                    </a:lnTo>
                    <a:lnTo>
                      <a:pt x="311" y="684"/>
                    </a:lnTo>
                    <a:lnTo>
                      <a:pt x="312" y="684"/>
                    </a:lnTo>
                    <a:lnTo>
                      <a:pt x="312" y="683"/>
                    </a:lnTo>
                    <a:lnTo>
                      <a:pt x="311" y="683"/>
                    </a:lnTo>
                    <a:lnTo>
                      <a:pt x="310" y="682"/>
                    </a:lnTo>
                    <a:lnTo>
                      <a:pt x="309" y="680"/>
                    </a:lnTo>
                    <a:lnTo>
                      <a:pt x="309" y="678"/>
                    </a:lnTo>
                    <a:lnTo>
                      <a:pt x="308" y="679"/>
                    </a:lnTo>
                    <a:lnTo>
                      <a:pt x="307" y="679"/>
                    </a:lnTo>
                    <a:lnTo>
                      <a:pt x="307" y="680"/>
                    </a:lnTo>
                    <a:lnTo>
                      <a:pt x="307" y="679"/>
                    </a:lnTo>
                    <a:lnTo>
                      <a:pt x="307" y="678"/>
                    </a:lnTo>
                    <a:lnTo>
                      <a:pt x="305" y="678"/>
                    </a:lnTo>
                    <a:lnTo>
                      <a:pt x="305" y="679"/>
                    </a:lnTo>
                    <a:lnTo>
                      <a:pt x="304" y="679"/>
                    </a:lnTo>
                    <a:lnTo>
                      <a:pt x="303" y="678"/>
                    </a:lnTo>
                    <a:lnTo>
                      <a:pt x="302" y="678"/>
                    </a:lnTo>
                    <a:lnTo>
                      <a:pt x="301" y="678"/>
                    </a:lnTo>
                    <a:lnTo>
                      <a:pt x="300" y="678"/>
                    </a:lnTo>
                    <a:lnTo>
                      <a:pt x="299" y="678"/>
                    </a:lnTo>
                    <a:lnTo>
                      <a:pt x="299" y="677"/>
                    </a:lnTo>
                    <a:lnTo>
                      <a:pt x="298" y="678"/>
                    </a:lnTo>
                    <a:lnTo>
                      <a:pt x="295" y="678"/>
                    </a:lnTo>
                    <a:lnTo>
                      <a:pt x="293" y="679"/>
                    </a:lnTo>
                    <a:lnTo>
                      <a:pt x="293" y="680"/>
                    </a:lnTo>
                    <a:lnTo>
                      <a:pt x="294" y="682"/>
                    </a:lnTo>
                    <a:lnTo>
                      <a:pt x="296" y="682"/>
                    </a:lnTo>
                    <a:lnTo>
                      <a:pt x="298" y="683"/>
                    </a:lnTo>
                    <a:lnTo>
                      <a:pt x="299" y="684"/>
                    </a:lnTo>
                    <a:lnTo>
                      <a:pt x="298" y="685"/>
                    </a:lnTo>
                    <a:lnTo>
                      <a:pt x="296" y="685"/>
                    </a:lnTo>
                    <a:lnTo>
                      <a:pt x="293" y="684"/>
                    </a:lnTo>
                    <a:lnTo>
                      <a:pt x="292" y="685"/>
                    </a:lnTo>
                    <a:lnTo>
                      <a:pt x="288" y="687"/>
                    </a:lnTo>
                    <a:lnTo>
                      <a:pt x="288" y="688"/>
                    </a:lnTo>
                    <a:lnTo>
                      <a:pt x="288" y="689"/>
                    </a:lnTo>
                    <a:lnTo>
                      <a:pt x="288" y="691"/>
                    </a:lnTo>
                    <a:lnTo>
                      <a:pt x="288" y="692"/>
                    </a:lnTo>
                    <a:lnTo>
                      <a:pt x="287" y="692"/>
                    </a:lnTo>
                    <a:lnTo>
                      <a:pt x="288" y="693"/>
                    </a:lnTo>
                    <a:lnTo>
                      <a:pt x="290" y="694"/>
                    </a:lnTo>
                    <a:lnTo>
                      <a:pt x="291" y="695"/>
                    </a:lnTo>
                    <a:lnTo>
                      <a:pt x="292" y="696"/>
                    </a:lnTo>
                    <a:lnTo>
                      <a:pt x="292" y="697"/>
                    </a:lnTo>
                    <a:lnTo>
                      <a:pt x="292" y="699"/>
                    </a:lnTo>
                    <a:lnTo>
                      <a:pt x="293" y="702"/>
                    </a:lnTo>
                    <a:lnTo>
                      <a:pt x="293" y="703"/>
                    </a:lnTo>
                    <a:lnTo>
                      <a:pt x="292" y="704"/>
                    </a:lnTo>
                    <a:lnTo>
                      <a:pt x="292" y="705"/>
                    </a:lnTo>
                    <a:lnTo>
                      <a:pt x="292" y="708"/>
                    </a:lnTo>
                    <a:lnTo>
                      <a:pt x="292" y="709"/>
                    </a:lnTo>
                    <a:lnTo>
                      <a:pt x="291" y="711"/>
                    </a:lnTo>
                    <a:lnTo>
                      <a:pt x="290" y="711"/>
                    </a:lnTo>
                    <a:lnTo>
                      <a:pt x="288" y="712"/>
                    </a:lnTo>
                    <a:lnTo>
                      <a:pt x="285" y="711"/>
                    </a:lnTo>
                    <a:lnTo>
                      <a:pt x="284" y="712"/>
                    </a:lnTo>
                    <a:lnTo>
                      <a:pt x="283" y="711"/>
                    </a:lnTo>
                    <a:lnTo>
                      <a:pt x="278" y="711"/>
                    </a:lnTo>
                    <a:lnTo>
                      <a:pt x="276" y="710"/>
                    </a:lnTo>
                    <a:lnTo>
                      <a:pt x="275" y="710"/>
                    </a:lnTo>
                    <a:lnTo>
                      <a:pt x="275" y="711"/>
                    </a:lnTo>
                    <a:lnTo>
                      <a:pt x="275" y="712"/>
                    </a:lnTo>
                    <a:lnTo>
                      <a:pt x="276" y="713"/>
                    </a:lnTo>
                    <a:lnTo>
                      <a:pt x="276" y="714"/>
                    </a:lnTo>
                    <a:lnTo>
                      <a:pt x="275" y="716"/>
                    </a:lnTo>
                    <a:lnTo>
                      <a:pt x="273" y="717"/>
                    </a:lnTo>
                    <a:lnTo>
                      <a:pt x="268" y="716"/>
                    </a:lnTo>
                    <a:lnTo>
                      <a:pt x="266" y="716"/>
                    </a:lnTo>
                    <a:lnTo>
                      <a:pt x="265" y="714"/>
                    </a:lnTo>
                    <a:lnTo>
                      <a:pt x="264" y="713"/>
                    </a:lnTo>
                    <a:lnTo>
                      <a:pt x="264" y="712"/>
                    </a:lnTo>
                    <a:lnTo>
                      <a:pt x="262" y="711"/>
                    </a:lnTo>
                    <a:lnTo>
                      <a:pt x="261" y="708"/>
                    </a:lnTo>
                    <a:lnTo>
                      <a:pt x="261" y="707"/>
                    </a:lnTo>
                    <a:lnTo>
                      <a:pt x="260" y="705"/>
                    </a:lnTo>
                    <a:lnTo>
                      <a:pt x="259" y="704"/>
                    </a:lnTo>
                    <a:lnTo>
                      <a:pt x="259" y="703"/>
                    </a:lnTo>
                    <a:lnTo>
                      <a:pt x="260" y="702"/>
                    </a:lnTo>
                    <a:lnTo>
                      <a:pt x="261" y="701"/>
                    </a:lnTo>
                    <a:lnTo>
                      <a:pt x="261" y="700"/>
                    </a:lnTo>
                    <a:lnTo>
                      <a:pt x="260" y="699"/>
                    </a:lnTo>
                    <a:lnTo>
                      <a:pt x="258" y="696"/>
                    </a:lnTo>
                    <a:lnTo>
                      <a:pt x="256" y="694"/>
                    </a:lnTo>
                    <a:lnTo>
                      <a:pt x="255" y="692"/>
                    </a:lnTo>
                    <a:lnTo>
                      <a:pt x="253" y="691"/>
                    </a:lnTo>
                    <a:lnTo>
                      <a:pt x="252" y="691"/>
                    </a:lnTo>
                    <a:lnTo>
                      <a:pt x="251" y="692"/>
                    </a:lnTo>
                    <a:lnTo>
                      <a:pt x="250" y="692"/>
                    </a:lnTo>
                    <a:lnTo>
                      <a:pt x="249" y="692"/>
                    </a:lnTo>
                    <a:lnTo>
                      <a:pt x="249" y="691"/>
                    </a:lnTo>
                    <a:lnTo>
                      <a:pt x="248" y="691"/>
                    </a:lnTo>
                    <a:lnTo>
                      <a:pt x="248" y="689"/>
                    </a:lnTo>
                    <a:lnTo>
                      <a:pt x="248" y="687"/>
                    </a:lnTo>
                    <a:lnTo>
                      <a:pt x="247" y="685"/>
                    </a:lnTo>
                    <a:lnTo>
                      <a:pt x="245" y="684"/>
                    </a:lnTo>
                    <a:lnTo>
                      <a:pt x="245" y="683"/>
                    </a:lnTo>
                    <a:lnTo>
                      <a:pt x="244" y="683"/>
                    </a:lnTo>
                    <a:lnTo>
                      <a:pt x="243" y="683"/>
                    </a:lnTo>
                    <a:lnTo>
                      <a:pt x="238" y="682"/>
                    </a:lnTo>
                    <a:lnTo>
                      <a:pt x="238" y="679"/>
                    </a:lnTo>
                    <a:lnTo>
                      <a:pt x="238" y="646"/>
                    </a:lnTo>
                    <a:lnTo>
                      <a:pt x="238" y="645"/>
                    </a:lnTo>
                    <a:lnTo>
                      <a:pt x="236" y="644"/>
                    </a:lnTo>
                    <a:lnTo>
                      <a:pt x="217" y="644"/>
                    </a:lnTo>
                    <a:lnTo>
                      <a:pt x="217" y="628"/>
                    </a:lnTo>
                    <a:lnTo>
                      <a:pt x="217" y="616"/>
                    </a:lnTo>
                    <a:lnTo>
                      <a:pt x="226" y="591"/>
                    </a:lnTo>
                    <a:lnTo>
                      <a:pt x="227" y="590"/>
                    </a:lnTo>
                    <a:lnTo>
                      <a:pt x="226" y="587"/>
                    </a:lnTo>
                    <a:lnTo>
                      <a:pt x="226" y="586"/>
                    </a:lnTo>
                    <a:lnTo>
                      <a:pt x="224" y="585"/>
                    </a:lnTo>
                    <a:lnTo>
                      <a:pt x="223" y="584"/>
                    </a:lnTo>
                    <a:lnTo>
                      <a:pt x="223" y="583"/>
                    </a:lnTo>
                    <a:lnTo>
                      <a:pt x="222" y="582"/>
                    </a:lnTo>
                    <a:lnTo>
                      <a:pt x="222" y="580"/>
                    </a:lnTo>
                    <a:lnTo>
                      <a:pt x="221" y="580"/>
                    </a:lnTo>
                    <a:lnTo>
                      <a:pt x="219" y="579"/>
                    </a:lnTo>
                    <a:lnTo>
                      <a:pt x="218" y="576"/>
                    </a:lnTo>
                    <a:lnTo>
                      <a:pt x="217" y="575"/>
                    </a:lnTo>
                    <a:lnTo>
                      <a:pt x="217" y="574"/>
                    </a:lnTo>
                    <a:lnTo>
                      <a:pt x="215" y="572"/>
                    </a:lnTo>
                    <a:lnTo>
                      <a:pt x="214" y="571"/>
                    </a:lnTo>
                    <a:lnTo>
                      <a:pt x="213" y="568"/>
                    </a:lnTo>
                    <a:lnTo>
                      <a:pt x="212" y="567"/>
                    </a:lnTo>
                    <a:lnTo>
                      <a:pt x="210" y="566"/>
                    </a:lnTo>
                    <a:lnTo>
                      <a:pt x="209" y="566"/>
                    </a:lnTo>
                    <a:lnTo>
                      <a:pt x="208" y="565"/>
                    </a:lnTo>
                    <a:lnTo>
                      <a:pt x="207" y="563"/>
                    </a:lnTo>
                    <a:lnTo>
                      <a:pt x="206" y="563"/>
                    </a:lnTo>
                    <a:lnTo>
                      <a:pt x="207" y="562"/>
                    </a:lnTo>
                    <a:lnTo>
                      <a:pt x="207" y="561"/>
                    </a:lnTo>
                    <a:lnTo>
                      <a:pt x="207" y="560"/>
                    </a:lnTo>
                    <a:lnTo>
                      <a:pt x="207" y="559"/>
                    </a:lnTo>
                    <a:lnTo>
                      <a:pt x="207" y="558"/>
                    </a:lnTo>
                    <a:lnTo>
                      <a:pt x="206" y="557"/>
                    </a:lnTo>
                    <a:lnTo>
                      <a:pt x="205" y="555"/>
                    </a:lnTo>
                    <a:lnTo>
                      <a:pt x="204" y="554"/>
                    </a:lnTo>
                    <a:lnTo>
                      <a:pt x="204" y="553"/>
                    </a:lnTo>
                    <a:lnTo>
                      <a:pt x="201" y="552"/>
                    </a:lnTo>
                    <a:lnTo>
                      <a:pt x="201" y="551"/>
                    </a:lnTo>
                    <a:lnTo>
                      <a:pt x="200" y="550"/>
                    </a:lnTo>
                    <a:lnTo>
                      <a:pt x="201" y="550"/>
                    </a:lnTo>
                    <a:lnTo>
                      <a:pt x="201" y="549"/>
                    </a:lnTo>
                    <a:lnTo>
                      <a:pt x="201" y="548"/>
                    </a:lnTo>
                    <a:lnTo>
                      <a:pt x="202" y="548"/>
                    </a:lnTo>
                    <a:lnTo>
                      <a:pt x="202" y="546"/>
                    </a:lnTo>
                    <a:lnTo>
                      <a:pt x="201" y="546"/>
                    </a:lnTo>
                    <a:lnTo>
                      <a:pt x="200" y="545"/>
                    </a:lnTo>
                    <a:lnTo>
                      <a:pt x="199" y="544"/>
                    </a:lnTo>
                    <a:lnTo>
                      <a:pt x="198" y="543"/>
                    </a:lnTo>
                    <a:lnTo>
                      <a:pt x="198" y="542"/>
                    </a:lnTo>
                    <a:lnTo>
                      <a:pt x="197" y="541"/>
                    </a:lnTo>
                    <a:lnTo>
                      <a:pt x="193" y="540"/>
                    </a:lnTo>
                    <a:lnTo>
                      <a:pt x="192" y="540"/>
                    </a:lnTo>
                    <a:lnTo>
                      <a:pt x="189" y="542"/>
                    </a:lnTo>
                    <a:lnTo>
                      <a:pt x="188" y="542"/>
                    </a:lnTo>
                    <a:lnTo>
                      <a:pt x="187" y="542"/>
                    </a:lnTo>
                    <a:lnTo>
                      <a:pt x="184" y="542"/>
                    </a:lnTo>
                    <a:lnTo>
                      <a:pt x="182" y="541"/>
                    </a:lnTo>
                    <a:lnTo>
                      <a:pt x="181" y="540"/>
                    </a:lnTo>
                    <a:lnTo>
                      <a:pt x="163" y="524"/>
                    </a:lnTo>
                    <a:lnTo>
                      <a:pt x="161" y="520"/>
                    </a:lnTo>
                    <a:lnTo>
                      <a:pt x="156" y="518"/>
                    </a:lnTo>
                    <a:lnTo>
                      <a:pt x="154" y="516"/>
                    </a:lnTo>
                    <a:lnTo>
                      <a:pt x="148" y="512"/>
                    </a:lnTo>
                    <a:lnTo>
                      <a:pt x="146" y="511"/>
                    </a:lnTo>
                    <a:lnTo>
                      <a:pt x="140" y="508"/>
                    </a:lnTo>
                    <a:lnTo>
                      <a:pt x="133" y="507"/>
                    </a:lnTo>
                    <a:lnTo>
                      <a:pt x="127" y="507"/>
                    </a:lnTo>
                    <a:lnTo>
                      <a:pt x="123" y="507"/>
                    </a:lnTo>
                    <a:lnTo>
                      <a:pt x="122" y="503"/>
                    </a:lnTo>
                    <a:lnTo>
                      <a:pt x="123" y="503"/>
                    </a:lnTo>
                    <a:lnTo>
                      <a:pt x="124" y="502"/>
                    </a:lnTo>
                    <a:lnTo>
                      <a:pt x="124" y="501"/>
                    </a:lnTo>
                    <a:lnTo>
                      <a:pt x="126" y="500"/>
                    </a:lnTo>
                    <a:lnTo>
                      <a:pt x="124" y="499"/>
                    </a:lnTo>
                    <a:lnTo>
                      <a:pt x="124" y="498"/>
                    </a:lnTo>
                    <a:lnTo>
                      <a:pt x="123" y="498"/>
                    </a:lnTo>
                    <a:lnTo>
                      <a:pt x="120" y="498"/>
                    </a:lnTo>
                    <a:lnTo>
                      <a:pt x="120" y="496"/>
                    </a:lnTo>
                    <a:lnTo>
                      <a:pt x="120" y="495"/>
                    </a:lnTo>
                    <a:lnTo>
                      <a:pt x="121" y="495"/>
                    </a:lnTo>
                    <a:lnTo>
                      <a:pt x="122" y="495"/>
                    </a:lnTo>
                    <a:lnTo>
                      <a:pt x="123" y="495"/>
                    </a:lnTo>
                    <a:lnTo>
                      <a:pt x="124" y="495"/>
                    </a:lnTo>
                    <a:lnTo>
                      <a:pt x="126" y="494"/>
                    </a:lnTo>
                    <a:lnTo>
                      <a:pt x="127" y="492"/>
                    </a:lnTo>
                    <a:lnTo>
                      <a:pt x="128" y="491"/>
                    </a:lnTo>
                    <a:lnTo>
                      <a:pt x="128" y="490"/>
                    </a:lnTo>
                    <a:lnTo>
                      <a:pt x="127" y="488"/>
                    </a:lnTo>
                    <a:lnTo>
                      <a:pt x="128" y="486"/>
                    </a:lnTo>
                    <a:lnTo>
                      <a:pt x="127" y="485"/>
                    </a:lnTo>
                    <a:lnTo>
                      <a:pt x="126" y="484"/>
                    </a:lnTo>
                    <a:lnTo>
                      <a:pt x="124" y="483"/>
                    </a:lnTo>
                    <a:lnTo>
                      <a:pt x="122" y="479"/>
                    </a:lnTo>
                    <a:lnTo>
                      <a:pt x="120" y="477"/>
                    </a:lnTo>
                    <a:lnTo>
                      <a:pt x="120" y="476"/>
                    </a:lnTo>
                    <a:lnTo>
                      <a:pt x="120" y="475"/>
                    </a:lnTo>
                    <a:lnTo>
                      <a:pt x="119" y="474"/>
                    </a:lnTo>
                    <a:lnTo>
                      <a:pt x="119" y="471"/>
                    </a:lnTo>
                    <a:lnTo>
                      <a:pt x="118" y="470"/>
                    </a:lnTo>
                    <a:lnTo>
                      <a:pt x="116" y="468"/>
                    </a:lnTo>
                    <a:lnTo>
                      <a:pt x="115" y="468"/>
                    </a:lnTo>
                    <a:lnTo>
                      <a:pt x="114" y="468"/>
                    </a:lnTo>
                    <a:lnTo>
                      <a:pt x="113" y="469"/>
                    </a:lnTo>
                    <a:lnTo>
                      <a:pt x="112" y="469"/>
                    </a:lnTo>
                    <a:lnTo>
                      <a:pt x="110" y="469"/>
                    </a:lnTo>
                    <a:lnTo>
                      <a:pt x="109" y="468"/>
                    </a:lnTo>
                    <a:lnTo>
                      <a:pt x="110" y="467"/>
                    </a:lnTo>
                    <a:lnTo>
                      <a:pt x="113" y="465"/>
                    </a:lnTo>
                    <a:lnTo>
                      <a:pt x="113" y="463"/>
                    </a:lnTo>
                    <a:lnTo>
                      <a:pt x="113" y="462"/>
                    </a:lnTo>
                    <a:lnTo>
                      <a:pt x="112" y="461"/>
                    </a:lnTo>
                    <a:lnTo>
                      <a:pt x="111" y="460"/>
                    </a:lnTo>
                    <a:lnTo>
                      <a:pt x="111" y="458"/>
                    </a:lnTo>
                    <a:lnTo>
                      <a:pt x="110" y="459"/>
                    </a:lnTo>
                    <a:lnTo>
                      <a:pt x="106" y="459"/>
                    </a:lnTo>
                    <a:lnTo>
                      <a:pt x="105" y="459"/>
                    </a:lnTo>
                    <a:lnTo>
                      <a:pt x="104" y="460"/>
                    </a:lnTo>
                    <a:lnTo>
                      <a:pt x="103" y="461"/>
                    </a:lnTo>
                    <a:lnTo>
                      <a:pt x="102" y="461"/>
                    </a:lnTo>
                    <a:lnTo>
                      <a:pt x="102" y="459"/>
                    </a:lnTo>
                    <a:lnTo>
                      <a:pt x="102" y="458"/>
                    </a:lnTo>
                    <a:lnTo>
                      <a:pt x="101" y="458"/>
                    </a:lnTo>
                    <a:lnTo>
                      <a:pt x="98" y="456"/>
                    </a:lnTo>
                    <a:lnTo>
                      <a:pt x="97" y="454"/>
                    </a:lnTo>
                    <a:lnTo>
                      <a:pt x="96" y="453"/>
                    </a:lnTo>
                    <a:lnTo>
                      <a:pt x="96" y="452"/>
                    </a:lnTo>
                    <a:lnTo>
                      <a:pt x="95" y="451"/>
                    </a:lnTo>
                    <a:lnTo>
                      <a:pt x="95" y="450"/>
                    </a:lnTo>
                    <a:lnTo>
                      <a:pt x="95" y="449"/>
                    </a:lnTo>
                    <a:lnTo>
                      <a:pt x="94" y="448"/>
                    </a:lnTo>
                    <a:lnTo>
                      <a:pt x="93" y="446"/>
                    </a:lnTo>
                    <a:lnTo>
                      <a:pt x="93" y="445"/>
                    </a:lnTo>
                    <a:lnTo>
                      <a:pt x="87" y="436"/>
                    </a:lnTo>
                    <a:lnTo>
                      <a:pt x="85" y="436"/>
                    </a:lnTo>
                    <a:lnTo>
                      <a:pt x="84" y="436"/>
                    </a:lnTo>
                    <a:lnTo>
                      <a:pt x="83" y="435"/>
                    </a:lnTo>
                    <a:lnTo>
                      <a:pt x="80" y="434"/>
                    </a:lnTo>
                    <a:lnTo>
                      <a:pt x="83" y="433"/>
                    </a:lnTo>
                    <a:lnTo>
                      <a:pt x="83" y="432"/>
                    </a:lnTo>
                    <a:lnTo>
                      <a:pt x="84" y="431"/>
                    </a:lnTo>
                    <a:lnTo>
                      <a:pt x="85" y="428"/>
                    </a:lnTo>
                    <a:lnTo>
                      <a:pt x="85" y="426"/>
                    </a:lnTo>
                    <a:lnTo>
                      <a:pt x="87" y="425"/>
                    </a:lnTo>
                    <a:lnTo>
                      <a:pt x="90" y="423"/>
                    </a:lnTo>
                    <a:lnTo>
                      <a:pt x="90" y="421"/>
                    </a:lnTo>
                    <a:lnTo>
                      <a:pt x="90" y="420"/>
                    </a:lnTo>
                    <a:lnTo>
                      <a:pt x="89" y="419"/>
                    </a:lnTo>
                    <a:lnTo>
                      <a:pt x="89" y="418"/>
                    </a:lnTo>
                    <a:lnTo>
                      <a:pt x="90" y="417"/>
                    </a:lnTo>
                    <a:lnTo>
                      <a:pt x="90" y="416"/>
                    </a:lnTo>
                    <a:lnTo>
                      <a:pt x="92" y="412"/>
                    </a:lnTo>
                    <a:lnTo>
                      <a:pt x="92" y="411"/>
                    </a:lnTo>
                    <a:lnTo>
                      <a:pt x="92" y="409"/>
                    </a:lnTo>
                    <a:lnTo>
                      <a:pt x="90" y="408"/>
                    </a:lnTo>
                    <a:lnTo>
                      <a:pt x="89" y="407"/>
                    </a:lnTo>
                    <a:lnTo>
                      <a:pt x="88" y="407"/>
                    </a:lnTo>
                    <a:lnTo>
                      <a:pt x="87" y="408"/>
                    </a:lnTo>
                    <a:lnTo>
                      <a:pt x="86" y="407"/>
                    </a:lnTo>
                    <a:lnTo>
                      <a:pt x="85" y="406"/>
                    </a:lnTo>
                    <a:lnTo>
                      <a:pt x="83" y="400"/>
                    </a:lnTo>
                    <a:lnTo>
                      <a:pt x="84" y="399"/>
                    </a:lnTo>
                    <a:lnTo>
                      <a:pt x="87" y="398"/>
                    </a:lnTo>
                    <a:lnTo>
                      <a:pt x="87" y="396"/>
                    </a:lnTo>
                    <a:lnTo>
                      <a:pt x="88" y="396"/>
                    </a:lnTo>
                    <a:lnTo>
                      <a:pt x="88" y="395"/>
                    </a:lnTo>
                    <a:lnTo>
                      <a:pt x="88" y="394"/>
                    </a:lnTo>
                    <a:lnTo>
                      <a:pt x="88" y="391"/>
                    </a:lnTo>
                    <a:lnTo>
                      <a:pt x="88" y="389"/>
                    </a:lnTo>
                    <a:lnTo>
                      <a:pt x="90" y="390"/>
                    </a:lnTo>
                    <a:lnTo>
                      <a:pt x="93" y="391"/>
                    </a:lnTo>
                    <a:lnTo>
                      <a:pt x="94" y="391"/>
                    </a:lnTo>
                    <a:lnTo>
                      <a:pt x="98" y="391"/>
                    </a:lnTo>
                    <a:lnTo>
                      <a:pt x="100" y="392"/>
                    </a:lnTo>
                    <a:lnTo>
                      <a:pt x="101" y="391"/>
                    </a:lnTo>
                    <a:lnTo>
                      <a:pt x="101" y="390"/>
                    </a:lnTo>
                    <a:lnTo>
                      <a:pt x="100" y="389"/>
                    </a:lnTo>
                    <a:lnTo>
                      <a:pt x="100" y="387"/>
                    </a:lnTo>
                    <a:lnTo>
                      <a:pt x="100" y="386"/>
                    </a:lnTo>
                    <a:lnTo>
                      <a:pt x="100" y="384"/>
                    </a:lnTo>
                    <a:lnTo>
                      <a:pt x="98" y="384"/>
                    </a:lnTo>
                    <a:lnTo>
                      <a:pt x="98" y="383"/>
                    </a:lnTo>
                    <a:lnTo>
                      <a:pt x="98" y="382"/>
                    </a:lnTo>
                    <a:lnTo>
                      <a:pt x="97" y="382"/>
                    </a:lnTo>
                    <a:lnTo>
                      <a:pt x="97" y="381"/>
                    </a:lnTo>
                    <a:lnTo>
                      <a:pt x="96" y="381"/>
                    </a:lnTo>
                    <a:lnTo>
                      <a:pt x="95" y="379"/>
                    </a:lnTo>
                    <a:lnTo>
                      <a:pt x="96" y="378"/>
                    </a:lnTo>
                    <a:lnTo>
                      <a:pt x="97" y="376"/>
                    </a:lnTo>
                    <a:lnTo>
                      <a:pt x="97" y="374"/>
                    </a:lnTo>
                    <a:lnTo>
                      <a:pt x="97" y="373"/>
                    </a:lnTo>
                    <a:lnTo>
                      <a:pt x="98" y="373"/>
                    </a:lnTo>
                    <a:lnTo>
                      <a:pt x="100" y="371"/>
                    </a:lnTo>
                    <a:lnTo>
                      <a:pt x="101" y="371"/>
                    </a:lnTo>
                    <a:lnTo>
                      <a:pt x="103" y="370"/>
                    </a:lnTo>
                    <a:lnTo>
                      <a:pt x="103" y="369"/>
                    </a:lnTo>
                    <a:lnTo>
                      <a:pt x="103" y="367"/>
                    </a:lnTo>
                    <a:lnTo>
                      <a:pt x="103" y="366"/>
                    </a:lnTo>
                    <a:lnTo>
                      <a:pt x="104" y="366"/>
                    </a:lnTo>
                    <a:lnTo>
                      <a:pt x="105" y="366"/>
                    </a:lnTo>
                    <a:lnTo>
                      <a:pt x="106" y="367"/>
                    </a:lnTo>
                    <a:lnTo>
                      <a:pt x="107" y="367"/>
                    </a:lnTo>
                    <a:lnTo>
                      <a:pt x="109" y="366"/>
                    </a:lnTo>
                    <a:lnTo>
                      <a:pt x="110" y="364"/>
                    </a:lnTo>
                    <a:lnTo>
                      <a:pt x="110" y="362"/>
                    </a:lnTo>
                    <a:lnTo>
                      <a:pt x="110" y="361"/>
                    </a:lnTo>
                    <a:lnTo>
                      <a:pt x="110" y="359"/>
                    </a:lnTo>
                    <a:lnTo>
                      <a:pt x="109" y="359"/>
                    </a:lnTo>
                    <a:lnTo>
                      <a:pt x="109" y="358"/>
                    </a:lnTo>
                    <a:lnTo>
                      <a:pt x="110" y="357"/>
                    </a:lnTo>
                    <a:lnTo>
                      <a:pt x="110" y="356"/>
                    </a:lnTo>
                    <a:lnTo>
                      <a:pt x="111" y="356"/>
                    </a:lnTo>
                    <a:lnTo>
                      <a:pt x="112" y="356"/>
                    </a:lnTo>
                    <a:lnTo>
                      <a:pt x="112" y="354"/>
                    </a:lnTo>
                    <a:lnTo>
                      <a:pt x="112" y="352"/>
                    </a:lnTo>
                    <a:lnTo>
                      <a:pt x="113" y="352"/>
                    </a:lnTo>
                    <a:lnTo>
                      <a:pt x="114" y="353"/>
                    </a:lnTo>
                    <a:lnTo>
                      <a:pt x="115" y="353"/>
                    </a:lnTo>
                    <a:lnTo>
                      <a:pt x="115" y="354"/>
                    </a:lnTo>
                    <a:lnTo>
                      <a:pt x="116" y="353"/>
                    </a:lnTo>
                    <a:lnTo>
                      <a:pt x="118" y="354"/>
                    </a:lnTo>
                    <a:lnTo>
                      <a:pt x="119" y="354"/>
                    </a:lnTo>
                    <a:lnTo>
                      <a:pt x="120" y="353"/>
                    </a:lnTo>
                    <a:lnTo>
                      <a:pt x="122" y="352"/>
                    </a:lnTo>
                    <a:lnTo>
                      <a:pt x="123" y="353"/>
                    </a:lnTo>
                    <a:lnTo>
                      <a:pt x="124" y="352"/>
                    </a:lnTo>
                    <a:lnTo>
                      <a:pt x="126" y="352"/>
                    </a:lnTo>
                    <a:lnTo>
                      <a:pt x="127" y="352"/>
                    </a:lnTo>
                    <a:lnTo>
                      <a:pt x="127" y="351"/>
                    </a:lnTo>
                    <a:lnTo>
                      <a:pt x="126" y="350"/>
                    </a:lnTo>
                    <a:lnTo>
                      <a:pt x="127" y="348"/>
                    </a:lnTo>
                    <a:lnTo>
                      <a:pt x="128" y="345"/>
                    </a:lnTo>
                    <a:lnTo>
                      <a:pt x="128" y="343"/>
                    </a:lnTo>
                    <a:lnTo>
                      <a:pt x="127" y="343"/>
                    </a:lnTo>
                    <a:lnTo>
                      <a:pt x="124" y="343"/>
                    </a:lnTo>
                    <a:lnTo>
                      <a:pt x="123" y="342"/>
                    </a:lnTo>
                    <a:lnTo>
                      <a:pt x="123" y="341"/>
                    </a:lnTo>
                    <a:lnTo>
                      <a:pt x="124" y="340"/>
                    </a:lnTo>
                    <a:lnTo>
                      <a:pt x="124" y="339"/>
                    </a:lnTo>
                    <a:lnTo>
                      <a:pt x="126" y="339"/>
                    </a:lnTo>
                    <a:lnTo>
                      <a:pt x="126" y="337"/>
                    </a:lnTo>
                    <a:lnTo>
                      <a:pt x="124" y="336"/>
                    </a:lnTo>
                    <a:lnTo>
                      <a:pt x="123" y="334"/>
                    </a:lnTo>
                    <a:lnTo>
                      <a:pt x="120" y="332"/>
                    </a:lnTo>
                    <a:lnTo>
                      <a:pt x="116" y="325"/>
                    </a:lnTo>
                    <a:lnTo>
                      <a:pt x="115" y="323"/>
                    </a:lnTo>
                    <a:lnTo>
                      <a:pt x="115" y="321"/>
                    </a:lnTo>
                    <a:lnTo>
                      <a:pt x="116" y="320"/>
                    </a:lnTo>
                    <a:lnTo>
                      <a:pt x="116" y="319"/>
                    </a:lnTo>
                    <a:lnTo>
                      <a:pt x="115" y="318"/>
                    </a:lnTo>
                    <a:lnTo>
                      <a:pt x="115" y="317"/>
                    </a:lnTo>
                    <a:lnTo>
                      <a:pt x="118" y="317"/>
                    </a:lnTo>
                    <a:lnTo>
                      <a:pt x="118" y="316"/>
                    </a:lnTo>
                    <a:lnTo>
                      <a:pt x="118" y="314"/>
                    </a:lnTo>
                    <a:lnTo>
                      <a:pt x="118" y="312"/>
                    </a:lnTo>
                    <a:lnTo>
                      <a:pt x="118" y="311"/>
                    </a:lnTo>
                    <a:lnTo>
                      <a:pt x="118" y="310"/>
                    </a:lnTo>
                    <a:lnTo>
                      <a:pt x="119" y="309"/>
                    </a:lnTo>
                    <a:lnTo>
                      <a:pt x="120" y="308"/>
                    </a:lnTo>
                    <a:lnTo>
                      <a:pt x="124" y="309"/>
                    </a:lnTo>
                    <a:lnTo>
                      <a:pt x="126" y="308"/>
                    </a:lnTo>
                    <a:lnTo>
                      <a:pt x="128" y="307"/>
                    </a:lnTo>
                    <a:lnTo>
                      <a:pt x="130" y="307"/>
                    </a:lnTo>
                    <a:lnTo>
                      <a:pt x="132" y="307"/>
                    </a:lnTo>
                    <a:lnTo>
                      <a:pt x="132" y="306"/>
                    </a:lnTo>
                    <a:lnTo>
                      <a:pt x="133" y="304"/>
                    </a:lnTo>
                    <a:lnTo>
                      <a:pt x="136" y="303"/>
                    </a:lnTo>
                    <a:lnTo>
                      <a:pt x="136" y="302"/>
                    </a:lnTo>
                    <a:lnTo>
                      <a:pt x="137" y="301"/>
                    </a:lnTo>
                    <a:lnTo>
                      <a:pt x="137" y="300"/>
                    </a:lnTo>
                    <a:lnTo>
                      <a:pt x="137" y="299"/>
                    </a:lnTo>
                    <a:lnTo>
                      <a:pt x="136" y="299"/>
                    </a:lnTo>
                    <a:lnTo>
                      <a:pt x="135" y="299"/>
                    </a:lnTo>
                    <a:lnTo>
                      <a:pt x="133" y="299"/>
                    </a:lnTo>
                    <a:lnTo>
                      <a:pt x="132" y="300"/>
                    </a:lnTo>
                    <a:lnTo>
                      <a:pt x="131" y="300"/>
                    </a:lnTo>
                    <a:lnTo>
                      <a:pt x="129" y="301"/>
                    </a:lnTo>
                    <a:lnTo>
                      <a:pt x="128" y="301"/>
                    </a:lnTo>
                    <a:lnTo>
                      <a:pt x="127" y="300"/>
                    </a:lnTo>
                    <a:lnTo>
                      <a:pt x="126" y="300"/>
                    </a:lnTo>
                    <a:lnTo>
                      <a:pt x="126" y="299"/>
                    </a:lnTo>
                    <a:lnTo>
                      <a:pt x="124" y="298"/>
                    </a:lnTo>
                    <a:lnTo>
                      <a:pt x="124" y="297"/>
                    </a:lnTo>
                    <a:lnTo>
                      <a:pt x="122" y="297"/>
                    </a:lnTo>
                    <a:lnTo>
                      <a:pt x="121" y="297"/>
                    </a:lnTo>
                    <a:lnTo>
                      <a:pt x="120" y="297"/>
                    </a:lnTo>
                    <a:lnTo>
                      <a:pt x="119" y="298"/>
                    </a:lnTo>
                    <a:lnTo>
                      <a:pt x="118" y="298"/>
                    </a:lnTo>
                    <a:lnTo>
                      <a:pt x="114" y="298"/>
                    </a:lnTo>
                    <a:lnTo>
                      <a:pt x="112" y="298"/>
                    </a:lnTo>
                    <a:lnTo>
                      <a:pt x="111" y="298"/>
                    </a:lnTo>
                    <a:lnTo>
                      <a:pt x="109" y="299"/>
                    </a:lnTo>
                    <a:lnTo>
                      <a:pt x="107" y="300"/>
                    </a:lnTo>
                    <a:lnTo>
                      <a:pt x="106" y="300"/>
                    </a:lnTo>
                    <a:lnTo>
                      <a:pt x="105" y="299"/>
                    </a:lnTo>
                    <a:lnTo>
                      <a:pt x="103" y="300"/>
                    </a:lnTo>
                    <a:lnTo>
                      <a:pt x="102" y="299"/>
                    </a:lnTo>
                    <a:lnTo>
                      <a:pt x="101" y="299"/>
                    </a:lnTo>
                    <a:lnTo>
                      <a:pt x="100" y="294"/>
                    </a:lnTo>
                    <a:lnTo>
                      <a:pt x="96" y="291"/>
                    </a:lnTo>
                    <a:lnTo>
                      <a:pt x="95" y="289"/>
                    </a:lnTo>
                    <a:lnTo>
                      <a:pt x="93" y="289"/>
                    </a:lnTo>
                    <a:lnTo>
                      <a:pt x="90" y="286"/>
                    </a:lnTo>
                    <a:lnTo>
                      <a:pt x="88" y="285"/>
                    </a:lnTo>
                    <a:lnTo>
                      <a:pt x="87" y="285"/>
                    </a:lnTo>
                    <a:lnTo>
                      <a:pt x="85" y="285"/>
                    </a:lnTo>
                    <a:lnTo>
                      <a:pt x="83" y="286"/>
                    </a:lnTo>
                    <a:lnTo>
                      <a:pt x="80" y="287"/>
                    </a:lnTo>
                    <a:lnTo>
                      <a:pt x="79" y="287"/>
                    </a:lnTo>
                    <a:lnTo>
                      <a:pt x="78" y="287"/>
                    </a:lnTo>
                    <a:lnTo>
                      <a:pt x="77" y="286"/>
                    </a:lnTo>
                    <a:lnTo>
                      <a:pt x="77" y="285"/>
                    </a:lnTo>
                    <a:lnTo>
                      <a:pt x="77" y="283"/>
                    </a:lnTo>
                    <a:lnTo>
                      <a:pt x="78" y="282"/>
                    </a:lnTo>
                    <a:lnTo>
                      <a:pt x="79" y="281"/>
                    </a:lnTo>
                    <a:lnTo>
                      <a:pt x="79" y="279"/>
                    </a:lnTo>
                    <a:lnTo>
                      <a:pt x="78" y="277"/>
                    </a:lnTo>
                    <a:lnTo>
                      <a:pt x="76" y="275"/>
                    </a:lnTo>
                    <a:lnTo>
                      <a:pt x="76" y="274"/>
                    </a:lnTo>
                    <a:lnTo>
                      <a:pt x="76" y="270"/>
                    </a:lnTo>
                    <a:lnTo>
                      <a:pt x="76" y="269"/>
                    </a:lnTo>
                    <a:lnTo>
                      <a:pt x="75" y="268"/>
                    </a:lnTo>
                    <a:lnTo>
                      <a:pt x="73" y="267"/>
                    </a:lnTo>
                    <a:lnTo>
                      <a:pt x="73" y="266"/>
                    </a:lnTo>
                    <a:lnTo>
                      <a:pt x="75" y="266"/>
                    </a:lnTo>
                    <a:lnTo>
                      <a:pt x="73" y="264"/>
                    </a:lnTo>
                    <a:lnTo>
                      <a:pt x="73" y="262"/>
                    </a:lnTo>
                    <a:lnTo>
                      <a:pt x="73" y="259"/>
                    </a:lnTo>
                    <a:lnTo>
                      <a:pt x="73" y="258"/>
                    </a:lnTo>
                    <a:lnTo>
                      <a:pt x="72" y="256"/>
                    </a:lnTo>
                    <a:lnTo>
                      <a:pt x="71" y="254"/>
                    </a:lnTo>
                    <a:lnTo>
                      <a:pt x="70" y="254"/>
                    </a:lnTo>
                    <a:lnTo>
                      <a:pt x="67" y="256"/>
                    </a:lnTo>
                    <a:lnTo>
                      <a:pt x="64" y="256"/>
                    </a:lnTo>
                    <a:lnTo>
                      <a:pt x="63" y="256"/>
                    </a:lnTo>
                    <a:lnTo>
                      <a:pt x="62" y="254"/>
                    </a:lnTo>
                    <a:lnTo>
                      <a:pt x="62" y="253"/>
                    </a:lnTo>
                    <a:lnTo>
                      <a:pt x="62" y="252"/>
                    </a:lnTo>
                    <a:lnTo>
                      <a:pt x="61" y="251"/>
                    </a:lnTo>
                    <a:lnTo>
                      <a:pt x="60" y="250"/>
                    </a:lnTo>
                    <a:lnTo>
                      <a:pt x="60" y="249"/>
                    </a:lnTo>
                    <a:lnTo>
                      <a:pt x="59" y="248"/>
                    </a:lnTo>
                    <a:lnTo>
                      <a:pt x="58" y="247"/>
                    </a:lnTo>
                    <a:lnTo>
                      <a:pt x="58" y="245"/>
                    </a:lnTo>
                    <a:lnTo>
                      <a:pt x="58" y="244"/>
                    </a:lnTo>
                    <a:lnTo>
                      <a:pt x="59" y="244"/>
                    </a:lnTo>
                    <a:lnTo>
                      <a:pt x="59" y="243"/>
                    </a:lnTo>
                    <a:lnTo>
                      <a:pt x="60" y="240"/>
                    </a:lnTo>
                    <a:lnTo>
                      <a:pt x="61" y="237"/>
                    </a:lnTo>
                    <a:lnTo>
                      <a:pt x="61" y="236"/>
                    </a:lnTo>
                    <a:lnTo>
                      <a:pt x="60" y="234"/>
                    </a:lnTo>
                    <a:lnTo>
                      <a:pt x="59" y="232"/>
                    </a:lnTo>
                    <a:lnTo>
                      <a:pt x="58" y="231"/>
                    </a:lnTo>
                    <a:lnTo>
                      <a:pt x="57" y="231"/>
                    </a:lnTo>
                    <a:lnTo>
                      <a:pt x="55" y="229"/>
                    </a:lnTo>
                    <a:lnTo>
                      <a:pt x="54" y="229"/>
                    </a:lnTo>
                    <a:lnTo>
                      <a:pt x="54" y="228"/>
                    </a:lnTo>
                    <a:lnTo>
                      <a:pt x="53" y="228"/>
                    </a:lnTo>
                    <a:lnTo>
                      <a:pt x="51" y="228"/>
                    </a:lnTo>
                    <a:lnTo>
                      <a:pt x="50" y="227"/>
                    </a:lnTo>
                    <a:lnTo>
                      <a:pt x="49" y="227"/>
                    </a:lnTo>
                    <a:lnTo>
                      <a:pt x="47" y="226"/>
                    </a:lnTo>
                    <a:lnTo>
                      <a:pt x="49" y="224"/>
                    </a:lnTo>
                    <a:lnTo>
                      <a:pt x="51" y="222"/>
                    </a:lnTo>
                    <a:lnTo>
                      <a:pt x="51" y="219"/>
                    </a:lnTo>
                    <a:lnTo>
                      <a:pt x="52" y="218"/>
                    </a:lnTo>
                    <a:lnTo>
                      <a:pt x="51" y="216"/>
                    </a:lnTo>
                    <a:lnTo>
                      <a:pt x="51" y="215"/>
                    </a:lnTo>
                    <a:lnTo>
                      <a:pt x="51" y="214"/>
                    </a:lnTo>
                    <a:lnTo>
                      <a:pt x="51" y="211"/>
                    </a:lnTo>
                    <a:lnTo>
                      <a:pt x="51" y="210"/>
                    </a:lnTo>
                    <a:lnTo>
                      <a:pt x="51" y="209"/>
                    </a:lnTo>
                    <a:lnTo>
                      <a:pt x="50" y="209"/>
                    </a:lnTo>
                    <a:lnTo>
                      <a:pt x="49" y="208"/>
                    </a:lnTo>
                    <a:lnTo>
                      <a:pt x="46" y="208"/>
                    </a:lnTo>
                    <a:lnTo>
                      <a:pt x="45" y="207"/>
                    </a:lnTo>
                    <a:lnTo>
                      <a:pt x="45" y="206"/>
                    </a:lnTo>
                    <a:lnTo>
                      <a:pt x="44" y="206"/>
                    </a:lnTo>
                    <a:lnTo>
                      <a:pt x="44" y="205"/>
                    </a:lnTo>
                    <a:lnTo>
                      <a:pt x="43" y="203"/>
                    </a:lnTo>
                    <a:lnTo>
                      <a:pt x="44" y="201"/>
                    </a:lnTo>
                    <a:lnTo>
                      <a:pt x="44" y="199"/>
                    </a:lnTo>
                    <a:lnTo>
                      <a:pt x="44" y="198"/>
                    </a:lnTo>
                    <a:lnTo>
                      <a:pt x="44" y="197"/>
                    </a:lnTo>
                    <a:lnTo>
                      <a:pt x="43" y="195"/>
                    </a:lnTo>
                    <a:lnTo>
                      <a:pt x="44" y="194"/>
                    </a:lnTo>
                    <a:lnTo>
                      <a:pt x="44" y="193"/>
                    </a:lnTo>
                    <a:lnTo>
                      <a:pt x="45" y="193"/>
                    </a:lnTo>
                    <a:lnTo>
                      <a:pt x="46" y="192"/>
                    </a:lnTo>
                    <a:lnTo>
                      <a:pt x="46" y="190"/>
                    </a:lnTo>
                    <a:lnTo>
                      <a:pt x="45" y="187"/>
                    </a:lnTo>
                    <a:lnTo>
                      <a:pt x="42" y="185"/>
                    </a:lnTo>
                    <a:lnTo>
                      <a:pt x="41" y="184"/>
                    </a:lnTo>
                    <a:lnTo>
                      <a:pt x="41" y="183"/>
                    </a:lnTo>
                    <a:lnTo>
                      <a:pt x="38" y="183"/>
                    </a:lnTo>
                    <a:lnTo>
                      <a:pt x="37" y="183"/>
                    </a:lnTo>
                    <a:lnTo>
                      <a:pt x="36" y="181"/>
                    </a:lnTo>
                    <a:lnTo>
                      <a:pt x="36" y="180"/>
                    </a:lnTo>
                    <a:lnTo>
                      <a:pt x="34" y="180"/>
                    </a:lnTo>
                    <a:lnTo>
                      <a:pt x="33" y="180"/>
                    </a:lnTo>
                    <a:lnTo>
                      <a:pt x="33" y="178"/>
                    </a:lnTo>
                    <a:lnTo>
                      <a:pt x="33" y="176"/>
                    </a:lnTo>
                    <a:lnTo>
                      <a:pt x="33" y="174"/>
                    </a:lnTo>
                    <a:lnTo>
                      <a:pt x="33" y="173"/>
                    </a:lnTo>
                    <a:lnTo>
                      <a:pt x="33" y="170"/>
                    </a:lnTo>
                    <a:lnTo>
                      <a:pt x="33" y="169"/>
                    </a:lnTo>
                    <a:lnTo>
                      <a:pt x="34" y="167"/>
                    </a:lnTo>
                    <a:lnTo>
                      <a:pt x="34" y="166"/>
                    </a:lnTo>
                    <a:lnTo>
                      <a:pt x="32" y="165"/>
                    </a:lnTo>
                    <a:lnTo>
                      <a:pt x="31" y="164"/>
                    </a:lnTo>
                    <a:lnTo>
                      <a:pt x="31" y="161"/>
                    </a:lnTo>
                    <a:lnTo>
                      <a:pt x="32" y="161"/>
                    </a:lnTo>
                    <a:lnTo>
                      <a:pt x="34" y="159"/>
                    </a:lnTo>
                    <a:lnTo>
                      <a:pt x="34" y="158"/>
                    </a:lnTo>
                    <a:lnTo>
                      <a:pt x="32" y="155"/>
                    </a:lnTo>
                    <a:lnTo>
                      <a:pt x="31" y="153"/>
                    </a:lnTo>
                    <a:lnTo>
                      <a:pt x="28" y="152"/>
                    </a:lnTo>
                    <a:lnTo>
                      <a:pt x="27" y="153"/>
                    </a:lnTo>
                    <a:lnTo>
                      <a:pt x="26" y="153"/>
                    </a:lnTo>
                    <a:lnTo>
                      <a:pt x="25" y="153"/>
                    </a:lnTo>
                    <a:lnTo>
                      <a:pt x="24" y="152"/>
                    </a:lnTo>
                    <a:lnTo>
                      <a:pt x="25" y="151"/>
                    </a:lnTo>
                    <a:lnTo>
                      <a:pt x="24" y="150"/>
                    </a:lnTo>
                    <a:lnTo>
                      <a:pt x="23" y="151"/>
                    </a:lnTo>
                    <a:lnTo>
                      <a:pt x="23" y="150"/>
                    </a:lnTo>
                    <a:lnTo>
                      <a:pt x="21" y="150"/>
                    </a:lnTo>
                    <a:lnTo>
                      <a:pt x="21" y="149"/>
                    </a:lnTo>
                    <a:lnTo>
                      <a:pt x="21" y="148"/>
                    </a:lnTo>
                    <a:lnTo>
                      <a:pt x="21" y="147"/>
                    </a:lnTo>
                    <a:lnTo>
                      <a:pt x="20" y="147"/>
                    </a:lnTo>
                    <a:lnTo>
                      <a:pt x="18" y="145"/>
                    </a:lnTo>
                    <a:lnTo>
                      <a:pt x="14" y="145"/>
                    </a:lnTo>
                    <a:lnTo>
                      <a:pt x="11" y="145"/>
                    </a:lnTo>
                    <a:lnTo>
                      <a:pt x="10" y="144"/>
                    </a:lnTo>
                    <a:lnTo>
                      <a:pt x="11" y="143"/>
                    </a:lnTo>
                    <a:lnTo>
                      <a:pt x="11" y="142"/>
                    </a:lnTo>
                    <a:lnTo>
                      <a:pt x="12" y="141"/>
                    </a:lnTo>
                    <a:lnTo>
                      <a:pt x="11" y="140"/>
                    </a:lnTo>
                    <a:lnTo>
                      <a:pt x="11" y="139"/>
                    </a:lnTo>
                    <a:lnTo>
                      <a:pt x="12" y="138"/>
                    </a:lnTo>
                    <a:lnTo>
                      <a:pt x="12" y="136"/>
                    </a:lnTo>
                    <a:lnTo>
                      <a:pt x="14" y="135"/>
                    </a:lnTo>
                    <a:lnTo>
                      <a:pt x="15" y="134"/>
                    </a:lnTo>
                    <a:lnTo>
                      <a:pt x="15" y="133"/>
                    </a:lnTo>
                    <a:lnTo>
                      <a:pt x="16" y="131"/>
                    </a:lnTo>
                    <a:lnTo>
                      <a:pt x="16" y="130"/>
                    </a:lnTo>
                    <a:lnTo>
                      <a:pt x="17" y="130"/>
                    </a:lnTo>
                    <a:lnTo>
                      <a:pt x="18" y="128"/>
                    </a:lnTo>
                    <a:lnTo>
                      <a:pt x="18" y="127"/>
                    </a:lnTo>
                    <a:lnTo>
                      <a:pt x="18" y="126"/>
                    </a:lnTo>
                    <a:lnTo>
                      <a:pt x="19" y="125"/>
                    </a:lnTo>
                    <a:lnTo>
                      <a:pt x="20" y="125"/>
                    </a:lnTo>
                    <a:lnTo>
                      <a:pt x="20" y="124"/>
                    </a:lnTo>
                    <a:lnTo>
                      <a:pt x="20" y="123"/>
                    </a:lnTo>
                    <a:lnTo>
                      <a:pt x="21" y="120"/>
                    </a:lnTo>
                    <a:lnTo>
                      <a:pt x="20" y="117"/>
                    </a:lnTo>
                    <a:lnTo>
                      <a:pt x="23" y="115"/>
                    </a:lnTo>
                    <a:lnTo>
                      <a:pt x="25" y="114"/>
                    </a:lnTo>
                    <a:lnTo>
                      <a:pt x="26" y="111"/>
                    </a:lnTo>
                    <a:lnTo>
                      <a:pt x="26" y="110"/>
                    </a:lnTo>
                    <a:lnTo>
                      <a:pt x="26" y="109"/>
                    </a:lnTo>
                    <a:lnTo>
                      <a:pt x="25" y="108"/>
                    </a:lnTo>
                    <a:lnTo>
                      <a:pt x="24" y="108"/>
                    </a:lnTo>
                    <a:lnTo>
                      <a:pt x="23" y="107"/>
                    </a:lnTo>
                    <a:lnTo>
                      <a:pt x="20" y="108"/>
                    </a:lnTo>
                    <a:lnTo>
                      <a:pt x="17" y="108"/>
                    </a:lnTo>
                    <a:lnTo>
                      <a:pt x="16" y="107"/>
                    </a:lnTo>
                    <a:lnTo>
                      <a:pt x="16" y="105"/>
                    </a:lnTo>
                    <a:lnTo>
                      <a:pt x="16" y="102"/>
                    </a:lnTo>
                    <a:lnTo>
                      <a:pt x="16" y="101"/>
                    </a:lnTo>
                    <a:lnTo>
                      <a:pt x="17" y="99"/>
                    </a:lnTo>
                    <a:lnTo>
                      <a:pt x="17" y="98"/>
                    </a:lnTo>
                    <a:lnTo>
                      <a:pt x="16" y="93"/>
                    </a:lnTo>
                    <a:lnTo>
                      <a:pt x="16" y="90"/>
                    </a:lnTo>
                    <a:lnTo>
                      <a:pt x="16" y="89"/>
                    </a:lnTo>
                    <a:lnTo>
                      <a:pt x="16" y="88"/>
                    </a:lnTo>
                    <a:lnTo>
                      <a:pt x="16" y="86"/>
                    </a:lnTo>
                    <a:lnTo>
                      <a:pt x="15" y="86"/>
                    </a:lnTo>
                    <a:lnTo>
                      <a:pt x="14" y="86"/>
                    </a:lnTo>
                    <a:lnTo>
                      <a:pt x="14" y="85"/>
                    </a:lnTo>
                    <a:lnTo>
                      <a:pt x="15" y="84"/>
                    </a:lnTo>
                    <a:lnTo>
                      <a:pt x="14" y="83"/>
                    </a:lnTo>
                    <a:lnTo>
                      <a:pt x="14" y="82"/>
                    </a:lnTo>
                    <a:lnTo>
                      <a:pt x="14" y="81"/>
                    </a:lnTo>
                    <a:lnTo>
                      <a:pt x="14" y="80"/>
                    </a:lnTo>
                    <a:lnTo>
                      <a:pt x="16" y="74"/>
                    </a:lnTo>
                    <a:lnTo>
                      <a:pt x="15" y="72"/>
                    </a:lnTo>
                    <a:lnTo>
                      <a:pt x="11" y="70"/>
                    </a:lnTo>
                    <a:lnTo>
                      <a:pt x="11" y="69"/>
                    </a:lnTo>
                    <a:lnTo>
                      <a:pt x="10" y="68"/>
                    </a:lnTo>
                    <a:lnTo>
                      <a:pt x="9" y="66"/>
                    </a:lnTo>
                    <a:lnTo>
                      <a:pt x="9" y="65"/>
                    </a:lnTo>
                    <a:lnTo>
                      <a:pt x="9" y="64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7" y="60"/>
                    </a:lnTo>
                    <a:lnTo>
                      <a:pt x="8" y="59"/>
                    </a:lnTo>
                    <a:lnTo>
                      <a:pt x="9" y="58"/>
                    </a:lnTo>
                    <a:lnTo>
                      <a:pt x="9" y="57"/>
                    </a:lnTo>
                    <a:lnTo>
                      <a:pt x="9" y="55"/>
                    </a:lnTo>
                    <a:lnTo>
                      <a:pt x="9" y="52"/>
                    </a:lnTo>
                    <a:lnTo>
                      <a:pt x="10" y="50"/>
                    </a:lnTo>
                    <a:lnTo>
                      <a:pt x="10" y="49"/>
                    </a:lnTo>
                    <a:lnTo>
                      <a:pt x="8" y="47"/>
                    </a:lnTo>
                    <a:lnTo>
                      <a:pt x="4" y="46"/>
                    </a:lnTo>
                    <a:lnTo>
                      <a:pt x="3" y="44"/>
                    </a:lnTo>
                    <a:lnTo>
                      <a:pt x="3" y="43"/>
                    </a:lnTo>
                    <a:lnTo>
                      <a:pt x="3" y="42"/>
                    </a:lnTo>
                    <a:lnTo>
                      <a:pt x="3" y="40"/>
                    </a:lnTo>
                    <a:lnTo>
                      <a:pt x="2" y="40"/>
                    </a:lnTo>
                    <a:lnTo>
                      <a:pt x="2" y="39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2" y="34"/>
                    </a:lnTo>
                    <a:lnTo>
                      <a:pt x="1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2" y="28"/>
                    </a:lnTo>
                    <a:lnTo>
                      <a:pt x="3" y="28"/>
                    </a:lnTo>
                    <a:lnTo>
                      <a:pt x="4" y="28"/>
                    </a:lnTo>
                    <a:lnTo>
                      <a:pt x="6" y="28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5" y="31"/>
                    </a:lnTo>
                    <a:lnTo>
                      <a:pt x="16" y="31"/>
                    </a:lnTo>
                    <a:lnTo>
                      <a:pt x="17" y="30"/>
                    </a:lnTo>
                    <a:lnTo>
                      <a:pt x="20" y="28"/>
                    </a:lnTo>
                    <a:lnTo>
                      <a:pt x="21" y="27"/>
                    </a:lnTo>
                    <a:lnTo>
                      <a:pt x="23" y="26"/>
                    </a:lnTo>
                    <a:lnTo>
                      <a:pt x="23" y="25"/>
                    </a:lnTo>
                    <a:lnTo>
                      <a:pt x="23" y="24"/>
                    </a:lnTo>
                    <a:lnTo>
                      <a:pt x="23" y="22"/>
                    </a:lnTo>
                    <a:lnTo>
                      <a:pt x="24" y="21"/>
                    </a:lnTo>
                    <a:lnTo>
                      <a:pt x="24" y="19"/>
                    </a:lnTo>
                    <a:lnTo>
                      <a:pt x="23" y="18"/>
                    </a:lnTo>
                    <a:lnTo>
                      <a:pt x="24" y="16"/>
                    </a:lnTo>
                    <a:lnTo>
                      <a:pt x="26" y="11"/>
                    </a:lnTo>
                    <a:lnTo>
                      <a:pt x="26" y="10"/>
                    </a:lnTo>
                    <a:lnTo>
                      <a:pt x="26" y="9"/>
                    </a:lnTo>
                    <a:lnTo>
                      <a:pt x="26" y="7"/>
                    </a:lnTo>
                    <a:lnTo>
                      <a:pt x="26" y="6"/>
                    </a:lnTo>
                    <a:lnTo>
                      <a:pt x="33" y="0"/>
                    </a:lnTo>
                    <a:lnTo>
                      <a:pt x="34" y="0"/>
                    </a:lnTo>
                    <a:lnTo>
                      <a:pt x="35" y="1"/>
                    </a:lnTo>
                    <a:lnTo>
                      <a:pt x="36" y="3"/>
                    </a:lnTo>
                    <a:lnTo>
                      <a:pt x="37" y="5"/>
                    </a:lnTo>
                    <a:lnTo>
                      <a:pt x="41" y="6"/>
                    </a:lnTo>
                    <a:lnTo>
                      <a:pt x="42" y="7"/>
                    </a:lnTo>
                    <a:lnTo>
                      <a:pt x="46" y="10"/>
                    </a:lnTo>
                    <a:lnTo>
                      <a:pt x="47" y="11"/>
                    </a:lnTo>
                    <a:lnTo>
                      <a:pt x="49" y="11"/>
                    </a:lnTo>
                    <a:lnTo>
                      <a:pt x="51" y="11"/>
                    </a:lnTo>
                    <a:lnTo>
                      <a:pt x="50" y="13"/>
                    </a:lnTo>
                    <a:lnTo>
                      <a:pt x="51" y="13"/>
                    </a:lnTo>
                    <a:lnTo>
                      <a:pt x="52" y="15"/>
                    </a:lnTo>
                    <a:lnTo>
                      <a:pt x="54" y="22"/>
                    </a:lnTo>
                    <a:lnTo>
                      <a:pt x="54" y="24"/>
                    </a:lnTo>
                    <a:lnTo>
                      <a:pt x="55" y="25"/>
                    </a:lnTo>
                    <a:lnTo>
                      <a:pt x="55" y="26"/>
                    </a:lnTo>
                    <a:lnTo>
                      <a:pt x="57" y="2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17" name="Freeform 140">
                <a:extLst>
                  <a:ext uri="{FF2B5EF4-FFF2-40B4-BE49-F238E27FC236}">
                    <a16:creationId xmlns:a16="http://schemas.microsoft.com/office/drawing/2014/main" id="{F799CB75-8866-32EA-28A4-46B5160B6C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4340" y="3191024"/>
                <a:ext cx="3175" cy="3175"/>
              </a:xfrm>
              <a:custGeom>
                <a:avLst/>
                <a:gdLst>
                  <a:gd name="T0" fmla="*/ 2 w 2"/>
                  <a:gd name="T1" fmla="*/ 1 h 2"/>
                  <a:gd name="T2" fmla="*/ 2 w 2"/>
                  <a:gd name="T3" fmla="*/ 2 h 2"/>
                  <a:gd name="T4" fmla="*/ 1 w 2"/>
                  <a:gd name="T5" fmla="*/ 2 h 2"/>
                  <a:gd name="T6" fmla="*/ 1 w 2"/>
                  <a:gd name="T7" fmla="*/ 1 h 2"/>
                  <a:gd name="T8" fmla="*/ 0 w 2"/>
                  <a:gd name="T9" fmla="*/ 2 h 2"/>
                  <a:gd name="T10" fmla="*/ 0 w 2"/>
                  <a:gd name="T11" fmla="*/ 1 h 2"/>
                  <a:gd name="T12" fmla="*/ 0 w 2"/>
                  <a:gd name="T13" fmla="*/ 0 h 2"/>
                  <a:gd name="T14" fmla="*/ 1 w 2"/>
                  <a:gd name="T15" fmla="*/ 0 h 2"/>
                  <a:gd name="T16" fmla="*/ 2 w 2"/>
                  <a:gd name="T17" fmla="*/ 0 h 2"/>
                  <a:gd name="T18" fmla="*/ 2 w 2"/>
                  <a:gd name="T1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lnTo>
                      <a:pt x="2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18" name="Freeform 141">
                <a:extLst>
                  <a:ext uri="{FF2B5EF4-FFF2-40B4-BE49-F238E27FC236}">
                    <a16:creationId xmlns:a16="http://schemas.microsoft.com/office/drawing/2014/main" id="{15582FB4-70C1-81B5-20F3-F5EF735A44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6715" y="3186261"/>
                <a:ext cx="4763" cy="4763"/>
              </a:xfrm>
              <a:custGeom>
                <a:avLst/>
                <a:gdLst>
                  <a:gd name="T0" fmla="*/ 3 w 3"/>
                  <a:gd name="T1" fmla="*/ 1 h 3"/>
                  <a:gd name="T2" fmla="*/ 2 w 3"/>
                  <a:gd name="T3" fmla="*/ 3 h 3"/>
                  <a:gd name="T4" fmla="*/ 0 w 3"/>
                  <a:gd name="T5" fmla="*/ 1 h 3"/>
                  <a:gd name="T6" fmla="*/ 0 w 3"/>
                  <a:gd name="T7" fmla="*/ 0 h 3"/>
                  <a:gd name="T8" fmla="*/ 3 w 3"/>
                  <a:gd name="T9" fmla="*/ 0 h 3"/>
                  <a:gd name="T10" fmla="*/ 3 w 3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3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19" name="Freeform 142">
                <a:extLst>
                  <a:ext uri="{FF2B5EF4-FFF2-40B4-BE49-F238E27FC236}">
                    <a16:creationId xmlns:a16="http://schemas.microsoft.com/office/drawing/2014/main" id="{B795D145-E225-22D1-9B77-F74ECC805E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3540" y="3144986"/>
                <a:ext cx="7938" cy="7938"/>
              </a:xfrm>
              <a:custGeom>
                <a:avLst/>
                <a:gdLst>
                  <a:gd name="T0" fmla="*/ 2 w 5"/>
                  <a:gd name="T1" fmla="*/ 5 h 5"/>
                  <a:gd name="T2" fmla="*/ 1 w 5"/>
                  <a:gd name="T3" fmla="*/ 4 h 5"/>
                  <a:gd name="T4" fmla="*/ 1 w 5"/>
                  <a:gd name="T5" fmla="*/ 2 h 5"/>
                  <a:gd name="T6" fmla="*/ 0 w 5"/>
                  <a:gd name="T7" fmla="*/ 2 h 5"/>
                  <a:gd name="T8" fmla="*/ 0 w 5"/>
                  <a:gd name="T9" fmla="*/ 1 h 5"/>
                  <a:gd name="T10" fmla="*/ 1 w 5"/>
                  <a:gd name="T11" fmla="*/ 0 h 5"/>
                  <a:gd name="T12" fmla="*/ 2 w 5"/>
                  <a:gd name="T13" fmla="*/ 0 h 5"/>
                  <a:gd name="T14" fmla="*/ 4 w 5"/>
                  <a:gd name="T15" fmla="*/ 0 h 5"/>
                  <a:gd name="T16" fmla="*/ 4 w 5"/>
                  <a:gd name="T17" fmla="*/ 1 h 5"/>
                  <a:gd name="T18" fmla="*/ 5 w 5"/>
                  <a:gd name="T19" fmla="*/ 1 h 5"/>
                  <a:gd name="T20" fmla="*/ 2 w 5"/>
                  <a:gd name="T2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2" y="5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20" name="Freeform 143">
                <a:extLst>
                  <a:ext uri="{FF2B5EF4-FFF2-40B4-BE49-F238E27FC236}">
                    <a16:creationId xmlns:a16="http://schemas.microsoft.com/office/drawing/2014/main" id="{935AFDC6-B6E0-FE54-020E-97C7D1FECE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9565" y="3117999"/>
                <a:ext cx="14288" cy="9525"/>
              </a:xfrm>
              <a:custGeom>
                <a:avLst/>
                <a:gdLst>
                  <a:gd name="T0" fmla="*/ 8 w 9"/>
                  <a:gd name="T1" fmla="*/ 5 h 6"/>
                  <a:gd name="T2" fmla="*/ 8 w 9"/>
                  <a:gd name="T3" fmla="*/ 6 h 6"/>
                  <a:gd name="T4" fmla="*/ 4 w 9"/>
                  <a:gd name="T5" fmla="*/ 6 h 6"/>
                  <a:gd name="T6" fmla="*/ 3 w 9"/>
                  <a:gd name="T7" fmla="*/ 6 h 6"/>
                  <a:gd name="T8" fmla="*/ 1 w 9"/>
                  <a:gd name="T9" fmla="*/ 5 h 6"/>
                  <a:gd name="T10" fmla="*/ 0 w 9"/>
                  <a:gd name="T11" fmla="*/ 2 h 6"/>
                  <a:gd name="T12" fmla="*/ 0 w 9"/>
                  <a:gd name="T13" fmla="*/ 1 h 6"/>
                  <a:gd name="T14" fmla="*/ 1 w 9"/>
                  <a:gd name="T15" fmla="*/ 1 h 6"/>
                  <a:gd name="T16" fmla="*/ 3 w 9"/>
                  <a:gd name="T17" fmla="*/ 0 h 6"/>
                  <a:gd name="T18" fmla="*/ 4 w 9"/>
                  <a:gd name="T19" fmla="*/ 0 h 6"/>
                  <a:gd name="T20" fmla="*/ 5 w 9"/>
                  <a:gd name="T21" fmla="*/ 1 h 6"/>
                  <a:gd name="T22" fmla="*/ 7 w 9"/>
                  <a:gd name="T23" fmla="*/ 1 h 6"/>
                  <a:gd name="T24" fmla="*/ 8 w 9"/>
                  <a:gd name="T25" fmla="*/ 1 h 6"/>
                  <a:gd name="T26" fmla="*/ 8 w 9"/>
                  <a:gd name="T27" fmla="*/ 2 h 6"/>
                  <a:gd name="T28" fmla="*/ 8 w 9"/>
                  <a:gd name="T29" fmla="*/ 4 h 6"/>
                  <a:gd name="T30" fmla="*/ 9 w 9"/>
                  <a:gd name="T31" fmla="*/ 5 h 6"/>
                  <a:gd name="T32" fmla="*/ 8 w 9"/>
                  <a:gd name="T3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" h="6">
                    <a:moveTo>
                      <a:pt x="8" y="5"/>
                    </a:moveTo>
                    <a:lnTo>
                      <a:pt x="8" y="6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5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5" y="1"/>
                    </a:lnTo>
                    <a:lnTo>
                      <a:pt x="7" y="1"/>
                    </a:lnTo>
                    <a:lnTo>
                      <a:pt x="8" y="1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9" y="5"/>
                    </a:lnTo>
                    <a:lnTo>
                      <a:pt x="8" y="5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21" name="Freeform 144">
                <a:extLst>
                  <a:ext uri="{FF2B5EF4-FFF2-40B4-BE49-F238E27FC236}">
                    <a16:creationId xmlns:a16="http://schemas.microsoft.com/office/drawing/2014/main" id="{8AB5C53D-B943-DC30-32AB-A203D12AD0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3715" y="3106886"/>
                <a:ext cx="4763" cy="6350"/>
              </a:xfrm>
              <a:custGeom>
                <a:avLst/>
                <a:gdLst>
                  <a:gd name="T0" fmla="*/ 2 w 3"/>
                  <a:gd name="T1" fmla="*/ 4 h 4"/>
                  <a:gd name="T2" fmla="*/ 1 w 3"/>
                  <a:gd name="T3" fmla="*/ 4 h 4"/>
                  <a:gd name="T4" fmla="*/ 0 w 3"/>
                  <a:gd name="T5" fmla="*/ 4 h 4"/>
                  <a:gd name="T6" fmla="*/ 0 w 3"/>
                  <a:gd name="T7" fmla="*/ 3 h 4"/>
                  <a:gd name="T8" fmla="*/ 1 w 3"/>
                  <a:gd name="T9" fmla="*/ 0 h 4"/>
                  <a:gd name="T10" fmla="*/ 2 w 3"/>
                  <a:gd name="T11" fmla="*/ 0 h 4"/>
                  <a:gd name="T12" fmla="*/ 3 w 3"/>
                  <a:gd name="T13" fmla="*/ 0 h 4"/>
                  <a:gd name="T14" fmla="*/ 3 w 3"/>
                  <a:gd name="T15" fmla="*/ 3 h 4"/>
                  <a:gd name="T16" fmla="*/ 2 w 3"/>
                  <a:gd name="T1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" h="4">
                    <a:moveTo>
                      <a:pt x="2" y="4"/>
                    </a:move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2" y="4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22" name="Freeform 145">
                <a:extLst>
                  <a:ext uri="{FF2B5EF4-FFF2-40B4-BE49-F238E27FC236}">
                    <a16:creationId xmlns:a16="http://schemas.microsoft.com/office/drawing/2014/main" id="{6C970646-F899-BB0A-3A78-ECA34CEB70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50990" y="3105299"/>
                <a:ext cx="6350" cy="3175"/>
              </a:xfrm>
              <a:custGeom>
                <a:avLst/>
                <a:gdLst>
                  <a:gd name="T0" fmla="*/ 4 w 4"/>
                  <a:gd name="T1" fmla="*/ 1 h 2"/>
                  <a:gd name="T2" fmla="*/ 2 w 4"/>
                  <a:gd name="T3" fmla="*/ 2 h 2"/>
                  <a:gd name="T4" fmla="*/ 1 w 4"/>
                  <a:gd name="T5" fmla="*/ 2 h 2"/>
                  <a:gd name="T6" fmla="*/ 0 w 4"/>
                  <a:gd name="T7" fmla="*/ 1 h 2"/>
                  <a:gd name="T8" fmla="*/ 0 w 4"/>
                  <a:gd name="T9" fmla="*/ 0 h 2"/>
                  <a:gd name="T10" fmla="*/ 1 w 4"/>
                  <a:gd name="T11" fmla="*/ 0 h 2"/>
                  <a:gd name="T12" fmla="*/ 2 w 4"/>
                  <a:gd name="T13" fmla="*/ 0 h 2"/>
                  <a:gd name="T14" fmla="*/ 4 w 4"/>
                  <a:gd name="T1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2">
                    <a:moveTo>
                      <a:pt x="4" y="1"/>
                    </a:moveTo>
                    <a:lnTo>
                      <a:pt x="2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4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23" name="Freeform 146">
                <a:extLst>
                  <a:ext uri="{FF2B5EF4-FFF2-40B4-BE49-F238E27FC236}">
                    <a16:creationId xmlns:a16="http://schemas.microsoft.com/office/drawing/2014/main" id="{CBF75794-356D-59EE-D165-60E9B2AF4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8127" y="3087836"/>
                <a:ext cx="22225" cy="6350"/>
              </a:xfrm>
              <a:custGeom>
                <a:avLst/>
                <a:gdLst>
                  <a:gd name="T0" fmla="*/ 14 w 14"/>
                  <a:gd name="T1" fmla="*/ 3 h 4"/>
                  <a:gd name="T2" fmla="*/ 10 w 14"/>
                  <a:gd name="T3" fmla="*/ 3 h 4"/>
                  <a:gd name="T4" fmla="*/ 9 w 14"/>
                  <a:gd name="T5" fmla="*/ 4 h 4"/>
                  <a:gd name="T6" fmla="*/ 8 w 14"/>
                  <a:gd name="T7" fmla="*/ 4 h 4"/>
                  <a:gd name="T8" fmla="*/ 5 w 14"/>
                  <a:gd name="T9" fmla="*/ 3 h 4"/>
                  <a:gd name="T10" fmla="*/ 3 w 14"/>
                  <a:gd name="T11" fmla="*/ 3 h 4"/>
                  <a:gd name="T12" fmla="*/ 2 w 14"/>
                  <a:gd name="T13" fmla="*/ 3 h 4"/>
                  <a:gd name="T14" fmla="*/ 1 w 14"/>
                  <a:gd name="T15" fmla="*/ 1 h 4"/>
                  <a:gd name="T16" fmla="*/ 0 w 14"/>
                  <a:gd name="T17" fmla="*/ 1 h 4"/>
                  <a:gd name="T18" fmla="*/ 0 w 14"/>
                  <a:gd name="T19" fmla="*/ 0 h 4"/>
                  <a:gd name="T20" fmla="*/ 1 w 14"/>
                  <a:gd name="T21" fmla="*/ 0 h 4"/>
                  <a:gd name="T22" fmla="*/ 2 w 14"/>
                  <a:gd name="T23" fmla="*/ 0 h 4"/>
                  <a:gd name="T24" fmla="*/ 7 w 14"/>
                  <a:gd name="T25" fmla="*/ 1 h 4"/>
                  <a:gd name="T26" fmla="*/ 11 w 14"/>
                  <a:gd name="T27" fmla="*/ 2 h 4"/>
                  <a:gd name="T28" fmla="*/ 12 w 14"/>
                  <a:gd name="T29" fmla="*/ 2 h 4"/>
                  <a:gd name="T30" fmla="*/ 14 w 14"/>
                  <a:gd name="T3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0" y="3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5" y="3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7" y="1"/>
                    </a:lnTo>
                    <a:lnTo>
                      <a:pt x="11" y="2"/>
                    </a:lnTo>
                    <a:lnTo>
                      <a:pt x="12" y="2"/>
                    </a:lnTo>
                    <a:lnTo>
                      <a:pt x="14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24" name="Freeform 147">
                <a:extLst>
                  <a:ext uri="{FF2B5EF4-FFF2-40B4-BE49-F238E27FC236}">
                    <a16:creationId xmlns:a16="http://schemas.microsoft.com/office/drawing/2014/main" id="{DB69508E-4E14-C7B3-1002-A217D0224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8165" y="3084661"/>
                <a:ext cx="9525" cy="6350"/>
              </a:xfrm>
              <a:custGeom>
                <a:avLst/>
                <a:gdLst>
                  <a:gd name="T0" fmla="*/ 3 w 6"/>
                  <a:gd name="T1" fmla="*/ 3 h 4"/>
                  <a:gd name="T2" fmla="*/ 1 w 6"/>
                  <a:gd name="T3" fmla="*/ 4 h 4"/>
                  <a:gd name="T4" fmla="*/ 0 w 6"/>
                  <a:gd name="T5" fmla="*/ 3 h 4"/>
                  <a:gd name="T6" fmla="*/ 0 w 6"/>
                  <a:gd name="T7" fmla="*/ 2 h 4"/>
                  <a:gd name="T8" fmla="*/ 1 w 6"/>
                  <a:gd name="T9" fmla="*/ 1 h 4"/>
                  <a:gd name="T10" fmla="*/ 2 w 6"/>
                  <a:gd name="T11" fmla="*/ 0 h 4"/>
                  <a:gd name="T12" fmla="*/ 5 w 6"/>
                  <a:gd name="T13" fmla="*/ 0 h 4"/>
                  <a:gd name="T14" fmla="*/ 6 w 6"/>
                  <a:gd name="T15" fmla="*/ 2 h 4"/>
                  <a:gd name="T16" fmla="*/ 3 w 6"/>
                  <a:gd name="T17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" h="4">
                    <a:moveTo>
                      <a:pt x="3" y="3"/>
                    </a:moveTo>
                    <a:lnTo>
                      <a:pt x="1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6" y="2"/>
                    </a:lnTo>
                    <a:lnTo>
                      <a:pt x="3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25" name="Freeform 148">
                <a:extLst>
                  <a:ext uri="{FF2B5EF4-FFF2-40B4-BE49-F238E27FC236}">
                    <a16:creationId xmlns:a16="http://schemas.microsoft.com/office/drawing/2014/main" id="{0288F0A5-549B-8CE4-3ABF-A4B7B2792D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9740" y="3073549"/>
                <a:ext cx="95250" cy="47625"/>
              </a:xfrm>
              <a:custGeom>
                <a:avLst/>
                <a:gdLst>
                  <a:gd name="T0" fmla="*/ 52 w 60"/>
                  <a:gd name="T1" fmla="*/ 9 h 30"/>
                  <a:gd name="T2" fmla="*/ 48 w 60"/>
                  <a:gd name="T3" fmla="*/ 12 h 30"/>
                  <a:gd name="T4" fmla="*/ 47 w 60"/>
                  <a:gd name="T5" fmla="*/ 13 h 30"/>
                  <a:gd name="T6" fmla="*/ 45 w 60"/>
                  <a:gd name="T7" fmla="*/ 16 h 30"/>
                  <a:gd name="T8" fmla="*/ 42 w 60"/>
                  <a:gd name="T9" fmla="*/ 19 h 30"/>
                  <a:gd name="T10" fmla="*/ 38 w 60"/>
                  <a:gd name="T11" fmla="*/ 19 h 30"/>
                  <a:gd name="T12" fmla="*/ 35 w 60"/>
                  <a:gd name="T13" fmla="*/ 17 h 30"/>
                  <a:gd name="T14" fmla="*/ 30 w 60"/>
                  <a:gd name="T15" fmla="*/ 19 h 30"/>
                  <a:gd name="T16" fmla="*/ 28 w 60"/>
                  <a:gd name="T17" fmla="*/ 20 h 30"/>
                  <a:gd name="T18" fmla="*/ 24 w 60"/>
                  <a:gd name="T19" fmla="*/ 20 h 30"/>
                  <a:gd name="T20" fmla="*/ 19 w 60"/>
                  <a:gd name="T21" fmla="*/ 22 h 30"/>
                  <a:gd name="T22" fmla="*/ 14 w 60"/>
                  <a:gd name="T23" fmla="*/ 26 h 30"/>
                  <a:gd name="T24" fmla="*/ 10 w 60"/>
                  <a:gd name="T25" fmla="*/ 27 h 30"/>
                  <a:gd name="T26" fmla="*/ 5 w 60"/>
                  <a:gd name="T27" fmla="*/ 28 h 30"/>
                  <a:gd name="T28" fmla="*/ 3 w 60"/>
                  <a:gd name="T29" fmla="*/ 28 h 30"/>
                  <a:gd name="T30" fmla="*/ 2 w 60"/>
                  <a:gd name="T31" fmla="*/ 29 h 30"/>
                  <a:gd name="T32" fmla="*/ 1 w 60"/>
                  <a:gd name="T33" fmla="*/ 29 h 30"/>
                  <a:gd name="T34" fmla="*/ 0 w 60"/>
                  <a:gd name="T35" fmla="*/ 27 h 30"/>
                  <a:gd name="T36" fmla="*/ 1 w 60"/>
                  <a:gd name="T37" fmla="*/ 25 h 30"/>
                  <a:gd name="T38" fmla="*/ 0 w 60"/>
                  <a:gd name="T39" fmla="*/ 22 h 30"/>
                  <a:gd name="T40" fmla="*/ 3 w 60"/>
                  <a:gd name="T41" fmla="*/ 22 h 30"/>
                  <a:gd name="T42" fmla="*/ 8 w 60"/>
                  <a:gd name="T43" fmla="*/ 21 h 30"/>
                  <a:gd name="T44" fmla="*/ 17 w 60"/>
                  <a:gd name="T45" fmla="*/ 18 h 30"/>
                  <a:gd name="T46" fmla="*/ 20 w 60"/>
                  <a:gd name="T47" fmla="*/ 17 h 30"/>
                  <a:gd name="T48" fmla="*/ 26 w 60"/>
                  <a:gd name="T49" fmla="*/ 13 h 30"/>
                  <a:gd name="T50" fmla="*/ 28 w 60"/>
                  <a:gd name="T51" fmla="*/ 13 h 30"/>
                  <a:gd name="T52" fmla="*/ 29 w 60"/>
                  <a:gd name="T53" fmla="*/ 12 h 30"/>
                  <a:gd name="T54" fmla="*/ 30 w 60"/>
                  <a:gd name="T55" fmla="*/ 10 h 30"/>
                  <a:gd name="T56" fmla="*/ 29 w 60"/>
                  <a:gd name="T57" fmla="*/ 5 h 30"/>
                  <a:gd name="T58" fmla="*/ 27 w 60"/>
                  <a:gd name="T59" fmla="*/ 4 h 30"/>
                  <a:gd name="T60" fmla="*/ 28 w 60"/>
                  <a:gd name="T61" fmla="*/ 2 h 30"/>
                  <a:gd name="T62" fmla="*/ 39 w 60"/>
                  <a:gd name="T63" fmla="*/ 5 h 30"/>
                  <a:gd name="T64" fmla="*/ 53 w 60"/>
                  <a:gd name="T65" fmla="*/ 0 h 30"/>
                  <a:gd name="T66" fmla="*/ 56 w 60"/>
                  <a:gd name="T67" fmla="*/ 0 h 30"/>
                  <a:gd name="T68" fmla="*/ 59 w 60"/>
                  <a:gd name="T69" fmla="*/ 1 h 30"/>
                  <a:gd name="T70" fmla="*/ 60 w 60"/>
                  <a:gd name="T71" fmla="*/ 2 h 30"/>
                  <a:gd name="T72" fmla="*/ 57 w 60"/>
                  <a:gd name="T73" fmla="*/ 3 h 30"/>
                  <a:gd name="T74" fmla="*/ 53 w 60"/>
                  <a:gd name="T75" fmla="*/ 5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0" h="30">
                    <a:moveTo>
                      <a:pt x="53" y="5"/>
                    </a:moveTo>
                    <a:lnTo>
                      <a:pt x="52" y="9"/>
                    </a:lnTo>
                    <a:lnTo>
                      <a:pt x="51" y="10"/>
                    </a:lnTo>
                    <a:lnTo>
                      <a:pt x="48" y="12"/>
                    </a:lnTo>
                    <a:lnTo>
                      <a:pt x="48" y="13"/>
                    </a:lnTo>
                    <a:lnTo>
                      <a:pt x="47" y="13"/>
                    </a:lnTo>
                    <a:lnTo>
                      <a:pt x="45" y="15"/>
                    </a:lnTo>
                    <a:lnTo>
                      <a:pt x="45" y="16"/>
                    </a:lnTo>
                    <a:lnTo>
                      <a:pt x="44" y="16"/>
                    </a:lnTo>
                    <a:lnTo>
                      <a:pt x="42" y="19"/>
                    </a:lnTo>
                    <a:lnTo>
                      <a:pt x="39" y="20"/>
                    </a:lnTo>
                    <a:lnTo>
                      <a:pt x="38" y="19"/>
                    </a:lnTo>
                    <a:lnTo>
                      <a:pt x="37" y="18"/>
                    </a:lnTo>
                    <a:lnTo>
                      <a:pt x="35" y="17"/>
                    </a:lnTo>
                    <a:lnTo>
                      <a:pt x="31" y="19"/>
                    </a:lnTo>
                    <a:lnTo>
                      <a:pt x="30" y="19"/>
                    </a:lnTo>
                    <a:lnTo>
                      <a:pt x="29" y="20"/>
                    </a:lnTo>
                    <a:lnTo>
                      <a:pt x="28" y="20"/>
                    </a:lnTo>
                    <a:lnTo>
                      <a:pt x="26" y="20"/>
                    </a:lnTo>
                    <a:lnTo>
                      <a:pt x="24" y="20"/>
                    </a:lnTo>
                    <a:lnTo>
                      <a:pt x="22" y="20"/>
                    </a:lnTo>
                    <a:lnTo>
                      <a:pt x="19" y="22"/>
                    </a:lnTo>
                    <a:lnTo>
                      <a:pt x="17" y="25"/>
                    </a:lnTo>
                    <a:lnTo>
                      <a:pt x="14" y="26"/>
                    </a:lnTo>
                    <a:lnTo>
                      <a:pt x="13" y="27"/>
                    </a:lnTo>
                    <a:lnTo>
                      <a:pt x="10" y="27"/>
                    </a:lnTo>
                    <a:lnTo>
                      <a:pt x="7" y="28"/>
                    </a:lnTo>
                    <a:lnTo>
                      <a:pt x="5" y="28"/>
                    </a:lnTo>
                    <a:lnTo>
                      <a:pt x="4" y="28"/>
                    </a:lnTo>
                    <a:lnTo>
                      <a:pt x="3" y="28"/>
                    </a:lnTo>
                    <a:lnTo>
                      <a:pt x="3" y="29"/>
                    </a:lnTo>
                    <a:lnTo>
                      <a:pt x="2" y="29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26"/>
                    </a:lnTo>
                    <a:lnTo>
                      <a:pt x="1" y="25"/>
                    </a:lnTo>
                    <a:lnTo>
                      <a:pt x="0" y="25"/>
                    </a:lnTo>
                    <a:lnTo>
                      <a:pt x="0" y="22"/>
                    </a:lnTo>
                    <a:lnTo>
                      <a:pt x="3" y="24"/>
                    </a:lnTo>
                    <a:lnTo>
                      <a:pt x="3" y="22"/>
                    </a:lnTo>
                    <a:lnTo>
                      <a:pt x="4" y="22"/>
                    </a:lnTo>
                    <a:lnTo>
                      <a:pt x="8" y="21"/>
                    </a:lnTo>
                    <a:lnTo>
                      <a:pt x="16" y="19"/>
                    </a:lnTo>
                    <a:lnTo>
                      <a:pt x="17" y="18"/>
                    </a:lnTo>
                    <a:lnTo>
                      <a:pt x="18" y="18"/>
                    </a:lnTo>
                    <a:lnTo>
                      <a:pt x="20" y="17"/>
                    </a:lnTo>
                    <a:lnTo>
                      <a:pt x="21" y="16"/>
                    </a:lnTo>
                    <a:lnTo>
                      <a:pt x="26" y="13"/>
                    </a:lnTo>
                    <a:lnTo>
                      <a:pt x="27" y="15"/>
                    </a:lnTo>
                    <a:lnTo>
                      <a:pt x="28" y="13"/>
                    </a:lnTo>
                    <a:lnTo>
                      <a:pt x="29" y="13"/>
                    </a:lnTo>
                    <a:lnTo>
                      <a:pt x="29" y="12"/>
                    </a:lnTo>
                    <a:lnTo>
                      <a:pt x="30" y="11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9" y="5"/>
                    </a:lnTo>
                    <a:lnTo>
                      <a:pt x="28" y="4"/>
                    </a:lnTo>
                    <a:lnTo>
                      <a:pt x="27" y="4"/>
                    </a:lnTo>
                    <a:lnTo>
                      <a:pt x="27" y="3"/>
                    </a:lnTo>
                    <a:lnTo>
                      <a:pt x="28" y="2"/>
                    </a:lnTo>
                    <a:lnTo>
                      <a:pt x="37" y="5"/>
                    </a:lnTo>
                    <a:lnTo>
                      <a:pt x="39" y="5"/>
                    </a:lnTo>
                    <a:lnTo>
                      <a:pt x="45" y="1"/>
                    </a:lnTo>
                    <a:lnTo>
                      <a:pt x="53" y="0"/>
                    </a:lnTo>
                    <a:lnTo>
                      <a:pt x="55" y="0"/>
                    </a:lnTo>
                    <a:lnTo>
                      <a:pt x="56" y="0"/>
                    </a:lnTo>
                    <a:lnTo>
                      <a:pt x="59" y="0"/>
                    </a:lnTo>
                    <a:lnTo>
                      <a:pt x="59" y="1"/>
                    </a:lnTo>
                    <a:lnTo>
                      <a:pt x="60" y="1"/>
                    </a:lnTo>
                    <a:lnTo>
                      <a:pt x="60" y="2"/>
                    </a:lnTo>
                    <a:lnTo>
                      <a:pt x="59" y="3"/>
                    </a:lnTo>
                    <a:lnTo>
                      <a:pt x="57" y="3"/>
                    </a:lnTo>
                    <a:lnTo>
                      <a:pt x="54" y="4"/>
                    </a:lnTo>
                    <a:lnTo>
                      <a:pt x="53" y="5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26" name="Freeform 149">
                <a:extLst>
                  <a:ext uri="{FF2B5EF4-FFF2-40B4-BE49-F238E27FC236}">
                    <a16:creationId xmlns:a16="http://schemas.microsoft.com/office/drawing/2014/main" id="{4AFED696-03BA-B48F-487C-5663696F59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9277" y="3060849"/>
                <a:ext cx="6350" cy="6350"/>
              </a:xfrm>
              <a:custGeom>
                <a:avLst/>
                <a:gdLst>
                  <a:gd name="T0" fmla="*/ 2 w 4"/>
                  <a:gd name="T1" fmla="*/ 4 h 4"/>
                  <a:gd name="T2" fmla="*/ 0 w 4"/>
                  <a:gd name="T3" fmla="*/ 3 h 4"/>
                  <a:gd name="T4" fmla="*/ 0 w 4"/>
                  <a:gd name="T5" fmla="*/ 2 h 4"/>
                  <a:gd name="T6" fmla="*/ 1 w 4"/>
                  <a:gd name="T7" fmla="*/ 1 h 4"/>
                  <a:gd name="T8" fmla="*/ 2 w 4"/>
                  <a:gd name="T9" fmla="*/ 0 h 4"/>
                  <a:gd name="T10" fmla="*/ 2 w 4"/>
                  <a:gd name="T11" fmla="*/ 1 h 4"/>
                  <a:gd name="T12" fmla="*/ 3 w 4"/>
                  <a:gd name="T13" fmla="*/ 1 h 4"/>
                  <a:gd name="T14" fmla="*/ 4 w 4"/>
                  <a:gd name="T15" fmla="*/ 1 h 4"/>
                  <a:gd name="T16" fmla="*/ 4 w 4"/>
                  <a:gd name="T17" fmla="*/ 2 h 4"/>
                  <a:gd name="T18" fmla="*/ 4 w 4"/>
                  <a:gd name="T19" fmla="*/ 3 h 4"/>
                  <a:gd name="T20" fmla="*/ 3 w 4"/>
                  <a:gd name="T21" fmla="*/ 4 h 4"/>
                  <a:gd name="T22" fmla="*/ 2 w 4"/>
                  <a:gd name="T2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3" y="4"/>
                    </a:lnTo>
                    <a:lnTo>
                      <a:pt x="2" y="4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127" name="Freeform 150">
                <a:extLst>
                  <a:ext uri="{FF2B5EF4-FFF2-40B4-BE49-F238E27FC236}">
                    <a16:creationId xmlns:a16="http://schemas.microsoft.com/office/drawing/2014/main" id="{90682361-0CA6-E8DF-93F0-07E9BCF67B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6665" y="2827486"/>
                <a:ext cx="6350" cy="7938"/>
              </a:xfrm>
              <a:custGeom>
                <a:avLst/>
                <a:gdLst>
                  <a:gd name="T0" fmla="*/ 4 w 4"/>
                  <a:gd name="T1" fmla="*/ 5 h 5"/>
                  <a:gd name="T2" fmla="*/ 2 w 4"/>
                  <a:gd name="T3" fmla="*/ 5 h 5"/>
                  <a:gd name="T4" fmla="*/ 1 w 4"/>
                  <a:gd name="T5" fmla="*/ 3 h 5"/>
                  <a:gd name="T6" fmla="*/ 1 w 4"/>
                  <a:gd name="T7" fmla="*/ 1 h 5"/>
                  <a:gd name="T8" fmla="*/ 0 w 4"/>
                  <a:gd name="T9" fmla="*/ 0 h 5"/>
                  <a:gd name="T10" fmla="*/ 1 w 4"/>
                  <a:gd name="T11" fmla="*/ 0 h 5"/>
                  <a:gd name="T12" fmla="*/ 2 w 4"/>
                  <a:gd name="T13" fmla="*/ 1 h 5"/>
                  <a:gd name="T14" fmla="*/ 4 w 4"/>
                  <a:gd name="T15" fmla="*/ 1 h 5"/>
                  <a:gd name="T16" fmla="*/ 4 w 4"/>
                  <a:gd name="T17" fmla="*/ 3 h 5"/>
                  <a:gd name="T18" fmla="*/ 4 w 4"/>
                  <a:gd name="T19" fmla="*/ 4 h 5"/>
                  <a:gd name="T20" fmla="*/ 4 w 4"/>
                  <a:gd name="T2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2" y="5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4" y="3"/>
                    </a:lnTo>
                    <a:lnTo>
                      <a:pt x="4" y="4"/>
                    </a:lnTo>
                    <a:lnTo>
                      <a:pt x="4" y="5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70" name="Freeform 153">
                <a:extLst>
                  <a:ext uri="{FF2B5EF4-FFF2-40B4-BE49-F238E27FC236}">
                    <a16:creationId xmlns:a16="http://schemas.microsoft.com/office/drawing/2014/main" id="{0D0F2832-C9DB-F0DB-432D-3DEB6A44F4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6115" y="1616224"/>
                <a:ext cx="90488" cy="141288"/>
              </a:xfrm>
              <a:custGeom>
                <a:avLst/>
                <a:gdLst>
                  <a:gd name="T0" fmla="*/ 16 w 57"/>
                  <a:gd name="T1" fmla="*/ 88 h 89"/>
                  <a:gd name="T2" fmla="*/ 15 w 57"/>
                  <a:gd name="T3" fmla="*/ 86 h 89"/>
                  <a:gd name="T4" fmla="*/ 14 w 57"/>
                  <a:gd name="T5" fmla="*/ 85 h 89"/>
                  <a:gd name="T6" fmla="*/ 14 w 57"/>
                  <a:gd name="T7" fmla="*/ 83 h 89"/>
                  <a:gd name="T8" fmla="*/ 14 w 57"/>
                  <a:gd name="T9" fmla="*/ 81 h 89"/>
                  <a:gd name="T10" fmla="*/ 16 w 57"/>
                  <a:gd name="T11" fmla="*/ 74 h 89"/>
                  <a:gd name="T12" fmla="*/ 11 w 57"/>
                  <a:gd name="T13" fmla="*/ 70 h 89"/>
                  <a:gd name="T14" fmla="*/ 10 w 57"/>
                  <a:gd name="T15" fmla="*/ 68 h 89"/>
                  <a:gd name="T16" fmla="*/ 9 w 57"/>
                  <a:gd name="T17" fmla="*/ 65 h 89"/>
                  <a:gd name="T18" fmla="*/ 8 w 57"/>
                  <a:gd name="T19" fmla="*/ 63 h 89"/>
                  <a:gd name="T20" fmla="*/ 7 w 57"/>
                  <a:gd name="T21" fmla="*/ 60 h 89"/>
                  <a:gd name="T22" fmla="*/ 9 w 57"/>
                  <a:gd name="T23" fmla="*/ 58 h 89"/>
                  <a:gd name="T24" fmla="*/ 9 w 57"/>
                  <a:gd name="T25" fmla="*/ 55 h 89"/>
                  <a:gd name="T26" fmla="*/ 10 w 57"/>
                  <a:gd name="T27" fmla="*/ 50 h 89"/>
                  <a:gd name="T28" fmla="*/ 8 w 57"/>
                  <a:gd name="T29" fmla="*/ 47 h 89"/>
                  <a:gd name="T30" fmla="*/ 3 w 57"/>
                  <a:gd name="T31" fmla="*/ 44 h 89"/>
                  <a:gd name="T32" fmla="*/ 3 w 57"/>
                  <a:gd name="T33" fmla="*/ 42 h 89"/>
                  <a:gd name="T34" fmla="*/ 2 w 57"/>
                  <a:gd name="T35" fmla="*/ 40 h 89"/>
                  <a:gd name="T36" fmla="*/ 2 w 57"/>
                  <a:gd name="T37" fmla="*/ 38 h 89"/>
                  <a:gd name="T38" fmla="*/ 2 w 57"/>
                  <a:gd name="T39" fmla="*/ 34 h 89"/>
                  <a:gd name="T40" fmla="*/ 0 w 57"/>
                  <a:gd name="T41" fmla="*/ 32 h 89"/>
                  <a:gd name="T42" fmla="*/ 0 w 57"/>
                  <a:gd name="T43" fmla="*/ 30 h 89"/>
                  <a:gd name="T44" fmla="*/ 2 w 57"/>
                  <a:gd name="T45" fmla="*/ 28 h 89"/>
                  <a:gd name="T46" fmla="*/ 4 w 57"/>
                  <a:gd name="T47" fmla="*/ 28 h 89"/>
                  <a:gd name="T48" fmla="*/ 9 w 57"/>
                  <a:gd name="T49" fmla="*/ 28 h 89"/>
                  <a:gd name="T50" fmla="*/ 15 w 57"/>
                  <a:gd name="T51" fmla="*/ 31 h 89"/>
                  <a:gd name="T52" fmla="*/ 17 w 57"/>
                  <a:gd name="T53" fmla="*/ 30 h 89"/>
                  <a:gd name="T54" fmla="*/ 21 w 57"/>
                  <a:gd name="T55" fmla="*/ 27 h 89"/>
                  <a:gd name="T56" fmla="*/ 23 w 57"/>
                  <a:gd name="T57" fmla="*/ 25 h 89"/>
                  <a:gd name="T58" fmla="*/ 23 w 57"/>
                  <a:gd name="T59" fmla="*/ 22 h 89"/>
                  <a:gd name="T60" fmla="*/ 24 w 57"/>
                  <a:gd name="T61" fmla="*/ 19 h 89"/>
                  <a:gd name="T62" fmla="*/ 24 w 57"/>
                  <a:gd name="T63" fmla="*/ 16 h 89"/>
                  <a:gd name="T64" fmla="*/ 26 w 57"/>
                  <a:gd name="T65" fmla="*/ 10 h 89"/>
                  <a:gd name="T66" fmla="*/ 26 w 57"/>
                  <a:gd name="T67" fmla="*/ 7 h 89"/>
                  <a:gd name="T68" fmla="*/ 33 w 57"/>
                  <a:gd name="T69" fmla="*/ 0 h 89"/>
                  <a:gd name="T70" fmla="*/ 35 w 57"/>
                  <a:gd name="T71" fmla="*/ 1 h 89"/>
                  <a:gd name="T72" fmla="*/ 37 w 57"/>
                  <a:gd name="T73" fmla="*/ 5 h 89"/>
                  <a:gd name="T74" fmla="*/ 42 w 57"/>
                  <a:gd name="T75" fmla="*/ 7 h 89"/>
                  <a:gd name="T76" fmla="*/ 47 w 57"/>
                  <a:gd name="T77" fmla="*/ 11 h 89"/>
                  <a:gd name="T78" fmla="*/ 51 w 57"/>
                  <a:gd name="T79" fmla="*/ 11 h 89"/>
                  <a:gd name="T80" fmla="*/ 51 w 57"/>
                  <a:gd name="T81" fmla="*/ 13 h 89"/>
                  <a:gd name="T82" fmla="*/ 54 w 57"/>
                  <a:gd name="T83" fmla="*/ 22 h 89"/>
                  <a:gd name="T84" fmla="*/ 55 w 57"/>
                  <a:gd name="T85" fmla="*/ 25 h 89"/>
                  <a:gd name="T86" fmla="*/ 57 w 57"/>
                  <a:gd name="T87" fmla="*/ 27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57" h="89">
                    <a:moveTo>
                      <a:pt x="16" y="89"/>
                    </a:moveTo>
                    <a:lnTo>
                      <a:pt x="16" y="88"/>
                    </a:lnTo>
                    <a:lnTo>
                      <a:pt x="16" y="86"/>
                    </a:lnTo>
                    <a:lnTo>
                      <a:pt x="15" y="86"/>
                    </a:lnTo>
                    <a:lnTo>
                      <a:pt x="14" y="86"/>
                    </a:lnTo>
                    <a:lnTo>
                      <a:pt x="14" y="85"/>
                    </a:lnTo>
                    <a:lnTo>
                      <a:pt x="15" y="84"/>
                    </a:lnTo>
                    <a:lnTo>
                      <a:pt x="14" y="83"/>
                    </a:lnTo>
                    <a:lnTo>
                      <a:pt x="14" y="82"/>
                    </a:lnTo>
                    <a:lnTo>
                      <a:pt x="14" y="81"/>
                    </a:lnTo>
                    <a:lnTo>
                      <a:pt x="14" y="80"/>
                    </a:lnTo>
                    <a:lnTo>
                      <a:pt x="16" y="74"/>
                    </a:lnTo>
                    <a:lnTo>
                      <a:pt x="15" y="72"/>
                    </a:lnTo>
                    <a:lnTo>
                      <a:pt x="11" y="70"/>
                    </a:lnTo>
                    <a:lnTo>
                      <a:pt x="11" y="69"/>
                    </a:lnTo>
                    <a:lnTo>
                      <a:pt x="10" y="68"/>
                    </a:lnTo>
                    <a:lnTo>
                      <a:pt x="9" y="66"/>
                    </a:lnTo>
                    <a:lnTo>
                      <a:pt x="9" y="65"/>
                    </a:lnTo>
                    <a:lnTo>
                      <a:pt x="9" y="64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7" y="60"/>
                    </a:lnTo>
                    <a:lnTo>
                      <a:pt x="8" y="59"/>
                    </a:lnTo>
                    <a:lnTo>
                      <a:pt x="9" y="58"/>
                    </a:lnTo>
                    <a:lnTo>
                      <a:pt x="9" y="57"/>
                    </a:lnTo>
                    <a:lnTo>
                      <a:pt x="9" y="55"/>
                    </a:lnTo>
                    <a:lnTo>
                      <a:pt x="9" y="52"/>
                    </a:lnTo>
                    <a:lnTo>
                      <a:pt x="10" y="50"/>
                    </a:lnTo>
                    <a:lnTo>
                      <a:pt x="10" y="49"/>
                    </a:lnTo>
                    <a:lnTo>
                      <a:pt x="8" y="47"/>
                    </a:lnTo>
                    <a:lnTo>
                      <a:pt x="4" y="46"/>
                    </a:lnTo>
                    <a:lnTo>
                      <a:pt x="3" y="44"/>
                    </a:lnTo>
                    <a:lnTo>
                      <a:pt x="3" y="43"/>
                    </a:lnTo>
                    <a:lnTo>
                      <a:pt x="3" y="42"/>
                    </a:lnTo>
                    <a:lnTo>
                      <a:pt x="3" y="40"/>
                    </a:lnTo>
                    <a:lnTo>
                      <a:pt x="2" y="40"/>
                    </a:lnTo>
                    <a:lnTo>
                      <a:pt x="2" y="39"/>
                    </a:lnTo>
                    <a:lnTo>
                      <a:pt x="2" y="38"/>
                    </a:lnTo>
                    <a:lnTo>
                      <a:pt x="2" y="36"/>
                    </a:lnTo>
                    <a:lnTo>
                      <a:pt x="2" y="34"/>
                    </a:lnTo>
                    <a:lnTo>
                      <a:pt x="1" y="34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1" y="30"/>
                    </a:lnTo>
                    <a:lnTo>
                      <a:pt x="2" y="28"/>
                    </a:lnTo>
                    <a:lnTo>
                      <a:pt x="3" y="28"/>
                    </a:lnTo>
                    <a:lnTo>
                      <a:pt x="4" y="28"/>
                    </a:lnTo>
                    <a:lnTo>
                      <a:pt x="6" y="28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5" y="31"/>
                    </a:lnTo>
                    <a:lnTo>
                      <a:pt x="16" y="31"/>
                    </a:lnTo>
                    <a:lnTo>
                      <a:pt x="17" y="30"/>
                    </a:lnTo>
                    <a:lnTo>
                      <a:pt x="20" y="28"/>
                    </a:lnTo>
                    <a:lnTo>
                      <a:pt x="21" y="27"/>
                    </a:lnTo>
                    <a:lnTo>
                      <a:pt x="23" y="26"/>
                    </a:lnTo>
                    <a:lnTo>
                      <a:pt x="23" y="25"/>
                    </a:lnTo>
                    <a:lnTo>
                      <a:pt x="23" y="24"/>
                    </a:lnTo>
                    <a:lnTo>
                      <a:pt x="23" y="22"/>
                    </a:lnTo>
                    <a:lnTo>
                      <a:pt x="24" y="21"/>
                    </a:lnTo>
                    <a:lnTo>
                      <a:pt x="24" y="19"/>
                    </a:lnTo>
                    <a:lnTo>
                      <a:pt x="23" y="18"/>
                    </a:lnTo>
                    <a:lnTo>
                      <a:pt x="24" y="16"/>
                    </a:lnTo>
                    <a:lnTo>
                      <a:pt x="26" y="11"/>
                    </a:lnTo>
                    <a:lnTo>
                      <a:pt x="26" y="10"/>
                    </a:lnTo>
                    <a:lnTo>
                      <a:pt x="26" y="9"/>
                    </a:lnTo>
                    <a:lnTo>
                      <a:pt x="26" y="7"/>
                    </a:lnTo>
                    <a:lnTo>
                      <a:pt x="26" y="6"/>
                    </a:lnTo>
                    <a:lnTo>
                      <a:pt x="33" y="0"/>
                    </a:lnTo>
                    <a:lnTo>
                      <a:pt x="34" y="0"/>
                    </a:lnTo>
                    <a:lnTo>
                      <a:pt x="35" y="1"/>
                    </a:lnTo>
                    <a:lnTo>
                      <a:pt x="36" y="3"/>
                    </a:lnTo>
                    <a:lnTo>
                      <a:pt x="37" y="5"/>
                    </a:lnTo>
                    <a:lnTo>
                      <a:pt x="41" y="6"/>
                    </a:lnTo>
                    <a:lnTo>
                      <a:pt x="42" y="7"/>
                    </a:lnTo>
                    <a:lnTo>
                      <a:pt x="46" y="10"/>
                    </a:lnTo>
                    <a:lnTo>
                      <a:pt x="47" y="11"/>
                    </a:lnTo>
                    <a:lnTo>
                      <a:pt x="49" y="11"/>
                    </a:lnTo>
                    <a:lnTo>
                      <a:pt x="51" y="11"/>
                    </a:lnTo>
                    <a:lnTo>
                      <a:pt x="50" y="13"/>
                    </a:lnTo>
                    <a:lnTo>
                      <a:pt x="51" y="13"/>
                    </a:lnTo>
                    <a:lnTo>
                      <a:pt x="52" y="15"/>
                    </a:lnTo>
                    <a:lnTo>
                      <a:pt x="54" y="22"/>
                    </a:lnTo>
                    <a:lnTo>
                      <a:pt x="54" y="24"/>
                    </a:lnTo>
                    <a:lnTo>
                      <a:pt x="55" y="25"/>
                    </a:lnTo>
                    <a:lnTo>
                      <a:pt x="55" y="26"/>
                    </a:lnTo>
                    <a:lnTo>
                      <a:pt x="57" y="27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71" name="Freeform 154">
                <a:extLst>
                  <a:ext uri="{FF2B5EF4-FFF2-40B4-BE49-F238E27FC236}">
                    <a16:creationId xmlns:a16="http://schemas.microsoft.com/office/drawing/2014/main" id="{8A13C869-40D8-2AF2-AB9F-283C3269D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1115" y="3160861"/>
                <a:ext cx="80963" cy="168275"/>
              </a:xfrm>
              <a:custGeom>
                <a:avLst/>
                <a:gdLst>
                  <a:gd name="T0" fmla="*/ 17 w 51"/>
                  <a:gd name="T1" fmla="*/ 106 h 106"/>
                  <a:gd name="T2" fmla="*/ 4 w 51"/>
                  <a:gd name="T3" fmla="*/ 94 h 106"/>
                  <a:gd name="T4" fmla="*/ 6 w 51"/>
                  <a:gd name="T5" fmla="*/ 84 h 106"/>
                  <a:gd name="T6" fmla="*/ 4 w 51"/>
                  <a:gd name="T7" fmla="*/ 75 h 106"/>
                  <a:gd name="T8" fmla="*/ 2 w 51"/>
                  <a:gd name="T9" fmla="*/ 71 h 106"/>
                  <a:gd name="T10" fmla="*/ 2 w 51"/>
                  <a:gd name="T11" fmla="*/ 64 h 106"/>
                  <a:gd name="T12" fmla="*/ 2 w 51"/>
                  <a:gd name="T13" fmla="*/ 56 h 106"/>
                  <a:gd name="T14" fmla="*/ 2 w 51"/>
                  <a:gd name="T15" fmla="*/ 46 h 106"/>
                  <a:gd name="T16" fmla="*/ 4 w 51"/>
                  <a:gd name="T17" fmla="*/ 44 h 106"/>
                  <a:gd name="T18" fmla="*/ 6 w 51"/>
                  <a:gd name="T19" fmla="*/ 47 h 106"/>
                  <a:gd name="T20" fmla="*/ 5 w 51"/>
                  <a:gd name="T21" fmla="*/ 40 h 106"/>
                  <a:gd name="T22" fmla="*/ 4 w 51"/>
                  <a:gd name="T23" fmla="*/ 38 h 106"/>
                  <a:gd name="T24" fmla="*/ 4 w 51"/>
                  <a:gd name="T25" fmla="*/ 37 h 106"/>
                  <a:gd name="T26" fmla="*/ 6 w 51"/>
                  <a:gd name="T27" fmla="*/ 34 h 106"/>
                  <a:gd name="T28" fmla="*/ 7 w 51"/>
                  <a:gd name="T29" fmla="*/ 36 h 106"/>
                  <a:gd name="T30" fmla="*/ 7 w 51"/>
                  <a:gd name="T31" fmla="*/ 40 h 106"/>
                  <a:gd name="T32" fmla="*/ 8 w 51"/>
                  <a:gd name="T33" fmla="*/ 42 h 106"/>
                  <a:gd name="T34" fmla="*/ 10 w 51"/>
                  <a:gd name="T35" fmla="*/ 40 h 106"/>
                  <a:gd name="T36" fmla="*/ 11 w 51"/>
                  <a:gd name="T37" fmla="*/ 38 h 106"/>
                  <a:gd name="T38" fmla="*/ 13 w 51"/>
                  <a:gd name="T39" fmla="*/ 36 h 106"/>
                  <a:gd name="T40" fmla="*/ 10 w 51"/>
                  <a:gd name="T41" fmla="*/ 34 h 106"/>
                  <a:gd name="T42" fmla="*/ 10 w 51"/>
                  <a:gd name="T43" fmla="*/ 29 h 106"/>
                  <a:gd name="T44" fmla="*/ 10 w 51"/>
                  <a:gd name="T45" fmla="*/ 28 h 106"/>
                  <a:gd name="T46" fmla="*/ 11 w 51"/>
                  <a:gd name="T47" fmla="*/ 24 h 106"/>
                  <a:gd name="T48" fmla="*/ 12 w 51"/>
                  <a:gd name="T49" fmla="*/ 24 h 106"/>
                  <a:gd name="T50" fmla="*/ 14 w 51"/>
                  <a:gd name="T51" fmla="*/ 24 h 106"/>
                  <a:gd name="T52" fmla="*/ 12 w 51"/>
                  <a:gd name="T53" fmla="*/ 22 h 106"/>
                  <a:gd name="T54" fmla="*/ 14 w 51"/>
                  <a:gd name="T55" fmla="*/ 13 h 106"/>
                  <a:gd name="T56" fmla="*/ 15 w 51"/>
                  <a:gd name="T57" fmla="*/ 13 h 106"/>
                  <a:gd name="T58" fmla="*/ 21 w 51"/>
                  <a:gd name="T59" fmla="*/ 7 h 106"/>
                  <a:gd name="T60" fmla="*/ 25 w 51"/>
                  <a:gd name="T61" fmla="*/ 3 h 106"/>
                  <a:gd name="T62" fmla="*/ 30 w 51"/>
                  <a:gd name="T63" fmla="*/ 0 h 106"/>
                  <a:gd name="T64" fmla="*/ 36 w 51"/>
                  <a:gd name="T65" fmla="*/ 7 h 106"/>
                  <a:gd name="T66" fmla="*/ 38 w 51"/>
                  <a:gd name="T67" fmla="*/ 11 h 106"/>
                  <a:gd name="T68" fmla="*/ 40 w 51"/>
                  <a:gd name="T69" fmla="*/ 14 h 106"/>
                  <a:gd name="T70" fmla="*/ 46 w 51"/>
                  <a:gd name="T71" fmla="*/ 15 h 106"/>
                  <a:gd name="T72" fmla="*/ 49 w 51"/>
                  <a:gd name="T73" fmla="*/ 17 h 106"/>
                  <a:gd name="T74" fmla="*/ 50 w 51"/>
                  <a:gd name="T75" fmla="*/ 28 h 106"/>
                  <a:gd name="T76" fmla="*/ 49 w 51"/>
                  <a:gd name="T77" fmla="*/ 27 h 106"/>
                  <a:gd name="T78" fmla="*/ 48 w 51"/>
                  <a:gd name="T79" fmla="*/ 29 h 106"/>
                  <a:gd name="T80" fmla="*/ 49 w 51"/>
                  <a:gd name="T81" fmla="*/ 29 h 106"/>
                  <a:gd name="T82" fmla="*/ 48 w 51"/>
                  <a:gd name="T83" fmla="*/ 31 h 106"/>
                  <a:gd name="T84" fmla="*/ 47 w 51"/>
                  <a:gd name="T85" fmla="*/ 33 h 106"/>
                  <a:gd name="T86" fmla="*/ 47 w 51"/>
                  <a:gd name="T87" fmla="*/ 37 h 106"/>
                  <a:gd name="T88" fmla="*/ 45 w 51"/>
                  <a:gd name="T89" fmla="*/ 37 h 106"/>
                  <a:gd name="T90" fmla="*/ 45 w 51"/>
                  <a:gd name="T91" fmla="*/ 41 h 106"/>
                  <a:gd name="T92" fmla="*/ 46 w 51"/>
                  <a:gd name="T93" fmla="*/ 47 h 106"/>
                  <a:gd name="T94" fmla="*/ 46 w 51"/>
                  <a:gd name="T95" fmla="*/ 56 h 106"/>
                  <a:gd name="T96" fmla="*/ 50 w 51"/>
                  <a:gd name="T97" fmla="*/ 58 h 106"/>
                  <a:gd name="T98" fmla="*/ 51 w 51"/>
                  <a:gd name="T99" fmla="*/ 63 h 106"/>
                  <a:gd name="T100" fmla="*/ 51 w 51"/>
                  <a:gd name="T101" fmla="*/ 76 h 106"/>
                  <a:gd name="T102" fmla="*/ 47 w 51"/>
                  <a:gd name="T103" fmla="*/ 86 h 106"/>
                  <a:gd name="T104" fmla="*/ 45 w 51"/>
                  <a:gd name="T105" fmla="*/ 87 h 106"/>
                  <a:gd name="T106" fmla="*/ 42 w 51"/>
                  <a:gd name="T107" fmla="*/ 95 h 106"/>
                  <a:gd name="T108" fmla="*/ 39 w 51"/>
                  <a:gd name="T109" fmla="*/ 100 h 106"/>
                  <a:gd name="T110" fmla="*/ 36 w 51"/>
                  <a:gd name="T111" fmla="*/ 105 h 106"/>
                  <a:gd name="T112" fmla="*/ 36 w 51"/>
                  <a:gd name="T113" fmla="*/ 103 h 106"/>
                  <a:gd name="T114" fmla="*/ 32 w 51"/>
                  <a:gd name="T115" fmla="*/ 100 h 106"/>
                  <a:gd name="T116" fmla="*/ 30 w 51"/>
                  <a:gd name="T117" fmla="*/ 100 h 106"/>
                  <a:gd name="T118" fmla="*/ 28 w 51"/>
                  <a:gd name="T119" fmla="*/ 101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1" h="106">
                    <a:moveTo>
                      <a:pt x="28" y="101"/>
                    </a:moveTo>
                    <a:lnTo>
                      <a:pt x="24" y="105"/>
                    </a:lnTo>
                    <a:lnTo>
                      <a:pt x="21" y="106"/>
                    </a:lnTo>
                    <a:lnTo>
                      <a:pt x="17" y="106"/>
                    </a:lnTo>
                    <a:lnTo>
                      <a:pt x="14" y="106"/>
                    </a:lnTo>
                    <a:lnTo>
                      <a:pt x="11" y="105"/>
                    </a:lnTo>
                    <a:lnTo>
                      <a:pt x="8" y="101"/>
                    </a:lnTo>
                    <a:lnTo>
                      <a:pt x="4" y="94"/>
                    </a:lnTo>
                    <a:lnTo>
                      <a:pt x="5" y="94"/>
                    </a:lnTo>
                    <a:lnTo>
                      <a:pt x="6" y="92"/>
                    </a:lnTo>
                    <a:lnTo>
                      <a:pt x="7" y="91"/>
                    </a:lnTo>
                    <a:lnTo>
                      <a:pt x="6" y="84"/>
                    </a:lnTo>
                    <a:lnTo>
                      <a:pt x="6" y="83"/>
                    </a:lnTo>
                    <a:lnTo>
                      <a:pt x="3" y="78"/>
                    </a:lnTo>
                    <a:lnTo>
                      <a:pt x="3" y="78"/>
                    </a:lnTo>
                    <a:lnTo>
                      <a:pt x="4" y="75"/>
                    </a:lnTo>
                    <a:lnTo>
                      <a:pt x="4" y="74"/>
                    </a:lnTo>
                    <a:lnTo>
                      <a:pt x="4" y="73"/>
                    </a:lnTo>
                    <a:lnTo>
                      <a:pt x="4" y="72"/>
                    </a:lnTo>
                    <a:lnTo>
                      <a:pt x="2" y="71"/>
                    </a:lnTo>
                    <a:lnTo>
                      <a:pt x="2" y="69"/>
                    </a:lnTo>
                    <a:lnTo>
                      <a:pt x="2" y="66"/>
                    </a:lnTo>
                    <a:lnTo>
                      <a:pt x="0" y="65"/>
                    </a:lnTo>
                    <a:lnTo>
                      <a:pt x="2" y="64"/>
                    </a:lnTo>
                    <a:lnTo>
                      <a:pt x="2" y="63"/>
                    </a:lnTo>
                    <a:lnTo>
                      <a:pt x="0" y="61"/>
                    </a:lnTo>
                    <a:lnTo>
                      <a:pt x="0" y="59"/>
                    </a:lnTo>
                    <a:lnTo>
                      <a:pt x="2" y="56"/>
                    </a:lnTo>
                    <a:lnTo>
                      <a:pt x="2" y="55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2" y="46"/>
                    </a:lnTo>
                    <a:lnTo>
                      <a:pt x="0" y="45"/>
                    </a:lnTo>
                    <a:lnTo>
                      <a:pt x="2" y="42"/>
                    </a:lnTo>
                    <a:lnTo>
                      <a:pt x="3" y="42"/>
                    </a:lnTo>
                    <a:lnTo>
                      <a:pt x="4" y="44"/>
                    </a:lnTo>
                    <a:lnTo>
                      <a:pt x="4" y="45"/>
                    </a:lnTo>
                    <a:lnTo>
                      <a:pt x="5" y="45"/>
                    </a:lnTo>
                    <a:lnTo>
                      <a:pt x="5" y="46"/>
                    </a:lnTo>
                    <a:lnTo>
                      <a:pt x="6" y="47"/>
                    </a:lnTo>
                    <a:lnTo>
                      <a:pt x="5" y="44"/>
                    </a:lnTo>
                    <a:lnTo>
                      <a:pt x="5" y="42"/>
                    </a:lnTo>
                    <a:lnTo>
                      <a:pt x="5" y="41"/>
                    </a:lnTo>
                    <a:lnTo>
                      <a:pt x="5" y="40"/>
                    </a:lnTo>
                    <a:lnTo>
                      <a:pt x="5" y="40"/>
                    </a:lnTo>
                    <a:lnTo>
                      <a:pt x="5" y="39"/>
                    </a:lnTo>
                    <a:lnTo>
                      <a:pt x="5" y="38"/>
                    </a:lnTo>
                    <a:lnTo>
                      <a:pt x="4" y="38"/>
                    </a:lnTo>
                    <a:lnTo>
                      <a:pt x="3" y="38"/>
                    </a:lnTo>
                    <a:lnTo>
                      <a:pt x="3" y="38"/>
                    </a:lnTo>
                    <a:lnTo>
                      <a:pt x="3" y="37"/>
                    </a:lnTo>
                    <a:lnTo>
                      <a:pt x="4" y="37"/>
                    </a:lnTo>
                    <a:lnTo>
                      <a:pt x="5" y="37"/>
                    </a:lnTo>
                    <a:lnTo>
                      <a:pt x="5" y="36"/>
                    </a:lnTo>
                    <a:lnTo>
                      <a:pt x="6" y="36"/>
                    </a:lnTo>
                    <a:lnTo>
                      <a:pt x="6" y="34"/>
                    </a:lnTo>
                    <a:lnTo>
                      <a:pt x="6" y="34"/>
                    </a:lnTo>
                    <a:lnTo>
                      <a:pt x="6" y="34"/>
                    </a:lnTo>
                    <a:lnTo>
                      <a:pt x="7" y="34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7" y="37"/>
                    </a:lnTo>
                    <a:lnTo>
                      <a:pt x="7" y="39"/>
                    </a:lnTo>
                    <a:lnTo>
                      <a:pt x="7" y="40"/>
                    </a:lnTo>
                    <a:lnTo>
                      <a:pt x="7" y="40"/>
                    </a:lnTo>
                    <a:lnTo>
                      <a:pt x="8" y="41"/>
                    </a:lnTo>
                    <a:lnTo>
                      <a:pt x="8" y="42"/>
                    </a:lnTo>
                    <a:lnTo>
                      <a:pt x="8" y="42"/>
                    </a:lnTo>
                    <a:lnTo>
                      <a:pt x="10" y="42"/>
                    </a:lnTo>
                    <a:lnTo>
                      <a:pt x="10" y="42"/>
                    </a:lnTo>
                    <a:lnTo>
                      <a:pt x="10" y="41"/>
                    </a:lnTo>
                    <a:lnTo>
                      <a:pt x="10" y="40"/>
                    </a:lnTo>
                    <a:lnTo>
                      <a:pt x="10" y="39"/>
                    </a:lnTo>
                    <a:lnTo>
                      <a:pt x="10" y="38"/>
                    </a:lnTo>
                    <a:lnTo>
                      <a:pt x="11" y="37"/>
                    </a:lnTo>
                    <a:lnTo>
                      <a:pt x="11" y="38"/>
                    </a:lnTo>
                    <a:lnTo>
                      <a:pt x="12" y="38"/>
                    </a:lnTo>
                    <a:lnTo>
                      <a:pt x="12" y="38"/>
                    </a:lnTo>
                    <a:lnTo>
                      <a:pt x="13" y="38"/>
                    </a:lnTo>
                    <a:lnTo>
                      <a:pt x="13" y="36"/>
                    </a:lnTo>
                    <a:lnTo>
                      <a:pt x="14" y="34"/>
                    </a:lnTo>
                    <a:lnTo>
                      <a:pt x="12" y="36"/>
                    </a:lnTo>
                    <a:lnTo>
                      <a:pt x="11" y="36"/>
                    </a:lnTo>
                    <a:lnTo>
                      <a:pt x="10" y="34"/>
                    </a:lnTo>
                    <a:lnTo>
                      <a:pt x="8" y="33"/>
                    </a:lnTo>
                    <a:lnTo>
                      <a:pt x="8" y="32"/>
                    </a:lnTo>
                    <a:lnTo>
                      <a:pt x="8" y="29"/>
                    </a:lnTo>
                    <a:lnTo>
                      <a:pt x="10" y="29"/>
                    </a:lnTo>
                    <a:lnTo>
                      <a:pt x="10" y="29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10" y="25"/>
                    </a:lnTo>
                    <a:lnTo>
                      <a:pt x="11" y="25"/>
                    </a:lnTo>
                    <a:lnTo>
                      <a:pt x="11" y="24"/>
                    </a:lnTo>
                    <a:lnTo>
                      <a:pt x="11" y="24"/>
                    </a:lnTo>
                    <a:lnTo>
                      <a:pt x="11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2" y="25"/>
                    </a:lnTo>
                    <a:lnTo>
                      <a:pt x="12" y="27"/>
                    </a:lnTo>
                    <a:lnTo>
                      <a:pt x="13" y="25"/>
                    </a:lnTo>
                    <a:lnTo>
                      <a:pt x="14" y="24"/>
                    </a:lnTo>
                    <a:lnTo>
                      <a:pt x="14" y="23"/>
                    </a:lnTo>
                    <a:lnTo>
                      <a:pt x="13" y="22"/>
                    </a:lnTo>
                    <a:lnTo>
                      <a:pt x="13" y="23"/>
                    </a:lnTo>
                    <a:lnTo>
                      <a:pt x="12" y="22"/>
                    </a:lnTo>
                    <a:lnTo>
                      <a:pt x="12" y="21"/>
                    </a:lnTo>
                    <a:lnTo>
                      <a:pt x="14" y="16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5" y="13"/>
                    </a:lnTo>
                    <a:lnTo>
                      <a:pt x="15" y="13"/>
                    </a:lnTo>
                    <a:lnTo>
                      <a:pt x="15" y="13"/>
                    </a:lnTo>
                    <a:lnTo>
                      <a:pt x="15" y="13"/>
                    </a:lnTo>
                    <a:lnTo>
                      <a:pt x="16" y="9"/>
                    </a:lnTo>
                    <a:lnTo>
                      <a:pt x="17" y="7"/>
                    </a:lnTo>
                    <a:lnTo>
                      <a:pt x="20" y="7"/>
                    </a:lnTo>
                    <a:lnTo>
                      <a:pt x="21" y="7"/>
                    </a:lnTo>
                    <a:lnTo>
                      <a:pt x="23" y="6"/>
                    </a:lnTo>
                    <a:lnTo>
                      <a:pt x="23" y="5"/>
                    </a:lnTo>
                    <a:lnTo>
                      <a:pt x="24" y="4"/>
                    </a:lnTo>
                    <a:lnTo>
                      <a:pt x="25" y="3"/>
                    </a:lnTo>
                    <a:lnTo>
                      <a:pt x="25" y="2"/>
                    </a:lnTo>
                    <a:lnTo>
                      <a:pt x="26" y="3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4" y="3"/>
                    </a:lnTo>
                    <a:lnTo>
                      <a:pt x="36" y="4"/>
                    </a:lnTo>
                    <a:lnTo>
                      <a:pt x="36" y="5"/>
                    </a:lnTo>
                    <a:lnTo>
                      <a:pt x="36" y="7"/>
                    </a:lnTo>
                    <a:lnTo>
                      <a:pt x="36" y="8"/>
                    </a:lnTo>
                    <a:lnTo>
                      <a:pt x="37" y="9"/>
                    </a:lnTo>
                    <a:lnTo>
                      <a:pt x="38" y="9"/>
                    </a:lnTo>
                    <a:lnTo>
                      <a:pt x="38" y="11"/>
                    </a:lnTo>
                    <a:lnTo>
                      <a:pt x="38" y="12"/>
                    </a:lnTo>
                    <a:lnTo>
                      <a:pt x="38" y="13"/>
                    </a:lnTo>
                    <a:lnTo>
                      <a:pt x="39" y="14"/>
                    </a:lnTo>
                    <a:lnTo>
                      <a:pt x="40" y="14"/>
                    </a:lnTo>
                    <a:lnTo>
                      <a:pt x="40" y="14"/>
                    </a:lnTo>
                    <a:lnTo>
                      <a:pt x="43" y="14"/>
                    </a:lnTo>
                    <a:lnTo>
                      <a:pt x="45" y="14"/>
                    </a:lnTo>
                    <a:lnTo>
                      <a:pt x="46" y="15"/>
                    </a:lnTo>
                    <a:lnTo>
                      <a:pt x="47" y="15"/>
                    </a:lnTo>
                    <a:lnTo>
                      <a:pt x="48" y="16"/>
                    </a:lnTo>
                    <a:lnTo>
                      <a:pt x="48" y="16"/>
                    </a:lnTo>
                    <a:lnTo>
                      <a:pt x="49" y="17"/>
                    </a:lnTo>
                    <a:lnTo>
                      <a:pt x="49" y="19"/>
                    </a:lnTo>
                    <a:lnTo>
                      <a:pt x="50" y="27"/>
                    </a:lnTo>
                    <a:lnTo>
                      <a:pt x="50" y="28"/>
                    </a:lnTo>
                    <a:lnTo>
                      <a:pt x="50" y="28"/>
                    </a:lnTo>
                    <a:lnTo>
                      <a:pt x="50" y="29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7"/>
                    </a:lnTo>
                    <a:lnTo>
                      <a:pt x="48" y="28"/>
                    </a:lnTo>
                    <a:lnTo>
                      <a:pt x="48" y="28"/>
                    </a:lnTo>
                    <a:lnTo>
                      <a:pt x="48" y="29"/>
                    </a:lnTo>
                    <a:lnTo>
                      <a:pt x="48" y="29"/>
                    </a:lnTo>
                    <a:lnTo>
                      <a:pt x="48" y="30"/>
                    </a:lnTo>
                    <a:lnTo>
                      <a:pt x="49" y="30"/>
                    </a:lnTo>
                    <a:lnTo>
                      <a:pt x="49" y="29"/>
                    </a:lnTo>
                    <a:lnTo>
                      <a:pt x="49" y="29"/>
                    </a:lnTo>
                    <a:lnTo>
                      <a:pt x="50" y="30"/>
                    </a:lnTo>
                    <a:lnTo>
                      <a:pt x="49" y="32"/>
                    </a:lnTo>
                    <a:lnTo>
                      <a:pt x="48" y="32"/>
                    </a:lnTo>
                    <a:lnTo>
                      <a:pt x="48" y="31"/>
                    </a:lnTo>
                    <a:lnTo>
                      <a:pt x="47" y="31"/>
                    </a:lnTo>
                    <a:lnTo>
                      <a:pt x="46" y="32"/>
                    </a:lnTo>
                    <a:lnTo>
                      <a:pt x="46" y="32"/>
                    </a:lnTo>
                    <a:lnTo>
                      <a:pt x="47" y="33"/>
                    </a:lnTo>
                    <a:lnTo>
                      <a:pt x="48" y="33"/>
                    </a:lnTo>
                    <a:lnTo>
                      <a:pt x="48" y="34"/>
                    </a:lnTo>
                    <a:lnTo>
                      <a:pt x="48" y="36"/>
                    </a:lnTo>
                    <a:lnTo>
                      <a:pt x="47" y="37"/>
                    </a:lnTo>
                    <a:lnTo>
                      <a:pt x="46" y="37"/>
                    </a:lnTo>
                    <a:lnTo>
                      <a:pt x="46" y="37"/>
                    </a:lnTo>
                    <a:lnTo>
                      <a:pt x="45" y="37"/>
                    </a:lnTo>
                    <a:lnTo>
                      <a:pt x="45" y="37"/>
                    </a:lnTo>
                    <a:lnTo>
                      <a:pt x="45" y="40"/>
                    </a:lnTo>
                    <a:lnTo>
                      <a:pt x="45" y="41"/>
                    </a:lnTo>
                    <a:lnTo>
                      <a:pt x="45" y="41"/>
                    </a:lnTo>
                    <a:lnTo>
                      <a:pt x="45" y="41"/>
                    </a:lnTo>
                    <a:lnTo>
                      <a:pt x="43" y="42"/>
                    </a:lnTo>
                    <a:lnTo>
                      <a:pt x="43" y="42"/>
                    </a:lnTo>
                    <a:lnTo>
                      <a:pt x="43" y="44"/>
                    </a:lnTo>
                    <a:lnTo>
                      <a:pt x="46" y="47"/>
                    </a:lnTo>
                    <a:lnTo>
                      <a:pt x="46" y="48"/>
                    </a:lnTo>
                    <a:lnTo>
                      <a:pt x="46" y="49"/>
                    </a:lnTo>
                    <a:lnTo>
                      <a:pt x="46" y="52"/>
                    </a:lnTo>
                    <a:lnTo>
                      <a:pt x="46" y="56"/>
                    </a:lnTo>
                    <a:lnTo>
                      <a:pt x="46" y="57"/>
                    </a:lnTo>
                    <a:lnTo>
                      <a:pt x="46" y="57"/>
                    </a:lnTo>
                    <a:lnTo>
                      <a:pt x="47" y="58"/>
                    </a:lnTo>
                    <a:lnTo>
                      <a:pt x="50" y="58"/>
                    </a:lnTo>
                    <a:lnTo>
                      <a:pt x="51" y="59"/>
                    </a:lnTo>
                    <a:lnTo>
                      <a:pt x="51" y="61"/>
                    </a:lnTo>
                    <a:lnTo>
                      <a:pt x="51" y="62"/>
                    </a:lnTo>
                    <a:lnTo>
                      <a:pt x="51" y="63"/>
                    </a:lnTo>
                    <a:lnTo>
                      <a:pt x="51" y="69"/>
                    </a:lnTo>
                    <a:lnTo>
                      <a:pt x="51" y="75"/>
                    </a:lnTo>
                    <a:lnTo>
                      <a:pt x="51" y="75"/>
                    </a:lnTo>
                    <a:lnTo>
                      <a:pt x="51" y="76"/>
                    </a:lnTo>
                    <a:lnTo>
                      <a:pt x="50" y="80"/>
                    </a:lnTo>
                    <a:lnTo>
                      <a:pt x="49" y="82"/>
                    </a:lnTo>
                    <a:lnTo>
                      <a:pt x="47" y="84"/>
                    </a:lnTo>
                    <a:lnTo>
                      <a:pt x="47" y="86"/>
                    </a:lnTo>
                    <a:lnTo>
                      <a:pt x="46" y="86"/>
                    </a:lnTo>
                    <a:lnTo>
                      <a:pt x="46" y="86"/>
                    </a:lnTo>
                    <a:lnTo>
                      <a:pt x="46" y="87"/>
                    </a:lnTo>
                    <a:lnTo>
                      <a:pt x="45" y="87"/>
                    </a:lnTo>
                    <a:lnTo>
                      <a:pt x="43" y="92"/>
                    </a:lnTo>
                    <a:lnTo>
                      <a:pt x="43" y="94"/>
                    </a:lnTo>
                    <a:lnTo>
                      <a:pt x="43" y="94"/>
                    </a:lnTo>
                    <a:lnTo>
                      <a:pt x="42" y="95"/>
                    </a:lnTo>
                    <a:lnTo>
                      <a:pt x="42" y="96"/>
                    </a:lnTo>
                    <a:lnTo>
                      <a:pt x="41" y="98"/>
                    </a:lnTo>
                    <a:lnTo>
                      <a:pt x="41" y="99"/>
                    </a:lnTo>
                    <a:lnTo>
                      <a:pt x="39" y="100"/>
                    </a:lnTo>
                    <a:lnTo>
                      <a:pt x="38" y="101"/>
                    </a:lnTo>
                    <a:lnTo>
                      <a:pt x="38" y="103"/>
                    </a:lnTo>
                    <a:lnTo>
                      <a:pt x="37" y="104"/>
                    </a:lnTo>
                    <a:lnTo>
                      <a:pt x="36" y="105"/>
                    </a:lnTo>
                    <a:lnTo>
                      <a:pt x="36" y="106"/>
                    </a:lnTo>
                    <a:lnTo>
                      <a:pt x="34" y="105"/>
                    </a:lnTo>
                    <a:lnTo>
                      <a:pt x="34" y="104"/>
                    </a:lnTo>
                    <a:lnTo>
                      <a:pt x="36" y="103"/>
                    </a:lnTo>
                    <a:lnTo>
                      <a:pt x="36" y="101"/>
                    </a:lnTo>
                    <a:lnTo>
                      <a:pt x="36" y="100"/>
                    </a:lnTo>
                    <a:lnTo>
                      <a:pt x="34" y="100"/>
                    </a:lnTo>
                    <a:lnTo>
                      <a:pt x="32" y="100"/>
                    </a:lnTo>
                    <a:lnTo>
                      <a:pt x="32" y="99"/>
                    </a:lnTo>
                    <a:lnTo>
                      <a:pt x="32" y="99"/>
                    </a:lnTo>
                    <a:lnTo>
                      <a:pt x="31" y="100"/>
                    </a:lnTo>
                    <a:lnTo>
                      <a:pt x="30" y="100"/>
                    </a:lnTo>
                    <a:lnTo>
                      <a:pt x="29" y="100"/>
                    </a:lnTo>
                    <a:lnTo>
                      <a:pt x="29" y="100"/>
                    </a:lnTo>
                    <a:lnTo>
                      <a:pt x="28" y="101"/>
                    </a:lnTo>
                    <a:lnTo>
                      <a:pt x="28" y="101"/>
                    </a:lnTo>
                    <a:lnTo>
                      <a:pt x="28" y="10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72" name="Freeform 155">
                <a:extLst>
                  <a:ext uri="{FF2B5EF4-FFF2-40B4-BE49-F238E27FC236}">
                    <a16:creationId xmlns:a16="http://schemas.microsoft.com/office/drawing/2014/main" id="{571D8628-8867-6A49-F977-6335EA0C54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3940" y="2514749"/>
                <a:ext cx="1989138" cy="1643063"/>
              </a:xfrm>
              <a:custGeom>
                <a:avLst/>
                <a:gdLst>
                  <a:gd name="T0" fmla="*/ 452 w 1253"/>
                  <a:gd name="T1" fmla="*/ 1023 h 1035"/>
                  <a:gd name="T2" fmla="*/ 430 w 1253"/>
                  <a:gd name="T3" fmla="*/ 1005 h 1035"/>
                  <a:gd name="T4" fmla="*/ 435 w 1253"/>
                  <a:gd name="T5" fmla="*/ 1003 h 1035"/>
                  <a:gd name="T6" fmla="*/ 141 w 1253"/>
                  <a:gd name="T7" fmla="*/ 455 h 1035"/>
                  <a:gd name="T8" fmla="*/ 135 w 1253"/>
                  <a:gd name="T9" fmla="*/ 449 h 1035"/>
                  <a:gd name="T10" fmla="*/ 125 w 1253"/>
                  <a:gd name="T11" fmla="*/ 447 h 1035"/>
                  <a:gd name="T12" fmla="*/ 123 w 1253"/>
                  <a:gd name="T13" fmla="*/ 447 h 1035"/>
                  <a:gd name="T14" fmla="*/ 117 w 1253"/>
                  <a:gd name="T15" fmla="*/ 431 h 1035"/>
                  <a:gd name="T16" fmla="*/ 886 w 1253"/>
                  <a:gd name="T17" fmla="*/ 332 h 1035"/>
                  <a:gd name="T18" fmla="*/ 450 w 1253"/>
                  <a:gd name="T19" fmla="*/ 76 h 1035"/>
                  <a:gd name="T20" fmla="*/ 604 w 1253"/>
                  <a:gd name="T21" fmla="*/ 203 h 1035"/>
                  <a:gd name="T22" fmla="*/ 755 w 1253"/>
                  <a:gd name="T23" fmla="*/ 215 h 1035"/>
                  <a:gd name="T24" fmla="*/ 830 w 1253"/>
                  <a:gd name="T25" fmla="*/ 256 h 1035"/>
                  <a:gd name="T26" fmla="*/ 844 w 1253"/>
                  <a:gd name="T27" fmla="*/ 287 h 1035"/>
                  <a:gd name="T28" fmla="*/ 847 w 1253"/>
                  <a:gd name="T29" fmla="*/ 302 h 1035"/>
                  <a:gd name="T30" fmla="*/ 853 w 1253"/>
                  <a:gd name="T31" fmla="*/ 311 h 1035"/>
                  <a:gd name="T32" fmla="*/ 869 w 1253"/>
                  <a:gd name="T33" fmla="*/ 322 h 1035"/>
                  <a:gd name="T34" fmla="*/ 879 w 1253"/>
                  <a:gd name="T35" fmla="*/ 337 h 1035"/>
                  <a:gd name="T36" fmla="*/ 891 w 1253"/>
                  <a:gd name="T37" fmla="*/ 342 h 1035"/>
                  <a:gd name="T38" fmla="*/ 917 w 1253"/>
                  <a:gd name="T39" fmla="*/ 369 h 1035"/>
                  <a:gd name="T40" fmla="*/ 925 w 1253"/>
                  <a:gd name="T41" fmla="*/ 414 h 1035"/>
                  <a:gd name="T42" fmla="*/ 922 w 1253"/>
                  <a:gd name="T43" fmla="*/ 418 h 1035"/>
                  <a:gd name="T44" fmla="*/ 940 w 1253"/>
                  <a:gd name="T45" fmla="*/ 452 h 1035"/>
                  <a:gd name="T46" fmla="*/ 960 w 1253"/>
                  <a:gd name="T47" fmla="*/ 491 h 1035"/>
                  <a:gd name="T48" fmla="*/ 998 w 1253"/>
                  <a:gd name="T49" fmla="*/ 515 h 1035"/>
                  <a:gd name="T50" fmla="*/ 999 w 1253"/>
                  <a:gd name="T51" fmla="*/ 530 h 1035"/>
                  <a:gd name="T52" fmla="*/ 1065 w 1253"/>
                  <a:gd name="T53" fmla="*/ 614 h 1035"/>
                  <a:gd name="T54" fmla="*/ 1253 w 1253"/>
                  <a:gd name="T55" fmla="*/ 680 h 1035"/>
                  <a:gd name="T56" fmla="*/ 1123 w 1253"/>
                  <a:gd name="T57" fmla="*/ 840 h 1035"/>
                  <a:gd name="T58" fmla="*/ 849 w 1253"/>
                  <a:gd name="T59" fmla="*/ 904 h 1035"/>
                  <a:gd name="T60" fmla="*/ 646 w 1253"/>
                  <a:gd name="T61" fmla="*/ 978 h 1035"/>
                  <a:gd name="T62" fmla="*/ 554 w 1253"/>
                  <a:gd name="T63" fmla="*/ 978 h 1035"/>
                  <a:gd name="T64" fmla="*/ 510 w 1253"/>
                  <a:gd name="T65" fmla="*/ 984 h 1035"/>
                  <a:gd name="T66" fmla="*/ 505 w 1253"/>
                  <a:gd name="T67" fmla="*/ 1018 h 1035"/>
                  <a:gd name="T68" fmla="*/ 484 w 1253"/>
                  <a:gd name="T69" fmla="*/ 1013 h 1035"/>
                  <a:gd name="T70" fmla="*/ 464 w 1253"/>
                  <a:gd name="T71" fmla="*/ 996 h 1035"/>
                  <a:gd name="T72" fmla="*/ 431 w 1253"/>
                  <a:gd name="T73" fmla="*/ 945 h 1035"/>
                  <a:gd name="T74" fmla="*/ 411 w 1253"/>
                  <a:gd name="T75" fmla="*/ 917 h 1035"/>
                  <a:gd name="T76" fmla="*/ 397 w 1253"/>
                  <a:gd name="T77" fmla="*/ 881 h 1035"/>
                  <a:gd name="T78" fmla="*/ 380 w 1253"/>
                  <a:gd name="T79" fmla="*/ 848 h 1035"/>
                  <a:gd name="T80" fmla="*/ 356 w 1253"/>
                  <a:gd name="T81" fmla="*/ 815 h 1035"/>
                  <a:gd name="T82" fmla="*/ 318 w 1253"/>
                  <a:gd name="T83" fmla="*/ 789 h 1035"/>
                  <a:gd name="T84" fmla="*/ 292 w 1253"/>
                  <a:gd name="T85" fmla="*/ 759 h 1035"/>
                  <a:gd name="T86" fmla="*/ 279 w 1253"/>
                  <a:gd name="T87" fmla="*/ 746 h 1035"/>
                  <a:gd name="T88" fmla="*/ 269 w 1253"/>
                  <a:gd name="T89" fmla="*/ 703 h 1035"/>
                  <a:gd name="T90" fmla="*/ 266 w 1253"/>
                  <a:gd name="T91" fmla="*/ 675 h 1035"/>
                  <a:gd name="T92" fmla="*/ 263 w 1253"/>
                  <a:gd name="T93" fmla="*/ 636 h 1035"/>
                  <a:gd name="T94" fmla="*/ 258 w 1253"/>
                  <a:gd name="T95" fmla="*/ 620 h 1035"/>
                  <a:gd name="T96" fmla="*/ 241 w 1253"/>
                  <a:gd name="T97" fmla="*/ 582 h 1035"/>
                  <a:gd name="T98" fmla="*/ 218 w 1253"/>
                  <a:gd name="T99" fmla="*/ 553 h 1035"/>
                  <a:gd name="T100" fmla="*/ 195 w 1253"/>
                  <a:gd name="T101" fmla="*/ 540 h 1035"/>
                  <a:gd name="T102" fmla="*/ 158 w 1253"/>
                  <a:gd name="T103" fmla="*/ 502 h 1035"/>
                  <a:gd name="T104" fmla="*/ 154 w 1253"/>
                  <a:gd name="T105" fmla="*/ 466 h 1035"/>
                  <a:gd name="T106" fmla="*/ 129 w 1253"/>
                  <a:gd name="T107" fmla="*/ 435 h 1035"/>
                  <a:gd name="T108" fmla="*/ 88 w 1253"/>
                  <a:gd name="T109" fmla="*/ 362 h 1035"/>
                  <a:gd name="T110" fmla="*/ 48 w 1253"/>
                  <a:gd name="T111" fmla="*/ 298 h 1035"/>
                  <a:gd name="T112" fmla="*/ 27 w 1253"/>
                  <a:gd name="T113" fmla="*/ 277 h 1035"/>
                  <a:gd name="T114" fmla="*/ 10 w 1253"/>
                  <a:gd name="T115" fmla="*/ 277 h 1035"/>
                  <a:gd name="T116" fmla="*/ 2 w 1253"/>
                  <a:gd name="T117" fmla="*/ 275 h 1035"/>
                  <a:gd name="T118" fmla="*/ 13 w 1253"/>
                  <a:gd name="T119" fmla="*/ 235 h 1035"/>
                  <a:gd name="T120" fmla="*/ 29 w 1253"/>
                  <a:gd name="T121" fmla="*/ 193 h 1035"/>
                  <a:gd name="T122" fmla="*/ 180 w 1253"/>
                  <a:gd name="T123" fmla="*/ 130 h 1035"/>
                  <a:gd name="T124" fmla="*/ 270 w 1253"/>
                  <a:gd name="T125" fmla="*/ 1 h 10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53" h="1035">
                    <a:moveTo>
                      <a:pt x="435" y="1013"/>
                    </a:moveTo>
                    <a:lnTo>
                      <a:pt x="436" y="1013"/>
                    </a:lnTo>
                    <a:lnTo>
                      <a:pt x="439" y="1013"/>
                    </a:lnTo>
                    <a:lnTo>
                      <a:pt x="439" y="1014"/>
                    </a:lnTo>
                    <a:lnTo>
                      <a:pt x="440" y="1014"/>
                    </a:lnTo>
                    <a:lnTo>
                      <a:pt x="441" y="1013"/>
                    </a:lnTo>
                    <a:lnTo>
                      <a:pt x="442" y="1013"/>
                    </a:lnTo>
                    <a:lnTo>
                      <a:pt x="443" y="1014"/>
                    </a:lnTo>
                    <a:lnTo>
                      <a:pt x="443" y="1015"/>
                    </a:lnTo>
                    <a:lnTo>
                      <a:pt x="445" y="1014"/>
                    </a:lnTo>
                    <a:lnTo>
                      <a:pt x="444" y="1014"/>
                    </a:lnTo>
                    <a:lnTo>
                      <a:pt x="443" y="1012"/>
                    </a:lnTo>
                    <a:lnTo>
                      <a:pt x="443" y="1010"/>
                    </a:lnTo>
                    <a:lnTo>
                      <a:pt x="444" y="1009"/>
                    </a:lnTo>
                    <a:lnTo>
                      <a:pt x="444" y="1008"/>
                    </a:lnTo>
                    <a:lnTo>
                      <a:pt x="445" y="1008"/>
                    </a:lnTo>
                    <a:lnTo>
                      <a:pt x="447" y="1008"/>
                    </a:lnTo>
                    <a:lnTo>
                      <a:pt x="448" y="1009"/>
                    </a:lnTo>
                    <a:lnTo>
                      <a:pt x="448" y="1010"/>
                    </a:lnTo>
                    <a:lnTo>
                      <a:pt x="449" y="1012"/>
                    </a:lnTo>
                    <a:lnTo>
                      <a:pt x="449" y="1013"/>
                    </a:lnTo>
                    <a:lnTo>
                      <a:pt x="450" y="1013"/>
                    </a:lnTo>
                    <a:lnTo>
                      <a:pt x="450" y="1014"/>
                    </a:lnTo>
                    <a:lnTo>
                      <a:pt x="452" y="1015"/>
                    </a:lnTo>
                    <a:lnTo>
                      <a:pt x="452" y="1016"/>
                    </a:lnTo>
                    <a:lnTo>
                      <a:pt x="452" y="1017"/>
                    </a:lnTo>
                    <a:lnTo>
                      <a:pt x="452" y="1018"/>
                    </a:lnTo>
                    <a:lnTo>
                      <a:pt x="452" y="1020"/>
                    </a:lnTo>
                    <a:lnTo>
                      <a:pt x="453" y="1022"/>
                    </a:lnTo>
                    <a:lnTo>
                      <a:pt x="452" y="1023"/>
                    </a:lnTo>
                    <a:lnTo>
                      <a:pt x="451" y="1023"/>
                    </a:lnTo>
                    <a:lnTo>
                      <a:pt x="449" y="1021"/>
                    </a:lnTo>
                    <a:lnTo>
                      <a:pt x="448" y="1021"/>
                    </a:lnTo>
                    <a:lnTo>
                      <a:pt x="447" y="1020"/>
                    </a:lnTo>
                    <a:lnTo>
                      <a:pt x="445" y="1020"/>
                    </a:lnTo>
                    <a:lnTo>
                      <a:pt x="448" y="1018"/>
                    </a:lnTo>
                    <a:lnTo>
                      <a:pt x="449" y="1018"/>
                    </a:lnTo>
                    <a:lnTo>
                      <a:pt x="448" y="1016"/>
                    </a:lnTo>
                    <a:lnTo>
                      <a:pt x="447" y="1016"/>
                    </a:lnTo>
                    <a:lnTo>
                      <a:pt x="445" y="1016"/>
                    </a:lnTo>
                    <a:lnTo>
                      <a:pt x="443" y="1016"/>
                    </a:lnTo>
                    <a:lnTo>
                      <a:pt x="442" y="1016"/>
                    </a:lnTo>
                    <a:lnTo>
                      <a:pt x="441" y="1017"/>
                    </a:lnTo>
                    <a:lnTo>
                      <a:pt x="440" y="1017"/>
                    </a:lnTo>
                    <a:lnTo>
                      <a:pt x="439" y="1017"/>
                    </a:lnTo>
                    <a:lnTo>
                      <a:pt x="438" y="1016"/>
                    </a:lnTo>
                    <a:lnTo>
                      <a:pt x="436" y="1015"/>
                    </a:lnTo>
                    <a:lnTo>
                      <a:pt x="435" y="1015"/>
                    </a:lnTo>
                    <a:lnTo>
                      <a:pt x="434" y="1014"/>
                    </a:lnTo>
                    <a:lnTo>
                      <a:pt x="432" y="1013"/>
                    </a:lnTo>
                    <a:lnTo>
                      <a:pt x="432" y="1012"/>
                    </a:lnTo>
                    <a:lnTo>
                      <a:pt x="431" y="1009"/>
                    </a:lnTo>
                    <a:lnTo>
                      <a:pt x="430" y="1008"/>
                    </a:lnTo>
                    <a:lnTo>
                      <a:pt x="428" y="1008"/>
                    </a:lnTo>
                    <a:lnTo>
                      <a:pt x="428" y="1007"/>
                    </a:lnTo>
                    <a:lnTo>
                      <a:pt x="427" y="1006"/>
                    </a:lnTo>
                    <a:lnTo>
                      <a:pt x="427" y="1005"/>
                    </a:lnTo>
                    <a:lnTo>
                      <a:pt x="427" y="1004"/>
                    </a:lnTo>
                    <a:lnTo>
                      <a:pt x="428" y="1004"/>
                    </a:lnTo>
                    <a:lnTo>
                      <a:pt x="430" y="1005"/>
                    </a:lnTo>
                    <a:lnTo>
                      <a:pt x="432" y="1006"/>
                    </a:lnTo>
                    <a:lnTo>
                      <a:pt x="433" y="1007"/>
                    </a:lnTo>
                    <a:lnTo>
                      <a:pt x="433" y="1008"/>
                    </a:lnTo>
                    <a:lnTo>
                      <a:pt x="433" y="1009"/>
                    </a:lnTo>
                    <a:lnTo>
                      <a:pt x="433" y="1010"/>
                    </a:lnTo>
                    <a:lnTo>
                      <a:pt x="434" y="1012"/>
                    </a:lnTo>
                    <a:lnTo>
                      <a:pt x="435" y="1013"/>
                    </a:lnTo>
                    <a:close/>
                    <a:moveTo>
                      <a:pt x="439" y="1000"/>
                    </a:moveTo>
                    <a:lnTo>
                      <a:pt x="439" y="1001"/>
                    </a:lnTo>
                    <a:lnTo>
                      <a:pt x="438" y="1003"/>
                    </a:lnTo>
                    <a:lnTo>
                      <a:pt x="439" y="1004"/>
                    </a:lnTo>
                    <a:lnTo>
                      <a:pt x="440" y="1005"/>
                    </a:lnTo>
                    <a:lnTo>
                      <a:pt x="441" y="1006"/>
                    </a:lnTo>
                    <a:lnTo>
                      <a:pt x="439" y="1006"/>
                    </a:lnTo>
                    <a:lnTo>
                      <a:pt x="438" y="1007"/>
                    </a:lnTo>
                    <a:lnTo>
                      <a:pt x="438" y="1008"/>
                    </a:lnTo>
                    <a:lnTo>
                      <a:pt x="440" y="1008"/>
                    </a:lnTo>
                    <a:lnTo>
                      <a:pt x="440" y="1009"/>
                    </a:lnTo>
                    <a:lnTo>
                      <a:pt x="441" y="1009"/>
                    </a:lnTo>
                    <a:lnTo>
                      <a:pt x="442" y="1010"/>
                    </a:lnTo>
                    <a:lnTo>
                      <a:pt x="442" y="1012"/>
                    </a:lnTo>
                    <a:lnTo>
                      <a:pt x="440" y="1010"/>
                    </a:lnTo>
                    <a:lnTo>
                      <a:pt x="438" y="1010"/>
                    </a:lnTo>
                    <a:lnTo>
                      <a:pt x="436" y="1009"/>
                    </a:lnTo>
                    <a:lnTo>
                      <a:pt x="435" y="1008"/>
                    </a:lnTo>
                    <a:lnTo>
                      <a:pt x="433" y="1006"/>
                    </a:lnTo>
                    <a:lnTo>
                      <a:pt x="432" y="1004"/>
                    </a:lnTo>
                    <a:lnTo>
                      <a:pt x="433" y="1003"/>
                    </a:lnTo>
                    <a:lnTo>
                      <a:pt x="434" y="1003"/>
                    </a:lnTo>
                    <a:lnTo>
                      <a:pt x="435" y="1003"/>
                    </a:lnTo>
                    <a:lnTo>
                      <a:pt x="435" y="1001"/>
                    </a:lnTo>
                    <a:lnTo>
                      <a:pt x="436" y="1000"/>
                    </a:lnTo>
                    <a:lnTo>
                      <a:pt x="438" y="1000"/>
                    </a:lnTo>
                    <a:lnTo>
                      <a:pt x="438" y="999"/>
                    </a:lnTo>
                    <a:lnTo>
                      <a:pt x="436" y="998"/>
                    </a:lnTo>
                    <a:lnTo>
                      <a:pt x="435" y="997"/>
                    </a:lnTo>
                    <a:lnTo>
                      <a:pt x="434" y="997"/>
                    </a:lnTo>
                    <a:lnTo>
                      <a:pt x="433" y="997"/>
                    </a:lnTo>
                    <a:lnTo>
                      <a:pt x="432" y="997"/>
                    </a:lnTo>
                    <a:lnTo>
                      <a:pt x="433" y="996"/>
                    </a:lnTo>
                    <a:lnTo>
                      <a:pt x="433" y="997"/>
                    </a:lnTo>
                    <a:lnTo>
                      <a:pt x="435" y="997"/>
                    </a:lnTo>
                    <a:lnTo>
                      <a:pt x="436" y="997"/>
                    </a:lnTo>
                    <a:lnTo>
                      <a:pt x="438" y="998"/>
                    </a:lnTo>
                    <a:lnTo>
                      <a:pt x="438" y="999"/>
                    </a:lnTo>
                    <a:lnTo>
                      <a:pt x="439" y="1000"/>
                    </a:lnTo>
                    <a:close/>
                    <a:moveTo>
                      <a:pt x="144" y="453"/>
                    </a:moveTo>
                    <a:lnTo>
                      <a:pt x="144" y="455"/>
                    </a:lnTo>
                    <a:lnTo>
                      <a:pt x="146" y="454"/>
                    </a:lnTo>
                    <a:lnTo>
                      <a:pt x="146" y="456"/>
                    </a:lnTo>
                    <a:lnTo>
                      <a:pt x="147" y="457"/>
                    </a:lnTo>
                    <a:lnTo>
                      <a:pt x="146" y="457"/>
                    </a:lnTo>
                    <a:lnTo>
                      <a:pt x="146" y="459"/>
                    </a:lnTo>
                    <a:lnTo>
                      <a:pt x="146" y="457"/>
                    </a:lnTo>
                    <a:lnTo>
                      <a:pt x="144" y="457"/>
                    </a:lnTo>
                    <a:lnTo>
                      <a:pt x="144" y="456"/>
                    </a:lnTo>
                    <a:lnTo>
                      <a:pt x="143" y="456"/>
                    </a:lnTo>
                    <a:lnTo>
                      <a:pt x="142" y="456"/>
                    </a:lnTo>
                    <a:lnTo>
                      <a:pt x="142" y="455"/>
                    </a:lnTo>
                    <a:lnTo>
                      <a:pt x="141" y="455"/>
                    </a:lnTo>
                    <a:lnTo>
                      <a:pt x="141" y="454"/>
                    </a:lnTo>
                    <a:lnTo>
                      <a:pt x="142" y="453"/>
                    </a:lnTo>
                    <a:lnTo>
                      <a:pt x="143" y="453"/>
                    </a:lnTo>
                    <a:lnTo>
                      <a:pt x="144" y="453"/>
                    </a:lnTo>
                    <a:close/>
                    <a:moveTo>
                      <a:pt x="133" y="454"/>
                    </a:moveTo>
                    <a:lnTo>
                      <a:pt x="134" y="455"/>
                    </a:lnTo>
                    <a:lnTo>
                      <a:pt x="137" y="455"/>
                    </a:lnTo>
                    <a:lnTo>
                      <a:pt x="138" y="456"/>
                    </a:lnTo>
                    <a:lnTo>
                      <a:pt x="139" y="456"/>
                    </a:lnTo>
                    <a:lnTo>
                      <a:pt x="138" y="456"/>
                    </a:lnTo>
                    <a:lnTo>
                      <a:pt x="138" y="457"/>
                    </a:lnTo>
                    <a:lnTo>
                      <a:pt x="139" y="459"/>
                    </a:lnTo>
                    <a:lnTo>
                      <a:pt x="140" y="457"/>
                    </a:lnTo>
                    <a:lnTo>
                      <a:pt x="141" y="456"/>
                    </a:lnTo>
                    <a:lnTo>
                      <a:pt x="142" y="457"/>
                    </a:lnTo>
                    <a:lnTo>
                      <a:pt x="141" y="457"/>
                    </a:lnTo>
                    <a:lnTo>
                      <a:pt x="140" y="457"/>
                    </a:lnTo>
                    <a:lnTo>
                      <a:pt x="140" y="459"/>
                    </a:lnTo>
                    <a:lnTo>
                      <a:pt x="139" y="460"/>
                    </a:lnTo>
                    <a:lnTo>
                      <a:pt x="138" y="461"/>
                    </a:lnTo>
                    <a:lnTo>
                      <a:pt x="137" y="460"/>
                    </a:lnTo>
                    <a:lnTo>
                      <a:pt x="135" y="459"/>
                    </a:lnTo>
                    <a:lnTo>
                      <a:pt x="134" y="457"/>
                    </a:lnTo>
                    <a:lnTo>
                      <a:pt x="132" y="455"/>
                    </a:lnTo>
                    <a:lnTo>
                      <a:pt x="132" y="454"/>
                    </a:lnTo>
                    <a:lnTo>
                      <a:pt x="131" y="453"/>
                    </a:lnTo>
                    <a:lnTo>
                      <a:pt x="131" y="452"/>
                    </a:lnTo>
                    <a:lnTo>
                      <a:pt x="132" y="452"/>
                    </a:lnTo>
                    <a:lnTo>
                      <a:pt x="133" y="454"/>
                    </a:lnTo>
                    <a:close/>
                    <a:moveTo>
                      <a:pt x="135" y="449"/>
                    </a:moveTo>
                    <a:lnTo>
                      <a:pt x="134" y="449"/>
                    </a:lnTo>
                    <a:lnTo>
                      <a:pt x="134" y="448"/>
                    </a:lnTo>
                    <a:lnTo>
                      <a:pt x="134" y="447"/>
                    </a:lnTo>
                    <a:lnTo>
                      <a:pt x="135" y="447"/>
                    </a:lnTo>
                    <a:lnTo>
                      <a:pt x="137" y="447"/>
                    </a:lnTo>
                    <a:lnTo>
                      <a:pt x="137" y="448"/>
                    </a:lnTo>
                    <a:lnTo>
                      <a:pt x="135" y="449"/>
                    </a:lnTo>
                    <a:close/>
                    <a:moveTo>
                      <a:pt x="127" y="447"/>
                    </a:moveTo>
                    <a:lnTo>
                      <a:pt x="131" y="449"/>
                    </a:lnTo>
                    <a:lnTo>
                      <a:pt x="131" y="451"/>
                    </a:lnTo>
                    <a:lnTo>
                      <a:pt x="132" y="451"/>
                    </a:lnTo>
                    <a:lnTo>
                      <a:pt x="133" y="452"/>
                    </a:lnTo>
                    <a:lnTo>
                      <a:pt x="134" y="452"/>
                    </a:lnTo>
                    <a:lnTo>
                      <a:pt x="137" y="454"/>
                    </a:lnTo>
                    <a:lnTo>
                      <a:pt x="137" y="455"/>
                    </a:lnTo>
                    <a:lnTo>
                      <a:pt x="135" y="454"/>
                    </a:lnTo>
                    <a:lnTo>
                      <a:pt x="134" y="454"/>
                    </a:lnTo>
                    <a:lnTo>
                      <a:pt x="134" y="453"/>
                    </a:lnTo>
                    <a:lnTo>
                      <a:pt x="133" y="453"/>
                    </a:lnTo>
                    <a:lnTo>
                      <a:pt x="133" y="452"/>
                    </a:lnTo>
                    <a:lnTo>
                      <a:pt x="132" y="452"/>
                    </a:lnTo>
                    <a:lnTo>
                      <a:pt x="131" y="451"/>
                    </a:lnTo>
                    <a:lnTo>
                      <a:pt x="130" y="451"/>
                    </a:lnTo>
                    <a:lnTo>
                      <a:pt x="130" y="449"/>
                    </a:lnTo>
                    <a:lnTo>
                      <a:pt x="129" y="449"/>
                    </a:lnTo>
                    <a:lnTo>
                      <a:pt x="129" y="448"/>
                    </a:lnTo>
                    <a:lnTo>
                      <a:pt x="127" y="447"/>
                    </a:lnTo>
                    <a:lnTo>
                      <a:pt x="126" y="447"/>
                    </a:lnTo>
                    <a:lnTo>
                      <a:pt x="125" y="448"/>
                    </a:lnTo>
                    <a:lnTo>
                      <a:pt x="125" y="447"/>
                    </a:lnTo>
                    <a:lnTo>
                      <a:pt x="126" y="446"/>
                    </a:lnTo>
                    <a:lnTo>
                      <a:pt x="127" y="447"/>
                    </a:lnTo>
                    <a:close/>
                    <a:moveTo>
                      <a:pt x="140" y="446"/>
                    </a:moveTo>
                    <a:lnTo>
                      <a:pt x="139" y="446"/>
                    </a:lnTo>
                    <a:lnTo>
                      <a:pt x="139" y="447"/>
                    </a:lnTo>
                    <a:lnTo>
                      <a:pt x="140" y="449"/>
                    </a:lnTo>
                    <a:lnTo>
                      <a:pt x="140" y="451"/>
                    </a:lnTo>
                    <a:lnTo>
                      <a:pt x="139" y="449"/>
                    </a:lnTo>
                    <a:lnTo>
                      <a:pt x="139" y="448"/>
                    </a:lnTo>
                    <a:lnTo>
                      <a:pt x="138" y="448"/>
                    </a:lnTo>
                    <a:lnTo>
                      <a:pt x="138" y="446"/>
                    </a:lnTo>
                    <a:lnTo>
                      <a:pt x="138" y="445"/>
                    </a:lnTo>
                    <a:lnTo>
                      <a:pt x="139" y="445"/>
                    </a:lnTo>
                    <a:lnTo>
                      <a:pt x="139" y="444"/>
                    </a:lnTo>
                    <a:lnTo>
                      <a:pt x="140" y="445"/>
                    </a:lnTo>
                    <a:lnTo>
                      <a:pt x="140" y="446"/>
                    </a:lnTo>
                    <a:close/>
                    <a:moveTo>
                      <a:pt x="118" y="443"/>
                    </a:moveTo>
                    <a:lnTo>
                      <a:pt x="120" y="445"/>
                    </a:lnTo>
                    <a:lnTo>
                      <a:pt x="121" y="445"/>
                    </a:lnTo>
                    <a:lnTo>
                      <a:pt x="122" y="445"/>
                    </a:lnTo>
                    <a:lnTo>
                      <a:pt x="122" y="446"/>
                    </a:lnTo>
                    <a:lnTo>
                      <a:pt x="123" y="446"/>
                    </a:lnTo>
                    <a:lnTo>
                      <a:pt x="123" y="447"/>
                    </a:lnTo>
                    <a:lnTo>
                      <a:pt x="124" y="446"/>
                    </a:lnTo>
                    <a:lnTo>
                      <a:pt x="123" y="446"/>
                    </a:lnTo>
                    <a:lnTo>
                      <a:pt x="124" y="446"/>
                    </a:lnTo>
                    <a:lnTo>
                      <a:pt x="125" y="446"/>
                    </a:lnTo>
                    <a:lnTo>
                      <a:pt x="125" y="447"/>
                    </a:lnTo>
                    <a:lnTo>
                      <a:pt x="124" y="448"/>
                    </a:lnTo>
                    <a:lnTo>
                      <a:pt x="123" y="447"/>
                    </a:lnTo>
                    <a:lnTo>
                      <a:pt x="118" y="445"/>
                    </a:lnTo>
                    <a:lnTo>
                      <a:pt x="117" y="445"/>
                    </a:lnTo>
                    <a:lnTo>
                      <a:pt x="116" y="445"/>
                    </a:lnTo>
                    <a:lnTo>
                      <a:pt x="115" y="444"/>
                    </a:lnTo>
                    <a:lnTo>
                      <a:pt x="114" y="443"/>
                    </a:lnTo>
                    <a:lnTo>
                      <a:pt x="114" y="441"/>
                    </a:lnTo>
                    <a:lnTo>
                      <a:pt x="114" y="440"/>
                    </a:lnTo>
                    <a:lnTo>
                      <a:pt x="116" y="439"/>
                    </a:lnTo>
                    <a:lnTo>
                      <a:pt x="116" y="438"/>
                    </a:lnTo>
                    <a:lnTo>
                      <a:pt x="117" y="438"/>
                    </a:lnTo>
                    <a:lnTo>
                      <a:pt x="116" y="439"/>
                    </a:lnTo>
                    <a:lnTo>
                      <a:pt x="116" y="440"/>
                    </a:lnTo>
                    <a:lnTo>
                      <a:pt x="116" y="441"/>
                    </a:lnTo>
                    <a:lnTo>
                      <a:pt x="117" y="443"/>
                    </a:lnTo>
                    <a:lnTo>
                      <a:pt x="118" y="443"/>
                    </a:lnTo>
                    <a:close/>
                    <a:moveTo>
                      <a:pt x="120" y="437"/>
                    </a:moveTo>
                    <a:lnTo>
                      <a:pt x="121" y="437"/>
                    </a:lnTo>
                    <a:lnTo>
                      <a:pt x="121" y="438"/>
                    </a:lnTo>
                    <a:lnTo>
                      <a:pt x="120" y="438"/>
                    </a:lnTo>
                    <a:lnTo>
                      <a:pt x="118" y="437"/>
                    </a:lnTo>
                    <a:lnTo>
                      <a:pt x="117" y="437"/>
                    </a:lnTo>
                    <a:lnTo>
                      <a:pt x="117" y="436"/>
                    </a:lnTo>
                    <a:lnTo>
                      <a:pt x="116" y="434"/>
                    </a:lnTo>
                    <a:lnTo>
                      <a:pt x="117" y="431"/>
                    </a:lnTo>
                    <a:lnTo>
                      <a:pt x="117" y="429"/>
                    </a:lnTo>
                    <a:lnTo>
                      <a:pt x="120" y="428"/>
                    </a:lnTo>
                    <a:lnTo>
                      <a:pt x="118" y="428"/>
                    </a:lnTo>
                    <a:lnTo>
                      <a:pt x="118" y="429"/>
                    </a:lnTo>
                    <a:lnTo>
                      <a:pt x="117" y="430"/>
                    </a:lnTo>
                    <a:lnTo>
                      <a:pt x="117" y="431"/>
                    </a:lnTo>
                    <a:lnTo>
                      <a:pt x="118" y="432"/>
                    </a:lnTo>
                    <a:lnTo>
                      <a:pt x="120" y="434"/>
                    </a:lnTo>
                    <a:lnTo>
                      <a:pt x="120" y="435"/>
                    </a:lnTo>
                    <a:lnTo>
                      <a:pt x="120" y="436"/>
                    </a:lnTo>
                    <a:lnTo>
                      <a:pt x="120" y="437"/>
                    </a:lnTo>
                    <a:close/>
                    <a:moveTo>
                      <a:pt x="892" y="328"/>
                    </a:moveTo>
                    <a:lnTo>
                      <a:pt x="893" y="328"/>
                    </a:lnTo>
                    <a:lnTo>
                      <a:pt x="896" y="329"/>
                    </a:lnTo>
                    <a:lnTo>
                      <a:pt x="899" y="330"/>
                    </a:lnTo>
                    <a:lnTo>
                      <a:pt x="898" y="330"/>
                    </a:lnTo>
                    <a:lnTo>
                      <a:pt x="897" y="330"/>
                    </a:lnTo>
                    <a:lnTo>
                      <a:pt x="896" y="330"/>
                    </a:lnTo>
                    <a:lnTo>
                      <a:pt x="896" y="329"/>
                    </a:lnTo>
                    <a:lnTo>
                      <a:pt x="895" y="330"/>
                    </a:lnTo>
                    <a:lnTo>
                      <a:pt x="893" y="330"/>
                    </a:lnTo>
                    <a:lnTo>
                      <a:pt x="892" y="330"/>
                    </a:lnTo>
                    <a:lnTo>
                      <a:pt x="892" y="331"/>
                    </a:lnTo>
                    <a:lnTo>
                      <a:pt x="891" y="331"/>
                    </a:lnTo>
                    <a:lnTo>
                      <a:pt x="890" y="330"/>
                    </a:lnTo>
                    <a:lnTo>
                      <a:pt x="891" y="330"/>
                    </a:lnTo>
                    <a:lnTo>
                      <a:pt x="891" y="329"/>
                    </a:lnTo>
                    <a:lnTo>
                      <a:pt x="890" y="329"/>
                    </a:lnTo>
                    <a:lnTo>
                      <a:pt x="890" y="328"/>
                    </a:lnTo>
                    <a:lnTo>
                      <a:pt x="889" y="328"/>
                    </a:lnTo>
                    <a:lnTo>
                      <a:pt x="889" y="329"/>
                    </a:lnTo>
                    <a:lnTo>
                      <a:pt x="888" y="329"/>
                    </a:lnTo>
                    <a:lnTo>
                      <a:pt x="887" y="329"/>
                    </a:lnTo>
                    <a:lnTo>
                      <a:pt x="887" y="330"/>
                    </a:lnTo>
                    <a:lnTo>
                      <a:pt x="886" y="331"/>
                    </a:lnTo>
                    <a:lnTo>
                      <a:pt x="886" y="332"/>
                    </a:lnTo>
                    <a:lnTo>
                      <a:pt x="886" y="330"/>
                    </a:lnTo>
                    <a:lnTo>
                      <a:pt x="887" y="328"/>
                    </a:lnTo>
                    <a:lnTo>
                      <a:pt x="888" y="327"/>
                    </a:lnTo>
                    <a:lnTo>
                      <a:pt x="890" y="327"/>
                    </a:lnTo>
                    <a:lnTo>
                      <a:pt x="891" y="327"/>
                    </a:lnTo>
                    <a:lnTo>
                      <a:pt x="892" y="328"/>
                    </a:lnTo>
                    <a:close/>
                    <a:moveTo>
                      <a:pt x="320" y="8"/>
                    </a:moveTo>
                    <a:lnTo>
                      <a:pt x="324" y="9"/>
                    </a:lnTo>
                    <a:lnTo>
                      <a:pt x="345" y="12"/>
                    </a:lnTo>
                    <a:lnTo>
                      <a:pt x="348" y="13"/>
                    </a:lnTo>
                    <a:lnTo>
                      <a:pt x="352" y="16"/>
                    </a:lnTo>
                    <a:lnTo>
                      <a:pt x="357" y="19"/>
                    </a:lnTo>
                    <a:lnTo>
                      <a:pt x="363" y="22"/>
                    </a:lnTo>
                    <a:lnTo>
                      <a:pt x="367" y="26"/>
                    </a:lnTo>
                    <a:lnTo>
                      <a:pt x="373" y="29"/>
                    </a:lnTo>
                    <a:lnTo>
                      <a:pt x="379" y="31"/>
                    </a:lnTo>
                    <a:lnTo>
                      <a:pt x="383" y="35"/>
                    </a:lnTo>
                    <a:lnTo>
                      <a:pt x="389" y="38"/>
                    </a:lnTo>
                    <a:lnTo>
                      <a:pt x="393" y="42"/>
                    </a:lnTo>
                    <a:lnTo>
                      <a:pt x="399" y="44"/>
                    </a:lnTo>
                    <a:lnTo>
                      <a:pt x="405" y="47"/>
                    </a:lnTo>
                    <a:lnTo>
                      <a:pt x="409" y="51"/>
                    </a:lnTo>
                    <a:lnTo>
                      <a:pt x="415" y="54"/>
                    </a:lnTo>
                    <a:lnTo>
                      <a:pt x="419" y="56"/>
                    </a:lnTo>
                    <a:lnTo>
                      <a:pt x="425" y="60"/>
                    </a:lnTo>
                    <a:lnTo>
                      <a:pt x="431" y="63"/>
                    </a:lnTo>
                    <a:lnTo>
                      <a:pt x="435" y="67"/>
                    </a:lnTo>
                    <a:lnTo>
                      <a:pt x="441" y="69"/>
                    </a:lnTo>
                    <a:lnTo>
                      <a:pt x="447" y="72"/>
                    </a:lnTo>
                    <a:lnTo>
                      <a:pt x="450" y="76"/>
                    </a:lnTo>
                    <a:lnTo>
                      <a:pt x="456" y="80"/>
                    </a:lnTo>
                    <a:lnTo>
                      <a:pt x="460" y="85"/>
                    </a:lnTo>
                    <a:lnTo>
                      <a:pt x="465" y="89"/>
                    </a:lnTo>
                    <a:lnTo>
                      <a:pt x="470" y="94"/>
                    </a:lnTo>
                    <a:lnTo>
                      <a:pt x="476" y="98"/>
                    </a:lnTo>
                    <a:lnTo>
                      <a:pt x="482" y="103"/>
                    </a:lnTo>
                    <a:lnTo>
                      <a:pt x="487" y="109"/>
                    </a:lnTo>
                    <a:lnTo>
                      <a:pt x="488" y="110"/>
                    </a:lnTo>
                    <a:lnTo>
                      <a:pt x="493" y="113"/>
                    </a:lnTo>
                    <a:lnTo>
                      <a:pt x="499" y="119"/>
                    </a:lnTo>
                    <a:lnTo>
                      <a:pt x="504" y="122"/>
                    </a:lnTo>
                    <a:lnTo>
                      <a:pt x="510" y="127"/>
                    </a:lnTo>
                    <a:lnTo>
                      <a:pt x="514" y="131"/>
                    </a:lnTo>
                    <a:lnTo>
                      <a:pt x="520" y="136"/>
                    </a:lnTo>
                    <a:lnTo>
                      <a:pt x="527" y="142"/>
                    </a:lnTo>
                    <a:lnTo>
                      <a:pt x="534" y="146"/>
                    </a:lnTo>
                    <a:lnTo>
                      <a:pt x="540" y="152"/>
                    </a:lnTo>
                    <a:lnTo>
                      <a:pt x="547" y="158"/>
                    </a:lnTo>
                    <a:lnTo>
                      <a:pt x="551" y="160"/>
                    </a:lnTo>
                    <a:lnTo>
                      <a:pt x="554" y="163"/>
                    </a:lnTo>
                    <a:lnTo>
                      <a:pt x="561" y="169"/>
                    </a:lnTo>
                    <a:lnTo>
                      <a:pt x="568" y="175"/>
                    </a:lnTo>
                    <a:lnTo>
                      <a:pt x="574" y="180"/>
                    </a:lnTo>
                    <a:lnTo>
                      <a:pt x="580" y="185"/>
                    </a:lnTo>
                    <a:lnTo>
                      <a:pt x="586" y="189"/>
                    </a:lnTo>
                    <a:lnTo>
                      <a:pt x="591" y="194"/>
                    </a:lnTo>
                    <a:lnTo>
                      <a:pt x="597" y="198"/>
                    </a:lnTo>
                    <a:lnTo>
                      <a:pt x="602" y="202"/>
                    </a:lnTo>
                    <a:lnTo>
                      <a:pt x="603" y="203"/>
                    </a:lnTo>
                    <a:lnTo>
                      <a:pt x="604" y="203"/>
                    </a:lnTo>
                    <a:lnTo>
                      <a:pt x="608" y="203"/>
                    </a:lnTo>
                    <a:lnTo>
                      <a:pt x="614" y="204"/>
                    </a:lnTo>
                    <a:lnTo>
                      <a:pt x="619" y="204"/>
                    </a:lnTo>
                    <a:lnTo>
                      <a:pt x="623" y="204"/>
                    </a:lnTo>
                    <a:lnTo>
                      <a:pt x="628" y="205"/>
                    </a:lnTo>
                    <a:lnTo>
                      <a:pt x="634" y="205"/>
                    </a:lnTo>
                    <a:lnTo>
                      <a:pt x="640" y="206"/>
                    </a:lnTo>
                    <a:lnTo>
                      <a:pt x="646" y="206"/>
                    </a:lnTo>
                    <a:lnTo>
                      <a:pt x="652" y="208"/>
                    </a:lnTo>
                    <a:lnTo>
                      <a:pt x="658" y="208"/>
                    </a:lnTo>
                    <a:lnTo>
                      <a:pt x="664" y="209"/>
                    </a:lnTo>
                    <a:lnTo>
                      <a:pt x="671" y="209"/>
                    </a:lnTo>
                    <a:lnTo>
                      <a:pt x="676" y="210"/>
                    </a:lnTo>
                    <a:lnTo>
                      <a:pt x="681" y="210"/>
                    </a:lnTo>
                    <a:lnTo>
                      <a:pt x="685" y="210"/>
                    </a:lnTo>
                    <a:lnTo>
                      <a:pt x="690" y="211"/>
                    </a:lnTo>
                    <a:lnTo>
                      <a:pt x="694" y="211"/>
                    </a:lnTo>
                    <a:lnTo>
                      <a:pt x="701" y="212"/>
                    </a:lnTo>
                    <a:lnTo>
                      <a:pt x="703" y="211"/>
                    </a:lnTo>
                    <a:lnTo>
                      <a:pt x="705" y="211"/>
                    </a:lnTo>
                    <a:lnTo>
                      <a:pt x="706" y="211"/>
                    </a:lnTo>
                    <a:lnTo>
                      <a:pt x="709" y="210"/>
                    </a:lnTo>
                    <a:lnTo>
                      <a:pt x="711" y="210"/>
                    </a:lnTo>
                    <a:lnTo>
                      <a:pt x="718" y="210"/>
                    </a:lnTo>
                    <a:lnTo>
                      <a:pt x="725" y="211"/>
                    </a:lnTo>
                    <a:lnTo>
                      <a:pt x="732" y="212"/>
                    </a:lnTo>
                    <a:lnTo>
                      <a:pt x="738" y="213"/>
                    </a:lnTo>
                    <a:lnTo>
                      <a:pt x="744" y="213"/>
                    </a:lnTo>
                    <a:lnTo>
                      <a:pt x="750" y="214"/>
                    </a:lnTo>
                    <a:lnTo>
                      <a:pt x="755" y="215"/>
                    </a:lnTo>
                    <a:lnTo>
                      <a:pt x="761" y="215"/>
                    </a:lnTo>
                    <a:lnTo>
                      <a:pt x="764" y="217"/>
                    </a:lnTo>
                    <a:lnTo>
                      <a:pt x="766" y="218"/>
                    </a:lnTo>
                    <a:lnTo>
                      <a:pt x="769" y="222"/>
                    </a:lnTo>
                    <a:lnTo>
                      <a:pt x="772" y="231"/>
                    </a:lnTo>
                    <a:lnTo>
                      <a:pt x="772" y="234"/>
                    </a:lnTo>
                    <a:lnTo>
                      <a:pt x="772" y="237"/>
                    </a:lnTo>
                    <a:lnTo>
                      <a:pt x="772" y="239"/>
                    </a:lnTo>
                    <a:lnTo>
                      <a:pt x="774" y="242"/>
                    </a:lnTo>
                    <a:lnTo>
                      <a:pt x="775" y="243"/>
                    </a:lnTo>
                    <a:lnTo>
                      <a:pt x="776" y="244"/>
                    </a:lnTo>
                    <a:lnTo>
                      <a:pt x="777" y="245"/>
                    </a:lnTo>
                    <a:lnTo>
                      <a:pt x="778" y="246"/>
                    </a:lnTo>
                    <a:lnTo>
                      <a:pt x="779" y="248"/>
                    </a:lnTo>
                    <a:lnTo>
                      <a:pt x="783" y="247"/>
                    </a:lnTo>
                    <a:lnTo>
                      <a:pt x="793" y="247"/>
                    </a:lnTo>
                    <a:lnTo>
                      <a:pt x="803" y="247"/>
                    </a:lnTo>
                    <a:lnTo>
                      <a:pt x="814" y="247"/>
                    </a:lnTo>
                    <a:lnTo>
                      <a:pt x="824" y="247"/>
                    </a:lnTo>
                    <a:lnTo>
                      <a:pt x="826" y="248"/>
                    </a:lnTo>
                    <a:lnTo>
                      <a:pt x="827" y="250"/>
                    </a:lnTo>
                    <a:lnTo>
                      <a:pt x="828" y="251"/>
                    </a:lnTo>
                    <a:lnTo>
                      <a:pt x="829" y="254"/>
                    </a:lnTo>
                    <a:lnTo>
                      <a:pt x="829" y="256"/>
                    </a:lnTo>
                    <a:lnTo>
                      <a:pt x="828" y="257"/>
                    </a:lnTo>
                    <a:lnTo>
                      <a:pt x="827" y="256"/>
                    </a:lnTo>
                    <a:lnTo>
                      <a:pt x="827" y="257"/>
                    </a:lnTo>
                    <a:lnTo>
                      <a:pt x="828" y="257"/>
                    </a:lnTo>
                    <a:lnTo>
                      <a:pt x="829" y="257"/>
                    </a:lnTo>
                    <a:lnTo>
                      <a:pt x="830" y="256"/>
                    </a:lnTo>
                    <a:lnTo>
                      <a:pt x="830" y="257"/>
                    </a:lnTo>
                    <a:lnTo>
                      <a:pt x="830" y="259"/>
                    </a:lnTo>
                    <a:lnTo>
                      <a:pt x="829" y="260"/>
                    </a:lnTo>
                    <a:lnTo>
                      <a:pt x="829" y="261"/>
                    </a:lnTo>
                    <a:lnTo>
                      <a:pt x="830" y="262"/>
                    </a:lnTo>
                    <a:lnTo>
                      <a:pt x="830" y="264"/>
                    </a:lnTo>
                    <a:lnTo>
                      <a:pt x="836" y="269"/>
                    </a:lnTo>
                    <a:lnTo>
                      <a:pt x="836" y="270"/>
                    </a:lnTo>
                    <a:lnTo>
                      <a:pt x="835" y="271"/>
                    </a:lnTo>
                    <a:lnTo>
                      <a:pt x="835" y="272"/>
                    </a:lnTo>
                    <a:lnTo>
                      <a:pt x="835" y="275"/>
                    </a:lnTo>
                    <a:lnTo>
                      <a:pt x="835" y="276"/>
                    </a:lnTo>
                    <a:lnTo>
                      <a:pt x="836" y="277"/>
                    </a:lnTo>
                    <a:lnTo>
                      <a:pt x="837" y="279"/>
                    </a:lnTo>
                    <a:lnTo>
                      <a:pt x="838" y="280"/>
                    </a:lnTo>
                    <a:lnTo>
                      <a:pt x="837" y="281"/>
                    </a:lnTo>
                    <a:lnTo>
                      <a:pt x="838" y="281"/>
                    </a:lnTo>
                    <a:lnTo>
                      <a:pt x="840" y="282"/>
                    </a:lnTo>
                    <a:lnTo>
                      <a:pt x="841" y="282"/>
                    </a:lnTo>
                    <a:lnTo>
                      <a:pt x="843" y="282"/>
                    </a:lnTo>
                    <a:lnTo>
                      <a:pt x="844" y="282"/>
                    </a:lnTo>
                    <a:lnTo>
                      <a:pt x="845" y="284"/>
                    </a:lnTo>
                    <a:lnTo>
                      <a:pt x="846" y="284"/>
                    </a:lnTo>
                    <a:lnTo>
                      <a:pt x="846" y="285"/>
                    </a:lnTo>
                    <a:lnTo>
                      <a:pt x="845" y="285"/>
                    </a:lnTo>
                    <a:lnTo>
                      <a:pt x="844" y="285"/>
                    </a:lnTo>
                    <a:lnTo>
                      <a:pt x="843" y="285"/>
                    </a:lnTo>
                    <a:lnTo>
                      <a:pt x="843" y="286"/>
                    </a:lnTo>
                    <a:lnTo>
                      <a:pt x="843" y="287"/>
                    </a:lnTo>
                    <a:lnTo>
                      <a:pt x="844" y="287"/>
                    </a:lnTo>
                    <a:lnTo>
                      <a:pt x="845" y="289"/>
                    </a:lnTo>
                    <a:lnTo>
                      <a:pt x="846" y="290"/>
                    </a:lnTo>
                    <a:lnTo>
                      <a:pt x="847" y="290"/>
                    </a:lnTo>
                    <a:lnTo>
                      <a:pt x="848" y="293"/>
                    </a:lnTo>
                    <a:lnTo>
                      <a:pt x="850" y="295"/>
                    </a:lnTo>
                    <a:lnTo>
                      <a:pt x="852" y="296"/>
                    </a:lnTo>
                    <a:lnTo>
                      <a:pt x="850" y="297"/>
                    </a:lnTo>
                    <a:lnTo>
                      <a:pt x="850" y="298"/>
                    </a:lnTo>
                    <a:lnTo>
                      <a:pt x="850" y="300"/>
                    </a:lnTo>
                    <a:lnTo>
                      <a:pt x="850" y="301"/>
                    </a:lnTo>
                    <a:lnTo>
                      <a:pt x="849" y="302"/>
                    </a:lnTo>
                    <a:lnTo>
                      <a:pt x="848" y="303"/>
                    </a:lnTo>
                    <a:lnTo>
                      <a:pt x="849" y="302"/>
                    </a:lnTo>
                    <a:lnTo>
                      <a:pt x="849" y="301"/>
                    </a:lnTo>
                    <a:lnTo>
                      <a:pt x="849" y="300"/>
                    </a:lnTo>
                    <a:lnTo>
                      <a:pt x="849" y="298"/>
                    </a:lnTo>
                    <a:lnTo>
                      <a:pt x="849" y="297"/>
                    </a:lnTo>
                    <a:lnTo>
                      <a:pt x="849" y="296"/>
                    </a:lnTo>
                    <a:lnTo>
                      <a:pt x="848" y="297"/>
                    </a:lnTo>
                    <a:lnTo>
                      <a:pt x="847" y="300"/>
                    </a:lnTo>
                    <a:lnTo>
                      <a:pt x="847" y="301"/>
                    </a:lnTo>
                    <a:lnTo>
                      <a:pt x="848" y="297"/>
                    </a:lnTo>
                    <a:lnTo>
                      <a:pt x="847" y="295"/>
                    </a:lnTo>
                    <a:lnTo>
                      <a:pt x="847" y="296"/>
                    </a:lnTo>
                    <a:lnTo>
                      <a:pt x="846" y="296"/>
                    </a:lnTo>
                    <a:lnTo>
                      <a:pt x="845" y="302"/>
                    </a:lnTo>
                    <a:lnTo>
                      <a:pt x="845" y="303"/>
                    </a:lnTo>
                    <a:lnTo>
                      <a:pt x="846" y="303"/>
                    </a:lnTo>
                    <a:lnTo>
                      <a:pt x="846" y="302"/>
                    </a:lnTo>
                    <a:lnTo>
                      <a:pt x="847" y="302"/>
                    </a:lnTo>
                    <a:lnTo>
                      <a:pt x="847" y="304"/>
                    </a:lnTo>
                    <a:lnTo>
                      <a:pt x="847" y="305"/>
                    </a:lnTo>
                    <a:lnTo>
                      <a:pt x="848" y="305"/>
                    </a:lnTo>
                    <a:lnTo>
                      <a:pt x="848" y="304"/>
                    </a:lnTo>
                    <a:lnTo>
                      <a:pt x="849" y="304"/>
                    </a:lnTo>
                    <a:lnTo>
                      <a:pt x="849" y="305"/>
                    </a:lnTo>
                    <a:lnTo>
                      <a:pt x="849" y="306"/>
                    </a:lnTo>
                    <a:lnTo>
                      <a:pt x="850" y="306"/>
                    </a:lnTo>
                    <a:lnTo>
                      <a:pt x="850" y="305"/>
                    </a:lnTo>
                    <a:lnTo>
                      <a:pt x="852" y="306"/>
                    </a:lnTo>
                    <a:lnTo>
                      <a:pt x="850" y="306"/>
                    </a:lnTo>
                    <a:lnTo>
                      <a:pt x="850" y="307"/>
                    </a:lnTo>
                    <a:lnTo>
                      <a:pt x="850" y="309"/>
                    </a:lnTo>
                    <a:lnTo>
                      <a:pt x="849" y="309"/>
                    </a:lnTo>
                    <a:lnTo>
                      <a:pt x="850" y="310"/>
                    </a:lnTo>
                    <a:lnTo>
                      <a:pt x="849" y="310"/>
                    </a:lnTo>
                    <a:lnTo>
                      <a:pt x="848" y="310"/>
                    </a:lnTo>
                    <a:lnTo>
                      <a:pt x="849" y="311"/>
                    </a:lnTo>
                    <a:lnTo>
                      <a:pt x="850" y="311"/>
                    </a:lnTo>
                    <a:lnTo>
                      <a:pt x="852" y="310"/>
                    </a:lnTo>
                    <a:lnTo>
                      <a:pt x="852" y="309"/>
                    </a:lnTo>
                    <a:lnTo>
                      <a:pt x="853" y="309"/>
                    </a:lnTo>
                    <a:lnTo>
                      <a:pt x="853" y="310"/>
                    </a:lnTo>
                    <a:lnTo>
                      <a:pt x="852" y="311"/>
                    </a:lnTo>
                    <a:lnTo>
                      <a:pt x="852" y="312"/>
                    </a:lnTo>
                    <a:lnTo>
                      <a:pt x="852" y="313"/>
                    </a:lnTo>
                    <a:lnTo>
                      <a:pt x="853" y="313"/>
                    </a:lnTo>
                    <a:lnTo>
                      <a:pt x="854" y="312"/>
                    </a:lnTo>
                    <a:lnTo>
                      <a:pt x="853" y="312"/>
                    </a:lnTo>
                    <a:lnTo>
                      <a:pt x="853" y="311"/>
                    </a:lnTo>
                    <a:lnTo>
                      <a:pt x="854" y="310"/>
                    </a:lnTo>
                    <a:lnTo>
                      <a:pt x="855" y="310"/>
                    </a:lnTo>
                    <a:lnTo>
                      <a:pt x="856" y="310"/>
                    </a:lnTo>
                    <a:lnTo>
                      <a:pt x="857" y="310"/>
                    </a:lnTo>
                    <a:lnTo>
                      <a:pt x="860" y="312"/>
                    </a:lnTo>
                    <a:lnTo>
                      <a:pt x="862" y="313"/>
                    </a:lnTo>
                    <a:lnTo>
                      <a:pt x="862" y="314"/>
                    </a:lnTo>
                    <a:lnTo>
                      <a:pt x="861" y="314"/>
                    </a:lnTo>
                    <a:lnTo>
                      <a:pt x="862" y="315"/>
                    </a:lnTo>
                    <a:lnTo>
                      <a:pt x="863" y="315"/>
                    </a:lnTo>
                    <a:lnTo>
                      <a:pt x="863" y="314"/>
                    </a:lnTo>
                    <a:lnTo>
                      <a:pt x="864" y="314"/>
                    </a:lnTo>
                    <a:lnTo>
                      <a:pt x="866" y="314"/>
                    </a:lnTo>
                    <a:lnTo>
                      <a:pt x="867" y="314"/>
                    </a:lnTo>
                    <a:lnTo>
                      <a:pt x="869" y="314"/>
                    </a:lnTo>
                    <a:lnTo>
                      <a:pt x="870" y="314"/>
                    </a:lnTo>
                    <a:lnTo>
                      <a:pt x="871" y="314"/>
                    </a:lnTo>
                    <a:lnTo>
                      <a:pt x="872" y="314"/>
                    </a:lnTo>
                    <a:lnTo>
                      <a:pt x="873" y="315"/>
                    </a:lnTo>
                    <a:lnTo>
                      <a:pt x="874" y="318"/>
                    </a:lnTo>
                    <a:lnTo>
                      <a:pt x="875" y="318"/>
                    </a:lnTo>
                    <a:lnTo>
                      <a:pt x="876" y="319"/>
                    </a:lnTo>
                    <a:lnTo>
                      <a:pt x="876" y="320"/>
                    </a:lnTo>
                    <a:lnTo>
                      <a:pt x="876" y="321"/>
                    </a:lnTo>
                    <a:lnTo>
                      <a:pt x="875" y="321"/>
                    </a:lnTo>
                    <a:lnTo>
                      <a:pt x="875" y="320"/>
                    </a:lnTo>
                    <a:lnTo>
                      <a:pt x="874" y="321"/>
                    </a:lnTo>
                    <a:lnTo>
                      <a:pt x="871" y="321"/>
                    </a:lnTo>
                    <a:lnTo>
                      <a:pt x="870" y="322"/>
                    </a:lnTo>
                    <a:lnTo>
                      <a:pt x="869" y="322"/>
                    </a:lnTo>
                    <a:lnTo>
                      <a:pt x="869" y="321"/>
                    </a:lnTo>
                    <a:lnTo>
                      <a:pt x="867" y="321"/>
                    </a:lnTo>
                    <a:lnTo>
                      <a:pt x="865" y="322"/>
                    </a:lnTo>
                    <a:lnTo>
                      <a:pt x="866" y="322"/>
                    </a:lnTo>
                    <a:lnTo>
                      <a:pt x="867" y="322"/>
                    </a:lnTo>
                    <a:lnTo>
                      <a:pt x="869" y="323"/>
                    </a:lnTo>
                    <a:lnTo>
                      <a:pt x="870" y="324"/>
                    </a:lnTo>
                    <a:lnTo>
                      <a:pt x="871" y="324"/>
                    </a:lnTo>
                    <a:lnTo>
                      <a:pt x="872" y="323"/>
                    </a:lnTo>
                    <a:lnTo>
                      <a:pt x="872" y="322"/>
                    </a:lnTo>
                    <a:lnTo>
                      <a:pt x="873" y="323"/>
                    </a:lnTo>
                    <a:lnTo>
                      <a:pt x="874" y="323"/>
                    </a:lnTo>
                    <a:lnTo>
                      <a:pt x="873" y="324"/>
                    </a:lnTo>
                    <a:lnTo>
                      <a:pt x="872" y="326"/>
                    </a:lnTo>
                    <a:lnTo>
                      <a:pt x="872" y="327"/>
                    </a:lnTo>
                    <a:lnTo>
                      <a:pt x="872" y="328"/>
                    </a:lnTo>
                    <a:lnTo>
                      <a:pt x="872" y="329"/>
                    </a:lnTo>
                    <a:lnTo>
                      <a:pt x="873" y="329"/>
                    </a:lnTo>
                    <a:lnTo>
                      <a:pt x="873" y="328"/>
                    </a:lnTo>
                    <a:lnTo>
                      <a:pt x="874" y="328"/>
                    </a:lnTo>
                    <a:lnTo>
                      <a:pt x="874" y="327"/>
                    </a:lnTo>
                    <a:lnTo>
                      <a:pt x="875" y="328"/>
                    </a:lnTo>
                    <a:lnTo>
                      <a:pt x="876" y="328"/>
                    </a:lnTo>
                    <a:lnTo>
                      <a:pt x="876" y="329"/>
                    </a:lnTo>
                    <a:lnTo>
                      <a:pt x="876" y="331"/>
                    </a:lnTo>
                    <a:lnTo>
                      <a:pt x="876" y="332"/>
                    </a:lnTo>
                    <a:lnTo>
                      <a:pt x="878" y="334"/>
                    </a:lnTo>
                    <a:lnTo>
                      <a:pt x="876" y="336"/>
                    </a:lnTo>
                    <a:lnTo>
                      <a:pt x="878" y="338"/>
                    </a:lnTo>
                    <a:lnTo>
                      <a:pt x="879" y="337"/>
                    </a:lnTo>
                    <a:lnTo>
                      <a:pt x="879" y="338"/>
                    </a:lnTo>
                    <a:lnTo>
                      <a:pt x="879" y="339"/>
                    </a:lnTo>
                    <a:lnTo>
                      <a:pt x="880" y="339"/>
                    </a:lnTo>
                    <a:lnTo>
                      <a:pt x="880" y="338"/>
                    </a:lnTo>
                    <a:lnTo>
                      <a:pt x="880" y="337"/>
                    </a:lnTo>
                    <a:lnTo>
                      <a:pt x="881" y="337"/>
                    </a:lnTo>
                    <a:lnTo>
                      <a:pt x="882" y="337"/>
                    </a:lnTo>
                    <a:lnTo>
                      <a:pt x="882" y="338"/>
                    </a:lnTo>
                    <a:lnTo>
                      <a:pt x="882" y="339"/>
                    </a:lnTo>
                    <a:lnTo>
                      <a:pt x="882" y="340"/>
                    </a:lnTo>
                    <a:lnTo>
                      <a:pt x="881" y="340"/>
                    </a:lnTo>
                    <a:lnTo>
                      <a:pt x="880" y="340"/>
                    </a:lnTo>
                    <a:lnTo>
                      <a:pt x="881" y="342"/>
                    </a:lnTo>
                    <a:lnTo>
                      <a:pt x="882" y="342"/>
                    </a:lnTo>
                    <a:lnTo>
                      <a:pt x="882" y="343"/>
                    </a:lnTo>
                    <a:lnTo>
                      <a:pt x="883" y="343"/>
                    </a:lnTo>
                    <a:lnTo>
                      <a:pt x="883" y="342"/>
                    </a:lnTo>
                    <a:lnTo>
                      <a:pt x="884" y="340"/>
                    </a:lnTo>
                    <a:lnTo>
                      <a:pt x="884" y="342"/>
                    </a:lnTo>
                    <a:lnTo>
                      <a:pt x="886" y="342"/>
                    </a:lnTo>
                    <a:lnTo>
                      <a:pt x="887" y="342"/>
                    </a:lnTo>
                    <a:lnTo>
                      <a:pt x="889" y="343"/>
                    </a:lnTo>
                    <a:lnTo>
                      <a:pt x="888" y="340"/>
                    </a:lnTo>
                    <a:lnTo>
                      <a:pt x="888" y="339"/>
                    </a:lnTo>
                    <a:lnTo>
                      <a:pt x="889" y="339"/>
                    </a:lnTo>
                    <a:lnTo>
                      <a:pt x="890" y="339"/>
                    </a:lnTo>
                    <a:lnTo>
                      <a:pt x="891" y="339"/>
                    </a:lnTo>
                    <a:lnTo>
                      <a:pt x="892" y="338"/>
                    </a:lnTo>
                    <a:lnTo>
                      <a:pt x="892" y="339"/>
                    </a:lnTo>
                    <a:lnTo>
                      <a:pt x="891" y="342"/>
                    </a:lnTo>
                    <a:lnTo>
                      <a:pt x="891" y="344"/>
                    </a:lnTo>
                    <a:lnTo>
                      <a:pt x="892" y="345"/>
                    </a:lnTo>
                    <a:lnTo>
                      <a:pt x="893" y="345"/>
                    </a:lnTo>
                    <a:lnTo>
                      <a:pt x="895" y="346"/>
                    </a:lnTo>
                    <a:lnTo>
                      <a:pt x="898" y="352"/>
                    </a:lnTo>
                    <a:lnTo>
                      <a:pt x="900" y="354"/>
                    </a:lnTo>
                    <a:lnTo>
                      <a:pt x="900" y="355"/>
                    </a:lnTo>
                    <a:lnTo>
                      <a:pt x="903" y="355"/>
                    </a:lnTo>
                    <a:lnTo>
                      <a:pt x="903" y="356"/>
                    </a:lnTo>
                    <a:lnTo>
                      <a:pt x="904" y="356"/>
                    </a:lnTo>
                    <a:lnTo>
                      <a:pt x="904" y="357"/>
                    </a:lnTo>
                    <a:lnTo>
                      <a:pt x="908" y="359"/>
                    </a:lnTo>
                    <a:lnTo>
                      <a:pt x="910" y="361"/>
                    </a:lnTo>
                    <a:lnTo>
                      <a:pt x="912" y="361"/>
                    </a:lnTo>
                    <a:lnTo>
                      <a:pt x="913" y="361"/>
                    </a:lnTo>
                    <a:lnTo>
                      <a:pt x="914" y="361"/>
                    </a:lnTo>
                    <a:lnTo>
                      <a:pt x="916" y="362"/>
                    </a:lnTo>
                    <a:lnTo>
                      <a:pt x="917" y="363"/>
                    </a:lnTo>
                    <a:lnTo>
                      <a:pt x="921" y="368"/>
                    </a:lnTo>
                    <a:lnTo>
                      <a:pt x="922" y="370"/>
                    </a:lnTo>
                    <a:lnTo>
                      <a:pt x="926" y="372"/>
                    </a:lnTo>
                    <a:lnTo>
                      <a:pt x="927" y="373"/>
                    </a:lnTo>
                    <a:lnTo>
                      <a:pt x="927" y="376"/>
                    </a:lnTo>
                    <a:lnTo>
                      <a:pt x="925" y="373"/>
                    </a:lnTo>
                    <a:lnTo>
                      <a:pt x="923" y="372"/>
                    </a:lnTo>
                    <a:lnTo>
                      <a:pt x="919" y="372"/>
                    </a:lnTo>
                    <a:lnTo>
                      <a:pt x="919" y="371"/>
                    </a:lnTo>
                    <a:lnTo>
                      <a:pt x="918" y="371"/>
                    </a:lnTo>
                    <a:lnTo>
                      <a:pt x="918" y="369"/>
                    </a:lnTo>
                    <a:lnTo>
                      <a:pt x="917" y="369"/>
                    </a:lnTo>
                    <a:lnTo>
                      <a:pt x="917" y="370"/>
                    </a:lnTo>
                    <a:lnTo>
                      <a:pt x="917" y="371"/>
                    </a:lnTo>
                    <a:lnTo>
                      <a:pt x="916" y="372"/>
                    </a:lnTo>
                    <a:lnTo>
                      <a:pt x="917" y="372"/>
                    </a:lnTo>
                    <a:lnTo>
                      <a:pt x="917" y="373"/>
                    </a:lnTo>
                    <a:lnTo>
                      <a:pt x="917" y="374"/>
                    </a:lnTo>
                    <a:lnTo>
                      <a:pt x="918" y="374"/>
                    </a:lnTo>
                    <a:lnTo>
                      <a:pt x="918" y="379"/>
                    </a:lnTo>
                    <a:lnTo>
                      <a:pt x="918" y="380"/>
                    </a:lnTo>
                    <a:lnTo>
                      <a:pt x="919" y="385"/>
                    </a:lnTo>
                    <a:lnTo>
                      <a:pt x="921" y="386"/>
                    </a:lnTo>
                    <a:lnTo>
                      <a:pt x="921" y="387"/>
                    </a:lnTo>
                    <a:lnTo>
                      <a:pt x="922" y="388"/>
                    </a:lnTo>
                    <a:lnTo>
                      <a:pt x="927" y="389"/>
                    </a:lnTo>
                    <a:lnTo>
                      <a:pt x="929" y="392"/>
                    </a:lnTo>
                    <a:lnTo>
                      <a:pt x="930" y="394"/>
                    </a:lnTo>
                    <a:lnTo>
                      <a:pt x="931" y="396"/>
                    </a:lnTo>
                    <a:lnTo>
                      <a:pt x="931" y="404"/>
                    </a:lnTo>
                    <a:lnTo>
                      <a:pt x="931" y="405"/>
                    </a:lnTo>
                    <a:lnTo>
                      <a:pt x="930" y="406"/>
                    </a:lnTo>
                    <a:lnTo>
                      <a:pt x="929" y="407"/>
                    </a:lnTo>
                    <a:lnTo>
                      <a:pt x="929" y="406"/>
                    </a:lnTo>
                    <a:lnTo>
                      <a:pt x="927" y="406"/>
                    </a:lnTo>
                    <a:lnTo>
                      <a:pt x="927" y="407"/>
                    </a:lnTo>
                    <a:lnTo>
                      <a:pt x="927" y="409"/>
                    </a:lnTo>
                    <a:lnTo>
                      <a:pt x="927" y="411"/>
                    </a:lnTo>
                    <a:lnTo>
                      <a:pt x="926" y="414"/>
                    </a:lnTo>
                    <a:lnTo>
                      <a:pt x="926" y="415"/>
                    </a:lnTo>
                    <a:lnTo>
                      <a:pt x="925" y="415"/>
                    </a:lnTo>
                    <a:lnTo>
                      <a:pt x="925" y="414"/>
                    </a:lnTo>
                    <a:lnTo>
                      <a:pt x="925" y="413"/>
                    </a:lnTo>
                    <a:lnTo>
                      <a:pt x="925" y="412"/>
                    </a:lnTo>
                    <a:lnTo>
                      <a:pt x="924" y="411"/>
                    </a:lnTo>
                    <a:lnTo>
                      <a:pt x="923" y="411"/>
                    </a:lnTo>
                    <a:lnTo>
                      <a:pt x="923" y="410"/>
                    </a:lnTo>
                    <a:lnTo>
                      <a:pt x="922" y="410"/>
                    </a:lnTo>
                    <a:lnTo>
                      <a:pt x="922" y="407"/>
                    </a:lnTo>
                    <a:lnTo>
                      <a:pt x="922" y="406"/>
                    </a:lnTo>
                    <a:lnTo>
                      <a:pt x="921" y="406"/>
                    </a:lnTo>
                    <a:lnTo>
                      <a:pt x="921" y="405"/>
                    </a:lnTo>
                    <a:lnTo>
                      <a:pt x="919" y="405"/>
                    </a:lnTo>
                    <a:lnTo>
                      <a:pt x="917" y="409"/>
                    </a:lnTo>
                    <a:lnTo>
                      <a:pt x="916" y="409"/>
                    </a:lnTo>
                    <a:lnTo>
                      <a:pt x="916" y="410"/>
                    </a:lnTo>
                    <a:lnTo>
                      <a:pt x="917" y="411"/>
                    </a:lnTo>
                    <a:lnTo>
                      <a:pt x="917" y="412"/>
                    </a:lnTo>
                    <a:lnTo>
                      <a:pt x="918" y="412"/>
                    </a:lnTo>
                    <a:lnTo>
                      <a:pt x="918" y="413"/>
                    </a:lnTo>
                    <a:lnTo>
                      <a:pt x="917" y="413"/>
                    </a:lnTo>
                    <a:lnTo>
                      <a:pt x="917" y="414"/>
                    </a:lnTo>
                    <a:lnTo>
                      <a:pt x="917" y="415"/>
                    </a:lnTo>
                    <a:lnTo>
                      <a:pt x="917" y="416"/>
                    </a:lnTo>
                    <a:lnTo>
                      <a:pt x="917" y="418"/>
                    </a:lnTo>
                    <a:lnTo>
                      <a:pt x="918" y="419"/>
                    </a:lnTo>
                    <a:lnTo>
                      <a:pt x="919" y="418"/>
                    </a:lnTo>
                    <a:lnTo>
                      <a:pt x="919" y="416"/>
                    </a:lnTo>
                    <a:lnTo>
                      <a:pt x="919" y="415"/>
                    </a:lnTo>
                    <a:lnTo>
                      <a:pt x="921" y="416"/>
                    </a:lnTo>
                    <a:lnTo>
                      <a:pt x="921" y="418"/>
                    </a:lnTo>
                    <a:lnTo>
                      <a:pt x="922" y="418"/>
                    </a:lnTo>
                    <a:lnTo>
                      <a:pt x="922" y="419"/>
                    </a:lnTo>
                    <a:lnTo>
                      <a:pt x="924" y="419"/>
                    </a:lnTo>
                    <a:lnTo>
                      <a:pt x="924" y="420"/>
                    </a:lnTo>
                    <a:lnTo>
                      <a:pt x="925" y="421"/>
                    </a:lnTo>
                    <a:lnTo>
                      <a:pt x="925" y="422"/>
                    </a:lnTo>
                    <a:lnTo>
                      <a:pt x="924" y="423"/>
                    </a:lnTo>
                    <a:lnTo>
                      <a:pt x="925" y="427"/>
                    </a:lnTo>
                    <a:lnTo>
                      <a:pt x="926" y="430"/>
                    </a:lnTo>
                    <a:lnTo>
                      <a:pt x="927" y="432"/>
                    </a:lnTo>
                    <a:lnTo>
                      <a:pt x="931" y="437"/>
                    </a:lnTo>
                    <a:lnTo>
                      <a:pt x="932" y="439"/>
                    </a:lnTo>
                    <a:lnTo>
                      <a:pt x="933" y="443"/>
                    </a:lnTo>
                    <a:lnTo>
                      <a:pt x="932" y="439"/>
                    </a:lnTo>
                    <a:lnTo>
                      <a:pt x="931" y="439"/>
                    </a:lnTo>
                    <a:lnTo>
                      <a:pt x="930" y="438"/>
                    </a:lnTo>
                    <a:lnTo>
                      <a:pt x="929" y="438"/>
                    </a:lnTo>
                    <a:lnTo>
                      <a:pt x="929" y="437"/>
                    </a:lnTo>
                    <a:lnTo>
                      <a:pt x="927" y="436"/>
                    </a:lnTo>
                    <a:lnTo>
                      <a:pt x="926" y="436"/>
                    </a:lnTo>
                    <a:lnTo>
                      <a:pt x="926" y="437"/>
                    </a:lnTo>
                    <a:lnTo>
                      <a:pt x="926" y="438"/>
                    </a:lnTo>
                    <a:lnTo>
                      <a:pt x="929" y="439"/>
                    </a:lnTo>
                    <a:lnTo>
                      <a:pt x="929" y="440"/>
                    </a:lnTo>
                    <a:lnTo>
                      <a:pt x="929" y="439"/>
                    </a:lnTo>
                    <a:lnTo>
                      <a:pt x="930" y="439"/>
                    </a:lnTo>
                    <a:lnTo>
                      <a:pt x="932" y="444"/>
                    </a:lnTo>
                    <a:lnTo>
                      <a:pt x="939" y="453"/>
                    </a:lnTo>
                    <a:lnTo>
                      <a:pt x="940" y="454"/>
                    </a:lnTo>
                    <a:lnTo>
                      <a:pt x="940" y="453"/>
                    </a:lnTo>
                    <a:lnTo>
                      <a:pt x="940" y="452"/>
                    </a:lnTo>
                    <a:lnTo>
                      <a:pt x="939" y="451"/>
                    </a:lnTo>
                    <a:lnTo>
                      <a:pt x="940" y="451"/>
                    </a:lnTo>
                    <a:lnTo>
                      <a:pt x="941" y="451"/>
                    </a:lnTo>
                    <a:lnTo>
                      <a:pt x="941" y="452"/>
                    </a:lnTo>
                    <a:lnTo>
                      <a:pt x="941" y="453"/>
                    </a:lnTo>
                    <a:lnTo>
                      <a:pt x="942" y="453"/>
                    </a:lnTo>
                    <a:lnTo>
                      <a:pt x="942" y="454"/>
                    </a:lnTo>
                    <a:lnTo>
                      <a:pt x="943" y="454"/>
                    </a:lnTo>
                    <a:lnTo>
                      <a:pt x="946" y="455"/>
                    </a:lnTo>
                    <a:lnTo>
                      <a:pt x="947" y="459"/>
                    </a:lnTo>
                    <a:lnTo>
                      <a:pt x="947" y="460"/>
                    </a:lnTo>
                    <a:lnTo>
                      <a:pt x="948" y="462"/>
                    </a:lnTo>
                    <a:lnTo>
                      <a:pt x="949" y="463"/>
                    </a:lnTo>
                    <a:lnTo>
                      <a:pt x="949" y="465"/>
                    </a:lnTo>
                    <a:lnTo>
                      <a:pt x="949" y="468"/>
                    </a:lnTo>
                    <a:lnTo>
                      <a:pt x="949" y="469"/>
                    </a:lnTo>
                    <a:lnTo>
                      <a:pt x="949" y="470"/>
                    </a:lnTo>
                    <a:lnTo>
                      <a:pt x="950" y="471"/>
                    </a:lnTo>
                    <a:lnTo>
                      <a:pt x="950" y="473"/>
                    </a:lnTo>
                    <a:lnTo>
                      <a:pt x="950" y="477"/>
                    </a:lnTo>
                    <a:lnTo>
                      <a:pt x="951" y="479"/>
                    </a:lnTo>
                    <a:lnTo>
                      <a:pt x="951" y="481"/>
                    </a:lnTo>
                    <a:lnTo>
                      <a:pt x="952" y="481"/>
                    </a:lnTo>
                    <a:lnTo>
                      <a:pt x="952" y="480"/>
                    </a:lnTo>
                    <a:lnTo>
                      <a:pt x="953" y="481"/>
                    </a:lnTo>
                    <a:lnTo>
                      <a:pt x="956" y="483"/>
                    </a:lnTo>
                    <a:lnTo>
                      <a:pt x="956" y="485"/>
                    </a:lnTo>
                    <a:lnTo>
                      <a:pt x="957" y="486"/>
                    </a:lnTo>
                    <a:lnTo>
                      <a:pt x="958" y="490"/>
                    </a:lnTo>
                    <a:lnTo>
                      <a:pt x="960" y="491"/>
                    </a:lnTo>
                    <a:lnTo>
                      <a:pt x="961" y="493"/>
                    </a:lnTo>
                    <a:lnTo>
                      <a:pt x="961" y="495"/>
                    </a:lnTo>
                    <a:lnTo>
                      <a:pt x="961" y="498"/>
                    </a:lnTo>
                    <a:lnTo>
                      <a:pt x="961" y="499"/>
                    </a:lnTo>
                    <a:lnTo>
                      <a:pt x="962" y="501"/>
                    </a:lnTo>
                    <a:lnTo>
                      <a:pt x="962" y="502"/>
                    </a:lnTo>
                    <a:lnTo>
                      <a:pt x="964" y="503"/>
                    </a:lnTo>
                    <a:lnTo>
                      <a:pt x="965" y="503"/>
                    </a:lnTo>
                    <a:lnTo>
                      <a:pt x="966" y="501"/>
                    </a:lnTo>
                    <a:lnTo>
                      <a:pt x="970" y="508"/>
                    </a:lnTo>
                    <a:lnTo>
                      <a:pt x="973" y="512"/>
                    </a:lnTo>
                    <a:lnTo>
                      <a:pt x="976" y="513"/>
                    </a:lnTo>
                    <a:lnTo>
                      <a:pt x="979" y="513"/>
                    </a:lnTo>
                    <a:lnTo>
                      <a:pt x="983" y="513"/>
                    </a:lnTo>
                    <a:lnTo>
                      <a:pt x="986" y="512"/>
                    </a:lnTo>
                    <a:lnTo>
                      <a:pt x="990" y="508"/>
                    </a:lnTo>
                    <a:lnTo>
                      <a:pt x="990" y="510"/>
                    </a:lnTo>
                    <a:lnTo>
                      <a:pt x="993" y="508"/>
                    </a:lnTo>
                    <a:lnTo>
                      <a:pt x="994" y="510"/>
                    </a:lnTo>
                    <a:lnTo>
                      <a:pt x="995" y="511"/>
                    </a:lnTo>
                    <a:lnTo>
                      <a:pt x="995" y="510"/>
                    </a:lnTo>
                    <a:lnTo>
                      <a:pt x="995" y="511"/>
                    </a:lnTo>
                    <a:lnTo>
                      <a:pt x="995" y="512"/>
                    </a:lnTo>
                    <a:lnTo>
                      <a:pt x="994" y="512"/>
                    </a:lnTo>
                    <a:lnTo>
                      <a:pt x="994" y="513"/>
                    </a:lnTo>
                    <a:lnTo>
                      <a:pt x="995" y="513"/>
                    </a:lnTo>
                    <a:lnTo>
                      <a:pt x="995" y="515"/>
                    </a:lnTo>
                    <a:lnTo>
                      <a:pt x="995" y="516"/>
                    </a:lnTo>
                    <a:lnTo>
                      <a:pt x="996" y="515"/>
                    </a:lnTo>
                    <a:lnTo>
                      <a:pt x="998" y="515"/>
                    </a:lnTo>
                    <a:lnTo>
                      <a:pt x="999" y="512"/>
                    </a:lnTo>
                    <a:lnTo>
                      <a:pt x="1000" y="512"/>
                    </a:lnTo>
                    <a:lnTo>
                      <a:pt x="1000" y="511"/>
                    </a:lnTo>
                    <a:lnTo>
                      <a:pt x="1001" y="510"/>
                    </a:lnTo>
                    <a:lnTo>
                      <a:pt x="1001" y="508"/>
                    </a:lnTo>
                    <a:lnTo>
                      <a:pt x="1002" y="508"/>
                    </a:lnTo>
                    <a:lnTo>
                      <a:pt x="1003" y="510"/>
                    </a:lnTo>
                    <a:lnTo>
                      <a:pt x="1004" y="510"/>
                    </a:lnTo>
                    <a:lnTo>
                      <a:pt x="1004" y="511"/>
                    </a:lnTo>
                    <a:lnTo>
                      <a:pt x="1005" y="511"/>
                    </a:lnTo>
                    <a:lnTo>
                      <a:pt x="1007" y="512"/>
                    </a:lnTo>
                    <a:lnTo>
                      <a:pt x="1005" y="513"/>
                    </a:lnTo>
                    <a:lnTo>
                      <a:pt x="1004" y="513"/>
                    </a:lnTo>
                    <a:lnTo>
                      <a:pt x="1003" y="514"/>
                    </a:lnTo>
                    <a:lnTo>
                      <a:pt x="1002" y="516"/>
                    </a:lnTo>
                    <a:lnTo>
                      <a:pt x="1001" y="516"/>
                    </a:lnTo>
                    <a:lnTo>
                      <a:pt x="1001" y="518"/>
                    </a:lnTo>
                    <a:lnTo>
                      <a:pt x="998" y="521"/>
                    </a:lnTo>
                    <a:lnTo>
                      <a:pt x="996" y="521"/>
                    </a:lnTo>
                    <a:lnTo>
                      <a:pt x="996" y="522"/>
                    </a:lnTo>
                    <a:lnTo>
                      <a:pt x="995" y="523"/>
                    </a:lnTo>
                    <a:lnTo>
                      <a:pt x="995" y="524"/>
                    </a:lnTo>
                    <a:lnTo>
                      <a:pt x="995" y="526"/>
                    </a:lnTo>
                    <a:lnTo>
                      <a:pt x="995" y="527"/>
                    </a:lnTo>
                    <a:lnTo>
                      <a:pt x="995" y="528"/>
                    </a:lnTo>
                    <a:lnTo>
                      <a:pt x="994" y="528"/>
                    </a:lnTo>
                    <a:lnTo>
                      <a:pt x="994" y="529"/>
                    </a:lnTo>
                    <a:lnTo>
                      <a:pt x="994" y="530"/>
                    </a:lnTo>
                    <a:lnTo>
                      <a:pt x="998" y="530"/>
                    </a:lnTo>
                    <a:lnTo>
                      <a:pt x="999" y="530"/>
                    </a:lnTo>
                    <a:lnTo>
                      <a:pt x="1000" y="530"/>
                    </a:lnTo>
                    <a:lnTo>
                      <a:pt x="1000" y="529"/>
                    </a:lnTo>
                    <a:lnTo>
                      <a:pt x="1001" y="529"/>
                    </a:lnTo>
                    <a:lnTo>
                      <a:pt x="1002" y="529"/>
                    </a:lnTo>
                    <a:lnTo>
                      <a:pt x="1005" y="530"/>
                    </a:lnTo>
                    <a:lnTo>
                      <a:pt x="1007" y="530"/>
                    </a:lnTo>
                    <a:lnTo>
                      <a:pt x="1009" y="532"/>
                    </a:lnTo>
                    <a:lnTo>
                      <a:pt x="1011" y="533"/>
                    </a:lnTo>
                    <a:lnTo>
                      <a:pt x="1011" y="536"/>
                    </a:lnTo>
                    <a:lnTo>
                      <a:pt x="1011" y="537"/>
                    </a:lnTo>
                    <a:lnTo>
                      <a:pt x="1011" y="541"/>
                    </a:lnTo>
                    <a:lnTo>
                      <a:pt x="1011" y="544"/>
                    </a:lnTo>
                    <a:lnTo>
                      <a:pt x="1012" y="545"/>
                    </a:lnTo>
                    <a:lnTo>
                      <a:pt x="1016" y="549"/>
                    </a:lnTo>
                    <a:lnTo>
                      <a:pt x="1019" y="553"/>
                    </a:lnTo>
                    <a:lnTo>
                      <a:pt x="1022" y="557"/>
                    </a:lnTo>
                    <a:lnTo>
                      <a:pt x="1025" y="562"/>
                    </a:lnTo>
                    <a:lnTo>
                      <a:pt x="1028" y="565"/>
                    </a:lnTo>
                    <a:lnTo>
                      <a:pt x="1031" y="570"/>
                    </a:lnTo>
                    <a:lnTo>
                      <a:pt x="1035" y="573"/>
                    </a:lnTo>
                    <a:lnTo>
                      <a:pt x="1037" y="578"/>
                    </a:lnTo>
                    <a:lnTo>
                      <a:pt x="1041" y="581"/>
                    </a:lnTo>
                    <a:lnTo>
                      <a:pt x="1044" y="586"/>
                    </a:lnTo>
                    <a:lnTo>
                      <a:pt x="1047" y="590"/>
                    </a:lnTo>
                    <a:lnTo>
                      <a:pt x="1050" y="594"/>
                    </a:lnTo>
                    <a:lnTo>
                      <a:pt x="1053" y="598"/>
                    </a:lnTo>
                    <a:lnTo>
                      <a:pt x="1056" y="602"/>
                    </a:lnTo>
                    <a:lnTo>
                      <a:pt x="1060" y="606"/>
                    </a:lnTo>
                    <a:lnTo>
                      <a:pt x="1062" y="610"/>
                    </a:lnTo>
                    <a:lnTo>
                      <a:pt x="1065" y="614"/>
                    </a:lnTo>
                    <a:lnTo>
                      <a:pt x="1069" y="618"/>
                    </a:lnTo>
                    <a:lnTo>
                      <a:pt x="1070" y="619"/>
                    </a:lnTo>
                    <a:lnTo>
                      <a:pt x="1071" y="620"/>
                    </a:lnTo>
                    <a:lnTo>
                      <a:pt x="1081" y="621"/>
                    </a:lnTo>
                    <a:lnTo>
                      <a:pt x="1089" y="622"/>
                    </a:lnTo>
                    <a:lnTo>
                      <a:pt x="1097" y="623"/>
                    </a:lnTo>
                    <a:lnTo>
                      <a:pt x="1106" y="624"/>
                    </a:lnTo>
                    <a:lnTo>
                      <a:pt x="1114" y="625"/>
                    </a:lnTo>
                    <a:lnTo>
                      <a:pt x="1122" y="627"/>
                    </a:lnTo>
                    <a:lnTo>
                      <a:pt x="1131" y="628"/>
                    </a:lnTo>
                    <a:lnTo>
                      <a:pt x="1139" y="629"/>
                    </a:lnTo>
                    <a:lnTo>
                      <a:pt x="1147" y="630"/>
                    </a:lnTo>
                    <a:lnTo>
                      <a:pt x="1156" y="631"/>
                    </a:lnTo>
                    <a:lnTo>
                      <a:pt x="1164" y="632"/>
                    </a:lnTo>
                    <a:lnTo>
                      <a:pt x="1172" y="633"/>
                    </a:lnTo>
                    <a:lnTo>
                      <a:pt x="1180" y="635"/>
                    </a:lnTo>
                    <a:lnTo>
                      <a:pt x="1189" y="636"/>
                    </a:lnTo>
                    <a:lnTo>
                      <a:pt x="1197" y="637"/>
                    </a:lnTo>
                    <a:lnTo>
                      <a:pt x="1205" y="638"/>
                    </a:lnTo>
                    <a:lnTo>
                      <a:pt x="1214" y="639"/>
                    </a:lnTo>
                    <a:lnTo>
                      <a:pt x="1222" y="640"/>
                    </a:lnTo>
                    <a:lnTo>
                      <a:pt x="1223" y="639"/>
                    </a:lnTo>
                    <a:lnTo>
                      <a:pt x="1226" y="635"/>
                    </a:lnTo>
                    <a:lnTo>
                      <a:pt x="1231" y="640"/>
                    </a:lnTo>
                    <a:lnTo>
                      <a:pt x="1235" y="649"/>
                    </a:lnTo>
                    <a:lnTo>
                      <a:pt x="1240" y="657"/>
                    </a:lnTo>
                    <a:lnTo>
                      <a:pt x="1244" y="665"/>
                    </a:lnTo>
                    <a:lnTo>
                      <a:pt x="1250" y="673"/>
                    </a:lnTo>
                    <a:lnTo>
                      <a:pt x="1252" y="678"/>
                    </a:lnTo>
                    <a:lnTo>
                      <a:pt x="1253" y="680"/>
                    </a:lnTo>
                    <a:lnTo>
                      <a:pt x="1253" y="681"/>
                    </a:lnTo>
                    <a:lnTo>
                      <a:pt x="1251" y="688"/>
                    </a:lnTo>
                    <a:lnTo>
                      <a:pt x="1251" y="689"/>
                    </a:lnTo>
                    <a:lnTo>
                      <a:pt x="1250" y="690"/>
                    </a:lnTo>
                    <a:lnTo>
                      <a:pt x="1249" y="695"/>
                    </a:lnTo>
                    <a:lnTo>
                      <a:pt x="1248" y="699"/>
                    </a:lnTo>
                    <a:lnTo>
                      <a:pt x="1245" y="707"/>
                    </a:lnTo>
                    <a:lnTo>
                      <a:pt x="1243" y="715"/>
                    </a:lnTo>
                    <a:lnTo>
                      <a:pt x="1240" y="725"/>
                    </a:lnTo>
                    <a:lnTo>
                      <a:pt x="1236" y="736"/>
                    </a:lnTo>
                    <a:lnTo>
                      <a:pt x="1236" y="738"/>
                    </a:lnTo>
                    <a:lnTo>
                      <a:pt x="1233" y="746"/>
                    </a:lnTo>
                    <a:lnTo>
                      <a:pt x="1229" y="756"/>
                    </a:lnTo>
                    <a:lnTo>
                      <a:pt x="1227" y="766"/>
                    </a:lnTo>
                    <a:lnTo>
                      <a:pt x="1224" y="775"/>
                    </a:lnTo>
                    <a:lnTo>
                      <a:pt x="1222" y="784"/>
                    </a:lnTo>
                    <a:lnTo>
                      <a:pt x="1219" y="791"/>
                    </a:lnTo>
                    <a:lnTo>
                      <a:pt x="1217" y="797"/>
                    </a:lnTo>
                    <a:lnTo>
                      <a:pt x="1216" y="800"/>
                    </a:lnTo>
                    <a:lnTo>
                      <a:pt x="1216" y="802"/>
                    </a:lnTo>
                    <a:lnTo>
                      <a:pt x="1214" y="808"/>
                    </a:lnTo>
                    <a:lnTo>
                      <a:pt x="1205" y="812"/>
                    </a:lnTo>
                    <a:lnTo>
                      <a:pt x="1194" y="815"/>
                    </a:lnTo>
                    <a:lnTo>
                      <a:pt x="1184" y="819"/>
                    </a:lnTo>
                    <a:lnTo>
                      <a:pt x="1174" y="822"/>
                    </a:lnTo>
                    <a:lnTo>
                      <a:pt x="1164" y="825"/>
                    </a:lnTo>
                    <a:lnTo>
                      <a:pt x="1154" y="830"/>
                    </a:lnTo>
                    <a:lnTo>
                      <a:pt x="1144" y="833"/>
                    </a:lnTo>
                    <a:lnTo>
                      <a:pt x="1133" y="837"/>
                    </a:lnTo>
                    <a:lnTo>
                      <a:pt x="1123" y="840"/>
                    </a:lnTo>
                    <a:lnTo>
                      <a:pt x="1113" y="844"/>
                    </a:lnTo>
                    <a:lnTo>
                      <a:pt x="1103" y="847"/>
                    </a:lnTo>
                    <a:lnTo>
                      <a:pt x="1093" y="851"/>
                    </a:lnTo>
                    <a:lnTo>
                      <a:pt x="1082" y="855"/>
                    </a:lnTo>
                    <a:lnTo>
                      <a:pt x="1072" y="858"/>
                    </a:lnTo>
                    <a:lnTo>
                      <a:pt x="1062" y="862"/>
                    </a:lnTo>
                    <a:lnTo>
                      <a:pt x="1052" y="865"/>
                    </a:lnTo>
                    <a:lnTo>
                      <a:pt x="1042" y="869"/>
                    </a:lnTo>
                    <a:lnTo>
                      <a:pt x="1035" y="872"/>
                    </a:lnTo>
                    <a:lnTo>
                      <a:pt x="1026" y="873"/>
                    </a:lnTo>
                    <a:lnTo>
                      <a:pt x="1017" y="874"/>
                    </a:lnTo>
                    <a:lnTo>
                      <a:pt x="1007" y="875"/>
                    </a:lnTo>
                    <a:lnTo>
                      <a:pt x="998" y="876"/>
                    </a:lnTo>
                    <a:lnTo>
                      <a:pt x="987" y="879"/>
                    </a:lnTo>
                    <a:lnTo>
                      <a:pt x="978" y="880"/>
                    </a:lnTo>
                    <a:lnTo>
                      <a:pt x="969" y="881"/>
                    </a:lnTo>
                    <a:lnTo>
                      <a:pt x="959" y="882"/>
                    </a:lnTo>
                    <a:lnTo>
                      <a:pt x="950" y="883"/>
                    </a:lnTo>
                    <a:lnTo>
                      <a:pt x="940" y="886"/>
                    </a:lnTo>
                    <a:lnTo>
                      <a:pt x="931" y="887"/>
                    </a:lnTo>
                    <a:lnTo>
                      <a:pt x="921" y="888"/>
                    </a:lnTo>
                    <a:lnTo>
                      <a:pt x="912" y="889"/>
                    </a:lnTo>
                    <a:lnTo>
                      <a:pt x="903" y="890"/>
                    </a:lnTo>
                    <a:lnTo>
                      <a:pt x="892" y="891"/>
                    </a:lnTo>
                    <a:lnTo>
                      <a:pt x="883" y="893"/>
                    </a:lnTo>
                    <a:lnTo>
                      <a:pt x="873" y="895"/>
                    </a:lnTo>
                    <a:lnTo>
                      <a:pt x="866" y="896"/>
                    </a:lnTo>
                    <a:lnTo>
                      <a:pt x="861" y="898"/>
                    </a:lnTo>
                    <a:lnTo>
                      <a:pt x="857" y="899"/>
                    </a:lnTo>
                    <a:lnTo>
                      <a:pt x="849" y="904"/>
                    </a:lnTo>
                    <a:lnTo>
                      <a:pt x="839" y="908"/>
                    </a:lnTo>
                    <a:lnTo>
                      <a:pt x="828" y="915"/>
                    </a:lnTo>
                    <a:lnTo>
                      <a:pt x="818" y="920"/>
                    </a:lnTo>
                    <a:lnTo>
                      <a:pt x="810" y="924"/>
                    </a:lnTo>
                    <a:lnTo>
                      <a:pt x="809" y="925"/>
                    </a:lnTo>
                    <a:lnTo>
                      <a:pt x="804" y="931"/>
                    </a:lnTo>
                    <a:lnTo>
                      <a:pt x="798" y="938"/>
                    </a:lnTo>
                    <a:lnTo>
                      <a:pt x="789" y="949"/>
                    </a:lnTo>
                    <a:lnTo>
                      <a:pt x="780" y="961"/>
                    </a:lnTo>
                    <a:lnTo>
                      <a:pt x="775" y="967"/>
                    </a:lnTo>
                    <a:lnTo>
                      <a:pt x="774" y="970"/>
                    </a:lnTo>
                    <a:lnTo>
                      <a:pt x="770" y="978"/>
                    </a:lnTo>
                    <a:lnTo>
                      <a:pt x="767" y="989"/>
                    </a:lnTo>
                    <a:lnTo>
                      <a:pt x="764" y="991"/>
                    </a:lnTo>
                    <a:lnTo>
                      <a:pt x="758" y="995"/>
                    </a:lnTo>
                    <a:lnTo>
                      <a:pt x="751" y="999"/>
                    </a:lnTo>
                    <a:lnTo>
                      <a:pt x="749" y="1000"/>
                    </a:lnTo>
                    <a:lnTo>
                      <a:pt x="746" y="1000"/>
                    </a:lnTo>
                    <a:lnTo>
                      <a:pt x="738" y="1000"/>
                    </a:lnTo>
                    <a:lnTo>
                      <a:pt x="737" y="999"/>
                    </a:lnTo>
                    <a:lnTo>
                      <a:pt x="733" y="992"/>
                    </a:lnTo>
                    <a:lnTo>
                      <a:pt x="728" y="987"/>
                    </a:lnTo>
                    <a:lnTo>
                      <a:pt x="724" y="981"/>
                    </a:lnTo>
                    <a:lnTo>
                      <a:pt x="721" y="980"/>
                    </a:lnTo>
                    <a:lnTo>
                      <a:pt x="709" y="981"/>
                    </a:lnTo>
                    <a:lnTo>
                      <a:pt x="699" y="983"/>
                    </a:lnTo>
                    <a:lnTo>
                      <a:pt x="684" y="981"/>
                    </a:lnTo>
                    <a:lnTo>
                      <a:pt x="673" y="980"/>
                    </a:lnTo>
                    <a:lnTo>
                      <a:pt x="658" y="979"/>
                    </a:lnTo>
                    <a:lnTo>
                      <a:pt x="646" y="978"/>
                    </a:lnTo>
                    <a:lnTo>
                      <a:pt x="643" y="976"/>
                    </a:lnTo>
                    <a:lnTo>
                      <a:pt x="633" y="971"/>
                    </a:lnTo>
                    <a:lnTo>
                      <a:pt x="630" y="970"/>
                    </a:lnTo>
                    <a:lnTo>
                      <a:pt x="620" y="970"/>
                    </a:lnTo>
                    <a:lnTo>
                      <a:pt x="619" y="970"/>
                    </a:lnTo>
                    <a:lnTo>
                      <a:pt x="611" y="970"/>
                    </a:lnTo>
                    <a:lnTo>
                      <a:pt x="599" y="970"/>
                    </a:lnTo>
                    <a:lnTo>
                      <a:pt x="598" y="970"/>
                    </a:lnTo>
                    <a:lnTo>
                      <a:pt x="594" y="972"/>
                    </a:lnTo>
                    <a:lnTo>
                      <a:pt x="593" y="972"/>
                    </a:lnTo>
                    <a:lnTo>
                      <a:pt x="588" y="971"/>
                    </a:lnTo>
                    <a:lnTo>
                      <a:pt x="585" y="971"/>
                    </a:lnTo>
                    <a:lnTo>
                      <a:pt x="579" y="971"/>
                    </a:lnTo>
                    <a:lnTo>
                      <a:pt x="574" y="972"/>
                    </a:lnTo>
                    <a:lnTo>
                      <a:pt x="573" y="972"/>
                    </a:lnTo>
                    <a:lnTo>
                      <a:pt x="571" y="972"/>
                    </a:lnTo>
                    <a:lnTo>
                      <a:pt x="570" y="972"/>
                    </a:lnTo>
                    <a:lnTo>
                      <a:pt x="569" y="972"/>
                    </a:lnTo>
                    <a:lnTo>
                      <a:pt x="568" y="974"/>
                    </a:lnTo>
                    <a:lnTo>
                      <a:pt x="566" y="975"/>
                    </a:lnTo>
                    <a:lnTo>
                      <a:pt x="565" y="975"/>
                    </a:lnTo>
                    <a:lnTo>
                      <a:pt x="564" y="975"/>
                    </a:lnTo>
                    <a:lnTo>
                      <a:pt x="562" y="974"/>
                    </a:lnTo>
                    <a:lnTo>
                      <a:pt x="561" y="974"/>
                    </a:lnTo>
                    <a:lnTo>
                      <a:pt x="560" y="974"/>
                    </a:lnTo>
                    <a:lnTo>
                      <a:pt x="559" y="975"/>
                    </a:lnTo>
                    <a:lnTo>
                      <a:pt x="557" y="976"/>
                    </a:lnTo>
                    <a:lnTo>
                      <a:pt x="557" y="978"/>
                    </a:lnTo>
                    <a:lnTo>
                      <a:pt x="555" y="978"/>
                    </a:lnTo>
                    <a:lnTo>
                      <a:pt x="554" y="978"/>
                    </a:lnTo>
                    <a:lnTo>
                      <a:pt x="554" y="976"/>
                    </a:lnTo>
                    <a:lnTo>
                      <a:pt x="554" y="975"/>
                    </a:lnTo>
                    <a:lnTo>
                      <a:pt x="554" y="974"/>
                    </a:lnTo>
                    <a:lnTo>
                      <a:pt x="553" y="975"/>
                    </a:lnTo>
                    <a:lnTo>
                      <a:pt x="552" y="975"/>
                    </a:lnTo>
                    <a:lnTo>
                      <a:pt x="550" y="975"/>
                    </a:lnTo>
                    <a:lnTo>
                      <a:pt x="547" y="975"/>
                    </a:lnTo>
                    <a:lnTo>
                      <a:pt x="546" y="975"/>
                    </a:lnTo>
                    <a:lnTo>
                      <a:pt x="545" y="975"/>
                    </a:lnTo>
                    <a:lnTo>
                      <a:pt x="542" y="973"/>
                    </a:lnTo>
                    <a:lnTo>
                      <a:pt x="538" y="968"/>
                    </a:lnTo>
                    <a:lnTo>
                      <a:pt x="536" y="966"/>
                    </a:lnTo>
                    <a:lnTo>
                      <a:pt x="531" y="965"/>
                    </a:lnTo>
                    <a:lnTo>
                      <a:pt x="530" y="964"/>
                    </a:lnTo>
                    <a:lnTo>
                      <a:pt x="528" y="964"/>
                    </a:lnTo>
                    <a:lnTo>
                      <a:pt x="527" y="964"/>
                    </a:lnTo>
                    <a:lnTo>
                      <a:pt x="526" y="964"/>
                    </a:lnTo>
                    <a:lnTo>
                      <a:pt x="525" y="965"/>
                    </a:lnTo>
                    <a:lnTo>
                      <a:pt x="519" y="968"/>
                    </a:lnTo>
                    <a:lnTo>
                      <a:pt x="514" y="973"/>
                    </a:lnTo>
                    <a:lnTo>
                      <a:pt x="511" y="976"/>
                    </a:lnTo>
                    <a:lnTo>
                      <a:pt x="514" y="978"/>
                    </a:lnTo>
                    <a:lnTo>
                      <a:pt x="516" y="979"/>
                    </a:lnTo>
                    <a:lnTo>
                      <a:pt x="516" y="980"/>
                    </a:lnTo>
                    <a:lnTo>
                      <a:pt x="516" y="981"/>
                    </a:lnTo>
                    <a:lnTo>
                      <a:pt x="514" y="982"/>
                    </a:lnTo>
                    <a:lnTo>
                      <a:pt x="513" y="982"/>
                    </a:lnTo>
                    <a:lnTo>
                      <a:pt x="512" y="983"/>
                    </a:lnTo>
                    <a:lnTo>
                      <a:pt x="510" y="983"/>
                    </a:lnTo>
                    <a:lnTo>
                      <a:pt x="510" y="984"/>
                    </a:lnTo>
                    <a:lnTo>
                      <a:pt x="510" y="987"/>
                    </a:lnTo>
                    <a:lnTo>
                      <a:pt x="510" y="988"/>
                    </a:lnTo>
                    <a:lnTo>
                      <a:pt x="509" y="990"/>
                    </a:lnTo>
                    <a:lnTo>
                      <a:pt x="508" y="991"/>
                    </a:lnTo>
                    <a:lnTo>
                      <a:pt x="509" y="992"/>
                    </a:lnTo>
                    <a:lnTo>
                      <a:pt x="509" y="993"/>
                    </a:lnTo>
                    <a:lnTo>
                      <a:pt x="509" y="995"/>
                    </a:lnTo>
                    <a:lnTo>
                      <a:pt x="509" y="996"/>
                    </a:lnTo>
                    <a:lnTo>
                      <a:pt x="509" y="997"/>
                    </a:lnTo>
                    <a:lnTo>
                      <a:pt x="508" y="1000"/>
                    </a:lnTo>
                    <a:lnTo>
                      <a:pt x="508" y="1001"/>
                    </a:lnTo>
                    <a:lnTo>
                      <a:pt x="508" y="1003"/>
                    </a:lnTo>
                    <a:lnTo>
                      <a:pt x="509" y="1005"/>
                    </a:lnTo>
                    <a:lnTo>
                      <a:pt x="510" y="1007"/>
                    </a:lnTo>
                    <a:lnTo>
                      <a:pt x="510" y="1008"/>
                    </a:lnTo>
                    <a:lnTo>
                      <a:pt x="512" y="1008"/>
                    </a:lnTo>
                    <a:lnTo>
                      <a:pt x="513" y="1008"/>
                    </a:lnTo>
                    <a:lnTo>
                      <a:pt x="513" y="1009"/>
                    </a:lnTo>
                    <a:lnTo>
                      <a:pt x="513" y="1010"/>
                    </a:lnTo>
                    <a:lnTo>
                      <a:pt x="513" y="1012"/>
                    </a:lnTo>
                    <a:lnTo>
                      <a:pt x="512" y="1012"/>
                    </a:lnTo>
                    <a:lnTo>
                      <a:pt x="511" y="1013"/>
                    </a:lnTo>
                    <a:lnTo>
                      <a:pt x="511" y="1014"/>
                    </a:lnTo>
                    <a:lnTo>
                      <a:pt x="512" y="1015"/>
                    </a:lnTo>
                    <a:lnTo>
                      <a:pt x="512" y="1016"/>
                    </a:lnTo>
                    <a:lnTo>
                      <a:pt x="512" y="1017"/>
                    </a:lnTo>
                    <a:lnTo>
                      <a:pt x="511" y="1018"/>
                    </a:lnTo>
                    <a:lnTo>
                      <a:pt x="509" y="1017"/>
                    </a:lnTo>
                    <a:lnTo>
                      <a:pt x="507" y="1017"/>
                    </a:lnTo>
                    <a:lnTo>
                      <a:pt x="505" y="1018"/>
                    </a:lnTo>
                    <a:lnTo>
                      <a:pt x="505" y="1020"/>
                    </a:lnTo>
                    <a:lnTo>
                      <a:pt x="505" y="1021"/>
                    </a:lnTo>
                    <a:lnTo>
                      <a:pt x="504" y="1024"/>
                    </a:lnTo>
                    <a:lnTo>
                      <a:pt x="503" y="1025"/>
                    </a:lnTo>
                    <a:lnTo>
                      <a:pt x="502" y="1026"/>
                    </a:lnTo>
                    <a:lnTo>
                      <a:pt x="500" y="1029"/>
                    </a:lnTo>
                    <a:lnTo>
                      <a:pt x="499" y="1029"/>
                    </a:lnTo>
                    <a:lnTo>
                      <a:pt x="496" y="1029"/>
                    </a:lnTo>
                    <a:lnTo>
                      <a:pt x="495" y="1030"/>
                    </a:lnTo>
                    <a:lnTo>
                      <a:pt x="495" y="1031"/>
                    </a:lnTo>
                    <a:lnTo>
                      <a:pt x="495" y="1032"/>
                    </a:lnTo>
                    <a:lnTo>
                      <a:pt x="495" y="1033"/>
                    </a:lnTo>
                    <a:lnTo>
                      <a:pt x="494" y="1034"/>
                    </a:lnTo>
                    <a:lnTo>
                      <a:pt x="492" y="1035"/>
                    </a:lnTo>
                    <a:lnTo>
                      <a:pt x="488" y="1035"/>
                    </a:lnTo>
                    <a:lnTo>
                      <a:pt x="488" y="1033"/>
                    </a:lnTo>
                    <a:lnTo>
                      <a:pt x="488" y="1031"/>
                    </a:lnTo>
                    <a:lnTo>
                      <a:pt x="488" y="1030"/>
                    </a:lnTo>
                    <a:lnTo>
                      <a:pt x="486" y="1026"/>
                    </a:lnTo>
                    <a:lnTo>
                      <a:pt x="485" y="1025"/>
                    </a:lnTo>
                    <a:lnTo>
                      <a:pt x="485" y="1024"/>
                    </a:lnTo>
                    <a:lnTo>
                      <a:pt x="485" y="1021"/>
                    </a:lnTo>
                    <a:lnTo>
                      <a:pt x="485" y="1018"/>
                    </a:lnTo>
                    <a:lnTo>
                      <a:pt x="485" y="1017"/>
                    </a:lnTo>
                    <a:lnTo>
                      <a:pt x="484" y="1017"/>
                    </a:lnTo>
                    <a:lnTo>
                      <a:pt x="485" y="1016"/>
                    </a:lnTo>
                    <a:lnTo>
                      <a:pt x="484" y="1016"/>
                    </a:lnTo>
                    <a:lnTo>
                      <a:pt x="484" y="1015"/>
                    </a:lnTo>
                    <a:lnTo>
                      <a:pt x="484" y="1014"/>
                    </a:lnTo>
                    <a:lnTo>
                      <a:pt x="484" y="1013"/>
                    </a:lnTo>
                    <a:lnTo>
                      <a:pt x="482" y="1012"/>
                    </a:lnTo>
                    <a:lnTo>
                      <a:pt x="482" y="1010"/>
                    </a:lnTo>
                    <a:lnTo>
                      <a:pt x="480" y="1009"/>
                    </a:lnTo>
                    <a:lnTo>
                      <a:pt x="479" y="1008"/>
                    </a:lnTo>
                    <a:lnTo>
                      <a:pt x="477" y="1007"/>
                    </a:lnTo>
                    <a:lnTo>
                      <a:pt x="476" y="1007"/>
                    </a:lnTo>
                    <a:lnTo>
                      <a:pt x="474" y="1005"/>
                    </a:lnTo>
                    <a:lnTo>
                      <a:pt x="475" y="1001"/>
                    </a:lnTo>
                    <a:lnTo>
                      <a:pt x="474" y="1000"/>
                    </a:lnTo>
                    <a:lnTo>
                      <a:pt x="474" y="998"/>
                    </a:lnTo>
                    <a:lnTo>
                      <a:pt x="474" y="997"/>
                    </a:lnTo>
                    <a:lnTo>
                      <a:pt x="474" y="996"/>
                    </a:lnTo>
                    <a:lnTo>
                      <a:pt x="473" y="996"/>
                    </a:lnTo>
                    <a:lnTo>
                      <a:pt x="473" y="995"/>
                    </a:lnTo>
                    <a:lnTo>
                      <a:pt x="471" y="995"/>
                    </a:lnTo>
                    <a:lnTo>
                      <a:pt x="470" y="995"/>
                    </a:lnTo>
                    <a:lnTo>
                      <a:pt x="469" y="995"/>
                    </a:lnTo>
                    <a:lnTo>
                      <a:pt x="468" y="993"/>
                    </a:lnTo>
                    <a:lnTo>
                      <a:pt x="468" y="992"/>
                    </a:lnTo>
                    <a:lnTo>
                      <a:pt x="467" y="991"/>
                    </a:lnTo>
                    <a:lnTo>
                      <a:pt x="467" y="990"/>
                    </a:lnTo>
                    <a:lnTo>
                      <a:pt x="466" y="988"/>
                    </a:lnTo>
                    <a:lnTo>
                      <a:pt x="466" y="987"/>
                    </a:lnTo>
                    <a:lnTo>
                      <a:pt x="462" y="985"/>
                    </a:lnTo>
                    <a:lnTo>
                      <a:pt x="464" y="987"/>
                    </a:lnTo>
                    <a:lnTo>
                      <a:pt x="464" y="988"/>
                    </a:lnTo>
                    <a:lnTo>
                      <a:pt x="465" y="989"/>
                    </a:lnTo>
                    <a:lnTo>
                      <a:pt x="464" y="990"/>
                    </a:lnTo>
                    <a:lnTo>
                      <a:pt x="464" y="995"/>
                    </a:lnTo>
                    <a:lnTo>
                      <a:pt x="464" y="996"/>
                    </a:lnTo>
                    <a:lnTo>
                      <a:pt x="462" y="993"/>
                    </a:lnTo>
                    <a:lnTo>
                      <a:pt x="462" y="990"/>
                    </a:lnTo>
                    <a:lnTo>
                      <a:pt x="462" y="989"/>
                    </a:lnTo>
                    <a:lnTo>
                      <a:pt x="461" y="985"/>
                    </a:lnTo>
                    <a:lnTo>
                      <a:pt x="461" y="978"/>
                    </a:lnTo>
                    <a:lnTo>
                      <a:pt x="460" y="976"/>
                    </a:lnTo>
                    <a:lnTo>
                      <a:pt x="460" y="975"/>
                    </a:lnTo>
                    <a:lnTo>
                      <a:pt x="460" y="972"/>
                    </a:lnTo>
                    <a:lnTo>
                      <a:pt x="460" y="971"/>
                    </a:lnTo>
                    <a:lnTo>
                      <a:pt x="460" y="968"/>
                    </a:lnTo>
                    <a:lnTo>
                      <a:pt x="459" y="968"/>
                    </a:lnTo>
                    <a:lnTo>
                      <a:pt x="458" y="968"/>
                    </a:lnTo>
                    <a:lnTo>
                      <a:pt x="458" y="967"/>
                    </a:lnTo>
                    <a:lnTo>
                      <a:pt x="457" y="966"/>
                    </a:lnTo>
                    <a:lnTo>
                      <a:pt x="451" y="961"/>
                    </a:lnTo>
                    <a:lnTo>
                      <a:pt x="450" y="961"/>
                    </a:lnTo>
                    <a:lnTo>
                      <a:pt x="449" y="959"/>
                    </a:lnTo>
                    <a:lnTo>
                      <a:pt x="448" y="957"/>
                    </a:lnTo>
                    <a:lnTo>
                      <a:pt x="448" y="956"/>
                    </a:lnTo>
                    <a:lnTo>
                      <a:pt x="447" y="956"/>
                    </a:lnTo>
                    <a:lnTo>
                      <a:pt x="445" y="956"/>
                    </a:lnTo>
                    <a:lnTo>
                      <a:pt x="444" y="956"/>
                    </a:lnTo>
                    <a:lnTo>
                      <a:pt x="444" y="955"/>
                    </a:lnTo>
                    <a:lnTo>
                      <a:pt x="442" y="951"/>
                    </a:lnTo>
                    <a:lnTo>
                      <a:pt x="441" y="953"/>
                    </a:lnTo>
                    <a:lnTo>
                      <a:pt x="440" y="951"/>
                    </a:lnTo>
                    <a:lnTo>
                      <a:pt x="438" y="949"/>
                    </a:lnTo>
                    <a:lnTo>
                      <a:pt x="434" y="946"/>
                    </a:lnTo>
                    <a:lnTo>
                      <a:pt x="433" y="946"/>
                    </a:lnTo>
                    <a:lnTo>
                      <a:pt x="431" y="945"/>
                    </a:lnTo>
                    <a:lnTo>
                      <a:pt x="428" y="945"/>
                    </a:lnTo>
                    <a:lnTo>
                      <a:pt x="428" y="943"/>
                    </a:lnTo>
                    <a:lnTo>
                      <a:pt x="427" y="942"/>
                    </a:lnTo>
                    <a:lnTo>
                      <a:pt x="426" y="941"/>
                    </a:lnTo>
                    <a:lnTo>
                      <a:pt x="425" y="940"/>
                    </a:lnTo>
                    <a:lnTo>
                      <a:pt x="423" y="937"/>
                    </a:lnTo>
                    <a:lnTo>
                      <a:pt x="422" y="936"/>
                    </a:lnTo>
                    <a:lnTo>
                      <a:pt x="422" y="934"/>
                    </a:lnTo>
                    <a:lnTo>
                      <a:pt x="423" y="934"/>
                    </a:lnTo>
                    <a:lnTo>
                      <a:pt x="422" y="933"/>
                    </a:lnTo>
                    <a:lnTo>
                      <a:pt x="421" y="933"/>
                    </a:lnTo>
                    <a:lnTo>
                      <a:pt x="421" y="932"/>
                    </a:lnTo>
                    <a:lnTo>
                      <a:pt x="418" y="930"/>
                    </a:lnTo>
                    <a:lnTo>
                      <a:pt x="417" y="928"/>
                    </a:lnTo>
                    <a:lnTo>
                      <a:pt x="418" y="926"/>
                    </a:lnTo>
                    <a:lnTo>
                      <a:pt x="417" y="925"/>
                    </a:lnTo>
                    <a:lnTo>
                      <a:pt x="416" y="925"/>
                    </a:lnTo>
                    <a:lnTo>
                      <a:pt x="416" y="924"/>
                    </a:lnTo>
                    <a:lnTo>
                      <a:pt x="416" y="923"/>
                    </a:lnTo>
                    <a:lnTo>
                      <a:pt x="415" y="923"/>
                    </a:lnTo>
                    <a:lnTo>
                      <a:pt x="416" y="922"/>
                    </a:lnTo>
                    <a:lnTo>
                      <a:pt x="414" y="922"/>
                    </a:lnTo>
                    <a:lnTo>
                      <a:pt x="413" y="922"/>
                    </a:lnTo>
                    <a:lnTo>
                      <a:pt x="414" y="922"/>
                    </a:lnTo>
                    <a:lnTo>
                      <a:pt x="414" y="921"/>
                    </a:lnTo>
                    <a:lnTo>
                      <a:pt x="414" y="920"/>
                    </a:lnTo>
                    <a:lnTo>
                      <a:pt x="413" y="920"/>
                    </a:lnTo>
                    <a:lnTo>
                      <a:pt x="411" y="920"/>
                    </a:lnTo>
                    <a:lnTo>
                      <a:pt x="413" y="918"/>
                    </a:lnTo>
                    <a:lnTo>
                      <a:pt x="411" y="917"/>
                    </a:lnTo>
                    <a:lnTo>
                      <a:pt x="413" y="917"/>
                    </a:lnTo>
                    <a:lnTo>
                      <a:pt x="411" y="916"/>
                    </a:lnTo>
                    <a:lnTo>
                      <a:pt x="410" y="916"/>
                    </a:lnTo>
                    <a:lnTo>
                      <a:pt x="410" y="915"/>
                    </a:lnTo>
                    <a:lnTo>
                      <a:pt x="409" y="913"/>
                    </a:lnTo>
                    <a:lnTo>
                      <a:pt x="409" y="912"/>
                    </a:lnTo>
                    <a:lnTo>
                      <a:pt x="408" y="909"/>
                    </a:lnTo>
                    <a:lnTo>
                      <a:pt x="408" y="908"/>
                    </a:lnTo>
                    <a:lnTo>
                      <a:pt x="408" y="905"/>
                    </a:lnTo>
                    <a:lnTo>
                      <a:pt x="408" y="904"/>
                    </a:lnTo>
                    <a:lnTo>
                      <a:pt x="407" y="904"/>
                    </a:lnTo>
                    <a:lnTo>
                      <a:pt x="407" y="903"/>
                    </a:lnTo>
                    <a:lnTo>
                      <a:pt x="405" y="900"/>
                    </a:lnTo>
                    <a:lnTo>
                      <a:pt x="404" y="900"/>
                    </a:lnTo>
                    <a:lnTo>
                      <a:pt x="404" y="899"/>
                    </a:lnTo>
                    <a:lnTo>
                      <a:pt x="404" y="898"/>
                    </a:lnTo>
                    <a:lnTo>
                      <a:pt x="402" y="898"/>
                    </a:lnTo>
                    <a:lnTo>
                      <a:pt x="401" y="897"/>
                    </a:lnTo>
                    <a:lnTo>
                      <a:pt x="400" y="898"/>
                    </a:lnTo>
                    <a:lnTo>
                      <a:pt x="399" y="897"/>
                    </a:lnTo>
                    <a:lnTo>
                      <a:pt x="398" y="896"/>
                    </a:lnTo>
                    <a:lnTo>
                      <a:pt x="397" y="892"/>
                    </a:lnTo>
                    <a:lnTo>
                      <a:pt x="396" y="891"/>
                    </a:lnTo>
                    <a:lnTo>
                      <a:pt x="395" y="891"/>
                    </a:lnTo>
                    <a:lnTo>
                      <a:pt x="395" y="890"/>
                    </a:lnTo>
                    <a:lnTo>
                      <a:pt x="395" y="889"/>
                    </a:lnTo>
                    <a:lnTo>
                      <a:pt x="395" y="888"/>
                    </a:lnTo>
                    <a:lnTo>
                      <a:pt x="396" y="884"/>
                    </a:lnTo>
                    <a:lnTo>
                      <a:pt x="397" y="882"/>
                    </a:lnTo>
                    <a:lnTo>
                      <a:pt x="397" y="881"/>
                    </a:lnTo>
                    <a:lnTo>
                      <a:pt x="396" y="881"/>
                    </a:lnTo>
                    <a:lnTo>
                      <a:pt x="395" y="880"/>
                    </a:lnTo>
                    <a:lnTo>
                      <a:pt x="392" y="879"/>
                    </a:lnTo>
                    <a:lnTo>
                      <a:pt x="391" y="878"/>
                    </a:lnTo>
                    <a:lnTo>
                      <a:pt x="391" y="876"/>
                    </a:lnTo>
                    <a:lnTo>
                      <a:pt x="390" y="875"/>
                    </a:lnTo>
                    <a:lnTo>
                      <a:pt x="390" y="874"/>
                    </a:lnTo>
                    <a:lnTo>
                      <a:pt x="391" y="873"/>
                    </a:lnTo>
                    <a:lnTo>
                      <a:pt x="391" y="872"/>
                    </a:lnTo>
                    <a:lnTo>
                      <a:pt x="391" y="871"/>
                    </a:lnTo>
                    <a:lnTo>
                      <a:pt x="391" y="870"/>
                    </a:lnTo>
                    <a:lnTo>
                      <a:pt x="392" y="869"/>
                    </a:lnTo>
                    <a:lnTo>
                      <a:pt x="392" y="867"/>
                    </a:lnTo>
                    <a:lnTo>
                      <a:pt x="392" y="866"/>
                    </a:lnTo>
                    <a:lnTo>
                      <a:pt x="391" y="865"/>
                    </a:lnTo>
                    <a:lnTo>
                      <a:pt x="390" y="865"/>
                    </a:lnTo>
                    <a:lnTo>
                      <a:pt x="388" y="864"/>
                    </a:lnTo>
                    <a:lnTo>
                      <a:pt x="387" y="863"/>
                    </a:lnTo>
                    <a:lnTo>
                      <a:pt x="385" y="862"/>
                    </a:lnTo>
                    <a:lnTo>
                      <a:pt x="384" y="861"/>
                    </a:lnTo>
                    <a:lnTo>
                      <a:pt x="384" y="859"/>
                    </a:lnTo>
                    <a:lnTo>
                      <a:pt x="384" y="858"/>
                    </a:lnTo>
                    <a:lnTo>
                      <a:pt x="385" y="857"/>
                    </a:lnTo>
                    <a:lnTo>
                      <a:pt x="384" y="856"/>
                    </a:lnTo>
                    <a:lnTo>
                      <a:pt x="384" y="855"/>
                    </a:lnTo>
                    <a:lnTo>
                      <a:pt x="383" y="854"/>
                    </a:lnTo>
                    <a:lnTo>
                      <a:pt x="382" y="851"/>
                    </a:lnTo>
                    <a:lnTo>
                      <a:pt x="381" y="850"/>
                    </a:lnTo>
                    <a:lnTo>
                      <a:pt x="380" y="849"/>
                    </a:lnTo>
                    <a:lnTo>
                      <a:pt x="380" y="848"/>
                    </a:lnTo>
                    <a:lnTo>
                      <a:pt x="379" y="847"/>
                    </a:lnTo>
                    <a:lnTo>
                      <a:pt x="379" y="846"/>
                    </a:lnTo>
                    <a:lnTo>
                      <a:pt x="379" y="845"/>
                    </a:lnTo>
                    <a:lnTo>
                      <a:pt x="379" y="844"/>
                    </a:lnTo>
                    <a:lnTo>
                      <a:pt x="380" y="842"/>
                    </a:lnTo>
                    <a:lnTo>
                      <a:pt x="379" y="841"/>
                    </a:lnTo>
                    <a:lnTo>
                      <a:pt x="380" y="841"/>
                    </a:lnTo>
                    <a:lnTo>
                      <a:pt x="380" y="840"/>
                    </a:lnTo>
                    <a:lnTo>
                      <a:pt x="379" y="840"/>
                    </a:lnTo>
                    <a:lnTo>
                      <a:pt x="379" y="839"/>
                    </a:lnTo>
                    <a:lnTo>
                      <a:pt x="374" y="838"/>
                    </a:lnTo>
                    <a:lnTo>
                      <a:pt x="372" y="837"/>
                    </a:lnTo>
                    <a:lnTo>
                      <a:pt x="370" y="833"/>
                    </a:lnTo>
                    <a:lnTo>
                      <a:pt x="367" y="832"/>
                    </a:lnTo>
                    <a:lnTo>
                      <a:pt x="368" y="832"/>
                    </a:lnTo>
                    <a:lnTo>
                      <a:pt x="370" y="833"/>
                    </a:lnTo>
                    <a:lnTo>
                      <a:pt x="371" y="831"/>
                    </a:lnTo>
                    <a:lnTo>
                      <a:pt x="370" y="828"/>
                    </a:lnTo>
                    <a:lnTo>
                      <a:pt x="370" y="825"/>
                    </a:lnTo>
                    <a:lnTo>
                      <a:pt x="367" y="822"/>
                    </a:lnTo>
                    <a:lnTo>
                      <a:pt x="366" y="821"/>
                    </a:lnTo>
                    <a:lnTo>
                      <a:pt x="363" y="821"/>
                    </a:lnTo>
                    <a:lnTo>
                      <a:pt x="362" y="821"/>
                    </a:lnTo>
                    <a:lnTo>
                      <a:pt x="361" y="822"/>
                    </a:lnTo>
                    <a:lnTo>
                      <a:pt x="362" y="823"/>
                    </a:lnTo>
                    <a:lnTo>
                      <a:pt x="361" y="822"/>
                    </a:lnTo>
                    <a:lnTo>
                      <a:pt x="359" y="821"/>
                    </a:lnTo>
                    <a:lnTo>
                      <a:pt x="359" y="820"/>
                    </a:lnTo>
                    <a:lnTo>
                      <a:pt x="358" y="819"/>
                    </a:lnTo>
                    <a:lnTo>
                      <a:pt x="356" y="815"/>
                    </a:lnTo>
                    <a:lnTo>
                      <a:pt x="354" y="814"/>
                    </a:lnTo>
                    <a:lnTo>
                      <a:pt x="354" y="813"/>
                    </a:lnTo>
                    <a:lnTo>
                      <a:pt x="355" y="812"/>
                    </a:lnTo>
                    <a:lnTo>
                      <a:pt x="355" y="811"/>
                    </a:lnTo>
                    <a:lnTo>
                      <a:pt x="354" y="809"/>
                    </a:lnTo>
                    <a:lnTo>
                      <a:pt x="352" y="808"/>
                    </a:lnTo>
                    <a:lnTo>
                      <a:pt x="349" y="807"/>
                    </a:lnTo>
                    <a:lnTo>
                      <a:pt x="348" y="806"/>
                    </a:lnTo>
                    <a:lnTo>
                      <a:pt x="347" y="806"/>
                    </a:lnTo>
                    <a:lnTo>
                      <a:pt x="346" y="804"/>
                    </a:lnTo>
                    <a:lnTo>
                      <a:pt x="344" y="803"/>
                    </a:lnTo>
                    <a:lnTo>
                      <a:pt x="342" y="803"/>
                    </a:lnTo>
                    <a:lnTo>
                      <a:pt x="341" y="802"/>
                    </a:lnTo>
                    <a:lnTo>
                      <a:pt x="339" y="799"/>
                    </a:lnTo>
                    <a:lnTo>
                      <a:pt x="337" y="797"/>
                    </a:lnTo>
                    <a:lnTo>
                      <a:pt x="336" y="796"/>
                    </a:lnTo>
                    <a:lnTo>
                      <a:pt x="335" y="796"/>
                    </a:lnTo>
                    <a:lnTo>
                      <a:pt x="332" y="795"/>
                    </a:lnTo>
                    <a:lnTo>
                      <a:pt x="331" y="794"/>
                    </a:lnTo>
                    <a:lnTo>
                      <a:pt x="330" y="794"/>
                    </a:lnTo>
                    <a:lnTo>
                      <a:pt x="330" y="792"/>
                    </a:lnTo>
                    <a:lnTo>
                      <a:pt x="329" y="791"/>
                    </a:lnTo>
                    <a:lnTo>
                      <a:pt x="328" y="790"/>
                    </a:lnTo>
                    <a:lnTo>
                      <a:pt x="327" y="789"/>
                    </a:lnTo>
                    <a:lnTo>
                      <a:pt x="325" y="789"/>
                    </a:lnTo>
                    <a:lnTo>
                      <a:pt x="323" y="790"/>
                    </a:lnTo>
                    <a:lnTo>
                      <a:pt x="322" y="790"/>
                    </a:lnTo>
                    <a:lnTo>
                      <a:pt x="322" y="791"/>
                    </a:lnTo>
                    <a:lnTo>
                      <a:pt x="321" y="790"/>
                    </a:lnTo>
                    <a:lnTo>
                      <a:pt x="318" y="789"/>
                    </a:lnTo>
                    <a:lnTo>
                      <a:pt x="316" y="788"/>
                    </a:lnTo>
                    <a:lnTo>
                      <a:pt x="316" y="789"/>
                    </a:lnTo>
                    <a:lnTo>
                      <a:pt x="318" y="789"/>
                    </a:lnTo>
                    <a:lnTo>
                      <a:pt x="318" y="790"/>
                    </a:lnTo>
                    <a:lnTo>
                      <a:pt x="319" y="790"/>
                    </a:lnTo>
                    <a:lnTo>
                      <a:pt x="320" y="791"/>
                    </a:lnTo>
                    <a:lnTo>
                      <a:pt x="319" y="791"/>
                    </a:lnTo>
                    <a:lnTo>
                      <a:pt x="318" y="791"/>
                    </a:lnTo>
                    <a:lnTo>
                      <a:pt x="312" y="788"/>
                    </a:lnTo>
                    <a:lnTo>
                      <a:pt x="311" y="787"/>
                    </a:lnTo>
                    <a:lnTo>
                      <a:pt x="310" y="786"/>
                    </a:lnTo>
                    <a:lnTo>
                      <a:pt x="309" y="786"/>
                    </a:lnTo>
                    <a:lnTo>
                      <a:pt x="307" y="783"/>
                    </a:lnTo>
                    <a:lnTo>
                      <a:pt x="306" y="782"/>
                    </a:lnTo>
                    <a:lnTo>
                      <a:pt x="303" y="780"/>
                    </a:lnTo>
                    <a:lnTo>
                      <a:pt x="302" y="779"/>
                    </a:lnTo>
                    <a:lnTo>
                      <a:pt x="298" y="773"/>
                    </a:lnTo>
                    <a:lnTo>
                      <a:pt x="297" y="772"/>
                    </a:lnTo>
                    <a:lnTo>
                      <a:pt x="297" y="771"/>
                    </a:lnTo>
                    <a:lnTo>
                      <a:pt x="298" y="771"/>
                    </a:lnTo>
                    <a:lnTo>
                      <a:pt x="298" y="770"/>
                    </a:lnTo>
                    <a:lnTo>
                      <a:pt x="297" y="770"/>
                    </a:lnTo>
                    <a:lnTo>
                      <a:pt x="295" y="769"/>
                    </a:lnTo>
                    <a:lnTo>
                      <a:pt x="295" y="767"/>
                    </a:lnTo>
                    <a:lnTo>
                      <a:pt x="295" y="766"/>
                    </a:lnTo>
                    <a:lnTo>
                      <a:pt x="295" y="765"/>
                    </a:lnTo>
                    <a:lnTo>
                      <a:pt x="293" y="763"/>
                    </a:lnTo>
                    <a:lnTo>
                      <a:pt x="293" y="762"/>
                    </a:lnTo>
                    <a:lnTo>
                      <a:pt x="293" y="761"/>
                    </a:lnTo>
                    <a:lnTo>
                      <a:pt x="292" y="759"/>
                    </a:lnTo>
                    <a:lnTo>
                      <a:pt x="290" y="759"/>
                    </a:lnTo>
                    <a:lnTo>
                      <a:pt x="290" y="761"/>
                    </a:lnTo>
                    <a:lnTo>
                      <a:pt x="292" y="761"/>
                    </a:lnTo>
                    <a:lnTo>
                      <a:pt x="290" y="761"/>
                    </a:lnTo>
                    <a:lnTo>
                      <a:pt x="289" y="759"/>
                    </a:lnTo>
                    <a:lnTo>
                      <a:pt x="288" y="758"/>
                    </a:lnTo>
                    <a:lnTo>
                      <a:pt x="288" y="757"/>
                    </a:lnTo>
                    <a:lnTo>
                      <a:pt x="288" y="756"/>
                    </a:lnTo>
                    <a:lnTo>
                      <a:pt x="289" y="757"/>
                    </a:lnTo>
                    <a:lnTo>
                      <a:pt x="290" y="757"/>
                    </a:lnTo>
                    <a:lnTo>
                      <a:pt x="290" y="756"/>
                    </a:lnTo>
                    <a:lnTo>
                      <a:pt x="289" y="755"/>
                    </a:lnTo>
                    <a:lnTo>
                      <a:pt x="288" y="755"/>
                    </a:lnTo>
                    <a:lnTo>
                      <a:pt x="288" y="754"/>
                    </a:lnTo>
                    <a:lnTo>
                      <a:pt x="287" y="754"/>
                    </a:lnTo>
                    <a:lnTo>
                      <a:pt x="287" y="755"/>
                    </a:lnTo>
                    <a:lnTo>
                      <a:pt x="286" y="754"/>
                    </a:lnTo>
                    <a:lnTo>
                      <a:pt x="285" y="753"/>
                    </a:lnTo>
                    <a:lnTo>
                      <a:pt x="284" y="752"/>
                    </a:lnTo>
                    <a:lnTo>
                      <a:pt x="284" y="749"/>
                    </a:lnTo>
                    <a:lnTo>
                      <a:pt x="284" y="750"/>
                    </a:lnTo>
                    <a:lnTo>
                      <a:pt x="285" y="750"/>
                    </a:lnTo>
                    <a:lnTo>
                      <a:pt x="285" y="749"/>
                    </a:lnTo>
                    <a:lnTo>
                      <a:pt x="284" y="749"/>
                    </a:lnTo>
                    <a:lnTo>
                      <a:pt x="284" y="748"/>
                    </a:lnTo>
                    <a:lnTo>
                      <a:pt x="282" y="748"/>
                    </a:lnTo>
                    <a:lnTo>
                      <a:pt x="281" y="749"/>
                    </a:lnTo>
                    <a:lnTo>
                      <a:pt x="280" y="749"/>
                    </a:lnTo>
                    <a:lnTo>
                      <a:pt x="280" y="748"/>
                    </a:lnTo>
                    <a:lnTo>
                      <a:pt x="279" y="746"/>
                    </a:lnTo>
                    <a:lnTo>
                      <a:pt x="279" y="745"/>
                    </a:lnTo>
                    <a:lnTo>
                      <a:pt x="278" y="744"/>
                    </a:lnTo>
                    <a:lnTo>
                      <a:pt x="278" y="742"/>
                    </a:lnTo>
                    <a:lnTo>
                      <a:pt x="278" y="741"/>
                    </a:lnTo>
                    <a:lnTo>
                      <a:pt x="277" y="740"/>
                    </a:lnTo>
                    <a:lnTo>
                      <a:pt x="277" y="739"/>
                    </a:lnTo>
                    <a:lnTo>
                      <a:pt x="275" y="738"/>
                    </a:lnTo>
                    <a:lnTo>
                      <a:pt x="273" y="737"/>
                    </a:lnTo>
                    <a:lnTo>
                      <a:pt x="273" y="736"/>
                    </a:lnTo>
                    <a:lnTo>
                      <a:pt x="272" y="734"/>
                    </a:lnTo>
                    <a:lnTo>
                      <a:pt x="272" y="733"/>
                    </a:lnTo>
                    <a:lnTo>
                      <a:pt x="273" y="732"/>
                    </a:lnTo>
                    <a:lnTo>
                      <a:pt x="272" y="731"/>
                    </a:lnTo>
                    <a:lnTo>
                      <a:pt x="270" y="728"/>
                    </a:lnTo>
                    <a:lnTo>
                      <a:pt x="270" y="727"/>
                    </a:lnTo>
                    <a:lnTo>
                      <a:pt x="268" y="724"/>
                    </a:lnTo>
                    <a:lnTo>
                      <a:pt x="272" y="720"/>
                    </a:lnTo>
                    <a:lnTo>
                      <a:pt x="273" y="719"/>
                    </a:lnTo>
                    <a:lnTo>
                      <a:pt x="273" y="716"/>
                    </a:lnTo>
                    <a:lnTo>
                      <a:pt x="272" y="714"/>
                    </a:lnTo>
                    <a:lnTo>
                      <a:pt x="272" y="713"/>
                    </a:lnTo>
                    <a:lnTo>
                      <a:pt x="272" y="712"/>
                    </a:lnTo>
                    <a:lnTo>
                      <a:pt x="271" y="710"/>
                    </a:lnTo>
                    <a:lnTo>
                      <a:pt x="271" y="711"/>
                    </a:lnTo>
                    <a:lnTo>
                      <a:pt x="270" y="711"/>
                    </a:lnTo>
                    <a:lnTo>
                      <a:pt x="269" y="708"/>
                    </a:lnTo>
                    <a:lnTo>
                      <a:pt x="270" y="708"/>
                    </a:lnTo>
                    <a:lnTo>
                      <a:pt x="269" y="707"/>
                    </a:lnTo>
                    <a:lnTo>
                      <a:pt x="268" y="705"/>
                    </a:lnTo>
                    <a:lnTo>
                      <a:pt x="269" y="703"/>
                    </a:lnTo>
                    <a:lnTo>
                      <a:pt x="268" y="702"/>
                    </a:lnTo>
                    <a:lnTo>
                      <a:pt x="268" y="699"/>
                    </a:lnTo>
                    <a:lnTo>
                      <a:pt x="268" y="698"/>
                    </a:lnTo>
                    <a:lnTo>
                      <a:pt x="269" y="698"/>
                    </a:lnTo>
                    <a:lnTo>
                      <a:pt x="270" y="697"/>
                    </a:lnTo>
                    <a:lnTo>
                      <a:pt x="270" y="696"/>
                    </a:lnTo>
                    <a:lnTo>
                      <a:pt x="269" y="695"/>
                    </a:lnTo>
                    <a:lnTo>
                      <a:pt x="269" y="697"/>
                    </a:lnTo>
                    <a:lnTo>
                      <a:pt x="268" y="697"/>
                    </a:lnTo>
                    <a:lnTo>
                      <a:pt x="267" y="697"/>
                    </a:lnTo>
                    <a:lnTo>
                      <a:pt x="267" y="696"/>
                    </a:lnTo>
                    <a:lnTo>
                      <a:pt x="266" y="696"/>
                    </a:lnTo>
                    <a:lnTo>
                      <a:pt x="266" y="695"/>
                    </a:lnTo>
                    <a:lnTo>
                      <a:pt x="266" y="694"/>
                    </a:lnTo>
                    <a:lnTo>
                      <a:pt x="266" y="692"/>
                    </a:lnTo>
                    <a:lnTo>
                      <a:pt x="264" y="692"/>
                    </a:lnTo>
                    <a:lnTo>
                      <a:pt x="264" y="691"/>
                    </a:lnTo>
                    <a:lnTo>
                      <a:pt x="263" y="691"/>
                    </a:lnTo>
                    <a:lnTo>
                      <a:pt x="262" y="689"/>
                    </a:lnTo>
                    <a:lnTo>
                      <a:pt x="260" y="685"/>
                    </a:lnTo>
                    <a:lnTo>
                      <a:pt x="259" y="679"/>
                    </a:lnTo>
                    <a:lnTo>
                      <a:pt x="259" y="678"/>
                    </a:lnTo>
                    <a:lnTo>
                      <a:pt x="261" y="678"/>
                    </a:lnTo>
                    <a:lnTo>
                      <a:pt x="262" y="680"/>
                    </a:lnTo>
                    <a:lnTo>
                      <a:pt x="263" y="680"/>
                    </a:lnTo>
                    <a:lnTo>
                      <a:pt x="263" y="678"/>
                    </a:lnTo>
                    <a:lnTo>
                      <a:pt x="263" y="677"/>
                    </a:lnTo>
                    <a:lnTo>
                      <a:pt x="264" y="677"/>
                    </a:lnTo>
                    <a:lnTo>
                      <a:pt x="264" y="675"/>
                    </a:lnTo>
                    <a:lnTo>
                      <a:pt x="266" y="675"/>
                    </a:lnTo>
                    <a:lnTo>
                      <a:pt x="266" y="674"/>
                    </a:lnTo>
                    <a:lnTo>
                      <a:pt x="266" y="671"/>
                    </a:lnTo>
                    <a:lnTo>
                      <a:pt x="266" y="670"/>
                    </a:lnTo>
                    <a:lnTo>
                      <a:pt x="264" y="672"/>
                    </a:lnTo>
                    <a:lnTo>
                      <a:pt x="264" y="671"/>
                    </a:lnTo>
                    <a:lnTo>
                      <a:pt x="264" y="670"/>
                    </a:lnTo>
                    <a:lnTo>
                      <a:pt x="266" y="669"/>
                    </a:lnTo>
                    <a:lnTo>
                      <a:pt x="266" y="666"/>
                    </a:lnTo>
                    <a:lnTo>
                      <a:pt x="266" y="664"/>
                    </a:lnTo>
                    <a:lnTo>
                      <a:pt x="268" y="662"/>
                    </a:lnTo>
                    <a:lnTo>
                      <a:pt x="268" y="660"/>
                    </a:lnTo>
                    <a:lnTo>
                      <a:pt x="269" y="658"/>
                    </a:lnTo>
                    <a:lnTo>
                      <a:pt x="270" y="657"/>
                    </a:lnTo>
                    <a:lnTo>
                      <a:pt x="270" y="656"/>
                    </a:lnTo>
                    <a:lnTo>
                      <a:pt x="271" y="655"/>
                    </a:lnTo>
                    <a:lnTo>
                      <a:pt x="271" y="654"/>
                    </a:lnTo>
                    <a:lnTo>
                      <a:pt x="271" y="653"/>
                    </a:lnTo>
                    <a:lnTo>
                      <a:pt x="270" y="653"/>
                    </a:lnTo>
                    <a:lnTo>
                      <a:pt x="270" y="654"/>
                    </a:lnTo>
                    <a:lnTo>
                      <a:pt x="269" y="655"/>
                    </a:lnTo>
                    <a:lnTo>
                      <a:pt x="269" y="656"/>
                    </a:lnTo>
                    <a:lnTo>
                      <a:pt x="268" y="656"/>
                    </a:lnTo>
                    <a:lnTo>
                      <a:pt x="267" y="654"/>
                    </a:lnTo>
                    <a:lnTo>
                      <a:pt x="268" y="652"/>
                    </a:lnTo>
                    <a:lnTo>
                      <a:pt x="268" y="648"/>
                    </a:lnTo>
                    <a:lnTo>
                      <a:pt x="268" y="645"/>
                    </a:lnTo>
                    <a:lnTo>
                      <a:pt x="268" y="643"/>
                    </a:lnTo>
                    <a:lnTo>
                      <a:pt x="267" y="641"/>
                    </a:lnTo>
                    <a:lnTo>
                      <a:pt x="266" y="639"/>
                    </a:lnTo>
                    <a:lnTo>
                      <a:pt x="263" y="636"/>
                    </a:lnTo>
                    <a:lnTo>
                      <a:pt x="262" y="635"/>
                    </a:lnTo>
                    <a:lnTo>
                      <a:pt x="262" y="633"/>
                    </a:lnTo>
                    <a:lnTo>
                      <a:pt x="262" y="632"/>
                    </a:lnTo>
                    <a:lnTo>
                      <a:pt x="264" y="631"/>
                    </a:lnTo>
                    <a:lnTo>
                      <a:pt x="264" y="630"/>
                    </a:lnTo>
                    <a:lnTo>
                      <a:pt x="261" y="627"/>
                    </a:lnTo>
                    <a:lnTo>
                      <a:pt x="260" y="627"/>
                    </a:lnTo>
                    <a:lnTo>
                      <a:pt x="259" y="627"/>
                    </a:lnTo>
                    <a:lnTo>
                      <a:pt x="260" y="627"/>
                    </a:lnTo>
                    <a:lnTo>
                      <a:pt x="261" y="628"/>
                    </a:lnTo>
                    <a:lnTo>
                      <a:pt x="261" y="629"/>
                    </a:lnTo>
                    <a:lnTo>
                      <a:pt x="261" y="630"/>
                    </a:lnTo>
                    <a:lnTo>
                      <a:pt x="262" y="631"/>
                    </a:lnTo>
                    <a:lnTo>
                      <a:pt x="261" y="631"/>
                    </a:lnTo>
                    <a:lnTo>
                      <a:pt x="261" y="630"/>
                    </a:lnTo>
                    <a:lnTo>
                      <a:pt x="259" y="627"/>
                    </a:lnTo>
                    <a:lnTo>
                      <a:pt x="258" y="625"/>
                    </a:lnTo>
                    <a:lnTo>
                      <a:pt x="254" y="620"/>
                    </a:lnTo>
                    <a:lnTo>
                      <a:pt x="254" y="619"/>
                    </a:lnTo>
                    <a:lnTo>
                      <a:pt x="256" y="620"/>
                    </a:lnTo>
                    <a:lnTo>
                      <a:pt x="258" y="624"/>
                    </a:lnTo>
                    <a:lnTo>
                      <a:pt x="259" y="624"/>
                    </a:lnTo>
                    <a:lnTo>
                      <a:pt x="260" y="624"/>
                    </a:lnTo>
                    <a:lnTo>
                      <a:pt x="261" y="624"/>
                    </a:lnTo>
                    <a:lnTo>
                      <a:pt x="261" y="623"/>
                    </a:lnTo>
                    <a:lnTo>
                      <a:pt x="260" y="623"/>
                    </a:lnTo>
                    <a:lnTo>
                      <a:pt x="260" y="621"/>
                    </a:lnTo>
                    <a:lnTo>
                      <a:pt x="259" y="621"/>
                    </a:lnTo>
                    <a:lnTo>
                      <a:pt x="259" y="620"/>
                    </a:lnTo>
                    <a:lnTo>
                      <a:pt x="258" y="620"/>
                    </a:lnTo>
                    <a:lnTo>
                      <a:pt x="258" y="619"/>
                    </a:lnTo>
                    <a:lnTo>
                      <a:pt x="256" y="618"/>
                    </a:lnTo>
                    <a:lnTo>
                      <a:pt x="255" y="616"/>
                    </a:lnTo>
                    <a:lnTo>
                      <a:pt x="254" y="616"/>
                    </a:lnTo>
                    <a:lnTo>
                      <a:pt x="253" y="616"/>
                    </a:lnTo>
                    <a:lnTo>
                      <a:pt x="252" y="616"/>
                    </a:lnTo>
                    <a:lnTo>
                      <a:pt x="251" y="615"/>
                    </a:lnTo>
                    <a:lnTo>
                      <a:pt x="250" y="613"/>
                    </a:lnTo>
                    <a:lnTo>
                      <a:pt x="251" y="612"/>
                    </a:lnTo>
                    <a:lnTo>
                      <a:pt x="251" y="611"/>
                    </a:lnTo>
                    <a:lnTo>
                      <a:pt x="252" y="610"/>
                    </a:lnTo>
                    <a:lnTo>
                      <a:pt x="252" y="607"/>
                    </a:lnTo>
                    <a:lnTo>
                      <a:pt x="251" y="606"/>
                    </a:lnTo>
                    <a:lnTo>
                      <a:pt x="251" y="605"/>
                    </a:lnTo>
                    <a:lnTo>
                      <a:pt x="250" y="606"/>
                    </a:lnTo>
                    <a:lnTo>
                      <a:pt x="249" y="605"/>
                    </a:lnTo>
                    <a:lnTo>
                      <a:pt x="249" y="603"/>
                    </a:lnTo>
                    <a:lnTo>
                      <a:pt x="247" y="602"/>
                    </a:lnTo>
                    <a:lnTo>
                      <a:pt x="246" y="599"/>
                    </a:lnTo>
                    <a:lnTo>
                      <a:pt x="245" y="598"/>
                    </a:lnTo>
                    <a:lnTo>
                      <a:pt x="245" y="597"/>
                    </a:lnTo>
                    <a:lnTo>
                      <a:pt x="244" y="596"/>
                    </a:lnTo>
                    <a:lnTo>
                      <a:pt x="244" y="595"/>
                    </a:lnTo>
                    <a:lnTo>
                      <a:pt x="244" y="593"/>
                    </a:lnTo>
                    <a:lnTo>
                      <a:pt x="243" y="591"/>
                    </a:lnTo>
                    <a:lnTo>
                      <a:pt x="242" y="589"/>
                    </a:lnTo>
                    <a:lnTo>
                      <a:pt x="242" y="587"/>
                    </a:lnTo>
                    <a:lnTo>
                      <a:pt x="242" y="585"/>
                    </a:lnTo>
                    <a:lnTo>
                      <a:pt x="241" y="583"/>
                    </a:lnTo>
                    <a:lnTo>
                      <a:pt x="241" y="582"/>
                    </a:lnTo>
                    <a:lnTo>
                      <a:pt x="240" y="581"/>
                    </a:lnTo>
                    <a:lnTo>
                      <a:pt x="240" y="580"/>
                    </a:lnTo>
                    <a:lnTo>
                      <a:pt x="240" y="579"/>
                    </a:lnTo>
                    <a:lnTo>
                      <a:pt x="240" y="578"/>
                    </a:lnTo>
                    <a:lnTo>
                      <a:pt x="238" y="579"/>
                    </a:lnTo>
                    <a:lnTo>
                      <a:pt x="237" y="579"/>
                    </a:lnTo>
                    <a:lnTo>
                      <a:pt x="237" y="580"/>
                    </a:lnTo>
                    <a:lnTo>
                      <a:pt x="240" y="581"/>
                    </a:lnTo>
                    <a:lnTo>
                      <a:pt x="237" y="581"/>
                    </a:lnTo>
                    <a:lnTo>
                      <a:pt x="236" y="580"/>
                    </a:lnTo>
                    <a:lnTo>
                      <a:pt x="236" y="577"/>
                    </a:lnTo>
                    <a:lnTo>
                      <a:pt x="233" y="573"/>
                    </a:lnTo>
                    <a:lnTo>
                      <a:pt x="232" y="569"/>
                    </a:lnTo>
                    <a:lnTo>
                      <a:pt x="232" y="568"/>
                    </a:lnTo>
                    <a:lnTo>
                      <a:pt x="230" y="565"/>
                    </a:lnTo>
                    <a:lnTo>
                      <a:pt x="230" y="564"/>
                    </a:lnTo>
                    <a:lnTo>
                      <a:pt x="229" y="563"/>
                    </a:lnTo>
                    <a:lnTo>
                      <a:pt x="228" y="563"/>
                    </a:lnTo>
                    <a:lnTo>
                      <a:pt x="227" y="562"/>
                    </a:lnTo>
                    <a:lnTo>
                      <a:pt x="226" y="561"/>
                    </a:lnTo>
                    <a:lnTo>
                      <a:pt x="226" y="560"/>
                    </a:lnTo>
                    <a:lnTo>
                      <a:pt x="225" y="558"/>
                    </a:lnTo>
                    <a:lnTo>
                      <a:pt x="224" y="557"/>
                    </a:lnTo>
                    <a:lnTo>
                      <a:pt x="223" y="557"/>
                    </a:lnTo>
                    <a:lnTo>
                      <a:pt x="221" y="557"/>
                    </a:lnTo>
                    <a:lnTo>
                      <a:pt x="221" y="556"/>
                    </a:lnTo>
                    <a:lnTo>
                      <a:pt x="220" y="555"/>
                    </a:lnTo>
                    <a:lnTo>
                      <a:pt x="220" y="554"/>
                    </a:lnTo>
                    <a:lnTo>
                      <a:pt x="219" y="554"/>
                    </a:lnTo>
                    <a:lnTo>
                      <a:pt x="218" y="553"/>
                    </a:lnTo>
                    <a:lnTo>
                      <a:pt x="217" y="553"/>
                    </a:lnTo>
                    <a:lnTo>
                      <a:pt x="216" y="552"/>
                    </a:lnTo>
                    <a:lnTo>
                      <a:pt x="215" y="552"/>
                    </a:lnTo>
                    <a:lnTo>
                      <a:pt x="213" y="551"/>
                    </a:lnTo>
                    <a:lnTo>
                      <a:pt x="212" y="549"/>
                    </a:lnTo>
                    <a:lnTo>
                      <a:pt x="211" y="548"/>
                    </a:lnTo>
                    <a:lnTo>
                      <a:pt x="210" y="547"/>
                    </a:lnTo>
                    <a:lnTo>
                      <a:pt x="208" y="545"/>
                    </a:lnTo>
                    <a:lnTo>
                      <a:pt x="207" y="545"/>
                    </a:lnTo>
                    <a:lnTo>
                      <a:pt x="207" y="546"/>
                    </a:lnTo>
                    <a:lnTo>
                      <a:pt x="204" y="545"/>
                    </a:lnTo>
                    <a:lnTo>
                      <a:pt x="204" y="544"/>
                    </a:lnTo>
                    <a:lnTo>
                      <a:pt x="201" y="543"/>
                    </a:lnTo>
                    <a:lnTo>
                      <a:pt x="200" y="541"/>
                    </a:lnTo>
                    <a:lnTo>
                      <a:pt x="200" y="540"/>
                    </a:lnTo>
                    <a:lnTo>
                      <a:pt x="201" y="539"/>
                    </a:lnTo>
                    <a:lnTo>
                      <a:pt x="202" y="539"/>
                    </a:lnTo>
                    <a:lnTo>
                      <a:pt x="202" y="538"/>
                    </a:lnTo>
                    <a:lnTo>
                      <a:pt x="201" y="539"/>
                    </a:lnTo>
                    <a:lnTo>
                      <a:pt x="200" y="539"/>
                    </a:lnTo>
                    <a:lnTo>
                      <a:pt x="200" y="538"/>
                    </a:lnTo>
                    <a:lnTo>
                      <a:pt x="200" y="537"/>
                    </a:lnTo>
                    <a:lnTo>
                      <a:pt x="200" y="536"/>
                    </a:lnTo>
                    <a:lnTo>
                      <a:pt x="200" y="537"/>
                    </a:lnTo>
                    <a:lnTo>
                      <a:pt x="199" y="537"/>
                    </a:lnTo>
                    <a:lnTo>
                      <a:pt x="199" y="538"/>
                    </a:lnTo>
                    <a:lnTo>
                      <a:pt x="199" y="539"/>
                    </a:lnTo>
                    <a:lnTo>
                      <a:pt x="199" y="540"/>
                    </a:lnTo>
                    <a:lnTo>
                      <a:pt x="198" y="539"/>
                    </a:lnTo>
                    <a:lnTo>
                      <a:pt x="195" y="540"/>
                    </a:lnTo>
                    <a:lnTo>
                      <a:pt x="193" y="538"/>
                    </a:lnTo>
                    <a:lnTo>
                      <a:pt x="192" y="537"/>
                    </a:lnTo>
                    <a:lnTo>
                      <a:pt x="190" y="536"/>
                    </a:lnTo>
                    <a:lnTo>
                      <a:pt x="190" y="535"/>
                    </a:lnTo>
                    <a:lnTo>
                      <a:pt x="189" y="533"/>
                    </a:lnTo>
                    <a:lnTo>
                      <a:pt x="187" y="533"/>
                    </a:lnTo>
                    <a:lnTo>
                      <a:pt x="186" y="532"/>
                    </a:lnTo>
                    <a:lnTo>
                      <a:pt x="185" y="531"/>
                    </a:lnTo>
                    <a:lnTo>
                      <a:pt x="184" y="531"/>
                    </a:lnTo>
                    <a:lnTo>
                      <a:pt x="183" y="531"/>
                    </a:lnTo>
                    <a:lnTo>
                      <a:pt x="182" y="531"/>
                    </a:lnTo>
                    <a:lnTo>
                      <a:pt x="181" y="532"/>
                    </a:lnTo>
                    <a:lnTo>
                      <a:pt x="182" y="533"/>
                    </a:lnTo>
                    <a:lnTo>
                      <a:pt x="178" y="533"/>
                    </a:lnTo>
                    <a:lnTo>
                      <a:pt x="178" y="532"/>
                    </a:lnTo>
                    <a:lnTo>
                      <a:pt x="176" y="532"/>
                    </a:lnTo>
                    <a:lnTo>
                      <a:pt x="175" y="532"/>
                    </a:lnTo>
                    <a:lnTo>
                      <a:pt x="174" y="531"/>
                    </a:lnTo>
                    <a:lnTo>
                      <a:pt x="173" y="530"/>
                    </a:lnTo>
                    <a:lnTo>
                      <a:pt x="172" y="528"/>
                    </a:lnTo>
                    <a:lnTo>
                      <a:pt x="169" y="526"/>
                    </a:lnTo>
                    <a:lnTo>
                      <a:pt x="169" y="523"/>
                    </a:lnTo>
                    <a:lnTo>
                      <a:pt x="169" y="522"/>
                    </a:lnTo>
                    <a:lnTo>
                      <a:pt x="170" y="522"/>
                    </a:lnTo>
                    <a:lnTo>
                      <a:pt x="172" y="523"/>
                    </a:lnTo>
                    <a:lnTo>
                      <a:pt x="172" y="522"/>
                    </a:lnTo>
                    <a:lnTo>
                      <a:pt x="172" y="521"/>
                    </a:lnTo>
                    <a:lnTo>
                      <a:pt x="163" y="510"/>
                    </a:lnTo>
                    <a:lnTo>
                      <a:pt x="159" y="504"/>
                    </a:lnTo>
                    <a:lnTo>
                      <a:pt x="158" y="502"/>
                    </a:lnTo>
                    <a:lnTo>
                      <a:pt x="158" y="499"/>
                    </a:lnTo>
                    <a:lnTo>
                      <a:pt x="158" y="498"/>
                    </a:lnTo>
                    <a:lnTo>
                      <a:pt x="158" y="497"/>
                    </a:lnTo>
                    <a:lnTo>
                      <a:pt x="157" y="497"/>
                    </a:lnTo>
                    <a:lnTo>
                      <a:pt x="157" y="498"/>
                    </a:lnTo>
                    <a:lnTo>
                      <a:pt x="156" y="498"/>
                    </a:lnTo>
                    <a:lnTo>
                      <a:pt x="155" y="497"/>
                    </a:lnTo>
                    <a:lnTo>
                      <a:pt x="154" y="496"/>
                    </a:lnTo>
                    <a:lnTo>
                      <a:pt x="152" y="494"/>
                    </a:lnTo>
                    <a:lnTo>
                      <a:pt x="155" y="494"/>
                    </a:lnTo>
                    <a:lnTo>
                      <a:pt x="156" y="495"/>
                    </a:lnTo>
                    <a:lnTo>
                      <a:pt x="157" y="495"/>
                    </a:lnTo>
                    <a:lnTo>
                      <a:pt x="158" y="494"/>
                    </a:lnTo>
                    <a:lnTo>
                      <a:pt x="159" y="493"/>
                    </a:lnTo>
                    <a:lnTo>
                      <a:pt x="159" y="489"/>
                    </a:lnTo>
                    <a:lnTo>
                      <a:pt x="160" y="487"/>
                    </a:lnTo>
                    <a:lnTo>
                      <a:pt x="160" y="486"/>
                    </a:lnTo>
                    <a:lnTo>
                      <a:pt x="159" y="482"/>
                    </a:lnTo>
                    <a:lnTo>
                      <a:pt x="159" y="481"/>
                    </a:lnTo>
                    <a:lnTo>
                      <a:pt x="159" y="477"/>
                    </a:lnTo>
                    <a:lnTo>
                      <a:pt x="159" y="476"/>
                    </a:lnTo>
                    <a:lnTo>
                      <a:pt x="159" y="474"/>
                    </a:lnTo>
                    <a:lnTo>
                      <a:pt x="158" y="473"/>
                    </a:lnTo>
                    <a:lnTo>
                      <a:pt x="158" y="471"/>
                    </a:lnTo>
                    <a:lnTo>
                      <a:pt x="157" y="470"/>
                    </a:lnTo>
                    <a:lnTo>
                      <a:pt x="156" y="470"/>
                    </a:lnTo>
                    <a:lnTo>
                      <a:pt x="156" y="469"/>
                    </a:lnTo>
                    <a:lnTo>
                      <a:pt x="155" y="469"/>
                    </a:lnTo>
                    <a:lnTo>
                      <a:pt x="155" y="468"/>
                    </a:lnTo>
                    <a:lnTo>
                      <a:pt x="154" y="466"/>
                    </a:lnTo>
                    <a:lnTo>
                      <a:pt x="152" y="465"/>
                    </a:lnTo>
                    <a:lnTo>
                      <a:pt x="151" y="464"/>
                    </a:lnTo>
                    <a:lnTo>
                      <a:pt x="150" y="463"/>
                    </a:lnTo>
                    <a:lnTo>
                      <a:pt x="150" y="462"/>
                    </a:lnTo>
                    <a:lnTo>
                      <a:pt x="149" y="461"/>
                    </a:lnTo>
                    <a:lnTo>
                      <a:pt x="149" y="460"/>
                    </a:lnTo>
                    <a:lnTo>
                      <a:pt x="149" y="459"/>
                    </a:lnTo>
                    <a:lnTo>
                      <a:pt x="148" y="457"/>
                    </a:lnTo>
                    <a:lnTo>
                      <a:pt x="148" y="456"/>
                    </a:lnTo>
                    <a:lnTo>
                      <a:pt x="149" y="456"/>
                    </a:lnTo>
                    <a:lnTo>
                      <a:pt x="148" y="454"/>
                    </a:lnTo>
                    <a:lnTo>
                      <a:pt x="146" y="452"/>
                    </a:lnTo>
                    <a:lnTo>
                      <a:pt x="144" y="451"/>
                    </a:lnTo>
                    <a:lnTo>
                      <a:pt x="143" y="448"/>
                    </a:lnTo>
                    <a:lnTo>
                      <a:pt x="143" y="447"/>
                    </a:lnTo>
                    <a:lnTo>
                      <a:pt x="142" y="447"/>
                    </a:lnTo>
                    <a:lnTo>
                      <a:pt x="142" y="446"/>
                    </a:lnTo>
                    <a:lnTo>
                      <a:pt x="142" y="445"/>
                    </a:lnTo>
                    <a:lnTo>
                      <a:pt x="141" y="444"/>
                    </a:lnTo>
                    <a:lnTo>
                      <a:pt x="141" y="443"/>
                    </a:lnTo>
                    <a:lnTo>
                      <a:pt x="140" y="441"/>
                    </a:lnTo>
                    <a:lnTo>
                      <a:pt x="138" y="440"/>
                    </a:lnTo>
                    <a:lnTo>
                      <a:pt x="137" y="440"/>
                    </a:lnTo>
                    <a:lnTo>
                      <a:pt x="134" y="436"/>
                    </a:lnTo>
                    <a:lnTo>
                      <a:pt x="133" y="435"/>
                    </a:lnTo>
                    <a:lnTo>
                      <a:pt x="132" y="435"/>
                    </a:lnTo>
                    <a:lnTo>
                      <a:pt x="132" y="436"/>
                    </a:lnTo>
                    <a:lnTo>
                      <a:pt x="132" y="437"/>
                    </a:lnTo>
                    <a:lnTo>
                      <a:pt x="131" y="437"/>
                    </a:lnTo>
                    <a:lnTo>
                      <a:pt x="129" y="435"/>
                    </a:lnTo>
                    <a:lnTo>
                      <a:pt x="127" y="435"/>
                    </a:lnTo>
                    <a:lnTo>
                      <a:pt x="126" y="432"/>
                    </a:lnTo>
                    <a:lnTo>
                      <a:pt x="126" y="431"/>
                    </a:lnTo>
                    <a:lnTo>
                      <a:pt x="126" y="430"/>
                    </a:lnTo>
                    <a:lnTo>
                      <a:pt x="125" y="430"/>
                    </a:lnTo>
                    <a:lnTo>
                      <a:pt x="125" y="429"/>
                    </a:lnTo>
                    <a:lnTo>
                      <a:pt x="124" y="428"/>
                    </a:lnTo>
                    <a:lnTo>
                      <a:pt x="124" y="427"/>
                    </a:lnTo>
                    <a:lnTo>
                      <a:pt x="124" y="424"/>
                    </a:lnTo>
                    <a:lnTo>
                      <a:pt x="125" y="423"/>
                    </a:lnTo>
                    <a:lnTo>
                      <a:pt x="126" y="422"/>
                    </a:lnTo>
                    <a:lnTo>
                      <a:pt x="126" y="420"/>
                    </a:lnTo>
                    <a:lnTo>
                      <a:pt x="126" y="418"/>
                    </a:lnTo>
                    <a:lnTo>
                      <a:pt x="126" y="416"/>
                    </a:lnTo>
                    <a:lnTo>
                      <a:pt x="124" y="415"/>
                    </a:lnTo>
                    <a:lnTo>
                      <a:pt x="123" y="414"/>
                    </a:lnTo>
                    <a:lnTo>
                      <a:pt x="121" y="413"/>
                    </a:lnTo>
                    <a:lnTo>
                      <a:pt x="118" y="413"/>
                    </a:lnTo>
                    <a:lnTo>
                      <a:pt x="116" y="413"/>
                    </a:lnTo>
                    <a:lnTo>
                      <a:pt x="115" y="411"/>
                    </a:lnTo>
                    <a:lnTo>
                      <a:pt x="112" y="402"/>
                    </a:lnTo>
                    <a:lnTo>
                      <a:pt x="109" y="399"/>
                    </a:lnTo>
                    <a:lnTo>
                      <a:pt x="107" y="396"/>
                    </a:lnTo>
                    <a:lnTo>
                      <a:pt x="103" y="385"/>
                    </a:lnTo>
                    <a:lnTo>
                      <a:pt x="98" y="377"/>
                    </a:lnTo>
                    <a:lnTo>
                      <a:pt x="96" y="373"/>
                    </a:lnTo>
                    <a:lnTo>
                      <a:pt x="92" y="370"/>
                    </a:lnTo>
                    <a:lnTo>
                      <a:pt x="90" y="368"/>
                    </a:lnTo>
                    <a:lnTo>
                      <a:pt x="89" y="365"/>
                    </a:lnTo>
                    <a:lnTo>
                      <a:pt x="88" y="362"/>
                    </a:lnTo>
                    <a:lnTo>
                      <a:pt x="87" y="357"/>
                    </a:lnTo>
                    <a:lnTo>
                      <a:pt x="86" y="357"/>
                    </a:lnTo>
                    <a:lnTo>
                      <a:pt x="85" y="357"/>
                    </a:lnTo>
                    <a:lnTo>
                      <a:pt x="83" y="355"/>
                    </a:lnTo>
                    <a:lnTo>
                      <a:pt x="79" y="352"/>
                    </a:lnTo>
                    <a:lnTo>
                      <a:pt x="74" y="345"/>
                    </a:lnTo>
                    <a:lnTo>
                      <a:pt x="73" y="342"/>
                    </a:lnTo>
                    <a:lnTo>
                      <a:pt x="72" y="342"/>
                    </a:lnTo>
                    <a:lnTo>
                      <a:pt x="72" y="340"/>
                    </a:lnTo>
                    <a:lnTo>
                      <a:pt x="73" y="340"/>
                    </a:lnTo>
                    <a:lnTo>
                      <a:pt x="73" y="339"/>
                    </a:lnTo>
                    <a:lnTo>
                      <a:pt x="73" y="338"/>
                    </a:lnTo>
                    <a:lnTo>
                      <a:pt x="72" y="336"/>
                    </a:lnTo>
                    <a:lnTo>
                      <a:pt x="66" y="329"/>
                    </a:lnTo>
                    <a:lnTo>
                      <a:pt x="64" y="328"/>
                    </a:lnTo>
                    <a:lnTo>
                      <a:pt x="63" y="327"/>
                    </a:lnTo>
                    <a:lnTo>
                      <a:pt x="62" y="326"/>
                    </a:lnTo>
                    <a:lnTo>
                      <a:pt x="60" y="322"/>
                    </a:lnTo>
                    <a:lnTo>
                      <a:pt x="58" y="321"/>
                    </a:lnTo>
                    <a:lnTo>
                      <a:pt x="56" y="317"/>
                    </a:lnTo>
                    <a:lnTo>
                      <a:pt x="55" y="314"/>
                    </a:lnTo>
                    <a:lnTo>
                      <a:pt x="55" y="313"/>
                    </a:lnTo>
                    <a:lnTo>
                      <a:pt x="55" y="311"/>
                    </a:lnTo>
                    <a:lnTo>
                      <a:pt x="55" y="310"/>
                    </a:lnTo>
                    <a:lnTo>
                      <a:pt x="54" y="309"/>
                    </a:lnTo>
                    <a:lnTo>
                      <a:pt x="53" y="306"/>
                    </a:lnTo>
                    <a:lnTo>
                      <a:pt x="52" y="305"/>
                    </a:lnTo>
                    <a:lnTo>
                      <a:pt x="49" y="301"/>
                    </a:lnTo>
                    <a:lnTo>
                      <a:pt x="48" y="300"/>
                    </a:lnTo>
                    <a:lnTo>
                      <a:pt x="48" y="298"/>
                    </a:lnTo>
                    <a:lnTo>
                      <a:pt x="47" y="298"/>
                    </a:lnTo>
                    <a:lnTo>
                      <a:pt x="46" y="298"/>
                    </a:lnTo>
                    <a:lnTo>
                      <a:pt x="46" y="297"/>
                    </a:lnTo>
                    <a:lnTo>
                      <a:pt x="46" y="296"/>
                    </a:lnTo>
                    <a:lnTo>
                      <a:pt x="45" y="295"/>
                    </a:lnTo>
                    <a:lnTo>
                      <a:pt x="45" y="294"/>
                    </a:lnTo>
                    <a:lnTo>
                      <a:pt x="44" y="293"/>
                    </a:lnTo>
                    <a:lnTo>
                      <a:pt x="42" y="289"/>
                    </a:lnTo>
                    <a:lnTo>
                      <a:pt x="40" y="287"/>
                    </a:lnTo>
                    <a:lnTo>
                      <a:pt x="39" y="287"/>
                    </a:lnTo>
                    <a:lnTo>
                      <a:pt x="39" y="286"/>
                    </a:lnTo>
                    <a:lnTo>
                      <a:pt x="36" y="284"/>
                    </a:lnTo>
                    <a:lnTo>
                      <a:pt x="36" y="285"/>
                    </a:lnTo>
                    <a:lnTo>
                      <a:pt x="35" y="284"/>
                    </a:lnTo>
                    <a:lnTo>
                      <a:pt x="36" y="282"/>
                    </a:lnTo>
                    <a:lnTo>
                      <a:pt x="37" y="282"/>
                    </a:lnTo>
                    <a:lnTo>
                      <a:pt x="38" y="281"/>
                    </a:lnTo>
                    <a:lnTo>
                      <a:pt x="38" y="280"/>
                    </a:lnTo>
                    <a:lnTo>
                      <a:pt x="37" y="280"/>
                    </a:lnTo>
                    <a:lnTo>
                      <a:pt x="36" y="280"/>
                    </a:lnTo>
                    <a:lnTo>
                      <a:pt x="35" y="280"/>
                    </a:lnTo>
                    <a:lnTo>
                      <a:pt x="34" y="279"/>
                    </a:lnTo>
                    <a:lnTo>
                      <a:pt x="32" y="279"/>
                    </a:lnTo>
                    <a:lnTo>
                      <a:pt x="31" y="279"/>
                    </a:lnTo>
                    <a:lnTo>
                      <a:pt x="31" y="278"/>
                    </a:lnTo>
                    <a:lnTo>
                      <a:pt x="28" y="276"/>
                    </a:lnTo>
                    <a:lnTo>
                      <a:pt x="28" y="277"/>
                    </a:lnTo>
                    <a:lnTo>
                      <a:pt x="27" y="277"/>
                    </a:lnTo>
                    <a:lnTo>
                      <a:pt x="26" y="277"/>
                    </a:lnTo>
                    <a:lnTo>
                      <a:pt x="27" y="277"/>
                    </a:lnTo>
                    <a:lnTo>
                      <a:pt x="26" y="277"/>
                    </a:lnTo>
                    <a:lnTo>
                      <a:pt x="25" y="277"/>
                    </a:lnTo>
                    <a:lnTo>
                      <a:pt x="23" y="277"/>
                    </a:lnTo>
                    <a:lnTo>
                      <a:pt x="22" y="278"/>
                    </a:lnTo>
                    <a:lnTo>
                      <a:pt x="21" y="278"/>
                    </a:lnTo>
                    <a:lnTo>
                      <a:pt x="21" y="279"/>
                    </a:lnTo>
                    <a:lnTo>
                      <a:pt x="20" y="279"/>
                    </a:lnTo>
                    <a:lnTo>
                      <a:pt x="20" y="278"/>
                    </a:lnTo>
                    <a:lnTo>
                      <a:pt x="19" y="278"/>
                    </a:lnTo>
                    <a:lnTo>
                      <a:pt x="18" y="278"/>
                    </a:lnTo>
                    <a:lnTo>
                      <a:pt x="17" y="278"/>
                    </a:lnTo>
                    <a:lnTo>
                      <a:pt x="15" y="279"/>
                    </a:lnTo>
                    <a:lnTo>
                      <a:pt x="15" y="278"/>
                    </a:lnTo>
                    <a:lnTo>
                      <a:pt x="15" y="277"/>
                    </a:lnTo>
                    <a:lnTo>
                      <a:pt x="17" y="277"/>
                    </a:lnTo>
                    <a:lnTo>
                      <a:pt x="17" y="276"/>
                    </a:lnTo>
                    <a:lnTo>
                      <a:pt x="15" y="276"/>
                    </a:lnTo>
                    <a:lnTo>
                      <a:pt x="14" y="277"/>
                    </a:lnTo>
                    <a:lnTo>
                      <a:pt x="15" y="277"/>
                    </a:lnTo>
                    <a:lnTo>
                      <a:pt x="14" y="278"/>
                    </a:lnTo>
                    <a:lnTo>
                      <a:pt x="13" y="279"/>
                    </a:lnTo>
                    <a:lnTo>
                      <a:pt x="12" y="279"/>
                    </a:lnTo>
                    <a:lnTo>
                      <a:pt x="13" y="278"/>
                    </a:lnTo>
                    <a:lnTo>
                      <a:pt x="14" y="277"/>
                    </a:lnTo>
                    <a:lnTo>
                      <a:pt x="13" y="277"/>
                    </a:lnTo>
                    <a:lnTo>
                      <a:pt x="12" y="277"/>
                    </a:lnTo>
                    <a:lnTo>
                      <a:pt x="12" y="278"/>
                    </a:lnTo>
                    <a:lnTo>
                      <a:pt x="11" y="278"/>
                    </a:lnTo>
                    <a:lnTo>
                      <a:pt x="11" y="277"/>
                    </a:lnTo>
                    <a:lnTo>
                      <a:pt x="10" y="277"/>
                    </a:lnTo>
                    <a:lnTo>
                      <a:pt x="9" y="277"/>
                    </a:lnTo>
                    <a:lnTo>
                      <a:pt x="9" y="276"/>
                    </a:lnTo>
                    <a:lnTo>
                      <a:pt x="8" y="276"/>
                    </a:lnTo>
                    <a:lnTo>
                      <a:pt x="8" y="275"/>
                    </a:lnTo>
                    <a:lnTo>
                      <a:pt x="8" y="276"/>
                    </a:lnTo>
                    <a:lnTo>
                      <a:pt x="6" y="276"/>
                    </a:lnTo>
                    <a:lnTo>
                      <a:pt x="6" y="275"/>
                    </a:lnTo>
                    <a:lnTo>
                      <a:pt x="6" y="276"/>
                    </a:lnTo>
                    <a:lnTo>
                      <a:pt x="5" y="276"/>
                    </a:lnTo>
                    <a:lnTo>
                      <a:pt x="5" y="277"/>
                    </a:lnTo>
                    <a:lnTo>
                      <a:pt x="4" y="277"/>
                    </a:lnTo>
                    <a:lnTo>
                      <a:pt x="4" y="278"/>
                    </a:lnTo>
                    <a:lnTo>
                      <a:pt x="5" y="279"/>
                    </a:lnTo>
                    <a:lnTo>
                      <a:pt x="4" y="279"/>
                    </a:lnTo>
                    <a:lnTo>
                      <a:pt x="4" y="280"/>
                    </a:lnTo>
                    <a:lnTo>
                      <a:pt x="4" y="279"/>
                    </a:lnTo>
                    <a:lnTo>
                      <a:pt x="4" y="280"/>
                    </a:lnTo>
                    <a:lnTo>
                      <a:pt x="4" y="281"/>
                    </a:lnTo>
                    <a:lnTo>
                      <a:pt x="3" y="281"/>
                    </a:lnTo>
                    <a:lnTo>
                      <a:pt x="2" y="282"/>
                    </a:lnTo>
                    <a:lnTo>
                      <a:pt x="2" y="281"/>
                    </a:lnTo>
                    <a:lnTo>
                      <a:pt x="2" y="280"/>
                    </a:lnTo>
                    <a:lnTo>
                      <a:pt x="2" y="279"/>
                    </a:lnTo>
                    <a:lnTo>
                      <a:pt x="2" y="278"/>
                    </a:lnTo>
                    <a:lnTo>
                      <a:pt x="1" y="277"/>
                    </a:lnTo>
                    <a:lnTo>
                      <a:pt x="0" y="278"/>
                    </a:lnTo>
                    <a:lnTo>
                      <a:pt x="0" y="277"/>
                    </a:lnTo>
                    <a:lnTo>
                      <a:pt x="1" y="276"/>
                    </a:lnTo>
                    <a:lnTo>
                      <a:pt x="1" y="275"/>
                    </a:lnTo>
                    <a:lnTo>
                      <a:pt x="2" y="275"/>
                    </a:lnTo>
                    <a:lnTo>
                      <a:pt x="2" y="273"/>
                    </a:lnTo>
                    <a:lnTo>
                      <a:pt x="3" y="273"/>
                    </a:lnTo>
                    <a:lnTo>
                      <a:pt x="2" y="272"/>
                    </a:lnTo>
                    <a:lnTo>
                      <a:pt x="3" y="272"/>
                    </a:lnTo>
                    <a:lnTo>
                      <a:pt x="4" y="272"/>
                    </a:lnTo>
                    <a:lnTo>
                      <a:pt x="3" y="272"/>
                    </a:lnTo>
                    <a:lnTo>
                      <a:pt x="4" y="272"/>
                    </a:lnTo>
                    <a:lnTo>
                      <a:pt x="5" y="272"/>
                    </a:lnTo>
                    <a:lnTo>
                      <a:pt x="4" y="272"/>
                    </a:lnTo>
                    <a:lnTo>
                      <a:pt x="4" y="271"/>
                    </a:lnTo>
                    <a:lnTo>
                      <a:pt x="4" y="270"/>
                    </a:lnTo>
                    <a:lnTo>
                      <a:pt x="5" y="270"/>
                    </a:lnTo>
                    <a:lnTo>
                      <a:pt x="5" y="269"/>
                    </a:lnTo>
                    <a:lnTo>
                      <a:pt x="5" y="265"/>
                    </a:lnTo>
                    <a:lnTo>
                      <a:pt x="6" y="265"/>
                    </a:lnTo>
                    <a:lnTo>
                      <a:pt x="6" y="267"/>
                    </a:lnTo>
                    <a:lnTo>
                      <a:pt x="6" y="265"/>
                    </a:lnTo>
                    <a:lnTo>
                      <a:pt x="5" y="265"/>
                    </a:lnTo>
                    <a:lnTo>
                      <a:pt x="6" y="264"/>
                    </a:lnTo>
                    <a:lnTo>
                      <a:pt x="8" y="262"/>
                    </a:lnTo>
                    <a:lnTo>
                      <a:pt x="9" y="260"/>
                    </a:lnTo>
                    <a:lnTo>
                      <a:pt x="10" y="256"/>
                    </a:lnTo>
                    <a:lnTo>
                      <a:pt x="11" y="254"/>
                    </a:lnTo>
                    <a:lnTo>
                      <a:pt x="11" y="253"/>
                    </a:lnTo>
                    <a:lnTo>
                      <a:pt x="12" y="252"/>
                    </a:lnTo>
                    <a:lnTo>
                      <a:pt x="13" y="248"/>
                    </a:lnTo>
                    <a:lnTo>
                      <a:pt x="13" y="245"/>
                    </a:lnTo>
                    <a:lnTo>
                      <a:pt x="13" y="242"/>
                    </a:lnTo>
                    <a:lnTo>
                      <a:pt x="12" y="239"/>
                    </a:lnTo>
                    <a:lnTo>
                      <a:pt x="13" y="235"/>
                    </a:lnTo>
                    <a:lnTo>
                      <a:pt x="13" y="233"/>
                    </a:lnTo>
                    <a:lnTo>
                      <a:pt x="14" y="230"/>
                    </a:lnTo>
                    <a:lnTo>
                      <a:pt x="15" y="229"/>
                    </a:lnTo>
                    <a:lnTo>
                      <a:pt x="15" y="228"/>
                    </a:lnTo>
                    <a:lnTo>
                      <a:pt x="15" y="227"/>
                    </a:lnTo>
                    <a:lnTo>
                      <a:pt x="15" y="225"/>
                    </a:lnTo>
                    <a:lnTo>
                      <a:pt x="15" y="223"/>
                    </a:lnTo>
                    <a:lnTo>
                      <a:pt x="14" y="223"/>
                    </a:lnTo>
                    <a:lnTo>
                      <a:pt x="15" y="221"/>
                    </a:lnTo>
                    <a:lnTo>
                      <a:pt x="17" y="219"/>
                    </a:lnTo>
                    <a:lnTo>
                      <a:pt x="17" y="215"/>
                    </a:lnTo>
                    <a:lnTo>
                      <a:pt x="17" y="214"/>
                    </a:lnTo>
                    <a:lnTo>
                      <a:pt x="17" y="213"/>
                    </a:lnTo>
                    <a:lnTo>
                      <a:pt x="17" y="212"/>
                    </a:lnTo>
                    <a:lnTo>
                      <a:pt x="18" y="210"/>
                    </a:lnTo>
                    <a:lnTo>
                      <a:pt x="19" y="204"/>
                    </a:lnTo>
                    <a:lnTo>
                      <a:pt x="19" y="203"/>
                    </a:lnTo>
                    <a:lnTo>
                      <a:pt x="20" y="202"/>
                    </a:lnTo>
                    <a:lnTo>
                      <a:pt x="20" y="201"/>
                    </a:lnTo>
                    <a:lnTo>
                      <a:pt x="20" y="200"/>
                    </a:lnTo>
                    <a:lnTo>
                      <a:pt x="21" y="198"/>
                    </a:lnTo>
                    <a:lnTo>
                      <a:pt x="21" y="197"/>
                    </a:lnTo>
                    <a:lnTo>
                      <a:pt x="21" y="196"/>
                    </a:lnTo>
                    <a:lnTo>
                      <a:pt x="21" y="195"/>
                    </a:lnTo>
                    <a:lnTo>
                      <a:pt x="22" y="196"/>
                    </a:lnTo>
                    <a:lnTo>
                      <a:pt x="22" y="195"/>
                    </a:lnTo>
                    <a:lnTo>
                      <a:pt x="22" y="194"/>
                    </a:lnTo>
                    <a:lnTo>
                      <a:pt x="22" y="193"/>
                    </a:lnTo>
                    <a:lnTo>
                      <a:pt x="22" y="192"/>
                    </a:lnTo>
                    <a:lnTo>
                      <a:pt x="29" y="193"/>
                    </a:lnTo>
                    <a:lnTo>
                      <a:pt x="36" y="194"/>
                    </a:lnTo>
                    <a:lnTo>
                      <a:pt x="45" y="196"/>
                    </a:lnTo>
                    <a:lnTo>
                      <a:pt x="53" y="197"/>
                    </a:lnTo>
                    <a:lnTo>
                      <a:pt x="62" y="198"/>
                    </a:lnTo>
                    <a:lnTo>
                      <a:pt x="69" y="201"/>
                    </a:lnTo>
                    <a:lnTo>
                      <a:pt x="72" y="201"/>
                    </a:lnTo>
                    <a:lnTo>
                      <a:pt x="79" y="202"/>
                    </a:lnTo>
                    <a:lnTo>
                      <a:pt x="86" y="203"/>
                    </a:lnTo>
                    <a:lnTo>
                      <a:pt x="87" y="203"/>
                    </a:lnTo>
                    <a:lnTo>
                      <a:pt x="89" y="202"/>
                    </a:lnTo>
                    <a:lnTo>
                      <a:pt x="95" y="197"/>
                    </a:lnTo>
                    <a:lnTo>
                      <a:pt x="101" y="192"/>
                    </a:lnTo>
                    <a:lnTo>
                      <a:pt x="108" y="186"/>
                    </a:lnTo>
                    <a:lnTo>
                      <a:pt x="113" y="183"/>
                    </a:lnTo>
                    <a:lnTo>
                      <a:pt x="116" y="176"/>
                    </a:lnTo>
                    <a:lnTo>
                      <a:pt x="121" y="169"/>
                    </a:lnTo>
                    <a:lnTo>
                      <a:pt x="123" y="164"/>
                    </a:lnTo>
                    <a:lnTo>
                      <a:pt x="126" y="159"/>
                    </a:lnTo>
                    <a:lnTo>
                      <a:pt x="127" y="158"/>
                    </a:lnTo>
                    <a:lnTo>
                      <a:pt x="130" y="156"/>
                    </a:lnTo>
                    <a:lnTo>
                      <a:pt x="134" y="155"/>
                    </a:lnTo>
                    <a:lnTo>
                      <a:pt x="140" y="154"/>
                    </a:lnTo>
                    <a:lnTo>
                      <a:pt x="149" y="153"/>
                    </a:lnTo>
                    <a:lnTo>
                      <a:pt x="157" y="151"/>
                    </a:lnTo>
                    <a:lnTo>
                      <a:pt x="165" y="150"/>
                    </a:lnTo>
                    <a:lnTo>
                      <a:pt x="172" y="147"/>
                    </a:lnTo>
                    <a:lnTo>
                      <a:pt x="173" y="146"/>
                    </a:lnTo>
                    <a:lnTo>
                      <a:pt x="176" y="141"/>
                    </a:lnTo>
                    <a:lnTo>
                      <a:pt x="178" y="135"/>
                    </a:lnTo>
                    <a:lnTo>
                      <a:pt x="180" y="130"/>
                    </a:lnTo>
                    <a:lnTo>
                      <a:pt x="182" y="126"/>
                    </a:lnTo>
                    <a:lnTo>
                      <a:pt x="183" y="125"/>
                    </a:lnTo>
                    <a:lnTo>
                      <a:pt x="184" y="123"/>
                    </a:lnTo>
                    <a:lnTo>
                      <a:pt x="191" y="120"/>
                    </a:lnTo>
                    <a:lnTo>
                      <a:pt x="198" y="116"/>
                    </a:lnTo>
                    <a:lnTo>
                      <a:pt x="202" y="113"/>
                    </a:lnTo>
                    <a:lnTo>
                      <a:pt x="200" y="110"/>
                    </a:lnTo>
                    <a:lnTo>
                      <a:pt x="193" y="102"/>
                    </a:lnTo>
                    <a:lnTo>
                      <a:pt x="186" y="94"/>
                    </a:lnTo>
                    <a:lnTo>
                      <a:pt x="180" y="86"/>
                    </a:lnTo>
                    <a:lnTo>
                      <a:pt x="174" y="78"/>
                    </a:lnTo>
                    <a:lnTo>
                      <a:pt x="173" y="78"/>
                    </a:lnTo>
                    <a:lnTo>
                      <a:pt x="165" y="69"/>
                    </a:lnTo>
                    <a:lnTo>
                      <a:pt x="157" y="61"/>
                    </a:lnTo>
                    <a:lnTo>
                      <a:pt x="149" y="52"/>
                    </a:lnTo>
                    <a:lnTo>
                      <a:pt x="141" y="44"/>
                    </a:lnTo>
                    <a:lnTo>
                      <a:pt x="144" y="43"/>
                    </a:lnTo>
                    <a:lnTo>
                      <a:pt x="157" y="39"/>
                    </a:lnTo>
                    <a:lnTo>
                      <a:pt x="172" y="35"/>
                    </a:lnTo>
                    <a:lnTo>
                      <a:pt x="186" y="30"/>
                    </a:lnTo>
                    <a:lnTo>
                      <a:pt x="190" y="29"/>
                    </a:lnTo>
                    <a:lnTo>
                      <a:pt x="201" y="26"/>
                    </a:lnTo>
                    <a:lnTo>
                      <a:pt x="203" y="26"/>
                    </a:lnTo>
                    <a:lnTo>
                      <a:pt x="213" y="22"/>
                    </a:lnTo>
                    <a:lnTo>
                      <a:pt x="227" y="18"/>
                    </a:lnTo>
                    <a:lnTo>
                      <a:pt x="241" y="14"/>
                    </a:lnTo>
                    <a:lnTo>
                      <a:pt x="254" y="10"/>
                    </a:lnTo>
                    <a:lnTo>
                      <a:pt x="261" y="9"/>
                    </a:lnTo>
                    <a:lnTo>
                      <a:pt x="263" y="8"/>
                    </a:lnTo>
                    <a:lnTo>
                      <a:pt x="270" y="1"/>
                    </a:lnTo>
                    <a:lnTo>
                      <a:pt x="271" y="0"/>
                    </a:lnTo>
                    <a:lnTo>
                      <a:pt x="272" y="0"/>
                    </a:lnTo>
                    <a:lnTo>
                      <a:pt x="285" y="2"/>
                    </a:lnTo>
                    <a:lnTo>
                      <a:pt x="296" y="3"/>
                    </a:lnTo>
                    <a:lnTo>
                      <a:pt x="307" y="5"/>
                    </a:lnTo>
                    <a:lnTo>
                      <a:pt x="320" y="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73" name="Freeform 156">
                <a:extLst>
                  <a:ext uri="{FF2B5EF4-FFF2-40B4-BE49-F238E27FC236}">
                    <a16:creationId xmlns:a16="http://schemas.microsoft.com/office/drawing/2014/main" id="{D7B6A94C-45F8-C29B-09D0-E6CA21DE1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1802" y="4108599"/>
                <a:ext cx="41275" cy="30163"/>
              </a:xfrm>
              <a:custGeom>
                <a:avLst/>
                <a:gdLst>
                  <a:gd name="T0" fmla="*/ 9 w 26"/>
                  <a:gd name="T1" fmla="*/ 9 h 19"/>
                  <a:gd name="T2" fmla="*/ 12 w 26"/>
                  <a:gd name="T3" fmla="*/ 10 h 19"/>
                  <a:gd name="T4" fmla="*/ 14 w 26"/>
                  <a:gd name="T5" fmla="*/ 9 h 19"/>
                  <a:gd name="T6" fmla="*/ 16 w 26"/>
                  <a:gd name="T7" fmla="*/ 10 h 19"/>
                  <a:gd name="T8" fmla="*/ 18 w 26"/>
                  <a:gd name="T9" fmla="*/ 10 h 19"/>
                  <a:gd name="T10" fmla="*/ 16 w 26"/>
                  <a:gd name="T11" fmla="*/ 8 h 19"/>
                  <a:gd name="T12" fmla="*/ 17 w 26"/>
                  <a:gd name="T13" fmla="*/ 5 h 19"/>
                  <a:gd name="T14" fmla="*/ 18 w 26"/>
                  <a:gd name="T15" fmla="*/ 4 h 19"/>
                  <a:gd name="T16" fmla="*/ 21 w 26"/>
                  <a:gd name="T17" fmla="*/ 5 h 19"/>
                  <a:gd name="T18" fmla="*/ 22 w 26"/>
                  <a:gd name="T19" fmla="*/ 8 h 19"/>
                  <a:gd name="T20" fmla="*/ 23 w 26"/>
                  <a:gd name="T21" fmla="*/ 9 h 19"/>
                  <a:gd name="T22" fmla="*/ 25 w 26"/>
                  <a:gd name="T23" fmla="*/ 11 h 19"/>
                  <a:gd name="T24" fmla="*/ 25 w 26"/>
                  <a:gd name="T25" fmla="*/ 13 h 19"/>
                  <a:gd name="T26" fmla="*/ 25 w 26"/>
                  <a:gd name="T27" fmla="*/ 16 h 19"/>
                  <a:gd name="T28" fmla="*/ 25 w 26"/>
                  <a:gd name="T29" fmla="*/ 19 h 19"/>
                  <a:gd name="T30" fmla="*/ 22 w 26"/>
                  <a:gd name="T31" fmla="*/ 17 h 19"/>
                  <a:gd name="T32" fmla="*/ 20 w 26"/>
                  <a:gd name="T33" fmla="*/ 16 h 19"/>
                  <a:gd name="T34" fmla="*/ 21 w 26"/>
                  <a:gd name="T35" fmla="*/ 14 h 19"/>
                  <a:gd name="T36" fmla="*/ 21 w 26"/>
                  <a:gd name="T37" fmla="*/ 12 h 19"/>
                  <a:gd name="T38" fmla="*/ 18 w 26"/>
                  <a:gd name="T39" fmla="*/ 12 h 19"/>
                  <a:gd name="T40" fmla="*/ 15 w 26"/>
                  <a:gd name="T41" fmla="*/ 12 h 19"/>
                  <a:gd name="T42" fmla="*/ 13 w 26"/>
                  <a:gd name="T43" fmla="*/ 13 h 19"/>
                  <a:gd name="T44" fmla="*/ 11 w 26"/>
                  <a:gd name="T45" fmla="*/ 12 h 19"/>
                  <a:gd name="T46" fmla="*/ 8 w 26"/>
                  <a:gd name="T47" fmla="*/ 11 h 19"/>
                  <a:gd name="T48" fmla="*/ 5 w 26"/>
                  <a:gd name="T49" fmla="*/ 9 h 19"/>
                  <a:gd name="T50" fmla="*/ 4 w 26"/>
                  <a:gd name="T51" fmla="*/ 5 h 19"/>
                  <a:gd name="T52" fmla="*/ 1 w 26"/>
                  <a:gd name="T53" fmla="*/ 4 h 19"/>
                  <a:gd name="T54" fmla="*/ 0 w 26"/>
                  <a:gd name="T55" fmla="*/ 2 h 19"/>
                  <a:gd name="T56" fmla="*/ 0 w 26"/>
                  <a:gd name="T57" fmla="*/ 0 h 19"/>
                  <a:gd name="T58" fmla="*/ 3 w 26"/>
                  <a:gd name="T59" fmla="*/ 1 h 19"/>
                  <a:gd name="T60" fmla="*/ 6 w 26"/>
                  <a:gd name="T61" fmla="*/ 3 h 19"/>
                  <a:gd name="T62" fmla="*/ 6 w 26"/>
                  <a:gd name="T63" fmla="*/ 5 h 19"/>
                  <a:gd name="T64" fmla="*/ 7 w 26"/>
                  <a:gd name="T65" fmla="*/ 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6" h="19">
                    <a:moveTo>
                      <a:pt x="8" y="9"/>
                    </a:moveTo>
                    <a:lnTo>
                      <a:pt x="9" y="9"/>
                    </a:lnTo>
                    <a:lnTo>
                      <a:pt x="12" y="9"/>
                    </a:lnTo>
                    <a:lnTo>
                      <a:pt x="12" y="10"/>
                    </a:lnTo>
                    <a:lnTo>
                      <a:pt x="13" y="10"/>
                    </a:lnTo>
                    <a:lnTo>
                      <a:pt x="14" y="9"/>
                    </a:lnTo>
                    <a:lnTo>
                      <a:pt x="15" y="9"/>
                    </a:lnTo>
                    <a:lnTo>
                      <a:pt x="16" y="10"/>
                    </a:lnTo>
                    <a:lnTo>
                      <a:pt x="16" y="11"/>
                    </a:lnTo>
                    <a:lnTo>
                      <a:pt x="18" y="10"/>
                    </a:lnTo>
                    <a:lnTo>
                      <a:pt x="17" y="10"/>
                    </a:lnTo>
                    <a:lnTo>
                      <a:pt x="16" y="8"/>
                    </a:lnTo>
                    <a:lnTo>
                      <a:pt x="16" y="6"/>
                    </a:lnTo>
                    <a:lnTo>
                      <a:pt x="17" y="5"/>
                    </a:lnTo>
                    <a:lnTo>
                      <a:pt x="17" y="4"/>
                    </a:lnTo>
                    <a:lnTo>
                      <a:pt x="18" y="4"/>
                    </a:lnTo>
                    <a:lnTo>
                      <a:pt x="20" y="4"/>
                    </a:lnTo>
                    <a:lnTo>
                      <a:pt x="21" y="5"/>
                    </a:lnTo>
                    <a:lnTo>
                      <a:pt x="21" y="6"/>
                    </a:lnTo>
                    <a:lnTo>
                      <a:pt x="22" y="8"/>
                    </a:lnTo>
                    <a:lnTo>
                      <a:pt x="22" y="9"/>
                    </a:lnTo>
                    <a:lnTo>
                      <a:pt x="23" y="9"/>
                    </a:lnTo>
                    <a:lnTo>
                      <a:pt x="23" y="10"/>
                    </a:lnTo>
                    <a:lnTo>
                      <a:pt x="25" y="11"/>
                    </a:lnTo>
                    <a:lnTo>
                      <a:pt x="25" y="12"/>
                    </a:lnTo>
                    <a:lnTo>
                      <a:pt x="25" y="13"/>
                    </a:lnTo>
                    <a:lnTo>
                      <a:pt x="25" y="14"/>
                    </a:lnTo>
                    <a:lnTo>
                      <a:pt x="25" y="16"/>
                    </a:lnTo>
                    <a:lnTo>
                      <a:pt x="26" y="18"/>
                    </a:lnTo>
                    <a:lnTo>
                      <a:pt x="25" y="19"/>
                    </a:lnTo>
                    <a:lnTo>
                      <a:pt x="24" y="19"/>
                    </a:lnTo>
                    <a:lnTo>
                      <a:pt x="22" y="17"/>
                    </a:lnTo>
                    <a:lnTo>
                      <a:pt x="21" y="17"/>
                    </a:lnTo>
                    <a:lnTo>
                      <a:pt x="20" y="16"/>
                    </a:lnTo>
                    <a:lnTo>
                      <a:pt x="18" y="16"/>
                    </a:lnTo>
                    <a:lnTo>
                      <a:pt x="21" y="14"/>
                    </a:lnTo>
                    <a:lnTo>
                      <a:pt x="22" y="14"/>
                    </a:lnTo>
                    <a:lnTo>
                      <a:pt x="21" y="12"/>
                    </a:lnTo>
                    <a:lnTo>
                      <a:pt x="20" y="12"/>
                    </a:lnTo>
                    <a:lnTo>
                      <a:pt x="18" y="12"/>
                    </a:lnTo>
                    <a:lnTo>
                      <a:pt x="16" y="12"/>
                    </a:lnTo>
                    <a:lnTo>
                      <a:pt x="15" y="12"/>
                    </a:lnTo>
                    <a:lnTo>
                      <a:pt x="14" y="13"/>
                    </a:lnTo>
                    <a:lnTo>
                      <a:pt x="13" y="13"/>
                    </a:lnTo>
                    <a:lnTo>
                      <a:pt x="12" y="13"/>
                    </a:lnTo>
                    <a:lnTo>
                      <a:pt x="11" y="12"/>
                    </a:lnTo>
                    <a:lnTo>
                      <a:pt x="9" y="11"/>
                    </a:lnTo>
                    <a:lnTo>
                      <a:pt x="8" y="11"/>
                    </a:lnTo>
                    <a:lnTo>
                      <a:pt x="7" y="10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4" y="5"/>
                    </a:lnTo>
                    <a:lnTo>
                      <a:pt x="3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1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6" y="4"/>
                    </a:lnTo>
                    <a:lnTo>
                      <a:pt x="6" y="5"/>
                    </a:lnTo>
                    <a:lnTo>
                      <a:pt x="6" y="6"/>
                    </a:lnTo>
                    <a:lnTo>
                      <a:pt x="7" y="8"/>
                    </a:lnTo>
                    <a:lnTo>
                      <a:pt x="8" y="9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74" name="Freeform 157">
                <a:extLst>
                  <a:ext uri="{FF2B5EF4-FFF2-40B4-BE49-F238E27FC236}">
                    <a16:creationId xmlns:a16="http://schemas.microsoft.com/office/drawing/2014/main" id="{58EFCB32-0AC0-1018-521B-B7F1CFDABD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740" y="4095899"/>
                <a:ext cx="15875" cy="25400"/>
              </a:xfrm>
              <a:custGeom>
                <a:avLst/>
                <a:gdLst>
                  <a:gd name="T0" fmla="*/ 7 w 10"/>
                  <a:gd name="T1" fmla="*/ 4 h 16"/>
                  <a:gd name="T2" fmla="*/ 7 w 10"/>
                  <a:gd name="T3" fmla="*/ 5 h 16"/>
                  <a:gd name="T4" fmla="*/ 6 w 10"/>
                  <a:gd name="T5" fmla="*/ 7 h 16"/>
                  <a:gd name="T6" fmla="*/ 7 w 10"/>
                  <a:gd name="T7" fmla="*/ 8 h 16"/>
                  <a:gd name="T8" fmla="*/ 8 w 10"/>
                  <a:gd name="T9" fmla="*/ 9 h 16"/>
                  <a:gd name="T10" fmla="*/ 9 w 10"/>
                  <a:gd name="T11" fmla="*/ 10 h 16"/>
                  <a:gd name="T12" fmla="*/ 7 w 10"/>
                  <a:gd name="T13" fmla="*/ 10 h 16"/>
                  <a:gd name="T14" fmla="*/ 6 w 10"/>
                  <a:gd name="T15" fmla="*/ 11 h 16"/>
                  <a:gd name="T16" fmla="*/ 6 w 10"/>
                  <a:gd name="T17" fmla="*/ 12 h 16"/>
                  <a:gd name="T18" fmla="*/ 8 w 10"/>
                  <a:gd name="T19" fmla="*/ 12 h 16"/>
                  <a:gd name="T20" fmla="*/ 8 w 10"/>
                  <a:gd name="T21" fmla="*/ 13 h 16"/>
                  <a:gd name="T22" fmla="*/ 9 w 10"/>
                  <a:gd name="T23" fmla="*/ 13 h 16"/>
                  <a:gd name="T24" fmla="*/ 10 w 10"/>
                  <a:gd name="T25" fmla="*/ 14 h 16"/>
                  <a:gd name="T26" fmla="*/ 10 w 10"/>
                  <a:gd name="T27" fmla="*/ 16 h 16"/>
                  <a:gd name="T28" fmla="*/ 8 w 10"/>
                  <a:gd name="T29" fmla="*/ 14 h 16"/>
                  <a:gd name="T30" fmla="*/ 6 w 10"/>
                  <a:gd name="T31" fmla="*/ 14 h 16"/>
                  <a:gd name="T32" fmla="*/ 4 w 10"/>
                  <a:gd name="T33" fmla="*/ 13 h 16"/>
                  <a:gd name="T34" fmla="*/ 3 w 10"/>
                  <a:gd name="T35" fmla="*/ 12 h 16"/>
                  <a:gd name="T36" fmla="*/ 1 w 10"/>
                  <a:gd name="T37" fmla="*/ 10 h 16"/>
                  <a:gd name="T38" fmla="*/ 0 w 10"/>
                  <a:gd name="T39" fmla="*/ 8 h 16"/>
                  <a:gd name="T40" fmla="*/ 1 w 10"/>
                  <a:gd name="T41" fmla="*/ 7 h 16"/>
                  <a:gd name="T42" fmla="*/ 2 w 10"/>
                  <a:gd name="T43" fmla="*/ 7 h 16"/>
                  <a:gd name="T44" fmla="*/ 3 w 10"/>
                  <a:gd name="T45" fmla="*/ 7 h 16"/>
                  <a:gd name="T46" fmla="*/ 3 w 10"/>
                  <a:gd name="T47" fmla="*/ 5 h 16"/>
                  <a:gd name="T48" fmla="*/ 4 w 10"/>
                  <a:gd name="T49" fmla="*/ 4 h 16"/>
                  <a:gd name="T50" fmla="*/ 6 w 10"/>
                  <a:gd name="T51" fmla="*/ 4 h 16"/>
                  <a:gd name="T52" fmla="*/ 6 w 10"/>
                  <a:gd name="T53" fmla="*/ 3 h 16"/>
                  <a:gd name="T54" fmla="*/ 4 w 10"/>
                  <a:gd name="T55" fmla="*/ 2 h 16"/>
                  <a:gd name="T56" fmla="*/ 3 w 10"/>
                  <a:gd name="T57" fmla="*/ 1 h 16"/>
                  <a:gd name="T58" fmla="*/ 2 w 10"/>
                  <a:gd name="T59" fmla="*/ 1 h 16"/>
                  <a:gd name="T60" fmla="*/ 1 w 10"/>
                  <a:gd name="T61" fmla="*/ 1 h 16"/>
                  <a:gd name="T62" fmla="*/ 0 w 10"/>
                  <a:gd name="T63" fmla="*/ 1 h 16"/>
                  <a:gd name="T64" fmla="*/ 1 w 10"/>
                  <a:gd name="T65" fmla="*/ 0 h 16"/>
                  <a:gd name="T66" fmla="*/ 1 w 10"/>
                  <a:gd name="T67" fmla="*/ 1 h 16"/>
                  <a:gd name="T68" fmla="*/ 3 w 10"/>
                  <a:gd name="T69" fmla="*/ 1 h 16"/>
                  <a:gd name="T70" fmla="*/ 4 w 10"/>
                  <a:gd name="T71" fmla="*/ 1 h 16"/>
                  <a:gd name="T72" fmla="*/ 6 w 10"/>
                  <a:gd name="T73" fmla="*/ 2 h 16"/>
                  <a:gd name="T74" fmla="*/ 6 w 10"/>
                  <a:gd name="T75" fmla="*/ 3 h 16"/>
                  <a:gd name="T76" fmla="*/ 7 w 10"/>
                  <a:gd name="T77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0" h="16">
                    <a:moveTo>
                      <a:pt x="7" y="4"/>
                    </a:moveTo>
                    <a:lnTo>
                      <a:pt x="7" y="5"/>
                    </a:lnTo>
                    <a:lnTo>
                      <a:pt x="6" y="7"/>
                    </a:lnTo>
                    <a:lnTo>
                      <a:pt x="7" y="8"/>
                    </a:lnTo>
                    <a:lnTo>
                      <a:pt x="8" y="9"/>
                    </a:lnTo>
                    <a:lnTo>
                      <a:pt x="9" y="10"/>
                    </a:lnTo>
                    <a:lnTo>
                      <a:pt x="7" y="10"/>
                    </a:lnTo>
                    <a:lnTo>
                      <a:pt x="6" y="11"/>
                    </a:lnTo>
                    <a:lnTo>
                      <a:pt x="6" y="12"/>
                    </a:lnTo>
                    <a:lnTo>
                      <a:pt x="8" y="12"/>
                    </a:lnTo>
                    <a:lnTo>
                      <a:pt x="8" y="13"/>
                    </a:lnTo>
                    <a:lnTo>
                      <a:pt x="9" y="13"/>
                    </a:lnTo>
                    <a:lnTo>
                      <a:pt x="10" y="14"/>
                    </a:lnTo>
                    <a:lnTo>
                      <a:pt x="10" y="16"/>
                    </a:lnTo>
                    <a:lnTo>
                      <a:pt x="8" y="14"/>
                    </a:lnTo>
                    <a:lnTo>
                      <a:pt x="6" y="14"/>
                    </a:lnTo>
                    <a:lnTo>
                      <a:pt x="4" y="13"/>
                    </a:lnTo>
                    <a:lnTo>
                      <a:pt x="3" y="12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1" y="7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4" y="4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6" y="2"/>
                    </a:lnTo>
                    <a:lnTo>
                      <a:pt x="6" y="3"/>
                    </a:lnTo>
                    <a:lnTo>
                      <a:pt x="7" y="4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75" name="Freeform 158">
                <a:extLst>
                  <a:ext uri="{FF2B5EF4-FFF2-40B4-BE49-F238E27FC236}">
                    <a16:creationId xmlns:a16="http://schemas.microsoft.com/office/drawing/2014/main" id="{1913115F-74B1-1BCF-986E-D57A4F074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7777" y="3233886"/>
                <a:ext cx="9525" cy="9525"/>
              </a:xfrm>
              <a:custGeom>
                <a:avLst/>
                <a:gdLst>
                  <a:gd name="T0" fmla="*/ 3 w 6"/>
                  <a:gd name="T1" fmla="*/ 0 h 6"/>
                  <a:gd name="T2" fmla="*/ 3 w 6"/>
                  <a:gd name="T3" fmla="*/ 2 h 6"/>
                  <a:gd name="T4" fmla="*/ 5 w 6"/>
                  <a:gd name="T5" fmla="*/ 1 h 6"/>
                  <a:gd name="T6" fmla="*/ 5 w 6"/>
                  <a:gd name="T7" fmla="*/ 3 h 6"/>
                  <a:gd name="T8" fmla="*/ 6 w 6"/>
                  <a:gd name="T9" fmla="*/ 4 h 6"/>
                  <a:gd name="T10" fmla="*/ 5 w 6"/>
                  <a:gd name="T11" fmla="*/ 4 h 6"/>
                  <a:gd name="T12" fmla="*/ 5 w 6"/>
                  <a:gd name="T13" fmla="*/ 6 h 6"/>
                  <a:gd name="T14" fmla="*/ 5 w 6"/>
                  <a:gd name="T15" fmla="*/ 4 h 6"/>
                  <a:gd name="T16" fmla="*/ 3 w 6"/>
                  <a:gd name="T17" fmla="*/ 4 h 6"/>
                  <a:gd name="T18" fmla="*/ 3 w 6"/>
                  <a:gd name="T19" fmla="*/ 3 h 6"/>
                  <a:gd name="T20" fmla="*/ 2 w 6"/>
                  <a:gd name="T21" fmla="*/ 3 h 6"/>
                  <a:gd name="T22" fmla="*/ 1 w 6"/>
                  <a:gd name="T23" fmla="*/ 3 h 6"/>
                  <a:gd name="T24" fmla="*/ 1 w 6"/>
                  <a:gd name="T25" fmla="*/ 2 h 6"/>
                  <a:gd name="T26" fmla="*/ 0 w 6"/>
                  <a:gd name="T27" fmla="*/ 2 h 6"/>
                  <a:gd name="T28" fmla="*/ 0 w 6"/>
                  <a:gd name="T29" fmla="*/ 1 h 6"/>
                  <a:gd name="T30" fmla="*/ 1 w 6"/>
                  <a:gd name="T31" fmla="*/ 0 h 6"/>
                  <a:gd name="T32" fmla="*/ 2 w 6"/>
                  <a:gd name="T33" fmla="*/ 0 h 6"/>
                  <a:gd name="T34" fmla="*/ 3 w 6"/>
                  <a:gd name="T3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" h="6">
                    <a:moveTo>
                      <a:pt x="3" y="0"/>
                    </a:moveTo>
                    <a:lnTo>
                      <a:pt x="3" y="2"/>
                    </a:lnTo>
                    <a:lnTo>
                      <a:pt x="5" y="1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5" y="4"/>
                    </a:lnTo>
                    <a:lnTo>
                      <a:pt x="5" y="6"/>
                    </a:lnTo>
                    <a:lnTo>
                      <a:pt x="5" y="4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76" name="Freeform 159">
                <a:extLst>
                  <a:ext uri="{FF2B5EF4-FFF2-40B4-BE49-F238E27FC236}">
                    <a16:creationId xmlns:a16="http://schemas.microsoft.com/office/drawing/2014/main" id="{E16EF253-6BA3-DCC7-ED52-5C5EEAA27E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1902" y="3232299"/>
                <a:ext cx="17463" cy="14288"/>
              </a:xfrm>
              <a:custGeom>
                <a:avLst/>
                <a:gdLst>
                  <a:gd name="T0" fmla="*/ 2 w 11"/>
                  <a:gd name="T1" fmla="*/ 2 h 9"/>
                  <a:gd name="T2" fmla="*/ 3 w 11"/>
                  <a:gd name="T3" fmla="*/ 3 h 9"/>
                  <a:gd name="T4" fmla="*/ 6 w 11"/>
                  <a:gd name="T5" fmla="*/ 3 h 9"/>
                  <a:gd name="T6" fmla="*/ 7 w 11"/>
                  <a:gd name="T7" fmla="*/ 4 h 9"/>
                  <a:gd name="T8" fmla="*/ 8 w 11"/>
                  <a:gd name="T9" fmla="*/ 4 h 9"/>
                  <a:gd name="T10" fmla="*/ 7 w 11"/>
                  <a:gd name="T11" fmla="*/ 4 h 9"/>
                  <a:gd name="T12" fmla="*/ 7 w 11"/>
                  <a:gd name="T13" fmla="*/ 5 h 9"/>
                  <a:gd name="T14" fmla="*/ 8 w 11"/>
                  <a:gd name="T15" fmla="*/ 7 h 9"/>
                  <a:gd name="T16" fmla="*/ 9 w 11"/>
                  <a:gd name="T17" fmla="*/ 5 h 9"/>
                  <a:gd name="T18" fmla="*/ 10 w 11"/>
                  <a:gd name="T19" fmla="*/ 4 h 9"/>
                  <a:gd name="T20" fmla="*/ 11 w 11"/>
                  <a:gd name="T21" fmla="*/ 5 h 9"/>
                  <a:gd name="T22" fmla="*/ 10 w 11"/>
                  <a:gd name="T23" fmla="*/ 5 h 9"/>
                  <a:gd name="T24" fmla="*/ 9 w 11"/>
                  <a:gd name="T25" fmla="*/ 5 h 9"/>
                  <a:gd name="T26" fmla="*/ 9 w 11"/>
                  <a:gd name="T27" fmla="*/ 7 h 9"/>
                  <a:gd name="T28" fmla="*/ 8 w 11"/>
                  <a:gd name="T29" fmla="*/ 8 h 9"/>
                  <a:gd name="T30" fmla="*/ 7 w 11"/>
                  <a:gd name="T31" fmla="*/ 9 h 9"/>
                  <a:gd name="T32" fmla="*/ 6 w 11"/>
                  <a:gd name="T33" fmla="*/ 8 h 9"/>
                  <a:gd name="T34" fmla="*/ 4 w 11"/>
                  <a:gd name="T35" fmla="*/ 7 h 9"/>
                  <a:gd name="T36" fmla="*/ 3 w 11"/>
                  <a:gd name="T37" fmla="*/ 5 h 9"/>
                  <a:gd name="T38" fmla="*/ 1 w 11"/>
                  <a:gd name="T39" fmla="*/ 3 h 9"/>
                  <a:gd name="T40" fmla="*/ 1 w 11"/>
                  <a:gd name="T41" fmla="*/ 2 h 9"/>
                  <a:gd name="T42" fmla="*/ 0 w 11"/>
                  <a:gd name="T43" fmla="*/ 1 h 9"/>
                  <a:gd name="T44" fmla="*/ 0 w 11"/>
                  <a:gd name="T45" fmla="*/ 0 h 9"/>
                  <a:gd name="T46" fmla="*/ 1 w 11"/>
                  <a:gd name="T47" fmla="*/ 0 h 9"/>
                  <a:gd name="T48" fmla="*/ 2 w 11"/>
                  <a:gd name="T49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" h="9">
                    <a:moveTo>
                      <a:pt x="2" y="2"/>
                    </a:moveTo>
                    <a:lnTo>
                      <a:pt x="3" y="3"/>
                    </a:lnTo>
                    <a:lnTo>
                      <a:pt x="6" y="3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7" y="4"/>
                    </a:lnTo>
                    <a:lnTo>
                      <a:pt x="7" y="5"/>
                    </a:lnTo>
                    <a:lnTo>
                      <a:pt x="8" y="7"/>
                    </a:lnTo>
                    <a:lnTo>
                      <a:pt x="9" y="5"/>
                    </a:lnTo>
                    <a:lnTo>
                      <a:pt x="10" y="4"/>
                    </a:lnTo>
                    <a:lnTo>
                      <a:pt x="11" y="5"/>
                    </a:lnTo>
                    <a:lnTo>
                      <a:pt x="10" y="5"/>
                    </a:lnTo>
                    <a:lnTo>
                      <a:pt x="9" y="5"/>
                    </a:lnTo>
                    <a:lnTo>
                      <a:pt x="9" y="7"/>
                    </a:lnTo>
                    <a:lnTo>
                      <a:pt x="8" y="8"/>
                    </a:lnTo>
                    <a:lnTo>
                      <a:pt x="7" y="9"/>
                    </a:lnTo>
                    <a:lnTo>
                      <a:pt x="6" y="8"/>
                    </a:lnTo>
                    <a:lnTo>
                      <a:pt x="4" y="7"/>
                    </a:lnTo>
                    <a:lnTo>
                      <a:pt x="3" y="5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2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77" name="Freeform 160">
                <a:extLst>
                  <a:ext uri="{FF2B5EF4-FFF2-40B4-BE49-F238E27FC236}">
                    <a16:creationId xmlns:a16="http://schemas.microsoft.com/office/drawing/2014/main" id="{2A4446AA-5E32-E6F6-561C-2198C825FA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6665" y="3224361"/>
                <a:ext cx="4763" cy="317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2 h 2"/>
                  <a:gd name="T4" fmla="*/ 0 w 3"/>
                  <a:gd name="T5" fmla="*/ 1 h 2"/>
                  <a:gd name="T6" fmla="*/ 0 w 3"/>
                  <a:gd name="T7" fmla="*/ 0 h 2"/>
                  <a:gd name="T8" fmla="*/ 1 w 3"/>
                  <a:gd name="T9" fmla="*/ 0 h 2"/>
                  <a:gd name="T10" fmla="*/ 3 w 3"/>
                  <a:gd name="T11" fmla="*/ 0 h 2"/>
                  <a:gd name="T12" fmla="*/ 3 w 3"/>
                  <a:gd name="T13" fmla="*/ 1 h 2"/>
                  <a:gd name="T14" fmla="*/ 1 w 3"/>
                  <a:gd name="T1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1" y="2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78" name="Freeform 161">
                <a:extLst>
                  <a:ext uri="{FF2B5EF4-FFF2-40B4-BE49-F238E27FC236}">
                    <a16:creationId xmlns:a16="http://schemas.microsoft.com/office/drawing/2014/main" id="{D1172073-303A-FA25-64E9-903E88452D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2377" y="3222774"/>
                <a:ext cx="19050" cy="14288"/>
              </a:xfrm>
              <a:custGeom>
                <a:avLst/>
                <a:gdLst>
                  <a:gd name="T0" fmla="*/ 2 w 12"/>
                  <a:gd name="T1" fmla="*/ 1 h 9"/>
                  <a:gd name="T2" fmla="*/ 6 w 12"/>
                  <a:gd name="T3" fmla="*/ 3 h 9"/>
                  <a:gd name="T4" fmla="*/ 6 w 12"/>
                  <a:gd name="T5" fmla="*/ 5 h 9"/>
                  <a:gd name="T6" fmla="*/ 7 w 12"/>
                  <a:gd name="T7" fmla="*/ 5 h 9"/>
                  <a:gd name="T8" fmla="*/ 8 w 12"/>
                  <a:gd name="T9" fmla="*/ 6 h 9"/>
                  <a:gd name="T10" fmla="*/ 9 w 12"/>
                  <a:gd name="T11" fmla="*/ 6 h 9"/>
                  <a:gd name="T12" fmla="*/ 12 w 12"/>
                  <a:gd name="T13" fmla="*/ 8 h 9"/>
                  <a:gd name="T14" fmla="*/ 12 w 12"/>
                  <a:gd name="T15" fmla="*/ 9 h 9"/>
                  <a:gd name="T16" fmla="*/ 10 w 12"/>
                  <a:gd name="T17" fmla="*/ 8 h 9"/>
                  <a:gd name="T18" fmla="*/ 9 w 12"/>
                  <a:gd name="T19" fmla="*/ 8 h 9"/>
                  <a:gd name="T20" fmla="*/ 9 w 12"/>
                  <a:gd name="T21" fmla="*/ 7 h 9"/>
                  <a:gd name="T22" fmla="*/ 8 w 12"/>
                  <a:gd name="T23" fmla="*/ 7 h 9"/>
                  <a:gd name="T24" fmla="*/ 8 w 12"/>
                  <a:gd name="T25" fmla="*/ 6 h 9"/>
                  <a:gd name="T26" fmla="*/ 7 w 12"/>
                  <a:gd name="T27" fmla="*/ 6 h 9"/>
                  <a:gd name="T28" fmla="*/ 6 w 12"/>
                  <a:gd name="T29" fmla="*/ 5 h 9"/>
                  <a:gd name="T30" fmla="*/ 5 w 12"/>
                  <a:gd name="T31" fmla="*/ 5 h 9"/>
                  <a:gd name="T32" fmla="*/ 5 w 12"/>
                  <a:gd name="T33" fmla="*/ 3 h 9"/>
                  <a:gd name="T34" fmla="*/ 4 w 12"/>
                  <a:gd name="T35" fmla="*/ 3 h 9"/>
                  <a:gd name="T36" fmla="*/ 4 w 12"/>
                  <a:gd name="T37" fmla="*/ 2 h 9"/>
                  <a:gd name="T38" fmla="*/ 2 w 12"/>
                  <a:gd name="T39" fmla="*/ 1 h 9"/>
                  <a:gd name="T40" fmla="*/ 1 w 12"/>
                  <a:gd name="T41" fmla="*/ 1 h 9"/>
                  <a:gd name="T42" fmla="*/ 0 w 12"/>
                  <a:gd name="T43" fmla="*/ 2 h 9"/>
                  <a:gd name="T44" fmla="*/ 0 w 12"/>
                  <a:gd name="T45" fmla="*/ 1 h 9"/>
                  <a:gd name="T46" fmla="*/ 1 w 12"/>
                  <a:gd name="T47" fmla="*/ 0 h 9"/>
                  <a:gd name="T48" fmla="*/ 2 w 12"/>
                  <a:gd name="T49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" h="9">
                    <a:moveTo>
                      <a:pt x="2" y="1"/>
                    </a:moveTo>
                    <a:lnTo>
                      <a:pt x="6" y="3"/>
                    </a:lnTo>
                    <a:lnTo>
                      <a:pt x="6" y="5"/>
                    </a:lnTo>
                    <a:lnTo>
                      <a:pt x="7" y="5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2" y="8"/>
                    </a:lnTo>
                    <a:lnTo>
                      <a:pt x="12" y="9"/>
                    </a:lnTo>
                    <a:lnTo>
                      <a:pt x="10" y="8"/>
                    </a:lnTo>
                    <a:lnTo>
                      <a:pt x="9" y="8"/>
                    </a:lnTo>
                    <a:lnTo>
                      <a:pt x="9" y="7"/>
                    </a:lnTo>
                    <a:lnTo>
                      <a:pt x="8" y="7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6" y="5"/>
                    </a:lnTo>
                    <a:lnTo>
                      <a:pt x="5" y="5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2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79" name="Freeform 162">
                <a:extLst>
                  <a:ext uri="{FF2B5EF4-FFF2-40B4-BE49-F238E27FC236}">
                    <a16:creationId xmlns:a16="http://schemas.microsoft.com/office/drawing/2014/main" id="{D3795270-23E5-E9B1-EAA4-D55E7C0EA0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3015" y="3219599"/>
                <a:ext cx="3175" cy="11113"/>
              </a:xfrm>
              <a:custGeom>
                <a:avLst/>
                <a:gdLst>
                  <a:gd name="T0" fmla="*/ 2 w 2"/>
                  <a:gd name="T1" fmla="*/ 2 h 7"/>
                  <a:gd name="T2" fmla="*/ 1 w 2"/>
                  <a:gd name="T3" fmla="*/ 2 h 7"/>
                  <a:gd name="T4" fmla="*/ 1 w 2"/>
                  <a:gd name="T5" fmla="*/ 3 h 7"/>
                  <a:gd name="T6" fmla="*/ 2 w 2"/>
                  <a:gd name="T7" fmla="*/ 5 h 7"/>
                  <a:gd name="T8" fmla="*/ 2 w 2"/>
                  <a:gd name="T9" fmla="*/ 7 h 7"/>
                  <a:gd name="T10" fmla="*/ 1 w 2"/>
                  <a:gd name="T11" fmla="*/ 5 h 7"/>
                  <a:gd name="T12" fmla="*/ 1 w 2"/>
                  <a:gd name="T13" fmla="*/ 4 h 7"/>
                  <a:gd name="T14" fmla="*/ 0 w 2"/>
                  <a:gd name="T15" fmla="*/ 4 h 7"/>
                  <a:gd name="T16" fmla="*/ 0 w 2"/>
                  <a:gd name="T17" fmla="*/ 2 h 7"/>
                  <a:gd name="T18" fmla="*/ 0 w 2"/>
                  <a:gd name="T19" fmla="*/ 1 h 7"/>
                  <a:gd name="T20" fmla="*/ 1 w 2"/>
                  <a:gd name="T21" fmla="*/ 1 h 7"/>
                  <a:gd name="T22" fmla="*/ 1 w 2"/>
                  <a:gd name="T23" fmla="*/ 0 h 7"/>
                  <a:gd name="T24" fmla="*/ 2 w 2"/>
                  <a:gd name="T25" fmla="*/ 1 h 7"/>
                  <a:gd name="T26" fmla="*/ 2 w 2"/>
                  <a:gd name="T27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" h="7">
                    <a:moveTo>
                      <a:pt x="2" y="2"/>
                    </a:moveTo>
                    <a:lnTo>
                      <a:pt x="1" y="2"/>
                    </a:lnTo>
                    <a:lnTo>
                      <a:pt x="1" y="3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2" y="2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80" name="Freeform 163">
                <a:extLst>
                  <a:ext uri="{FF2B5EF4-FFF2-40B4-BE49-F238E27FC236}">
                    <a16:creationId xmlns:a16="http://schemas.microsoft.com/office/drawing/2014/main" id="{A5C58A33-C9AE-6812-731D-260CEFB5BE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4915" y="3210074"/>
                <a:ext cx="17463" cy="15875"/>
              </a:xfrm>
              <a:custGeom>
                <a:avLst/>
                <a:gdLst>
                  <a:gd name="T0" fmla="*/ 4 w 11"/>
                  <a:gd name="T1" fmla="*/ 5 h 10"/>
                  <a:gd name="T2" fmla="*/ 6 w 11"/>
                  <a:gd name="T3" fmla="*/ 7 h 10"/>
                  <a:gd name="T4" fmla="*/ 7 w 11"/>
                  <a:gd name="T5" fmla="*/ 7 h 10"/>
                  <a:gd name="T6" fmla="*/ 8 w 11"/>
                  <a:gd name="T7" fmla="*/ 7 h 10"/>
                  <a:gd name="T8" fmla="*/ 8 w 11"/>
                  <a:gd name="T9" fmla="*/ 8 h 10"/>
                  <a:gd name="T10" fmla="*/ 9 w 11"/>
                  <a:gd name="T11" fmla="*/ 8 h 10"/>
                  <a:gd name="T12" fmla="*/ 9 w 11"/>
                  <a:gd name="T13" fmla="*/ 9 h 10"/>
                  <a:gd name="T14" fmla="*/ 10 w 11"/>
                  <a:gd name="T15" fmla="*/ 8 h 10"/>
                  <a:gd name="T16" fmla="*/ 9 w 11"/>
                  <a:gd name="T17" fmla="*/ 8 h 10"/>
                  <a:gd name="T18" fmla="*/ 10 w 11"/>
                  <a:gd name="T19" fmla="*/ 8 h 10"/>
                  <a:gd name="T20" fmla="*/ 11 w 11"/>
                  <a:gd name="T21" fmla="*/ 8 h 10"/>
                  <a:gd name="T22" fmla="*/ 11 w 11"/>
                  <a:gd name="T23" fmla="*/ 9 h 10"/>
                  <a:gd name="T24" fmla="*/ 10 w 11"/>
                  <a:gd name="T25" fmla="*/ 10 h 10"/>
                  <a:gd name="T26" fmla="*/ 9 w 11"/>
                  <a:gd name="T27" fmla="*/ 9 h 10"/>
                  <a:gd name="T28" fmla="*/ 4 w 11"/>
                  <a:gd name="T29" fmla="*/ 7 h 10"/>
                  <a:gd name="T30" fmla="*/ 3 w 11"/>
                  <a:gd name="T31" fmla="*/ 7 h 10"/>
                  <a:gd name="T32" fmla="*/ 2 w 11"/>
                  <a:gd name="T33" fmla="*/ 7 h 10"/>
                  <a:gd name="T34" fmla="*/ 1 w 11"/>
                  <a:gd name="T35" fmla="*/ 6 h 10"/>
                  <a:gd name="T36" fmla="*/ 0 w 11"/>
                  <a:gd name="T37" fmla="*/ 5 h 10"/>
                  <a:gd name="T38" fmla="*/ 0 w 11"/>
                  <a:gd name="T39" fmla="*/ 3 h 10"/>
                  <a:gd name="T40" fmla="*/ 0 w 11"/>
                  <a:gd name="T41" fmla="*/ 2 h 10"/>
                  <a:gd name="T42" fmla="*/ 2 w 11"/>
                  <a:gd name="T43" fmla="*/ 1 h 10"/>
                  <a:gd name="T44" fmla="*/ 2 w 11"/>
                  <a:gd name="T45" fmla="*/ 0 h 10"/>
                  <a:gd name="T46" fmla="*/ 3 w 11"/>
                  <a:gd name="T47" fmla="*/ 0 h 10"/>
                  <a:gd name="T48" fmla="*/ 2 w 11"/>
                  <a:gd name="T49" fmla="*/ 1 h 10"/>
                  <a:gd name="T50" fmla="*/ 2 w 11"/>
                  <a:gd name="T51" fmla="*/ 2 h 10"/>
                  <a:gd name="T52" fmla="*/ 2 w 11"/>
                  <a:gd name="T53" fmla="*/ 3 h 10"/>
                  <a:gd name="T54" fmla="*/ 3 w 11"/>
                  <a:gd name="T55" fmla="*/ 5 h 10"/>
                  <a:gd name="T56" fmla="*/ 4 w 11"/>
                  <a:gd name="T5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" h="10">
                    <a:moveTo>
                      <a:pt x="4" y="5"/>
                    </a:moveTo>
                    <a:lnTo>
                      <a:pt x="6" y="7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9" y="8"/>
                    </a:lnTo>
                    <a:lnTo>
                      <a:pt x="9" y="9"/>
                    </a:lnTo>
                    <a:lnTo>
                      <a:pt x="10" y="8"/>
                    </a:lnTo>
                    <a:lnTo>
                      <a:pt x="9" y="8"/>
                    </a:lnTo>
                    <a:lnTo>
                      <a:pt x="10" y="8"/>
                    </a:lnTo>
                    <a:lnTo>
                      <a:pt x="11" y="8"/>
                    </a:lnTo>
                    <a:lnTo>
                      <a:pt x="11" y="9"/>
                    </a:lnTo>
                    <a:lnTo>
                      <a:pt x="10" y="10"/>
                    </a:lnTo>
                    <a:lnTo>
                      <a:pt x="9" y="9"/>
                    </a:lnTo>
                    <a:lnTo>
                      <a:pt x="4" y="7"/>
                    </a:lnTo>
                    <a:lnTo>
                      <a:pt x="3" y="7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3" y="5"/>
                    </a:lnTo>
                    <a:lnTo>
                      <a:pt x="4" y="5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81" name="Freeform 164">
                <a:extLst>
                  <a:ext uri="{FF2B5EF4-FFF2-40B4-BE49-F238E27FC236}">
                    <a16:creationId xmlns:a16="http://schemas.microsoft.com/office/drawing/2014/main" id="{6C7A2EA6-891C-F908-5B3B-5450346A26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090" y="3194199"/>
                <a:ext cx="7938" cy="15875"/>
              </a:xfrm>
              <a:custGeom>
                <a:avLst/>
                <a:gdLst>
                  <a:gd name="T0" fmla="*/ 4 w 5"/>
                  <a:gd name="T1" fmla="*/ 9 h 10"/>
                  <a:gd name="T2" fmla="*/ 5 w 5"/>
                  <a:gd name="T3" fmla="*/ 9 h 10"/>
                  <a:gd name="T4" fmla="*/ 5 w 5"/>
                  <a:gd name="T5" fmla="*/ 10 h 10"/>
                  <a:gd name="T6" fmla="*/ 4 w 5"/>
                  <a:gd name="T7" fmla="*/ 10 h 10"/>
                  <a:gd name="T8" fmla="*/ 2 w 5"/>
                  <a:gd name="T9" fmla="*/ 9 h 10"/>
                  <a:gd name="T10" fmla="*/ 1 w 5"/>
                  <a:gd name="T11" fmla="*/ 9 h 10"/>
                  <a:gd name="T12" fmla="*/ 1 w 5"/>
                  <a:gd name="T13" fmla="*/ 8 h 10"/>
                  <a:gd name="T14" fmla="*/ 0 w 5"/>
                  <a:gd name="T15" fmla="*/ 6 h 10"/>
                  <a:gd name="T16" fmla="*/ 1 w 5"/>
                  <a:gd name="T17" fmla="*/ 3 h 10"/>
                  <a:gd name="T18" fmla="*/ 1 w 5"/>
                  <a:gd name="T19" fmla="*/ 1 h 10"/>
                  <a:gd name="T20" fmla="*/ 4 w 5"/>
                  <a:gd name="T21" fmla="*/ 0 h 10"/>
                  <a:gd name="T22" fmla="*/ 2 w 5"/>
                  <a:gd name="T23" fmla="*/ 0 h 10"/>
                  <a:gd name="T24" fmla="*/ 2 w 5"/>
                  <a:gd name="T25" fmla="*/ 1 h 10"/>
                  <a:gd name="T26" fmla="*/ 1 w 5"/>
                  <a:gd name="T27" fmla="*/ 2 h 10"/>
                  <a:gd name="T28" fmla="*/ 1 w 5"/>
                  <a:gd name="T29" fmla="*/ 3 h 10"/>
                  <a:gd name="T30" fmla="*/ 2 w 5"/>
                  <a:gd name="T31" fmla="*/ 4 h 10"/>
                  <a:gd name="T32" fmla="*/ 4 w 5"/>
                  <a:gd name="T33" fmla="*/ 6 h 10"/>
                  <a:gd name="T34" fmla="*/ 4 w 5"/>
                  <a:gd name="T35" fmla="*/ 7 h 10"/>
                  <a:gd name="T36" fmla="*/ 4 w 5"/>
                  <a:gd name="T37" fmla="*/ 8 h 10"/>
                  <a:gd name="T38" fmla="*/ 4 w 5"/>
                  <a:gd name="T39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" h="10">
                    <a:moveTo>
                      <a:pt x="4" y="9"/>
                    </a:moveTo>
                    <a:lnTo>
                      <a:pt x="5" y="9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2" y="9"/>
                    </a:lnTo>
                    <a:lnTo>
                      <a:pt x="1" y="9"/>
                    </a:lnTo>
                    <a:lnTo>
                      <a:pt x="1" y="8"/>
                    </a:lnTo>
                    <a:lnTo>
                      <a:pt x="0" y="6"/>
                    </a:lnTo>
                    <a:lnTo>
                      <a:pt x="1" y="3"/>
                    </a:lnTo>
                    <a:lnTo>
                      <a:pt x="1" y="1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4" y="7"/>
                    </a:lnTo>
                    <a:lnTo>
                      <a:pt x="4" y="8"/>
                    </a:lnTo>
                    <a:lnTo>
                      <a:pt x="4" y="9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82" name="Freeform 165">
                <a:extLst>
                  <a:ext uri="{FF2B5EF4-FFF2-40B4-BE49-F238E27FC236}">
                    <a16:creationId xmlns:a16="http://schemas.microsoft.com/office/drawing/2014/main" id="{A4ABB442-97B5-1EE9-A1B4-9F08993232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0465" y="3033861"/>
                <a:ext cx="20638" cy="7938"/>
              </a:xfrm>
              <a:custGeom>
                <a:avLst/>
                <a:gdLst>
                  <a:gd name="T0" fmla="*/ 6 w 13"/>
                  <a:gd name="T1" fmla="*/ 1 h 5"/>
                  <a:gd name="T2" fmla="*/ 7 w 13"/>
                  <a:gd name="T3" fmla="*/ 1 h 5"/>
                  <a:gd name="T4" fmla="*/ 10 w 13"/>
                  <a:gd name="T5" fmla="*/ 2 h 5"/>
                  <a:gd name="T6" fmla="*/ 13 w 13"/>
                  <a:gd name="T7" fmla="*/ 3 h 5"/>
                  <a:gd name="T8" fmla="*/ 12 w 13"/>
                  <a:gd name="T9" fmla="*/ 3 h 5"/>
                  <a:gd name="T10" fmla="*/ 11 w 13"/>
                  <a:gd name="T11" fmla="*/ 3 h 5"/>
                  <a:gd name="T12" fmla="*/ 10 w 13"/>
                  <a:gd name="T13" fmla="*/ 3 h 5"/>
                  <a:gd name="T14" fmla="*/ 10 w 13"/>
                  <a:gd name="T15" fmla="*/ 2 h 5"/>
                  <a:gd name="T16" fmla="*/ 9 w 13"/>
                  <a:gd name="T17" fmla="*/ 3 h 5"/>
                  <a:gd name="T18" fmla="*/ 7 w 13"/>
                  <a:gd name="T19" fmla="*/ 3 h 5"/>
                  <a:gd name="T20" fmla="*/ 6 w 13"/>
                  <a:gd name="T21" fmla="*/ 3 h 5"/>
                  <a:gd name="T22" fmla="*/ 6 w 13"/>
                  <a:gd name="T23" fmla="*/ 4 h 5"/>
                  <a:gd name="T24" fmla="*/ 5 w 13"/>
                  <a:gd name="T25" fmla="*/ 4 h 5"/>
                  <a:gd name="T26" fmla="*/ 4 w 13"/>
                  <a:gd name="T27" fmla="*/ 3 h 5"/>
                  <a:gd name="T28" fmla="*/ 5 w 13"/>
                  <a:gd name="T29" fmla="*/ 3 h 5"/>
                  <a:gd name="T30" fmla="*/ 5 w 13"/>
                  <a:gd name="T31" fmla="*/ 2 h 5"/>
                  <a:gd name="T32" fmla="*/ 4 w 13"/>
                  <a:gd name="T33" fmla="*/ 2 h 5"/>
                  <a:gd name="T34" fmla="*/ 4 w 13"/>
                  <a:gd name="T35" fmla="*/ 1 h 5"/>
                  <a:gd name="T36" fmla="*/ 3 w 13"/>
                  <a:gd name="T37" fmla="*/ 1 h 5"/>
                  <a:gd name="T38" fmla="*/ 3 w 13"/>
                  <a:gd name="T39" fmla="*/ 2 h 5"/>
                  <a:gd name="T40" fmla="*/ 2 w 13"/>
                  <a:gd name="T41" fmla="*/ 2 h 5"/>
                  <a:gd name="T42" fmla="*/ 1 w 13"/>
                  <a:gd name="T43" fmla="*/ 2 h 5"/>
                  <a:gd name="T44" fmla="*/ 1 w 13"/>
                  <a:gd name="T45" fmla="*/ 3 h 5"/>
                  <a:gd name="T46" fmla="*/ 0 w 13"/>
                  <a:gd name="T47" fmla="*/ 4 h 5"/>
                  <a:gd name="T48" fmla="*/ 0 w 13"/>
                  <a:gd name="T49" fmla="*/ 5 h 5"/>
                  <a:gd name="T50" fmla="*/ 0 w 13"/>
                  <a:gd name="T51" fmla="*/ 3 h 5"/>
                  <a:gd name="T52" fmla="*/ 1 w 13"/>
                  <a:gd name="T53" fmla="*/ 1 h 5"/>
                  <a:gd name="T54" fmla="*/ 2 w 13"/>
                  <a:gd name="T55" fmla="*/ 0 h 5"/>
                  <a:gd name="T56" fmla="*/ 4 w 13"/>
                  <a:gd name="T57" fmla="*/ 0 h 5"/>
                  <a:gd name="T58" fmla="*/ 5 w 13"/>
                  <a:gd name="T59" fmla="*/ 0 h 5"/>
                  <a:gd name="T60" fmla="*/ 6 w 13"/>
                  <a:gd name="T6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" h="5">
                    <a:moveTo>
                      <a:pt x="6" y="1"/>
                    </a:moveTo>
                    <a:lnTo>
                      <a:pt x="7" y="1"/>
                    </a:lnTo>
                    <a:lnTo>
                      <a:pt x="10" y="2"/>
                    </a:lnTo>
                    <a:lnTo>
                      <a:pt x="13" y="3"/>
                    </a:lnTo>
                    <a:lnTo>
                      <a:pt x="12" y="3"/>
                    </a:lnTo>
                    <a:lnTo>
                      <a:pt x="11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9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6" y="4"/>
                    </a:lnTo>
                    <a:lnTo>
                      <a:pt x="5" y="4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6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85" name="Freeform 168">
                <a:extLst>
                  <a:ext uri="{FF2B5EF4-FFF2-40B4-BE49-F238E27FC236}">
                    <a16:creationId xmlns:a16="http://schemas.microsoft.com/office/drawing/2014/main" id="{8B13A1E0-3E36-2051-20B6-C8C2E34F34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35202" y="1944836"/>
                <a:ext cx="1530350" cy="1474788"/>
              </a:xfrm>
              <a:custGeom>
                <a:avLst/>
                <a:gdLst>
                  <a:gd name="T0" fmla="*/ 854 w 964"/>
                  <a:gd name="T1" fmla="*/ 8 h 929"/>
                  <a:gd name="T2" fmla="*/ 900 w 964"/>
                  <a:gd name="T3" fmla="*/ 65 h 929"/>
                  <a:gd name="T4" fmla="*/ 928 w 964"/>
                  <a:gd name="T5" fmla="*/ 90 h 929"/>
                  <a:gd name="T6" fmla="*/ 948 w 964"/>
                  <a:gd name="T7" fmla="*/ 158 h 929"/>
                  <a:gd name="T8" fmla="*/ 879 w 964"/>
                  <a:gd name="T9" fmla="*/ 188 h 929"/>
                  <a:gd name="T10" fmla="*/ 770 w 964"/>
                  <a:gd name="T11" fmla="*/ 196 h 929"/>
                  <a:gd name="T12" fmla="*/ 799 w 964"/>
                  <a:gd name="T13" fmla="*/ 229 h 929"/>
                  <a:gd name="T14" fmla="*/ 784 w 964"/>
                  <a:gd name="T15" fmla="*/ 285 h 929"/>
                  <a:gd name="T16" fmla="*/ 821 w 964"/>
                  <a:gd name="T17" fmla="*/ 309 h 929"/>
                  <a:gd name="T18" fmla="*/ 860 w 964"/>
                  <a:gd name="T19" fmla="*/ 344 h 929"/>
                  <a:gd name="T20" fmla="*/ 831 w 964"/>
                  <a:gd name="T21" fmla="*/ 367 h 929"/>
                  <a:gd name="T22" fmla="*/ 814 w 964"/>
                  <a:gd name="T23" fmla="*/ 418 h 929"/>
                  <a:gd name="T24" fmla="*/ 804 w 964"/>
                  <a:gd name="T25" fmla="*/ 444 h 929"/>
                  <a:gd name="T26" fmla="*/ 782 w 964"/>
                  <a:gd name="T27" fmla="*/ 472 h 929"/>
                  <a:gd name="T28" fmla="*/ 721 w 964"/>
                  <a:gd name="T29" fmla="*/ 567 h 929"/>
                  <a:gd name="T30" fmla="*/ 599 w 964"/>
                  <a:gd name="T31" fmla="*/ 662 h 929"/>
                  <a:gd name="T32" fmla="*/ 529 w 964"/>
                  <a:gd name="T33" fmla="*/ 689 h 929"/>
                  <a:gd name="T34" fmla="*/ 549 w 964"/>
                  <a:gd name="T35" fmla="*/ 778 h 929"/>
                  <a:gd name="T36" fmla="*/ 597 w 964"/>
                  <a:gd name="T37" fmla="*/ 835 h 929"/>
                  <a:gd name="T38" fmla="*/ 595 w 964"/>
                  <a:gd name="T39" fmla="*/ 889 h 929"/>
                  <a:gd name="T40" fmla="*/ 549 w 964"/>
                  <a:gd name="T41" fmla="*/ 895 h 929"/>
                  <a:gd name="T42" fmla="*/ 470 w 964"/>
                  <a:gd name="T43" fmla="*/ 887 h 929"/>
                  <a:gd name="T44" fmla="*/ 435 w 964"/>
                  <a:gd name="T45" fmla="*/ 917 h 929"/>
                  <a:gd name="T46" fmla="*/ 428 w 964"/>
                  <a:gd name="T47" fmla="*/ 922 h 929"/>
                  <a:gd name="T48" fmla="*/ 408 w 964"/>
                  <a:gd name="T49" fmla="*/ 922 h 929"/>
                  <a:gd name="T50" fmla="*/ 396 w 964"/>
                  <a:gd name="T51" fmla="*/ 914 h 929"/>
                  <a:gd name="T52" fmla="*/ 386 w 964"/>
                  <a:gd name="T53" fmla="*/ 886 h 929"/>
                  <a:gd name="T54" fmla="*/ 379 w 964"/>
                  <a:gd name="T55" fmla="*/ 862 h 929"/>
                  <a:gd name="T56" fmla="*/ 353 w 964"/>
                  <a:gd name="T57" fmla="*/ 853 h 929"/>
                  <a:gd name="T58" fmla="*/ 341 w 964"/>
                  <a:gd name="T59" fmla="*/ 814 h 929"/>
                  <a:gd name="T60" fmla="*/ 319 w 964"/>
                  <a:gd name="T61" fmla="*/ 811 h 929"/>
                  <a:gd name="T62" fmla="*/ 320 w 964"/>
                  <a:gd name="T63" fmla="*/ 813 h 929"/>
                  <a:gd name="T64" fmla="*/ 258 w 964"/>
                  <a:gd name="T65" fmla="*/ 823 h 929"/>
                  <a:gd name="T66" fmla="*/ 223 w 964"/>
                  <a:gd name="T67" fmla="*/ 827 h 929"/>
                  <a:gd name="T68" fmla="*/ 196 w 964"/>
                  <a:gd name="T69" fmla="*/ 813 h 929"/>
                  <a:gd name="T70" fmla="*/ 156 w 964"/>
                  <a:gd name="T71" fmla="*/ 824 h 929"/>
                  <a:gd name="T72" fmla="*/ 90 w 964"/>
                  <a:gd name="T73" fmla="*/ 832 h 929"/>
                  <a:gd name="T74" fmla="*/ 74 w 964"/>
                  <a:gd name="T75" fmla="*/ 837 h 929"/>
                  <a:gd name="T76" fmla="*/ 48 w 964"/>
                  <a:gd name="T77" fmla="*/ 830 h 929"/>
                  <a:gd name="T78" fmla="*/ 69 w 964"/>
                  <a:gd name="T79" fmla="*/ 757 h 929"/>
                  <a:gd name="T80" fmla="*/ 108 w 964"/>
                  <a:gd name="T81" fmla="*/ 737 h 929"/>
                  <a:gd name="T82" fmla="*/ 144 w 964"/>
                  <a:gd name="T83" fmla="*/ 703 h 929"/>
                  <a:gd name="T84" fmla="*/ 117 w 964"/>
                  <a:gd name="T85" fmla="*/ 680 h 929"/>
                  <a:gd name="T86" fmla="*/ 64 w 964"/>
                  <a:gd name="T87" fmla="*/ 607 h 929"/>
                  <a:gd name="T88" fmla="*/ 32 w 964"/>
                  <a:gd name="T89" fmla="*/ 560 h 929"/>
                  <a:gd name="T90" fmla="*/ 70 w 964"/>
                  <a:gd name="T91" fmla="*/ 539 h 929"/>
                  <a:gd name="T92" fmla="*/ 198 w 964"/>
                  <a:gd name="T93" fmla="*/ 542 h 929"/>
                  <a:gd name="T94" fmla="*/ 326 w 964"/>
                  <a:gd name="T95" fmla="*/ 509 h 929"/>
                  <a:gd name="T96" fmla="*/ 361 w 964"/>
                  <a:gd name="T97" fmla="*/ 415 h 929"/>
                  <a:gd name="T98" fmla="*/ 412 w 964"/>
                  <a:gd name="T99" fmla="*/ 414 h 929"/>
                  <a:gd name="T100" fmla="*/ 431 w 964"/>
                  <a:gd name="T101" fmla="*/ 384 h 929"/>
                  <a:gd name="T102" fmla="*/ 466 w 964"/>
                  <a:gd name="T103" fmla="*/ 384 h 929"/>
                  <a:gd name="T104" fmla="*/ 499 w 964"/>
                  <a:gd name="T105" fmla="*/ 341 h 929"/>
                  <a:gd name="T106" fmla="*/ 524 w 964"/>
                  <a:gd name="T107" fmla="*/ 291 h 929"/>
                  <a:gd name="T108" fmla="*/ 555 w 964"/>
                  <a:gd name="T109" fmla="*/ 251 h 929"/>
                  <a:gd name="T110" fmla="*/ 561 w 964"/>
                  <a:gd name="T111" fmla="*/ 226 h 929"/>
                  <a:gd name="T112" fmla="*/ 611 w 964"/>
                  <a:gd name="T113" fmla="*/ 199 h 929"/>
                  <a:gd name="T114" fmla="*/ 634 w 964"/>
                  <a:gd name="T115" fmla="*/ 152 h 929"/>
                  <a:gd name="T116" fmla="*/ 634 w 964"/>
                  <a:gd name="T117" fmla="*/ 104 h 929"/>
                  <a:gd name="T118" fmla="*/ 620 w 964"/>
                  <a:gd name="T119" fmla="*/ 68 h 929"/>
                  <a:gd name="T120" fmla="*/ 652 w 964"/>
                  <a:gd name="T121" fmla="*/ 42 h 929"/>
                  <a:gd name="T122" fmla="*/ 702 w 964"/>
                  <a:gd name="T123" fmla="*/ 17 h 929"/>
                  <a:gd name="T124" fmla="*/ 789 w 964"/>
                  <a:gd name="T125" fmla="*/ 17 h 9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64" h="929">
                    <a:moveTo>
                      <a:pt x="395" y="906"/>
                    </a:moveTo>
                    <a:lnTo>
                      <a:pt x="394" y="906"/>
                    </a:lnTo>
                    <a:lnTo>
                      <a:pt x="394" y="907"/>
                    </a:lnTo>
                    <a:lnTo>
                      <a:pt x="393" y="908"/>
                    </a:lnTo>
                    <a:lnTo>
                      <a:pt x="392" y="908"/>
                    </a:lnTo>
                    <a:lnTo>
                      <a:pt x="391" y="908"/>
                    </a:lnTo>
                    <a:lnTo>
                      <a:pt x="389" y="907"/>
                    </a:lnTo>
                    <a:lnTo>
                      <a:pt x="389" y="906"/>
                    </a:lnTo>
                    <a:lnTo>
                      <a:pt x="388" y="905"/>
                    </a:lnTo>
                    <a:lnTo>
                      <a:pt x="389" y="906"/>
                    </a:lnTo>
                    <a:lnTo>
                      <a:pt x="391" y="906"/>
                    </a:lnTo>
                    <a:lnTo>
                      <a:pt x="394" y="905"/>
                    </a:lnTo>
                    <a:lnTo>
                      <a:pt x="395" y="906"/>
                    </a:lnTo>
                    <a:close/>
                    <a:moveTo>
                      <a:pt x="830" y="3"/>
                    </a:moveTo>
                    <a:lnTo>
                      <a:pt x="832" y="4"/>
                    </a:lnTo>
                    <a:lnTo>
                      <a:pt x="834" y="8"/>
                    </a:lnTo>
                    <a:lnTo>
                      <a:pt x="834" y="9"/>
                    </a:lnTo>
                    <a:lnTo>
                      <a:pt x="834" y="11"/>
                    </a:lnTo>
                    <a:lnTo>
                      <a:pt x="835" y="11"/>
                    </a:lnTo>
                    <a:lnTo>
                      <a:pt x="836" y="10"/>
                    </a:lnTo>
                    <a:lnTo>
                      <a:pt x="836" y="8"/>
                    </a:lnTo>
                    <a:lnTo>
                      <a:pt x="837" y="8"/>
                    </a:lnTo>
                    <a:lnTo>
                      <a:pt x="837" y="7"/>
                    </a:lnTo>
                    <a:lnTo>
                      <a:pt x="839" y="7"/>
                    </a:lnTo>
                    <a:lnTo>
                      <a:pt x="841" y="5"/>
                    </a:lnTo>
                    <a:lnTo>
                      <a:pt x="843" y="5"/>
                    </a:lnTo>
                    <a:lnTo>
                      <a:pt x="849" y="4"/>
                    </a:lnTo>
                    <a:lnTo>
                      <a:pt x="850" y="5"/>
                    </a:lnTo>
                    <a:lnTo>
                      <a:pt x="852" y="7"/>
                    </a:lnTo>
                    <a:lnTo>
                      <a:pt x="854" y="8"/>
                    </a:lnTo>
                    <a:lnTo>
                      <a:pt x="861" y="10"/>
                    </a:lnTo>
                    <a:lnTo>
                      <a:pt x="864" y="11"/>
                    </a:lnTo>
                    <a:lnTo>
                      <a:pt x="865" y="12"/>
                    </a:lnTo>
                    <a:lnTo>
                      <a:pt x="866" y="15"/>
                    </a:lnTo>
                    <a:lnTo>
                      <a:pt x="866" y="18"/>
                    </a:lnTo>
                    <a:lnTo>
                      <a:pt x="867" y="20"/>
                    </a:lnTo>
                    <a:lnTo>
                      <a:pt x="867" y="24"/>
                    </a:lnTo>
                    <a:lnTo>
                      <a:pt x="868" y="25"/>
                    </a:lnTo>
                    <a:lnTo>
                      <a:pt x="871" y="25"/>
                    </a:lnTo>
                    <a:lnTo>
                      <a:pt x="873" y="25"/>
                    </a:lnTo>
                    <a:lnTo>
                      <a:pt x="873" y="24"/>
                    </a:lnTo>
                    <a:lnTo>
                      <a:pt x="876" y="21"/>
                    </a:lnTo>
                    <a:lnTo>
                      <a:pt x="882" y="22"/>
                    </a:lnTo>
                    <a:lnTo>
                      <a:pt x="886" y="25"/>
                    </a:lnTo>
                    <a:lnTo>
                      <a:pt x="890" y="28"/>
                    </a:lnTo>
                    <a:lnTo>
                      <a:pt x="893" y="30"/>
                    </a:lnTo>
                    <a:lnTo>
                      <a:pt x="894" y="33"/>
                    </a:lnTo>
                    <a:lnTo>
                      <a:pt x="901" y="44"/>
                    </a:lnTo>
                    <a:lnTo>
                      <a:pt x="901" y="45"/>
                    </a:lnTo>
                    <a:lnTo>
                      <a:pt x="901" y="47"/>
                    </a:lnTo>
                    <a:lnTo>
                      <a:pt x="900" y="53"/>
                    </a:lnTo>
                    <a:lnTo>
                      <a:pt x="900" y="57"/>
                    </a:lnTo>
                    <a:lnTo>
                      <a:pt x="901" y="58"/>
                    </a:lnTo>
                    <a:lnTo>
                      <a:pt x="902" y="59"/>
                    </a:lnTo>
                    <a:lnTo>
                      <a:pt x="903" y="60"/>
                    </a:lnTo>
                    <a:lnTo>
                      <a:pt x="903" y="61"/>
                    </a:lnTo>
                    <a:lnTo>
                      <a:pt x="902" y="62"/>
                    </a:lnTo>
                    <a:lnTo>
                      <a:pt x="901" y="62"/>
                    </a:lnTo>
                    <a:lnTo>
                      <a:pt x="900" y="63"/>
                    </a:lnTo>
                    <a:lnTo>
                      <a:pt x="900" y="65"/>
                    </a:lnTo>
                    <a:lnTo>
                      <a:pt x="901" y="66"/>
                    </a:lnTo>
                    <a:lnTo>
                      <a:pt x="901" y="67"/>
                    </a:lnTo>
                    <a:lnTo>
                      <a:pt x="900" y="67"/>
                    </a:lnTo>
                    <a:lnTo>
                      <a:pt x="900" y="68"/>
                    </a:lnTo>
                    <a:lnTo>
                      <a:pt x="896" y="69"/>
                    </a:lnTo>
                    <a:lnTo>
                      <a:pt x="896" y="70"/>
                    </a:lnTo>
                    <a:lnTo>
                      <a:pt x="895" y="71"/>
                    </a:lnTo>
                    <a:lnTo>
                      <a:pt x="896" y="74"/>
                    </a:lnTo>
                    <a:lnTo>
                      <a:pt x="897" y="76"/>
                    </a:lnTo>
                    <a:lnTo>
                      <a:pt x="899" y="78"/>
                    </a:lnTo>
                    <a:lnTo>
                      <a:pt x="901" y="79"/>
                    </a:lnTo>
                    <a:lnTo>
                      <a:pt x="905" y="79"/>
                    </a:lnTo>
                    <a:lnTo>
                      <a:pt x="908" y="80"/>
                    </a:lnTo>
                    <a:lnTo>
                      <a:pt x="909" y="83"/>
                    </a:lnTo>
                    <a:lnTo>
                      <a:pt x="909" y="86"/>
                    </a:lnTo>
                    <a:lnTo>
                      <a:pt x="910" y="88"/>
                    </a:lnTo>
                    <a:lnTo>
                      <a:pt x="910" y="92"/>
                    </a:lnTo>
                    <a:lnTo>
                      <a:pt x="912" y="93"/>
                    </a:lnTo>
                    <a:lnTo>
                      <a:pt x="913" y="93"/>
                    </a:lnTo>
                    <a:lnTo>
                      <a:pt x="916" y="92"/>
                    </a:lnTo>
                    <a:lnTo>
                      <a:pt x="918" y="92"/>
                    </a:lnTo>
                    <a:lnTo>
                      <a:pt x="919" y="93"/>
                    </a:lnTo>
                    <a:lnTo>
                      <a:pt x="920" y="93"/>
                    </a:lnTo>
                    <a:lnTo>
                      <a:pt x="922" y="91"/>
                    </a:lnTo>
                    <a:lnTo>
                      <a:pt x="923" y="91"/>
                    </a:lnTo>
                    <a:lnTo>
                      <a:pt x="925" y="92"/>
                    </a:lnTo>
                    <a:lnTo>
                      <a:pt x="926" y="91"/>
                    </a:lnTo>
                    <a:lnTo>
                      <a:pt x="927" y="91"/>
                    </a:lnTo>
                    <a:lnTo>
                      <a:pt x="927" y="90"/>
                    </a:lnTo>
                    <a:lnTo>
                      <a:pt x="928" y="90"/>
                    </a:lnTo>
                    <a:lnTo>
                      <a:pt x="928" y="88"/>
                    </a:lnTo>
                    <a:lnTo>
                      <a:pt x="929" y="88"/>
                    </a:lnTo>
                    <a:lnTo>
                      <a:pt x="930" y="88"/>
                    </a:lnTo>
                    <a:lnTo>
                      <a:pt x="931" y="88"/>
                    </a:lnTo>
                    <a:lnTo>
                      <a:pt x="934" y="86"/>
                    </a:lnTo>
                    <a:lnTo>
                      <a:pt x="935" y="86"/>
                    </a:lnTo>
                    <a:lnTo>
                      <a:pt x="936" y="88"/>
                    </a:lnTo>
                    <a:lnTo>
                      <a:pt x="935" y="95"/>
                    </a:lnTo>
                    <a:lnTo>
                      <a:pt x="936" y="97"/>
                    </a:lnTo>
                    <a:lnTo>
                      <a:pt x="938" y="99"/>
                    </a:lnTo>
                    <a:lnTo>
                      <a:pt x="943" y="100"/>
                    </a:lnTo>
                    <a:lnTo>
                      <a:pt x="944" y="101"/>
                    </a:lnTo>
                    <a:lnTo>
                      <a:pt x="945" y="103"/>
                    </a:lnTo>
                    <a:lnTo>
                      <a:pt x="946" y="104"/>
                    </a:lnTo>
                    <a:lnTo>
                      <a:pt x="947" y="104"/>
                    </a:lnTo>
                    <a:lnTo>
                      <a:pt x="948" y="104"/>
                    </a:lnTo>
                    <a:lnTo>
                      <a:pt x="956" y="125"/>
                    </a:lnTo>
                    <a:lnTo>
                      <a:pt x="964" y="144"/>
                    </a:lnTo>
                    <a:lnTo>
                      <a:pt x="963" y="146"/>
                    </a:lnTo>
                    <a:lnTo>
                      <a:pt x="963" y="147"/>
                    </a:lnTo>
                    <a:lnTo>
                      <a:pt x="963" y="150"/>
                    </a:lnTo>
                    <a:lnTo>
                      <a:pt x="963" y="152"/>
                    </a:lnTo>
                    <a:lnTo>
                      <a:pt x="962" y="153"/>
                    </a:lnTo>
                    <a:lnTo>
                      <a:pt x="959" y="157"/>
                    </a:lnTo>
                    <a:lnTo>
                      <a:pt x="957" y="158"/>
                    </a:lnTo>
                    <a:lnTo>
                      <a:pt x="956" y="158"/>
                    </a:lnTo>
                    <a:lnTo>
                      <a:pt x="954" y="157"/>
                    </a:lnTo>
                    <a:lnTo>
                      <a:pt x="953" y="157"/>
                    </a:lnTo>
                    <a:lnTo>
                      <a:pt x="951" y="157"/>
                    </a:lnTo>
                    <a:lnTo>
                      <a:pt x="948" y="158"/>
                    </a:lnTo>
                    <a:lnTo>
                      <a:pt x="947" y="159"/>
                    </a:lnTo>
                    <a:lnTo>
                      <a:pt x="946" y="160"/>
                    </a:lnTo>
                    <a:lnTo>
                      <a:pt x="947" y="163"/>
                    </a:lnTo>
                    <a:lnTo>
                      <a:pt x="946" y="166"/>
                    </a:lnTo>
                    <a:lnTo>
                      <a:pt x="940" y="170"/>
                    </a:lnTo>
                    <a:lnTo>
                      <a:pt x="940" y="171"/>
                    </a:lnTo>
                    <a:lnTo>
                      <a:pt x="935" y="172"/>
                    </a:lnTo>
                    <a:lnTo>
                      <a:pt x="934" y="172"/>
                    </a:lnTo>
                    <a:lnTo>
                      <a:pt x="933" y="171"/>
                    </a:lnTo>
                    <a:lnTo>
                      <a:pt x="930" y="170"/>
                    </a:lnTo>
                    <a:lnTo>
                      <a:pt x="928" y="169"/>
                    </a:lnTo>
                    <a:lnTo>
                      <a:pt x="926" y="170"/>
                    </a:lnTo>
                    <a:lnTo>
                      <a:pt x="918" y="175"/>
                    </a:lnTo>
                    <a:lnTo>
                      <a:pt x="911" y="177"/>
                    </a:lnTo>
                    <a:lnTo>
                      <a:pt x="909" y="177"/>
                    </a:lnTo>
                    <a:lnTo>
                      <a:pt x="905" y="175"/>
                    </a:lnTo>
                    <a:lnTo>
                      <a:pt x="903" y="176"/>
                    </a:lnTo>
                    <a:lnTo>
                      <a:pt x="902" y="177"/>
                    </a:lnTo>
                    <a:lnTo>
                      <a:pt x="901" y="178"/>
                    </a:lnTo>
                    <a:lnTo>
                      <a:pt x="901" y="179"/>
                    </a:lnTo>
                    <a:lnTo>
                      <a:pt x="900" y="179"/>
                    </a:lnTo>
                    <a:lnTo>
                      <a:pt x="899" y="180"/>
                    </a:lnTo>
                    <a:lnTo>
                      <a:pt x="894" y="184"/>
                    </a:lnTo>
                    <a:lnTo>
                      <a:pt x="891" y="187"/>
                    </a:lnTo>
                    <a:lnTo>
                      <a:pt x="890" y="188"/>
                    </a:lnTo>
                    <a:lnTo>
                      <a:pt x="888" y="188"/>
                    </a:lnTo>
                    <a:lnTo>
                      <a:pt x="886" y="188"/>
                    </a:lnTo>
                    <a:lnTo>
                      <a:pt x="885" y="188"/>
                    </a:lnTo>
                    <a:lnTo>
                      <a:pt x="882" y="188"/>
                    </a:lnTo>
                    <a:lnTo>
                      <a:pt x="879" y="188"/>
                    </a:lnTo>
                    <a:lnTo>
                      <a:pt x="864" y="184"/>
                    </a:lnTo>
                    <a:lnTo>
                      <a:pt x="860" y="183"/>
                    </a:lnTo>
                    <a:lnTo>
                      <a:pt x="858" y="182"/>
                    </a:lnTo>
                    <a:lnTo>
                      <a:pt x="858" y="180"/>
                    </a:lnTo>
                    <a:lnTo>
                      <a:pt x="857" y="179"/>
                    </a:lnTo>
                    <a:lnTo>
                      <a:pt x="856" y="178"/>
                    </a:lnTo>
                    <a:lnTo>
                      <a:pt x="853" y="178"/>
                    </a:lnTo>
                    <a:lnTo>
                      <a:pt x="849" y="179"/>
                    </a:lnTo>
                    <a:lnTo>
                      <a:pt x="843" y="179"/>
                    </a:lnTo>
                    <a:lnTo>
                      <a:pt x="823" y="175"/>
                    </a:lnTo>
                    <a:lnTo>
                      <a:pt x="807" y="169"/>
                    </a:lnTo>
                    <a:lnTo>
                      <a:pt x="804" y="169"/>
                    </a:lnTo>
                    <a:lnTo>
                      <a:pt x="800" y="169"/>
                    </a:lnTo>
                    <a:lnTo>
                      <a:pt x="796" y="170"/>
                    </a:lnTo>
                    <a:lnTo>
                      <a:pt x="791" y="174"/>
                    </a:lnTo>
                    <a:lnTo>
                      <a:pt x="790" y="175"/>
                    </a:lnTo>
                    <a:lnTo>
                      <a:pt x="781" y="176"/>
                    </a:lnTo>
                    <a:lnTo>
                      <a:pt x="780" y="177"/>
                    </a:lnTo>
                    <a:lnTo>
                      <a:pt x="778" y="178"/>
                    </a:lnTo>
                    <a:lnTo>
                      <a:pt x="778" y="179"/>
                    </a:lnTo>
                    <a:lnTo>
                      <a:pt x="779" y="182"/>
                    </a:lnTo>
                    <a:lnTo>
                      <a:pt x="779" y="184"/>
                    </a:lnTo>
                    <a:lnTo>
                      <a:pt x="778" y="185"/>
                    </a:lnTo>
                    <a:lnTo>
                      <a:pt x="775" y="187"/>
                    </a:lnTo>
                    <a:lnTo>
                      <a:pt x="774" y="188"/>
                    </a:lnTo>
                    <a:lnTo>
                      <a:pt x="774" y="192"/>
                    </a:lnTo>
                    <a:lnTo>
                      <a:pt x="773" y="193"/>
                    </a:lnTo>
                    <a:lnTo>
                      <a:pt x="772" y="194"/>
                    </a:lnTo>
                    <a:lnTo>
                      <a:pt x="771" y="194"/>
                    </a:lnTo>
                    <a:lnTo>
                      <a:pt x="770" y="196"/>
                    </a:lnTo>
                    <a:lnTo>
                      <a:pt x="770" y="197"/>
                    </a:lnTo>
                    <a:lnTo>
                      <a:pt x="770" y="200"/>
                    </a:lnTo>
                    <a:lnTo>
                      <a:pt x="771" y="201"/>
                    </a:lnTo>
                    <a:lnTo>
                      <a:pt x="773" y="202"/>
                    </a:lnTo>
                    <a:lnTo>
                      <a:pt x="774" y="202"/>
                    </a:lnTo>
                    <a:lnTo>
                      <a:pt x="775" y="203"/>
                    </a:lnTo>
                    <a:lnTo>
                      <a:pt x="778" y="202"/>
                    </a:lnTo>
                    <a:lnTo>
                      <a:pt x="779" y="203"/>
                    </a:lnTo>
                    <a:lnTo>
                      <a:pt x="780" y="204"/>
                    </a:lnTo>
                    <a:lnTo>
                      <a:pt x="782" y="208"/>
                    </a:lnTo>
                    <a:lnTo>
                      <a:pt x="782" y="209"/>
                    </a:lnTo>
                    <a:lnTo>
                      <a:pt x="783" y="210"/>
                    </a:lnTo>
                    <a:lnTo>
                      <a:pt x="782" y="212"/>
                    </a:lnTo>
                    <a:lnTo>
                      <a:pt x="782" y="213"/>
                    </a:lnTo>
                    <a:lnTo>
                      <a:pt x="778" y="214"/>
                    </a:lnTo>
                    <a:lnTo>
                      <a:pt x="776" y="217"/>
                    </a:lnTo>
                    <a:lnTo>
                      <a:pt x="776" y="219"/>
                    </a:lnTo>
                    <a:lnTo>
                      <a:pt x="776" y="220"/>
                    </a:lnTo>
                    <a:lnTo>
                      <a:pt x="778" y="222"/>
                    </a:lnTo>
                    <a:lnTo>
                      <a:pt x="780" y="224"/>
                    </a:lnTo>
                    <a:lnTo>
                      <a:pt x="782" y="225"/>
                    </a:lnTo>
                    <a:lnTo>
                      <a:pt x="785" y="224"/>
                    </a:lnTo>
                    <a:lnTo>
                      <a:pt x="787" y="224"/>
                    </a:lnTo>
                    <a:lnTo>
                      <a:pt x="790" y="225"/>
                    </a:lnTo>
                    <a:lnTo>
                      <a:pt x="792" y="225"/>
                    </a:lnTo>
                    <a:lnTo>
                      <a:pt x="795" y="224"/>
                    </a:lnTo>
                    <a:lnTo>
                      <a:pt x="797" y="224"/>
                    </a:lnTo>
                    <a:lnTo>
                      <a:pt x="798" y="225"/>
                    </a:lnTo>
                    <a:lnTo>
                      <a:pt x="799" y="227"/>
                    </a:lnTo>
                    <a:lnTo>
                      <a:pt x="799" y="229"/>
                    </a:lnTo>
                    <a:lnTo>
                      <a:pt x="797" y="231"/>
                    </a:lnTo>
                    <a:lnTo>
                      <a:pt x="796" y="234"/>
                    </a:lnTo>
                    <a:lnTo>
                      <a:pt x="793" y="235"/>
                    </a:lnTo>
                    <a:lnTo>
                      <a:pt x="791" y="236"/>
                    </a:lnTo>
                    <a:lnTo>
                      <a:pt x="785" y="237"/>
                    </a:lnTo>
                    <a:lnTo>
                      <a:pt x="783" y="238"/>
                    </a:lnTo>
                    <a:lnTo>
                      <a:pt x="782" y="242"/>
                    </a:lnTo>
                    <a:lnTo>
                      <a:pt x="781" y="243"/>
                    </a:lnTo>
                    <a:lnTo>
                      <a:pt x="781" y="244"/>
                    </a:lnTo>
                    <a:lnTo>
                      <a:pt x="781" y="245"/>
                    </a:lnTo>
                    <a:lnTo>
                      <a:pt x="781" y="246"/>
                    </a:lnTo>
                    <a:lnTo>
                      <a:pt x="781" y="247"/>
                    </a:lnTo>
                    <a:lnTo>
                      <a:pt x="781" y="249"/>
                    </a:lnTo>
                    <a:lnTo>
                      <a:pt x="782" y="250"/>
                    </a:lnTo>
                    <a:lnTo>
                      <a:pt x="784" y="252"/>
                    </a:lnTo>
                    <a:lnTo>
                      <a:pt x="788" y="254"/>
                    </a:lnTo>
                    <a:lnTo>
                      <a:pt x="791" y="256"/>
                    </a:lnTo>
                    <a:lnTo>
                      <a:pt x="792" y="261"/>
                    </a:lnTo>
                    <a:lnTo>
                      <a:pt x="791" y="267"/>
                    </a:lnTo>
                    <a:lnTo>
                      <a:pt x="789" y="271"/>
                    </a:lnTo>
                    <a:lnTo>
                      <a:pt x="789" y="272"/>
                    </a:lnTo>
                    <a:lnTo>
                      <a:pt x="788" y="273"/>
                    </a:lnTo>
                    <a:lnTo>
                      <a:pt x="788" y="275"/>
                    </a:lnTo>
                    <a:lnTo>
                      <a:pt x="787" y="276"/>
                    </a:lnTo>
                    <a:lnTo>
                      <a:pt x="784" y="276"/>
                    </a:lnTo>
                    <a:lnTo>
                      <a:pt x="783" y="277"/>
                    </a:lnTo>
                    <a:lnTo>
                      <a:pt x="782" y="278"/>
                    </a:lnTo>
                    <a:lnTo>
                      <a:pt x="782" y="281"/>
                    </a:lnTo>
                    <a:lnTo>
                      <a:pt x="783" y="284"/>
                    </a:lnTo>
                    <a:lnTo>
                      <a:pt x="784" y="285"/>
                    </a:lnTo>
                    <a:lnTo>
                      <a:pt x="787" y="287"/>
                    </a:lnTo>
                    <a:lnTo>
                      <a:pt x="789" y="288"/>
                    </a:lnTo>
                    <a:lnTo>
                      <a:pt x="792" y="293"/>
                    </a:lnTo>
                    <a:lnTo>
                      <a:pt x="795" y="295"/>
                    </a:lnTo>
                    <a:lnTo>
                      <a:pt x="800" y="295"/>
                    </a:lnTo>
                    <a:lnTo>
                      <a:pt x="801" y="296"/>
                    </a:lnTo>
                    <a:lnTo>
                      <a:pt x="802" y="298"/>
                    </a:lnTo>
                    <a:lnTo>
                      <a:pt x="802" y="302"/>
                    </a:lnTo>
                    <a:lnTo>
                      <a:pt x="802" y="305"/>
                    </a:lnTo>
                    <a:lnTo>
                      <a:pt x="802" y="306"/>
                    </a:lnTo>
                    <a:lnTo>
                      <a:pt x="802" y="309"/>
                    </a:lnTo>
                    <a:lnTo>
                      <a:pt x="801" y="309"/>
                    </a:lnTo>
                    <a:lnTo>
                      <a:pt x="801" y="310"/>
                    </a:lnTo>
                    <a:lnTo>
                      <a:pt x="801" y="311"/>
                    </a:lnTo>
                    <a:lnTo>
                      <a:pt x="802" y="312"/>
                    </a:lnTo>
                    <a:lnTo>
                      <a:pt x="804" y="313"/>
                    </a:lnTo>
                    <a:lnTo>
                      <a:pt x="805" y="313"/>
                    </a:lnTo>
                    <a:lnTo>
                      <a:pt x="806" y="313"/>
                    </a:lnTo>
                    <a:lnTo>
                      <a:pt x="808" y="311"/>
                    </a:lnTo>
                    <a:lnTo>
                      <a:pt x="809" y="311"/>
                    </a:lnTo>
                    <a:lnTo>
                      <a:pt x="810" y="312"/>
                    </a:lnTo>
                    <a:lnTo>
                      <a:pt x="811" y="313"/>
                    </a:lnTo>
                    <a:lnTo>
                      <a:pt x="813" y="314"/>
                    </a:lnTo>
                    <a:lnTo>
                      <a:pt x="814" y="314"/>
                    </a:lnTo>
                    <a:lnTo>
                      <a:pt x="817" y="313"/>
                    </a:lnTo>
                    <a:lnTo>
                      <a:pt x="818" y="313"/>
                    </a:lnTo>
                    <a:lnTo>
                      <a:pt x="819" y="312"/>
                    </a:lnTo>
                    <a:lnTo>
                      <a:pt x="819" y="311"/>
                    </a:lnTo>
                    <a:lnTo>
                      <a:pt x="821" y="310"/>
                    </a:lnTo>
                    <a:lnTo>
                      <a:pt x="821" y="309"/>
                    </a:lnTo>
                    <a:lnTo>
                      <a:pt x="822" y="308"/>
                    </a:lnTo>
                    <a:lnTo>
                      <a:pt x="823" y="308"/>
                    </a:lnTo>
                    <a:lnTo>
                      <a:pt x="824" y="309"/>
                    </a:lnTo>
                    <a:lnTo>
                      <a:pt x="824" y="310"/>
                    </a:lnTo>
                    <a:lnTo>
                      <a:pt x="824" y="311"/>
                    </a:lnTo>
                    <a:lnTo>
                      <a:pt x="822" y="314"/>
                    </a:lnTo>
                    <a:lnTo>
                      <a:pt x="822" y="316"/>
                    </a:lnTo>
                    <a:lnTo>
                      <a:pt x="822" y="318"/>
                    </a:lnTo>
                    <a:lnTo>
                      <a:pt x="822" y="320"/>
                    </a:lnTo>
                    <a:lnTo>
                      <a:pt x="822" y="321"/>
                    </a:lnTo>
                    <a:lnTo>
                      <a:pt x="822" y="323"/>
                    </a:lnTo>
                    <a:lnTo>
                      <a:pt x="821" y="325"/>
                    </a:lnTo>
                    <a:lnTo>
                      <a:pt x="821" y="326"/>
                    </a:lnTo>
                    <a:lnTo>
                      <a:pt x="821" y="327"/>
                    </a:lnTo>
                    <a:lnTo>
                      <a:pt x="823" y="331"/>
                    </a:lnTo>
                    <a:lnTo>
                      <a:pt x="824" y="334"/>
                    </a:lnTo>
                    <a:lnTo>
                      <a:pt x="826" y="335"/>
                    </a:lnTo>
                    <a:lnTo>
                      <a:pt x="828" y="335"/>
                    </a:lnTo>
                    <a:lnTo>
                      <a:pt x="831" y="334"/>
                    </a:lnTo>
                    <a:lnTo>
                      <a:pt x="833" y="334"/>
                    </a:lnTo>
                    <a:lnTo>
                      <a:pt x="836" y="336"/>
                    </a:lnTo>
                    <a:lnTo>
                      <a:pt x="840" y="335"/>
                    </a:lnTo>
                    <a:lnTo>
                      <a:pt x="842" y="335"/>
                    </a:lnTo>
                    <a:lnTo>
                      <a:pt x="844" y="334"/>
                    </a:lnTo>
                    <a:lnTo>
                      <a:pt x="845" y="335"/>
                    </a:lnTo>
                    <a:lnTo>
                      <a:pt x="848" y="337"/>
                    </a:lnTo>
                    <a:lnTo>
                      <a:pt x="850" y="338"/>
                    </a:lnTo>
                    <a:lnTo>
                      <a:pt x="854" y="339"/>
                    </a:lnTo>
                    <a:lnTo>
                      <a:pt x="856" y="341"/>
                    </a:lnTo>
                    <a:lnTo>
                      <a:pt x="860" y="344"/>
                    </a:lnTo>
                    <a:lnTo>
                      <a:pt x="862" y="345"/>
                    </a:lnTo>
                    <a:lnTo>
                      <a:pt x="864" y="347"/>
                    </a:lnTo>
                    <a:lnTo>
                      <a:pt x="864" y="348"/>
                    </a:lnTo>
                    <a:lnTo>
                      <a:pt x="864" y="350"/>
                    </a:lnTo>
                    <a:lnTo>
                      <a:pt x="861" y="352"/>
                    </a:lnTo>
                    <a:lnTo>
                      <a:pt x="861" y="353"/>
                    </a:lnTo>
                    <a:lnTo>
                      <a:pt x="860" y="355"/>
                    </a:lnTo>
                    <a:lnTo>
                      <a:pt x="860" y="356"/>
                    </a:lnTo>
                    <a:lnTo>
                      <a:pt x="858" y="356"/>
                    </a:lnTo>
                    <a:lnTo>
                      <a:pt x="857" y="356"/>
                    </a:lnTo>
                    <a:lnTo>
                      <a:pt x="856" y="358"/>
                    </a:lnTo>
                    <a:lnTo>
                      <a:pt x="854" y="358"/>
                    </a:lnTo>
                    <a:lnTo>
                      <a:pt x="852" y="360"/>
                    </a:lnTo>
                    <a:lnTo>
                      <a:pt x="852" y="361"/>
                    </a:lnTo>
                    <a:lnTo>
                      <a:pt x="851" y="361"/>
                    </a:lnTo>
                    <a:lnTo>
                      <a:pt x="850" y="361"/>
                    </a:lnTo>
                    <a:lnTo>
                      <a:pt x="849" y="362"/>
                    </a:lnTo>
                    <a:lnTo>
                      <a:pt x="844" y="360"/>
                    </a:lnTo>
                    <a:lnTo>
                      <a:pt x="844" y="362"/>
                    </a:lnTo>
                    <a:lnTo>
                      <a:pt x="843" y="362"/>
                    </a:lnTo>
                    <a:lnTo>
                      <a:pt x="842" y="362"/>
                    </a:lnTo>
                    <a:lnTo>
                      <a:pt x="841" y="363"/>
                    </a:lnTo>
                    <a:lnTo>
                      <a:pt x="841" y="364"/>
                    </a:lnTo>
                    <a:lnTo>
                      <a:pt x="840" y="364"/>
                    </a:lnTo>
                    <a:lnTo>
                      <a:pt x="839" y="365"/>
                    </a:lnTo>
                    <a:lnTo>
                      <a:pt x="837" y="364"/>
                    </a:lnTo>
                    <a:lnTo>
                      <a:pt x="836" y="365"/>
                    </a:lnTo>
                    <a:lnTo>
                      <a:pt x="835" y="367"/>
                    </a:lnTo>
                    <a:lnTo>
                      <a:pt x="832" y="365"/>
                    </a:lnTo>
                    <a:lnTo>
                      <a:pt x="831" y="367"/>
                    </a:lnTo>
                    <a:lnTo>
                      <a:pt x="831" y="369"/>
                    </a:lnTo>
                    <a:lnTo>
                      <a:pt x="830" y="371"/>
                    </a:lnTo>
                    <a:lnTo>
                      <a:pt x="828" y="371"/>
                    </a:lnTo>
                    <a:lnTo>
                      <a:pt x="824" y="370"/>
                    </a:lnTo>
                    <a:lnTo>
                      <a:pt x="823" y="373"/>
                    </a:lnTo>
                    <a:lnTo>
                      <a:pt x="822" y="375"/>
                    </a:lnTo>
                    <a:lnTo>
                      <a:pt x="821" y="375"/>
                    </a:lnTo>
                    <a:lnTo>
                      <a:pt x="816" y="378"/>
                    </a:lnTo>
                    <a:lnTo>
                      <a:pt x="816" y="379"/>
                    </a:lnTo>
                    <a:lnTo>
                      <a:pt x="815" y="380"/>
                    </a:lnTo>
                    <a:lnTo>
                      <a:pt x="815" y="381"/>
                    </a:lnTo>
                    <a:lnTo>
                      <a:pt x="815" y="383"/>
                    </a:lnTo>
                    <a:lnTo>
                      <a:pt x="815" y="384"/>
                    </a:lnTo>
                    <a:lnTo>
                      <a:pt x="814" y="384"/>
                    </a:lnTo>
                    <a:lnTo>
                      <a:pt x="814" y="385"/>
                    </a:lnTo>
                    <a:lnTo>
                      <a:pt x="814" y="386"/>
                    </a:lnTo>
                    <a:lnTo>
                      <a:pt x="813" y="386"/>
                    </a:lnTo>
                    <a:lnTo>
                      <a:pt x="813" y="387"/>
                    </a:lnTo>
                    <a:lnTo>
                      <a:pt x="811" y="387"/>
                    </a:lnTo>
                    <a:lnTo>
                      <a:pt x="813" y="388"/>
                    </a:lnTo>
                    <a:lnTo>
                      <a:pt x="816" y="394"/>
                    </a:lnTo>
                    <a:lnTo>
                      <a:pt x="817" y="401"/>
                    </a:lnTo>
                    <a:lnTo>
                      <a:pt x="819" y="404"/>
                    </a:lnTo>
                    <a:lnTo>
                      <a:pt x="819" y="405"/>
                    </a:lnTo>
                    <a:lnTo>
                      <a:pt x="819" y="406"/>
                    </a:lnTo>
                    <a:lnTo>
                      <a:pt x="818" y="408"/>
                    </a:lnTo>
                    <a:lnTo>
                      <a:pt x="817" y="409"/>
                    </a:lnTo>
                    <a:lnTo>
                      <a:pt x="817" y="410"/>
                    </a:lnTo>
                    <a:lnTo>
                      <a:pt x="815" y="415"/>
                    </a:lnTo>
                    <a:lnTo>
                      <a:pt x="814" y="418"/>
                    </a:lnTo>
                    <a:lnTo>
                      <a:pt x="814" y="421"/>
                    </a:lnTo>
                    <a:lnTo>
                      <a:pt x="814" y="423"/>
                    </a:lnTo>
                    <a:lnTo>
                      <a:pt x="813" y="425"/>
                    </a:lnTo>
                    <a:lnTo>
                      <a:pt x="814" y="426"/>
                    </a:lnTo>
                    <a:lnTo>
                      <a:pt x="814" y="427"/>
                    </a:lnTo>
                    <a:lnTo>
                      <a:pt x="814" y="428"/>
                    </a:lnTo>
                    <a:lnTo>
                      <a:pt x="815" y="429"/>
                    </a:lnTo>
                    <a:lnTo>
                      <a:pt x="816" y="429"/>
                    </a:lnTo>
                    <a:lnTo>
                      <a:pt x="818" y="429"/>
                    </a:lnTo>
                    <a:lnTo>
                      <a:pt x="819" y="429"/>
                    </a:lnTo>
                    <a:lnTo>
                      <a:pt x="821" y="429"/>
                    </a:lnTo>
                    <a:lnTo>
                      <a:pt x="822" y="430"/>
                    </a:lnTo>
                    <a:lnTo>
                      <a:pt x="822" y="431"/>
                    </a:lnTo>
                    <a:lnTo>
                      <a:pt x="818" y="434"/>
                    </a:lnTo>
                    <a:lnTo>
                      <a:pt x="817" y="434"/>
                    </a:lnTo>
                    <a:lnTo>
                      <a:pt x="816" y="436"/>
                    </a:lnTo>
                    <a:lnTo>
                      <a:pt x="816" y="437"/>
                    </a:lnTo>
                    <a:lnTo>
                      <a:pt x="816" y="438"/>
                    </a:lnTo>
                    <a:lnTo>
                      <a:pt x="815" y="439"/>
                    </a:lnTo>
                    <a:lnTo>
                      <a:pt x="814" y="439"/>
                    </a:lnTo>
                    <a:lnTo>
                      <a:pt x="813" y="440"/>
                    </a:lnTo>
                    <a:lnTo>
                      <a:pt x="811" y="440"/>
                    </a:lnTo>
                    <a:lnTo>
                      <a:pt x="810" y="440"/>
                    </a:lnTo>
                    <a:lnTo>
                      <a:pt x="809" y="440"/>
                    </a:lnTo>
                    <a:lnTo>
                      <a:pt x="808" y="442"/>
                    </a:lnTo>
                    <a:lnTo>
                      <a:pt x="807" y="443"/>
                    </a:lnTo>
                    <a:lnTo>
                      <a:pt x="807" y="444"/>
                    </a:lnTo>
                    <a:lnTo>
                      <a:pt x="807" y="445"/>
                    </a:lnTo>
                    <a:lnTo>
                      <a:pt x="806" y="445"/>
                    </a:lnTo>
                    <a:lnTo>
                      <a:pt x="804" y="444"/>
                    </a:lnTo>
                    <a:lnTo>
                      <a:pt x="802" y="444"/>
                    </a:lnTo>
                    <a:lnTo>
                      <a:pt x="802" y="445"/>
                    </a:lnTo>
                    <a:lnTo>
                      <a:pt x="801" y="445"/>
                    </a:lnTo>
                    <a:lnTo>
                      <a:pt x="801" y="446"/>
                    </a:lnTo>
                    <a:lnTo>
                      <a:pt x="801" y="447"/>
                    </a:lnTo>
                    <a:lnTo>
                      <a:pt x="801" y="448"/>
                    </a:lnTo>
                    <a:lnTo>
                      <a:pt x="799" y="450"/>
                    </a:lnTo>
                    <a:lnTo>
                      <a:pt x="798" y="450"/>
                    </a:lnTo>
                    <a:lnTo>
                      <a:pt x="799" y="452"/>
                    </a:lnTo>
                    <a:lnTo>
                      <a:pt x="798" y="452"/>
                    </a:lnTo>
                    <a:lnTo>
                      <a:pt x="798" y="453"/>
                    </a:lnTo>
                    <a:lnTo>
                      <a:pt x="797" y="454"/>
                    </a:lnTo>
                    <a:lnTo>
                      <a:pt x="796" y="455"/>
                    </a:lnTo>
                    <a:lnTo>
                      <a:pt x="795" y="456"/>
                    </a:lnTo>
                    <a:lnTo>
                      <a:pt x="793" y="459"/>
                    </a:lnTo>
                    <a:lnTo>
                      <a:pt x="793" y="460"/>
                    </a:lnTo>
                    <a:lnTo>
                      <a:pt x="792" y="461"/>
                    </a:lnTo>
                    <a:lnTo>
                      <a:pt x="791" y="461"/>
                    </a:lnTo>
                    <a:lnTo>
                      <a:pt x="790" y="462"/>
                    </a:lnTo>
                    <a:lnTo>
                      <a:pt x="789" y="462"/>
                    </a:lnTo>
                    <a:lnTo>
                      <a:pt x="788" y="463"/>
                    </a:lnTo>
                    <a:lnTo>
                      <a:pt x="787" y="464"/>
                    </a:lnTo>
                    <a:lnTo>
                      <a:pt x="787" y="465"/>
                    </a:lnTo>
                    <a:lnTo>
                      <a:pt x="787" y="467"/>
                    </a:lnTo>
                    <a:lnTo>
                      <a:pt x="787" y="468"/>
                    </a:lnTo>
                    <a:lnTo>
                      <a:pt x="787" y="470"/>
                    </a:lnTo>
                    <a:lnTo>
                      <a:pt x="785" y="471"/>
                    </a:lnTo>
                    <a:lnTo>
                      <a:pt x="783" y="471"/>
                    </a:lnTo>
                    <a:lnTo>
                      <a:pt x="783" y="472"/>
                    </a:lnTo>
                    <a:lnTo>
                      <a:pt x="782" y="472"/>
                    </a:lnTo>
                    <a:lnTo>
                      <a:pt x="780" y="477"/>
                    </a:lnTo>
                    <a:lnTo>
                      <a:pt x="779" y="478"/>
                    </a:lnTo>
                    <a:lnTo>
                      <a:pt x="778" y="478"/>
                    </a:lnTo>
                    <a:lnTo>
                      <a:pt x="776" y="477"/>
                    </a:lnTo>
                    <a:lnTo>
                      <a:pt x="778" y="478"/>
                    </a:lnTo>
                    <a:lnTo>
                      <a:pt x="778" y="479"/>
                    </a:lnTo>
                    <a:lnTo>
                      <a:pt x="776" y="479"/>
                    </a:lnTo>
                    <a:lnTo>
                      <a:pt x="775" y="480"/>
                    </a:lnTo>
                    <a:lnTo>
                      <a:pt x="774" y="480"/>
                    </a:lnTo>
                    <a:lnTo>
                      <a:pt x="774" y="481"/>
                    </a:lnTo>
                    <a:lnTo>
                      <a:pt x="773" y="482"/>
                    </a:lnTo>
                    <a:lnTo>
                      <a:pt x="776" y="484"/>
                    </a:lnTo>
                    <a:lnTo>
                      <a:pt x="778" y="486"/>
                    </a:lnTo>
                    <a:lnTo>
                      <a:pt x="779" y="488"/>
                    </a:lnTo>
                    <a:lnTo>
                      <a:pt x="780" y="492"/>
                    </a:lnTo>
                    <a:lnTo>
                      <a:pt x="780" y="493"/>
                    </a:lnTo>
                    <a:lnTo>
                      <a:pt x="780" y="494"/>
                    </a:lnTo>
                    <a:lnTo>
                      <a:pt x="770" y="502"/>
                    </a:lnTo>
                    <a:lnTo>
                      <a:pt x="767" y="503"/>
                    </a:lnTo>
                    <a:lnTo>
                      <a:pt x="756" y="505"/>
                    </a:lnTo>
                    <a:lnTo>
                      <a:pt x="746" y="511"/>
                    </a:lnTo>
                    <a:lnTo>
                      <a:pt x="746" y="512"/>
                    </a:lnTo>
                    <a:lnTo>
                      <a:pt x="742" y="520"/>
                    </a:lnTo>
                    <a:lnTo>
                      <a:pt x="740" y="528"/>
                    </a:lnTo>
                    <a:lnTo>
                      <a:pt x="737" y="538"/>
                    </a:lnTo>
                    <a:lnTo>
                      <a:pt x="735" y="545"/>
                    </a:lnTo>
                    <a:lnTo>
                      <a:pt x="731" y="551"/>
                    </a:lnTo>
                    <a:lnTo>
                      <a:pt x="727" y="560"/>
                    </a:lnTo>
                    <a:lnTo>
                      <a:pt x="723" y="564"/>
                    </a:lnTo>
                    <a:lnTo>
                      <a:pt x="721" y="567"/>
                    </a:lnTo>
                    <a:lnTo>
                      <a:pt x="719" y="572"/>
                    </a:lnTo>
                    <a:lnTo>
                      <a:pt x="719" y="573"/>
                    </a:lnTo>
                    <a:lnTo>
                      <a:pt x="718" y="573"/>
                    </a:lnTo>
                    <a:lnTo>
                      <a:pt x="710" y="578"/>
                    </a:lnTo>
                    <a:lnTo>
                      <a:pt x="703" y="581"/>
                    </a:lnTo>
                    <a:lnTo>
                      <a:pt x="695" y="586"/>
                    </a:lnTo>
                    <a:lnTo>
                      <a:pt x="687" y="590"/>
                    </a:lnTo>
                    <a:lnTo>
                      <a:pt x="685" y="592"/>
                    </a:lnTo>
                    <a:lnTo>
                      <a:pt x="680" y="596"/>
                    </a:lnTo>
                    <a:lnTo>
                      <a:pt x="679" y="599"/>
                    </a:lnTo>
                    <a:lnTo>
                      <a:pt x="676" y="613"/>
                    </a:lnTo>
                    <a:lnTo>
                      <a:pt x="675" y="616"/>
                    </a:lnTo>
                    <a:lnTo>
                      <a:pt x="672" y="619"/>
                    </a:lnTo>
                    <a:lnTo>
                      <a:pt x="670" y="621"/>
                    </a:lnTo>
                    <a:lnTo>
                      <a:pt x="663" y="628"/>
                    </a:lnTo>
                    <a:lnTo>
                      <a:pt x="659" y="634"/>
                    </a:lnTo>
                    <a:lnTo>
                      <a:pt x="658" y="635"/>
                    </a:lnTo>
                    <a:lnTo>
                      <a:pt x="658" y="637"/>
                    </a:lnTo>
                    <a:lnTo>
                      <a:pt x="656" y="645"/>
                    </a:lnTo>
                    <a:lnTo>
                      <a:pt x="656" y="646"/>
                    </a:lnTo>
                    <a:lnTo>
                      <a:pt x="655" y="646"/>
                    </a:lnTo>
                    <a:lnTo>
                      <a:pt x="646" y="649"/>
                    </a:lnTo>
                    <a:lnTo>
                      <a:pt x="637" y="652"/>
                    </a:lnTo>
                    <a:lnTo>
                      <a:pt x="633" y="653"/>
                    </a:lnTo>
                    <a:lnTo>
                      <a:pt x="628" y="652"/>
                    </a:lnTo>
                    <a:lnTo>
                      <a:pt x="623" y="653"/>
                    </a:lnTo>
                    <a:lnTo>
                      <a:pt x="618" y="654"/>
                    </a:lnTo>
                    <a:lnTo>
                      <a:pt x="613" y="655"/>
                    </a:lnTo>
                    <a:lnTo>
                      <a:pt x="606" y="659"/>
                    </a:lnTo>
                    <a:lnTo>
                      <a:pt x="599" y="662"/>
                    </a:lnTo>
                    <a:lnTo>
                      <a:pt x="594" y="663"/>
                    </a:lnTo>
                    <a:lnTo>
                      <a:pt x="590" y="663"/>
                    </a:lnTo>
                    <a:lnTo>
                      <a:pt x="587" y="661"/>
                    </a:lnTo>
                    <a:lnTo>
                      <a:pt x="585" y="657"/>
                    </a:lnTo>
                    <a:lnTo>
                      <a:pt x="583" y="653"/>
                    </a:lnTo>
                    <a:lnTo>
                      <a:pt x="583" y="652"/>
                    </a:lnTo>
                    <a:lnTo>
                      <a:pt x="583" y="649"/>
                    </a:lnTo>
                    <a:lnTo>
                      <a:pt x="583" y="647"/>
                    </a:lnTo>
                    <a:lnTo>
                      <a:pt x="582" y="647"/>
                    </a:lnTo>
                    <a:lnTo>
                      <a:pt x="581" y="645"/>
                    </a:lnTo>
                    <a:lnTo>
                      <a:pt x="578" y="643"/>
                    </a:lnTo>
                    <a:lnTo>
                      <a:pt x="576" y="641"/>
                    </a:lnTo>
                    <a:lnTo>
                      <a:pt x="575" y="641"/>
                    </a:lnTo>
                    <a:lnTo>
                      <a:pt x="573" y="640"/>
                    </a:lnTo>
                    <a:lnTo>
                      <a:pt x="572" y="640"/>
                    </a:lnTo>
                    <a:lnTo>
                      <a:pt x="570" y="640"/>
                    </a:lnTo>
                    <a:lnTo>
                      <a:pt x="568" y="641"/>
                    </a:lnTo>
                    <a:lnTo>
                      <a:pt x="566" y="641"/>
                    </a:lnTo>
                    <a:lnTo>
                      <a:pt x="565" y="643"/>
                    </a:lnTo>
                    <a:lnTo>
                      <a:pt x="564" y="643"/>
                    </a:lnTo>
                    <a:lnTo>
                      <a:pt x="560" y="647"/>
                    </a:lnTo>
                    <a:lnTo>
                      <a:pt x="557" y="649"/>
                    </a:lnTo>
                    <a:lnTo>
                      <a:pt x="556" y="651"/>
                    </a:lnTo>
                    <a:lnTo>
                      <a:pt x="551" y="656"/>
                    </a:lnTo>
                    <a:lnTo>
                      <a:pt x="550" y="657"/>
                    </a:lnTo>
                    <a:lnTo>
                      <a:pt x="546" y="670"/>
                    </a:lnTo>
                    <a:lnTo>
                      <a:pt x="544" y="672"/>
                    </a:lnTo>
                    <a:lnTo>
                      <a:pt x="540" y="677"/>
                    </a:lnTo>
                    <a:lnTo>
                      <a:pt x="535" y="682"/>
                    </a:lnTo>
                    <a:lnTo>
                      <a:pt x="529" y="689"/>
                    </a:lnTo>
                    <a:lnTo>
                      <a:pt x="525" y="693"/>
                    </a:lnTo>
                    <a:lnTo>
                      <a:pt x="520" y="698"/>
                    </a:lnTo>
                    <a:lnTo>
                      <a:pt x="517" y="702"/>
                    </a:lnTo>
                    <a:lnTo>
                      <a:pt x="515" y="707"/>
                    </a:lnTo>
                    <a:lnTo>
                      <a:pt x="514" y="715"/>
                    </a:lnTo>
                    <a:lnTo>
                      <a:pt x="513" y="723"/>
                    </a:lnTo>
                    <a:lnTo>
                      <a:pt x="514" y="726"/>
                    </a:lnTo>
                    <a:lnTo>
                      <a:pt x="515" y="728"/>
                    </a:lnTo>
                    <a:lnTo>
                      <a:pt x="524" y="732"/>
                    </a:lnTo>
                    <a:lnTo>
                      <a:pt x="527" y="733"/>
                    </a:lnTo>
                    <a:lnTo>
                      <a:pt x="531" y="738"/>
                    </a:lnTo>
                    <a:lnTo>
                      <a:pt x="534" y="738"/>
                    </a:lnTo>
                    <a:lnTo>
                      <a:pt x="548" y="738"/>
                    </a:lnTo>
                    <a:lnTo>
                      <a:pt x="550" y="738"/>
                    </a:lnTo>
                    <a:lnTo>
                      <a:pt x="552" y="739"/>
                    </a:lnTo>
                    <a:lnTo>
                      <a:pt x="555" y="741"/>
                    </a:lnTo>
                    <a:lnTo>
                      <a:pt x="555" y="745"/>
                    </a:lnTo>
                    <a:lnTo>
                      <a:pt x="555" y="749"/>
                    </a:lnTo>
                    <a:lnTo>
                      <a:pt x="555" y="753"/>
                    </a:lnTo>
                    <a:lnTo>
                      <a:pt x="555" y="754"/>
                    </a:lnTo>
                    <a:lnTo>
                      <a:pt x="554" y="755"/>
                    </a:lnTo>
                    <a:lnTo>
                      <a:pt x="554" y="756"/>
                    </a:lnTo>
                    <a:lnTo>
                      <a:pt x="554" y="757"/>
                    </a:lnTo>
                    <a:lnTo>
                      <a:pt x="554" y="761"/>
                    </a:lnTo>
                    <a:lnTo>
                      <a:pt x="554" y="763"/>
                    </a:lnTo>
                    <a:lnTo>
                      <a:pt x="552" y="765"/>
                    </a:lnTo>
                    <a:lnTo>
                      <a:pt x="549" y="771"/>
                    </a:lnTo>
                    <a:lnTo>
                      <a:pt x="549" y="772"/>
                    </a:lnTo>
                    <a:lnTo>
                      <a:pt x="549" y="774"/>
                    </a:lnTo>
                    <a:lnTo>
                      <a:pt x="549" y="778"/>
                    </a:lnTo>
                    <a:lnTo>
                      <a:pt x="549" y="779"/>
                    </a:lnTo>
                    <a:lnTo>
                      <a:pt x="550" y="782"/>
                    </a:lnTo>
                    <a:lnTo>
                      <a:pt x="551" y="785"/>
                    </a:lnTo>
                    <a:lnTo>
                      <a:pt x="554" y="788"/>
                    </a:lnTo>
                    <a:lnTo>
                      <a:pt x="557" y="790"/>
                    </a:lnTo>
                    <a:lnTo>
                      <a:pt x="558" y="791"/>
                    </a:lnTo>
                    <a:lnTo>
                      <a:pt x="559" y="795"/>
                    </a:lnTo>
                    <a:lnTo>
                      <a:pt x="559" y="797"/>
                    </a:lnTo>
                    <a:lnTo>
                      <a:pt x="560" y="797"/>
                    </a:lnTo>
                    <a:lnTo>
                      <a:pt x="563" y="798"/>
                    </a:lnTo>
                    <a:lnTo>
                      <a:pt x="566" y="799"/>
                    </a:lnTo>
                    <a:lnTo>
                      <a:pt x="573" y="798"/>
                    </a:lnTo>
                    <a:lnTo>
                      <a:pt x="576" y="798"/>
                    </a:lnTo>
                    <a:lnTo>
                      <a:pt x="578" y="797"/>
                    </a:lnTo>
                    <a:lnTo>
                      <a:pt x="581" y="796"/>
                    </a:lnTo>
                    <a:lnTo>
                      <a:pt x="583" y="797"/>
                    </a:lnTo>
                    <a:lnTo>
                      <a:pt x="584" y="798"/>
                    </a:lnTo>
                    <a:lnTo>
                      <a:pt x="584" y="802"/>
                    </a:lnTo>
                    <a:lnTo>
                      <a:pt x="584" y="807"/>
                    </a:lnTo>
                    <a:lnTo>
                      <a:pt x="583" y="815"/>
                    </a:lnTo>
                    <a:lnTo>
                      <a:pt x="584" y="818"/>
                    </a:lnTo>
                    <a:lnTo>
                      <a:pt x="585" y="819"/>
                    </a:lnTo>
                    <a:lnTo>
                      <a:pt x="587" y="821"/>
                    </a:lnTo>
                    <a:lnTo>
                      <a:pt x="587" y="823"/>
                    </a:lnTo>
                    <a:lnTo>
                      <a:pt x="587" y="824"/>
                    </a:lnTo>
                    <a:lnTo>
                      <a:pt x="589" y="825"/>
                    </a:lnTo>
                    <a:lnTo>
                      <a:pt x="591" y="828"/>
                    </a:lnTo>
                    <a:lnTo>
                      <a:pt x="594" y="831"/>
                    </a:lnTo>
                    <a:lnTo>
                      <a:pt x="595" y="832"/>
                    </a:lnTo>
                    <a:lnTo>
                      <a:pt x="597" y="835"/>
                    </a:lnTo>
                    <a:lnTo>
                      <a:pt x="598" y="844"/>
                    </a:lnTo>
                    <a:lnTo>
                      <a:pt x="599" y="847"/>
                    </a:lnTo>
                    <a:lnTo>
                      <a:pt x="601" y="850"/>
                    </a:lnTo>
                    <a:lnTo>
                      <a:pt x="604" y="856"/>
                    </a:lnTo>
                    <a:lnTo>
                      <a:pt x="607" y="862"/>
                    </a:lnTo>
                    <a:lnTo>
                      <a:pt x="608" y="864"/>
                    </a:lnTo>
                    <a:lnTo>
                      <a:pt x="607" y="865"/>
                    </a:lnTo>
                    <a:lnTo>
                      <a:pt x="603" y="867"/>
                    </a:lnTo>
                    <a:lnTo>
                      <a:pt x="602" y="869"/>
                    </a:lnTo>
                    <a:lnTo>
                      <a:pt x="602" y="871"/>
                    </a:lnTo>
                    <a:lnTo>
                      <a:pt x="602" y="872"/>
                    </a:lnTo>
                    <a:lnTo>
                      <a:pt x="603" y="873"/>
                    </a:lnTo>
                    <a:lnTo>
                      <a:pt x="603" y="874"/>
                    </a:lnTo>
                    <a:lnTo>
                      <a:pt x="603" y="875"/>
                    </a:lnTo>
                    <a:lnTo>
                      <a:pt x="603" y="877"/>
                    </a:lnTo>
                    <a:lnTo>
                      <a:pt x="603" y="878"/>
                    </a:lnTo>
                    <a:lnTo>
                      <a:pt x="603" y="879"/>
                    </a:lnTo>
                    <a:lnTo>
                      <a:pt x="604" y="879"/>
                    </a:lnTo>
                    <a:lnTo>
                      <a:pt x="607" y="880"/>
                    </a:lnTo>
                    <a:lnTo>
                      <a:pt x="609" y="880"/>
                    </a:lnTo>
                    <a:lnTo>
                      <a:pt x="609" y="882"/>
                    </a:lnTo>
                    <a:lnTo>
                      <a:pt x="606" y="883"/>
                    </a:lnTo>
                    <a:lnTo>
                      <a:pt x="606" y="885"/>
                    </a:lnTo>
                    <a:lnTo>
                      <a:pt x="604" y="886"/>
                    </a:lnTo>
                    <a:lnTo>
                      <a:pt x="603" y="886"/>
                    </a:lnTo>
                    <a:lnTo>
                      <a:pt x="602" y="885"/>
                    </a:lnTo>
                    <a:lnTo>
                      <a:pt x="601" y="885"/>
                    </a:lnTo>
                    <a:lnTo>
                      <a:pt x="600" y="886"/>
                    </a:lnTo>
                    <a:lnTo>
                      <a:pt x="595" y="888"/>
                    </a:lnTo>
                    <a:lnTo>
                      <a:pt x="595" y="889"/>
                    </a:lnTo>
                    <a:lnTo>
                      <a:pt x="595" y="890"/>
                    </a:lnTo>
                    <a:lnTo>
                      <a:pt x="595" y="891"/>
                    </a:lnTo>
                    <a:lnTo>
                      <a:pt x="594" y="891"/>
                    </a:lnTo>
                    <a:lnTo>
                      <a:pt x="593" y="892"/>
                    </a:lnTo>
                    <a:lnTo>
                      <a:pt x="591" y="894"/>
                    </a:lnTo>
                    <a:lnTo>
                      <a:pt x="590" y="894"/>
                    </a:lnTo>
                    <a:lnTo>
                      <a:pt x="582" y="894"/>
                    </a:lnTo>
                    <a:lnTo>
                      <a:pt x="580" y="892"/>
                    </a:lnTo>
                    <a:lnTo>
                      <a:pt x="578" y="891"/>
                    </a:lnTo>
                    <a:lnTo>
                      <a:pt x="578" y="890"/>
                    </a:lnTo>
                    <a:lnTo>
                      <a:pt x="578" y="888"/>
                    </a:lnTo>
                    <a:lnTo>
                      <a:pt x="577" y="886"/>
                    </a:lnTo>
                    <a:lnTo>
                      <a:pt x="577" y="885"/>
                    </a:lnTo>
                    <a:lnTo>
                      <a:pt x="578" y="883"/>
                    </a:lnTo>
                    <a:lnTo>
                      <a:pt x="580" y="882"/>
                    </a:lnTo>
                    <a:lnTo>
                      <a:pt x="578" y="881"/>
                    </a:lnTo>
                    <a:lnTo>
                      <a:pt x="576" y="881"/>
                    </a:lnTo>
                    <a:lnTo>
                      <a:pt x="569" y="882"/>
                    </a:lnTo>
                    <a:lnTo>
                      <a:pt x="567" y="885"/>
                    </a:lnTo>
                    <a:lnTo>
                      <a:pt x="566" y="885"/>
                    </a:lnTo>
                    <a:lnTo>
                      <a:pt x="563" y="886"/>
                    </a:lnTo>
                    <a:lnTo>
                      <a:pt x="561" y="886"/>
                    </a:lnTo>
                    <a:lnTo>
                      <a:pt x="559" y="887"/>
                    </a:lnTo>
                    <a:lnTo>
                      <a:pt x="558" y="888"/>
                    </a:lnTo>
                    <a:lnTo>
                      <a:pt x="557" y="888"/>
                    </a:lnTo>
                    <a:lnTo>
                      <a:pt x="554" y="889"/>
                    </a:lnTo>
                    <a:lnTo>
                      <a:pt x="551" y="889"/>
                    </a:lnTo>
                    <a:lnTo>
                      <a:pt x="550" y="889"/>
                    </a:lnTo>
                    <a:lnTo>
                      <a:pt x="550" y="890"/>
                    </a:lnTo>
                    <a:lnTo>
                      <a:pt x="549" y="895"/>
                    </a:lnTo>
                    <a:lnTo>
                      <a:pt x="548" y="896"/>
                    </a:lnTo>
                    <a:lnTo>
                      <a:pt x="546" y="898"/>
                    </a:lnTo>
                    <a:lnTo>
                      <a:pt x="543" y="898"/>
                    </a:lnTo>
                    <a:lnTo>
                      <a:pt x="531" y="898"/>
                    </a:lnTo>
                    <a:lnTo>
                      <a:pt x="527" y="898"/>
                    </a:lnTo>
                    <a:lnTo>
                      <a:pt x="525" y="897"/>
                    </a:lnTo>
                    <a:lnTo>
                      <a:pt x="521" y="891"/>
                    </a:lnTo>
                    <a:lnTo>
                      <a:pt x="518" y="891"/>
                    </a:lnTo>
                    <a:lnTo>
                      <a:pt x="503" y="890"/>
                    </a:lnTo>
                    <a:lnTo>
                      <a:pt x="498" y="892"/>
                    </a:lnTo>
                    <a:lnTo>
                      <a:pt x="496" y="892"/>
                    </a:lnTo>
                    <a:lnTo>
                      <a:pt x="495" y="892"/>
                    </a:lnTo>
                    <a:lnTo>
                      <a:pt x="491" y="890"/>
                    </a:lnTo>
                    <a:lnTo>
                      <a:pt x="489" y="890"/>
                    </a:lnTo>
                    <a:lnTo>
                      <a:pt x="488" y="890"/>
                    </a:lnTo>
                    <a:lnTo>
                      <a:pt x="486" y="891"/>
                    </a:lnTo>
                    <a:lnTo>
                      <a:pt x="484" y="892"/>
                    </a:lnTo>
                    <a:lnTo>
                      <a:pt x="483" y="892"/>
                    </a:lnTo>
                    <a:lnTo>
                      <a:pt x="482" y="891"/>
                    </a:lnTo>
                    <a:lnTo>
                      <a:pt x="481" y="889"/>
                    </a:lnTo>
                    <a:lnTo>
                      <a:pt x="480" y="888"/>
                    </a:lnTo>
                    <a:lnTo>
                      <a:pt x="479" y="888"/>
                    </a:lnTo>
                    <a:lnTo>
                      <a:pt x="479" y="889"/>
                    </a:lnTo>
                    <a:lnTo>
                      <a:pt x="478" y="889"/>
                    </a:lnTo>
                    <a:lnTo>
                      <a:pt x="477" y="892"/>
                    </a:lnTo>
                    <a:lnTo>
                      <a:pt x="475" y="894"/>
                    </a:lnTo>
                    <a:lnTo>
                      <a:pt x="474" y="892"/>
                    </a:lnTo>
                    <a:lnTo>
                      <a:pt x="474" y="889"/>
                    </a:lnTo>
                    <a:lnTo>
                      <a:pt x="473" y="888"/>
                    </a:lnTo>
                    <a:lnTo>
                      <a:pt x="470" y="887"/>
                    </a:lnTo>
                    <a:lnTo>
                      <a:pt x="469" y="890"/>
                    </a:lnTo>
                    <a:lnTo>
                      <a:pt x="469" y="895"/>
                    </a:lnTo>
                    <a:lnTo>
                      <a:pt x="469" y="903"/>
                    </a:lnTo>
                    <a:lnTo>
                      <a:pt x="469" y="912"/>
                    </a:lnTo>
                    <a:lnTo>
                      <a:pt x="464" y="912"/>
                    </a:lnTo>
                    <a:lnTo>
                      <a:pt x="458" y="911"/>
                    </a:lnTo>
                    <a:lnTo>
                      <a:pt x="452" y="911"/>
                    </a:lnTo>
                    <a:lnTo>
                      <a:pt x="448" y="912"/>
                    </a:lnTo>
                    <a:lnTo>
                      <a:pt x="447" y="913"/>
                    </a:lnTo>
                    <a:lnTo>
                      <a:pt x="447" y="912"/>
                    </a:lnTo>
                    <a:lnTo>
                      <a:pt x="446" y="911"/>
                    </a:lnTo>
                    <a:lnTo>
                      <a:pt x="446" y="912"/>
                    </a:lnTo>
                    <a:lnTo>
                      <a:pt x="446" y="913"/>
                    </a:lnTo>
                    <a:lnTo>
                      <a:pt x="445" y="914"/>
                    </a:lnTo>
                    <a:lnTo>
                      <a:pt x="444" y="915"/>
                    </a:lnTo>
                    <a:lnTo>
                      <a:pt x="443" y="914"/>
                    </a:lnTo>
                    <a:lnTo>
                      <a:pt x="443" y="913"/>
                    </a:lnTo>
                    <a:lnTo>
                      <a:pt x="442" y="913"/>
                    </a:lnTo>
                    <a:lnTo>
                      <a:pt x="442" y="914"/>
                    </a:lnTo>
                    <a:lnTo>
                      <a:pt x="440" y="914"/>
                    </a:lnTo>
                    <a:lnTo>
                      <a:pt x="440" y="915"/>
                    </a:lnTo>
                    <a:lnTo>
                      <a:pt x="442" y="915"/>
                    </a:lnTo>
                    <a:lnTo>
                      <a:pt x="442" y="916"/>
                    </a:lnTo>
                    <a:lnTo>
                      <a:pt x="440" y="916"/>
                    </a:lnTo>
                    <a:lnTo>
                      <a:pt x="439" y="916"/>
                    </a:lnTo>
                    <a:lnTo>
                      <a:pt x="438" y="916"/>
                    </a:lnTo>
                    <a:lnTo>
                      <a:pt x="438" y="917"/>
                    </a:lnTo>
                    <a:lnTo>
                      <a:pt x="437" y="920"/>
                    </a:lnTo>
                    <a:lnTo>
                      <a:pt x="435" y="915"/>
                    </a:lnTo>
                    <a:lnTo>
                      <a:pt x="435" y="917"/>
                    </a:lnTo>
                    <a:lnTo>
                      <a:pt x="436" y="919"/>
                    </a:lnTo>
                    <a:lnTo>
                      <a:pt x="436" y="920"/>
                    </a:lnTo>
                    <a:lnTo>
                      <a:pt x="436" y="921"/>
                    </a:lnTo>
                    <a:lnTo>
                      <a:pt x="435" y="923"/>
                    </a:lnTo>
                    <a:lnTo>
                      <a:pt x="435" y="924"/>
                    </a:lnTo>
                    <a:lnTo>
                      <a:pt x="435" y="925"/>
                    </a:lnTo>
                    <a:lnTo>
                      <a:pt x="435" y="928"/>
                    </a:lnTo>
                    <a:lnTo>
                      <a:pt x="435" y="929"/>
                    </a:lnTo>
                    <a:lnTo>
                      <a:pt x="434" y="928"/>
                    </a:lnTo>
                    <a:lnTo>
                      <a:pt x="432" y="927"/>
                    </a:lnTo>
                    <a:lnTo>
                      <a:pt x="431" y="928"/>
                    </a:lnTo>
                    <a:lnTo>
                      <a:pt x="430" y="928"/>
                    </a:lnTo>
                    <a:lnTo>
                      <a:pt x="429" y="927"/>
                    </a:lnTo>
                    <a:lnTo>
                      <a:pt x="429" y="925"/>
                    </a:lnTo>
                    <a:lnTo>
                      <a:pt x="430" y="924"/>
                    </a:lnTo>
                    <a:lnTo>
                      <a:pt x="430" y="923"/>
                    </a:lnTo>
                    <a:lnTo>
                      <a:pt x="430" y="922"/>
                    </a:lnTo>
                    <a:lnTo>
                      <a:pt x="431" y="921"/>
                    </a:lnTo>
                    <a:lnTo>
                      <a:pt x="432" y="921"/>
                    </a:lnTo>
                    <a:lnTo>
                      <a:pt x="431" y="921"/>
                    </a:lnTo>
                    <a:lnTo>
                      <a:pt x="430" y="920"/>
                    </a:lnTo>
                    <a:lnTo>
                      <a:pt x="429" y="917"/>
                    </a:lnTo>
                    <a:lnTo>
                      <a:pt x="429" y="916"/>
                    </a:lnTo>
                    <a:lnTo>
                      <a:pt x="429" y="915"/>
                    </a:lnTo>
                    <a:lnTo>
                      <a:pt x="430" y="914"/>
                    </a:lnTo>
                    <a:lnTo>
                      <a:pt x="429" y="914"/>
                    </a:lnTo>
                    <a:lnTo>
                      <a:pt x="427" y="913"/>
                    </a:lnTo>
                    <a:lnTo>
                      <a:pt x="428" y="919"/>
                    </a:lnTo>
                    <a:lnTo>
                      <a:pt x="429" y="920"/>
                    </a:lnTo>
                    <a:lnTo>
                      <a:pt x="428" y="922"/>
                    </a:lnTo>
                    <a:lnTo>
                      <a:pt x="427" y="923"/>
                    </a:lnTo>
                    <a:lnTo>
                      <a:pt x="427" y="924"/>
                    </a:lnTo>
                    <a:lnTo>
                      <a:pt x="426" y="923"/>
                    </a:lnTo>
                    <a:lnTo>
                      <a:pt x="426" y="922"/>
                    </a:lnTo>
                    <a:lnTo>
                      <a:pt x="426" y="921"/>
                    </a:lnTo>
                    <a:lnTo>
                      <a:pt x="425" y="921"/>
                    </a:lnTo>
                    <a:lnTo>
                      <a:pt x="425" y="922"/>
                    </a:lnTo>
                    <a:lnTo>
                      <a:pt x="423" y="922"/>
                    </a:lnTo>
                    <a:lnTo>
                      <a:pt x="422" y="921"/>
                    </a:lnTo>
                    <a:lnTo>
                      <a:pt x="422" y="920"/>
                    </a:lnTo>
                    <a:lnTo>
                      <a:pt x="421" y="920"/>
                    </a:lnTo>
                    <a:lnTo>
                      <a:pt x="420" y="920"/>
                    </a:lnTo>
                    <a:lnTo>
                      <a:pt x="420" y="919"/>
                    </a:lnTo>
                    <a:lnTo>
                      <a:pt x="420" y="917"/>
                    </a:lnTo>
                    <a:lnTo>
                      <a:pt x="419" y="917"/>
                    </a:lnTo>
                    <a:lnTo>
                      <a:pt x="418" y="919"/>
                    </a:lnTo>
                    <a:lnTo>
                      <a:pt x="418" y="917"/>
                    </a:lnTo>
                    <a:lnTo>
                      <a:pt x="418" y="915"/>
                    </a:lnTo>
                    <a:lnTo>
                      <a:pt x="417" y="916"/>
                    </a:lnTo>
                    <a:lnTo>
                      <a:pt x="417" y="921"/>
                    </a:lnTo>
                    <a:lnTo>
                      <a:pt x="415" y="921"/>
                    </a:lnTo>
                    <a:lnTo>
                      <a:pt x="414" y="921"/>
                    </a:lnTo>
                    <a:lnTo>
                      <a:pt x="412" y="921"/>
                    </a:lnTo>
                    <a:lnTo>
                      <a:pt x="409" y="920"/>
                    </a:lnTo>
                    <a:lnTo>
                      <a:pt x="410" y="920"/>
                    </a:lnTo>
                    <a:lnTo>
                      <a:pt x="411" y="921"/>
                    </a:lnTo>
                    <a:lnTo>
                      <a:pt x="411" y="922"/>
                    </a:lnTo>
                    <a:lnTo>
                      <a:pt x="410" y="922"/>
                    </a:lnTo>
                    <a:lnTo>
                      <a:pt x="409" y="923"/>
                    </a:lnTo>
                    <a:lnTo>
                      <a:pt x="408" y="922"/>
                    </a:lnTo>
                    <a:lnTo>
                      <a:pt x="405" y="922"/>
                    </a:lnTo>
                    <a:lnTo>
                      <a:pt x="404" y="922"/>
                    </a:lnTo>
                    <a:lnTo>
                      <a:pt x="404" y="921"/>
                    </a:lnTo>
                    <a:lnTo>
                      <a:pt x="404" y="920"/>
                    </a:lnTo>
                    <a:lnTo>
                      <a:pt x="404" y="919"/>
                    </a:lnTo>
                    <a:lnTo>
                      <a:pt x="405" y="915"/>
                    </a:lnTo>
                    <a:lnTo>
                      <a:pt x="405" y="914"/>
                    </a:lnTo>
                    <a:lnTo>
                      <a:pt x="405" y="913"/>
                    </a:lnTo>
                    <a:lnTo>
                      <a:pt x="404" y="914"/>
                    </a:lnTo>
                    <a:lnTo>
                      <a:pt x="404" y="917"/>
                    </a:lnTo>
                    <a:lnTo>
                      <a:pt x="404" y="919"/>
                    </a:lnTo>
                    <a:lnTo>
                      <a:pt x="403" y="919"/>
                    </a:lnTo>
                    <a:lnTo>
                      <a:pt x="402" y="919"/>
                    </a:lnTo>
                    <a:lnTo>
                      <a:pt x="402" y="917"/>
                    </a:lnTo>
                    <a:lnTo>
                      <a:pt x="402" y="916"/>
                    </a:lnTo>
                    <a:lnTo>
                      <a:pt x="401" y="917"/>
                    </a:lnTo>
                    <a:lnTo>
                      <a:pt x="400" y="917"/>
                    </a:lnTo>
                    <a:lnTo>
                      <a:pt x="400" y="916"/>
                    </a:lnTo>
                    <a:lnTo>
                      <a:pt x="399" y="915"/>
                    </a:lnTo>
                    <a:lnTo>
                      <a:pt x="397" y="916"/>
                    </a:lnTo>
                    <a:lnTo>
                      <a:pt x="399" y="916"/>
                    </a:lnTo>
                    <a:lnTo>
                      <a:pt x="399" y="917"/>
                    </a:lnTo>
                    <a:lnTo>
                      <a:pt x="395" y="916"/>
                    </a:lnTo>
                    <a:lnTo>
                      <a:pt x="396" y="916"/>
                    </a:lnTo>
                    <a:lnTo>
                      <a:pt x="397" y="915"/>
                    </a:lnTo>
                    <a:lnTo>
                      <a:pt x="399" y="914"/>
                    </a:lnTo>
                    <a:lnTo>
                      <a:pt x="399" y="913"/>
                    </a:lnTo>
                    <a:lnTo>
                      <a:pt x="397" y="913"/>
                    </a:lnTo>
                    <a:lnTo>
                      <a:pt x="397" y="914"/>
                    </a:lnTo>
                    <a:lnTo>
                      <a:pt x="396" y="914"/>
                    </a:lnTo>
                    <a:lnTo>
                      <a:pt x="396" y="913"/>
                    </a:lnTo>
                    <a:lnTo>
                      <a:pt x="396" y="912"/>
                    </a:lnTo>
                    <a:lnTo>
                      <a:pt x="396" y="911"/>
                    </a:lnTo>
                    <a:lnTo>
                      <a:pt x="394" y="911"/>
                    </a:lnTo>
                    <a:lnTo>
                      <a:pt x="393" y="910"/>
                    </a:lnTo>
                    <a:lnTo>
                      <a:pt x="394" y="907"/>
                    </a:lnTo>
                    <a:lnTo>
                      <a:pt x="395" y="907"/>
                    </a:lnTo>
                    <a:lnTo>
                      <a:pt x="397" y="906"/>
                    </a:lnTo>
                    <a:lnTo>
                      <a:pt x="397" y="905"/>
                    </a:lnTo>
                    <a:lnTo>
                      <a:pt x="399" y="904"/>
                    </a:lnTo>
                    <a:lnTo>
                      <a:pt x="396" y="906"/>
                    </a:lnTo>
                    <a:lnTo>
                      <a:pt x="395" y="905"/>
                    </a:lnTo>
                    <a:lnTo>
                      <a:pt x="394" y="905"/>
                    </a:lnTo>
                    <a:lnTo>
                      <a:pt x="393" y="904"/>
                    </a:lnTo>
                    <a:lnTo>
                      <a:pt x="389" y="905"/>
                    </a:lnTo>
                    <a:lnTo>
                      <a:pt x="387" y="904"/>
                    </a:lnTo>
                    <a:lnTo>
                      <a:pt x="386" y="902"/>
                    </a:lnTo>
                    <a:lnTo>
                      <a:pt x="386" y="899"/>
                    </a:lnTo>
                    <a:lnTo>
                      <a:pt x="384" y="897"/>
                    </a:lnTo>
                    <a:lnTo>
                      <a:pt x="384" y="896"/>
                    </a:lnTo>
                    <a:lnTo>
                      <a:pt x="384" y="895"/>
                    </a:lnTo>
                    <a:lnTo>
                      <a:pt x="384" y="891"/>
                    </a:lnTo>
                    <a:lnTo>
                      <a:pt x="383" y="890"/>
                    </a:lnTo>
                    <a:lnTo>
                      <a:pt x="384" y="889"/>
                    </a:lnTo>
                    <a:lnTo>
                      <a:pt x="384" y="888"/>
                    </a:lnTo>
                    <a:lnTo>
                      <a:pt x="385" y="887"/>
                    </a:lnTo>
                    <a:lnTo>
                      <a:pt x="386" y="887"/>
                    </a:lnTo>
                    <a:lnTo>
                      <a:pt x="388" y="887"/>
                    </a:lnTo>
                    <a:lnTo>
                      <a:pt x="387" y="886"/>
                    </a:lnTo>
                    <a:lnTo>
                      <a:pt x="386" y="886"/>
                    </a:lnTo>
                    <a:lnTo>
                      <a:pt x="383" y="886"/>
                    </a:lnTo>
                    <a:lnTo>
                      <a:pt x="383" y="885"/>
                    </a:lnTo>
                    <a:lnTo>
                      <a:pt x="383" y="883"/>
                    </a:lnTo>
                    <a:lnTo>
                      <a:pt x="384" y="880"/>
                    </a:lnTo>
                    <a:lnTo>
                      <a:pt x="383" y="881"/>
                    </a:lnTo>
                    <a:lnTo>
                      <a:pt x="382" y="881"/>
                    </a:lnTo>
                    <a:lnTo>
                      <a:pt x="382" y="880"/>
                    </a:lnTo>
                    <a:lnTo>
                      <a:pt x="382" y="879"/>
                    </a:lnTo>
                    <a:lnTo>
                      <a:pt x="380" y="877"/>
                    </a:lnTo>
                    <a:lnTo>
                      <a:pt x="379" y="875"/>
                    </a:lnTo>
                    <a:lnTo>
                      <a:pt x="380" y="874"/>
                    </a:lnTo>
                    <a:lnTo>
                      <a:pt x="379" y="874"/>
                    </a:lnTo>
                    <a:lnTo>
                      <a:pt x="378" y="874"/>
                    </a:lnTo>
                    <a:lnTo>
                      <a:pt x="378" y="873"/>
                    </a:lnTo>
                    <a:lnTo>
                      <a:pt x="377" y="872"/>
                    </a:lnTo>
                    <a:lnTo>
                      <a:pt x="377" y="871"/>
                    </a:lnTo>
                    <a:lnTo>
                      <a:pt x="377" y="870"/>
                    </a:lnTo>
                    <a:lnTo>
                      <a:pt x="378" y="871"/>
                    </a:lnTo>
                    <a:lnTo>
                      <a:pt x="379" y="871"/>
                    </a:lnTo>
                    <a:lnTo>
                      <a:pt x="380" y="871"/>
                    </a:lnTo>
                    <a:lnTo>
                      <a:pt x="382" y="870"/>
                    </a:lnTo>
                    <a:lnTo>
                      <a:pt x="379" y="869"/>
                    </a:lnTo>
                    <a:lnTo>
                      <a:pt x="378" y="869"/>
                    </a:lnTo>
                    <a:lnTo>
                      <a:pt x="377" y="869"/>
                    </a:lnTo>
                    <a:lnTo>
                      <a:pt x="376" y="869"/>
                    </a:lnTo>
                    <a:lnTo>
                      <a:pt x="375" y="867"/>
                    </a:lnTo>
                    <a:lnTo>
                      <a:pt x="376" y="865"/>
                    </a:lnTo>
                    <a:lnTo>
                      <a:pt x="377" y="864"/>
                    </a:lnTo>
                    <a:lnTo>
                      <a:pt x="378" y="863"/>
                    </a:lnTo>
                    <a:lnTo>
                      <a:pt x="379" y="862"/>
                    </a:lnTo>
                    <a:lnTo>
                      <a:pt x="382" y="861"/>
                    </a:lnTo>
                    <a:lnTo>
                      <a:pt x="382" y="860"/>
                    </a:lnTo>
                    <a:lnTo>
                      <a:pt x="380" y="860"/>
                    </a:lnTo>
                    <a:lnTo>
                      <a:pt x="380" y="858"/>
                    </a:lnTo>
                    <a:lnTo>
                      <a:pt x="379" y="858"/>
                    </a:lnTo>
                    <a:lnTo>
                      <a:pt x="377" y="860"/>
                    </a:lnTo>
                    <a:lnTo>
                      <a:pt x="376" y="860"/>
                    </a:lnTo>
                    <a:lnTo>
                      <a:pt x="376" y="857"/>
                    </a:lnTo>
                    <a:lnTo>
                      <a:pt x="375" y="856"/>
                    </a:lnTo>
                    <a:lnTo>
                      <a:pt x="374" y="856"/>
                    </a:lnTo>
                    <a:lnTo>
                      <a:pt x="372" y="856"/>
                    </a:lnTo>
                    <a:lnTo>
                      <a:pt x="371" y="856"/>
                    </a:lnTo>
                    <a:lnTo>
                      <a:pt x="370" y="857"/>
                    </a:lnTo>
                    <a:lnTo>
                      <a:pt x="371" y="858"/>
                    </a:lnTo>
                    <a:lnTo>
                      <a:pt x="370" y="857"/>
                    </a:lnTo>
                    <a:lnTo>
                      <a:pt x="368" y="856"/>
                    </a:lnTo>
                    <a:lnTo>
                      <a:pt x="367" y="856"/>
                    </a:lnTo>
                    <a:lnTo>
                      <a:pt x="366" y="855"/>
                    </a:lnTo>
                    <a:lnTo>
                      <a:pt x="365" y="854"/>
                    </a:lnTo>
                    <a:lnTo>
                      <a:pt x="363" y="854"/>
                    </a:lnTo>
                    <a:lnTo>
                      <a:pt x="363" y="855"/>
                    </a:lnTo>
                    <a:lnTo>
                      <a:pt x="365" y="856"/>
                    </a:lnTo>
                    <a:lnTo>
                      <a:pt x="362" y="856"/>
                    </a:lnTo>
                    <a:lnTo>
                      <a:pt x="361" y="855"/>
                    </a:lnTo>
                    <a:lnTo>
                      <a:pt x="360" y="854"/>
                    </a:lnTo>
                    <a:lnTo>
                      <a:pt x="359" y="853"/>
                    </a:lnTo>
                    <a:lnTo>
                      <a:pt x="358" y="853"/>
                    </a:lnTo>
                    <a:lnTo>
                      <a:pt x="356" y="854"/>
                    </a:lnTo>
                    <a:lnTo>
                      <a:pt x="354" y="854"/>
                    </a:lnTo>
                    <a:lnTo>
                      <a:pt x="353" y="853"/>
                    </a:lnTo>
                    <a:lnTo>
                      <a:pt x="352" y="854"/>
                    </a:lnTo>
                    <a:lnTo>
                      <a:pt x="350" y="854"/>
                    </a:lnTo>
                    <a:lnTo>
                      <a:pt x="348" y="854"/>
                    </a:lnTo>
                    <a:lnTo>
                      <a:pt x="348" y="855"/>
                    </a:lnTo>
                    <a:lnTo>
                      <a:pt x="345" y="854"/>
                    </a:lnTo>
                    <a:lnTo>
                      <a:pt x="346" y="853"/>
                    </a:lnTo>
                    <a:lnTo>
                      <a:pt x="348" y="852"/>
                    </a:lnTo>
                    <a:lnTo>
                      <a:pt x="349" y="850"/>
                    </a:lnTo>
                    <a:lnTo>
                      <a:pt x="348" y="849"/>
                    </a:lnTo>
                    <a:lnTo>
                      <a:pt x="348" y="847"/>
                    </a:lnTo>
                    <a:lnTo>
                      <a:pt x="349" y="841"/>
                    </a:lnTo>
                    <a:lnTo>
                      <a:pt x="349" y="838"/>
                    </a:lnTo>
                    <a:lnTo>
                      <a:pt x="349" y="837"/>
                    </a:lnTo>
                    <a:lnTo>
                      <a:pt x="349" y="836"/>
                    </a:lnTo>
                    <a:lnTo>
                      <a:pt x="350" y="833"/>
                    </a:lnTo>
                    <a:lnTo>
                      <a:pt x="351" y="832"/>
                    </a:lnTo>
                    <a:lnTo>
                      <a:pt x="351" y="831"/>
                    </a:lnTo>
                    <a:lnTo>
                      <a:pt x="350" y="829"/>
                    </a:lnTo>
                    <a:lnTo>
                      <a:pt x="350" y="828"/>
                    </a:lnTo>
                    <a:lnTo>
                      <a:pt x="349" y="828"/>
                    </a:lnTo>
                    <a:lnTo>
                      <a:pt x="346" y="825"/>
                    </a:lnTo>
                    <a:lnTo>
                      <a:pt x="345" y="824"/>
                    </a:lnTo>
                    <a:lnTo>
                      <a:pt x="342" y="822"/>
                    </a:lnTo>
                    <a:lnTo>
                      <a:pt x="340" y="820"/>
                    </a:lnTo>
                    <a:lnTo>
                      <a:pt x="340" y="819"/>
                    </a:lnTo>
                    <a:lnTo>
                      <a:pt x="340" y="818"/>
                    </a:lnTo>
                    <a:lnTo>
                      <a:pt x="341" y="819"/>
                    </a:lnTo>
                    <a:lnTo>
                      <a:pt x="342" y="816"/>
                    </a:lnTo>
                    <a:lnTo>
                      <a:pt x="342" y="815"/>
                    </a:lnTo>
                    <a:lnTo>
                      <a:pt x="341" y="814"/>
                    </a:lnTo>
                    <a:lnTo>
                      <a:pt x="340" y="813"/>
                    </a:lnTo>
                    <a:lnTo>
                      <a:pt x="339" y="811"/>
                    </a:lnTo>
                    <a:lnTo>
                      <a:pt x="339" y="810"/>
                    </a:lnTo>
                    <a:lnTo>
                      <a:pt x="337" y="810"/>
                    </a:lnTo>
                    <a:lnTo>
                      <a:pt x="337" y="808"/>
                    </a:lnTo>
                    <a:lnTo>
                      <a:pt x="336" y="810"/>
                    </a:lnTo>
                    <a:lnTo>
                      <a:pt x="336" y="808"/>
                    </a:lnTo>
                    <a:lnTo>
                      <a:pt x="335" y="807"/>
                    </a:lnTo>
                    <a:lnTo>
                      <a:pt x="333" y="805"/>
                    </a:lnTo>
                    <a:lnTo>
                      <a:pt x="333" y="804"/>
                    </a:lnTo>
                    <a:lnTo>
                      <a:pt x="332" y="804"/>
                    </a:lnTo>
                    <a:lnTo>
                      <a:pt x="329" y="804"/>
                    </a:lnTo>
                    <a:lnTo>
                      <a:pt x="329" y="802"/>
                    </a:lnTo>
                    <a:lnTo>
                      <a:pt x="328" y="803"/>
                    </a:lnTo>
                    <a:lnTo>
                      <a:pt x="327" y="803"/>
                    </a:lnTo>
                    <a:lnTo>
                      <a:pt x="325" y="804"/>
                    </a:lnTo>
                    <a:lnTo>
                      <a:pt x="324" y="803"/>
                    </a:lnTo>
                    <a:lnTo>
                      <a:pt x="323" y="803"/>
                    </a:lnTo>
                    <a:lnTo>
                      <a:pt x="322" y="803"/>
                    </a:lnTo>
                    <a:lnTo>
                      <a:pt x="322" y="804"/>
                    </a:lnTo>
                    <a:lnTo>
                      <a:pt x="319" y="804"/>
                    </a:lnTo>
                    <a:lnTo>
                      <a:pt x="318" y="805"/>
                    </a:lnTo>
                    <a:lnTo>
                      <a:pt x="317" y="806"/>
                    </a:lnTo>
                    <a:lnTo>
                      <a:pt x="316" y="807"/>
                    </a:lnTo>
                    <a:lnTo>
                      <a:pt x="315" y="810"/>
                    </a:lnTo>
                    <a:lnTo>
                      <a:pt x="314" y="810"/>
                    </a:lnTo>
                    <a:lnTo>
                      <a:pt x="314" y="811"/>
                    </a:lnTo>
                    <a:lnTo>
                      <a:pt x="313" y="812"/>
                    </a:lnTo>
                    <a:lnTo>
                      <a:pt x="314" y="812"/>
                    </a:lnTo>
                    <a:lnTo>
                      <a:pt x="319" y="811"/>
                    </a:lnTo>
                    <a:lnTo>
                      <a:pt x="320" y="811"/>
                    </a:lnTo>
                    <a:lnTo>
                      <a:pt x="322" y="810"/>
                    </a:lnTo>
                    <a:lnTo>
                      <a:pt x="322" y="808"/>
                    </a:lnTo>
                    <a:lnTo>
                      <a:pt x="323" y="808"/>
                    </a:lnTo>
                    <a:lnTo>
                      <a:pt x="322" y="807"/>
                    </a:lnTo>
                    <a:lnTo>
                      <a:pt x="323" y="807"/>
                    </a:lnTo>
                    <a:lnTo>
                      <a:pt x="324" y="807"/>
                    </a:lnTo>
                    <a:lnTo>
                      <a:pt x="325" y="807"/>
                    </a:lnTo>
                    <a:lnTo>
                      <a:pt x="327" y="807"/>
                    </a:lnTo>
                    <a:lnTo>
                      <a:pt x="328" y="808"/>
                    </a:lnTo>
                    <a:lnTo>
                      <a:pt x="329" y="808"/>
                    </a:lnTo>
                    <a:lnTo>
                      <a:pt x="331" y="810"/>
                    </a:lnTo>
                    <a:lnTo>
                      <a:pt x="332" y="811"/>
                    </a:lnTo>
                    <a:lnTo>
                      <a:pt x="332" y="812"/>
                    </a:lnTo>
                    <a:lnTo>
                      <a:pt x="333" y="811"/>
                    </a:lnTo>
                    <a:lnTo>
                      <a:pt x="334" y="811"/>
                    </a:lnTo>
                    <a:lnTo>
                      <a:pt x="335" y="811"/>
                    </a:lnTo>
                    <a:lnTo>
                      <a:pt x="336" y="812"/>
                    </a:lnTo>
                    <a:lnTo>
                      <a:pt x="334" y="813"/>
                    </a:lnTo>
                    <a:lnTo>
                      <a:pt x="336" y="815"/>
                    </a:lnTo>
                    <a:lnTo>
                      <a:pt x="337" y="816"/>
                    </a:lnTo>
                    <a:lnTo>
                      <a:pt x="336" y="818"/>
                    </a:lnTo>
                    <a:lnTo>
                      <a:pt x="335" y="816"/>
                    </a:lnTo>
                    <a:lnTo>
                      <a:pt x="334" y="816"/>
                    </a:lnTo>
                    <a:lnTo>
                      <a:pt x="333" y="815"/>
                    </a:lnTo>
                    <a:lnTo>
                      <a:pt x="328" y="813"/>
                    </a:lnTo>
                    <a:lnTo>
                      <a:pt x="325" y="812"/>
                    </a:lnTo>
                    <a:lnTo>
                      <a:pt x="324" y="813"/>
                    </a:lnTo>
                    <a:lnTo>
                      <a:pt x="322" y="812"/>
                    </a:lnTo>
                    <a:lnTo>
                      <a:pt x="320" y="813"/>
                    </a:lnTo>
                    <a:lnTo>
                      <a:pt x="318" y="813"/>
                    </a:lnTo>
                    <a:lnTo>
                      <a:pt x="316" y="814"/>
                    </a:lnTo>
                    <a:lnTo>
                      <a:pt x="311" y="814"/>
                    </a:lnTo>
                    <a:lnTo>
                      <a:pt x="307" y="815"/>
                    </a:lnTo>
                    <a:lnTo>
                      <a:pt x="302" y="815"/>
                    </a:lnTo>
                    <a:lnTo>
                      <a:pt x="300" y="815"/>
                    </a:lnTo>
                    <a:lnTo>
                      <a:pt x="299" y="815"/>
                    </a:lnTo>
                    <a:lnTo>
                      <a:pt x="297" y="816"/>
                    </a:lnTo>
                    <a:lnTo>
                      <a:pt x="294" y="818"/>
                    </a:lnTo>
                    <a:lnTo>
                      <a:pt x="293" y="819"/>
                    </a:lnTo>
                    <a:lnTo>
                      <a:pt x="290" y="819"/>
                    </a:lnTo>
                    <a:lnTo>
                      <a:pt x="288" y="821"/>
                    </a:lnTo>
                    <a:lnTo>
                      <a:pt x="286" y="821"/>
                    </a:lnTo>
                    <a:lnTo>
                      <a:pt x="284" y="821"/>
                    </a:lnTo>
                    <a:lnTo>
                      <a:pt x="276" y="818"/>
                    </a:lnTo>
                    <a:lnTo>
                      <a:pt x="275" y="818"/>
                    </a:lnTo>
                    <a:lnTo>
                      <a:pt x="274" y="819"/>
                    </a:lnTo>
                    <a:lnTo>
                      <a:pt x="273" y="819"/>
                    </a:lnTo>
                    <a:lnTo>
                      <a:pt x="271" y="819"/>
                    </a:lnTo>
                    <a:lnTo>
                      <a:pt x="270" y="819"/>
                    </a:lnTo>
                    <a:lnTo>
                      <a:pt x="271" y="819"/>
                    </a:lnTo>
                    <a:lnTo>
                      <a:pt x="271" y="818"/>
                    </a:lnTo>
                    <a:lnTo>
                      <a:pt x="268" y="818"/>
                    </a:lnTo>
                    <a:lnTo>
                      <a:pt x="267" y="818"/>
                    </a:lnTo>
                    <a:lnTo>
                      <a:pt x="266" y="819"/>
                    </a:lnTo>
                    <a:lnTo>
                      <a:pt x="265" y="820"/>
                    </a:lnTo>
                    <a:lnTo>
                      <a:pt x="263" y="819"/>
                    </a:lnTo>
                    <a:lnTo>
                      <a:pt x="262" y="819"/>
                    </a:lnTo>
                    <a:lnTo>
                      <a:pt x="259" y="821"/>
                    </a:lnTo>
                    <a:lnTo>
                      <a:pt x="258" y="823"/>
                    </a:lnTo>
                    <a:lnTo>
                      <a:pt x="257" y="823"/>
                    </a:lnTo>
                    <a:lnTo>
                      <a:pt x="257" y="824"/>
                    </a:lnTo>
                    <a:lnTo>
                      <a:pt x="256" y="824"/>
                    </a:lnTo>
                    <a:lnTo>
                      <a:pt x="255" y="823"/>
                    </a:lnTo>
                    <a:lnTo>
                      <a:pt x="253" y="823"/>
                    </a:lnTo>
                    <a:lnTo>
                      <a:pt x="250" y="822"/>
                    </a:lnTo>
                    <a:lnTo>
                      <a:pt x="246" y="822"/>
                    </a:lnTo>
                    <a:lnTo>
                      <a:pt x="242" y="822"/>
                    </a:lnTo>
                    <a:lnTo>
                      <a:pt x="241" y="822"/>
                    </a:lnTo>
                    <a:lnTo>
                      <a:pt x="239" y="822"/>
                    </a:lnTo>
                    <a:lnTo>
                      <a:pt x="238" y="822"/>
                    </a:lnTo>
                    <a:lnTo>
                      <a:pt x="236" y="822"/>
                    </a:lnTo>
                    <a:lnTo>
                      <a:pt x="232" y="822"/>
                    </a:lnTo>
                    <a:lnTo>
                      <a:pt x="231" y="822"/>
                    </a:lnTo>
                    <a:lnTo>
                      <a:pt x="229" y="823"/>
                    </a:lnTo>
                    <a:lnTo>
                      <a:pt x="228" y="825"/>
                    </a:lnTo>
                    <a:lnTo>
                      <a:pt x="228" y="827"/>
                    </a:lnTo>
                    <a:lnTo>
                      <a:pt x="228" y="828"/>
                    </a:lnTo>
                    <a:lnTo>
                      <a:pt x="228" y="829"/>
                    </a:lnTo>
                    <a:lnTo>
                      <a:pt x="228" y="830"/>
                    </a:lnTo>
                    <a:lnTo>
                      <a:pt x="229" y="830"/>
                    </a:lnTo>
                    <a:lnTo>
                      <a:pt x="230" y="831"/>
                    </a:lnTo>
                    <a:lnTo>
                      <a:pt x="227" y="832"/>
                    </a:lnTo>
                    <a:lnTo>
                      <a:pt x="225" y="832"/>
                    </a:lnTo>
                    <a:lnTo>
                      <a:pt x="224" y="832"/>
                    </a:lnTo>
                    <a:lnTo>
                      <a:pt x="223" y="832"/>
                    </a:lnTo>
                    <a:lnTo>
                      <a:pt x="225" y="829"/>
                    </a:lnTo>
                    <a:lnTo>
                      <a:pt x="225" y="828"/>
                    </a:lnTo>
                    <a:lnTo>
                      <a:pt x="224" y="827"/>
                    </a:lnTo>
                    <a:lnTo>
                      <a:pt x="223" y="827"/>
                    </a:lnTo>
                    <a:lnTo>
                      <a:pt x="222" y="825"/>
                    </a:lnTo>
                    <a:lnTo>
                      <a:pt x="220" y="825"/>
                    </a:lnTo>
                    <a:lnTo>
                      <a:pt x="219" y="825"/>
                    </a:lnTo>
                    <a:lnTo>
                      <a:pt x="217" y="825"/>
                    </a:lnTo>
                    <a:lnTo>
                      <a:pt x="217" y="827"/>
                    </a:lnTo>
                    <a:lnTo>
                      <a:pt x="216" y="828"/>
                    </a:lnTo>
                    <a:lnTo>
                      <a:pt x="215" y="828"/>
                    </a:lnTo>
                    <a:lnTo>
                      <a:pt x="214" y="828"/>
                    </a:lnTo>
                    <a:lnTo>
                      <a:pt x="213" y="828"/>
                    </a:lnTo>
                    <a:lnTo>
                      <a:pt x="211" y="825"/>
                    </a:lnTo>
                    <a:lnTo>
                      <a:pt x="210" y="824"/>
                    </a:lnTo>
                    <a:lnTo>
                      <a:pt x="207" y="824"/>
                    </a:lnTo>
                    <a:lnTo>
                      <a:pt x="204" y="824"/>
                    </a:lnTo>
                    <a:lnTo>
                      <a:pt x="204" y="823"/>
                    </a:lnTo>
                    <a:lnTo>
                      <a:pt x="203" y="823"/>
                    </a:lnTo>
                    <a:lnTo>
                      <a:pt x="203" y="822"/>
                    </a:lnTo>
                    <a:lnTo>
                      <a:pt x="198" y="822"/>
                    </a:lnTo>
                    <a:lnTo>
                      <a:pt x="194" y="821"/>
                    </a:lnTo>
                    <a:lnTo>
                      <a:pt x="194" y="820"/>
                    </a:lnTo>
                    <a:lnTo>
                      <a:pt x="194" y="819"/>
                    </a:lnTo>
                    <a:lnTo>
                      <a:pt x="194" y="818"/>
                    </a:lnTo>
                    <a:lnTo>
                      <a:pt x="193" y="816"/>
                    </a:lnTo>
                    <a:lnTo>
                      <a:pt x="193" y="815"/>
                    </a:lnTo>
                    <a:lnTo>
                      <a:pt x="194" y="815"/>
                    </a:lnTo>
                    <a:lnTo>
                      <a:pt x="195" y="815"/>
                    </a:lnTo>
                    <a:lnTo>
                      <a:pt x="196" y="815"/>
                    </a:lnTo>
                    <a:lnTo>
                      <a:pt x="197" y="815"/>
                    </a:lnTo>
                    <a:lnTo>
                      <a:pt x="197" y="814"/>
                    </a:lnTo>
                    <a:lnTo>
                      <a:pt x="197" y="813"/>
                    </a:lnTo>
                    <a:lnTo>
                      <a:pt x="196" y="813"/>
                    </a:lnTo>
                    <a:lnTo>
                      <a:pt x="195" y="813"/>
                    </a:lnTo>
                    <a:lnTo>
                      <a:pt x="193" y="814"/>
                    </a:lnTo>
                    <a:lnTo>
                      <a:pt x="191" y="814"/>
                    </a:lnTo>
                    <a:lnTo>
                      <a:pt x="190" y="814"/>
                    </a:lnTo>
                    <a:lnTo>
                      <a:pt x="187" y="815"/>
                    </a:lnTo>
                    <a:lnTo>
                      <a:pt x="187" y="816"/>
                    </a:lnTo>
                    <a:lnTo>
                      <a:pt x="188" y="815"/>
                    </a:lnTo>
                    <a:lnTo>
                      <a:pt x="188" y="816"/>
                    </a:lnTo>
                    <a:lnTo>
                      <a:pt x="188" y="818"/>
                    </a:lnTo>
                    <a:lnTo>
                      <a:pt x="189" y="816"/>
                    </a:lnTo>
                    <a:lnTo>
                      <a:pt x="190" y="816"/>
                    </a:lnTo>
                    <a:lnTo>
                      <a:pt x="191" y="818"/>
                    </a:lnTo>
                    <a:lnTo>
                      <a:pt x="193" y="820"/>
                    </a:lnTo>
                    <a:lnTo>
                      <a:pt x="191" y="821"/>
                    </a:lnTo>
                    <a:lnTo>
                      <a:pt x="190" y="821"/>
                    </a:lnTo>
                    <a:lnTo>
                      <a:pt x="188" y="821"/>
                    </a:lnTo>
                    <a:lnTo>
                      <a:pt x="187" y="821"/>
                    </a:lnTo>
                    <a:lnTo>
                      <a:pt x="186" y="821"/>
                    </a:lnTo>
                    <a:lnTo>
                      <a:pt x="185" y="821"/>
                    </a:lnTo>
                    <a:lnTo>
                      <a:pt x="182" y="821"/>
                    </a:lnTo>
                    <a:lnTo>
                      <a:pt x="177" y="819"/>
                    </a:lnTo>
                    <a:lnTo>
                      <a:pt x="172" y="818"/>
                    </a:lnTo>
                    <a:lnTo>
                      <a:pt x="168" y="818"/>
                    </a:lnTo>
                    <a:lnTo>
                      <a:pt x="164" y="819"/>
                    </a:lnTo>
                    <a:lnTo>
                      <a:pt x="162" y="820"/>
                    </a:lnTo>
                    <a:lnTo>
                      <a:pt x="161" y="820"/>
                    </a:lnTo>
                    <a:lnTo>
                      <a:pt x="160" y="821"/>
                    </a:lnTo>
                    <a:lnTo>
                      <a:pt x="159" y="822"/>
                    </a:lnTo>
                    <a:lnTo>
                      <a:pt x="158" y="824"/>
                    </a:lnTo>
                    <a:lnTo>
                      <a:pt x="156" y="824"/>
                    </a:lnTo>
                    <a:lnTo>
                      <a:pt x="156" y="825"/>
                    </a:lnTo>
                    <a:lnTo>
                      <a:pt x="158" y="827"/>
                    </a:lnTo>
                    <a:lnTo>
                      <a:pt x="159" y="829"/>
                    </a:lnTo>
                    <a:lnTo>
                      <a:pt x="159" y="830"/>
                    </a:lnTo>
                    <a:lnTo>
                      <a:pt x="158" y="830"/>
                    </a:lnTo>
                    <a:lnTo>
                      <a:pt x="156" y="830"/>
                    </a:lnTo>
                    <a:lnTo>
                      <a:pt x="153" y="829"/>
                    </a:lnTo>
                    <a:lnTo>
                      <a:pt x="151" y="828"/>
                    </a:lnTo>
                    <a:lnTo>
                      <a:pt x="146" y="829"/>
                    </a:lnTo>
                    <a:lnTo>
                      <a:pt x="145" y="829"/>
                    </a:lnTo>
                    <a:lnTo>
                      <a:pt x="143" y="828"/>
                    </a:lnTo>
                    <a:lnTo>
                      <a:pt x="139" y="827"/>
                    </a:lnTo>
                    <a:lnTo>
                      <a:pt x="137" y="827"/>
                    </a:lnTo>
                    <a:lnTo>
                      <a:pt x="135" y="827"/>
                    </a:lnTo>
                    <a:lnTo>
                      <a:pt x="131" y="829"/>
                    </a:lnTo>
                    <a:lnTo>
                      <a:pt x="130" y="829"/>
                    </a:lnTo>
                    <a:lnTo>
                      <a:pt x="125" y="828"/>
                    </a:lnTo>
                    <a:lnTo>
                      <a:pt x="115" y="827"/>
                    </a:lnTo>
                    <a:lnTo>
                      <a:pt x="104" y="825"/>
                    </a:lnTo>
                    <a:lnTo>
                      <a:pt x="100" y="825"/>
                    </a:lnTo>
                    <a:lnTo>
                      <a:pt x="98" y="827"/>
                    </a:lnTo>
                    <a:lnTo>
                      <a:pt x="96" y="828"/>
                    </a:lnTo>
                    <a:lnTo>
                      <a:pt x="96" y="829"/>
                    </a:lnTo>
                    <a:lnTo>
                      <a:pt x="98" y="829"/>
                    </a:lnTo>
                    <a:lnTo>
                      <a:pt x="96" y="830"/>
                    </a:lnTo>
                    <a:lnTo>
                      <a:pt x="95" y="829"/>
                    </a:lnTo>
                    <a:lnTo>
                      <a:pt x="93" y="830"/>
                    </a:lnTo>
                    <a:lnTo>
                      <a:pt x="92" y="831"/>
                    </a:lnTo>
                    <a:lnTo>
                      <a:pt x="91" y="831"/>
                    </a:lnTo>
                    <a:lnTo>
                      <a:pt x="90" y="832"/>
                    </a:lnTo>
                    <a:lnTo>
                      <a:pt x="90" y="833"/>
                    </a:lnTo>
                    <a:lnTo>
                      <a:pt x="89" y="835"/>
                    </a:lnTo>
                    <a:lnTo>
                      <a:pt x="90" y="836"/>
                    </a:lnTo>
                    <a:lnTo>
                      <a:pt x="91" y="836"/>
                    </a:lnTo>
                    <a:lnTo>
                      <a:pt x="92" y="837"/>
                    </a:lnTo>
                    <a:lnTo>
                      <a:pt x="92" y="838"/>
                    </a:lnTo>
                    <a:lnTo>
                      <a:pt x="89" y="838"/>
                    </a:lnTo>
                    <a:lnTo>
                      <a:pt x="86" y="838"/>
                    </a:lnTo>
                    <a:lnTo>
                      <a:pt x="84" y="837"/>
                    </a:lnTo>
                    <a:lnTo>
                      <a:pt x="85" y="836"/>
                    </a:lnTo>
                    <a:lnTo>
                      <a:pt x="86" y="836"/>
                    </a:lnTo>
                    <a:lnTo>
                      <a:pt x="86" y="835"/>
                    </a:lnTo>
                    <a:lnTo>
                      <a:pt x="87" y="835"/>
                    </a:lnTo>
                    <a:lnTo>
                      <a:pt x="87" y="833"/>
                    </a:lnTo>
                    <a:lnTo>
                      <a:pt x="87" y="832"/>
                    </a:lnTo>
                    <a:lnTo>
                      <a:pt x="86" y="831"/>
                    </a:lnTo>
                    <a:lnTo>
                      <a:pt x="85" y="830"/>
                    </a:lnTo>
                    <a:lnTo>
                      <a:pt x="84" y="829"/>
                    </a:lnTo>
                    <a:lnTo>
                      <a:pt x="82" y="829"/>
                    </a:lnTo>
                    <a:lnTo>
                      <a:pt x="81" y="829"/>
                    </a:lnTo>
                    <a:lnTo>
                      <a:pt x="77" y="829"/>
                    </a:lnTo>
                    <a:lnTo>
                      <a:pt x="75" y="830"/>
                    </a:lnTo>
                    <a:lnTo>
                      <a:pt x="74" y="830"/>
                    </a:lnTo>
                    <a:lnTo>
                      <a:pt x="73" y="831"/>
                    </a:lnTo>
                    <a:lnTo>
                      <a:pt x="73" y="832"/>
                    </a:lnTo>
                    <a:lnTo>
                      <a:pt x="73" y="833"/>
                    </a:lnTo>
                    <a:lnTo>
                      <a:pt x="74" y="835"/>
                    </a:lnTo>
                    <a:lnTo>
                      <a:pt x="74" y="836"/>
                    </a:lnTo>
                    <a:lnTo>
                      <a:pt x="75" y="837"/>
                    </a:lnTo>
                    <a:lnTo>
                      <a:pt x="74" y="837"/>
                    </a:lnTo>
                    <a:lnTo>
                      <a:pt x="70" y="837"/>
                    </a:lnTo>
                    <a:lnTo>
                      <a:pt x="68" y="836"/>
                    </a:lnTo>
                    <a:lnTo>
                      <a:pt x="65" y="836"/>
                    </a:lnTo>
                    <a:lnTo>
                      <a:pt x="61" y="837"/>
                    </a:lnTo>
                    <a:lnTo>
                      <a:pt x="61" y="838"/>
                    </a:lnTo>
                    <a:lnTo>
                      <a:pt x="60" y="839"/>
                    </a:lnTo>
                    <a:lnTo>
                      <a:pt x="60" y="841"/>
                    </a:lnTo>
                    <a:lnTo>
                      <a:pt x="59" y="840"/>
                    </a:lnTo>
                    <a:lnTo>
                      <a:pt x="58" y="841"/>
                    </a:lnTo>
                    <a:lnTo>
                      <a:pt x="57" y="842"/>
                    </a:lnTo>
                    <a:lnTo>
                      <a:pt x="55" y="842"/>
                    </a:lnTo>
                    <a:lnTo>
                      <a:pt x="52" y="841"/>
                    </a:lnTo>
                    <a:lnTo>
                      <a:pt x="52" y="839"/>
                    </a:lnTo>
                    <a:lnTo>
                      <a:pt x="53" y="839"/>
                    </a:lnTo>
                    <a:lnTo>
                      <a:pt x="52" y="838"/>
                    </a:lnTo>
                    <a:lnTo>
                      <a:pt x="52" y="837"/>
                    </a:lnTo>
                    <a:lnTo>
                      <a:pt x="53" y="837"/>
                    </a:lnTo>
                    <a:lnTo>
                      <a:pt x="55" y="836"/>
                    </a:lnTo>
                    <a:lnTo>
                      <a:pt x="55" y="835"/>
                    </a:lnTo>
                    <a:lnTo>
                      <a:pt x="55" y="833"/>
                    </a:lnTo>
                    <a:lnTo>
                      <a:pt x="56" y="832"/>
                    </a:lnTo>
                    <a:lnTo>
                      <a:pt x="56" y="831"/>
                    </a:lnTo>
                    <a:lnTo>
                      <a:pt x="55" y="831"/>
                    </a:lnTo>
                    <a:lnTo>
                      <a:pt x="55" y="832"/>
                    </a:lnTo>
                    <a:lnTo>
                      <a:pt x="53" y="832"/>
                    </a:lnTo>
                    <a:lnTo>
                      <a:pt x="52" y="831"/>
                    </a:lnTo>
                    <a:lnTo>
                      <a:pt x="51" y="831"/>
                    </a:lnTo>
                    <a:lnTo>
                      <a:pt x="51" y="830"/>
                    </a:lnTo>
                    <a:lnTo>
                      <a:pt x="50" y="830"/>
                    </a:lnTo>
                    <a:lnTo>
                      <a:pt x="48" y="830"/>
                    </a:lnTo>
                    <a:lnTo>
                      <a:pt x="47" y="830"/>
                    </a:lnTo>
                    <a:lnTo>
                      <a:pt x="46" y="830"/>
                    </a:lnTo>
                    <a:lnTo>
                      <a:pt x="44" y="830"/>
                    </a:lnTo>
                    <a:lnTo>
                      <a:pt x="47" y="824"/>
                    </a:lnTo>
                    <a:lnTo>
                      <a:pt x="47" y="819"/>
                    </a:lnTo>
                    <a:lnTo>
                      <a:pt x="47" y="812"/>
                    </a:lnTo>
                    <a:lnTo>
                      <a:pt x="48" y="806"/>
                    </a:lnTo>
                    <a:lnTo>
                      <a:pt x="48" y="803"/>
                    </a:lnTo>
                    <a:lnTo>
                      <a:pt x="48" y="802"/>
                    </a:lnTo>
                    <a:lnTo>
                      <a:pt x="49" y="800"/>
                    </a:lnTo>
                    <a:lnTo>
                      <a:pt x="49" y="799"/>
                    </a:lnTo>
                    <a:lnTo>
                      <a:pt x="50" y="797"/>
                    </a:lnTo>
                    <a:lnTo>
                      <a:pt x="49" y="795"/>
                    </a:lnTo>
                    <a:lnTo>
                      <a:pt x="49" y="793"/>
                    </a:lnTo>
                    <a:lnTo>
                      <a:pt x="50" y="790"/>
                    </a:lnTo>
                    <a:lnTo>
                      <a:pt x="51" y="790"/>
                    </a:lnTo>
                    <a:lnTo>
                      <a:pt x="52" y="790"/>
                    </a:lnTo>
                    <a:lnTo>
                      <a:pt x="53" y="790"/>
                    </a:lnTo>
                    <a:lnTo>
                      <a:pt x="55" y="789"/>
                    </a:lnTo>
                    <a:lnTo>
                      <a:pt x="55" y="788"/>
                    </a:lnTo>
                    <a:lnTo>
                      <a:pt x="56" y="783"/>
                    </a:lnTo>
                    <a:lnTo>
                      <a:pt x="56" y="778"/>
                    </a:lnTo>
                    <a:lnTo>
                      <a:pt x="57" y="773"/>
                    </a:lnTo>
                    <a:lnTo>
                      <a:pt x="57" y="770"/>
                    </a:lnTo>
                    <a:lnTo>
                      <a:pt x="58" y="766"/>
                    </a:lnTo>
                    <a:lnTo>
                      <a:pt x="58" y="764"/>
                    </a:lnTo>
                    <a:lnTo>
                      <a:pt x="59" y="762"/>
                    </a:lnTo>
                    <a:lnTo>
                      <a:pt x="60" y="761"/>
                    </a:lnTo>
                    <a:lnTo>
                      <a:pt x="67" y="758"/>
                    </a:lnTo>
                    <a:lnTo>
                      <a:pt x="69" y="757"/>
                    </a:lnTo>
                    <a:lnTo>
                      <a:pt x="70" y="757"/>
                    </a:lnTo>
                    <a:lnTo>
                      <a:pt x="72" y="756"/>
                    </a:lnTo>
                    <a:lnTo>
                      <a:pt x="75" y="756"/>
                    </a:lnTo>
                    <a:lnTo>
                      <a:pt x="75" y="755"/>
                    </a:lnTo>
                    <a:lnTo>
                      <a:pt x="75" y="754"/>
                    </a:lnTo>
                    <a:lnTo>
                      <a:pt x="76" y="753"/>
                    </a:lnTo>
                    <a:lnTo>
                      <a:pt x="78" y="753"/>
                    </a:lnTo>
                    <a:lnTo>
                      <a:pt x="81" y="754"/>
                    </a:lnTo>
                    <a:lnTo>
                      <a:pt x="83" y="754"/>
                    </a:lnTo>
                    <a:lnTo>
                      <a:pt x="85" y="753"/>
                    </a:lnTo>
                    <a:lnTo>
                      <a:pt x="84" y="752"/>
                    </a:lnTo>
                    <a:lnTo>
                      <a:pt x="84" y="751"/>
                    </a:lnTo>
                    <a:lnTo>
                      <a:pt x="84" y="749"/>
                    </a:lnTo>
                    <a:lnTo>
                      <a:pt x="84" y="748"/>
                    </a:lnTo>
                    <a:lnTo>
                      <a:pt x="86" y="747"/>
                    </a:lnTo>
                    <a:lnTo>
                      <a:pt x="86" y="746"/>
                    </a:lnTo>
                    <a:lnTo>
                      <a:pt x="86" y="745"/>
                    </a:lnTo>
                    <a:lnTo>
                      <a:pt x="86" y="744"/>
                    </a:lnTo>
                    <a:lnTo>
                      <a:pt x="87" y="743"/>
                    </a:lnTo>
                    <a:lnTo>
                      <a:pt x="89" y="743"/>
                    </a:lnTo>
                    <a:lnTo>
                      <a:pt x="90" y="741"/>
                    </a:lnTo>
                    <a:lnTo>
                      <a:pt x="91" y="741"/>
                    </a:lnTo>
                    <a:lnTo>
                      <a:pt x="92" y="741"/>
                    </a:lnTo>
                    <a:lnTo>
                      <a:pt x="93" y="741"/>
                    </a:lnTo>
                    <a:lnTo>
                      <a:pt x="93" y="740"/>
                    </a:lnTo>
                    <a:lnTo>
                      <a:pt x="94" y="739"/>
                    </a:lnTo>
                    <a:lnTo>
                      <a:pt x="104" y="738"/>
                    </a:lnTo>
                    <a:lnTo>
                      <a:pt x="105" y="738"/>
                    </a:lnTo>
                    <a:lnTo>
                      <a:pt x="107" y="737"/>
                    </a:lnTo>
                    <a:lnTo>
                      <a:pt x="108" y="737"/>
                    </a:lnTo>
                    <a:lnTo>
                      <a:pt x="109" y="737"/>
                    </a:lnTo>
                    <a:lnTo>
                      <a:pt x="110" y="737"/>
                    </a:lnTo>
                    <a:lnTo>
                      <a:pt x="111" y="737"/>
                    </a:lnTo>
                    <a:lnTo>
                      <a:pt x="112" y="736"/>
                    </a:lnTo>
                    <a:lnTo>
                      <a:pt x="112" y="735"/>
                    </a:lnTo>
                    <a:lnTo>
                      <a:pt x="113" y="735"/>
                    </a:lnTo>
                    <a:lnTo>
                      <a:pt x="118" y="735"/>
                    </a:lnTo>
                    <a:lnTo>
                      <a:pt x="122" y="735"/>
                    </a:lnTo>
                    <a:lnTo>
                      <a:pt x="128" y="735"/>
                    </a:lnTo>
                    <a:lnTo>
                      <a:pt x="130" y="735"/>
                    </a:lnTo>
                    <a:lnTo>
                      <a:pt x="133" y="735"/>
                    </a:lnTo>
                    <a:lnTo>
                      <a:pt x="134" y="735"/>
                    </a:lnTo>
                    <a:lnTo>
                      <a:pt x="135" y="735"/>
                    </a:lnTo>
                    <a:lnTo>
                      <a:pt x="136" y="736"/>
                    </a:lnTo>
                    <a:lnTo>
                      <a:pt x="137" y="736"/>
                    </a:lnTo>
                    <a:lnTo>
                      <a:pt x="138" y="735"/>
                    </a:lnTo>
                    <a:lnTo>
                      <a:pt x="138" y="731"/>
                    </a:lnTo>
                    <a:lnTo>
                      <a:pt x="139" y="722"/>
                    </a:lnTo>
                    <a:lnTo>
                      <a:pt x="139" y="721"/>
                    </a:lnTo>
                    <a:lnTo>
                      <a:pt x="141" y="720"/>
                    </a:lnTo>
                    <a:lnTo>
                      <a:pt x="143" y="720"/>
                    </a:lnTo>
                    <a:lnTo>
                      <a:pt x="144" y="719"/>
                    </a:lnTo>
                    <a:lnTo>
                      <a:pt x="144" y="718"/>
                    </a:lnTo>
                    <a:lnTo>
                      <a:pt x="144" y="716"/>
                    </a:lnTo>
                    <a:lnTo>
                      <a:pt x="143" y="715"/>
                    </a:lnTo>
                    <a:lnTo>
                      <a:pt x="143" y="714"/>
                    </a:lnTo>
                    <a:lnTo>
                      <a:pt x="142" y="706"/>
                    </a:lnTo>
                    <a:lnTo>
                      <a:pt x="143" y="705"/>
                    </a:lnTo>
                    <a:lnTo>
                      <a:pt x="143" y="704"/>
                    </a:lnTo>
                    <a:lnTo>
                      <a:pt x="144" y="703"/>
                    </a:lnTo>
                    <a:lnTo>
                      <a:pt x="145" y="702"/>
                    </a:lnTo>
                    <a:lnTo>
                      <a:pt x="146" y="702"/>
                    </a:lnTo>
                    <a:lnTo>
                      <a:pt x="147" y="703"/>
                    </a:lnTo>
                    <a:lnTo>
                      <a:pt x="145" y="698"/>
                    </a:lnTo>
                    <a:lnTo>
                      <a:pt x="144" y="697"/>
                    </a:lnTo>
                    <a:lnTo>
                      <a:pt x="144" y="696"/>
                    </a:lnTo>
                    <a:lnTo>
                      <a:pt x="143" y="696"/>
                    </a:lnTo>
                    <a:lnTo>
                      <a:pt x="142" y="695"/>
                    </a:lnTo>
                    <a:lnTo>
                      <a:pt x="141" y="695"/>
                    </a:lnTo>
                    <a:lnTo>
                      <a:pt x="139" y="694"/>
                    </a:lnTo>
                    <a:lnTo>
                      <a:pt x="138" y="693"/>
                    </a:lnTo>
                    <a:lnTo>
                      <a:pt x="135" y="694"/>
                    </a:lnTo>
                    <a:lnTo>
                      <a:pt x="134" y="694"/>
                    </a:lnTo>
                    <a:lnTo>
                      <a:pt x="131" y="694"/>
                    </a:lnTo>
                    <a:lnTo>
                      <a:pt x="128" y="695"/>
                    </a:lnTo>
                    <a:lnTo>
                      <a:pt x="127" y="695"/>
                    </a:lnTo>
                    <a:lnTo>
                      <a:pt x="124" y="696"/>
                    </a:lnTo>
                    <a:lnTo>
                      <a:pt x="122" y="696"/>
                    </a:lnTo>
                    <a:lnTo>
                      <a:pt x="120" y="696"/>
                    </a:lnTo>
                    <a:lnTo>
                      <a:pt x="119" y="695"/>
                    </a:lnTo>
                    <a:lnTo>
                      <a:pt x="118" y="695"/>
                    </a:lnTo>
                    <a:lnTo>
                      <a:pt x="117" y="695"/>
                    </a:lnTo>
                    <a:lnTo>
                      <a:pt x="116" y="695"/>
                    </a:lnTo>
                    <a:lnTo>
                      <a:pt x="113" y="693"/>
                    </a:lnTo>
                    <a:lnTo>
                      <a:pt x="115" y="691"/>
                    </a:lnTo>
                    <a:lnTo>
                      <a:pt x="116" y="690"/>
                    </a:lnTo>
                    <a:lnTo>
                      <a:pt x="116" y="689"/>
                    </a:lnTo>
                    <a:lnTo>
                      <a:pt x="115" y="688"/>
                    </a:lnTo>
                    <a:lnTo>
                      <a:pt x="113" y="687"/>
                    </a:lnTo>
                    <a:lnTo>
                      <a:pt x="117" y="680"/>
                    </a:lnTo>
                    <a:lnTo>
                      <a:pt x="117" y="677"/>
                    </a:lnTo>
                    <a:lnTo>
                      <a:pt x="117" y="673"/>
                    </a:lnTo>
                    <a:lnTo>
                      <a:pt x="117" y="668"/>
                    </a:lnTo>
                    <a:lnTo>
                      <a:pt x="116" y="664"/>
                    </a:lnTo>
                    <a:lnTo>
                      <a:pt x="116" y="659"/>
                    </a:lnTo>
                    <a:lnTo>
                      <a:pt x="116" y="655"/>
                    </a:lnTo>
                    <a:lnTo>
                      <a:pt x="113" y="648"/>
                    </a:lnTo>
                    <a:lnTo>
                      <a:pt x="112" y="644"/>
                    </a:lnTo>
                    <a:lnTo>
                      <a:pt x="113" y="636"/>
                    </a:lnTo>
                    <a:lnTo>
                      <a:pt x="115" y="629"/>
                    </a:lnTo>
                    <a:lnTo>
                      <a:pt x="115" y="627"/>
                    </a:lnTo>
                    <a:lnTo>
                      <a:pt x="112" y="626"/>
                    </a:lnTo>
                    <a:lnTo>
                      <a:pt x="103" y="628"/>
                    </a:lnTo>
                    <a:lnTo>
                      <a:pt x="102" y="627"/>
                    </a:lnTo>
                    <a:lnTo>
                      <a:pt x="98" y="622"/>
                    </a:lnTo>
                    <a:lnTo>
                      <a:pt x="98" y="621"/>
                    </a:lnTo>
                    <a:lnTo>
                      <a:pt x="96" y="620"/>
                    </a:lnTo>
                    <a:lnTo>
                      <a:pt x="95" y="619"/>
                    </a:lnTo>
                    <a:lnTo>
                      <a:pt x="94" y="618"/>
                    </a:lnTo>
                    <a:lnTo>
                      <a:pt x="93" y="618"/>
                    </a:lnTo>
                    <a:lnTo>
                      <a:pt x="93" y="616"/>
                    </a:lnTo>
                    <a:lnTo>
                      <a:pt x="92" y="615"/>
                    </a:lnTo>
                    <a:lnTo>
                      <a:pt x="91" y="614"/>
                    </a:lnTo>
                    <a:lnTo>
                      <a:pt x="83" y="613"/>
                    </a:lnTo>
                    <a:lnTo>
                      <a:pt x="77" y="611"/>
                    </a:lnTo>
                    <a:lnTo>
                      <a:pt x="76" y="611"/>
                    </a:lnTo>
                    <a:lnTo>
                      <a:pt x="72" y="610"/>
                    </a:lnTo>
                    <a:lnTo>
                      <a:pt x="70" y="610"/>
                    </a:lnTo>
                    <a:lnTo>
                      <a:pt x="67" y="607"/>
                    </a:lnTo>
                    <a:lnTo>
                      <a:pt x="64" y="607"/>
                    </a:lnTo>
                    <a:lnTo>
                      <a:pt x="62" y="606"/>
                    </a:lnTo>
                    <a:lnTo>
                      <a:pt x="60" y="604"/>
                    </a:lnTo>
                    <a:lnTo>
                      <a:pt x="57" y="601"/>
                    </a:lnTo>
                    <a:lnTo>
                      <a:pt x="55" y="597"/>
                    </a:lnTo>
                    <a:lnTo>
                      <a:pt x="48" y="592"/>
                    </a:lnTo>
                    <a:lnTo>
                      <a:pt x="47" y="589"/>
                    </a:lnTo>
                    <a:lnTo>
                      <a:pt x="44" y="586"/>
                    </a:lnTo>
                    <a:lnTo>
                      <a:pt x="43" y="584"/>
                    </a:lnTo>
                    <a:lnTo>
                      <a:pt x="42" y="582"/>
                    </a:lnTo>
                    <a:lnTo>
                      <a:pt x="42" y="581"/>
                    </a:lnTo>
                    <a:lnTo>
                      <a:pt x="42" y="580"/>
                    </a:lnTo>
                    <a:lnTo>
                      <a:pt x="40" y="574"/>
                    </a:lnTo>
                    <a:lnTo>
                      <a:pt x="39" y="573"/>
                    </a:lnTo>
                    <a:lnTo>
                      <a:pt x="38" y="573"/>
                    </a:lnTo>
                    <a:lnTo>
                      <a:pt x="38" y="572"/>
                    </a:lnTo>
                    <a:lnTo>
                      <a:pt x="38" y="571"/>
                    </a:lnTo>
                    <a:lnTo>
                      <a:pt x="39" y="571"/>
                    </a:lnTo>
                    <a:lnTo>
                      <a:pt x="39" y="570"/>
                    </a:lnTo>
                    <a:lnTo>
                      <a:pt x="38" y="569"/>
                    </a:lnTo>
                    <a:lnTo>
                      <a:pt x="36" y="569"/>
                    </a:lnTo>
                    <a:lnTo>
                      <a:pt x="36" y="568"/>
                    </a:lnTo>
                    <a:lnTo>
                      <a:pt x="36" y="567"/>
                    </a:lnTo>
                    <a:lnTo>
                      <a:pt x="35" y="565"/>
                    </a:lnTo>
                    <a:lnTo>
                      <a:pt x="34" y="565"/>
                    </a:lnTo>
                    <a:lnTo>
                      <a:pt x="33" y="565"/>
                    </a:lnTo>
                    <a:lnTo>
                      <a:pt x="33" y="564"/>
                    </a:lnTo>
                    <a:lnTo>
                      <a:pt x="33" y="563"/>
                    </a:lnTo>
                    <a:lnTo>
                      <a:pt x="32" y="562"/>
                    </a:lnTo>
                    <a:lnTo>
                      <a:pt x="32" y="561"/>
                    </a:lnTo>
                    <a:lnTo>
                      <a:pt x="32" y="560"/>
                    </a:lnTo>
                    <a:lnTo>
                      <a:pt x="30" y="557"/>
                    </a:lnTo>
                    <a:lnTo>
                      <a:pt x="29" y="556"/>
                    </a:lnTo>
                    <a:lnTo>
                      <a:pt x="29" y="555"/>
                    </a:lnTo>
                    <a:lnTo>
                      <a:pt x="30" y="553"/>
                    </a:lnTo>
                    <a:lnTo>
                      <a:pt x="30" y="551"/>
                    </a:lnTo>
                    <a:lnTo>
                      <a:pt x="30" y="549"/>
                    </a:lnTo>
                    <a:lnTo>
                      <a:pt x="29" y="548"/>
                    </a:lnTo>
                    <a:lnTo>
                      <a:pt x="27" y="548"/>
                    </a:lnTo>
                    <a:lnTo>
                      <a:pt x="26" y="547"/>
                    </a:lnTo>
                    <a:lnTo>
                      <a:pt x="21" y="542"/>
                    </a:lnTo>
                    <a:lnTo>
                      <a:pt x="16" y="536"/>
                    </a:lnTo>
                    <a:lnTo>
                      <a:pt x="12" y="530"/>
                    </a:lnTo>
                    <a:lnTo>
                      <a:pt x="8" y="526"/>
                    </a:lnTo>
                    <a:lnTo>
                      <a:pt x="5" y="522"/>
                    </a:lnTo>
                    <a:lnTo>
                      <a:pt x="0" y="517"/>
                    </a:lnTo>
                    <a:lnTo>
                      <a:pt x="1" y="517"/>
                    </a:lnTo>
                    <a:lnTo>
                      <a:pt x="6" y="519"/>
                    </a:lnTo>
                    <a:lnTo>
                      <a:pt x="12" y="520"/>
                    </a:lnTo>
                    <a:lnTo>
                      <a:pt x="16" y="522"/>
                    </a:lnTo>
                    <a:lnTo>
                      <a:pt x="21" y="523"/>
                    </a:lnTo>
                    <a:lnTo>
                      <a:pt x="26" y="524"/>
                    </a:lnTo>
                    <a:lnTo>
                      <a:pt x="31" y="527"/>
                    </a:lnTo>
                    <a:lnTo>
                      <a:pt x="35" y="528"/>
                    </a:lnTo>
                    <a:lnTo>
                      <a:pt x="41" y="530"/>
                    </a:lnTo>
                    <a:lnTo>
                      <a:pt x="46" y="531"/>
                    </a:lnTo>
                    <a:lnTo>
                      <a:pt x="51" y="532"/>
                    </a:lnTo>
                    <a:lnTo>
                      <a:pt x="56" y="535"/>
                    </a:lnTo>
                    <a:lnTo>
                      <a:pt x="60" y="536"/>
                    </a:lnTo>
                    <a:lnTo>
                      <a:pt x="66" y="538"/>
                    </a:lnTo>
                    <a:lnTo>
                      <a:pt x="70" y="539"/>
                    </a:lnTo>
                    <a:lnTo>
                      <a:pt x="76" y="540"/>
                    </a:lnTo>
                    <a:lnTo>
                      <a:pt x="81" y="543"/>
                    </a:lnTo>
                    <a:lnTo>
                      <a:pt x="85" y="544"/>
                    </a:lnTo>
                    <a:lnTo>
                      <a:pt x="91" y="546"/>
                    </a:lnTo>
                    <a:lnTo>
                      <a:pt x="98" y="547"/>
                    </a:lnTo>
                    <a:lnTo>
                      <a:pt x="104" y="546"/>
                    </a:lnTo>
                    <a:lnTo>
                      <a:pt x="107" y="546"/>
                    </a:lnTo>
                    <a:lnTo>
                      <a:pt x="109" y="546"/>
                    </a:lnTo>
                    <a:lnTo>
                      <a:pt x="112" y="546"/>
                    </a:lnTo>
                    <a:lnTo>
                      <a:pt x="116" y="545"/>
                    </a:lnTo>
                    <a:lnTo>
                      <a:pt x="118" y="545"/>
                    </a:lnTo>
                    <a:lnTo>
                      <a:pt x="121" y="545"/>
                    </a:lnTo>
                    <a:lnTo>
                      <a:pt x="124" y="545"/>
                    </a:lnTo>
                    <a:lnTo>
                      <a:pt x="127" y="544"/>
                    </a:lnTo>
                    <a:lnTo>
                      <a:pt x="129" y="544"/>
                    </a:lnTo>
                    <a:lnTo>
                      <a:pt x="133" y="544"/>
                    </a:lnTo>
                    <a:lnTo>
                      <a:pt x="136" y="544"/>
                    </a:lnTo>
                    <a:lnTo>
                      <a:pt x="138" y="544"/>
                    </a:lnTo>
                    <a:lnTo>
                      <a:pt x="142" y="543"/>
                    </a:lnTo>
                    <a:lnTo>
                      <a:pt x="144" y="543"/>
                    </a:lnTo>
                    <a:lnTo>
                      <a:pt x="147" y="543"/>
                    </a:lnTo>
                    <a:lnTo>
                      <a:pt x="150" y="543"/>
                    </a:lnTo>
                    <a:lnTo>
                      <a:pt x="153" y="542"/>
                    </a:lnTo>
                    <a:lnTo>
                      <a:pt x="162" y="542"/>
                    </a:lnTo>
                    <a:lnTo>
                      <a:pt x="176" y="544"/>
                    </a:lnTo>
                    <a:lnTo>
                      <a:pt x="186" y="546"/>
                    </a:lnTo>
                    <a:lnTo>
                      <a:pt x="193" y="548"/>
                    </a:lnTo>
                    <a:lnTo>
                      <a:pt x="195" y="548"/>
                    </a:lnTo>
                    <a:lnTo>
                      <a:pt x="197" y="544"/>
                    </a:lnTo>
                    <a:lnTo>
                      <a:pt x="198" y="542"/>
                    </a:lnTo>
                    <a:lnTo>
                      <a:pt x="201" y="540"/>
                    </a:lnTo>
                    <a:lnTo>
                      <a:pt x="216" y="536"/>
                    </a:lnTo>
                    <a:lnTo>
                      <a:pt x="217" y="536"/>
                    </a:lnTo>
                    <a:lnTo>
                      <a:pt x="229" y="536"/>
                    </a:lnTo>
                    <a:lnTo>
                      <a:pt x="237" y="536"/>
                    </a:lnTo>
                    <a:lnTo>
                      <a:pt x="247" y="538"/>
                    </a:lnTo>
                    <a:lnTo>
                      <a:pt x="249" y="538"/>
                    </a:lnTo>
                    <a:lnTo>
                      <a:pt x="258" y="536"/>
                    </a:lnTo>
                    <a:lnTo>
                      <a:pt x="262" y="535"/>
                    </a:lnTo>
                    <a:lnTo>
                      <a:pt x="265" y="534"/>
                    </a:lnTo>
                    <a:lnTo>
                      <a:pt x="268" y="532"/>
                    </a:lnTo>
                    <a:lnTo>
                      <a:pt x="272" y="531"/>
                    </a:lnTo>
                    <a:lnTo>
                      <a:pt x="275" y="530"/>
                    </a:lnTo>
                    <a:lnTo>
                      <a:pt x="279" y="529"/>
                    </a:lnTo>
                    <a:lnTo>
                      <a:pt x="282" y="528"/>
                    </a:lnTo>
                    <a:lnTo>
                      <a:pt x="285" y="528"/>
                    </a:lnTo>
                    <a:lnTo>
                      <a:pt x="289" y="527"/>
                    </a:lnTo>
                    <a:lnTo>
                      <a:pt x="292" y="526"/>
                    </a:lnTo>
                    <a:lnTo>
                      <a:pt x="296" y="524"/>
                    </a:lnTo>
                    <a:lnTo>
                      <a:pt x="300" y="523"/>
                    </a:lnTo>
                    <a:lnTo>
                      <a:pt x="303" y="522"/>
                    </a:lnTo>
                    <a:lnTo>
                      <a:pt x="307" y="521"/>
                    </a:lnTo>
                    <a:lnTo>
                      <a:pt x="310" y="520"/>
                    </a:lnTo>
                    <a:lnTo>
                      <a:pt x="314" y="519"/>
                    </a:lnTo>
                    <a:lnTo>
                      <a:pt x="318" y="518"/>
                    </a:lnTo>
                    <a:lnTo>
                      <a:pt x="323" y="514"/>
                    </a:lnTo>
                    <a:lnTo>
                      <a:pt x="325" y="512"/>
                    </a:lnTo>
                    <a:lnTo>
                      <a:pt x="326" y="510"/>
                    </a:lnTo>
                    <a:lnTo>
                      <a:pt x="327" y="510"/>
                    </a:lnTo>
                    <a:lnTo>
                      <a:pt x="326" y="509"/>
                    </a:lnTo>
                    <a:lnTo>
                      <a:pt x="325" y="507"/>
                    </a:lnTo>
                    <a:lnTo>
                      <a:pt x="323" y="505"/>
                    </a:lnTo>
                    <a:lnTo>
                      <a:pt x="320" y="503"/>
                    </a:lnTo>
                    <a:lnTo>
                      <a:pt x="319" y="503"/>
                    </a:lnTo>
                    <a:lnTo>
                      <a:pt x="320" y="502"/>
                    </a:lnTo>
                    <a:lnTo>
                      <a:pt x="320" y="498"/>
                    </a:lnTo>
                    <a:lnTo>
                      <a:pt x="325" y="490"/>
                    </a:lnTo>
                    <a:lnTo>
                      <a:pt x="325" y="489"/>
                    </a:lnTo>
                    <a:lnTo>
                      <a:pt x="325" y="486"/>
                    </a:lnTo>
                    <a:lnTo>
                      <a:pt x="326" y="476"/>
                    </a:lnTo>
                    <a:lnTo>
                      <a:pt x="326" y="475"/>
                    </a:lnTo>
                    <a:lnTo>
                      <a:pt x="325" y="473"/>
                    </a:lnTo>
                    <a:lnTo>
                      <a:pt x="325" y="472"/>
                    </a:lnTo>
                    <a:lnTo>
                      <a:pt x="324" y="471"/>
                    </a:lnTo>
                    <a:lnTo>
                      <a:pt x="323" y="468"/>
                    </a:lnTo>
                    <a:lnTo>
                      <a:pt x="323" y="464"/>
                    </a:lnTo>
                    <a:lnTo>
                      <a:pt x="328" y="443"/>
                    </a:lnTo>
                    <a:lnTo>
                      <a:pt x="329" y="442"/>
                    </a:lnTo>
                    <a:lnTo>
                      <a:pt x="331" y="440"/>
                    </a:lnTo>
                    <a:lnTo>
                      <a:pt x="339" y="439"/>
                    </a:lnTo>
                    <a:lnTo>
                      <a:pt x="340" y="438"/>
                    </a:lnTo>
                    <a:lnTo>
                      <a:pt x="345" y="432"/>
                    </a:lnTo>
                    <a:lnTo>
                      <a:pt x="346" y="431"/>
                    </a:lnTo>
                    <a:lnTo>
                      <a:pt x="349" y="423"/>
                    </a:lnTo>
                    <a:lnTo>
                      <a:pt x="350" y="422"/>
                    </a:lnTo>
                    <a:lnTo>
                      <a:pt x="352" y="422"/>
                    </a:lnTo>
                    <a:lnTo>
                      <a:pt x="353" y="421"/>
                    </a:lnTo>
                    <a:lnTo>
                      <a:pt x="354" y="419"/>
                    </a:lnTo>
                    <a:lnTo>
                      <a:pt x="357" y="418"/>
                    </a:lnTo>
                    <a:lnTo>
                      <a:pt x="361" y="415"/>
                    </a:lnTo>
                    <a:lnTo>
                      <a:pt x="363" y="415"/>
                    </a:lnTo>
                    <a:lnTo>
                      <a:pt x="367" y="415"/>
                    </a:lnTo>
                    <a:lnTo>
                      <a:pt x="368" y="417"/>
                    </a:lnTo>
                    <a:lnTo>
                      <a:pt x="368" y="418"/>
                    </a:lnTo>
                    <a:lnTo>
                      <a:pt x="368" y="419"/>
                    </a:lnTo>
                    <a:lnTo>
                      <a:pt x="367" y="419"/>
                    </a:lnTo>
                    <a:lnTo>
                      <a:pt x="367" y="420"/>
                    </a:lnTo>
                    <a:lnTo>
                      <a:pt x="368" y="420"/>
                    </a:lnTo>
                    <a:lnTo>
                      <a:pt x="368" y="421"/>
                    </a:lnTo>
                    <a:lnTo>
                      <a:pt x="370" y="421"/>
                    </a:lnTo>
                    <a:lnTo>
                      <a:pt x="371" y="421"/>
                    </a:lnTo>
                    <a:lnTo>
                      <a:pt x="374" y="420"/>
                    </a:lnTo>
                    <a:lnTo>
                      <a:pt x="375" y="420"/>
                    </a:lnTo>
                    <a:lnTo>
                      <a:pt x="376" y="421"/>
                    </a:lnTo>
                    <a:lnTo>
                      <a:pt x="378" y="422"/>
                    </a:lnTo>
                    <a:lnTo>
                      <a:pt x="379" y="422"/>
                    </a:lnTo>
                    <a:lnTo>
                      <a:pt x="380" y="422"/>
                    </a:lnTo>
                    <a:lnTo>
                      <a:pt x="383" y="422"/>
                    </a:lnTo>
                    <a:lnTo>
                      <a:pt x="387" y="422"/>
                    </a:lnTo>
                    <a:lnTo>
                      <a:pt x="388" y="422"/>
                    </a:lnTo>
                    <a:lnTo>
                      <a:pt x="392" y="421"/>
                    </a:lnTo>
                    <a:lnTo>
                      <a:pt x="396" y="420"/>
                    </a:lnTo>
                    <a:lnTo>
                      <a:pt x="397" y="419"/>
                    </a:lnTo>
                    <a:lnTo>
                      <a:pt x="401" y="419"/>
                    </a:lnTo>
                    <a:lnTo>
                      <a:pt x="402" y="418"/>
                    </a:lnTo>
                    <a:lnTo>
                      <a:pt x="406" y="415"/>
                    </a:lnTo>
                    <a:lnTo>
                      <a:pt x="408" y="414"/>
                    </a:lnTo>
                    <a:lnTo>
                      <a:pt x="409" y="414"/>
                    </a:lnTo>
                    <a:lnTo>
                      <a:pt x="411" y="414"/>
                    </a:lnTo>
                    <a:lnTo>
                      <a:pt x="412" y="414"/>
                    </a:lnTo>
                    <a:lnTo>
                      <a:pt x="412" y="412"/>
                    </a:lnTo>
                    <a:lnTo>
                      <a:pt x="412" y="410"/>
                    </a:lnTo>
                    <a:lnTo>
                      <a:pt x="410" y="409"/>
                    </a:lnTo>
                    <a:lnTo>
                      <a:pt x="405" y="410"/>
                    </a:lnTo>
                    <a:lnTo>
                      <a:pt x="404" y="409"/>
                    </a:lnTo>
                    <a:lnTo>
                      <a:pt x="403" y="409"/>
                    </a:lnTo>
                    <a:lnTo>
                      <a:pt x="402" y="408"/>
                    </a:lnTo>
                    <a:lnTo>
                      <a:pt x="402" y="404"/>
                    </a:lnTo>
                    <a:lnTo>
                      <a:pt x="401" y="403"/>
                    </a:lnTo>
                    <a:lnTo>
                      <a:pt x="400" y="402"/>
                    </a:lnTo>
                    <a:lnTo>
                      <a:pt x="400" y="400"/>
                    </a:lnTo>
                    <a:lnTo>
                      <a:pt x="402" y="400"/>
                    </a:lnTo>
                    <a:lnTo>
                      <a:pt x="406" y="401"/>
                    </a:lnTo>
                    <a:lnTo>
                      <a:pt x="408" y="401"/>
                    </a:lnTo>
                    <a:lnTo>
                      <a:pt x="410" y="400"/>
                    </a:lnTo>
                    <a:lnTo>
                      <a:pt x="411" y="400"/>
                    </a:lnTo>
                    <a:lnTo>
                      <a:pt x="413" y="397"/>
                    </a:lnTo>
                    <a:lnTo>
                      <a:pt x="417" y="394"/>
                    </a:lnTo>
                    <a:lnTo>
                      <a:pt x="418" y="393"/>
                    </a:lnTo>
                    <a:lnTo>
                      <a:pt x="419" y="393"/>
                    </a:lnTo>
                    <a:lnTo>
                      <a:pt x="421" y="393"/>
                    </a:lnTo>
                    <a:lnTo>
                      <a:pt x="423" y="393"/>
                    </a:lnTo>
                    <a:lnTo>
                      <a:pt x="425" y="392"/>
                    </a:lnTo>
                    <a:lnTo>
                      <a:pt x="426" y="390"/>
                    </a:lnTo>
                    <a:lnTo>
                      <a:pt x="429" y="389"/>
                    </a:lnTo>
                    <a:lnTo>
                      <a:pt x="429" y="388"/>
                    </a:lnTo>
                    <a:lnTo>
                      <a:pt x="429" y="387"/>
                    </a:lnTo>
                    <a:lnTo>
                      <a:pt x="429" y="386"/>
                    </a:lnTo>
                    <a:lnTo>
                      <a:pt x="431" y="385"/>
                    </a:lnTo>
                    <a:lnTo>
                      <a:pt x="431" y="384"/>
                    </a:lnTo>
                    <a:lnTo>
                      <a:pt x="432" y="384"/>
                    </a:lnTo>
                    <a:lnTo>
                      <a:pt x="434" y="380"/>
                    </a:lnTo>
                    <a:lnTo>
                      <a:pt x="434" y="379"/>
                    </a:lnTo>
                    <a:lnTo>
                      <a:pt x="436" y="379"/>
                    </a:lnTo>
                    <a:lnTo>
                      <a:pt x="437" y="380"/>
                    </a:lnTo>
                    <a:lnTo>
                      <a:pt x="438" y="380"/>
                    </a:lnTo>
                    <a:lnTo>
                      <a:pt x="439" y="381"/>
                    </a:lnTo>
                    <a:lnTo>
                      <a:pt x="440" y="383"/>
                    </a:lnTo>
                    <a:lnTo>
                      <a:pt x="442" y="384"/>
                    </a:lnTo>
                    <a:lnTo>
                      <a:pt x="443" y="384"/>
                    </a:lnTo>
                    <a:lnTo>
                      <a:pt x="445" y="384"/>
                    </a:lnTo>
                    <a:lnTo>
                      <a:pt x="447" y="384"/>
                    </a:lnTo>
                    <a:lnTo>
                      <a:pt x="453" y="386"/>
                    </a:lnTo>
                    <a:lnTo>
                      <a:pt x="455" y="386"/>
                    </a:lnTo>
                    <a:lnTo>
                      <a:pt x="456" y="386"/>
                    </a:lnTo>
                    <a:lnTo>
                      <a:pt x="457" y="385"/>
                    </a:lnTo>
                    <a:lnTo>
                      <a:pt x="458" y="385"/>
                    </a:lnTo>
                    <a:lnTo>
                      <a:pt x="458" y="384"/>
                    </a:lnTo>
                    <a:lnTo>
                      <a:pt x="457" y="384"/>
                    </a:lnTo>
                    <a:lnTo>
                      <a:pt x="453" y="384"/>
                    </a:lnTo>
                    <a:lnTo>
                      <a:pt x="452" y="384"/>
                    </a:lnTo>
                    <a:lnTo>
                      <a:pt x="451" y="383"/>
                    </a:lnTo>
                    <a:lnTo>
                      <a:pt x="452" y="381"/>
                    </a:lnTo>
                    <a:lnTo>
                      <a:pt x="454" y="380"/>
                    </a:lnTo>
                    <a:lnTo>
                      <a:pt x="456" y="379"/>
                    </a:lnTo>
                    <a:lnTo>
                      <a:pt x="457" y="379"/>
                    </a:lnTo>
                    <a:lnTo>
                      <a:pt x="460" y="380"/>
                    </a:lnTo>
                    <a:lnTo>
                      <a:pt x="463" y="383"/>
                    </a:lnTo>
                    <a:lnTo>
                      <a:pt x="466" y="383"/>
                    </a:lnTo>
                    <a:lnTo>
                      <a:pt x="466" y="384"/>
                    </a:lnTo>
                    <a:lnTo>
                      <a:pt x="468" y="384"/>
                    </a:lnTo>
                    <a:lnTo>
                      <a:pt x="468" y="387"/>
                    </a:lnTo>
                    <a:lnTo>
                      <a:pt x="468" y="388"/>
                    </a:lnTo>
                    <a:lnTo>
                      <a:pt x="470" y="389"/>
                    </a:lnTo>
                    <a:lnTo>
                      <a:pt x="472" y="394"/>
                    </a:lnTo>
                    <a:lnTo>
                      <a:pt x="473" y="395"/>
                    </a:lnTo>
                    <a:lnTo>
                      <a:pt x="477" y="395"/>
                    </a:lnTo>
                    <a:lnTo>
                      <a:pt x="480" y="393"/>
                    </a:lnTo>
                    <a:lnTo>
                      <a:pt x="482" y="392"/>
                    </a:lnTo>
                    <a:lnTo>
                      <a:pt x="484" y="393"/>
                    </a:lnTo>
                    <a:lnTo>
                      <a:pt x="486" y="392"/>
                    </a:lnTo>
                    <a:lnTo>
                      <a:pt x="488" y="390"/>
                    </a:lnTo>
                    <a:lnTo>
                      <a:pt x="490" y="388"/>
                    </a:lnTo>
                    <a:lnTo>
                      <a:pt x="490" y="387"/>
                    </a:lnTo>
                    <a:lnTo>
                      <a:pt x="491" y="386"/>
                    </a:lnTo>
                    <a:lnTo>
                      <a:pt x="492" y="386"/>
                    </a:lnTo>
                    <a:lnTo>
                      <a:pt x="499" y="376"/>
                    </a:lnTo>
                    <a:lnTo>
                      <a:pt x="500" y="373"/>
                    </a:lnTo>
                    <a:lnTo>
                      <a:pt x="503" y="371"/>
                    </a:lnTo>
                    <a:lnTo>
                      <a:pt x="504" y="371"/>
                    </a:lnTo>
                    <a:lnTo>
                      <a:pt x="504" y="370"/>
                    </a:lnTo>
                    <a:lnTo>
                      <a:pt x="501" y="364"/>
                    </a:lnTo>
                    <a:lnTo>
                      <a:pt x="500" y="358"/>
                    </a:lnTo>
                    <a:lnTo>
                      <a:pt x="500" y="356"/>
                    </a:lnTo>
                    <a:lnTo>
                      <a:pt x="500" y="353"/>
                    </a:lnTo>
                    <a:lnTo>
                      <a:pt x="500" y="351"/>
                    </a:lnTo>
                    <a:lnTo>
                      <a:pt x="501" y="347"/>
                    </a:lnTo>
                    <a:lnTo>
                      <a:pt x="501" y="346"/>
                    </a:lnTo>
                    <a:lnTo>
                      <a:pt x="501" y="344"/>
                    </a:lnTo>
                    <a:lnTo>
                      <a:pt x="499" y="341"/>
                    </a:lnTo>
                    <a:lnTo>
                      <a:pt x="499" y="337"/>
                    </a:lnTo>
                    <a:lnTo>
                      <a:pt x="499" y="335"/>
                    </a:lnTo>
                    <a:lnTo>
                      <a:pt x="500" y="331"/>
                    </a:lnTo>
                    <a:lnTo>
                      <a:pt x="503" y="329"/>
                    </a:lnTo>
                    <a:lnTo>
                      <a:pt x="504" y="329"/>
                    </a:lnTo>
                    <a:lnTo>
                      <a:pt x="506" y="328"/>
                    </a:lnTo>
                    <a:lnTo>
                      <a:pt x="507" y="327"/>
                    </a:lnTo>
                    <a:lnTo>
                      <a:pt x="511" y="322"/>
                    </a:lnTo>
                    <a:lnTo>
                      <a:pt x="511" y="321"/>
                    </a:lnTo>
                    <a:lnTo>
                      <a:pt x="511" y="320"/>
                    </a:lnTo>
                    <a:lnTo>
                      <a:pt x="511" y="318"/>
                    </a:lnTo>
                    <a:lnTo>
                      <a:pt x="511" y="317"/>
                    </a:lnTo>
                    <a:lnTo>
                      <a:pt x="511" y="316"/>
                    </a:lnTo>
                    <a:lnTo>
                      <a:pt x="509" y="316"/>
                    </a:lnTo>
                    <a:lnTo>
                      <a:pt x="508" y="314"/>
                    </a:lnTo>
                    <a:lnTo>
                      <a:pt x="508" y="312"/>
                    </a:lnTo>
                    <a:lnTo>
                      <a:pt x="508" y="311"/>
                    </a:lnTo>
                    <a:lnTo>
                      <a:pt x="511" y="310"/>
                    </a:lnTo>
                    <a:lnTo>
                      <a:pt x="512" y="308"/>
                    </a:lnTo>
                    <a:lnTo>
                      <a:pt x="514" y="306"/>
                    </a:lnTo>
                    <a:lnTo>
                      <a:pt x="514" y="304"/>
                    </a:lnTo>
                    <a:lnTo>
                      <a:pt x="513" y="296"/>
                    </a:lnTo>
                    <a:lnTo>
                      <a:pt x="514" y="295"/>
                    </a:lnTo>
                    <a:lnTo>
                      <a:pt x="514" y="294"/>
                    </a:lnTo>
                    <a:lnTo>
                      <a:pt x="516" y="292"/>
                    </a:lnTo>
                    <a:lnTo>
                      <a:pt x="518" y="291"/>
                    </a:lnTo>
                    <a:lnTo>
                      <a:pt x="521" y="291"/>
                    </a:lnTo>
                    <a:lnTo>
                      <a:pt x="522" y="291"/>
                    </a:lnTo>
                    <a:lnTo>
                      <a:pt x="523" y="291"/>
                    </a:lnTo>
                    <a:lnTo>
                      <a:pt x="524" y="291"/>
                    </a:lnTo>
                    <a:lnTo>
                      <a:pt x="525" y="291"/>
                    </a:lnTo>
                    <a:lnTo>
                      <a:pt x="526" y="291"/>
                    </a:lnTo>
                    <a:lnTo>
                      <a:pt x="529" y="288"/>
                    </a:lnTo>
                    <a:lnTo>
                      <a:pt x="531" y="288"/>
                    </a:lnTo>
                    <a:lnTo>
                      <a:pt x="535" y="291"/>
                    </a:lnTo>
                    <a:lnTo>
                      <a:pt x="538" y="289"/>
                    </a:lnTo>
                    <a:lnTo>
                      <a:pt x="542" y="287"/>
                    </a:lnTo>
                    <a:lnTo>
                      <a:pt x="543" y="287"/>
                    </a:lnTo>
                    <a:lnTo>
                      <a:pt x="544" y="287"/>
                    </a:lnTo>
                    <a:lnTo>
                      <a:pt x="546" y="287"/>
                    </a:lnTo>
                    <a:lnTo>
                      <a:pt x="546" y="286"/>
                    </a:lnTo>
                    <a:lnTo>
                      <a:pt x="548" y="283"/>
                    </a:lnTo>
                    <a:lnTo>
                      <a:pt x="550" y="283"/>
                    </a:lnTo>
                    <a:lnTo>
                      <a:pt x="551" y="283"/>
                    </a:lnTo>
                    <a:lnTo>
                      <a:pt x="552" y="281"/>
                    </a:lnTo>
                    <a:lnTo>
                      <a:pt x="563" y="273"/>
                    </a:lnTo>
                    <a:lnTo>
                      <a:pt x="563" y="271"/>
                    </a:lnTo>
                    <a:lnTo>
                      <a:pt x="561" y="269"/>
                    </a:lnTo>
                    <a:lnTo>
                      <a:pt x="559" y="266"/>
                    </a:lnTo>
                    <a:lnTo>
                      <a:pt x="558" y="264"/>
                    </a:lnTo>
                    <a:lnTo>
                      <a:pt x="558" y="263"/>
                    </a:lnTo>
                    <a:lnTo>
                      <a:pt x="556" y="263"/>
                    </a:lnTo>
                    <a:lnTo>
                      <a:pt x="556" y="262"/>
                    </a:lnTo>
                    <a:lnTo>
                      <a:pt x="555" y="261"/>
                    </a:lnTo>
                    <a:lnTo>
                      <a:pt x="555" y="260"/>
                    </a:lnTo>
                    <a:lnTo>
                      <a:pt x="554" y="259"/>
                    </a:lnTo>
                    <a:lnTo>
                      <a:pt x="554" y="258"/>
                    </a:lnTo>
                    <a:lnTo>
                      <a:pt x="555" y="253"/>
                    </a:lnTo>
                    <a:lnTo>
                      <a:pt x="556" y="251"/>
                    </a:lnTo>
                    <a:lnTo>
                      <a:pt x="555" y="251"/>
                    </a:lnTo>
                    <a:lnTo>
                      <a:pt x="554" y="250"/>
                    </a:lnTo>
                    <a:lnTo>
                      <a:pt x="552" y="249"/>
                    </a:lnTo>
                    <a:lnTo>
                      <a:pt x="552" y="247"/>
                    </a:lnTo>
                    <a:lnTo>
                      <a:pt x="552" y="245"/>
                    </a:lnTo>
                    <a:lnTo>
                      <a:pt x="551" y="244"/>
                    </a:lnTo>
                    <a:lnTo>
                      <a:pt x="549" y="245"/>
                    </a:lnTo>
                    <a:lnTo>
                      <a:pt x="546" y="243"/>
                    </a:lnTo>
                    <a:lnTo>
                      <a:pt x="544" y="243"/>
                    </a:lnTo>
                    <a:lnTo>
                      <a:pt x="543" y="243"/>
                    </a:lnTo>
                    <a:lnTo>
                      <a:pt x="542" y="243"/>
                    </a:lnTo>
                    <a:lnTo>
                      <a:pt x="542" y="241"/>
                    </a:lnTo>
                    <a:lnTo>
                      <a:pt x="541" y="239"/>
                    </a:lnTo>
                    <a:lnTo>
                      <a:pt x="541" y="238"/>
                    </a:lnTo>
                    <a:lnTo>
                      <a:pt x="539" y="236"/>
                    </a:lnTo>
                    <a:lnTo>
                      <a:pt x="539" y="235"/>
                    </a:lnTo>
                    <a:lnTo>
                      <a:pt x="538" y="233"/>
                    </a:lnTo>
                    <a:lnTo>
                      <a:pt x="538" y="231"/>
                    </a:lnTo>
                    <a:lnTo>
                      <a:pt x="535" y="230"/>
                    </a:lnTo>
                    <a:lnTo>
                      <a:pt x="535" y="229"/>
                    </a:lnTo>
                    <a:lnTo>
                      <a:pt x="537" y="228"/>
                    </a:lnTo>
                    <a:lnTo>
                      <a:pt x="538" y="227"/>
                    </a:lnTo>
                    <a:lnTo>
                      <a:pt x="538" y="226"/>
                    </a:lnTo>
                    <a:lnTo>
                      <a:pt x="538" y="225"/>
                    </a:lnTo>
                    <a:lnTo>
                      <a:pt x="538" y="224"/>
                    </a:lnTo>
                    <a:lnTo>
                      <a:pt x="539" y="222"/>
                    </a:lnTo>
                    <a:lnTo>
                      <a:pt x="540" y="221"/>
                    </a:lnTo>
                    <a:lnTo>
                      <a:pt x="543" y="221"/>
                    </a:lnTo>
                    <a:lnTo>
                      <a:pt x="544" y="221"/>
                    </a:lnTo>
                    <a:lnTo>
                      <a:pt x="558" y="226"/>
                    </a:lnTo>
                    <a:lnTo>
                      <a:pt x="561" y="226"/>
                    </a:lnTo>
                    <a:lnTo>
                      <a:pt x="564" y="227"/>
                    </a:lnTo>
                    <a:lnTo>
                      <a:pt x="565" y="228"/>
                    </a:lnTo>
                    <a:lnTo>
                      <a:pt x="569" y="228"/>
                    </a:lnTo>
                    <a:lnTo>
                      <a:pt x="574" y="229"/>
                    </a:lnTo>
                    <a:lnTo>
                      <a:pt x="576" y="229"/>
                    </a:lnTo>
                    <a:lnTo>
                      <a:pt x="584" y="228"/>
                    </a:lnTo>
                    <a:lnTo>
                      <a:pt x="592" y="228"/>
                    </a:lnTo>
                    <a:lnTo>
                      <a:pt x="597" y="227"/>
                    </a:lnTo>
                    <a:lnTo>
                      <a:pt x="598" y="225"/>
                    </a:lnTo>
                    <a:lnTo>
                      <a:pt x="598" y="224"/>
                    </a:lnTo>
                    <a:lnTo>
                      <a:pt x="600" y="225"/>
                    </a:lnTo>
                    <a:lnTo>
                      <a:pt x="601" y="225"/>
                    </a:lnTo>
                    <a:lnTo>
                      <a:pt x="602" y="225"/>
                    </a:lnTo>
                    <a:lnTo>
                      <a:pt x="602" y="224"/>
                    </a:lnTo>
                    <a:lnTo>
                      <a:pt x="603" y="222"/>
                    </a:lnTo>
                    <a:lnTo>
                      <a:pt x="604" y="222"/>
                    </a:lnTo>
                    <a:lnTo>
                      <a:pt x="607" y="221"/>
                    </a:lnTo>
                    <a:lnTo>
                      <a:pt x="608" y="220"/>
                    </a:lnTo>
                    <a:lnTo>
                      <a:pt x="608" y="219"/>
                    </a:lnTo>
                    <a:lnTo>
                      <a:pt x="608" y="218"/>
                    </a:lnTo>
                    <a:lnTo>
                      <a:pt x="608" y="217"/>
                    </a:lnTo>
                    <a:lnTo>
                      <a:pt x="609" y="216"/>
                    </a:lnTo>
                    <a:lnTo>
                      <a:pt x="610" y="213"/>
                    </a:lnTo>
                    <a:lnTo>
                      <a:pt x="611" y="212"/>
                    </a:lnTo>
                    <a:lnTo>
                      <a:pt x="611" y="211"/>
                    </a:lnTo>
                    <a:lnTo>
                      <a:pt x="611" y="210"/>
                    </a:lnTo>
                    <a:lnTo>
                      <a:pt x="610" y="206"/>
                    </a:lnTo>
                    <a:lnTo>
                      <a:pt x="610" y="205"/>
                    </a:lnTo>
                    <a:lnTo>
                      <a:pt x="612" y="201"/>
                    </a:lnTo>
                    <a:lnTo>
                      <a:pt x="611" y="199"/>
                    </a:lnTo>
                    <a:lnTo>
                      <a:pt x="608" y="196"/>
                    </a:lnTo>
                    <a:lnTo>
                      <a:pt x="606" y="195"/>
                    </a:lnTo>
                    <a:lnTo>
                      <a:pt x="604" y="193"/>
                    </a:lnTo>
                    <a:lnTo>
                      <a:pt x="602" y="191"/>
                    </a:lnTo>
                    <a:lnTo>
                      <a:pt x="602" y="189"/>
                    </a:lnTo>
                    <a:lnTo>
                      <a:pt x="602" y="187"/>
                    </a:lnTo>
                    <a:lnTo>
                      <a:pt x="602" y="186"/>
                    </a:lnTo>
                    <a:lnTo>
                      <a:pt x="602" y="185"/>
                    </a:lnTo>
                    <a:lnTo>
                      <a:pt x="603" y="185"/>
                    </a:lnTo>
                    <a:lnTo>
                      <a:pt x="604" y="185"/>
                    </a:lnTo>
                    <a:lnTo>
                      <a:pt x="607" y="185"/>
                    </a:lnTo>
                    <a:lnTo>
                      <a:pt x="608" y="184"/>
                    </a:lnTo>
                    <a:lnTo>
                      <a:pt x="609" y="183"/>
                    </a:lnTo>
                    <a:lnTo>
                      <a:pt x="609" y="182"/>
                    </a:lnTo>
                    <a:lnTo>
                      <a:pt x="609" y="179"/>
                    </a:lnTo>
                    <a:lnTo>
                      <a:pt x="609" y="178"/>
                    </a:lnTo>
                    <a:lnTo>
                      <a:pt x="609" y="177"/>
                    </a:lnTo>
                    <a:lnTo>
                      <a:pt x="609" y="176"/>
                    </a:lnTo>
                    <a:lnTo>
                      <a:pt x="613" y="172"/>
                    </a:lnTo>
                    <a:lnTo>
                      <a:pt x="616" y="171"/>
                    </a:lnTo>
                    <a:lnTo>
                      <a:pt x="617" y="170"/>
                    </a:lnTo>
                    <a:lnTo>
                      <a:pt x="619" y="166"/>
                    </a:lnTo>
                    <a:lnTo>
                      <a:pt x="620" y="163"/>
                    </a:lnTo>
                    <a:lnTo>
                      <a:pt x="621" y="161"/>
                    </a:lnTo>
                    <a:lnTo>
                      <a:pt x="624" y="160"/>
                    </a:lnTo>
                    <a:lnTo>
                      <a:pt x="630" y="157"/>
                    </a:lnTo>
                    <a:lnTo>
                      <a:pt x="632" y="157"/>
                    </a:lnTo>
                    <a:lnTo>
                      <a:pt x="633" y="155"/>
                    </a:lnTo>
                    <a:lnTo>
                      <a:pt x="633" y="153"/>
                    </a:lnTo>
                    <a:lnTo>
                      <a:pt x="634" y="152"/>
                    </a:lnTo>
                    <a:lnTo>
                      <a:pt x="635" y="152"/>
                    </a:lnTo>
                    <a:lnTo>
                      <a:pt x="635" y="151"/>
                    </a:lnTo>
                    <a:lnTo>
                      <a:pt x="635" y="150"/>
                    </a:lnTo>
                    <a:lnTo>
                      <a:pt x="635" y="146"/>
                    </a:lnTo>
                    <a:lnTo>
                      <a:pt x="636" y="145"/>
                    </a:lnTo>
                    <a:lnTo>
                      <a:pt x="641" y="142"/>
                    </a:lnTo>
                    <a:lnTo>
                      <a:pt x="642" y="139"/>
                    </a:lnTo>
                    <a:lnTo>
                      <a:pt x="643" y="138"/>
                    </a:lnTo>
                    <a:lnTo>
                      <a:pt x="642" y="137"/>
                    </a:lnTo>
                    <a:lnTo>
                      <a:pt x="641" y="136"/>
                    </a:lnTo>
                    <a:lnTo>
                      <a:pt x="637" y="132"/>
                    </a:lnTo>
                    <a:lnTo>
                      <a:pt x="636" y="130"/>
                    </a:lnTo>
                    <a:lnTo>
                      <a:pt x="636" y="128"/>
                    </a:lnTo>
                    <a:lnTo>
                      <a:pt x="638" y="126"/>
                    </a:lnTo>
                    <a:lnTo>
                      <a:pt x="641" y="124"/>
                    </a:lnTo>
                    <a:lnTo>
                      <a:pt x="642" y="122"/>
                    </a:lnTo>
                    <a:lnTo>
                      <a:pt x="642" y="120"/>
                    </a:lnTo>
                    <a:lnTo>
                      <a:pt x="641" y="120"/>
                    </a:lnTo>
                    <a:lnTo>
                      <a:pt x="641" y="119"/>
                    </a:lnTo>
                    <a:lnTo>
                      <a:pt x="639" y="118"/>
                    </a:lnTo>
                    <a:lnTo>
                      <a:pt x="639" y="116"/>
                    </a:lnTo>
                    <a:lnTo>
                      <a:pt x="639" y="114"/>
                    </a:lnTo>
                    <a:lnTo>
                      <a:pt x="639" y="113"/>
                    </a:lnTo>
                    <a:lnTo>
                      <a:pt x="639" y="112"/>
                    </a:lnTo>
                    <a:lnTo>
                      <a:pt x="639" y="111"/>
                    </a:lnTo>
                    <a:lnTo>
                      <a:pt x="638" y="110"/>
                    </a:lnTo>
                    <a:lnTo>
                      <a:pt x="635" y="109"/>
                    </a:lnTo>
                    <a:lnTo>
                      <a:pt x="634" y="108"/>
                    </a:lnTo>
                    <a:lnTo>
                      <a:pt x="633" y="107"/>
                    </a:lnTo>
                    <a:lnTo>
                      <a:pt x="634" y="104"/>
                    </a:lnTo>
                    <a:lnTo>
                      <a:pt x="635" y="103"/>
                    </a:lnTo>
                    <a:lnTo>
                      <a:pt x="635" y="102"/>
                    </a:lnTo>
                    <a:lnTo>
                      <a:pt x="635" y="101"/>
                    </a:lnTo>
                    <a:lnTo>
                      <a:pt x="634" y="100"/>
                    </a:lnTo>
                    <a:lnTo>
                      <a:pt x="634" y="99"/>
                    </a:lnTo>
                    <a:lnTo>
                      <a:pt x="633" y="99"/>
                    </a:lnTo>
                    <a:lnTo>
                      <a:pt x="633" y="97"/>
                    </a:lnTo>
                    <a:lnTo>
                      <a:pt x="633" y="96"/>
                    </a:lnTo>
                    <a:lnTo>
                      <a:pt x="633" y="95"/>
                    </a:lnTo>
                    <a:lnTo>
                      <a:pt x="632" y="94"/>
                    </a:lnTo>
                    <a:lnTo>
                      <a:pt x="630" y="91"/>
                    </a:lnTo>
                    <a:lnTo>
                      <a:pt x="629" y="90"/>
                    </a:lnTo>
                    <a:lnTo>
                      <a:pt x="626" y="87"/>
                    </a:lnTo>
                    <a:lnTo>
                      <a:pt x="626" y="86"/>
                    </a:lnTo>
                    <a:lnTo>
                      <a:pt x="626" y="84"/>
                    </a:lnTo>
                    <a:lnTo>
                      <a:pt x="625" y="83"/>
                    </a:lnTo>
                    <a:lnTo>
                      <a:pt x="623" y="82"/>
                    </a:lnTo>
                    <a:lnTo>
                      <a:pt x="621" y="82"/>
                    </a:lnTo>
                    <a:lnTo>
                      <a:pt x="619" y="80"/>
                    </a:lnTo>
                    <a:lnTo>
                      <a:pt x="618" y="79"/>
                    </a:lnTo>
                    <a:lnTo>
                      <a:pt x="617" y="78"/>
                    </a:lnTo>
                    <a:lnTo>
                      <a:pt x="616" y="77"/>
                    </a:lnTo>
                    <a:lnTo>
                      <a:pt x="615" y="77"/>
                    </a:lnTo>
                    <a:lnTo>
                      <a:pt x="615" y="76"/>
                    </a:lnTo>
                    <a:lnTo>
                      <a:pt x="615" y="75"/>
                    </a:lnTo>
                    <a:lnTo>
                      <a:pt x="617" y="72"/>
                    </a:lnTo>
                    <a:lnTo>
                      <a:pt x="617" y="71"/>
                    </a:lnTo>
                    <a:lnTo>
                      <a:pt x="617" y="70"/>
                    </a:lnTo>
                    <a:lnTo>
                      <a:pt x="618" y="69"/>
                    </a:lnTo>
                    <a:lnTo>
                      <a:pt x="620" y="68"/>
                    </a:lnTo>
                    <a:lnTo>
                      <a:pt x="621" y="67"/>
                    </a:lnTo>
                    <a:lnTo>
                      <a:pt x="623" y="67"/>
                    </a:lnTo>
                    <a:lnTo>
                      <a:pt x="623" y="66"/>
                    </a:lnTo>
                    <a:lnTo>
                      <a:pt x="623" y="65"/>
                    </a:lnTo>
                    <a:lnTo>
                      <a:pt x="624" y="63"/>
                    </a:lnTo>
                    <a:lnTo>
                      <a:pt x="627" y="62"/>
                    </a:lnTo>
                    <a:lnTo>
                      <a:pt x="628" y="61"/>
                    </a:lnTo>
                    <a:lnTo>
                      <a:pt x="633" y="57"/>
                    </a:lnTo>
                    <a:lnTo>
                      <a:pt x="634" y="55"/>
                    </a:lnTo>
                    <a:lnTo>
                      <a:pt x="635" y="55"/>
                    </a:lnTo>
                    <a:lnTo>
                      <a:pt x="636" y="55"/>
                    </a:lnTo>
                    <a:lnTo>
                      <a:pt x="637" y="54"/>
                    </a:lnTo>
                    <a:lnTo>
                      <a:pt x="637" y="53"/>
                    </a:lnTo>
                    <a:lnTo>
                      <a:pt x="636" y="52"/>
                    </a:lnTo>
                    <a:lnTo>
                      <a:pt x="637" y="51"/>
                    </a:lnTo>
                    <a:lnTo>
                      <a:pt x="638" y="50"/>
                    </a:lnTo>
                    <a:lnTo>
                      <a:pt x="638" y="49"/>
                    </a:lnTo>
                    <a:lnTo>
                      <a:pt x="639" y="47"/>
                    </a:lnTo>
                    <a:lnTo>
                      <a:pt x="641" y="45"/>
                    </a:lnTo>
                    <a:lnTo>
                      <a:pt x="642" y="45"/>
                    </a:lnTo>
                    <a:lnTo>
                      <a:pt x="643" y="45"/>
                    </a:lnTo>
                    <a:lnTo>
                      <a:pt x="646" y="47"/>
                    </a:lnTo>
                    <a:lnTo>
                      <a:pt x="649" y="50"/>
                    </a:lnTo>
                    <a:lnTo>
                      <a:pt x="650" y="50"/>
                    </a:lnTo>
                    <a:lnTo>
                      <a:pt x="651" y="50"/>
                    </a:lnTo>
                    <a:lnTo>
                      <a:pt x="652" y="49"/>
                    </a:lnTo>
                    <a:lnTo>
                      <a:pt x="652" y="47"/>
                    </a:lnTo>
                    <a:lnTo>
                      <a:pt x="651" y="45"/>
                    </a:lnTo>
                    <a:lnTo>
                      <a:pt x="651" y="43"/>
                    </a:lnTo>
                    <a:lnTo>
                      <a:pt x="652" y="42"/>
                    </a:lnTo>
                    <a:lnTo>
                      <a:pt x="655" y="42"/>
                    </a:lnTo>
                    <a:lnTo>
                      <a:pt x="656" y="42"/>
                    </a:lnTo>
                    <a:lnTo>
                      <a:pt x="658" y="41"/>
                    </a:lnTo>
                    <a:lnTo>
                      <a:pt x="659" y="40"/>
                    </a:lnTo>
                    <a:lnTo>
                      <a:pt x="661" y="38"/>
                    </a:lnTo>
                    <a:lnTo>
                      <a:pt x="662" y="37"/>
                    </a:lnTo>
                    <a:lnTo>
                      <a:pt x="663" y="36"/>
                    </a:lnTo>
                    <a:lnTo>
                      <a:pt x="667" y="36"/>
                    </a:lnTo>
                    <a:lnTo>
                      <a:pt x="667" y="35"/>
                    </a:lnTo>
                    <a:lnTo>
                      <a:pt x="668" y="34"/>
                    </a:lnTo>
                    <a:lnTo>
                      <a:pt x="667" y="34"/>
                    </a:lnTo>
                    <a:lnTo>
                      <a:pt x="667" y="33"/>
                    </a:lnTo>
                    <a:lnTo>
                      <a:pt x="668" y="33"/>
                    </a:lnTo>
                    <a:lnTo>
                      <a:pt x="668" y="32"/>
                    </a:lnTo>
                    <a:lnTo>
                      <a:pt x="670" y="32"/>
                    </a:lnTo>
                    <a:lnTo>
                      <a:pt x="673" y="30"/>
                    </a:lnTo>
                    <a:lnTo>
                      <a:pt x="675" y="30"/>
                    </a:lnTo>
                    <a:lnTo>
                      <a:pt x="673" y="29"/>
                    </a:lnTo>
                    <a:lnTo>
                      <a:pt x="672" y="27"/>
                    </a:lnTo>
                    <a:lnTo>
                      <a:pt x="673" y="27"/>
                    </a:lnTo>
                    <a:lnTo>
                      <a:pt x="673" y="26"/>
                    </a:lnTo>
                    <a:lnTo>
                      <a:pt x="677" y="25"/>
                    </a:lnTo>
                    <a:lnTo>
                      <a:pt x="681" y="24"/>
                    </a:lnTo>
                    <a:lnTo>
                      <a:pt x="685" y="24"/>
                    </a:lnTo>
                    <a:lnTo>
                      <a:pt x="687" y="22"/>
                    </a:lnTo>
                    <a:lnTo>
                      <a:pt x="689" y="22"/>
                    </a:lnTo>
                    <a:lnTo>
                      <a:pt x="690" y="22"/>
                    </a:lnTo>
                    <a:lnTo>
                      <a:pt x="695" y="19"/>
                    </a:lnTo>
                    <a:lnTo>
                      <a:pt x="697" y="18"/>
                    </a:lnTo>
                    <a:lnTo>
                      <a:pt x="702" y="17"/>
                    </a:lnTo>
                    <a:lnTo>
                      <a:pt x="705" y="17"/>
                    </a:lnTo>
                    <a:lnTo>
                      <a:pt x="711" y="17"/>
                    </a:lnTo>
                    <a:lnTo>
                      <a:pt x="715" y="17"/>
                    </a:lnTo>
                    <a:lnTo>
                      <a:pt x="718" y="17"/>
                    </a:lnTo>
                    <a:lnTo>
                      <a:pt x="719" y="16"/>
                    </a:lnTo>
                    <a:lnTo>
                      <a:pt x="720" y="16"/>
                    </a:lnTo>
                    <a:lnTo>
                      <a:pt x="722" y="16"/>
                    </a:lnTo>
                    <a:lnTo>
                      <a:pt x="723" y="16"/>
                    </a:lnTo>
                    <a:lnTo>
                      <a:pt x="725" y="15"/>
                    </a:lnTo>
                    <a:lnTo>
                      <a:pt x="735" y="13"/>
                    </a:lnTo>
                    <a:lnTo>
                      <a:pt x="737" y="13"/>
                    </a:lnTo>
                    <a:lnTo>
                      <a:pt x="738" y="15"/>
                    </a:lnTo>
                    <a:lnTo>
                      <a:pt x="739" y="15"/>
                    </a:lnTo>
                    <a:lnTo>
                      <a:pt x="740" y="15"/>
                    </a:lnTo>
                    <a:lnTo>
                      <a:pt x="744" y="13"/>
                    </a:lnTo>
                    <a:lnTo>
                      <a:pt x="746" y="13"/>
                    </a:lnTo>
                    <a:lnTo>
                      <a:pt x="750" y="13"/>
                    </a:lnTo>
                    <a:lnTo>
                      <a:pt x="752" y="13"/>
                    </a:lnTo>
                    <a:lnTo>
                      <a:pt x="754" y="13"/>
                    </a:lnTo>
                    <a:lnTo>
                      <a:pt x="762" y="12"/>
                    </a:lnTo>
                    <a:lnTo>
                      <a:pt x="765" y="12"/>
                    </a:lnTo>
                    <a:lnTo>
                      <a:pt x="766" y="12"/>
                    </a:lnTo>
                    <a:lnTo>
                      <a:pt x="770" y="12"/>
                    </a:lnTo>
                    <a:lnTo>
                      <a:pt x="773" y="13"/>
                    </a:lnTo>
                    <a:lnTo>
                      <a:pt x="775" y="13"/>
                    </a:lnTo>
                    <a:lnTo>
                      <a:pt x="780" y="17"/>
                    </a:lnTo>
                    <a:lnTo>
                      <a:pt x="782" y="18"/>
                    </a:lnTo>
                    <a:lnTo>
                      <a:pt x="783" y="18"/>
                    </a:lnTo>
                    <a:lnTo>
                      <a:pt x="785" y="18"/>
                    </a:lnTo>
                    <a:lnTo>
                      <a:pt x="789" y="17"/>
                    </a:lnTo>
                    <a:lnTo>
                      <a:pt x="789" y="16"/>
                    </a:lnTo>
                    <a:lnTo>
                      <a:pt x="789" y="13"/>
                    </a:lnTo>
                    <a:lnTo>
                      <a:pt x="790" y="12"/>
                    </a:lnTo>
                    <a:lnTo>
                      <a:pt x="791" y="12"/>
                    </a:lnTo>
                    <a:lnTo>
                      <a:pt x="796" y="12"/>
                    </a:lnTo>
                    <a:lnTo>
                      <a:pt x="797" y="11"/>
                    </a:lnTo>
                    <a:lnTo>
                      <a:pt x="800" y="9"/>
                    </a:lnTo>
                    <a:lnTo>
                      <a:pt x="805" y="7"/>
                    </a:lnTo>
                    <a:lnTo>
                      <a:pt x="806" y="4"/>
                    </a:lnTo>
                    <a:lnTo>
                      <a:pt x="809" y="4"/>
                    </a:lnTo>
                    <a:lnTo>
                      <a:pt x="810" y="4"/>
                    </a:lnTo>
                    <a:lnTo>
                      <a:pt x="811" y="4"/>
                    </a:lnTo>
                    <a:lnTo>
                      <a:pt x="813" y="7"/>
                    </a:lnTo>
                    <a:lnTo>
                      <a:pt x="814" y="8"/>
                    </a:lnTo>
                    <a:lnTo>
                      <a:pt x="815" y="8"/>
                    </a:lnTo>
                    <a:lnTo>
                      <a:pt x="815" y="4"/>
                    </a:lnTo>
                    <a:lnTo>
                      <a:pt x="816" y="4"/>
                    </a:lnTo>
                    <a:lnTo>
                      <a:pt x="816" y="3"/>
                    </a:lnTo>
                    <a:lnTo>
                      <a:pt x="815" y="3"/>
                    </a:lnTo>
                    <a:lnTo>
                      <a:pt x="816" y="2"/>
                    </a:lnTo>
                    <a:lnTo>
                      <a:pt x="821" y="1"/>
                    </a:lnTo>
                    <a:lnTo>
                      <a:pt x="823" y="0"/>
                    </a:lnTo>
                    <a:lnTo>
                      <a:pt x="823" y="1"/>
                    </a:lnTo>
                    <a:lnTo>
                      <a:pt x="824" y="2"/>
                    </a:lnTo>
                    <a:lnTo>
                      <a:pt x="826" y="3"/>
                    </a:lnTo>
                    <a:lnTo>
                      <a:pt x="830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86" name="Freeform 169">
                <a:extLst>
                  <a:ext uri="{FF2B5EF4-FFF2-40B4-BE49-F238E27FC236}">
                    <a16:creationId xmlns:a16="http://schemas.microsoft.com/office/drawing/2014/main" id="{C21EC446-94E3-68B3-D9E0-8620BB553C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1152" y="3381524"/>
                <a:ext cx="11113" cy="4763"/>
              </a:xfrm>
              <a:custGeom>
                <a:avLst/>
                <a:gdLst>
                  <a:gd name="T0" fmla="*/ 7 w 7"/>
                  <a:gd name="T1" fmla="*/ 1 h 3"/>
                  <a:gd name="T2" fmla="*/ 6 w 7"/>
                  <a:gd name="T3" fmla="*/ 1 h 3"/>
                  <a:gd name="T4" fmla="*/ 6 w 7"/>
                  <a:gd name="T5" fmla="*/ 2 h 3"/>
                  <a:gd name="T6" fmla="*/ 5 w 7"/>
                  <a:gd name="T7" fmla="*/ 3 h 3"/>
                  <a:gd name="T8" fmla="*/ 4 w 7"/>
                  <a:gd name="T9" fmla="*/ 3 h 3"/>
                  <a:gd name="T10" fmla="*/ 3 w 7"/>
                  <a:gd name="T11" fmla="*/ 3 h 3"/>
                  <a:gd name="T12" fmla="*/ 1 w 7"/>
                  <a:gd name="T13" fmla="*/ 2 h 3"/>
                  <a:gd name="T14" fmla="*/ 1 w 7"/>
                  <a:gd name="T15" fmla="*/ 1 h 3"/>
                  <a:gd name="T16" fmla="*/ 0 w 7"/>
                  <a:gd name="T17" fmla="*/ 0 h 3"/>
                  <a:gd name="T18" fmla="*/ 1 w 7"/>
                  <a:gd name="T19" fmla="*/ 1 h 3"/>
                  <a:gd name="T20" fmla="*/ 3 w 7"/>
                  <a:gd name="T21" fmla="*/ 1 h 3"/>
                  <a:gd name="T22" fmla="*/ 6 w 7"/>
                  <a:gd name="T23" fmla="*/ 0 h 3"/>
                  <a:gd name="T24" fmla="*/ 7 w 7"/>
                  <a:gd name="T2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" h="3">
                    <a:moveTo>
                      <a:pt x="7" y="1"/>
                    </a:moveTo>
                    <a:lnTo>
                      <a:pt x="6" y="1"/>
                    </a:lnTo>
                    <a:lnTo>
                      <a:pt x="6" y="2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7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87" name="Freeform 170">
                <a:extLst>
                  <a:ext uri="{FF2B5EF4-FFF2-40B4-BE49-F238E27FC236}">
                    <a16:creationId xmlns:a16="http://schemas.microsoft.com/office/drawing/2014/main" id="{12A27DBE-08F5-9DB8-6F2D-D2199E6826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9527" y="1949599"/>
                <a:ext cx="1216025" cy="1470025"/>
              </a:xfrm>
              <a:custGeom>
                <a:avLst/>
                <a:gdLst>
                  <a:gd name="T0" fmla="*/ 656 w 766"/>
                  <a:gd name="T1" fmla="*/ 5 h 926"/>
                  <a:gd name="T2" fmla="*/ 696 w 766"/>
                  <a:gd name="T3" fmla="*/ 30 h 926"/>
                  <a:gd name="T4" fmla="*/ 702 w 766"/>
                  <a:gd name="T5" fmla="*/ 65 h 926"/>
                  <a:gd name="T6" fmla="*/ 720 w 766"/>
                  <a:gd name="T7" fmla="*/ 89 h 926"/>
                  <a:gd name="T8" fmla="*/ 737 w 766"/>
                  <a:gd name="T9" fmla="*/ 92 h 926"/>
                  <a:gd name="T10" fmla="*/ 759 w 766"/>
                  <a:gd name="T11" fmla="*/ 155 h 926"/>
                  <a:gd name="T12" fmla="*/ 728 w 766"/>
                  <a:gd name="T13" fmla="*/ 167 h 926"/>
                  <a:gd name="T14" fmla="*/ 684 w 766"/>
                  <a:gd name="T15" fmla="*/ 185 h 926"/>
                  <a:gd name="T16" fmla="*/ 592 w 766"/>
                  <a:gd name="T17" fmla="*/ 172 h 926"/>
                  <a:gd name="T18" fmla="*/ 573 w 766"/>
                  <a:gd name="T19" fmla="*/ 198 h 926"/>
                  <a:gd name="T20" fmla="*/ 582 w 766"/>
                  <a:gd name="T21" fmla="*/ 221 h 926"/>
                  <a:gd name="T22" fmla="*/ 584 w 766"/>
                  <a:gd name="T23" fmla="*/ 239 h 926"/>
                  <a:gd name="T24" fmla="*/ 589 w 766"/>
                  <a:gd name="T25" fmla="*/ 273 h 926"/>
                  <a:gd name="T26" fmla="*/ 604 w 766"/>
                  <a:gd name="T27" fmla="*/ 306 h 926"/>
                  <a:gd name="T28" fmla="*/ 621 w 766"/>
                  <a:gd name="T29" fmla="*/ 308 h 926"/>
                  <a:gd name="T30" fmla="*/ 625 w 766"/>
                  <a:gd name="T31" fmla="*/ 328 h 926"/>
                  <a:gd name="T32" fmla="*/ 666 w 766"/>
                  <a:gd name="T33" fmla="*/ 344 h 926"/>
                  <a:gd name="T34" fmla="*/ 646 w 766"/>
                  <a:gd name="T35" fmla="*/ 359 h 926"/>
                  <a:gd name="T36" fmla="*/ 624 w 766"/>
                  <a:gd name="T37" fmla="*/ 372 h 926"/>
                  <a:gd name="T38" fmla="*/ 621 w 766"/>
                  <a:gd name="T39" fmla="*/ 401 h 926"/>
                  <a:gd name="T40" fmla="*/ 621 w 766"/>
                  <a:gd name="T41" fmla="*/ 426 h 926"/>
                  <a:gd name="T42" fmla="*/ 609 w 766"/>
                  <a:gd name="T43" fmla="*/ 441 h 926"/>
                  <a:gd name="T44" fmla="*/ 597 w 766"/>
                  <a:gd name="T45" fmla="*/ 453 h 926"/>
                  <a:gd name="T46" fmla="*/ 582 w 766"/>
                  <a:gd name="T47" fmla="*/ 474 h 926"/>
                  <a:gd name="T48" fmla="*/ 572 w 766"/>
                  <a:gd name="T49" fmla="*/ 499 h 926"/>
                  <a:gd name="T50" fmla="*/ 505 w 766"/>
                  <a:gd name="T51" fmla="*/ 578 h 926"/>
                  <a:gd name="T52" fmla="*/ 448 w 766"/>
                  <a:gd name="T53" fmla="*/ 646 h 926"/>
                  <a:gd name="T54" fmla="*/ 384 w 766"/>
                  <a:gd name="T55" fmla="*/ 644 h 926"/>
                  <a:gd name="T56" fmla="*/ 348 w 766"/>
                  <a:gd name="T57" fmla="*/ 667 h 926"/>
                  <a:gd name="T58" fmla="*/ 350 w 766"/>
                  <a:gd name="T59" fmla="*/ 735 h 926"/>
                  <a:gd name="T60" fmla="*/ 351 w 766"/>
                  <a:gd name="T61" fmla="*/ 775 h 926"/>
                  <a:gd name="T62" fmla="*/ 386 w 766"/>
                  <a:gd name="T63" fmla="*/ 795 h 926"/>
                  <a:gd name="T64" fmla="*/ 406 w 766"/>
                  <a:gd name="T65" fmla="*/ 853 h 926"/>
                  <a:gd name="T66" fmla="*/ 411 w 766"/>
                  <a:gd name="T67" fmla="*/ 879 h 926"/>
                  <a:gd name="T68" fmla="*/ 382 w 766"/>
                  <a:gd name="T69" fmla="*/ 889 h 926"/>
                  <a:gd name="T70" fmla="*/ 359 w 766"/>
                  <a:gd name="T71" fmla="*/ 885 h 926"/>
                  <a:gd name="T72" fmla="*/ 297 w 766"/>
                  <a:gd name="T73" fmla="*/ 889 h 926"/>
                  <a:gd name="T74" fmla="*/ 275 w 766"/>
                  <a:gd name="T75" fmla="*/ 885 h 926"/>
                  <a:gd name="T76" fmla="*/ 245 w 766"/>
                  <a:gd name="T77" fmla="*/ 911 h 926"/>
                  <a:gd name="T78" fmla="*/ 238 w 766"/>
                  <a:gd name="T79" fmla="*/ 918 h 926"/>
                  <a:gd name="T80" fmla="*/ 233 w 766"/>
                  <a:gd name="T81" fmla="*/ 918 h 926"/>
                  <a:gd name="T82" fmla="*/ 227 w 766"/>
                  <a:gd name="T83" fmla="*/ 919 h 926"/>
                  <a:gd name="T84" fmla="*/ 211 w 766"/>
                  <a:gd name="T85" fmla="*/ 917 h 926"/>
                  <a:gd name="T86" fmla="*/ 206 w 766"/>
                  <a:gd name="T87" fmla="*/ 916 h 926"/>
                  <a:gd name="T88" fmla="*/ 199 w 766"/>
                  <a:gd name="T89" fmla="*/ 910 h 926"/>
                  <a:gd name="T90" fmla="*/ 191 w 766"/>
                  <a:gd name="T91" fmla="*/ 902 h 926"/>
                  <a:gd name="T92" fmla="*/ 185 w 766"/>
                  <a:gd name="T93" fmla="*/ 882 h 926"/>
                  <a:gd name="T94" fmla="*/ 181 w 766"/>
                  <a:gd name="T95" fmla="*/ 868 h 926"/>
                  <a:gd name="T96" fmla="*/ 179 w 766"/>
                  <a:gd name="T97" fmla="*/ 857 h 926"/>
                  <a:gd name="T98" fmla="*/ 164 w 766"/>
                  <a:gd name="T99" fmla="*/ 853 h 926"/>
                  <a:gd name="T100" fmla="*/ 150 w 766"/>
                  <a:gd name="T101" fmla="*/ 844 h 926"/>
                  <a:gd name="T102" fmla="*/ 143 w 766"/>
                  <a:gd name="T103" fmla="*/ 816 h 926"/>
                  <a:gd name="T104" fmla="*/ 130 w 766"/>
                  <a:gd name="T105" fmla="*/ 800 h 926"/>
                  <a:gd name="T106" fmla="*/ 122 w 766"/>
                  <a:gd name="T107" fmla="*/ 808 h 926"/>
                  <a:gd name="T108" fmla="*/ 138 w 766"/>
                  <a:gd name="T109" fmla="*/ 809 h 926"/>
                  <a:gd name="T110" fmla="*/ 104 w 766"/>
                  <a:gd name="T111" fmla="*/ 812 h 926"/>
                  <a:gd name="T112" fmla="*/ 73 w 766"/>
                  <a:gd name="T113" fmla="*/ 815 h 926"/>
                  <a:gd name="T114" fmla="*/ 43 w 766"/>
                  <a:gd name="T115" fmla="*/ 819 h 926"/>
                  <a:gd name="T116" fmla="*/ 25 w 766"/>
                  <a:gd name="T117" fmla="*/ 829 h 926"/>
                  <a:gd name="T118" fmla="*/ 6 w 766"/>
                  <a:gd name="T119" fmla="*/ 821 h 9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66" h="926">
                    <a:moveTo>
                      <a:pt x="632" y="0"/>
                    </a:moveTo>
                    <a:lnTo>
                      <a:pt x="634" y="1"/>
                    </a:lnTo>
                    <a:lnTo>
                      <a:pt x="636" y="5"/>
                    </a:lnTo>
                    <a:lnTo>
                      <a:pt x="636" y="6"/>
                    </a:lnTo>
                    <a:lnTo>
                      <a:pt x="636" y="8"/>
                    </a:lnTo>
                    <a:lnTo>
                      <a:pt x="637" y="8"/>
                    </a:lnTo>
                    <a:lnTo>
                      <a:pt x="638" y="7"/>
                    </a:lnTo>
                    <a:lnTo>
                      <a:pt x="638" y="5"/>
                    </a:lnTo>
                    <a:lnTo>
                      <a:pt x="639" y="5"/>
                    </a:lnTo>
                    <a:lnTo>
                      <a:pt x="639" y="4"/>
                    </a:lnTo>
                    <a:lnTo>
                      <a:pt x="641" y="4"/>
                    </a:lnTo>
                    <a:lnTo>
                      <a:pt x="643" y="2"/>
                    </a:lnTo>
                    <a:lnTo>
                      <a:pt x="645" y="2"/>
                    </a:lnTo>
                    <a:lnTo>
                      <a:pt x="651" y="1"/>
                    </a:lnTo>
                    <a:lnTo>
                      <a:pt x="652" y="2"/>
                    </a:lnTo>
                    <a:lnTo>
                      <a:pt x="654" y="4"/>
                    </a:lnTo>
                    <a:lnTo>
                      <a:pt x="656" y="5"/>
                    </a:lnTo>
                    <a:lnTo>
                      <a:pt x="663" y="7"/>
                    </a:lnTo>
                    <a:lnTo>
                      <a:pt x="666" y="8"/>
                    </a:lnTo>
                    <a:lnTo>
                      <a:pt x="667" y="9"/>
                    </a:lnTo>
                    <a:lnTo>
                      <a:pt x="668" y="12"/>
                    </a:lnTo>
                    <a:lnTo>
                      <a:pt x="668" y="15"/>
                    </a:lnTo>
                    <a:lnTo>
                      <a:pt x="669" y="17"/>
                    </a:lnTo>
                    <a:lnTo>
                      <a:pt x="669" y="21"/>
                    </a:lnTo>
                    <a:lnTo>
                      <a:pt x="670" y="22"/>
                    </a:lnTo>
                    <a:lnTo>
                      <a:pt x="673" y="22"/>
                    </a:lnTo>
                    <a:lnTo>
                      <a:pt x="675" y="22"/>
                    </a:lnTo>
                    <a:lnTo>
                      <a:pt x="675" y="21"/>
                    </a:lnTo>
                    <a:lnTo>
                      <a:pt x="678" y="18"/>
                    </a:lnTo>
                    <a:lnTo>
                      <a:pt x="684" y="19"/>
                    </a:lnTo>
                    <a:lnTo>
                      <a:pt x="688" y="22"/>
                    </a:lnTo>
                    <a:lnTo>
                      <a:pt x="692" y="25"/>
                    </a:lnTo>
                    <a:lnTo>
                      <a:pt x="695" y="27"/>
                    </a:lnTo>
                    <a:lnTo>
                      <a:pt x="696" y="30"/>
                    </a:lnTo>
                    <a:lnTo>
                      <a:pt x="703" y="41"/>
                    </a:lnTo>
                    <a:lnTo>
                      <a:pt x="703" y="42"/>
                    </a:lnTo>
                    <a:lnTo>
                      <a:pt x="703" y="44"/>
                    </a:lnTo>
                    <a:lnTo>
                      <a:pt x="702" y="50"/>
                    </a:lnTo>
                    <a:lnTo>
                      <a:pt x="702" y="54"/>
                    </a:lnTo>
                    <a:lnTo>
                      <a:pt x="703" y="55"/>
                    </a:lnTo>
                    <a:lnTo>
                      <a:pt x="704" y="56"/>
                    </a:lnTo>
                    <a:lnTo>
                      <a:pt x="705" y="57"/>
                    </a:lnTo>
                    <a:lnTo>
                      <a:pt x="705" y="58"/>
                    </a:lnTo>
                    <a:lnTo>
                      <a:pt x="704" y="59"/>
                    </a:lnTo>
                    <a:lnTo>
                      <a:pt x="703" y="59"/>
                    </a:lnTo>
                    <a:lnTo>
                      <a:pt x="702" y="60"/>
                    </a:lnTo>
                    <a:lnTo>
                      <a:pt x="702" y="62"/>
                    </a:lnTo>
                    <a:lnTo>
                      <a:pt x="703" y="63"/>
                    </a:lnTo>
                    <a:lnTo>
                      <a:pt x="703" y="64"/>
                    </a:lnTo>
                    <a:lnTo>
                      <a:pt x="702" y="64"/>
                    </a:lnTo>
                    <a:lnTo>
                      <a:pt x="702" y="65"/>
                    </a:lnTo>
                    <a:lnTo>
                      <a:pt x="698" y="66"/>
                    </a:lnTo>
                    <a:lnTo>
                      <a:pt x="698" y="67"/>
                    </a:lnTo>
                    <a:lnTo>
                      <a:pt x="697" y="68"/>
                    </a:lnTo>
                    <a:lnTo>
                      <a:pt x="698" y="71"/>
                    </a:lnTo>
                    <a:lnTo>
                      <a:pt x="699" y="73"/>
                    </a:lnTo>
                    <a:lnTo>
                      <a:pt x="701" y="75"/>
                    </a:lnTo>
                    <a:lnTo>
                      <a:pt x="703" y="76"/>
                    </a:lnTo>
                    <a:lnTo>
                      <a:pt x="707" y="76"/>
                    </a:lnTo>
                    <a:lnTo>
                      <a:pt x="710" y="77"/>
                    </a:lnTo>
                    <a:lnTo>
                      <a:pt x="711" y="80"/>
                    </a:lnTo>
                    <a:lnTo>
                      <a:pt x="711" y="83"/>
                    </a:lnTo>
                    <a:lnTo>
                      <a:pt x="712" y="85"/>
                    </a:lnTo>
                    <a:lnTo>
                      <a:pt x="712" y="89"/>
                    </a:lnTo>
                    <a:lnTo>
                      <a:pt x="714" y="90"/>
                    </a:lnTo>
                    <a:lnTo>
                      <a:pt x="715" y="90"/>
                    </a:lnTo>
                    <a:lnTo>
                      <a:pt x="718" y="89"/>
                    </a:lnTo>
                    <a:lnTo>
                      <a:pt x="720" y="89"/>
                    </a:lnTo>
                    <a:lnTo>
                      <a:pt x="721" y="90"/>
                    </a:lnTo>
                    <a:lnTo>
                      <a:pt x="722" y="90"/>
                    </a:lnTo>
                    <a:lnTo>
                      <a:pt x="724" y="88"/>
                    </a:lnTo>
                    <a:lnTo>
                      <a:pt x="725" y="88"/>
                    </a:lnTo>
                    <a:lnTo>
                      <a:pt x="727" y="89"/>
                    </a:lnTo>
                    <a:lnTo>
                      <a:pt x="728" y="88"/>
                    </a:lnTo>
                    <a:lnTo>
                      <a:pt x="729" y="88"/>
                    </a:lnTo>
                    <a:lnTo>
                      <a:pt x="729" y="87"/>
                    </a:lnTo>
                    <a:lnTo>
                      <a:pt x="730" y="87"/>
                    </a:lnTo>
                    <a:lnTo>
                      <a:pt x="730" y="85"/>
                    </a:lnTo>
                    <a:lnTo>
                      <a:pt x="731" y="85"/>
                    </a:lnTo>
                    <a:lnTo>
                      <a:pt x="732" y="85"/>
                    </a:lnTo>
                    <a:lnTo>
                      <a:pt x="733" y="85"/>
                    </a:lnTo>
                    <a:lnTo>
                      <a:pt x="736" y="83"/>
                    </a:lnTo>
                    <a:lnTo>
                      <a:pt x="737" y="83"/>
                    </a:lnTo>
                    <a:lnTo>
                      <a:pt x="738" y="85"/>
                    </a:lnTo>
                    <a:lnTo>
                      <a:pt x="737" y="92"/>
                    </a:lnTo>
                    <a:lnTo>
                      <a:pt x="738" y="94"/>
                    </a:lnTo>
                    <a:lnTo>
                      <a:pt x="740" y="96"/>
                    </a:lnTo>
                    <a:lnTo>
                      <a:pt x="745" y="97"/>
                    </a:lnTo>
                    <a:lnTo>
                      <a:pt x="746" y="98"/>
                    </a:lnTo>
                    <a:lnTo>
                      <a:pt x="747" y="100"/>
                    </a:lnTo>
                    <a:lnTo>
                      <a:pt x="748" y="101"/>
                    </a:lnTo>
                    <a:lnTo>
                      <a:pt x="749" y="101"/>
                    </a:lnTo>
                    <a:lnTo>
                      <a:pt x="750" y="101"/>
                    </a:lnTo>
                    <a:lnTo>
                      <a:pt x="758" y="122"/>
                    </a:lnTo>
                    <a:lnTo>
                      <a:pt x="766" y="141"/>
                    </a:lnTo>
                    <a:lnTo>
                      <a:pt x="765" y="143"/>
                    </a:lnTo>
                    <a:lnTo>
                      <a:pt x="765" y="144"/>
                    </a:lnTo>
                    <a:lnTo>
                      <a:pt x="765" y="147"/>
                    </a:lnTo>
                    <a:lnTo>
                      <a:pt x="765" y="149"/>
                    </a:lnTo>
                    <a:lnTo>
                      <a:pt x="764" y="150"/>
                    </a:lnTo>
                    <a:lnTo>
                      <a:pt x="761" y="154"/>
                    </a:lnTo>
                    <a:lnTo>
                      <a:pt x="759" y="155"/>
                    </a:lnTo>
                    <a:lnTo>
                      <a:pt x="758" y="155"/>
                    </a:lnTo>
                    <a:lnTo>
                      <a:pt x="756" y="154"/>
                    </a:lnTo>
                    <a:lnTo>
                      <a:pt x="755" y="154"/>
                    </a:lnTo>
                    <a:lnTo>
                      <a:pt x="753" y="154"/>
                    </a:lnTo>
                    <a:lnTo>
                      <a:pt x="750" y="155"/>
                    </a:lnTo>
                    <a:lnTo>
                      <a:pt x="749" y="156"/>
                    </a:lnTo>
                    <a:lnTo>
                      <a:pt x="748" y="157"/>
                    </a:lnTo>
                    <a:lnTo>
                      <a:pt x="749" y="160"/>
                    </a:lnTo>
                    <a:lnTo>
                      <a:pt x="748" y="163"/>
                    </a:lnTo>
                    <a:lnTo>
                      <a:pt x="742" y="167"/>
                    </a:lnTo>
                    <a:lnTo>
                      <a:pt x="742" y="168"/>
                    </a:lnTo>
                    <a:lnTo>
                      <a:pt x="737" y="169"/>
                    </a:lnTo>
                    <a:lnTo>
                      <a:pt x="736" y="169"/>
                    </a:lnTo>
                    <a:lnTo>
                      <a:pt x="735" y="168"/>
                    </a:lnTo>
                    <a:lnTo>
                      <a:pt x="732" y="167"/>
                    </a:lnTo>
                    <a:lnTo>
                      <a:pt x="730" y="166"/>
                    </a:lnTo>
                    <a:lnTo>
                      <a:pt x="728" y="167"/>
                    </a:lnTo>
                    <a:lnTo>
                      <a:pt x="720" y="172"/>
                    </a:lnTo>
                    <a:lnTo>
                      <a:pt x="713" y="174"/>
                    </a:lnTo>
                    <a:lnTo>
                      <a:pt x="711" y="174"/>
                    </a:lnTo>
                    <a:lnTo>
                      <a:pt x="707" y="172"/>
                    </a:lnTo>
                    <a:lnTo>
                      <a:pt x="705" y="173"/>
                    </a:lnTo>
                    <a:lnTo>
                      <a:pt x="704" y="174"/>
                    </a:lnTo>
                    <a:lnTo>
                      <a:pt x="703" y="175"/>
                    </a:lnTo>
                    <a:lnTo>
                      <a:pt x="703" y="176"/>
                    </a:lnTo>
                    <a:lnTo>
                      <a:pt x="702" y="176"/>
                    </a:lnTo>
                    <a:lnTo>
                      <a:pt x="701" y="177"/>
                    </a:lnTo>
                    <a:lnTo>
                      <a:pt x="696" y="181"/>
                    </a:lnTo>
                    <a:lnTo>
                      <a:pt x="693" y="184"/>
                    </a:lnTo>
                    <a:lnTo>
                      <a:pt x="692" y="185"/>
                    </a:lnTo>
                    <a:lnTo>
                      <a:pt x="690" y="185"/>
                    </a:lnTo>
                    <a:lnTo>
                      <a:pt x="688" y="185"/>
                    </a:lnTo>
                    <a:lnTo>
                      <a:pt x="687" y="185"/>
                    </a:lnTo>
                    <a:lnTo>
                      <a:pt x="684" y="185"/>
                    </a:lnTo>
                    <a:lnTo>
                      <a:pt x="681" y="185"/>
                    </a:lnTo>
                    <a:lnTo>
                      <a:pt x="666" y="181"/>
                    </a:lnTo>
                    <a:lnTo>
                      <a:pt x="662" y="180"/>
                    </a:lnTo>
                    <a:lnTo>
                      <a:pt x="660" y="179"/>
                    </a:lnTo>
                    <a:lnTo>
                      <a:pt x="660" y="177"/>
                    </a:lnTo>
                    <a:lnTo>
                      <a:pt x="659" y="176"/>
                    </a:lnTo>
                    <a:lnTo>
                      <a:pt x="658" y="175"/>
                    </a:lnTo>
                    <a:lnTo>
                      <a:pt x="655" y="175"/>
                    </a:lnTo>
                    <a:lnTo>
                      <a:pt x="651" y="176"/>
                    </a:lnTo>
                    <a:lnTo>
                      <a:pt x="645" y="176"/>
                    </a:lnTo>
                    <a:lnTo>
                      <a:pt x="625" y="172"/>
                    </a:lnTo>
                    <a:lnTo>
                      <a:pt x="609" y="166"/>
                    </a:lnTo>
                    <a:lnTo>
                      <a:pt x="606" y="166"/>
                    </a:lnTo>
                    <a:lnTo>
                      <a:pt x="602" y="166"/>
                    </a:lnTo>
                    <a:lnTo>
                      <a:pt x="598" y="167"/>
                    </a:lnTo>
                    <a:lnTo>
                      <a:pt x="593" y="171"/>
                    </a:lnTo>
                    <a:lnTo>
                      <a:pt x="592" y="172"/>
                    </a:lnTo>
                    <a:lnTo>
                      <a:pt x="583" y="173"/>
                    </a:lnTo>
                    <a:lnTo>
                      <a:pt x="582" y="174"/>
                    </a:lnTo>
                    <a:lnTo>
                      <a:pt x="580" y="175"/>
                    </a:lnTo>
                    <a:lnTo>
                      <a:pt x="580" y="176"/>
                    </a:lnTo>
                    <a:lnTo>
                      <a:pt x="581" y="179"/>
                    </a:lnTo>
                    <a:lnTo>
                      <a:pt x="581" y="181"/>
                    </a:lnTo>
                    <a:lnTo>
                      <a:pt x="580" y="182"/>
                    </a:lnTo>
                    <a:lnTo>
                      <a:pt x="577" y="184"/>
                    </a:lnTo>
                    <a:lnTo>
                      <a:pt x="576" y="185"/>
                    </a:lnTo>
                    <a:lnTo>
                      <a:pt x="576" y="189"/>
                    </a:lnTo>
                    <a:lnTo>
                      <a:pt x="575" y="190"/>
                    </a:lnTo>
                    <a:lnTo>
                      <a:pt x="574" y="191"/>
                    </a:lnTo>
                    <a:lnTo>
                      <a:pt x="573" y="191"/>
                    </a:lnTo>
                    <a:lnTo>
                      <a:pt x="572" y="193"/>
                    </a:lnTo>
                    <a:lnTo>
                      <a:pt x="572" y="194"/>
                    </a:lnTo>
                    <a:lnTo>
                      <a:pt x="572" y="197"/>
                    </a:lnTo>
                    <a:lnTo>
                      <a:pt x="573" y="198"/>
                    </a:lnTo>
                    <a:lnTo>
                      <a:pt x="575" y="199"/>
                    </a:lnTo>
                    <a:lnTo>
                      <a:pt x="576" y="199"/>
                    </a:lnTo>
                    <a:lnTo>
                      <a:pt x="577" y="200"/>
                    </a:lnTo>
                    <a:lnTo>
                      <a:pt x="580" y="199"/>
                    </a:lnTo>
                    <a:lnTo>
                      <a:pt x="581" y="200"/>
                    </a:lnTo>
                    <a:lnTo>
                      <a:pt x="582" y="201"/>
                    </a:lnTo>
                    <a:lnTo>
                      <a:pt x="584" y="205"/>
                    </a:lnTo>
                    <a:lnTo>
                      <a:pt x="584" y="206"/>
                    </a:lnTo>
                    <a:lnTo>
                      <a:pt x="585" y="207"/>
                    </a:lnTo>
                    <a:lnTo>
                      <a:pt x="584" y="209"/>
                    </a:lnTo>
                    <a:lnTo>
                      <a:pt x="584" y="210"/>
                    </a:lnTo>
                    <a:lnTo>
                      <a:pt x="580" y="211"/>
                    </a:lnTo>
                    <a:lnTo>
                      <a:pt x="578" y="214"/>
                    </a:lnTo>
                    <a:lnTo>
                      <a:pt x="578" y="216"/>
                    </a:lnTo>
                    <a:lnTo>
                      <a:pt x="578" y="217"/>
                    </a:lnTo>
                    <a:lnTo>
                      <a:pt x="580" y="219"/>
                    </a:lnTo>
                    <a:lnTo>
                      <a:pt x="582" y="221"/>
                    </a:lnTo>
                    <a:lnTo>
                      <a:pt x="584" y="222"/>
                    </a:lnTo>
                    <a:lnTo>
                      <a:pt x="587" y="221"/>
                    </a:lnTo>
                    <a:lnTo>
                      <a:pt x="589" y="221"/>
                    </a:lnTo>
                    <a:lnTo>
                      <a:pt x="592" y="222"/>
                    </a:lnTo>
                    <a:lnTo>
                      <a:pt x="594" y="222"/>
                    </a:lnTo>
                    <a:lnTo>
                      <a:pt x="597" y="221"/>
                    </a:lnTo>
                    <a:lnTo>
                      <a:pt x="599" y="221"/>
                    </a:lnTo>
                    <a:lnTo>
                      <a:pt x="600" y="222"/>
                    </a:lnTo>
                    <a:lnTo>
                      <a:pt x="601" y="224"/>
                    </a:lnTo>
                    <a:lnTo>
                      <a:pt x="601" y="226"/>
                    </a:lnTo>
                    <a:lnTo>
                      <a:pt x="599" y="228"/>
                    </a:lnTo>
                    <a:lnTo>
                      <a:pt x="598" y="231"/>
                    </a:lnTo>
                    <a:lnTo>
                      <a:pt x="595" y="232"/>
                    </a:lnTo>
                    <a:lnTo>
                      <a:pt x="593" y="233"/>
                    </a:lnTo>
                    <a:lnTo>
                      <a:pt x="587" y="234"/>
                    </a:lnTo>
                    <a:lnTo>
                      <a:pt x="585" y="235"/>
                    </a:lnTo>
                    <a:lnTo>
                      <a:pt x="584" y="239"/>
                    </a:lnTo>
                    <a:lnTo>
                      <a:pt x="583" y="240"/>
                    </a:lnTo>
                    <a:lnTo>
                      <a:pt x="583" y="241"/>
                    </a:lnTo>
                    <a:lnTo>
                      <a:pt x="583" y="242"/>
                    </a:lnTo>
                    <a:lnTo>
                      <a:pt x="583" y="243"/>
                    </a:lnTo>
                    <a:lnTo>
                      <a:pt x="583" y="244"/>
                    </a:lnTo>
                    <a:lnTo>
                      <a:pt x="583" y="246"/>
                    </a:lnTo>
                    <a:lnTo>
                      <a:pt x="584" y="247"/>
                    </a:lnTo>
                    <a:lnTo>
                      <a:pt x="586" y="249"/>
                    </a:lnTo>
                    <a:lnTo>
                      <a:pt x="590" y="251"/>
                    </a:lnTo>
                    <a:lnTo>
                      <a:pt x="593" y="253"/>
                    </a:lnTo>
                    <a:lnTo>
                      <a:pt x="594" y="258"/>
                    </a:lnTo>
                    <a:lnTo>
                      <a:pt x="593" y="264"/>
                    </a:lnTo>
                    <a:lnTo>
                      <a:pt x="591" y="268"/>
                    </a:lnTo>
                    <a:lnTo>
                      <a:pt x="591" y="269"/>
                    </a:lnTo>
                    <a:lnTo>
                      <a:pt x="590" y="270"/>
                    </a:lnTo>
                    <a:lnTo>
                      <a:pt x="590" y="272"/>
                    </a:lnTo>
                    <a:lnTo>
                      <a:pt x="589" y="273"/>
                    </a:lnTo>
                    <a:lnTo>
                      <a:pt x="586" y="273"/>
                    </a:lnTo>
                    <a:lnTo>
                      <a:pt x="585" y="274"/>
                    </a:lnTo>
                    <a:lnTo>
                      <a:pt x="584" y="275"/>
                    </a:lnTo>
                    <a:lnTo>
                      <a:pt x="584" y="278"/>
                    </a:lnTo>
                    <a:lnTo>
                      <a:pt x="585" y="281"/>
                    </a:lnTo>
                    <a:lnTo>
                      <a:pt x="586" y="282"/>
                    </a:lnTo>
                    <a:lnTo>
                      <a:pt x="589" y="284"/>
                    </a:lnTo>
                    <a:lnTo>
                      <a:pt x="591" y="285"/>
                    </a:lnTo>
                    <a:lnTo>
                      <a:pt x="594" y="290"/>
                    </a:lnTo>
                    <a:lnTo>
                      <a:pt x="597" y="292"/>
                    </a:lnTo>
                    <a:lnTo>
                      <a:pt x="602" y="292"/>
                    </a:lnTo>
                    <a:lnTo>
                      <a:pt x="603" y="293"/>
                    </a:lnTo>
                    <a:lnTo>
                      <a:pt x="604" y="295"/>
                    </a:lnTo>
                    <a:lnTo>
                      <a:pt x="604" y="299"/>
                    </a:lnTo>
                    <a:lnTo>
                      <a:pt x="604" y="302"/>
                    </a:lnTo>
                    <a:lnTo>
                      <a:pt x="604" y="303"/>
                    </a:lnTo>
                    <a:lnTo>
                      <a:pt x="604" y="306"/>
                    </a:lnTo>
                    <a:lnTo>
                      <a:pt x="603" y="306"/>
                    </a:lnTo>
                    <a:lnTo>
                      <a:pt x="603" y="307"/>
                    </a:lnTo>
                    <a:lnTo>
                      <a:pt x="603" y="308"/>
                    </a:lnTo>
                    <a:lnTo>
                      <a:pt x="604" y="309"/>
                    </a:lnTo>
                    <a:lnTo>
                      <a:pt x="606" y="310"/>
                    </a:lnTo>
                    <a:lnTo>
                      <a:pt x="607" y="310"/>
                    </a:lnTo>
                    <a:lnTo>
                      <a:pt x="608" y="310"/>
                    </a:lnTo>
                    <a:lnTo>
                      <a:pt x="610" y="308"/>
                    </a:lnTo>
                    <a:lnTo>
                      <a:pt x="611" y="308"/>
                    </a:lnTo>
                    <a:lnTo>
                      <a:pt x="612" y="309"/>
                    </a:lnTo>
                    <a:lnTo>
                      <a:pt x="613" y="310"/>
                    </a:lnTo>
                    <a:lnTo>
                      <a:pt x="615" y="311"/>
                    </a:lnTo>
                    <a:lnTo>
                      <a:pt x="616" y="311"/>
                    </a:lnTo>
                    <a:lnTo>
                      <a:pt x="619" y="310"/>
                    </a:lnTo>
                    <a:lnTo>
                      <a:pt x="620" y="310"/>
                    </a:lnTo>
                    <a:lnTo>
                      <a:pt x="621" y="309"/>
                    </a:lnTo>
                    <a:lnTo>
                      <a:pt x="621" y="308"/>
                    </a:lnTo>
                    <a:lnTo>
                      <a:pt x="623" y="307"/>
                    </a:lnTo>
                    <a:lnTo>
                      <a:pt x="623" y="306"/>
                    </a:lnTo>
                    <a:lnTo>
                      <a:pt x="624" y="305"/>
                    </a:lnTo>
                    <a:lnTo>
                      <a:pt x="625" y="305"/>
                    </a:lnTo>
                    <a:lnTo>
                      <a:pt x="626" y="306"/>
                    </a:lnTo>
                    <a:lnTo>
                      <a:pt x="626" y="307"/>
                    </a:lnTo>
                    <a:lnTo>
                      <a:pt x="626" y="308"/>
                    </a:lnTo>
                    <a:lnTo>
                      <a:pt x="624" y="311"/>
                    </a:lnTo>
                    <a:lnTo>
                      <a:pt x="624" y="313"/>
                    </a:lnTo>
                    <a:lnTo>
                      <a:pt x="624" y="315"/>
                    </a:lnTo>
                    <a:lnTo>
                      <a:pt x="624" y="317"/>
                    </a:lnTo>
                    <a:lnTo>
                      <a:pt x="624" y="318"/>
                    </a:lnTo>
                    <a:lnTo>
                      <a:pt x="624" y="320"/>
                    </a:lnTo>
                    <a:lnTo>
                      <a:pt x="623" y="322"/>
                    </a:lnTo>
                    <a:lnTo>
                      <a:pt x="623" y="323"/>
                    </a:lnTo>
                    <a:lnTo>
                      <a:pt x="623" y="324"/>
                    </a:lnTo>
                    <a:lnTo>
                      <a:pt x="625" y="328"/>
                    </a:lnTo>
                    <a:lnTo>
                      <a:pt x="626" y="331"/>
                    </a:lnTo>
                    <a:lnTo>
                      <a:pt x="628" y="332"/>
                    </a:lnTo>
                    <a:lnTo>
                      <a:pt x="630" y="332"/>
                    </a:lnTo>
                    <a:lnTo>
                      <a:pt x="633" y="331"/>
                    </a:lnTo>
                    <a:lnTo>
                      <a:pt x="635" y="331"/>
                    </a:lnTo>
                    <a:lnTo>
                      <a:pt x="638" y="333"/>
                    </a:lnTo>
                    <a:lnTo>
                      <a:pt x="642" y="332"/>
                    </a:lnTo>
                    <a:lnTo>
                      <a:pt x="644" y="332"/>
                    </a:lnTo>
                    <a:lnTo>
                      <a:pt x="646" y="331"/>
                    </a:lnTo>
                    <a:lnTo>
                      <a:pt x="647" y="332"/>
                    </a:lnTo>
                    <a:lnTo>
                      <a:pt x="650" y="334"/>
                    </a:lnTo>
                    <a:lnTo>
                      <a:pt x="652" y="335"/>
                    </a:lnTo>
                    <a:lnTo>
                      <a:pt x="656" y="336"/>
                    </a:lnTo>
                    <a:lnTo>
                      <a:pt x="658" y="338"/>
                    </a:lnTo>
                    <a:lnTo>
                      <a:pt x="662" y="341"/>
                    </a:lnTo>
                    <a:lnTo>
                      <a:pt x="664" y="342"/>
                    </a:lnTo>
                    <a:lnTo>
                      <a:pt x="666" y="344"/>
                    </a:lnTo>
                    <a:lnTo>
                      <a:pt x="666" y="345"/>
                    </a:lnTo>
                    <a:lnTo>
                      <a:pt x="666" y="347"/>
                    </a:lnTo>
                    <a:lnTo>
                      <a:pt x="663" y="349"/>
                    </a:lnTo>
                    <a:lnTo>
                      <a:pt x="663" y="350"/>
                    </a:lnTo>
                    <a:lnTo>
                      <a:pt x="662" y="352"/>
                    </a:lnTo>
                    <a:lnTo>
                      <a:pt x="662" y="353"/>
                    </a:lnTo>
                    <a:lnTo>
                      <a:pt x="660" y="353"/>
                    </a:lnTo>
                    <a:lnTo>
                      <a:pt x="659" y="353"/>
                    </a:lnTo>
                    <a:lnTo>
                      <a:pt x="658" y="355"/>
                    </a:lnTo>
                    <a:lnTo>
                      <a:pt x="656" y="355"/>
                    </a:lnTo>
                    <a:lnTo>
                      <a:pt x="654" y="357"/>
                    </a:lnTo>
                    <a:lnTo>
                      <a:pt x="654" y="358"/>
                    </a:lnTo>
                    <a:lnTo>
                      <a:pt x="653" y="358"/>
                    </a:lnTo>
                    <a:lnTo>
                      <a:pt x="652" y="358"/>
                    </a:lnTo>
                    <a:lnTo>
                      <a:pt x="651" y="359"/>
                    </a:lnTo>
                    <a:lnTo>
                      <a:pt x="646" y="357"/>
                    </a:lnTo>
                    <a:lnTo>
                      <a:pt x="646" y="359"/>
                    </a:lnTo>
                    <a:lnTo>
                      <a:pt x="645" y="359"/>
                    </a:lnTo>
                    <a:lnTo>
                      <a:pt x="644" y="359"/>
                    </a:lnTo>
                    <a:lnTo>
                      <a:pt x="643" y="360"/>
                    </a:lnTo>
                    <a:lnTo>
                      <a:pt x="643" y="361"/>
                    </a:lnTo>
                    <a:lnTo>
                      <a:pt x="642" y="361"/>
                    </a:lnTo>
                    <a:lnTo>
                      <a:pt x="641" y="362"/>
                    </a:lnTo>
                    <a:lnTo>
                      <a:pt x="639" y="361"/>
                    </a:lnTo>
                    <a:lnTo>
                      <a:pt x="638" y="362"/>
                    </a:lnTo>
                    <a:lnTo>
                      <a:pt x="637" y="364"/>
                    </a:lnTo>
                    <a:lnTo>
                      <a:pt x="634" y="362"/>
                    </a:lnTo>
                    <a:lnTo>
                      <a:pt x="633" y="364"/>
                    </a:lnTo>
                    <a:lnTo>
                      <a:pt x="633" y="366"/>
                    </a:lnTo>
                    <a:lnTo>
                      <a:pt x="632" y="368"/>
                    </a:lnTo>
                    <a:lnTo>
                      <a:pt x="630" y="368"/>
                    </a:lnTo>
                    <a:lnTo>
                      <a:pt x="626" y="367"/>
                    </a:lnTo>
                    <a:lnTo>
                      <a:pt x="625" y="370"/>
                    </a:lnTo>
                    <a:lnTo>
                      <a:pt x="624" y="372"/>
                    </a:lnTo>
                    <a:lnTo>
                      <a:pt x="623" y="372"/>
                    </a:lnTo>
                    <a:lnTo>
                      <a:pt x="618" y="375"/>
                    </a:lnTo>
                    <a:lnTo>
                      <a:pt x="618" y="376"/>
                    </a:lnTo>
                    <a:lnTo>
                      <a:pt x="617" y="377"/>
                    </a:lnTo>
                    <a:lnTo>
                      <a:pt x="617" y="378"/>
                    </a:lnTo>
                    <a:lnTo>
                      <a:pt x="617" y="380"/>
                    </a:lnTo>
                    <a:lnTo>
                      <a:pt x="617" y="381"/>
                    </a:lnTo>
                    <a:lnTo>
                      <a:pt x="616" y="381"/>
                    </a:lnTo>
                    <a:lnTo>
                      <a:pt x="616" y="382"/>
                    </a:lnTo>
                    <a:lnTo>
                      <a:pt x="616" y="383"/>
                    </a:lnTo>
                    <a:lnTo>
                      <a:pt x="615" y="383"/>
                    </a:lnTo>
                    <a:lnTo>
                      <a:pt x="615" y="384"/>
                    </a:lnTo>
                    <a:lnTo>
                      <a:pt x="613" y="384"/>
                    </a:lnTo>
                    <a:lnTo>
                      <a:pt x="615" y="385"/>
                    </a:lnTo>
                    <a:lnTo>
                      <a:pt x="618" y="391"/>
                    </a:lnTo>
                    <a:lnTo>
                      <a:pt x="619" y="398"/>
                    </a:lnTo>
                    <a:lnTo>
                      <a:pt x="621" y="401"/>
                    </a:lnTo>
                    <a:lnTo>
                      <a:pt x="621" y="402"/>
                    </a:lnTo>
                    <a:lnTo>
                      <a:pt x="621" y="403"/>
                    </a:lnTo>
                    <a:lnTo>
                      <a:pt x="620" y="405"/>
                    </a:lnTo>
                    <a:lnTo>
                      <a:pt x="619" y="406"/>
                    </a:lnTo>
                    <a:lnTo>
                      <a:pt x="619" y="407"/>
                    </a:lnTo>
                    <a:lnTo>
                      <a:pt x="617" y="412"/>
                    </a:lnTo>
                    <a:lnTo>
                      <a:pt x="616" y="415"/>
                    </a:lnTo>
                    <a:lnTo>
                      <a:pt x="616" y="418"/>
                    </a:lnTo>
                    <a:lnTo>
                      <a:pt x="616" y="420"/>
                    </a:lnTo>
                    <a:lnTo>
                      <a:pt x="615" y="422"/>
                    </a:lnTo>
                    <a:lnTo>
                      <a:pt x="616" y="423"/>
                    </a:lnTo>
                    <a:lnTo>
                      <a:pt x="616" y="424"/>
                    </a:lnTo>
                    <a:lnTo>
                      <a:pt x="616" y="425"/>
                    </a:lnTo>
                    <a:lnTo>
                      <a:pt x="617" y="426"/>
                    </a:lnTo>
                    <a:lnTo>
                      <a:pt x="618" y="426"/>
                    </a:lnTo>
                    <a:lnTo>
                      <a:pt x="620" y="426"/>
                    </a:lnTo>
                    <a:lnTo>
                      <a:pt x="621" y="426"/>
                    </a:lnTo>
                    <a:lnTo>
                      <a:pt x="623" y="426"/>
                    </a:lnTo>
                    <a:lnTo>
                      <a:pt x="624" y="427"/>
                    </a:lnTo>
                    <a:lnTo>
                      <a:pt x="624" y="428"/>
                    </a:lnTo>
                    <a:lnTo>
                      <a:pt x="620" y="431"/>
                    </a:lnTo>
                    <a:lnTo>
                      <a:pt x="619" y="431"/>
                    </a:lnTo>
                    <a:lnTo>
                      <a:pt x="618" y="433"/>
                    </a:lnTo>
                    <a:lnTo>
                      <a:pt x="618" y="434"/>
                    </a:lnTo>
                    <a:lnTo>
                      <a:pt x="618" y="435"/>
                    </a:lnTo>
                    <a:lnTo>
                      <a:pt x="617" y="436"/>
                    </a:lnTo>
                    <a:lnTo>
                      <a:pt x="616" y="436"/>
                    </a:lnTo>
                    <a:lnTo>
                      <a:pt x="615" y="437"/>
                    </a:lnTo>
                    <a:lnTo>
                      <a:pt x="613" y="437"/>
                    </a:lnTo>
                    <a:lnTo>
                      <a:pt x="612" y="437"/>
                    </a:lnTo>
                    <a:lnTo>
                      <a:pt x="611" y="437"/>
                    </a:lnTo>
                    <a:lnTo>
                      <a:pt x="610" y="439"/>
                    </a:lnTo>
                    <a:lnTo>
                      <a:pt x="609" y="440"/>
                    </a:lnTo>
                    <a:lnTo>
                      <a:pt x="609" y="441"/>
                    </a:lnTo>
                    <a:lnTo>
                      <a:pt x="609" y="442"/>
                    </a:lnTo>
                    <a:lnTo>
                      <a:pt x="608" y="442"/>
                    </a:lnTo>
                    <a:lnTo>
                      <a:pt x="606" y="441"/>
                    </a:lnTo>
                    <a:lnTo>
                      <a:pt x="604" y="441"/>
                    </a:lnTo>
                    <a:lnTo>
                      <a:pt x="604" y="442"/>
                    </a:lnTo>
                    <a:lnTo>
                      <a:pt x="603" y="442"/>
                    </a:lnTo>
                    <a:lnTo>
                      <a:pt x="603" y="443"/>
                    </a:lnTo>
                    <a:lnTo>
                      <a:pt x="603" y="444"/>
                    </a:lnTo>
                    <a:lnTo>
                      <a:pt x="603" y="445"/>
                    </a:lnTo>
                    <a:lnTo>
                      <a:pt x="601" y="447"/>
                    </a:lnTo>
                    <a:lnTo>
                      <a:pt x="600" y="447"/>
                    </a:lnTo>
                    <a:lnTo>
                      <a:pt x="601" y="449"/>
                    </a:lnTo>
                    <a:lnTo>
                      <a:pt x="600" y="449"/>
                    </a:lnTo>
                    <a:lnTo>
                      <a:pt x="600" y="450"/>
                    </a:lnTo>
                    <a:lnTo>
                      <a:pt x="599" y="451"/>
                    </a:lnTo>
                    <a:lnTo>
                      <a:pt x="598" y="452"/>
                    </a:lnTo>
                    <a:lnTo>
                      <a:pt x="597" y="453"/>
                    </a:lnTo>
                    <a:lnTo>
                      <a:pt x="595" y="456"/>
                    </a:lnTo>
                    <a:lnTo>
                      <a:pt x="595" y="457"/>
                    </a:lnTo>
                    <a:lnTo>
                      <a:pt x="594" y="458"/>
                    </a:lnTo>
                    <a:lnTo>
                      <a:pt x="593" y="458"/>
                    </a:lnTo>
                    <a:lnTo>
                      <a:pt x="592" y="459"/>
                    </a:lnTo>
                    <a:lnTo>
                      <a:pt x="591" y="459"/>
                    </a:lnTo>
                    <a:lnTo>
                      <a:pt x="590" y="460"/>
                    </a:lnTo>
                    <a:lnTo>
                      <a:pt x="589" y="461"/>
                    </a:lnTo>
                    <a:lnTo>
                      <a:pt x="589" y="462"/>
                    </a:lnTo>
                    <a:lnTo>
                      <a:pt x="589" y="464"/>
                    </a:lnTo>
                    <a:lnTo>
                      <a:pt x="589" y="465"/>
                    </a:lnTo>
                    <a:lnTo>
                      <a:pt x="589" y="467"/>
                    </a:lnTo>
                    <a:lnTo>
                      <a:pt x="587" y="468"/>
                    </a:lnTo>
                    <a:lnTo>
                      <a:pt x="585" y="468"/>
                    </a:lnTo>
                    <a:lnTo>
                      <a:pt x="585" y="469"/>
                    </a:lnTo>
                    <a:lnTo>
                      <a:pt x="584" y="469"/>
                    </a:lnTo>
                    <a:lnTo>
                      <a:pt x="582" y="474"/>
                    </a:lnTo>
                    <a:lnTo>
                      <a:pt x="581" y="475"/>
                    </a:lnTo>
                    <a:lnTo>
                      <a:pt x="580" y="475"/>
                    </a:lnTo>
                    <a:lnTo>
                      <a:pt x="578" y="474"/>
                    </a:lnTo>
                    <a:lnTo>
                      <a:pt x="580" y="475"/>
                    </a:lnTo>
                    <a:lnTo>
                      <a:pt x="580" y="476"/>
                    </a:lnTo>
                    <a:lnTo>
                      <a:pt x="578" y="476"/>
                    </a:lnTo>
                    <a:lnTo>
                      <a:pt x="577" y="477"/>
                    </a:lnTo>
                    <a:lnTo>
                      <a:pt x="576" y="477"/>
                    </a:lnTo>
                    <a:lnTo>
                      <a:pt x="576" y="478"/>
                    </a:lnTo>
                    <a:lnTo>
                      <a:pt x="575" y="479"/>
                    </a:lnTo>
                    <a:lnTo>
                      <a:pt x="578" y="481"/>
                    </a:lnTo>
                    <a:lnTo>
                      <a:pt x="580" y="483"/>
                    </a:lnTo>
                    <a:lnTo>
                      <a:pt x="581" y="485"/>
                    </a:lnTo>
                    <a:lnTo>
                      <a:pt x="582" y="489"/>
                    </a:lnTo>
                    <a:lnTo>
                      <a:pt x="582" y="490"/>
                    </a:lnTo>
                    <a:lnTo>
                      <a:pt x="582" y="491"/>
                    </a:lnTo>
                    <a:lnTo>
                      <a:pt x="572" y="499"/>
                    </a:lnTo>
                    <a:lnTo>
                      <a:pt x="569" y="500"/>
                    </a:lnTo>
                    <a:lnTo>
                      <a:pt x="558" y="502"/>
                    </a:lnTo>
                    <a:lnTo>
                      <a:pt x="548" y="508"/>
                    </a:lnTo>
                    <a:lnTo>
                      <a:pt x="548" y="509"/>
                    </a:lnTo>
                    <a:lnTo>
                      <a:pt x="544" y="517"/>
                    </a:lnTo>
                    <a:lnTo>
                      <a:pt x="542" y="525"/>
                    </a:lnTo>
                    <a:lnTo>
                      <a:pt x="539" y="535"/>
                    </a:lnTo>
                    <a:lnTo>
                      <a:pt x="537" y="542"/>
                    </a:lnTo>
                    <a:lnTo>
                      <a:pt x="533" y="548"/>
                    </a:lnTo>
                    <a:lnTo>
                      <a:pt x="529" y="557"/>
                    </a:lnTo>
                    <a:lnTo>
                      <a:pt x="525" y="561"/>
                    </a:lnTo>
                    <a:lnTo>
                      <a:pt x="523" y="564"/>
                    </a:lnTo>
                    <a:lnTo>
                      <a:pt x="521" y="569"/>
                    </a:lnTo>
                    <a:lnTo>
                      <a:pt x="521" y="570"/>
                    </a:lnTo>
                    <a:lnTo>
                      <a:pt x="520" y="570"/>
                    </a:lnTo>
                    <a:lnTo>
                      <a:pt x="512" y="575"/>
                    </a:lnTo>
                    <a:lnTo>
                      <a:pt x="505" y="578"/>
                    </a:lnTo>
                    <a:lnTo>
                      <a:pt x="497" y="583"/>
                    </a:lnTo>
                    <a:lnTo>
                      <a:pt x="489" y="587"/>
                    </a:lnTo>
                    <a:lnTo>
                      <a:pt x="487" y="589"/>
                    </a:lnTo>
                    <a:lnTo>
                      <a:pt x="482" y="593"/>
                    </a:lnTo>
                    <a:lnTo>
                      <a:pt x="481" y="596"/>
                    </a:lnTo>
                    <a:lnTo>
                      <a:pt x="478" y="610"/>
                    </a:lnTo>
                    <a:lnTo>
                      <a:pt x="477" y="613"/>
                    </a:lnTo>
                    <a:lnTo>
                      <a:pt x="474" y="616"/>
                    </a:lnTo>
                    <a:lnTo>
                      <a:pt x="472" y="618"/>
                    </a:lnTo>
                    <a:lnTo>
                      <a:pt x="465" y="625"/>
                    </a:lnTo>
                    <a:lnTo>
                      <a:pt x="461" y="631"/>
                    </a:lnTo>
                    <a:lnTo>
                      <a:pt x="460" y="632"/>
                    </a:lnTo>
                    <a:lnTo>
                      <a:pt x="460" y="634"/>
                    </a:lnTo>
                    <a:lnTo>
                      <a:pt x="458" y="642"/>
                    </a:lnTo>
                    <a:lnTo>
                      <a:pt x="458" y="643"/>
                    </a:lnTo>
                    <a:lnTo>
                      <a:pt x="457" y="643"/>
                    </a:lnTo>
                    <a:lnTo>
                      <a:pt x="448" y="646"/>
                    </a:lnTo>
                    <a:lnTo>
                      <a:pt x="439" y="649"/>
                    </a:lnTo>
                    <a:lnTo>
                      <a:pt x="435" y="650"/>
                    </a:lnTo>
                    <a:lnTo>
                      <a:pt x="430" y="649"/>
                    </a:lnTo>
                    <a:lnTo>
                      <a:pt x="425" y="650"/>
                    </a:lnTo>
                    <a:lnTo>
                      <a:pt x="420" y="651"/>
                    </a:lnTo>
                    <a:lnTo>
                      <a:pt x="415" y="652"/>
                    </a:lnTo>
                    <a:lnTo>
                      <a:pt x="408" y="656"/>
                    </a:lnTo>
                    <a:lnTo>
                      <a:pt x="401" y="659"/>
                    </a:lnTo>
                    <a:lnTo>
                      <a:pt x="396" y="660"/>
                    </a:lnTo>
                    <a:lnTo>
                      <a:pt x="392" y="660"/>
                    </a:lnTo>
                    <a:lnTo>
                      <a:pt x="389" y="658"/>
                    </a:lnTo>
                    <a:lnTo>
                      <a:pt x="387" y="654"/>
                    </a:lnTo>
                    <a:lnTo>
                      <a:pt x="385" y="650"/>
                    </a:lnTo>
                    <a:lnTo>
                      <a:pt x="385" y="649"/>
                    </a:lnTo>
                    <a:lnTo>
                      <a:pt x="385" y="646"/>
                    </a:lnTo>
                    <a:lnTo>
                      <a:pt x="385" y="644"/>
                    </a:lnTo>
                    <a:lnTo>
                      <a:pt x="384" y="644"/>
                    </a:lnTo>
                    <a:lnTo>
                      <a:pt x="383" y="642"/>
                    </a:lnTo>
                    <a:lnTo>
                      <a:pt x="380" y="640"/>
                    </a:lnTo>
                    <a:lnTo>
                      <a:pt x="378" y="638"/>
                    </a:lnTo>
                    <a:lnTo>
                      <a:pt x="377" y="638"/>
                    </a:lnTo>
                    <a:lnTo>
                      <a:pt x="375" y="637"/>
                    </a:lnTo>
                    <a:lnTo>
                      <a:pt x="374" y="637"/>
                    </a:lnTo>
                    <a:lnTo>
                      <a:pt x="372" y="637"/>
                    </a:lnTo>
                    <a:lnTo>
                      <a:pt x="370" y="638"/>
                    </a:lnTo>
                    <a:lnTo>
                      <a:pt x="368" y="638"/>
                    </a:lnTo>
                    <a:lnTo>
                      <a:pt x="367" y="640"/>
                    </a:lnTo>
                    <a:lnTo>
                      <a:pt x="366" y="640"/>
                    </a:lnTo>
                    <a:lnTo>
                      <a:pt x="362" y="644"/>
                    </a:lnTo>
                    <a:lnTo>
                      <a:pt x="359" y="646"/>
                    </a:lnTo>
                    <a:lnTo>
                      <a:pt x="358" y="648"/>
                    </a:lnTo>
                    <a:lnTo>
                      <a:pt x="353" y="653"/>
                    </a:lnTo>
                    <a:lnTo>
                      <a:pt x="352" y="654"/>
                    </a:lnTo>
                    <a:lnTo>
                      <a:pt x="348" y="667"/>
                    </a:lnTo>
                    <a:lnTo>
                      <a:pt x="346" y="669"/>
                    </a:lnTo>
                    <a:lnTo>
                      <a:pt x="342" y="674"/>
                    </a:lnTo>
                    <a:lnTo>
                      <a:pt x="337" y="679"/>
                    </a:lnTo>
                    <a:lnTo>
                      <a:pt x="331" y="686"/>
                    </a:lnTo>
                    <a:lnTo>
                      <a:pt x="327" y="690"/>
                    </a:lnTo>
                    <a:lnTo>
                      <a:pt x="322" y="695"/>
                    </a:lnTo>
                    <a:lnTo>
                      <a:pt x="319" y="699"/>
                    </a:lnTo>
                    <a:lnTo>
                      <a:pt x="317" y="704"/>
                    </a:lnTo>
                    <a:lnTo>
                      <a:pt x="316" y="712"/>
                    </a:lnTo>
                    <a:lnTo>
                      <a:pt x="315" y="720"/>
                    </a:lnTo>
                    <a:lnTo>
                      <a:pt x="316" y="723"/>
                    </a:lnTo>
                    <a:lnTo>
                      <a:pt x="317" y="725"/>
                    </a:lnTo>
                    <a:lnTo>
                      <a:pt x="326" y="729"/>
                    </a:lnTo>
                    <a:lnTo>
                      <a:pt x="329" y="730"/>
                    </a:lnTo>
                    <a:lnTo>
                      <a:pt x="333" y="735"/>
                    </a:lnTo>
                    <a:lnTo>
                      <a:pt x="336" y="735"/>
                    </a:lnTo>
                    <a:lnTo>
                      <a:pt x="350" y="735"/>
                    </a:lnTo>
                    <a:lnTo>
                      <a:pt x="352" y="735"/>
                    </a:lnTo>
                    <a:lnTo>
                      <a:pt x="354" y="736"/>
                    </a:lnTo>
                    <a:lnTo>
                      <a:pt x="357" y="738"/>
                    </a:lnTo>
                    <a:lnTo>
                      <a:pt x="357" y="742"/>
                    </a:lnTo>
                    <a:lnTo>
                      <a:pt x="357" y="746"/>
                    </a:lnTo>
                    <a:lnTo>
                      <a:pt x="357" y="750"/>
                    </a:lnTo>
                    <a:lnTo>
                      <a:pt x="357" y="751"/>
                    </a:lnTo>
                    <a:lnTo>
                      <a:pt x="356" y="752"/>
                    </a:lnTo>
                    <a:lnTo>
                      <a:pt x="356" y="753"/>
                    </a:lnTo>
                    <a:lnTo>
                      <a:pt x="356" y="754"/>
                    </a:lnTo>
                    <a:lnTo>
                      <a:pt x="356" y="758"/>
                    </a:lnTo>
                    <a:lnTo>
                      <a:pt x="356" y="760"/>
                    </a:lnTo>
                    <a:lnTo>
                      <a:pt x="354" y="762"/>
                    </a:lnTo>
                    <a:lnTo>
                      <a:pt x="351" y="768"/>
                    </a:lnTo>
                    <a:lnTo>
                      <a:pt x="351" y="769"/>
                    </a:lnTo>
                    <a:lnTo>
                      <a:pt x="351" y="771"/>
                    </a:lnTo>
                    <a:lnTo>
                      <a:pt x="351" y="775"/>
                    </a:lnTo>
                    <a:lnTo>
                      <a:pt x="351" y="776"/>
                    </a:lnTo>
                    <a:lnTo>
                      <a:pt x="352" y="779"/>
                    </a:lnTo>
                    <a:lnTo>
                      <a:pt x="353" y="782"/>
                    </a:lnTo>
                    <a:lnTo>
                      <a:pt x="356" y="785"/>
                    </a:lnTo>
                    <a:lnTo>
                      <a:pt x="359" y="787"/>
                    </a:lnTo>
                    <a:lnTo>
                      <a:pt x="360" y="788"/>
                    </a:lnTo>
                    <a:lnTo>
                      <a:pt x="361" y="792"/>
                    </a:lnTo>
                    <a:lnTo>
                      <a:pt x="361" y="794"/>
                    </a:lnTo>
                    <a:lnTo>
                      <a:pt x="362" y="794"/>
                    </a:lnTo>
                    <a:lnTo>
                      <a:pt x="365" y="795"/>
                    </a:lnTo>
                    <a:lnTo>
                      <a:pt x="368" y="796"/>
                    </a:lnTo>
                    <a:lnTo>
                      <a:pt x="375" y="795"/>
                    </a:lnTo>
                    <a:lnTo>
                      <a:pt x="378" y="795"/>
                    </a:lnTo>
                    <a:lnTo>
                      <a:pt x="380" y="794"/>
                    </a:lnTo>
                    <a:lnTo>
                      <a:pt x="383" y="793"/>
                    </a:lnTo>
                    <a:lnTo>
                      <a:pt x="385" y="794"/>
                    </a:lnTo>
                    <a:lnTo>
                      <a:pt x="386" y="795"/>
                    </a:lnTo>
                    <a:lnTo>
                      <a:pt x="386" y="799"/>
                    </a:lnTo>
                    <a:lnTo>
                      <a:pt x="386" y="804"/>
                    </a:lnTo>
                    <a:lnTo>
                      <a:pt x="385" y="812"/>
                    </a:lnTo>
                    <a:lnTo>
                      <a:pt x="386" y="815"/>
                    </a:lnTo>
                    <a:lnTo>
                      <a:pt x="387" y="816"/>
                    </a:lnTo>
                    <a:lnTo>
                      <a:pt x="389" y="818"/>
                    </a:lnTo>
                    <a:lnTo>
                      <a:pt x="389" y="820"/>
                    </a:lnTo>
                    <a:lnTo>
                      <a:pt x="389" y="821"/>
                    </a:lnTo>
                    <a:lnTo>
                      <a:pt x="391" y="822"/>
                    </a:lnTo>
                    <a:lnTo>
                      <a:pt x="393" y="825"/>
                    </a:lnTo>
                    <a:lnTo>
                      <a:pt x="396" y="828"/>
                    </a:lnTo>
                    <a:lnTo>
                      <a:pt x="397" y="829"/>
                    </a:lnTo>
                    <a:lnTo>
                      <a:pt x="399" y="832"/>
                    </a:lnTo>
                    <a:lnTo>
                      <a:pt x="400" y="841"/>
                    </a:lnTo>
                    <a:lnTo>
                      <a:pt x="401" y="844"/>
                    </a:lnTo>
                    <a:lnTo>
                      <a:pt x="403" y="847"/>
                    </a:lnTo>
                    <a:lnTo>
                      <a:pt x="406" y="853"/>
                    </a:lnTo>
                    <a:lnTo>
                      <a:pt x="409" y="859"/>
                    </a:lnTo>
                    <a:lnTo>
                      <a:pt x="410" y="861"/>
                    </a:lnTo>
                    <a:lnTo>
                      <a:pt x="409" y="862"/>
                    </a:lnTo>
                    <a:lnTo>
                      <a:pt x="405" y="864"/>
                    </a:lnTo>
                    <a:lnTo>
                      <a:pt x="404" y="866"/>
                    </a:lnTo>
                    <a:lnTo>
                      <a:pt x="404" y="868"/>
                    </a:lnTo>
                    <a:lnTo>
                      <a:pt x="404" y="869"/>
                    </a:lnTo>
                    <a:lnTo>
                      <a:pt x="405" y="870"/>
                    </a:lnTo>
                    <a:lnTo>
                      <a:pt x="405" y="871"/>
                    </a:lnTo>
                    <a:lnTo>
                      <a:pt x="405" y="872"/>
                    </a:lnTo>
                    <a:lnTo>
                      <a:pt x="405" y="874"/>
                    </a:lnTo>
                    <a:lnTo>
                      <a:pt x="405" y="875"/>
                    </a:lnTo>
                    <a:lnTo>
                      <a:pt x="405" y="876"/>
                    </a:lnTo>
                    <a:lnTo>
                      <a:pt x="406" y="876"/>
                    </a:lnTo>
                    <a:lnTo>
                      <a:pt x="409" y="877"/>
                    </a:lnTo>
                    <a:lnTo>
                      <a:pt x="411" y="877"/>
                    </a:lnTo>
                    <a:lnTo>
                      <a:pt x="411" y="879"/>
                    </a:lnTo>
                    <a:lnTo>
                      <a:pt x="408" y="880"/>
                    </a:lnTo>
                    <a:lnTo>
                      <a:pt x="408" y="882"/>
                    </a:lnTo>
                    <a:lnTo>
                      <a:pt x="406" y="883"/>
                    </a:lnTo>
                    <a:lnTo>
                      <a:pt x="405" y="883"/>
                    </a:lnTo>
                    <a:lnTo>
                      <a:pt x="404" y="882"/>
                    </a:lnTo>
                    <a:lnTo>
                      <a:pt x="403" y="882"/>
                    </a:lnTo>
                    <a:lnTo>
                      <a:pt x="402" y="883"/>
                    </a:lnTo>
                    <a:lnTo>
                      <a:pt x="397" y="885"/>
                    </a:lnTo>
                    <a:lnTo>
                      <a:pt x="397" y="886"/>
                    </a:lnTo>
                    <a:lnTo>
                      <a:pt x="397" y="887"/>
                    </a:lnTo>
                    <a:lnTo>
                      <a:pt x="397" y="888"/>
                    </a:lnTo>
                    <a:lnTo>
                      <a:pt x="396" y="888"/>
                    </a:lnTo>
                    <a:lnTo>
                      <a:pt x="395" y="889"/>
                    </a:lnTo>
                    <a:lnTo>
                      <a:pt x="393" y="891"/>
                    </a:lnTo>
                    <a:lnTo>
                      <a:pt x="392" y="891"/>
                    </a:lnTo>
                    <a:lnTo>
                      <a:pt x="384" y="891"/>
                    </a:lnTo>
                    <a:lnTo>
                      <a:pt x="382" y="889"/>
                    </a:lnTo>
                    <a:lnTo>
                      <a:pt x="380" y="888"/>
                    </a:lnTo>
                    <a:lnTo>
                      <a:pt x="380" y="887"/>
                    </a:lnTo>
                    <a:lnTo>
                      <a:pt x="380" y="885"/>
                    </a:lnTo>
                    <a:lnTo>
                      <a:pt x="379" y="883"/>
                    </a:lnTo>
                    <a:lnTo>
                      <a:pt x="379" y="882"/>
                    </a:lnTo>
                    <a:lnTo>
                      <a:pt x="380" y="880"/>
                    </a:lnTo>
                    <a:lnTo>
                      <a:pt x="382" y="879"/>
                    </a:lnTo>
                    <a:lnTo>
                      <a:pt x="380" y="878"/>
                    </a:lnTo>
                    <a:lnTo>
                      <a:pt x="378" y="878"/>
                    </a:lnTo>
                    <a:lnTo>
                      <a:pt x="371" y="879"/>
                    </a:lnTo>
                    <a:lnTo>
                      <a:pt x="369" y="882"/>
                    </a:lnTo>
                    <a:lnTo>
                      <a:pt x="368" y="882"/>
                    </a:lnTo>
                    <a:lnTo>
                      <a:pt x="365" y="883"/>
                    </a:lnTo>
                    <a:lnTo>
                      <a:pt x="363" y="883"/>
                    </a:lnTo>
                    <a:lnTo>
                      <a:pt x="361" y="884"/>
                    </a:lnTo>
                    <a:lnTo>
                      <a:pt x="360" y="885"/>
                    </a:lnTo>
                    <a:lnTo>
                      <a:pt x="359" y="885"/>
                    </a:lnTo>
                    <a:lnTo>
                      <a:pt x="356" y="886"/>
                    </a:lnTo>
                    <a:lnTo>
                      <a:pt x="353" y="886"/>
                    </a:lnTo>
                    <a:lnTo>
                      <a:pt x="352" y="886"/>
                    </a:lnTo>
                    <a:lnTo>
                      <a:pt x="352" y="887"/>
                    </a:lnTo>
                    <a:lnTo>
                      <a:pt x="351" y="892"/>
                    </a:lnTo>
                    <a:lnTo>
                      <a:pt x="350" y="893"/>
                    </a:lnTo>
                    <a:lnTo>
                      <a:pt x="348" y="895"/>
                    </a:lnTo>
                    <a:lnTo>
                      <a:pt x="345" y="895"/>
                    </a:lnTo>
                    <a:lnTo>
                      <a:pt x="333" y="895"/>
                    </a:lnTo>
                    <a:lnTo>
                      <a:pt x="329" y="895"/>
                    </a:lnTo>
                    <a:lnTo>
                      <a:pt x="327" y="894"/>
                    </a:lnTo>
                    <a:lnTo>
                      <a:pt x="323" y="888"/>
                    </a:lnTo>
                    <a:lnTo>
                      <a:pt x="320" y="888"/>
                    </a:lnTo>
                    <a:lnTo>
                      <a:pt x="305" y="887"/>
                    </a:lnTo>
                    <a:lnTo>
                      <a:pt x="300" y="889"/>
                    </a:lnTo>
                    <a:lnTo>
                      <a:pt x="298" y="889"/>
                    </a:lnTo>
                    <a:lnTo>
                      <a:pt x="297" y="889"/>
                    </a:lnTo>
                    <a:lnTo>
                      <a:pt x="293" y="887"/>
                    </a:lnTo>
                    <a:lnTo>
                      <a:pt x="291" y="887"/>
                    </a:lnTo>
                    <a:lnTo>
                      <a:pt x="290" y="887"/>
                    </a:lnTo>
                    <a:lnTo>
                      <a:pt x="288" y="888"/>
                    </a:lnTo>
                    <a:lnTo>
                      <a:pt x="286" y="889"/>
                    </a:lnTo>
                    <a:lnTo>
                      <a:pt x="285" y="889"/>
                    </a:lnTo>
                    <a:lnTo>
                      <a:pt x="284" y="888"/>
                    </a:lnTo>
                    <a:lnTo>
                      <a:pt x="283" y="886"/>
                    </a:lnTo>
                    <a:lnTo>
                      <a:pt x="282" y="885"/>
                    </a:lnTo>
                    <a:lnTo>
                      <a:pt x="281" y="885"/>
                    </a:lnTo>
                    <a:lnTo>
                      <a:pt x="281" y="886"/>
                    </a:lnTo>
                    <a:lnTo>
                      <a:pt x="280" y="886"/>
                    </a:lnTo>
                    <a:lnTo>
                      <a:pt x="279" y="889"/>
                    </a:lnTo>
                    <a:lnTo>
                      <a:pt x="277" y="891"/>
                    </a:lnTo>
                    <a:lnTo>
                      <a:pt x="276" y="889"/>
                    </a:lnTo>
                    <a:lnTo>
                      <a:pt x="276" y="886"/>
                    </a:lnTo>
                    <a:lnTo>
                      <a:pt x="275" y="885"/>
                    </a:lnTo>
                    <a:lnTo>
                      <a:pt x="272" y="884"/>
                    </a:lnTo>
                    <a:lnTo>
                      <a:pt x="271" y="887"/>
                    </a:lnTo>
                    <a:lnTo>
                      <a:pt x="271" y="892"/>
                    </a:lnTo>
                    <a:lnTo>
                      <a:pt x="271" y="900"/>
                    </a:lnTo>
                    <a:lnTo>
                      <a:pt x="271" y="909"/>
                    </a:lnTo>
                    <a:lnTo>
                      <a:pt x="266" y="909"/>
                    </a:lnTo>
                    <a:lnTo>
                      <a:pt x="260" y="908"/>
                    </a:lnTo>
                    <a:lnTo>
                      <a:pt x="254" y="908"/>
                    </a:lnTo>
                    <a:lnTo>
                      <a:pt x="250" y="909"/>
                    </a:lnTo>
                    <a:lnTo>
                      <a:pt x="249" y="910"/>
                    </a:lnTo>
                    <a:lnTo>
                      <a:pt x="249" y="909"/>
                    </a:lnTo>
                    <a:lnTo>
                      <a:pt x="248" y="908"/>
                    </a:lnTo>
                    <a:lnTo>
                      <a:pt x="248" y="909"/>
                    </a:lnTo>
                    <a:lnTo>
                      <a:pt x="248" y="910"/>
                    </a:lnTo>
                    <a:lnTo>
                      <a:pt x="247" y="911"/>
                    </a:lnTo>
                    <a:lnTo>
                      <a:pt x="246" y="912"/>
                    </a:lnTo>
                    <a:lnTo>
                      <a:pt x="245" y="911"/>
                    </a:lnTo>
                    <a:lnTo>
                      <a:pt x="245" y="910"/>
                    </a:lnTo>
                    <a:lnTo>
                      <a:pt x="244" y="910"/>
                    </a:lnTo>
                    <a:lnTo>
                      <a:pt x="244" y="911"/>
                    </a:lnTo>
                    <a:lnTo>
                      <a:pt x="242" y="911"/>
                    </a:lnTo>
                    <a:lnTo>
                      <a:pt x="242" y="912"/>
                    </a:lnTo>
                    <a:lnTo>
                      <a:pt x="244" y="912"/>
                    </a:lnTo>
                    <a:lnTo>
                      <a:pt x="244" y="913"/>
                    </a:lnTo>
                    <a:lnTo>
                      <a:pt x="242" y="913"/>
                    </a:lnTo>
                    <a:lnTo>
                      <a:pt x="241" y="913"/>
                    </a:lnTo>
                    <a:lnTo>
                      <a:pt x="240" y="913"/>
                    </a:lnTo>
                    <a:lnTo>
                      <a:pt x="240" y="914"/>
                    </a:lnTo>
                    <a:lnTo>
                      <a:pt x="239" y="917"/>
                    </a:lnTo>
                    <a:lnTo>
                      <a:pt x="237" y="912"/>
                    </a:lnTo>
                    <a:lnTo>
                      <a:pt x="237" y="914"/>
                    </a:lnTo>
                    <a:lnTo>
                      <a:pt x="238" y="916"/>
                    </a:lnTo>
                    <a:lnTo>
                      <a:pt x="238" y="917"/>
                    </a:lnTo>
                    <a:lnTo>
                      <a:pt x="238" y="918"/>
                    </a:lnTo>
                    <a:lnTo>
                      <a:pt x="237" y="920"/>
                    </a:lnTo>
                    <a:lnTo>
                      <a:pt x="237" y="921"/>
                    </a:lnTo>
                    <a:lnTo>
                      <a:pt x="237" y="922"/>
                    </a:lnTo>
                    <a:lnTo>
                      <a:pt x="237" y="925"/>
                    </a:lnTo>
                    <a:lnTo>
                      <a:pt x="237" y="926"/>
                    </a:lnTo>
                    <a:lnTo>
                      <a:pt x="236" y="925"/>
                    </a:lnTo>
                    <a:lnTo>
                      <a:pt x="234" y="924"/>
                    </a:lnTo>
                    <a:lnTo>
                      <a:pt x="233" y="925"/>
                    </a:lnTo>
                    <a:lnTo>
                      <a:pt x="232" y="925"/>
                    </a:lnTo>
                    <a:lnTo>
                      <a:pt x="231" y="924"/>
                    </a:lnTo>
                    <a:lnTo>
                      <a:pt x="231" y="922"/>
                    </a:lnTo>
                    <a:lnTo>
                      <a:pt x="232" y="921"/>
                    </a:lnTo>
                    <a:lnTo>
                      <a:pt x="232" y="920"/>
                    </a:lnTo>
                    <a:lnTo>
                      <a:pt x="232" y="919"/>
                    </a:lnTo>
                    <a:lnTo>
                      <a:pt x="233" y="918"/>
                    </a:lnTo>
                    <a:lnTo>
                      <a:pt x="234" y="918"/>
                    </a:lnTo>
                    <a:lnTo>
                      <a:pt x="233" y="918"/>
                    </a:lnTo>
                    <a:lnTo>
                      <a:pt x="232" y="917"/>
                    </a:lnTo>
                    <a:lnTo>
                      <a:pt x="231" y="914"/>
                    </a:lnTo>
                    <a:lnTo>
                      <a:pt x="231" y="913"/>
                    </a:lnTo>
                    <a:lnTo>
                      <a:pt x="231" y="912"/>
                    </a:lnTo>
                    <a:lnTo>
                      <a:pt x="232" y="911"/>
                    </a:lnTo>
                    <a:lnTo>
                      <a:pt x="231" y="911"/>
                    </a:lnTo>
                    <a:lnTo>
                      <a:pt x="229" y="910"/>
                    </a:lnTo>
                    <a:lnTo>
                      <a:pt x="230" y="916"/>
                    </a:lnTo>
                    <a:lnTo>
                      <a:pt x="231" y="917"/>
                    </a:lnTo>
                    <a:lnTo>
                      <a:pt x="230" y="919"/>
                    </a:lnTo>
                    <a:lnTo>
                      <a:pt x="229" y="920"/>
                    </a:lnTo>
                    <a:lnTo>
                      <a:pt x="229" y="921"/>
                    </a:lnTo>
                    <a:lnTo>
                      <a:pt x="228" y="920"/>
                    </a:lnTo>
                    <a:lnTo>
                      <a:pt x="228" y="919"/>
                    </a:lnTo>
                    <a:lnTo>
                      <a:pt x="228" y="918"/>
                    </a:lnTo>
                    <a:lnTo>
                      <a:pt x="227" y="918"/>
                    </a:lnTo>
                    <a:lnTo>
                      <a:pt x="227" y="919"/>
                    </a:lnTo>
                    <a:lnTo>
                      <a:pt x="225" y="919"/>
                    </a:lnTo>
                    <a:lnTo>
                      <a:pt x="224" y="918"/>
                    </a:lnTo>
                    <a:lnTo>
                      <a:pt x="224" y="917"/>
                    </a:lnTo>
                    <a:lnTo>
                      <a:pt x="223" y="917"/>
                    </a:lnTo>
                    <a:lnTo>
                      <a:pt x="222" y="917"/>
                    </a:lnTo>
                    <a:lnTo>
                      <a:pt x="222" y="916"/>
                    </a:lnTo>
                    <a:lnTo>
                      <a:pt x="222" y="914"/>
                    </a:lnTo>
                    <a:lnTo>
                      <a:pt x="221" y="914"/>
                    </a:lnTo>
                    <a:lnTo>
                      <a:pt x="220" y="916"/>
                    </a:lnTo>
                    <a:lnTo>
                      <a:pt x="220" y="914"/>
                    </a:lnTo>
                    <a:lnTo>
                      <a:pt x="220" y="912"/>
                    </a:lnTo>
                    <a:lnTo>
                      <a:pt x="219" y="913"/>
                    </a:lnTo>
                    <a:lnTo>
                      <a:pt x="219" y="918"/>
                    </a:lnTo>
                    <a:lnTo>
                      <a:pt x="217" y="918"/>
                    </a:lnTo>
                    <a:lnTo>
                      <a:pt x="216" y="918"/>
                    </a:lnTo>
                    <a:lnTo>
                      <a:pt x="214" y="918"/>
                    </a:lnTo>
                    <a:lnTo>
                      <a:pt x="211" y="917"/>
                    </a:lnTo>
                    <a:lnTo>
                      <a:pt x="212" y="917"/>
                    </a:lnTo>
                    <a:lnTo>
                      <a:pt x="213" y="918"/>
                    </a:lnTo>
                    <a:lnTo>
                      <a:pt x="213" y="919"/>
                    </a:lnTo>
                    <a:lnTo>
                      <a:pt x="212" y="919"/>
                    </a:lnTo>
                    <a:lnTo>
                      <a:pt x="211" y="920"/>
                    </a:lnTo>
                    <a:lnTo>
                      <a:pt x="210" y="919"/>
                    </a:lnTo>
                    <a:lnTo>
                      <a:pt x="207" y="919"/>
                    </a:lnTo>
                    <a:lnTo>
                      <a:pt x="206" y="919"/>
                    </a:lnTo>
                    <a:lnTo>
                      <a:pt x="206" y="918"/>
                    </a:lnTo>
                    <a:lnTo>
                      <a:pt x="206" y="917"/>
                    </a:lnTo>
                    <a:lnTo>
                      <a:pt x="206" y="916"/>
                    </a:lnTo>
                    <a:lnTo>
                      <a:pt x="207" y="912"/>
                    </a:lnTo>
                    <a:lnTo>
                      <a:pt x="207" y="911"/>
                    </a:lnTo>
                    <a:lnTo>
                      <a:pt x="207" y="910"/>
                    </a:lnTo>
                    <a:lnTo>
                      <a:pt x="206" y="911"/>
                    </a:lnTo>
                    <a:lnTo>
                      <a:pt x="206" y="914"/>
                    </a:lnTo>
                    <a:lnTo>
                      <a:pt x="206" y="916"/>
                    </a:lnTo>
                    <a:lnTo>
                      <a:pt x="205" y="916"/>
                    </a:lnTo>
                    <a:lnTo>
                      <a:pt x="204" y="916"/>
                    </a:lnTo>
                    <a:lnTo>
                      <a:pt x="204" y="914"/>
                    </a:lnTo>
                    <a:lnTo>
                      <a:pt x="204" y="913"/>
                    </a:lnTo>
                    <a:lnTo>
                      <a:pt x="203" y="914"/>
                    </a:lnTo>
                    <a:lnTo>
                      <a:pt x="202" y="914"/>
                    </a:lnTo>
                    <a:lnTo>
                      <a:pt x="202" y="913"/>
                    </a:lnTo>
                    <a:lnTo>
                      <a:pt x="201" y="912"/>
                    </a:lnTo>
                    <a:lnTo>
                      <a:pt x="199" y="913"/>
                    </a:lnTo>
                    <a:lnTo>
                      <a:pt x="201" y="913"/>
                    </a:lnTo>
                    <a:lnTo>
                      <a:pt x="201" y="914"/>
                    </a:lnTo>
                    <a:lnTo>
                      <a:pt x="197" y="913"/>
                    </a:lnTo>
                    <a:lnTo>
                      <a:pt x="198" y="913"/>
                    </a:lnTo>
                    <a:lnTo>
                      <a:pt x="199" y="912"/>
                    </a:lnTo>
                    <a:lnTo>
                      <a:pt x="201" y="911"/>
                    </a:lnTo>
                    <a:lnTo>
                      <a:pt x="201" y="910"/>
                    </a:lnTo>
                    <a:lnTo>
                      <a:pt x="199" y="910"/>
                    </a:lnTo>
                    <a:lnTo>
                      <a:pt x="199" y="911"/>
                    </a:lnTo>
                    <a:lnTo>
                      <a:pt x="198" y="911"/>
                    </a:lnTo>
                    <a:lnTo>
                      <a:pt x="198" y="910"/>
                    </a:lnTo>
                    <a:lnTo>
                      <a:pt x="198" y="909"/>
                    </a:lnTo>
                    <a:lnTo>
                      <a:pt x="198" y="908"/>
                    </a:lnTo>
                    <a:lnTo>
                      <a:pt x="196" y="908"/>
                    </a:lnTo>
                    <a:lnTo>
                      <a:pt x="195" y="907"/>
                    </a:lnTo>
                    <a:lnTo>
                      <a:pt x="196" y="904"/>
                    </a:lnTo>
                    <a:lnTo>
                      <a:pt x="197" y="904"/>
                    </a:lnTo>
                    <a:lnTo>
                      <a:pt x="199" y="903"/>
                    </a:lnTo>
                    <a:lnTo>
                      <a:pt x="199" y="902"/>
                    </a:lnTo>
                    <a:lnTo>
                      <a:pt x="201" y="901"/>
                    </a:lnTo>
                    <a:lnTo>
                      <a:pt x="198" y="903"/>
                    </a:lnTo>
                    <a:lnTo>
                      <a:pt x="197" y="902"/>
                    </a:lnTo>
                    <a:lnTo>
                      <a:pt x="196" y="902"/>
                    </a:lnTo>
                    <a:lnTo>
                      <a:pt x="195" y="901"/>
                    </a:lnTo>
                    <a:lnTo>
                      <a:pt x="191" y="902"/>
                    </a:lnTo>
                    <a:lnTo>
                      <a:pt x="189" y="901"/>
                    </a:lnTo>
                    <a:lnTo>
                      <a:pt x="188" y="899"/>
                    </a:lnTo>
                    <a:lnTo>
                      <a:pt x="188" y="896"/>
                    </a:lnTo>
                    <a:lnTo>
                      <a:pt x="186" y="894"/>
                    </a:lnTo>
                    <a:lnTo>
                      <a:pt x="186" y="893"/>
                    </a:lnTo>
                    <a:lnTo>
                      <a:pt x="186" y="892"/>
                    </a:lnTo>
                    <a:lnTo>
                      <a:pt x="186" y="888"/>
                    </a:lnTo>
                    <a:lnTo>
                      <a:pt x="185" y="887"/>
                    </a:lnTo>
                    <a:lnTo>
                      <a:pt x="186" y="886"/>
                    </a:lnTo>
                    <a:lnTo>
                      <a:pt x="186" y="885"/>
                    </a:lnTo>
                    <a:lnTo>
                      <a:pt x="187" y="884"/>
                    </a:lnTo>
                    <a:lnTo>
                      <a:pt x="188" y="884"/>
                    </a:lnTo>
                    <a:lnTo>
                      <a:pt x="190" y="884"/>
                    </a:lnTo>
                    <a:lnTo>
                      <a:pt x="189" y="883"/>
                    </a:lnTo>
                    <a:lnTo>
                      <a:pt x="188" y="883"/>
                    </a:lnTo>
                    <a:lnTo>
                      <a:pt x="185" y="883"/>
                    </a:lnTo>
                    <a:lnTo>
                      <a:pt x="185" y="882"/>
                    </a:lnTo>
                    <a:lnTo>
                      <a:pt x="185" y="880"/>
                    </a:lnTo>
                    <a:lnTo>
                      <a:pt x="186" y="877"/>
                    </a:lnTo>
                    <a:lnTo>
                      <a:pt x="185" y="878"/>
                    </a:lnTo>
                    <a:lnTo>
                      <a:pt x="184" y="878"/>
                    </a:lnTo>
                    <a:lnTo>
                      <a:pt x="184" y="877"/>
                    </a:lnTo>
                    <a:lnTo>
                      <a:pt x="184" y="876"/>
                    </a:lnTo>
                    <a:lnTo>
                      <a:pt x="182" y="874"/>
                    </a:lnTo>
                    <a:lnTo>
                      <a:pt x="181" y="872"/>
                    </a:lnTo>
                    <a:lnTo>
                      <a:pt x="182" y="871"/>
                    </a:lnTo>
                    <a:lnTo>
                      <a:pt x="181" y="871"/>
                    </a:lnTo>
                    <a:lnTo>
                      <a:pt x="180" y="871"/>
                    </a:lnTo>
                    <a:lnTo>
                      <a:pt x="180" y="870"/>
                    </a:lnTo>
                    <a:lnTo>
                      <a:pt x="179" y="869"/>
                    </a:lnTo>
                    <a:lnTo>
                      <a:pt x="179" y="868"/>
                    </a:lnTo>
                    <a:lnTo>
                      <a:pt x="179" y="867"/>
                    </a:lnTo>
                    <a:lnTo>
                      <a:pt x="180" y="868"/>
                    </a:lnTo>
                    <a:lnTo>
                      <a:pt x="181" y="868"/>
                    </a:lnTo>
                    <a:lnTo>
                      <a:pt x="182" y="868"/>
                    </a:lnTo>
                    <a:lnTo>
                      <a:pt x="184" y="867"/>
                    </a:lnTo>
                    <a:lnTo>
                      <a:pt x="181" y="866"/>
                    </a:lnTo>
                    <a:lnTo>
                      <a:pt x="180" y="866"/>
                    </a:lnTo>
                    <a:lnTo>
                      <a:pt x="179" y="866"/>
                    </a:lnTo>
                    <a:lnTo>
                      <a:pt x="178" y="866"/>
                    </a:lnTo>
                    <a:lnTo>
                      <a:pt x="177" y="864"/>
                    </a:lnTo>
                    <a:lnTo>
                      <a:pt x="178" y="862"/>
                    </a:lnTo>
                    <a:lnTo>
                      <a:pt x="179" y="861"/>
                    </a:lnTo>
                    <a:lnTo>
                      <a:pt x="180" y="860"/>
                    </a:lnTo>
                    <a:lnTo>
                      <a:pt x="181" y="859"/>
                    </a:lnTo>
                    <a:lnTo>
                      <a:pt x="184" y="858"/>
                    </a:lnTo>
                    <a:lnTo>
                      <a:pt x="184" y="857"/>
                    </a:lnTo>
                    <a:lnTo>
                      <a:pt x="182" y="857"/>
                    </a:lnTo>
                    <a:lnTo>
                      <a:pt x="182" y="855"/>
                    </a:lnTo>
                    <a:lnTo>
                      <a:pt x="181" y="855"/>
                    </a:lnTo>
                    <a:lnTo>
                      <a:pt x="179" y="857"/>
                    </a:lnTo>
                    <a:lnTo>
                      <a:pt x="178" y="857"/>
                    </a:lnTo>
                    <a:lnTo>
                      <a:pt x="178" y="854"/>
                    </a:lnTo>
                    <a:lnTo>
                      <a:pt x="177" y="853"/>
                    </a:lnTo>
                    <a:lnTo>
                      <a:pt x="176" y="853"/>
                    </a:lnTo>
                    <a:lnTo>
                      <a:pt x="174" y="853"/>
                    </a:lnTo>
                    <a:lnTo>
                      <a:pt x="173" y="853"/>
                    </a:lnTo>
                    <a:lnTo>
                      <a:pt x="172" y="854"/>
                    </a:lnTo>
                    <a:lnTo>
                      <a:pt x="173" y="855"/>
                    </a:lnTo>
                    <a:lnTo>
                      <a:pt x="172" y="854"/>
                    </a:lnTo>
                    <a:lnTo>
                      <a:pt x="170" y="853"/>
                    </a:lnTo>
                    <a:lnTo>
                      <a:pt x="169" y="853"/>
                    </a:lnTo>
                    <a:lnTo>
                      <a:pt x="168" y="852"/>
                    </a:lnTo>
                    <a:lnTo>
                      <a:pt x="167" y="851"/>
                    </a:lnTo>
                    <a:lnTo>
                      <a:pt x="165" y="851"/>
                    </a:lnTo>
                    <a:lnTo>
                      <a:pt x="165" y="852"/>
                    </a:lnTo>
                    <a:lnTo>
                      <a:pt x="167" y="853"/>
                    </a:lnTo>
                    <a:lnTo>
                      <a:pt x="164" y="853"/>
                    </a:lnTo>
                    <a:lnTo>
                      <a:pt x="163" y="852"/>
                    </a:lnTo>
                    <a:lnTo>
                      <a:pt x="162" y="851"/>
                    </a:lnTo>
                    <a:lnTo>
                      <a:pt x="161" y="850"/>
                    </a:lnTo>
                    <a:lnTo>
                      <a:pt x="160" y="850"/>
                    </a:lnTo>
                    <a:lnTo>
                      <a:pt x="158" y="851"/>
                    </a:lnTo>
                    <a:lnTo>
                      <a:pt x="156" y="851"/>
                    </a:lnTo>
                    <a:lnTo>
                      <a:pt x="155" y="850"/>
                    </a:lnTo>
                    <a:lnTo>
                      <a:pt x="154" y="851"/>
                    </a:lnTo>
                    <a:lnTo>
                      <a:pt x="152" y="851"/>
                    </a:lnTo>
                    <a:lnTo>
                      <a:pt x="150" y="851"/>
                    </a:lnTo>
                    <a:lnTo>
                      <a:pt x="150" y="852"/>
                    </a:lnTo>
                    <a:lnTo>
                      <a:pt x="147" y="851"/>
                    </a:lnTo>
                    <a:lnTo>
                      <a:pt x="148" y="850"/>
                    </a:lnTo>
                    <a:lnTo>
                      <a:pt x="150" y="849"/>
                    </a:lnTo>
                    <a:lnTo>
                      <a:pt x="151" y="847"/>
                    </a:lnTo>
                    <a:lnTo>
                      <a:pt x="150" y="846"/>
                    </a:lnTo>
                    <a:lnTo>
                      <a:pt x="150" y="844"/>
                    </a:lnTo>
                    <a:lnTo>
                      <a:pt x="151" y="838"/>
                    </a:lnTo>
                    <a:lnTo>
                      <a:pt x="151" y="835"/>
                    </a:lnTo>
                    <a:lnTo>
                      <a:pt x="151" y="834"/>
                    </a:lnTo>
                    <a:lnTo>
                      <a:pt x="151" y="833"/>
                    </a:lnTo>
                    <a:lnTo>
                      <a:pt x="152" y="830"/>
                    </a:lnTo>
                    <a:lnTo>
                      <a:pt x="153" y="829"/>
                    </a:lnTo>
                    <a:lnTo>
                      <a:pt x="153" y="828"/>
                    </a:lnTo>
                    <a:lnTo>
                      <a:pt x="152" y="826"/>
                    </a:lnTo>
                    <a:lnTo>
                      <a:pt x="152" y="825"/>
                    </a:lnTo>
                    <a:lnTo>
                      <a:pt x="151" y="825"/>
                    </a:lnTo>
                    <a:lnTo>
                      <a:pt x="148" y="822"/>
                    </a:lnTo>
                    <a:lnTo>
                      <a:pt x="147" y="821"/>
                    </a:lnTo>
                    <a:lnTo>
                      <a:pt x="144" y="819"/>
                    </a:lnTo>
                    <a:lnTo>
                      <a:pt x="142" y="817"/>
                    </a:lnTo>
                    <a:lnTo>
                      <a:pt x="142" y="816"/>
                    </a:lnTo>
                    <a:lnTo>
                      <a:pt x="142" y="815"/>
                    </a:lnTo>
                    <a:lnTo>
                      <a:pt x="143" y="816"/>
                    </a:lnTo>
                    <a:lnTo>
                      <a:pt x="144" y="813"/>
                    </a:lnTo>
                    <a:lnTo>
                      <a:pt x="144" y="812"/>
                    </a:lnTo>
                    <a:lnTo>
                      <a:pt x="143" y="811"/>
                    </a:lnTo>
                    <a:lnTo>
                      <a:pt x="142" y="810"/>
                    </a:lnTo>
                    <a:lnTo>
                      <a:pt x="141" y="808"/>
                    </a:lnTo>
                    <a:lnTo>
                      <a:pt x="141" y="807"/>
                    </a:lnTo>
                    <a:lnTo>
                      <a:pt x="139" y="807"/>
                    </a:lnTo>
                    <a:lnTo>
                      <a:pt x="139" y="805"/>
                    </a:lnTo>
                    <a:lnTo>
                      <a:pt x="138" y="807"/>
                    </a:lnTo>
                    <a:lnTo>
                      <a:pt x="138" y="805"/>
                    </a:lnTo>
                    <a:lnTo>
                      <a:pt x="137" y="804"/>
                    </a:lnTo>
                    <a:lnTo>
                      <a:pt x="135" y="802"/>
                    </a:lnTo>
                    <a:lnTo>
                      <a:pt x="135" y="801"/>
                    </a:lnTo>
                    <a:lnTo>
                      <a:pt x="134" y="801"/>
                    </a:lnTo>
                    <a:lnTo>
                      <a:pt x="131" y="801"/>
                    </a:lnTo>
                    <a:lnTo>
                      <a:pt x="131" y="799"/>
                    </a:lnTo>
                    <a:lnTo>
                      <a:pt x="130" y="800"/>
                    </a:lnTo>
                    <a:lnTo>
                      <a:pt x="129" y="800"/>
                    </a:lnTo>
                    <a:lnTo>
                      <a:pt x="127" y="801"/>
                    </a:lnTo>
                    <a:lnTo>
                      <a:pt x="126" y="800"/>
                    </a:lnTo>
                    <a:lnTo>
                      <a:pt x="125" y="800"/>
                    </a:lnTo>
                    <a:lnTo>
                      <a:pt x="124" y="800"/>
                    </a:lnTo>
                    <a:lnTo>
                      <a:pt x="124" y="801"/>
                    </a:lnTo>
                    <a:lnTo>
                      <a:pt x="121" y="801"/>
                    </a:lnTo>
                    <a:lnTo>
                      <a:pt x="120" y="802"/>
                    </a:lnTo>
                    <a:lnTo>
                      <a:pt x="119" y="803"/>
                    </a:lnTo>
                    <a:lnTo>
                      <a:pt x="118" y="804"/>
                    </a:lnTo>
                    <a:lnTo>
                      <a:pt x="117" y="807"/>
                    </a:lnTo>
                    <a:lnTo>
                      <a:pt x="116" y="807"/>
                    </a:lnTo>
                    <a:lnTo>
                      <a:pt x="116" y="808"/>
                    </a:lnTo>
                    <a:lnTo>
                      <a:pt x="115" y="809"/>
                    </a:lnTo>
                    <a:lnTo>
                      <a:pt x="116" y="809"/>
                    </a:lnTo>
                    <a:lnTo>
                      <a:pt x="121" y="808"/>
                    </a:lnTo>
                    <a:lnTo>
                      <a:pt x="122" y="808"/>
                    </a:lnTo>
                    <a:lnTo>
                      <a:pt x="124" y="807"/>
                    </a:lnTo>
                    <a:lnTo>
                      <a:pt x="124" y="805"/>
                    </a:lnTo>
                    <a:lnTo>
                      <a:pt x="125" y="805"/>
                    </a:lnTo>
                    <a:lnTo>
                      <a:pt x="124" y="804"/>
                    </a:lnTo>
                    <a:lnTo>
                      <a:pt x="125" y="804"/>
                    </a:lnTo>
                    <a:lnTo>
                      <a:pt x="126" y="804"/>
                    </a:lnTo>
                    <a:lnTo>
                      <a:pt x="127" y="804"/>
                    </a:lnTo>
                    <a:lnTo>
                      <a:pt x="129" y="804"/>
                    </a:lnTo>
                    <a:lnTo>
                      <a:pt x="130" y="805"/>
                    </a:lnTo>
                    <a:lnTo>
                      <a:pt x="131" y="805"/>
                    </a:lnTo>
                    <a:lnTo>
                      <a:pt x="133" y="807"/>
                    </a:lnTo>
                    <a:lnTo>
                      <a:pt x="134" y="808"/>
                    </a:lnTo>
                    <a:lnTo>
                      <a:pt x="134" y="809"/>
                    </a:lnTo>
                    <a:lnTo>
                      <a:pt x="135" y="808"/>
                    </a:lnTo>
                    <a:lnTo>
                      <a:pt x="136" y="808"/>
                    </a:lnTo>
                    <a:lnTo>
                      <a:pt x="137" y="808"/>
                    </a:lnTo>
                    <a:lnTo>
                      <a:pt x="138" y="809"/>
                    </a:lnTo>
                    <a:lnTo>
                      <a:pt x="136" y="810"/>
                    </a:lnTo>
                    <a:lnTo>
                      <a:pt x="138" y="812"/>
                    </a:lnTo>
                    <a:lnTo>
                      <a:pt x="139" y="813"/>
                    </a:lnTo>
                    <a:lnTo>
                      <a:pt x="138" y="815"/>
                    </a:lnTo>
                    <a:lnTo>
                      <a:pt x="137" y="813"/>
                    </a:lnTo>
                    <a:lnTo>
                      <a:pt x="136" y="813"/>
                    </a:lnTo>
                    <a:lnTo>
                      <a:pt x="135" y="812"/>
                    </a:lnTo>
                    <a:lnTo>
                      <a:pt x="130" y="810"/>
                    </a:lnTo>
                    <a:lnTo>
                      <a:pt x="127" y="809"/>
                    </a:lnTo>
                    <a:lnTo>
                      <a:pt x="126" y="810"/>
                    </a:lnTo>
                    <a:lnTo>
                      <a:pt x="124" y="809"/>
                    </a:lnTo>
                    <a:lnTo>
                      <a:pt x="122" y="810"/>
                    </a:lnTo>
                    <a:lnTo>
                      <a:pt x="120" y="810"/>
                    </a:lnTo>
                    <a:lnTo>
                      <a:pt x="118" y="811"/>
                    </a:lnTo>
                    <a:lnTo>
                      <a:pt x="113" y="811"/>
                    </a:lnTo>
                    <a:lnTo>
                      <a:pt x="109" y="812"/>
                    </a:lnTo>
                    <a:lnTo>
                      <a:pt x="104" y="812"/>
                    </a:lnTo>
                    <a:lnTo>
                      <a:pt x="102" y="812"/>
                    </a:lnTo>
                    <a:lnTo>
                      <a:pt x="101" y="812"/>
                    </a:lnTo>
                    <a:lnTo>
                      <a:pt x="99" y="813"/>
                    </a:lnTo>
                    <a:lnTo>
                      <a:pt x="96" y="815"/>
                    </a:lnTo>
                    <a:lnTo>
                      <a:pt x="95" y="816"/>
                    </a:lnTo>
                    <a:lnTo>
                      <a:pt x="92" y="816"/>
                    </a:lnTo>
                    <a:lnTo>
                      <a:pt x="90" y="818"/>
                    </a:lnTo>
                    <a:lnTo>
                      <a:pt x="88" y="818"/>
                    </a:lnTo>
                    <a:lnTo>
                      <a:pt x="86" y="818"/>
                    </a:lnTo>
                    <a:lnTo>
                      <a:pt x="78" y="815"/>
                    </a:lnTo>
                    <a:lnTo>
                      <a:pt x="77" y="815"/>
                    </a:lnTo>
                    <a:lnTo>
                      <a:pt x="76" y="816"/>
                    </a:lnTo>
                    <a:lnTo>
                      <a:pt x="75" y="816"/>
                    </a:lnTo>
                    <a:lnTo>
                      <a:pt x="73" y="816"/>
                    </a:lnTo>
                    <a:lnTo>
                      <a:pt x="72" y="816"/>
                    </a:lnTo>
                    <a:lnTo>
                      <a:pt x="73" y="816"/>
                    </a:lnTo>
                    <a:lnTo>
                      <a:pt x="73" y="815"/>
                    </a:lnTo>
                    <a:lnTo>
                      <a:pt x="70" y="815"/>
                    </a:lnTo>
                    <a:lnTo>
                      <a:pt x="69" y="815"/>
                    </a:lnTo>
                    <a:lnTo>
                      <a:pt x="68" y="816"/>
                    </a:lnTo>
                    <a:lnTo>
                      <a:pt x="67" y="817"/>
                    </a:lnTo>
                    <a:lnTo>
                      <a:pt x="65" y="816"/>
                    </a:lnTo>
                    <a:lnTo>
                      <a:pt x="64" y="816"/>
                    </a:lnTo>
                    <a:lnTo>
                      <a:pt x="61" y="818"/>
                    </a:lnTo>
                    <a:lnTo>
                      <a:pt x="60" y="820"/>
                    </a:lnTo>
                    <a:lnTo>
                      <a:pt x="59" y="820"/>
                    </a:lnTo>
                    <a:lnTo>
                      <a:pt x="59" y="821"/>
                    </a:lnTo>
                    <a:lnTo>
                      <a:pt x="58" y="821"/>
                    </a:lnTo>
                    <a:lnTo>
                      <a:pt x="57" y="820"/>
                    </a:lnTo>
                    <a:lnTo>
                      <a:pt x="55" y="820"/>
                    </a:lnTo>
                    <a:lnTo>
                      <a:pt x="52" y="819"/>
                    </a:lnTo>
                    <a:lnTo>
                      <a:pt x="48" y="819"/>
                    </a:lnTo>
                    <a:lnTo>
                      <a:pt x="44" y="819"/>
                    </a:lnTo>
                    <a:lnTo>
                      <a:pt x="43" y="819"/>
                    </a:lnTo>
                    <a:lnTo>
                      <a:pt x="41" y="819"/>
                    </a:lnTo>
                    <a:lnTo>
                      <a:pt x="40" y="819"/>
                    </a:lnTo>
                    <a:lnTo>
                      <a:pt x="38" y="819"/>
                    </a:lnTo>
                    <a:lnTo>
                      <a:pt x="34" y="819"/>
                    </a:lnTo>
                    <a:lnTo>
                      <a:pt x="33" y="819"/>
                    </a:lnTo>
                    <a:lnTo>
                      <a:pt x="31" y="820"/>
                    </a:lnTo>
                    <a:lnTo>
                      <a:pt x="30" y="822"/>
                    </a:lnTo>
                    <a:lnTo>
                      <a:pt x="30" y="824"/>
                    </a:lnTo>
                    <a:lnTo>
                      <a:pt x="30" y="825"/>
                    </a:lnTo>
                    <a:lnTo>
                      <a:pt x="30" y="826"/>
                    </a:lnTo>
                    <a:lnTo>
                      <a:pt x="30" y="827"/>
                    </a:lnTo>
                    <a:lnTo>
                      <a:pt x="31" y="827"/>
                    </a:lnTo>
                    <a:lnTo>
                      <a:pt x="32" y="828"/>
                    </a:lnTo>
                    <a:lnTo>
                      <a:pt x="29" y="829"/>
                    </a:lnTo>
                    <a:lnTo>
                      <a:pt x="27" y="829"/>
                    </a:lnTo>
                    <a:lnTo>
                      <a:pt x="26" y="829"/>
                    </a:lnTo>
                    <a:lnTo>
                      <a:pt x="25" y="829"/>
                    </a:lnTo>
                    <a:lnTo>
                      <a:pt x="27" y="826"/>
                    </a:lnTo>
                    <a:lnTo>
                      <a:pt x="27" y="825"/>
                    </a:lnTo>
                    <a:lnTo>
                      <a:pt x="26" y="824"/>
                    </a:lnTo>
                    <a:lnTo>
                      <a:pt x="25" y="824"/>
                    </a:lnTo>
                    <a:lnTo>
                      <a:pt x="24" y="822"/>
                    </a:lnTo>
                    <a:lnTo>
                      <a:pt x="22" y="822"/>
                    </a:lnTo>
                    <a:lnTo>
                      <a:pt x="21" y="822"/>
                    </a:lnTo>
                    <a:lnTo>
                      <a:pt x="19" y="822"/>
                    </a:lnTo>
                    <a:lnTo>
                      <a:pt x="19" y="824"/>
                    </a:lnTo>
                    <a:lnTo>
                      <a:pt x="18" y="825"/>
                    </a:lnTo>
                    <a:lnTo>
                      <a:pt x="17" y="825"/>
                    </a:lnTo>
                    <a:lnTo>
                      <a:pt x="16" y="825"/>
                    </a:lnTo>
                    <a:lnTo>
                      <a:pt x="15" y="825"/>
                    </a:lnTo>
                    <a:lnTo>
                      <a:pt x="13" y="822"/>
                    </a:lnTo>
                    <a:lnTo>
                      <a:pt x="12" y="821"/>
                    </a:lnTo>
                    <a:lnTo>
                      <a:pt x="9" y="821"/>
                    </a:lnTo>
                    <a:lnTo>
                      <a:pt x="6" y="821"/>
                    </a:lnTo>
                    <a:lnTo>
                      <a:pt x="6" y="820"/>
                    </a:lnTo>
                    <a:lnTo>
                      <a:pt x="5" y="820"/>
                    </a:lnTo>
                    <a:lnTo>
                      <a:pt x="5" y="819"/>
                    </a:lnTo>
                    <a:lnTo>
                      <a:pt x="0" y="819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88" name="Freeform 171">
                <a:extLst>
                  <a:ext uri="{FF2B5EF4-FFF2-40B4-BE49-F238E27FC236}">
                    <a16:creationId xmlns:a16="http://schemas.microsoft.com/office/drawing/2014/main" id="{9424A149-C9B8-825C-886B-26A461426D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5202" y="1944836"/>
                <a:ext cx="1317625" cy="1336675"/>
              </a:xfrm>
              <a:custGeom>
                <a:avLst/>
                <a:gdLst>
                  <a:gd name="T0" fmla="*/ 196 w 830"/>
                  <a:gd name="T1" fmla="*/ 813 h 842"/>
                  <a:gd name="T2" fmla="*/ 191 w 830"/>
                  <a:gd name="T3" fmla="*/ 821 h 842"/>
                  <a:gd name="T4" fmla="*/ 159 w 830"/>
                  <a:gd name="T5" fmla="*/ 822 h 842"/>
                  <a:gd name="T6" fmla="*/ 139 w 830"/>
                  <a:gd name="T7" fmla="*/ 827 h 842"/>
                  <a:gd name="T8" fmla="*/ 95 w 830"/>
                  <a:gd name="T9" fmla="*/ 829 h 842"/>
                  <a:gd name="T10" fmla="*/ 85 w 830"/>
                  <a:gd name="T11" fmla="*/ 836 h 842"/>
                  <a:gd name="T12" fmla="*/ 73 w 830"/>
                  <a:gd name="T13" fmla="*/ 831 h 842"/>
                  <a:gd name="T14" fmla="*/ 59 w 830"/>
                  <a:gd name="T15" fmla="*/ 840 h 842"/>
                  <a:gd name="T16" fmla="*/ 56 w 830"/>
                  <a:gd name="T17" fmla="*/ 831 h 842"/>
                  <a:gd name="T18" fmla="*/ 47 w 830"/>
                  <a:gd name="T19" fmla="*/ 812 h 842"/>
                  <a:gd name="T20" fmla="*/ 55 w 830"/>
                  <a:gd name="T21" fmla="*/ 788 h 842"/>
                  <a:gd name="T22" fmla="*/ 75 w 830"/>
                  <a:gd name="T23" fmla="*/ 755 h 842"/>
                  <a:gd name="T24" fmla="*/ 86 w 830"/>
                  <a:gd name="T25" fmla="*/ 744 h 842"/>
                  <a:gd name="T26" fmla="*/ 110 w 830"/>
                  <a:gd name="T27" fmla="*/ 737 h 842"/>
                  <a:gd name="T28" fmla="*/ 138 w 830"/>
                  <a:gd name="T29" fmla="*/ 735 h 842"/>
                  <a:gd name="T30" fmla="*/ 144 w 830"/>
                  <a:gd name="T31" fmla="*/ 703 h 842"/>
                  <a:gd name="T32" fmla="*/ 131 w 830"/>
                  <a:gd name="T33" fmla="*/ 694 h 842"/>
                  <a:gd name="T34" fmla="*/ 115 w 830"/>
                  <a:gd name="T35" fmla="*/ 688 h 842"/>
                  <a:gd name="T36" fmla="*/ 112 w 830"/>
                  <a:gd name="T37" fmla="*/ 626 h 842"/>
                  <a:gd name="T38" fmla="*/ 76 w 830"/>
                  <a:gd name="T39" fmla="*/ 611 h 842"/>
                  <a:gd name="T40" fmla="*/ 42 w 830"/>
                  <a:gd name="T41" fmla="*/ 581 h 842"/>
                  <a:gd name="T42" fmla="*/ 34 w 830"/>
                  <a:gd name="T43" fmla="*/ 565 h 842"/>
                  <a:gd name="T44" fmla="*/ 27 w 830"/>
                  <a:gd name="T45" fmla="*/ 548 h 842"/>
                  <a:gd name="T46" fmla="*/ 31 w 830"/>
                  <a:gd name="T47" fmla="*/ 527 h 842"/>
                  <a:gd name="T48" fmla="*/ 104 w 830"/>
                  <a:gd name="T49" fmla="*/ 546 h 842"/>
                  <a:gd name="T50" fmla="*/ 144 w 830"/>
                  <a:gd name="T51" fmla="*/ 543 h 842"/>
                  <a:gd name="T52" fmla="*/ 229 w 830"/>
                  <a:gd name="T53" fmla="*/ 536 h 842"/>
                  <a:gd name="T54" fmla="*/ 292 w 830"/>
                  <a:gd name="T55" fmla="*/ 526 h 842"/>
                  <a:gd name="T56" fmla="*/ 323 w 830"/>
                  <a:gd name="T57" fmla="*/ 505 h 842"/>
                  <a:gd name="T58" fmla="*/ 323 w 830"/>
                  <a:gd name="T59" fmla="*/ 464 h 842"/>
                  <a:gd name="T60" fmla="*/ 361 w 830"/>
                  <a:gd name="T61" fmla="*/ 415 h 842"/>
                  <a:gd name="T62" fmla="*/ 376 w 830"/>
                  <a:gd name="T63" fmla="*/ 421 h 842"/>
                  <a:gd name="T64" fmla="*/ 409 w 830"/>
                  <a:gd name="T65" fmla="*/ 414 h 842"/>
                  <a:gd name="T66" fmla="*/ 402 w 830"/>
                  <a:gd name="T67" fmla="*/ 400 h 842"/>
                  <a:gd name="T68" fmla="*/ 429 w 830"/>
                  <a:gd name="T69" fmla="*/ 388 h 842"/>
                  <a:gd name="T70" fmla="*/ 443 w 830"/>
                  <a:gd name="T71" fmla="*/ 384 h 842"/>
                  <a:gd name="T72" fmla="*/ 454 w 830"/>
                  <a:gd name="T73" fmla="*/ 380 h 842"/>
                  <a:gd name="T74" fmla="*/ 480 w 830"/>
                  <a:gd name="T75" fmla="*/ 393 h 842"/>
                  <a:gd name="T76" fmla="*/ 501 w 830"/>
                  <a:gd name="T77" fmla="*/ 364 h 842"/>
                  <a:gd name="T78" fmla="*/ 506 w 830"/>
                  <a:gd name="T79" fmla="*/ 328 h 842"/>
                  <a:gd name="T80" fmla="*/ 514 w 830"/>
                  <a:gd name="T81" fmla="*/ 306 h 842"/>
                  <a:gd name="T82" fmla="*/ 531 w 830"/>
                  <a:gd name="T83" fmla="*/ 288 h 842"/>
                  <a:gd name="T84" fmla="*/ 561 w 830"/>
                  <a:gd name="T85" fmla="*/ 269 h 842"/>
                  <a:gd name="T86" fmla="*/ 552 w 830"/>
                  <a:gd name="T87" fmla="*/ 249 h 842"/>
                  <a:gd name="T88" fmla="*/ 538 w 830"/>
                  <a:gd name="T89" fmla="*/ 233 h 842"/>
                  <a:gd name="T90" fmla="*/ 561 w 830"/>
                  <a:gd name="T91" fmla="*/ 226 h 842"/>
                  <a:gd name="T92" fmla="*/ 602 w 830"/>
                  <a:gd name="T93" fmla="*/ 224 h 842"/>
                  <a:gd name="T94" fmla="*/ 610 w 830"/>
                  <a:gd name="T95" fmla="*/ 205 h 842"/>
                  <a:gd name="T96" fmla="*/ 608 w 830"/>
                  <a:gd name="T97" fmla="*/ 184 h 842"/>
                  <a:gd name="T98" fmla="*/ 630 w 830"/>
                  <a:gd name="T99" fmla="*/ 157 h 842"/>
                  <a:gd name="T100" fmla="*/ 641 w 830"/>
                  <a:gd name="T101" fmla="*/ 136 h 842"/>
                  <a:gd name="T102" fmla="*/ 639 w 830"/>
                  <a:gd name="T103" fmla="*/ 112 h 842"/>
                  <a:gd name="T104" fmla="*/ 633 w 830"/>
                  <a:gd name="T105" fmla="*/ 96 h 842"/>
                  <a:gd name="T106" fmla="*/ 616 w 830"/>
                  <a:gd name="T107" fmla="*/ 77 h 842"/>
                  <a:gd name="T108" fmla="*/ 627 w 830"/>
                  <a:gd name="T109" fmla="*/ 62 h 842"/>
                  <a:gd name="T110" fmla="*/ 642 w 830"/>
                  <a:gd name="T111" fmla="*/ 45 h 842"/>
                  <a:gd name="T112" fmla="*/ 659 w 830"/>
                  <a:gd name="T113" fmla="*/ 40 h 842"/>
                  <a:gd name="T114" fmla="*/ 673 w 830"/>
                  <a:gd name="T115" fmla="*/ 29 h 842"/>
                  <a:gd name="T116" fmla="*/ 711 w 830"/>
                  <a:gd name="T117" fmla="*/ 17 h 842"/>
                  <a:gd name="T118" fmla="*/ 746 w 830"/>
                  <a:gd name="T119" fmla="*/ 13 h 842"/>
                  <a:gd name="T120" fmla="*/ 789 w 830"/>
                  <a:gd name="T121" fmla="*/ 17 h 842"/>
                  <a:gd name="T122" fmla="*/ 814 w 830"/>
                  <a:gd name="T123" fmla="*/ 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30" h="842">
                    <a:moveTo>
                      <a:pt x="198" y="822"/>
                    </a:moveTo>
                    <a:lnTo>
                      <a:pt x="194" y="821"/>
                    </a:lnTo>
                    <a:lnTo>
                      <a:pt x="194" y="820"/>
                    </a:lnTo>
                    <a:lnTo>
                      <a:pt x="194" y="819"/>
                    </a:lnTo>
                    <a:lnTo>
                      <a:pt x="194" y="818"/>
                    </a:lnTo>
                    <a:lnTo>
                      <a:pt x="193" y="816"/>
                    </a:lnTo>
                    <a:lnTo>
                      <a:pt x="193" y="815"/>
                    </a:lnTo>
                    <a:lnTo>
                      <a:pt x="194" y="815"/>
                    </a:lnTo>
                    <a:lnTo>
                      <a:pt x="195" y="815"/>
                    </a:lnTo>
                    <a:lnTo>
                      <a:pt x="196" y="815"/>
                    </a:lnTo>
                    <a:lnTo>
                      <a:pt x="197" y="815"/>
                    </a:lnTo>
                    <a:lnTo>
                      <a:pt x="197" y="814"/>
                    </a:lnTo>
                    <a:lnTo>
                      <a:pt x="197" y="813"/>
                    </a:lnTo>
                    <a:lnTo>
                      <a:pt x="196" y="813"/>
                    </a:lnTo>
                    <a:lnTo>
                      <a:pt x="195" y="813"/>
                    </a:lnTo>
                    <a:lnTo>
                      <a:pt x="193" y="814"/>
                    </a:lnTo>
                    <a:lnTo>
                      <a:pt x="191" y="814"/>
                    </a:lnTo>
                    <a:lnTo>
                      <a:pt x="190" y="814"/>
                    </a:lnTo>
                    <a:lnTo>
                      <a:pt x="187" y="815"/>
                    </a:lnTo>
                    <a:lnTo>
                      <a:pt x="187" y="816"/>
                    </a:lnTo>
                    <a:lnTo>
                      <a:pt x="188" y="815"/>
                    </a:lnTo>
                    <a:lnTo>
                      <a:pt x="188" y="816"/>
                    </a:lnTo>
                    <a:lnTo>
                      <a:pt x="188" y="818"/>
                    </a:lnTo>
                    <a:lnTo>
                      <a:pt x="189" y="816"/>
                    </a:lnTo>
                    <a:lnTo>
                      <a:pt x="190" y="816"/>
                    </a:lnTo>
                    <a:lnTo>
                      <a:pt x="191" y="818"/>
                    </a:lnTo>
                    <a:lnTo>
                      <a:pt x="193" y="820"/>
                    </a:lnTo>
                    <a:lnTo>
                      <a:pt x="191" y="821"/>
                    </a:lnTo>
                    <a:lnTo>
                      <a:pt x="190" y="821"/>
                    </a:lnTo>
                    <a:lnTo>
                      <a:pt x="188" y="821"/>
                    </a:lnTo>
                    <a:lnTo>
                      <a:pt x="187" y="821"/>
                    </a:lnTo>
                    <a:lnTo>
                      <a:pt x="186" y="821"/>
                    </a:lnTo>
                    <a:lnTo>
                      <a:pt x="185" y="821"/>
                    </a:lnTo>
                    <a:lnTo>
                      <a:pt x="182" y="821"/>
                    </a:lnTo>
                    <a:lnTo>
                      <a:pt x="177" y="819"/>
                    </a:lnTo>
                    <a:lnTo>
                      <a:pt x="172" y="818"/>
                    </a:lnTo>
                    <a:lnTo>
                      <a:pt x="168" y="818"/>
                    </a:lnTo>
                    <a:lnTo>
                      <a:pt x="164" y="819"/>
                    </a:lnTo>
                    <a:lnTo>
                      <a:pt x="162" y="820"/>
                    </a:lnTo>
                    <a:lnTo>
                      <a:pt x="161" y="820"/>
                    </a:lnTo>
                    <a:lnTo>
                      <a:pt x="160" y="821"/>
                    </a:lnTo>
                    <a:lnTo>
                      <a:pt x="159" y="822"/>
                    </a:lnTo>
                    <a:lnTo>
                      <a:pt x="158" y="824"/>
                    </a:lnTo>
                    <a:lnTo>
                      <a:pt x="156" y="824"/>
                    </a:lnTo>
                    <a:lnTo>
                      <a:pt x="156" y="825"/>
                    </a:lnTo>
                    <a:lnTo>
                      <a:pt x="158" y="827"/>
                    </a:lnTo>
                    <a:lnTo>
                      <a:pt x="159" y="829"/>
                    </a:lnTo>
                    <a:lnTo>
                      <a:pt x="159" y="830"/>
                    </a:lnTo>
                    <a:lnTo>
                      <a:pt x="158" y="830"/>
                    </a:lnTo>
                    <a:lnTo>
                      <a:pt x="156" y="830"/>
                    </a:lnTo>
                    <a:lnTo>
                      <a:pt x="153" y="829"/>
                    </a:lnTo>
                    <a:lnTo>
                      <a:pt x="151" y="828"/>
                    </a:lnTo>
                    <a:lnTo>
                      <a:pt x="146" y="829"/>
                    </a:lnTo>
                    <a:lnTo>
                      <a:pt x="145" y="829"/>
                    </a:lnTo>
                    <a:lnTo>
                      <a:pt x="143" y="828"/>
                    </a:lnTo>
                    <a:lnTo>
                      <a:pt x="139" y="827"/>
                    </a:lnTo>
                    <a:lnTo>
                      <a:pt x="137" y="827"/>
                    </a:lnTo>
                    <a:lnTo>
                      <a:pt x="135" y="827"/>
                    </a:lnTo>
                    <a:lnTo>
                      <a:pt x="131" y="829"/>
                    </a:lnTo>
                    <a:lnTo>
                      <a:pt x="130" y="829"/>
                    </a:lnTo>
                    <a:lnTo>
                      <a:pt x="125" y="828"/>
                    </a:lnTo>
                    <a:lnTo>
                      <a:pt x="115" y="827"/>
                    </a:lnTo>
                    <a:lnTo>
                      <a:pt x="104" y="825"/>
                    </a:lnTo>
                    <a:lnTo>
                      <a:pt x="100" y="825"/>
                    </a:lnTo>
                    <a:lnTo>
                      <a:pt x="98" y="827"/>
                    </a:lnTo>
                    <a:lnTo>
                      <a:pt x="96" y="828"/>
                    </a:lnTo>
                    <a:lnTo>
                      <a:pt x="96" y="829"/>
                    </a:lnTo>
                    <a:lnTo>
                      <a:pt x="98" y="829"/>
                    </a:lnTo>
                    <a:lnTo>
                      <a:pt x="96" y="830"/>
                    </a:lnTo>
                    <a:lnTo>
                      <a:pt x="95" y="829"/>
                    </a:lnTo>
                    <a:lnTo>
                      <a:pt x="93" y="830"/>
                    </a:lnTo>
                    <a:lnTo>
                      <a:pt x="92" y="831"/>
                    </a:lnTo>
                    <a:lnTo>
                      <a:pt x="91" y="831"/>
                    </a:lnTo>
                    <a:lnTo>
                      <a:pt x="90" y="832"/>
                    </a:lnTo>
                    <a:lnTo>
                      <a:pt x="90" y="833"/>
                    </a:lnTo>
                    <a:lnTo>
                      <a:pt x="89" y="835"/>
                    </a:lnTo>
                    <a:lnTo>
                      <a:pt x="90" y="836"/>
                    </a:lnTo>
                    <a:lnTo>
                      <a:pt x="91" y="836"/>
                    </a:lnTo>
                    <a:lnTo>
                      <a:pt x="92" y="837"/>
                    </a:lnTo>
                    <a:lnTo>
                      <a:pt x="92" y="838"/>
                    </a:lnTo>
                    <a:lnTo>
                      <a:pt x="89" y="838"/>
                    </a:lnTo>
                    <a:lnTo>
                      <a:pt x="86" y="838"/>
                    </a:lnTo>
                    <a:lnTo>
                      <a:pt x="84" y="837"/>
                    </a:lnTo>
                    <a:lnTo>
                      <a:pt x="85" y="836"/>
                    </a:lnTo>
                    <a:lnTo>
                      <a:pt x="86" y="836"/>
                    </a:lnTo>
                    <a:lnTo>
                      <a:pt x="86" y="835"/>
                    </a:lnTo>
                    <a:lnTo>
                      <a:pt x="87" y="835"/>
                    </a:lnTo>
                    <a:lnTo>
                      <a:pt x="87" y="833"/>
                    </a:lnTo>
                    <a:lnTo>
                      <a:pt x="87" y="832"/>
                    </a:lnTo>
                    <a:lnTo>
                      <a:pt x="86" y="831"/>
                    </a:lnTo>
                    <a:lnTo>
                      <a:pt x="85" y="830"/>
                    </a:lnTo>
                    <a:lnTo>
                      <a:pt x="84" y="829"/>
                    </a:lnTo>
                    <a:lnTo>
                      <a:pt x="82" y="829"/>
                    </a:lnTo>
                    <a:lnTo>
                      <a:pt x="81" y="829"/>
                    </a:lnTo>
                    <a:lnTo>
                      <a:pt x="77" y="829"/>
                    </a:lnTo>
                    <a:lnTo>
                      <a:pt x="75" y="830"/>
                    </a:lnTo>
                    <a:lnTo>
                      <a:pt x="74" y="830"/>
                    </a:lnTo>
                    <a:lnTo>
                      <a:pt x="73" y="831"/>
                    </a:lnTo>
                    <a:lnTo>
                      <a:pt x="73" y="832"/>
                    </a:lnTo>
                    <a:lnTo>
                      <a:pt x="73" y="833"/>
                    </a:lnTo>
                    <a:lnTo>
                      <a:pt x="74" y="835"/>
                    </a:lnTo>
                    <a:lnTo>
                      <a:pt x="74" y="836"/>
                    </a:lnTo>
                    <a:lnTo>
                      <a:pt x="75" y="837"/>
                    </a:lnTo>
                    <a:lnTo>
                      <a:pt x="74" y="837"/>
                    </a:lnTo>
                    <a:lnTo>
                      <a:pt x="70" y="837"/>
                    </a:lnTo>
                    <a:lnTo>
                      <a:pt x="68" y="836"/>
                    </a:lnTo>
                    <a:lnTo>
                      <a:pt x="65" y="836"/>
                    </a:lnTo>
                    <a:lnTo>
                      <a:pt x="61" y="837"/>
                    </a:lnTo>
                    <a:lnTo>
                      <a:pt x="61" y="838"/>
                    </a:lnTo>
                    <a:lnTo>
                      <a:pt x="60" y="839"/>
                    </a:lnTo>
                    <a:lnTo>
                      <a:pt x="60" y="841"/>
                    </a:lnTo>
                    <a:lnTo>
                      <a:pt x="59" y="840"/>
                    </a:lnTo>
                    <a:lnTo>
                      <a:pt x="58" y="841"/>
                    </a:lnTo>
                    <a:lnTo>
                      <a:pt x="57" y="842"/>
                    </a:lnTo>
                    <a:lnTo>
                      <a:pt x="55" y="842"/>
                    </a:lnTo>
                    <a:lnTo>
                      <a:pt x="52" y="841"/>
                    </a:lnTo>
                    <a:lnTo>
                      <a:pt x="52" y="839"/>
                    </a:lnTo>
                    <a:lnTo>
                      <a:pt x="53" y="839"/>
                    </a:lnTo>
                    <a:lnTo>
                      <a:pt x="52" y="838"/>
                    </a:lnTo>
                    <a:lnTo>
                      <a:pt x="52" y="837"/>
                    </a:lnTo>
                    <a:lnTo>
                      <a:pt x="53" y="837"/>
                    </a:lnTo>
                    <a:lnTo>
                      <a:pt x="55" y="836"/>
                    </a:lnTo>
                    <a:lnTo>
                      <a:pt x="55" y="835"/>
                    </a:lnTo>
                    <a:lnTo>
                      <a:pt x="55" y="833"/>
                    </a:lnTo>
                    <a:lnTo>
                      <a:pt x="56" y="832"/>
                    </a:lnTo>
                    <a:lnTo>
                      <a:pt x="56" y="831"/>
                    </a:lnTo>
                    <a:lnTo>
                      <a:pt x="55" y="831"/>
                    </a:lnTo>
                    <a:lnTo>
                      <a:pt x="55" y="832"/>
                    </a:lnTo>
                    <a:lnTo>
                      <a:pt x="53" y="832"/>
                    </a:lnTo>
                    <a:lnTo>
                      <a:pt x="52" y="831"/>
                    </a:lnTo>
                    <a:lnTo>
                      <a:pt x="51" y="831"/>
                    </a:lnTo>
                    <a:lnTo>
                      <a:pt x="51" y="830"/>
                    </a:lnTo>
                    <a:lnTo>
                      <a:pt x="50" y="830"/>
                    </a:lnTo>
                    <a:lnTo>
                      <a:pt x="48" y="830"/>
                    </a:lnTo>
                    <a:lnTo>
                      <a:pt x="47" y="830"/>
                    </a:lnTo>
                    <a:lnTo>
                      <a:pt x="46" y="830"/>
                    </a:lnTo>
                    <a:lnTo>
                      <a:pt x="44" y="830"/>
                    </a:lnTo>
                    <a:lnTo>
                      <a:pt x="47" y="824"/>
                    </a:lnTo>
                    <a:lnTo>
                      <a:pt x="47" y="819"/>
                    </a:lnTo>
                    <a:lnTo>
                      <a:pt x="47" y="812"/>
                    </a:lnTo>
                    <a:lnTo>
                      <a:pt x="48" y="806"/>
                    </a:lnTo>
                    <a:lnTo>
                      <a:pt x="48" y="803"/>
                    </a:lnTo>
                    <a:lnTo>
                      <a:pt x="48" y="802"/>
                    </a:lnTo>
                    <a:lnTo>
                      <a:pt x="49" y="800"/>
                    </a:lnTo>
                    <a:lnTo>
                      <a:pt x="49" y="799"/>
                    </a:lnTo>
                    <a:lnTo>
                      <a:pt x="50" y="797"/>
                    </a:lnTo>
                    <a:lnTo>
                      <a:pt x="49" y="795"/>
                    </a:lnTo>
                    <a:lnTo>
                      <a:pt x="49" y="793"/>
                    </a:lnTo>
                    <a:lnTo>
                      <a:pt x="50" y="790"/>
                    </a:lnTo>
                    <a:lnTo>
                      <a:pt x="51" y="790"/>
                    </a:lnTo>
                    <a:lnTo>
                      <a:pt x="52" y="790"/>
                    </a:lnTo>
                    <a:lnTo>
                      <a:pt x="53" y="790"/>
                    </a:lnTo>
                    <a:lnTo>
                      <a:pt x="55" y="789"/>
                    </a:lnTo>
                    <a:lnTo>
                      <a:pt x="55" y="788"/>
                    </a:lnTo>
                    <a:lnTo>
                      <a:pt x="56" y="783"/>
                    </a:lnTo>
                    <a:lnTo>
                      <a:pt x="56" y="778"/>
                    </a:lnTo>
                    <a:lnTo>
                      <a:pt x="57" y="773"/>
                    </a:lnTo>
                    <a:lnTo>
                      <a:pt x="57" y="770"/>
                    </a:lnTo>
                    <a:lnTo>
                      <a:pt x="58" y="766"/>
                    </a:lnTo>
                    <a:lnTo>
                      <a:pt x="58" y="764"/>
                    </a:lnTo>
                    <a:lnTo>
                      <a:pt x="59" y="762"/>
                    </a:lnTo>
                    <a:lnTo>
                      <a:pt x="60" y="761"/>
                    </a:lnTo>
                    <a:lnTo>
                      <a:pt x="67" y="758"/>
                    </a:lnTo>
                    <a:lnTo>
                      <a:pt x="69" y="757"/>
                    </a:lnTo>
                    <a:lnTo>
                      <a:pt x="70" y="757"/>
                    </a:lnTo>
                    <a:lnTo>
                      <a:pt x="72" y="756"/>
                    </a:lnTo>
                    <a:lnTo>
                      <a:pt x="75" y="756"/>
                    </a:lnTo>
                    <a:lnTo>
                      <a:pt x="75" y="755"/>
                    </a:lnTo>
                    <a:lnTo>
                      <a:pt x="75" y="754"/>
                    </a:lnTo>
                    <a:lnTo>
                      <a:pt x="76" y="753"/>
                    </a:lnTo>
                    <a:lnTo>
                      <a:pt x="78" y="753"/>
                    </a:lnTo>
                    <a:lnTo>
                      <a:pt x="81" y="754"/>
                    </a:lnTo>
                    <a:lnTo>
                      <a:pt x="83" y="754"/>
                    </a:lnTo>
                    <a:lnTo>
                      <a:pt x="85" y="753"/>
                    </a:lnTo>
                    <a:lnTo>
                      <a:pt x="84" y="752"/>
                    </a:lnTo>
                    <a:lnTo>
                      <a:pt x="84" y="751"/>
                    </a:lnTo>
                    <a:lnTo>
                      <a:pt x="84" y="749"/>
                    </a:lnTo>
                    <a:lnTo>
                      <a:pt x="84" y="748"/>
                    </a:lnTo>
                    <a:lnTo>
                      <a:pt x="86" y="747"/>
                    </a:lnTo>
                    <a:lnTo>
                      <a:pt x="86" y="746"/>
                    </a:lnTo>
                    <a:lnTo>
                      <a:pt x="86" y="745"/>
                    </a:lnTo>
                    <a:lnTo>
                      <a:pt x="86" y="744"/>
                    </a:lnTo>
                    <a:lnTo>
                      <a:pt x="87" y="743"/>
                    </a:lnTo>
                    <a:lnTo>
                      <a:pt x="89" y="743"/>
                    </a:lnTo>
                    <a:lnTo>
                      <a:pt x="90" y="741"/>
                    </a:lnTo>
                    <a:lnTo>
                      <a:pt x="91" y="741"/>
                    </a:lnTo>
                    <a:lnTo>
                      <a:pt x="92" y="741"/>
                    </a:lnTo>
                    <a:lnTo>
                      <a:pt x="93" y="741"/>
                    </a:lnTo>
                    <a:lnTo>
                      <a:pt x="93" y="740"/>
                    </a:lnTo>
                    <a:lnTo>
                      <a:pt x="94" y="739"/>
                    </a:lnTo>
                    <a:lnTo>
                      <a:pt x="104" y="738"/>
                    </a:lnTo>
                    <a:lnTo>
                      <a:pt x="105" y="738"/>
                    </a:lnTo>
                    <a:lnTo>
                      <a:pt x="107" y="737"/>
                    </a:lnTo>
                    <a:lnTo>
                      <a:pt x="108" y="737"/>
                    </a:lnTo>
                    <a:lnTo>
                      <a:pt x="109" y="737"/>
                    </a:lnTo>
                    <a:lnTo>
                      <a:pt x="110" y="737"/>
                    </a:lnTo>
                    <a:lnTo>
                      <a:pt x="111" y="737"/>
                    </a:lnTo>
                    <a:lnTo>
                      <a:pt x="112" y="736"/>
                    </a:lnTo>
                    <a:lnTo>
                      <a:pt x="112" y="735"/>
                    </a:lnTo>
                    <a:lnTo>
                      <a:pt x="113" y="735"/>
                    </a:lnTo>
                    <a:lnTo>
                      <a:pt x="118" y="735"/>
                    </a:lnTo>
                    <a:lnTo>
                      <a:pt x="122" y="735"/>
                    </a:lnTo>
                    <a:lnTo>
                      <a:pt x="128" y="735"/>
                    </a:lnTo>
                    <a:lnTo>
                      <a:pt x="130" y="735"/>
                    </a:lnTo>
                    <a:lnTo>
                      <a:pt x="133" y="735"/>
                    </a:lnTo>
                    <a:lnTo>
                      <a:pt x="134" y="735"/>
                    </a:lnTo>
                    <a:lnTo>
                      <a:pt x="135" y="735"/>
                    </a:lnTo>
                    <a:lnTo>
                      <a:pt x="136" y="736"/>
                    </a:lnTo>
                    <a:lnTo>
                      <a:pt x="137" y="736"/>
                    </a:lnTo>
                    <a:lnTo>
                      <a:pt x="138" y="735"/>
                    </a:lnTo>
                    <a:lnTo>
                      <a:pt x="138" y="731"/>
                    </a:lnTo>
                    <a:lnTo>
                      <a:pt x="139" y="722"/>
                    </a:lnTo>
                    <a:lnTo>
                      <a:pt x="139" y="721"/>
                    </a:lnTo>
                    <a:lnTo>
                      <a:pt x="141" y="720"/>
                    </a:lnTo>
                    <a:lnTo>
                      <a:pt x="143" y="720"/>
                    </a:lnTo>
                    <a:lnTo>
                      <a:pt x="144" y="719"/>
                    </a:lnTo>
                    <a:lnTo>
                      <a:pt x="144" y="718"/>
                    </a:lnTo>
                    <a:lnTo>
                      <a:pt x="144" y="716"/>
                    </a:lnTo>
                    <a:lnTo>
                      <a:pt x="143" y="715"/>
                    </a:lnTo>
                    <a:lnTo>
                      <a:pt x="143" y="714"/>
                    </a:lnTo>
                    <a:lnTo>
                      <a:pt x="142" y="706"/>
                    </a:lnTo>
                    <a:lnTo>
                      <a:pt x="143" y="705"/>
                    </a:lnTo>
                    <a:lnTo>
                      <a:pt x="143" y="704"/>
                    </a:lnTo>
                    <a:lnTo>
                      <a:pt x="144" y="703"/>
                    </a:lnTo>
                    <a:lnTo>
                      <a:pt x="145" y="702"/>
                    </a:lnTo>
                    <a:lnTo>
                      <a:pt x="146" y="702"/>
                    </a:lnTo>
                    <a:lnTo>
                      <a:pt x="147" y="703"/>
                    </a:lnTo>
                    <a:lnTo>
                      <a:pt x="145" y="698"/>
                    </a:lnTo>
                    <a:lnTo>
                      <a:pt x="144" y="697"/>
                    </a:lnTo>
                    <a:lnTo>
                      <a:pt x="144" y="696"/>
                    </a:lnTo>
                    <a:lnTo>
                      <a:pt x="143" y="696"/>
                    </a:lnTo>
                    <a:lnTo>
                      <a:pt x="142" y="695"/>
                    </a:lnTo>
                    <a:lnTo>
                      <a:pt x="141" y="695"/>
                    </a:lnTo>
                    <a:lnTo>
                      <a:pt x="139" y="694"/>
                    </a:lnTo>
                    <a:lnTo>
                      <a:pt x="138" y="693"/>
                    </a:lnTo>
                    <a:lnTo>
                      <a:pt x="135" y="694"/>
                    </a:lnTo>
                    <a:lnTo>
                      <a:pt x="134" y="694"/>
                    </a:lnTo>
                    <a:lnTo>
                      <a:pt x="131" y="694"/>
                    </a:lnTo>
                    <a:lnTo>
                      <a:pt x="128" y="695"/>
                    </a:lnTo>
                    <a:lnTo>
                      <a:pt x="127" y="695"/>
                    </a:lnTo>
                    <a:lnTo>
                      <a:pt x="124" y="696"/>
                    </a:lnTo>
                    <a:lnTo>
                      <a:pt x="122" y="696"/>
                    </a:lnTo>
                    <a:lnTo>
                      <a:pt x="120" y="696"/>
                    </a:lnTo>
                    <a:lnTo>
                      <a:pt x="119" y="695"/>
                    </a:lnTo>
                    <a:lnTo>
                      <a:pt x="118" y="695"/>
                    </a:lnTo>
                    <a:lnTo>
                      <a:pt x="117" y="695"/>
                    </a:lnTo>
                    <a:lnTo>
                      <a:pt x="116" y="695"/>
                    </a:lnTo>
                    <a:lnTo>
                      <a:pt x="113" y="693"/>
                    </a:lnTo>
                    <a:lnTo>
                      <a:pt x="115" y="691"/>
                    </a:lnTo>
                    <a:lnTo>
                      <a:pt x="116" y="690"/>
                    </a:lnTo>
                    <a:lnTo>
                      <a:pt x="116" y="689"/>
                    </a:lnTo>
                    <a:lnTo>
                      <a:pt x="115" y="688"/>
                    </a:lnTo>
                    <a:lnTo>
                      <a:pt x="113" y="687"/>
                    </a:lnTo>
                    <a:lnTo>
                      <a:pt x="117" y="680"/>
                    </a:lnTo>
                    <a:lnTo>
                      <a:pt x="117" y="677"/>
                    </a:lnTo>
                    <a:lnTo>
                      <a:pt x="117" y="673"/>
                    </a:lnTo>
                    <a:lnTo>
                      <a:pt x="117" y="668"/>
                    </a:lnTo>
                    <a:lnTo>
                      <a:pt x="116" y="664"/>
                    </a:lnTo>
                    <a:lnTo>
                      <a:pt x="116" y="659"/>
                    </a:lnTo>
                    <a:lnTo>
                      <a:pt x="116" y="655"/>
                    </a:lnTo>
                    <a:lnTo>
                      <a:pt x="113" y="648"/>
                    </a:lnTo>
                    <a:lnTo>
                      <a:pt x="112" y="644"/>
                    </a:lnTo>
                    <a:lnTo>
                      <a:pt x="113" y="636"/>
                    </a:lnTo>
                    <a:lnTo>
                      <a:pt x="115" y="629"/>
                    </a:lnTo>
                    <a:lnTo>
                      <a:pt x="115" y="627"/>
                    </a:lnTo>
                    <a:lnTo>
                      <a:pt x="112" y="626"/>
                    </a:lnTo>
                    <a:lnTo>
                      <a:pt x="103" y="628"/>
                    </a:lnTo>
                    <a:lnTo>
                      <a:pt x="102" y="627"/>
                    </a:lnTo>
                    <a:lnTo>
                      <a:pt x="98" y="622"/>
                    </a:lnTo>
                    <a:lnTo>
                      <a:pt x="98" y="621"/>
                    </a:lnTo>
                    <a:lnTo>
                      <a:pt x="96" y="620"/>
                    </a:lnTo>
                    <a:lnTo>
                      <a:pt x="95" y="619"/>
                    </a:lnTo>
                    <a:lnTo>
                      <a:pt x="94" y="618"/>
                    </a:lnTo>
                    <a:lnTo>
                      <a:pt x="93" y="618"/>
                    </a:lnTo>
                    <a:lnTo>
                      <a:pt x="93" y="616"/>
                    </a:lnTo>
                    <a:lnTo>
                      <a:pt x="92" y="615"/>
                    </a:lnTo>
                    <a:lnTo>
                      <a:pt x="91" y="614"/>
                    </a:lnTo>
                    <a:lnTo>
                      <a:pt x="83" y="613"/>
                    </a:lnTo>
                    <a:lnTo>
                      <a:pt x="77" y="611"/>
                    </a:lnTo>
                    <a:lnTo>
                      <a:pt x="76" y="611"/>
                    </a:lnTo>
                    <a:lnTo>
                      <a:pt x="72" y="610"/>
                    </a:lnTo>
                    <a:lnTo>
                      <a:pt x="70" y="610"/>
                    </a:lnTo>
                    <a:lnTo>
                      <a:pt x="67" y="607"/>
                    </a:lnTo>
                    <a:lnTo>
                      <a:pt x="64" y="607"/>
                    </a:lnTo>
                    <a:lnTo>
                      <a:pt x="62" y="606"/>
                    </a:lnTo>
                    <a:lnTo>
                      <a:pt x="60" y="604"/>
                    </a:lnTo>
                    <a:lnTo>
                      <a:pt x="57" y="601"/>
                    </a:lnTo>
                    <a:lnTo>
                      <a:pt x="55" y="597"/>
                    </a:lnTo>
                    <a:lnTo>
                      <a:pt x="48" y="592"/>
                    </a:lnTo>
                    <a:lnTo>
                      <a:pt x="47" y="589"/>
                    </a:lnTo>
                    <a:lnTo>
                      <a:pt x="44" y="586"/>
                    </a:lnTo>
                    <a:lnTo>
                      <a:pt x="43" y="584"/>
                    </a:lnTo>
                    <a:lnTo>
                      <a:pt x="42" y="582"/>
                    </a:lnTo>
                    <a:lnTo>
                      <a:pt x="42" y="581"/>
                    </a:lnTo>
                    <a:lnTo>
                      <a:pt x="42" y="580"/>
                    </a:lnTo>
                    <a:lnTo>
                      <a:pt x="40" y="574"/>
                    </a:lnTo>
                    <a:lnTo>
                      <a:pt x="39" y="573"/>
                    </a:lnTo>
                    <a:lnTo>
                      <a:pt x="38" y="573"/>
                    </a:lnTo>
                    <a:lnTo>
                      <a:pt x="38" y="572"/>
                    </a:lnTo>
                    <a:lnTo>
                      <a:pt x="38" y="571"/>
                    </a:lnTo>
                    <a:lnTo>
                      <a:pt x="39" y="571"/>
                    </a:lnTo>
                    <a:lnTo>
                      <a:pt x="39" y="570"/>
                    </a:lnTo>
                    <a:lnTo>
                      <a:pt x="38" y="569"/>
                    </a:lnTo>
                    <a:lnTo>
                      <a:pt x="36" y="569"/>
                    </a:lnTo>
                    <a:lnTo>
                      <a:pt x="36" y="568"/>
                    </a:lnTo>
                    <a:lnTo>
                      <a:pt x="36" y="567"/>
                    </a:lnTo>
                    <a:lnTo>
                      <a:pt x="35" y="565"/>
                    </a:lnTo>
                    <a:lnTo>
                      <a:pt x="34" y="565"/>
                    </a:lnTo>
                    <a:lnTo>
                      <a:pt x="33" y="565"/>
                    </a:lnTo>
                    <a:lnTo>
                      <a:pt x="33" y="564"/>
                    </a:lnTo>
                    <a:lnTo>
                      <a:pt x="33" y="563"/>
                    </a:lnTo>
                    <a:lnTo>
                      <a:pt x="32" y="562"/>
                    </a:lnTo>
                    <a:lnTo>
                      <a:pt x="32" y="561"/>
                    </a:lnTo>
                    <a:lnTo>
                      <a:pt x="32" y="560"/>
                    </a:lnTo>
                    <a:lnTo>
                      <a:pt x="30" y="557"/>
                    </a:lnTo>
                    <a:lnTo>
                      <a:pt x="29" y="556"/>
                    </a:lnTo>
                    <a:lnTo>
                      <a:pt x="29" y="555"/>
                    </a:lnTo>
                    <a:lnTo>
                      <a:pt x="30" y="553"/>
                    </a:lnTo>
                    <a:lnTo>
                      <a:pt x="30" y="551"/>
                    </a:lnTo>
                    <a:lnTo>
                      <a:pt x="30" y="549"/>
                    </a:lnTo>
                    <a:lnTo>
                      <a:pt x="29" y="548"/>
                    </a:lnTo>
                    <a:lnTo>
                      <a:pt x="27" y="548"/>
                    </a:lnTo>
                    <a:lnTo>
                      <a:pt x="26" y="547"/>
                    </a:lnTo>
                    <a:lnTo>
                      <a:pt x="21" y="542"/>
                    </a:lnTo>
                    <a:lnTo>
                      <a:pt x="16" y="536"/>
                    </a:lnTo>
                    <a:lnTo>
                      <a:pt x="12" y="530"/>
                    </a:lnTo>
                    <a:lnTo>
                      <a:pt x="8" y="526"/>
                    </a:lnTo>
                    <a:lnTo>
                      <a:pt x="5" y="522"/>
                    </a:lnTo>
                    <a:lnTo>
                      <a:pt x="0" y="517"/>
                    </a:lnTo>
                    <a:lnTo>
                      <a:pt x="1" y="517"/>
                    </a:lnTo>
                    <a:lnTo>
                      <a:pt x="6" y="519"/>
                    </a:lnTo>
                    <a:lnTo>
                      <a:pt x="12" y="520"/>
                    </a:lnTo>
                    <a:lnTo>
                      <a:pt x="16" y="522"/>
                    </a:lnTo>
                    <a:lnTo>
                      <a:pt x="21" y="523"/>
                    </a:lnTo>
                    <a:lnTo>
                      <a:pt x="26" y="524"/>
                    </a:lnTo>
                    <a:lnTo>
                      <a:pt x="31" y="527"/>
                    </a:lnTo>
                    <a:lnTo>
                      <a:pt x="35" y="528"/>
                    </a:lnTo>
                    <a:lnTo>
                      <a:pt x="41" y="530"/>
                    </a:lnTo>
                    <a:lnTo>
                      <a:pt x="46" y="531"/>
                    </a:lnTo>
                    <a:lnTo>
                      <a:pt x="51" y="532"/>
                    </a:lnTo>
                    <a:lnTo>
                      <a:pt x="56" y="535"/>
                    </a:lnTo>
                    <a:lnTo>
                      <a:pt x="60" y="536"/>
                    </a:lnTo>
                    <a:lnTo>
                      <a:pt x="66" y="538"/>
                    </a:lnTo>
                    <a:lnTo>
                      <a:pt x="70" y="539"/>
                    </a:lnTo>
                    <a:lnTo>
                      <a:pt x="76" y="540"/>
                    </a:lnTo>
                    <a:lnTo>
                      <a:pt x="81" y="543"/>
                    </a:lnTo>
                    <a:lnTo>
                      <a:pt x="85" y="544"/>
                    </a:lnTo>
                    <a:lnTo>
                      <a:pt x="91" y="546"/>
                    </a:lnTo>
                    <a:lnTo>
                      <a:pt x="98" y="547"/>
                    </a:lnTo>
                    <a:lnTo>
                      <a:pt x="104" y="546"/>
                    </a:lnTo>
                    <a:lnTo>
                      <a:pt x="107" y="546"/>
                    </a:lnTo>
                    <a:lnTo>
                      <a:pt x="109" y="546"/>
                    </a:lnTo>
                    <a:lnTo>
                      <a:pt x="112" y="546"/>
                    </a:lnTo>
                    <a:lnTo>
                      <a:pt x="116" y="545"/>
                    </a:lnTo>
                    <a:lnTo>
                      <a:pt x="118" y="545"/>
                    </a:lnTo>
                    <a:lnTo>
                      <a:pt x="121" y="545"/>
                    </a:lnTo>
                    <a:lnTo>
                      <a:pt x="124" y="545"/>
                    </a:lnTo>
                    <a:lnTo>
                      <a:pt x="127" y="544"/>
                    </a:lnTo>
                    <a:lnTo>
                      <a:pt x="129" y="544"/>
                    </a:lnTo>
                    <a:lnTo>
                      <a:pt x="133" y="544"/>
                    </a:lnTo>
                    <a:lnTo>
                      <a:pt x="136" y="544"/>
                    </a:lnTo>
                    <a:lnTo>
                      <a:pt x="138" y="544"/>
                    </a:lnTo>
                    <a:lnTo>
                      <a:pt x="142" y="543"/>
                    </a:lnTo>
                    <a:lnTo>
                      <a:pt x="144" y="543"/>
                    </a:lnTo>
                    <a:lnTo>
                      <a:pt x="147" y="543"/>
                    </a:lnTo>
                    <a:lnTo>
                      <a:pt x="150" y="543"/>
                    </a:lnTo>
                    <a:lnTo>
                      <a:pt x="153" y="542"/>
                    </a:lnTo>
                    <a:lnTo>
                      <a:pt x="162" y="542"/>
                    </a:lnTo>
                    <a:lnTo>
                      <a:pt x="176" y="544"/>
                    </a:lnTo>
                    <a:lnTo>
                      <a:pt x="186" y="546"/>
                    </a:lnTo>
                    <a:lnTo>
                      <a:pt x="193" y="548"/>
                    </a:lnTo>
                    <a:lnTo>
                      <a:pt x="195" y="548"/>
                    </a:lnTo>
                    <a:lnTo>
                      <a:pt x="197" y="544"/>
                    </a:lnTo>
                    <a:lnTo>
                      <a:pt x="198" y="542"/>
                    </a:lnTo>
                    <a:lnTo>
                      <a:pt x="201" y="540"/>
                    </a:lnTo>
                    <a:lnTo>
                      <a:pt x="216" y="536"/>
                    </a:lnTo>
                    <a:lnTo>
                      <a:pt x="217" y="536"/>
                    </a:lnTo>
                    <a:lnTo>
                      <a:pt x="229" y="536"/>
                    </a:lnTo>
                    <a:lnTo>
                      <a:pt x="237" y="536"/>
                    </a:lnTo>
                    <a:lnTo>
                      <a:pt x="247" y="538"/>
                    </a:lnTo>
                    <a:lnTo>
                      <a:pt x="249" y="538"/>
                    </a:lnTo>
                    <a:lnTo>
                      <a:pt x="258" y="536"/>
                    </a:lnTo>
                    <a:lnTo>
                      <a:pt x="262" y="535"/>
                    </a:lnTo>
                    <a:lnTo>
                      <a:pt x="265" y="534"/>
                    </a:lnTo>
                    <a:lnTo>
                      <a:pt x="268" y="532"/>
                    </a:lnTo>
                    <a:lnTo>
                      <a:pt x="272" y="531"/>
                    </a:lnTo>
                    <a:lnTo>
                      <a:pt x="275" y="530"/>
                    </a:lnTo>
                    <a:lnTo>
                      <a:pt x="279" y="529"/>
                    </a:lnTo>
                    <a:lnTo>
                      <a:pt x="282" y="528"/>
                    </a:lnTo>
                    <a:lnTo>
                      <a:pt x="285" y="528"/>
                    </a:lnTo>
                    <a:lnTo>
                      <a:pt x="289" y="527"/>
                    </a:lnTo>
                    <a:lnTo>
                      <a:pt x="292" y="526"/>
                    </a:lnTo>
                    <a:lnTo>
                      <a:pt x="296" y="524"/>
                    </a:lnTo>
                    <a:lnTo>
                      <a:pt x="300" y="523"/>
                    </a:lnTo>
                    <a:lnTo>
                      <a:pt x="303" y="522"/>
                    </a:lnTo>
                    <a:lnTo>
                      <a:pt x="307" y="521"/>
                    </a:lnTo>
                    <a:lnTo>
                      <a:pt x="310" y="520"/>
                    </a:lnTo>
                    <a:lnTo>
                      <a:pt x="314" y="519"/>
                    </a:lnTo>
                    <a:lnTo>
                      <a:pt x="318" y="518"/>
                    </a:lnTo>
                    <a:lnTo>
                      <a:pt x="323" y="514"/>
                    </a:lnTo>
                    <a:lnTo>
                      <a:pt x="325" y="512"/>
                    </a:lnTo>
                    <a:lnTo>
                      <a:pt x="326" y="510"/>
                    </a:lnTo>
                    <a:lnTo>
                      <a:pt x="327" y="510"/>
                    </a:lnTo>
                    <a:lnTo>
                      <a:pt x="326" y="509"/>
                    </a:lnTo>
                    <a:lnTo>
                      <a:pt x="325" y="507"/>
                    </a:lnTo>
                    <a:lnTo>
                      <a:pt x="323" y="505"/>
                    </a:lnTo>
                    <a:lnTo>
                      <a:pt x="320" y="503"/>
                    </a:lnTo>
                    <a:lnTo>
                      <a:pt x="319" y="503"/>
                    </a:lnTo>
                    <a:lnTo>
                      <a:pt x="320" y="502"/>
                    </a:lnTo>
                    <a:lnTo>
                      <a:pt x="320" y="498"/>
                    </a:lnTo>
                    <a:lnTo>
                      <a:pt x="325" y="490"/>
                    </a:lnTo>
                    <a:lnTo>
                      <a:pt x="325" y="489"/>
                    </a:lnTo>
                    <a:lnTo>
                      <a:pt x="325" y="486"/>
                    </a:lnTo>
                    <a:lnTo>
                      <a:pt x="326" y="476"/>
                    </a:lnTo>
                    <a:lnTo>
                      <a:pt x="326" y="475"/>
                    </a:lnTo>
                    <a:lnTo>
                      <a:pt x="325" y="473"/>
                    </a:lnTo>
                    <a:lnTo>
                      <a:pt x="325" y="472"/>
                    </a:lnTo>
                    <a:lnTo>
                      <a:pt x="324" y="471"/>
                    </a:lnTo>
                    <a:lnTo>
                      <a:pt x="323" y="468"/>
                    </a:lnTo>
                    <a:lnTo>
                      <a:pt x="323" y="464"/>
                    </a:lnTo>
                    <a:lnTo>
                      <a:pt x="328" y="443"/>
                    </a:lnTo>
                    <a:lnTo>
                      <a:pt x="329" y="442"/>
                    </a:lnTo>
                    <a:lnTo>
                      <a:pt x="331" y="440"/>
                    </a:lnTo>
                    <a:lnTo>
                      <a:pt x="339" y="439"/>
                    </a:lnTo>
                    <a:lnTo>
                      <a:pt x="340" y="438"/>
                    </a:lnTo>
                    <a:lnTo>
                      <a:pt x="345" y="432"/>
                    </a:lnTo>
                    <a:lnTo>
                      <a:pt x="346" y="431"/>
                    </a:lnTo>
                    <a:lnTo>
                      <a:pt x="349" y="423"/>
                    </a:lnTo>
                    <a:lnTo>
                      <a:pt x="350" y="422"/>
                    </a:lnTo>
                    <a:lnTo>
                      <a:pt x="352" y="422"/>
                    </a:lnTo>
                    <a:lnTo>
                      <a:pt x="353" y="421"/>
                    </a:lnTo>
                    <a:lnTo>
                      <a:pt x="354" y="419"/>
                    </a:lnTo>
                    <a:lnTo>
                      <a:pt x="357" y="418"/>
                    </a:lnTo>
                    <a:lnTo>
                      <a:pt x="361" y="415"/>
                    </a:lnTo>
                    <a:lnTo>
                      <a:pt x="363" y="415"/>
                    </a:lnTo>
                    <a:lnTo>
                      <a:pt x="367" y="415"/>
                    </a:lnTo>
                    <a:lnTo>
                      <a:pt x="368" y="417"/>
                    </a:lnTo>
                    <a:lnTo>
                      <a:pt x="368" y="418"/>
                    </a:lnTo>
                    <a:lnTo>
                      <a:pt x="368" y="419"/>
                    </a:lnTo>
                    <a:lnTo>
                      <a:pt x="367" y="419"/>
                    </a:lnTo>
                    <a:lnTo>
                      <a:pt x="367" y="420"/>
                    </a:lnTo>
                    <a:lnTo>
                      <a:pt x="368" y="420"/>
                    </a:lnTo>
                    <a:lnTo>
                      <a:pt x="368" y="421"/>
                    </a:lnTo>
                    <a:lnTo>
                      <a:pt x="370" y="421"/>
                    </a:lnTo>
                    <a:lnTo>
                      <a:pt x="371" y="421"/>
                    </a:lnTo>
                    <a:lnTo>
                      <a:pt x="374" y="420"/>
                    </a:lnTo>
                    <a:lnTo>
                      <a:pt x="375" y="420"/>
                    </a:lnTo>
                    <a:lnTo>
                      <a:pt x="376" y="421"/>
                    </a:lnTo>
                    <a:lnTo>
                      <a:pt x="378" y="422"/>
                    </a:lnTo>
                    <a:lnTo>
                      <a:pt x="379" y="422"/>
                    </a:lnTo>
                    <a:lnTo>
                      <a:pt x="380" y="422"/>
                    </a:lnTo>
                    <a:lnTo>
                      <a:pt x="383" y="422"/>
                    </a:lnTo>
                    <a:lnTo>
                      <a:pt x="387" y="422"/>
                    </a:lnTo>
                    <a:lnTo>
                      <a:pt x="388" y="422"/>
                    </a:lnTo>
                    <a:lnTo>
                      <a:pt x="392" y="421"/>
                    </a:lnTo>
                    <a:lnTo>
                      <a:pt x="396" y="420"/>
                    </a:lnTo>
                    <a:lnTo>
                      <a:pt x="397" y="419"/>
                    </a:lnTo>
                    <a:lnTo>
                      <a:pt x="401" y="419"/>
                    </a:lnTo>
                    <a:lnTo>
                      <a:pt x="402" y="418"/>
                    </a:lnTo>
                    <a:lnTo>
                      <a:pt x="406" y="415"/>
                    </a:lnTo>
                    <a:lnTo>
                      <a:pt x="408" y="414"/>
                    </a:lnTo>
                    <a:lnTo>
                      <a:pt x="409" y="414"/>
                    </a:lnTo>
                    <a:lnTo>
                      <a:pt x="411" y="414"/>
                    </a:lnTo>
                    <a:lnTo>
                      <a:pt x="412" y="414"/>
                    </a:lnTo>
                    <a:lnTo>
                      <a:pt x="412" y="412"/>
                    </a:lnTo>
                    <a:lnTo>
                      <a:pt x="412" y="410"/>
                    </a:lnTo>
                    <a:lnTo>
                      <a:pt x="410" y="409"/>
                    </a:lnTo>
                    <a:lnTo>
                      <a:pt x="405" y="410"/>
                    </a:lnTo>
                    <a:lnTo>
                      <a:pt x="404" y="409"/>
                    </a:lnTo>
                    <a:lnTo>
                      <a:pt x="403" y="409"/>
                    </a:lnTo>
                    <a:lnTo>
                      <a:pt x="402" y="408"/>
                    </a:lnTo>
                    <a:lnTo>
                      <a:pt x="402" y="404"/>
                    </a:lnTo>
                    <a:lnTo>
                      <a:pt x="401" y="403"/>
                    </a:lnTo>
                    <a:lnTo>
                      <a:pt x="400" y="402"/>
                    </a:lnTo>
                    <a:lnTo>
                      <a:pt x="400" y="400"/>
                    </a:lnTo>
                    <a:lnTo>
                      <a:pt x="402" y="400"/>
                    </a:lnTo>
                    <a:lnTo>
                      <a:pt x="406" y="401"/>
                    </a:lnTo>
                    <a:lnTo>
                      <a:pt x="408" y="401"/>
                    </a:lnTo>
                    <a:lnTo>
                      <a:pt x="410" y="400"/>
                    </a:lnTo>
                    <a:lnTo>
                      <a:pt x="411" y="400"/>
                    </a:lnTo>
                    <a:lnTo>
                      <a:pt x="413" y="397"/>
                    </a:lnTo>
                    <a:lnTo>
                      <a:pt x="417" y="394"/>
                    </a:lnTo>
                    <a:lnTo>
                      <a:pt x="418" y="393"/>
                    </a:lnTo>
                    <a:lnTo>
                      <a:pt x="419" y="393"/>
                    </a:lnTo>
                    <a:lnTo>
                      <a:pt x="421" y="393"/>
                    </a:lnTo>
                    <a:lnTo>
                      <a:pt x="423" y="393"/>
                    </a:lnTo>
                    <a:lnTo>
                      <a:pt x="425" y="392"/>
                    </a:lnTo>
                    <a:lnTo>
                      <a:pt x="426" y="390"/>
                    </a:lnTo>
                    <a:lnTo>
                      <a:pt x="429" y="389"/>
                    </a:lnTo>
                    <a:lnTo>
                      <a:pt x="429" y="388"/>
                    </a:lnTo>
                    <a:lnTo>
                      <a:pt x="429" y="387"/>
                    </a:lnTo>
                    <a:lnTo>
                      <a:pt x="429" y="386"/>
                    </a:lnTo>
                    <a:lnTo>
                      <a:pt x="431" y="385"/>
                    </a:lnTo>
                    <a:lnTo>
                      <a:pt x="431" y="384"/>
                    </a:lnTo>
                    <a:lnTo>
                      <a:pt x="432" y="384"/>
                    </a:lnTo>
                    <a:lnTo>
                      <a:pt x="434" y="380"/>
                    </a:lnTo>
                    <a:lnTo>
                      <a:pt x="434" y="379"/>
                    </a:lnTo>
                    <a:lnTo>
                      <a:pt x="436" y="379"/>
                    </a:lnTo>
                    <a:lnTo>
                      <a:pt x="437" y="380"/>
                    </a:lnTo>
                    <a:lnTo>
                      <a:pt x="438" y="380"/>
                    </a:lnTo>
                    <a:lnTo>
                      <a:pt x="439" y="381"/>
                    </a:lnTo>
                    <a:lnTo>
                      <a:pt x="440" y="383"/>
                    </a:lnTo>
                    <a:lnTo>
                      <a:pt x="442" y="384"/>
                    </a:lnTo>
                    <a:lnTo>
                      <a:pt x="443" y="384"/>
                    </a:lnTo>
                    <a:lnTo>
                      <a:pt x="445" y="384"/>
                    </a:lnTo>
                    <a:lnTo>
                      <a:pt x="447" y="384"/>
                    </a:lnTo>
                    <a:lnTo>
                      <a:pt x="453" y="386"/>
                    </a:lnTo>
                    <a:lnTo>
                      <a:pt x="455" y="386"/>
                    </a:lnTo>
                    <a:lnTo>
                      <a:pt x="456" y="386"/>
                    </a:lnTo>
                    <a:lnTo>
                      <a:pt x="457" y="385"/>
                    </a:lnTo>
                    <a:lnTo>
                      <a:pt x="458" y="385"/>
                    </a:lnTo>
                    <a:lnTo>
                      <a:pt x="458" y="384"/>
                    </a:lnTo>
                    <a:lnTo>
                      <a:pt x="457" y="384"/>
                    </a:lnTo>
                    <a:lnTo>
                      <a:pt x="453" y="384"/>
                    </a:lnTo>
                    <a:lnTo>
                      <a:pt x="452" y="384"/>
                    </a:lnTo>
                    <a:lnTo>
                      <a:pt x="451" y="383"/>
                    </a:lnTo>
                    <a:lnTo>
                      <a:pt x="452" y="381"/>
                    </a:lnTo>
                    <a:lnTo>
                      <a:pt x="454" y="380"/>
                    </a:lnTo>
                    <a:lnTo>
                      <a:pt x="456" y="379"/>
                    </a:lnTo>
                    <a:lnTo>
                      <a:pt x="457" y="379"/>
                    </a:lnTo>
                    <a:lnTo>
                      <a:pt x="460" y="380"/>
                    </a:lnTo>
                    <a:lnTo>
                      <a:pt x="463" y="383"/>
                    </a:lnTo>
                    <a:lnTo>
                      <a:pt x="466" y="383"/>
                    </a:lnTo>
                    <a:lnTo>
                      <a:pt x="466" y="384"/>
                    </a:lnTo>
                    <a:lnTo>
                      <a:pt x="468" y="384"/>
                    </a:lnTo>
                    <a:lnTo>
                      <a:pt x="468" y="387"/>
                    </a:lnTo>
                    <a:lnTo>
                      <a:pt x="468" y="388"/>
                    </a:lnTo>
                    <a:lnTo>
                      <a:pt x="470" y="389"/>
                    </a:lnTo>
                    <a:lnTo>
                      <a:pt x="472" y="394"/>
                    </a:lnTo>
                    <a:lnTo>
                      <a:pt x="473" y="395"/>
                    </a:lnTo>
                    <a:lnTo>
                      <a:pt x="477" y="395"/>
                    </a:lnTo>
                    <a:lnTo>
                      <a:pt x="480" y="393"/>
                    </a:lnTo>
                    <a:lnTo>
                      <a:pt x="482" y="392"/>
                    </a:lnTo>
                    <a:lnTo>
                      <a:pt x="484" y="393"/>
                    </a:lnTo>
                    <a:lnTo>
                      <a:pt x="486" y="392"/>
                    </a:lnTo>
                    <a:lnTo>
                      <a:pt x="488" y="390"/>
                    </a:lnTo>
                    <a:lnTo>
                      <a:pt x="490" y="388"/>
                    </a:lnTo>
                    <a:lnTo>
                      <a:pt x="490" y="387"/>
                    </a:lnTo>
                    <a:lnTo>
                      <a:pt x="491" y="386"/>
                    </a:lnTo>
                    <a:lnTo>
                      <a:pt x="492" y="386"/>
                    </a:lnTo>
                    <a:lnTo>
                      <a:pt x="499" y="376"/>
                    </a:lnTo>
                    <a:lnTo>
                      <a:pt x="500" y="373"/>
                    </a:lnTo>
                    <a:lnTo>
                      <a:pt x="503" y="371"/>
                    </a:lnTo>
                    <a:lnTo>
                      <a:pt x="504" y="371"/>
                    </a:lnTo>
                    <a:lnTo>
                      <a:pt x="504" y="370"/>
                    </a:lnTo>
                    <a:lnTo>
                      <a:pt x="501" y="364"/>
                    </a:lnTo>
                    <a:lnTo>
                      <a:pt x="500" y="358"/>
                    </a:lnTo>
                    <a:lnTo>
                      <a:pt x="500" y="356"/>
                    </a:lnTo>
                    <a:lnTo>
                      <a:pt x="500" y="353"/>
                    </a:lnTo>
                    <a:lnTo>
                      <a:pt x="500" y="351"/>
                    </a:lnTo>
                    <a:lnTo>
                      <a:pt x="501" y="347"/>
                    </a:lnTo>
                    <a:lnTo>
                      <a:pt x="501" y="346"/>
                    </a:lnTo>
                    <a:lnTo>
                      <a:pt x="501" y="344"/>
                    </a:lnTo>
                    <a:lnTo>
                      <a:pt x="499" y="341"/>
                    </a:lnTo>
                    <a:lnTo>
                      <a:pt x="499" y="337"/>
                    </a:lnTo>
                    <a:lnTo>
                      <a:pt x="499" y="335"/>
                    </a:lnTo>
                    <a:lnTo>
                      <a:pt x="500" y="331"/>
                    </a:lnTo>
                    <a:lnTo>
                      <a:pt x="503" y="329"/>
                    </a:lnTo>
                    <a:lnTo>
                      <a:pt x="504" y="329"/>
                    </a:lnTo>
                    <a:lnTo>
                      <a:pt x="506" y="328"/>
                    </a:lnTo>
                    <a:lnTo>
                      <a:pt x="507" y="327"/>
                    </a:lnTo>
                    <a:lnTo>
                      <a:pt x="511" y="322"/>
                    </a:lnTo>
                    <a:lnTo>
                      <a:pt x="511" y="321"/>
                    </a:lnTo>
                    <a:lnTo>
                      <a:pt x="511" y="320"/>
                    </a:lnTo>
                    <a:lnTo>
                      <a:pt x="511" y="318"/>
                    </a:lnTo>
                    <a:lnTo>
                      <a:pt x="511" y="317"/>
                    </a:lnTo>
                    <a:lnTo>
                      <a:pt x="511" y="316"/>
                    </a:lnTo>
                    <a:lnTo>
                      <a:pt x="509" y="316"/>
                    </a:lnTo>
                    <a:lnTo>
                      <a:pt x="508" y="314"/>
                    </a:lnTo>
                    <a:lnTo>
                      <a:pt x="508" y="312"/>
                    </a:lnTo>
                    <a:lnTo>
                      <a:pt x="508" y="311"/>
                    </a:lnTo>
                    <a:lnTo>
                      <a:pt x="511" y="310"/>
                    </a:lnTo>
                    <a:lnTo>
                      <a:pt x="512" y="308"/>
                    </a:lnTo>
                    <a:lnTo>
                      <a:pt x="514" y="306"/>
                    </a:lnTo>
                    <a:lnTo>
                      <a:pt x="514" y="304"/>
                    </a:lnTo>
                    <a:lnTo>
                      <a:pt x="513" y="296"/>
                    </a:lnTo>
                    <a:lnTo>
                      <a:pt x="514" y="295"/>
                    </a:lnTo>
                    <a:lnTo>
                      <a:pt x="514" y="294"/>
                    </a:lnTo>
                    <a:lnTo>
                      <a:pt x="516" y="292"/>
                    </a:lnTo>
                    <a:lnTo>
                      <a:pt x="518" y="291"/>
                    </a:lnTo>
                    <a:lnTo>
                      <a:pt x="521" y="291"/>
                    </a:lnTo>
                    <a:lnTo>
                      <a:pt x="522" y="291"/>
                    </a:lnTo>
                    <a:lnTo>
                      <a:pt x="523" y="291"/>
                    </a:lnTo>
                    <a:lnTo>
                      <a:pt x="524" y="291"/>
                    </a:lnTo>
                    <a:lnTo>
                      <a:pt x="525" y="291"/>
                    </a:lnTo>
                    <a:lnTo>
                      <a:pt x="526" y="291"/>
                    </a:lnTo>
                    <a:lnTo>
                      <a:pt x="529" y="288"/>
                    </a:lnTo>
                    <a:lnTo>
                      <a:pt x="531" y="288"/>
                    </a:lnTo>
                    <a:lnTo>
                      <a:pt x="535" y="291"/>
                    </a:lnTo>
                    <a:lnTo>
                      <a:pt x="538" y="289"/>
                    </a:lnTo>
                    <a:lnTo>
                      <a:pt x="542" y="287"/>
                    </a:lnTo>
                    <a:lnTo>
                      <a:pt x="543" y="287"/>
                    </a:lnTo>
                    <a:lnTo>
                      <a:pt x="544" y="287"/>
                    </a:lnTo>
                    <a:lnTo>
                      <a:pt x="546" y="287"/>
                    </a:lnTo>
                    <a:lnTo>
                      <a:pt x="546" y="286"/>
                    </a:lnTo>
                    <a:lnTo>
                      <a:pt x="548" y="283"/>
                    </a:lnTo>
                    <a:lnTo>
                      <a:pt x="550" y="283"/>
                    </a:lnTo>
                    <a:lnTo>
                      <a:pt x="551" y="283"/>
                    </a:lnTo>
                    <a:lnTo>
                      <a:pt x="552" y="281"/>
                    </a:lnTo>
                    <a:lnTo>
                      <a:pt x="563" y="273"/>
                    </a:lnTo>
                    <a:lnTo>
                      <a:pt x="563" y="271"/>
                    </a:lnTo>
                    <a:lnTo>
                      <a:pt x="561" y="269"/>
                    </a:lnTo>
                    <a:lnTo>
                      <a:pt x="559" y="266"/>
                    </a:lnTo>
                    <a:lnTo>
                      <a:pt x="558" y="264"/>
                    </a:lnTo>
                    <a:lnTo>
                      <a:pt x="558" y="263"/>
                    </a:lnTo>
                    <a:lnTo>
                      <a:pt x="556" y="263"/>
                    </a:lnTo>
                    <a:lnTo>
                      <a:pt x="556" y="262"/>
                    </a:lnTo>
                    <a:lnTo>
                      <a:pt x="555" y="261"/>
                    </a:lnTo>
                    <a:lnTo>
                      <a:pt x="555" y="260"/>
                    </a:lnTo>
                    <a:lnTo>
                      <a:pt x="554" y="259"/>
                    </a:lnTo>
                    <a:lnTo>
                      <a:pt x="554" y="258"/>
                    </a:lnTo>
                    <a:lnTo>
                      <a:pt x="555" y="253"/>
                    </a:lnTo>
                    <a:lnTo>
                      <a:pt x="556" y="251"/>
                    </a:lnTo>
                    <a:lnTo>
                      <a:pt x="555" y="251"/>
                    </a:lnTo>
                    <a:lnTo>
                      <a:pt x="554" y="250"/>
                    </a:lnTo>
                    <a:lnTo>
                      <a:pt x="552" y="249"/>
                    </a:lnTo>
                    <a:lnTo>
                      <a:pt x="552" y="247"/>
                    </a:lnTo>
                    <a:lnTo>
                      <a:pt x="552" y="245"/>
                    </a:lnTo>
                    <a:lnTo>
                      <a:pt x="551" y="244"/>
                    </a:lnTo>
                    <a:lnTo>
                      <a:pt x="549" y="245"/>
                    </a:lnTo>
                    <a:lnTo>
                      <a:pt x="546" y="243"/>
                    </a:lnTo>
                    <a:lnTo>
                      <a:pt x="544" y="243"/>
                    </a:lnTo>
                    <a:lnTo>
                      <a:pt x="543" y="243"/>
                    </a:lnTo>
                    <a:lnTo>
                      <a:pt x="542" y="243"/>
                    </a:lnTo>
                    <a:lnTo>
                      <a:pt x="542" y="241"/>
                    </a:lnTo>
                    <a:lnTo>
                      <a:pt x="541" y="239"/>
                    </a:lnTo>
                    <a:lnTo>
                      <a:pt x="541" y="238"/>
                    </a:lnTo>
                    <a:lnTo>
                      <a:pt x="539" y="236"/>
                    </a:lnTo>
                    <a:lnTo>
                      <a:pt x="539" y="235"/>
                    </a:lnTo>
                    <a:lnTo>
                      <a:pt x="538" y="233"/>
                    </a:lnTo>
                    <a:lnTo>
                      <a:pt x="538" y="231"/>
                    </a:lnTo>
                    <a:lnTo>
                      <a:pt x="535" y="230"/>
                    </a:lnTo>
                    <a:lnTo>
                      <a:pt x="535" y="229"/>
                    </a:lnTo>
                    <a:lnTo>
                      <a:pt x="537" y="228"/>
                    </a:lnTo>
                    <a:lnTo>
                      <a:pt x="538" y="227"/>
                    </a:lnTo>
                    <a:lnTo>
                      <a:pt x="538" y="226"/>
                    </a:lnTo>
                    <a:lnTo>
                      <a:pt x="538" y="225"/>
                    </a:lnTo>
                    <a:lnTo>
                      <a:pt x="538" y="224"/>
                    </a:lnTo>
                    <a:lnTo>
                      <a:pt x="539" y="222"/>
                    </a:lnTo>
                    <a:lnTo>
                      <a:pt x="540" y="221"/>
                    </a:lnTo>
                    <a:lnTo>
                      <a:pt x="543" y="221"/>
                    </a:lnTo>
                    <a:lnTo>
                      <a:pt x="544" y="221"/>
                    </a:lnTo>
                    <a:lnTo>
                      <a:pt x="558" y="226"/>
                    </a:lnTo>
                    <a:lnTo>
                      <a:pt x="561" y="226"/>
                    </a:lnTo>
                    <a:lnTo>
                      <a:pt x="564" y="227"/>
                    </a:lnTo>
                    <a:lnTo>
                      <a:pt x="565" y="228"/>
                    </a:lnTo>
                    <a:lnTo>
                      <a:pt x="569" y="228"/>
                    </a:lnTo>
                    <a:lnTo>
                      <a:pt x="574" y="229"/>
                    </a:lnTo>
                    <a:lnTo>
                      <a:pt x="576" y="229"/>
                    </a:lnTo>
                    <a:lnTo>
                      <a:pt x="584" y="228"/>
                    </a:lnTo>
                    <a:lnTo>
                      <a:pt x="592" y="228"/>
                    </a:lnTo>
                    <a:lnTo>
                      <a:pt x="597" y="227"/>
                    </a:lnTo>
                    <a:lnTo>
                      <a:pt x="598" y="225"/>
                    </a:lnTo>
                    <a:lnTo>
                      <a:pt x="598" y="224"/>
                    </a:lnTo>
                    <a:lnTo>
                      <a:pt x="600" y="225"/>
                    </a:lnTo>
                    <a:lnTo>
                      <a:pt x="601" y="225"/>
                    </a:lnTo>
                    <a:lnTo>
                      <a:pt x="602" y="225"/>
                    </a:lnTo>
                    <a:lnTo>
                      <a:pt x="602" y="224"/>
                    </a:lnTo>
                    <a:lnTo>
                      <a:pt x="603" y="222"/>
                    </a:lnTo>
                    <a:lnTo>
                      <a:pt x="604" y="222"/>
                    </a:lnTo>
                    <a:lnTo>
                      <a:pt x="607" y="221"/>
                    </a:lnTo>
                    <a:lnTo>
                      <a:pt x="608" y="220"/>
                    </a:lnTo>
                    <a:lnTo>
                      <a:pt x="608" y="219"/>
                    </a:lnTo>
                    <a:lnTo>
                      <a:pt x="608" y="218"/>
                    </a:lnTo>
                    <a:lnTo>
                      <a:pt x="608" y="217"/>
                    </a:lnTo>
                    <a:lnTo>
                      <a:pt x="609" y="216"/>
                    </a:lnTo>
                    <a:lnTo>
                      <a:pt x="610" y="213"/>
                    </a:lnTo>
                    <a:lnTo>
                      <a:pt x="611" y="212"/>
                    </a:lnTo>
                    <a:lnTo>
                      <a:pt x="611" y="211"/>
                    </a:lnTo>
                    <a:lnTo>
                      <a:pt x="611" y="210"/>
                    </a:lnTo>
                    <a:lnTo>
                      <a:pt x="610" y="206"/>
                    </a:lnTo>
                    <a:lnTo>
                      <a:pt x="610" y="205"/>
                    </a:lnTo>
                    <a:lnTo>
                      <a:pt x="612" y="201"/>
                    </a:lnTo>
                    <a:lnTo>
                      <a:pt x="611" y="199"/>
                    </a:lnTo>
                    <a:lnTo>
                      <a:pt x="608" y="196"/>
                    </a:lnTo>
                    <a:lnTo>
                      <a:pt x="606" y="195"/>
                    </a:lnTo>
                    <a:lnTo>
                      <a:pt x="604" y="193"/>
                    </a:lnTo>
                    <a:lnTo>
                      <a:pt x="602" y="191"/>
                    </a:lnTo>
                    <a:lnTo>
                      <a:pt x="602" y="189"/>
                    </a:lnTo>
                    <a:lnTo>
                      <a:pt x="602" y="187"/>
                    </a:lnTo>
                    <a:lnTo>
                      <a:pt x="602" y="186"/>
                    </a:lnTo>
                    <a:lnTo>
                      <a:pt x="602" y="185"/>
                    </a:lnTo>
                    <a:lnTo>
                      <a:pt x="603" y="185"/>
                    </a:lnTo>
                    <a:lnTo>
                      <a:pt x="604" y="185"/>
                    </a:lnTo>
                    <a:lnTo>
                      <a:pt x="607" y="185"/>
                    </a:lnTo>
                    <a:lnTo>
                      <a:pt x="608" y="184"/>
                    </a:lnTo>
                    <a:lnTo>
                      <a:pt x="609" y="183"/>
                    </a:lnTo>
                    <a:lnTo>
                      <a:pt x="609" y="182"/>
                    </a:lnTo>
                    <a:lnTo>
                      <a:pt x="609" y="179"/>
                    </a:lnTo>
                    <a:lnTo>
                      <a:pt x="609" y="178"/>
                    </a:lnTo>
                    <a:lnTo>
                      <a:pt x="609" y="177"/>
                    </a:lnTo>
                    <a:lnTo>
                      <a:pt x="609" y="176"/>
                    </a:lnTo>
                    <a:lnTo>
                      <a:pt x="613" y="172"/>
                    </a:lnTo>
                    <a:lnTo>
                      <a:pt x="616" y="171"/>
                    </a:lnTo>
                    <a:lnTo>
                      <a:pt x="617" y="170"/>
                    </a:lnTo>
                    <a:lnTo>
                      <a:pt x="619" y="166"/>
                    </a:lnTo>
                    <a:lnTo>
                      <a:pt x="620" y="163"/>
                    </a:lnTo>
                    <a:lnTo>
                      <a:pt x="621" y="161"/>
                    </a:lnTo>
                    <a:lnTo>
                      <a:pt x="624" y="160"/>
                    </a:lnTo>
                    <a:lnTo>
                      <a:pt x="630" y="157"/>
                    </a:lnTo>
                    <a:lnTo>
                      <a:pt x="632" y="157"/>
                    </a:lnTo>
                    <a:lnTo>
                      <a:pt x="633" y="155"/>
                    </a:lnTo>
                    <a:lnTo>
                      <a:pt x="633" y="153"/>
                    </a:lnTo>
                    <a:lnTo>
                      <a:pt x="634" y="152"/>
                    </a:lnTo>
                    <a:lnTo>
                      <a:pt x="635" y="152"/>
                    </a:lnTo>
                    <a:lnTo>
                      <a:pt x="635" y="151"/>
                    </a:lnTo>
                    <a:lnTo>
                      <a:pt x="635" y="150"/>
                    </a:lnTo>
                    <a:lnTo>
                      <a:pt x="635" y="146"/>
                    </a:lnTo>
                    <a:lnTo>
                      <a:pt x="636" y="145"/>
                    </a:lnTo>
                    <a:lnTo>
                      <a:pt x="641" y="142"/>
                    </a:lnTo>
                    <a:lnTo>
                      <a:pt x="642" y="139"/>
                    </a:lnTo>
                    <a:lnTo>
                      <a:pt x="643" y="138"/>
                    </a:lnTo>
                    <a:lnTo>
                      <a:pt x="642" y="137"/>
                    </a:lnTo>
                    <a:lnTo>
                      <a:pt x="641" y="136"/>
                    </a:lnTo>
                    <a:lnTo>
                      <a:pt x="637" y="132"/>
                    </a:lnTo>
                    <a:lnTo>
                      <a:pt x="636" y="130"/>
                    </a:lnTo>
                    <a:lnTo>
                      <a:pt x="636" y="128"/>
                    </a:lnTo>
                    <a:lnTo>
                      <a:pt x="638" y="126"/>
                    </a:lnTo>
                    <a:lnTo>
                      <a:pt x="641" y="124"/>
                    </a:lnTo>
                    <a:lnTo>
                      <a:pt x="642" y="122"/>
                    </a:lnTo>
                    <a:lnTo>
                      <a:pt x="642" y="120"/>
                    </a:lnTo>
                    <a:lnTo>
                      <a:pt x="641" y="120"/>
                    </a:lnTo>
                    <a:lnTo>
                      <a:pt x="641" y="119"/>
                    </a:lnTo>
                    <a:lnTo>
                      <a:pt x="639" y="118"/>
                    </a:lnTo>
                    <a:lnTo>
                      <a:pt x="639" y="116"/>
                    </a:lnTo>
                    <a:lnTo>
                      <a:pt x="639" y="114"/>
                    </a:lnTo>
                    <a:lnTo>
                      <a:pt x="639" y="113"/>
                    </a:lnTo>
                    <a:lnTo>
                      <a:pt x="639" y="112"/>
                    </a:lnTo>
                    <a:lnTo>
                      <a:pt x="639" y="111"/>
                    </a:lnTo>
                    <a:lnTo>
                      <a:pt x="638" y="110"/>
                    </a:lnTo>
                    <a:lnTo>
                      <a:pt x="635" y="109"/>
                    </a:lnTo>
                    <a:lnTo>
                      <a:pt x="634" y="108"/>
                    </a:lnTo>
                    <a:lnTo>
                      <a:pt x="633" y="107"/>
                    </a:lnTo>
                    <a:lnTo>
                      <a:pt x="634" y="104"/>
                    </a:lnTo>
                    <a:lnTo>
                      <a:pt x="635" y="103"/>
                    </a:lnTo>
                    <a:lnTo>
                      <a:pt x="635" y="102"/>
                    </a:lnTo>
                    <a:lnTo>
                      <a:pt x="635" y="101"/>
                    </a:lnTo>
                    <a:lnTo>
                      <a:pt x="634" y="100"/>
                    </a:lnTo>
                    <a:lnTo>
                      <a:pt x="634" y="99"/>
                    </a:lnTo>
                    <a:lnTo>
                      <a:pt x="633" y="99"/>
                    </a:lnTo>
                    <a:lnTo>
                      <a:pt x="633" y="97"/>
                    </a:lnTo>
                    <a:lnTo>
                      <a:pt x="633" y="96"/>
                    </a:lnTo>
                    <a:lnTo>
                      <a:pt x="633" y="95"/>
                    </a:lnTo>
                    <a:lnTo>
                      <a:pt x="632" y="94"/>
                    </a:lnTo>
                    <a:lnTo>
                      <a:pt x="630" y="91"/>
                    </a:lnTo>
                    <a:lnTo>
                      <a:pt x="629" y="90"/>
                    </a:lnTo>
                    <a:lnTo>
                      <a:pt x="626" y="87"/>
                    </a:lnTo>
                    <a:lnTo>
                      <a:pt x="626" y="86"/>
                    </a:lnTo>
                    <a:lnTo>
                      <a:pt x="626" y="84"/>
                    </a:lnTo>
                    <a:lnTo>
                      <a:pt x="625" y="83"/>
                    </a:lnTo>
                    <a:lnTo>
                      <a:pt x="623" y="82"/>
                    </a:lnTo>
                    <a:lnTo>
                      <a:pt x="621" y="82"/>
                    </a:lnTo>
                    <a:lnTo>
                      <a:pt x="619" y="80"/>
                    </a:lnTo>
                    <a:lnTo>
                      <a:pt x="618" y="79"/>
                    </a:lnTo>
                    <a:lnTo>
                      <a:pt x="617" y="78"/>
                    </a:lnTo>
                    <a:lnTo>
                      <a:pt x="616" y="77"/>
                    </a:lnTo>
                    <a:lnTo>
                      <a:pt x="615" y="77"/>
                    </a:lnTo>
                    <a:lnTo>
                      <a:pt x="615" y="76"/>
                    </a:lnTo>
                    <a:lnTo>
                      <a:pt x="615" y="75"/>
                    </a:lnTo>
                    <a:lnTo>
                      <a:pt x="617" y="72"/>
                    </a:lnTo>
                    <a:lnTo>
                      <a:pt x="617" y="71"/>
                    </a:lnTo>
                    <a:lnTo>
                      <a:pt x="617" y="70"/>
                    </a:lnTo>
                    <a:lnTo>
                      <a:pt x="618" y="69"/>
                    </a:lnTo>
                    <a:lnTo>
                      <a:pt x="620" y="68"/>
                    </a:lnTo>
                    <a:lnTo>
                      <a:pt x="621" y="67"/>
                    </a:lnTo>
                    <a:lnTo>
                      <a:pt x="623" y="67"/>
                    </a:lnTo>
                    <a:lnTo>
                      <a:pt x="623" y="66"/>
                    </a:lnTo>
                    <a:lnTo>
                      <a:pt x="623" y="65"/>
                    </a:lnTo>
                    <a:lnTo>
                      <a:pt x="624" y="63"/>
                    </a:lnTo>
                    <a:lnTo>
                      <a:pt x="627" y="62"/>
                    </a:lnTo>
                    <a:lnTo>
                      <a:pt x="628" y="61"/>
                    </a:lnTo>
                    <a:lnTo>
                      <a:pt x="633" y="57"/>
                    </a:lnTo>
                    <a:lnTo>
                      <a:pt x="634" y="55"/>
                    </a:lnTo>
                    <a:lnTo>
                      <a:pt x="635" y="55"/>
                    </a:lnTo>
                    <a:lnTo>
                      <a:pt x="636" y="55"/>
                    </a:lnTo>
                    <a:lnTo>
                      <a:pt x="637" y="54"/>
                    </a:lnTo>
                    <a:lnTo>
                      <a:pt x="637" y="53"/>
                    </a:lnTo>
                    <a:lnTo>
                      <a:pt x="636" y="52"/>
                    </a:lnTo>
                    <a:lnTo>
                      <a:pt x="637" y="51"/>
                    </a:lnTo>
                    <a:lnTo>
                      <a:pt x="638" y="50"/>
                    </a:lnTo>
                    <a:lnTo>
                      <a:pt x="638" y="49"/>
                    </a:lnTo>
                    <a:lnTo>
                      <a:pt x="639" y="47"/>
                    </a:lnTo>
                    <a:lnTo>
                      <a:pt x="641" y="45"/>
                    </a:lnTo>
                    <a:lnTo>
                      <a:pt x="642" y="45"/>
                    </a:lnTo>
                    <a:lnTo>
                      <a:pt x="643" y="45"/>
                    </a:lnTo>
                    <a:lnTo>
                      <a:pt x="646" y="47"/>
                    </a:lnTo>
                    <a:lnTo>
                      <a:pt x="649" y="50"/>
                    </a:lnTo>
                    <a:lnTo>
                      <a:pt x="650" y="50"/>
                    </a:lnTo>
                    <a:lnTo>
                      <a:pt x="651" y="50"/>
                    </a:lnTo>
                    <a:lnTo>
                      <a:pt x="652" y="49"/>
                    </a:lnTo>
                    <a:lnTo>
                      <a:pt x="652" y="47"/>
                    </a:lnTo>
                    <a:lnTo>
                      <a:pt x="651" y="45"/>
                    </a:lnTo>
                    <a:lnTo>
                      <a:pt x="651" y="43"/>
                    </a:lnTo>
                    <a:lnTo>
                      <a:pt x="652" y="42"/>
                    </a:lnTo>
                    <a:lnTo>
                      <a:pt x="655" y="42"/>
                    </a:lnTo>
                    <a:lnTo>
                      <a:pt x="656" y="42"/>
                    </a:lnTo>
                    <a:lnTo>
                      <a:pt x="658" y="41"/>
                    </a:lnTo>
                    <a:lnTo>
                      <a:pt x="659" y="40"/>
                    </a:lnTo>
                    <a:lnTo>
                      <a:pt x="661" y="38"/>
                    </a:lnTo>
                    <a:lnTo>
                      <a:pt x="662" y="37"/>
                    </a:lnTo>
                    <a:lnTo>
                      <a:pt x="663" y="36"/>
                    </a:lnTo>
                    <a:lnTo>
                      <a:pt x="667" y="36"/>
                    </a:lnTo>
                    <a:lnTo>
                      <a:pt x="667" y="35"/>
                    </a:lnTo>
                    <a:lnTo>
                      <a:pt x="668" y="34"/>
                    </a:lnTo>
                    <a:lnTo>
                      <a:pt x="667" y="34"/>
                    </a:lnTo>
                    <a:lnTo>
                      <a:pt x="667" y="33"/>
                    </a:lnTo>
                    <a:lnTo>
                      <a:pt x="668" y="33"/>
                    </a:lnTo>
                    <a:lnTo>
                      <a:pt x="668" y="32"/>
                    </a:lnTo>
                    <a:lnTo>
                      <a:pt x="670" y="32"/>
                    </a:lnTo>
                    <a:lnTo>
                      <a:pt x="673" y="30"/>
                    </a:lnTo>
                    <a:lnTo>
                      <a:pt x="675" y="30"/>
                    </a:lnTo>
                    <a:lnTo>
                      <a:pt x="673" y="29"/>
                    </a:lnTo>
                    <a:lnTo>
                      <a:pt x="672" y="27"/>
                    </a:lnTo>
                    <a:lnTo>
                      <a:pt x="673" y="27"/>
                    </a:lnTo>
                    <a:lnTo>
                      <a:pt x="673" y="26"/>
                    </a:lnTo>
                    <a:lnTo>
                      <a:pt x="677" y="25"/>
                    </a:lnTo>
                    <a:lnTo>
                      <a:pt x="681" y="24"/>
                    </a:lnTo>
                    <a:lnTo>
                      <a:pt x="685" y="24"/>
                    </a:lnTo>
                    <a:lnTo>
                      <a:pt x="687" y="22"/>
                    </a:lnTo>
                    <a:lnTo>
                      <a:pt x="689" y="22"/>
                    </a:lnTo>
                    <a:lnTo>
                      <a:pt x="690" y="22"/>
                    </a:lnTo>
                    <a:lnTo>
                      <a:pt x="695" y="19"/>
                    </a:lnTo>
                    <a:lnTo>
                      <a:pt x="697" y="18"/>
                    </a:lnTo>
                    <a:lnTo>
                      <a:pt x="702" y="17"/>
                    </a:lnTo>
                    <a:lnTo>
                      <a:pt x="705" y="17"/>
                    </a:lnTo>
                    <a:lnTo>
                      <a:pt x="711" y="17"/>
                    </a:lnTo>
                    <a:lnTo>
                      <a:pt x="715" y="17"/>
                    </a:lnTo>
                    <a:lnTo>
                      <a:pt x="718" y="17"/>
                    </a:lnTo>
                    <a:lnTo>
                      <a:pt x="719" y="16"/>
                    </a:lnTo>
                    <a:lnTo>
                      <a:pt x="720" y="16"/>
                    </a:lnTo>
                    <a:lnTo>
                      <a:pt x="722" y="16"/>
                    </a:lnTo>
                    <a:lnTo>
                      <a:pt x="723" y="16"/>
                    </a:lnTo>
                    <a:lnTo>
                      <a:pt x="725" y="15"/>
                    </a:lnTo>
                    <a:lnTo>
                      <a:pt x="735" y="13"/>
                    </a:lnTo>
                    <a:lnTo>
                      <a:pt x="737" y="13"/>
                    </a:lnTo>
                    <a:lnTo>
                      <a:pt x="738" y="15"/>
                    </a:lnTo>
                    <a:lnTo>
                      <a:pt x="739" y="15"/>
                    </a:lnTo>
                    <a:lnTo>
                      <a:pt x="740" y="15"/>
                    </a:lnTo>
                    <a:lnTo>
                      <a:pt x="744" y="13"/>
                    </a:lnTo>
                    <a:lnTo>
                      <a:pt x="746" y="13"/>
                    </a:lnTo>
                    <a:lnTo>
                      <a:pt x="750" y="13"/>
                    </a:lnTo>
                    <a:lnTo>
                      <a:pt x="752" y="13"/>
                    </a:lnTo>
                    <a:lnTo>
                      <a:pt x="754" y="13"/>
                    </a:lnTo>
                    <a:lnTo>
                      <a:pt x="762" y="12"/>
                    </a:lnTo>
                    <a:lnTo>
                      <a:pt x="765" y="12"/>
                    </a:lnTo>
                    <a:lnTo>
                      <a:pt x="766" y="12"/>
                    </a:lnTo>
                    <a:lnTo>
                      <a:pt x="770" y="12"/>
                    </a:lnTo>
                    <a:lnTo>
                      <a:pt x="773" y="13"/>
                    </a:lnTo>
                    <a:lnTo>
                      <a:pt x="775" y="13"/>
                    </a:lnTo>
                    <a:lnTo>
                      <a:pt x="780" y="17"/>
                    </a:lnTo>
                    <a:lnTo>
                      <a:pt x="782" y="18"/>
                    </a:lnTo>
                    <a:lnTo>
                      <a:pt x="783" y="18"/>
                    </a:lnTo>
                    <a:lnTo>
                      <a:pt x="785" y="18"/>
                    </a:lnTo>
                    <a:lnTo>
                      <a:pt x="789" y="17"/>
                    </a:lnTo>
                    <a:lnTo>
                      <a:pt x="789" y="16"/>
                    </a:lnTo>
                    <a:lnTo>
                      <a:pt x="789" y="13"/>
                    </a:lnTo>
                    <a:lnTo>
                      <a:pt x="790" y="12"/>
                    </a:lnTo>
                    <a:lnTo>
                      <a:pt x="791" y="12"/>
                    </a:lnTo>
                    <a:lnTo>
                      <a:pt x="796" y="12"/>
                    </a:lnTo>
                    <a:lnTo>
                      <a:pt x="797" y="11"/>
                    </a:lnTo>
                    <a:lnTo>
                      <a:pt x="800" y="9"/>
                    </a:lnTo>
                    <a:lnTo>
                      <a:pt x="805" y="7"/>
                    </a:lnTo>
                    <a:lnTo>
                      <a:pt x="806" y="4"/>
                    </a:lnTo>
                    <a:lnTo>
                      <a:pt x="809" y="4"/>
                    </a:lnTo>
                    <a:lnTo>
                      <a:pt x="810" y="4"/>
                    </a:lnTo>
                    <a:lnTo>
                      <a:pt x="811" y="4"/>
                    </a:lnTo>
                    <a:lnTo>
                      <a:pt x="813" y="7"/>
                    </a:lnTo>
                    <a:lnTo>
                      <a:pt x="814" y="8"/>
                    </a:lnTo>
                    <a:lnTo>
                      <a:pt x="815" y="8"/>
                    </a:lnTo>
                    <a:lnTo>
                      <a:pt x="815" y="4"/>
                    </a:lnTo>
                    <a:lnTo>
                      <a:pt x="816" y="4"/>
                    </a:lnTo>
                    <a:lnTo>
                      <a:pt x="816" y="3"/>
                    </a:lnTo>
                    <a:lnTo>
                      <a:pt x="815" y="3"/>
                    </a:lnTo>
                    <a:lnTo>
                      <a:pt x="816" y="2"/>
                    </a:lnTo>
                    <a:lnTo>
                      <a:pt x="821" y="1"/>
                    </a:lnTo>
                    <a:lnTo>
                      <a:pt x="823" y="0"/>
                    </a:lnTo>
                    <a:lnTo>
                      <a:pt x="823" y="1"/>
                    </a:lnTo>
                    <a:lnTo>
                      <a:pt x="824" y="2"/>
                    </a:lnTo>
                    <a:lnTo>
                      <a:pt x="826" y="3"/>
                    </a:lnTo>
                    <a:lnTo>
                      <a:pt x="830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89" name="Freeform 172">
                <a:extLst>
                  <a:ext uri="{FF2B5EF4-FFF2-40B4-BE49-F238E27FC236}">
                    <a16:creationId xmlns:a16="http://schemas.microsoft.com/office/drawing/2014/main" id="{9733BDB6-B517-42BA-8C97-0021A9C397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8277" y="1054249"/>
                <a:ext cx="290513" cy="373063"/>
              </a:xfrm>
              <a:custGeom>
                <a:avLst/>
                <a:gdLst>
                  <a:gd name="T0" fmla="*/ 183 w 183"/>
                  <a:gd name="T1" fmla="*/ 52 h 235"/>
                  <a:gd name="T2" fmla="*/ 177 w 183"/>
                  <a:gd name="T3" fmla="*/ 63 h 235"/>
                  <a:gd name="T4" fmla="*/ 171 w 183"/>
                  <a:gd name="T5" fmla="*/ 63 h 235"/>
                  <a:gd name="T6" fmla="*/ 157 w 183"/>
                  <a:gd name="T7" fmla="*/ 63 h 235"/>
                  <a:gd name="T8" fmla="*/ 144 w 183"/>
                  <a:gd name="T9" fmla="*/ 80 h 235"/>
                  <a:gd name="T10" fmla="*/ 144 w 183"/>
                  <a:gd name="T11" fmla="*/ 84 h 235"/>
                  <a:gd name="T12" fmla="*/ 140 w 183"/>
                  <a:gd name="T13" fmla="*/ 96 h 235"/>
                  <a:gd name="T14" fmla="*/ 142 w 183"/>
                  <a:gd name="T15" fmla="*/ 112 h 235"/>
                  <a:gd name="T16" fmla="*/ 132 w 183"/>
                  <a:gd name="T17" fmla="*/ 120 h 235"/>
                  <a:gd name="T18" fmla="*/ 132 w 183"/>
                  <a:gd name="T19" fmla="*/ 125 h 235"/>
                  <a:gd name="T20" fmla="*/ 127 w 183"/>
                  <a:gd name="T21" fmla="*/ 133 h 235"/>
                  <a:gd name="T22" fmla="*/ 116 w 183"/>
                  <a:gd name="T23" fmla="*/ 138 h 235"/>
                  <a:gd name="T24" fmla="*/ 116 w 183"/>
                  <a:gd name="T25" fmla="*/ 143 h 235"/>
                  <a:gd name="T26" fmla="*/ 119 w 183"/>
                  <a:gd name="T27" fmla="*/ 142 h 235"/>
                  <a:gd name="T28" fmla="*/ 123 w 183"/>
                  <a:gd name="T29" fmla="*/ 142 h 235"/>
                  <a:gd name="T30" fmla="*/ 126 w 183"/>
                  <a:gd name="T31" fmla="*/ 142 h 235"/>
                  <a:gd name="T32" fmla="*/ 129 w 183"/>
                  <a:gd name="T33" fmla="*/ 145 h 235"/>
                  <a:gd name="T34" fmla="*/ 130 w 183"/>
                  <a:gd name="T35" fmla="*/ 146 h 235"/>
                  <a:gd name="T36" fmla="*/ 132 w 183"/>
                  <a:gd name="T37" fmla="*/ 151 h 235"/>
                  <a:gd name="T38" fmla="*/ 135 w 183"/>
                  <a:gd name="T39" fmla="*/ 153 h 235"/>
                  <a:gd name="T40" fmla="*/ 134 w 183"/>
                  <a:gd name="T41" fmla="*/ 159 h 235"/>
                  <a:gd name="T42" fmla="*/ 139 w 183"/>
                  <a:gd name="T43" fmla="*/ 163 h 235"/>
                  <a:gd name="T44" fmla="*/ 145 w 183"/>
                  <a:gd name="T45" fmla="*/ 171 h 235"/>
                  <a:gd name="T46" fmla="*/ 148 w 183"/>
                  <a:gd name="T47" fmla="*/ 176 h 235"/>
                  <a:gd name="T48" fmla="*/ 148 w 183"/>
                  <a:gd name="T49" fmla="*/ 179 h 235"/>
                  <a:gd name="T50" fmla="*/ 138 w 183"/>
                  <a:gd name="T51" fmla="*/ 178 h 235"/>
                  <a:gd name="T52" fmla="*/ 136 w 183"/>
                  <a:gd name="T53" fmla="*/ 179 h 235"/>
                  <a:gd name="T54" fmla="*/ 134 w 183"/>
                  <a:gd name="T55" fmla="*/ 183 h 235"/>
                  <a:gd name="T56" fmla="*/ 123 w 183"/>
                  <a:gd name="T57" fmla="*/ 183 h 235"/>
                  <a:gd name="T58" fmla="*/ 121 w 183"/>
                  <a:gd name="T59" fmla="*/ 185 h 235"/>
                  <a:gd name="T60" fmla="*/ 118 w 183"/>
                  <a:gd name="T61" fmla="*/ 184 h 235"/>
                  <a:gd name="T62" fmla="*/ 104 w 183"/>
                  <a:gd name="T63" fmla="*/ 170 h 235"/>
                  <a:gd name="T64" fmla="*/ 99 w 183"/>
                  <a:gd name="T65" fmla="*/ 173 h 235"/>
                  <a:gd name="T66" fmla="*/ 91 w 183"/>
                  <a:gd name="T67" fmla="*/ 171 h 235"/>
                  <a:gd name="T68" fmla="*/ 85 w 183"/>
                  <a:gd name="T69" fmla="*/ 178 h 235"/>
                  <a:gd name="T70" fmla="*/ 80 w 183"/>
                  <a:gd name="T71" fmla="*/ 179 h 235"/>
                  <a:gd name="T72" fmla="*/ 76 w 183"/>
                  <a:gd name="T73" fmla="*/ 179 h 235"/>
                  <a:gd name="T74" fmla="*/ 65 w 183"/>
                  <a:gd name="T75" fmla="*/ 180 h 235"/>
                  <a:gd name="T76" fmla="*/ 61 w 183"/>
                  <a:gd name="T77" fmla="*/ 185 h 235"/>
                  <a:gd name="T78" fmla="*/ 61 w 183"/>
                  <a:gd name="T79" fmla="*/ 189 h 235"/>
                  <a:gd name="T80" fmla="*/ 48 w 183"/>
                  <a:gd name="T81" fmla="*/ 198 h 235"/>
                  <a:gd name="T82" fmla="*/ 42 w 183"/>
                  <a:gd name="T83" fmla="*/ 198 h 235"/>
                  <a:gd name="T84" fmla="*/ 33 w 183"/>
                  <a:gd name="T85" fmla="*/ 202 h 235"/>
                  <a:gd name="T86" fmla="*/ 32 w 183"/>
                  <a:gd name="T87" fmla="*/ 206 h 235"/>
                  <a:gd name="T88" fmla="*/ 36 w 183"/>
                  <a:gd name="T89" fmla="*/ 211 h 235"/>
                  <a:gd name="T90" fmla="*/ 39 w 183"/>
                  <a:gd name="T91" fmla="*/ 216 h 235"/>
                  <a:gd name="T92" fmla="*/ 37 w 183"/>
                  <a:gd name="T93" fmla="*/ 221 h 235"/>
                  <a:gd name="T94" fmla="*/ 37 w 183"/>
                  <a:gd name="T95" fmla="*/ 226 h 235"/>
                  <a:gd name="T96" fmla="*/ 27 w 183"/>
                  <a:gd name="T97" fmla="*/ 233 h 235"/>
                  <a:gd name="T98" fmla="*/ 20 w 183"/>
                  <a:gd name="T99" fmla="*/ 234 h 235"/>
                  <a:gd name="T100" fmla="*/ 11 w 183"/>
                  <a:gd name="T101" fmla="*/ 234 h 235"/>
                  <a:gd name="T102" fmla="*/ 1 w 183"/>
                  <a:gd name="T103" fmla="*/ 233 h 235"/>
                  <a:gd name="T104" fmla="*/ 2 w 183"/>
                  <a:gd name="T105" fmla="*/ 42 h 235"/>
                  <a:gd name="T106" fmla="*/ 13 w 183"/>
                  <a:gd name="T107" fmla="*/ 38 h 235"/>
                  <a:gd name="T108" fmla="*/ 24 w 183"/>
                  <a:gd name="T109" fmla="*/ 27 h 235"/>
                  <a:gd name="T110" fmla="*/ 37 w 183"/>
                  <a:gd name="T111" fmla="*/ 13 h 235"/>
                  <a:gd name="T112" fmla="*/ 68 w 183"/>
                  <a:gd name="T113" fmla="*/ 7 h 235"/>
                  <a:gd name="T114" fmla="*/ 88 w 183"/>
                  <a:gd name="T115" fmla="*/ 1 h 235"/>
                  <a:gd name="T116" fmla="*/ 104 w 183"/>
                  <a:gd name="T117" fmla="*/ 5 h 235"/>
                  <a:gd name="T118" fmla="*/ 122 w 183"/>
                  <a:gd name="T119" fmla="*/ 13 h 235"/>
                  <a:gd name="T120" fmla="*/ 139 w 183"/>
                  <a:gd name="T121" fmla="*/ 16 h 235"/>
                  <a:gd name="T122" fmla="*/ 173 w 183"/>
                  <a:gd name="T123" fmla="*/ 36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3" h="235">
                    <a:moveTo>
                      <a:pt x="182" y="36"/>
                    </a:moveTo>
                    <a:lnTo>
                      <a:pt x="182" y="37"/>
                    </a:lnTo>
                    <a:lnTo>
                      <a:pt x="181" y="47"/>
                    </a:lnTo>
                    <a:lnTo>
                      <a:pt x="182" y="49"/>
                    </a:lnTo>
                    <a:lnTo>
                      <a:pt x="182" y="50"/>
                    </a:lnTo>
                    <a:lnTo>
                      <a:pt x="183" y="51"/>
                    </a:lnTo>
                    <a:lnTo>
                      <a:pt x="183" y="52"/>
                    </a:lnTo>
                    <a:lnTo>
                      <a:pt x="183" y="53"/>
                    </a:lnTo>
                    <a:lnTo>
                      <a:pt x="183" y="55"/>
                    </a:lnTo>
                    <a:lnTo>
                      <a:pt x="182" y="58"/>
                    </a:lnTo>
                    <a:lnTo>
                      <a:pt x="181" y="60"/>
                    </a:lnTo>
                    <a:lnTo>
                      <a:pt x="180" y="61"/>
                    </a:lnTo>
                    <a:lnTo>
                      <a:pt x="179" y="61"/>
                    </a:lnTo>
                    <a:lnTo>
                      <a:pt x="177" y="63"/>
                    </a:lnTo>
                    <a:lnTo>
                      <a:pt x="175" y="64"/>
                    </a:lnTo>
                    <a:lnTo>
                      <a:pt x="175" y="66"/>
                    </a:lnTo>
                    <a:lnTo>
                      <a:pt x="175" y="67"/>
                    </a:lnTo>
                    <a:lnTo>
                      <a:pt x="174" y="66"/>
                    </a:lnTo>
                    <a:lnTo>
                      <a:pt x="172" y="64"/>
                    </a:lnTo>
                    <a:lnTo>
                      <a:pt x="172" y="63"/>
                    </a:lnTo>
                    <a:lnTo>
                      <a:pt x="171" y="63"/>
                    </a:lnTo>
                    <a:lnTo>
                      <a:pt x="170" y="62"/>
                    </a:lnTo>
                    <a:lnTo>
                      <a:pt x="166" y="62"/>
                    </a:lnTo>
                    <a:lnTo>
                      <a:pt x="165" y="62"/>
                    </a:lnTo>
                    <a:lnTo>
                      <a:pt x="163" y="63"/>
                    </a:lnTo>
                    <a:lnTo>
                      <a:pt x="162" y="63"/>
                    </a:lnTo>
                    <a:lnTo>
                      <a:pt x="158" y="63"/>
                    </a:lnTo>
                    <a:lnTo>
                      <a:pt x="157" y="63"/>
                    </a:lnTo>
                    <a:lnTo>
                      <a:pt x="154" y="64"/>
                    </a:lnTo>
                    <a:lnTo>
                      <a:pt x="153" y="67"/>
                    </a:lnTo>
                    <a:lnTo>
                      <a:pt x="153" y="68"/>
                    </a:lnTo>
                    <a:lnTo>
                      <a:pt x="149" y="77"/>
                    </a:lnTo>
                    <a:lnTo>
                      <a:pt x="148" y="78"/>
                    </a:lnTo>
                    <a:lnTo>
                      <a:pt x="147" y="79"/>
                    </a:lnTo>
                    <a:lnTo>
                      <a:pt x="144" y="80"/>
                    </a:lnTo>
                    <a:lnTo>
                      <a:pt x="143" y="80"/>
                    </a:lnTo>
                    <a:lnTo>
                      <a:pt x="143" y="80"/>
                    </a:lnTo>
                    <a:lnTo>
                      <a:pt x="142" y="80"/>
                    </a:lnTo>
                    <a:lnTo>
                      <a:pt x="142" y="82"/>
                    </a:lnTo>
                    <a:lnTo>
                      <a:pt x="144" y="83"/>
                    </a:lnTo>
                    <a:lnTo>
                      <a:pt x="144" y="83"/>
                    </a:lnTo>
                    <a:lnTo>
                      <a:pt x="144" y="84"/>
                    </a:lnTo>
                    <a:lnTo>
                      <a:pt x="143" y="87"/>
                    </a:lnTo>
                    <a:lnTo>
                      <a:pt x="143" y="92"/>
                    </a:lnTo>
                    <a:lnTo>
                      <a:pt x="142" y="93"/>
                    </a:lnTo>
                    <a:lnTo>
                      <a:pt x="142" y="93"/>
                    </a:lnTo>
                    <a:lnTo>
                      <a:pt x="140" y="94"/>
                    </a:lnTo>
                    <a:lnTo>
                      <a:pt x="140" y="94"/>
                    </a:lnTo>
                    <a:lnTo>
                      <a:pt x="140" y="96"/>
                    </a:lnTo>
                    <a:lnTo>
                      <a:pt x="142" y="100"/>
                    </a:lnTo>
                    <a:lnTo>
                      <a:pt x="142" y="102"/>
                    </a:lnTo>
                    <a:lnTo>
                      <a:pt x="142" y="108"/>
                    </a:lnTo>
                    <a:lnTo>
                      <a:pt x="142" y="109"/>
                    </a:lnTo>
                    <a:lnTo>
                      <a:pt x="140" y="110"/>
                    </a:lnTo>
                    <a:lnTo>
                      <a:pt x="140" y="111"/>
                    </a:lnTo>
                    <a:lnTo>
                      <a:pt x="142" y="112"/>
                    </a:lnTo>
                    <a:lnTo>
                      <a:pt x="142" y="114"/>
                    </a:lnTo>
                    <a:lnTo>
                      <a:pt x="142" y="119"/>
                    </a:lnTo>
                    <a:lnTo>
                      <a:pt x="142" y="120"/>
                    </a:lnTo>
                    <a:lnTo>
                      <a:pt x="142" y="120"/>
                    </a:lnTo>
                    <a:lnTo>
                      <a:pt x="138" y="121"/>
                    </a:lnTo>
                    <a:lnTo>
                      <a:pt x="135" y="120"/>
                    </a:lnTo>
                    <a:lnTo>
                      <a:pt x="132" y="120"/>
                    </a:lnTo>
                    <a:lnTo>
                      <a:pt x="131" y="120"/>
                    </a:lnTo>
                    <a:lnTo>
                      <a:pt x="131" y="121"/>
                    </a:lnTo>
                    <a:lnTo>
                      <a:pt x="130" y="122"/>
                    </a:lnTo>
                    <a:lnTo>
                      <a:pt x="130" y="122"/>
                    </a:lnTo>
                    <a:lnTo>
                      <a:pt x="130" y="124"/>
                    </a:lnTo>
                    <a:lnTo>
                      <a:pt x="131" y="125"/>
                    </a:lnTo>
                    <a:lnTo>
                      <a:pt x="132" y="125"/>
                    </a:lnTo>
                    <a:lnTo>
                      <a:pt x="130" y="125"/>
                    </a:lnTo>
                    <a:lnTo>
                      <a:pt x="128" y="126"/>
                    </a:lnTo>
                    <a:lnTo>
                      <a:pt x="127" y="126"/>
                    </a:lnTo>
                    <a:lnTo>
                      <a:pt x="126" y="127"/>
                    </a:lnTo>
                    <a:lnTo>
                      <a:pt x="126" y="129"/>
                    </a:lnTo>
                    <a:lnTo>
                      <a:pt x="126" y="131"/>
                    </a:lnTo>
                    <a:lnTo>
                      <a:pt x="127" y="133"/>
                    </a:lnTo>
                    <a:lnTo>
                      <a:pt x="126" y="133"/>
                    </a:lnTo>
                    <a:lnTo>
                      <a:pt x="120" y="133"/>
                    </a:lnTo>
                    <a:lnTo>
                      <a:pt x="119" y="134"/>
                    </a:lnTo>
                    <a:lnTo>
                      <a:pt x="118" y="135"/>
                    </a:lnTo>
                    <a:lnTo>
                      <a:pt x="117" y="137"/>
                    </a:lnTo>
                    <a:lnTo>
                      <a:pt x="117" y="139"/>
                    </a:lnTo>
                    <a:lnTo>
                      <a:pt x="116" y="138"/>
                    </a:lnTo>
                    <a:lnTo>
                      <a:pt x="114" y="139"/>
                    </a:lnTo>
                    <a:lnTo>
                      <a:pt x="114" y="141"/>
                    </a:lnTo>
                    <a:lnTo>
                      <a:pt x="116" y="142"/>
                    </a:lnTo>
                    <a:lnTo>
                      <a:pt x="116" y="142"/>
                    </a:lnTo>
                    <a:lnTo>
                      <a:pt x="116" y="142"/>
                    </a:lnTo>
                    <a:lnTo>
                      <a:pt x="116" y="144"/>
                    </a:lnTo>
                    <a:lnTo>
                      <a:pt x="116" y="143"/>
                    </a:lnTo>
                    <a:lnTo>
                      <a:pt x="116" y="143"/>
                    </a:lnTo>
                    <a:lnTo>
                      <a:pt x="116" y="143"/>
                    </a:lnTo>
                    <a:lnTo>
                      <a:pt x="116" y="143"/>
                    </a:lnTo>
                    <a:lnTo>
                      <a:pt x="117" y="141"/>
                    </a:lnTo>
                    <a:lnTo>
                      <a:pt x="118" y="143"/>
                    </a:lnTo>
                    <a:lnTo>
                      <a:pt x="119" y="143"/>
                    </a:lnTo>
                    <a:lnTo>
                      <a:pt x="119" y="142"/>
                    </a:lnTo>
                    <a:lnTo>
                      <a:pt x="120" y="142"/>
                    </a:lnTo>
                    <a:lnTo>
                      <a:pt x="120" y="141"/>
                    </a:lnTo>
                    <a:lnTo>
                      <a:pt x="121" y="142"/>
                    </a:lnTo>
                    <a:lnTo>
                      <a:pt x="122" y="141"/>
                    </a:lnTo>
                    <a:lnTo>
                      <a:pt x="122" y="141"/>
                    </a:lnTo>
                    <a:lnTo>
                      <a:pt x="123" y="142"/>
                    </a:lnTo>
                    <a:lnTo>
                      <a:pt x="123" y="142"/>
                    </a:lnTo>
                    <a:lnTo>
                      <a:pt x="125" y="142"/>
                    </a:lnTo>
                    <a:lnTo>
                      <a:pt x="125" y="142"/>
                    </a:lnTo>
                    <a:lnTo>
                      <a:pt x="126" y="141"/>
                    </a:lnTo>
                    <a:lnTo>
                      <a:pt x="126" y="142"/>
                    </a:lnTo>
                    <a:lnTo>
                      <a:pt x="126" y="142"/>
                    </a:lnTo>
                    <a:lnTo>
                      <a:pt x="126" y="142"/>
                    </a:lnTo>
                    <a:lnTo>
                      <a:pt x="126" y="142"/>
                    </a:lnTo>
                    <a:lnTo>
                      <a:pt x="126" y="142"/>
                    </a:lnTo>
                    <a:lnTo>
                      <a:pt x="126" y="143"/>
                    </a:lnTo>
                    <a:lnTo>
                      <a:pt x="127" y="144"/>
                    </a:lnTo>
                    <a:lnTo>
                      <a:pt x="128" y="144"/>
                    </a:lnTo>
                    <a:lnTo>
                      <a:pt x="129" y="144"/>
                    </a:lnTo>
                    <a:lnTo>
                      <a:pt x="129" y="144"/>
                    </a:lnTo>
                    <a:lnTo>
                      <a:pt x="129" y="145"/>
                    </a:lnTo>
                    <a:lnTo>
                      <a:pt x="130" y="145"/>
                    </a:lnTo>
                    <a:lnTo>
                      <a:pt x="130" y="145"/>
                    </a:lnTo>
                    <a:lnTo>
                      <a:pt x="130" y="145"/>
                    </a:lnTo>
                    <a:lnTo>
                      <a:pt x="130" y="145"/>
                    </a:lnTo>
                    <a:lnTo>
                      <a:pt x="129" y="146"/>
                    </a:lnTo>
                    <a:lnTo>
                      <a:pt x="130" y="146"/>
                    </a:lnTo>
                    <a:lnTo>
                      <a:pt x="130" y="146"/>
                    </a:lnTo>
                    <a:lnTo>
                      <a:pt x="130" y="147"/>
                    </a:lnTo>
                    <a:lnTo>
                      <a:pt x="130" y="147"/>
                    </a:lnTo>
                    <a:lnTo>
                      <a:pt x="130" y="149"/>
                    </a:lnTo>
                    <a:lnTo>
                      <a:pt x="130" y="150"/>
                    </a:lnTo>
                    <a:lnTo>
                      <a:pt x="131" y="151"/>
                    </a:lnTo>
                    <a:lnTo>
                      <a:pt x="132" y="151"/>
                    </a:lnTo>
                    <a:lnTo>
                      <a:pt x="132" y="151"/>
                    </a:lnTo>
                    <a:lnTo>
                      <a:pt x="134" y="151"/>
                    </a:lnTo>
                    <a:lnTo>
                      <a:pt x="135" y="151"/>
                    </a:lnTo>
                    <a:lnTo>
                      <a:pt x="135" y="151"/>
                    </a:lnTo>
                    <a:lnTo>
                      <a:pt x="134" y="152"/>
                    </a:lnTo>
                    <a:lnTo>
                      <a:pt x="134" y="152"/>
                    </a:lnTo>
                    <a:lnTo>
                      <a:pt x="135" y="153"/>
                    </a:lnTo>
                    <a:lnTo>
                      <a:pt x="135" y="153"/>
                    </a:lnTo>
                    <a:lnTo>
                      <a:pt x="134" y="154"/>
                    </a:lnTo>
                    <a:lnTo>
                      <a:pt x="132" y="155"/>
                    </a:lnTo>
                    <a:lnTo>
                      <a:pt x="132" y="158"/>
                    </a:lnTo>
                    <a:lnTo>
                      <a:pt x="135" y="159"/>
                    </a:lnTo>
                    <a:lnTo>
                      <a:pt x="134" y="159"/>
                    </a:lnTo>
                    <a:lnTo>
                      <a:pt x="134" y="159"/>
                    </a:lnTo>
                    <a:lnTo>
                      <a:pt x="134" y="159"/>
                    </a:lnTo>
                    <a:lnTo>
                      <a:pt x="136" y="160"/>
                    </a:lnTo>
                    <a:lnTo>
                      <a:pt x="137" y="161"/>
                    </a:lnTo>
                    <a:lnTo>
                      <a:pt x="137" y="161"/>
                    </a:lnTo>
                    <a:lnTo>
                      <a:pt x="137" y="162"/>
                    </a:lnTo>
                    <a:lnTo>
                      <a:pt x="138" y="163"/>
                    </a:lnTo>
                    <a:lnTo>
                      <a:pt x="139" y="163"/>
                    </a:lnTo>
                    <a:lnTo>
                      <a:pt x="139" y="163"/>
                    </a:lnTo>
                    <a:lnTo>
                      <a:pt x="138" y="164"/>
                    </a:lnTo>
                    <a:lnTo>
                      <a:pt x="138" y="164"/>
                    </a:lnTo>
                    <a:lnTo>
                      <a:pt x="140" y="166"/>
                    </a:lnTo>
                    <a:lnTo>
                      <a:pt x="140" y="167"/>
                    </a:lnTo>
                    <a:lnTo>
                      <a:pt x="142" y="168"/>
                    </a:lnTo>
                    <a:lnTo>
                      <a:pt x="145" y="170"/>
                    </a:lnTo>
                    <a:lnTo>
                      <a:pt x="145" y="171"/>
                    </a:lnTo>
                    <a:lnTo>
                      <a:pt x="146" y="172"/>
                    </a:lnTo>
                    <a:lnTo>
                      <a:pt x="147" y="172"/>
                    </a:lnTo>
                    <a:lnTo>
                      <a:pt x="146" y="173"/>
                    </a:lnTo>
                    <a:lnTo>
                      <a:pt x="147" y="173"/>
                    </a:lnTo>
                    <a:lnTo>
                      <a:pt x="147" y="175"/>
                    </a:lnTo>
                    <a:lnTo>
                      <a:pt x="148" y="175"/>
                    </a:lnTo>
                    <a:lnTo>
                      <a:pt x="148" y="176"/>
                    </a:lnTo>
                    <a:lnTo>
                      <a:pt x="148" y="176"/>
                    </a:lnTo>
                    <a:lnTo>
                      <a:pt x="147" y="176"/>
                    </a:lnTo>
                    <a:lnTo>
                      <a:pt x="147" y="176"/>
                    </a:lnTo>
                    <a:lnTo>
                      <a:pt x="148" y="176"/>
                    </a:lnTo>
                    <a:lnTo>
                      <a:pt x="148" y="177"/>
                    </a:lnTo>
                    <a:lnTo>
                      <a:pt x="148" y="178"/>
                    </a:lnTo>
                    <a:lnTo>
                      <a:pt x="148" y="179"/>
                    </a:lnTo>
                    <a:lnTo>
                      <a:pt x="148" y="180"/>
                    </a:lnTo>
                    <a:lnTo>
                      <a:pt x="146" y="179"/>
                    </a:lnTo>
                    <a:lnTo>
                      <a:pt x="145" y="179"/>
                    </a:lnTo>
                    <a:lnTo>
                      <a:pt x="143" y="180"/>
                    </a:lnTo>
                    <a:lnTo>
                      <a:pt x="142" y="179"/>
                    </a:lnTo>
                    <a:lnTo>
                      <a:pt x="140" y="179"/>
                    </a:lnTo>
                    <a:lnTo>
                      <a:pt x="138" y="178"/>
                    </a:lnTo>
                    <a:lnTo>
                      <a:pt x="138" y="178"/>
                    </a:lnTo>
                    <a:lnTo>
                      <a:pt x="137" y="178"/>
                    </a:lnTo>
                    <a:lnTo>
                      <a:pt x="137" y="178"/>
                    </a:lnTo>
                    <a:lnTo>
                      <a:pt x="137" y="178"/>
                    </a:lnTo>
                    <a:lnTo>
                      <a:pt x="136" y="178"/>
                    </a:lnTo>
                    <a:lnTo>
                      <a:pt x="136" y="178"/>
                    </a:lnTo>
                    <a:lnTo>
                      <a:pt x="136" y="179"/>
                    </a:lnTo>
                    <a:lnTo>
                      <a:pt x="136" y="180"/>
                    </a:lnTo>
                    <a:lnTo>
                      <a:pt x="136" y="181"/>
                    </a:lnTo>
                    <a:lnTo>
                      <a:pt x="137" y="181"/>
                    </a:lnTo>
                    <a:lnTo>
                      <a:pt x="137" y="183"/>
                    </a:lnTo>
                    <a:lnTo>
                      <a:pt x="136" y="183"/>
                    </a:lnTo>
                    <a:lnTo>
                      <a:pt x="135" y="183"/>
                    </a:lnTo>
                    <a:lnTo>
                      <a:pt x="134" y="183"/>
                    </a:lnTo>
                    <a:lnTo>
                      <a:pt x="131" y="180"/>
                    </a:lnTo>
                    <a:lnTo>
                      <a:pt x="129" y="180"/>
                    </a:lnTo>
                    <a:lnTo>
                      <a:pt x="125" y="181"/>
                    </a:lnTo>
                    <a:lnTo>
                      <a:pt x="125" y="183"/>
                    </a:lnTo>
                    <a:lnTo>
                      <a:pt x="123" y="183"/>
                    </a:lnTo>
                    <a:lnTo>
                      <a:pt x="123" y="183"/>
                    </a:lnTo>
                    <a:lnTo>
                      <a:pt x="123" y="183"/>
                    </a:lnTo>
                    <a:lnTo>
                      <a:pt x="122" y="184"/>
                    </a:lnTo>
                    <a:lnTo>
                      <a:pt x="122" y="184"/>
                    </a:lnTo>
                    <a:lnTo>
                      <a:pt x="121" y="184"/>
                    </a:lnTo>
                    <a:lnTo>
                      <a:pt x="121" y="184"/>
                    </a:lnTo>
                    <a:lnTo>
                      <a:pt x="121" y="185"/>
                    </a:lnTo>
                    <a:lnTo>
                      <a:pt x="121" y="185"/>
                    </a:lnTo>
                    <a:lnTo>
                      <a:pt x="121" y="185"/>
                    </a:lnTo>
                    <a:lnTo>
                      <a:pt x="121" y="185"/>
                    </a:lnTo>
                    <a:lnTo>
                      <a:pt x="121" y="185"/>
                    </a:lnTo>
                    <a:lnTo>
                      <a:pt x="121" y="185"/>
                    </a:lnTo>
                    <a:lnTo>
                      <a:pt x="121" y="186"/>
                    </a:lnTo>
                    <a:lnTo>
                      <a:pt x="120" y="186"/>
                    </a:lnTo>
                    <a:lnTo>
                      <a:pt x="120" y="185"/>
                    </a:lnTo>
                    <a:lnTo>
                      <a:pt x="118" y="184"/>
                    </a:lnTo>
                    <a:lnTo>
                      <a:pt x="118" y="183"/>
                    </a:lnTo>
                    <a:lnTo>
                      <a:pt x="113" y="180"/>
                    </a:lnTo>
                    <a:lnTo>
                      <a:pt x="112" y="179"/>
                    </a:lnTo>
                    <a:lnTo>
                      <a:pt x="110" y="177"/>
                    </a:lnTo>
                    <a:lnTo>
                      <a:pt x="108" y="173"/>
                    </a:lnTo>
                    <a:lnTo>
                      <a:pt x="106" y="171"/>
                    </a:lnTo>
                    <a:lnTo>
                      <a:pt x="104" y="170"/>
                    </a:lnTo>
                    <a:lnTo>
                      <a:pt x="102" y="170"/>
                    </a:lnTo>
                    <a:lnTo>
                      <a:pt x="101" y="170"/>
                    </a:lnTo>
                    <a:lnTo>
                      <a:pt x="100" y="171"/>
                    </a:lnTo>
                    <a:lnTo>
                      <a:pt x="99" y="172"/>
                    </a:lnTo>
                    <a:lnTo>
                      <a:pt x="99" y="173"/>
                    </a:lnTo>
                    <a:lnTo>
                      <a:pt x="99" y="173"/>
                    </a:lnTo>
                    <a:lnTo>
                      <a:pt x="99" y="173"/>
                    </a:lnTo>
                    <a:lnTo>
                      <a:pt x="97" y="173"/>
                    </a:lnTo>
                    <a:lnTo>
                      <a:pt x="95" y="173"/>
                    </a:lnTo>
                    <a:lnTo>
                      <a:pt x="95" y="173"/>
                    </a:lnTo>
                    <a:lnTo>
                      <a:pt x="94" y="172"/>
                    </a:lnTo>
                    <a:lnTo>
                      <a:pt x="93" y="171"/>
                    </a:lnTo>
                    <a:lnTo>
                      <a:pt x="92" y="171"/>
                    </a:lnTo>
                    <a:lnTo>
                      <a:pt x="91" y="171"/>
                    </a:lnTo>
                    <a:lnTo>
                      <a:pt x="91" y="171"/>
                    </a:lnTo>
                    <a:lnTo>
                      <a:pt x="89" y="172"/>
                    </a:lnTo>
                    <a:lnTo>
                      <a:pt x="88" y="175"/>
                    </a:lnTo>
                    <a:lnTo>
                      <a:pt x="87" y="176"/>
                    </a:lnTo>
                    <a:lnTo>
                      <a:pt x="86" y="176"/>
                    </a:lnTo>
                    <a:lnTo>
                      <a:pt x="85" y="177"/>
                    </a:lnTo>
                    <a:lnTo>
                      <a:pt x="85" y="178"/>
                    </a:lnTo>
                    <a:lnTo>
                      <a:pt x="84" y="178"/>
                    </a:lnTo>
                    <a:lnTo>
                      <a:pt x="84" y="178"/>
                    </a:lnTo>
                    <a:lnTo>
                      <a:pt x="83" y="178"/>
                    </a:lnTo>
                    <a:lnTo>
                      <a:pt x="82" y="178"/>
                    </a:lnTo>
                    <a:lnTo>
                      <a:pt x="82" y="179"/>
                    </a:lnTo>
                    <a:lnTo>
                      <a:pt x="80" y="179"/>
                    </a:lnTo>
                    <a:lnTo>
                      <a:pt x="80" y="179"/>
                    </a:lnTo>
                    <a:lnTo>
                      <a:pt x="79" y="179"/>
                    </a:lnTo>
                    <a:lnTo>
                      <a:pt x="79" y="179"/>
                    </a:lnTo>
                    <a:lnTo>
                      <a:pt x="78" y="180"/>
                    </a:lnTo>
                    <a:lnTo>
                      <a:pt x="78" y="180"/>
                    </a:lnTo>
                    <a:lnTo>
                      <a:pt x="77" y="180"/>
                    </a:lnTo>
                    <a:lnTo>
                      <a:pt x="77" y="180"/>
                    </a:lnTo>
                    <a:lnTo>
                      <a:pt x="76" y="179"/>
                    </a:lnTo>
                    <a:lnTo>
                      <a:pt x="75" y="179"/>
                    </a:lnTo>
                    <a:lnTo>
                      <a:pt x="74" y="179"/>
                    </a:lnTo>
                    <a:lnTo>
                      <a:pt x="73" y="180"/>
                    </a:lnTo>
                    <a:lnTo>
                      <a:pt x="73" y="181"/>
                    </a:lnTo>
                    <a:lnTo>
                      <a:pt x="71" y="181"/>
                    </a:lnTo>
                    <a:lnTo>
                      <a:pt x="66" y="180"/>
                    </a:lnTo>
                    <a:lnTo>
                      <a:pt x="65" y="180"/>
                    </a:lnTo>
                    <a:lnTo>
                      <a:pt x="63" y="181"/>
                    </a:lnTo>
                    <a:lnTo>
                      <a:pt x="62" y="184"/>
                    </a:lnTo>
                    <a:lnTo>
                      <a:pt x="61" y="184"/>
                    </a:lnTo>
                    <a:lnTo>
                      <a:pt x="61" y="184"/>
                    </a:lnTo>
                    <a:lnTo>
                      <a:pt x="61" y="185"/>
                    </a:lnTo>
                    <a:lnTo>
                      <a:pt x="61" y="185"/>
                    </a:lnTo>
                    <a:lnTo>
                      <a:pt x="61" y="185"/>
                    </a:lnTo>
                    <a:lnTo>
                      <a:pt x="61" y="186"/>
                    </a:lnTo>
                    <a:lnTo>
                      <a:pt x="61" y="186"/>
                    </a:lnTo>
                    <a:lnTo>
                      <a:pt x="61" y="187"/>
                    </a:lnTo>
                    <a:lnTo>
                      <a:pt x="61" y="187"/>
                    </a:lnTo>
                    <a:lnTo>
                      <a:pt x="61" y="187"/>
                    </a:lnTo>
                    <a:lnTo>
                      <a:pt x="61" y="188"/>
                    </a:lnTo>
                    <a:lnTo>
                      <a:pt x="61" y="189"/>
                    </a:lnTo>
                    <a:lnTo>
                      <a:pt x="60" y="191"/>
                    </a:lnTo>
                    <a:lnTo>
                      <a:pt x="60" y="192"/>
                    </a:lnTo>
                    <a:lnTo>
                      <a:pt x="57" y="193"/>
                    </a:lnTo>
                    <a:lnTo>
                      <a:pt x="51" y="193"/>
                    </a:lnTo>
                    <a:lnTo>
                      <a:pt x="49" y="195"/>
                    </a:lnTo>
                    <a:lnTo>
                      <a:pt x="48" y="197"/>
                    </a:lnTo>
                    <a:lnTo>
                      <a:pt x="48" y="198"/>
                    </a:lnTo>
                    <a:lnTo>
                      <a:pt x="48" y="200"/>
                    </a:lnTo>
                    <a:lnTo>
                      <a:pt x="49" y="201"/>
                    </a:lnTo>
                    <a:lnTo>
                      <a:pt x="46" y="201"/>
                    </a:lnTo>
                    <a:lnTo>
                      <a:pt x="44" y="201"/>
                    </a:lnTo>
                    <a:lnTo>
                      <a:pt x="44" y="201"/>
                    </a:lnTo>
                    <a:lnTo>
                      <a:pt x="42" y="198"/>
                    </a:lnTo>
                    <a:lnTo>
                      <a:pt x="42" y="198"/>
                    </a:lnTo>
                    <a:lnTo>
                      <a:pt x="41" y="198"/>
                    </a:lnTo>
                    <a:lnTo>
                      <a:pt x="40" y="200"/>
                    </a:lnTo>
                    <a:lnTo>
                      <a:pt x="36" y="200"/>
                    </a:lnTo>
                    <a:lnTo>
                      <a:pt x="35" y="200"/>
                    </a:lnTo>
                    <a:lnTo>
                      <a:pt x="33" y="201"/>
                    </a:lnTo>
                    <a:lnTo>
                      <a:pt x="33" y="202"/>
                    </a:lnTo>
                    <a:lnTo>
                      <a:pt x="33" y="202"/>
                    </a:lnTo>
                    <a:lnTo>
                      <a:pt x="32" y="202"/>
                    </a:lnTo>
                    <a:lnTo>
                      <a:pt x="32" y="202"/>
                    </a:lnTo>
                    <a:lnTo>
                      <a:pt x="32" y="203"/>
                    </a:lnTo>
                    <a:lnTo>
                      <a:pt x="32" y="204"/>
                    </a:lnTo>
                    <a:lnTo>
                      <a:pt x="32" y="205"/>
                    </a:lnTo>
                    <a:lnTo>
                      <a:pt x="32" y="206"/>
                    </a:lnTo>
                    <a:lnTo>
                      <a:pt x="32" y="206"/>
                    </a:lnTo>
                    <a:lnTo>
                      <a:pt x="33" y="208"/>
                    </a:lnTo>
                    <a:lnTo>
                      <a:pt x="33" y="208"/>
                    </a:lnTo>
                    <a:lnTo>
                      <a:pt x="34" y="208"/>
                    </a:lnTo>
                    <a:lnTo>
                      <a:pt x="35" y="208"/>
                    </a:lnTo>
                    <a:lnTo>
                      <a:pt x="35" y="209"/>
                    </a:lnTo>
                    <a:lnTo>
                      <a:pt x="35" y="210"/>
                    </a:lnTo>
                    <a:lnTo>
                      <a:pt x="36" y="211"/>
                    </a:lnTo>
                    <a:lnTo>
                      <a:pt x="36" y="212"/>
                    </a:lnTo>
                    <a:lnTo>
                      <a:pt x="36" y="213"/>
                    </a:lnTo>
                    <a:lnTo>
                      <a:pt x="36" y="214"/>
                    </a:lnTo>
                    <a:lnTo>
                      <a:pt x="36" y="214"/>
                    </a:lnTo>
                    <a:lnTo>
                      <a:pt x="37" y="214"/>
                    </a:lnTo>
                    <a:lnTo>
                      <a:pt x="37" y="214"/>
                    </a:lnTo>
                    <a:lnTo>
                      <a:pt x="39" y="216"/>
                    </a:lnTo>
                    <a:lnTo>
                      <a:pt x="39" y="217"/>
                    </a:lnTo>
                    <a:lnTo>
                      <a:pt x="39" y="218"/>
                    </a:lnTo>
                    <a:lnTo>
                      <a:pt x="37" y="219"/>
                    </a:lnTo>
                    <a:lnTo>
                      <a:pt x="37" y="219"/>
                    </a:lnTo>
                    <a:lnTo>
                      <a:pt x="37" y="220"/>
                    </a:lnTo>
                    <a:lnTo>
                      <a:pt x="37" y="221"/>
                    </a:lnTo>
                    <a:lnTo>
                      <a:pt x="37" y="221"/>
                    </a:lnTo>
                    <a:lnTo>
                      <a:pt x="39" y="222"/>
                    </a:lnTo>
                    <a:lnTo>
                      <a:pt x="39" y="222"/>
                    </a:lnTo>
                    <a:lnTo>
                      <a:pt x="39" y="223"/>
                    </a:lnTo>
                    <a:lnTo>
                      <a:pt x="39" y="223"/>
                    </a:lnTo>
                    <a:lnTo>
                      <a:pt x="39" y="223"/>
                    </a:lnTo>
                    <a:lnTo>
                      <a:pt x="37" y="225"/>
                    </a:lnTo>
                    <a:lnTo>
                      <a:pt x="37" y="226"/>
                    </a:lnTo>
                    <a:lnTo>
                      <a:pt x="36" y="228"/>
                    </a:lnTo>
                    <a:lnTo>
                      <a:pt x="35" y="229"/>
                    </a:lnTo>
                    <a:lnTo>
                      <a:pt x="35" y="229"/>
                    </a:lnTo>
                    <a:lnTo>
                      <a:pt x="35" y="229"/>
                    </a:lnTo>
                    <a:lnTo>
                      <a:pt x="30" y="230"/>
                    </a:lnTo>
                    <a:lnTo>
                      <a:pt x="30" y="231"/>
                    </a:lnTo>
                    <a:lnTo>
                      <a:pt x="27" y="233"/>
                    </a:lnTo>
                    <a:lnTo>
                      <a:pt x="26" y="233"/>
                    </a:lnTo>
                    <a:lnTo>
                      <a:pt x="25" y="233"/>
                    </a:lnTo>
                    <a:lnTo>
                      <a:pt x="25" y="233"/>
                    </a:lnTo>
                    <a:lnTo>
                      <a:pt x="24" y="233"/>
                    </a:lnTo>
                    <a:lnTo>
                      <a:pt x="23" y="234"/>
                    </a:lnTo>
                    <a:lnTo>
                      <a:pt x="22" y="234"/>
                    </a:lnTo>
                    <a:lnTo>
                      <a:pt x="20" y="234"/>
                    </a:lnTo>
                    <a:lnTo>
                      <a:pt x="18" y="231"/>
                    </a:lnTo>
                    <a:lnTo>
                      <a:pt x="17" y="230"/>
                    </a:lnTo>
                    <a:lnTo>
                      <a:pt x="17" y="231"/>
                    </a:lnTo>
                    <a:lnTo>
                      <a:pt x="15" y="233"/>
                    </a:lnTo>
                    <a:lnTo>
                      <a:pt x="13" y="233"/>
                    </a:lnTo>
                    <a:lnTo>
                      <a:pt x="11" y="233"/>
                    </a:lnTo>
                    <a:lnTo>
                      <a:pt x="11" y="234"/>
                    </a:lnTo>
                    <a:lnTo>
                      <a:pt x="10" y="234"/>
                    </a:lnTo>
                    <a:lnTo>
                      <a:pt x="10" y="234"/>
                    </a:lnTo>
                    <a:lnTo>
                      <a:pt x="9" y="234"/>
                    </a:lnTo>
                    <a:lnTo>
                      <a:pt x="9" y="234"/>
                    </a:lnTo>
                    <a:lnTo>
                      <a:pt x="8" y="234"/>
                    </a:lnTo>
                    <a:lnTo>
                      <a:pt x="7" y="233"/>
                    </a:lnTo>
                    <a:lnTo>
                      <a:pt x="1" y="233"/>
                    </a:lnTo>
                    <a:lnTo>
                      <a:pt x="1" y="233"/>
                    </a:lnTo>
                    <a:lnTo>
                      <a:pt x="0" y="234"/>
                    </a:lnTo>
                    <a:lnTo>
                      <a:pt x="0" y="235"/>
                    </a:lnTo>
                    <a:lnTo>
                      <a:pt x="0" y="235"/>
                    </a:lnTo>
                    <a:lnTo>
                      <a:pt x="0" y="42"/>
                    </a:lnTo>
                    <a:lnTo>
                      <a:pt x="1" y="42"/>
                    </a:lnTo>
                    <a:lnTo>
                      <a:pt x="2" y="42"/>
                    </a:lnTo>
                    <a:lnTo>
                      <a:pt x="3" y="42"/>
                    </a:lnTo>
                    <a:lnTo>
                      <a:pt x="5" y="41"/>
                    </a:lnTo>
                    <a:lnTo>
                      <a:pt x="6" y="41"/>
                    </a:lnTo>
                    <a:lnTo>
                      <a:pt x="7" y="39"/>
                    </a:lnTo>
                    <a:lnTo>
                      <a:pt x="8" y="38"/>
                    </a:lnTo>
                    <a:lnTo>
                      <a:pt x="9" y="38"/>
                    </a:lnTo>
                    <a:lnTo>
                      <a:pt x="13" y="38"/>
                    </a:lnTo>
                    <a:lnTo>
                      <a:pt x="13" y="38"/>
                    </a:lnTo>
                    <a:lnTo>
                      <a:pt x="16" y="37"/>
                    </a:lnTo>
                    <a:lnTo>
                      <a:pt x="17" y="35"/>
                    </a:lnTo>
                    <a:lnTo>
                      <a:pt x="17" y="34"/>
                    </a:lnTo>
                    <a:lnTo>
                      <a:pt x="19" y="33"/>
                    </a:lnTo>
                    <a:lnTo>
                      <a:pt x="20" y="32"/>
                    </a:lnTo>
                    <a:lnTo>
                      <a:pt x="24" y="27"/>
                    </a:lnTo>
                    <a:lnTo>
                      <a:pt x="24" y="26"/>
                    </a:lnTo>
                    <a:lnTo>
                      <a:pt x="25" y="26"/>
                    </a:lnTo>
                    <a:lnTo>
                      <a:pt x="32" y="20"/>
                    </a:lnTo>
                    <a:lnTo>
                      <a:pt x="32" y="19"/>
                    </a:lnTo>
                    <a:lnTo>
                      <a:pt x="33" y="17"/>
                    </a:lnTo>
                    <a:lnTo>
                      <a:pt x="35" y="14"/>
                    </a:lnTo>
                    <a:lnTo>
                      <a:pt x="37" y="13"/>
                    </a:lnTo>
                    <a:lnTo>
                      <a:pt x="42" y="12"/>
                    </a:lnTo>
                    <a:lnTo>
                      <a:pt x="46" y="10"/>
                    </a:lnTo>
                    <a:lnTo>
                      <a:pt x="49" y="10"/>
                    </a:lnTo>
                    <a:lnTo>
                      <a:pt x="53" y="9"/>
                    </a:lnTo>
                    <a:lnTo>
                      <a:pt x="65" y="8"/>
                    </a:lnTo>
                    <a:lnTo>
                      <a:pt x="67" y="7"/>
                    </a:lnTo>
                    <a:lnTo>
                      <a:pt x="68" y="7"/>
                    </a:lnTo>
                    <a:lnTo>
                      <a:pt x="69" y="7"/>
                    </a:lnTo>
                    <a:lnTo>
                      <a:pt x="70" y="5"/>
                    </a:lnTo>
                    <a:lnTo>
                      <a:pt x="70" y="5"/>
                    </a:lnTo>
                    <a:lnTo>
                      <a:pt x="74" y="5"/>
                    </a:lnTo>
                    <a:lnTo>
                      <a:pt x="76" y="5"/>
                    </a:lnTo>
                    <a:lnTo>
                      <a:pt x="82" y="2"/>
                    </a:lnTo>
                    <a:lnTo>
                      <a:pt x="88" y="1"/>
                    </a:lnTo>
                    <a:lnTo>
                      <a:pt x="89" y="0"/>
                    </a:lnTo>
                    <a:lnTo>
                      <a:pt x="94" y="3"/>
                    </a:lnTo>
                    <a:lnTo>
                      <a:pt x="100" y="4"/>
                    </a:lnTo>
                    <a:lnTo>
                      <a:pt x="102" y="4"/>
                    </a:lnTo>
                    <a:lnTo>
                      <a:pt x="103" y="4"/>
                    </a:lnTo>
                    <a:lnTo>
                      <a:pt x="103" y="4"/>
                    </a:lnTo>
                    <a:lnTo>
                      <a:pt x="104" y="5"/>
                    </a:lnTo>
                    <a:lnTo>
                      <a:pt x="104" y="8"/>
                    </a:lnTo>
                    <a:lnTo>
                      <a:pt x="105" y="9"/>
                    </a:lnTo>
                    <a:lnTo>
                      <a:pt x="109" y="10"/>
                    </a:lnTo>
                    <a:lnTo>
                      <a:pt x="109" y="11"/>
                    </a:lnTo>
                    <a:lnTo>
                      <a:pt x="110" y="13"/>
                    </a:lnTo>
                    <a:lnTo>
                      <a:pt x="111" y="13"/>
                    </a:lnTo>
                    <a:lnTo>
                      <a:pt x="122" y="13"/>
                    </a:lnTo>
                    <a:lnTo>
                      <a:pt x="126" y="12"/>
                    </a:lnTo>
                    <a:lnTo>
                      <a:pt x="127" y="12"/>
                    </a:lnTo>
                    <a:lnTo>
                      <a:pt x="128" y="16"/>
                    </a:lnTo>
                    <a:lnTo>
                      <a:pt x="129" y="16"/>
                    </a:lnTo>
                    <a:lnTo>
                      <a:pt x="131" y="19"/>
                    </a:lnTo>
                    <a:lnTo>
                      <a:pt x="135" y="18"/>
                    </a:lnTo>
                    <a:lnTo>
                      <a:pt x="139" y="16"/>
                    </a:lnTo>
                    <a:lnTo>
                      <a:pt x="143" y="16"/>
                    </a:lnTo>
                    <a:lnTo>
                      <a:pt x="143" y="16"/>
                    </a:lnTo>
                    <a:lnTo>
                      <a:pt x="144" y="18"/>
                    </a:lnTo>
                    <a:lnTo>
                      <a:pt x="146" y="27"/>
                    </a:lnTo>
                    <a:lnTo>
                      <a:pt x="148" y="29"/>
                    </a:lnTo>
                    <a:lnTo>
                      <a:pt x="161" y="34"/>
                    </a:lnTo>
                    <a:lnTo>
                      <a:pt x="173" y="36"/>
                    </a:lnTo>
                    <a:lnTo>
                      <a:pt x="182" y="3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90" name="Freeform 173">
                <a:extLst>
                  <a:ext uri="{FF2B5EF4-FFF2-40B4-BE49-F238E27FC236}">
                    <a16:creationId xmlns:a16="http://schemas.microsoft.com/office/drawing/2014/main" id="{55DD7EC0-A1D2-DC5D-B8FE-D38C1EF77A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2652" y="2738586"/>
                <a:ext cx="179388" cy="169863"/>
              </a:xfrm>
              <a:custGeom>
                <a:avLst/>
                <a:gdLst>
                  <a:gd name="T0" fmla="*/ 111 w 113"/>
                  <a:gd name="T1" fmla="*/ 48 h 107"/>
                  <a:gd name="T2" fmla="*/ 108 w 113"/>
                  <a:gd name="T3" fmla="*/ 46 h 107"/>
                  <a:gd name="T4" fmla="*/ 103 w 113"/>
                  <a:gd name="T5" fmla="*/ 44 h 107"/>
                  <a:gd name="T6" fmla="*/ 108 w 113"/>
                  <a:gd name="T7" fmla="*/ 44 h 107"/>
                  <a:gd name="T8" fmla="*/ 110 w 113"/>
                  <a:gd name="T9" fmla="*/ 45 h 107"/>
                  <a:gd name="T10" fmla="*/ 109 w 113"/>
                  <a:gd name="T11" fmla="*/ 27 h 107"/>
                  <a:gd name="T12" fmla="*/ 101 w 113"/>
                  <a:gd name="T13" fmla="*/ 34 h 107"/>
                  <a:gd name="T14" fmla="*/ 95 w 113"/>
                  <a:gd name="T15" fmla="*/ 27 h 107"/>
                  <a:gd name="T16" fmla="*/ 91 w 113"/>
                  <a:gd name="T17" fmla="*/ 21 h 107"/>
                  <a:gd name="T18" fmla="*/ 93 w 113"/>
                  <a:gd name="T19" fmla="*/ 18 h 107"/>
                  <a:gd name="T20" fmla="*/ 94 w 113"/>
                  <a:gd name="T21" fmla="*/ 14 h 107"/>
                  <a:gd name="T22" fmla="*/ 93 w 113"/>
                  <a:gd name="T23" fmla="*/ 13 h 107"/>
                  <a:gd name="T24" fmla="*/ 98 w 113"/>
                  <a:gd name="T25" fmla="*/ 14 h 107"/>
                  <a:gd name="T26" fmla="*/ 99 w 113"/>
                  <a:gd name="T27" fmla="*/ 12 h 107"/>
                  <a:gd name="T28" fmla="*/ 98 w 113"/>
                  <a:gd name="T29" fmla="*/ 11 h 107"/>
                  <a:gd name="T30" fmla="*/ 96 w 113"/>
                  <a:gd name="T31" fmla="*/ 10 h 107"/>
                  <a:gd name="T32" fmla="*/ 95 w 113"/>
                  <a:gd name="T33" fmla="*/ 9 h 107"/>
                  <a:gd name="T34" fmla="*/ 95 w 113"/>
                  <a:gd name="T35" fmla="*/ 7 h 107"/>
                  <a:gd name="T36" fmla="*/ 99 w 113"/>
                  <a:gd name="T37" fmla="*/ 7 h 107"/>
                  <a:gd name="T38" fmla="*/ 89 w 113"/>
                  <a:gd name="T39" fmla="*/ 7 h 107"/>
                  <a:gd name="T40" fmla="*/ 91 w 113"/>
                  <a:gd name="T41" fmla="*/ 5 h 107"/>
                  <a:gd name="T42" fmla="*/ 94 w 113"/>
                  <a:gd name="T43" fmla="*/ 5 h 107"/>
                  <a:gd name="T44" fmla="*/ 91 w 113"/>
                  <a:gd name="T45" fmla="*/ 7 h 107"/>
                  <a:gd name="T46" fmla="*/ 92 w 113"/>
                  <a:gd name="T47" fmla="*/ 24 h 107"/>
                  <a:gd name="T48" fmla="*/ 99 w 113"/>
                  <a:gd name="T49" fmla="*/ 37 h 107"/>
                  <a:gd name="T50" fmla="*/ 93 w 113"/>
                  <a:gd name="T51" fmla="*/ 36 h 107"/>
                  <a:gd name="T52" fmla="*/ 89 w 113"/>
                  <a:gd name="T53" fmla="*/ 35 h 107"/>
                  <a:gd name="T54" fmla="*/ 78 w 113"/>
                  <a:gd name="T55" fmla="*/ 40 h 107"/>
                  <a:gd name="T56" fmla="*/ 70 w 113"/>
                  <a:gd name="T57" fmla="*/ 48 h 107"/>
                  <a:gd name="T58" fmla="*/ 74 w 113"/>
                  <a:gd name="T59" fmla="*/ 49 h 107"/>
                  <a:gd name="T60" fmla="*/ 78 w 113"/>
                  <a:gd name="T61" fmla="*/ 49 h 107"/>
                  <a:gd name="T62" fmla="*/ 78 w 113"/>
                  <a:gd name="T63" fmla="*/ 53 h 107"/>
                  <a:gd name="T64" fmla="*/ 82 w 113"/>
                  <a:gd name="T65" fmla="*/ 51 h 107"/>
                  <a:gd name="T66" fmla="*/ 86 w 113"/>
                  <a:gd name="T67" fmla="*/ 48 h 107"/>
                  <a:gd name="T68" fmla="*/ 89 w 113"/>
                  <a:gd name="T69" fmla="*/ 49 h 107"/>
                  <a:gd name="T70" fmla="*/ 93 w 113"/>
                  <a:gd name="T71" fmla="*/ 51 h 107"/>
                  <a:gd name="T72" fmla="*/ 94 w 113"/>
                  <a:gd name="T73" fmla="*/ 61 h 107"/>
                  <a:gd name="T74" fmla="*/ 98 w 113"/>
                  <a:gd name="T75" fmla="*/ 73 h 107"/>
                  <a:gd name="T76" fmla="*/ 104 w 113"/>
                  <a:gd name="T77" fmla="*/ 82 h 107"/>
                  <a:gd name="T78" fmla="*/ 104 w 113"/>
                  <a:gd name="T79" fmla="*/ 87 h 107"/>
                  <a:gd name="T80" fmla="*/ 109 w 113"/>
                  <a:gd name="T81" fmla="*/ 92 h 107"/>
                  <a:gd name="T82" fmla="*/ 110 w 113"/>
                  <a:gd name="T83" fmla="*/ 96 h 107"/>
                  <a:gd name="T84" fmla="*/ 109 w 113"/>
                  <a:gd name="T85" fmla="*/ 97 h 107"/>
                  <a:gd name="T86" fmla="*/ 110 w 113"/>
                  <a:gd name="T87" fmla="*/ 98 h 107"/>
                  <a:gd name="T88" fmla="*/ 109 w 113"/>
                  <a:gd name="T89" fmla="*/ 98 h 107"/>
                  <a:gd name="T90" fmla="*/ 111 w 113"/>
                  <a:gd name="T91" fmla="*/ 98 h 107"/>
                  <a:gd name="T92" fmla="*/ 112 w 113"/>
                  <a:gd name="T93" fmla="*/ 104 h 107"/>
                  <a:gd name="T94" fmla="*/ 103 w 113"/>
                  <a:gd name="T95" fmla="*/ 106 h 107"/>
                  <a:gd name="T96" fmla="*/ 68 w 113"/>
                  <a:gd name="T97" fmla="*/ 107 h 107"/>
                  <a:gd name="T98" fmla="*/ 64 w 113"/>
                  <a:gd name="T99" fmla="*/ 102 h 107"/>
                  <a:gd name="T100" fmla="*/ 61 w 113"/>
                  <a:gd name="T101" fmla="*/ 93 h 107"/>
                  <a:gd name="T102" fmla="*/ 53 w 113"/>
                  <a:gd name="T103" fmla="*/ 76 h 107"/>
                  <a:gd name="T104" fmla="*/ 50 w 113"/>
                  <a:gd name="T105" fmla="*/ 74 h 107"/>
                  <a:gd name="T106" fmla="*/ 27 w 113"/>
                  <a:gd name="T107" fmla="*/ 72 h 107"/>
                  <a:gd name="T108" fmla="*/ 0 w 113"/>
                  <a:gd name="T109" fmla="*/ 69 h 107"/>
                  <a:gd name="T110" fmla="*/ 18 w 113"/>
                  <a:gd name="T111" fmla="*/ 46 h 107"/>
                  <a:gd name="T112" fmla="*/ 26 w 113"/>
                  <a:gd name="T113" fmla="*/ 30 h 107"/>
                  <a:gd name="T114" fmla="*/ 30 w 113"/>
                  <a:gd name="T115" fmla="*/ 22 h 107"/>
                  <a:gd name="T116" fmla="*/ 49 w 113"/>
                  <a:gd name="T117" fmla="*/ 0 h 107"/>
                  <a:gd name="T118" fmla="*/ 84 w 113"/>
                  <a:gd name="T119" fmla="*/ 6 h 107"/>
                  <a:gd name="T120" fmla="*/ 86 w 113"/>
                  <a:gd name="T121" fmla="*/ 12 h 107"/>
                  <a:gd name="T122" fmla="*/ 89 w 113"/>
                  <a:gd name="T123" fmla="*/ 21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3" h="107">
                    <a:moveTo>
                      <a:pt x="110" y="45"/>
                    </a:moveTo>
                    <a:lnTo>
                      <a:pt x="111" y="46"/>
                    </a:lnTo>
                    <a:lnTo>
                      <a:pt x="111" y="48"/>
                    </a:lnTo>
                    <a:lnTo>
                      <a:pt x="111" y="48"/>
                    </a:lnTo>
                    <a:lnTo>
                      <a:pt x="110" y="48"/>
                    </a:lnTo>
                    <a:lnTo>
                      <a:pt x="110" y="48"/>
                    </a:lnTo>
                    <a:lnTo>
                      <a:pt x="109" y="47"/>
                    </a:lnTo>
                    <a:lnTo>
                      <a:pt x="108" y="46"/>
                    </a:lnTo>
                    <a:lnTo>
                      <a:pt x="107" y="46"/>
                    </a:lnTo>
                    <a:lnTo>
                      <a:pt x="104" y="46"/>
                    </a:lnTo>
                    <a:lnTo>
                      <a:pt x="103" y="46"/>
                    </a:lnTo>
                    <a:lnTo>
                      <a:pt x="103" y="44"/>
                    </a:lnTo>
                    <a:lnTo>
                      <a:pt x="103" y="44"/>
                    </a:lnTo>
                    <a:lnTo>
                      <a:pt x="104" y="43"/>
                    </a:lnTo>
                    <a:lnTo>
                      <a:pt x="106" y="43"/>
                    </a:lnTo>
                    <a:lnTo>
                      <a:pt x="108" y="44"/>
                    </a:lnTo>
                    <a:lnTo>
                      <a:pt x="109" y="44"/>
                    </a:lnTo>
                    <a:lnTo>
                      <a:pt x="109" y="44"/>
                    </a:lnTo>
                    <a:lnTo>
                      <a:pt x="110" y="45"/>
                    </a:lnTo>
                    <a:lnTo>
                      <a:pt x="110" y="45"/>
                    </a:lnTo>
                    <a:close/>
                    <a:moveTo>
                      <a:pt x="99" y="7"/>
                    </a:moveTo>
                    <a:lnTo>
                      <a:pt x="108" y="21"/>
                    </a:lnTo>
                    <a:lnTo>
                      <a:pt x="109" y="23"/>
                    </a:lnTo>
                    <a:lnTo>
                      <a:pt x="109" y="27"/>
                    </a:lnTo>
                    <a:lnTo>
                      <a:pt x="108" y="29"/>
                    </a:lnTo>
                    <a:lnTo>
                      <a:pt x="106" y="31"/>
                    </a:lnTo>
                    <a:lnTo>
                      <a:pt x="103" y="32"/>
                    </a:lnTo>
                    <a:lnTo>
                      <a:pt x="101" y="34"/>
                    </a:lnTo>
                    <a:lnTo>
                      <a:pt x="101" y="34"/>
                    </a:lnTo>
                    <a:lnTo>
                      <a:pt x="99" y="34"/>
                    </a:lnTo>
                    <a:lnTo>
                      <a:pt x="98" y="32"/>
                    </a:lnTo>
                    <a:lnTo>
                      <a:pt x="95" y="27"/>
                    </a:lnTo>
                    <a:lnTo>
                      <a:pt x="93" y="22"/>
                    </a:lnTo>
                    <a:lnTo>
                      <a:pt x="92" y="22"/>
                    </a:lnTo>
                    <a:lnTo>
                      <a:pt x="92" y="21"/>
                    </a:lnTo>
                    <a:lnTo>
                      <a:pt x="91" y="21"/>
                    </a:lnTo>
                    <a:lnTo>
                      <a:pt x="91" y="20"/>
                    </a:lnTo>
                    <a:lnTo>
                      <a:pt x="92" y="19"/>
                    </a:lnTo>
                    <a:lnTo>
                      <a:pt x="92" y="19"/>
                    </a:lnTo>
                    <a:lnTo>
                      <a:pt x="93" y="18"/>
                    </a:lnTo>
                    <a:lnTo>
                      <a:pt x="94" y="18"/>
                    </a:lnTo>
                    <a:lnTo>
                      <a:pt x="94" y="18"/>
                    </a:lnTo>
                    <a:lnTo>
                      <a:pt x="94" y="15"/>
                    </a:lnTo>
                    <a:lnTo>
                      <a:pt x="94" y="14"/>
                    </a:lnTo>
                    <a:lnTo>
                      <a:pt x="93" y="14"/>
                    </a:lnTo>
                    <a:lnTo>
                      <a:pt x="93" y="14"/>
                    </a:lnTo>
                    <a:lnTo>
                      <a:pt x="93" y="14"/>
                    </a:lnTo>
                    <a:lnTo>
                      <a:pt x="93" y="13"/>
                    </a:lnTo>
                    <a:lnTo>
                      <a:pt x="94" y="14"/>
                    </a:lnTo>
                    <a:lnTo>
                      <a:pt x="95" y="14"/>
                    </a:lnTo>
                    <a:lnTo>
                      <a:pt x="96" y="14"/>
                    </a:lnTo>
                    <a:lnTo>
                      <a:pt x="98" y="14"/>
                    </a:lnTo>
                    <a:lnTo>
                      <a:pt x="98" y="14"/>
                    </a:lnTo>
                    <a:lnTo>
                      <a:pt x="98" y="13"/>
                    </a:lnTo>
                    <a:lnTo>
                      <a:pt x="99" y="13"/>
                    </a:lnTo>
                    <a:lnTo>
                      <a:pt x="99" y="12"/>
                    </a:lnTo>
                    <a:lnTo>
                      <a:pt x="100" y="12"/>
                    </a:lnTo>
                    <a:lnTo>
                      <a:pt x="99" y="11"/>
                    </a:lnTo>
                    <a:lnTo>
                      <a:pt x="99" y="11"/>
                    </a:lnTo>
                    <a:lnTo>
                      <a:pt x="98" y="11"/>
                    </a:lnTo>
                    <a:lnTo>
                      <a:pt x="96" y="11"/>
                    </a:lnTo>
                    <a:lnTo>
                      <a:pt x="96" y="11"/>
                    </a:lnTo>
                    <a:lnTo>
                      <a:pt x="96" y="11"/>
                    </a:lnTo>
                    <a:lnTo>
                      <a:pt x="96" y="10"/>
                    </a:lnTo>
                    <a:lnTo>
                      <a:pt x="96" y="9"/>
                    </a:lnTo>
                    <a:lnTo>
                      <a:pt x="96" y="9"/>
                    </a:lnTo>
                    <a:lnTo>
                      <a:pt x="96" y="9"/>
                    </a:lnTo>
                    <a:lnTo>
                      <a:pt x="95" y="9"/>
                    </a:lnTo>
                    <a:lnTo>
                      <a:pt x="95" y="9"/>
                    </a:lnTo>
                    <a:lnTo>
                      <a:pt x="94" y="9"/>
                    </a:lnTo>
                    <a:lnTo>
                      <a:pt x="95" y="7"/>
                    </a:lnTo>
                    <a:lnTo>
                      <a:pt x="95" y="7"/>
                    </a:lnTo>
                    <a:lnTo>
                      <a:pt x="96" y="6"/>
                    </a:lnTo>
                    <a:lnTo>
                      <a:pt x="98" y="6"/>
                    </a:lnTo>
                    <a:lnTo>
                      <a:pt x="98" y="7"/>
                    </a:lnTo>
                    <a:lnTo>
                      <a:pt x="99" y="7"/>
                    </a:lnTo>
                    <a:close/>
                    <a:moveTo>
                      <a:pt x="90" y="9"/>
                    </a:moveTo>
                    <a:lnTo>
                      <a:pt x="89" y="9"/>
                    </a:lnTo>
                    <a:lnTo>
                      <a:pt x="89" y="9"/>
                    </a:lnTo>
                    <a:lnTo>
                      <a:pt x="89" y="7"/>
                    </a:lnTo>
                    <a:lnTo>
                      <a:pt x="89" y="7"/>
                    </a:lnTo>
                    <a:lnTo>
                      <a:pt x="89" y="6"/>
                    </a:lnTo>
                    <a:lnTo>
                      <a:pt x="90" y="5"/>
                    </a:lnTo>
                    <a:lnTo>
                      <a:pt x="91" y="5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4" y="4"/>
                    </a:lnTo>
                    <a:lnTo>
                      <a:pt x="94" y="5"/>
                    </a:lnTo>
                    <a:lnTo>
                      <a:pt x="92" y="6"/>
                    </a:lnTo>
                    <a:lnTo>
                      <a:pt x="92" y="6"/>
                    </a:lnTo>
                    <a:lnTo>
                      <a:pt x="92" y="7"/>
                    </a:lnTo>
                    <a:lnTo>
                      <a:pt x="91" y="7"/>
                    </a:lnTo>
                    <a:lnTo>
                      <a:pt x="90" y="9"/>
                    </a:lnTo>
                    <a:close/>
                    <a:moveTo>
                      <a:pt x="89" y="21"/>
                    </a:moveTo>
                    <a:lnTo>
                      <a:pt x="91" y="24"/>
                    </a:lnTo>
                    <a:lnTo>
                      <a:pt x="92" y="24"/>
                    </a:lnTo>
                    <a:lnTo>
                      <a:pt x="93" y="27"/>
                    </a:lnTo>
                    <a:lnTo>
                      <a:pt x="94" y="30"/>
                    </a:lnTo>
                    <a:lnTo>
                      <a:pt x="98" y="34"/>
                    </a:lnTo>
                    <a:lnTo>
                      <a:pt x="99" y="37"/>
                    </a:lnTo>
                    <a:lnTo>
                      <a:pt x="98" y="38"/>
                    </a:lnTo>
                    <a:lnTo>
                      <a:pt x="96" y="38"/>
                    </a:lnTo>
                    <a:lnTo>
                      <a:pt x="94" y="37"/>
                    </a:lnTo>
                    <a:lnTo>
                      <a:pt x="93" y="36"/>
                    </a:lnTo>
                    <a:lnTo>
                      <a:pt x="93" y="36"/>
                    </a:lnTo>
                    <a:lnTo>
                      <a:pt x="92" y="36"/>
                    </a:lnTo>
                    <a:lnTo>
                      <a:pt x="90" y="35"/>
                    </a:lnTo>
                    <a:lnTo>
                      <a:pt x="89" y="35"/>
                    </a:lnTo>
                    <a:lnTo>
                      <a:pt x="85" y="36"/>
                    </a:lnTo>
                    <a:lnTo>
                      <a:pt x="84" y="37"/>
                    </a:lnTo>
                    <a:lnTo>
                      <a:pt x="82" y="38"/>
                    </a:lnTo>
                    <a:lnTo>
                      <a:pt x="78" y="40"/>
                    </a:lnTo>
                    <a:lnTo>
                      <a:pt x="76" y="43"/>
                    </a:lnTo>
                    <a:lnTo>
                      <a:pt x="75" y="45"/>
                    </a:lnTo>
                    <a:lnTo>
                      <a:pt x="74" y="47"/>
                    </a:lnTo>
                    <a:lnTo>
                      <a:pt x="70" y="48"/>
                    </a:lnTo>
                    <a:lnTo>
                      <a:pt x="70" y="49"/>
                    </a:lnTo>
                    <a:lnTo>
                      <a:pt x="70" y="51"/>
                    </a:lnTo>
                    <a:lnTo>
                      <a:pt x="72" y="51"/>
                    </a:lnTo>
                    <a:lnTo>
                      <a:pt x="74" y="49"/>
                    </a:lnTo>
                    <a:lnTo>
                      <a:pt x="75" y="49"/>
                    </a:lnTo>
                    <a:lnTo>
                      <a:pt x="76" y="49"/>
                    </a:lnTo>
                    <a:lnTo>
                      <a:pt x="78" y="48"/>
                    </a:lnTo>
                    <a:lnTo>
                      <a:pt x="78" y="49"/>
                    </a:lnTo>
                    <a:lnTo>
                      <a:pt x="77" y="51"/>
                    </a:lnTo>
                    <a:lnTo>
                      <a:pt x="77" y="51"/>
                    </a:lnTo>
                    <a:lnTo>
                      <a:pt x="77" y="52"/>
                    </a:lnTo>
                    <a:lnTo>
                      <a:pt x="78" y="53"/>
                    </a:lnTo>
                    <a:lnTo>
                      <a:pt x="80" y="53"/>
                    </a:lnTo>
                    <a:lnTo>
                      <a:pt x="81" y="53"/>
                    </a:lnTo>
                    <a:lnTo>
                      <a:pt x="82" y="52"/>
                    </a:lnTo>
                    <a:lnTo>
                      <a:pt x="82" y="51"/>
                    </a:lnTo>
                    <a:lnTo>
                      <a:pt x="83" y="51"/>
                    </a:lnTo>
                    <a:lnTo>
                      <a:pt x="84" y="51"/>
                    </a:lnTo>
                    <a:lnTo>
                      <a:pt x="85" y="49"/>
                    </a:lnTo>
                    <a:lnTo>
                      <a:pt x="86" y="48"/>
                    </a:lnTo>
                    <a:lnTo>
                      <a:pt x="86" y="48"/>
                    </a:lnTo>
                    <a:lnTo>
                      <a:pt x="87" y="48"/>
                    </a:lnTo>
                    <a:lnTo>
                      <a:pt x="89" y="49"/>
                    </a:lnTo>
                    <a:lnTo>
                      <a:pt x="89" y="49"/>
                    </a:lnTo>
                    <a:lnTo>
                      <a:pt x="90" y="51"/>
                    </a:lnTo>
                    <a:lnTo>
                      <a:pt x="90" y="51"/>
                    </a:lnTo>
                    <a:lnTo>
                      <a:pt x="92" y="52"/>
                    </a:lnTo>
                    <a:lnTo>
                      <a:pt x="93" y="51"/>
                    </a:lnTo>
                    <a:lnTo>
                      <a:pt x="93" y="54"/>
                    </a:lnTo>
                    <a:lnTo>
                      <a:pt x="93" y="55"/>
                    </a:lnTo>
                    <a:lnTo>
                      <a:pt x="93" y="57"/>
                    </a:lnTo>
                    <a:lnTo>
                      <a:pt x="94" y="61"/>
                    </a:lnTo>
                    <a:lnTo>
                      <a:pt x="94" y="62"/>
                    </a:lnTo>
                    <a:lnTo>
                      <a:pt x="95" y="63"/>
                    </a:lnTo>
                    <a:lnTo>
                      <a:pt x="95" y="64"/>
                    </a:lnTo>
                    <a:lnTo>
                      <a:pt x="98" y="73"/>
                    </a:lnTo>
                    <a:lnTo>
                      <a:pt x="98" y="77"/>
                    </a:lnTo>
                    <a:lnTo>
                      <a:pt x="101" y="80"/>
                    </a:lnTo>
                    <a:lnTo>
                      <a:pt x="102" y="81"/>
                    </a:lnTo>
                    <a:lnTo>
                      <a:pt x="104" y="82"/>
                    </a:lnTo>
                    <a:lnTo>
                      <a:pt x="104" y="84"/>
                    </a:lnTo>
                    <a:lnTo>
                      <a:pt x="104" y="85"/>
                    </a:lnTo>
                    <a:lnTo>
                      <a:pt x="104" y="86"/>
                    </a:lnTo>
                    <a:lnTo>
                      <a:pt x="104" y="87"/>
                    </a:lnTo>
                    <a:lnTo>
                      <a:pt x="107" y="89"/>
                    </a:lnTo>
                    <a:lnTo>
                      <a:pt x="107" y="90"/>
                    </a:lnTo>
                    <a:lnTo>
                      <a:pt x="107" y="92"/>
                    </a:lnTo>
                    <a:lnTo>
                      <a:pt x="109" y="92"/>
                    </a:lnTo>
                    <a:lnTo>
                      <a:pt x="111" y="93"/>
                    </a:lnTo>
                    <a:lnTo>
                      <a:pt x="110" y="94"/>
                    </a:lnTo>
                    <a:lnTo>
                      <a:pt x="110" y="95"/>
                    </a:lnTo>
                    <a:lnTo>
                      <a:pt x="110" y="96"/>
                    </a:lnTo>
                    <a:lnTo>
                      <a:pt x="111" y="97"/>
                    </a:lnTo>
                    <a:lnTo>
                      <a:pt x="110" y="96"/>
                    </a:lnTo>
                    <a:lnTo>
                      <a:pt x="109" y="96"/>
                    </a:lnTo>
                    <a:lnTo>
                      <a:pt x="109" y="97"/>
                    </a:lnTo>
                    <a:lnTo>
                      <a:pt x="109" y="97"/>
                    </a:lnTo>
                    <a:lnTo>
                      <a:pt x="110" y="97"/>
                    </a:lnTo>
                    <a:lnTo>
                      <a:pt x="110" y="97"/>
                    </a:lnTo>
                    <a:lnTo>
                      <a:pt x="110" y="98"/>
                    </a:lnTo>
                    <a:lnTo>
                      <a:pt x="110" y="98"/>
                    </a:lnTo>
                    <a:lnTo>
                      <a:pt x="109" y="98"/>
                    </a:lnTo>
                    <a:lnTo>
                      <a:pt x="109" y="98"/>
                    </a:lnTo>
                    <a:lnTo>
                      <a:pt x="109" y="98"/>
                    </a:lnTo>
                    <a:lnTo>
                      <a:pt x="109" y="99"/>
                    </a:lnTo>
                    <a:lnTo>
                      <a:pt x="109" y="99"/>
                    </a:lnTo>
                    <a:lnTo>
                      <a:pt x="110" y="99"/>
                    </a:lnTo>
                    <a:lnTo>
                      <a:pt x="111" y="98"/>
                    </a:lnTo>
                    <a:lnTo>
                      <a:pt x="111" y="99"/>
                    </a:lnTo>
                    <a:lnTo>
                      <a:pt x="111" y="103"/>
                    </a:lnTo>
                    <a:lnTo>
                      <a:pt x="111" y="104"/>
                    </a:lnTo>
                    <a:lnTo>
                      <a:pt x="112" y="104"/>
                    </a:lnTo>
                    <a:lnTo>
                      <a:pt x="112" y="105"/>
                    </a:lnTo>
                    <a:lnTo>
                      <a:pt x="113" y="106"/>
                    </a:lnTo>
                    <a:lnTo>
                      <a:pt x="113" y="106"/>
                    </a:lnTo>
                    <a:lnTo>
                      <a:pt x="103" y="106"/>
                    </a:lnTo>
                    <a:lnTo>
                      <a:pt x="92" y="106"/>
                    </a:lnTo>
                    <a:lnTo>
                      <a:pt x="82" y="106"/>
                    </a:lnTo>
                    <a:lnTo>
                      <a:pt x="72" y="106"/>
                    </a:lnTo>
                    <a:lnTo>
                      <a:pt x="68" y="107"/>
                    </a:lnTo>
                    <a:lnTo>
                      <a:pt x="67" y="105"/>
                    </a:lnTo>
                    <a:lnTo>
                      <a:pt x="66" y="104"/>
                    </a:lnTo>
                    <a:lnTo>
                      <a:pt x="65" y="103"/>
                    </a:lnTo>
                    <a:lnTo>
                      <a:pt x="64" y="102"/>
                    </a:lnTo>
                    <a:lnTo>
                      <a:pt x="63" y="101"/>
                    </a:lnTo>
                    <a:lnTo>
                      <a:pt x="61" y="98"/>
                    </a:lnTo>
                    <a:lnTo>
                      <a:pt x="61" y="96"/>
                    </a:lnTo>
                    <a:lnTo>
                      <a:pt x="61" y="93"/>
                    </a:lnTo>
                    <a:lnTo>
                      <a:pt x="61" y="90"/>
                    </a:lnTo>
                    <a:lnTo>
                      <a:pt x="58" y="81"/>
                    </a:lnTo>
                    <a:lnTo>
                      <a:pt x="55" y="77"/>
                    </a:lnTo>
                    <a:lnTo>
                      <a:pt x="53" y="76"/>
                    </a:lnTo>
                    <a:lnTo>
                      <a:pt x="53" y="76"/>
                    </a:lnTo>
                    <a:lnTo>
                      <a:pt x="53" y="76"/>
                    </a:lnTo>
                    <a:lnTo>
                      <a:pt x="53" y="76"/>
                    </a:lnTo>
                    <a:lnTo>
                      <a:pt x="50" y="74"/>
                    </a:lnTo>
                    <a:lnTo>
                      <a:pt x="44" y="74"/>
                    </a:lnTo>
                    <a:lnTo>
                      <a:pt x="39" y="73"/>
                    </a:lnTo>
                    <a:lnTo>
                      <a:pt x="33" y="72"/>
                    </a:lnTo>
                    <a:lnTo>
                      <a:pt x="27" y="72"/>
                    </a:lnTo>
                    <a:lnTo>
                      <a:pt x="21" y="71"/>
                    </a:lnTo>
                    <a:lnTo>
                      <a:pt x="14" y="70"/>
                    </a:lnTo>
                    <a:lnTo>
                      <a:pt x="7" y="69"/>
                    </a:lnTo>
                    <a:lnTo>
                      <a:pt x="0" y="69"/>
                    </a:lnTo>
                    <a:lnTo>
                      <a:pt x="3" y="67"/>
                    </a:lnTo>
                    <a:lnTo>
                      <a:pt x="10" y="56"/>
                    </a:lnTo>
                    <a:lnTo>
                      <a:pt x="15" y="51"/>
                    </a:lnTo>
                    <a:lnTo>
                      <a:pt x="18" y="46"/>
                    </a:lnTo>
                    <a:lnTo>
                      <a:pt x="20" y="45"/>
                    </a:lnTo>
                    <a:lnTo>
                      <a:pt x="21" y="40"/>
                    </a:lnTo>
                    <a:lnTo>
                      <a:pt x="25" y="32"/>
                    </a:lnTo>
                    <a:lnTo>
                      <a:pt x="26" y="30"/>
                    </a:lnTo>
                    <a:lnTo>
                      <a:pt x="27" y="29"/>
                    </a:lnTo>
                    <a:lnTo>
                      <a:pt x="27" y="27"/>
                    </a:lnTo>
                    <a:lnTo>
                      <a:pt x="27" y="27"/>
                    </a:lnTo>
                    <a:lnTo>
                      <a:pt x="30" y="22"/>
                    </a:lnTo>
                    <a:lnTo>
                      <a:pt x="34" y="9"/>
                    </a:lnTo>
                    <a:lnTo>
                      <a:pt x="37" y="6"/>
                    </a:lnTo>
                    <a:lnTo>
                      <a:pt x="40" y="4"/>
                    </a:lnTo>
                    <a:lnTo>
                      <a:pt x="49" y="0"/>
                    </a:lnTo>
                    <a:lnTo>
                      <a:pt x="52" y="0"/>
                    </a:lnTo>
                    <a:lnTo>
                      <a:pt x="68" y="0"/>
                    </a:lnTo>
                    <a:lnTo>
                      <a:pt x="72" y="1"/>
                    </a:lnTo>
                    <a:lnTo>
                      <a:pt x="84" y="6"/>
                    </a:lnTo>
                    <a:lnTo>
                      <a:pt x="85" y="7"/>
                    </a:lnTo>
                    <a:lnTo>
                      <a:pt x="85" y="9"/>
                    </a:lnTo>
                    <a:lnTo>
                      <a:pt x="86" y="11"/>
                    </a:lnTo>
                    <a:lnTo>
                      <a:pt x="86" y="12"/>
                    </a:lnTo>
                    <a:lnTo>
                      <a:pt x="86" y="14"/>
                    </a:lnTo>
                    <a:lnTo>
                      <a:pt x="86" y="17"/>
                    </a:lnTo>
                    <a:lnTo>
                      <a:pt x="87" y="19"/>
                    </a:lnTo>
                    <a:lnTo>
                      <a:pt x="89" y="2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91" name="Freeform 174">
                <a:extLst>
                  <a:ext uri="{FF2B5EF4-FFF2-40B4-BE49-F238E27FC236}">
                    <a16:creationId xmlns:a16="http://schemas.microsoft.com/office/drawing/2014/main" id="{E7F23429-6695-4CD5-3664-21E95B51AA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1865" y="1774974"/>
                <a:ext cx="1360488" cy="1039813"/>
              </a:xfrm>
              <a:custGeom>
                <a:avLst/>
                <a:gdLst>
                  <a:gd name="T0" fmla="*/ 830 w 857"/>
                  <a:gd name="T1" fmla="*/ 99 h 655"/>
                  <a:gd name="T2" fmla="*/ 826 w 857"/>
                  <a:gd name="T3" fmla="*/ 114 h 655"/>
                  <a:gd name="T4" fmla="*/ 767 w 857"/>
                  <a:gd name="T5" fmla="*/ 120 h 655"/>
                  <a:gd name="T6" fmla="*/ 706 w 857"/>
                  <a:gd name="T7" fmla="*/ 131 h 655"/>
                  <a:gd name="T8" fmla="*/ 677 w 857"/>
                  <a:gd name="T9" fmla="*/ 149 h 655"/>
                  <a:gd name="T10" fmla="*/ 656 w 857"/>
                  <a:gd name="T11" fmla="*/ 162 h 655"/>
                  <a:gd name="T12" fmla="*/ 642 w 857"/>
                  <a:gd name="T13" fmla="*/ 189 h 655"/>
                  <a:gd name="T14" fmla="*/ 659 w 857"/>
                  <a:gd name="T15" fmla="*/ 217 h 655"/>
                  <a:gd name="T16" fmla="*/ 656 w 857"/>
                  <a:gd name="T17" fmla="*/ 253 h 655"/>
                  <a:gd name="T18" fmla="*/ 629 w 857"/>
                  <a:gd name="T19" fmla="*/ 291 h 655"/>
                  <a:gd name="T20" fmla="*/ 629 w 857"/>
                  <a:gd name="T21" fmla="*/ 325 h 655"/>
                  <a:gd name="T22" fmla="*/ 565 w 857"/>
                  <a:gd name="T23" fmla="*/ 328 h 655"/>
                  <a:gd name="T24" fmla="*/ 570 w 857"/>
                  <a:gd name="T25" fmla="*/ 352 h 655"/>
                  <a:gd name="T26" fmla="*/ 572 w 857"/>
                  <a:gd name="T27" fmla="*/ 390 h 655"/>
                  <a:gd name="T28" fmla="*/ 534 w 857"/>
                  <a:gd name="T29" fmla="*/ 403 h 655"/>
                  <a:gd name="T30" fmla="*/ 520 w 857"/>
                  <a:gd name="T31" fmla="*/ 448 h 655"/>
                  <a:gd name="T32" fmla="*/ 501 w 857"/>
                  <a:gd name="T33" fmla="*/ 500 h 655"/>
                  <a:gd name="T34" fmla="*/ 478 w 857"/>
                  <a:gd name="T35" fmla="*/ 492 h 655"/>
                  <a:gd name="T36" fmla="*/ 447 w 857"/>
                  <a:gd name="T37" fmla="*/ 497 h 655"/>
                  <a:gd name="T38" fmla="*/ 433 w 857"/>
                  <a:gd name="T39" fmla="*/ 517 h 655"/>
                  <a:gd name="T40" fmla="*/ 391 w 857"/>
                  <a:gd name="T41" fmla="*/ 528 h 655"/>
                  <a:gd name="T42" fmla="*/ 350 w 857"/>
                  <a:gd name="T43" fmla="*/ 549 h 655"/>
                  <a:gd name="T44" fmla="*/ 344 w 857"/>
                  <a:gd name="T45" fmla="*/ 621 h 655"/>
                  <a:gd name="T46" fmla="*/ 250 w 857"/>
                  <a:gd name="T47" fmla="*/ 643 h 655"/>
                  <a:gd name="T48" fmla="*/ 142 w 857"/>
                  <a:gd name="T49" fmla="*/ 652 h 655"/>
                  <a:gd name="T50" fmla="*/ 42 w 857"/>
                  <a:gd name="T51" fmla="*/ 630 h 655"/>
                  <a:gd name="T52" fmla="*/ 79 w 857"/>
                  <a:gd name="T53" fmla="*/ 543 h 655"/>
                  <a:gd name="T54" fmla="*/ 21 w 857"/>
                  <a:gd name="T55" fmla="*/ 510 h 655"/>
                  <a:gd name="T56" fmla="*/ 13 w 857"/>
                  <a:gd name="T57" fmla="*/ 430 h 655"/>
                  <a:gd name="T58" fmla="*/ 25 w 857"/>
                  <a:gd name="T59" fmla="*/ 366 h 655"/>
                  <a:gd name="T60" fmla="*/ 9 w 857"/>
                  <a:gd name="T61" fmla="*/ 309 h 655"/>
                  <a:gd name="T62" fmla="*/ 26 w 857"/>
                  <a:gd name="T63" fmla="*/ 285 h 655"/>
                  <a:gd name="T64" fmla="*/ 39 w 857"/>
                  <a:gd name="T65" fmla="*/ 252 h 655"/>
                  <a:gd name="T66" fmla="*/ 45 w 857"/>
                  <a:gd name="T67" fmla="*/ 224 h 655"/>
                  <a:gd name="T68" fmla="*/ 74 w 857"/>
                  <a:gd name="T69" fmla="*/ 228 h 655"/>
                  <a:gd name="T70" fmla="*/ 123 w 857"/>
                  <a:gd name="T71" fmla="*/ 242 h 655"/>
                  <a:gd name="T72" fmla="*/ 156 w 857"/>
                  <a:gd name="T73" fmla="*/ 211 h 655"/>
                  <a:gd name="T74" fmla="*/ 194 w 857"/>
                  <a:gd name="T75" fmla="*/ 187 h 655"/>
                  <a:gd name="T76" fmla="*/ 229 w 857"/>
                  <a:gd name="T77" fmla="*/ 169 h 655"/>
                  <a:gd name="T78" fmla="*/ 255 w 857"/>
                  <a:gd name="T79" fmla="*/ 102 h 655"/>
                  <a:gd name="T80" fmla="*/ 313 w 857"/>
                  <a:gd name="T81" fmla="*/ 69 h 655"/>
                  <a:gd name="T82" fmla="*/ 354 w 857"/>
                  <a:gd name="T83" fmla="*/ 86 h 655"/>
                  <a:gd name="T84" fmla="*/ 395 w 857"/>
                  <a:gd name="T85" fmla="*/ 89 h 655"/>
                  <a:gd name="T86" fmla="*/ 422 w 857"/>
                  <a:gd name="T87" fmla="*/ 94 h 655"/>
                  <a:gd name="T88" fmla="*/ 442 w 857"/>
                  <a:gd name="T89" fmla="*/ 111 h 655"/>
                  <a:gd name="T90" fmla="*/ 467 w 857"/>
                  <a:gd name="T91" fmla="*/ 103 h 655"/>
                  <a:gd name="T92" fmla="*/ 492 w 857"/>
                  <a:gd name="T93" fmla="*/ 91 h 655"/>
                  <a:gd name="T94" fmla="*/ 511 w 857"/>
                  <a:gd name="T95" fmla="*/ 94 h 655"/>
                  <a:gd name="T96" fmla="*/ 529 w 857"/>
                  <a:gd name="T97" fmla="*/ 86 h 655"/>
                  <a:gd name="T98" fmla="*/ 554 w 857"/>
                  <a:gd name="T99" fmla="*/ 67 h 655"/>
                  <a:gd name="T100" fmla="*/ 581 w 857"/>
                  <a:gd name="T101" fmla="*/ 64 h 655"/>
                  <a:gd name="T102" fmla="*/ 581 w 857"/>
                  <a:gd name="T103" fmla="*/ 41 h 655"/>
                  <a:gd name="T104" fmla="*/ 604 w 857"/>
                  <a:gd name="T105" fmla="*/ 9 h 655"/>
                  <a:gd name="T106" fmla="*/ 628 w 857"/>
                  <a:gd name="T107" fmla="*/ 3 h 655"/>
                  <a:gd name="T108" fmla="*/ 642 w 857"/>
                  <a:gd name="T109" fmla="*/ 42 h 655"/>
                  <a:gd name="T110" fmla="*/ 655 w 857"/>
                  <a:gd name="T111" fmla="*/ 66 h 655"/>
                  <a:gd name="T112" fmla="*/ 657 w 857"/>
                  <a:gd name="T113" fmla="*/ 123 h 655"/>
                  <a:gd name="T114" fmla="*/ 724 w 857"/>
                  <a:gd name="T115" fmla="*/ 109 h 655"/>
                  <a:gd name="T116" fmla="*/ 763 w 857"/>
                  <a:gd name="T117" fmla="*/ 76 h 655"/>
                  <a:gd name="T118" fmla="*/ 782 w 857"/>
                  <a:gd name="T119" fmla="*/ 94 h 655"/>
                  <a:gd name="T120" fmla="*/ 822 w 857"/>
                  <a:gd name="T121" fmla="*/ 82 h 6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57" h="655">
                    <a:moveTo>
                      <a:pt x="857" y="94"/>
                    </a:moveTo>
                    <a:lnTo>
                      <a:pt x="853" y="95"/>
                    </a:lnTo>
                    <a:lnTo>
                      <a:pt x="852" y="95"/>
                    </a:lnTo>
                    <a:lnTo>
                      <a:pt x="851" y="95"/>
                    </a:lnTo>
                    <a:lnTo>
                      <a:pt x="848" y="90"/>
                    </a:lnTo>
                    <a:lnTo>
                      <a:pt x="847" y="89"/>
                    </a:lnTo>
                    <a:lnTo>
                      <a:pt x="846" y="90"/>
                    </a:lnTo>
                    <a:lnTo>
                      <a:pt x="846" y="91"/>
                    </a:lnTo>
                    <a:lnTo>
                      <a:pt x="844" y="92"/>
                    </a:lnTo>
                    <a:lnTo>
                      <a:pt x="843" y="92"/>
                    </a:lnTo>
                    <a:lnTo>
                      <a:pt x="843" y="93"/>
                    </a:lnTo>
                    <a:lnTo>
                      <a:pt x="842" y="93"/>
                    </a:lnTo>
                    <a:lnTo>
                      <a:pt x="842" y="94"/>
                    </a:lnTo>
                    <a:lnTo>
                      <a:pt x="840" y="94"/>
                    </a:lnTo>
                    <a:lnTo>
                      <a:pt x="839" y="93"/>
                    </a:lnTo>
                    <a:lnTo>
                      <a:pt x="838" y="93"/>
                    </a:lnTo>
                    <a:lnTo>
                      <a:pt x="836" y="94"/>
                    </a:lnTo>
                    <a:lnTo>
                      <a:pt x="834" y="94"/>
                    </a:lnTo>
                    <a:lnTo>
                      <a:pt x="832" y="94"/>
                    </a:lnTo>
                    <a:lnTo>
                      <a:pt x="832" y="95"/>
                    </a:lnTo>
                    <a:lnTo>
                      <a:pt x="831" y="98"/>
                    </a:lnTo>
                    <a:lnTo>
                      <a:pt x="830" y="99"/>
                    </a:lnTo>
                    <a:lnTo>
                      <a:pt x="829" y="99"/>
                    </a:lnTo>
                    <a:lnTo>
                      <a:pt x="827" y="99"/>
                    </a:lnTo>
                    <a:lnTo>
                      <a:pt x="826" y="99"/>
                    </a:lnTo>
                    <a:lnTo>
                      <a:pt x="826" y="100"/>
                    </a:lnTo>
                    <a:lnTo>
                      <a:pt x="827" y="102"/>
                    </a:lnTo>
                    <a:lnTo>
                      <a:pt x="829" y="103"/>
                    </a:lnTo>
                    <a:lnTo>
                      <a:pt x="832" y="106"/>
                    </a:lnTo>
                    <a:lnTo>
                      <a:pt x="834" y="107"/>
                    </a:lnTo>
                    <a:lnTo>
                      <a:pt x="834" y="108"/>
                    </a:lnTo>
                    <a:lnTo>
                      <a:pt x="835" y="109"/>
                    </a:lnTo>
                    <a:lnTo>
                      <a:pt x="836" y="110"/>
                    </a:lnTo>
                    <a:lnTo>
                      <a:pt x="837" y="110"/>
                    </a:lnTo>
                    <a:lnTo>
                      <a:pt x="837" y="111"/>
                    </a:lnTo>
                    <a:lnTo>
                      <a:pt x="836" y="111"/>
                    </a:lnTo>
                    <a:lnTo>
                      <a:pt x="836" y="115"/>
                    </a:lnTo>
                    <a:lnTo>
                      <a:pt x="835" y="115"/>
                    </a:lnTo>
                    <a:lnTo>
                      <a:pt x="834" y="114"/>
                    </a:lnTo>
                    <a:lnTo>
                      <a:pt x="832" y="111"/>
                    </a:lnTo>
                    <a:lnTo>
                      <a:pt x="831" y="111"/>
                    </a:lnTo>
                    <a:lnTo>
                      <a:pt x="830" y="111"/>
                    </a:lnTo>
                    <a:lnTo>
                      <a:pt x="827" y="111"/>
                    </a:lnTo>
                    <a:lnTo>
                      <a:pt x="826" y="114"/>
                    </a:lnTo>
                    <a:lnTo>
                      <a:pt x="821" y="116"/>
                    </a:lnTo>
                    <a:lnTo>
                      <a:pt x="818" y="118"/>
                    </a:lnTo>
                    <a:lnTo>
                      <a:pt x="817" y="119"/>
                    </a:lnTo>
                    <a:lnTo>
                      <a:pt x="812" y="119"/>
                    </a:lnTo>
                    <a:lnTo>
                      <a:pt x="811" y="119"/>
                    </a:lnTo>
                    <a:lnTo>
                      <a:pt x="810" y="120"/>
                    </a:lnTo>
                    <a:lnTo>
                      <a:pt x="810" y="123"/>
                    </a:lnTo>
                    <a:lnTo>
                      <a:pt x="810" y="124"/>
                    </a:lnTo>
                    <a:lnTo>
                      <a:pt x="806" y="125"/>
                    </a:lnTo>
                    <a:lnTo>
                      <a:pt x="804" y="125"/>
                    </a:lnTo>
                    <a:lnTo>
                      <a:pt x="803" y="125"/>
                    </a:lnTo>
                    <a:lnTo>
                      <a:pt x="801" y="124"/>
                    </a:lnTo>
                    <a:lnTo>
                      <a:pt x="796" y="120"/>
                    </a:lnTo>
                    <a:lnTo>
                      <a:pt x="794" y="120"/>
                    </a:lnTo>
                    <a:lnTo>
                      <a:pt x="791" y="119"/>
                    </a:lnTo>
                    <a:lnTo>
                      <a:pt x="787" y="119"/>
                    </a:lnTo>
                    <a:lnTo>
                      <a:pt x="786" y="119"/>
                    </a:lnTo>
                    <a:lnTo>
                      <a:pt x="783" y="119"/>
                    </a:lnTo>
                    <a:lnTo>
                      <a:pt x="775" y="120"/>
                    </a:lnTo>
                    <a:lnTo>
                      <a:pt x="773" y="120"/>
                    </a:lnTo>
                    <a:lnTo>
                      <a:pt x="771" y="120"/>
                    </a:lnTo>
                    <a:lnTo>
                      <a:pt x="767" y="120"/>
                    </a:lnTo>
                    <a:lnTo>
                      <a:pt x="765" y="120"/>
                    </a:lnTo>
                    <a:lnTo>
                      <a:pt x="761" y="122"/>
                    </a:lnTo>
                    <a:lnTo>
                      <a:pt x="760" y="122"/>
                    </a:lnTo>
                    <a:lnTo>
                      <a:pt x="759" y="122"/>
                    </a:lnTo>
                    <a:lnTo>
                      <a:pt x="758" y="120"/>
                    </a:lnTo>
                    <a:lnTo>
                      <a:pt x="756" y="120"/>
                    </a:lnTo>
                    <a:lnTo>
                      <a:pt x="746" y="122"/>
                    </a:lnTo>
                    <a:lnTo>
                      <a:pt x="744" y="123"/>
                    </a:lnTo>
                    <a:lnTo>
                      <a:pt x="743" y="123"/>
                    </a:lnTo>
                    <a:lnTo>
                      <a:pt x="741" y="123"/>
                    </a:lnTo>
                    <a:lnTo>
                      <a:pt x="740" y="123"/>
                    </a:lnTo>
                    <a:lnTo>
                      <a:pt x="739" y="124"/>
                    </a:lnTo>
                    <a:lnTo>
                      <a:pt x="736" y="124"/>
                    </a:lnTo>
                    <a:lnTo>
                      <a:pt x="732" y="124"/>
                    </a:lnTo>
                    <a:lnTo>
                      <a:pt x="726" y="124"/>
                    </a:lnTo>
                    <a:lnTo>
                      <a:pt x="723" y="124"/>
                    </a:lnTo>
                    <a:lnTo>
                      <a:pt x="718" y="125"/>
                    </a:lnTo>
                    <a:lnTo>
                      <a:pt x="716" y="126"/>
                    </a:lnTo>
                    <a:lnTo>
                      <a:pt x="711" y="129"/>
                    </a:lnTo>
                    <a:lnTo>
                      <a:pt x="710" y="129"/>
                    </a:lnTo>
                    <a:lnTo>
                      <a:pt x="708" y="129"/>
                    </a:lnTo>
                    <a:lnTo>
                      <a:pt x="706" y="131"/>
                    </a:lnTo>
                    <a:lnTo>
                      <a:pt x="702" y="131"/>
                    </a:lnTo>
                    <a:lnTo>
                      <a:pt x="698" y="132"/>
                    </a:lnTo>
                    <a:lnTo>
                      <a:pt x="694" y="133"/>
                    </a:lnTo>
                    <a:lnTo>
                      <a:pt x="694" y="134"/>
                    </a:lnTo>
                    <a:lnTo>
                      <a:pt x="693" y="134"/>
                    </a:lnTo>
                    <a:lnTo>
                      <a:pt x="694" y="136"/>
                    </a:lnTo>
                    <a:lnTo>
                      <a:pt x="696" y="137"/>
                    </a:lnTo>
                    <a:lnTo>
                      <a:pt x="694" y="137"/>
                    </a:lnTo>
                    <a:lnTo>
                      <a:pt x="691" y="139"/>
                    </a:lnTo>
                    <a:lnTo>
                      <a:pt x="689" y="139"/>
                    </a:lnTo>
                    <a:lnTo>
                      <a:pt x="689" y="140"/>
                    </a:lnTo>
                    <a:lnTo>
                      <a:pt x="688" y="140"/>
                    </a:lnTo>
                    <a:lnTo>
                      <a:pt x="688" y="141"/>
                    </a:lnTo>
                    <a:lnTo>
                      <a:pt x="689" y="141"/>
                    </a:lnTo>
                    <a:lnTo>
                      <a:pt x="688" y="142"/>
                    </a:lnTo>
                    <a:lnTo>
                      <a:pt x="688" y="143"/>
                    </a:lnTo>
                    <a:lnTo>
                      <a:pt x="684" y="143"/>
                    </a:lnTo>
                    <a:lnTo>
                      <a:pt x="683" y="144"/>
                    </a:lnTo>
                    <a:lnTo>
                      <a:pt x="682" y="145"/>
                    </a:lnTo>
                    <a:lnTo>
                      <a:pt x="680" y="147"/>
                    </a:lnTo>
                    <a:lnTo>
                      <a:pt x="679" y="148"/>
                    </a:lnTo>
                    <a:lnTo>
                      <a:pt x="677" y="149"/>
                    </a:lnTo>
                    <a:lnTo>
                      <a:pt x="676" y="149"/>
                    </a:lnTo>
                    <a:lnTo>
                      <a:pt x="673" y="149"/>
                    </a:lnTo>
                    <a:lnTo>
                      <a:pt x="672" y="150"/>
                    </a:lnTo>
                    <a:lnTo>
                      <a:pt x="672" y="152"/>
                    </a:lnTo>
                    <a:lnTo>
                      <a:pt x="673" y="154"/>
                    </a:lnTo>
                    <a:lnTo>
                      <a:pt x="673" y="156"/>
                    </a:lnTo>
                    <a:lnTo>
                      <a:pt x="672" y="157"/>
                    </a:lnTo>
                    <a:lnTo>
                      <a:pt x="671" y="157"/>
                    </a:lnTo>
                    <a:lnTo>
                      <a:pt x="670" y="157"/>
                    </a:lnTo>
                    <a:lnTo>
                      <a:pt x="667" y="154"/>
                    </a:lnTo>
                    <a:lnTo>
                      <a:pt x="664" y="152"/>
                    </a:lnTo>
                    <a:lnTo>
                      <a:pt x="663" y="152"/>
                    </a:lnTo>
                    <a:lnTo>
                      <a:pt x="662" y="152"/>
                    </a:lnTo>
                    <a:lnTo>
                      <a:pt x="660" y="154"/>
                    </a:lnTo>
                    <a:lnTo>
                      <a:pt x="659" y="156"/>
                    </a:lnTo>
                    <a:lnTo>
                      <a:pt x="659" y="157"/>
                    </a:lnTo>
                    <a:lnTo>
                      <a:pt x="658" y="158"/>
                    </a:lnTo>
                    <a:lnTo>
                      <a:pt x="657" y="159"/>
                    </a:lnTo>
                    <a:lnTo>
                      <a:pt x="658" y="160"/>
                    </a:lnTo>
                    <a:lnTo>
                      <a:pt x="658" y="161"/>
                    </a:lnTo>
                    <a:lnTo>
                      <a:pt x="657" y="162"/>
                    </a:lnTo>
                    <a:lnTo>
                      <a:pt x="656" y="162"/>
                    </a:lnTo>
                    <a:lnTo>
                      <a:pt x="655" y="162"/>
                    </a:lnTo>
                    <a:lnTo>
                      <a:pt x="654" y="164"/>
                    </a:lnTo>
                    <a:lnTo>
                      <a:pt x="649" y="168"/>
                    </a:lnTo>
                    <a:lnTo>
                      <a:pt x="648" y="169"/>
                    </a:lnTo>
                    <a:lnTo>
                      <a:pt x="645" y="170"/>
                    </a:lnTo>
                    <a:lnTo>
                      <a:pt x="644" y="172"/>
                    </a:lnTo>
                    <a:lnTo>
                      <a:pt x="644" y="173"/>
                    </a:lnTo>
                    <a:lnTo>
                      <a:pt x="644" y="174"/>
                    </a:lnTo>
                    <a:lnTo>
                      <a:pt x="642" y="174"/>
                    </a:lnTo>
                    <a:lnTo>
                      <a:pt x="641" y="175"/>
                    </a:lnTo>
                    <a:lnTo>
                      <a:pt x="639" y="176"/>
                    </a:lnTo>
                    <a:lnTo>
                      <a:pt x="638" y="177"/>
                    </a:lnTo>
                    <a:lnTo>
                      <a:pt x="638" y="178"/>
                    </a:lnTo>
                    <a:lnTo>
                      <a:pt x="638" y="179"/>
                    </a:lnTo>
                    <a:lnTo>
                      <a:pt x="636" y="182"/>
                    </a:lnTo>
                    <a:lnTo>
                      <a:pt x="636" y="183"/>
                    </a:lnTo>
                    <a:lnTo>
                      <a:pt x="636" y="184"/>
                    </a:lnTo>
                    <a:lnTo>
                      <a:pt x="637" y="184"/>
                    </a:lnTo>
                    <a:lnTo>
                      <a:pt x="638" y="185"/>
                    </a:lnTo>
                    <a:lnTo>
                      <a:pt x="639" y="186"/>
                    </a:lnTo>
                    <a:lnTo>
                      <a:pt x="640" y="187"/>
                    </a:lnTo>
                    <a:lnTo>
                      <a:pt x="642" y="189"/>
                    </a:lnTo>
                    <a:lnTo>
                      <a:pt x="644" y="189"/>
                    </a:lnTo>
                    <a:lnTo>
                      <a:pt x="646" y="190"/>
                    </a:lnTo>
                    <a:lnTo>
                      <a:pt x="647" y="191"/>
                    </a:lnTo>
                    <a:lnTo>
                      <a:pt x="647" y="193"/>
                    </a:lnTo>
                    <a:lnTo>
                      <a:pt x="647" y="194"/>
                    </a:lnTo>
                    <a:lnTo>
                      <a:pt x="650" y="197"/>
                    </a:lnTo>
                    <a:lnTo>
                      <a:pt x="651" y="198"/>
                    </a:lnTo>
                    <a:lnTo>
                      <a:pt x="653" y="201"/>
                    </a:lnTo>
                    <a:lnTo>
                      <a:pt x="654" y="202"/>
                    </a:lnTo>
                    <a:lnTo>
                      <a:pt x="654" y="203"/>
                    </a:lnTo>
                    <a:lnTo>
                      <a:pt x="654" y="204"/>
                    </a:lnTo>
                    <a:lnTo>
                      <a:pt x="654" y="206"/>
                    </a:lnTo>
                    <a:lnTo>
                      <a:pt x="655" y="206"/>
                    </a:lnTo>
                    <a:lnTo>
                      <a:pt x="655" y="207"/>
                    </a:lnTo>
                    <a:lnTo>
                      <a:pt x="656" y="208"/>
                    </a:lnTo>
                    <a:lnTo>
                      <a:pt x="656" y="209"/>
                    </a:lnTo>
                    <a:lnTo>
                      <a:pt x="656" y="210"/>
                    </a:lnTo>
                    <a:lnTo>
                      <a:pt x="655" y="211"/>
                    </a:lnTo>
                    <a:lnTo>
                      <a:pt x="654" y="214"/>
                    </a:lnTo>
                    <a:lnTo>
                      <a:pt x="655" y="215"/>
                    </a:lnTo>
                    <a:lnTo>
                      <a:pt x="656" y="216"/>
                    </a:lnTo>
                    <a:lnTo>
                      <a:pt x="659" y="217"/>
                    </a:lnTo>
                    <a:lnTo>
                      <a:pt x="660" y="218"/>
                    </a:lnTo>
                    <a:lnTo>
                      <a:pt x="660" y="219"/>
                    </a:lnTo>
                    <a:lnTo>
                      <a:pt x="660" y="220"/>
                    </a:lnTo>
                    <a:lnTo>
                      <a:pt x="660" y="221"/>
                    </a:lnTo>
                    <a:lnTo>
                      <a:pt x="660" y="223"/>
                    </a:lnTo>
                    <a:lnTo>
                      <a:pt x="660" y="225"/>
                    </a:lnTo>
                    <a:lnTo>
                      <a:pt x="662" y="226"/>
                    </a:lnTo>
                    <a:lnTo>
                      <a:pt x="662" y="227"/>
                    </a:lnTo>
                    <a:lnTo>
                      <a:pt x="663" y="227"/>
                    </a:lnTo>
                    <a:lnTo>
                      <a:pt x="663" y="229"/>
                    </a:lnTo>
                    <a:lnTo>
                      <a:pt x="662" y="231"/>
                    </a:lnTo>
                    <a:lnTo>
                      <a:pt x="659" y="233"/>
                    </a:lnTo>
                    <a:lnTo>
                      <a:pt x="657" y="235"/>
                    </a:lnTo>
                    <a:lnTo>
                      <a:pt x="657" y="237"/>
                    </a:lnTo>
                    <a:lnTo>
                      <a:pt x="658" y="239"/>
                    </a:lnTo>
                    <a:lnTo>
                      <a:pt x="662" y="243"/>
                    </a:lnTo>
                    <a:lnTo>
                      <a:pt x="663" y="244"/>
                    </a:lnTo>
                    <a:lnTo>
                      <a:pt x="664" y="245"/>
                    </a:lnTo>
                    <a:lnTo>
                      <a:pt x="663" y="246"/>
                    </a:lnTo>
                    <a:lnTo>
                      <a:pt x="662" y="249"/>
                    </a:lnTo>
                    <a:lnTo>
                      <a:pt x="657" y="252"/>
                    </a:lnTo>
                    <a:lnTo>
                      <a:pt x="656" y="253"/>
                    </a:lnTo>
                    <a:lnTo>
                      <a:pt x="656" y="257"/>
                    </a:lnTo>
                    <a:lnTo>
                      <a:pt x="656" y="258"/>
                    </a:lnTo>
                    <a:lnTo>
                      <a:pt x="656" y="259"/>
                    </a:lnTo>
                    <a:lnTo>
                      <a:pt x="655" y="259"/>
                    </a:lnTo>
                    <a:lnTo>
                      <a:pt x="654" y="260"/>
                    </a:lnTo>
                    <a:lnTo>
                      <a:pt x="654" y="262"/>
                    </a:lnTo>
                    <a:lnTo>
                      <a:pt x="653" y="264"/>
                    </a:lnTo>
                    <a:lnTo>
                      <a:pt x="651" y="264"/>
                    </a:lnTo>
                    <a:lnTo>
                      <a:pt x="645" y="267"/>
                    </a:lnTo>
                    <a:lnTo>
                      <a:pt x="642" y="268"/>
                    </a:lnTo>
                    <a:lnTo>
                      <a:pt x="641" y="270"/>
                    </a:lnTo>
                    <a:lnTo>
                      <a:pt x="640" y="273"/>
                    </a:lnTo>
                    <a:lnTo>
                      <a:pt x="638" y="277"/>
                    </a:lnTo>
                    <a:lnTo>
                      <a:pt x="637" y="278"/>
                    </a:lnTo>
                    <a:lnTo>
                      <a:pt x="634" y="279"/>
                    </a:lnTo>
                    <a:lnTo>
                      <a:pt x="630" y="283"/>
                    </a:lnTo>
                    <a:lnTo>
                      <a:pt x="630" y="284"/>
                    </a:lnTo>
                    <a:lnTo>
                      <a:pt x="630" y="285"/>
                    </a:lnTo>
                    <a:lnTo>
                      <a:pt x="630" y="286"/>
                    </a:lnTo>
                    <a:lnTo>
                      <a:pt x="630" y="289"/>
                    </a:lnTo>
                    <a:lnTo>
                      <a:pt x="630" y="290"/>
                    </a:lnTo>
                    <a:lnTo>
                      <a:pt x="629" y="291"/>
                    </a:lnTo>
                    <a:lnTo>
                      <a:pt x="628" y="292"/>
                    </a:lnTo>
                    <a:lnTo>
                      <a:pt x="625" y="292"/>
                    </a:lnTo>
                    <a:lnTo>
                      <a:pt x="624" y="292"/>
                    </a:lnTo>
                    <a:lnTo>
                      <a:pt x="623" y="292"/>
                    </a:lnTo>
                    <a:lnTo>
                      <a:pt x="623" y="293"/>
                    </a:lnTo>
                    <a:lnTo>
                      <a:pt x="623" y="294"/>
                    </a:lnTo>
                    <a:lnTo>
                      <a:pt x="623" y="296"/>
                    </a:lnTo>
                    <a:lnTo>
                      <a:pt x="623" y="298"/>
                    </a:lnTo>
                    <a:lnTo>
                      <a:pt x="625" y="300"/>
                    </a:lnTo>
                    <a:lnTo>
                      <a:pt x="627" y="302"/>
                    </a:lnTo>
                    <a:lnTo>
                      <a:pt x="629" y="303"/>
                    </a:lnTo>
                    <a:lnTo>
                      <a:pt x="632" y="306"/>
                    </a:lnTo>
                    <a:lnTo>
                      <a:pt x="633" y="308"/>
                    </a:lnTo>
                    <a:lnTo>
                      <a:pt x="631" y="312"/>
                    </a:lnTo>
                    <a:lnTo>
                      <a:pt x="631" y="313"/>
                    </a:lnTo>
                    <a:lnTo>
                      <a:pt x="632" y="317"/>
                    </a:lnTo>
                    <a:lnTo>
                      <a:pt x="632" y="318"/>
                    </a:lnTo>
                    <a:lnTo>
                      <a:pt x="632" y="319"/>
                    </a:lnTo>
                    <a:lnTo>
                      <a:pt x="631" y="320"/>
                    </a:lnTo>
                    <a:lnTo>
                      <a:pt x="630" y="323"/>
                    </a:lnTo>
                    <a:lnTo>
                      <a:pt x="629" y="324"/>
                    </a:lnTo>
                    <a:lnTo>
                      <a:pt x="629" y="325"/>
                    </a:lnTo>
                    <a:lnTo>
                      <a:pt x="629" y="326"/>
                    </a:lnTo>
                    <a:lnTo>
                      <a:pt x="629" y="327"/>
                    </a:lnTo>
                    <a:lnTo>
                      <a:pt x="628" y="328"/>
                    </a:lnTo>
                    <a:lnTo>
                      <a:pt x="625" y="329"/>
                    </a:lnTo>
                    <a:lnTo>
                      <a:pt x="624" y="329"/>
                    </a:lnTo>
                    <a:lnTo>
                      <a:pt x="623" y="331"/>
                    </a:lnTo>
                    <a:lnTo>
                      <a:pt x="623" y="332"/>
                    </a:lnTo>
                    <a:lnTo>
                      <a:pt x="622" y="332"/>
                    </a:lnTo>
                    <a:lnTo>
                      <a:pt x="621" y="332"/>
                    </a:lnTo>
                    <a:lnTo>
                      <a:pt x="619" y="331"/>
                    </a:lnTo>
                    <a:lnTo>
                      <a:pt x="619" y="332"/>
                    </a:lnTo>
                    <a:lnTo>
                      <a:pt x="618" y="334"/>
                    </a:lnTo>
                    <a:lnTo>
                      <a:pt x="613" y="335"/>
                    </a:lnTo>
                    <a:lnTo>
                      <a:pt x="605" y="335"/>
                    </a:lnTo>
                    <a:lnTo>
                      <a:pt x="597" y="336"/>
                    </a:lnTo>
                    <a:lnTo>
                      <a:pt x="595" y="336"/>
                    </a:lnTo>
                    <a:lnTo>
                      <a:pt x="590" y="335"/>
                    </a:lnTo>
                    <a:lnTo>
                      <a:pt x="586" y="335"/>
                    </a:lnTo>
                    <a:lnTo>
                      <a:pt x="585" y="334"/>
                    </a:lnTo>
                    <a:lnTo>
                      <a:pt x="582" y="333"/>
                    </a:lnTo>
                    <a:lnTo>
                      <a:pt x="579" y="333"/>
                    </a:lnTo>
                    <a:lnTo>
                      <a:pt x="565" y="328"/>
                    </a:lnTo>
                    <a:lnTo>
                      <a:pt x="564" y="328"/>
                    </a:lnTo>
                    <a:lnTo>
                      <a:pt x="561" y="328"/>
                    </a:lnTo>
                    <a:lnTo>
                      <a:pt x="560" y="329"/>
                    </a:lnTo>
                    <a:lnTo>
                      <a:pt x="559" y="331"/>
                    </a:lnTo>
                    <a:lnTo>
                      <a:pt x="559" y="332"/>
                    </a:lnTo>
                    <a:lnTo>
                      <a:pt x="559" y="333"/>
                    </a:lnTo>
                    <a:lnTo>
                      <a:pt x="559" y="334"/>
                    </a:lnTo>
                    <a:lnTo>
                      <a:pt x="558" y="335"/>
                    </a:lnTo>
                    <a:lnTo>
                      <a:pt x="556" y="336"/>
                    </a:lnTo>
                    <a:lnTo>
                      <a:pt x="556" y="337"/>
                    </a:lnTo>
                    <a:lnTo>
                      <a:pt x="559" y="338"/>
                    </a:lnTo>
                    <a:lnTo>
                      <a:pt x="559" y="340"/>
                    </a:lnTo>
                    <a:lnTo>
                      <a:pt x="560" y="342"/>
                    </a:lnTo>
                    <a:lnTo>
                      <a:pt x="560" y="343"/>
                    </a:lnTo>
                    <a:lnTo>
                      <a:pt x="562" y="345"/>
                    </a:lnTo>
                    <a:lnTo>
                      <a:pt x="562" y="346"/>
                    </a:lnTo>
                    <a:lnTo>
                      <a:pt x="563" y="348"/>
                    </a:lnTo>
                    <a:lnTo>
                      <a:pt x="563" y="350"/>
                    </a:lnTo>
                    <a:lnTo>
                      <a:pt x="564" y="350"/>
                    </a:lnTo>
                    <a:lnTo>
                      <a:pt x="565" y="350"/>
                    </a:lnTo>
                    <a:lnTo>
                      <a:pt x="567" y="350"/>
                    </a:lnTo>
                    <a:lnTo>
                      <a:pt x="570" y="352"/>
                    </a:lnTo>
                    <a:lnTo>
                      <a:pt x="572" y="351"/>
                    </a:lnTo>
                    <a:lnTo>
                      <a:pt x="573" y="352"/>
                    </a:lnTo>
                    <a:lnTo>
                      <a:pt x="573" y="354"/>
                    </a:lnTo>
                    <a:lnTo>
                      <a:pt x="573" y="356"/>
                    </a:lnTo>
                    <a:lnTo>
                      <a:pt x="575" y="357"/>
                    </a:lnTo>
                    <a:lnTo>
                      <a:pt x="576" y="358"/>
                    </a:lnTo>
                    <a:lnTo>
                      <a:pt x="577" y="358"/>
                    </a:lnTo>
                    <a:lnTo>
                      <a:pt x="576" y="360"/>
                    </a:lnTo>
                    <a:lnTo>
                      <a:pt x="575" y="365"/>
                    </a:lnTo>
                    <a:lnTo>
                      <a:pt x="575" y="366"/>
                    </a:lnTo>
                    <a:lnTo>
                      <a:pt x="576" y="367"/>
                    </a:lnTo>
                    <a:lnTo>
                      <a:pt x="576" y="368"/>
                    </a:lnTo>
                    <a:lnTo>
                      <a:pt x="577" y="369"/>
                    </a:lnTo>
                    <a:lnTo>
                      <a:pt x="577" y="370"/>
                    </a:lnTo>
                    <a:lnTo>
                      <a:pt x="579" y="370"/>
                    </a:lnTo>
                    <a:lnTo>
                      <a:pt x="579" y="371"/>
                    </a:lnTo>
                    <a:lnTo>
                      <a:pt x="580" y="373"/>
                    </a:lnTo>
                    <a:lnTo>
                      <a:pt x="582" y="376"/>
                    </a:lnTo>
                    <a:lnTo>
                      <a:pt x="584" y="378"/>
                    </a:lnTo>
                    <a:lnTo>
                      <a:pt x="584" y="380"/>
                    </a:lnTo>
                    <a:lnTo>
                      <a:pt x="573" y="388"/>
                    </a:lnTo>
                    <a:lnTo>
                      <a:pt x="572" y="390"/>
                    </a:lnTo>
                    <a:lnTo>
                      <a:pt x="571" y="390"/>
                    </a:lnTo>
                    <a:lnTo>
                      <a:pt x="569" y="390"/>
                    </a:lnTo>
                    <a:lnTo>
                      <a:pt x="567" y="393"/>
                    </a:lnTo>
                    <a:lnTo>
                      <a:pt x="567" y="394"/>
                    </a:lnTo>
                    <a:lnTo>
                      <a:pt x="565" y="394"/>
                    </a:lnTo>
                    <a:lnTo>
                      <a:pt x="564" y="394"/>
                    </a:lnTo>
                    <a:lnTo>
                      <a:pt x="563" y="394"/>
                    </a:lnTo>
                    <a:lnTo>
                      <a:pt x="559" y="396"/>
                    </a:lnTo>
                    <a:lnTo>
                      <a:pt x="556" y="398"/>
                    </a:lnTo>
                    <a:lnTo>
                      <a:pt x="552" y="395"/>
                    </a:lnTo>
                    <a:lnTo>
                      <a:pt x="550" y="395"/>
                    </a:lnTo>
                    <a:lnTo>
                      <a:pt x="547" y="398"/>
                    </a:lnTo>
                    <a:lnTo>
                      <a:pt x="546" y="398"/>
                    </a:lnTo>
                    <a:lnTo>
                      <a:pt x="545" y="398"/>
                    </a:lnTo>
                    <a:lnTo>
                      <a:pt x="544" y="398"/>
                    </a:lnTo>
                    <a:lnTo>
                      <a:pt x="543" y="398"/>
                    </a:lnTo>
                    <a:lnTo>
                      <a:pt x="542" y="398"/>
                    </a:lnTo>
                    <a:lnTo>
                      <a:pt x="539" y="398"/>
                    </a:lnTo>
                    <a:lnTo>
                      <a:pt x="537" y="399"/>
                    </a:lnTo>
                    <a:lnTo>
                      <a:pt x="535" y="401"/>
                    </a:lnTo>
                    <a:lnTo>
                      <a:pt x="535" y="402"/>
                    </a:lnTo>
                    <a:lnTo>
                      <a:pt x="534" y="403"/>
                    </a:lnTo>
                    <a:lnTo>
                      <a:pt x="535" y="411"/>
                    </a:lnTo>
                    <a:lnTo>
                      <a:pt x="535" y="413"/>
                    </a:lnTo>
                    <a:lnTo>
                      <a:pt x="533" y="415"/>
                    </a:lnTo>
                    <a:lnTo>
                      <a:pt x="532" y="417"/>
                    </a:lnTo>
                    <a:lnTo>
                      <a:pt x="529" y="418"/>
                    </a:lnTo>
                    <a:lnTo>
                      <a:pt x="529" y="419"/>
                    </a:lnTo>
                    <a:lnTo>
                      <a:pt x="529" y="421"/>
                    </a:lnTo>
                    <a:lnTo>
                      <a:pt x="530" y="423"/>
                    </a:lnTo>
                    <a:lnTo>
                      <a:pt x="532" y="423"/>
                    </a:lnTo>
                    <a:lnTo>
                      <a:pt x="532" y="424"/>
                    </a:lnTo>
                    <a:lnTo>
                      <a:pt x="532" y="425"/>
                    </a:lnTo>
                    <a:lnTo>
                      <a:pt x="532" y="427"/>
                    </a:lnTo>
                    <a:lnTo>
                      <a:pt x="532" y="428"/>
                    </a:lnTo>
                    <a:lnTo>
                      <a:pt x="532" y="429"/>
                    </a:lnTo>
                    <a:lnTo>
                      <a:pt x="528" y="434"/>
                    </a:lnTo>
                    <a:lnTo>
                      <a:pt x="527" y="435"/>
                    </a:lnTo>
                    <a:lnTo>
                      <a:pt x="525" y="436"/>
                    </a:lnTo>
                    <a:lnTo>
                      <a:pt x="524" y="436"/>
                    </a:lnTo>
                    <a:lnTo>
                      <a:pt x="521" y="438"/>
                    </a:lnTo>
                    <a:lnTo>
                      <a:pt x="520" y="442"/>
                    </a:lnTo>
                    <a:lnTo>
                      <a:pt x="520" y="444"/>
                    </a:lnTo>
                    <a:lnTo>
                      <a:pt x="520" y="448"/>
                    </a:lnTo>
                    <a:lnTo>
                      <a:pt x="522" y="451"/>
                    </a:lnTo>
                    <a:lnTo>
                      <a:pt x="522" y="453"/>
                    </a:lnTo>
                    <a:lnTo>
                      <a:pt x="522" y="454"/>
                    </a:lnTo>
                    <a:lnTo>
                      <a:pt x="521" y="458"/>
                    </a:lnTo>
                    <a:lnTo>
                      <a:pt x="521" y="460"/>
                    </a:lnTo>
                    <a:lnTo>
                      <a:pt x="521" y="463"/>
                    </a:lnTo>
                    <a:lnTo>
                      <a:pt x="521" y="465"/>
                    </a:lnTo>
                    <a:lnTo>
                      <a:pt x="522" y="471"/>
                    </a:lnTo>
                    <a:lnTo>
                      <a:pt x="525" y="477"/>
                    </a:lnTo>
                    <a:lnTo>
                      <a:pt x="525" y="478"/>
                    </a:lnTo>
                    <a:lnTo>
                      <a:pt x="524" y="478"/>
                    </a:lnTo>
                    <a:lnTo>
                      <a:pt x="521" y="480"/>
                    </a:lnTo>
                    <a:lnTo>
                      <a:pt x="520" y="483"/>
                    </a:lnTo>
                    <a:lnTo>
                      <a:pt x="513" y="493"/>
                    </a:lnTo>
                    <a:lnTo>
                      <a:pt x="512" y="493"/>
                    </a:lnTo>
                    <a:lnTo>
                      <a:pt x="511" y="494"/>
                    </a:lnTo>
                    <a:lnTo>
                      <a:pt x="511" y="495"/>
                    </a:lnTo>
                    <a:lnTo>
                      <a:pt x="509" y="497"/>
                    </a:lnTo>
                    <a:lnTo>
                      <a:pt x="507" y="499"/>
                    </a:lnTo>
                    <a:lnTo>
                      <a:pt x="505" y="500"/>
                    </a:lnTo>
                    <a:lnTo>
                      <a:pt x="503" y="499"/>
                    </a:lnTo>
                    <a:lnTo>
                      <a:pt x="501" y="500"/>
                    </a:lnTo>
                    <a:lnTo>
                      <a:pt x="498" y="502"/>
                    </a:lnTo>
                    <a:lnTo>
                      <a:pt x="494" y="502"/>
                    </a:lnTo>
                    <a:lnTo>
                      <a:pt x="493" y="501"/>
                    </a:lnTo>
                    <a:lnTo>
                      <a:pt x="491" y="496"/>
                    </a:lnTo>
                    <a:lnTo>
                      <a:pt x="489" y="495"/>
                    </a:lnTo>
                    <a:lnTo>
                      <a:pt x="489" y="494"/>
                    </a:lnTo>
                    <a:lnTo>
                      <a:pt x="489" y="491"/>
                    </a:lnTo>
                    <a:lnTo>
                      <a:pt x="487" y="491"/>
                    </a:lnTo>
                    <a:lnTo>
                      <a:pt x="487" y="490"/>
                    </a:lnTo>
                    <a:lnTo>
                      <a:pt x="484" y="490"/>
                    </a:lnTo>
                    <a:lnTo>
                      <a:pt x="481" y="487"/>
                    </a:lnTo>
                    <a:lnTo>
                      <a:pt x="478" y="486"/>
                    </a:lnTo>
                    <a:lnTo>
                      <a:pt x="477" y="486"/>
                    </a:lnTo>
                    <a:lnTo>
                      <a:pt x="475" y="487"/>
                    </a:lnTo>
                    <a:lnTo>
                      <a:pt x="473" y="488"/>
                    </a:lnTo>
                    <a:lnTo>
                      <a:pt x="472" y="490"/>
                    </a:lnTo>
                    <a:lnTo>
                      <a:pt x="473" y="491"/>
                    </a:lnTo>
                    <a:lnTo>
                      <a:pt x="474" y="491"/>
                    </a:lnTo>
                    <a:lnTo>
                      <a:pt x="478" y="491"/>
                    </a:lnTo>
                    <a:lnTo>
                      <a:pt x="479" y="491"/>
                    </a:lnTo>
                    <a:lnTo>
                      <a:pt x="479" y="492"/>
                    </a:lnTo>
                    <a:lnTo>
                      <a:pt x="478" y="492"/>
                    </a:lnTo>
                    <a:lnTo>
                      <a:pt x="477" y="493"/>
                    </a:lnTo>
                    <a:lnTo>
                      <a:pt x="476" y="493"/>
                    </a:lnTo>
                    <a:lnTo>
                      <a:pt x="474" y="493"/>
                    </a:lnTo>
                    <a:lnTo>
                      <a:pt x="468" y="491"/>
                    </a:lnTo>
                    <a:lnTo>
                      <a:pt x="466" y="491"/>
                    </a:lnTo>
                    <a:lnTo>
                      <a:pt x="464" y="491"/>
                    </a:lnTo>
                    <a:lnTo>
                      <a:pt x="463" y="491"/>
                    </a:lnTo>
                    <a:lnTo>
                      <a:pt x="461" y="490"/>
                    </a:lnTo>
                    <a:lnTo>
                      <a:pt x="460" y="488"/>
                    </a:lnTo>
                    <a:lnTo>
                      <a:pt x="459" y="487"/>
                    </a:lnTo>
                    <a:lnTo>
                      <a:pt x="458" y="487"/>
                    </a:lnTo>
                    <a:lnTo>
                      <a:pt x="457" y="486"/>
                    </a:lnTo>
                    <a:lnTo>
                      <a:pt x="455" y="486"/>
                    </a:lnTo>
                    <a:lnTo>
                      <a:pt x="455" y="487"/>
                    </a:lnTo>
                    <a:lnTo>
                      <a:pt x="453" y="491"/>
                    </a:lnTo>
                    <a:lnTo>
                      <a:pt x="452" y="491"/>
                    </a:lnTo>
                    <a:lnTo>
                      <a:pt x="452" y="492"/>
                    </a:lnTo>
                    <a:lnTo>
                      <a:pt x="450" y="493"/>
                    </a:lnTo>
                    <a:lnTo>
                      <a:pt x="450" y="494"/>
                    </a:lnTo>
                    <a:lnTo>
                      <a:pt x="450" y="495"/>
                    </a:lnTo>
                    <a:lnTo>
                      <a:pt x="450" y="496"/>
                    </a:lnTo>
                    <a:lnTo>
                      <a:pt x="447" y="497"/>
                    </a:lnTo>
                    <a:lnTo>
                      <a:pt x="446" y="499"/>
                    </a:lnTo>
                    <a:lnTo>
                      <a:pt x="444" y="500"/>
                    </a:lnTo>
                    <a:lnTo>
                      <a:pt x="442" y="500"/>
                    </a:lnTo>
                    <a:lnTo>
                      <a:pt x="440" y="500"/>
                    </a:lnTo>
                    <a:lnTo>
                      <a:pt x="439" y="500"/>
                    </a:lnTo>
                    <a:lnTo>
                      <a:pt x="438" y="501"/>
                    </a:lnTo>
                    <a:lnTo>
                      <a:pt x="434" y="504"/>
                    </a:lnTo>
                    <a:lnTo>
                      <a:pt x="432" y="507"/>
                    </a:lnTo>
                    <a:lnTo>
                      <a:pt x="431" y="507"/>
                    </a:lnTo>
                    <a:lnTo>
                      <a:pt x="429" y="508"/>
                    </a:lnTo>
                    <a:lnTo>
                      <a:pt x="427" y="508"/>
                    </a:lnTo>
                    <a:lnTo>
                      <a:pt x="423" y="507"/>
                    </a:lnTo>
                    <a:lnTo>
                      <a:pt x="421" y="507"/>
                    </a:lnTo>
                    <a:lnTo>
                      <a:pt x="421" y="509"/>
                    </a:lnTo>
                    <a:lnTo>
                      <a:pt x="422" y="510"/>
                    </a:lnTo>
                    <a:lnTo>
                      <a:pt x="423" y="511"/>
                    </a:lnTo>
                    <a:lnTo>
                      <a:pt x="423" y="515"/>
                    </a:lnTo>
                    <a:lnTo>
                      <a:pt x="424" y="516"/>
                    </a:lnTo>
                    <a:lnTo>
                      <a:pt x="425" y="516"/>
                    </a:lnTo>
                    <a:lnTo>
                      <a:pt x="426" y="517"/>
                    </a:lnTo>
                    <a:lnTo>
                      <a:pt x="431" y="516"/>
                    </a:lnTo>
                    <a:lnTo>
                      <a:pt x="433" y="517"/>
                    </a:lnTo>
                    <a:lnTo>
                      <a:pt x="433" y="519"/>
                    </a:lnTo>
                    <a:lnTo>
                      <a:pt x="433" y="521"/>
                    </a:lnTo>
                    <a:lnTo>
                      <a:pt x="432" y="521"/>
                    </a:lnTo>
                    <a:lnTo>
                      <a:pt x="430" y="521"/>
                    </a:lnTo>
                    <a:lnTo>
                      <a:pt x="429" y="521"/>
                    </a:lnTo>
                    <a:lnTo>
                      <a:pt x="427" y="522"/>
                    </a:lnTo>
                    <a:lnTo>
                      <a:pt x="423" y="525"/>
                    </a:lnTo>
                    <a:lnTo>
                      <a:pt x="422" y="526"/>
                    </a:lnTo>
                    <a:lnTo>
                      <a:pt x="418" y="526"/>
                    </a:lnTo>
                    <a:lnTo>
                      <a:pt x="417" y="527"/>
                    </a:lnTo>
                    <a:lnTo>
                      <a:pt x="413" y="528"/>
                    </a:lnTo>
                    <a:lnTo>
                      <a:pt x="409" y="529"/>
                    </a:lnTo>
                    <a:lnTo>
                      <a:pt x="408" y="529"/>
                    </a:lnTo>
                    <a:lnTo>
                      <a:pt x="404" y="529"/>
                    </a:lnTo>
                    <a:lnTo>
                      <a:pt x="401" y="529"/>
                    </a:lnTo>
                    <a:lnTo>
                      <a:pt x="400" y="529"/>
                    </a:lnTo>
                    <a:lnTo>
                      <a:pt x="399" y="529"/>
                    </a:lnTo>
                    <a:lnTo>
                      <a:pt x="397" y="528"/>
                    </a:lnTo>
                    <a:lnTo>
                      <a:pt x="396" y="527"/>
                    </a:lnTo>
                    <a:lnTo>
                      <a:pt x="395" y="527"/>
                    </a:lnTo>
                    <a:lnTo>
                      <a:pt x="392" y="528"/>
                    </a:lnTo>
                    <a:lnTo>
                      <a:pt x="391" y="528"/>
                    </a:lnTo>
                    <a:lnTo>
                      <a:pt x="389" y="528"/>
                    </a:lnTo>
                    <a:lnTo>
                      <a:pt x="389" y="527"/>
                    </a:lnTo>
                    <a:lnTo>
                      <a:pt x="388" y="527"/>
                    </a:lnTo>
                    <a:lnTo>
                      <a:pt x="388" y="526"/>
                    </a:lnTo>
                    <a:lnTo>
                      <a:pt x="389" y="526"/>
                    </a:lnTo>
                    <a:lnTo>
                      <a:pt x="389" y="525"/>
                    </a:lnTo>
                    <a:lnTo>
                      <a:pt x="389" y="524"/>
                    </a:lnTo>
                    <a:lnTo>
                      <a:pt x="388" y="522"/>
                    </a:lnTo>
                    <a:lnTo>
                      <a:pt x="384" y="522"/>
                    </a:lnTo>
                    <a:lnTo>
                      <a:pt x="382" y="522"/>
                    </a:lnTo>
                    <a:lnTo>
                      <a:pt x="378" y="525"/>
                    </a:lnTo>
                    <a:lnTo>
                      <a:pt x="375" y="526"/>
                    </a:lnTo>
                    <a:lnTo>
                      <a:pt x="374" y="528"/>
                    </a:lnTo>
                    <a:lnTo>
                      <a:pt x="373" y="529"/>
                    </a:lnTo>
                    <a:lnTo>
                      <a:pt x="371" y="529"/>
                    </a:lnTo>
                    <a:lnTo>
                      <a:pt x="370" y="530"/>
                    </a:lnTo>
                    <a:lnTo>
                      <a:pt x="367" y="538"/>
                    </a:lnTo>
                    <a:lnTo>
                      <a:pt x="366" y="539"/>
                    </a:lnTo>
                    <a:lnTo>
                      <a:pt x="361" y="545"/>
                    </a:lnTo>
                    <a:lnTo>
                      <a:pt x="360" y="546"/>
                    </a:lnTo>
                    <a:lnTo>
                      <a:pt x="352" y="547"/>
                    </a:lnTo>
                    <a:lnTo>
                      <a:pt x="350" y="549"/>
                    </a:lnTo>
                    <a:lnTo>
                      <a:pt x="349" y="550"/>
                    </a:lnTo>
                    <a:lnTo>
                      <a:pt x="344" y="571"/>
                    </a:lnTo>
                    <a:lnTo>
                      <a:pt x="344" y="575"/>
                    </a:lnTo>
                    <a:lnTo>
                      <a:pt x="345" y="578"/>
                    </a:lnTo>
                    <a:lnTo>
                      <a:pt x="346" y="579"/>
                    </a:lnTo>
                    <a:lnTo>
                      <a:pt x="346" y="580"/>
                    </a:lnTo>
                    <a:lnTo>
                      <a:pt x="347" y="582"/>
                    </a:lnTo>
                    <a:lnTo>
                      <a:pt x="347" y="583"/>
                    </a:lnTo>
                    <a:lnTo>
                      <a:pt x="346" y="593"/>
                    </a:lnTo>
                    <a:lnTo>
                      <a:pt x="346" y="596"/>
                    </a:lnTo>
                    <a:lnTo>
                      <a:pt x="346" y="597"/>
                    </a:lnTo>
                    <a:lnTo>
                      <a:pt x="341" y="605"/>
                    </a:lnTo>
                    <a:lnTo>
                      <a:pt x="341" y="609"/>
                    </a:lnTo>
                    <a:lnTo>
                      <a:pt x="340" y="610"/>
                    </a:lnTo>
                    <a:lnTo>
                      <a:pt x="341" y="610"/>
                    </a:lnTo>
                    <a:lnTo>
                      <a:pt x="344" y="612"/>
                    </a:lnTo>
                    <a:lnTo>
                      <a:pt x="346" y="614"/>
                    </a:lnTo>
                    <a:lnTo>
                      <a:pt x="347" y="616"/>
                    </a:lnTo>
                    <a:lnTo>
                      <a:pt x="348" y="617"/>
                    </a:lnTo>
                    <a:lnTo>
                      <a:pt x="347" y="617"/>
                    </a:lnTo>
                    <a:lnTo>
                      <a:pt x="346" y="619"/>
                    </a:lnTo>
                    <a:lnTo>
                      <a:pt x="344" y="621"/>
                    </a:lnTo>
                    <a:lnTo>
                      <a:pt x="339" y="625"/>
                    </a:lnTo>
                    <a:lnTo>
                      <a:pt x="335" y="626"/>
                    </a:lnTo>
                    <a:lnTo>
                      <a:pt x="331" y="627"/>
                    </a:lnTo>
                    <a:lnTo>
                      <a:pt x="328" y="628"/>
                    </a:lnTo>
                    <a:lnTo>
                      <a:pt x="324" y="629"/>
                    </a:lnTo>
                    <a:lnTo>
                      <a:pt x="321" y="630"/>
                    </a:lnTo>
                    <a:lnTo>
                      <a:pt x="317" y="631"/>
                    </a:lnTo>
                    <a:lnTo>
                      <a:pt x="313" y="633"/>
                    </a:lnTo>
                    <a:lnTo>
                      <a:pt x="310" y="634"/>
                    </a:lnTo>
                    <a:lnTo>
                      <a:pt x="306" y="635"/>
                    </a:lnTo>
                    <a:lnTo>
                      <a:pt x="303" y="635"/>
                    </a:lnTo>
                    <a:lnTo>
                      <a:pt x="300" y="636"/>
                    </a:lnTo>
                    <a:lnTo>
                      <a:pt x="296" y="637"/>
                    </a:lnTo>
                    <a:lnTo>
                      <a:pt x="293" y="638"/>
                    </a:lnTo>
                    <a:lnTo>
                      <a:pt x="289" y="639"/>
                    </a:lnTo>
                    <a:lnTo>
                      <a:pt x="286" y="641"/>
                    </a:lnTo>
                    <a:lnTo>
                      <a:pt x="283" y="642"/>
                    </a:lnTo>
                    <a:lnTo>
                      <a:pt x="279" y="643"/>
                    </a:lnTo>
                    <a:lnTo>
                      <a:pt x="270" y="645"/>
                    </a:lnTo>
                    <a:lnTo>
                      <a:pt x="268" y="645"/>
                    </a:lnTo>
                    <a:lnTo>
                      <a:pt x="258" y="643"/>
                    </a:lnTo>
                    <a:lnTo>
                      <a:pt x="250" y="643"/>
                    </a:lnTo>
                    <a:lnTo>
                      <a:pt x="238" y="643"/>
                    </a:lnTo>
                    <a:lnTo>
                      <a:pt x="237" y="643"/>
                    </a:lnTo>
                    <a:lnTo>
                      <a:pt x="222" y="647"/>
                    </a:lnTo>
                    <a:lnTo>
                      <a:pt x="219" y="649"/>
                    </a:lnTo>
                    <a:lnTo>
                      <a:pt x="218" y="651"/>
                    </a:lnTo>
                    <a:lnTo>
                      <a:pt x="216" y="655"/>
                    </a:lnTo>
                    <a:lnTo>
                      <a:pt x="214" y="655"/>
                    </a:lnTo>
                    <a:lnTo>
                      <a:pt x="207" y="653"/>
                    </a:lnTo>
                    <a:lnTo>
                      <a:pt x="197" y="651"/>
                    </a:lnTo>
                    <a:lnTo>
                      <a:pt x="183" y="649"/>
                    </a:lnTo>
                    <a:lnTo>
                      <a:pt x="174" y="649"/>
                    </a:lnTo>
                    <a:lnTo>
                      <a:pt x="171" y="650"/>
                    </a:lnTo>
                    <a:lnTo>
                      <a:pt x="168" y="650"/>
                    </a:lnTo>
                    <a:lnTo>
                      <a:pt x="165" y="650"/>
                    </a:lnTo>
                    <a:lnTo>
                      <a:pt x="163" y="650"/>
                    </a:lnTo>
                    <a:lnTo>
                      <a:pt x="159" y="651"/>
                    </a:lnTo>
                    <a:lnTo>
                      <a:pt x="157" y="651"/>
                    </a:lnTo>
                    <a:lnTo>
                      <a:pt x="154" y="651"/>
                    </a:lnTo>
                    <a:lnTo>
                      <a:pt x="150" y="651"/>
                    </a:lnTo>
                    <a:lnTo>
                      <a:pt x="148" y="651"/>
                    </a:lnTo>
                    <a:lnTo>
                      <a:pt x="145" y="652"/>
                    </a:lnTo>
                    <a:lnTo>
                      <a:pt x="142" y="652"/>
                    </a:lnTo>
                    <a:lnTo>
                      <a:pt x="139" y="652"/>
                    </a:lnTo>
                    <a:lnTo>
                      <a:pt x="137" y="652"/>
                    </a:lnTo>
                    <a:lnTo>
                      <a:pt x="133" y="653"/>
                    </a:lnTo>
                    <a:lnTo>
                      <a:pt x="130" y="653"/>
                    </a:lnTo>
                    <a:lnTo>
                      <a:pt x="128" y="653"/>
                    </a:lnTo>
                    <a:lnTo>
                      <a:pt x="125" y="653"/>
                    </a:lnTo>
                    <a:lnTo>
                      <a:pt x="119" y="654"/>
                    </a:lnTo>
                    <a:lnTo>
                      <a:pt x="112" y="653"/>
                    </a:lnTo>
                    <a:lnTo>
                      <a:pt x="106" y="651"/>
                    </a:lnTo>
                    <a:lnTo>
                      <a:pt x="102" y="650"/>
                    </a:lnTo>
                    <a:lnTo>
                      <a:pt x="97" y="647"/>
                    </a:lnTo>
                    <a:lnTo>
                      <a:pt x="91" y="646"/>
                    </a:lnTo>
                    <a:lnTo>
                      <a:pt x="87" y="645"/>
                    </a:lnTo>
                    <a:lnTo>
                      <a:pt x="81" y="643"/>
                    </a:lnTo>
                    <a:lnTo>
                      <a:pt x="77" y="642"/>
                    </a:lnTo>
                    <a:lnTo>
                      <a:pt x="72" y="639"/>
                    </a:lnTo>
                    <a:lnTo>
                      <a:pt x="67" y="638"/>
                    </a:lnTo>
                    <a:lnTo>
                      <a:pt x="62" y="637"/>
                    </a:lnTo>
                    <a:lnTo>
                      <a:pt x="56" y="635"/>
                    </a:lnTo>
                    <a:lnTo>
                      <a:pt x="52" y="634"/>
                    </a:lnTo>
                    <a:lnTo>
                      <a:pt x="47" y="631"/>
                    </a:lnTo>
                    <a:lnTo>
                      <a:pt x="42" y="630"/>
                    </a:lnTo>
                    <a:lnTo>
                      <a:pt x="37" y="629"/>
                    </a:lnTo>
                    <a:lnTo>
                      <a:pt x="33" y="627"/>
                    </a:lnTo>
                    <a:lnTo>
                      <a:pt x="27" y="626"/>
                    </a:lnTo>
                    <a:lnTo>
                      <a:pt x="22" y="624"/>
                    </a:lnTo>
                    <a:lnTo>
                      <a:pt x="21" y="624"/>
                    </a:lnTo>
                    <a:lnTo>
                      <a:pt x="25" y="619"/>
                    </a:lnTo>
                    <a:lnTo>
                      <a:pt x="29" y="613"/>
                    </a:lnTo>
                    <a:lnTo>
                      <a:pt x="38" y="603"/>
                    </a:lnTo>
                    <a:lnTo>
                      <a:pt x="43" y="597"/>
                    </a:lnTo>
                    <a:lnTo>
                      <a:pt x="46" y="593"/>
                    </a:lnTo>
                    <a:lnTo>
                      <a:pt x="53" y="585"/>
                    </a:lnTo>
                    <a:lnTo>
                      <a:pt x="57" y="579"/>
                    </a:lnTo>
                    <a:lnTo>
                      <a:pt x="64" y="571"/>
                    </a:lnTo>
                    <a:lnTo>
                      <a:pt x="72" y="562"/>
                    </a:lnTo>
                    <a:lnTo>
                      <a:pt x="77" y="555"/>
                    </a:lnTo>
                    <a:lnTo>
                      <a:pt x="78" y="554"/>
                    </a:lnTo>
                    <a:lnTo>
                      <a:pt x="78" y="553"/>
                    </a:lnTo>
                    <a:lnTo>
                      <a:pt x="78" y="552"/>
                    </a:lnTo>
                    <a:lnTo>
                      <a:pt x="78" y="547"/>
                    </a:lnTo>
                    <a:lnTo>
                      <a:pt x="78" y="546"/>
                    </a:lnTo>
                    <a:lnTo>
                      <a:pt x="79" y="544"/>
                    </a:lnTo>
                    <a:lnTo>
                      <a:pt x="79" y="543"/>
                    </a:lnTo>
                    <a:lnTo>
                      <a:pt x="79" y="542"/>
                    </a:lnTo>
                    <a:lnTo>
                      <a:pt x="79" y="541"/>
                    </a:lnTo>
                    <a:lnTo>
                      <a:pt x="79" y="538"/>
                    </a:lnTo>
                    <a:lnTo>
                      <a:pt x="78" y="536"/>
                    </a:lnTo>
                    <a:lnTo>
                      <a:pt x="77" y="535"/>
                    </a:lnTo>
                    <a:lnTo>
                      <a:pt x="77" y="533"/>
                    </a:lnTo>
                    <a:lnTo>
                      <a:pt x="77" y="532"/>
                    </a:lnTo>
                    <a:lnTo>
                      <a:pt x="76" y="529"/>
                    </a:lnTo>
                    <a:lnTo>
                      <a:pt x="74" y="527"/>
                    </a:lnTo>
                    <a:lnTo>
                      <a:pt x="74" y="526"/>
                    </a:lnTo>
                    <a:lnTo>
                      <a:pt x="74" y="522"/>
                    </a:lnTo>
                    <a:lnTo>
                      <a:pt x="74" y="521"/>
                    </a:lnTo>
                    <a:lnTo>
                      <a:pt x="72" y="519"/>
                    </a:lnTo>
                    <a:lnTo>
                      <a:pt x="71" y="518"/>
                    </a:lnTo>
                    <a:lnTo>
                      <a:pt x="70" y="518"/>
                    </a:lnTo>
                    <a:lnTo>
                      <a:pt x="67" y="517"/>
                    </a:lnTo>
                    <a:lnTo>
                      <a:pt x="60" y="516"/>
                    </a:lnTo>
                    <a:lnTo>
                      <a:pt x="47" y="515"/>
                    </a:lnTo>
                    <a:lnTo>
                      <a:pt x="38" y="512"/>
                    </a:lnTo>
                    <a:lnTo>
                      <a:pt x="37" y="512"/>
                    </a:lnTo>
                    <a:lnTo>
                      <a:pt x="28" y="511"/>
                    </a:lnTo>
                    <a:lnTo>
                      <a:pt x="21" y="510"/>
                    </a:lnTo>
                    <a:lnTo>
                      <a:pt x="20" y="510"/>
                    </a:lnTo>
                    <a:lnTo>
                      <a:pt x="19" y="503"/>
                    </a:lnTo>
                    <a:lnTo>
                      <a:pt x="18" y="500"/>
                    </a:lnTo>
                    <a:lnTo>
                      <a:pt x="18" y="497"/>
                    </a:lnTo>
                    <a:lnTo>
                      <a:pt x="19" y="493"/>
                    </a:lnTo>
                    <a:lnTo>
                      <a:pt x="18" y="486"/>
                    </a:lnTo>
                    <a:lnTo>
                      <a:pt x="18" y="483"/>
                    </a:lnTo>
                    <a:lnTo>
                      <a:pt x="18" y="478"/>
                    </a:lnTo>
                    <a:lnTo>
                      <a:pt x="18" y="477"/>
                    </a:lnTo>
                    <a:lnTo>
                      <a:pt x="18" y="476"/>
                    </a:lnTo>
                    <a:lnTo>
                      <a:pt x="18" y="475"/>
                    </a:lnTo>
                    <a:lnTo>
                      <a:pt x="18" y="474"/>
                    </a:lnTo>
                    <a:lnTo>
                      <a:pt x="18" y="472"/>
                    </a:lnTo>
                    <a:lnTo>
                      <a:pt x="17" y="472"/>
                    </a:lnTo>
                    <a:lnTo>
                      <a:pt x="18" y="471"/>
                    </a:lnTo>
                    <a:lnTo>
                      <a:pt x="19" y="469"/>
                    </a:lnTo>
                    <a:lnTo>
                      <a:pt x="19" y="468"/>
                    </a:lnTo>
                    <a:lnTo>
                      <a:pt x="20" y="462"/>
                    </a:lnTo>
                    <a:lnTo>
                      <a:pt x="20" y="457"/>
                    </a:lnTo>
                    <a:lnTo>
                      <a:pt x="18" y="449"/>
                    </a:lnTo>
                    <a:lnTo>
                      <a:pt x="16" y="440"/>
                    </a:lnTo>
                    <a:lnTo>
                      <a:pt x="13" y="430"/>
                    </a:lnTo>
                    <a:lnTo>
                      <a:pt x="11" y="424"/>
                    </a:lnTo>
                    <a:lnTo>
                      <a:pt x="9" y="417"/>
                    </a:lnTo>
                    <a:lnTo>
                      <a:pt x="7" y="409"/>
                    </a:lnTo>
                    <a:lnTo>
                      <a:pt x="5" y="403"/>
                    </a:lnTo>
                    <a:lnTo>
                      <a:pt x="4" y="399"/>
                    </a:lnTo>
                    <a:lnTo>
                      <a:pt x="4" y="393"/>
                    </a:lnTo>
                    <a:lnTo>
                      <a:pt x="4" y="392"/>
                    </a:lnTo>
                    <a:lnTo>
                      <a:pt x="8" y="388"/>
                    </a:lnTo>
                    <a:lnTo>
                      <a:pt x="11" y="384"/>
                    </a:lnTo>
                    <a:lnTo>
                      <a:pt x="13" y="380"/>
                    </a:lnTo>
                    <a:lnTo>
                      <a:pt x="16" y="377"/>
                    </a:lnTo>
                    <a:lnTo>
                      <a:pt x="18" y="376"/>
                    </a:lnTo>
                    <a:lnTo>
                      <a:pt x="19" y="375"/>
                    </a:lnTo>
                    <a:lnTo>
                      <a:pt x="20" y="374"/>
                    </a:lnTo>
                    <a:lnTo>
                      <a:pt x="20" y="373"/>
                    </a:lnTo>
                    <a:lnTo>
                      <a:pt x="20" y="370"/>
                    </a:lnTo>
                    <a:lnTo>
                      <a:pt x="20" y="369"/>
                    </a:lnTo>
                    <a:lnTo>
                      <a:pt x="21" y="368"/>
                    </a:lnTo>
                    <a:lnTo>
                      <a:pt x="25" y="368"/>
                    </a:lnTo>
                    <a:lnTo>
                      <a:pt x="25" y="367"/>
                    </a:lnTo>
                    <a:lnTo>
                      <a:pt x="26" y="367"/>
                    </a:lnTo>
                    <a:lnTo>
                      <a:pt x="25" y="366"/>
                    </a:lnTo>
                    <a:lnTo>
                      <a:pt x="24" y="365"/>
                    </a:lnTo>
                    <a:lnTo>
                      <a:pt x="24" y="363"/>
                    </a:lnTo>
                    <a:lnTo>
                      <a:pt x="21" y="363"/>
                    </a:lnTo>
                    <a:lnTo>
                      <a:pt x="19" y="363"/>
                    </a:lnTo>
                    <a:lnTo>
                      <a:pt x="14" y="363"/>
                    </a:lnTo>
                    <a:lnTo>
                      <a:pt x="10" y="363"/>
                    </a:lnTo>
                    <a:lnTo>
                      <a:pt x="5" y="361"/>
                    </a:lnTo>
                    <a:lnTo>
                      <a:pt x="1" y="358"/>
                    </a:lnTo>
                    <a:lnTo>
                      <a:pt x="0" y="352"/>
                    </a:lnTo>
                    <a:lnTo>
                      <a:pt x="0" y="350"/>
                    </a:lnTo>
                    <a:lnTo>
                      <a:pt x="2" y="345"/>
                    </a:lnTo>
                    <a:lnTo>
                      <a:pt x="2" y="343"/>
                    </a:lnTo>
                    <a:lnTo>
                      <a:pt x="1" y="332"/>
                    </a:lnTo>
                    <a:lnTo>
                      <a:pt x="0" y="326"/>
                    </a:lnTo>
                    <a:lnTo>
                      <a:pt x="0" y="325"/>
                    </a:lnTo>
                    <a:lnTo>
                      <a:pt x="0" y="321"/>
                    </a:lnTo>
                    <a:lnTo>
                      <a:pt x="2" y="318"/>
                    </a:lnTo>
                    <a:lnTo>
                      <a:pt x="3" y="316"/>
                    </a:lnTo>
                    <a:lnTo>
                      <a:pt x="5" y="313"/>
                    </a:lnTo>
                    <a:lnTo>
                      <a:pt x="9" y="312"/>
                    </a:lnTo>
                    <a:lnTo>
                      <a:pt x="10" y="311"/>
                    </a:lnTo>
                    <a:lnTo>
                      <a:pt x="9" y="309"/>
                    </a:lnTo>
                    <a:lnTo>
                      <a:pt x="13" y="309"/>
                    </a:lnTo>
                    <a:lnTo>
                      <a:pt x="19" y="309"/>
                    </a:lnTo>
                    <a:lnTo>
                      <a:pt x="24" y="309"/>
                    </a:lnTo>
                    <a:lnTo>
                      <a:pt x="24" y="307"/>
                    </a:lnTo>
                    <a:lnTo>
                      <a:pt x="19" y="301"/>
                    </a:lnTo>
                    <a:lnTo>
                      <a:pt x="18" y="300"/>
                    </a:lnTo>
                    <a:lnTo>
                      <a:pt x="17" y="299"/>
                    </a:lnTo>
                    <a:lnTo>
                      <a:pt x="17" y="298"/>
                    </a:lnTo>
                    <a:lnTo>
                      <a:pt x="14" y="298"/>
                    </a:lnTo>
                    <a:lnTo>
                      <a:pt x="14" y="296"/>
                    </a:lnTo>
                    <a:lnTo>
                      <a:pt x="14" y="295"/>
                    </a:lnTo>
                    <a:lnTo>
                      <a:pt x="13" y="294"/>
                    </a:lnTo>
                    <a:lnTo>
                      <a:pt x="12" y="294"/>
                    </a:lnTo>
                    <a:lnTo>
                      <a:pt x="13" y="293"/>
                    </a:lnTo>
                    <a:lnTo>
                      <a:pt x="14" y="292"/>
                    </a:lnTo>
                    <a:lnTo>
                      <a:pt x="18" y="292"/>
                    </a:lnTo>
                    <a:lnTo>
                      <a:pt x="19" y="291"/>
                    </a:lnTo>
                    <a:lnTo>
                      <a:pt x="20" y="291"/>
                    </a:lnTo>
                    <a:lnTo>
                      <a:pt x="24" y="287"/>
                    </a:lnTo>
                    <a:lnTo>
                      <a:pt x="24" y="286"/>
                    </a:lnTo>
                    <a:lnTo>
                      <a:pt x="25" y="285"/>
                    </a:lnTo>
                    <a:lnTo>
                      <a:pt x="26" y="285"/>
                    </a:lnTo>
                    <a:lnTo>
                      <a:pt x="27" y="285"/>
                    </a:lnTo>
                    <a:lnTo>
                      <a:pt x="28" y="285"/>
                    </a:lnTo>
                    <a:lnTo>
                      <a:pt x="28" y="283"/>
                    </a:lnTo>
                    <a:lnTo>
                      <a:pt x="28" y="281"/>
                    </a:lnTo>
                    <a:lnTo>
                      <a:pt x="28" y="279"/>
                    </a:lnTo>
                    <a:lnTo>
                      <a:pt x="29" y="278"/>
                    </a:lnTo>
                    <a:lnTo>
                      <a:pt x="30" y="276"/>
                    </a:lnTo>
                    <a:lnTo>
                      <a:pt x="31" y="275"/>
                    </a:lnTo>
                    <a:lnTo>
                      <a:pt x="33" y="274"/>
                    </a:lnTo>
                    <a:lnTo>
                      <a:pt x="34" y="273"/>
                    </a:lnTo>
                    <a:lnTo>
                      <a:pt x="35" y="270"/>
                    </a:lnTo>
                    <a:lnTo>
                      <a:pt x="35" y="268"/>
                    </a:lnTo>
                    <a:lnTo>
                      <a:pt x="35" y="267"/>
                    </a:lnTo>
                    <a:lnTo>
                      <a:pt x="35" y="266"/>
                    </a:lnTo>
                    <a:lnTo>
                      <a:pt x="35" y="265"/>
                    </a:lnTo>
                    <a:lnTo>
                      <a:pt x="35" y="264"/>
                    </a:lnTo>
                    <a:lnTo>
                      <a:pt x="36" y="262"/>
                    </a:lnTo>
                    <a:lnTo>
                      <a:pt x="36" y="260"/>
                    </a:lnTo>
                    <a:lnTo>
                      <a:pt x="37" y="258"/>
                    </a:lnTo>
                    <a:lnTo>
                      <a:pt x="37" y="254"/>
                    </a:lnTo>
                    <a:lnTo>
                      <a:pt x="37" y="253"/>
                    </a:lnTo>
                    <a:lnTo>
                      <a:pt x="39" y="252"/>
                    </a:lnTo>
                    <a:lnTo>
                      <a:pt x="38" y="251"/>
                    </a:lnTo>
                    <a:lnTo>
                      <a:pt x="38" y="250"/>
                    </a:lnTo>
                    <a:lnTo>
                      <a:pt x="38" y="249"/>
                    </a:lnTo>
                    <a:lnTo>
                      <a:pt x="36" y="245"/>
                    </a:lnTo>
                    <a:lnTo>
                      <a:pt x="36" y="244"/>
                    </a:lnTo>
                    <a:lnTo>
                      <a:pt x="37" y="244"/>
                    </a:lnTo>
                    <a:lnTo>
                      <a:pt x="37" y="243"/>
                    </a:lnTo>
                    <a:lnTo>
                      <a:pt x="36" y="243"/>
                    </a:lnTo>
                    <a:lnTo>
                      <a:pt x="36" y="242"/>
                    </a:lnTo>
                    <a:lnTo>
                      <a:pt x="36" y="241"/>
                    </a:lnTo>
                    <a:lnTo>
                      <a:pt x="37" y="239"/>
                    </a:lnTo>
                    <a:lnTo>
                      <a:pt x="39" y="239"/>
                    </a:lnTo>
                    <a:lnTo>
                      <a:pt x="40" y="237"/>
                    </a:lnTo>
                    <a:lnTo>
                      <a:pt x="42" y="237"/>
                    </a:lnTo>
                    <a:lnTo>
                      <a:pt x="42" y="236"/>
                    </a:lnTo>
                    <a:lnTo>
                      <a:pt x="42" y="232"/>
                    </a:lnTo>
                    <a:lnTo>
                      <a:pt x="42" y="231"/>
                    </a:lnTo>
                    <a:lnTo>
                      <a:pt x="43" y="229"/>
                    </a:lnTo>
                    <a:lnTo>
                      <a:pt x="44" y="228"/>
                    </a:lnTo>
                    <a:lnTo>
                      <a:pt x="44" y="227"/>
                    </a:lnTo>
                    <a:lnTo>
                      <a:pt x="44" y="225"/>
                    </a:lnTo>
                    <a:lnTo>
                      <a:pt x="45" y="224"/>
                    </a:lnTo>
                    <a:lnTo>
                      <a:pt x="46" y="221"/>
                    </a:lnTo>
                    <a:lnTo>
                      <a:pt x="47" y="220"/>
                    </a:lnTo>
                    <a:lnTo>
                      <a:pt x="47" y="219"/>
                    </a:lnTo>
                    <a:lnTo>
                      <a:pt x="47" y="217"/>
                    </a:lnTo>
                    <a:lnTo>
                      <a:pt x="47" y="215"/>
                    </a:lnTo>
                    <a:lnTo>
                      <a:pt x="46" y="214"/>
                    </a:lnTo>
                    <a:lnTo>
                      <a:pt x="47" y="214"/>
                    </a:lnTo>
                    <a:lnTo>
                      <a:pt x="51" y="212"/>
                    </a:lnTo>
                    <a:lnTo>
                      <a:pt x="51" y="214"/>
                    </a:lnTo>
                    <a:lnTo>
                      <a:pt x="52" y="214"/>
                    </a:lnTo>
                    <a:lnTo>
                      <a:pt x="51" y="215"/>
                    </a:lnTo>
                    <a:lnTo>
                      <a:pt x="52" y="216"/>
                    </a:lnTo>
                    <a:lnTo>
                      <a:pt x="53" y="216"/>
                    </a:lnTo>
                    <a:lnTo>
                      <a:pt x="53" y="217"/>
                    </a:lnTo>
                    <a:lnTo>
                      <a:pt x="53" y="218"/>
                    </a:lnTo>
                    <a:lnTo>
                      <a:pt x="54" y="218"/>
                    </a:lnTo>
                    <a:lnTo>
                      <a:pt x="54" y="219"/>
                    </a:lnTo>
                    <a:lnTo>
                      <a:pt x="55" y="219"/>
                    </a:lnTo>
                    <a:lnTo>
                      <a:pt x="60" y="223"/>
                    </a:lnTo>
                    <a:lnTo>
                      <a:pt x="62" y="226"/>
                    </a:lnTo>
                    <a:lnTo>
                      <a:pt x="67" y="227"/>
                    </a:lnTo>
                    <a:lnTo>
                      <a:pt x="74" y="228"/>
                    </a:lnTo>
                    <a:lnTo>
                      <a:pt x="78" y="228"/>
                    </a:lnTo>
                    <a:lnTo>
                      <a:pt x="85" y="226"/>
                    </a:lnTo>
                    <a:lnTo>
                      <a:pt x="88" y="226"/>
                    </a:lnTo>
                    <a:lnTo>
                      <a:pt x="90" y="227"/>
                    </a:lnTo>
                    <a:lnTo>
                      <a:pt x="91" y="228"/>
                    </a:lnTo>
                    <a:lnTo>
                      <a:pt x="98" y="234"/>
                    </a:lnTo>
                    <a:lnTo>
                      <a:pt x="99" y="235"/>
                    </a:lnTo>
                    <a:lnTo>
                      <a:pt x="103" y="236"/>
                    </a:lnTo>
                    <a:lnTo>
                      <a:pt x="104" y="237"/>
                    </a:lnTo>
                    <a:lnTo>
                      <a:pt x="104" y="239"/>
                    </a:lnTo>
                    <a:lnTo>
                      <a:pt x="105" y="240"/>
                    </a:lnTo>
                    <a:lnTo>
                      <a:pt x="105" y="241"/>
                    </a:lnTo>
                    <a:lnTo>
                      <a:pt x="105" y="244"/>
                    </a:lnTo>
                    <a:lnTo>
                      <a:pt x="105" y="245"/>
                    </a:lnTo>
                    <a:lnTo>
                      <a:pt x="106" y="248"/>
                    </a:lnTo>
                    <a:lnTo>
                      <a:pt x="107" y="249"/>
                    </a:lnTo>
                    <a:lnTo>
                      <a:pt x="114" y="241"/>
                    </a:lnTo>
                    <a:lnTo>
                      <a:pt x="115" y="239"/>
                    </a:lnTo>
                    <a:lnTo>
                      <a:pt x="117" y="239"/>
                    </a:lnTo>
                    <a:lnTo>
                      <a:pt x="121" y="242"/>
                    </a:lnTo>
                    <a:lnTo>
                      <a:pt x="122" y="242"/>
                    </a:lnTo>
                    <a:lnTo>
                      <a:pt x="123" y="242"/>
                    </a:lnTo>
                    <a:lnTo>
                      <a:pt x="125" y="243"/>
                    </a:lnTo>
                    <a:lnTo>
                      <a:pt x="126" y="243"/>
                    </a:lnTo>
                    <a:lnTo>
                      <a:pt x="131" y="241"/>
                    </a:lnTo>
                    <a:lnTo>
                      <a:pt x="132" y="241"/>
                    </a:lnTo>
                    <a:lnTo>
                      <a:pt x="133" y="240"/>
                    </a:lnTo>
                    <a:lnTo>
                      <a:pt x="133" y="239"/>
                    </a:lnTo>
                    <a:lnTo>
                      <a:pt x="136" y="237"/>
                    </a:lnTo>
                    <a:lnTo>
                      <a:pt x="139" y="235"/>
                    </a:lnTo>
                    <a:lnTo>
                      <a:pt x="145" y="231"/>
                    </a:lnTo>
                    <a:lnTo>
                      <a:pt x="148" y="228"/>
                    </a:lnTo>
                    <a:lnTo>
                      <a:pt x="149" y="228"/>
                    </a:lnTo>
                    <a:lnTo>
                      <a:pt x="152" y="228"/>
                    </a:lnTo>
                    <a:lnTo>
                      <a:pt x="154" y="228"/>
                    </a:lnTo>
                    <a:lnTo>
                      <a:pt x="154" y="227"/>
                    </a:lnTo>
                    <a:lnTo>
                      <a:pt x="155" y="226"/>
                    </a:lnTo>
                    <a:lnTo>
                      <a:pt x="155" y="223"/>
                    </a:lnTo>
                    <a:lnTo>
                      <a:pt x="155" y="220"/>
                    </a:lnTo>
                    <a:lnTo>
                      <a:pt x="154" y="219"/>
                    </a:lnTo>
                    <a:lnTo>
                      <a:pt x="154" y="218"/>
                    </a:lnTo>
                    <a:lnTo>
                      <a:pt x="154" y="215"/>
                    </a:lnTo>
                    <a:lnTo>
                      <a:pt x="154" y="214"/>
                    </a:lnTo>
                    <a:lnTo>
                      <a:pt x="156" y="211"/>
                    </a:lnTo>
                    <a:lnTo>
                      <a:pt x="160" y="210"/>
                    </a:lnTo>
                    <a:lnTo>
                      <a:pt x="162" y="209"/>
                    </a:lnTo>
                    <a:lnTo>
                      <a:pt x="162" y="208"/>
                    </a:lnTo>
                    <a:lnTo>
                      <a:pt x="160" y="207"/>
                    </a:lnTo>
                    <a:lnTo>
                      <a:pt x="159" y="207"/>
                    </a:lnTo>
                    <a:lnTo>
                      <a:pt x="159" y="206"/>
                    </a:lnTo>
                    <a:lnTo>
                      <a:pt x="156" y="202"/>
                    </a:lnTo>
                    <a:lnTo>
                      <a:pt x="155" y="200"/>
                    </a:lnTo>
                    <a:lnTo>
                      <a:pt x="155" y="199"/>
                    </a:lnTo>
                    <a:lnTo>
                      <a:pt x="155" y="198"/>
                    </a:lnTo>
                    <a:lnTo>
                      <a:pt x="156" y="197"/>
                    </a:lnTo>
                    <a:lnTo>
                      <a:pt x="157" y="197"/>
                    </a:lnTo>
                    <a:lnTo>
                      <a:pt x="169" y="197"/>
                    </a:lnTo>
                    <a:lnTo>
                      <a:pt x="175" y="195"/>
                    </a:lnTo>
                    <a:lnTo>
                      <a:pt x="180" y="193"/>
                    </a:lnTo>
                    <a:lnTo>
                      <a:pt x="181" y="192"/>
                    </a:lnTo>
                    <a:lnTo>
                      <a:pt x="182" y="190"/>
                    </a:lnTo>
                    <a:lnTo>
                      <a:pt x="183" y="190"/>
                    </a:lnTo>
                    <a:lnTo>
                      <a:pt x="184" y="189"/>
                    </a:lnTo>
                    <a:lnTo>
                      <a:pt x="185" y="189"/>
                    </a:lnTo>
                    <a:lnTo>
                      <a:pt x="192" y="189"/>
                    </a:lnTo>
                    <a:lnTo>
                      <a:pt x="194" y="187"/>
                    </a:lnTo>
                    <a:lnTo>
                      <a:pt x="200" y="184"/>
                    </a:lnTo>
                    <a:lnTo>
                      <a:pt x="202" y="184"/>
                    </a:lnTo>
                    <a:lnTo>
                      <a:pt x="203" y="183"/>
                    </a:lnTo>
                    <a:lnTo>
                      <a:pt x="205" y="183"/>
                    </a:lnTo>
                    <a:lnTo>
                      <a:pt x="206" y="184"/>
                    </a:lnTo>
                    <a:lnTo>
                      <a:pt x="211" y="186"/>
                    </a:lnTo>
                    <a:lnTo>
                      <a:pt x="211" y="185"/>
                    </a:lnTo>
                    <a:lnTo>
                      <a:pt x="211" y="182"/>
                    </a:lnTo>
                    <a:lnTo>
                      <a:pt x="211" y="181"/>
                    </a:lnTo>
                    <a:lnTo>
                      <a:pt x="211" y="178"/>
                    </a:lnTo>
                    <a:lnTo>
                      <a:pt x="212" y="178"/>
                    </a:lnTo>
                    <a:lnTo>
                      <a:pt x="216" y="175"/>
                    </a:lnTo>
                    <a:lnTo>
                      <a:pt x="218" y="174"/>
                    </a:lnTo>
                    <a:lnTo>
                      <a:pt x="220" y="174"/>
                    </a:lnTo>
                    <a:lnTo>
                      <a:pt x="223" y="174"/>
                    </a:lnTo>
                    <a:lnTo>
                      <a:pt x="224" y="174"/>
                    </a:lnTo>
                    <a:lnTo>
                      <a:pt x="225" y="175"/>
                    </a:lnTo>
                    <a:lnTo>
                      <a:pt x="225" y="174"/>
                    </a:lnTo>
                    <a:lnTo>
                      <a:pt x="226" y="170"/>
                    </a:lnTo>
                    <a:lnTo>
                      <a:pt x="227" y="170"/>
                    </a:lnTo>
                    <a:lnTo>
                      <a:pt x="228" y="169"/>
                    </a:lnTo>
                    <a:lnTo>
                      <a:pt x="229" y="169"/>
                    </a:lnTo>
                    <a:lnTo>
                      <a:pt x="233" y="168"/>
                    </a:lnTo>
                    <a:lnTo>
                      <a:pt x="235" y="167"/>
                    </a:lnTo>
                    <a:lnTo>
                      <a:pt x="237" y="166"/>
                    </a:lnTo>
                    <a:lnTo>
                      <a:pt x="238" y="164"/>
                    </a:lnTo>
                    <a:lnTo>
                      <a:pt x="243" y="157"/>
                    </a:lnTo>
                    <a:lnTo>
                      <a:pt x="244" y="154"/>
                    </a:lnTo>
                    <a:lnTo>
                      <a:pt x="245" y="151"/>
                    </a:lnTo>
                    <a:lnTo>
                      <a:pt x="245" y="149"/>
                    </a:lnTo>
                    <a:lnTo>
                      <a:pt x="245" y="147"/>
                    </a:lnTo>
                    <a:lnTo>
                      <a:pt x="244" y="144"/>
                    </a:lnTo>
                    <a:lnTo>
                      <a:pt x="244" y="143"/>
                    </a:lnTo>
                    <a:lnTo>
                      <a:pt x="244" y="141"/>
                    </a:lnTo>
                    <a:lnTo>
                      <a:pt x="244" y="140"/>
                    </a:lnTo>
                    <a:lnTo>
                      <a:pt x="245" y="136"/>
                    </a:lnTo>
                    <a:lnTo>
                      <a:pt x="245" y="134"/>
                    </a:lnTo>
                    <a:lnTo>
                      <a:pt x="252" y="123"/>
                    </a:lnTo>
                    <a:lnTo>
                      <a:pt x="254" y="118"/>
                    </a:lnTo>
                    <a:lnTo>
                      <a:pt x="255" y="116"/>
                    </a:lnTo>
                    <a:lnTo>
                      <a:pt x="255" y="114"/>
                    </a:lnTo>
                    <a:lnTo>
                      <a:pt x="254" y="108"/>
                    </a:lnTo>
                    <a:lnTo>
                      <a:pt x="254" y="105"/>
                    </a:lnTo>
                    <a:lnTo>
                      <a:pt x="255" y="102"/>
                    </a:lnTo>
                    <a:lnTo>
                      <a:pt x="257" y="101"/>
                    </a:lnTo>
                    <a:lnTo>
                      <a:pt x="268" y="95"/>
                    </a:lnTo>
                    <a:lnTo>
                      <a:pt x="272" y="94"/>
                    </a:lnTo>
                    <a:lnTo>
                      <a:pt x="297" y="93"/>
                    </a:lnTo>
                    <a:lnTo>
                      <a:pt x="298" y="93"/>
                    </a:lnTo>
                    <a:lnTo>
                      <a:pt x="301" y="92"/>
                    </a:lnTo>
                    <a:lnTo>
                      <a:pt x="303" y="89"/>
                    </a:lnTo>
                    <a:lnTo>
                      <a:pt x="305" y="86"/>
                    </a:lnTo>
                    <a:lnTo>
                      <a:pt x="305" y="85"/>
                    </a:lnTo>
                    <a:lnTo>
                      <a:pt x="305" y="84"/>
                    </a:lnTo>
                    <a:lnTo>
                      <a:pt x="305" y="82"/>
                    </a:lnTo>
                    <a:lnTo>
                      <a:pt x="305" y="80"/>
                    </a:lnTo>
                    <a:lnTo>
                      <a:pt x="305" y="77"/>
                    </a:lnTo>
                    <a:lnTo>
                      <a:pt x="306" y="76"/>
                    </a:lnTo>
                    <a:lnTo>
                      <a:pt x="306" y="74"/>
                    </a:lnTo>
                    <a:lnTo>
                      <a:pt x="307" y="73"/>
                    </a:lnTo>
                    <a:lnTo>
                      <a:pt x="309" y="73"/>
                    </a:lnTo>
                    <a:lnTo>
                      <a:pt x="309" y="72"/>
                    </a:lnTo>
                    <a:lnTo>
                      <a:pt x="310" y="72"/>
                    </a:lnTo>
                    <a:lnTo>
                      <a:pt x="312" y="72"/>
                    </a:lnTo>
                    <a:lnTo>
                      <a:pt x="313" y="70"/>
                    </a:lnTo>
                    <a:lnTo>
                      <a:pt x="313" y="69"/>
                    </a:lnTo>
                    <a:lnTo>
                      <a:pt x="313" y="68"/>
                    </a:lnTo>
                    <a:lnTo>
                      <a:pt x="314" y="68"/>
                    </a:lnTo>
                    <a:lnTo>
                      <a:pt x="315" y="68"/>
                    </a:lnTo>
                    <a:lnTo>
                      <a:pt x="317" y="69"/>
                    </a:lnTo>
                    <a:lnTo>
                      <a:pt x="318" y="72"/>
                    </a:lnTo>
                    <a:lnTo>
                      <a:pt x="318" y="73"/>
                    </a:lnTo>
                    <a:lnTo>
                      <a:pt x="319" y="73"/>
                    </a:lnTo>
                    <a:lnTo>
                      <a:pt x="332" y="78"/>
                    </a:lnTo>
                    <a:lnTo>
                      <a:pt x="334" y="80"/>
                    </a:lnTo>
                    <a:lnTo>
                      <a:pt x="336" y="82"/>
                    </a:lnTo>
                    <a:lnTo>
                      <a:pt x="336" y="83"/>
                    </a:lnTo>
                    <a:lnTo>
                      <a:pt x="338" y="83"/>
                    </a:lnTo>
                    <a:lnTo>
                      <a:pt x="340" y="83"/>
                    </a:lnTo>
                    <a:lnTo>
                      <a:pt x="341" y="84"/>
                    </a:lnTo>
                    <a:lnTo>
                      <a:pt x="343" y="84"/>
                    </a:lnTo>
                    <a:lnTo>
                      <a:pt x="344" y="84"/>
                    </a:lnTo>
                    <a:lnTo>
                      <a:pt x="344" y="85"/>
                    </a:lnTo>
                    <a:lnTo>
                      <a:pt x="345" y="86"/>
                    </a:lnTo>
                    <a:lnTo>
                      <a:pt x="347" y="86"/>
                    </a:lnTo>
                    <a:lnTo>
                      <a:pt x="350" y="85"/>
                    </a:lnTo>
                    <a:lnTo>
                      <a:pt x="353" y="85"/>
                    </a:lnTo>
                    <a:lnTo>
                      <a:pt x="354" y="86"/>
                    </a:lnTo>
                    <a:lnTo>
                      <a:pt x="355" y="87"/>
                    </a:lnTo>
                    <a:lnTo>
                      <a:pt x="356" y="86"/>
                    </a:lnTo>
                    <a:lnTo>
                      <a:pt x="356" y="85"/>
                    </a:lnTo>
                    <a:lnTo>
                      <a:pt x="357" y="85"/>
                    </a:lnTo>
                    <a:lnTo>
                      <a:pt x="358" y="84"/>
                    </a:lnTo>
                    <a:lnTo>
                      <a:pt x="360" y="84"/>
                    </a:lnTo>
                    <a:lnTo>
                      <a:pt x="362" y="84"/>
                    </a:lnTo>
                    <a:lnTo>
                      <a:pt x="363" y="84"/>
                    </a:lnTo>
                    <a:lnTo>
                      <a:pt x="366" y="85"/>
                    </a:lnTo>
                    <a:lnTo>
                      <a:pt x="367" y="85"/>
                    </a:lnTo>
                    <a:lnTo>
                      <a:pt x="369" y="85"/>
                    </a:lnTo>
                    <a:lnTo>
                      <a:pt x="370" y="85"/>
                    </a:lnTo>
                    <a:lnTo>
                      <a:pt x="371" y="84"/>
                    </a:lnTo>
                    <a:lnTo>
                      <a:pt x="372" y="84"/>
                    </a:lnTo>
                    <a:lnTo>
                      <a:pt x="379" y="84"/>
                    </a:lnTo>
                    <a:lnTo>
                      <a:pt x="384" y="83"/>
                    </a:lnTo>
                    <a:lnTo>
                      <a:pt x="388" y="83"/>
                    </a:lnTo>
                    <a:lnTo>
                      <a:pt x="389" y="83"/>
                    </a:lnTo>
                    <a:lnTo>
                      <a:pt x="391" y="85"/>
                    </a:lnTo>
                    <a:lnTo>
                      <a:pt x="392" y="85"/>
                    </a:lnTo>
                    <a:lnTo>
                      <a:pt x="393" y="86"/>
                    </a:lnTo>
                    <a:lnTo>
                      <a:pt x="395" y="89"/>
                    </a:lnTo>
                    <a:lnTo>
                      <a:pt x="395" y="90"/>
                    </a:lnTo>
                    <a:lnTo>
                      <a:pt x="396" y="91"/>
                    </a:lnTo>
                    <a:lnTo>
                      <a:pt x="398" y="92"/>
                    </a:lnTo>
                    <a:lnTo>
                      <a:pt x="399" y="93"/>
                    </a:lnTo>
                    <a:lnTo>
                      <a:pt x="400" y="94"/>
                    </a:lnTo>
                    <a:lnTo>
                      <a:pt x="400" y="95"/>
                    </a:lnTo>
                    <a:lnTo>
                      <a:pt x="401" y="97"/>
                    </a:lnTo>
                    <a:lnTo>
                      <a:pt x="403" y="98"/>
                    </a:lnTo>
                    <a:lnTo>
                      <a:pt x="404" y="98"/>
                    </a:lnTo>
                    <a:lnTo>
                      <a:pt x="406" y="95"/>
                    </a:lnTo>
                    <a:lnTo>
                      <a:pt x="408" y="95"/>
                    </a:lnTo>
                    <a:lnTo>
                      <a:pt x="409" y="95"/>
                    </a:lnTo>
                    <a:lnTo>
                      <a:pt x="410" y="95"/>
                    </a:lnTo>
                    <a:lnTo>
                      <a:pt x="412" y="94"/>
                    </a:lnTo>
                    <a:lnTo>
                      <a:pt x="413" y="93"/>
                    </a:lnTo>
                    <a:lnTo>
                      <a:pt x="415" y="91"/>
                    </a:lnTo>
                    <a:lnTo>
                      <a:pt x="416" y="91"/>
                    </a:lnTo>
                    <a:lnTo>
                      <a:pt x="417" y="90"/>
                    </a:lnTo>
                    <a:lnTo>
                      <a:pt x="418" y="91"/>
                    </a:lnTo>
                    <a:lnTo>
                      <a:pt x="420" y="94"/>
                    </a:lnTo>
                    <a:lnTo>
                      <a:pt x="421" y="95"/>
                    </a:lnTo>
                    <a:lnTo>
                      <a:pt x="422" y="94"/>
                    </a:lnTo>
                    <a:lnTo>
                      <a:pt x="422" y="93"/>
                    </a:lnTo>
                    <a:lnTo>
                      <a:pt x="423" y="93"/>
                    </a:lnTo>
                    <a:lnTo>
                      <a:pt x="424" y="92"/>
                    </a:lnTo>
                    <a:lnTo>
                      <a:pt x="425" y="92"/>
                    </a:lnTo>
                    <a:lnTo>
                      <a:pt x="427" y="93"/>
                    </a:lnTo>
                    <a:lnTo>
                      <a:pt x="427" y="94"/>
                    </a:lnTo>
                    <a:lnTo>
                      <a:pt x="429" y="94"/>
                    </a:lnTo>
                    <a:lnTo>
                      <a:pt x="431" y="94"/>
                    </a:lnTo>
                    <a:lnTo>
                      <a:pt x="432" y="94"/>
                    </a:lnTo>
                    <a:lnTo>
                      <a:pt x="433" y="94"/>
                    </a:lnTo>
                    <a:lnTo>
                      <a:pt x="433" y="95"/>
                    </a:lnTo>
                    <a:lnTo>
                      <a:pt x="434" y="98"/>
                    </a:lnTo>
                    <a:lnTo>
                      <a:pt x="433" y="102"/>
                    </a:lnTo>
                    <a:lnTo>
                      <a:pt x="433" y="103"/>
                    </a:lnTo>
                    <a:lnTo>
                      <a:pt x="434" y="105"/>
                    </a:lnTo>
                    <a:lnTo>
                      <a:pt x="435" y="106"/>
                    </a:lnTo>
                    <a:lnTo>
                      <a:pt x="436" y="106"/>
                    </a:lnTo>
                    <a:lnTo>
                      <a:pt x="440" y="107"/>
                    </a:lnTo>
                    <a:lnTo>
                      <a:pt x="440" y="108"/>
                    </a:lnTo>
                    <a:lnTo>
                      <a:pt x="441" y="109"/>
                    </a:lnTo>
                    <a:lnTo>
                      <a:pt x="442" y="110"/>
                    </a:lnTo>
                    <a:lnTo>
                      <a:pt x="442" y="111"/>
                    </a:lnTo>
                    <a:lnTo>
                      <a:pt x="444" y="111"/>
                    </a:lnTo>
                    <a:lnTo>
                      <a:pt x="444" y="112"/>
                    </a:lnTo>
                    <a:lnTo>
                      <a:pt x="447" y="115"/>
                    </a:lnTo>
                    <a:lnTo>
                      <a:pt x="447" y="116"/>
                    </a:lnTo>
                    <a:lnTo>
                      <a:pt x="448" y="117"/>
                    </a:lnTo>
                    <a:lnTo>
                      <a:pt x="449" y="117"/>
                    </a:lnTo>
                    <a:lnTo>
                      <a:pt x="450" y="117"/>
                    </a:lnTo>
                    <a:lnTo>
                      <a:pt x="450" y="116"/>
                    </a:lnTo>
                    <a:lnTo>
                      <a:pt x="455" y="112"/>
                    </a:lnTo>
                    <a:lnTo>
                      <a:pt x="456" y="112"/>
                    </a:lnTo>
                    <a:lnTo>
                      <a:pt x="457" y="111"/>
                    </a:lnTo>
                    <a:lnTo>
                      <a:pt x="458" y="110"/>
                    </a:lnTo>
                    <a:lnTo>
                      <a:pt x="459" y="110"/>
                    </a:lnTo>
                    <a:lnTo>
                      <a:pt x="463" y="110"/>
                    </a:lnTo>
                    <a:lnTo>
                      <a:pt x="464" y="110"/>
                    </a:lnTo>
                    <a:lnTo>
                      <a:pt x="464" y="109"/>
                    </a:lnTo>
                    <a:lnTo>
                      <a:pt x="464" y="107"/>
                    </a:lnTo>
                    <a:lnTo>
                      <a:pt x="464" y="105"/>
                    </a:lnTo>
                    <a:lnTo>
                      <a:pt x="464" y="103"/>
                    </a:lnTo>
                    <a:lnTo>
                      <a:pt x="465" y="103"/>
                    </a:lnTo>
                    <a:lnTo>
                      <a:pt x="466" y="103"/>
                    </a:lnTo>
                    <a:lnTo>
                      <a:pt x="467" y="103"/>
                    </a:lnTo>
                    <a:lnTo>
                      <a:pt x="468" y="103"/>
                    </a:lnTo>
                    <a:lnTo>
                      <a:pt x="470" y="103"/>
                    </a:lnTo>
                    <a:lnTo>
                      <a:pt x="472" y="103"/>
                    </a:lnTo>
                    <a:lnTo>
                      <a:pt x="472" y="102"/>
                    </a:lnTo>
                    <a:lnTo>
                      <a:pt x="470" y="100"/>
                    </a:lnTo>
                    <a:lnTo>
                      <a:pt x="475" y="100"/>
                    </a:lnTo>
                    <a:lnTo>
                      <a:pt x="477" y="99"/>
                    </a:lnTo>
                    <a:lnTo>
                      <a:pt x="478" y="99"/>
                    </a:lnTo>
                    <a:lnTo>
                      <a:pt x="479" y="98"/>
                    </a:lnTo>
                    <a:lnTo>
                      <a:pt x="479" y="97"/>
                    </a:lnTo>
                    <a:lnTo>
                      <a:pt x="481" y="97"/>
                    </a:lnTo>
                    <a:lnTo>
                      <a:pt x="483" y="97"/>
                    </a:lnTo>
                    <a:lnTo>
                      <a:pt x="484" y="95"/>
                    </a:lnTo>
                    <a:lnTo>
                      <a:pt x="485" y="94"/>
                    </a:lnTo>
                    <a:lnTo>
                      <a:pt x="485" y="93"/>
                    </a:lnTo>
                    <a:lnTo>
                      <a:pt x="486" y="93"/>
                    </a:lnTo>
                    <a:lnTo>
                      <a:pt x="486" y="92"/>
                    </a:lnTo>
                    <a:lnTo>
                      <a:pt x="486" y="91"/>
                    </a:lnTo>
                    <a:lnTo>
                      <a:pt x="487" y="91"/>
                    </a:lnTo>
                    <a:lnTo>
                      <a:pt x="490" y="91"/>
                    </a:lnTo>
                    <a:lnTo>
                      <a:pt x="491" y="91"/>
                    </a:lnTo>
                    <a:lnTo>
                      <a:pt x="492" y="91"/>
                    </a:lnTo>
                    <a:lnTo>
                      <a:pt x="493" y="91"/>
                    </a:lnTo>
                    <a:lnTo>
                      <a:pt x="495" y="92"/>
                    </a:lnTo>
                    <a:lnTo>
                      <a:pt x="496" y="92"/>
                    </a:lnTo>
                    <a:lnTo>
                      <a:pt x="495" y="90"/>
                    </a:lnTo>
                    <a:lnTo>
                      <a:pt x="495" y="87"/>
                    </a:lnTo>
                    <a:lnTo>
                      <a:pt x="496" y="86"/>
                    </a:lnTo>
                    <a:lnTo>
                      <a:pt x="498" y="87"/>
                    </a:lnTo>
                    <a:lnTo>
                      <a:pt x="499" y="87"/>
                    </a:lnTo>
                    <a:lnTo>
                      <a:pt x="499" y="90"/>
                    </a:lnTo>
                    <a:lnTo>
                      <a:pt x="500" y="90"/>
                    </a:lnTo>
                    <a:lnTo>
                      <a:pt x="501" y="91"/>
                    </a:lnTo>
                    <a:lnTo>
                      <a:pt x="502" y="90"/>
                    </a:lnTo>
                    <a:lnTo>
                      <a:pt x="501" y="89"/>
                    </a:lnTo>
                    <a:lnTo>
                      <a:pt x="500" y="87"/>
                    </a:lnTo>
                    <a:lnTo>
                      <a:pt x="500" y="86"/>
                    </a:lnTo>
                    <a:lnTo>
                      <a:pt x="504" y="86"/>
                    </a:lnTo>
                    <a:lnTo>
                      <a:pt x="505" y="87"/>
                    </a:lnTo>
                    <a:lnTo>
                      <a:pt x="507" y="89"/>
                    </a:lnTo>
                    <a:lnTo>
                      <a:pt x="508" y="90"/>
                    </a:lnTo>
                    <a:lnTo>
                      <a:pt x="509" y="92"/>
                    </a:lnTo>
                    <a:lnTo>
                      <a:pt x="510" y="93"/>
                    </a:lnTo>
                    <a:lnTo>
                      <a:pt x="511" y="94"/>
                    </a:lnTo>
                    <a:lnTo>
                      <a:pt x="512" y="95"/>
                    </a:lnTo>
                    <a:lnTo>
                      <a:pt x="513" y="98"/>
                    </a:lnTo>
                    <a:lnTo>
                      <a:pt x="513" y="99"/>
                    </a:lnTo>
                    <a:lnTo>
                      <a:pt x="515" y="100"/>
                    </a:lnTo>
                    <a:lnTo>
                      <a:pt x="516" y="100"/>
                    </a:lnTo>
                    <a:lnTo>
                      <a:pt x="521" y="103"/>
                    </a:lnTo>
                    <a:lnTo>
                      <a:pt x="522" y="103"/>
                    </a:lnTo>
                    <a:lnTo>
                      <a:pt x="524" y="103"/>
                    </a:lnTo>
                    <a:lnTo>
                      <a:pt x="525" y="102"/>
                    </a:lnTo>
                    <a:lnTo>
                      <a:pt x="526" y="102"/>
                    </a:lnTo>
                    <a:lnTo>
                      <a:pt x="527" y="101"/>
                    </a:lnTo>
                    <a:lnTo>
                      <a:pt x="529" y="99"/>
                    </a:lnTo>
                    <a:lnTo>
                      <a:pt x="530" y="98"/>
                    </a:lnTo>
                    <a:lnTo>
                      <a:pt x="533" y="94"/>
                    </a:lnTo>
                    <a:lnTo>
                      <a:pt x="533" y="93"/>
                    </a:lnTo>
                    <a:lnTo>
                      <a:pt x="532" y="93"/>
                    </a:lnTo>
                    <a:lnTo>
                      <a:pt x="530" y="93"/>
                    </a:lnTo>
                    <a:lnTo>
                      <a:pt x="532" y="91"/>
                    </a:lnTo>
                    <a:lnTo>
                      <a:pt x="530" y="91"/>
                    </a:lnTo>
                    <a:lnTo>
                      <a:pt x="530" y="89"/>
                    </a:lnTo>
                    <a:lnTo>
                      <a:pt x="530" y="87"/>
                    </a:lnTo>
                    <a:lnTo>
                      <a:pt x="529" y="86"/>
                    </a:lnTo>
                    <a:lnTo>
                      <a:pt x="529" y="85"/>
                    </a:lnTo>
                    <a:lnTo>
                      <a:pt x="529" y="84"/>
                    </a:lnTo>
                    <a:lnTo>
                      <a:pt x="529" y="83"/>
                    </a:lnTo>
                    <a:lnTo>
                      <a:pt x="529" y="80"/>
                    </a:lnTo>
                    <a:lnTo>
                      <a:pt x="529" y="78"/>
                    </a:lnTo>
                    <a:lnTo>
                      <a:pt x="529" y="77"/>
                    </a:lnTo>
                    <a:lnTo>
                      <a:pt x="530" y="76"/>
                    </a:lnTo>
                    <a:lnTo>
                      <a:pt x="532" y="76"/>
                    </a:lnTo>
                    <a:lnTo>
                      <a:pt x="532" y="75"/>
                    </a:lnTo>
                    <a:lnTo>
                      <a:pt x="532" y="74"/>
                    </a:lnTo>
                    <a:lnTo>
                      <a:pt x="534" y="73"/>
                    </a:lnTo>
                    <a:lnTo>
                      <a:pt x="536" y="72"/>
                    </a:lnTo>
                    <a:lnTo>
                      <a:pt x="537" y="68"/>
                    </a:lnTo>
                    <a:lnTo>
                      <a:pt x="538" y="67"/>
                    </a:lnTo>
                    <a:lnTo>
                      <a:pt x="546" y="68"/>
                    </a:lnTo>
                    <a:lnTo>
                      <a:pt x="547" y="68"/>
                    </a:lnTo>
                    <a:lnTo>
                      <a:pt x="550" y="67"/>
                    </a:lnTo>
                    <a:lnTo>
                      <a:pt x="551" y="67"/>
                    </a:lnTo>
                    <a:lnTo>
                      <a:pt x="552" y="67"/>
                    </a:lnTo>
                    <a:lnTo>
                      <a:pt x="553" y="67"/>
                    </a:lnTo>
                    <a:lnTo>
                      <a:pt x="554" y="68"/>
                    </a:lnTo>
                    <a:lnTo>
                      <a:pt x="554" y="67"/>
                    </a:lnTo>
                    <a:lnTo>
                      <a:pt x="555" y="67"/>
                    </a:lnTo>
                    <a:lnTo>
                      <a:pt x="556" y="67"/>
                    </a:lnTo>
                    <a:lnTo>
                      <a:pt x="558" y="66"/>
                    </a:lnTo>
                    <a:lnTo>
                      <a:pt x="560" y="65"/>
                    </a:lnTo>
                    <a:lnTo>
                      <a:pt x="561" y="65"/>
                    </a:lnTo>
                    <a:lnTo>
                      <a:pt x="562" y="66"/>
                    </a:lnTo>
                    <a:lnTo>
                      <a:pt x="562" y="67"/>
                    </a:lnTo>
                    <a:lnTo>
                      <a:pt x="563" y="68"/>
                    </a:lnTo>
                    <a:lnTo>
                      <a:pt x="564" y="68"/>
                    </a:lnTo>
                    <a:lnTo>
                      <a:pt x="565" y="69"/>
                    </a:lnTo>
                    <a:lnTo>
                      <a:pt x="567" y="70"/>
                    </a:lnTo>
                    <a:lnTo>
                      <a:pt x="569" y="70"/>
                    </a:lnTo>
                    <a:lnTo>
                      <a:pt x="570" y="70"/>
                    </a:lnTo>
                    <a:lnTo>
                      <a:pt x="572" y="72"/>
                    </a:lnTo>
                    <a:lnTo>
                      <a:pt x="573" y="72"/>
                    </a:lnTo>
                    <a:lnTo>
                      <a:pt x="576" y="70"/>
                    </a:lnTo>
                    <a:lnTo>
                      <a:pt x="577" y="68"/>
                    </a:lnTo>
                    <a:lnTo>
                      <a:pt x="578" y="68"/>
                    </a:lnTo>
                    <a:lnTo>
                      <a:pt x="578" y="67"/>
                    </a:lnTo>
                    <a:lnTo>
                      <a:pt x="579" y="65"/>
                    </a:lnTo>
                    <a:lnTo>
                      <a:pt x="580" y="65"/>
                    </a:lnTo>
                    <a:lnTo>
                      <a:pt x="581" y="64"/>
                    </a:lnTo>
                    <a:lnTo>
                      <a:pt x="581" y="62"/>
                    </a:lnTo>
                    <a:lnTo>
                      <a:pt x="581" y="61"/>
                    </a:lnTo>
                    <a:lnTo>
                      <a:pt x="582" y="60"/>
                    </a:lnTo>
                    <a:lnTo>
                      <a:pt x="582" y="59"/>
                    </a:lnTo>
                    <a:lnTo>
                      <a:pt x="582" y="58"/>
                    </a:lnTo>
                    <a:lnTo>
                      <a:pt x="582" y="57"/>
                    </a:lnTo>
                    <a:lnTo>
                      <a:pt x="582" y="55"/>
                    </a:lnTo>
                    <a:lnTo>
                      <a:pt x="582" y="53"/>
                    </a:lnTo>
                    <a:lnTo>
                      <a:pt x="581" y="52"/>
                    </a:lnTo>
                    <a:lnTo>
                      <a:pt x="580" y="51"/>
                    </a:lnTo>
                    <a:lnTo>
                      <a:pt x="580" y="50"/>
                    </a:lnTo>
                    <a:lnTo>
                      <a:pt x="580" y="49"/>
                    </a:lnTo>
                    <a:lnTo>
                      <a:pt x="578" y="49"/>
                    </a:lnTo>
                    <a:lnTo>
                      <a:pt x="578" y="48"/>
                    </a:lnTo>
                    <a:lnTo>
                      <a:pt x="577" y="47"/>
                    </a:lnTo>
                    <a:lnTo>
                      <a:pt x="576" y="44"/>
                    </a:lnTo>
                    <a:lnTo>
                      <a:pt x="576" y="42"/>
                    </a:lnTo>
                    <a:lnTo>
                      <a:pt x="576" y="40"/>
                    </a:lnTo>
                    <a:lnTo>
                      <a:pt x="577" y="41"/>
                    </a:lnTo>
                    <a:lnTo>
                      <a:pt x="579" y="41"/>
                    </a:lnTo>
                    <a:lnTo>
                      <a:pt x="580" y="41"/>
                    </a:lnTo>
                    <a:lnTo>
                      <a:pt x="581" y="41"/>
                    </a:lnTo>
                    <a:lnTo>
                      <a:pt x="581" y="40"/>
                    </a:lnTo>
                    <a:lnTo>
                      <a:pt x="581" y="39"/>
                    </a:lnTo>
                    <a:lnTo>
                      <a:pt x="581" y="38"/>
                    </a:lnTo>
                    <a:lnTo>
                      <a:pt x="582" y="38"/>
                    </a:lnTo>
                    <a:lnTo>
                      <a:pt x="584" y="36"/>
                    </a:lnTo>
                    <a:lnTo>
                      <a:pt x="585" y="35"/>
                    </a:lnTo>
                    <a:lnTo>
                      <a:pt x="586" y="35"/>
                    </a:lnTo>
                    <a:lnTo>
                      <a:pt x="588" y="32"/>
                    </a:lnTo>
                    <a:lnTo>
                      <a:pt x="590" y="28"/>
                    </a:lnTo>
                    <a:lnTo>
                      <a:pt x="591" y="28"/>
                    </a:lnTo>
                    <a:lnTo>
                      <a:pt x="594" y="27"/>
                    </a:lnTo>
                    <a:lnTo>
                      <a:pt x="595" y="26"/>
                    </a:lnTo>
                    <a:lnTo>
                      <a:pt x="596" y="22"/>
                    </a:lnTo>
                    <a:lnTo>
                      <a:pt x="598" y="18"/>
                    </a:lnTo>
                    <a:lnTo>
                      <a:pt x="598" y="16"/>
                    </a:lnTo>
                    <a:lnTo>
                      <a:pt x="599" y="16"/>
                    </a:lnTo>
                    <a:lnTo>
                      <a:pt x="601" y="15"/>
                    </a:lnTo>
                    <a:lnTo>
                      <a:pt x="602" y="13"/>
                    </a:lnTo>
                    <a:lnTo>
                      <a:pt x="602" y="11"/>
                    </a:lnTo>
                    <a:lnTo>
                      <a:pt x="602" y="10"/>
                    </a:lnTo>
                    <a:lnTo>
                      <a:pt x="602" y="9"/>
                    </a:lnTo>
                    <a:lnTo>
                      <a:pt x="604" y="9"/>
                    </a:lnTo>
                    <a:lnTo>
                      <a:pt x="606" y="8"/>
                    </a:lnTo>
                    <a:lnTo>
                      <a:pt x="606" y="7"/>
                    </a:lnTo>
                    <a:lnTo>
                      <a:pt x="605" y="6"/>
                    </a:lnTo>
                    <a:lnTo>
                      <a:pt x="606" y="5"/>
                    </a:lnTo>
                    <a:lnTo>
                      <a:pt x="610" y="5"/>
                    </a:lnTo>
                    <a:lnTo>
                      <a:pt x="611" y="3"/>
                    </a:lnTo>
                    <a:lnTo>
                      <a:pt x="611" y="2"/>
                    </a:lnTo>
                    <a:lnTo>
                      <a:pt x="612" y="2"/>
                    </a:lnTo>
                    <a:lnTo>
                      <a:pt x="614" y="2"/>
                    </a:lnTo>
                    <a:lnTo>
                      <a:pt x="615" y="2"/>
                    </a:lnTo>
                    <a:lnTo>
                      <a:pt x="616" y="2"/>
                    </a:lnTo>
                    <a:lnTo>
                      <a:pt x="618" y="2"/>
                    </a:lnTo>
                    <a:lnTo>
                      <a:pt x="618" y="1"/>
                    </a:lnTo>
                    <a:lnTo>
                      <a:pt x="620" y="2"/>
                    </a:lnTo>
                    <a:lnTo>
                      <a:pt x="622" y="3"/>
                    </a:lnTo>
                    <a:lnTo>
                      <a:pt x="622" y="2"/>
                    </a:lnTo>
                    <a:lnTo>
                      <a:pt x="622" y="1"/>
                    </a:lnTo>
                    <a:lnTo>
                      <a:pt x="622" y="0"/>
                    </a:lnTo>
                    <a:lnTo>
                      <a:pt x="624" y="0"/>
                    </a:lnTo>
                    <a:lnTo>
                      <a:pt x="625" y="1"/>
                    </a:lnTo>
                    <a:lnTo>
                      <a:pt x="627" y="2"/>
                    </a:lnTo>
                    <a:lnTo>
                      <a:pt x="628" y="3"/>
                    </a:lnTo>
                    <a:lnTo>
                      <a:pt x="628" y="5"/>
                    </a:lnTo>
                    <a:lnTo>
                      <a:pt x="629" y="5"/>
                    </a:lnTo>
                    <a:lnTo>
                      <a:pt x="630" y="5"/>
                    </a:lnTo>
                    <a:lnTo>
                      <a:pt x="631" y="5"/>
                    </a:lnTo>
                    <a:lnTo>
                      <a:pt x="632" y="6"/>
                    </a:lnTo>
                    <a:lnTo>
                      <a:pt x="634" y="8"/>
                    </a:lnTo>
                    <a:lnTo>
                      <a:pt x="638" y="11"/>
                    </a:lnTo>
                    <a:lnTo>
                      <a:pt x="644" y="14"/>
                    </a:lnTo>
                    <a:lnTo>
                      <a:pt x="646" y="15"/>
                    </a:lnTo>
                    <a:lnTo>
                      <a:pt x="647" y="17"/>
                    </a:lnTo>
                    <a:lnTo>
                      <a:pt x="647" y="20"/>
                    </a:lnTo>
                    <a:lnTo>
                      <a:pt x="647" y="22"/>
                    </a:lnTo>
                    <a:lnTo>
                      <a:pt x="646" y="25"/>
                    </a:lnTo>
                    <a:lnTo>
                      <a:pt x="646" y="27"/>
                    </a:lnTo>
                    <a:lnTo>
                      <a:pt x="645" y="30"/>
                    </a:lnTo>
                    <a:lnTo>
                      <a:pt x="644" y="33"/>
                    </a:lnTo>
                    <a:lnTo>
                      <a:pt x="641" y="36"/>
                    </a:lnTo>
                    <a:lnTo>
                      <a:pt x="641" y="39"/>
                    </a:lnTo>
                    <a:lnTo>
                      <a:pt x="640" y="40"/>
                    </a:lnTo>
                    <a:lnTo>
                      <a:pt x="640" y="41"/>
                    </a:lnTo>
                    <a:lnTo>
                      <a:pt x="641" y="42"/>
                    </a:lnTo>
                    <a:lnTo>
                      <a:pt x="642" y="42"/>
                    </a:lnTo>
                    <a:lnTo>
                      <a:pt x="645" y="43"/>
                    </a:lnTo>
                    <a:lnTo>
                      <a:pt x="646" y="44"/>
                    </a:lnTo>
                    <a:lnTo>
                      <a:pt x="647" y="43"/>
                    </a:lnTo>
                    <a:lnTo>
                      <a:pt x="648" y="43"/>
                    </a:lnTo>
                    <a:lnTo>
                      <a:pt x="655" y="40"/>
                    </a:lnTo>
                    <a:lnTo>
                      <a:pt x="657" y="40"/>
                    </a:lnTo>
                    <a:lnTo>
                      <a:pt x="659" y="42"/>
                    </a:lnTo>
                    <a:lnTo>
                      <a:pt x="660" y="44"/>
                    </a:lnTo>
                    <a:lnTo>
                      <a:pt x="660" y="45"/>
                    </a:lnTo>
                    <a:lnTo>
                      <a:pt x="660" y="47"/>
                    </a:lnTo>
                    <a:lnTo>
                      <a:pt x="660" y="49"/>
                    </a:lnTo>
                    <a:lnTo>
                      <a:pt x="660" y="50"/>
                    </a:lnTo>
                    <a:lnTo>
                      <a:pt x="659" y="51"/>
                    </a:lnTo>
                    <a:lnTo>
                      <a:pt x="657" y="52"/>
                    </a:lnTo>
                    <a:lnTo>
                      <a:pt x="657" y="55"/>
                    </a:lnTo>
                    <a:lnTo>
                      <a:pt x="657" y="57"/>
                    </a:lnTo>
                    <a:lnTo>
                      <a:pt x="657" y="58"/>
                    </a:lnTo>
                    <a:lnTo>
                      <a:pt x="657" y="60"/>
                    </a:lnTo>
                    <a:lnTo>
                      <a:pt x="657" y="62"/>
                    </a:lnTo>
                    <a:lnTo>
                      <a:pt x="656" y="64"/>
                    </a:lnTo>
                    <a:lnTo>
                      <a:pt x="656" y="65"/>
                    </a:lnTo>
                    <a:lnTo>
                      <a:pt x="655" y="66"/>
                    </a:lnTo>
                    <a:lnTo>
                      <a:pt x="655" y="69"/>
                    </a:lnTo>
                    <a:lnTo>
                      <a:pt x="656" y="75"/>
                    </a:lnTo>
                    <a:lnTo>
                      <a:pt x="655" y="78"/>
                    </a:lnTo>
                    <a:lnTo>
                      <a:pt x="655" y="80"/>
                    </a:lnTo>
                    <a:lnTo>
                      <a:pt x="655" y="81"/>
                    </a:lnTo>
                    <a:lnTo>
                      <a:pt x="655" y="84"/>
                    </a:lnTo>
                    <a:lnTo>
                      <a:pt x="655" y="86"/>
                    </a:lnTo>
                    <a:lnTo>
                      <a:pt x="655" y="89"/>
                    </a:lnTo>
                    <a:lnTo>
                      <a:pt x="655" y="90"/>
                    </a:lnTo>
                    <a:lnTo>
                      <a:pt x="655" y="91"/>
                    </a:lnTo>
                    <a:lnTo>
                      <a:pt x="653" y="95"/>
                    </a:lnTo>
                    <a:lnTo>
                      <a:pt x="653" y="97"/>
                    </a:lnTo>
                    <a:lnTo>
                      <a:pt x="651" y="98"/>
                    </a:lnTo>
                    <a:lnTo>
                      <a:pt x="651" y="99"/>
                    </a:lnTo>
                    <a:lnTo>
                      <a:pt x="651" y="102"/>
                    </a:lnTo>
                    <a:lnTo>
                      <a:pt x="651" y="107"/>
                    </a:lnTo>
                    <a:lnTo>
                      <a:pt x="651" y="108"/>
                    </a:lnTo>
                    <a:lnTo>
                      <a:pt x="653" y="110"/>
                    </a:lnTo>
                    <a:lnTo>
                      <a:pt x="653" y="114"/>
                    </a:lnTo>
                    <a:lnTo>
                      <a:pt x="653" y="115"/>
                    </a:lnTo>
                    <a:lnTo>
                      <a:pt x="654" y="117"/>
                    </a:lnTo>
                    <a:lnTo>
                      <a:pt x="657" y="123"/>
                    </a:lnTo>
                    <a:lnTo>
                      <a:pt x="657" y="124"/>
                    </a:lnTo>
                    <a:lnTo>
                      <a:pt x="658" y="127"/>
                    </a:lnTo>
                    <a:lnTo>
                      <a:pt x="658" y="128"/>
                    </a:lnTo>
                    <a:lnTo>
                      <a:pt x="659" y="129"/>
                    </a:lnTo>
                    <a:lnTo>
                      <a:pt x="659" y="132"/>
                    </a:lnTo>
                    <a:lnTo>
                      <a:pt x="662" y="133"/>
                    </a:lnTo>
                    <a:lnTo>
                      <a:pt x="664" y="135"/>
                    </a:lnTo>
                    <a:lnTo>
                      <a:pt x="667" y="135"/>
                    </a:lnTo>
                    <a:lnTo>
                      <a:pt x="670" y="135"/>
                    </a:lnTo>
                    <a:lnTo>
                      <a:pt x="673" y="135"/>
                    </a:lnTo>
                    <a:lnTo>
                      <a:pt x="675" y="134"/>
                    </a:lnTo>
                    <a:lnTo>
                      <a:pt x="692" y="120"/>
                    </a:lnTo>
                    <a:lnTo>
                      <a:pt x="694" y="119"/>
                    </a:lnTo>
                    <a:lnTo>
                      <a:pt x="696" y="118"/>
                    </a:lnTo>
                    <a:lnTo>
                      <a:pt x="697" y="117"/>
                    </a:lnTo>
                    <a:lnTo>
                      <a:pt x="698" y="116"/>
                    </a:lnTo>
                    <a:lnTo>
                      <a:pt x="700" y="114"/>
                    </a:lnTo>
                    <a:lnTo>
                      <a:pt x="707" y="111"/>
                    </a:lnTo>
                    <a:lnTo>
                      <a:pt x="709" y="111"/>
                    </a:lnTo>
                    <a:lnTo>
                      <a:pt x="714" y="111"/>
                    </a:lnTo>
                    <a:lnTo>
                      <a:pt x="715" y="110"/>
                    </a:lnTo>
                    <a:lnTo>
                      <a:pt x="724" y="109"/>
                    </a:lnTo>
                    <a:lnTo>
                      <a:pt x="725" y="109"/>
                    </a:lnTo>
                    <a:lnTo>
                      <a:pt x="725" y="107"/>
                    </a:lnTo>
                    <a:lnTo>
                      <a:pt x="727" y="103"/>
                    </a:lnTo>
                    <a:lnTo>
                      <a:pt x="731" y="98"/>
                    </a:lnTo>
                    <a:lnTo>
                      <a:pt x="732" y="95"/>
                    </a:lnTo>
                    <a:lnTo>
                      <a:pt x="734" y="93"/>
                    </a:lnTo>
                    <a:lnTo>
                      <a:pt x="737" y="93"/>
                    </a:lnTo>
                    <a:lnTo>
                      <a:pt x="739" y="92"/>
                    </a:lnTo>
                    <a:lnTo>
                      <a:pt x="740" y="91"/>
                    </a:lnTo>
                    <a:lnTo>
                      <a:pt x="744" y="89"/>
                    </a:lnTo>
                    <a:lnTo>
                      <a:pt x="749" y="87"/>
                    </a:lnTo>
                    <a:lnTo>
                      <a:pt x="750" y="87"/>
                    </a:lnTo>
                    <a:lnTo>
                      <a:pt x="750" y="86"/>
                    </a:lnTo>
                    <a:lnTo>
                      <a:pt x="751" y="84"/>
                    </a:lnTo>
                    <a:lnTo>
                      <a:pt x="752" y="83"/>
                    </a:lnTo>
                    <a:lnTo>
                      <a:pt x="754" y="81"/>
                    </a:lnTo>
                    <a:lnTo>
                      <a:pt x="756" y="81"/>
                    </a:lnTo>
                    <a:lnTo>
                      <a:pt x="757" y="81"/>
                    </a:lnTo>
                    <a:lnTo>
                      <a:pt x="760" y="77"/>
                    </a:lnTo>
                    <a:lnTo>
                      <a:pt x="761" y="77"/>
                    </a:lnTo>
                    <a:lnTo>
                      <a:pt x="762" y="76"/>
                    </a:lnTo>
                    <a:lnTo>
                      <a:pt x="763" y="76"/>
                    </a:lnTo>
                    <a:lnTo>
                      <a:pt x="765" y="76"/>
                    </a:lnTo>
                    <a:lnTo>
                      <a:pt x="766" y="77"/>
                    </a:lnTo>
                    <a:lnTo>
                      <a:pt x="767" y="77"/>
                    </a:lnTo>
                    <a:lnTo>
                      <a:pt x="770" y="75"/>
                    </a:lnTo>
                    <a:lnTo>
                      <a:pt x="774" y="75"/>
                    </a:lnTo>
                    <a:lnTo>
                      <a:pt x="780" y="78"/>
                    </a:lnTo>
                    <a:lnTo>
                      <a:pt x="785" y="80"/>
                    </a:lnTo>
                    <a:lnTo>
                      <a:pt x="787" y="80"/>
                    </a:lnTo>
                    <a:lnTo>
                      <a:pt x="789" y="80"/>
                    </a:lnTo>
                    <a:lnTo>
                      <a:pt x="788" y="81"/>
                    </a:lnTo>
                    <a:lnTo>
                      <a:pt x="788" y="82"/>
                    </a:lnTo>
                    <a:lnTo>
                      <a:pt x="788" y="85"/>
                    </a:lnTo>
                    <a:lnTo>
                      <a:pt x="788" y="86"/>
                    </a:lnTo>
                    <a:lnTo>
                      <a:pt x="787" y="87"/>
                    </a:lnTo>
                    <a:lnTo>
                      <a:pt x="786" y="89"/>
                    </a:lnTo>
                    <a:lnTo>
                      <a:pt x="785" y="89"/>
                    </a:lnTo>
                    <a:lnTo>
                      <a:pt x="783" y="89"/>
                    </a:lnTo>
                    <a:lnTo>
                      <a:pt x="782" y="90"/>
                    </a:lnTo>
                    <a:lnTo>
                      <a:pt x="780" y="90"/>
                    </a:lnTo>
                    <a:lnTo>
                      <a:pt x="780" y="92"/>
                    </a:lnTo>
                    <a:lnTo>
                      <a:pt x="780" y="93"/>
                    </a:lnTo>
                    <a:lnTo>
                      <a:pt x="782" y="94"/>
                    </a:lnTo>
                    <a:lnTo>
                      <a:pt x="784" y="93"/>
                    </a:lnTo>
                    <a:lnTo>
                      <a:pt x="785" y="93"/>
                    </a:lnTo>
                    <a:lnTo>
                      <a:pt x="786" y="94"/>
                    </a:lnTo>
                    <a:lnTo>
                      <a:pt x="786" y="95"/>
                    </a:lnTo>
                    <a:lnTo>
                      <a:pt x="787" y="95"/>
                    </a:lnTo>
                    <a:lnTo>
                      <a:pt x="788" y="94"/>
                    </a:lnTo>
                    <a:lnTo>
                      <a:pt x="791" y="94"/>
                    </a:lnTo>
                    <a:lnTo>
                      <a:pt x="792" y="94"/>
                    </a:lnTo>
                    <a:lnTo>
                      <a:pt x="794" y="92"/>
                    </a:lnTo>
                    <a:lnTo>
                      <a:pt x="795" y="92"/>
                    </a:lnTo>
                    <a:lnTo>
                      <a:pt x="797" y="92"/>
                    </a:lnTo>
                    <a:lnTo>
                      <a:pt x="801" y="90"/>
                    </a:lnTo>
                    <a:lnTo>
                      <a:pt x="803" y="90"/>
                    </a:lnTo>
                    <a:lnTo>
                      <a:pt x="806" y="87"/>
                    </a:lnTo>
                    <a:lnTo>
                      <a:pt x="813" y="86"/>
                    </a:lnTo>
                    <a:lnTo>
                      <a:pt x="816" y="86"/>
                    </a:lnTo>
                    <a:lnTo>
                      <a:pt x="817" y="85"/>
                    </a:lnTo>
                    <a:lnTo>
                      <a:pt x="817" y="82"/>
                    </a:lnTo>
                    <a:lnTo>
                      <a:pt x="818" y="81"/>
                    </a:lnTo>
                    <a:lnTo>
                      <a:pt x="819" y="81"/>
                    </a:lnTo>
                    <a:lnTo>
                      <a:pt x="820" y="82"/>
                    </a:lnTo>
                    <a:lnTo>
                      <a:pt x="822" y="82"/>
                    </a:lnTo>
                    <a:lnTo>
                      <a:pt x="822" y="80"/>
                    </a:lnTo>
                    <a:lnTo>
                      <a:pt x="823" y="81"/>
                    </a:lnTo>
                    <a:lnTo>
                      <a:pt x="823" y="80"/>
                    </a:lnTo>
                    <a:lnTo>
                      <a:pt x="825" y="80"/>
                    </a:lnTo>
                    <a:lnTo>
                      <a:pt x="825" y="81"/>
                    </a:lnTo>
                    <a:lnTo>
                      <a:pt x="826" y="82"/>
                    </a:lnTo>
                    <a:lnTo>
                      <a:pt x="827" y="82"/>
                    </a:lnTo>
                    <a:lnTo>
                      <a:pt x="829" y="82"/>
                    </a:lnTo>
                    <a:lnTo>
                      <a:pt x="830" y="82"/>
                    </a:lnTo>
                    <a:lnTo>
                      <a:pt x="831" y="82"/>
                    </a:lnTo>
                    <a:lnTo>
                      <a:pt x="832" y="83"/>
                    </a:lnTo>
                    <a:lnTo>
                      <a:pt x="835" y="83"/>
                    </a:lnTo>
                    <a:lnTo>
                      <a:pt x="836" y="83"/>
                    </a:lnTo>
                    <a:lnTo>
                      <a:pt x="842" y="83"/>
                    </a:lnTo>
                    <a:lnTo>
                      <a:pt x="843" y="82"/>
                    </a:lnTo>
                    <a:lnTo>
                      <a:pt x="851" y="86"/>
                    </a:lnTo>
                    <a:lnTo>
                      <a:pt x="853" y="89"/>
                    </a:lnTo>
                    <a:lnTo>
                      <a:pt x="855" y="93"/>
                    </a:lnTo>
                    <a:lnTo>
                      <a:pt x="857" y="9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94" name="Freeform 177">
                <a:extLst>
                  <a:ext uri="{FF2B5EF4-FFF2-40B4-BE49-F238E27FC236}">
                    <a16:creationId xmlns:a16="http://schemas.microsoft.com/office/drawing/2014/main" id="{4CF50567-A82A-21C1-7282-6EA475EF24A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41452" y="1235224"/>
                <a:ext cx="1341438" cy="935038"/>
              </a:xfrm>
              <a:custGeom>
                <a:avLst/>
                <a:gdLst>
                  <a:gd name="T0" fmla="*/ 39 w 845"/>
                  <a:gd name="T1" fmla="*/ 317 h 589"/>
                  <a:gd name="T2" fmla="*/ 394 w 845"/>
                  <a:gd name="T3" fmla="*/ 22 h 589"/>
                  <a:gd name="T4" fmla="*/ 452 w 845"/>
                  <a:gd name="T5" fmla="*/ 48 h 589"/>
                  <a:gd name="T6" fmla="*/ 465 w 845"/>
                  <a:gd name="T7" fmla="*/ 81 h 589"/>
                  <a:gd name="T8" fmla="*/ 467 w 845"/>
                  <a:gd name="T9" fmla="*/ 120 h 589"/>
                  <a:gd name="T10" fmla="*/ 533 w 845"/>
                  <a:gd name="T11" fmla="*/ 122 h 589"/>
                  <a:gd name="T12" fmla="*/ 579 w 845"/>
                  <a:gd name="T13" fmla="*/ 181 h 589"/>
                  <a:gd name="T14" fmla="*/ 600 w 845"/>
                  <a:gd name="T15" fmla="*/ 228 h 589"/>
                  <a:gd name="T16" fmla="*/ 733 w 845"/>
                  <a:gd name="T17" fmla="*/ 324 h 589"/>
                  <a:gd name="T18" fmla="*/ 833 w 845"/>
                  <a:gd name="T19" fmla="*/ 373 h 589"/>
                  <a:gd name="T20" fmla="*/ 837 w 845"/>
                  <a:gd name="T21" fmla="*/ 424 h 589"/>
                  <a:gd name="T22" fmla="*/ 796 w 845"/>
                  <a:gd name="T23" fmla="*/ 409 h 589"/>
                  <a:gd name="T24" fmla="*/ 751 w 845"/>
                  <a:gd name="T25" fmla="*/ 434 h 589"/>
                  <a:gd name="T26" fmla="*/ 714 w 845"/>
                  <a:gd name="T27" fmla="*/ 507 h 589"/>
                  <a:gd name="T28" fmla="*/ 679 w 845"/>
                  <a:gd name="T29" fmla="*/ 524 h 589"/>
                  <a:gd name="T30" fmla="*/ 635 w 845"/>
                  <a:gd name="T31" fmla="*/ 551 h 589"/>
                  <a:gd name="T32" fmla="*/ 601 w 845"/>
                  <a:gd name="T33" fmla="*/ 582 h 589"/>
                  <a:gd name="T34" fmla="*/ 541 w 845"/>
                  <a:gd name="T35" fmla="*/ 566 h 589"/>
                  <a:gd name="T36" fmla="*/ 524 w 845"/>
                  <a:gd name="T37" fmla="*/ 540 h 589"/>
                  <a:gd name="T38" fmla="*/ 523 w 845"/>
                  <a:gd name="T39" fmla="*/ 514 h 589"/>
                  <a:gd name="T40" fmla="*/ 517 w 845"/>
                  <a:gd name="T41" fmla="*/ 479 h 589"/>
                  <a:gd name="T42" fmla="*/ 426 w 845"/>
                  <a:gd name="T43" fmla="*/ 441 h 589"/>
                  <a:gd name="T44" fmla="*/ 412 w 845"/>
                  <a:gd name="T45" fmla="*/ 415 h 589"/>
                  <a:gd name="T46" fmla="*/ 371 w 845"/>
                  <a:gd name="T47" fmla="*/ 404 h 589"/>
                  <a:gd name="T48" fmla="*/ 342 w 845"/>
                  <a:gd name="T49" fmla="*/ 393 h 589"/>
                  <a:gd name="T50" fmla="*/ 301 w 845"/>
                  <a:gd name="T51" fmla="*/ 382 h 589"/>
                  <a:gd name="T52" fmla="*/ 273 w 845"/>
                  <a:gd name="T53" fmla="*/ 362 h 589"/>
                  <a:gd name="T54" fmla="*/ 224 w 845"/>
                  <a:gd name="T55" fmla="*/ 371 h 589"/>
                  <a:gd name="T56" fmla="*/ 165 w 845"/>
                  <a:gd name="T57" fmla="*/ 379 h 589"/>
                  <a:gd name="T58" fmla="*/ 139 w 845"/>
                  <a:gd name="T59" fmla="*/ 410 h 589"/>
                  <a:gd name="T60" fmla="*/ 85 w 845"/>
                  <a:gd name="T61" fmla="*/ 410 h 589"/>
                  <a:gd name="T62" fmla="*/ 88 w 845"/>
                  <a:gd name="T63" fmla="*/ 317 h 589"/>
                  <a:gd name="T64" fmla="*/ 79 w 845"/>
                  <a:gd name="T65" fmla="*/ 297 h 589"/>
                  <a:gd name="T66" fmla="*/ 74 w 845"/>
                  <a:gd name="T67" fmla="*/ 293 h 589"/>
                  <a:gd name="T68" fmla="*/ 65 w 845"/>
                  <a:gd name="T69" fmla="*/ 274 h 589"/>
                  <a:gd name="T70" fmla="*/ 44 w 845"/>
                  <a:gd name="T71" fmla="*/ 276 h 589"/>
                  <a:gd name="T72" fmla="*/ 51 w 845"/>
                  <a:gd name="T73" fmla="*/ 249 h 589"/>
                  <a:gd name="T74" fmla="*/ 67 w 845"/>
                  <a:gd name="T75" fmla="*/ 261 h 589"/>
                  <a:gd name="T76" fmla="*/ 67 w 845"/>
                  <a:gd name="T77" fmla="*/ 250 h 589"/>
                  <a:gd name="T78" fmla="*/ 61 w 845"/>
                  <a:gd name="T79" fmla="*/ 234 h 589"/>
                  <a:gd name="T80" fmla="*/ 51 w 845"/>
                  <a:gd name="T81" fmla="*/ 226 h 589"/>
                  <a:gd name="T82" fmla="*/ 32 w 845"/>
                  <a:gd name="T83" fmla="*/ 234 h 589"/>
                  <a:gd name="T84" fmla="*/ 19 w 845"/>
                  <a:gd name="T85" fmla="*/ 212 h 589"/>
                  <a:gd name="T86" fmla="*/ 26 w 845"/>
                  <a:gd name="T87" fmla="*/ 155 h 589"/>
                  <a:gd name="T88" fmla="*/ 38 w 845"/>
                  <a:gd name="T89" fmla="*/ 157 h 589"/>
                  <a:gd name="T90" fmla="*/ 58 w 845"/>
                  <a:gd name="T91" fmla="*/ 163 h 589"/>
                  <a:gd name="T92" fmla="*/ 73 w 845"/>
                  <a:gd name="T93" fmla="*/ 162 h 589"/>
                  <a:gd name="T94" fmla="*/ 97 w 845"/>
                  <a:gd name="T95" fmla="*/ 167 h 589"/>
                  <a:gd name="T96" fmla="*/ 109 w 845"/>
                  <a:gd name="T97" fmla="*/ 154 h 589"/>
                  <a:gd name="T98" fmla="*/ 138 w 845"/>
                  <a:gd name="T99" fmla="*/ 147 h 589"/>
                  <a:gd name="T100" fmla="*/ 111 w 845"/>
                  <a:gd name="T101" fmla="*/ 117 h 589"/>
                  <a:gd name="T102" fmla="*/ 87 w 845"/>
                  <a:gd name="T103" fmla="*/ 73 h 589"/>
                  <a:gd name="T104" fmla="*/ 41 w 845"/>
                  <a:gd name="T105" fmla="*/ 57 h 589"/>
                  <a:gd name="T106" fmla="*/ 27 w 845"/>
                  <a:gd name="T107" fmla="*/ 99 h 589"/>
                  <a:gd name="T108" fmla="*/ 23 w 845"/>
                  <a:gd name="T109" fmla="*/ 127 h 589"/>
                  <a:gd name="T110" fmla="*/ 9 w 845"/>
                  <a:gd name="T111" fmla="*/ 97 h 589"/>
                  <a:gd name="T112" fmla="*/ 61 w 845"/>
                  <a:gd name="T113" fmla="*/ 42 h 589"/>
                  <a:gd name="T114" fmla="*/ 170 w 845"/>
                  <a:gd name="T115" fmla="*/ 111 h 589"/>
                  <a:gd name="T116" fmla="*/ 275 w 845"/>
                  <a:gd name="T117" fmla="*/ 120 h 589"/>
                  <a:gd name="T118" fmla="*/ 269 w 845"/>
                  <a:gd name="T119" fmla="*/ 72 h 589"/>
                  <a:gd name="T120" fmla="*/ 326 w 845"/>
                  <a:gd name="T121" fmla="*/ 31 h 589"/>
                  <a:gd name="T122" fmla="*/ 353 w 845"/>
                  <a:gd name="T123" fmla="*/ 40 h 589"/>
                  <a:gd name="T124" fmla="*/ 360 w 845"/>
                  <a:gd name="T125" fmla="*/ 12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45" h="589">
                    <a:moveTo>
                      <a:pt x="40" y="318"/>
                    </a:moveTo>
                    <a:lnTo>
                      <a:pt x="39" y="318"/>
                    </a:lnTo>
                    <a:lnTo>
                      <a:pt x="39" y="316"/>
                    </a:lnTo>
                    <a:lnTo>
                      <a:pt x="38" y="310"/>
                    </a:lnTo>
                    <a:lnTo>
                      <a:pt x="36" y="308"/>
                    </a:lnTo>
                    <a:lnTo>
                      <a:pt x="35" y="307"/>
                    </a:lnTo>
                    <a:lnTo>
                      <a:pt x="35" y="306"/>
                    </a:lnTo>
                    <a:lnTo>
                      <a:pt x="35" y="304"/>
                    </a:lnTo>
                    <a:lnTo>
                      <a:pt x="35" y="303"/>
                    </a:lnTo>
                    <a:lnTo>
                      <a:pt x="35" y="298"/>
                    </a:lnTo>
                    <a:lnTo>
                      <a:pt x="35" y="297"/>
                    </a:lnTo>
                    <a:lnTo>
                      <a:pt x="35" y="295"/>
                    </a:lnTo>
                    <a:lnTo>
                      <a:pt x="35" y="293"/>
                    </a:lnTo>
                    <a:lnTo>
                      <a:pt x="36" y="292"/>
                    </a:lnTo>
                    <a:lnTo>
                      <a:pt x="38" y="292"/>
                    </a:lnTo>
                    <a:lnTo>
                      <a:pt x="39" y="292"/>
                    </a:lnTo>
                    <a:lnTo>
                      <a:pt x="39" y="293"/>
                    </a:lnTo>
                    <a:lnTo>
                      <a:pt x="36" y="295"/>
                    </a:lnTo>
                    <a:lnTo>
                      <a:pt x="36" y="298"/>
                    </a:lnTo>
                    <a:lnTo>
                      <a:pt x="38" y="304"/>
                    </a:lnTo>
                    <a:lnTo>
                      <a:pt x="38" y="310"/>
                    </a:lnTo>
                    <a:lnTo>
                      <a:pt x="40" y="316"/>
                    </a:lnTo>
                    <a:lnTo>
                      <a:pt x="39" y="317"/>
                    </a:lnTo>
                    <a:lnTo>
                      <a:pt x="40" y="318"/>
                    </a:lnTo>
                    <a:close/>
                    <a:moveTo>
                      <a:pt x="64" y="255"/>
                    </a:moveTo>
                    <a:lnTo>
                      <a:pt x="64" y="254"/>
                    </a:lnTo>
                    <a:lnTo>
                      <a:pt x="64" y="256"/>
                    </a:lnTo>
                    <a:lnTo>
                      <a:pt x="65" y="256"/>
                    </a:lnTo>
                    <a:lnTo>
                      <a:pt x="66" y="258"/>
                    </a:lnTo>
                    <a:lnTo>
                      <a:pt x="65" y="259"/>
                    </a:lnTo>
                    <a:lnTo>
                      <a:pt x="64" y="261"/>
                    </a:lnTo>
                    <a:lnTo>
                      <a:pt x="62" y="261"/>
                    </a:lnTo>
                    <a:lnTo>
                      <a:pt x="62" y="259"/>
                    </a:lnTo>
                    <a:lnTo>
                      <a:pt x="61" y="257"/>
                    </a:lnTo>
                    <a:lnTo>
                      <a:pt x="61" y="256"/>
                    </a:lnTo>
                    <a:lnTo>
                      <a:pt x="61" y="255"/>
                    </a:lnTo>
                    <a:lnTo>
                      <a:pt x="61" y="254"/>
                    </a:lnTo>
                    <a:lnTo>
                      <a:pt x="62" y="254"/>
                    </a:lnTo>
                    <a:lnTo>
                      <a:pt x="64" y="255"/>
                    </a:lnTo>
                    <a:close/>
                    <a:moveTo>
                      <a:pt x="367" y="0"/>
                    </a:moveTo>
                    <a:lnTo>
                      <a:pt x="380" y="16"/>
                    </a:lnTo>
                    <a:lnTo>
                      <a:pt x="384" y="20"/>
                    </a:lnTo>
                    <a:lnTo>
                      <a:pt x="388" y="22"/>
                    </a:lnTo>
                    <a:lnTo>
                      <a:pt x="391" y="22"/>
                    </a:lnTo>
                    <a:lnTo>
                      <a:pt x="393" y="22"/>
                    </a:lnTo>
                    <a:lnTo>
                      <a:pt x="394" y="22"/>
                    </a:lnTo>
                    <a:lnTo>
                      <a:pt x="396" y="21"/>
                    </a:lnTo>
                    <a:lnTo>
                      <a:pt x="397" y="21"/>
                    </a:lnTo>
                    <a:lnTo>
                      <a:pt x="398" y="22"/>
                    </a:lnTo>
                    <a:lnTo>
                      <a:pt x="403" y="25"/>
                    </a:lnTo>
                    <a:lnTo>
                      <a:pt x="404" y="27"/>
                    </a:lnTo>
                    <a:lnTo>
                      <a:pt x="404" y="29"/>
                    </a:lnTo>
                    <a:lnTo>
                      <a:pt x="405" y="35"/>
                    </a:lnTo>
                    <a:lnTo>
                      <a:pt x="405" y="36"/>
                    </a:lnTo>
                    <a:lnTo>
                      <a:pt x="407" y="37"/>
                    </a:lnTo>
                    <a:lnTo>
                      <a:pt x="411" y="37"/>
                    </a:lnTo>
                    <a:lnTo>
                      <a:pt x="412" y="38"/>
                    </a:lnTo>
                    <a:lnTo>
                      <a:pt x="414" y="40"/>
                    </a:lnTo>
                    <a:lnTo>
                      <a:pt x="415" y="41"/>
                    </a:lnTo>
                    <a:lnTo>
                      <a:pt x="419" y="41"/>
                    </a:lnTo>
                    <a:lnTo>
                      <a:pt x="431" y="39"/>
                    </a:lnTo>
                    <a:lnTo>
                      <a:pt x="437" y="39"/>
                    </a:lnTo>
                    <a:lnTo>
                      <a:pt x="439" y="39"/>
                    </a:lnTo>
                    <a:lnTo>
                      <a:pt x="441" y="39"/>
                    </a:lnTo>
                    <a:lnTo>
                      <a:pt x="444" y="41"/>
                    </a:lnTo>
                    <a:lnTo>
                      <a:pt x="445" y="45"/>
                    </a:lnTo>
                    <a:lnTo>
                      <a:pt x="447" y="46"/>
                    </a:lnTo>
                    <a:lnTo>
                      <a:pt x="450" y="47"/>
                    </a:lnTo>
                    <a:lnTo>
                      <a:pt x="452" y="48"/>
                    </a:lnTo>
                    <a:lnTo>
                      <a:pt x="452" y="49"/>
                    </a:lnTo>
                    <a:lnTo>
                      <a:pt x="452" y="50"/>
                    </a:lnTo>
                    <a:lnTo>
                      <a:pt x="450" y="52"/>
                    </a:lnTo>
                    <a:lnTo>
                      <a:pt x="449" y="52"/>
                    </a:lnTo>
                    <a:lnTo>
                      <a:pt x="449" y="53"/>
                    </a:lnTo>
                    <a:lnTo>
                      <a:pt x="448" y="56"/>
                    </a:lnTo>
                    <a:lnTo>
                      <a:pt x="449" y="59"/>
                    </a:lnTo>
                    <a:lnTo>
                      <a:pt x="449" y="63"/>
                    </a:lnTo>
                    <a:lnTo>
                      <a:pt x="446" y="64"/>
                    </a:lnTo>
                    <a:lnTo>
                      <a:pt x="445" y="65"/>
                    </a:lnTo>
                    <a:lnTo>
                      <a:pt x="444" y="66"/>
                    </a:lnTo>
                    <a:lnTo>
                      <a:pt x="445" y="67"/>
                    </a:lnTo>
                    <a:lnTo>
                      <a:pt x="446" y="69"/>
                    </a:lnTo>
                    <a:lnTo>
                      <a:pt x="449" y="69"/>
                    </a:lnTo>
                    <a:lnTo>
                      <a:pt x="455" y="71"/>
                    </a:lnTo>
                    <a:lnTo>
                      <a:pt x="457" y="72"/>
                    </a:lnTo>
                    <a:lnTo>
                      <a:pt x="458" y="74"/>
                    </a:lnTo>
                    <a:lnTo>
                      <a:pt x="458" y="75"/>
                    </a:lnTo>
                    <a:lnTo>
                      <a:pt x="460" y="77"/>
                    </a:lnTo>
                    <a:lnTo>
                      <a:pt x="463" y="78"/>
                    </a:lnTo>
                    <a:lnTo>
                      <a:pt x="463" y="79"/>
                    </a:lnTo>
                    <a:lnTo>
                      <a:pt x="464" y="80"/>
                    </a:lnTo>
                    <a:lnTo>
                      <a:pt x="465" y="81"/>
                    </a:lnTo>
                    <a:lnTo>
                      <a:pt x="465" y="82"/>
                    </a:lnTo>
                    <a:lnTo>
                      <a:pt x="464" y="82"/>
                    </a:lnTo>
                    <a:lnTo>
                      <a:pt x="463" y="83"/>
                    </a:lnTo>
                    <a:lnTo>
                      <a:pt x="462" y="82"/>
                    </a:lnTo>
                    <a:lnTo>
                      <a:pt x="460" y="81"/>
                    </a:lnTo>
                    <a:lnTo>
                      <a:pt x="457" y="80"/>
                    </a:lnTo>
                    <a:lnTo>
                      <a:pt x="456" y="80"/>
                    </a:lnTo>
                    <a:lnTo>
                      <a:pt x="454" y="81"/>
                    </a:lnTo>
                    <a:lnTo>
                      <a:pt x="453" y="83"/>
                    </a:lnTo>
                    <a:lnTo>
                      <a:pt x="453" y="87"/>
                    </a:lnTo>
                    <a:lnTo>
                      <a:pt x="455" y="90"/>
                    </a:lnTo>
                    <a:lnTo>
                      <a:pt x="460" y="96"/>
                    </a:lnTo>
                    <a:lnTo>
                      <a:pt x="460" y="97"/>
                    </a:lnTo>
                    <a:lnTo>
                      <a:pt x="458" y="98"/>
                    </a:lnTo>
                    <a:lnTo>
                      <a:pt x="456" y="99"/>
                    </a:lnTo>
                    <a:lnTo>
                      <a:pt x="455" y="100"/>
                    </a:lnTo>
                    <a:lnTo>
                      <a:pt x="455" y="102"/>
                    </a:lnTo>
                    <a:lnTo>
                      <a:pt x="454" y="103"/>
                    </a:lnTo>
                    <a:lnTo>
                      <a:pt x="453" y="109"/>
                    </a:lnTo>
                    <a:lnTo>
                      <a:pt x="454" y="111"/>
                    </a:lnTo>
                    <a:lnTo>
                      <a:pt x="455" y="113"/>
                    </a:lnTo>
                    <a:lnTo>
                      <a:pt x="462" y="116"/>
                    </a:lnTo>
                    <a:lnTo>
                      <a:pt x="467" y="120"/>
                    </a:lnTo>
                    <a:lnTo>
                      <a:pt x="471" y="122"/>
                    </a:lnTo>
                    <a:lnTo>
                      <a:pt x="474" y="125"/>
                    </a:lnTo>
                    <a:lnTo>
                      <a:pt x="476" y="127"/>
                    </a:lnTo>
                    <a:lnTo>
                      <a:pt x="479" y="127"/>
                    </a:lnTo>
                    <a:lnTo>
                      <a:pt x="482" y="127"/>
                    </a:lnTo>
                    <a:lnTo>
                      <a:pt x="489" y="124"/>
                    </a:lnTo>
                    <a:lnTo>
                      <a:pt x="501" y="124"/>
                    </a:lnTo>
                    <a:lnTo>
                      <a:pt x="505" y="124"/>
                    </a:lnTo>
                    <a:lnTo>
                      <a:pt x="508" y="128"/>
                    </a:lnTo>
                    <a:lnTo>
                      <a:pt x="509" y="127"/>
                    </a:lnTo>
                    <a:lnTo>
                      <a:pt x="509" y="125"/>
                    </a:lnTo>
                    <a:lnTo>
                      <a:pt x="510" y="125"/>
                    </a:lnTo>
                    <a:lnTo>
                      <a:pt x="510" y="127"/>
                    </a:lnTo>
                    <a:lnTo>
                      <a:pt x="514" y="127"/>
                    </a:lnTo>
                    <a:lnTo>
                      <a:pt x="515" y="127"/>
                    </a:lnTo>
                    <a:lnTo>
                      <a:pt x="522" y="130"/>
                    </a:lnTo>
                    <a:lnTo>
                      <a:pt x="524" y="131"/>
                    </a:lnTo>
                    <a:lnTo>
                      <a:pt x="526" y="131"/>
                    </a:lnTo>
                    <a:lnTo>
                      <a:pt x="529" y="130"/>
                    </a:lnTo>
                    <a:lnTo>
                      <a:pt x="530" y="129"/>
                    </a:lnTo>
                    <a:lnTo>
                      <a:pt x="531" y="125"/>
                    </a:lnTo>
                    <a:lnTo>
                      <a:pt x="532" y="125"/>
                    </a:lnTo>
                    <a:lnTo>
                      <a:pt x="533" y="122"/>
                    </a:lnTo>
                    <a:lnTo>
                      <a:pt x="534" y="121"/>
                    </a:lnTo>
                    <a:lnTo>
                      <a:pt x="535" y="120"/>
                    </a:lnTo>
                    <a:lnTo>
                      <a:pt x="538" y="120"/>
                    </a:lnTo>
                    <a:lnTo>
                      <a:pt x="543" y="122"/>
                    </a:lnTo>
                    <a:lnTo>
                      <a:pt x="548" y="124"/>
                    </a:lnTo>
                    <a:lnTo>
                      <a:pt x="561" y="133"/>
                    </a:lnTo>
                    <a:lnTo>
                      <a:pt x="562" y="136"/>
                    </a:lnTo>
                    <a:lnTo>
                      <a:pt x="567" y="142"/>
                    </a:lnTo>
                    <a:lnTo>
                      <a:pt x="567" y="144"/>
                    </a:lnTo>
                    <a:lnTo>
                      <a:pt x="568" y="146"/>
                    </a:lnTo>
                    <a:lnTo>
                      <a:pt x="568" y="151"/>
                    </a:lnTo>
                    <a:lnTo>
                      <a:pt x="568" y="153"/>
                    </a:lnTo>
                    <a:lnTo>
                      <a:pt x="568" y="155"/>
                    </a:lnTo>
                    <a:lnTo>
                      <a:pt x="570" y="161"/>
                    </a:lnTo>
                    <a:lnTo>
                      <a:pt x="572" y="165"/>
                    </a:lnTo>
                    <a:lnTo>
                      <a:pt x="572" y="166"/>
                    </a:lnTo>
                    <a:lnTo>
                      <a:pt x="572" y="167"/>
                    </a:lnTo>
                    <a:lnTo>
                      <a:pt x="574" y="170"/>
                    </a:lnTo>
                    <a:lnTo>
                      <a:pt x="575" y="171"/>
                    </a:lnTo>
                    <a:lnTo>
                      <a:pt x="576" y="175"/>
                    </a:lnTo>
                    <a:lnTo>
                      <a:pt x="577" y="178"/>
                    </a:lnTo>
                    <a:lnTo>
                      <a:pt x="579" y="180"/>
                    </a:lnTo>
                    <a:lnTo>
                      <a:pt x="579" y="181"/>
                    </a:lnTo>
                    <a:lnTo>
                      <a:pt x="579" y="182"/>
                    </a:lnTo>
                    <a:lnTo>
                      <a:pt x="579" y="183"/>
                    </a:lnTo>
                    <a:lnTo>
                      <a:pt x="581" y="183"/>
                    </a:lnTo>
                    <a:lnTo>
                      <a:pt x="582" y="184"/>
                    </a:lnTo>
                    <a:lnTo>
                      <a:pt x="584" y="186"/>
                    </a:lnTo>
                    <a:lnTo>
                      <a:pt x="590" y="188"/>
                    </a:lnTo>
                    <a:lnTo>
                      <a:pt x="590" y="189"/>
                    </a:lnTo>
                    <a:lnTo>
                      <a:pt x="590" y="192"/>
                    </a:lnTo>
                    <a:lnTo>
                      <a:pt x="591" y="194"/>
                    </a:lnTo>
                    <a:lnTo>
                      <a:pt x="592" y="197"/>
                    </a:lnTo>
                    <a:lnTo>
                      <a:pt x="592" y="198"/>
                    </a:lnTo>
                    <a:lnTo>
                      <a:pt x="593" y="199"/>
                    </a:lnTo>
                    <a:lnTo>
                      <a:pt x="593" y="201"/>
                    </a:lnTo>
                    <a:lnTo>
                      <a:pt x="593" y="204"/>
                    </a:lnTo>
                    <a:lnTo>
                      <a:pt x="594" y="207"/>
                    </a:lnTo>
                    <a:lnTo>
                      <a:pt x="595" y="208"/>
                    </a:lnTo>
                    <a:lnTo>
                      <a:pt x="594" y="211"/>
                    </a:lnTo>
                    <a:lnTo>
                      <a:pt x="594" y="212"/>
                    </a:lnTo>
                    <a:lnTo>
                      <a:pt x="594" y="213"/>
                    </a:lnTo>
                    <a:lnTo>
                      <a:pt x="594" y="215"/>
                    </a:lnTo>
                    <a:lnTo>
                      <a:pt x="595" y="220"/>
                    </a:lnTo>
                    <a:lnTo>
                      <a:pt x="595" y="222"/>
                    </a:lnTo>
                    <a:lnTo>
                      <a:pt x="600" y="228"/>
                    </a:lnTo>
                    <a:lnTo>
                      <a:pt x="601" y="228"/>
                    </a:lnTo>
                    <a:lnTo>
                      <a:pt x="604" y="231"/>
                    </a:lnTo>
                    <a:lnTo>
                      <a:pt x="611" y="236"/>
                    </a:lnTo>
                    <a:lnTo>
                      <a:pt x="619" y="241"/>
                    </a:lnTo>
                    <a:lnTo>
                      <a:pt x="629" y="249"/>
                    </a:lnTo>
                    <a:lnTo>
                      <a:pt x="648" y="263"/>
                    </a:lnTo>
                    <a:lnTo>
                      <a:pt x="656" y="268"/>
                    </a:lnTo>
                    <a:lnTo>
                      <a:pt x="661" y="272"/>
                    </a:lnTo>
                    <a:lnTo>
                      <a:pt x="667" y="281"/>
                    </a:lnTo>
                    <a:lnTo>
                      <a:pt x="670" y="286"/>
                    </a:lnTo>
                    <a:lnTo>
                      <a:pt x="677" y="290"/>
                    </a:lnTo>
                    <a:lnTo>
                      <a:pt x="686" y="296"/>
                    </a:lnTo>
                    <a:lnTo>
                      <a:pt x="695" y="303"/>
                    </a:lnTo>
                    <a:lnTo>
                      <a:pt x="697" y="304"/>
                    </a:lnTo>
                    <a:lnTo>
                      <a:pt x="698" y="304"/>
                    </a:lnTo>
                    <a:lnTo>
                      <a:pt x="701" y="304"/>
                    </a:lnTo>
                    <a:lnTo>
                      <a:pt x="705" y="301"/>
                    </a:lnTo>
                    <a:lnTo>
                      <a:pt x="706" y="301"/>
                    </a:lnTo>
                    <a:lnTo>
                      <a:pt x="708" y="303"/>
                    </a:lnTo>
                    <a:lnTo>
                      <a:pt x="710" y="305"/>
                    </a:lnTo>
                    <a:lnTo>
                      <a:pt x="713" y="308"/>
                    </a:lnTo>
                    <a:lnTo>
                      <a:pt x="725" y="320"/>
                    </a:lnTo>
                    <a:lnTo>
                      <a:pt x="733" y="324"/>
                    </a:lnTo>
                    <a:lnTo>
                      <a:pt x="742" y="326"/>
                    </a:lnTo>
                    <a:lnTo>
                      <a:pt x="746" y="330"/>
                    </a:lnTo>
                    <a:lnTo>
                      <a:pt x="754" y="337"/>
                    </a:lnTo>
                    <a:lnTo>
                      <a:pt x="759" y="342"/>
                    </a:lnTo>
                    <a:lnTo>
                      <a:pt x="767" y="347"/>
                    </a:lnTo>
                    <a:lnTo>
                      <a:pt x="773" y="351"/>
                    </a:lnTo>
                    <a:lnTo>
                      <a:pt x="783" y="358"/>
                    </a:lnTo>
                    <a:lnTo>
                      <a:pt x="788" y="359"/>
                    </a:lnTo>
                    <a:lnTo>
                      <a:pt x="791" y="359"/>
                    </a:lnTo>
                    <a:lnTo>
                      <a:pt x="793" y="358"/>
                    </a:lnTo>
                    <a:lnTo>
                      <a:pt x="796" y="356"/>
                    </a:lnTo>
                    <a:lnTo>
                      <a:pt x="798" y="355"/>
                    </a:lnTo>
                    <a:lnTo>
                      <a:pt x="799" y="355"/>
                    </a:lnTo>
                    <a:lnTo>
                      <a:pt x="806" y="358"/>
                    </a:lnTo>
                    <a:lnTo>
                      <a:pt x="809" y="359"/>
                    </a:lnTo>
                    <a:lnTo>
                      <a:pt x="811" y="359"/>
                    </a:lnTo>
                    <a:lnTo>
                      <a:pt x="815" y="363"/>
                    </a:lnTo>
                    <a:lnTo>
                      <a:pt x="818" y="364"/>
                    </a:lnTo>
                    <a:lnTo>
                      <a:pt x="820" y="365"/>
                    </a:lnTo>
                    <a:lnTo>
                      <a:pt x="823" y="366"/>
                    </a:lnTo>
                    <a:lnTo>
                      <a:pt x="825" y="370"/>
                    </a:lnTo>
                    <a:lnTo>
                      <a:pt x="831" y="373"/>
                    </a:lnTo>
                    <a:lnTo>
                      <a:pt x="833" y="373"/>
                    </a:lnTo>
                    <a:lnTo>
                      <a:pt x="837" y="373"/>
                    </a:lnTo>
                    <a:lnTo>
                      <a:pt x="840" y="374"/>
                    </a:lnTo>
                    <a:lnTo>
                      <a:pt x="842" y="375"/>
                    </a:lnTo>
                    <a:lnTo>
                      <a:pt x="844" y="376"/>
                    </a:lnTo>
                    <a:lnTo>
                      <a:pt x="844" y="379"/>
                    </a:lnTo>
                    <a:lnTo>
                      <a:pt x="845" y="380"/>
                    </a:lnTo>
                    <a:lnTo>
                      <a:pt x="843" y="384"/>
                    </a:lnTo>
                    <a:lnTo>
                      <a:pt x="840" y="389"/>
                    </a:lnTo>
                    <a:lnTo>
                      <a:pt x="837" y="392"/>
                    </a:lnTo>
                    <a:lnTo>
                      <a:pt x="837" y="396"/>
                    </a:lnTo>
                    <a:lnTo>
                      <a:pt x="837" y="401"/>
                    </a:lnTo>
                    <a:lnTo>
                      <a:pt x="837" y="405"/>
                    </a:lnTo>
                    <a:lnTo>
                      <a:pt x="836" y="409"/>
                    </a:lnTo>
                    <a:lnTo>
                      <a:pt x="836" y="413"/>
                    </a:lnTo>
                    <a:lnTo>
                      <a:pt x="837" y="414"/>
                    </a:lnTo>
                    <a:lnTo>
                      <a:pt x="839" y="415"/>
                    </a:lnTo>
                    <a:lnTo>
                      <a:pt x="840" y="416"/>
                    </a:lnTo>
                    <a:lnTo>
                      <a:pt x="840" y="417"/>
                    </a:lnTo>
                    <a:lnTo>
                      <a:pt x="839" y="420"/>
                    </a:lnTo>
                    <a:lnTo>
                      <a:pt x="837" y="421"/>
                    </a:lnTo>
                    <a:lnTo>
                      <a:pt x="836" y="422"/>
                    </a:lnTo>
                    <a:lnTo>
                      <a:pt x="836" y="423"/>
                    </a:lnTo>
                    <a:lnTo>
                      <a:pt x="837" y="424"/>
                    </a:lnTo>
                    <a:lnTo>
                      <a:pt x="836" y="425"/>
                    </a:lnTo>
                    <a:lnTo>
                      <a:pt x="835" y="425"/>
                    </a:lnTo>
                    <a:lnTo>
                      <a:pt x="835" y="426"/>
                    </a:lnTo>
                    <a:lnTo>
                      <a:pt x="834" y="427"/>
                    </a:lnTo>
                    <a:lnTo>
                      <a:pt x="833" y="426"/>
                    </a:lnTo>
                    <a:lnTo>
                      <a:pt x="832" y="425"/>
                    </a:lnTo>
                    <a:lnTo>
                      <a:pt x="829" y="425"/>
                    </a:lnTo>
                    <a:lnTo>
                      <a:pt x="826" y="426"/>
                    </a:lnTo>
                    <a:lnTo>
                      <a:pt x="824" y="426"/>
                    </a:lnTo>
                    <a:lnTo>
                      <a:pt x="823" y="425"/>
                    </a:lnTo>
                    <a:lnTo>
                      <a:pt x="823" y="424"/>
                    </a:lnTo>
                    <a:lnTo>
                      <a:pt x="822" y="424"/>
                    </a:lnTo>
                    <a:lnTo>
                      <a:pt x="820" y="424"/>
                    </a:lnTo>
                    <a:lnTo>
                      <a:pt x="819" y="423"/>
                    </a:lnTo>
                    <a:lnTo>
                      <a:pt x="817" y="423"/>
                    </a:lnTo>
                    <a:lnTo>
                      <a:pt x="815" y="423"/>
                    </a:lnTo>
                    <a:lnTo>
                      <a:pt x="815" y="422"/>
                    </a:lnTo>
                    <a:lnTo>
                      <a:pt x="813" y="420"/>
                    </a:lnTo>
                    <a:lnTo>
                      <a:pt x="811" y="418"/>
                    </a:lnTo>
                    <a:lnTo>
                      <a:pt x="798" y="413"/>
                    </a:lnTo>
                    <a:lnTo>
                      <a:pt x="797" y="413"/>
                    </a:lnTo>
                    <a:lnTo>
                      <a:pt x="797" y="412"/>
                    </a:lnTo>
                    <a:lnTo>
                      <a:pt x="796" y="409"/>
                    </a:lnTo>
                    <a:lnTo>
                      <a:pt x="794" y="408"/>
                    </a:lnTo>
                    <a:lnTo>
                      <a:pt x="793" y="408"/>
                    </a:lnTo>
                    <a:lnTo>
                      <a:pt x="792" y="408"/>
                    </a:lnTo>
                    <a:lnTo>
                      <a:pt x="792" y="409"/>
                    </a:lnTo>
                    <a:lnTo>
                      <a:pt x="792" y="410"/>
                    </a:lnTo>
                    <a:lnTo>
                      <a:pt x="791" y="412"/>
                    </a:lnTo>
                    <a:lnTo>
                      <a:pt x="789" y="412"/>
                    </a:lnTo>
                    <a:lnTo>
                      <a:pt x="788" y="412"/>
                    </a:lnTo>
                    <a:lnTo>
                      <a:pt x="788" y="413"/>
                    </a:lnTo>
                    <a:lnTo>
                      <a:pt x="786" y="413"/>
                    </a:lnTo>
                    <a:lnTo>
                      <a:pt x="785" y="414"/>
                    </a:lnTo>
                    <a:lnTo>
                      <a:pt x="785" y="416"/>
                    </a:lnTo>
                    <a:lnTo>
                      <a:pt x="784" y="417"/>
                    </a:lnTo>
                    <a:lnTo>
                      <a:pt x="784" y="420"/>
                    </a:lnTo>
                    <a:lnTo>
                      <a:pt x="784" y="422"/>
                    </a:lnTo>
                    <a:lnTo>
                      <a:pt x="784" y="424"/>
                    </a:lnTo>
                    <a:lnTo>
                      <a:pt x="784" y="425"/>
                    </a:lnTo>
                    <a:lnTo>
                      <a:pt x="784" y="426"/>
                    </a:lnTo>
                    <a:lnTo>
                      <a:pt x="782" y="429"/>
                    </a:lnTo>
                    <a:lnTo>
                      <a:pt x="780" y="432"/>
                    </a:lnTo>
                    <a:lnTo>
                      <a:pt x="777" y="433"/>
                    </a:lnTo>
                    <a:lnTo>
                      <a:pt x="776" y="433"/>
                    </a:lnTo>
                    <a:lnTo>
                      <a:pt x="751" y="434"/>
                    </a:lnTo>
                    <a:lnTo>
                      <a:pt x="747" y="435"/>
                    </a:lnTo>
                    <a:lnTo>
                      <a:pt x="736" y="441"/>
                    </a:lnTo>
                    <a:lnTo>
                      <a:pt x="734" y="442"/>
                    </a:lnTo>
                    <a:lnTo>
                      <a:pt x="733" y="445"/>
                    </a:lnTo>
                    <a:lnTo>
                      <a:pt x="733" y="448"/>
                    </a:lnTo>
                    <a:lnTo>
                      <a:pt x="734" y="454"/>
                    </a:lnTo>
                    <a:lnTo>
                      <a:pt x="734" y="456"/>
                    </a:lnTo>
                    <a:lnTo>
                      <a:pt x="733" y="458"/>
                    </a:lnTo>
                    <a:lnTo>
                      <a:pt x="731" y="463"/>
                    </a:lnTo>
                    <a:lnTo>
                      <a:pt x="724" y="474"/>
                    </a:lnTo>
                    <a:lnTo>
                      <a:pt x="724" y="476"/>
                    </a:lnTo>
                    <a:lnTo>
                      <a:pt x="723" y="480"/>
                    </a:lnTo>
                    <a:lnTo>
                      <a:pt x="723" y="481"/>
                    </a:lnTo>
                    <a:lnTo>
                      <a:pt x="723" y="483"/>
                    </a:lnTo>
                    <a:lnTo>
                      <a:pt x="723" y="484"/>
                    </a:lnTo>
                    <a:lnTo>
                      <a:pt x="724" y="487"/>
                    </a:lnTo>
                    <a:lnTo>
                      <a:pt x="724" y="489"/>
                    </a:lnTo>
                    <a:lnTo>
                      <a:pt x="724" y="491"/>
                    </a:lnTo>
                    <a:lnTo>
                      <a:pt x="723" y="494"/>
                    </a:lnTo>
                    <a:lnTo>
                      <a:pt x="722" y="497"/>
                    </a:lnTo>
                    <a:lnTo>
                      <a:pt x="717" y="504"/>
                    </a:lnTo>
                    <a:lnTo>
                      <a:pt x="716" y="506"/>
                    </a:lnTo>
                    <a:lnTo>
                      <a:pt x="714" y="507"/>
                    </a:lnTo>
                    <a:lnTo>
                      <a:pt x="712" y="508"/>
                    </a:lnTo>
                    <a:lnTo>
                      <a:pt x="708" y="509"/>
                    </a:lnTo>
                    <a:lnTo>
                      <a:pt x="707" y="509"/>
                    </a:lnTo>
                    <a:lnTo>
                      <a:pt x="706" y="510"/>
                    </a:lnTo>
                    <a:lnTo>
                      <a:pt x="705" y="510"/>
                    </a:lnTo>
                    <a:lnTo>
                      <a:pt x="704" y="514"/>
                    </a:lnTo>
                    <a:lnTo>
                      <a:pt x="704" y="515"/>
                    </a:lnTo>
                    <a:lnTo>
                      <a:pt x="703" y="514"/>
                    </a:lnTo>
                    <a:lnTo>
                      <a:pt x="702" y="514"/>
                    </a:lnTo>
                    <a:lnTo>
                      <a:pt x="699" y="514"/>
                    </a:lnTo>
                    <a:lnTo>
                      <a:pt x="697" y="514"/>
                    </a:lnTo>
                    <a:lnTo>
                      <a:pt x="695" y="515"/>
                    </a:lnTo>
                    <a:lnTo>
                      <a:pt x="691" y="518"/>
                    </a:lnTo>
                    <a:lnTo>
                      <a:pt x="690" y="518"/>
                    </a:lnTo>
                    <a:lnTo>
                      <a:pt x="690" y="521"/>
                    </a:lnTo>
                    <a:lnTo>
                      <a:pt x="690" y="522"/>
                    </a:lnTo>
                    <a:lnTo>
                      <a:pt x="690" y="525"/>
                    </a:lnTo>
                    <a:lnTo>
                      <a:pt x="690" y="526"/>
                    </a:lnTo>
                    <a:lnTo>
                      <a:pt x="685" y="524"/>
                    </a:lnTo>
                    <a:lnTo>
                      <a:pt x="684" y="523"/>
                    </a:lnTo>
                    <a:lnTo>
                      <a:pt x="682" y="523"/>
                    </a:lnTo>
                    <a:lnTo>
                      <a:pt x="681" y="524"/>
                    </a:lnTo>
                    <a:lnTo>
                      <a:pt x="679" y="524"/>
                    </a:lnTo>
                    <a:lnTo>
                      <a:pt x="673" y="527"/>
                    </a:lnTo>
                    <a:lnTo>
                      <a:pt x="671" y="529"/>
                    </a:lnTo>
                    <a:lnTo>
                      <a:pt x="664" y="529"/>
                    </a:lnTo>
                    <a:lnTo>
                      <a:pt x="663" y="529"/>
                    </a:lnTo>
                    <a:lnTo>
                      <a:pt x="662" y="530"/>
                    </a:lnTo>
                    <a:lnTo>
                      <a:pt x="661" y="530"/>
                    </a:lnTo>
                    <a:lnTo>
                      <a:pt x="660" y="532"/>
                    </a:lnTo>
                    <a:lnTo>
                      <a:pt x="659" y="533"/>
                    </a:lnTo>
                    <a:lnTo>
                      <a:pt x="654" y="535"/>
                    </a:lnTo>
                    <a:lnTo>
                      <a:pt x="648" y="537"/>
                    </a:lnTo>
                    <a:lnTo>
                      <a:pt x="636" y="537"/>
                    </a:lnTo>
                    <a:lnTo>
                      <a:pt x="635" y="537"/>
                    </a:lnTo>
                    <a:lnTo>
                      <a:pt x="634" y="538"/>
                    </a:lnTo>
                    <a:lnTo>
                      <a:pt x="634" y="539"/>
                    </a:lnTo>
                    <a:lnTo>
                      <a:pt x="634" y="540"/>
                    </a:lnTo>
                    <a:lnTo>
                      <a:pt x="635" y="542"/>
                    </a:lnTo>
                    <a:lnTo>
                      <a:pt x="638" y="546"/>
                    </a:lnTo>
                    <a:lnTo>
                      <a:pt x="638" y="547"/>
                    </a:lnTo>
                    <a:lnTo>
                      <a:pt x="639" y="547"/>
                    </a:lnTo>
                    <a:lnTo>
                      <a:pt x="641" y="548"/>
                    </a:lnTo>
                    <a:lnTo>
                      <a:pt x="641" y="549"/>
                    </a:lnTo>
                    <a:lnTo>
                      <a:pt x="639" y="550"/>
                    </a:lnTo>
                    <a:lnTo>
                      <a:pt x="635" y="551"/>
                    </a:lnTo>
                    <a:lnTo>
                      <a:pt x="633" y="554"/>
                    </a:lnTo>
                    <a:lnTo>
                      <a:pt x="633" y="555"/>
                    </a:lnTo>
                    <a:lnTo>
                      <a:pt x="633" y="558"/>
                    </a:lnTo>
                    <a:lnTo>
                      <a:pt x="633" y="559"/>
                    </a:lnTo>
                    <a:lnTo>
                      <a:pt x="634" y="560"/>
                    </a:lnTo>
                    <a:lnTo>
                      <a:pt x="634" y="563"/>
                    </a:lnTo>
                    <a:lnTo>
                      <a:pt x="634" y="566"/>
                    </a:lnTo>
                    <a:lnTo>
                      <a:pt x="633" y="567"/>
                    </a:lnTo>
                    <a:lnTo>
                      <a:pt x="633" y="568"/>
                    </a:lnTo>
                    <a:lnTo>
                      <a:pt x="631" y="568"/>
                    </a:lnTo>
                    <a:lnTo>
                      <a:pt x="628" y="568"/>
                    </a:lnTo>
                    <a:lnTo>
                      <a:pt x="627" y="568"/>
                    </a:lnTo>
                    <a:lnTo>
                      <a:pt x="624" y="571"/>
                    </a:lnTo>
                    <a:lnTo>
                      <a:pt x="618" y="575"/>
                    </a:lnTo>
                    <a:lnTo>
                      <a:pt x="615" y="577"/>
                    </a:lnTo>
                    <a:lnTo>
                      <a:pt x="612" y="579"/>
                    </a:lnTo>
                    <a:lnTo>
                      <a:pt x="612" y="580"/>
                    </a:lnTo>
                    <a:lnTo>
                      <a:pt x="611" y="581"/>
                    </a:lnTo>
                    <a:lnTo>
                      <a:pt x="610" y="581"/>
                    </a:lnTo>
                    <a:lnTo>
                      <a:pt x="605" y="583"/>
                    </a:lnTo>
                    <a:lnTo>
                      <a:pt x="604" y="583"/>
                    </a:lnTo>
                    <a:lnTo>
                      <a:pt x="602" y="582"/>
                    </a:lnTo>
                    <a:lnTo>
                      <a:pt x="601" y="582"/>
                    </a:lnTo>
                    <a:lnTo>
                      <a:pt x="600" y="582"/>
                    </a:lnTo>
                    <a:lnTo>
                      <a:pt x="596" y="579"/>
                    </a:lnTo>
                    <a:lnTo>
                      <a:pt x="594" y="579"/>
                    </a:lnTo>
                    <a:lnTo>
                      <a:pt x="593" y="581"/>
                    </a:lnTo>
                    <a:lnTo>
                      <a:pt x="586" y="589"/>
                    </a:lnTo>
                    <a:lnTo>
                      <a:pt x="585" y="588"/>
                    </a:lnTo>
                    <a:lnTo>
                      <a:pt x="584" y="585"/>
                    </a:lnTo>
                    <a:lnTo>
                      <a:pt x="584" y="584"/>
                    </a:lnTo>
                    <a:lnTo>
                      <a:pt x="584" y="581"/>
                    </a:lnTo>
                    <a:lnTo>
                      <a:pt x="584" y="580"/>
                    </a:lnTo>
                    <a:lnTo>
                      <a:pt x="583" y="579"/>
                    </a:lnTo>
                    <a:lnTo>
                      <a:pt x="583" y="577"/>
                    </a:lnTo>
                    <a:lnTo>
                      <a:pt x="582" y="576"/>
                    </a:lnTo>
                    <a:lnTo>
                      <a:pt x="578" y="575"/>
                    </a:lnTo>
                    <a:lnTo>
                      <a:pt x="577" y="574"/>
                    </a:lnTo>
                    <a:lnTo>
                      <a:pt x="570" y="568"/>
                    </a:lnTo>
                    <a:lnTo>
                      <a:pt x="569" y="567"/>
                    </a:lnTo>
                    <a:lnTo>
                      <a:pt x="567" y="566"/>
                    </a:lnTo>
                    <a:lnTo>
                      <a:pt x="564" y="566"/>
                    </a:lnTo>
                    <a:lnTo>
                      <a:pt x="557" y="568"/>
                    </a:lnTo>
                    <a:lnTo>
                      <a:pt x="553" y="568"/>
                    </a:lnTo>
                    <a:lnTo>
                      <a:pt x="546" y="567"/>
                    </a:lnTo>
                    <a:lnTo>
                      <a:pt x="541" y="566"/>
                    </a:lnTo>
                    <a:lnTo>
                      <a:pt x="539" y="563"/>
                    </a:lnTo>
                    <a:lnTo>
                      <a:pt x="534" y="559"/>
                    </a:lnTo>
                    <a:lnTo>
                      <a:pt x="533" y="559"/>
                    </a:lnTo>
                    <a:lnTo>
                      <a:pt x="533" y="558"/>
                    </a:lnTo>
                    <a:lnTo>
                      <a:pt x="532" y="558"/>
                    </a:lnTo>
                    <a:lnTo>
                      <a:pt x="532" y="557"/>
                    </a:lnTo>
                    <a:lnTo>
                      <a:pt x="532" y="556"/>
                    </a:lnTo>
                    <a:lnTo>
                      <a:pt x="531" y="556"/>
                    </a:lnTo>
                    <a:lnTo>
                      <a:pt x="530" y="555"/>
                    </a:lnTo>
                    <a:lnTo>
                      <a:pt x="531" y="554"/>
                    </a:lnTo>
                    <a:lnTo>
                      <a:pt x="530" y="554"/>
                    </a:lnTo>
                    <a:lnTo>
                      <a:pt x="530" y="552"/>
                    </a:lnTo>
                    <a:lnTo>
                      <a:pt x="526" y="554"/>
                    </a:lnTo>
                    <a:lnTo>
                      <a:pt x="525" y="554"/>
                    </a:lnTo>
                    <a:lnTo>
                      <a:pt x="524" y="551"/>
                    </a:lnTo>
                    <a:lnTo>
                      <a:pt x="523" y="550"/>
                    </a:lnTo>
                    <a:lnTo>
                      <a:pt x="523" y="548"/>
                    </a:lnTo>
                    <a:lnTo>
                      <a:pt x="524" y="547"/>
                    </a:lnTo>
                    <a:lnTo>
                      <a:pt x="524" y="546"/>
                    </a:lnTo>
                    <a:lnTo>
                      <a:pt x="524" y="544"/>
                    </a:lnTo>
                    <a:lnTo>
                      <a:pt x="524" y="542"/>
                    </a:lnTo>
                    <a:lnTo>
                      <a:pt x="524" y="541"/>
                    </a:lnTo>
                    <a:lnTo>
                      <a:pt x="524" y="540"/>
                    </a:lnTo>
                    <a:lnTo>
                      <a:pt x="524" y="539"/>
                    </a:lnTo>
                    <a:lnTo>
                      <a:pt x="524" y="538"/>
                    </a:lnTo>
                    <a:lnTo>
                      <a:pt x="524" y="535"/>
                    </a:lnTo>
                    <a:lnTo>
                      <a:pt x="524" y="533"/>
                    </a:lnTo>
                    <a:lnTo>
                      <a:pt x="523" y="532"/>
                    </a:lnTo>
                    <a:lnTo>
                      <a:pt x="523" y="531"/>
                    </a:lnTo>
                    <a:lnTo>
                      <a:pt x="522" y="530"/>
                    </a:lnTo>
                    <a:lnTo>
                      <a:pt x="521" y="529"/>
                    </a:lnTo>
                    <a:lnTo>
                      <a:pt x="519" y="529"/>
                    </a:lnTo>
                    <a:lnTo>
                      <a:pt x="518" y="529"/>
                    </a:lnTo>
                    <a:lnTo>
                      <a:pt x="517" y="527"/>
                    </a:lnTo>
                    <a:lnTo>
                      <a:pt x="518" y="526"/>
                    </a:lnTo>
                    <a:lnTo>
                      <a:pt x="519" y="525"/>
                    </a:lnTo>
                    <a:lnTo>
                      <a:pt x="519" y="524"/>
                    </a:lnTo>
                    <a:lnTo>
                      <a:pt x="519" y="523"/>
                    </a:lnTo>
                    <a:lnTo>
                      <a:pt x="519" y="522"/>
                    </a:lnTo>
                    <a:lnTo>
                      <a:pt x="521" y="522"/>
                    </a:lnTo>
                    <a:lnTo>
                      <a:pt x="522" y="521"/>
                    </a:lnTo>
                    <a:lnTo>
                      <a:pt x="522" y="519"/>
                    </a:lnTo>
                    <a:lnTo>
                      <a:pt x="522" y="518"/>
                    </a:lnTo>
                    <a:lnTo>
                      <a:pt x="523" y="517"/>
                    </a:lnTo>
                    <a:lnTo>
                      <a:pt x="523" y="516"/>
                    </a:lnTo>
                    <a:lnTo>
                      <a:pt x="523" y="514"/>
                    </a:lnTo>
                    <a:lnTo>
                      <a:pt x="522" y="509"/>
                    </a:lnTo>
                    <a:lnTo>
                      <a:pt x="521" y="508"/>
                    </a:lnTo>
                    <a:lnTo>
                      <a:pt x="521" y="507"/>
                    </a:lnTo>
                    <a:lnTo>
                      <a:pt x="521" y="506"/>
                    </a:lnTo>
                    <a:lnTo>
                      <a:pt x="521" y="505"/>
                    </a:lnTo>
                    <a:lnTo>
                      <a:pt x="521" y="504"/>
                    </a:lnTo>
                    <a:lnTo>
                      <a:pt x="519" y="504"/>
                    </a:lnTo>
                    <a:lnTo>
                      <a:pt x="519" y="502"/>
                    </a:lnTo>
                    <a:lnTo>
                      <a:pt x="518" y="502"/>
                    </a:lnTo>
                    <a:lnTo>
                      <a:pt x="518" y="501"/>
                    </a:lnTo>
                    <a:lnTo>
                      <a:pt x="518" y="499"/>
                    </a:lnTo>
                    <a:lnTo>
                      <a:pt x="518" y="496"/>
                    </a:lnTo>
                    <a:lnTo>
                      <a:pt x="519" y="490"/>
                    </a:lnTo>
                    <a:lnTo>
                      <a:pt x="519" y="489"/>
                    </a:lnTo>
                    <a:lnTo>
                      <a:pt x="519" y="488"/>
                    </a:lnTo>
                    <a:lnTo>
                      <a:pt x="519" y="487"/>
                    </a:lnTo>
                    <a:lnTo>
                      <a:pt x="521" y="485"/>
                    </a:lnTo>
                    <a:lnTo>
                      <a:pt x="521" y="484"/>
                    </a:lnTo>
                    <a:lnTo>
                      <a:pt x="521" y="483"/>
                    </a:lnTo>
                    <a:lnTo>
                      <a:pt x="521" y="482"/>
                    </a:lnTo>
                    <a:lnTo>
                      <a:pt x="519" y="481"/>
                    </a:lnTo>
                    <a:lnTo>
                      <a:pt x="519" y="479"/>
                    </a:lnTo>
                    <a:lnTo>
                      <a:pt x="517" y="479"/>
                    </a:lnTo>
                    <a:lnTo>
                      <a:pt x="514" y="477"/>
                    </a:lnTo>
                    <a:lnTo>
                      <a:pt x="508" y="477"/>
                    </a:lnTo>
                    <a:lnTo>
                      <a:pt x="500" y="477"/>
                    </a:lnTo>
                    <a:lnTo>
                      <a:pt x="488" y="479"/>
                    </a:lnTo>
                    <a:lnTo>
                      <a:pt x="480" y="479"/>
                    </a:lnTo>
                    <a:lnTo>
                      <a:pt x="470" y="479"/>
                    </a:lnTo>
                    <a:lnTo>
                      <a:pt x="469" y="477"/>
                    </a:lnTo>
                    <a:lnTo>
                      <a:pt x="467" y="475"/>
                    </a:lnTo>
                    <a:lnTo>
                      <a:pt x="465" y="471"/>
                    </a:lnTo>
                    <a:lnTo>
                      <a:pt x="464" y="468"/>
                    </a:lnTo>
                    <a:lnTo>
                      <a:pt x="457" y="460"/>
                    </a:lnTo>
                    <a:lnTo>
                      <a:pt x="455" y="457"/>
                    </a:lnTo>
                    <a:lnTo>
                      <a:pt x="453" y="451"/>
                    </a:lnTo>
                    <a:lnTo>
                      <a:pt x="450" y="449"/>
                    </a:lnTo>
                    <a:lnTo>
                      <a:pt x="448" y="448"/>
                    </a:lnTo>
                    <a:lnTo>
                      <a:pt x="444" y="448"/>
                    </a:lnTo>
                    <a:lnTo>
                      <a:pt x="441" y="447"/>
                    </a:lnTo>
                    <a:lnTo>
                      <a:pt x="438" y="443"/>
                    </a:lnTo>
                    <a:lnTo>
                      <a:pt x="429" y="440"/>
                    </a:lnTo>
                    <a:lnTo>
                      <a:pt x="428" y="440"/>
                    </a:lnTo>
                    <a:lnTo>
                      <a:pt x="427" y="441"/>
                    </a:lnTo>
                    <a:lnTo>
                      <a:pt x="427" y="442"/>
                    </a:lnTo>
                    <a:lnTo>
                      <a:pt x="426" y="441"/>
                    </a:lnTo>
                    <a:lnTo>
                      <a:pt x="426" y="440"/>
                    </a:lnTo>
                    <a:lnTo>
                      <a:pt x="424" y="439"/>
                    </a:lnTo>
                    <a:lnTo>
                      <a:pt x="424" y="438"/>
                    </a:lnTo>
                    <a:lnTo>
                      <a:pt x="423" y="437"/>
                    </a:lnTo>
                    <a:lnTo>
                      <a:pt x="422" y="437"/>
                    </a:lnTo>
                    <a:lnTo>
                      <a:pt x="421" y="438"/>
                    </a:lnTo>
                    <a:lnTo>
                      <a:pt x="420" y="438"/>
                    </a:lnTo>
                    <a:lnTo>
                      <a:pt x="420" y="437"/>
                    </a:lnTo>
                    <a:lnTo>
                      <a:pt x="419" y="437"/>
                    </a:lnTo>
                    <a:lnTo>
                      <a:pt x="418" y="435"/>
                    </a:lnTo>
                    <a:lnTo>
                      <a:pt x="418" y="434"/>
                    </a:lnTo>
                    <a:lnTo>
                      <a:pt x="418" y="433"/>
                    </a:lnTo>
                    <a:lnTo>
                      <a:pt x="417" y="432"/>
                    </a:lnTo>
                    <a:lnTo>
                      <a:pt x="413" y="429"/>
                    </a:lnTo>
                    <a:lnTo>
                      <a:pt x="412" y="427"/>
                    </a:lnTo>
                    <a:lnTo>
                      <a:pt x="411" y="422"/>
                    </a:lnTo>
                    <a:lnTo>
                      <a:pt x="411" y="421"/>
                    </a:lnTo>
                    <a:lnTo>
                      <a:pt x="411" y="420"/>
                    </a:lnTo>
                    <a:lnTo>
                      <a:pt x="412" y="420"/>
                    </a:lnTo>
                    <a:lnTo>
                      <a:pt x="412" y="418"/>
                    </a:lnTo>
                    <a:lnTo>
                      <a:pt x="412" y="417"/>
                    </a:lnTo>
                    <a:lnTo>
                      <a:pt x="411" y="417"/>
                    </a:lnTo>
                    <a:lnTo>
                      <a:pt x="412" y="415"/>
                    </a:lnTo>
                    <a:lnTo>
                      <a:pt x="411" y="414"/>
                    </a:lnTo>
                    <a:lnTo>
                      <a:pt x="410" y="413"/>
                    </a:lnTo>
                    <a:lnTo>
                      <a:pt x="409" y="412"/>
                    </a:lnTo>
                    <a:lnTo>
                      <a:pt x="407" y="412"/>
                    </a:lnTo>
                    <a:lnTo>
                      <a:pt x="404" y="413"/>
                    </a:lnTo>
                    <a:lnTo>
                      <a:pt x="403" y="413"/>
                    </a:lnTo>
                    <a:lnTo>
                      <a:pt x="395" y="407"/>
                    </a:lnTo>
                    <a:lnTo>
                      <a:pt x="393" y="405"/>
                    </a:lnTo>
                    <a:lnTo>
                      <a:pt x="391" y="405"/>
                    </a:lnTo>
                    <a:lnTo>
                      <a:pt x="389" y="404"/>
                    </a:lnTo>
                    <a:lnTo>
                      <a:pt x="387" y="402"/>
                    </a:lnTo>
                    <a:lnTo>
                      <a:pt x="381" y="401"/>
                    </a:lnTo>
                    <a:lnTo>
                      <a:pt x="378" y="399"/>
                    </a:lnTo>
                    <a:lnTo>
                      <a:pt x="378" y="400"/>
                    </a:lnTo>
                    <a:lnTo>
                      <a:pt x="378" y="401"/>
                    </a:lnTo>
                    <a:lnTo>
                      <a:pt x="377" y="401"/>
                    </a:lnTo>
                    <a:lnTo>
                      <a:pt x="377" y="402"/>
                    </a:lnTo>
                    <a:lnTo>
                      <a:pt x="376" y="402"/>
                    </a:lnTo>
                    <a:lnTo>
                      <a:pt x="375" y="401"/>
                    </a:lnTo>
                    <a:lnTo>
                      <a:pt x="374" y="401"/>
                    </a:lnTo>
                    <a:lnTo>
                      <a:pt x="374" y="402"/>
                    </a:lnTo>
                    <a:lnTo>
                      <a:pt x="372" y="402"/>
                    </a:lnTo>
                    <a:lnTo>
                      <a:pt x="371" y="404"/>
                    </a:lnTo>
                    <a:lnTo>
                      <a:pt x="370" y="402"/>
                    </a:lnTo>
                    <a:lnTo>
                      <a:pt x="368" y="401"/>
                    </a:lnTo>
                    <a:lnTo>
                      <a:pt x="364" y="399"/>
                    </a:lnTo>
                    <a:lnTo>
                      <a:pt x="363" y="399"/>
                    </a:lnTo>
                    <a:lnTo>
                      <a:pt x="362" y="399"/>
                    </a:lnTo>
                    <a:lnTo>
                      <a:pt x="361" y="399"/>
                    </a:lnTo>
                    <a:lnTo>
                      <a:pt x="361" y="400"/>
                    </a:lnTo>
                    <a:lnTo>
                      <a:pt x="360" y="401"/>
                    </a:lnTo>
                    <a:lnTo>
                      <a:pt x="359" y="402"/>
                    </a:lnTo>
                    <a:lnTo>
                      <a:pt x="358" y="404"/>
                    </a:lnTo>
                    <a:lnTo>
                      <a:pt x="353" y="404"/>
                    </a:lnTo>
                    <a:lnTo>
                      <a:pt x="352" y="404"/>
                    </a:lnTo>
                    <a:lnTo>
                      <a:pt x="351" y="402"/>
                    </a:lnTo>
                    <a:lnTo>
                      <a:pt x="350" y="402"/>
                    </a:lnTo>
                    <a:lnTo>
                      <a:pt x="345" y="401"/>
                    </a:lnTo>
                    <a:lnTo>
                      <a:pt x="344" y="401"/>
                    </a:lnTo>
                    <a:lnTo>
                      <a:pt x="343" y="400"/>
                    </a:lnTo>
                    <a:lnTo>
                      <a:pt x="343" y="399"/>
                    </a:lnTo>
                    <a:lnTo>
                      <a:pt x="343" y="398"/>
                    </a:lnTo>
                    <a:lnTo>
                      <a:pt x="343" y="397"/>
                    </a:lnTo>
                    <a:lnTo>
                      <a:pt x="342" y="397"/>
                    </a:lnTo>
                    <a:lnTo>
                      <a:pt x="342" y="395"/>
                    </a:lnTo>
                    <a:lnTo>
                      <a:pt x="342" y="393"/>
                    </a:lnTo>
                    <a:lnTo>
                      <a:pt x="341" y="392"/>
                    </a:lnTo>
                    <a:lnTo>
                      <a:pt x="340" y="392"/>
                    </a:lnTo>
                    <a:lnTo>
                      <a:pt x="337" y="392"/>
                    </a:lnTo>
                    <a:lnTo>
                      <a:pt x="333" y="391"/>
                    </a:lnTo>
                    <a:lnTo>
                      <a:pt x="324" y="387"/>
                    </a:lnTo>
                    <a:lnTo>
                      <a:pt x="321" y="385"/>
                    </a:lnTo>
                    <a:lnTo>
                      <a:pt x="320" y="385"/>
                    </a:lnTo>
                    <a:lnTo>
                      <a:pt x="320" y="387"/>
                    </a:lnTo>
                    <a:lnTo>
                      <a:pt x="319" y="387"/>
                    </a:lnTo>
                    <a:lnTo>
                      <a:pt x="318" y="385"/>
                    </a:lnTo>
                    <a:lnTo>
                      <a:pt x="317" y="384"/>
                    </a:lnTo>
                    <a:lnTo>
                      <a:pt x="317" y="383"/>
                    </a:lnTo>
                    <a:lnTo>
                      <a:pt x="316" y="383"/>
                    </a:lnTo>
                    <a:lnTo>
                      <a:pt x="315" y="384"/>
                    </a:lnTo>
                    <a:lnTo>
                      <a:pt x="314" y="383"/>
                    </a:lnTo>
                    <a:lnTo>
                      <a:pt x="312" y="382"/>
                    </a:lnTo>
                    <a:lnTo>
                      <a:pt x="311" y="382"/>
                    </a:lnTo>
                    <a:lnTo>
                      <a:pt x="310" y="382"/>
                    </a:lnTo>
                    <a:lnTo>
                      <a:pt x="308" y="382"/>
                    </a:lnTo>
                    <a:lnTo>
                      <a:pt x="305" y="382"/>
                    </a:lnTo>
                    <a:lnTo>
                      <a:pt x="303" y="381"/>
                    </a:lnTo>
                    <a:lnTo>
                      <a:pt x="302" y="382"/>
                    </a:lnTo>
                    <a:lnTo>
                      <a:pt x="301" y="382"/>
                    </a:lnTo>
                    <a:lnTo>
                      <a:pt x="292" y="379"/>
                    </a:lnTo>
                    <a:lnTo>
                      <a:pt x="291" y="376"/>
                    </a:lnTo>
                    <a:lnTo>
                      <a:pt x="292" y="373"/>
                    </a:lnTo>
                    <a:lnTo>
                      <a:pt x="292" y="372"/>
                    </a:lnTo>
                    <a:lnTo>
                      <a:pt x="292" y="370"/>
                    </a:lnTo>
                    <a:lnTo>
                      <a:pt x="291" y="368"/>
                    </a:lnTo>
                    <a:lnTo>
                      <a:pt x="290" y="366"/>
                    </a:lnTo>
                    <a:lnTo>
                      <a:pt x="288" y="364"/>
                    </a:lnTo>
                    <a:lnTo>
                      <a:pt x="288" y="363"/>
                    </a:lnTo>
                    <a:lnTo>
                      <a:pt x="286" y="360"/>
                    </a:lnTo>
                    <a:lnTo>
                      <a:pt x="284" y="358"/>
                    </a:lnTo>
                    <a:lnTo>
                      <a:pt x="284" y="357"/>
                    </a:lnTo>
                    <a:lnTo>
                      <a:pt x="284" y="356"/>
                    </a:lnTo>
                    <a:lnTo>
                      <a:pt x="283" y="356"/>
                    </a:lnTo>
                    <a:lnTo>
                      <a:pt x="282" y="355"/>
                    </a:lnTo>
                    <a:lnTo>
                      <a:pt x="281" y="355"/>
                    </a:lnTo>
                    <a:lnTo>
                      <a:pt x="280" y="356"/>
                    </a:lnTo>
                    <a:lnTo>
                      <a:pt x="278" y="358"/>
                    </a:lnTo>
                    <a:lnTo>
                      <a:pt x="277" y="359"/>
                    </a:lnTo>
                    <a:lnTo>
                      <a:pt x="275" y="360"/>
                    </a:lnTo>
                    <a:lnTo>
                      <a:pt x="275" y="362"/>
                    </a:lnTo>
                    <a:lnTo>
                      <a:pt x="274" y="362"/>
                    </a:lnTo>
                    <a:lnTo>
                      <a:pt x="273" y="362"/>
                    </a:lnTo>
                    <a:lnTo>
                      <a:pt x="269" y="360"/>
                    </a:lnTo>
                    <a:lnTo>
                      <a:pt x="262" y="359"/>
                    </a:lnTo>
                    <a:lnTo>
                      <a:pt x="260" y="358"/>
                    </a:lnTo>
                    <a:lnTo>
                      <a:pt x="258" y="357"/>
                    </a:lnTo>
                    <a:lnTo>
                      <a:pt x="256" y="356"/>
                    </a:lnTo>
                    <a:lnTo>
                      <a:pt x="255" y="356"/>
                    </a:lnTo>
                    <a:lnTo>
                      <a:pt x="252" y="356"/>
                    </a:lnTo>
                    <a:lnTo>
                      <a:pt x="248" y="358"/>
                    </a:lnTo>
                    <a:lnTo>
                      <a:pt x="247" y="358"/>
                    </a:lnTo>
                    <a:lnTo>
                      <a:pt x="246" y="358"/>
                    </a:lnTo>
                    <a:lnTo>
                      <a:pt x="245" y="357"/>
                    </a:lnTo>
                    <a:lnTo>
                      <a:pt x="243" y="357"/>
                    </a:lnTo>
                    <a:lnTo>
                      <a:pt x="238" y="357"/>
                    </a:lnTo>
                    <a:lnTo>
                      <a:pt x="236" y="357"/>
                    </a:lnTo>
                    <a:lnTo>
                      <a:pt x="233" y="359"/>
                    </a:lnTo>
                    <a:lnTo>
                      <a:pt x="230" y="363"/>
                    </a:lnTo>
                    <a:lnTo>
                      <a:pt x="230" y="364"/>
                    </a:lnTo>
                    <a:lnTo>
                      <a:pt x="231" y="365"/>
                    </a:lnTo>
                    <a:lnTo>
                      <a:pt x="231" y="366"/>
                    </a:lnTo>
                    <a:lnTo>
                      <a:pt x="231" y="368"/>
                    </a:lnTo>
                    <a:lnTo>
                      <a:pt x="231" y="370"/>
                    </a:lnTo>
                    <a:lnTo>
                      <a:pt x="230" y="370"/>
                    </a:lnTo>
                    <a:lnTo>
                      <a:pt x="224" y="371"/>
                    </a:lnTo>
                    <a:lnTo>
                      <a:pt x="223" y="371"/>
                    </a:lnTo>
                    <a:lnTo>
                      <a:pt x="222" y="370"/>
                    </a:lnTo>
                    <a:lnTo>
                      <a:pt x="221" y="370"/>
                    </a:lnTo>
                    <a:lnTo>
                      <a:pt x="219" y="370"/>
                    </a:lnTo>
                    <a:lnTo>
                      <a:pt x="211" y="371"/>
                    </a:lnTo>
                    <a:lnTo>
                      <a:pt x="209" y="371"/>
                    </a:lnTo>
                    <a:lnTo>
                      <a:pt x="208" y="371"/>
                    </a:lnTo>
                    <a:lnTo>
                      <a:pt x="207" y="370"/>
                    </a:lnTo>
                    <a:lnTo>
                      <a:pt x="206" y="370"/>
                    </a:lnTo>
                    <a:lnTo>
                      <a:pt x="203" y="370"/>
                    </a:lnTo>
                    <a:lnTo>
                      <a:pt x="199" y="368"/>
                    </a:lnTo>
                    <a:lnTo>
                      <a:pt x="196" y="367"/>
                    </a:lnTo>
                    <a:lnTo>
                      <a:pt x="195" y="367"/>
                    </a:lnTo>
                    <a:lnTo>
                      <a:pt x="182" y="370"/>
                    </a:lnTo>
                    <a:lnTo>
                      <a:pt x="179" y="370"/>
                    </a:lnTo>
                    <a:lnTo>
                      <a:pt x="178" y="371"/>
                    </a:lnTo>
                    <a:lnTo>
                      <a:pt x="173" y="374"/>
                    </a:lnTo>
                    <a:lnTo>
                      <a:pt x="172" y="374"/>
                    </a:lnTo>
                    <a:lnTo>
                      <a:pt x="171" y="375"/>
                    </a:lnTo>
                    <a:lnTo>
                      <a:pt x="170" y="375"/>
                    </a:lnTo>
                    <a:lnTo>
                      <a:pt x="168" y="376"/>
                    </a:lnTo>
                    <a:lnTo>
                      <a:pt x="165" y="378"/>
                    </a:lnTo>
                    <a:lnTo>
                      <a:pt x="165" y="379"/>
                    </a:lnTo>
                    <a:lnTo>
                      <a:pt x="164" y="379"/>
                    </a:lnTo>
                    <a:lnTo>
                      <a:pt x="161" y="380"/>
                    </a:lnTo>
                    <a:lnTo>
                      <a:pt x="160" y="380"/>
                    </a:lnTo>
                    <a:lnTo>
                      <a:pt x="159" y="382"/>
                    </a:lnTo>
                    <a:lnTo>
                      <a:pt x="157" y="382"/>
                    </a:lnTo>
                    <a:lnTo>
                      <a:pt x="157" y="383"/>
                    </a:lnTo>
                    <a:lnTo>
                      <a:pt x="156" y="383"/>
                    </a:lnTo>
                    <a:lnTo>
                      <a:pt x="156" y="384"/>
                    </a:lnTo>
                    <a:lnTo>
                      <a:pt x="155" y="384"/>
                    </a:lnTo>
                    <a:lnTo>
                      <a:pt x="153" y="388"/>
                    </a:lnTo>
                    <a:lnTo>
                      <a:pt x="144" y="395"/>
                    </a:lnTo>
                    <a:lnTo>
                      <a:pt x="142" y="396"/>
                    </a:lnTo>
                    <a:lnTo>
                      <a:pt x="142" y="397"/>
                    </a:lnTo>
                    <a:lnTo>
                      <a:pt x="140" y="399"/>
                    </a:lnTo>
                    <a:lnTo>
                      <a:pt x="140" y="400"/>
                    </a:lnTo>
                    <a:lnTo>
                      <a:pt x="139" y="402"/>
                    </a:lnTo>
                    <a:lnTo>
                      <a:pt x="139" y="404"/>
                    </a:lnTo>
                    <a:lnTo>
                      <a:pt x="139" y="405"/>
                    </a:lnTo>
                    <a:lnTo>
                      <a:pt x="140" y="405"/>
                    </a:lnTo>
                    <a:lnTo>
                      <a:pt x="140" y="406"/>
                    </a:lnTo>
                    <a:lnTo>
                      <a:pt x="140" y="408"/>
                    </a:lnTo>
                    <a:lnTo>
                      <a:pt x="140" y="409"/>
                    </a:lnTo>
                    <a:lnTo>
                      <a:pt x="139" y="410"/>
                    </a:lnTo>
                    <a:lnTo>
                      <a:pt x="139" y="412"/>
                    </a:lnTo>
                    <a:lnTo>
                      <a:pt x="139" y="413"/>
                    </a:lnTo>
                    <a:lnTo>
                      <a:pt x="138" y="414"/>
                    </a:lnTo>
                    <a:lnTo>
                      <a:pt x="135" y="416"/>
                    </a:lnTo>
                    <a:lnTo>
                      <a:pt x="133" y="417"/>
                    </a:lnTo>
                    <a:lnTo>
                      <a:pt x="131" y="418"/>
                    </a:lnTo>
                    <a:lnTo>
                      <a:pt x="130" y="418"/>
                    </a:lnTo>
                    <a:lnTo>
                      <a:pt x="129" y="418"/>
                    </a:lnTo>
                    <a:lnTo>
                      <a:pt x="126" y="418"/>
                    </a:lnTo>
                    <a:lnTo>
                      <a:pt x="125" y="418"/>
                    </a:lnTo>
                    <a:lnTo>
                      <a:pt x="114" y="424"/>
                    </a:lnTo>
                    <a:lnTo>
                      <a:pt x="112" y="425"/>
                    </a:lnTo>
                    <a:lnTo>
                      <a:pt x="111" y="425"/>
                    </a:lnTo>
                    <a:lnTo>
                      <a:pt x="110" y="425"/>
                    </a:lnTo>
                    <a:lnTo>
                      <a:pt x="109" y="425"/>
                    </a:lnTo>
                    <a:lnTo>
                      <a:pt x="108" y="425"/>
                    </a:lnTo>
                    <a:lnTo>
                      <a:pt x="107" y="426"/>
                    </a:lnTo>
                    <a:lnTo>
                      <a:pt x="105" y="427"/>
                    </a:lnTo>
                    <a:lnTo>
                      <a:pt x="104" y="427"/>
                    </a:lnTo>
                    <a:lnTo>
                      <a:pt x="87" y="425"/>
                    </a:lnTo>
                    <a:lnTo>
                      <a:pt x="87" y="416"/>
                    </a:lnTo>
                    <a:lnTo>
                      <a:pt x="86" y="413"/>
                    </a:lnTo>
                    <a:lnTo>
                      <a:pt x="85" y="410"/>
                    </a:lnTo>
                    <a:lnTo>
                      <a:pt x="85" y="409"/>
                    </a:lnTo>
                    <a:lnTo>
                      <a:pt x="84" y="406"/>
                    </a:lnTo>
                    <a:lnTo>
                      <a:pt x="83" y="396"/>
                    </a:lnTo>
                    <a:lnTo>
                      <a:pt x="82" y="374"/>
                    </a:lnTo>
                    <a:lnTo>
                      <a:pt x="82" y="373"/>
                    </a:lnTo>
                    <a:lnTo>
                      <a:pt x="83" y="370"/>
                    </a:lnTo>
                    <a:lnTo>
                      <a:pt x="83" y="366"/>
                    </a:lnTo>
                    <a:lnTo>
                      <a:pt x="84" y="360"/>
                    </a:lnTo>
                    <a:lnTo>
                      <a:pt x="84" y="358"/>
                    </a:lnTo>
                    <a:lnTo>
                      <a:pt x="85" y="356"/>
                    </a:lnTo>
                    <a:lnTo>
                      <a:pt x="85" y="353"/>
                    </a:lnTo>
                    <a:lnTo>
                      <a:pt x="85" y="347"/>
                    </a:lnTo>
                    <a:lnTo>
                      <a:pt x="84" y="346"/>
                    </a:lnTo>
                    <a:lnTo>
                      <a:pt x="84" y="345"/>
                    </a:lnTo>
                    <a:lnTo>
                      <a:pt x="84" y="343"/>
                    </a:lnTo>
                    <a:lnTo>
                      <a:pt x="84" y="342"/>
                    </a:lnTo>
                    <a:lnTo>
                      <a:pt x="83" y="338"/>
                    </a:lnTo>
                    <a:lnTo>
                      <a:pt x="83" y="337"/>
                    </a:lnTo>
                    <a:lnTo>
                      <a:pt x="83" y="330"/>
                    </a:lnTo>
                    <a:lnTo>
                      <a:pt x="84" y="326"/>
                    </a:lnTo>
                    <a:lnTo>
                      <a:pt x="85" y="324"/>
                    </a:lnTo>
                    <a:lnTo>
                      <a:pt x="87" y="320"/>
                    </a:lnTo>
                    <a:lnTo>
                      <a:pt x="88" y="317"/>
                    </a:lnTo>
                    <a:lnTo>
                      <a:pt x="87" y="315"/>
                    </a:lnTo>
                    <a:lnTo>
                      <a:pt x="88" y="314"/>
                    </a:lnTo>
                    <a:lnTo>
                      <a:pt x="90" y="313"/>
                    </a:lnTo>
                    <a:lnTo>
                      <a:pt x="90" y="312"/>
                    </a:lnTo>
                    <a:lnTo>
                      <a:pt x="90" y="309"/>
                    </a:lnTo>
                    <a:lnTo>
                      <a:pt x="91" y="309"/>
                    </a:lnTo>
                    <a:lnTo>
                      <a:pt x="92" y="307"/>
                    </a:lnTo>
                    <a:lnTo>
                      <a:pt x="92" y="306"/>
                    </a:lnTo>
                    <a:lnTo>
                      <a:pt x="91" y="306"/>
                    </a:lnTo>
                    <a:lnTo>
                      <a:pt x="91" y="305"/>
                    </a:lnTo>
                    <a:lnTo>
                      <a:pt x="91" y="304"/>
                    </a:lnTo>
                    <a:lnTo>
                      <a:pt x="88" y="304"/>
                    </a:lnTo>
                    <a:lnTo>
                      <a:pt x="88" y="303"/>
                    </a:lnTo>
                    <a:lnTo>
                      <a:pt x="87" y="303"/>
                    </a:lnTo>
                    <a:lnTo>
                      <a:pt x="87" y="301"/>
                    </a:lnTo>
                    <a:lnTo>
                      <a:pt x="86" y="301"/>
                    </a:lnTo>
                    <a:lnTo>
                      <a:pt x="86" y="300"/>
                    </a:lnTo>
                    <a:lnTo>
                      <a:pt x="86" y="299"/>
                    </a:lnTo>
                    <a:lnTo>
                      <a:pt x="85" y="298"/>
                    </a:lnTo>
                    <a:lnTo>
                      <a:pt x="84" y="297"/>
                    </a:lnTo>
                    <a:lnTo>
                      <a:pt x="82" y="297"/>
                    </a:lnTo>
                    <a:lnTo>
                      <a:pt x="81" y="297"/>
                    </a:lnTo>
                    <a:lnTo>
                      <a:pt x="79" y="297"/>
                    </a:lnTo>
                    <a:lnTo>
                      <a:pt x="78" y="297"/>
                    </a:lnTo>
                    <a:lnTo>
                      <a:pt x="78" y="296"/>
                    </a:lnTo>
                    <a:lnTo>
                      <a:pt x="76" y="292"/>
                    </a:lnTo>
                    <a:lnTo>
                      <a:pt x="76" y="291"/>
                    </a:lnTo>
                    <a:lnTo>
                      <a:pt x="76" y="293"/>
                    </a:lnTo>
                    <a:lnTo>
                      <a:pt x="76" y="295"/>
                    </a:lnTo>
                    <a:lnTo>
                      <a:pt x="77" y="295"/>
                    </a:lnTo>
                    <a:lnTo>
                      <a:pt x="77" y="296"/>
                    </a:lnTo>
                    <a:lnTo>
                      <a:pt x="76" y="295"/>
                    </a:lnTo>
                    <a:lnTo>
                      <a:pt x="75" y="293"/>
                    </a:lnTo>
                    <a:lnTo>
                      <a:pt x="75" y="292"/>
                    </a:lnTo>
                    <a:lnTo>
                      <a:pt x="75" y="290"/>
                    </a:lnTo>
                    <a:lnTo>
                      <a:pt x="75" y="289"/>
                    </a:lnTo>
                    <a:lnTo>
                      <a:pt x="75" y="288"/>
                    </a:lnTo>
                    <a:lnTo>
                      <a:pt x="77" y="287"/>
                    </a:lnTo>
                    <a:lnTo>
                      <a:pt x="75" y="287"/>
                    </a:lnTo>
                    <a:lnTo>
                      <a:pt x="75" y="284"/>
                    </a:lnTo>
                    <a:lnTo>
                      <a:pt x="76" y="281"/>
                    </a:lnTo>
                    <a:lnTo>
                      <a:pt x="75" y="282"/>
                    </a:lnTo>
                    <a:lnTo>
                      <a:pt x="74" y="283"/>
                    </a:lnTo>
                    <a:lnTo>
                      <a:pt x="73" y="284"/>
                    </a:lnTo>
                    <a:lnTo>
                      <a:pt x="74" y="284"/>
                    </a:lnTo>
                    <a:lnTo>
                      <a:pt x="74" y="293"/>
                    </a:lnTo>
                    <a:lnTo>
                      <a:pt x="74" y="292"/>
                    </a:lnTo>
                    <a:lnTo>
                      <a:pt x="71" y="290"/>
                    </a:lnTo>
                    <a:lnTo>
                      <a:pt x="71" y="289"/>
                    </a:lnTo>
                    <a:lnTo>
                      <a:pt x="70" y="288"/>
                    </a:lnTo>
                    <a:lnTo>
                      <a:pt x="70" y="287"/>
                    </a:lnTo>
                    <a:lnTo>
                      <a:pt x="70" y="286"/>
                    </a:lnTo>
                    <a:lnTo>
                      <a:pt x="69" y="284"/>
                    </a:lnTo>
                    <a:lnTo>
                      <a:pt x="69" y="282"/>
                    </a:lnTo>
                    <a:lnTo>
                      <a:pt x="69" y="281"/>
                    </a:lnTo>
                    <a:lnTo>
                      <a:pt x="68" y="282"/>
                    </a:lnTo>
                    <a:lnTo>
                      <a:pt x="68" y="284"/>
                    </a:lnTo>
                    <a:lnTo>
                      <a:pt x="67" y="284"/>
                    </a:lnTo>
                    <a:lnTo>
                      <a:pt x="67" y="283"/>
                    </a:lnTo>
                    <a:lnTo>
                      <a:pt x="67" y="281"/>
                    </a:lnTo>
                    <a:lnTo>
                      <a:pt x="68" y="276"/>
                    </a:lnTo>
                    <a:lnTo>
                      <a:pt x="67" y="278"/>
                    </a:lnTo>
                    <a:lnTo>
                      <a:pt x="68" y="275"/>
                    </a:lnTo>
                    <a:lnTo>
                      <a:pt x="68" y="274"/>
                    </a:lnTo>
                    <a:lnTo>
                      <a:pt x="67" y="274"/>
                    </a:lnTo>
                    <a:lnTo>
                      <a:pt x="66" y="275"/>
                    </a:lnTo>
                    <a:lnTo>
                      <a:pt x="67" y="273"/>
                    </a:lnTo>
                    <a:lnTo>
                      <a:pt x="66" y="273"/>
                    </a:lnTo>
                    <a:lnTo>
                      <a:pt x="65" y="274"/>
                    </a:lnTo>
                    <a:lnTo>
                      <a:pt x="64" y="274"/>
                    </a:lnTo>
                    <a:lnTo>
                      <a:pt x="61" y="274"/>
                    </a:lnTo>
                    <a:lnTo>
                      <a:pt x="60" y="275"/>
                    </a:lnTo>
                    <a:lnTo>
                      <a:pt x="60" y="274"/>
                    </a:lnTo>
                    <a:lnTo>
                      <a:pt x="59" y="274"/>
                    </a:lnTo>
                    <a:lnTo>
                      <a:pt x="58" y="275"/>
                    </a:lnTo>
                    <a:lnTo>
                      <a:pt x="57" y="275"/>
                    </a:lnTo>
                    <a:lnTo>
                      <a:pt x="57" y="274"/>
                    </a:lnTo>
                    <a:lnTo>
                      <a:pt x="56" y="274"/>
                    </a:lnTo>
                    <a:lnTo>
                      <a:pt x="54" y="274"/>
                    </a:lnTo>
                    <a:lnTo>
                      <a:pt x="54" y="273"/>
                    </a:lnTo>
                    <a:lnTo>
                      <a:pt x="53" y="273"/>
                    </a:lnTo>
                    <a:lnTo>
                      <a:pt x="51" y="274"/>
                    </a:lnTo>
                    <a:lnTo>
                      <a:pt x="51" y="273"/>
                    </a:lnTo>
                    <a:lnTo>
                      <a:pt x="50" y="273"/>
                    </a:lnTo>
                    <a:lnTo>
                      <a:pt x="49" y="273"/>
                    </a:lnTo>
                    <a:lnTo>
                      <a:pt x="48" y="272"/>
                    </a:lnTo>
                    <a:lnTo>
                      <a:pt x="47" y="272"/>
                    </a:lnTo>
                    <a:lnTo>
                      <a:pt x="43" y="273"/>
                    </a:lnTo>
                    <a:lnTo>
                      <a:pt x="42" y="273"/>
                    </a:lnTo>
                    <a:lnTo>
                      <a:pt x="44" y="274"/>
                    </a:lnTo>
                    <a:lnTo>
                      <a:pt x="45" y="275"/>
                    </a:lnTo>
                    <a:lnTo>
                      <a:pt x="44" y="276"/>
                    </a:lnTo>
                    <a:lnTo>
                      <a:pt x="43" y="278"/>
                    </a:lnTo>
                    <a:lnTo>
                      <a:pt x="43" y="279"/>
                    </a:lnTo>
                    <a:lnTo>
                      <a:pt x="43" y="280"/>
                    </a:lnTo>
                    <a:lnTo>
                      <a:pt x="44" y="283"/>
                    </a:lnTo>
                    <a:lnTo>
                      <a:pt x="44" y="286"/>
                    </a:lnTo>
                    <a:lnTo>
                      <a:pt x="43" y="287"/>
                    </a:lnTo>
                    <a:lnTo>
                      <a:pt x="43" y="286"/>
                    </a:lnTo>
                    <a:lnTo>
                      <a:pt x="41" y="275"/>
                    </a:lnTo>
                    <a:lnTo>
                      <a:pt x="41" y="274"/>
                    </a:lnTo>
                    <a:lnTo>
                      <a:pt x="39" y="271"/>
                    </a:lnTo>
                    <a:lnTo>
                      <a:pt x="39" y="268"/>
                    </a:lnTo>
                    <a:lnTo>
                      <a:pt x="39" y="267"/>
                    </a:lnTo>
                    <a:lnTo>
                      <a:pt x="40" y="266"/>
                    </a:lnTo>
                    <a:lnTo>
                      <a:pt x="41" y="265"/>
                    </a:lnTo>
                    <a:lnTo>
                      <a:pt x="41" y="264"/>
                    </a:lnTo>
                    <a:lnTo>
                      <a:pt x="42" y="263"/>
                    </a:lnTo>
                    <a:lnTo>
                      <a:pt x="43" y="262"/>
                    </a:lnTo>
                    <a:lnTo>
                      <a:pt x="44" y="261"/>
                    </a:lnTo>
                    <a:lnTo>
                      <a:pt x="45" y="254"/>
                    </a:lnTo>
                    <a:lnTo>
                      <a:pt x="48" y="250"/>
                    </a:lnTo>
                    <a:lnTo>
                      <a:pt x="50" y="248"/>
                    </a:lnTo>
                    <a:lnTo>
                      <a:pt x="52" y="249"/>
                    </a:lnTo>
                    <a:lnTo>
                      <a:pt x="51" y="249"/>
                    </a:lnTo>
                    <a:lnTo>
                      <a:pt x="50" y="250"/>
                    </a:lnTo>
                    <a:lnTo>
                      <a:pt x="48" y="253"/>
                    </a:lnTo>
                    <a:lnTo>
                      <a:pt x="48" y="254"/>
                    </a:lnTo>
                    <a:lnTo>
                      <a:pt x="48" y="256"/>
                    </a:lnTo>
                    <a:lnTo>
                      <a:pt x="47" y="256"/>
                    </a:lnTo>
                    <a:lnTo>
                      <a:pt x="45" y="257"/>
                    </a:lnTo>
                    <a:lnTo>
                      <a:pt x="47" y="259"/>
                    </a:lnTo>
                    <a:lnTo>
                      <a:pt x="49" y="259"/>
                    </a:lnTo>
                    <a:lnTo>
                      <a:pt x="54" y="258"/>
                    </a:lnTo>
                    <a:lnTo>
                      <a:pt x="59" y="258"/>
                    </a:lnTo>
                    <a:lnTo>
                      <a:pt x="60" y="258"/>
                    </a:lnTo>
                    <a:lnTo>
                      <a:pt x="60" y="259"/>
                    </a:lnTo>
                    <a:lnTo>
                      <a:pt x="61" y="261"/>
                    </a:lnTo>
                    <a:lnTo>
                      <a:pt x="61" y="262"/>
                    </a:lnTo>
                    <a:lnTo>
                      <a:pt x="62" y="263"/>
                    </a:lnTo>
                    <a:lnTo>
                      <a:pt x="64" y="263"/>
                    </a:lnTo>
                    <a:lnTo>
                      <a:pt x="66" y="263"/>
                    </a:lnTo>
                    <a:lnTo>
                      <a:pt x="67" y="264"/>
                    </a:lnTo>
                    <a:lnTo>
                      <a:pt x="68" y="264"/>
                    </a:lnTo>
                    <a:lnTo>
                      <a:pt x="68" y="263"/>
                    </a:lnTo>
                    <a:lnTo>
                      <a:pt x="68" y="262"/>
                    </a:lnTo>
                    <a:lnTo>
                      <a:pt x="67" y="262"/>
                    </a:lnTo>
                    <a:lnTo>
                      <a:pt x="67" y="261"/>
                    </a:lnTo>
                    <a:lnTo>
                      <a:pt x="67" y="259"/>
                    </a:lnTo>
                    <a:lnTo>
                      <a:pt x="68" y="259"/>
                    </a:lnTo>
                    <a:lnTo>
                      <a:pt x="69" y="261"/>
                    </a:lnTo>
                    <a:lnTo>
                      <a:pt x="70" y="262"/>
                    </a:lnTo>
                    <a:lnTo>
                      <a:pt x="71" y="262"/>
                    </a:lnTo>
                    <a:lnTo>
                      <a:pt x="73" y="259"/>
                    </a:lnTo>
                    <a:lnTo>
                      <a:pt x="74" y="259"/>
                    </a:lnTo>
                    <a:lnTo>
                      <a:pt x="75" y="259"/>
                    </a:lnTo>
                    <a:lnTo>
                      <a:pt x="76" y="261"/>
                    </a:lnTo>
                    <a:lnTo>
                      <a:pt x="77" y="259"/>
                    </a:lnTo>
                    <a:lnTo>
                      <a:pt x="76" y="258"/>
                    </a:lnTo>
                    <a:lnTo>
                      <a:pt x="74" y="257"/>
                    </a:lnTo>
                    <a:lnTo>
                      <a:pt x="71" y="257"/>
                    </a:lnTo>
                    <a:lnTo>
                      <a:pt x="70" y="256"/>
                    </a:lnTo>
                    <a:lnTo>
                      <a:pt x="71" y="255"/>
                    </a:lnTo>
                    <a:lnTo>
                      <a:pt x="73" y="255"/>
                    </a:lnTo>
                    <a:lnTo>
                      <a:pt x="73" y="254"/>
                    </a:lnTo>
                    <a:lnTo>
                      <a:pt x="71" y="253"/>
                    </a:lnTo>
                    <a:lnTo>
                      <a:pt x="70" y="253"/>
                    </a:lnTo>
                    <a:lnTo>
                      <a:pt x="70" y="251"/>
                    </a:lnTo>
                    <a:lnTo>
                      <a:pt x="67" y="253"/>
                    </a:lnTo>
                    <a:lnTo>
                      <a:pt x="67" y="251"/>
                    </a:lnTo>
                    <a:lnTo>
                      <a:pt x="67" y="250"/>
                    </a:lnTo>
                    <a:lnTo>
                      <a:pt x="67" y="249"/>
                    </a:lnTo>
                    <a:lnTo>
                      <a:pt x="66" y="248"/>
                    </a:lnTo>
                    <a:lnTo>
                      <a:pt x="65" y="247"/>
                    </a:lnTo>
                    <a:lnTo>
                      <a:pt x="66" y="250"/>
                    </a:lnTo>
                    <a:lnTo>
                      <a:pt x="66" y="251"/>
                    </a:lnTo>
                    <a:lnTo>
                      <a:pt x="65" y="251"/>
                    </a:lnTo>
                    <a:lnTo>
                      <a:pt x="62" y="248"/>
                    </a:lnTo>
                    <a:lnTo>
                      <a:pt x="61" y="246"/>
                    </a:lnTo>
                    <a:lnTo>
                      <a:pt x="60" y="246"/>
                    </a:lnTo>
                    <a:lnTo>
                      <a:pt x="60" y="248"/>
                    </a:lnTo>
                    <a:lnTo>
                      <a:pt x="59" y="247"/>
                    </a:lnTo>
                    <a:lnTo>
                      <a:pt x="59" y="248"/>
                    </a:lnTo>
                    <a:lnTo>
                      <a:pt x="60" y="249"/>
                    </a:lnTo>
                    <a:lnTo>
                      <a:pt x="60" y="251"/>
                    </a:lnTo>
                    <a:lnTo>
                      <a:pt x="58" y="249"/>
                    </a:lnTo>
                    <a:lnTo>
                      <a:pt x="58" y="247"/>
                    </a:lnTo>
                    <a:lnTo>
                      <a:pt x="59" y="241"/>
                    </a:lnTo>
                    <a:lnTo>
                      <a:pt x="58" y="241"/>
                    </a:lnTo>
                    <a:lnTo>
                      <a:pt x="57" y="241"/>
                    </a:lnTo>
                    <a:lnTo>
                      <a:pt x="56" y="241"/>
                    </a:lnTo>
                    <a:lnTo>
                      <a:pt x="56" y="240"/>
                    </a:lnTo>
                    <a:lnTo>
                      <a:pt x="58" y="239"/>
                    </a:lnTo>
                    <a:lnTo>
                      <a:pt x="61" y="234"/>
                    </a:lnTo>
                    <a:lnTo>
                      <a:pt x="62" y="233"/>
                    </a:lnTo>
                    <a:lnTo>
                      <a:pt x="62" y="232"/>
                    </a:lnTo>
                    <a:lnTo>
                      <a:pt x="62" y="231"/>
                    </a:lnTo>
                    <a:lnTo>
                      <a:pt x="64" y="231"/>
                    </a:lnTo>
                    <a:lnTo>
                      <a:pt x="65" y="231"/>
                    </a:lnTo>
                    <a:lnTo>
                      <a:pt x="65" y="230"/>
                    </a:lnTo>
                    <a:lnTo>
                      <a:pt x="65" y="229"/>
                    </a:lnTo>
                    <a:lnTo>
                      <a:pt x="66" y="228"/>
                    </a:lnTo>
                    <a:lnTo>
                      <a:pt x="67" y="226"/>
                    </a:lnTo>
                    <a:lnTo>
                      <a:pt x="67" y="225"/>
                    </a:lnTo>
                    <a:lnTo>
                      <a:pt x="66" y="224"/>
                    </a:lnTo>
                    <a:lnTo>
                      <a:pt x="65" y="224"/>
                    </a:lnTo>
                    <a:lnTo>
                      <a:pt x="62" y="224"/>
                    </a:lnTo>
                    <a:lnTo>
                      <a:pt x="61" y="224"/>
                    </a:lnTo>
                    <a:lnTo>
                      <a:pt x="60" y="223"/>
                    </a:lnTo>
                    <a:lnTo>
                      <a:pt x="59" y="222"/>
                    </a:lnTo>
                    <a:lnTo>
                      <a:pt x="58" y="222"/>
                    </a:lnTo>
                    <a:lnTo>
                      <a:pt x="57" y="222"/>
                    </a:lnTo>
                    <a:lnTo>
                      <a:pt x="56" y="222"/>
                    </a:lnTo>
                    <a:lnTo>
                      <a:pt x="56" y="223"/>
                    </a:lnTo>
                    <a:lnTo>
                      <a:pt x="52" y="225"/>
                    </a:lnTo>
                    <a:lnTo>
                      <a:pt x="52" y="226"/>
                    </a:lnTo>
                    <a:lnTo>
                      <a:pt x="51" y="226"/>
                    </a:lnTo>
                    <a:lnTo>
                      <a:pt x="50" y="226"/>
                    </a:lnTo>
                    <a:lnTo>
                      <a:pt x="49" y="226"/>
                    </a:lnTo>
                    <a:lnTo>
                      <a:pt x="48" y="226"/>
                    </a:lnTo>
                    <a:lnTo>
                      <a:pt x="48" y="225"/>
                    </a:lnTo>
                    <a:lnTo>
                      <a:pt x="43" y="223"/>
                    </a:lnTo>
                    <a:lnTo>
                      <a:pt x="42" y="223"/>
                    </a:lnTo>
                    <a:lnTo>
                      <a:pt x="42" y="224"/>
                    </a:lnTo>
                    <a:lnTo>
                      <a:pt x="41" y="224"/>
                    </a:lnTo>
                    <a:lnTo>
                      <a:pt x="36" y="225"/>
                    </a:lnTo>
                    <a:lnTo>
                      <a:pt x="36" y="224"/>
                    </a:lnTo>
                    <a:lnTo>
                      <a:pt x="38" y="223"/>
                    </a:lnTo>
                    <a:lnTo>
                      <a:pt x="34" y="224"/>
                    </a:lnTo>
                    <a:lnTo>
                      <a:pt x="32" y="224"/>
                    </a:lnTo>
                    <a:lnTo>
                      <a:pt x="30" y="224"/>
                    </a:lnTo>
                    <a:lnTo>
                      <a:pt x="28" y="222"/>
                    </a:lnTo>
                    <a:lnTo>
                      <a:pt x="28" y="221"/>
                    </a:lnTo>
                    <a:lnTo>
                      <a:pt x="27" y="222"/>
                    </a:lnTo>
                    <a:lnTo>
                      <a:pt x="27" y="223"/>
                    </a:lnTo>
                    <a:lnTo>
                      <a:pt x="28" y="225"/>
                    </a:lnTo>
                    <a:lnTo>
                      <a:pt x="28" y="226"/>
                    </a:lnTo>
                    <a:lnTo>
                      <a:pt x="30" y="231"/>
                    </a:lnTo>
                    <a:lnTo>
                      <a:pt x="31" y="233"/>
                    </a:lnTo>
                    <a:lnTo>
                      <a:pt x="32" y="234"/>
                    </a:lnTo>
                    <a:lnTo>
                      <a:pt x="34" y="238"/>
                    </a:lnTo>
                    <a:lnTo>
                      <a:pt x="35" y="240"/>
                    </a:lnTo>
                    <a:lnTo>
                      <a:pt x="36" y="240"/>
                    </a:lnTo>
                    <a:lnTo>
                      <a:pt x="36" y="241"/>
                    </a:lnTo>
                    <a:lnTo>
                      <a:pt x="33" y="239"/>
                    </a:lnTo>
                    <a:lnTo>
                      <a:pt x="34" y="240"/>
                    </a:lnTo>
                    <a:lnTo>
                      <a:pt x="36" y="242"/>
                    </a:lnTo>
                    <a:lnTo>
                      <a:pt x="35" y="242"/>
                    </a:lnTo>
                    <a:lnTo>
                      <a:pt x="34" y="240"/>
                    </a:lnTo>
                    <a:lnTo>
                      <a:pt x="33" y="239"/>
                    </a:lnTo>
                    <a:lnTo>
                      <a:pt x="31" y="236"/>
                    </a:lnTo>
                    <a:lnTo>
                      <a:pt x="31" y="234"/>
                    </a:lnTo>
                    <a:lnTo>
                      <a:pt x="28" y="233"/>
                    </a:lnTo>
                    <a:lnTo>
                      <a:pt x="27" y="232"/>
                    </a:lnTo>
                    <a:lnTo>
                      <a:pt x="27" y="231"/>
                    </a:lnTo>
                    <a:lnTo>
                      <a:pt x="27" y="228"/>
                    </a:lnTo>
                    <a:lnTo>
                      <a:pt x="26" y="226"/>
                    </a:lnTo>
                    <a:lnTo>
                      <a:pt x="21" y="222"/>
                    </a:lnTo>
                    <a:lnTo>
                      <a:pt x="18" y="220"/>
                    </a:lnTo>
                    <a:lnTo>
                      <a:pt x="17" y="219"/>
                    </a:lnTo>
                    <a:lnTo>
                      <a:pt x="18" y="215"/>
                    </a:lnTo>
                    <a:lnTo>
                      <a:pt x="18" y="213"/>
                    </a:lnTo>
                    <a:lnTo>
                      <a:pt x="19" y="212"/>
                    </a:lnTo>
                    <a:lnTo>
                      <a:pt x="19" y="211"/>
                    </a:lnTo>
                    <a:lnTo>
                      <a:pt x="18" y="209"/>
                    </a:lnTo>
                    <a:lnTo>
                      <a:pt x="17" y="207"/>
                    </a:lnTo>
                    <a:lnTo>
                      <a:pt x="18" y="206"/>
                    </a:lnTo>
                    <a:lnTo>
                      <a:pt x="17" y="205"/>
                    </a:lnTo>
                    <a:lnTo>
                      <a:pt x="16" y="204"/>
                    </a:lnTo>
                    <a:lnTo>
                      <a:pt x="15" y="201"/>
                    </a:lnTo>
                    <a:lnTo>
                      <a:pt x="16" y="198"/>
                    </a:lnTo>
                    <a:lnTo>
                      <a:pt x="17" y="184"/>
                    </a:lnTo>
                    <a:lnTo>
                      <a:pt x="18" y="182"/>
                    </a:lnTo>
                    <a:lnTo>
                      <a:pt x="19" y="179"/>
                    </a:lnTo>
                    <a:lnTo>
                      <a:pt x="23" y="174"/>
                    </a:lnTo>
                    <a:lnTo>
                      <a:pt x="25" y="171"/>
                    </a:lnTo>
                    <a:lnTo>
                      <a:pt x="25" y="167"/>
                    </a:lnTo>
                    <a:lnTo>
                      <a:pt x="23" y="167"/>
                    </a:lnTo>
                    <a:lnTo>
                      <a:pt x="23" y="166"/>
                    </a:lnTo>
                    <a:lnTo>
                      <a:pt x="24" y="164"/>
                    </a:lnTo>
                    <a:lnTo>
                      <a:pt x="23" y="164"/>
                    </a:lnTo>
                    <a:lnTo>
                      <a:pt x="24" y="163"/>
                    </a:lnTo>
                    <a:lnTo>
                      <a:pt x="25" y="163"/>
                    </a:lnTo>
                    <a:lnTo>
                      <a:pt x="25" y="162"/>
                    </a:lnTo>
                    <a:lnTo>
                      <a:pt x="25" y="161"/>
                    </a:lnTo>
                    <a:lnTo>
                      <a:pt x="26" y="155"/>
                    </a:lnTo>
                    <a:lnTo>
                      <a:pt x="28" y="148"/>
                    </a:lnTo>
                    <a:lnTo>
                      <a:pt x="30" y="146"/>
                    </a:lnTo>
                    <a:lnTo>
                      <a:pt x="28" y="140"/>
                    </a:lnTo>
                    <a:lnTo>
                      <a:pt x="28" y="137"/>
                    </a:lnTo>
                    <a:lnTo>
                      <a:pt x="28" y="138"/>
                    </a:lnTo>
                    <a:lnTo>
                      <a:pt x="31" y="138"/>
                    </a:lnTo>
                    <a:lnTo>
                      <a:pt x="31" y="139"/>
                    </a:lnTo>
                    <a:lnTo>
                      <a:pt x="31" y="140"/>
                    </a:lnTo>
                    <a:lnTo>
                      <a:pt x="31" y="141"/>
                    </a:lnTo>
                    <a:lnTo>
                      <a:pt x="31" y="142"/>
                    </a:lnTo>
                    <a:lnTo>
                      <a:pt x="32" y="144"/>
                    </a:lnTo>
                    <a:lnTo>
                      <a:pt x="34" y="147"/>
                    </a:lnTo>
                    <a:lnTo>
                      <a:pt x="34" y="149"/>
                    </a:lnTo>
                    <a:lnTo>
                      <a:pt x="35" y="151"/>
                    </a:lnTo>
                    <a:lnTo>
                      <a:pt x="35" y="153"/>
                    </a:lnTo>
                    <a:lnTo>
                      <a:pt x="38" y="154"/>
                    </a:lnTo>
                    <a:lnTo>
                      <a:pt x="38" y="155"/>
                    </a:lnTo>
                    <a:lnTo>
                      <a:pt x="39" y="155"/>
                    </a:lnTo>
                    <a:lnTo>
                      <a:pt x="40" y="154"/>
                    </a:lnTo>
                    <a:lnTo>
                      <a:pt x="41" y="154"/>
                    </a:lnTo>
                    <a:lnTo>
                      <a:pt x="40" y="155"/>
                    </a:lnTo>
                    <a:lnTo>
                      <a:pt x="38" y="156"/>
                    </a:lnTo>
                    <a:lnTo>
                      <a:pt x="38" y="157"/>
                    </a:lnTo>
                    <a:lnTo>
                      <a:pt x="38" y="158"/>
                    </a:lnTo>
                    <a:lnTo>
                      <a:pt x="39" y="158"/>
                    </a:lnTo>
                    <a:lnTo>
                      <a:pt x="40" y="159"/>
                    </a:lnTo>
                    <a:lnTo>
                      <a:pt x="40" y="161"/>
                    </a:lnTo>
                    <a:lnTo>
                      <a:pt x="40" y="162"/>
                    </a:lnTo>
                    <a:lnTo>
                      <a:pt x="43" y="162"/>
                    </a:lnTo>
                    <a:lnTo>
                      <a:pt x="44" y="162"/>
                    </a:lnTo>
                    <a:lnTo>
                      <a:pt x="45" y="162"/>
                    </a:lnTo>
                    <a:lnTo>
                      <a:pt x="48" y="158"/>
                    </a:lnTo>
                    <a:lnTo>
                      <a:pt x="49" y="158"/>
                    </a:lnTo>
                    <a:lnTo>
                      <a:pt x="48" y="161"/>
                    </a:lnTo>
                    <a:lnTo>
                      <a:pt x="48" y="162"/>
                    </a:lnTo>
                    <a:lnTo>
                      <a:pt x="49" y="162"/>
                    </a:lnTo>
                    <a:lnTo>
                      <a:pt x="53" y="162"/>
                    </a:lnTo>
                    <a:lnTo>
                      <a:pt x="53" y="161"/>
                    </a:lnTo>
                    <a:lnTo>
                      <a:pt x="53" y="159"/>
                    </a:lnTo>
                    <a:lnTo>
                      <a:pt x="53" y="158"/>
                    </a:lnTo>
                    <a:lnTo>
                      <a:pt x="54" y="157"/>
                    </a:lnTo>
                    <a:lnTo>
                      <a:pt x="56" y="157"/>
                    </a:lnTo>
                    <a:lnTo>
                      <a:pt x="56" y="159"/>
                    </a:lnTo>
                    <a:lnTo>
                      <a:pt x="56" y="162"/>
                    </a:lnTo>
                    <a:lnTo>
                      <a:pt x="57" y="163"/>
                    </a:lnTo>
                    <a:lnTo>
                      <a:pt x="58" y="163"/>
                    </a:lnTo>
                    <a:lnTo>
                      <a:pt x="59" y="164"/>
                    </a:lnTo>
                    <a:lnTo>
                      <a:pt x="60" y="164"/>
                    </a:lnTo>
                    <a:lnTo>
                      <a:pt x="61" y="165"/>
                    </a:lnTo>
                    <a:lnTo>
                      <a:pt x="62" y="164"/>
                    </a:lnTo>
                    <a:lnTo>
                      <a:pt x="64" y="164"/>
                    </a:lnTo>
                    <a:lnTo>
                      <a:pt x="66" y="163"/>
                    </a:lnTo>
                    <a:lnTo>
                      <a:pt x="66" y="162"/>
                    </a:lnTo>
                    <a:lnTo>
                      <a:pt x="67" y="161"/>
                    </a:lnTo>
                    <a:lnTo>
                      <a:pt x="67" y="157"/>
                    </a:lnTo>
                    <a:lnTo>
                      <a:pt x="67" y="155"/>
                    </a:lnTo>
                    <a:lnTo>
                      <a:pt x="68" y="153"/>
                    </a:lnTo>
                    <a:lnTo>
                      <a:pt x="69" y="153"/>
                    </a:lnTo>
                    <a:lnTo>
                      <a:pt x="70" y="153"/>
                    </a:lnTo>
                    <a:lnTo>
                      <a:pt x="71" y="154"/>
                    </a:lnTo>
                    <a:lnTo>
                      <a:pt x="73" y="154"/>
                    </a:lnTo>
                    <a:lnTo>
                      <a:pt x="73" y="155"/>
                    </a:lnTo>
                    <a:lnTo>
                      <a:pt x="71" y="156"/>
                    </a:lnTo>
                    <a:lnTo>
                      <a:pt x="73" y="157"/>
                    </a:lnTo>
                    <a:lnTo>
                      <a:pt x="73" y="158"/>
                    </a:lnTo>
                    <a:lnTo>
                      <a:pt x="73" y="159"/>
                    </a:lnTo>
                    <a:lnTo>
                      <a:pt x="73" y="161"/>
                    </a:lnTo>
                    <a:lnTo>
                      <a:pt x="71" y="161"/>
                    </a:lnTo>
                    <a:lnTo>
                      <a:pt x="73" y="162"/>
                    </a:lnTo>
                    <a:lnTo>
                      <a:pt x="74" y="165"/>
                    </a:lnTo>
                    <a:lnTo>
                      <a:pt x="75" y="167"/>
                    </a:lnTo>
                    <a:lnTo>
                      <a:pt x="76" y="167"/>
                    </a:lnTo>
                    <a:lnTo>
                      <a:pt x="76" y="169"/>
                    </a:lnTo>
                    <a:lnTo>
                      <a:pt x="75" y="171"/>
                    </a:lnTo>
                    <a:lnTo>
                      <a:pt x="75" y="172"/>
                    </a:lnTo>
                    <a:lnTo>
                      <a:pt x="76" y="173"/>
                    </a:lnTo>
                    <a:lnTo>
                      <a:pt x="78" y="173"/>
                    </a:lnTo>
                    <a:lnTo>
                      <a:pt x="82" y="173"/>
                    </a:lnTo>
                    <a:lnTo>
                      <a:pt x="85" y="173"/>
                    </a:lnTo>
                    <a:lnTo>
                      <a:pt x="85" y="172"/>
                    </a:lnTo>
                    <a:lnTo>
                      <a:pt x="86" y="171"/>
                    </a:lnTo>
                    <a:lnTo>
                      <a:pt x="90" y="170"/>
                    </a:lnTo>
                    <a:lnTo>
                      <a:pt x="91" y="170"/>
                    </a:lnTo>
                    <a:lnTo>
                      <a:pt x="92" y="171"/>
                    </a:lnTo>
                    <a:lnTo>
                      <a:pt x="93" y="171"/>
                    </a:lnTo>
                    <a:lnTo>
                      <a:pt x="94" y="171"/>
                    </a:lnTo>
                    <a:lnTo>
                      <a:pt x="95" y="170"/>
                    </a:lnTo>
                    <a:lnTo>
                      <a:pt x="97" y="170"/>
                    </a:lnTo>
                    <a:lnTo>
                      <a:pt x="97" y="169"/>
                    </a:lnTo>
                    <a:lnTo>
                      <a:pt x="99" y="169"/>
                    </a:lnTo>
                    <a:lnTo>
                      <a:pt x="99" y="167"/>
                    </a:lnTo>
                    <a:lnTo>
                      <a:pt x="97" y="167"/>
                    </a:lnTo>
                    <a:lnTo>
                      <a:pt x="96" y="166"/>
                    </a:lnTo>
                    <a:lnTo>
                      <a:pt x="100" y="166"/>
                    </a:lnTo>
                    <a:lnTo>
                      <a:pt x="101" y="166"/>
                    </a:lnTo>
                    <a:lnTo>
                      <a:pt x="103" y="165"/>
                    </a:lnTo>
                    <a:lnTo>
                      <a:pt x="107" y="165"/>
                    </a:lnTo>
                    <a:lnTo>
                      <a:pt x="107" y="166"/>
                    </a:lnTo>
                    <a:lnTo>
                      <a:pt x="105" y="167"/>
                    </a:lnTo>
                    <a:lnTo>
                      <a:pt x="105" y="169"/>
                    </a:lnTo>
                    <a:lnTo>
                      <a:pt x="108" y="170"/>
                    </a:lnTo>
                    <a:lnTo>
                      <a:pt x="117" y="170"/>
                    </a:lnTo>
                    <a:lnTo>
                      <a:pt x="116" y="169"/>
                    </a:lnTo>
                    <a:lnTo>
                      <a:pt x="114" y="169"/>
                    </a:lnTo>
                    <a:lnTo>
                      <a:pt x="116" y="167"/>
                    </a:lnTo>
                    <a:lnTo>
                      <a:pt x="118" y="166"/>
                    </a:lnTo>
                    <a:lnTo>
                      <a:pt x="112" y="166"/>
                    </a:lnTo>
                    <a:lnTo>
                      <a:pt x="111" y="165"/>
                    </a:lnTo>
                    <a:lnTo>
                      <a:pt x="111" y="163"/>
                    </a:lnTo>
                    <a:lnTo>
                      <a:pt x="111" y="162"/>
                    </a:lnTo>
                    <a:lnTo>
                      <a:pt x="110" y="159"/>
                    </a:lnTo>
                    <a:lnTo>
                      <a:pt x="109" y="157"/>
                    </a:lnTo>
                    <a:lnTo>
                      <a:pt x="109" y="156"/>
                    </a:lnTo>
                    <a:lnTo>
                      <a:pt x="109" y="155"/>
                    </a:lnTo>
                    <a:lnTo>
                      <a:pt x="109" y="154"/>
                    </a:lnTo>
                    <a:lnTo>
                      <a:pt x="108" y="154"/>
                    </a:lnTo>
                    <a:lnTo>
                      <a:pt x="108" y="153"/>
                    </a:lnTo>
                    <a:lnTo>
                      <a:pt x="109" y="153"/>
                    </a:lnTo>
                    <a:lnTo>
                      <a:pt x="111" y="150"/>
                    </a:lnTo>
                    <a:lnTo>
                      <a:pt x="111" y="149"/>
                    </a:lnTo>
                    <a:lnTo>
                      <a:pt x="112" y="149"/>
                    </a:lnTo>
                    <a:lnTo>
                      <a:pt x="114" y="150"/>
                    </a:lnTo>
                    <a:lnTo>
                      <a:pt x="118" y="154"/>
                    </a:lnTo>
                    <a:lnTo>
                      <a:pt x="119" y="154"/>
                    </a:lnTo>
                    <a:lnTo>
                      <a:pt x="120" y="155"/>
                    </a:lnTo>
                    <a:lnTo>
                      <a:pt x="120" y="156"/>
                    </a:lnTo>
                    <a:lnTo>
                      <a:pt x="120" y="157"/>
                    </a:lnTo>
                    <a:lnTo>
                      <a:pt x="119" y="158"/>
                    </a:lnTo>
                    <a:lnTo>
                      <a:pt x="121" y="158"/>
                    </a:lnTo>
                    <a:lnTo>
                      <a:pt x="128" y="157"/>
                    </a:lnTo>
                    <a:lnTo>
                      <a:pt x="130" y="157"/>
                    </a:lnTo>
                    <a:lnTo>
                      <a:pt x="130" y="156"/>
                    </a:lnTo>
                    <a:lnTo>
                      <a:pt x="131" y="155"/>
                    </a:lnTo>
                    <a:lnTo>
                      <a:pt x="135" y="154"/>
                    </a:lnTo>
                    <a:lnTo>
                      <a:pt x="135" y="153"/>
                    </a:lnTo>
                    <a:lnTo>
                      <a:pt x="137" y="149"/>
                    </a:lnTo>
                    <a:lnTo>
                      <a:pt x="138" y="148"/>
                    </a:lnTo>
                    <a:lnTo>
                      <a:pt x="138" y="147"/>
                    </a:lnTo>
                    <a:lnTo>
                      <a:pt x="138" y="145"/>
                    </a:lnTo>
                    <a:lnTo>
                      <a:pt x="137" y="144"/>
                    </a:lnTo>
                    <a:lnTo>
                      <a:pt x="136" y="142"/>
                    </a:lnTo>
                    <a:lnTo>
                      <a:pt x="134" y="139"/>
                    </a:lnTo>
                    <a:lnTo>
                      <a:pt x="133" y="139"/>
                    </a:lnTo>
                    <a:lnTo>
                      <a:pt x="133" y="138"/>
                    </a:lnTo>
                    <a:lnTo>
                      <a:pt x="135" y="138"/>
                    </a:lnTo>
                    <a:lnTo>
                      <a:pt x="136" y="139"/>
                    </a:lnTo>
                    <a:lnTo>
                      <a:pt x="138" y="141"/>
                    </a:lnTo>
                    <a:lnTo>
                      <a:pt x="138" y="140"/>
                    </a:lnTo>
                    <a:lnTo>
                      <a:pt x="137" y="139"/>
                    </a:lnTo>
                    <a:lnTo>
                      <a:pt x="136" y="139"/>
                    </a:lnTo>
                    <a:lnTo>
                      <a:pt x="136" y="138"/>
                    </a:lnTo>
                    <a:lnTo>
                      <a:pt x="136" y="137"/>
                    </a:lnTo>
                    <a:lnTo>
                      <a:pt x="136" y="136"/>
                    </a:lnTo>
                    <a:lnTo>
                      <a:pt x="135" y="134"/>
                    </a:lnTo>
                    <a:lnTo>
                      <a:pt x="134" y="134"/>
                    </a:lnTo>
                    <a:lnTo>
                      <a:pt x="131" y="134"/>
                    </a:lnTo>
                    <a:lnTo>
                      <a:pt x="130" y="133"/>
                    </a:lnTo>
                    <a:lnTo>
                      <a:pt x="130" y="131"/>
                    </a:lnTo>
                    <a:lnTo>
                      <a:pt x="128" y="129"/>
                    </a:lnTo>
                    <a:lnTo>
                      <a:pt x="117" y="120"/>
                    </a:lnTo>
                    <a:lnTo>
                      <a:pt x="111" y="117"/>
                    </a:lnTo>
                    <a:lnTo>
                      <a:pt x="110" y="116"/>
                    </a:lnTo>
                    <a:lnTo>
                      <a:pt x="108" y="114"/>
                    </a:lnTo>
                    <a:lnTo>
                      <a:pt x="105" y="113"/>
                    </a:lnTo>
                    <a:lnTo>
                      <a:pt x="104" y="112"/>
                    </a:lnTo>
                    <a:lnTo>
                      <a:pt x="104" y="111"/>
                    </a:lnTo>
                    <a:lnTo>
                      <a:pt x="103" y="109"/>
                    </a:lnTo>
                    <a:lnTo>
                      <a:pt x="102" y="107"/>
                    </a:lnTo>
                    <a:lnTo>
                      <a:pt x="101" y="107"/>
                    </a:lnTo>
                    <a:lnTo>
                      <a:pt x="100" y="107"/>
                    </a:lnTo>
                    <a:lnTo>
                      <a:pt x="97" y="106"/>
                    </a:lnTo>
                    <a:lnTo>
                      <a:pt x="97" y="105"/>
                    </a:lnTo>
                    <a:lnTo>
                      <a:pt x="96" y="104"/>
                    </a:lnTo>
                    <a:lnTo>
                      <a:pt x="95" y="102"/>
                    </a:lnTo>
                    <a:lnTo>
                      <a:pt x="94" y="98"/>
                    </a:lnTo>
                    <a:lnTo>
                      <a:pt x="94" y="96"/>
                    </a:lnTo>
                    <a:lnTo>
                      <a:pt x="94" y="88"/>
                    </a:lnTo>
                    <a:lnTo>
                      <a:pt x="94" y="86"/>
                    </a:lnTo>
                    <a:lnTo>
                      <a:pt x="93" y="83"/>
                    </a:lnTo>
                    <a:lnTo>
                      <a:pt x="92" y="80"/>
                    </a:lnTo>
                    <a:lnTo>
                      <a:pt x="90" y="75"/>
                    </a:lnTo>
                    <a:lnTo>
                      <a:pt x="88" y="74"/>
                    </a:lnTo>
                    <a:lnTo>
                      <a:pt x="88" y="73"/>
                    </a:lnTo>
                    <a:lnTo>
                      <a:pt x="87" y="73"/>
                    </a:lnTo>
                    <a:lnTo>
                      <a:pt x="86" y="72"/>
                    </a:lnTo>
                    <a:lnTo>
                      <a:pt x="87" y="71"/>
                    </a:lnTo>
                    <a:lnTo>
                      <a:pt x="87" y="70"/>
                    </a:lnTo>
                    <a:lnTo>
                      <a:pt x="87" y="69"/>
                    </a:lnTo>
                    <a:lnTo>
                      <a:pt x="87" y="67"/>
                    </a:lnTo>
                    <a:lnTo>
                      <a:pt x="87" y="66"/>
                    </a:lnTo>
                    <a:lnTo>
                      <a:pt x="87" y="64"/>
                    </a:lnTo>
                    <a:lnTo>
                      <a:pt x="87" y="63"/>
                    </a:lnTo>
                    <a:lnTo>
                      <a:pt x="87" y="62"/>
                    </a:lnTo>
                    <a:lnTo>
                      <a:pt x="87" y="61"/>
                    </a:lnTo>
                    <a:lnTo>
                      <a:pt x="87" y="59"/>
                    </a:lnTo>
                    <a:lnTo>
                      <a:pt x="86" y="57"/>
                    </a:lnTo>
                    <a:lnTo>
                      <a:pt x="85" y="56"/>
                    </a:lnTo>
                    <a:lnTo>
                      <a:pt x="82" y="54"/>
                    </a:lnTo>
                    <a:lnTo>
                      <a:pt x="79" y="53"/>
                    </a:lnTo>
                    <a:lnTo>
                      <a:pt x="76" y="54"/>
                    </a:lnTo>
                    <a:lnTo>
                      <a:pt x="74" y="53"/>
                    </a:lnTo>
                    <a:lnTo>
                      <a:pt x="56" y="55"/>
                    </a:lnTo>
                    <a:lnTo>
                      <a:pt x="52" y="57"/>
                    </a:lnTo>
                    <a:lnTo>
                      <a:pt x="51" y="57"/>
                    </a:lnTo>
                    <a:lnTo>
                      <a:pt x="47" y="57"/>
                    </a:lnTo>
                    <a:lnTo>
                      <a:pt x="43" y="56"/>
                    </a:lnTo>
                    <a:lnTo>
                      <a:pt x="41" y="57"/>
                    </a:lnTo>
                    <a:lnTo>
                      <a:pt x="39" y="58"/>
                    </a:lnTo>
                    <a:lnTo>
                      <a:pt x="36" y="61"/>
                    </a:lnTo>
                    <a:lnTo>
                      <a:pt x="31" y="65"/>
                    </a:lnTo>
                    <a:lnTo>
                      <a:pt x="30" y="67"/>
                    </a:lnTo>
                    <a:lnTo>
                      <a:pt x="23" y="83"/>
                    </a:lnTo>
                    <a:lnTo>
                      <a:pt x="22" y="84"/>
                    </a:lnTo>
                    <a:lnTo>
                      <a:pt x="21" y="86"/>
                    </a:lnTo>
                    <a:lnTo>
                      <a:pt x="19" y="88"/>
                    </a:lnTo>
                    <a:lnTo>
                      <a:pt x="19" y="90"/>
                    </a:lnTo>
                    <a:lnTo>
                      <a:pt x="19" y="91"/>
                    </a:lnTo>
                    <a:lnTo>
                      <a:pt x="21" y="91"/>
                    </a:lnTo>
                    <a:lnTo>
                      <a:pt x="22" y="89"/>
                    </a:lnTo>
                    <a:lnTo>
                      <a:pt x="23" y="88"/>
                    </a:lnTo>
                    <a:lnTo>
                      <a:pt x="26" y="88"/>
                    </a:lnTo>
                    <a:lnTo>
                      <a:pt x="27" y="89"/>
                    </a:lnTo>
                    <a:lnTo>
                      <a:pt x="28" y="90"/>
                    </a:lnTo>
                    <a:lnTo>
                      <a:pt x="28" y="91"/>
                    </a:lnTo>
                    <a:lnTo>
                      <a:pt x="27" y="92"/>
                    </a:lnTo>
                    <a:lnTo>
                      <a:pt x="27" y="94"/>
                    </a:lnTo>
                    <a:lnTo>
                      <a:pt x="27" y="95"/>
                    </a:lnTo>
                    <a:lnTo>
                      <a:pt x="27" y="96"/>
                    </a:lnTo>
                    <a:lnTo>
                      <a:pt x="27" y="97"/>
                    </a:lnTo>
                    <a:lnTo>
                      <a:pt x="27" y="99"/>
                    </a:lnTo>
                    <a:lnTo>
                      <a:pt x="23" y="109"/>
                    </a:lnTo>
                    <a:lnTo>
                      <a:pt x="23" y="111"/>
                    </a:lnTo>
                    <a:lnTo>
                      <a:pt x="22" y="113"/>
                    </a:lnTo>
                    <a:lnTo>
                      <a:pt x="22" y="114"/>
                    </a:lnTo>
                    <a:lnTo>
                      <a:pt x="23" y="116"/>
                    </a:lnTo>
                    <a:lnTo>
                      <a:pt x="24" y="120"/>
                    </a:lnTo>
                    <a:lnTo>
                      <a:pt x="24" y="124"/>
                    </a:lnTo>
                    <a:lnTo>
                      <a:pt x="24" y="127"/>
                    </a:lnTo>
                    <a:lnTo>
                      <a:pt x="27" y="132"/>
                    </a:lnTo>
                    <a:lnTo>
                      <a:pt x="27" y="134"/>
                    </a:lnTo>
                    <a:lnTo>
                      <a:pt x="27" y="136"/>
                    </a:lnTo>
                    <a:lnTo>
                      <a:pt x="26" y="138"/>
                    </a:lnTo>
                    <a:lnTo>
                      <a:pt x="26" y="140"/>
                    </a:lnTo>
                    <a:lnTo>
                      <a:pt x="25" y="139"/>
                    </a:lnTo>
                    <a:lnTo>
                      <a:pt x="25" y="138"/>
                    </a:lnTo>
                    <a:lnTo>
                      <a:pt x="24" y="138"/>
                    </a:lnTo>
                    <a:lnTo>
                      <a:pt x="24" y="137"/>
                    </a:lnTo>
                    <a:lnTo>
                      <a:pt x="25" y="134"/>
                    </a:lnTo>
                    <a:lnTo>
                      <a:pt x="25" y="132"/>
                    </a:lnTo>
                    <a:lnTo>
                      <a:pt x="24" y="131"/>
                    </a:lnTo>
                    <a:lnTo>
                      <a:pt x="24" y="129"/>
                    </a:lnTo>
                    <a:lnTo>
                      <a:pt x="23" y="128"/>
                    </a:lnTo>
                    <a:lnTo>
                      <a:pt x="23" y="127"/>
                    </a:lnTo>
                    <a:lnTo>
                      <a:pt x="22" y="127"/>
                    </a:lnTo>
                    <a:lnTo>
                      <a:pt x="22" y="125"/>
                    </a:lnTo>
                    <a:lnTo>
                      <a:pt x="22" y="124"/>
                    </a:lnTo>
                    <a:lnTo>
                      <a:pt x="22" y="123"/>
                    </a:lnTo>
                    <a:lnTo>
                      <a:pt x="21" y="119"/>
                    </a:lnTo>
                    <a:lnTo>
                      <a:pt x="21" y="117"/>
                    </a:lnTo>
                    <a:lnTo>
                      <a:pt x="19" y="116"/>
                    </a:lnTo>
                    <a:lnTo>
                      <a:pt x="19" y="114"/>
                    </a:lnTo>
                    <a:lnTo>
                      <a:pt x="18" y="113"/>
                    </a:lnTo>
                    <a:lnTo>
                      <a:pt x="17" y="113"/>
                    </a:lnTo>
                    <a:lnTo>
                      <a:pt x="16" y="112"/>
                    </a:lnTo>
                    <a:lnTo>
                      <a:pt x="16" y="111"/>
                    </a:lnTo>
                    <a:lnTo>
                      <a:pt x="16" y="109"/>
                    </a:lnTo>
                    <a:lnTo>
                      <a:pt x="15" y="108"/>
                    </a:lnTo>
                    <a:lnTo>
                      <a:pt x="14" y="108"/>
                    </a:lnTo>
                    <a:lnTo>
                      <a:pt x="13" y="107"/>
                    </a:lnTo>
                    <a:lnTo>
                      <a:pt x="10" y="105"/>
                    </a:lnTo>
                    <a:lnTo>
                      <a:pt x="9" y="104"/>
                    </a:lnTo>
                    <a:lnTo>
                      <a:pt x="8" y="104"/>
                    </a:lnTo>
                    <a:lnTo>
                      <a:pt x="7" y="103"/>
                    </a:lnTo>
                    <a:lnTo>
                      <a:pt x="7" y="100"/>
                    </a:lnTo>
                    <a:lnTo>
                      <a:pt x="8" y="98"/>
                    </a:lnTo>
                    <a:lnTo>
                      <a:pt x="9" y="97"/>
                    </a:lnTo>
                    <a:lnTo>
                      <a:pt x="8" y="95"/>
                    </a:lnTo>
                    <a:lnTo>
                      <a:pt x="9" y="95"/>
                    </a:lnTo>
                    <a:lnTo>
                      <a:pt x="9" y="94"/>
                    </a:lnTo>
                    <a:lnTo>
                      <a:pt x="9" y="92"/>
                    </a:lnTo>
                    <a:lnTo>
                      <a:pt x="8" y="92"/>
                    </a:lnTo>
                    <a:lnTo>
                      <a:pt x="8" y="91"/>
                    </a:lnTo>
                    <a:lnTo>
                      <a:pt x="8" y="90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5" y="89"/>
                    </a:lnTo>
                    <a:lnTo>
                      <a:pt x="5" y="88"/>
                    </a:lnTo>
                    <a:lnTo>
                      <a:pt x="4" y="87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4"/>
                    </a:lnTo>
                    <a:lnTo>
                      <a:pt x="2" y="81"/>
                    </a:lnTo>
                    <a:lnTo>
                      <a:pt x="11" y="72"/>
                    </a:lnTo>
                    <a:lnTo>
                      <a:pt x="19" y="64"/>
                    </a:lnTo>
                    <a:lnTo>
                      <a:pt x="32" y="54"/>
                    </a:lnTo>
                    <a:lnTo>
                      <a:pt x="41" y="50"/>
                    </a:lnTo>
                    <a:lnTo>
                      <a:pt x="44" y="48"/>
                    </a:lnTo>
                    <a:lnTo>
                      <a:pt x="58" y="44"/>
                    </a:lnTo>
                    <a:lnTo>
                      <a:pt x="61" y="42"/>
                    </a:lnTo>
                    <a:lnTo>
                      <a:pt x="73" y="40"/>
                    </a:lnTo>
                    <a:lnTo>
                      <a:pt x="82" y="39"/>
                    </a:lnTo>
                    <a:lnTo>
                      <a:pt x="95" y="36"/>
                    </a:lnTo>
                    <a:lnTo>
                      <a:pt x="100" y="37"/>
                    </a:lnTo>
                    <a:lnTo>
                      <a:pt x="104" y="38"/>
                    </a:lnTo>
                    <a:lnTo>
                      <a:pt x="113" y="45"/>
                    </a:lnTo>
                    <a:lnTo>
                      <a:pt x="123" y="52"/>
                    </a:lnTo>
                    <a:lnTo>
                      <a:pt x="129" y="55"/>
                    </a:lnTo>
                    <a:lnTo>
                      <a:pt x="137" y="61"/>
                    </a:lnTo>
                    <a:lnTo>
                      <a:pt x="146" y="70"/>
                    </a:lnTo>
                    <a:lnTo>
                      <a:pt x="148" y="71"/>
                    </a:lnTo>
                    <a:lnTo>
                      <a:pt x="148" y="73"/>
                    </a:lnTo>
                    <a:lnTo>
                      <a:pt x="148" y="74"/>
                    </a:lnTo>
                    <a:lnTo>
                      <a:pt x="148" y="75"/>
                    </a:lnTo>
                    <a:lnTo>
                      <a:pt x="148" y="78"/>
                    </a:lnTo>
                    <a:lnTo>
                      <a:pt x="148" y="79"/>
                    </a:lnTo>
                    <a:lnTo>
                      <a:pt x="150" y="80"/>
                    </a:lnTo>
                    <a:lnTo>
                      <a:pt x="155" y="89"/>
                    </a:lnTo>
                    <a:lnTo>
                      <a:pt x="159" y="92"/>
                    </a:lnTo>
                    <a:lnTo>
                      <a:pt x="162" y="99"/>
                    </a:lnTo>
                    <a:lnTo>
                      <a:pt x="165" y="106"/>
                    </a:lnTo>
                    <a:lnTo>
                      <a:pt x="168" y="108"/>
                    </a:lnTo>
                    <a:lnTo>
                      <a:pt x="170" y="111"/>
                    </a:lnTo>
                    <a:lnTo>
                      <a:pt x="173" y="113"/>
                    </a:lnTo>
                    <a:lnTo>
                      <a:pt x="174" y="114"/>
                    </a:lnTo>
                    <a:lnTo>
                      <a:pt x="176" y="115"/>
                    </a:lnTo>
                    <a:lnTo>
                      <a:pt x="177" y="120"/>
                    </a:lnTo>
                    <a:lnTo>
                      <a:pt x="178" y="121"/>
                    </a:lnTo>
                    <a:lnTo>
                      <a:pt x="179" y="122"/>
                    </a:lnTo>
                    <a:lnTo>
                      <a:pt x="181" y="123"/>
                    </a:lnTo>
                    <a:lnTo>
                      <a:pt x="182" y="123"/>
                    </a:lnTo>
                    <a:lnTo>
                      <a:pt x="190" y="123"/>
                    </a:lnTo>
                    <a:lnTo>
                      <a:pt x="194" y="122"/>
                    </a:lnTo>
                    <a:lnTo>
                      <a:pt x="199" y="121"/>
                    </a:lnTo>
                    <a:lnTo>
                      <a:pt x="204" y="119"/>
                    </a:lnTo>
                    <a:lnTo>
                      <a:pt x="206" y="117"/>
                    </a:lnTo>
                    <a:lnTo>
                      <a:pt x="211" y="119"/>
                    </a:lnTo>
                    <a:lnTo>
                      <a:pt x="220" y="119"/>
                    </a:lnTo>
                    <a:lnTo>
                      <a:pt x="231" y="120"/>
                    </a:lnTo>
                    <a:lnTo>
                      <a:pt x="243" y="120"/>
                    </a:lnTo>
                    <a:lnTo>
                      <a:pt x="246" y="120"/>
                    </a:lnTo>
                    <a:lnTo>
                      <a:pt x="259" y="121"/>
                    </a:lnTo>
                    <a:lnTo>
                      <a:pt x="265" y="122"/>
                    </a:lnTo>
                    <a:lnTo>
                      <a:pt x="272" y="123"/>
                    </a:lnTo>
                    <a:lnTo>
                      <a:pt x="273" y="123"/>
                    </a:lnTo>
                    <a:lnTo>
                      <a:pt x="275" y="120"/>
                    </a:lnTo>
                    <a:lnTo>
                      <a:pt x="276" y="119"/>
                    </a:lnTo>
                    <a:lnTo>
                      <a:pt x="278" y="116"/>
                    </a:lnTo>
                    <a:lnTo>
                      <a:pt x="280" y="116"/>
                    </a:lnTo>
                    <a:lnTo>
                      <a:pt x="281" y="115"/>
                    </a:lnTo>
                    <a:lnTo>
                      <a:pt x="281" y="114"/>
                    </a:lnTo>
                    <a:lnTo>
                      <a:pt x="277" y="114"/>
                    </a:lnTo>
                    <a:lnTo>
                      <a:pt x="276" y="113"/>
                    </a:lnTo>
                    <a:lnTo>
                      <a:pt x="275" y="113"/>
                    </a:lnTo>
                    <a:lnTo>
                      <a:pt x="274" y="111"/>
                    </a:lnTo>
                    <a:lnTo>
                      <a:pt x="273" y="109"/>
                    </a:lnTo>
                    <a:lnTo>
                      <a:pt x="273" y="107"/>
                    </a:lnTo>
                    <a:lnTo>
                      <a:pt x="272" y="105"/>
                    </a:lnTo>
                    <a:lnTo>
                      <a:pt x="272" y="102"/>
                    </a:lnTo>
                    <a:lnTo>
                      <a:pt x="272" y="99"/>
                    </a:lnTo>
                    <a:lnTo>
                      <a:pt x="272" y="97"/>
                    </a:lnTo>
                    <a:lnTo>
                      <a:pt x="269" y="95"/>
                    </a:lnTo>
                    <a:lnTo>
                      <a:pt x="269" y="92"/>
                    </a:lnTo>
                    <a:lnTo>
                      <a:pt x="269" y="90"/>
                    </a:lnTo>
                    <a:lnTo>
                      <a:pt x="269" y="87"/>
                    </a:lnTo>
                    <a:lnTo>
                      <a:pt x="269" y="84"/>
                    </a:lnTo>
                    <a:lnTo>
                      <a:pt x="268" y="78"/>
                    </a:lnTo>
                    <a:lnTo>
                      <a:pt x="268" y="74"/>
                    </a:lnTo>
                    <a:lnTo>
                      <a:pt x="269" y="72"/>
                    </a:lnTo>
                    <a:lnTo>
                      <a:pt x="275" y="70"/>
                    </a:lnTo>
                    <a:lnTo>
                      <a:pt x="278" y="67"/>
                    </a:lnTo>
                    <a:lnTo>
                      <a:pt x="281" y="64"/>
                    </a:lnTo>
                    <a:lnTo>
                      <a:pt x="284" y="58"/>
                    </a:lnTo>
                    <a:lnTo>
                      <a:pt x="289" y="54"/>
                    </a:lnTo>
                    <a:lnTo>
                      <a:pt x="294" y="50"/>
                    </a:lnTo>
                    <a:lnTo>
                      <a:pt x="300" y="50"/>
                    </a:lnTo>
                    <a:lnTo>
                      <a:pt x="308" y="52"/>
                    </a:lnTo>
                    <a:lnTo>
                      <a:pt x="311" y="52"/>
                    </a:lnTo>
                    <a:lnTo>
                      <a:pt x="315" y="50"/>
                    </a:lnTo>
                    <a:lnTo>
                      <a:pt x="316" y="49"/>
                    </a:lnTo>
                    <a:lnTo>
                      <a:pt x="319" y="49"/>
                    </a:lnTo>
                    <a:lnTo>
                      <a:pt x="320" y="49"/>
                    </a:lnTo>
                    <a:lnTo>
                      <a:pt x="321" y="48"/>
                    </a:lnTo>
                    <a:lnTo>
                      <a:pt x="320" y="47"/>
                    </a:lnTo>
                    <a:lnTo>
                      <a:pt x="320" y="46"/>
                    </a:lnTo>
                    <a:lnTo>
                      <a:pt x="321" y="45"/>
                    </a:lnTo>
                    <a:lnTo>
                      <a:pt x="324" y="44"/>
                    </a:lnTo>
                    <a:lnTo>
                      <a:pt x="324" y="42"/>
                    </a:lnTo>
                    <a:lnTo>
                      <a:pt x="326" y="37"/>
                    </a:lnTo>
                    <a:lnTo>
                      <a:pt x="327" y="36"/>
                    </a:lnTo>
                    <a:lnTo>
                      <a:pt x="327" y="35"/>
                    </a:lnTo>
                    <a:lnTo>
                      <a:pt x="326" y="31"/>
                    </a:lnTo>
                    <a:lnTo>
                      <a:pt x="325" y="29"/>
                    </a:lnTo>
                    <a:lnTo>
                      <a:pt x="326" y="29"/>
                    </a:lnTo>
                    <a:lnTo>
                      <a:pt x="328" y="28"/>
                    </a:lnTo>
                    <a:lnTo>
                      <a:pt x="329" y="25"/>
                    </a:lnTo>
                    <a:lnTo>
                      <a:pt x="331" y="24"/>
                    </a:lnTo>
                    <a:lnTo>
                      <a:pt x="332" y="23"/>
                    </a:lnTo>
                    <a:lnTo>
                      <a:pt x="333" y="23"/>
                    </a:lnTo>
                    <a:lnTo>
                      <a:pt x="334" y="23"/>
                    </a:lnTo>
                    <a:lnTo>
                      <a:pt x="335" y="24"/>
                    </a:lnTo>
                    <a:lnTo>
                      <a:pt x="336" y="24"/>
                    </a:lnTo>
                    <a:lnTo>
                      <a:pt x="337" y="27"/>
                    </a:lnTo>
                    <a:lnTo>
                      <a:pt x="338" y="28"/>
                    </a:lnTo>
                    <a:lnTo>
                      <a:pt x="340" y="28"/>
                    </a:lnTo>
                    <a:lnTo>
                      <a:pt x="342" y="27"/>
                    </a:lnTo>
                    <a:lnTo>
                      <a:pt x="343" y="27"/>
                    </a:lnTo>
                    <a:lnTo>
                      <a:pt x="344" y="27"/>
                    </a:lnTo>
                    <a:lnTo>
                      <a:pt x="350" y="29"/>
                    </a:lnTo>
                    <a:lnTo>
                      <a:pt x="352" y="31"/>
                    </a:lnTo>
                    <a:lnTo>
                      <a:pt x="353" y="32"/>
                    </a:lnTo>
                    <a:lnTo>
                      <a:pt x="354" y="36"/>
                    </a:lnTo>
                    <a:lnTo>
                      <a:pt x="354" y="37"/>
                    </a:lnTo>
                    <a:lnTo>
                      <a:pt x="353" y="38"/>
                    </a:lnTo>
                    <a:lnTo>
                      <a:pt x="353" y="40"/>
                    </a:lnTo>
                    <a:lnTo>
                      <a:pt x="354" y="41"/>
                    </a:lnTo>
                    <a:lnTo>
                      <a:pt x="355" y="41"/>
                    </a:lnTo>
                    <a:lnTo>
                      <a:pt x="359" y="40"/>
                    </a:lnTo>
                    <a:lnTo>
                      <a:pt x="360" y="40"/>
                    </a:lnTo>
                    <a:lnTo>
                      <a:pt x="360" y="39"/>
                    </a:lnTo>
                    <a:lnTo>
                      <a:pt x="359" y="38"/>
                    </a:lnTo>
                    <a:lnTo>
                      <a:pt x="357" y="36"/>
                    </a:lnTo>
                    <a:lnTo>
                      <a:pt x="352" y="28"/>
                    </a:lnTo>
                    <a:lnTo>
                      <a:pt x="351" y="24"/>
                    </a:lnTo>
                    <a:lnTo>
                      <a:pt x="349" y="21"/>
                    </a:lnTo>
                    <a:lnTo>
                      <a:pt x="346" y="20"/>
                    </a:lnTo>
                    <a:lnTo>
                      <a:pt x="340" y="16"/>
                    </a:lnTo>
                    <a:lnTo>
                      <a:pt x="338" y="15"/>
                    </a:lnTo>
                    <a:lnTo>
                      <a:pt x="338" y="14"/>
                    </a:lnTo>
                    <a:lnTo>
                      <a:pt x="338" y="13"/>
                    </a:lnTo>
                    <a:lnTo>
                      <a:pt x="340" y="12"/>
                    </a:lnTo>
                    <a:lnTo>
                      <a:pt x="342" y="11"/>
                    </a:lnTo>
                    <a:lnTo>
                      <a:pt x="345" y="8"/>
                    </a:lnTo>
                    <a:lnTo>
                      <a:pt x="346" y="8"/>
                    </a:lnTo>
                    <a:lnTo>
                      <a:pt x="348" y="8"/>
                    </a:lnTo>
                    <a:lnTo>
                      <a:pt x="354" y="11"/>
                    </a:lnTo>
                    <a:lnTo>
                      <a:pt x="357" y="12"/>
                    </a:lnTo>
                    <a:lnTo>
                      <a:pt x="360" y="12"/>
                    </a:lnTo>
                    <a:lnTo>
                      <a:pt x="362" y="11"/>
                    </a:lnTo>
                    <a:lnTo>
                      <a:pt x="363" y="8"/>
                    </a:lnTo>
                    <a:lnTo>
                      <a:pt x="364" y="2"/>
                    </a:lnTo>
                    <a:lnTo>
                      <a:pt x="366" y="0"/>
                    </a:lnTo>
                    <a:lnTo>
                      <a:pt x="367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95" name="Freeform 178">
                <a:extLst>
                  <a:ext uri="{FF2B5EF4-FFF2-40B4-BE49-F238E27FC236}">
                    <a16:creationId xmlns:a16="http://schemas.microsoft.com/office/drawing/2014/main" id="{2F974FE1-3A5B-50BA-9DCF-BF60C068D1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7015" y="1698774"/>
                <a:ext cx="7938" cy="41275"/>
              </a:xfrm>
              <a:custGeom>
                <a:avLst/>
                <a:gdLst>
                  <a:gd name="T0" fmla="*/ 5 w 5"/>
                  <a:gd name="T1" fmla="*/ 26 h 26"/>
                  <a:gd name="T2" fmla="*/ 4 w 5"/>
                  <a:gd name="T3" fmla="*/ 26 h 26"/>
                  <a:gd name="T4" fmla="*/ 4 w 5"/>
                  <a:gd name="T5" fmla="*/ 24 h 26"/>
                  <a:gd name="T6" fmla="*/ 3 w 5"/>
                  <a:gd name="T7" fmla="*/ 18 h 26"/>
                  <a:gd name="T8" fmla="*/ 1 w 5"/>
                  <a:gd name="T9" fmla="*/ 16 h 26"/>
                  <a:gd name="T10" fmla="*/ 0 w 5"/>
                  <a:gd name="T11" fmla="*/ 15 h 26"/>
                  <a:gd name="T12" fmla="*/ 0 w 5"/>
                  <a:gd name="T13" fmla="*/ 14 h 26"/>
                  <a:gd name="T14" fmla="*/ 0 w 5"/>
                  <a:gd name="T15" fmla="*/ 12 h 26"/>
                  <a:gd name="T16" fmla="*/ 0 w 5"/>
                  <a:gd name="T17" fmla="*/ 11 h 26"/>
                  <a:gd name="T18" fmla="*/ 0 w 5"/>
                  <a:gd name="T19" fmla="*/ 6 h 26"/>
                  <a:gd name="T20" fmla="*/ 0 w 5"/>
                  <a:gd name="T21" fmla="*/ 5 h 26"/>
                  <a:gd name="T22" fmla="*/ 0 w 5"/>
                  <a:gd name="T23" fmla="*/ 3 h 26"/>
                  <a:gd name="T24" fmla="*/ 0 w 5"/>
                  <a:gd name="T25" fmla="*/ 1 h 26"/>
                  <a:gd name="T26" fmla="*/ 1 w 5"/>
                  <a:gd name="T27" fmla="*/ 0 h 26"/>
                  <a:gd name="T28" fmla="*/ 3 w 5"/>
                  <a:gd name="T29" fmla="*/ 0 h 26"/>
                  <a:gd name="T30" fmla="*/ 4 w 5"/>
                  <a:gd name="T31" fmla="*/ 0 h 26"/>
                  <a:gd name="T32" fmla="*/ 4 w 5"/>
                  <a:gd name="T33" fmla="*/ 1 h 26"/>
                  <a:gd name="T34" fmla="*/ 1 w 5"/>
                  <a:gd name="T35" fmla="*/ 3 h 26"/>
                  <a:gd name="T36" fmla="*/ 1 w 5"/>
                  <a:gd name="T37" fmla="*/ 6 h 26"/>
                  <a:gd name="T38" fmla="*/ 3 w 5"/>
                  <a:gd name="T39" fmla="*/ 12 h 26"/>
                  <a:gd name="T40" fmla="*/ 3 w 5"/>
                  <a:gd name="T41" fmla="*/ 18 h 26"/>
                  <a:gd name="T42" fmla="*/ 5 w 5"/>
                  <a:gd name="T43" fmla="*/ 24 h 26"/>
                  <a:gd name="T44" fmla="*/ 4 w 5"/>
                  <a:gd name="T45" fmla="*/ 25 h 26"/>
                  <a:gd name="T46" fmla="*/ 5 w 5"/>
                  <a:gd name="T4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26">
                    <a:moveTo>
                      <a:pt x="5" y="26"/>
                    </a:moveTo>
                    <a:lnTo>
                      <a:pt x="4" y="26"/>
                    </a:lnTo>
                    <a:lnTo>
                      <a:pt x="4" y="24"/>
                    </a:lnTo>
                    <a:lnTo>
                      <a:pt x="3" y="18"/>
                    </a:lnTo>
                    <a:lnTo>
                      <a:pt x="1" y="16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1" y="3"/>
                    </a:lnTo>
                    <a:lnTo>
                      <a:pt x="1" y="6"/>
                    </a:lnTo>
                    <a:lnTo>
                      <a:pt x="3" y="12"/>
                    </a:lnTo>
                    <a:lnTo>
                      <a:pt x="3" y="18"/>
                    </a:lnTo>
                    <a:lnTo>
                      <a:pt x="5" y="24"/>
                    </a:lnTo>
                    <a:lnTo>
                      <a:pt x="4" y="25"/>
                    </a:lnTo>
                    <a:lnTo>
                      <a:pt x="5" y="26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96" name="Freeform 179">
                <a:extLst>
                  <a:ext uri="{FF2B5EF4-FFF2-40B4-BE49-F238E27FC236}">
                    <a16:creationId xmlns:a16="http://schemas.microsoft.com/office/drawing/2014/main" id="{ED61C729-E193-82EF-4CE1-6E1D22CA2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8290" y="1638449"/>
                <a:ext cx="7938" cy="11113"/>
              </a:xfrm>
              <a:custGeom>
                <a:avLst/>
                <a:gdLst>
                  <a:gd name="T0" fmla="*/ 3 w 5"/>
                  <a:gd name="T1" fmla="*/ 1 h 7"/>
                  <a:gd name="T2" fmla="*/ 3 w 5"/>
                  <a:gd name="T3" fmla="*/ 0 h 7"/>
                  <a:gd name="T4" fmla="*/ 3 w 5"/>
                  <a:gd name="T5" fmla="*/ 2 h 7"/>
                  <a:gd name="T6" fmla="*/ 4 w 5"/>
                  <a:gd name="T7" fmla="*/ 2 h 7"/>
                  <a:gd name="T8" fmla="*/ 5 w 5"/>
                  <a:gd name="T9" fmla="*/ 4 h 7"/>
                  <a:gd name="T10" fmla="*/ 4 w 5"/>
                  <a:gd name="T11" fmla="*/ 5 h 7"/>
                  <a:gd name="T12" fmla="*/ 3 w 5"/>
                  <a:gd name="T13" fmla="*/ 7 h 7"/>
                  <a:gd name="T14" fmla="*/ 1 w 5"/>
                  <a:gd name="T15" fmla="*/ 7 h 7"/>
                  <a:gd name="T16" fmla="*/ 1 w 5"/>
                  <a:gd name="T17" fmla="*/ 5 h 7"/>
                  <a:gd name="T18" fmla="*/ 0 w 5"/>
                  <a:gd name="T19" fmla="*/ 3 h 7"/>
                  <a:gd name="T20" fmla="*/ 0 w 5"/>
                  <a:gd name="T21" fmla="*/ 2 h 7"/>
                  <a:gd name="T22" fmla="*/ 0 w 5"/>
                  <a:gd name="T23" fmla="*/ 1 h 7"/>
                  <a:gd name="T24" fmla="*/ 0 w 5"/>
                  <a:gd name="T25" fmla="*/ 0 h 7"/>
                  <a:gd name="T26" fmla="*/ 1 w 5"/>
                  <a:gd name="T27" fmla="*/ 0 h 7"/>
                  <a:gd name="T28" fmla="*/ 3 w 5"/>
                  <a:gd name="T29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7">
                    <a:moveTo>
                      <a:pt x="3" y="1"/>
                    </a:moveTo>
                    <a:lnTo>
                      <a:pt x="3" y="0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5" y="4"/>
                    </a:lnTo>
                    <a:lnTo>
                      <a:pt x="4" y="5"/>
                    </a:lnTo>
                    <a:lnTo>
                      <a:pt x="3" y="7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799" name="Freeform 182">
                <a:extLst>
                  <a:ext uri="{FF2B5EF4-FFF2-40B4-BE49-F238E27FC236}">
                    <a16:creationId xmlns:a16="http://schemas.microsoft.com/office/drawing/2014/main" id="{A393CE90-2D52-05C8-034A-A75C2D29C0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8865" y="2373461"/>
                <a:ext cx="409575" cy="463550"/>
              </a:xfrm>
              <a:custGeom>
                <a:avLst/>
                <a:gdLst>
                  <a:gd name="T0" fmla="*/ 239 w 258"/>
                  <a:gd name="T1" fmla="*/ 98 h 292"/>
                  <a:gd name="T2" fmla="*/ 181 w 258"/>
                  <a:gd name="T3" fmla="*/ 115 h 292"/>
                  <a:gd name="T4" fmla="*/ 122 w 258"/>
                  <a:gd name="T5" fmla="*/ 132 h 292"/>
                  <a:gd name="T6" fmla="*/ 151 w 258"/>
                  <a:gd name="T7" fmla="*/ 167 h 292"/>
                  <a:gd name="T8" fmla="*/ 164 w 258"/>
                  <a:gd name="T9" fmla="*/ 183 h 292"/>
                  <a:gd name="T10" fmla="*/ 180 w 258"/>
                  <a:gd name="T11" fmla="*/ 202 h 292"/>
                  <a:gd name="T12" fmla="*/ 160 w 258"/>
                  <a:gd name="T13" fmla="*/ 215 h 292"/>
                  <a:gd name="T14" fmla="*/ 143 w 258"/>
                  <a:gd name="T15" fmla="*/ 239 h 292"/>
                  <a:gd name="T16" fmla="*/ 105 w 258"/>
                  <a:gd name="T17" fmla="*/ 247 h 292"/>
                  <a:gd name="T18" fmla="*/ 86 w 258"/>
                  <a:gd name="T19" fmla="*/ 275 h 292"/>
                  <a:gd name="T20" fmla="*/ 57 w 258"/>
                  <a:gd name="T21" fmla="*/ 291 h 292"/>
                  <a:gd name="T22" fmla="*/ 14 w 258"/>
                  <a:gd name="T23" fmla="*/ 283 h 292"/>
                  <a:gd name="T24" fmla="*/ 3 w 258"/>
                  <a:gd name="T25" fmla="*/ 269 h 292"/>
                  <a:gd name="T26" fmla="*/ 0 w 258"/>
                  <a:gd name="T27" fmla="*/ 267 h 292"/>
                  <a:gd name="T28" fmla="*/ 3 w 258"/>
                  <a:gd name="T29" fmla="*/ 257 h 292"/>
                  <a:gd name="T30" fmla="*/ 7 w 258"/>
                  <a:gd name="T31" fmla="*/ 239 h 292"/>
                  <a:gd name="T32" fmla="*/ 12 w 258"/>
                  <a:gd name="T33" fmla="*/ 228 h 292"/>
                  <a:gd name="T34" fmla="*/ 12 w 258"/>
                  <a:gd name="T35" fmla="*/ 214 h 292"/>
                  <a:gd name="T36" fmla="*/ 12 w 258"/>
                  <a:gd name="T37" fmla="*/ 208 h 292"/>
                  <a:gd name="T38" fmla="*/ 18 w 258"/>
                  <a:gd name="T39" fmla="*/ 186 h 292"/>
                  <a:gd name="T40" fmla="*/ 22 w 258"/>
                  <a:gd name="T41" fmla="*/ 180 h 292"/>
                  <a:gd name="T42" fmla="*/ 24 w 258"/>
                  <a:gd name="T43" fmla="*/ 173 h 292"/>
                  <a:gd name="T44" fmla="*/ 30 w 258"/>
                  <a:gd name="T45" fmla="*/ 158 h 292"/>
                  <a:gd name="T46" fmla="*/ 27 w 258"/>
                  <a:gd name="T47" fmla="*/ 148 h 292"/>
                  <a:gd name="T48" fmla="*/ 30 w 258"/>
                  <a:gd name="T49" fmla="*/ 138 h 292"/>
                  <a:gd name="T50" fmla="*/ 31 w 258"/>
                  <a:gd name="T51" fmla="*/ 133 h 292"/>
                  <a:gd name="T52" fmla="*/ 36 w 258"/>
                  <a:gd name="T53" fmla="*/ 114 h 292"/>
                  <a:gd name="T54" fmla="*/ 34 w 258"/>
                  <a:gd name="T55" fmla="*/ 102 h 292"/>
                  <a:gd name="T56" fmla="*/ 35 w 258"/>
                  <a:gd name="T57" fmla="*/ 99 h 292"/>
                  <a:gd name="T58" fmla="*/ 35 w 258"/>
                  <a:gd name="T59" fmla="*/ 90 h 292"/>
                  <a:gd name="T60" fmla="*/ 36 w 258"/>
                  <a:gd name="T61" fmla="*/ 86 h 292"/>
                  <a:gd name="T62" fmla="*/ 36 w 258"/>
                  <a:gd name="T63" fmla="*/ 80 h 292"/>
                  <a:gd name="T64" fmla="*/ 36 w 258"/>
                  <a:gd name="T65" fmla="*/ 76 h 292"/>
                  <a:gd name="T66" fmla="*/ 36 w 258"/>
                  <a:gd name="T67" fmla="*/ 71 h 292"/>
                  <a:gd name="T68" fmla="*/ 35 w 258"/>
                  <a:gd name="T69" fmla="*/ 69 h 292"/>
                  <a:gd name="T70" fmla="*/ 35 w 258"/>
                  <a:gd name="T71" fmla="*/ 67 h 292"/>
                  <a:gd name="T72" fmla="*/ 35 w 258"/>
                  <a:gd name="T73" fmla="*/ 66 h 292"/>
                  <a:gd name="T74" fmla="*/ 36 w 258"/>
                  <a:gd name="T75" fmla="*/ 64 h 292"/>
                  <a:gd name="T76" fmla="*/ 36 w 258"/>
                  <a:gd name="T77" fmla="*/ 63 h 292"/>
                  <a:gd name="T78" fmla="*/ 36 w 258"/>
                  <a:gd name="T79" fmla="*/ 60 h 292"/>
                  <a:gd name="T80" fmla="*/ 36 w 258"/>
                  <a:gd name="T81" fmla="*/ 58 h 292"/>
                  <a:gd name="T82" fmla="*/ 38 w 258"/>
                  <a:gd name="T83" fmla="*/ 57 h 292"/>
                  <a:gd name="T84" fmla="*/ 38 w 258"/>
                  <a:gd name="T85" fmla="*/ 53 h 292"/>
                  <a:gd name="T86" fmla="*/ 38 w 258"/>
                  <a:gd name="T87" fmla="*/ 51 h 292"/>
                  <a:gd name="T88" fmla="*/ 41 w 258"/>
                  <a:gd name="T89" fmla="*/ 49 h 292"/>
                  <a:gd name="T90" fmla="*/ 49 w 258"/>
                  <a:gd name="T91" fmla="*/ 44 h 292"/>
                  <a:gd name="T92" fmla="*/ 57 w 258"/>
                  <a:gd name="T93" fmla="*/ 47 h 292"/>
                  <a:gd name="T94" fmla="*/ 59 w 258"/>
                  <a:gd name="T95" fmla="*/ 49 h 292"/>
                  <a:gd name="T96" fmla="*/ 60 w 258"/>
                  <a:gd name="T97" fmla="*/ 51 h 292"/>
                  <a:gd name="T98" fmla="*/ 64 w 258"/>
                  <a:gd name="T99" fmla="*/ 56 h 292"/>
                  <a:gd name="T100" fmla="*/ 68 w 258"/>
                  <a:gd name="T101" fmla="*/ 60 h 292"/>
                  <a:gd name="T102" fmla="*/ 73 w 258"/>
                  <a:gd name="T103" fmla="*/ 60 h 292"/>
                  <a:gd name="T104" fmla="*/ 85 w 258"/>
                  <a:gd name="T105" fmla="*/ 71 h 292"/>
                  <a:gd name="T106" fmla="*/ 103 w 258"/>
                  <a:gd name="T107" fmla="*/ 74 h 292"/>
                  <a:gd name="T108" fmla="*/ 121 w 258"/>
                  <a:gd name="T109" fmla="*/ 68 h 292"/>
                  <a:gd name="T110" fmla="*/ 156 w 258"/>
                  <a:gd name="T111" fmla="*/ 44 h 292"/>
                  <a:gd name="T112" fmla="*/ 213 w 258"/>
                  <a:gd name="T113" fmla="*/ 9 h 292"/>
                  <a:gd name="T114" fmla="*/ 240 w 258"/>
                  <a:gd name="T115" fmla="*/ 47 h 292"/>
                  <a:gd name="T116" fmla="*/ 240 w 258"/>
                  <a:gd name="T117" fmla="*/ 64 h 292"/>
                  <a:gd name="T118" fmla="*/ 257 w 258"/>
                  <a:gd name="T119" fmla="*/ 75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58" h="292">
                    <a:moveTo>
                      <a:pt x="250" y="89"/>
                    </a:moveTo>
                    <a:lnTo>
                      <a:pt x="249" y="89"/>
                    </a:lnTo>
                    <a:lnTo>
                      <a:pt x="248" y="90"/>
                    </a:lnTo>
                    <a:lnTo>
                      <a:pt x="241" y="97"/>
                    </a:lnTo>
                    <a:lnTo>
                      <a:pt x="239" y="98"/>
                    </a:lnTo>
                    <a:lnTo>
                      <a:pt x="239" y="98"/>
                    </a:lnTo>
                    <a:lnTo>
                      <a:pt x="239" y="98"/>
                    </a:lnTo>
                    <a:lnTo>
                      <a:pt x="232" y="99"/>
                    </a:lnTo>
                    <a:lnTo>
                      <a:pt x="219" y="103"/>
                    </a:lnTo>
                    <a:lnTo>
                      <a:pt x="205" y="107"/>
                    </a:lnTo>
                    <a:lnTo>
                      <a:pt x="191" y="111"/>
                    </a:lnTo>
                    <a:lnTo>
                      <a:pt x="181" y="115"/>
                    </a:lnTo>
                    <a:lnTo>
                      <a:pt x="179" y="115"/>
                    </a:lnTo>
                    <a:lnTo>
                      <a:pt x="168" y="118"/>
                    </a:lnTo>
                    <a:lnTo>
                      <a:pt x="164" y="119"/>
                    </a:lnTo>
                    <a:lnTo>
                      <a:pt x="150" y="124"/>
                    </a:lnTo>
                    <a:lnTo>
                      <a:pt x="135" y="128"/>
                    </a:lnTo>
                    <a:lnTo>
                      <a:pt x="122" y="132"/>
                    </a:lnTo>
                    <a:lnTo>
                      <a:pt x="119" y="133"/>
                    </a:lnTo>
                    <a:lnTo>
                      <a:pt x="127" y="141"/>
                    </a:lnTo>
                    <a:lnTo>
                      <a:pt x="135" y="150"/>
                    </a:lnTo>
                    <a:lnTo>
                      <a:pt x="135" y="150"/>
                    </a:lnTo>
                    <a:lnTo>
                      <a:pt x="143" y="158"/>
                    </a:lnTo>
                    <a:lnTo>
                      <a:pt x="151" y="167"/>
                    </a:lnTo>
                    <a:lnTo>
                      <a:pt x="151" y="167"/>
                    </a:lnTo>
                    <a:lnTo>
                      <a:pt x="151" y="167"/>
                    </a:lnTo>
                    <a:lnTo>
                      <a:pt x="151" y="167"/>
                    </a:lnTo>
                    <a:lnTo>
                      <a:pt x="152" y="167"/>
                    </a:lnTo>
                    <a:lnTo>
                      <a:pt x="158" y="175"/>
                    </a:lnTo>
                    <a:lnTo>
                      <a:pt x="164" y="183"/>
                    </a:lnTo>
                    <a:lnTo>
                      <a:pt x="171" y="191"/>
                    </a:lnTo>
                    <a:lnTo>
                      <a:pt x="178" y="199"/>
                    </a:lnTo>
                    <a:lnTo>
                      <a:pt x="180" y="202"/>
                    </a:lnTo>
                    <a:lnTo>
                      <a:pt x="180" y="202"/>
                    </a:lnTo>
                    <a:lnTo>
                      <a:pt x="180" y="202"/>
                    </a:lnTo>
                    <a:lnTo>
                      <a:pt x="180" y="202"/>
                    </a:lnTo>
                    <a:lnTo>
                      <a:pt x="180" y="202"/>
                    </a:lnTo>
                    <a:lnTo>
                      <a:pt x="176" y="205"/>
                    </a:lnTo>
                    <a:lnTo>
                      <a:pt x="169" y="209"/>
                    </a:lnTo>
                    <a:lnTo>
                      <a:pt x="162" y="212"/>
                    </a:lnTo>
                    <a:lnTo>
                      <a:pt x="161" y="214"/>
                    </a:lnTo>
                    <a:lnTo>
                      <a:pt x="160" y="215"/>
                    </a:lnTo>
                    <a:lnTo>
                      <a:pt x="158" y="219"/>
                    </a:lnTo>
                    <a:lnTo>
                      <a:pt x="156" y="224"/>
                    </a:lnTo>
                    <a:lnTo>
                      <a:pt x="154" y="230"/>
                    </a:lnTo>
                    <a:lnTo>
                      <a:pt x="151" y="235"/>
                    </a:lnTo>
                    <a:lnTo>
                      <a:pt x="150" y="236"/>
                    </a:lnTo>
                    <a:lnTo>
                      <a:pt x="143" y="239"/>
                    </a:lnTo>
                    <a:lnTo>
                      <a:pt x="135" y="240"/>
                    </a:lnTo>
                    <a:lnTo>
                      <a:pt x="127" y="242"/>
                    </a:lnTo>
                    <a:lnTo>
                      <a:pt x="118" y="243"/>
                    </a:lnTo>
                    <a:lnTo>
                      <a:pt x="112" y="244"/>
                    </a:lnTo>
                    <a:lnTo>
                      <a:pt x="108" y="245"/>
                    </a:lnTo>
                    <a:lnTo>
                      <a:pt x="105" y="247"/>
                    </a:lnTo>
                    <a:lnTo>
                      <a:pt x="104" y="248"/>
                    </a:lnTo>
                    <a:lnTo>
                      <a:pt x="101" y="253"/>
                    </a:lnTo>
                    <a:lnTo>
                      <a:pt x="99" y="258"/>
                    </a:lnTo>
                    <a:lnTo>
                      <a:pt x="94" y="265"/>
                    </a:lnTo>
                    <a:lnTo>
                      <a:pt x="91" y="272"/>
                    </a:lnTo>
                    <a:lnTo>
                      <a:pt x="86" y="275"/>
                    </a:lnTo>
                    <a:lnTo>
                      <a:pt x="79" y="281"/>
                    </a:lnTo>
                    <a:lnTo>
                      <a:pt x="73" y="286"/>
                    </a:lnTo>
                    <a:lnTo>
                      <a:pt x="67" y="291"/>
                    </a:lnTo>
                    <a:lnTo>
                      <a:pt x="65" y="292"/>
                    </a:lnTo>
                    <a:lnTo>
                      <a:pt x="64" y="292"/>
                    </a:lnTo>
                    <a:lnTo>
                      <a:pt x="57" y="291"/>
                    </a:lnTo>
                    <a:lnTo>
                      <a:pt x="50" y="290"/>
                    </a:lnTo>
                    <a:lnTo>
                      <a:pt x="47" y="290"/>
                    </a:lnTo>
                    <a:lnTo>
                      <a:pt x="40" y="287"/>
                    </a:lnTo>
                    <a:lnTo>
                      <a:pt x="31" y="286"/>
                    </a:lnTo>
                    <a:lnTo>
                      <a:pt x="23" y="285"/>
                    </a:lnTo>
                    <a:lnTo>
                      <a:pt x="14" y="283"/>
                    </a:lnTo>
                    <a:lnTo>
                      <a:pt x="7" y="282"/>
                    </a:lnTo>
                    <a:lnTo>
                      <a:pt x="0" y="281"/>
                    </a:lnTo>
                    <a:lnTo>
                      <a:pt x="0" y="281"/>
                    </a:lnTo>
                    <a:lnTo>
                      <a:pt x="1" y="274"/>
                    </a:lnTo>
                    <a:lnTo>
                      <a:pt x="1" y="273"/>
                    </a:lnTo>
                    <a:lnTo>
                      <a:pt x="3" y="269"/>
                    </a:lnTo>
                    <a:lnTo>
                      <a:pt x="3" y="268"/>
                    </a:lnTo>
                    <a:lnTo>
                      <a:pt x="1" y="267"/>
                    </a:lnTo>
                    <a:lnTo>
                      <a:pt x="0" y="267"/>
                    </a:lnTo>
                    <a:lnTo>
                      <a:pt x="0" y="267"/>
                    </a:lnTo>
                    <a:lnTo>
                      <a:pt x="0" y="267"/>
                    </a:lnTo>
                    <a:lnTo>
                      <a:pt x="0" y="267"/>
                    </a:lnTo>
                    <a:lnTo>
                      <a:pt x="0" y="267"/>
                    </a:lnTo>
                    <a:lnTo>
                      <a:pt x="0" y="265"/>
                    </a:lnTo>
                    <a:lnTo>
                      <a:pt x="1" y="264"/>
                    </a:lnTo>
                    <a:lnTo>
                      <a:pt x="1" y="262"/>
                    </a:lnTo>
                    <a:lnTo>
                      <a:pt x="3" y="260"/>
                    </a:lnTo>
                    <a:lnTo>
                      <a:pt x="3" y="257"/>
                    </a:lnTo>
                    <a:lnTo>
                      <a:pt x="4" y="254"/>
                    </a:lnTo>
                    <a:lnTo>
                      <a:pt x="6" y="248"/>
                    </a:lnTo>
                    <a:lnTo>
                      <a:pt x="6" y="245"/>
                    </a:lnTo>
                    <a:lnTo>
                      <a:pt x="6" y="242"/>
                    </a:lnTo>
                    <a:lnTo>
                      <a:pt x="7" y="240"/>
                    </a:lnTo>
                    <a:lnTo>
                      <a:pt x="7" y="239"/>
                    </a:lnTo>
                    <a:lnTo>
                      <a:pt x="7" y="239"/>
                    </a:lnTo>
                    <a:lnTo>
                      <a:pt x="7" y="237"/>
                    </a:lnTo>
                    <a:lnTo>
                      <a:pt x="7" y="236"/>
                    </a:lnTo>
                    <a:lnTo>
                      <a:pt x="8" y="234"/>
                    </a:lnTo>
                    <a:lnTo>
                      <a:pt x="10" y="231"/>
                    </a:lnTo>
                    <a:lnTo>
                      <a:pt x="12" y="228"/>
                    </a:lnTo>
                    <a:lnTo>
                      <a:pt x="12" y="226"/>
                    </a:lnTo>
                    <a:lnTo>
                      <a:pt x="10" y="222"/>
                    </a:lnTo>
                    <a:lnTo>
                      <a:pt x="10" y="219"/>
                    </a:lnTo>
                    <a:lnTo>
                      <a:pt x="10" y="218"/>
                    </a:lnTo>
                    <a:lnTo>
                      <a:pt x="12" y="215"/>
                    </a:lnTo>
                    <a:lnTo>
                      <a:pt x="12" y="214"/>
                    </a:lnTo>
                    <a:lnTo>
                      <a:pt x="13" y="214"/>
                    </a:lnTo>
                    <a:lnTo>
                      <a:pt x="13" y="212"/>
                    </a:lnTo>
                    <a:lnTo>
                      <a:pt x="13" y="211"/>
                    </a:lnTo>
                    <a:lnTo>
                      <a:pt x="13" y="210"/>
                    </a:lnTo>
                    <a:lnTo>
                      <a:pt x="12" y="209"/>
                    </a:lnTo>
                    <a:lnTo>
                      <a:pt x="12" y="208"/>
                    </a:lnTo>
                    <a:lnTo>
                      <a:pt x="12" y="207"/>
                    </a:lnTo>
                    <a:lnTo>
                      <a:pt x="13" y="203"/>
                    </a:lnTo>
                    <a:lnTo>
                      <a:pt x="13" y="202"/>
                    </a:lnTo>
                    <a:lnTo>
                      <a:pt x="15" y="193"/>
                    </a:lnTo>
                    <a:lnTo>
                      <a:pt x="18" y="186"/>
                    </a:lnTo>
                    <a:lnTo>
                      <a:pt x="18" y="186"/>
                    </a:lnTo>
                    <a:lnTo>
                      <a:pt x="20" y="185"/>
                    </a:lnTo>
                    <a:lnTo>
                      <a:pt x="20" y="183"/>
                    </a:lnTo>
                    <a:lnTo>
                      <a:pt x="20" y="183"/>
                    </a:lnTo>
                    <a:lnTo>
                      <a:pt x="20" y="182"/>
                    </a:lnTo>
                    <a:lnTo>
                      <a:pt x="21" y="181"/>
                    </a:lnTo>
                    <a:lnTo>
                      <a:pt x="22" y="180"/>
                    </a:lnTo>
                    <a:lnTo>
                      <a:pt x="22" y="180"/>
                    </a:lnTo>
                    <a:lnTo>
                      <a:pt x="22" y="178"/>
                    </a:lnTo>
                    <a:lnTo>
                      <a:pt x="22" y="176"/>
                    </a:lnTo>
                    <a:lnTo>
                      <a:pt x="22" y="175"/>
                    </a:lnTo>
                    <a:lnTo>
                      <a:pt x="23" y="173"/>
                    </a:lnTo>
                    <a:lnTo>
                      <a:pt x="24" y="173"/>
                    </a:lnTo>
                    <a:lnTo>
                      <a:pt x="25" y="170"/>
                    </a:lnTo>
                    <a:lnTo>
                      <a:pt x="26" y="169"/>
                    </a:lnTo>
                    <a:lnTo>
                      <a:pt x="26" y="167"/>
                    </a:lnTo>
                    <a:lnTo>
                      <a:pt x="26" y="166"/>
                    </a:lnTo>
                    <a:lnTo>
                      <a:pt x="29" y="160"/>
                    </a:lnTo>
                    <a:lnTo>
                      <a:pt x="30" y="158"/>
                    </a:lnTo>
                    <a:lnTo>
                      <a:pt x="29" y="156"/>
                    </a:lnTo>
                    <a:lnTo>
                      <a:pt x="29" y="155"/>
                    </a:lnTo>
                    <a:lnTo>
                      <a:pt x="27" y="152"/>
                    </a:lnTo>
                    <a:lnTo>
                      <a:pt x="27" y="151"/>
                    </a:lnTo>
                    <a:lnTo>
                      <a:pt x="26" y="149"/>
                    </a:lnTo>
                    <a:lnTo>
                      <a:pt x="27" y="148"/>
                    </a:lnTo>
                    <a:lnTo>
                      <a:pt x="29" y="145"/>
                    </a:lnTo>
                    <a:lnTo>
                      <a:pt x="29" y="144"/>
                    </a:lnTo>
                    <a:lnTo>
                      <a:pt x="27" y="144"/>
                    </a:lnTo>
                    <a:lnTo>
                      <a:pt x="29" y="142"/>
                    </a:lnTo>
                    <a:lnTo>
                      <a:pt x="30" y="139"/>
                    </a:lnTo>
                    <a:lnTo>
                      <a:pt x="30" y="138"/>
                    </a:lnTo>
                    <a:lnTo>
                      <a:pt x="30" y="136"/>
                    </a:lnTo>
                    <a:lnTo>
                      <a:pt x="31" y="133"/>
                    </a:lnTo>
                    <a:lnTo>
                      <a:pt x="31" y="133"/>
                    </a:lnTo>
                    <a:lnTo>
                      <a:pt x="31" y="133"/>
                    </a:lnTo>
                    <a:lnTo>
                      <a:pt x="31" y="133"/>
                    </a:lnTo>
                    <a:lnTo>
                      <a:pt x="31" y="133"/>
                    </a:lnTo>
                    <a:lnTo>
                      <a:pt x="31" y="133"/>
                    </a:lnTo>
                    <a:lnTo>
                      <a:pt x="31" y="127"/>
                    </a:lnTo>
                    <a:lnTo>
                      <a:pt x="32" y="123"/>
                    </a:lnTo>
                    <a:lnTo>
                      <a:pt x="33" y="119"/>
                    </a:lnTo>
                    <a:lnTo>
                      <a:pt x="34" y="116"/>
                    </a:lnTo>
                    <a:lnTo>
                      <a:pt x="36" y="114"/>
                    </a:lnTo>
                    <a:lnTo>
                      <a:pt x="35" y="110"/>
                    </a:lnTo>
                    <a:lnTo>
                      <a:pt x="35" y="109"/>
                    </a:lnTo>
                    <a:lnTo>
                      <a:pt x="35" y="108"/>
                    </a:lnTo>
                    <a:lnTo>
                      <a:pt x="34" y="102"/>
                    </a:lnTo>
                    <a:lnTo>
                      <a:pt x="34" y="102"/>
                    </a:lnTo>
                    <a:lnTo>
                      <a:pt x="34" y="102"/>
                    </a:lnTo>
                    <a:lnTo>
                      <a:pt x="35" y="102"/>
                    </a:lnTo>
                    <a:lnTo>
                      <a:pt x="35" y="101"/>
                    </a:lnTo>
                    <a:lnTo>
                      <a:pt x="35" y="101"/>
                    </a:lnTo>
                    <a:lnTo>
                      <a:pt x="35" y="100"/>
                    </a:lnTo>
                    <a:lnTo>
                      <a:pt x="35" y="100"/>
                    </a:lnTo>
                    <a:lnTo>
                      <a:pt x="35" y="99"/>
                    </a:lnTo>
                    <a:lnTo>
                      <a:pt x="35" y="98"/>
                    </a:lnTo>
                    <a:lnTo>
                      <a:pt x="34" y="97"/>
                    </a:lnTo>
                    <a:lnTo>
                      <a:pt x="34" y="93"/>
                    </a:lnTo>
                    <a:lnTo>
                      <a:pt x="34" y="92"/>
                    </a:lnTo>
                    <a:lnTo>
                      <a:pt x="35" y="91"/>
                    </a:lnTo>
                    <a:lnTo>
                      <a:pt x="35" y="90"/>
                    </a:lnTo>
                    <a:lnTo>
                      <a:pt x="35" y="89"/>
                    </a:lnTo>
                    <a:lnTo>
                      <a:pt x="35" y="88"/>
                    </a:lnTo>
                    <a:lnTo>
                      <a:pt x="35" y="88"/>
                    </a:lnTo>
                    <a:lnTo>
                      <a:pt x="35" y="86"/>
                    </a:lnTo>
                    <a:lnTo>
                      <a:pt x="35" y="86"/>
                    </a:lnTo>
                    <a:lnTo>
                      <a:pt x="36" y="86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36" y="84"/>
                    </a:lnTo>
                    <a:lnTo>
                      <a:pt x="38" y="81"/>
                    </a:lnTo>
                    <a:lnTo>
                      <a:pt x="36" y="81"/>
                    </a:lnTo>
                    <a:lnTo>
                      <a:pt x="36" y="80"/>
                    </a:lnTo>
                    <a:lnTo>
                      <a:pt x="36" y="80"/>
                    </a:lnTo>
                    <a:lnTo>
                      <a:pt x="36" y="80"/>
                    </a:lnTo>
                    <a:lnTo>
                      <a:pt x="38" y="80"/>
                    </a:lnTo>
                    <a:lnTo>
                      <a:pt x="36" y="78"/>
                    </a:lnTo>
                    <a:lnTo>
                      <a:pt x="36" y="77"/>
                    </a:lnTo>
                    <a:lnTo>
                      <a:pt x="36" y="76"/>
                    </a:lnTo>
                    <a:lnTo>
                      <a:pt x="36" y="75"/>
                    </a:lnTo>
                    <a:lnTo>
                      <a:pt x="36" y="74"/>
                    </a:lnTo>
                    <a:lnTo>
                      <a:pt x="36" y="72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36" y="69"/>
                    </a:lnTo>
                    <a:lnTo>
                      <a:pt x="36" y="69"/>
                    </a:lnTo>
                    <a:lnTo>
                      <a:pt x="35" y="69"/>
                    </a:lnTo>
                    <a:lnTo>
                      <a:pt x="35" y="69"/>
                    </a:lnTo>
                    <a:lnTo>
                      <a:pt x="35" y="68"/>
                    </a:lnTo>
                    <a:lnTo>
                      <a:pt x="36" y="68"/>
                    </a:lnTo>
                    <a:lnTo>
                      <a:pt x="36" y="68"/>
                    </a:lnTo>
                    <a:lnTo>
                      <a:pt x="36" y="67"/>
                    </a:lnTo>
                    <a:lnTo>
                      <a:pt x="35" y="67"/>
                    </a:lnTo>
                    <a:lnTo>
                      <a:pt x="35" y="67"/>
                    </a:lnTo>
                    <a:lnTo>
                      <a:pt x="36" y="67"/>
                    </a:lnTo>
                    <a:lnTo>
                      <a:pt x="36" y="66"/>
                    </a:lnTo>
                    <a:lnTo>
                      <a:pt x="36" y="66"/>
                    </a:lnTo>
                    <a:lnTo>
                      <a:pt x="36" y="66"/>
                    </a:lnTo>
                    <a:lnTo>
                      <a:pt x="35" y="66"/>
                    </a:lnTo>
                    <a:lnTo>
                      <a:pt x="36" y="66"/>
                    </a:lnTo>
                    <a:lnTo>
                      <a:pt x="36" y="65"/>
                    </a:lnTo>
                    <a:lnTo>
                      <a:pt x="36" y="65"/>
                    </a:lnTo>
                    <a:lnTo>
                      <a:pt x="38" y="65"/>
                    </a:lnTo>
                    <a:lnTo>
                      <a:pt x="38" y="64"/>
                    </a:lnTo>
                    <a:lnTo>
                      <a:pt x="36" y="64"/>
                    </a:lnTo>
                    <a:lnTo>
                      <a:pt x="36" y="64"/>
                    </a:lnTo>
                    <a:lnTo>
                      <a:pt x="36" y="64"/>
                    </a:lnTo>
                    <a:lnTo>
                      <a:pt x="36" y="64"/>
                    </a:lnTo>
                    <a:lnTo>
                      <a:pt x="36" y="64"/>
                    </a:lnTo>
                    <a:lnTo>
                      <a:pt x="36" y="63"/>
                    </a:lnTo>
                    <a:lnTo>
                      <a:pt x="36" y="63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61"/>
                    </a:lnTo>
                    <a:lnTo>
                      <a:pt x="36" y="61"/>
                    </a:lnTo>
                    <a:lnTo>
                      <a:pt x="36" y="60"/>
                    </a:lnTo>
                    <a:lnTo>
                      <a:pt x="36" y="60"/>
                    </a:lnTo>
                    <a:lnTo>
                      <a:pt x="35" y="60"/>
                    </a:lnTo>
                    <a:lnTo>
                      <a:pt x="35" y="60"/>
                    </a:lnTo>
                    <a:lnTo>
                      <a:pt x="36" y="60"/>
                    </a:lnTo>
                    <a:lnTo>
                      <a:pt x="36" y="59"/>
                    </a:lnTo>
                    <a:lnTo>
                      <a:pt x="36" y="58"/>
                    </a:lnTo>
                    <a:lnTo>
                      <a:pt x="36" y="58"/>
                    </a:lnTo>
                    <a:lnTo>
                      <a:pt x="36" y="58"/>
                    </a:lnTo>
                    <a:lnTo>
                      <a:pt x="38" y="57"/>
                    </a:lnTo>
                    <a:lnTo>
                      <a:pt x="38" y="58"/>
                    </a:lnTo>
                    <a:lnTo>
                      <a:pt x="38" y="58"/>
                    </a:lnTo>
                    <a:lnTo>
                      <a:pt x="38" y="58"/>
                    </a:lnTo>
                    <a:lnTo>
                      <a:pt x="38" y="57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36" y="53"/>
                    </a:lnTo>
                    <a:lnTo>
                      <a:pt x="38" y="53"/>
                    </a:lnTo>
                    <a:lnTo>
                      <a:pt x="38" y="53"/>
                    </a:lnTo>
                    <a:lnTo>
                      <a:pt x="36" y="52"/>
                    </a:lnTo>
                    <a:lnTo>
                      <a:pt x="36" y="52"/>
                    </a:lnTo>
                    <a:lnTo>
                      <a:pt x="36" y="51"/>
                    </a:lnTo>
                    <a:lnTo>
                      <a:pt x="36" y="51"/>
                    </a:lnTo>
                    <a:lnTo>
                      <a:pt x="36" y="51"/>
                    </a:lnTo>
                    <a:lnTo>
                      <a:pt x="38" y="51"/>
                    </a:lnTo>
                    <a:lnTo>
                      <a:pt x="39" y="50"/>
                    </a:lnTo>
                    <a:lnTo>
                      <a:pt x="40" y="49"/>
                    </a:lnTo>
                    <a:lnTo>
                      <a:pt x="40" y="49"/>
                    </a:lnTo>
                    <a:lnTo>
                      <a:pt x="40" y="49"/>
                    </a:lnTo>
                    <a:lnTo>
                      <a:pt x="41" y="49"/>
                    </a:lnTo>
                    <a:lnTo>
                      <a:pt x="41" y="49"/>
                    </a:lnTo>
                    <a:lnTo>
                      <a:pt x="42" y="49"/>
                    </a:lnTo>
                    <a:lnTo>
                      <a:pt x="43" y="47"/>
                    </a:lnTo>
                    <a:lnTo>
                      <a:pt x="47" y="44"/>
                    </a:lnTo>
                    <a:lnTo>
                      <a:pt x="48" y="44"/>
                    </a:lnTo>
                    <a:lnTo>
                      <a:pt x="48" y="44"/>
                    </a:lnTo>
                    <a:lnTo>
                      <a:pt x="49" y="44"/>
                    </a:lnTo>
                    <a:lnTo>
                      <a:pt x="49" y="44"/>
                    </a:lnTo>
                    <a:lnTo>
                      <a:pt x="49" y="44"/>
                    </a:lnTo>
                    <a:lnTo>
                      <a:pt x="49" y="44"/>
                    </a:lnTo>
                    <a:lnTo>
                      <a:pt x="49" y="44"/>
                    </a:lnTo>
                    <a:lnTo>
                      <a:pt x="50" y="46"/>
                    </a:lnTo>
                    <a:lnTo>
                      <a:pt x="57" y="47"/>
                    </a:lnTo>
                    <a:lnTo>
                      <a:pt x="57" y="47"/>
                    </a:lnTo>
                    <a:lnTo>
                      <a:pt x="58" y="48"/>
                    </a:lnTo>
                    <a:lnTo>
                      <a:pt x="58" y="48"/>
                    </a:lnTo>
                    <a:lnTo>
                      <a:pt x="59" y="48"/>
                    </a:lnTo>
                    <a:lnTo>
                      <a:pt x="59" y="48"/>
                    </a:lnTo>
                    <a:lnTo>
                      <a:pt x="59" y="49"/>
                    </a:lnTo>
                    <a:lnTo>
                      <a:pt x="59" y="49"/>
                    </a:lnTo>
                    <a:lnTo>
                      <a:pt x="59" y="49"/>
                    </a:lnTo>
                    <a:lnTo>
                      <a:pt x="59" y="49"/>
                    </a:lnTo>
                    <a:lnTo>
                      <a:pt x="59" y="50"/>
                    </a:lnTo>
                    <a:lnTo>
                      <a:pt x="60" y="50"/>
                    </a:lnTo>
                    <a:lnTo>
                      <a:pt x="60" y="51"/>
                    </a:lnTo>
                    <a:lnTo>
                      <a:pt x="61" y="50"/>
                    </a:lnTo>
                    <a:lnTo>
                      <a:pt x="63" y="51"/>
                    </a:lnTo>
                    <a:lnTo>
                      <a:pt x="63" y="51"/>
                    </a:lnTo>
                    <a:lnTo>
                      <a:pt x="63" y="52"/>
                    </a:lnTo>
                    <a:lnTo>
                      <a:pt x="63" y="55"/>
                    </a:lnTo>
                    <a:lnTo>
                      <a:pt x="64" y="56"/>
                    </a:lnTo>
                    <a:lnTo>
                      <a:pt x="66" y="59"/>
                    </a:lnTo>
                    <a:lnTo>
                      <a:pt x="67" y="60"/>
                    </a:lnTo>
                    <a:lnTo>
                      <a:pt x="67" y="60"/>
                    </a:lnTo>
                    <a:lnTo>
                      <a:pt x="67" y="60"/>
                    </a:lnTo>
                    <a:lnTo>
                      <a:pt x="67" y="60"/>
                    </a:lnTo>
                    <a:lnTo>
                      <a:pt x="68" y="60"/>
                    </a:lnTo>
                    <a:lnTo>
                      <a:pt x="70" y="60"/>
                    </a:lnTo>
                    <a:lnTo>
                      <a:pt x="70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3" y="60"/>
                    </a:lnTo>
                    <a:lnTo>
                      <a:pt x="73" y="60"/>
                    </a:lnTo>
                    <a:lnTo>
                      <a:pt x="74" y="60"/>
                    </a:lnTo>
                    <a:lnTo>
                      <a:pt x="76" y="63"/>
                    </a:lnTo>
                    <a:lnTo>
                      <a:pt x="79" y="65"/>
                    </a:lnTo>
                    <a:lnTo>
                      <a:pt x="85" y="69"/>
                    </a:lnTo>
                    <a:lnTo>
                      <a:pt x="85" y="71"/>
                    </a:lnTo>
                    <a:lnTo>
                      <a:pt x="86" y="71"/>
                    </a:lnTo>
                    <a:lnTo>
                      <a:pt x="90" y="71"/>
                    </a:lnTo>
                    <a:lnTo>
                      <a:pt x="91" y="72"/>
                    </a:lnTo>
                    <a:lnTo>
                      <a:pt x="93" y="72"/>
                    </a:lnTo>
                    <a:lnTo>
                      <a:pt x="101" y="73"/>
                    </a:lnTo>
                    <a:lnTo>
                      <a:pt x="103" y="74"/>
                    </a:lnTo>
                    <a:lnTo>
                      <a:pt x="104" y="74"/>
                    </a:lnTo>
                    <a:lnTo>
                      <a:pt x="105" y="74"/>
                    </a:lnTo>
                    <a:lnTo>
                      <a:pt x="110" y="75"/>
                    </a:lnTo>
                    <a:lnTo>
                      <a:pt x="110" y="75"/>
                    </a:lnTo>
                    <a:lnTo>
                      <a:pt x="111" y="75"/>
                    </a:lnTo>
                    <a:lnTo>
                      <a:pt x="121" y="68"/>
                    </a:lnTo>
                    <a:lnTo>
                      <a:pt x="130" y="63"/>
                    </a:lnTo>
                    <a:lnTo>
                      <a:pt x="130" y="63"/>
                    </a:lnTo>
                    <a:lnTo>
                      <a:pt x="136" y="58"/>
                    </a:lnTo>
                    <a:lnTo>
                      <a:pt x="146" y="51"/>
                    </a:lnTo>
                    <a:lnTo>
                      <a:pt x="152" y="48"/>
                    </a:lnTo>
                    <a:lnTo>
                      <a:pt x="156" y="44"/>
                    </a:lnTo>
                    <a:lnTo>
                      <a:pt x="167" y="38"/>
                    </a:lnTo>
                    <a:lnTo>
                      <a:pt x="178" y="32"/>
                    </a:lnTo>
                    <a:lnTo>
                      <a:pt x="185" y="26"/>
                    </a:lnTo>
                    <a:lnTo>
                      <a:pt x="195" y="21"/>
                    </a:lnTo>
                    <a:lnTo>
                      <a:pt x="201" y="17"/>
                    </a:lnTo>
                    <a:lnTo>
                      <a:pt x="213" y="9"/>
                    </a:lnTo>
                    <a:lnTo>
                      <a:pt x="228" y="0"/>
                    </a:lnTo>
                    <a:lnTo>
                      <a:pt x="230" y="10"/>
                    </a:lnTo>
                    <a:lnTo>
                      <a:pt x="233" y="19"/>
                    </a:lnTo>
                    <a:lnTo>
                      <a:pt x="234" y="26"/>
                    </a:lnTo>
                    <a:lnTo>
                      <a:pt x="238" y="36"/>
                    </a:lnTo>
                    <a:lnTo>
                      <a:pt x="240" y="47"/>
                    </a:lnTo>
                    <a:lnTo>
                      <a:pt x="245" y="61"/>
                    </a:lnTo>
                    <a:lnTo>
                      <a:pt x="240" y="64"/>
                    </a:lnTo>
                    <a:lnTo>
                      <a:pt x="240" y="64"/>
                    </a:lnTo>
                    <a:lnTo>
                      <a:pt x="240" y="64"/>
                    </a:lnTo>
                    <a:lnTo>
                      <a:pt x="240" y="64"/>
                    </a:lnTo>
                    <a:lnTo>
                      <a:pt x="240" y="64"/>
                    </a:lnTo>
                    <a:lnTo>
                      <a:pt x="242" y="74"/>
                    </a:lnTo>
                    <a:lnTo>
                      <a:pt x="244" y="75"/>
                    </a:lnTo>
                    <a:lnTo>
                      <a:pt x="244" y="75"/>
                    </a:lnTo>
                    <a:lnTo>
                      <a:pt x="255" y="72"/>
                    </a:lnTo>
                    <a:lnTo>
                      <a:pt x="256" y="73"/>
                    </a:lnTo>
                    <a:lnTo>
                      <a:pt x="257" y="75"/>
                    </a:lnTo>
                    <a:lnTo>
                      <a:pt x="258" y="80"/>
                    </a:lnTo>
                    <a:lnTo>
                      <a:pt x="257" y="82"/>
                    </a:lnTo>
                    <a:lnTo>
                      <a:pt x="250" y="89"/>
                    </a:lnTo>
                    <a:lnTo>
                      <a:pt x="250" y="8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00" name="Freeform 183">
                <a:extLst>
                  <a:ext uri="{FF2B5EF4-FFF2-40B4-BE49-F238E27FC236}">
                    <a16:creationId xmlns:a16="http://schemas.microsoft.com/office/drawing/2014/main" id="{62C3284C-CDE2-1E48-B6D9-FBE95FBF11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8127" y="2703661"/>
                <a:ext cx="576263" cy="414338"/>
              </a:xfrm>
              <a:custGeom>
                <a:avLst/>
                <a:gdLst>
                  <a:gd name="T0" fmla="*/ 345 w 363"/>
                  <a:gd name="T1" fmla="*/ 261 h 261"/>
                  <a:gd name="T2" fmla="*/ 331 w 363"/>
                  <a:gd name="T3" fmla="*/ 242 h 261"/>
                  <a:gd name="T4" fmla="*/ 308 w 363"/>
                  <a:gd name="T5" fmla="*/ 249 h 261"/>
                  <a:gd name="T6" fmla="*/ 294 w 363"/>
                  <a:gd name="T7" fmla="*/ 240 h 261"/>
                  <a:gd name="T8" fmla="*/ 282 w 363"/>
                  <a:gd name="T9" fmla="*/ 233 h 261"/>
                  <a:gd name="T10" fmla="*/ 270 w 363"/>
                  <a:gd name="T11" fmla="*/ 210 h 261"/>
                  <a:gd name="T12" fmla="*/ 243 w 363"/>
                  <a:gd name="T13" fmla="*/ 198 h 261"/>
                  <a:gd name="T14" fmla="*/ 228 w 363"/>
                  <a:gd name="T15" fmla="*/ 207 h 261"/>
                  <a:gd name="T16" fmla="*/ 199 w 363"/>
                  <a:gd name="T17" fmla="*/ 204 h 261"/>
                  <a:gd name="T18" fmla="*/ 190 w 363"/>
                  <a:gd name="T19" fmla="*/ 205 h 261"/>
                  <a:gd name="T20" fmla="*/ 158 w 363"/>
                  <a:gd name="T21" fmla="*/ 187 h 261"/>
                  <a:gd name="T22" fmla="*/ 122 w 363"/>
                  <a:gd name="T23" fmla="*/ 174 h 261"/>
                  <a:gd name="T24" fmla="*/ 102 w 363"/>
                  <a:gd name="T25" fmla="*/ 171 h 261"/>
                  <a:gd name="T26" fmla="*/ 85 w 363"/>
                  <a:gd name="T27" fmla="*/ 158 h 261"/>
                  <a:gd name="T28" fmla="*/ 75 w 363"/>
                  <a:gd name="T29" fmla="*/ 156 h 261"/>
                  <a:gd name="T30" fmla="*/ 58 w 363"/>
                  <a:gd name="T31" fmla="*/ 138 h 261"/>
                  <a:gd name="T32" fmla="*/ 48 w 363"/>
                  <a:gd name="T33" fmla="*/ 131 h 261"/>
                  <a:gd name="T34" fmla="*/ 33 w 363"/>
                  <a:gd name="T35" fmla="*/ 121 h 261"/>
                  <a:gd name="T36" fmla="*/ 24 w 363"/>
                  <a:gd name="T37" fmla="*/ 124 h 261"/>
                  <a:gd name="T38" fmla="*/ 12 w 363"/>
                  <a:gd name="T39" fmla="*/ 117 h 261"/>
                  <a:gd name="T40" fmla="*/ 0 w 363"/>
                  <a:gd name="T41" fmla="*/ 106 h 261"/>
                  <a:gd name="T42" fmla="*/ 5 w 363"/>
                  <a:gd name="T43" fmla="*/ 90 h 261"/>
                  <a:gd name="T44" fmla="*/ 15 w 363"/>
                  <a:gd name="T45" fmla="*/ 78 h 261"/>
                  <a:gd name="T46" fmla="*/ 13 w 363"/>
                  <a:gd name="T47" fmla="*/ 65 h 261"/>
                  <a:gd name="T48" fmla="*/ 21 w 363"/>
                  <a:gd name="T49" fmla="*/ 56 h 261"/>
                  <a:gd name="T50" fmla="*/ 30 w 363"/>
                  <a:gd name="T51" fmla="*/ 36 h 261"/>
                  <a:gd name="T52" fmla="*/ 44 w 363"/>
                  <a:gd name="T53" fmla="*/ 23 h 261"/>
                  <a:gd name="T54" fmla="*/ 58 w 363"/>
                  <a:gd name="T55" fmla="*/ 15 h 261"/>
                  <a:gd name="T56" fmla="*/ 67 w 363"/>
                  <a:gd name="T57" fmla="*/ 27 h 261"/>
                  <a:gd name="T58" fmla="*/ 73 w 363"/>
                  <a:gd name="T59" fmla="*/ 19 h 261"/>
                  <a:gd name="T60" fmla="*/ 79 w 363"/>
                  <a:gd name="T61" fmla="*/ 8 h 261"/>
                  <a:gd name="T62" fmla="*/ 89 w 363"/>
                  <a:gd name="T63" fmla="*/ 3 h 261"/>
                  <a:gd name="T64" fmla="*/ 105 w 363"/>
                  <a:gd name="T65" fmla="*/ 3 h 261"/>
                  <a:gd name="T66" fmla="*/ 121 w 363"/>
                  <a:gd name="T67" fmla="*/ 6 h 261"/>
                  <a:gd name="T68" fmla="*/ 125 w 363"/>
                  <a:gd name="T69" fmla="*/ 23 h 261"/>
                  <a:gd name="T70" fmla="*/ 137 w 363"/>
                  <a:gd name="T71" fmla="*/ 28 h 261"/>
                  <a:gd name="T72" fmla="*/ 154 w 363"/>
                  <a:gd name="T73" fmla="*/ 40 h 261"/>
                  <a:gd name="T74" fmla="*/ 165 w 363"/>
                  <a:gd name="T75" fmla="*/ 50 h 261"/>
                  <a:gd name="T76" fmla="*/ 179 w 363"/>
                  <a:gd name="T77" fmla="*/ 54 h 261"/>
                  <a:gd name="T78" fmla="*/ 188 w 363"/>
                  <a:gd name="T79" fmla="*/ 57 h 261"/>
                  <a:gd name="T80" fmla="*/ 198 w 363"/>
                  <a:gd name="T81" fmla="*/ 67 h 261"/>
                  <a:gd name="T82" fmla="*/ 205 w 363"/>
                  <a:gd name="T83" fmla="*/ 77 h 261"/>
                  <a:gd name="T84" fmla="*/ 215 w 363"/>
                  <a:gd name="T85" fmla="*/ 86 h 261"/>
                  <a:gd name="T86" fmla="*/ 227 w 363"/>
                  <a:gd name="T87" fmla="*/ 79 h 261"/>
                  <a:gd name="T88" fmla="*/ 236 w 363"/>
                  <a:gd name="T89" fmla="*/ 78 h 261"/>
                  <a:gd name="T90" fmla="*/ 245 w 363"/>
                  <a:gd name="T91" fmla="*/ 85 h 261"/>
                  <a:gd name="T92" fmla="*/ 249 w 363"/>
                  <a:gd name="T93" fmla="*/ 101 h 261"/>
                  <a:gd name="T94" fmla="*/ 262 w 363"/>
                  <a:gd name="T95" fmla="*/ 116 h 261"/>
                  <a:gd name="T96" fmla="*/ 276 w 363"/>
                  <a:gd name="T97" fmla="*/ 124 h 261"/>
                  <a:gd name="T98" fmla="*/ 293 w 363"/>
                  <a:gd name="T99" fmla="*/ 126 h 261"/>
                  <a:gd name="T100" fmla="*/ 305 w 363"/>
                  <a:gd name="T101" fmla="*/ 129 h 261"/>
                  <a:gd name="T102" fmla="*/ 301 w 363"/>
                  <a:gd name="T103" fmla="*/ 143 h 261"/>
                  <a:gd name="T104" fmla="*/ 313 w 363"/>
                  <a:gd name="T105" fmla="*/ 146 h 261"/>
                  <a:gd name="T106" fmla="*/ 325 w 363"/>
                  <a:gd name="T107" fmla="*/ 146 h 261"/>
                  <a:gd name="T108" fmla="*/ 337 w 363"/>
                  <a:gd name="T109" fmla="*/ 144 h 261"/>
                  <a:gd name="T110" fmla="*/ 348 w 363"/>
                  <a:gd name="T111" fmla="*/ 160 h 261"/>
                  <a:gd name="T112" fmla="*/ 356 w 363"/>
                  <a:gd name="T113" fmla="*/ 173 h 261"/>
                  <a:gd name="T114" fmla="*/ 360 w 363"/>
                  <a:gd name="T115" fmla="*/ 161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63" h="261">
                    <a:moveTo>
                      <a:pt x="363" y="156"/>
                    </a:moveTo>
                    <a:lnTo>
                      <a:pt x="363" y="259"/>
                    </a:lnTo>
                    <a:lnTo>
                      <a:pt x="362" y="259"/>
                    </a:lnTo>
                    <a:lnTo>
                      <a:pt x="357" y="257"/>
                    </a:lnTo>
                    <a:lnTo>
                      <a:pt x="356" y="255"/>
                    </a:lnTo>
                    <a:lnTo>
                      <a:pt x="354" y="257"/>
                    </a:lnTo>
                    <a:lnTo>
                      <a:pt x="352" y="257"/>
                    </a:lnTo>
                    <a:lnTo>
                      <a:pt x="351" y="257"/>
                    </a:lnTo>
                    <a:lnTo>
                      <a:pt x="347" y="260"/>
                    </a:lnTo>
                    <a:lnTo>
                      <a:pt x="346" y="261"/>
                    </a:lnTo>
                    <a:lnTo>
                      <a:pt x="345" y="261"/>
                    </a:lnTo>
                    <a:lnTo>
                      <a:pt x="344" y="260"/>
                    </a:lnTo>
                    <a:lnTo>
                      <a:pt x="344" y="259"/>
                    </a:lnTo>
                    <a:lnTo>
                      <a:pt x="343" y="259"/>
                    </a:lnTo>
                    <a:lnTo>
                      <a:pt x="342" y="259"/>
                    </a:lnTo>
                    <a:lnTo>
                      <a:pt x="339" y="257"/>
                    </a:lnTo>
                    <a:lnTo>
                      <a:pt x="338" y="255"/>
                    </a:lnTo>
                    <a:lnTo>
                      <a:pt x="337" y="253"/>
                    </a:lnTo>
                    <a:lnTo>
                      <a:pt x="338" y="249"/>
                    </a:lnTo>
                    <a:lnTo>
                      <a:pt x="337" y="246"/>
                    </a:lnTo>
                    <a:lnTo>
                      <a:pt x="336" y="245"/>
                    </a:lnTo>
                    <a:lnTo>
                      <a:pt x="331" y="242"/>
                    </a:lnTo>
                    <a:lnTo>
                      <a:pt x="327" y="244"/>
                    </a:lnTo>
                    <a:lnTo>
                      <a:pt x="323" y="245"/>
                    </a:lnTo>
                    <a:lnTo>
                      <a:pt x="321" y="246"/>
                    </a:lnTo>
                    <a:lnTo>
                      <a:pt x="320" y="246"/>
                    </a:lnTo>
                    <a:lnTo>
                      <a:pt x="319" y="246"/>
                    </a:lnTo>
                    <a:lnTo>
                      <a:pt x="318" y="248"/>
                    </a:lnTo>
                    <a:lnTo>
                      <a:pt x="317" y="249"/>
                    </a:lnTo>
                    <a:lnTo>
                      <a:pt x="316" y="250"/>
                    </a:lnTo>
                    <a:lnTo>
                      <a:pt x="313" y="250"/>
                    </a:lnTo>
                    <a:lnTo>
                      <a:pt x="312" y="250"/>
                    </a:lnTo>
                    <a:lnTo>
                      <a:pt x="308" y="249"/>
                    </a:lnTo>
                    <a:lnTo>
                      <a:pt x="305" y="246"/>
                    </a:lnTo>
                    <a:lnTo>
                      <a:pt x="305" y="244"/>
                    </a:lnTo>
                    <a:lnTo>
                      <a:pt x="305" y="242"/>
                    </a:lnTo>
                    <a:lnTo>
                      <a:pt x="303" y="242"/>
                    </a:lnTo>
                    <a:lnTo>
                      <a:pt x="302" y="242"/>
                    </a:lnTo>
                    <a:lnTo>
                      <a:pt x="299" y="243"/>
                    </a:lnTo>
                    <a:lnTo>
                      <a:pt x="296" y="243"/>
                    </a:lnTo>
                    <a:lnTo>
                      <a:pt x="296" y="242"/>
                    </a:lnTo>
                    <a:lnTo>
                      <a:pt x="296" y="241"/>
                    </a:lnTo>
                    <a:lnTo>
                      <a:pt x="295" y="241"/>
                    </a:lnTo>
                    <a:lnTo>
                      <a:pt x="294" y="240"/>
                    </a:lnTo>
                    <a:lnTo>
                      <a:pt x="293" y="240"/>
                    </a:lnTo>
                    <a:lnTo>
                      <a:pt x="292" y="238"/>
                    </a:lnTo>
                    <a:lnTo>
                      <a:pt x="292" y="236"/>
                    </a:lnTo>
                    <a:lnTo>
                      <a:pt x="291" y="235"/>
                    </a:lnTo>
                    <a:lnTo>
                      <a:pt x="289" y="235"/>
                    </a:lnTo>
                    <a:lnTo>
                      <a:pt x="287" y="234"/>
                    </a:lnTo>
                    <a:lnTo>
                      <a:pt x="285" y="233"/>
                    </a:lnTo>
                    <a:lnTo>
                      <a:pt x="285" y="232"/>
                    </a:lnTo>
                    <a:lnTo>
                      <a:pt x="284" y="232"/>
                    </a:lnTo>
                    <a:lnTo>
                      <a:pt x="283" y="232"/>
                    </a:lnTo>
                    <a:lnTo>
                      <a:pt x="282" y="233"/>
                    </a:lnTo>
                    <a:lnTo>
                      <a:pt x="274" y="230"/>
                    </a:lnTo>
                    <a:lnTo>
                      <a:pt x="273" y="228"/>
                    </a:lnTo>
                    <a:lnTo>
                      <a:pt x="274" y="227"/>
                    </a:lnTo>
                    <a:lnTo>
                      <a:pt x="275" y="226"/>
                    </a:lnTo>
                    <a:lnTo>
                      <a:pt x="275" y="224"/>
                    </a:lnTo>
                    <a:lnTo>
                      <a:pt x="275" y="221"/>
                    </a:lnTo>
                    <a:lnTo>
                      <a:pt x="275" y="219"/>
                    </a:lnTo>
                    <a:lnTo>
                      <a:pt x="275" y="216"/>
                    </a:lnTo>
                    <a:lnTo>
                      <a:pt x="274" y="213"/>
                    </a:lnTo>
                    <a:lnTo>
                      <a:pt x="273" y="211"/>
                    </a:lnTo>
                    <a:lnTo>
                      <a:pt x="270" y="210"/>
                    </a:lnTo>
                    <a:lnTo>
                      <a:pt x="253" y="207"/>
                    </a:lnTo>
                    <a:lnTo>
                      <a:pt x="252" y="207"/>
                    </a:lnTo>
                    <a:lnTo>
                      <a:pt x="251" y="204"/>
                    </a:lnTo>
                    <a:lnTo>
                      <a:pt x="250" y="203"/>
                    </a:lnTo>
                    <a:lnTo>
                      <a:pt x="248" y="203"/>
                    </a:lnTo>
                    <a:lnTo>
                      <a:pt x="246" y="203"/>
                    </a:lnTo>
                    <a:lnTo>
                      <a:pt x="246" y="201"/>
                    </a:lnTo>
                    <a:lnTo>
                      <a:pt x="245" y="201"/>
                    </a:lnTo>
                    <a:lnTo>
                      <a:pt x="244" y="200"/>
                    </a:lnTo>
                    <a:lnTo>
                      <a:pt x="243" y="199"/>
                    </a:lnTo>
                    <a:lnTo>
                      <a:pt x="243" y="198"/>
                    </a:lnTo>
                    <a:lnTo>
                      <a:pt x="242" y="198"/>
                    </a:lnTo>
                    <a:lnTo>
                      <a:pt x="241" y="199"/>
                    </a:lnTo>
                    <a:lnTo>
                      <a:pt x="237" y="202"/>
                    </a:lnTo>
                    <a:lnTo>
                      <a:pt x="236" y="203"/>
                    </a:lnTo>
                    <a:lnTo>
                      <a:pt x="234" y="203"/>
                    </a:lnTo>
                    <a:lnTo>
                      <a:pt x="232" y="202"/>
                    </a:lnTo>
                    <a:lnTo>
                      <a:pt x="230" y="202"/>
                    </a:lnTo>
                    <a:lnTo>
                      <a:pt x="227" y="203"/>
                    </a:lnTo>
                    <a:lnTo>
                      <a:pt x="226" y="203"/>
                    </a:lnTo>
                    <a:lnTo>
                      <a:pt x="226" y="204"/>
                    </a:lnTo>
                    <a:lnTo>
                      <a:pt x="228" y="207"/>
                    </a:lnTo>
                    <a:lnTo>
                      <a:pt x="228" y="208"/>
                    </a:lnTo>
                    <a:lnTo>
                      <a:pt x="227" y="209"/>
                    </a:lnTo>
                    <a:lnTo>
                      <a:pt x="224" y="208"/>
                    </a:lnTo>
                    <a:lnTo>
                      <a:pt x="216" y="203"/>
                    </a:lnTo>
                    <a:lnTo>
                      <a:pt x="211" y="202"/>
                    </a:lnTo>
                    <a:lnTo>
                      <a:pt x="205" y="201"/>
                    </a:lnTo>
                    <a:lnTo>
                      <a:pt x="199" y="201"/>
                    </a:lnTo>
                    <a:lnTo>
                      <a:pt x="198" y="201"/>
                    </a:lnTo>
                    <a:lnTo>
                      <a:pt x="198" y="202"/>
                    </a:lnTo>
                    <a:lnTo>
                      <a:pt x="198" y="203"/>
                    </a:lnTo>
                    <a:lnTo>
                      <a:pt x="199" y="204"/>
                    </a:lnTo>
                    <a:lnTo>
                      <a:pt x="199" y="205"/>
                    </a:lnTo>
                    <a:lnTo>
                      <a:pt x="198" y="207"/>
                    </a:lnTo>
                    <a:lnTo>
                      <a:pt x="197" y="209"/>
                    </a:lnTo>
                    <a:lnTo>
                      <a:pt x="196" y="209"/>
                    </a:lnTo>
                    <a:lnTo>
                      <a:pt x="194" y="210"/>
                    </a:lnTo>
                    <a:lnTo>
                      <a:pt x="193" y="210"/>
                    </a:lnTo>
                    <a:lnTo>
                      <a:pt x="192" y="210"/>
                    </a:lnTo>
                    <a:lnTo>
                      <a:pt x="191" y="209"/>
                    </a:lnTo>
                    <a:lnTo>
                      <a:pt x="191" y="208"/>
                    </a:lnTo>
                    <a:lnTo>
                      <a:pt x="190" y="207"/>
                    </a:lnTo>
                    <a:lnTo>
                      <a:pt x="190" y="205"/>
                    </a:lnTo>
                    <a:lnTo>
                      <a:pt x="187" y="203"/>
                    </a:lnTo>
                    <a:lnTo>
                      <a:pt x="184" y="202"/>
                    </a:lnTo>
                    <a:lnTo>
                      <a:pt x="177" y="202"/>
                    </a:lnTo>
                    <a:lnTo>
                      <a:pt x="173" y="202"/>
                    </a:lnTo>
                    <a:lnTo>
                      <a:pt x="171" y="200"/>
                    </a:lnTo>
                    <a:lnTo>
                      <a:pt x="170" y="200"/>
                    </a:lnTo>
                    <a:lnTo>
                      <a:pt x="162" y="199"/>
                    </a:lnTo>
                    <a:lnTo>
                      <a:pt x="161" y="198"/>
                    </a:lnTo>
                    <a:lnTo>
                      <a:pt x="159" y="195"/>
                    </a:lnTo>
                    <a:lnTo>
                      <a:pt x="159" y="190"/>
                    </a:lnTo>
                    <a:lnTo>
                      <a:pt x="158" y="187"/>
                    </a:lnTo>
                    <a:lnTo>
                      <a:pt x="157" y="186"/>
                    </a:lnTo>
                    <a:lnTo>
                      <a:pt x="157" y="185"/>
                    </a:lnTo>
                    <a:lnTo>
                      <a:pt x="156" y="185"/>
                    </a:lnTo>
                    <a:lnTo>
                      <a:pt x="148" y="187"/>
                    </a:lnTo>
                    <a:lnTo>
                      <a:pt x="144" y="187"/>
                    </a:lnTo>
                    <a:lnTo>
                      <a:pt x="141" y="187"/>
                    </a:lnTo>
                    <a:lnTo>
                      <a:pt x="138" y="184"/>
                    </a:lnTo>
                    <a:lnTo>
                      <a:pt x="133" y="182"/>
                    </a:lnTo>
                    <a:lnTo>
                      <a:pt x="125" y="175"/>
                    </a:lnTo>
                    <a:lnTo>
                      <a:pt x="123" y="175"/>
                    </a:lnTo>
                    <a:lnTo>
                      <a:pt x="122" y="174"/>
                    </a:lnTo>
                    <a:lnTo>
                      <a:pt x="121" y="173"/>
                    </a:lnTo>
                    <a:lnTo>
                      <a:pt x="120" y="171"/>
                    </a:lnTo>
                    <a:lnTo>
                      <a:pt x="119" y="171"/>
                    </a:lnTo>
                    <a:lnTo>
                      <a:pt x="115" y="170"/>
                    </a:lnTo>
                    <a:lnTo>
                      <a:pt x="114" y="171"/>
                    </a:lnTo>
                    <a:lnTo>
                      <a:pt x="112" y="175"/>
                    </a:lnTo>
                    <a:lnTo>
                      <a:pt x="110" y="175"/>
                    </a:lnTo>
                    <a:lnTo>
                      <a:pt x="108" y="175"/>
                    </a:lnTo>
                    <a:lnTo>
                      <a:pt x="106" y="174"/>
                    </a:lnTo>
                    <a:lnTo>
                      <a:pt x="105" y="173"/>
                    </a:lnTo>
                    <a:lnTo>
                      <a:pt x="102" y="171"/>
                    </a:lnTo>
                    <a:lnTo>
                      <a:pt x="99" y="169"/>
                    </a:lnTo>
                    <a:lnTo>
                      <a:pt x="98" y="168"/>
                    </a:lnTo>
                    <a:lnTo>
                      <a:pt x="97" y="167"/>
                    </a:lnTo>
                    <a:lnTo>
                      <a:pt x="94" y="166"/>
                    </a:lnTo>
                    <a:lnTo>
                      <a:pt x="93" y="166"/>
                    </a:lnTo>
                    <a:lnTo>
                      <a:pt x="93" y="165"/>
                    </a:lnTo>
                    <a:lnTo>
                      <a:pt x="90" y="163"/>
                    </a:lnTo>
                    <a:lnTo>
                      <a:pt x="86" y="160"/>
                    </a:lnTo>
                    <a:lnTo>
                      <a:pt x="85" y="160"/>
                    </a:lnTo>
                    <a:lnTo>
                      <a:pt x="85" y="159"/>
                    </a:lnTo>
                    <a:lnTo>
                      <a:pt x="85" y="158"/>
                    </a:lnTo>
                    <a:lnTo>
                      <a:pt x="84" y="157"/>
                    </a:lnTo>
                    <a:lnTo>
                      <a:pt x="82" y="156"/>
                    </a:lnTo>
                    <a:lnTo>
                      <a:pt x="81" y="154"/>
                    </a:lnTo>
                    <a:lnTo>
                      <a:pt x="80" y="153"/>
                    </a:lnTo>
                    <a:lnTo>
                      <a:pt x="79" y="153"/>
                    </a:lnTo>
                    <a:lnTo>
                      <a:pt x="78" y="154"/>
                    </a:lnTo>
                    <a:lnTo>
                      <a:pt x="78" y="156"/>
                    </a:lnTo>
                    <a:lnTo>
                      <a:pt x="77" y="157"/>
                    </a:lnTo>
                    <a:lnTo>
                      <a:pt x="76" y="157"/>
                    </a:lnTo>
                    <a:lnTo>
                      <a:pt x="76" y="156"/>
                    </a:lnTo>
                    <a:lnTo>
                      <a:pt x="75" y="156"/>
                    </a:lnTo>
                    <a:lnTo>
                      <a:pt x="73" y="154"/>
                    </a:lnTo>
                    <a:lnTo>
                      <a:pt x="75" y="154"/>
                    </a:lnTo>
                    <a:lnTo>
                      <a:pt x="75" y="153"/>
                    </a:lnTo>
                    <a:lnTo>
                      <a:pt x="75" y="152"/>
                    </a:lnTo>
                    <a:lnTo>
                      <a:pt x="71" y="148"/>
                    </a:lnTo>
                    <a:lnTo>
                      <a:pt x="70" y="146"/>
                    </a:lnTo>
                    <a:lnTo>
                      <a:pt x="69" y="142"/>
                    </a:lnTo>
                    <a:lnTo>
                      <a:pt x="68" y="141"/>
                    </a:lnTo>
                    <a:lnTo>
                      <a:pt x="67" y="140"/>
                    </a:lnTo>
                    <a:lnTo>
                      <a:pt x="60" y="138"/>
                    </a:lnTo>
                    <a:lnTo>
                      <a:pt x="58" y="138"/>
                    </a:lnTo>
                    <a:lnTo>
                      <a:pt x="58" y="137"/>
                    </a:lnTo>
                    <a:lnTo>
                      <a:pt x="56" y="136"/>
                    </a:lnTo>
                    <a:lnTo>
                      <a:pt x="56" y="135"/>
                    </a:lnTo>
                    <a:lnTo>
                      <a:pt x="55" y="136"/>
                    </a:lnTo>
                    <a:lnTo>
                      <a:pt x="54" y="136"/>
                    </a:lnTo>
                    <a:lnTo>
                      <a:pt x="53" y="135"/>
                    </a:lnTo>
                    <a:lnTo>
                      <a:pt x="52" y="135"/>
                    </a:lnTo>
                    <a:lnTo>
                      <a:pt x="51" y="134"/>
                    </a:lnTo>
                    <a:lnTo>
                      <a:pt x="51" y="133"/>
                    </a:lnTo>
                    <a:lnTo>
                      <a:pt x="50" y="132"/>
                    </a:lnTo>
                    <a:lnTo>
                      <a:pt x="48" y="131"/>
                    </a:lnTo>
                    <a:lnTo>
                      <a:pt x="46" y="131"/>
                    </a:lnTo>
                    <a:lnTo>
                      <a:pt x="45" y="131"/>
                    </a:lnTo>
                    <a:lnTo>
                      <a:pt x="44" y="131"/>
                    </a:lnTo>
                    <a:lnTo>
                      <a:pt x="42" y="128"/>
                    </a:lnTo>
                    <a:lnTo>
                      <a:pt x="42" y="127"/>
                    </a:lnTo>
                    <a:lnTo>
                      <a:pt x="39" y="126"/>
                    </a:lnTo>
                    <a:lnTo>
                      <a:pt x="38" y="126"/>
                    </a:lnTo>
                    <a:lnTo>
                      <a:pt x="37" y="125"/>
                    </a:lnTo>
                    <a:lnTo>
                      <a:pt x="36" y="123"/>
                    </a:lnTo>
                    <a:lnTo>
                      <a:pt x="34" y="123"/>
                    </a:lnTo>
                    <a:lnTo>
                      <a:pt x="33" y="121"/>
                    </a:lnTo>
                    <a:lnTo>
                      <a:pt x="32" y="121"/>
                    </a:lnTo>
                    <a:lnTo>
                      <a:pt x="32" y="120"/>
                    </a:lnTo>
                    <a:lnTo>
                      <a:pt x="32" y="119"/>
                    </a:lnTo>
                    <a:lnTo>
                      <a:pt x="29" y="119"/>
                    </a:lnTo>
                    <a:lnTo>
                      <a:pt x="27" y="119"/>
                    </a:lnTo>
                    <a:lnTo>
                      <a:pt x="27" y="120"/>
                    </a:lnTo>
                    <a:lnTo>
                      <a:pt x="27" y="121"/>
                    </a:lnTo>
                    <a:lnTo>
                      <a:pt x="27" y="126"/>
                    </a:lnTo>
                    <a:lnTo>
                      <a:pt x="27" y="127"/>
                    </a:lnTo>
                    <a:lnTo>
                      <a:pt x="26" y="126"/>
                    </a:lnTo>
                    <a:lnTo>
                      <a:pt x="24" y="124"/>
                    </a:lnTo>
                    <a:lnTo>
                      <a:pt x="22" y="123"/>
                    </a:lnTo>
                    <a:lnTo>
                      <a:pt x="21" y="123"/>
                    </a:lnTo>
                    <a:lnTo>
                      <a:pt x="20" y="123"/>
                    </a:lnTo>
                    <a:lnTo>
                      <a:pt x="19" y="123"/>
                    </a:lnTo>
                    <a:lnTo>
                      <a:pt x="18" y="123"/>
                    </a:lnTo>
                    <a:lnTo>
                      <a:pt x="17" y="121"/>
                    </a:lnTo>
                    <a:lnTo>
                      <a:pt x="16" y="118"/>
                    </a:lnTo>
                    <a:lnTo>
                      <a:pt x="15" y="118"/>
                    </a:lnTo>
                    <a:lnTo>
                      <a:pt x="13" y="118"/>
                    </a:lnTo>
                    <a:lnTo>
                      <a:pt x="13" y="117"/>
                    </a:lnTo>
                    <a:lnTo>
                      <a:pt x="12" y="117"/>
                    </a:lnTo>
                    <a:lnTo>
                      <a:pt x="12" y="116"/>
                    </a:lnTo>
                    <a:lnTo>
                      <a:pt x="11" y="115"/>
                    </a:lnTo>
                    <a:lnTo>
                      <a:pt x="9" y="115"/>
                    </a:lnTo>
                    <a:lnTo>
                      <a:pt x="8" y="114"/>
                    </a:lnTo>
                    <a:lnTo>
                      <a:pt x="7" y="114"/>
                    </a:lnTo>
                    <a:lnTo>
                      <a:pt x="4" y="110"/>
                    </a:lnTo>
                    <a:lnTo>
                      <a:pt x="3" y="109"/>
                    </a:lnTo>
                    <a:lnTo>
                      <a:pt x="2" y="109"/>
                    </a:lnTo>
                    <a:lnTo>
                      <a:pt x="1" y="109"/>
                    </a:lnTo>
                    <a:lnTo>
                      <a:pt x="0" y="108"/>
                    </a:lnTo>
                    <a:lnTo>
                      <a:pt x="0" y="106"/>
                    </a:lnTo>
                    <a:lnTo>
                      <a:pt x="0" y="104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1" y="101"/>
                    </a:lnTo>
                    <a:lnTo>
                      <a:pt x="2" y="100"/>
                    </a:lnTo>
                    <a:lnTo>
                      <a:pt x="3" y="99"/>
                    </a:lnTo>
                    <a:lnTo>
                      <a:pt x="4" y="99"/>
                    </a:lnTo>
                    <a:lnTo>
                      <a:pt x="4" y="98"/>
                    </a:lnTo>
                    <a:lnTo>
                      <a:pt x="4" y="95"/>
                    </a:lnTo>
                    <a:lnTo>
                      <a:pt x="4" y="92"/>
                    </a:lnTo>
                    <a:lnTo>
                      <a:pt x="5" y="90"/>
                    </a:lnTo>
                    <a:lnTo>
                      <a:pt x="8" y="89"/>
                    </a:lnTo>
                    <a:lnTo>
                      <a:pt x="9" y="89"/>
                    </a:lnTo>
                    <a:lnTo>
                      <a:pt x="10" y="89"/>
                    </a:lnTo>
                    <a:lnTo>
                      <a:pt x="11" y="89"/>
                    </a:lnTo>
                    <a:lnTo>
                      <a:pt x="12" y="87"/>
                    </a:lnTo>
                    <a:lnTo>
                      <a:pt x="11" y="86"/>
                    </a:lnTo>
                    <a:lnTo>
                      <a:pt x="11" y="84"/>
                    </a:lnTo>
                    <a:lnTo>
                      <a:pt x="11" y="83"/>
                    </a:lnTo>
                    <a:lnTo>
                      <a:pt x="12" y="83"/>
                    </a:lnTo>
                    <a:lnTo>
                      <a:pt x="13" y="83"/>
                    </a:lnTo>
                    <a:lnTo>
                      <a:pt x="15" y="78"/>
                    </a:lnTo>
                    <a:lnTo>
                      <a:pt x="15" y="77"/>
                    </a:lnTo>
                    <a:lnTo>
                      <a:pt x="15" y="76"/>
                    </a:lnTo>
                    <a:lnTo>
                      <a:pt x="13" y="76"/>
                    </a:lnTo>
                    <a:lnTo>
                      <a:pt x="13" y="75"/>
                    </a:lnTo>
                    <a:lnTo>
                      <a:pt x="12" y="75"/>
                    </a:lnTo>
                    <a:lnTo>
                      <a:pt x="12" y="71"/>
                    </a:lnTo>
                    <a:lnTo>
                      <a:pt x="11" y="69"/>
                    </a:lnTo>
                    <a:lnTo>
                      <a:pt x="11" y="68"/>
                    </a:lnTo>
                    <a:lnTo>
                      <a:pt x="11" y="67"/>
                    </a:lnTo>
                    <a:lnTo>
                      <a:pt x="13" y="66"/>
                    </a:lnTo>
                    <a:lnTo>
                      <a:pt x="13" y="65"/>
                    </a:lnTo>
                    <a:lnTo>
                      <a:pt x="15" y="65"/>
                    </a:lnTo>
                    <a:lnTo>
                      <a:pt x="15" y="64"/>
                    </a:lnTo>
                    <a:lnTo>
                      <a:pt x="16" y="64"/>
                    </a:lnTo>
                    <a:lnTo>
                      <a:pt x="17" y="62"/>
                    </a:lnTo>
                    <a:lnTo>
                      <a:pt x="17" y="61"/>
                    </a:lnTo>
                    <a:lnTo>
                      <a:pt x="18" y="61"/>
                    </a:lnTo>
                    <a:lnTo>
                      <a:pt x="17" y="60"/>
                    </a:lnTo>
                    <a:lnTo>
                      <a:pt x="18" y="59"/>
                    </a:lnTo>
                    <a:lnTo>
                      <a:pt x="19" y="59"/>
                    </a:lnTo>
                    <a:lnTo>
                      <a:pt x="20" y="57"/>
                    </a:lnTo>
                    <a:lnTo>
                      <a:pt x="21" y="56"/>
                    </a:lnTo>
                    <a:lnTo>
                      <a:pt x="21" y="54"/>
                    </a:lnTo>
                    <a:lnTo>
                      <a:pt x="20" y="52"/>
                    </a:lnTo>
                    <a:lnTo>
                      <a:pt x="19" y="51"/>
                    </a:lnTo>
                    <a:lnTo>
                      <a:pt x="19" y="49"/>
                    </a:lnTo>
                    <a:lnTo>
                      <a:pt x="19" y="46"/>
                    </a:lnTo>
                    <a:lnTo>
                      <a:pt x="20" y="45"/>
                    </a:lnTo>
                    <a:lnTo>
                      <a:pt x="21" y="44"/>
                    </a:lnTo>
                    <a:lnTo>
                      <a:pt x="25" y="43"/>
                    </a:lnTo>
                    <a:lnTo>
                      <a:pt x="26" y="42"/>
                    </a:lnTo>
                    <a:lnTo>
                      <a:pt x="29" y="37"/>
                    </a:lnTo>
                    <a:lnTo>
                      <a:pt x="30" y="36"/>
                    </a:lnTo>
                    <a:lnTo>
                      <a:pt x="32" y="33"/>
                    </a:lnTo>
                    <a:lnTo>
                      <a:pt x="32" y="32"/>
                    </a:lnTo>
                    <a:lnTo>
                      <a:pt x="33" y="32"/>
                    </a:lnTo>
                    <a:lnTo>
                      <a:pt x="35" y="32"/>
                    </a:lnTo>
                    <a:lnTo>
                      <a:pt x="36" y="31"/>
                    </a:lnTo>
                    <a:lnTo>
                      <a:pt x="37" y="31"/>
                    </a:lnTo>
                    <a:lnTo>
                      <a:pt x="38" y="29"/>
                    </a:lnTo>
                    <a:lnTo>
                      <a:pt x="41" y="27"/>
                    </a:lnTo>
                    <a:lnTo>
                      <a:pt x="42" y="27"/>
                    </a:lnTo>
                    <a:lnTo>
                      <a:pt x="43" y="24"/>
                    </a:lnTo>
                    <a:lnTo>
                      <a:pt x="44" y="23"/>
                    </a:lnTo>
                    <a:lnTo>
                      <a:pt x="47" y="20"/>
                    </a:lnTo>
                    <a:lnTo>
                      <a:pt x="48" y="18"/>
                    </a:lnTo>
                    <a:lnTo>
                      <a:pt x="47" y="17"/>
                    </a:lnTo>
                    <a:lnTo>
                      <a:pt x="48" y="16"/>
                    </a:lnTo>
                    <a:lnTo>
                      <a:pt x="50" y="15"/>
                    </a:lnTo>
                    <a:lnTo>
                      <a:pt x="51" y="14"/>
                    </a:lnTo>
                    <a:lnTo>
                      <a:pt x="51" y="15"/>
                    </a:lnTo>
                    <a:lnTo>
                      <a:pt x="52" y="16"/>
                    </a:lnTo>
                    <a:lnTo>
                      <a:pt x="53" y="16"/>
                    </a:lnTo>
                    <a:lnTo>
                      <a:pt x="56" y="15"/>
                    </a:lnTo>
                    <a:lnTo>
                      <a:pt x="58" y="15"/>
                    </a:lnTo>
                    <a:lnTo>
                      <a:pt x="58" y="16"/>
                    </a:lnTo>
                    <a:lnTo>
                      <a:pt x="59" y="17"/>
                    </a:lnTo>
                    <a:lnTo>
                      <a:pt x="60" y="18"/>
                    </a:lnTo>
                    <a:lnTo>
                      <a:pt x="60" y="20"/>
                    </a:lnTo>
                    <a:lnTo>
                      <a:pt x="61" y="23"/>
                    </a:lnTo>
                    <a:lnTo>
                      <a:pt x="62" y="24"/>
                    </a:lnTo>
                    <a:lnTo>
                      <a:pt x="62" y="26"/>
                    </a:lnTo>
                    <a:lnTo>
                      <a:pt x="62" y="27"/>
                    </a:lnTo>
                    <a:lnTo>
                      <a:pt x="63" y="27"/>
                    </a:lnTo>
                    <a:lnTo>
                      <a:pt x="64" y="27"/>
                    </a:lnTo>
                    <a:lnTo>
                      <a:pt x="67" y="27"/>
                    </a:lnTo>
                    <a:lnTo>
                      <a:pt x="69" y="28"/>
                    </a:lnTo>
                    <a:lnTo>
                      <a:pt x="70" y="28"/>
                    </a:lnTo>
                    <a:lnTo>
                      <a:pt x="71" y="27"/>
                    </a:lnTo>
                    <a:lnTo>
                      <a:pt x="71" y="25"/>
                    </a:lnTo>
                    <a:lnTo>
                      <a:pt x="72" y="25"/>
                    </a:lnTo>
                    <a:lnTo>
                      <a:pt x="72" y="24"/>
                    </a:lnTo>
                    <a:lnTo>
                      <a:pt x="73" y="24"/>
                    </a:lnTo>
                    <a:lnTo>
                      <a:pt x="73" y="23"/>
                    </a:lnTo>
                    <a:lnTo>
                      <a:pt x="73" y="22"/>
                    </a:lnTo>
                    <a:lnTo>
                      <a:pt x="73" y="20"/>
                    </a:lnTo>
                    <a:lnTo>
                      <a:pt x="73" y="19"/>
                    </a:lnTo>
                    <a:lnTo>
                      <a:pt x="75" y="19"/>
                    </a:lnTo>
                    <a:lnTo>
                      <a:pt x="76" y="19"/>
                    </a:lnTo>
                    <a:lnTo>
                      <a:pt x="77" y="19"/>
                    </a:lnTo>
                    <a:lnTo>
                      <a:pt x="78" y="18"/>
                    </a:lnTo>
                    <a:lnTo>
                      <a:pt x="79" y="17"/>
                    </a:lnTo>
                    <a:lnTo>
                      <a:pt x="79" y="15"/>
                    </a:lnTo>
                    <a:lnTo>
                      <a:pt x="80" y="14"/>
                    </a:lnTo>
                    <a:lnTo>
                      <a:pt x="80" y="12"/>
                    </a:lnTo>
                    <a:lnTo>
                      <a:pt x="80" y="11"/>
                    </a:lnTo>
                    <a:lnTo>
                      <a:pt x="79" y="10"/>
                    </a:lnTo>
                    <a:lnTo>
                      <a:pt x="79" y="8"/>
                    </a:lnTo>
                    <a:lnTo>
                      <a:pt x="79" y="7"/>
                    </a:lnTo>
                    <a:lnTo>
                      <a:pt x="80" y="6"/>
                    </a:lnTo>
                    <a:lnTo>
                      <a:pt x="80" y="4"/>
                    </a:lnTo>
                    <a:lnTo>
                      <a:pt x="80" y="3"/>
                    </a:lnTo>
                    <a:lnTo>
                      <a:pt x="80" y="2"/>
                    </a:lnTo>
                    <a:lnTo>
                      <a:pt x="81" y="2"/>
                    </a:lnTo>
                    <a:lnTo>
                      <a:pt x="82" y="2"/>
                    </a:lnTo>
                    <a:lnTo>
                      <a:pt x="85" y="4"/>
                    </a:lnTo>
                    <a:lnTo>
                      <a:pt x="86" y="6"/>
                    </a:lnTo>
                    <a:lnTo>
                      <a:pt x="88" y="6"/>
                    </a:lnTo>
                    <a:lnTo>
                      <a:pt x="89" y="3"/>
                    </a:lnTo>
                    <a:lnTo>
                      <a:pt x="89" y="2"/>
                    </a:lnTo>
                    <a:lnTo>
                      <a:pt x="90" y="2"/>
                    </a:lnTo>
                    <a:lnTo>
                      <a:pt x="91" y="2"/>
                    </a:lnTo>
                    <a:lnTo>
                      <a:pt x="91" y="1"/>
                    </a:lnTo>
                    <a:lnTo>
                      <a:pt x="93" y="1"/>
                    </a:lnTo>
                    <a:lnTo>
                      <a:pt x="93" y="0"/>
                    </a:lnTo>
                    <a:lnTo>
                      <a:pt x="94" y="0"/>
                    </a:lnTo>
                    <a:lnTo>
                      <a:pt x="95" y="0"/>
                    </a:lnTo>
                    <a:lnTo>
                      <a:pt x="103" y="3"/>
                    </a:lnTo>
                    <a:lnTo>
                      <a:pt x="104" y="3"/>
                    </a:lnTo>
                    <a:lnTo>
                      <a:pt x="105" y="3"/>
                    </a:lnTo>
                    <a:lnTo>
                      <a:pt x="106" y="3"/>
                    </a:lnTo>
                    <a:lnTo>
                      <a:pt x="107" y="3"/>
                    </a:lnTo>
                    <a:lnTo>
                      <a:pt x="111" y="3"/>
                    </a:lnTo>
                    <a:lnTo>
                      <a:pt x="112" y="3"/>
                    </a:lnTo>
                    <a:lnTo>
                      <a:pt x="113" y="4"/>
                    </a:lnTo>
                    <a:lnTo>
                      <a:pt x="114" y="4"/>
                    </a:lnTo>
                    <a:lnTo>
                      <a:pt x="115" y="6"/>
                    </a:lnTo>
                    <a:lnTo>
                      <a:pt x="116" y="6"/>
                    </a:lnTo>
                    <a:lnTo>
                      <a:pt x="118" y="6"/>
                    </a:lnTo>
                    <a:lnTo>
                      <a:pt x="120" y="4"/>
                    </a:lnTo>
                    <a:lnTo>
                      <a:pt x="121" y="6"/>
                    </a:lnTo>
                    <a:lnTo>
                      <a:pt x="122" y="6"/>
                    </a:lnTo>
                    <a:lnTo>
                      <a:pt x="122" y="7"/>
                    </a:lnTo>
                    <a:lnTo>
                      <a:pt x="122" y="10"/>
                    </a:lnTo>
                    <a:lnTo>
                      <a:pt x="122" y="12"/>
                    </a:lnTo>
                    <a:lnTo>
                      <a:pt x="123" y="14"/>
                    </a:lnTo>
                    <a:lnTo>
                      <a:pt x="124" y="15"/>
                    </a:lnTo>
                    <a:lnTo>
                      <a:pt x="125" y="15"/>
                    </a:lnTo>
                    <a:lnTo>
                      <a:pt x="127" y="16"/>
                    </a:lnTo>
                    <a:lnTo>
                      <a:pt x="125" y="17"/>
                    </a:lnTo>
                    <a:lnTo>
                      <a:pt x="124" y="20"/>
                    </a:lnTo>
                    <a:lnTo>
                      <a:pt x="125" y="23"/>
                    </a:lnTo>
                    <a:lnTo>
                      <a:pt x="125" y="24"/>
                    </a:lnTo>
                    <a:lnTo>
                      <a:pt x="127" y="25"/>
                    </a:lnTo>
                    <a:lnTo>
                      <a:pt x="128" y="25"/>
                    </a:lnTo>
                    <a:lnTo>
                      <a:pt x="129" y="24"/>
                    </a:lnTo>
                    <a:lnTo>
                      <a:pt x="130" y="24"/>
                    </a:lnTo>
                    <a:lnTo>
                      <a:pt x="132" y="26"/>
                    </a:lnTo>
                    <a:lnTo>
                      <a:pt x="133" y="26"/>
                    </a:lnTo>
                    <a:lnTo>
                      <a:pt x="134" y="26"/>
                    </a:lnTo>
                    <a:lnTo>
                      <a:pt x="136" y="26"/>
                    </a:lnTo>
                    <a:lnTo>
                      <a:pt x="137" y="27"/>
                    </a:lnTo>
                    <a:lnTo>
                      <a:pt x="137" y="28"/>
                    </a:lnTo>
                    <a:lnTo>
                      <a:pt x="138" y="28"/>
                    </a:lnTo>
                    <a:lnTo>
                      <a:pt x="139" y="28"/>
                    </a:lnTo>
                    <a:lnTo>
                      <a:pt x="140" y="28"/>
                    </a:lnTo>
                    <a:lnTo>
                      <a:pt x="141" y="28"/>
                    </a:lnTo>
                    <a:lnTo>
                      <a:pt x="142" y="29"/>
                    </a:lnTo>
                    <a:lnTo>
                      <a:pt x="144" y="31"/>
                    </a:lnTo>
                    <a:lnTo>
                      <a:pt x="145" y="32"/>
                    </a:lnTo>
                    <a:lnTo>
                      <a:pt x="146" y="32"/>
                    </a:lnTo>
                    <a:lnTo>
                      <a:pt x="148" y="33"/>
                    </a:lnTo>
                    <a:lnTo>
                      <a:pt x="149" y="34"/>
                    </a:lnTo>
                    <a:lnTo>
                      <a:pt x="154" y="40"/>
                    </a:lnTo>
                    <a:lnTo>
                      <a:pt x="155" y="40"/>
                    </a:lnTo>
                    <a:lnTo>
                      <a:pt x="156" y="40"/>
                    </a:lnTo>
                    <a:lnTo>
                      <a:pt x="157" y="40"/>
                    </a:lnTo>
                    <a:lnTo>
                      <a:pt x="158" y="41"/>
                    </a:lnTo>
                    <a:lnTo>
                      <a:pt x="158" y="42"/>
                    </a:lnTo>
                    <a:lnTo>
                      <a:pt x="157" y="42"/>
                    </a:lnTo>
                    <a:lnTo>
                      <a:pt x="158" y="43"/>
                    </a:lnTo>
                    <a:lnTo>
                      <a:pt x="162" y="46"/>
                    </a:lnTo>
                    <a:lnTo>
                      <a:pt x="163" y="48"/>
                    </a:lnTo>
                    <a:lnTo>
                      <a:pt x="164" y="49"/>
                    </a:lnTo>
                    <a:lnTo>
                      <a:pt x="165" y="50"/>
                    </a:lnTo>
                    <a:lnTo>
                      <a:pt x="166" y="51"/>
                    </a:lnTo>
                    <a:lnTo>
                      <a:pt x="167" y="52"/>
                    </a:lnTo>
                    <a:lnTo>
                      <a:pt x="168" y="51"/>
                    </a:lnTo>
                    <a:lnTo>
                      <a:pt x="170" y="50"/>
                    </a:lnTo>
                    <a:lnTo>
                      <a:pt x="171" y="50"/>
                    </a:lnTo>
                    <a:lnTo>
                      <a:pt x="172" y="51"/>
                    </a:lnTo>
                    <a:lnTo>
                      <a:pt x="173" y="51"/>
                    </a:lnTo>
                    <a:lnTo>
                      <a:pt x="173" y="52"/>
                    </a:lnTo>
                    <a:lnTo>
                      <a:pt x="174" y="51"/>
                    </a:lnTo>
                    <a:lnTo>
                      <a:pt x="175" y="51"/>
                    </a:lnTo>
                    <a:lnTo>
                      <a:pt x="179" y="54"/>
                    </a:lnTo>
                    <a:lnTo>
                      <a:pt x="179" y="56"/>
                    </a:lnTo>
                    <a:lnTo>
                      <a:pt x="180" y="57"/>
                    </a:lnTo>
                    <a:lnTo>
                      <a:pt x="181" y="58"/>
                    </a:lnTo>
                    <a:lnTo>
                      <a:pt x="182" y="57"/>
                    </a:lnTo>
                    <a:lnTo>
                      <a:pt x="182" y="56"/>
                    </a:lnTo>
                    <a:lnTo>
                      <a:pt x="182" y="54"/>
                    </a:lnTo>
                    <a:lnTo>
                      <a:pt x="184" y="54"/>
                    </a:lnTo>
                    <a:lnTo>
                      <a:pt x="185" y="54"/>
                    </a:lnTo>
                    <a:lnTo>
                      <a:pt x="187" y="54"/>
                    </a:lnTo>
                    <a:lnTo>
                      <a:pt x="188" y="56"/>
                    </a:lnTo>
                    <a:lnTo>
                      <a:pt x="188" y="57"/>
                    </a:lnTo>
                    <a:lnTo>
                      <a:pt x="189" y="57"/>
                    </a:lnTo>
                    <a:lnTo>
                      <a:pt x="190" y="58"/>
                    </a:lnTo>
                    <a:lnTo>
                      <a:pt x="191" y="59"/>
                    </a:lnTo>
                    <a:lnTo>
                      <a:pt x="192" y="60"/>
                    </a:lnTo>
                    <a:lnTo>
                      <a:pt x="192" y="61"/>
                    </a:lnTo>
                    <a:lnTo>
                      <a:pt x="191" y="62"/>
                    </a:lnTo>
                    <a:lnTo>
                      <a:pt x="191" y="64"/>
                    </a:lnTo>
                    <a:lnTo>
                      <a:pt x="192" y="65"/>
                    </a:lnTo>
                    <a:lnTo>
                      <a:pt x="196" y="64"/>
                    </a:lnTo>
                    <a:lnTo>
                      <a:pt x="198" y="66"/>
                    </a:lnTo>
                    <a:lnTo>
                      <a:pt x="198" y="67"/>
                    </a:lnTo>
                    <a:lnTo>
                      <a:pt x="198" y="68"/>
                    </a:lnTo>
                    <a:lnTo>
                      <a:pt x="199" y="70"/>
                    </a:lnTo>
                    <a:lnTo>
                      <a:pt x="200" y="70"/>
                    </a:lnTo>
                    <a:lnTo>
                      <a:pt x="200" y="71"/>
                    </a:lnTo>
                    <a:lnTo>
                      <a:pt x="200" y="73"/>
                    </a:lnTo>
                    <a:lnTo>
                      <a:pt x="200" y="74"/>
                    </a:lnTo>
                    <a:lnTo>
                      <a:pt x="201" y="74"/>
                    </a:lnTo>
                    <a:lnTo>
                      <a:pt x="202" y="74"/>
                    </a:lnTo>
                    <a:lnTo>
                      <a:pt x="202" y="76"/>
                    </a:lnTo>
                    <a:lnTo>
                      <a:pt x="203" y="77"/>
                    </a:lnTo>
                    <a:lnTo>
                      <a:pt x="205" y="77"/>
                    </a:lnTo>
                    <a:lnTo>
                      <a:pt x="206" y="78"/>
                    </a:lnTo>
                    <a:lnTo>
                      <a:pt x="207" y="79"/>
                    </a:lnTo>
                    <a:lnTo>
                      <a:pt x="207" y="82"/>
                    </a:lnTo>
                    <a:lnTo>
                      <a:pt x="207" y="83"/>
                    </a:lnTo>
                    <a:lnTo>
                      <a:pt x="207" y="84"/>
                    </a:lnTo>
                    <a:lnTo>
                      <a:pt x="208" y="84"/>
                    </a:lnTo>
                    <a:lnTo>
                      <a:pt x="208" y="85"/>
                    </a:lnTo>
                    <a:lnTo>
                      <a:pt x="210" y="85"/>
                    </a:lnTo>
                    <a:lnTo>
                      <a:pt x="211" y="86"/>
                    </a:lnTo>
                    <a:lnTo>
                      <a:pt x="214" y="86"/>
                    </a:lnTo>
                    <a:lnTo>
                      <a:pt x="215" y="86"/>
                    </a:lnTo>
                    <a:lnTo>
                      <a:pt x="216" y="86"/>
                    </a:lnTo>
                    <a:lnTo>
                      <a:pt x="216" y="85"/>
                    </a:lnTo>
                    <a:lnTo>
                      <a:pt x="216" y="84"/>
                    </a:lnTo>
                    <a:lnTo>
                      <a:pt x="217" y="83"/>
                    </a:lnTo>
                    <a:lnTo>
                      <a:pt x="218" y="82"/>
                    </a:lnTo>
                    <a:lnTo>
                      <a:pt x="219" y="81"/>
                    </a:lnTo>
                    <a:lnTo>
                      <a:pt x="220" y="81"/>
                    </a:lnTo>
                    <a:lnTo>
                      <a:pt x="223" y="82"/>
                    </a:lnTo>
                    <a:lnTo>
                      <a:pt x="224" y="81"/>
                    </a:lnTo>
                    <a:lnTo>
                      <a:pt x="226" y="79"/>
                    </a:lnTo>
                    <a:lnTo>
                      <a:pt x="227" y="79"/>
                    </a:lnTo>
                    <a:lnTo>
                      <a:pt x="228" y="79"/>
                    </a:lnTo>
                    <a:lnTo>
                      <a:pt x="228" y="78"/>
                    </a:lnTo>
                    <a:lnTo>
                      <a:pt x="230" y="78"/>
                    </a:lnTo>
                    <a:lnTo>
                      <a:pt x="231" y="77"/>
                    </a:lnTo>
                    <a:lnTo>
                      <a:pt x="232" y="77"/>
                    </a:lnTo>
                    <a:lnTo>
                      <a:pt x="233" y="77"/>
                    </a:lnTo>
                    <a:lnTo>
                      <a:pt x="234" y="77"/>
                    </a:lnTo>
                    <a:lnTo>
                      <a:pt x="234" y="78"/>
                    </a:lnTo>
                    <a:lnTo>
                      <a:pt x="234" y="79"/>
                    </a:lnTo>
                    <a:lnTo>
                      <a:pt x="235" y="78"/>
                    </a:lnTo>
                    <a:lnTo>
                      <a:pt x="236" y="78"/>
                    </a:lnTo>
                    <a:lnTo>
                      <a:pt x="237" y="79"/>
                    </a:lnTo>
                    <a:lnTo>
                      <a:pt x="239" y="81"/>
                    </a:lnTo>
                    <a:lnTo>
                      <a:pt x="240" y="79"/>
                    </a:lnTo>
                    <a:lnTo>
                      <a:pt x="241" y="79"/>
                    </a:lnTo>
                    <a:lnTo>
                      <a:pt x="242" y="81"/>
                    </a:lnTo>
                    <a:lnTo>
                      <a:pt x="242" y="82"/>
                    </a:lnTo>
                    <a:lnTo>
                      <a:pt x="243" y="83"/>
                    </a:lnTo>
                    <a:lnTo>
                      <a:pt x="244" y="83"/>
                    </a:lnTo>
                    <a:lnTo>
                      <a:pt x="245" y="83"/>
                    </a:lnTo>
                    <a:lnTo>
                      <a:pt x="245" y="84"/>
                    </a:lnTo>
                    <a:lnTo>
                      <a:pt x="245" y="85"/>
                    </a:lnTo>
                    <a:lnTo>
                      <a:pt x="244" y="86"/>
                    </a:lnTo>
                    <a:lnTo>
                      <a:pt x="244" y="87"/>
                    </a:lnTo>
                    <a:lnTo>
                      <a:pt x="244" y="89"/>
                    </a:lnTo>
                    <a:lnTo>
                      <a:pt x="245" y="90"/>
                    </a:lnTo>
                    <a:lnTo>
                      <a:pt x="245" y="91"/>
                    </a:lnTo>
                    <a:lnTo>
                      <a:pt x="246" y="91"/>
                    </a:lnTo>
                    <a:lnTo>
                      <a:pt x="246" y="93"/>
                    </a:lnTo>
                    <a:lnTo>
                      <a:pt x="248" y="94"/>
                    </a:lnTo>
                    <a:lnTo>
                      <a:pt x="249" y="94"/>
                    </a:lnTo>
                    <a:lnTo>
                      <a:pt x="250" y="95"/>
                    </a:lnTo>
                    <a:lnTo>
                      <a:pt x="249" y="101"/>
                    </a:lnTo>
                    <a:lnTo>
                      <a:pt x="250" y="103"/>
                    </a:lnTo>
                    <a:lnTo>
                      <a:pt x="250" y="104"/>
                    </a:lnTo>
                    <a:lnTo>
                      <a:pt x="253" y="106"/>
                    </a:lnTo>
                    <a:lnTo>
                      <a:pt x="257" y="107"/>
                    </a:lnTo>
                    <a:lnTo>
                      <a:pt x="258" y="107"/>
                    </a:lnTo>
                    <a:lnTo>
                      <a:pt x="259" y="108"/>
                    </a:lnTo>
                    <a:lnTo>
                      <a:pt x="259" y="109"/>
                    </a:lnTo>
                    <a:lnTo>
                      <a:pt x="261" y="110"/>
                    </a:lnTo>
                    <a:lnTo>
                      <a:pt x="261" y="111"/>
                    </a:lnTo>
                    <a:lnTo>
                      <a:pt x="262" y="114"/>
                    </a:lnTo>
                    <a:lnTo>
                      <a:pt x="262" y="116"/>
                    </a:lnTo>
                    <a:lnTo>
                      <a:pt x="265" y="116"/>
                    </a:lnTo>
                    <a:lnTo>
                      <a:pt x="266" y="116"/>
                    </a:lnTo>
                    <a:lnTo>
                      <a:pt x="267" y="116"/>
                    </a:lnTo>
                    <a:lnTo>
                      <a:pt x="268" y="117"/>
                    </a:lnTo>
                    <a:lnTo>
                      <a:pt x="269" y="117"/>
                    </a:lnTo>
                    <a:lnTo>
                      <a:pt x="273" y="118"/>
                    </a:lnTo>
                    <a:lnTo>
                      <a:pt x="274" y="119"/>
                    </a:lnTo>
                    <a:lnTo>
                      <a:pt x="275" y="120"/>
                    </a:lnTo>
                    <a:lnTo>
                      <a:pt x="276" y="120"/>
                    </a:lnTo>
                    <a:lnTo>
                      <a:pt x="277" y="120"/>
                    </a:lnTo>
                    <a:lnTo>
                      <a:pt x="276" y="124"/>
                    </a:lnTo>
                    <a:lnTo>
                      <a:pt x="277" y="125"/>
                    </a:lnTo>
                    <a:lnTo>
                      <a:pt x="279" y="125"/>
                    </a:lnTo>
                    <a:lnTo>
                      <a:pt x="280" y="125"/>
                    </a:lnTo>
                    <a:lnTo>
                      <a:pt x="283" y="127"/>
                    </a:lnTo>
                    <a:lnTo>
                      <a:pt x="284" y="128"/>
                    </a:lnTo>
                    <a:lnTo>
                      <a:pt x="285" y="128"/>
                    </a:lnTo>
                    <a:lnTo>
                      <a:pt x="288" y="128"/>
                    </a:lnTo>
                    <a:lnTo>
                      <a:pt x="289" y="128"/>
                    </a:lnTo>
                    <a:lnTo>
                      <a:pt x="291" y="128"/>
                    </a:lnTo>
                    <a:lnTo>
                      <a:pt x="292" y="128"/>
                    </a:lnTo>
                    <a:lnTo>
                      <a:pt x="293" y="126"/>
                    </a:lnTo>
                    <a:lnTo>
                      <a:pt x="295" y="125"/>
                    </a:lnTo>
                    <a:lnTo>
                      <a:pt x="296" y="124"/>
                    </a:lnTo>
                    <a:lnTo>
                      <a:pt x="296" y="123"/>
                    </a:lnTo>
                    <a:lnTo>
                      <a:pt x="297" y="123"/>
                    </a:lnTo>
                    <a:lnTo>
                      <a:pt x="297" y="121"/>
                    </a:lnTo>
                    <a:lnTo>
                      <a:pt x="299" y="121"/>
                    </a:lnTo>
                    <a:lnTo>
                      <a:pt x="300" y="123"/>
                    </a:lnTo>
                    <a:lnTo>
                      <a:pt x="302" y="124"/>
                    </a:lnTo>
                    <a:lnTo>
                      <a:pt x="305" y="125"/>
                    </a:lnTo>
                    <a:lnTo>
                      <a:pt x="305" y="126"/>
                    </a:lnTo>
                    <a:lnTo>
                      <a:pt x="305" y="129"/>
                    </a:lnTo>
                    <a:lnTo>
                      <a:pt x="304" y="129"/>
                    </a:lnTo>
                    <a:lnTo>
                      <a:pt x="304" y="131"/>
                    </a:lnTo>
                    <a:lnTo>
                      <a:pt x="303" y="131"/>
                    </a:lnTo>
                    <a:lnTo>
                      <a:pt x="302" y="132"/>
                    </a:lnTo>
                    <a:lnTo>
                      <a:pt x="302" y="133"/>
                    </a:lnTo>
                    <a:lnTo>
                      <a:pt x="302" y="134"/>
                    </a:lnTo>
                    <a:lnTo>
                      <a:pt x="301" y="135"/>
                    </a:lnTo>
                    <a:lnTo>
                      <a:pt x="300" y="135"/>
                    </a:lnTo>
                    <a:lnTo>
                      <a:pt x="301" y="140"/>
                    </a:lnTo>
                    <a:lnTo>
                      <a:pt x="301" y="141"/>
                    </a:lnTo>
                    <a:lnTo>
                      <a:pt x="301" y="143"/>
                    </a:lnTo>
                    <a:lnTo>
                      <a:pt x="301" y="144"/>
                    </a:lnTo>
                    <a:lnTo>
                      <a:pt x="302" y="145"/>
                    </a:lnTo>
                    <a:lnTo>
                      <a:pt x="303" y="145"/>
                    </a:lnTo>
                    <a:lnTo>
                      <a:pt x="304" y="144"/>
                    </a:lnTo>
                    <a:lnTo>
                      <a:pt x="305" y="144"/>
                    </a:lnTo>
                    <a:lnTo>
                      <a:pt x="308" y="146"/>
                    </a:lnTo>
                    <a:lnTo>
                      <a:pt x="309" y="146"/>
                    </a:lnTo>
                    <a:lnTo>
                      <a:pt x="310" y="146"/>
                    </a:lnTo>
                    <a:lnTo>
                      <a:pt x="311" y="146"/>
                    </a:lnTo>
                    <a:lnTo>
                      <a:pt x="312" y="146"/>
                    </a:lnTo>
                    <a:lnTo>
                      <a:pt x="313" y="146"/>
                    </a:lnTo>
                    <a:lnTo>
                      <a:pt x="314" y="146"/>
                    </a:lnTo>
                    <a:lnTo>
                      <a:pt x="316" y="146"/>
                    </a:lnTo>
                    <a:lnTo>
                      <a:pt x="316" y="148"/>
                    </a:lnTo>
                    <a:lnTo>
                      <a:pt x="317" y="148"/>
                    </a:lnTo>
                    <a:lnTo>
                      <a:pt x="318" y="148"/>
                    </a:lnTo>
                    <a:lnTo>
                      <a:pt x="319" y="145"/>
                    </a:lnTo>
                    <a:lnTo>
                      <a:pt x="320" y="145"/>
                    </a:lnTo>
                    <a:lnTo>
                      <a:pt x="321" y="145"/>
                    </a:lnTo>
                    <a:lnTo>
                      <a:pt x="322" y="145"/>
                    </a:lnTo>
                    <a:lnTo>
                      <a:pt x="323" y="146"/>
                    </a:lnTo>
                    <a:lnTo>
                      <a:pt x="325" y="146"/>
                    </a:lnTo>
                    <a:lnTo>
                      <a:pt x="327" y="146"/>
                    </a:lnTo>
                    <a:lnTo>
                      <a:pt x="328" y="146"/>
                    </a:lnTo>
                    <a:lnTo>
                      <a:pt x="329" y="146"/>
                    </a:lnTo>
                    <a:lnTo>
                      <a:pt x="330" y="148"/>
                    </a:lnTo>
                    <a:lnTo>
                      <a:pt x="331" y="148"/>
                    </a:lnTo>
                    <a:lnTo>
                      <a:pt x="334" y="145"/>
                    </a:lnTo>
                    <a:lnTo>
                      <a:pt x="335" y="144"/>
                    </a:lnTo>
                    <a:lnTo>
                      <a:pt x="336" y="144"/>
                    </a:lnTo>
                    <a:lnTo>
                      <a:pt x="336" y="143"/>
                    </a:lnTo>
                    <a:lnTo>
                      <a:pt x="337" y="142"/>
                    </a:lnTo>
                    <a:lnTo>
                      <a:pt x="337" y="144"/>
                    </a:lnTo>
                    <a:lnTo>
                      <a:pt x="337" y="146"/>
                    </a:lnTo>
                    <a:lnTo>
                      <a:pt x="338" y="149"/>
                    </a:lnTo>
                    <a:lnTo>
                      <a:pt x="339" y="150"/>
                    </a:lnTo>
                    <a:lnTo>
                      <a:pt x="340" y="151"/>
                    </a:lnTo>
                    <a:lnTo>
                      <a:pt x="342" y="152"/>
                    </a:lnTo>
                    <a:lnTo>
                      <a:pt x="345" y="153"/>
                    </a:lnTo>
                    <a:lnTo>
                      <a:pt x="346" y="154"/>
                    </a:lnTo>
                    <a:lnTo>
                      <a:pt x="347" y="156"/>
                    </a:lnTo>
                    <a:lnTo>
                      <a:pt x="347" y="158"/>
                    </a:lnTo>
                    <a:lnTo>
                      <a:pt x="348" y="159"/>
                    </a:lnTo>
                    <a:lnTo>
                      <a:pt x="348" y="160"/>
                    </a:lnTo>
                    <a:lnTo>
                      <a:pt x="348" y="161"/>
                    </a:lnTo>
                    <a:lnTo>
                      <a:pt x="349" y="162"/>
                    </a:lnTo>
                    <a:lnTo>
                      <a:pt x="349" y="163"/>
                    </a:lnTo>
                    <a:lnTo>
                      <a:pt x="352" y="166"/>
                    </a:lnTo>
                    <a:lnTo>
                      <a:pt x="353" y="167"/>
                    </a:lnTo>
                    <a:lnTo>
                      <a:pt x="353" y="168"/>
                    </a:lnTo>
                    <a:lnTo>
                      <a:pt x="352" y="169"/>
                    </a:lnTo>
                    <a:lnTo>
                      <a:pt x="352" y="170"/>
                    </a:lnTo>
                    <a:lnTo>
                      <a:pt x="353" y="173"/>
                    </a:lnTo>
                    <a:lnTo>
                      <a:pt x="354" y="173"/>
                    </a:lnTo>
                    <a:lnTo>
                      <a:pt x="356" y="173"/>
                    </a:lnTo>
                    <a:lnTo>
                      <a:pt x="358" y="173"/>
                    </a:lnTo>
                    <a:lnTo>
                      <a:pt x="360" y="173"/>
                    </a:lnTo>
                    <a:lnTo>
                      <a:pt x="362" y="170"/>
                    </a:lnTo>
                    <a:lnTo>
                      <a:pt x="362" y="169"/>
                    </a:lnTo>
                    <a:lnTo>
                      <a:pt x="361" y="168"/>
                    </a:lnTo>
                    <a:lnTo>
                      <a:pt x="361" y="167"/>
                    </a:lnTo>
                    <a:lnTo>
                      <a:pt x="361" y="166"/>
                    </a:lnTo>
                    <a:lnTo>
                      <a:pt x="360" y="165"/>
                    </a:lnTo>
                    <a:lnTo>
                      <a:pt x="360" y="163"/>
                    </a:lnTo>
                    <a:lnTo>
                      <a:pt x="360" y="162"/>
                    </a:lnTo>
                    <a:lnTo>
                      <a:pt x="360" y="161"/>
                    </a:lnTo>
                    <a:lnTo>
                      <a:pt x="360" y="160"/>
                    </a:lnTo>
                    <a:lnTo>
                      <a:pt x="363" y="15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01" name="Freeform 184">
                <a:extLst>
                  <a:ext uri="{FF2B5EF4-FFF2-40B4-BE49-F238E27FC236}">
                    <a16:creationId xmlns:a16="http://schemas.microsoft.com/office/drawing/2014/main" id="{F98AB574-D187-3B88-691C-7EF816997A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698277" y="2570311"/>
                <a:ext cx="1074738" cy="1023938"/>
              </a:xfrm>
              <a:custGeom>
                <a:avLst/>
                <a:gdLst>
                  <a:gd name="T0" fmla="*/ 499 w 677"/>
                  <a:gd name="T1" fmla="*/ 282 h 645"/>
                  <a:gd name="T2" fmla="*/ 540 w 677"/>
                  <a:gd name="T3" fmla="*/ 252 h 645"/>
                  <a:gd name="T4" fmla="*/ 471 w 677"/>
                  <a:gd name="T5" fmla="*/ 31 h 645"/>
                  <a:gd name="T6" fmla="*/ 444 w 677"/>
                  <a:gd name="T7" fmla="*/ 31 h 645"/>
                  <a:gd name="T8" fmla="*/ 609 w 677"/>
                  <a:gd name="T9" fmla="*/ 585 h 645"/>
                  <a:gd name="T10" fmla="*/ 646 w 677"/>
                  <a:gd name="T11" fmla="*/ 617 h 645"/>
                  <a:gd name="T12" fmla="*/ 677 w 677"/>
                  <a:gd name="T13" fmla="*/ 645 h 645"/>
                  <a:gd name="T14" fmla="*/ 430 w 677"/>
                  <a:gd name="T15" fmla="*/ 645 h 645"/>
                  <a:gd name="T16" fmla="*/ 351 w 677"/>
                  <a:gd name="T17" fmla="*/ 630 h 645"/>
                  <a:gd name="T18" fmla="*/ 257 w 677"/>
                  <a:gd name="T19" fmla="*/ 645 h 645"/>
                  <a:gd name="T20" fmla="*/ 130 w 677"/>
                  <a:gd name="T21" fmla="*/ 645 h 645"/>
                  <a:gd name="T22" fmla="*/ 2 w 677"/>
                  <a:gd name="T23" fmla="*/ 645 h 645"/>
                  <a:gd name="T24" fmla="*/ 92 w 677"/>
                  <a:gd name="T25" fmla="*/ 15 h 645"/>
                  <a:gd name="T26" fmla="*/ 130 w 677"/>
                  <a:gd name="T27" fmla="*/ 29 h 645"/>
                  <a:gd name="T28" fmla="*/ 170 w 677"/>
                  <a:gd name="T29" fmla="*/ 37 h 645"/>
                  <a:gd name="T30" fmla="*/ 240 w 677"/>
                  <a:gd name="T31" fmla="*/ 44 h 645"/>
                  <a:gd name="T32" fmla="*/ 272 w 677"/>
                  <a:gd name="T33" fmla="*/ 23 h 645"/>
                  <a:gd name="T34" fmla="*/ 281 w 677"/>
                  <a:gd name="T35" fmla="*/ 25 h 645"/>
                  <a:gd name="T36" fmla="*/ 295 w 677"/>
                  <a:gd name="T37" fmla="*/ 11 h 645"/>
                  <a:gd name="T38" fmla="*/ 307 w 677"/>
                  <a:gd name="T39" fmla="*/ 14 h 645"/>
                  <a:gd name="T40" fmla="*/ 326 w 677"/>
                  <a:gd name="T41" fmla="*/ 9 h 645"/>
                  <a:gd name="T42" fmla="*/ 351 w 677"/>
                  <a:gd name="T43" fmla="*/ 9 h 645"/>
                  <a:gd name="T44" fmla="*/ 396 w 677"/>
                  <a:gd name="T45" fmla="*/ 23 h 645"/>
                  <a:gd name="T46" fmla="*/ 378 w 677"/>
                  <a:gd name="T47" fmla="*/ 7 h 645"/>
                  <a:gd name="T48" fmla="*/ 378 w 677"/>
                  <a:gd name="T49" fmla="*/ 15 h 645"/>
                  <a:gd name="T50" fmla="*/ 376 w 677"/>
                  <a:gd name="T51" fmla="*/ 26 h 645"/>
                  <a:gd name="T52" fmla="*/ 383 w 677"/>
                  <a:gd name="T53" fmla="*/ 28 h 645"/>
                  <a:gd name="T54" fmla="*/ 388 w 677"/>
                  <a:gd name="T55" fmla="*/ 34 h 645"/>
                  <a:gd name="T56" fmla="*/ 396 w 677"/>
                  <a:gd name="T57" fmla="*/ 35 h 645"/>
                  <a:gd name="T58" fmla="*/ 398 w 677"/>
                  <a:gd name="T59" fmla="*/ 23 h 645"/>
                  <a:gd name="T60" fmla="*/ 437 w 677"/>
                  <a:gd name="T61" fmla="*/ 34 h 645"/>
                  <a:gd name="T62" fmla="*/ 440 w 677"/>
                  <a:gd name="T63" fmla="*/ 35 h 645"/>
                  <a:gd name="T64" fmla="*/ 442 w 677"/>
                  <a:gd name="T65" fmla="*/ 35 h 645"/>
                  <a:gd name="T66" fmla="*/ 454 w 677"/>
                  <a:gd name="T67" fmla="*/ 38 h 645"/>
                  <a:gd name="T68" fmla="*/ 470 w 677"/>
                  <a:gd name="T69" fmla="*/ 33 h 645"/>
                  <a:gd name="T70" fmla="*/ 535 w 677"/>
                  <a:gd name="T71" fmla="*/ 77 h 645"/>
                  <a:gd name="T72" fmla="*/ 557 w 677"/>
                  <a:gd name="T73" fmla="*/ 146 h 645"/>
                  <a:gd name="T74" fmla="*/ 547 w 677"/>
                  <a:gd name="T75" fmla="*/ 169 h 645"/>
                  <a:gd name="T76" fmla="*/ 542 w 677"/>
                  <a:gd name="T77" fmla="*/ 196 h 645"/>
                  <a:gd name="T78" fmla="*/ 528 w 677"/>
                  <a:gd name="T79" fmla="*/ 229 h 645"/>
                  <a:gd name="T80" fmla="*/ 524 w 677"/>
                  <a:gd name="T81" fmla="*/ 254 h 645"/>
                  <a:gd name="T82" fmla="*/ 518 w 677"/>
                  <a:gd name="T83" fmla="*/ 266 h 645"/>
                  <a:gd name="T84" fmla="*/ 487 w 677"/>
                  <a:gd name="T85" fmla="*/ 242 h 645"/>
                  <a:gd name="T86" fmla="*/ 462 w 677"/>
                  <a:gd name="T87" fmla="*/ 213 h 645"/>
                  <a:gd name="T88" fmla="*/ 455 w 677"/>
                  <a:gd name="T89" fmla="*/ 192 h 645"/>
                  <a:gd name="T90" fmla="*/ 445 w 677"/>
                  <a:gd name="T91" fmla="*/ 170 h 645"/>
                  <a:gd name="T92" fmla="*/ 428 w 677"/>
                  <a:gd name="T93" fmla="*/ 150 h 645"/>
                  <a:gd name="T94" fmla="*/ 420 w 677"/>
                  <a:gd name="T95" fmla="*/ 117 h 645"/>
                  <a:gd name="T96" fmla="*/ 414 w 677"/>
                  <a:gd name="T97" fmla="*/ 120 h 645"/>
                  <a:gd name="T98" fmla="*/ 420 w 677"/>
                  <a:gd name="T99" fmla="*/ 155 h 645"/>
                  <a:gd name="T100" fmla="*/ 428 w 677"/>
                  <a:gd name="T101" fmla="*/ 191 h 645"/>
                  <a:gd name="T102" fmla="*/ 457 w 677"/>
                  <a:gd name="T103" fmla="*/ 235 h 645"/>
                  <a:gd name="T104" fmla="*/ 480 w 677"/>
                  <a:gd name="T105" fmla="*/ 260 h 645"/>
                  <a:gd name="T106" fmla="*/ 478 w 677"/>
                  <a:gd name="T107" fmla="*/ 269 h 645"/>
                  <a:gd name="T108" fmla="*/ 483 w 677"/>
                  <a:gd name="T109" fmla="*/ 284 h 645"/>
                  <a:gd name="T110" fmla="*/ 499 w 677"/>
                  <a:gd name="T111" fmla="*/ 312 h 645"/>
                  <a:gd name="T112" fmla="*/ 501 w 677"/>
                  <a:gd name="T113" fmla="*/ 341 h 645"/>
                  <a:gd name="T114" fmla="*/ 543 w 677"/>
                  <a:gd name="T115" fmla="*/ 414 h 645"/>
                  <a:gd name="T116" fmla="*/ 568 w 677"/>
                  <a:gd name="T117" fmla="*/ 464 h 645"/>
                  <a:gd name="T118" fmla="*/ 599 w 677"/>
                  <a:gd name="T119" fmla="*/ 510 h 645"/>
                  <a:gd name="T120" fmla="*/ 597 w 677"/>
                  <a:gd name="T121" fmla="*/ 518 h 645"/>
                  <a:gd name="T122" fmla="*/ 596 w 677"/>
                  <a:gd name="T123" fmla="*/ 553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77" h="645">
                    <a:moveTo>
                      <a:pt x="505" y="335"/>
                    </a:moveTo>
                    <a:lnTo>
                      <a:pt x="505" y="336"/>
                    </a:lnTo>
                    <a:lnTo>
                      <a:pt x="504" y="335"/>
                    </a:lnTo>
                    <a:lnTo>
                      <a:pt x="504" y="334"/>
                    </a:lnTo>
                    <a:lnTo>
                      <a:pt x="501" y="330"/>
                    </a:lnTo>
                    <a:lnTo>
                      <a:pt x="502" y="330"/>
                    </a:lnTo>
                    <a:lnTo>
                      <a:pt x="504" y="330"/>
                    </a:lnTo>
                    <a:lnTo>
                      <a:pt x="505" y="333"/>
                    </a:lnTo>
                    <a:lnTo>
                      <a:pt x="505" y="335"/>
                    </a:lnTo>
                    <a:close/>
                    <a:moveTo>
                      <a:pt x="505" y="283"/>
                    </a:moveTo>
                    <a:lnTo>
                      <a:pt x="506" y="283"/>
                    </a:lnTo>
                    <a:lnTo>
                      <a:pt x="507" y="284"/>
                    </a:lnTo>
                    <a:lnTo>
                      <a:pt x="507" y="285"/>
                    </a:lnTo>
                    <a:lnTo>
                      <a:pt x="508" y="286"/>
                    </a:lnTo>
                    <a:lnTo>
                      <a:pt x="507" y="286"/>
                    </a:lnTo>
                    <a:lnTo>
                      <a:pt x="506" y="286"/>
                    </a:lnTo>
                    <a:lnTo>
                      <a:pt x="506" y="285"/>
                    </a:lnTo>
                    <a:lnTo>
                      <a:pt x="505" y="285"/>
                    </a:lnTo>
                    <a:lnTo>
                      <a:pt x="504" y="284"/>
                    </a:lnTo>
                    <a:lnTo>
                      <a:pt x="502" y="283"/>
                    </a:lnTo>
                    <a:lnTo>
                      <a:pt x="500" y="283"/>
                    </a:lnTo>
                    <a:lnTo>
                      <a:pt x="499" y="282"/>
                    </a:lnTo>
                    <a:lnTo>
                      <a:pt x="500" y="280"/>
                    </a:lnTo>
                    <a:lnTo>
                      <a:pt x="501" y="280"/>
                    </a:lnTo>
                    <a:lnTo>
                      <a:pt x="502" y="280"/>
                    </a:lnTo>
                    <a:lnTo>
                      <a:pt x="504" y="282"/>
                    </a:lnTo>
                    <a:lnTo>
                      <a:pt x="505" y="282"/>
                    </a:lnTo>
                    <a:lnTo>
                      <a:pt x="505" y="283"/>
                    </a:lnTo>
                    <a:close/>
                    <a:moveTo>
                      <a:pt x="548" y="254"/>
                    </a:moveTo>
                    <a:lnTo>
                      <a:pt x="547" y="255"/>
                    </a:lnTo>
                    <a:lnTo>
                      <a:pt x="545" y="254"/>
                    </a:lnTo>
                    <a:lnTo>
                      <a:pt x="544" y="254"/>
                    </a:lnTo>
                    <a:lnTo>
                      <a:pt x="545" y="252"/>
                    </a:lnTo>
                    <a:lnTo>
                      <a:pt x="548" y="252"/>
                    </a:lnTo>
                    <a:lnTo>
                      <a:pt x="548" y="254"/>
                    </a:lnTo>
                    <a:close/>
                    <a:moveTo>
                      <a:pt x="536" y="250"/>
                    </a:moveTo>
                    <a:lnTo>
                      <a:pt x="535" y="250"/>
                    </a:lnTo>
                    <a:lnTo>
                      <a:pt x="534" y="250"/>
                    </a:lnTo>
                    <a:lnTo>
                      <a:pt x="534" y="251"/>
                    </a:lnTo>
                    <a:lnTo>
                      <a:pt x="535" y="251"/>
                    </a:lnTo>
                    <a:lnTo>
                      <a:pt x="536" y="251"/>
                    </a:lnTo>
                    <a:lnTo>
                      <a:pt x="538" y="251"/>
                    </a:lnTo>
                    <a:lnTo>
                      <a:pt x="539" y="251"/>
                    </a:lnTo>
                    <a:lnTo>
                      <a:pt x="540" y="252"/>
                    </a:lnTo>
                    <a:lnTo>
                      <a:pt x="540" y="253"/>
                    </a:lnTo>
                    <a:lnTo>
                      <a:pt x="541" y="254"/>
                    </a:lnTo>
                    <a:lnTo>
                      <a:pt x="539" y="254"/>
                    </a:lnTo>
                    <a:lnTo>
                      <a:pt x="538" y="254"/>
                    </a:lnTo>
                    <a:lnTo>
                      <a:pt x="535" y="254"/>
                    </a:lnTo>
                    <a:lnTo>
                      <a:pt x="534" y="252"/>
                    </a:lnTo>
                    <a:lnTo>
                      <a:pt x="534" y="251"/>
                    </a:lnTo>
                    <a:lnTo>
                      <a:pt x="534" y="250"/>
                    </a:lnTo>
                    <a:lnTo>
                      <a:pt x="534" y="249"/>
                    </a:lnTo>
                    <a:lnTo>
                      <a:pt x="534" y="250"/>
                    </a:lnTo>
                    <a:lnTo>
                      <a:pt x="534" y="249"/>
                    </a:lnTo>
                    <a:lnTo>
                      <a:pt x="535" y="249"/>
                    </a:lnTo>
                    <a:lnTo>
                      <a:pt x="535" y="247"/>
                    </a:lnTo>
                    <a:lnTo>
                      <a:pt x="536" y="249"/>
                    </a:lnTo>
                    <a:lnTo>
                      <a:pt x="536" y="250"/>
                    </a:lnTo>
                    <a:close/>
                    <a:moveTo>
                      <a:pt x="445" y="37"/>
                    </a:moveTo>
                    <a:lnTo>
                      <a:pt x="445" y="38"/>
                    </a:lnTo>
                    <a:lnTo>
                      <a:pt x="444" y="37"/>
                    </a:lnTo>
                    <a:lnTo>
                      <a:pt x="444" y="36"/>
                    </a:lnTo>
                    <a:lnTo>
                      <a:pt x="444" y="37"/>
                    </a:lnTo>
                    <a:lnTo>
                      <a:pt x="445" y="37"/>
                    </a:lnTo>
                    <a:close/>
                    <a:moveTo>
                      <a:pt x="471" y="31"/>
                    </a:moveTo>
                    <a:lnTo>
                      <a:pt x="473" y="33"/>
                    </a:lnTo>
                    <a:lnTo>
                      <a:pt x="472" y="33"/>
                    </a:lnTo>
                    <a:lnTo>
                      <a:pt x="463" y="28"/>
                    </a:lnTo>
                    <a:lnTo>
                      <a:pt x="461" y="28"/>
                    </a:lnTo>
                    <a:lnTo>
                      <a:pt x="463" y="28"/>
                    </a:lnTo>
                    <a:lnTo>
                      <a:pt x="466" y="29"/>
                    </a:lnTo>
                    <a:lnTo>
                      <a:pt x="467" y="29"/>
                    </a:lnTo>
                    <a:lnTo>
                      <a:pt x="470" y="31"/>
                    </a:lnTo>
                    <a:lnTo>
                      <a:pt x="471" y="31"/>
                    </a:lnTo>
                    <a:close/>
                    <a:moveTo>
                      <a:pt x="452" y="26"/>
                    </a:moveTo>
                    <a:lnTo>
                      <a:pt x="461" y="27"/>
                    </a:lnTo>
                    <a:lnTo>
                      <a:pt x="461" y="28"/>
                    </a:lnTo>
                    <a:lnTo>
                      <a:pt x="459" y="28"/>
                    </a:lnTo>
                    <a:lnTo>
                      <a:pt x="457" y="27"/>
                    </a:lnTo>
                    <a:lnTo>
                      <a:pt x="456" y="27"/>
                    </a:lnTo>
                    <a:lnTo>
                      <a:pt x="454" y="27"/>
                    </a:lnTo>
                    <a:lnTo>
                      <a:pt x="452" y="27"/>
                    </a:lnTo>
                    <a:lnTo>
                      <a:pt x="449" y="28"/>
                    </a:lnTo>
                    <a:lnTo>
                      <a:pt x="442" y="32"/>
                    </a:lnTo>
                    <a:lnTo>
                      <a:pt x="441" y="33"/>
                    </a:lnTo>
                    <a:lnTo>
                      <a:pt x="441" y="32"/>
                    </a:lnTo>
                    <a:lnTo>
                      <a:pt x="444" y="31"/>
                    </a:lnTo>
                    <a:lnTo>
                      <a:pt x="445" y="31"/>
                    </a:lnTo>
                    <a:lnTo>
                      <a:pt x="445" y="29"/>
                    </a:lnTo>
                    <a:lnTo>
                      <a:pt x="446" y="29"/>
                    </a:lnTo>
                    <a:lnTo>
                      <a:pt x="449" y="28"/>
                    </a:lnTo>
                    <a:lnTo>
                      <a:pt x="449" y="27"/>
                    </a:lnTo>
                    <a:lnTo>
                      <a:pt x="452" y="26"/>
                    </a:lnTo>
                    <a:close/>
                    <a:moveTo>
                      <a:pt x="601" y="571"/>
                    </a:moveTo>
                    <a:lnTo>
                      <a:pt x="590" y="581"/>
                    </a:lnTo>
                    <a:lnTo>
                      <a:pt x="577" y="594"/>
                    </a:lnTo>
                    <a:lnTo>
                      <a:pt x="585" y="587"/>
                    </a:lnTo>
                    <a:lnTo>
                      <a:pt x="593" y="579"/>
                    </a:lnTo>
                    <a:lnTo>
                      <a:pt x="601" y="571"/>
                    </a:lnTo>
                    <a:lnTo>
                      <a:pt x="602" y="573"/>
                    </a:lnTo>
                    <a:lnTo>
                      <a:pt x="603" y="576"/>
                    </a:lnTo>
                    <a:lnTo>
                      <a:pt x="604" y="581"/>
                    </a:lnTo>
                    <a:lnTo>
                      <a:pt x="604" y="583"/>
                    </a:lnTo>
                    <a:lnTo>
                      <a:pt x="605" y="585"/>
                    </a:lnTo>
                    <a:lnTo>
                      <a:pt x="608" y="588"/>
                    </a:lnTo>
                    <a:lnTo>
                      <a:pt x="610" y="588"/>
                    </a:lnTo>
                    <a:lnTo>
                      <a:pt x="609" y="587"/>
                    </a:lnTo>
                    <a:lnTo>
                      <a:pt x="607" y="585"/>
                    </a:lnTo>
                    <a:lnTo>
                      <a:pt x="609" y="585"/>
                    </a:lnTo>
                    <a:lnTo>
                      <a:pt x="610" y="586"/>
                    </a:lnTo>
                    <a:lnTo>
                      <a:pt x="610" y="587"/>
                    </a:lnTo>
                    <a:lnTo>
                      <a:pt x="611" y="590"/>
                    </a:lnTo>
                    <a:lnTo>
                      <a:pt x="612" y="592"/>
                    </a:lnTo>
                    <a:lnTo>
                      <a:pt x="612" y="593"/>
                    </a:lnTo>
                    <a:lnTo>
                      <a:pt x="613" y="594"/>
                    </a:lnTo>
                    <a:lnTo>
                      <a:pt x="614" y="595"/>
                    </a:lnTo>
                    <a:lnTo>
                      <a:pt x="617" y="597"/>
                    </a:lnTo>
                    <a:lnTo>
                      <a:pt x="619" y="598"/>
                    </a:lnTo>
                    <a:lnTo>
                      <a:pt x="620" y="598"/>
                    </a:lnTo>
                    <a:lnTo>
                      <a:pt x="621" y="600"/>
                    </a:lnTo>
                    <a:lnTo>
                      <a:pt x="622" y="600"/>
                    </a:lnTo>
                    <a:lnTo>
                      <a:pt x="626" y="601"/>
                    </a:lnTo>
                    <a:lnTo>
                      <a:pt x="630" y="601"/>
                    </a:lnTo>
                    <a:lnTo>
                      <a:pt x="635" y="603"/>
                    </a:lnTo>
                    <a:lnTo>
                      <a:pt x="637" y="604"/>
                    </a:lnTo>
                    <a:lnTo>
                      <a:pt x="639" y="606"/>
                    </a:lnTo>
                    <a:lnTo>
                      <a:pt x="640" y="609"/>
                    </a:lnTo>
                    <a:lnTo>
                      <a:pt x="642" y="611"/>
                    </a:lnTo>
                    <a:lnTo>
                      <a:pt x="643" y="613"/>
                    </a:lnTo>
                    <a:lnTo>
                      <a:pt x="644" y="614"/>
                    </a:lnTo>
                    <a:lnTo>
                      <a:pt x="646" y="617"/>
                    </a:lnTo>
                    <a:lnTo>
                      <a:pt x="647" y="617"/>
                    </a:lnTo>
                    <a:lnTo>
                      <a:pt x="647" y="615"/>
                    </a:lnTo>
                    <a:lnTo>
                      <a:pt x="650" y="618"/>
                    </a:lnTo>
                    <a:lnTo>
                      <a:pt x="648" y="619"/>
                    </a:lnTo>
                    <a:lnTo>
                      <a:pt x="650" y="622"/>
                    </a:lnTo>
                    <a:lnTo>
                      <a:pt x="654" y="623"/>
                    </a:lnTo>
                    <a:lnTo>
                      <a:pt x="655" y="625"/>
                    </a:lnTo>
                    <a:lnTo>
                      <a:pt x="657" y="626"/>
                    </a:lnTo>
                    <a:lnTo>
                      <a:pt x="661" y="629"/>
                    </a:lnTo>
                    <a:lnTo>
                      <a:pt x="666" y="634"/>
                    </a:lnTo>
                    <a:lnTo>
                      <a:pt x="668" y="635"/>
                    </a:lnTo>
                    <a:lnTo>
                      <a:pt x="669" y="634"/>
                    </a:lnTo>
                    <a:lnTo>
                      <a:pt x="670" y="634"/>
                    </a:lnTo>
                    <a:lnTo>
                      <a:pt x="671" y="635"/>
                    </a:lnTo>
                    <a:lnTo>
                      <a:pt x="672" y="637"/>
                    </a:lnTo>
                    <a:lnTo>
                      <a:pt x="672" y="638"/>
                    </a:lnTo>
                    <a:lnTo>
                      <a:pt x="673" y="638"/>
                    </a:lnTo>
                    <a:lnTo>
                      <a:pt x="676" y="640"/>
                    </a:lnTo>
                    <a:lnTo>
                      <a:pt x="677" y="640"/>
                    </a:lnTo>
                    <a:lnTo>
                      <a:pt x="677" y="643"/>
                    </a:lnTo>
                    <a:lnTo>
                      <a:pt x="677" y="644"/>
                    </a:lnTo>
                    <a:lnTo>
                      <a:pt x="677" y="645"/>
                    </a:lnTo>
                    <a:lnTo>
                      <a:pt x="662" y="645"/>
                    </a:lnTo>
                    <a:lnTo>
                      <a:pt x="648" y="645"/>
                    </a:lnTo>
                    <a:lnTo>
                      <a:pt x="635" y="645"/>
                    </a:lnTo>
                    <a:lnTo>
                      <a:pt x="620" y="645"/>
                    </a:lnTo>
                    <a:lnTo>
                      <a:pt x="607" y="645"/>
                    </a:lnTo>
                    <a:lnTo>
                      <a:pt x="593" y="645"/>
                    </a:lnTo>
                    <a:lnTo>
                      <a:pt x="579" y="645"/>
                    </a:lnTo>
                    <a:lnTo>
                      <a:pt x="566" y="645"/>
                    </a:lnTo>
                    <a:lnTo>
                      <a:pt x="551" y="645"/>
                    </a:lnTo>
                    <a:lnTo>
                      <a:pt x="538" y="645"/>
                    </a:lnTo>
                    <a:lnTo>
                      <a:pt x="524" y="645"/>
                    </a:lnTo>
                    <a:lnTo>
                      <a:pt x="510" y="645"/>
                    </a:lnTo>
                    <a:lnTo>
                      <a:pt x="509" y="645"/>
                    </a:lnTo>
                    <a:lnTo>
                      <a:pt x="496" y="645"/>
                    </a:lnTo>
                    <a:lnTo>
                      <a:pt x="482" y="645"/>
                    </a:lnTo>
                    <a:lnTo>
                      <a:pt x="469" y="645"/>
                    </a:lnTo>
                    <a:lnTo>
                      <a:pt x="456" y="645"/>
                    </a:lnTo>
                    <a:lnTo>
                      <a:pt x="455" y="645"/>
                    </a:lnTo>
                    <a:lnTo>
                      <a:pt x="448" y="645"/>
                    </a:lnTo>
                    <a:lnTo>
                      <a:pt x="442" y="645"/>
                    </a:lnTo>
                    <a:lnTo>
                      <a:pt x="436" y="645"/>
                    </a:lnTo>
                    <a:lnTo>
                      <a:pt x="430" y="645"/>
                    </a:lnTo>
                    <a:lnTo>
                      <a:pt x="424" y="645"/>
                    </a:lnTo>
                    <a:lnTo>
                      <a:pt x="418" y="645"/>
                    </a:lnTo>
                    <a:lnTo>
                      <a:pt x="416" y="645"/>
                    </a:lnTo>
                    <a:lnTo>
                      <a:pt x="412" y="645"/>
                    </a:lnTo>
                    <a:lnTo>
                      <a:pt x="406" y="645"/>
                    </a:lnTo>
                    <a:lnTo>
                      <a:pt x="399" y="645"/>
                    </a:lnTo>
                    <a:lnTo>
                      <a:pt x="394" y="645"/>
                    </a:lnTo>
                    <a:lnTo>
                      <a:pt x="387" y="645"/>
                    </a:lnTo>
                    <a:lnTo>
                      <a:pt x="381" y="645"/>
                    </a:lnTo>
                    <a:lnTo>
                      <a:pt x="376" y="645"/>
                    </a:lnTo>
                    <a:lnTo>
                      <a:pt x="369" y="645"/>
                    </a:lnTo>
                    <a:lnTo>
                      <a:pt x="363" y="645"/>
                    </a:lnTo>
                    <a:lnTo>
                      <a:pt x="356" y="645"/>
                    </a:lnTo>
                    <a:lnTo>
                      <a:pt x="355" y="645"/>
                    </a:lnTo>
                    <a:lnTo>
                      <a:pt x="352" y="645"/>
                    </a:lnTo>
                    <a:lnTo>
                      <a:pt x="354" y="639"/>
                    </a:lnTo>
                    <a:lnTo>
                      <a:pt x="355" y="635"/>
                    </a:lnTo>
                    <a:lnTo>
                      <a:pt x="355" y="634"/>
                    </a:lnTo>
                    <a:lnTo>
                      <a:pt x="354" y="632"/>
                    </a:lnTo>
                    <a:lnTo>
                      <a:pt x="353" y="631"/>
                    </a:lnTo>
                    <a:lnTo>
                      <a:pt x="352" y="630"/>
                    </a:lnTo>
                    <a:lnTo>
                      <a:pt x="351" y="630"/>
                    </a:lnTo>
                    <a:lnTo>
                      <a:pt x="350" y="630"/>
                    </a:lnTo>
                    <a:lnTo>
                      <a:pt x="349" y="631"/>
                    </a:lnTo>
                    <a:lnTo>
                      <a:pt x="347" y="632"/>
                    </a:lnTo>
                    <a:lnTo>
                      <a:pt x="345" y="638"/>
                    </a:lnTo>
                    <a:lnTo>
                      <a:pt x="344" y="638"/>
                    </a:lnTo>
                    <a:lnTo>
                      <a:pt x="342" y="645"/>
                    </a:lnTo>
                    <a:lnTo>
                      <a:pt x="341" y="645"/>
                    </a:lnTo>
                    <a:lnTo>
                      <a:pt x="338" y="645"/>
                    </a:lnTo>
                    <a:lnTo>
                      <a:pt x="333" y="645"/>
                    </a:lnTo>
                    <a:lnTo>
                      <a:pt x="327" y="645"/>
                    </a:lnTo>
                    <a:lnTo>
                      <a:pt x="321" y="645"/>
                    </a:lnTo>
                    <a:lnTo>
                      <a:pt x="316" y="645"/>
                    </a:lnTo>
                    <a:lnTo>
                      <a:pt x="309" y="645"/>
                    </a:lnTo>
                    <a:lnTo>
                      <a:pt x="303" y="645"/>
                    </a:lnTo>
                    <a:lnTo>
                      <a:pt x="298" y="645"/>
                    </a:lnTo>
                    <a:lnTo>
                      <a:pt x="292" y="645"/>
                    </a:lnTo>
                    <a:lnTo>
                      <a:pt x="286" y="645"/>
                    </a:lnTo>
                    <a:lnTo>
                      <a:pt x="281" y="645"/>
                    </a:lnTo>
                    <a:lnTo>
                      <a:pt x="275" y="645"/>
                    </a:lnTo>
                    <a:lnTo>
                      <a:pt x="269" y="645"/>
                    </a:lnTo>
                    <a:lnTo>
                      <a:pt x="264" y="645"/>
                    </a:lnTo>
                    <a:lnTo>
                      <a:pt x="257" y="645"/>
                    </a:lnTo>
                    <a:lnTo>
                      <a:pt x="251" y="645"/>
                    </a:lnTo>
                    <a:lnTo>
                      <a:pt x="246" y="645"/>
                    </a:lnTo>
                    <a:lnTo>
                      <a:pt x="240" y="645"/>
                    </a:lnTo>
                    <a:lnTo>
                      <a:pt x="234" y="645"/>
                    </a:lnTo>
                    <a:lnTo>
                      <a:pt x="229" y="645"/>
                    </a:lnTo>
                    <a:lnTo>
                      <a:pt x="223" y="645"/>
                    </a:lnTo>
                    <a:lnTo>
                      <a:pt x="217" y="645"/>
                    </a:lnTo>
                    <a:lnTo>
                      <a:pt x="211" y="645"/>
                    </a:lnTo>
                    <a:lnTo>
                      <a:pt x="205" y="645"/>
                    </a:lnTo>
                    <a:lnTo>
                      <a:pt x="199" y="645"/>
                    </a:lnTo>
                    <a:lnTo>
                      <a:pt x="194" y="645"/>
                    </a:lnTo>
                    <a:lnTo>
                      <a:pt x="188" y="645"/>
                    </a:lnTo>
                    <a:lnTo>
                      <a:pt x="182" y="645"/>
                    </a:lnTo>
                    <a:lnTo>
                      <a:pt x="177" y="645"/>
                    </a:lnTo>
                    <a:lnTo>
                      <a:pt x="171" y="645"/>
                    </a:lnTo>
                    <a:lnTo>
                      <a:pt x="165" y="645"/>
                    </a:lnTo>
                    <a:lnTo>
                      <a:pt x="158" y="645"/>
                    </a:lnTo>
                    <a:lnTo>
                      <a:pt x="153" y="645"/>
                    </a:lnTo>
                    <a:lnTo>
                      <a:pt x="147" y="645"/>
                    </a:lnTo>
                    <a:lnTo>
                      <a:pt x="142" y="645"/>
                    </a:lnTo>
                    <a:lnTo>
                      <a:pt x="136" y="645"/>
                    </a:lnTo>
                    <a:lnTo>
                      <a:pt x="130" y="645"/>
                    </a:lnTo>
                    <a:lnTo>
                      <a:pt x="125" y="645"/>
                    </a:lnTo>
                    <a:lnTo>
                      <a:pt x="119" y="645"/>
                    </a:lnTo>
                    <a:lnTo>
                      <a:pt x="112" y="645"/>
                    </a:lnTo>
                    <a:lnTo>
                      <a:pt x="106" y="645"/>
                    </a:lnTo>
                    <a:lnTo>
                      <a:pt x="101" y="645"/>
                    </a:lnTo>
                    <a:lnTo>
                      <a:pt x="95" y="645"/>
                    </a:lnTo>
                    <a:lnTo>
                      <a:pt x="89" y="645"/>
                    </a:lnTo>
                    <a:lnTo>
                      <a:pt x="84" y="645"/>
                    </a:lnTo>
                    <a:lnTo>
                      <a:pt x="78" y="645"/>
                    </a:lnTo>
                    <a:lnTo>
                      <a:pt x="73" y="645"/>
                    </a:lnTo>
                    <a:lnTo>
                      <a:pt x="66" y="645"/>
                    </a:lnTo>
                    <a:lnTo>
                      <a:pt x="60" y="645"/>
                    </a:lnTo>
                    <a:lnTo>
                      <a:pt x="54" y="645"/>
                    </a:lnTo>
                    <a:lnTo>
                      <a:pt x="49" y="645"/>
                    </a:lnTo>
                    <a:lnTo>
                      <a:pt x="43" y="645"/>
                    </a:lnTo>
                    <a:lnTo>
                      <a:pt x="37" y="645"/>
                    </a:lnTo>
                    <a:lnTo>
                      <a:pt x="32" y="645"/>
                    </a:lnTo>
                    <a:lnTo>
                      <a:pt x="26" y="645"/>
                    </a:lnTo>
                    <a:lnTo>
                      <a:pt x="20" y="645"/>
                    </a:lnTo>
                    <a:lnTo>
                      <a:pt x="14" y="645"/>
                    </a:lnTo>
                    <a:lnTo>
                      <a:pt x="8" y="645"/>
                    </a:lnTo>
                    <a:lnTo>
                      <a:pt x="2" y="645"/>
                    </a:lnTo>
                    <a:lnTo>
                      <a:pt x="0" y="645"/>
                    </a:lnTo>
                    <a:lnTo>
                      <a:pt x="0" y="6"/>
                    </a:lnTo>
                    <a:lnTo>
                      <a:pt x="7" y="4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6" y="0"/>
                    </a:lnTo>
                    <a:lnTo>
                      <a:pt x="50" y="7"/>
                    </a:lnTo>
                    <a:lnTo>
                      <a:pt x="67" y="9"/>
                    </a:lnTo>
                    <a:lnTo>
                      <a:pt x="68" y="9"/>
                    </a:lnTo>
                    <a:lnTo>
                      <a:pt x="69" y="10"/>
                    </a:lnTo>
                    <a:lnTo>
                      <a:pt x="73" y="10"/>
                    </a:lnTo>
                    <a:lnTo>
                      <a:pt x="74" y="10"/>
                    </a:lnTo>
                    <a:lnTo>
                      <a:pt x="77" y="12"/>
                    </a:lnTo>
                    <a:lnTo>
                      <a:pt x="80" y="12"/>
                    </a:lnTo>
                    <a:lnTo>
                      <a:pt x="83" y="12"/>
                    </a:lnTo>
                    <a:lnTo>
                      <a:pt x="85" y="11"/>
                    </a:lnTo>
                    <a:lnTo>
                      <a:pt x="86" y="11"/>
                    </a:lnTo>
                    <a:lnTo>
                      <a:pt x="87" y="12"/>
                    </a:lnTo>
                    <a:lnTo>
                      <a:pt x="87" y="14"/>
                    </a:lnTo>
                    <a:lnTo>
                      <a:pt x="88" y="14"/>
                    </a:lnTo>
                    <a:lnTo>
                      <a:pt x="89" y="14"/>
                    </a:lnTo>
                    <a:lnTo>
                      <a:pt x="92" y="15"/>
                    </a:lnTo>
                    <a:lnTo>
                      <a:pt x="95" y="16"/>
                    </a:lnTo>
                    <a:lnTo>
                      <a:pt x="99" y="16"/>
                    </a:lnTo>
                    <a:lnTo>
                      <a:pt x="101" y="17"/>
                    </a:lnTo>
                    <a:lnTo>
                      <a:pt x="102" y="17"/>
                    </a:lnTo>
                    <a:lnTo>
                      <a:pt x="103" y="17"/>
                    </a:lnTo>
                    <a:lnTo>
                      <a:pt x="108" y="17"/>
                    </a:lnTo>
                    <a:lnTo>
                      <a:pt x="109" y="17"/>
                    </a:lnTo>
                    <a:lnTo>
                      <a:pt x="109" y="18"/>
                    </a:lnTo>
                    <a:lnTo>
                      <a:pt x="109" y="19"/>
                    </a:lnTo>
                    <a:lnTo>
                      <a:pt x="110" y="20"/>
                    </a:lnTo>
                    <a:lnTo>
                      <a:pt x="110" y="21"/>
                    </a:lnTo>
                    <a:lnTo>
                      <a:pt x="110" y="23"/>
                    </a:lnTo>
                    <a:lnTo>
                      <a:pt x="111" y="25"/>
                    </a:lnTo>
                    <a:lnTo>
                      <a:pt x="113" y="26"/>
                    </a:lnTo>
                    <a:lnTo>
                      <a:pt x="114" y="27"/>
                    </a:lnTo>
                    <a:lnTo>
                      <a:pt x="117" y="28"/>
                    </a:lnTo>
                    <a:lnTo>
                      <a:pt x="120" y="28"/>
                    </a:lnTo>
                    <a:lnTo>
                      <a:pt x="121" y="29"/>
                    </a:lnTo>
                    <a:lnTo>
                      <a:pt x="123" y="29"/>
                    </a:lnTo>
                    <a:lnTo>
                      <a:pt x="125" y="29"/>
                    </a:lnTo>
                    <a:lnTo>
                      <a:pt x="127" y="31"/>
                    </a:lnTo>
                    <a:lnTo>
                      <a:pt x="130" y="29"/>
                    </a:lnTo>
                    <a:lnTo>
                      <a:pt x="138" y="26"/>
                    </a:lnTo>
                    <a:lnTo>
                      <a:pt x="139" y="26"/>
                    </a:lnTo>
                    <a:lnTo>
                      <a:pt x="139" y="27"/>
                    </a:lnTo>
                    <a:lnTo>
                      <a:pt x="139" y="28"/>
                    </a:lnTo>
                    <a:lnTo>
                      <a:pt x="139" y="29"/>
                    </a:lnTo>
                    <a:lnTo>
                      <a:pt x="140" y="29"/>
                    </a:lnTo>
                    <a:lnTo>
                      <a:pt x="140" y="33"/>
                    </a:lnTo>
                    <a:lnTo>
                      <a:pt x="142" y="35"/>
                    </a:lnTo>
                    <a:lnTo>
                      <a:pt x="143" y="36"/>
                    </a:lnTo>
                    <a:lnTo>
                      <a:pt x="146" y="36"/>
                    </a:lnTo>
                    <a:lnTo>
                      <a:pt x="156" y="36"/>
                    </a:lnTo>
                    <a:lnTo>
                      <a:pt x="157" y="36"/>
                    </a:lnTo>
                    <a:lnTo>
                      <a:pt x="157" y="37"/>
                    </a:lnTo>
                    <a:lnTo>
                      <a:pt x="158" y="37"/>
                    </a:lnTo>
                    <a:lnTo>
                      <a:pt x="158" y="38"/>
                    </a:lnTo>
                    <a:lnTo>
                      <a:pt x="160" y="38"/>
                    </a:lnTo>
                    <a:lnTo>
                      <a:pt x="162" y="38"/>
                    </a:lnTo>
                    <a:lnTo>
                      <a:pt x="163" y="38"/>
                    </a:lnTo>
                    <a:lnTo>
                      <a:pt x="165" y="38"/>
                    </a:lnTo>
                    <a:lnTo>
                      <a:pt x="166" y="38"/>
                    </a:lnTo>
                    <a:lnTo>
                      <a:pt x="168" y="38"/>
                    </a:lnTo>
                    <a:lnTo>
                      <a:pt x="170" y="37"/>
                    </a:lnTo>
                    <a:lnTo>
                      <a:pt x="172" y="37"/>
                    </a:lnTo>
                    <a:lnTo>
                      <a:pt x="173" y="37"/>
                    </a:lnTo>
                    <a:lnTo>
                      <a:pt x="174" y="37"/>
                    </a:lnTo>
                    <a:lnTo>
                      <a:pt x="174" y="38"/>
                    </a:lnTo>
                    <a:lnTo>
                      <a:pt x="175" y="40"/>
                    </a:lnTo>
                    <a:lnTo>
                      <a:pt x="178" y="40"/>
                    </a:lnTo>
                    <a:lnTo>
                      <a:pt x="179" y="40"/>
                    </a:lnTo>
                    <a:lnTo>
                      <a:pt x="180" y="40"/>
                    </a:lnTo>
                    <a:lnTo>
                      <a:pt x="180" y="41"/>
                    </a:lnTo>
                    <a:lnTo>
                      <a:pt x="191" y="44"/>
                    </a:lnTo>
                    <a:lnTo>
                      <a:pt x="194" y="45"/>
                    </a:lnTo>
                    <a:lnTo>
                      <a:pt x="195" y="46"/>
                    </a:lnTo>
                    <a:lnTo>
                      <a:pt x="196" y="46"/>
                    </a:lnTo>
                    <a:lnTo>
                      <a:pt x="197" y="49"/>
                    </a:lnTo>
                    <a:lnTo>
                      <a:pt x="197" y="50"/>
                    </a:lnTo>
                    <a:lnTo>
                      <a:pt x="198" y="50"/>
                    </a:lnTo>
                    <a:lnTo>
                      <a:pt x="208" y="56"/>
                    </a:lnTo>
                    <a:lnTo>
                      <a:pt x="218" y="54"/>
                    </a:lnTo>
                    <a:lnTo>
                      <a:pt x="220" y="54"/>
                    </a:lnTo>
                    <a:lnTo>
                      <a:pt x="229" y="50"/>
                    </a:lnTo>
                    <a:lnTo>
                      <a:pt x="237" y="46"/>
                    </a:lnTo>
                    <a:lnTo>
                      <a:pt x="240" y="44"/>
                    </a:lnTo>
                    <a:lnTo>
                      <a:pt x="242" y="42"/>
                    </a:lnTo>
                    <a:lnTo>
                      <a:pt x="243" y="42"/>
                    </a:lnTo>
                    <a:lnTo>
                      <a:pt x="243" y="41"/>
                    </a:lnTo>
                    <a:lnTo>
                      <a:pt x="252" y="35"/>
                    </a:lnTo>
                    <a:lnTo>
                      <a:pt x="254" y="33"/>
                    </a:lnTo>
                    <a:lnTo>
                      <a:pt x="255" y="33"/>
                    </a:lnTo>
                    <a:lnTo>
                      <a:pt x="257" y="33"/>
                    </a:lnTo>
                    <a:lnTo>
                      <a:pt x="259" y="29"/>
                    </a:lnTo>
                    <a:lnTo>
                      <a:pt x="258" y="29"/>
                    </a:lnTo>
                    <a:lnTo>
                      <a:pt x="259" y="28"/>
                    </a:lnTo>
                    <a:lnTo>
                      <a:pt x="260" y="29"/>
                    </a:lnTo>
                    <a:lnTo>
                      <a:pt x="261" y="28"/>
                    </a:lnTo>
                    <a:lnTo>
                      <a:pt x="264" y="26"/>
                    </a:lnTo>
                    <a:lnTo>
                      <a:pt x="265" y="25"/>
                    </a:lnTo>
                    <a:lnTo>
                      <a:pt x="266" y="25"/>
                    </a:lnTo>
                    <a:lnTo>
                      <a:pt x="267" y="23"/>
                    </a:lnTo>
                    <a:lnTo>
                      <a:pt x="268" y="23"/>
                    </a:lnTo>
                    <a:lnTo>
                      <a:pt x="269" y="21"/>
                    </a:lnTo>
                    <a:lnTo>
                      <a:pt x="269" y="20"/>
                    </a:lnTo>
                    <a:lnTo>
                      <a:pt x="271" y="20"/>
                    </a:lnTo>
                    <a:lnTo>
                      <a:pt x="271" y="21"/>
                    </a:lnTo>
                    <a:lnTo>
                      <a:pt x="272" y="23"/>
                    </a:lnTo>
                    <a:lnTo>
                      <a:pt x="273" y="24"/>
                    </a:lnTo>
                    <a:lnTo>
                      <a:pt x="275" y="24"/>
                    </a:lnTo>
                    <a:lnTo>
                      <a:pt x="277" y="24"/>
                    </a:lnTo>
                    <a:lnTo>
                      <a:pt x="276" y="25"/>
                    </a:lnTo>
                    <a:lnTo>
                      <a:pt x="275" y="25"/>
                    </a:lnTo>
                    <a:lnTo>
                      <a:pt x="275" y="26"/>
                    </a:lnTo>
                    <a:lnTo>
                      <a:pt x="275" y="27"/>
                    </a:lnTo>
                    <a:lnTo>
                      <a:pt x="276" y="27"/>
                    </a:lnTo>
                    <a:lnTo>
                      <a:pt x="276" y="28"/>
                    </a:lnTo>
                    <a:lnTo>
                      <a:pt x="278" y="26"/>
                    </a:lnTo>
                    <a:lnTo>
                      <a:pt x="278" y="27"/>
                    </a:lnTo>
                    <a:lnTo>
                      <a:pt x="280" y="28"/>
                    </a:lnTo>
                    <a:lnTo>
                      <a:pt x="280" y="27"/>
                    </a:lnTo>
                    <a:lnTo>
                      <a:pt x="282" y="26"/>
                    </a:lnTo>
                    <a:lnTo>
                      <a:pt x="282" y="25"/>
                    </a:lnTo>
                    <a:lnTo>
                      <a:pt x="283" y="25"/>
                    </a:lnTo>
                    <a:lnTo>
                      <a:pt x="283" y="26"/>
                    </a:lnTo>
                    <a:lnTo>
                      <a:pt x="284" y="26"/>
                    </a:lnTo>
                    <a:lnTo>
                      <a:pt x="284" y="24"/>
                    </a:lnTo>
                    <a:lnTo>
                      <a:pt x="283" y="24"/>
                    </a:lnTo>
                    <a:lnTo>
                      <a:pt x="282" y="25"/>
                    </a:lnTo>
                    <a:lnTo>
                      <a:pt x="281" y="25"/>
                    </a:lnTo>
                    <a:lnTo>
                      <a:pt x="281" y="24"/>
                    </a:lnTo>
                    <a:lnTo>
                      <a:pt x="282" y="24"/>
                    </a:lnTo>
                    <a:lnTo>
                      <a:pt x="281" y="24"/>
                    </a:lnTo>
                    <a:lnTo>
                      <a:pt x="277" y="24"/>
                    </a:lnTo>
                    <a:lnTo>
                      <a:pt x="280" y="23"/>
                    </a:lnTo>
                    <a:lnTo>
                      <a:pt x="282" y="21"/>
                    </a:lnTo>
                    <a:lnTo>
                      <a:pt x="285" y="18"/>
                    </a:lnTo>
                    <a:lnTo>
                      <a:pt x="286" y="17"/>
                    </a:lnTo>
                    <a:lnTo>
                      <a:pt x="287" y="14"/>
                    </a:lnTo>
                    <a:lnTo>
                      <a:pt x="287" y="11"/>
                    </a:lnTo>
                    <a:lnTo>
                      <a:pt x="287" y="8"/>
                    </a:lnTo>
                    <a:lnTo>
                      <a:pt x="287" y="10"/>
                    </a:lnTo>
                    <a:lnTo>
                      <a:pt x="289" y="11"/>
                    </a:lnTo>
                    <a:lnTo>
                      <a:pt x="289" y="12"/>
                    </a:lnTo>
                    <a:lnTo>
                      <a:pt x="290" y="12"/>
                    </a:lnTo>
                    <a:lnTo>
                      <a:pt x="289" y="11"/>
                    </a:lnTo>
                    <a:lnTo>
                      <a:pt x="287" y="9"/>
                    </a:lnTo>
                    <a:lnTo>
                      <a:pt x="287" y="8"/>
                    </a:lnTo>
                    <a:lnTo>
                      <a:pt x="290" y="9"/>
                    </a:lnTo>
                    <a:lnTo>
                      <a:pt x="292" y="10"/>
                    </a:lnTo>
                    <a:lnTo>
                      <a:pt x="293" y="11"/>
                    </a:lnTo>
                    <a:lnTo>
                      <a:pt x="295" y="11"/>
                    </a:lnTo>
                    <a:lnTo>
                      <a:pt x="299" y="11"/>
                    </a:lnTo>
                    <a:lnTo>
                      <a:pt x="307" y="9"/>
                    </a:lnTo>
                    <a:lnTo>
                      <a:pt x="325" y="2"/>
                    </a:lnTo>
                    <a:lnTo>
                      <a:pt x="324" y="2"/>
                    </a:lnTo>
                    <a:lnTo>
                      <a:pt x="318" y="4"/>
                    </a:lnTo>
                    <a:lnTo>
                      <a:pt x="313" y="8"/>
                    </a:lnTo>
                    <a:lnTo>
                      <a:pt x="310" y="9"/>
                    </a:lnTo>
                    <a:lnTo>
                      <a:pt x="308" y="11"/>
                    </a:lnTo>
                    <a:lnTo>
                      <a:pt x="307" y="11"/>
                    </a:lnTo>
                    <a:lnTo>
                      <a:pt x="306" y="11"/>
                    </a:lnTo>
                    <a:lnTo>
                      <a:pt x="303" y="12"/>
                    </a:lnTo>
                    <a:lnTo>
                      <a:pt x="303" y="14"/>
                    </a:lnTo>
                    <a:lnTo>
                      <a:pt x="300" y="14"/>
                    </a:lnTo>
                    <a:lnTo>
                      <a:pt x="299" y="15"/>
                    </a:lnTo>
                    <a:lnTo>
                      <a:pt x="299" y="16"/>
                    </a:lnTo>
                    <a:lnTo>
                      <a:pt x="300" y="16"/>
                    </a:lnTo>
                    <a:lnTo>
                      <a:pt x="301" y="16"/>
                    </a:lnTo>
                    <a:lnTo>
                      <a:pt x="302" y="16"/>
                    </a:lnTo>
                    <a:lnTo>
                      <a:pt x="303" y="16"/>
                    </a:lnTo>
                    <a:lnTo>
                      <a:pt x="306" y="16"/>
                    </a:lnTo>
                    <a:lnTo>
                      <a:pt x="306" y="15"/>
                    </a:lnTo>
                    <a:lnTo>
                      <a:pt x="307" y="14"/>
                    </a:lnTo>
                    <a:lnTo>
                      <a:pt x="308" y="14"/>
                    </a:lnTo>
                    <a:lnTo>
                      <a:pt x="309" y="15"/>
                    </a:lnTo>
                    <a:lnTo>
                      <a:pt x="310" y="16"/>
                    </a:lnTo>
                    <a:lnTo>
                      <a:pt x="310" y="15"/>
                    </a:lnTo>
                    <a:lnTo>
                      <a:pt x="311" y="14"/>
                    </a:lnTo>
                    <a:lnTo>
                      <a:pt x="312" y="12"/>
                    </a:lnTo>
                    <a:lnTo>
                      <a:pt x="313" y="12"/>
                    </a:lnTo>
                    <a:lnTo>
                      <a:pt x="315" y="12"/>
                    </a:lnTo>
                    <a:lnTo>
                      <a:pt x="316" y="12"/>
                    </a:lnTo>
                    <a:lnTo>
                      <a:pt x="316" y="14"/>
                    </a:lnTo>
                    <a:lnTo>
                      <a:pt x="317" y="14"/>
                    </a:lnTo>
                    <a:lnTo>
                      <a:pt x="318" y="12"/>
                    </a:lnTo>
                    <a:lnTo>
                      <a:pt x="319" y="14"/>
                    </a:lnTo>
                    <a:lnTo>
                      <a:pt x="320" y="14"/>
                    </a:lnTo>
                    <a:lnTo>
                      <a:pt x="321" y="12"/>
                    </a:lnTo>
                    <a:lnTo>
                      <a:pt x="323" y="12"/>
                    </a:lnTo>
                    <a:lnTo>
                      <a:pt x="323" y="11"/>
                    </a:lnTo>
                    <a:lnTo>
                      <a:pt x="325" y="12"/>
                    </a:lnTo>
                    <a:lnTo>
                      <a:pt x="326" y="12"/>
                    </a:lnTo>
                    <a:lnTo>
                      <a:pt x="326" y="11"/>
                    </a:lnTo>
                    <a:lnTo>
                      <a:pt x="326" y="10"/>
                    </a:lnTo>
                    <a:lnTo>
                      <a:pt x="326" y="9"/>
                    </a:lnTo>
                    <a:lnTo>
                      <a:pt x="327" y="8"/>
                    </a:lnTo>
                    <a:lnTo>
                      <a:pt x="327" y="7"/>
                    </a:lnTo>
                    <a:lnTo>
                      <a:pt x="328" y="7"/>
                    </a:lnTo>
                    <a:lnTo>
                      <a:pt x="330" y="7"/>
                    </a:lnTo>
                    <a:lnTo>
                      <a:pt x="332" y="8"/>
                    </a:lnTo>
                    <a:lnTo>
                      <a:pt x="332" y="9"/>
                    </a:lnTo>
                    <a:lnTo>
                      <a:pt x="333" y="9"/>
                    </a:lnTo>
                    <a:lnTo>
                      <a:pt x="334" y="8"/>
                    </a:lnTo>
                    <a:lnTo>
                      <a:pt x="333" y="8"/>
                    </a:lnTo>
                    <a:lnTo>
                      <a:pt x="333" y="7"/>
                    </a:lnTo>
                    <a:lnTo>
                      <a:pt x="334" y="7"/>
                    </a:lnTo>
                    <a:lnTo>
                      <a:pt x="333" y="6"/>
                    </a:lnTo>
                    <a:lnTo>
                      <a:pt x="330" y="3"/>
                    </a:lnTo>
                    <a:lnTo>
                      <a:pt x="327" y="2"/>
                    </a:lnTo>
                    <a:lnTo>
                      <a:pt x="325" y="2"/>
                    </a:lnTo>
                    <a:lnTo>
                      <a:pt x="327" y="1"/>
                    </a:lnTo>
                    <a:lnTo>
                      <a:pt x="332" y="1"/>
                    </a:lnTo>
                    <a:lnTo>
                      <a:pt x="334" y="1"/>
                    </a:lnTo>
                    <a:lnTo>
                      <a:pt x="340" y="2"/>
                    </a:lnTo>
                    <a:lnTo>
                      <a:pt x="346" y="6"/>
                    </a:lnTo>
                    <a:lnTo>
                      <a:pt x="349" y="7"/>
                    </a:lnTo>
                    <a:lnTo>
                      <a:pt x="351" y="9"/>
                    </a:lnTo>
                    <a:lnTo>
                      <a:pt x="358" y="11"/>
                    </a:lnTo>
                    <a:lnTo>
                      <a:pt x="359" y="12"/>
                    </a:lnTo>
                    <a:lnTo>
                      <a:pt x="360" y="12"/>
                    </a:lnTo>
                    <a:lnTo>
                      <a:pt x="361" y="12"/>
                    </a:lnTo>
                    <a:lnTo>
                      <a:pt x="370" y="9"/>
                    </a:lnTo>
                    <a:lnTo>
                      <a:pt x="376" y="7"/>
                    </a:lnTo>
                    <a:lnTo>
                      <a:pt x="378" y="6"/>
                    </a:lnTo>
                    <a:lnTo>
                      <a:pt x="380" y="6"/>
                    </a:lnTo>
                    <a:lnTo>
                      <a:pt x="383" y="7"/>
                    </a:lnTo>
                    <a:lnTo>
                      <a:pt x="383" y="9"/>
                    </a:lnTo>
                    <a:lnTo>
                      <a:pt x="384" y="9"/>
                    </a:lnTo>
                    <a:lnTo>
                      <a:pt x="385" y="12"/>
                    </a:lnTo>
                    <a:lnTo>
                      <a:pt x="386" y="14"/>
                    </a:lnTo>
                    <a:lnTo>
                      <a:pt x="387" y="15"/>
                    </a:lnTo>
                    <a:lnTo>
                      <a:pt x="389" y="17"/>
                    </a:lnTo>
                    <a:lnTo>
                      <a:pt x="390" y="18"/>
                    </a:lnTo>
                    <a:lnTo>
                      <a:pt x="392" y="18"/>
                    </a:lnTo>
                    <a:lnTo>
                      <a:pt x="393" y="19"/>
                    </a:lnTo>
                    <a:lnTo>
                      <a:pt x="394" y="20"/>
                    </a:lnTo>
                    <a:lnTo>
                      <a:pt x="395" y="20"/>
                    </a:lnTo>
                    <a:lnTo>
                      <a:pt x="397" y="23"/>
                    </a:lnTo>
                    <a:lnTo>
                      <a:pt x="396" y="23"/>
                    </a:lnTo>
                    <a:lnTo>
                      <a:pt x="389" y="18"/>
                    </a:lnTo>
                    <a:lnTo>
                      <a:pt x="390" y="18"/>
                    </a:lnTo>
                    <a:lnTo>
                      <a:pt x="390" y="19"/>
                    </a:lnTo>
                    <a:lnTo>
                      <a:pt x="390" y="18"/>
                    </a:lnTo>
                    <a:lnTo>
                      <a:pt x="389" y="18"/>
                    </a:lnTo>
                    <a:lnTo>
                      <a:pt x="388" y="18"/>
                    </a:lnTo>
                    <a:lnTo>
                      <a:pt x="388" y="17"/>
                    </a:lnTo>
                    <a:lnTo>
                      <a:pt x="387" y="16"/>
                    </a:lnTo>
                    <a:lnTo>
                      <a:pt x="386" y="16"/>
                    </a:lnTo>
                    <a:lnTo>
                      <a:pt x="385" y="16"/>
                    </a:lnTo>
                    <a:lnTo>
                      <a:pt x="385" y="15"/>
                    </a:lnTo>
                    <a:lnTo>
                      <a:pt x="385" y="14"/>
                    </a:lnTo>
                    <a:lnTo>
                      <a:pt x="384" y="14"/>
                    </a:lnTo>
                    <a:lnTo>
                      <a:pt x="384" y="12"/>
                    </a:lnTo>
                    <a:lnTo>
                      <a:pt x="385" y="12"/>
                    </a:lnTo>
                    <a:lnTo>
                      <a:pt x="383" y="9"/>
                    </a:lnTo>
                    <a:lnTo>
                      <a:pt x="381" y="8"/>
                    </a:lnTo>
                    <a:lnTo>
                      <a:pt x="380" y="7"/>
                    </a:lnTo>
                    <a:lnTo>
                      <a:pt x="380" y="6"/>
                    </a:lnTo>
                    <a:lnTo>
                      <a:pt x="380" y="7"/>
                    </a:lnTo>
                    <a:lnTo>
                      <a:pt x="379" y="6"/>
                    </a:lnTo>
                    <a:lnTo>
                      <a:pt x="378" y="7"/>
                    </a:lnTo>
                    <a:lnTo>
                      <a:pt x="378" y="8"/>
                    </a:lnTo>
                    <a:lnTo>
                      <a:pt x="377" y="7"/>
                    </a:lnTo>
                    <a:lnTo>
                      <a:pt x="377" y="8"/>
                    </a:lnTo>
                    <a:lnTo>
                      <a:pt x="376" y="8"/>
                    </a:lnTo>
                    <a:lnTo>
                      <a:pt x="378" y="8"/>
                    </a:lnTo>
                    <a:lnTo>
                      <a:pt x="377" y="9"/>
                    </a:lnTo>
                    <a:lnTo>
                      <a:pt x="378" y="11"/>
                    </a:lnTo>
                    <a:lnTo>
                      <a:pt x="378" y="12"/>
                    </a:lnTo>
                    <a:lnTo>
                      <a:pt x="378" y="14"/>
                    </a:lnTo>
                    <a:lnTo>
                      <a:pt x="378" y="12"/>
                    </a:lnTo>
                    <a:lnTo>
                      <a:pt x="377" y="11"/>
                    </a:lnTo>
                    <a:lnTo>
                      <a:pt x="376" y="11"/>
                    </a:lnTo>
                    <a:lnTo>
                      <a:pt x="376" y="10"/>
                    </a:lnTo>
                    <a:lnTo>
                      <a:pt x="376" y="11"/>
                    </a:lnTo>
                    <a:lnTo>
                      <a:pt x="375" y="12"/>
                    </a:lnTo>
                    <a:lnTo>
                      <a:pt x="376" y="12"/>
                    </a:lnTo>
                    <a:lnTo>
                      <a:pt x="376" y="11"/>
                    </a:lnTo>
                    <a:lnTo>
                      <a:pt x="376" y="12"/>
                    </a:lnTo>
                    <a:lnTo>
                      <a:pt x="377" y="12"/>
                    </a:lnTo>
                    <a:lnTo>
                      <a:pt x="377" y="14"/>
                    </a:lnTo>
                    <a:lnTo>
                      <a:pt x="378" y="14"/>
                    </a:lnTo>
                    <a:lnTo>
                      <a:pt x="378" y="15"/>
                    </a:lnTo>
                    <a:lnTo>
                      <a:pt x="377" y="15"/>
                    </a:lnTo>
                    <a:lnTo>
                      <a:pt x="376" y="14"/>
                    </a:lnTo>
                    <a:lnTo>
                      <a:pt x="376" y="15"/>
                    </a:lnTo>
                    <a:lnTo>
                      <a:pt x="376" y="16"/>
                    </a:lnTo>
                    <a:lnTo>
                      <a:pt x="376" y="17"/>
                    </a:lnTo>
                    <a:lnTo>
                      <a:pt x="376" y="18"/>
                    </a:lnTo>
                    <a:lnTo>
                      <a:pt x="377" y="18"/>
                    </a:lnTo>
                    <a:lnTo>
                      <a:pt x="376" y="18"/>
                    </a:lnTo>
                    <a:lnTo>
                      <a:pt x="375" y="18"/>
                    </a:lnTo>
                    <a:lnTo>
                      <a:pt x="373" y="18"/>
                    </a:lnTo>
                    <a:lnTo>
                      <a:pt x="373" y="19"/>
                    </a:lnTo>
                    <a:lnTo>
                      <a:pt x="373" y="20"/>
                    </a:lnTo>
                    <a:lnTo>
                      <a:pt x="373" y="21"/>
                    </a:lnTo>
                    <a:lnTo>
                      <a:pt x="372" y="21"/>
                    </a:lnTo>
                    <a:lnTo>
                      <a:pt x="371" y="23"/>
                    </a:lnTo>
                    <a:lnTo>
                      <a:pt x="371" y="24"/>
                    </a:lnTo>
                    <a:lnTo>
                      <a:pt x="372" y="24"/>
                    </a:lnTo>
                    <a:lnTo>
                      <a:pt x="373" y="24"/>
                    </a:lnTo>
                    <a:lnTo>
                      <a:pt x="375" y="24"/>
                    </a:lnTo>
                    <a:lnTo>
                      <a:pt x="376" y="24"/>
                    </a:lnTo>
                    <a:lnTo>
                      <a:pt x="376" y="25"/>
                    </a:lnTo>
                    <a:lnTo>
                      <a:pt x="376" y="26"/>
                    </a:lnTo>
                    <a:lnTo>
                      <a:pt x="377" y="26"/>
                    </a:lnTo>
                    <a:lnTo>
                      <a:pt x="378" y="27"/>
                    </a:lnTo>
                    <a:lnTo>
                      <a:pt x="379" y="27"/>
                    </a:lnTo>
                    <a:lnTo>
                      <a:pt x="379" y="26"/>
                    </a:lnTo>
                    <a:lnTo>
                      <a:pt x="380" y="26"/>
                    </a:lnTo>
                    <a:lnTo>
                      <a:pt x="379" y="26"/>
                    </a:lnTo>
                    <a:lnTo>
                      <a:pt x="379" y="27"/>
                    </a:lnTo>
                    <a:lnTo>
                      <a:pt x="380" y="27"/>
                    </a:lnTo>
                    <a:lnTo>
                      <a:pt x="379" y="27"/>
                    </a:lnTo>
                    <a:lnTo>
                      <a:pt x="379" y="28"/>
                    </a:lnTo>
                    <a:lnTo>
                      <a:pt x="380" y="28"/>
                    </a:lnTo>
                    <a:lnTo>
                      <a:pt x="379" y="28"/>
                    </a:lnTo>
                    <a:lnTo>
                      <a:pt x="379" y="29"/>
                    </a:lnTo>
                    <a:lnTo>
                      <a:pt x="380" y="29"/>
                    </a:lnTo>
                    <a:lnTo>
                      <a:pt x="380" y="28"/>
                    </a:lnTo>
                    <a:lnTo>
                      <a:pt x="380" y="29"/>
                    </a:lnTo>
                    <a:lnTo>
                      <a:pt x="380" y="28"/>
                    </a:lnTo>
                    <a:lnTo>
                      <a:pt x="381" y="28"/>
                    </a:lnTo>
                    <a:lnTo>
                      <a:pt x="381" y="29"/>
                    </a:lnTo>
                    <a:lnTo>
                      <a:pt x="381" y="31"/>
                    </a:lnTo>
                    <a:lnTo>
                      <a:pt x="381" y="29"/>
                    </a:lnTo>
                    <a:lnTo>
                      <a:pt x="383" y="28"/>
                    </a:lnTo>
                    <a:lnTo>
                      <a:pt x="384" y="28"/>
                    </a:lnTo>
                    <a:lnTo>
                      <a:pt x="385" y="27"/>
                    </a:lnTo>
                    <a:lnTo>
                      <a:pt x="386" y="27"/>
                    </a:lnTo>
                    <a:lnTo>
                      <a:pt x="385" y="27"/>
                    </a:lnTo>
                    <a:lnTo>
                      <a:pt x="385" y="28"/>
                    </a:lnTo>
                    <a:lnTo>
                      <a:pt x="386" y="28"/>
                    </a:lnTo>
                    <a:lnTo>
                      <a:pt x="387" y="28"/>
                    </a:lnTo>
                    <a:lnTo>
                      <a:pt x="387" y="27"/>
                    </a:lnTo>
                    <a:lnTo>
                      <a:pt x="388" y="28"/>
                    </a:lnTo>
                    <a:lnTo>
                      <a:pt x="387" y="28"/>
                    </a:lnTo>
                    <a:lnTo>
                      <a:pt x="387" y="29"/>
                    </a:lnTo>
                    <a:lnTo>
                      <a:pt x="388" y="29"/>
                    </a:lnTo>
                    <a:lnTo>
                      <a:pt x="388" y="31"/>
                    </a:lnTo>
                    <a:lnTo>
                      <a:pt x="387" y="31"/>
                    </a:lnTo>
                    <a:lnTo>
                      <a:pt x="387" y="32"/>
                    </a:lnTo>
                    <a:lnTo>
                      <a:pt x="388" y="32"/>
                    </a:lnTo>
                    <a:lnTo>
                      <a:pt x="388" y="33"/>
                    </a:lnTo>
                    <a:lnTo>
                      <a:pt x="386" y="34"/>
                    </a:lnTo>
                    <a:lnTo>
                      <a:pt x="387" y="34"/>
                    </a:lnTo>
                    <a:lnTo>
                      <a:pt x="388" y="34"/>
                    </a:lnTo>
                    <a:lnTo>
                      <a:pt x="388" y="33"/>
                    </a:lnTo>
                    <a:lnTo>
                      <a:pt x="388" y="34"/>
                    </a:lnTo>
                    <a:lnTo>
                      <a:pt x="389" y="34"/>
                    </a:lnTo>
                    <a:lnTo>
                      <a:pt x="389" y="35"/>
                    </a:lnTo>
                    <a:lnTo>
                      <a:pt x="389" y="36"/>
                    </a:lnTo>
                    <a:lnTo>
                      <a:pt x="388" y="36"/>
                    </a:lnTo>
                    <a:lnTo>
                      <a:pt x="388" y="37"/>
                    </a:lnTo>
                    <a:lnTo>
                      <a:pt x="389" y="37"/>
                    </a:lnTo>
                    <a:lnTo>
                      <a:pt x="390" y="37"/>
                    </a:lnTo>
                    <a:lnTo>
                      <a:pt x="390" y="38"/>
                    </a:lnTo>
                    <a:lnTo>
                      <a:pt x="392" y="38"/>
                    </a:lnTo>
                    <a:lnTo>
                      <a:pt x="392" y="40"/>
                    </a:lnTo>
                    <a:lnTo>
                      <a:pt x="393" y="40"/>
                    </a:lnTo>
                    <a:lnTo>
                      <a:pt x="394" y="38"/>
                    </a:lnTo>
                    <a:lnTo>
                      <a:pt x="393" y="38"/>
                    </a:lnTo>
                    <a:lnTo>
                      <a:pt x="392" y="38"/>
                    </a:lnTo>
                    <a:lnTo>
                      <a:pt x="392" y="37"/>
                    </a:lnTo>
                    <a:lnTo>
                      <a:pt x="392" y="36"/>
                    </a:lnTo>
                    <a:lnTo>
                      <a:pt x="393" y="36"/>
                    </a:lnTo>
                    <a:lnTo>
                      <a:pt x="394" y="37"/>
                    </a:lnTo>
                    <a:lnTo>
                      <a:pt x="394" y="36"/>
                    </a:lnTo>
                    <a:lnTo>
                      <a:pt x="395" y="36"/>
                    </a:lnTo>
                    <a:lnTo>
                      <a:pt x="395" y="35"/>
                    </a:lnTo>
                    <a:lnTo>
                      <a:pt x="396" y="35"/>
                    </a:lnTo>
                    <a:lnTo>
                      <a:pt x="396" y="34"/>
                    </a:lnTo>
                    <a:lnTo>
                      <a:pt x="397" y="34"/>
                    </a:lnTo>
                    <a:lnTo>
                      <a:pt x="397" y="35"/>
                    </a:lnTo>
                    <a:lnTo>
                      <a:pt x="398" y="36"/>
                    </a:lnTo>
                    <a:lnTo>
                      <a:pt x="399" y="36"/>
                    </a:lnTo>
                    <a:lnTo>
                      <a:pt x="401" y="35"/>
                    </a:lnTo>
                    <a:lnTo>
                      <a:pt x="402" y="35"/>
                    </a:lnTo>
                    <a:lnTo>
                      <a:pt x="403" y="34"/>
                    </a:lnTo>
                    <a:lnTo>
                      <a:pt x="402" y="33"/>
                    </a:lnTo>
                    <a:lnTo>
                      <a:pt x="401" y="32"/>
                    </a:lnTo>
                    <a:lnTo>
                      <a:pt x="403" y="32"/>
                    </a:lnTo>
                    <a:lnTo>
                      <a:pt x="403" y="29"/>
                    </a:lnTo>
                    <a:lnTo>
                      <a:pt x="403" y="28"/>
                    </a:lnTo>
                    <a:lnTo>
                      <a:pt x="403" y="27"/>
                    </a:lnTo>
                    <a:lnTo>
                      <a:pt x="402" y="26"/>
                    </a:lnTo>
                    <a:lnTo>
                      <a:pt x="402" y="25"/>
                    </a:lnTo>
                    <a:lnTo>
                      <a:pt x="403" y="25"/>
                    </a:lnTo>
                    <a:lnTo>
                      <a:pt x="402" y="24"/>
                    </a:lnTo>
                    <a:lnTo>
                      <a:pt x="401" y="24"/>
                    </a:lnTo>
                    <a:lnTo>
                      <a:pt x="399" y="24"/>
                    </a:lnTo>
                    <a:lnTo>
                      <a:pt x="398" y="24"/>
                    </a:lnTo>
                    <a:lnTo>
                      <a:pt x="398" y="23"/>
                    </a:lnTo>
                    <a:lnTo>
                      <a:pt x="399" y="23"/>
                    </a:lnTo>
                    <a:lnTo>
                      <a:pt x="401" y="23"/>
                    </a:lnTo>
                    <a:lnTo>
                      <a:pt x="403" y="24"/>
                    </a:lnTo>
                    <a:lnTo>
                      <a:pt x="404" y="24"/>
                    </a:lnTo>
                    <a:lnTo>
                      <a:pt x="405" y="24"/>
                    </a:lnTo>
                    <a:lnTo>
                      <a:pt x="405" y="25"/>
                    </a:lnTo>
                    <a:lnTo>
                      <a:pt x="406" y="26"/>
                    </a:lnTo>
                    <a:lnTo>
                      <a:pt x="407" y="27"/>
                    </a:lnTo>
                    <a:lnTo>
                      <a:pt x="409" y="27"/>
                    </a:lnTo>
                    <a:lnTo>
                      <a:pt x="410" y="28"/>
                    </a:lnTo>
                    <a:lnTo>
                      <a:pt x="411" y="29"/>
                    </a:lnTo>
                    <a:lnTo>
                      <a:pt x="413" y="32"/>
                    </a:lnTo>
                    <a:lnTo>
                      <a:pt x="414" y="33"/>
                    </a:lnTo>
                    <a:lnTo>
                      <a:pt x="415" y="35"/>
                    </a:lnTo>
                    <a:lnTo>
                      <a:pt x="418" y="37"/>
                    </a:lnTo>
                    <a:lnTo>
                      <a:pt x="419" y="38"/>
                    </a:lnTo>
                    <a:lnTo>
                      <a:pt x="421" y="38"/>
                    </a:lnTo>
                    <a:lnTo>
                      <a:pt x="424" y="38"/>
                    </a:lnTo>
                    <a:lnTo>
                      <a:pt x="427" y="38"/>
                    </a:lnTo>
                    <a:lnTo>
                      <a:pt x="431" y="37"/>
                    </a:lnTo>
                    <a:lnTo>
                      <a:pt x="436" y="35"/>
                    </a:lnTo>
                    <a:lnTo>
                      <a:pt x="437" y="34"/>
                    </a:lnTo>
                    <a:lnTo>
                      <a:pt x="439" y="33"/>
                    </a:lnTo>
                    <a:lnTo>
                      <a:pt x="440" y="33"/>
                    </a:lnTo>
                    <a:lnTo>
                      <a:pt x="439" y="34"/>
                    </a:lnTo>
                    <a:lnTo>
                      <a:pt x="436" y="36"/>
                    </a:lnTo>
                    <a:lnTo>
                      <a:pt x="433" y="36"/>
                    </a:lnTo>
                    <a:lnTo>
                      <a:pt x="430" y="38"/>
                    </a:lnTo>
                    <a:lnTo>
                      <a:pt x="426" y="40"/>
                    </a:lnTo>
                    <a:lnTo>
                      <a:pt x="428" y="40"/>
                    </a:lnTo>
                    <a:lnTo>
                      <a:pt x="427" y="41"/>
                    </a:lnTo>
                    <a:lnTo>
                      <a:pt x="429" y="41"/>
                    </a:lnTo>
                    <a:lnTo>
                      <a:pt x="430" y="40"/>
                    </a:lnTo>
                    <a:lnTo>
                      <a:pt x="431" y="40"/>
                    </a:lnTo>
                    <a:lnTo>
                      <a:pt x="435" y="37"/>
                    </a:lnTo>
                    <a:lnTo>
                      <a:pt x="438" y="36"/>
                    </a:lnTo>
                    <a:lnTo>
                      <a:pt x="439" y="36"/>
                    </a:lnTo>
                    <a:lnTo>
                      <a:pt x="440" y="36"/>
                    </a:lnTo>
                    <a:lnTo>
                      <a:pt x="440" y="37"/>
                    </a:lnTo>
                    <a:lnTo>
                      <a:pt x="439" y="37"/>
                    </a:lnTo>
                    <a:lnTo>
                      <a:pt x="440" y="37"/>
                    </a:lnTo>
                    <a:lnTo>
                      <a:pt x="441" y="36"/>
                    </a:lnTo>
                    <a:lnTo>
                      <a:pt x="440" y="36"/>
                    </a:lnTo>
                    <a:lnTo>
                      <a:pt x="440" y="35"/>
                    </a:lnTo>
                    <a:lnTo>
                      <a:pt x="441" y="35"/>
                    </a:lnTo>
                    <a:lnTo>
                      <a:pt x="442" y="36"/>
                    </a:lnTo>
                    <a:lnTo>
                      <a:pt x="444" y="37"/>
                    </a:lnTo>
                    <a:lnTo>
                      <a:pt x="444" y="38"/>
                    </a:lnTo>
                    <a:lnTo>
                      <a:pt x="442" y="38"/>
                    </a:lnTo>
                    <a:lnTo>
                      <a:pt x="445" y="40"/>
                    </a:lnTo>
                    <a:lnTo>
                      <a:pt x="446" y="40"/>
                    </a:lnTo>
                    <a:lnTo>
                      <a:pt x="446" y="38"/>
                    </a:lnTo>
                    <a:lnTo>
                      <a:pt x="446" y="37"/>
                    </a:lnTo>
                    <a:lnTo>
                      <a:pt x="448" y="36"/>
                    </a:lnTo>
                    <a:lnTo>
                      <a:pt x="448" y="35"/>
                    </a:lnTo>
                    <a:lnTo>
                      <a:pt x="448" y="34"/>
                    </a:lnTo>
                    <a:lnTo>
                      <a:pt x="449" y="34"/>
                    </a:lnTo>
                    <a:lnTo>
                      <a:pt x="448" y="34"/>
                    </a:lnTo>
                    <a:lnTo>
                      <a:pt x="447" y="35"/>
                    </a:lnTo>
                    <a:lnTo>
                      <a:pt x="446" y="35"/>
                    </a:lnTo>
                    <a:lnTo>
                      <a:pt x="446" y="36"/>
                    </a:lnTo>
                    <a:lnTo>
                      <a:pt x="447" y="36"/>
                    </a:lnTo>
                    <a:lnTo>
                      <a:pt x="446" y="36"/>
                    </a:lnTo>
                    <a:lnTo>
                      <a:pt x="445" y="36"/>
                    </a:lnTo>
                    <a:lnTo>
                      <a:pt x="444" y="36"/>
                    </a:lnTo>
                    <a:lnTo>
                      <a:pt x="442" y="35"/>
                    </a:lnTo>
                    <a:lnTo>
                      <a:pt x="444" y="35"/>
                    </a:lnTo>
                    <a:lnTo>
                      <a:pt x="445" y="34"/>
                    </a:lnTo>
                    <a:lnTo>
                      <a:pt x="446" y="33"/>
                    </a:lnTo>
                    <a:lnTo>
                      <a:pt x="447" y="32"/>
                    </a:lnTo>
                    <a:lnTo>
                      <a:pt x="449" y="32"/>
                    </a:lnTo>
                    <a:lnTo>
                      <a:pt x="449" y="31"/>
                    </a:lnTo>
                    <a:lnTo>
                      <a:pt x="450" y="29"/>
                    </a:lnTo>
                    <a:lnTo>
                      <a:pt x="452" y="29"/>
                    </a:lnTo>
                    <a:lnTo>
                      <a:pt x="453" y="29"/>
                    </a:lnTo>
                    <a:lnTo>
                      <a:pt x="450" y="29"/>
                    </a:lnTo>
                    <a:lnTo>
                      <a:pt x="450" y="31"/>
                    </a:lnTo>
                    <a:lnTo>
                      <a:pt x="452" y="31"/>
                    </a:lnTo>
                    <a:lnTo>
                      <a:pt x="454" y="34"/>
                    </a:lnTo>
                    <a:lnTo>
                      <a:pt x="455" y="35"/>
                    </a:lnTo>
                    <a:lnTo>
                      <a:pt x="454" y="35"/>
                    </a:lnTo>
                    <a:lnTo>
                      <a:pt x="453" y="36"/>
                    </a:lnTo>
                    <a:lnTo>
                      <a:pt x="453" y="35"/>
                    </a:lnTo>
                    <a:lnTo>
                      <a:pt x="452" y="35"/>
                    </a:lnTo>
                    <a:lnTo>
                      <a:pt x="452" y="36"/>
                    </a:lnTo>
                    <a:lnTo>
                      <a:pt x="453" y="36"/>
                    </a:lnTo>
                    <a:lnTo>
                      <a:pt x="454" y="37"/>
                    </a:lnTo>
                    <a:lnTo>
                      <a:pt x="454" y="38"/>
                    </a:lnTo>
                    <a:lnTo>
                      <a:pt x="453" y="40"/>
                    </a:lnTo>
                    <a:lnTo>
                      <a:pt x="455" y="38"/>
                    </a:lnTo>
                    <a:lnTo>
                      <a:pt x="456" y="38"/>
                    </a:lnTo>
                    <a:lnTo>
                      <a:pt x="457" y="38"/>
                    </a:lnTo>
                    <a:lnTo>
                      <a:pt x="458" y="38"/>
                    </a:lnTo>
                    <a:lnTo>
                      <a:pt x="457" y="38"/>
                    </a:lnTo>
                    <a:lnTo>
                      <a:pt x="456" y="38"/>
                    </a:lnTo>
                    <a:lnTo>
                      <a:pt x="459" y="36"/>
                    </a:lnTo>
                    <a:lnTo>
                      <a:pt x="461" y="36"/>
                    </a:lnTo>
                    <a:lnTo>
                      <a:pt x="461" y="37"/>
                    </a:lnTo>
                    <a:lnTo>
                      <a:pt x="462" y="36"/>
                    </a:lnTo>
                    <a:lnTo>
                      <a:pt x="463" y="37"/>
                    </a:lnTo>
                    <a:lnTo>
                      <a:pt x="463" y="36"/>
                    </a:lnTo>
                    <a:lnTo>
                      <a:pt x="464" y="36"/>
                    </a:lnTo>
                    <a:lnTo>
                      <a:pt x="463" y="36"/>
                    </a:lnTo>
                    <a:lnTo>
                      <a:pt x="462" y="36"/>
                    </a:lnTo>
                    <a:lnTo>
                      <a:pt x="462" y="35"/>
                    </a:lnTo>
                    <a:lnTo>
                      <a:pt x="469" y="35"/>
                    </a:lnTo>
                    <a:lnTo>
                      <a:pt x="467" y="34"/>
                    </a:lnTo>
                    <a:lnTo>
                      <a:pt x="469" y="34"/>
                    </a:lnTo>
                    <a:lnTo>
                      <a:pt x="470" y="34"/>
                    </a:lnTo>
                    <a:lnTo>
                      <a:pt x="470" y="33"/>
                    </a:lnTo>
                    <a:lnTo>
                      <a:pt x="471" y="33"/>
                    </a:lnTo>
                    <a:lnTo>
                      <a:pt x="474" y="34"/>
                    </a:lnTo>
                    <a:lnTo>
                      <a:pt x="475" y="34"/>
                    </a:lnTo>
                    <a:lnTo>
                      <a:pt x="479" y="35"/>
                    </a:lnTo>
                    <a:lnTo>
                      <a:pt x="480" y="35"/>
                    </a:lnTo>
                    <a:lnTo>
                      <a:pt x="482" y="35"/>
                    </a:lnTo>
                    <a:lnTo>
                      <a:pt x="483" y="35"/>
                    </a:lnTo>
                    <a:lnTo>
                      <a:pt x="496" y="32"/>
                    </a:lnTo>
                    <a:lnTo>
                      <a:pt x="507" y="27"/>
                    </a:lnTo>
                    <a:lnTo>
                      <a:pt x="516" y="21"/>
                    </a:lnTo>
                    <a:lnTo>
                      <a:pt x="518" y="24"/>
                    </a:lnTo>
                    <a:lnTo>
                      <a:pt x="518" y="25"/>
                    </a:lnTo>
                    <a:lnTo>
                      <a:pt x="519" y="28"/>
                    </a:lnTo>
                    <a:lnTo>
                      <a:pt x="519" y="31"/>
                    </a:lnTo>
                    <a:lnTo>
                      <a:pt x="523" y="37"/>
                    </a:lnTo>
                    <a:lnTo>
                      <a:pt x="524" y="43"/>
                    </a:lnTo>
                    <a:lnTo>
                      <a:pt x="526" y="50"/>
                    </a:lnTo>
                    <a:lnTo>
                      <a:pt x="530" y="58"/>
                    </a:lnTo>
                    <a:lnTo>
                      <a:pt x="533" y="67"/>
                    </a:lnTo>
                    <a:lnTo>
                      <a:pt x="534" y="73"/>
                    </a:lnTo>
                    <a:lnTo>
                      <a:pt x="534" y="76"/>
                    </a:lnTo>
                    <a:lnTo>
                      <a:pt x="535" y="77"/>
                    </a:lnTo>
                    <a:lnTo>
                      <a:pt x="536" y="78"/>
                    </a:lnTo>
                    <a:lnTo>
                      <a:pt x="536" y="79"/>
                    </a:lnTo>
                    <a:lnTo>
                      <a:pt x="536" y="81"/>
                    </a:lnTo>
                    <a:lnTo>
                      <a:pt x="536" y="82"/>
                    </a:lnTo>
                    <a:lnTo>
                      <a:pt x="535" y="83"/>
                    </a:lnTo>
                    <a:lnTo>
                      <a:pt x="536" y="84"/>
                    </a:lnTo>
                    <a:lnTo>
                      <a:pt x="536" y="85"/>
                    </a:lnTo>
                    <a:lnTo>
                      <a:pt x="540" y="87"/>
                    </a:lnTo>
                    <a:lnTo>
                      <a:pt x="540" y="88"/>
                    </a:lnTo>
                    <a:lnTo>
                      <a:pt x="542" y="94"/>
                    </a:lnTo>
                    <a:lnTo>
                      <a:pt x="545" y="104"/>
                    </a:lnTo>
                    <a:lnTo>
                      <a:pt x="548" y="111"/>
                    </a:lnTo>
                    <a:lnTo>
                      <a:pt x="548" y="112"/>
                    </a:lnTo>
                    <a:lnTo>
                      <a:pt x="549" y="112"/>
                    </a:lnTo>
                    <a:lnTo>
                      <a:pt x="548" y="112"/>
                    </a:lnTo>
                    <a:lnTo>
                      <a:pt x="549" y="117"/>
                    </a:lnTo>
                    <a:lnTo>
                      <a:pt x="551" y="124"/>
                    </a:lnTo>
                    <a:lnTo>
                      <a:pt x="553" y="130"/>
                    </a:lnTo>
                    <a:lnTo>
                      <a:pt x="556" y="137"/>
                    </a:lnTo>
                    <a:lnTo>
                      <a:pt x="554" y="142"/>
                    </a:lnTo>
                    <a:lnTo>
                      <a:pt x="556" y="144"/>
                    </a:lnTo>
                    <a:lnTo>
                      <a:pt x="557" y="146"/>
                    </a:lnTo>
                    <a:lnTo>
                      <a:pt x="557" y="148"/>
                    </a:lnTo>
                    <a:lnTo>
                      <a:pt x="556" y="149"/>
                    </a:lnTo>
                    <a:lnTo>
                      <a:pt x="556" y="150"/>
                    </a:lnTo>
                    <a:lnTo>
                      <a:pt x="554" y="150"/>
                    </a:lnTo>
                    <a:lnTo>
                      <a:pt x="554" y="151"/>
                    </a:lnTo>
                    <a:lnTo>
                      <a:pt x="553" y="152"/>
                    </a:lnTo>
                    <a:lnTo>
                      <a:pt x="554" y="152"/>
                    </a:lnTo>
                    <a:lnTo>
                      <a:pt x="553" y="152"/>
                    </a:lnTo>
                    <a:lnTo>
                      <a:pt x="553" y="153"/>
                    </a:lnTo>
                    <a:lnTo>
                      <a:pt x="552" y="153"/>
                    </a:lnTo>
                    <a:lnTo>
                      <a:pt x="552" y="154"/>
                    </a:lnTo>
                    <a:lnTo>
                      <a:pt x="553" y="154"/>
                    </a:lnTo>
                    <a:lnTo>
                      <a:pt x="552" y="155"/>
                    </a:lnTo>
                    <a:lnTo>
                      <a:pt x="551" y="158"/>
                    </a:lnTo>
                    <a:lnTo>
                      <a:pt x="550" y="158"/>
                    </a:lnTo>
                    <a:lnTo>
                      <a:pt x="549" y="159"/>
                    </a:lnTo>
                    <a:lnTo>
                      <a:pt x="549" y="160"/>
                    </a:lnTo>
                    <a:lnTo>
                      <a:pt x="549" y="161"/>
                    </a:lnTo>
                    <a:lnTo>
                      <a:pt x="549" y="162"/>
                    </a:lnTo>
                    <a:lnTo>
                      <a:pt x="548" y="163"/>
                    </a:lnTo>
                    <a:lnTo>
                      <a:pt x="548" y="168"/>
                    </a:lnTo>
                    <a:lnTo>
                      <a:pt x="547" y="169"/>
                    </a:lnTo>
                    <a:lnTo>
                      <a:pt x="545" y="170"/>
                    </a:lnTo>
                    <a:lnTo>
                      <a:pt x="545" y="171"/>
                    </a:lnTo>
                    <a:lnTo>
                      <a:pt x="545" y="173"/>
                    </a:lnTo>
                    <a:lnTo>
                      <a:pt x="544" y="174"/>
                    </a:lnTo>
                    <a:lnTo>
                      <a:pt x="544" y="175"/>
                    </a:lnTo>
                    <a:lnTo>
                      <a:pt x="544" y="178"/>
                    </a:lnTo>
                    <a:lnTo>
                      <a:pt x="544" y="179"/>
                    </a:lnTo>
                    <a:lnTo>
                      <a:pt x="545" y="180"/>
                    </a:lnTo>
                    <a:lnTo>
                      <a:pt x="545" y="182"/>
                    </a:lnTo>
                    <a:lnTo>
                      <a:pt x="545" y="183"/>
                    </a:lnTo>
                    <a:lnTo>
                      <a:pt x="544" y="183"/>
                    </a:lnTo>
                    <a:lnTo>
                      <a:pt x="543" y="183"/>
                    </a:lnTo>
                    <a:lnTo>
                      <a:pt x="543" y="184"/>
                    </a:lnTo>
                    <a:lnTo>
                      <a:pt x="543" y="185"/>
                    </a:lnTo>
                    <a:lnTo>
                      <a:pt x="543" y="186"/>
                    </a:lnTo>
                    <a:lnTo>
                      <a:pt x="543" y="191"/>
                    </a:lnTo>
                    <a:lnTo>
                      <a:pt x="541" y="192"/>
                    </a:lnTo>
                    <a:lnTo>
                      <a:pt x="542" y="193"/>
                    </a:lnTo>
                    <a:lnTo>
                      <a:pt x="542" y="194"/>
                    </a:lnTo>
                    <a:lnTo>
                      <a:pt x="541" y="195"/>
                    </a:lnTo>
                    <a:lnTo>
                      <a:pt x="542" y="195"/>
                    </a:lnTo>
                    <a:lnTo>
                      <a:pt x="542" y="196"/>
                    </a:lnTo>
                    <a:lnTo>
                      <a:pt x="542" y="198"/>
                    </a:lnTo>
                    <a:lnTo>
                      <a:pt x="542" y="199"/>
                    </a:lnTo>
                    <a:lnTo>
                      <a:pt x="541" y="200"/>
                    </a:lnTo>
                    <a:lnTo>
                      <a:pt x="541" y="201"/>
                    </a:lnTo>
                    <a:lnTo>
                      <a:pt x="540" y="203"/>
                    </a:lnTo>
                    <a:lnTo>
                      <a:pt x="539" y="207"/>
                    </a:lnTo>
                    <a:lnTo>
                      <a:pt x="536" y="210"/>
                    </a:lnTo>
                    <a:lnTo>
                      <a:pt x="535" y="212"/>
                    </a:lnTo>
                    <a:lnTo>
                      <a:pt x="535" y="215"/>
                    </a:lnTo>
                    <a:lnTo>
                      <a:pt x="535" y="216"/>
                    </a:lnTo>
                    <a:lnTo>
                      <a:pt x="534" y="217"/>
                    </a:lnTo>
                    <a:lnTo>
                      <a:pt x="533" y="218"/>
                    </a:lnTo>
                    <a:lnTo>
                      <a:pt x="533" y="219"/>
                    </a:lnTo>
                    <a:lnTo>
                      <a:pt x="532" y="219"/>
                    </a:lnTo>
                    <a:lnTo>
                      <a:pt x="532" y="220"/>
                    </a:lnTo>
                    <a:lnTo>
                      <a:pt x="531" y="222"/>
                    </a:lnTo>
                    <a:lnTo>
                      <a:pt x="531" y="224"/>
                    </a:lnTo>
                    <a:lnTo>
                      <a:pt x="530" y="225"/>
                    </a:lnTo>
                    <a:lnTo>
                      <a:pt x="530" y="226"/>
                    </a:lnTo>
                    <a:lnTo>
                      <a:pt x="528" y="227"/>
                    </a:lnTo>
                    <a:lnTo>
                      <a:pt x="528" y="228"/>
                    </a:lnTo>
                    <a:lnTo>
                      <a:pt x="528" y="229"/>
                    </a:lnTo>
                    <a:lnTo>
                      <a:pt x="528" y="230"/>
                    </a:lnTo>
                    <a:lnTo>
                      <a:pt x="530" y="230"/>
                    </a:lnTo>
                    <a:lnTo>
                      <a:pt x="530" y="232"/>
                    </a:lnTo>
                    <a:lnTo>
                      <a:pt x="530" y="233"/>
                    </a:lnTo>
                    <a:lnTo>
                      <a:pt x="530" y="234"/>
                    </a:lnTo>
                    <a:lnTo>
                      <a:pt x="531" y="235"/>
                    </a:lnTo>
                    <a:lnTo>
                      <a:pt x="531" y="236"/>
                    </a:lnTo>
                    <a:lnTo>
                      <a:pt x="532" y="237"/>
                    </a:lnTo>
                    <a:lnTo>
                      <a:pt x="532" y="238"/>
                    </a:lnTo>
                    <a:lnTo>
                      <a:pt x="531" y="238"/>
                    </a:lnTo>
                    <a:lnTo>
                      <a:pt x="531" y="240"/>
                    </a:lnTo>
                    <a:lnTo>
                      <a:pt x="531" y="242"/>
                    </a:lnTo>
                    <a:lnTo>
                      <a:pt x="530" y="244"/>
                    </a:lnTo>
                    <a:lnTo>
                      <a:pt x="531" y="245"/>
                    </a:lnTo>
                    <a:lnTo>
                      <a:pt x="530" y="250"/>
                    </a:lnTo>
                    <a:lnTo>
                      <a:pt x="531" y="251"/>
                    </a:lnTo>
                    <a:lnTo>
                      <a:pt x="528" y="251"/>
                    </a:lnTo>
                    <a:lnTo>
                      <a:pt x="528" y="252"/>
                    </a:lnTo>
                    <a:lnTo>
                      <a:pt x="527" y="253"/>
                    </a:lnTo>
                    <a:lnTo>
                      <a:pt x="526" y="254"/>
                    </a:lnTo>
                    <a:lnTo>
                      <a:pt x="525" y="254"/>
                    </a:lnTo>
                    <a:lnTo>
                      <a:pt x="524" y="254"/>
                    </a:lnTo>
                    <a:lnTo>
                      <a:pt x="524" y="255"/>
                    </a:lnTo>
                    <a:lnTo>
                      <a:pt x="525" y="255"/>
                    </a:lnTo>
                    <a:lnTo>
                      <a:pt x="524" y="257"/>
                    </a:lnTo>
                    <a:lnTo>
                      <a:pt x="524" y="259"/>
                    </a:lnTo>
                    <a:lnTo>
                      <a:pt x="523" y="259"/>
                    </a:lnTo>
                    <a:lnTo>
                      <a:pt x="522" y="259"/>
                    </a:lnTo>
                    <a:lnTo>
                      <a:pt x="522" y="258"/>
                    </a:lnTo>
                    <a:lnTo>
                      <a:pt x="522" y="259"/>
                    </a:lnTo>
                    <a:lnTo>
                      <a:pt x="521" y="260"/>
                    </a:lnTo>
                    <a:lnTo>
                      <a:pt x="521" y="261"/>
                    </a:lnTo>
                    <a:lnTo>
                      <a:pt x="521" y="262"/>
                    </a:lnTo>
                    <a:lnTo>
                      <a:pt x="519" y="262"/>
                    </a:lnTo>
                    <a:lnTo>
                      <a:pt x="518" y="263"/>
                    </a:lnTo>
                    <a:lnTo>
                      <a:pt x="517" y="263"/>
                    </a:lnTo>
                    <a:lnTo>
                      <a:pt x="517" y="265"/>
                    </a:lnTo>
                    <a:lnTo>
                      <a:pt x="519" y="265"/>
                    </a:lnTo>
                    <a:lnTo>
                      <a:pt x="519" y="266"/>
                    </a:lnTo>
                    <a:lnTo>
                      <a:pt x="521" y="267"/>
                    </a:lnTo>
                    <a:lnTo>
                      <a:pt x="519" y="267"/>
                    </a:lnTo>
                    <a:lnTo>
                      <a:pt x="519" y="268"/>
                    </a:lnTo>
                    <a:lnTo>
                      <a:pt x="519" y="267"/>
                    </a:lnTo>
                    <a:lnTo>
                      <a:pt x="518" y="266"/>
                    </a:lnTo>
                    <a:lnTo>
                      <a:pt x="517" y="265"/>
                    </a:lnTo>
                    <a:lnTo>
                      <a:pt x="516" y="263"/>
                    </a:lnTo>
                    <a:lnTo>
                      <a:pt x="515" y="263"/>
                    </a:lnTo>
                    <a:lnTo>
                      <a:pt x="509" y="262"/>
                    </a:lnTo>
                    <a:lnTo>
                      <a:pt x="508" y="261"/>
                    </a:lnTo>
                    <a:lnTo>
                      <a:pt x="504" y="257"/>
                    </a:lnTo>
                    <a:lnTo>
                      <a:pt x="502" y="257"/>
                    </a:lnTo>
                    <a:lnTo>
                      <a:pt x="499" y="253"/>
                    </a:lnTo>
                    <a:lnTo>
                      <a:pt x="498" y="253"/>
                    </a:lnTo>
                    <a:lnTo>
                      <a:pt x="497" y="253"/>
                    </a:lnTo>
                    <a:lnTo>
                      <a:pt x="497" y="252"/>
                    </a:lnTo>
                    <a:lnTo>
                      <a:pt x="496" y="252"/>
                    </a:lnTo>
                    <a:lnTo>
                      <a:pt x="496" y="251"/>
                    </a:lnTo>
                    <a:lnTo>
                      <a:pt x="493" y="250"/>
                    </a:lnTo>
                    <a:lnTo>
                      <a:pt x="492" y="249"/>
                    </a:lnTo>
                    <a:lnTo>
                      <a:pt x="492" y="247"/>
                    </a:lnTo>
                    <a:lnTo>
                      <a:pt x="491" y="247"/>
                    </a:lnTo>
                    <a:lnTo>
                      <a:pt x="490" y="247"/>
                    </a:lnTo>
                    <a:lnTo>
                      <a:pt x="490" y="245"/>
                    </a:lnTo>
                    <a:lnTo>
                      <a:pt x="488" y="244"/>
                    </a:lnTo>
                    <a:lnTo>
                      <a:pt x="488" y="243"/>
                    </a:lnTo>
                    <a:lnTo>
                      <a:pt x="487" y="242"/>
                    </a:lnTo>
                    <a:lnTo>
                      <a:pt x="485" y="241"/>
                    </a:lnTo>
                    <a:lnTo>
                      <a:pt x="485" y="240"/>
                    </a:lnTo>
                    <a:lnTo>
                      <a:pt x="485" y="238"/>
                    </a:lnTo>
                    <a:lnTo>
                      <a:pt x="484" y="238"/>
                    </a:lnTo>
                    <a:lnTo>
                      <a:pt x="484" y="237"/>
                    </a:lnTo>
                    <a:lnTo>
                      <a:pt x="483" y="237"/>
                    </a:lnTo>
                    <a:lnTo>
                      <a:pt x="483" y="236"/>
                    </a:lnTo>
                    <a:lnTo>
                      <a:pt x="482" y="233"/>
                    </a:lnTo>
                    <a:lnTo>
                      <a:pt x="481" y="233"/>
                    </a:lnTo>
                    <a:lnTo>
                      <a:pt x="481" y="232"/>
                    </a:lnTo>
                    <a:lnTo>
                      <a:pt x="479" y="230"/>
                    </a:lnTo>
                    <a:lnTo>
                      <a:pt x="479" y="229"/>
                    </a:lnTo>
                    <a:lnTo>
                      <a:pt x="471" y="225"/>
                    </a:lnTo>
                    <a:lnTo>
                      <a:pt x="471" y="224"/>
                    </a:lnTo>
                    <a:lnTo>
                      <a:pt x="470" y="224"/>
                    </a:lnTo>
                    <a:lnTo>
                      <a:pt x="469" y="221"/>
                    </a:lnTo>
                    <a:lnTo>
                      <a:pt x="467" y="220"/>
                    </a:lnTo>
                    <a:lnTo>
                      <a:pt x="467" y="219"/>
                    </a:lnTo>
                    <a:lnTo>
                      <a:pt x="463" y="216"/>
                    </a:lnTo>
                    <a:lnTo>
                      <a:pt x="463" y="215"/>
                    </a:lnTo>
                    <a:lnTo>
                      <a:pt x="462" y="215"/>
                    </a:lnTo>
                    <a:lnTo>
                      <a:pt x="462" y="213"/>
                    </a:lnTo>
                    <a:lnTo>
                      <a:pt x="461" y="212"/>
                    </a:lnTo>
                    <a:lnTo>
                      <a:pt x="461" y="211"/>
                    </a:lnTo>
                    <a:lnTo>
                      <a:pt x="461" y="212"/>
                    </a:lnTo>
                    <a:lnTo>
                      <a:pt x="461" y="210"/>
                    </a:lnTo>
                    <a:lnTo>
                      <a:pt x="459" y="210"/>
                    </a:lnTo>
                    <a:lnTo>
                      <a:pt x="459" y="211"/>
                    </a:lnTo>
                    <a:lnTo>
                      <a:pt x="461" y="211"/>
                    </a:lnTo>
                    <a:lnTo>
                      <a:pt x="459" y="211"/>
                    </a:lnTo>
                    <a:lnTo>
                      <a:pt x="458" y="210"/>
                    </a:lnTo>
                    <a:lnTo>
                      <a:pt x="458" y="209"/>
                    </a:lnTo>
                    <a:lnTo>
                      <a:pt x="458" y="207"/>
                    </a:lnTo>
                    <a:lnTo>
                      <a:pt x="457" y="205"/>
                    </a:lnTo>
                    <a:lnTo>
                      <a:pt x="456" y="203"/>
                    </a:lnTo>
                    <a:lnTo>
                      <a:pt x="457" y="202"/>
                    </a:lnTo>
                    <a:lnTo>
                      <a:pt x="458" y="199"/>
                    </a:lnTo>
                    <a:lnTo>
                      <a:pt x="458" y="198"/>
                    </a:lnTo>
                    <a:lnTo>
                      <a:pt x="458" y="196"/>
                    </a:lnTo>
                    <a:lnTo>
                      <a:pt x="457" y="195"/>
                    </a:lnTo>
                    <a:lnTo>
                      <a:pt x="457" y="194"/>
                    </a:lnTo>
                    <a:lnTo>
                      <a:pt x="456" y="194"/>
                    </a:lnTo>
                    <a:lnTo>
                      <a:pt x="456" y="193"/>
                    </a:lnTo>
                    <a:lnTo>
                      <a:pt x="455" y="192"/>
                    </a:lnTo>
                    <a:lnTo>
                      <a:pt x="455" y="190"/>
                    </a:lnTo>
                    <a:lnTo>
                      <a:pt x="455" y="188"/>
                    </a:lnTo>
                    <a:lnTo>
                      <a:pt x="455" y="187"/>
                    </a:lnTo>
                    <a:lnTo>
                      <a:pt x="456" y="186"/>
                    </a:lnTo>
                    <a:lnTo>
                      <a:pt x="455" y="185"/>
                    </a:lnTo>
                    <a:lnTo>
                      <a:pt x="455" y="184"/>
                    </a:lnTo>
                    <a:lnTo>
                      <a:pt x="455" y="183"/>
                    </a:lnTo>
                    <a:lnTo>
                      <a:pt x="456" y="182"/>
                    </a:lnTo>
                    <a:lnTo>
                      <a:pt x="455" y="180"/>
                    </a:lnTo>
                    <a:lnTo>
                      <a:pt x="454" y="180"/>
                    </a:lnTo>
                    <a:lnTo>
                      <a:pt x="454" y="179"/>
                    </a:lnTo>
                    <a:lnTo>
                      <a:pt x="453" y="178"/>
                    </a:lnTo>
                    <a:lnTo>
                      <a:pt x="453" y="179"/>
                    </a:lnTo>
                    <a:lnTo>
                      <a:pt x="452" y="178"/>
                    </a:lnTo>
                    <a:lnTo>
                      <a:pt x="450" y="177"/>
                    </a:lnTo>
                    <a:lnTo>
                      <a:pt x="449" y="177"/>
                    </a:lnTo>
                    <a:lnTo>
                      <a:pt x="449" y="175"/>
                    </a:lnTo>
                    <a:lnTo>
                      <a:pt x="448" y="174"/>
                    </a:lnTo>
                    <a:lnTo>
                      <a:pt x="447" y="173"/>
                    </a:lnTo>
                    <a:lnTo>
                      <a:pt x="446" y="171"/>
                    </a:lnTo>
                    <a:lnTo>
                      <a:pt x="446" y="170"/>
                    </a:lnTo>
                    <a:lnTo>
                      <a:pt x="445" y="170"/>
                    </a:lnTo>
                    <a:lnTo>
                      <a:pt x="442" y="167"/>
                    </a:lnTo>
                    <a:lnTo>
                      <a:pt x="441" y="167"/>
                    </a:lnTo>
                    <a:lnTo>
                      <a:pt x="440" y="166"/>
                    </a:lnTo>
                    <a:lnTo>
                      <a:pt x="439" y="166"/>
                    </a:lnTo>
                    <a:lnTo>
                      <a:pt x="438" y="165"/>
                    </a:lnTo>
                    <a:lnTo>
                      <a:pt x="438" y="163"/>
                    </a:lnTo>
                    <a:lnTo>
                      <a:pt x="438" y="162"/>
                    </a:lnTo>
                    <a:lnTo>
                      <a:pt x="437" y="161"/>
                    </a:lnTo>
                    <a:lnTo>
                      <a:pt x="437" y="160"/>
                    </a:lnTo>
                    <a:lnTo>
                      <a:pt x="436" y="160"/>
                    </a:lnTo>
                    <a:lnTo>
                      <a:pt x="436" y="159"/>
                    </a:lnTo>
                    <a:lnTo>
                      <a:pt x="435" y="157"/>
                    </a:lnTo>
                    <a:lnTo>
                      <a:pt x="435" y="154"/>
                    </a:lnTo>
                    <a:lnTo>
                      <a:pt x="435" y="153"/>
                    </a:lnTo>
                    <a:lnTo>
                      <a:pt x="432" y="152"/>
                    </a:lnTo>
                    <a:lnTo>
                      <a:pt x="430" y="150"/>
                    </a:lnTo>
                    <a:lnTo>
                      <a:pt x="430" y="149"/>
                    </a:lnTo>
                    <a:lnTo>
                      <a:pt x="429" y="149"/>
                    </a:lnTo>
                    <a:lnTo>
                      <a:pt x="429" y="148"/>
                    </a:lnTo>
                    <a:lnTo>
                      <a:pt x="429" y="149"/>
                    </a:lnTo>
                    <a:lnTo>
                      <a:pt x="429" y="150"/>
                    </a:lnTo>
                    <a:lnTo>
                      <a:pt x="428" y="150"/>
                    </a:lnTo>
                    <a:lnTo>
                      <a:pt x="429" y="148"/>
                    </a:lnTo>
                    <a:lnTo>
                      <a:pt x="429" y="144"/>
                    </a:lnTo>
                    <a:lnTo>
                      <a:pt x="428" y="142"/>
                    </a:lnTo>
                    <a:lnTo>
                      <a:pt x="426" y="140"/>
                    </a:lnTo>
                    <a:lnTo>
                      <a:pt x="427" y="138"/>
                    </a:lnTo>
                    <a:lnTo>
                      <a:pt x="427" y="137"/>
                    </a:lnTo>
                    <a:lnTo>
                      <a:pt x="427" y="136"/>
                    </a:lnTo>
                    <a:lnTo>
                      <a:pt x="426" y="136"/>
                    </a:lnTo>
                    <a:lnTo>
                      <a:pt x="427" y="135"/>
                    </a:lnTo>
                    <a:lnTo>
                      <a:pt x="427" y="133"/>
                    </a:lnTo>
                    <a:lnTo>
                      <a:pt x="427" y="132"/>
                    </a:lnTo>
                    <a:lnTo>
                      <a:pt x="427" y="130"/>
                    </a:lnTo>
                    <a:lnTo>
                      <a:pt x="426" y="129"/>
                    </a:lnTo>
                    <a:lnTo>
                      <a:pt x="424" y="128"/>
                    </a:lnTo>
                    <a:lnTo>
                      <a:pt x="424" y="127"/>
                    </a:lnTo>
                    <a:lnTo>
                      <a:pt x="423" y="125"/>
                    </a:lnTo>
                    <a:lnTo>
                      <a:pt x="421" y="125"/>
                    </a:lnTo>
                    <a:lnTo>
                      <a:pt x="422" y="124"/>
                    </a:lnTo>
                    <a:lnTo>
                      <a:pt x="423" y="123"/>
                    </a:lnTo>
                    <a:lnTo>
                      <a:pt x="423" y="121"/>
                    </a:lnTo>
                    <a:lnTo>
                      <a:pt x="422" y="120"/>
                    </a:lnTo>
                    <a:lnTo>
                      <a:pt x="420" y="117"/>
                    </a:lnTo>
                    <a:lnTo>
                      <a:pt x="420" y="116"/>
                    </a:lnTo>
                    <a:lnTo>
                      <a:pt x="420" y="115"/>
                    </a:lnTo>
                    <a:lnTo>
                      <a:pt x="419" y="115"/>
                    </a:lnTo>
                    <a:lnTo>
                      <a:pt x="419" y="113"/>
                    </a:lnTo>
                    <a:lnTo>
                      <a:pt x="420" y="113"/>
                    </a:lnTo>
                    <a:lnTo>
                      <a:pt x="420" y="112"/>
                    </a:lnTo>
                    <a:lnTo>
                      <a:pt x="420" y="111"/>
                    </a:lnTo>
                    <a:lnTo>
                      <a:pt x="419" y="113"/>
                    </a:lnTo>
                    <a:lnTo>
                      <a:pt x="419" y="115"/>
                    </a:lnTo>
                    <a:lnTo>
                      <a:pt x="420" y="116"/>
                    </a:lnTo>
                    <a:lnTo>
                      <a:pt x="420" y="117"/>
                    </a:lnTo>
                    <a:lnTo>
                      <a:pt x="419" y="117"/>
                    </a:lnTo>
                    <a:lnTo>
                      <a:pt x="419" y="116"/>
                    </a:lnTo>
                    <a:lnTo>
                      <a:pt x="419" y="115"/>
                    </a:lnTo>
                    <a:lnTo>
                      <a:pt x="418" y="115"/>
                    </a:lnTo>
                    <a:lnTo>
                      <a:pt x="418" y="116"/>
                    </a:lnTo>
                    <a:lnTo>
                      <a:pt x="416" y="115"/>
                    </a:lnTo>
                    <a:lnTo>
                      <a:pt x="415" y="116"/>
                    </a:lnTo>
                    <a:lnTo>
                      <a:pt x="414" y="117"/>
                    </a:lnTo>
                    <a:lnTo>
                      <a:pt x="413" y="118"/>
                    </a:lnTo>
                    <a:lnTo>
                      <a:pt x="413" y="119"/>
                    </a:lnTo>
                    <a:lnTo>
                      <a:pt x="414" y="120"/>
                    </a:lnTo>
                    <a:lnTo>
                      <a:pt x="414" y="121"/>
                    </a:lnTo>
                    <a:lnTo>
                      <a:pt x="415" y="121"/>
                    </a:lnTo>
                    <a:lnTo>
                      <a:pt x="414" y="123"/>
                    </a:lnTo>
                    <a:lnTo>
                      <a:pt x="410" y="129"/>
                    </a:lnTo>
                    <a:lnTo>
                      <a:pt x="410" y="130"/>
                    </a:lnTo>
                    <a:lnTo>
                      <a:pt x="409" y="130"/>
                    </a:lnTo>
                    <a:lnTo>
                      <a:pt x="407" y="134"/>
                    </a:lnTo>
                    <a:lnTo>
                      <a:pt x="406" y="135"/>
                    </a:lnTo>
                    <a:lnTo>
                      <a:pt x="406" y="137"/>
                    </a:lnTo>
                    <a:lnTo>
                      <a:pt x="406" y="140"/>
                    </a:lnTo>
                    <a:lnTo>
                      <a:pt x="405" y="140"/>
                    </a:lnTo>
                    <a:lnTo>
                      <a:pt x="405" y="141"/>
                    </a:lnTo>
                    <a:lnTo>
                      <a:pt x="406" y="141"/>
                    </a:lnTo>
                    <a:lnTo>
                      <a:pt x="407" y="142"/>
                    </a:lnTo>
                    <a:lnTo>
                      <a:pt x="407" y="143"/>
                    </a:lnTo>
                    <a:lnTo>
                      <a:pt x="407" y="144"/>
                    </a:lnTo>
                    <a:lnTo>
                      <a:pt x="409" y="145"/>
                    </a:lnTo>
                    <a:lnTo>
                      <a:pt x="412" y="148"/>
                    </a:lnTo>
                    <a:lnTo>
                      <a:pt x="415" y="151"/>
                    </a:lnTo>
                    <a:lnTo>
                      <a:pt x="416" y="152"/>
                    </a:lnTo>
                    <a:lnTo>
                      <a:pt x="419" y="154"/>
                    </a:lnTo>
                    <a:lnTo>
                      <a:pt x="420" y="155"/>
                    </a:lnTo>
                    <a:lnTo>
                      <a:pt x="421" y="157"/>
                    </a:lnTo>
                    <a:lnTo>
                      <a:pt x="421" y="159"/>
                    </a:lnTo>
                    <a:lnTo>
                      <a:pt x="421" y="161"/>
                    </a:lnTo>
                    <a:lnTo>
                      <a:pt x="422" y="163"/>
                    </a:lnTo>
                    <a:lnTo>
                      <a:pt x="423" y="165"/>
                    </a:lnTo>
                    <a:lnTo>
                      <a:pt x="423" y="166"/>
                    </a:lnTo>
                    <a:lnTo>
                      <a:pt x="424" y="173"/>
                    </a:lnTo>
                    <a:lnTo>
                      <a:pt x="424" y="174"/>
                    </a:lnTo>
                    <a:lnTo>
                      <a:pt x="424" y="175"/>
                    </a:lnTo>
                    <a:lnTo>
                      <a:pt x="424" y="176"/>
                    </a:lnTo>
                    <a:lnTo>
                      <a:pt x="423" y="177"/>
                    </a:lnTo>
                    <a:lnTo>
                      <a:pt x="422" y="178"/>
                    </a:lnTo>
                    <a:lnTo>
                      <a:pt x="423" y="178"/>
                    </a:lnTo>
                    <a:lnTo>
                      <a:pt x="423" y="180"/>
                    </a:lnTo>
                    <a:lnTo>
                      <a:pt x="423" y="183"/>
                    </a:lnTo>
                    <a:lnTo>
                      <a:pt x="423" y="184"/>
                    </a:lnTo>
                    <a:lnTo>
                      <a:pt x="424" y="185"/>
                    </a:lnTo>
                    <a:lnTo>
                      <a:pt x="426" y="186"/>
                    </a:lnTo>
                    <a:lnTo>
                      <a:pt x="426" y="187"/>
                    </a:lnTo>
                    <a:lnTo>
                      <a:pt x="426" y="188"/>
                    </a:lnTo>
                    <a:lnTo>
                      <a:pt x="426" y="190"/>
                    </a:lnTo>
                    <a:lnTo>
                      <a:pt x="428" y="191"/>
                    </a:lnTo>
                    <a:lnTo>
                      <a:pt x="430" y="194"/>
                    </a:lnTo>
                    <a:lnTo>
                      <a:pt x="432" y="195"/>
                    </a:lnTo>
                    <a:lnTo>
                      <a:pt x="433" y="196"/>
                    </a:lnTo>
                    <a:lnTo>
                      <a:pt x="435" y="199"/>
                    </a:lnTo>
                    <a:lnTo>
                      <a:pt x="437" y="209"/>
                    </a:lnTo>
                    <a:lnTo>
                      <a:pt x="437" y="210"/>
                    </a:lnTo>
                    <a:lnTo>
                      <a:pt x="438" y="210"/>
                    </a:lnTo>
                    <a:lnTo>
                      <a:pt x="440" y="211"/>
                    </a:lnTo>
                    <a:lnTo>
                      <a:pt x="442" y="213"/>
                    </a:lnTo>
                    <a:lnTo>
                      <a:pt x="444" y="216"/>
                    </a:lnTo>
                    <a:lnTo>
                      <a:pt x="445" y="216"/>
                    </a:lnTo>
                    <a:lnTo>
                      <a:pt x="446" y="217"/>
                    </a:lnTo>
                    <a:lnTo>
                      <a:pt x="446" y="218"/>
                    </a:lnTo>
                    <a:lnTo>
                      <a:pt x="447" y="221"/>
                    </a:lnTo>
                    <a:lnTo>
                      <a:pt x="448" y="221"/>
                    </a:lnTo>
                    <a:lnTo>
                      <a:pt x="450" y="224"/>
                    </a:lnTo>
                    <a:lnTo>
                      <a:pt x="452" y="226"/>
                    </a:lnTo>
                    <a:lnTo>
                      <a:pt x="452" y="227"/>
                    </a:lnTo>
                    <a:lnTo>
                      <a:pt x="453" y="228"/>
                    </a:lnTo>
                    <a:lnTo>
                      <a:pt x="453" y="229"/>
                    </a:lnTo>
                    <a:lnTo>
                      <a:pt x="454" y="232"/>
                    </a:lnTo>
                    <a:lnTo>
                      <a:pt x="457" y="235"/>
                    </a:lnTo>
                    <a:lnTo>
                      <a:pt x="457" y="236"/>
                    </a:lnTo>
                    <a:lnTo>
                      <a:pt x="458" y="236"/>
                    </a:lnTo>
                    <a:lnTo>
                      <a:pt x="459" y="237"/>
                    </a:lnTo>
                    <a:lnTo>
                      <a:pt x="459" y="238"/>
                    </a:lnTo>
                    <a:lnTo>
                      <a:pt x="459" y="240"/>
                    </a:lnTo>
                    <a:lnTo>
                      <a:pt x="461" y="240"/>
                    </a:lnTo>
                    <a:lnTo>
                      <a:pt x="462" y="240"/>
                    </a:lnTo>
                    <a:lnTo>
                      <a:pt x="464" y="243"/>
                    </a:lnTo>
                    <a:lnTo>
                      <a:pt x="465" y="243"/>
                    </a:lnTo>
                    <a:lnTo>
                      <a:pt x="465" y="244"/>
                    </a:lnTo>
                    <a:lnTo>
                      <a:pt x="465" y="245"/>
                    </a:lnTo>
                    <a:lnTo>
                      <a:pt x="466" y="246"/>
                    </a:lnTo>
                    <a:lnTo>
                      <a:pt x="466" y="245"/>
                    </a:lnTo>
                    <a:lnTo>
                      <a:pt x="467" y="246"/>
                    </a:lnTo>
                    <a:lnTo>
                      <a:pt x="469" y="247"/>
                    </a:lnTo>
                    <a:lnTo>
                      <a:pt x="471" y="247"/>
                    </a:lnTo>
                    <a:lnTo>
                      <a:pt x="475" y="252"/>
                    </a:lnTo>
                    <a:lnTo>
                      <a:pt x="476" y="254"/>
                    </a:lnTo>
                    <a:lnTo>
                      <a:pt x="478" y="255"/>
                    </a:lnTo>
                    <a:lnTo>
                      <a:pt x="478" y="257"/>
                    </a:lnTo>
                    <a:lnTo>
                      <a:pt x="480" y="259"/>
                    </a:lnTo>
                    <a:lnTo>
                      <a:pt x="480" y="260"/>
                    </a:lnTo>
                    <a:lnTo>
                      <a:pt x="480" y="261"/>
                    </a:lnTo>
                    <a:lnTo>
                      <a:pt x="480" y="262"/>
                    </a:lnTo>
                    <a:lnTo>
                      <a:pt x="480" y="263"/>
                    </a:lnTo>
                    <a:lnTo>
                      <a:pt x="479" y="263"/>
                    </a:lnTo>
                    <a:lnTo>
                      <a:pt x="479" y="261"/>
                    </a:lnTo>
                    <a:lnTo>
                      <a:pt x="476" y="261"/>
                    </a:lnTo>
                    <a:lnTo>
                      <a:pt x="475" y="260"/>
                    </a:lnTo>
                    <a:lnTo>
                      <a:pt x="474" y="260"/>
                    </a:lnTo>
                    <a:lnTo>
                      <a:pt x="473" y="260"/>
                    </a:lnTo>
                    <a:lnTo>
                      <a:pt x="473" y="261"/>
                    </a:lnTo>
                    <a:lnTo>
                      <a:pt x="474" y="262"/>
                    </a:lnTo>
                    <a:lnTo>
                      <a:pt x="475" y="263"/>
                    </a:lnTo>
                    <a:lnTo>
                      <a:pt x="475" y="265"/>
                    </a:lnTo>
                    <a:lnTo>
                      <a:pt x="475" y="266"/>
                    </a:lnTo>
                    <a:lnTo>
                      <a:pt x="476" y="266"/>
                    </a:lnTo>
                    <a:lnTo>
                      <a:pt x="478" y="266"/>
                    </a:lnTo>
                    <a:lnTo>
                      <a:pt x="479" y="266"/>
                    </a:lnTo>
                    <a:lnTo>
                      <a:pt x="478" y="266"/>
                    </a:lnTo>
                    <a:lnTo>
                      <a:pt x="478" y="267"/>
                    </a:lnTo>
                    <a:lnTo>
                      <a:pt x="478" y="268"/>
                    </a:lnTo>
                    <a:lnTo>
                      <a:pt x="476" y="269"/>
                    </a:lnTo>
                    <a:lnTo>
                      <a:pt x="478" y="269"/>
                    </a:lnTo>
                    <a:lnTo>
                      <a:pt x="478" y="270"/>
                    </a:lnTo>
                    <a:lnTo>
                      <a:pt x="479" y="270"/>
                    </a:lnTo>
                    <a:lnTo>
                      <a:pt x="480" y="271"/>
                    </a:lnTo>
                    <a:lnTo>
                      <a:pt x="480" y="272"/>
                    </a:lnTo>
                    <a:lnTo>
                      <a:pt x="479" y="270"/>
                    </a:lnTo>
                    <a:lnTo>
                      <a:pt x="478" y="270"/>
                    </a:lnTo>
                    <a:lnTo>
                      <a:pt x="478" y="271"/>
                    </a:lnTo>
                    <a:lnTo>
                      <a:pt x="479" y="272"/>
                    </a:lnTo>
                    <a:lnTo>
                      <a:pt x="478" y="272"/>
                    </a:lnTo>
                    <a:lnTo>
                      <a:pt x="478" y="270"/>
                    </a:lnTo>
                    <a:lnTo>
                      <a:pt x="476" y="271"/>
                    </a:lnTo>
                    <a:lnTo>
                      <a:pt x="475" y="271"/>
                    </a:lnTo>
                    <a:lnTo>
                      <a:pt x="474" y="272"/>
                    </a:lnTo>
                    <a:lnTo>
                      <a:pt x="476" y="274"/>
                    </a:lnTo>
                    <a:lnTo>
                      <a:pt x="476" y="275"/>
                    </a:lnTo>
                    <a:lnTo>
                      <a:pt x="479" y="278"/>
                    </a:lnTo>
                    <a:lnTo>
                      <a:pt x="479" y="279"/>
                    </a:lnTo>
                    <a:lnTo>
                      <a:pt x="479" y="280"/>
                    </a:lnTo>
                    <a:lnTo>
                      <a:pt x="479" y="282"/>
                    </a:lnTo>
                    <a:lnTo>
                      <a:pt x="482" y="283"/>
                    </a:lnTo>
                    <a:lnTo>
                      <a:pt x="483" y="283"/>
                    </a:lnTo>
                    <a:lnTo>
                      <a:pt x="483" y="284"/>
                    </a:lnTo>
                    <a:lnTo>
                      <a:pt x="483" y="285"/>
                    </a:lnTo>
                    <a:lnTo>
                      <a:pt x="483" y="286"/>
                    </a:lnTo>
                    <a:lnTo>
                      <a:pt x="484" y="287"/>
                    </a:lnTo>
                    <a:lnTo>
                      <a:pt x="485" y="288"/>
                    </a:lnTo>
                    <a:lnTo>
                      <a:pt x="485" y="289"/>
                    </a:lnTo>
                    <a:lnTo>
                      <a:pt x="485" y="293"/>
                    </a:lnTo>
                    <a:lnTo>
                      <a:pt x="487" y="293"/>
                    </a:lnTo>
                    <a:lnTo>
                      <a:pt x="488" y="295"/>
                    </a:lnTo>
                    <a:lnTo>
                      <a:pt x="490" y="297"/>
                    </a:lnTo>
                    <a:lnTo>
                      <a:pt x="493" y="299"/>
                    </a:lnTo>
                    <a:lnTo>
                      <a:pt x="495" y="299"/>
                    </a:lnTo>
                    <a:lnTo>
                      <a:pt x="495" y="300"/>
                    </a:lnTo>
                    <a:lnTo>
                      <a:pt x="495" y="301"/>
                    </a:lnTo>
                    <a:lnTo>
                      <a:pt x="495" y="303"/>
                    </a:lnTo>
                    <a:lnTo>
                      <a:pt x="495" y="304"/>
                    </a:lnTo>
                    <a:lnTo>
                      <a:pt x="495" y="305"/>
                    </a:lnTo>
                    <a:lnTo>
                      <a:pt x="495" y="308"/>
                    </a:lnTo>
                    <a:lnTo>
                      <a:pt x="495" y="309"/>
                    </a:lnTo>
                    <a:lnTo>
                      <a:pt x="496" y="309"/>
                    </a:lnTo>
                    <a:lnTo>
                      <a:pt x="497" y="310"/>
                    </a:lnTo>
                    <a:lnTo>
                      <a:pt x="498" y="311"/>
                    </a:lnTo>
                    <a:lnTo>
                      <a:pt x="499" y="312"/>
                    </a:lnTo>
                    <a:lnTo>
                      <a:pt x="499" y="313"/>
                    </a:lnTo>
                    <a:lnTo>
                      <a:pt x="498" y="313"/>
                    </a:lnTo>
                    <a:lnTo>
                      <a:pt x="498" y="314"/>
                    </a:lnTo>
                    <a:lnTo>
                      <a:pt x="499" y="316"/>
                    </a:lnTo>
                    <a:lnTo>
                      <a:pt x="500" y="317"/>
                    </a:lnTo>
                    <a:lnTo>
                      <a:pt x="500" y="318"/>
                    </a:lnTo>
                    <a:lnTo>
                      <a:pt x="501" y="320"/>
                    </a:lnTo>
                    <a:lnTo>
                      <a:pt x="501" y="321"/>
                    </a:lnTo>
                    <a:lnTo>
                      <a:pt x="502" y="321"/>
                    </a:lnTo>
                    <a:lnTo>
                      <a:pt x="504" y="322"/>
                    </a:lnTo>
                    <a:lnTo>
                      <a:pt x="505" y="324"/>
                    </a:lnTo>
                    <a:lnTo>
                      <a:pt x="505" y="326"/>
                    </a:lnTo>
                    <a:lnTo>
                      <a:pt x="505" y="327"/>
                    </a:lnTo>
                    <a:lnTo>
                      <a:pt x="504" y="327"/>
                    </a:lnTo>
                    <a:lnTo>
                      <a:pt x="502" y="327"/>
                    </a:lnTo>
                    <a:lnTo>
                      <a:pt x="501" y="328"/>
                    </a:lnTo>
                    <a:lnTo>
                      <a:pt x="501" y="329"/>
                    </a:lnTo>
                    <a:lnTo>
                      <a:pt x="501" y="332"/>
                    </a:lnTo>
                    <a:lnTo>
                      <a:pt x="501" y="334"/>
                    </a:lnTo>
                    <a:lnTo>
                      <a:pt x="500" y="337"/>
                    </a:lnTo>
                    <a:lnTo>
                      <a:pt x="501" y="339"/>
                    </a:lnTo>
                    <a:lnTo>
                      <a:pt x="501" y="341"/>
                    </a:lnTo>
                    <a:lnTo>
                      <a:pt x="504" y="341"/>
                    </a:lnTo>
                    <a:lnTo>
                      <a:pt x="505" y="342"/>
                    </a:lnTo>
                    <a:lnTo>
                      <a:pt x="506" y="343"/>
                    </a:lnTo>
                    <a:lnTo>
                      <a:pt x="506" y="344"/>
                    </a:lnTo>
                    <a:lnTo>
                      <a:pt x="508" y="347"/>
                    </a:lnTo>
                    <a:lnTo>
                      <a:pt x="509" y="349"/>
                    </a:lnTo>
                    <a:lnTo>
                      <a:pt x="510" y="354"/>
                    </a:lnTo>
                    <a:lnTo>
                      <a:pt x="511" y="357"/>
                    </a:lnTo>
                    <a:lnTo>
                      <a:pt x="513" y="359"/>
                    </a:lnTo>
                    <a:lnTo>
                      <a:pt x="514" y="360"/>
                    </a:lnTo>
                    <a:lnTo>
                      <a:pt x="515" y="362"/>
                    </a:lnTo>
                    <a:lnTo>
                      <a:pt x="521" y="374"/>
                    </a:lnTo>
                    <a:lnTo>
                      <a:pt x="523" y="377"/>
                    </a:lnTo>
                    <a:lnTo>
                      <a:pt x="525" y="383"/>
                    </a:lnTo>
                    <a:lnTo>
                      <a:pt x="530" y="389"/>
                    </a:lnTo>
                    <a:lnTo>
                      <a:pt x="530" y="391"/>
                    </a:lnTo>
                    <a:lnTo>
                      <a:pt x="531" y="393"/>
                    </a:lnTo>
                    <a:lnTo>
                      <a:pt x="534" y="399"/>
                    </a:lnTo>
                    <a:lnTo>
                      <a:pt x="536" y="401"/>
                    </a:lnTo>
                    <a:lnTo>
                      <a:pt x="538" y="402"/>
                    </a:lnTo>
                    <a:lnTo>
                      <a:pt x="542" y="412"/>
                    </a:lnTo>
                    <a:lnTo>
                      <a:pt x="543" y="414"/>
                    </a:lnTo>
                    <a:lnTo>
                      <a:pt x="544" y="418"/>
                    </a:lnTo>
                    <a:lnTo>
                      <a:pt x="545" y="421"/>
                    </a:lnTo>
                    <a:lnTo>
                      <a:pt x="547" y="422"/>
                    </a:lnTo>
                    <a:lnTo>
                      <a:pt x="549" y="426"/>
                    </a:lnTo>
                    <a:lnTo>
                      <a:pt x="549" y="427"/>
                    </a:lnTo>
                    <a:lnTo>
                      <a:pt x="550" y="429"/>
                    </a:lnTo>
                    <a:lnTo>
                      <a:pt x="550" y="430"/>
                    </a:lnTo>
                    <a:lnTo>
                      <a:pt x="552" y="433"/>
                    </a:lnTo>
                    <a:lnTo>
                      <a:pt x="552" y="435"/>
                    </a:lnTo>
                    <a:lnTo>
                      <a:pt x="556" y="441"/>
                    </a:lnTo>
                    <a:lnTo>
                      <a:pt x="560" y="450"/>
                    </a:lnTo>
                    <a:lnTo>
                      <a:pt x="560" y="451"/>
                    </a:lnTo>
                    <a:lnTo>
                      <a:pt x="561" y="453"/>
                    </a:lnTo>
                    <a:lnTo>
                      <a:pt x="562" y="454"/>
                    </a:lnTo>
                    <a:lnTo>
                      <a:pt x="564" y="455"/>
                    </a:lnTo>
                    <a:lnTo>
                      <a:pt x="564" y="456"/>
                    </a:lnTo>
                    <a:lnTo>
                      <a:pt x="564" y="459"/>
                    </a:lnTo>
                    <a:lnTo>
                      <a:pt x="564" y="461"/>
                    </a:lnTo>
                    <a:lnTo>
                      <a:pt x="565" y="461"/>
                    </a:lnTo>
                    <a:lnTo>
                      <a:pt x="565" y="462"/>
                    </a:lnTo>
                    <a:lnTo>
                      <a:pt x="566" y="463"/>
                    </a:lnTo>
                    <a:lnTo>
                      <a:pt x="568" y="464"/>
                    </a:lnTo>
                    <a:lnTo>
                      <a:pt x="569" y="467"/>
                    </a:lnTo>
                    <a:lnTo>
                      <a:pt x="570" y="472"/>
                    </a:lnTo>
                    <a:lnTo>
                      <a:pt x="571" y="475"/>
                    </a:lnTo>
                    <a:lnTo>
                      <a:pt x="573" y="477"/>
                    </a:lnTo>
                    <a:lnTo>
                      <a:pt x="574" y="477"/>
                    </a:lnTo>
                    <a:lnTo>
                      <a:pt x="574" y="478"/>
                    </a:lnTo>
                    <a:lnTo>
                      <a:pt x="573" y="480"/>
                    </a:lnTo>
                    <a:lnTo>
                      <a:pt x="573" y="483"/>
                    </a:lnTo>
                    <a:lnTo>
                      <a:pt x="575" y="484"/>
                    </a:lnTo>
                    <a:lnTo>
                      <a:pt x="578" y="488"/>
                    </a:lnTo>
                    <a:lnTo>
                      <a:pt x="586" y="495"/>
                    </a:lnTo>
                    <a:lnTo>
                      <a:pt x="587" y="496"/>
                    </a:lnTo>
                    <a:lnTo>
                      <a:pt x="590" y="503"/>
                    </a:lnTo>
                    <a:lnTo>
                      <a:pt x="591" y="504"/>
                    </a:lnTo>
                    <a:lnTo>
                      <a:pt x="593" y="508"/>
                    </a:lnTo>
                    <a:lnTo>
                      <a:pt x="594" y="508"/>
                    </a:lnTo>
                    <a:lnTo>
                      <a:pt x="594" y="506"/>
                    </a:lnTo>
                    <a:lnTo>
                      <a:pt x="593" y="506"/>
                    </a:lnTo>
                    <a:lnTo>
                      <a:pt x="594" y="505"/>
                    </a:lnTo>
                    <a:lnTo>
                      <a:pt x="595" y="508"/>
                    </a:lnTo>
                    <a:lnTo>
                      <a:pt x="596" y="508"/>
                    </a:lnTo>
                    <a:lnTo>
                      <a:pt x="599" y="510"/>
                    </a:lnTo>
                    <a:lnTo>
                      <a:pt x="600" y="512"/>
                    </a:lnTo>
                    <a:lnTo>
                      <a:pt x="600" y="513"/>
                    </a:lnTo>
                    <a:lnTo>
                      <a:pt x="602" y="514"/>
                    </a:lnTo>
                    <a:lnTo>
                      <a:pt x="604" y="514"/>
                    </a:lnTo>
                    <a:lnTo>
                      <a:pt x="605" y="514"/>
                    </a:lnTo>
                    <a:lnTo>
                      <a:pt x="607" y="516"/>
                    </a:lnTo>
                    <a:lnTo>
                      <a:pt x="608" y="516"/>
                    </a:lnTo>
                    <a:lnTo>
                      <a:pt x="609" y="517"/>
                    </a:lnTo>
                    <a:lnTo>
                      <a:pt x="610" y="520"/>
                    </a:lnTo>
                    <a:lnTo>
                      <a:pt x="611" y="521"/>
                    </a:lnTo>
                    <a:lnTo>
                      <a:pt x="611" y="522"/>
                    </a:lnTo>
                    <a:lnTo>
                      <a:pt x="610" y="521"/>
                    </a:lnTo>
                    <a:lnTo>
                      <a:pt x="609" y="519"/>
                    </a:lnTo>
                    <a:lnTo>
                      <a:pt x="608" y="519"/>
                    </a:lnTo>
                    <a:lnTo>
                      <a:pt x="605" y="520"/>
                    </a:lnTo>
                    <a:lnTo>
                      <a:pt x="604" y="521"/>
                    </a:lnTo>
                    <a:lnTo>
                      <a:pt x="603" y="520"/>
                    </a:lnTo>
                    <a:lnTo>
                      <a:pt x="602" y="520"/>
                    </a:lnTo>
                    <a:lnTo>
                      <a:pt x="601" y="520"/>
                    </a:lnTo>
                    <a:lnTo>
                      <a:pt x="600" y="520"/>
                    </a:lnTo>
                    <a:lnTo>
                      <a:pt x="599" y="519"/>
                    </a:lnTo>
                    <a:lnTo>
                      <a:pt x="597" y="518"/>
                    </a:lnTo>
                    <a:lnTo>
                      <a:pt x="596" y="518"/>
                    </a:lnTo>
                    <a:lnTo>
                      <a:pt x="596" y="517"/>
                    </a:lnTo>
                    <a:lnTo>
                      <a:pt x="594" y="517"/>
                    </a:lnTo>
                    <a:lnTo>
                      <a:pt x="593" y="519"/>
                    </a:lnTo>
                    <a:lnTo>
                      <a:pt x="593" y="520"/>
                    </a:lnTo>
                    <a:lnTo>
                      <a:pt x="593" y="523"/>
                    </a:lnTo>
                    <a:lnTo>
                      <a:pt x="593" y="526"/>
                    </a:lnTo>
                    <a:lnTo>
                      <a:pt x="592" y="528"/>
                    </a:lnTo>
                    <a:lnTo>
                      <a:pt x="593" y="530"/>
                    </a:lnTo>
                    <a:lnTo>
                      <a:pt x="594" y="530"/>
                    </a:lnTo>
                    <a:lnTo>
                      <a:pt x="594" y="531"/>
                    </a:lnTo>
                    <a:lnTo>
                      <a:pt x="594" y="533"/>
                    </a:lnTo>
                    <a:lnTo>
                      <a:pt x="594" y="534"/>
                    </a:lnTo>
                    <a:lnTo>
                      <a:pt x="594" y="536"/>
                    </a:lnTo>
                    <a:lnTo>
                      <a:pt x="594" y="538"/>
                    </a:lnTo>
                    <a:lnTo>
                      <a:pt x="594" y="544"/>
                    </a:lnTo>
                    <a:lnTo>
                      <a:pt x="594" y="545"/>
                    </a:lnTo>
                    <a:lnTo>
                      <a:pt x="593" y="547"/>
                    </a:lnTo>
                    <a:lnTo>
                      <a:pt x="593" y="548"/>
                    </a:lnTo>
                    <a:lnTo>
                      <a:pt x="594" y="550"/>
                    </a:lnTo>
                    <a:lnTo>
                      <a:pt x="595" y="552"/>
                    </a:lnTo>
                    <a:lnTo>
                      <a:pt x="596" y="553"/>
                    </a:lnTo>
                    <a:lnTo>
                      <a:pt x="596" y="554"/>
                    </a:lnTo>
                    <a:lnTo>
                      <a:pt x="596" y="555"/>
                    </a:lnTo>
                    <a:lnTo>
                      <a:pt x="596" y="559"/>
                    </a:lnTo>
                    <a:lnTo>
                      <a:pt x="597" y="562"/>
                    </a:lnTo>
                    <a:lnTo>
                      <a:pt x="597" y="564"/>
                    </a:lnTo>
                    <a:lnTo>
                      <a:pt x="599" y="567"/>
                    </a:lnTo>
                    <a:lnTo>
                      <a:pt x="601" y="571"/>
                    </a:lnTo>
                    <a:close/>
                    <a:moveTo>
                      <a:pt x="556" y="601"/>
                    </a:moveTo>
                    <a:lnTo>
                      <a:pt x="551" y="612"/>
                    </a:lnTo>
                    <a:lnTo>
                      <a:pt x="553" y="605"/>
                    </a:lnTo>
                    <a:lnTo>
                      <a:pt x="556" y="601"/>
                    </a:lnTo>
                    <a:close/>
                    <a:moveTo>
                      <a:pt x="530" y="629"/>
                    </a:moveTo>
                    <a:lnTo>
                      <a:pt x="514" y="632"/>
                    </a:lnTo>
                    <a:lnTo>
                      <a:pt x="524" y="630"/>
                    </a:lnTo>
                    <a:lnTo>
                      <a:pt x="534" y="628"/>
                    </a:lnTo>
                    <a:lnTo>
                      <a:pt x="545" y="626"/>
                    </a:lnTo>
                    <a:lnTo>
                      <a:pt x="530" y="62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03" name="Freeform 185">
                <a:extLst>
                  <a:ext uri="{FF2B5EF4-FFF2-40B4-BE49-F238E27FC236}">
                    <a16:creationId xmlns:a16="http://schemas.microsoft.com/office/drawing/2014/main" id="{54FDAF69-D9B7-8E33-9ACF-E5478F9B66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3615" y="3094186"/>
                <a:ext cx="6350" cy="9525"/>
              </a:xfrm>
              <a:custGeom>
                <a:avLst/>
                <a:gdLst>
                  <a:gd name="T0" fmla="*/ 4 w 4"/>
                  <a:gd name="T1" fmla="*/ 5 h 6"/>
                  <a:gd name="T2" fmla="*/ 4 w 4"/>
                  <a:gd name="T3" fmla="*/ 6 h 6"/>
                  <a:gd name="T4" fmla="*/ 3 w 4"/>
                  <a:gd name="T5" fmla="*/ 5 h 6"/>
                  <a:gd name="T6" fmla="*/ 3 w 4"/>
                  <a:gd name="T7" fmla="*/ 4 h 6"/>
                  <a:gd name="T8" fmla="*/ 0 w 4"/>
                  <a:gd name="T9" fmla="*/ 0 h 6"/>
                  <a:gd name="T10" fmla="*/ 1 w 4"/>
                  <a:gd name="T11" fmla="*/ 0 h 6"/>
                  <a:gd name="T12" fmla="*/ 3 w 4"/>
                  <a:gd name="T13" fmla="*/ 0 h 6"/>
                  <a:gd name="T14" fmla="*/ 4 w 4"/>
                  <a:gd name="T15" fmla="*/ 3 h 6"/>
                  <a:gd name="T16" fmla="*/ 4 w 4"/>
                  <a:gd name="T1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6">
                    <a:moveTo>
                      <a:pt x="4" y="5"/>
                    </a:moveTo>
                    <a:lnTo>
                      <a:pt x="4" y="6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4" y="3"/>
                    </a:lnTo>
                    <a:lnTo>
                      <a:pt x="4" y="5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05" name="Freeform 186">
                <a:extLst>
                  <a:ext uri="{FF2B5EF4-FFF2-40B4-BE49-F238E27FC236}">
                    <a16:creationId xmlns:a16="http://schemas.microsoft.com/office/drawing/2014/main" id="{DD4CA766-8A9F-6D48-8E3D-10C1BEA2E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0440" y="3014811"/>
                <a:ext cx="14288" cy="9525"/>
              </a:xfrm>
              <a:custGeom>
                <a:avLst/>
                <a:gdLst>
                  <a:gd name="T0" fmla="*/ 6 w 9"/>
                  <a:gd name="T1" fmla="*/ 3 h 6"/>
                  <a:gd name="T2" fmla="*/ 7 w 9"/>
                  <a:gd name="T3" fmla="*/ 3 h 6"/>
                  <a:gd name="T4" fmla="*/ 8 w 9"/>
                  <a:gd name="T5" fmla="*/ 4 h 6"/>
                  <a:gd name="T6" fmla="*/ 8 w 9"/>
                  <a:gd name="T7" fmla="*/ 5 h 6"/>
                  <a:gd name="T8" fmla="*/ 9 w 9"/>
                  <a:gd name="T9" fmla="*/ 6 h 6"/>
                  <a:gd name="T10" fmla="*/ 8 w 9"/>
                  <a:gd name="T11" fmla="*/ 6 h 6"/>
                  <a:gd name="T12" fmla="*/ 7 w 9"/>
                  <a:gd name="T13" fmla="*/ 6 h 6"/>
                  <a:gd name="T14" fmla="*/ 7 w 9"/>
                  <a:gd name="T15" fmla="*/ 5 h 6"/>
                  <a:gd name="T16" fmla="*/ 6 w 9"/>
                  <a:gd name="T17" fmla="*/ 5 h 6"/>
                  <a:gd name="T18" fmla="*/ 5 w 9"/>
                  <a:gd name="T19" fmla="*/ 4 h 6"/>
                  <a:gd name="T20" fmla="*/ 3 w 9"/>
                  <a:gd name="T21" fmla="*/ 3 h 6"/>
                  <a:gd name="T22" fmla="*/ 1 w 9"/>
                  <a:gd name="T23" fmla="*/ 3 h 6"/>
                  <a:gd name="T24" fmla="*/ 0 w 9"/>
                  <a:gd name="T25" fmla="*/ 2 h 6"/>
                  <a:gd name="T26" fmla="*/ 1 w 9"/>
                  <a:gd name="T27" fmla="*/ 0 h 6"/>
                  <a:gd name="T28" fmla="*/ 2 w 9"/>
                  <a:gd name="T29" fmla="*/ 0 h 6"/>
                  <a:gd name="T30" fmla="*/ 3 w 9"/>
                  <a:gd name="T31" fmla="*/ 0 h 6"/>
                  <a:gd name="T32" fmla="*/ 5 w 9"/>
                  <a:gd name="T33" fmla="*/ 2 h 6"/>
                  <a:gd name="T34" fmla="*/ 6 w 9"/>
                  <a:gd name="T35" fmla="*/ 2 h 6"/>
                  <a:gd name="T36" fmla="*/ 6 w 9"/>
                  <a:gd name="T37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" h="6">
                    <a:moveTo>
                      <a:pt x="6" y="3"/>
                    </a:moveTo>
                    <a:lnTo>
                      <a:pt x="7" y="3"/>
                    </a:lnTo>
                    <a:lnTo>
                      <a:pt x="8" y="4"/>
                    </a:lnTo>
                    <a:lnTo>
                      <a:pt x="8" y="5"/>
                    </a:lnTo>
                    <a:lnTo>
                      <a:pt x="9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7" y="5"/>
                    </a:lnTo>
                    <a:lnTo>
                      <a:pt x="6" y="5"/>
                    </a:lnTo>
                    <a:lnTo>
                      <a:pt x="5" y="4"/>
                    </a:lnTo>
                    <a:lnTo>
                      <a:pt x="3" y="3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6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06" name="Freeform 187">
                <a:extLst>
                  <a:ext uri="{FF2B5EF4-FFF2-40B4-BE49-F238E27FC236}">
                    <a16:creationId xmlns:a16="http://schemas.microsoft.com/office/drawing/2014/main" id="{24E469F4-7927-E45C-7E7A-87C25AD9A7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877" y="2970361"/>
                <a:ext cx="6350" cy="4763"/>
              </a:xfrm>
              <a:custGeom>
                <a:avLst/>
                <a:gdLst>
                  <a:gd name="T0" fmla="*/ 4 w 4"/>
                  <a:gd name="T1" fmla="*/ 2 h 3"/>
                  <a:gd name="T2" fmla="*/ 3 w 4"/>
                  <a:gd name="T3" fmla="*/ 3 h 3"/>
                  <a:gd name="T4" fmla="*/ 1 w 4"/>
                  <a:gd name="T5" fmla="*/ 2 h 3"/>
                  <a:gd name="T6" fmla="*/ 0 w 4"/>
                  <a:gd name="T7" fmla="*/ 2 h 3"/>
                  <a:gd name="T8" fmla="*/ 1 w 4"/>
                  <a:gd name="T9" fmla="*/ 0 h 3"/>
                  <a:gd name="T10" fmla="*/ 4 w 4"/>
                  <a:gd name="T11" fmla="*/ 0 h 3"/>
                  <a:gd name="T12" fmla="*/ 4 w 4"/>
                  <a:gd name="T1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3" y="3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4" y="0"/>
                    </a:lnTo>
                    <a:lnTo>
                      <a:pt x="4" y="2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07" name="Freeform 188">
                <a:extLst>
                  <a:ext uri="{FF2B5EF4-FFF2-40B4-BE49-F238E27FC236}">
                    <a16:creationId xmlns:a16="http://schemas.microsoft.com/office/drawing/2014/main" id="{B1BE7C50-0133-00CF-D6E9-8DCE743FA5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6002" y="2962424"/>
                <a:ext cx="11113" cy="11113"/>
              </a:xfrm>
              <a:custGeom>
                <a:avLst/>
                <a:gdLst>
                  <a:gd name="T0" fmla="*/ 2 w 7"/>
                  <a:gd name="T1" fmla="*/ 3 h 7"/>
                  <a:gd name="T2" fmla="*/ 1 w 7"/>
                  <a:gd name="T3" fmla="*/ 3 h 7"/>
                  <a:gd name="T4" fmla="*/ 0 w 7"/>
                  <a:gd name="T5" fmla="*/ 3 h 7"/>
                  <a:gd name="T6" fmla="*/ 0 w 7"/>
                  <a:gd name="T7" fmla="*/ 4 h 7"/>
                  <a:gd name="T8" fmla="*/ 1 w 7"/>
                  <a:gd name="T9" fmla="*/ 4 h 7"/>
                  <a:gd name="T10" fmla="*/ 2 w 7"/>
                  <a:gd name="T11" fmla="*/ 4 h 7"/>
                  <a:gd name="T12" fmla="*/ 4 w 7"/>
                  <a:gd name="T13" fmla="*/ 4 h 7"/>
                  <a:gd name="T14" fmla="*/ 5 w 7"/>
                  <a:gd name="T15" fmla="*/ 4 h 7"/>
                  <a:gd name="T16" fmla="*/ 6 w 7"/>
                  <a:gd name="T17" fmla="*/ 5 h 7"/>
                  <a:gd name="T18" fmla="*/ 6 w 7"/>
                  <a:gd name="T19" fmla="*/ 6 h 7"/>
                  <a:gd name="T20" fmla="*/ 7 w 7"/>
                  <a:gd name="T21" fmla="*/ 7 h 7"/>
                  <a:gd name="T22" fmla="*/ 5 w 7"/>
                  <a:gd name="T23" fmla="*/ 7 h 7"/>
                  <a:gd name="T24" fmla="*/ 4 w 7"/>
                  <a:gd name="T25" fmla="*/ 7 h 7"/>
                  <a:gd name="T26" fmla="*/ 1 w 7"/>
                  <a:gd name="T27" fmla="*/ 7 h 7"/>
                  <a:gd name="T28" fmla="*/ 0 w 7"/>
                  <a:gd name="T29" fmla="*/ 5 h 7"/>
                  <a:gd name="T30" fmla="*/ 0 w 7"/>
                  <a:gd name="T31" fmla="*/ 4 h 7"/>
                  <a:gd name="T32" fmla="*/ 0 w 7"/>
                  <a:gd name="T33" fmla="*/ 3 h 7"/>
                  <a:gd name="T34" fmla="*/ 0 w 7"/>
                  <a:gd name="T35" fmla="*/ 2 h 7"/>
                  <a:gd name="T36" fmla="*/ 0 w 7"/>
                  <a:gd name="T37" fmla="*/ 3 h 7"/>
                  <a:gd name="T38" fmla="*/ 0 w 7"/>
                  <a:gd name="T39" fmla="*/ 2 h 7"/>
                  <a:gd name="T40" fmla="*/ 1 w 7"/>
                  <a:gd name="T41" fmla="*/ 2 h 7"/>
                  <a:gd name="T42" fmla="*/ 1 w 7"/>
                  <a:gd name="T43" fmla="*/ 0 h 7"/>
                  <a:gd name="T44" fmla="*/ 2 w 7"/>
                  <a:gd name="T45" fmla="*/ 2 h 7"/>
                  <a:gd name="T46" fmla="*/ 2 w 7"/>
                  <a:gd name="T4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7">
                    <a:moveTo>
                      <a:pt x="2" y="3"/>
                    </a:moveTo>
                    <a:lnTo>
                      <a:pt x="1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5"/>
                    </a:lnTo>
                    <a:lnTo>
                      <a:pt x="6" y="6"/>
                    </a:lnTo>
                    <a:lnTo>
                      <a:pt x="7" y="7"/>
                    </a:lnTo>
                    <a:lnTo>
                      <a:pt x="5" y="7"/>
                    </a:lnTo>
                    <a:lnTo>
                      <a:pt x="4" y="7"/>
                    </a:lnTo>
                    <a:lnTo>
                      <a:pt x="1" y="7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2" y="2"/>
                    </a:lnTo>
                    <a:lnTo>
                      <a:pt x="2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08" name="Freeform 189">
                <a:extLst>
                  <a:ext uri="{FF2B5EF4-FFF2-40B4-BE49-F238E27FC236}">
                    <a16:creationId xmlns:a16="http://schemas.microsoft.com/office/drawing/2014/main" id="{60304451-6DA2-3BB8-3810-A32F6260A8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3127" y="2627461"/>
                <a:ext cx="1588" cy="3175"/>
              </a:xfrm>
              <a:custGeom>
                <a:avLst/>
                <a:gdLst>
                  <a:gd name="T0" fmla="*/ 1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  <a:gd name="T6" fmla="*/ 0 w 1"/>
                  <a:gd name="T7" fmla="*/ 0 h 2"/>
                  <a:gd name="T8" fmla="*/ 0 w 1"/>
                  <a:gd name="T9" fmla="*/ 1 h 2"/>
                  <a:gd name="T10" fmla="*/ 1 w 1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09" name="Freeform 190">
                <a:extLst>
                  <a:ext uri="{FF2B5EF4-FFF2-40B4-BE49-F238E27FC236}">
                    <a16:creationId xmlns:a16="http://schemas.microsoft.com/office/drawing/2014/main" id="{A52B2879-DAFA-8B12-80A1-8B5E3A8E2C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0115" y="2614761"/>
                <a:ext cx="19050" cy="7938"/>
              </a:xfrm>
              <a:custGeom>
                <a:avLst/>
                <a:gdLst>
                  <a:gd name="T0" fmla="*/ 10 w 12"/>
                  <a:gd name="T1" fmla="*/ 3 h 5"/>
                  <a:gd name="T2" fmla="*/ 12 w 12"/>
                  <a:gd name="T3" fmla="*/ 5 h 5"/>
                  <a:gd name="T4" fmla="*/ 11 w 12"/>
                  <a:gd name="T5" fmla="*/ 5 h 5"/>
                  <a:gd name="T6" fmla="*/ 2 w 12"/>
                  <a:gd name="T7" fmla="*/ 0 h 5"/>
                  <a:gd name="T8" fmla="*/ 0 w 12"/>
                  <a:gd name="T9" fmla="*/ 0 h 5"/>
                  <a:gd name="T10" fmla="*/ 2 w 12"/>
                  <a:gd name="T11" fmla="*/ 0 h 5"/>
                  <a:gd name="T12" fmla="*/ 5 w 12"/>
                  <a:gd name="T13" fmla="*/ 1 h 5"/>
                  <a:gd name="T14" fmla="*/ 6 w 12"/>
                  <a:gd name="T15" fmla="*/ 1 h 5"/>
                  <a:gd name="T16" fmla="*/ 9 w 12"/>
                  <a:gd name="T17" fmla="*/ 3 h 5"/>
                  <a:gd name="T18" fmla="*/ 10 w 12"/>
                  <a:gd name="T1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5">
                    <a:moveTo>
                      <a:pt x="10" y="3"/>
                    </a:moveTo>
                    <a:lnTo>
                      <a:pt x="12" y="5"/>
                    </a:lnTo>
                    <a:lnTo>
                      <a:pt x="11" y="5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1"/>
                    </a:lnTo>
                    <a:lnTo>
                      <a:pt x="6" y="1"/>
                    </a:lnTo>
                    <a:lnTo>
                      <a:pt x="9" y="3"/>
                    </a:lnTo>
                    <a:lnTo>
                      <a:pt x="10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10" name="Freeform 191">
                <a:extLst>
                  <a:ext uri="{FF2B5EF4-FFF2-40B4-BE49-F238E27FC236}">
                    <a16:creationId xmlns:a16="http://schemas.microsoft.com/office/drawing/2014/main" id="{33AC2353-B709-1911-C45B-F2D971CE33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8365" y="2611586"/>
                <a:ext cx="31750" cy="11113"/>
              </a:xfrm>
              <a:custGeom>
                <a:avLst/>
                <a:gdLst>
                  <a:gd name="T0" fmla="*/ 11 w 20"/>
                  <a:gd name="T1" fmla="*/ 0 h 7"/>
                  <a:gd name="T2" fmla="*/ 20 w 20"/>
                  <a:gd name="T3" fmla="*/ 1 h 7"/>
                  <a:gd name="T4" fmla="*/ 20 w 20"/>
                  <a:gd name="T5" fmla="*/ 2 h 7"/>
                  <a:gd name="T6" fmla="*/ 18 w 20"/>
                  <a:gd name="T7" fmla="*/ 2 h 7"/>
                  <a:gd name="T8" fmla="*/ 16 w 20"/>
                  <a:gd name="T9" fmla="*/ 1 h 7"/>
                  <a:gd name="T10" fmla="*/ 15 w 20"/>
                  <a:gd name="T11" fmla="*/ 1 h 7"/>
                  <a:gd name="T12" fmla="*/ 13 w 20"/>
                  <a:gd name="T13" fmla="*/ 1 h 7"/>
                  <a:gd name="T14" fmla="*/ 11 w 20"/>
                  <a:gd name="T15" fmla="*/ 1 h 7"/>
                  <a:gd name="T16" fmla="*/ 8 w 20"/>
                  <a:gd name="T17" fmla="*/ 2 h 7"/>
                  <a:gd name="T18" fmla="*/ 1 w 20"/>
                  <a:gd name="T19" fmla="*/ 6 h 7"/>
                  <a:gd name="T20" fmla="*/ 0 w 20"/>
                  <a:gd name="T21" fmla="*/ 7 h 7"/>
                  <a:gd name="T22" fmla="*/ 0 w 20"/>
                  <a:gd name="T23" fmla="*/ 6 h 7"/>
                  <a:gd name="T24" fmla="*/ 3 w 20"/>
                  <a:gd name="T25" fmla="*/ 5 h 7"/>
                  <a:gd name="T26" fmla="*/ 4 w 20"/>
                  <a:gd name="T27" fmla="*/ 5 h 7"/>
                  <a:gd name="T28" fmla="*/ 4 w 20"/>
                  <a:gd name="T29" fmla="*/ 3 h 7"/>
                  <a:gd name="T30" fmla="*/ 5 w 20"/>
                  <a:gd name="T31" fmla="*/ 3 h 7"/>
                  <a:gd name="T32" fmla="*/ 8 w 20"/>
                  <a:gd name="T33" fmla="*/ 2 h 7"/>
                  <a:gd name="T34" fmla="*/ 8 w 20"/>
                  <a:gd name="T35" fmla="*/ 1 h 7"/>
                  <a:gd name="T36" fmla="*/ 11 w 20"/>
                  <a:gd name="T3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" h="7">
                    <a:moveTo>
                      <a:pt x="11" y="0"/>
                    </a:moveTo>
                    <a:lnTo>
                      <a:pt x="20" y="1"/>
                    </a:lnTo>
                    <a:lnTo>
                      <a:pt x="20" y="2"/>
                    </a:lnTo>
                    <a:lnTo>
                      <a:pt x="18" y="2"/>
                    </a:lnTo>
                    <a:lnTo>
                      <a:pt x="16" y="1"/>
                    </a:lnTo>
                    <a:lnTo>
                      <a:pt x="15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1" y="6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3" y="5"/>
                    </a:lnTo>
                    <a:lnTo>
                      <a:pt x="4" y="5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11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11" name="Freeform 192">
                <a:extLst>
                  <a:ext uri="{FF2B5EF4-FFF2-40B4-BE49-F238E27FC236}">
                    <a16:creationId xmlns:a16="http://schemas.microsoft.com/office/drawing/2014/main" id="{39942355-35D2-17A1-7994-A82A5FDFBA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8277" y="2570311"/>
                <a:ext cx="1074738" cy="1023938"/>
              </a:xfrm>
              <a:custGeom>
                <a:avLst/>
                <a:gdLst>
                  <a:gd name="T0" fmla="*/ 610 w 677"/>
                  <a:gd name="T1" fmla="*/ 586 h 645"/>
                  <a:gd name="T2" fmla="*/ 640 w 677"/>
                  <a:gd name="T3" fmla="*/ 609 h 645"/>
                  <a:gd name="T4" fmla="*/ 670 w 677"/>
                  <a:gd name="T5" fmla="*/ 634 h 645"/>
                  <a:gd name="T6" fmla="*/ 566 w 677"/>
                  <a:gd name="T7" fmla="*/ 645 h 645"/>
                  <a:gd name="T8" fmla="*/ 416 w 677"/>
                  <a:gd name="T9" fmla="*/ 645 h 645"/>
                  <a:gd name="T10" fmla="*/ 353 w 677"/>
                  <a:gd name="T11" fmla="*/ 631 h 645"/>
                  <a:gd name="T12" fmla="*/ 298 w 677"/>
                  <a:gd name="T13" fmla="*/ 645 h 645"/>
                  <a:gd name="T14" fmla="*/ 199 w 677"/>
                  <a:gd name="T15" fmla="*/ 645 h 645"/>
                  <a:gd name="T16" fmla="*/ 101 w 677"/>
                  <a:gd name="T17" fmla="*/ 645 h 645"/>
                  <a:gd name="T18" fmla="*/ 2 w 677"/>
                  <a:gd name="T19" fmla="*/ 645 h 645"/>
                  <a:gd name="T20" fmla="*/ 86 w 677"/>
                  <a:gd name="T21" fmla="*/ 11 h 645"/>
                  <a:gd name="T22" fmla="*/ 110 w 677"/>
                  <a:gd name="T23" fmla="*/ 23 h 645"/>
                  <a:gd name="T24" fmla="*/ 140 w 677"/>
                  <a:gd name="T25" fmla="*/ 33 h 645"/>
                  <a:gd name="T26" fmla="*/ 173 w 677"/>
                  <a:gd name="T27" fmla="*/ 37 h 645"/>
                  <a:gd name="T28" fmla="*/ 220 w 677"/>
                  <a:gd name="T29" fmla="*/ 54 h 645"/>
                  <a:gd name="T30" fmla="*/ 265 w 677"/>
                  <a:gd name="T31" fmla="*/ 25 h 645"/>
                  <a:gd name="T32" fmla="*/ 276 w 677"/>
                  <a:gd name="T33" fmla="*/ 28 h 645"/>
                  <a:gd name="T34" fmla="*/ 277 w 677"/>
                  <a:gd name="T35" fmla="*/ 24 h 645"/>
                  <a:gd name="T36" fmla="*/ 293 w 677"/>
                  <a:gd name="T37" fmla="*/ 11 h 645"/>
                  <a:gd name="T38" fmla="*/ 300 w 677"/>
                  <a:gd name="T39" fmla="*/ 16 h 645"/>
                  <a:gd name="T40" fmla="*/ 317 w 677"/>
                  <a:gd name="T41" fmla="*/ 14 h 645"/>
                  <a:gd name="T42" fmla="*/ 332 w 677"/>
                  <a:gd name="T43" fmla="*/ 9 h 645"/>
                  <a:gd name="T44" fmla="*/ 358 w 677"/>
                  <a:gd name="T45" fmla="*/ 11 h 645"/>
                  <a:gd name="T46" fmla="*/ 393 w 677"/>
                  <a:gd name="T47" fmla="*/ 19 h 645"/>
                  <a:gd name="T48" fmla="*/ 384 w 677"/>
                  <a:gd name="T49" fmla="*/ 14 h 645"/>
                  <a:gd name="T50" fmla="*/ 378 w 677"/>
                  <a:gd name="T51" fmla="*/ 12 h 645"/>
                  <a:gd name="T52" fmla="*/ 376 w 677"/>
                  <a:gd name="T53" fmla="*/ 15 h 645"/>
                  <a:gd name="T54" fmla="*/ 376 w 677"/>
                  <a:gd name="T55" fmla="*/ 24 h 645"/>
                  <a:gd name="T56" fmla="*/ 380 w 677"/>
                  <a:gd name="T57" fmla="*/ 28 h 645"/>
                  <a:gd name="T58" fmla="*/ 387 w 677"/>
                  <a:gd name="T59" fmla="*/ 28 h 645"/>
                  <a:gd name="T60" fmla="*/ 388 w 677"/>
                  <a:gd name="T61" fmla="*/ 37 h 645"/>
                  <a:gd name="T62" fmla="*/ 396 w 677"/>
                  <a:gd name="T63" fmla="*/ 35 h 645"/>
                  <a:gd name="T64" fmla="*/ 403 w 677"/>
                  <a:gd name="T65" fmla="*/ 25 h 645"/>
                  <a:gd name="T66" fmla="*/ 413 w 677"/>
                  <a:gd name="T67" fmla="*/ 32 h 645"/>
                  <a:gd name="T68" fmla="*/ 426 w 677"/>
                  <a:gd name="T69" fmla="*/ 40 h 645"/>
                  <a:gd name="T70" fmla="*/ 442 w 677"/>
                  <a:gd name="T71" fmla="*/ 36 h 645"/>
                  <a:gd name="T72" fmla="*/ 446 w 677"/>
                  <a:gd name="T73" fmla="*/ 36 h 645"/>
                  <a:gd name="T74" fmla="*/ 455 w 677"/>
                  <a:gd name="T75" fmla="*/ 35 h 645"/>
                  <a:gd name="T76" fmla="*/ 461 w 677"/>
                  <a:gd name="T77" fmla="*/ 36 h 645"/>
                  <a:gd name="T78" fmla="*/ 479 w 677"/>
                  <a:gd name="T79" fmla="*/ 35 h 645"/>
                  <a:gd name="T80" fmla="*/ 534 w 677"/>
                  <a:gd name="T81" fmla="*/ 76 h 645"/>
                  <a:gd name="T82" fmla="*/ 549 w 677"/>
                  <a:gd name="T83" fmla="*/ 117 h 645"/>
                  <a:gd name="T84" fmla="*/ 552 w 677"/>
                  <a:gd name="T85" fmla="*/ 154 h 645"/>
                  <a:gd name="T86" fmla="*/ 544 w 677"/>
                  <a:gd name="T87" fmla="*/ 178 h 645"/>
                  <a:gd name="T88" fmla="*/ 542 w 677"/>
                  <a:gd name="T89" fmla="*/ 198 h 645"/>
                  <a:gd name="T90" fmla="*/ 530 w 677"/>
                  <a:gd name="T91" fmla="*/ 225 h 645"/>
                  <a:gd name="T92" fmla="*/ 530 w 677"/>
                  <a:gd name="T93" fmla="*/ 244 h 645"/>
                  <a:gd name="T94" fmla="*/ 522 w 677"/>
                  <a:gd name="T95" fmla="*/ 259 h 645"/>
                  <a:gd name="T96" fmla="*/ 515 w 677"/>
                  <a:gd name="T97" fmla="*/ 263 h 645"/>
                  <a:gd name="T98" fmla="*/ 488 w 677"/>
                  <a:gd name="T99" fmla="*/ 244 h 645"/>
                  <a:gd name="T100" fmla="*/ 470 w 677"/>
                  <a:gd name="T101" fmla="*/ 224 h 645"/>
                  <a:gd name="T102" fmla="*/ 458 w 677"/>
                  <a:gd name="T103" fmla="*/ 209 h 645"/>
                  <a:gd name="T104" fmla="*/ 455 w 677"/>
                  <a:gd name="T105" fmla="*/ 185 h 645"/>
                  <a:gd name="T106" fmla="*/ 445 w 677"/>
                  <a:gd name="T107" fmla="*/ 170 h 645"/>
                  <a:gd name="T108" fmla="*/ 430 w 677"/>
                  <a:gd name="T109" fmla="*/ 149 h 645"/>
                  <a:gd name="T110" fmla="*/ 427 w 677"/>
                  <a:gd name="T111" fmla="*/ 130 h 645"/>
                  <a:gd name="T112" fmla="*/ 420 w 677"/>
                  <a:gd name="T113" fmla="*/ 111 h 645"/>
                  <a:gd name="T114" fmla="*/ 415 w 677"/>
                  <a:gd name="T115" fmla="*/ 121 h 645"/>
                  <a:gd name="T116" fmla="*/ 415 w 677"/>
                  <a:gd name="T117" fmla="*/ 151 h 645"/>
                  <a:gd name="T118" fmla="*/ 423 w 677"/>
                  <a:gd name="T119" fmla="*/ 180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77" h="645">
                    <a:moveTo>
                      <a:pt x="601" y="571"/>
                    </a:moveTo>
                    <a:lnTo>
                      <a:pt x="590" y="581"/>
                    </a:lnTo>
                    <a:lnTo>
                      <a:pt x="577" y="594"/>
                    </a:lnTo>
                    <a:lnTo>
                      <a:pt x="585" y="587"/>
                    </a:lnTo>
                    <a:lnTo>
                      <a:pt x="593" y="579"/>
                    </a:lnTo>
                    <a:lnTo>
                      <a:pt x="601" y="571"/>
                    </a:lnTo>
                    <a:lnTo>
                      <a:pt x="602" y="573"/>
                    </a:lnTo>
                    <a:lnTo>
                      <a:pt x="603" y="576"/>
                    </a:lnTo>
                    <a:lnTo>
                      <a:pt x="604" y="581"/>
                    </a:lnTo>
                    <a:lnTo>
                      <a:pt x="604" y="583"/>
                    </a:lnTo>
                    <a:lnTo>
                      <a:pt x="605" y="585"/>
                    </a:lnTo>
                    <a:lnTo>
                      <a:pt x="608" y="588"/>
                    </a:lnTo>
                    <a:lnTo>
                      <a:pt x="610" y="588"/>
                    </a:lnTo>
                    <a:lnTo>
                      <a:pt x="609" y="587"/>
                    </a:lnTo>
                    <a:lnTo>
                      <a:pt x="607" y="585"/>
                    </a:lnTo>
                    <a:lnTo>
                      <a:pt x="609" y="585"/>
                    </a:lnTo>
                    <a:lnTo>
                      <a:pt x="610" y="586"/>
                    </a:lnTo>
                    <a:lnTo>
                      <a:pt x="610" y="587"/>
                    </a:lnTo>
                    <a:lnTo>
                      <a:pt x="611" y="590"/>
                    </a:lnTo>
                    <a:lnTo>
                      <a:pt x="612" y="592"/>
                    </a:lnTo>
                    <a:lnTo>
                      <a:pt x="612" y="593"/>
                    </a:lnTo>
                    <a:lnTo>
                      <a:pt x="613" y="594"/>
                    </a:lnTo>
                    <a:lnTo>
                      <a:pt x="614" y="595"/>
                    </a:lnTo>
                    <a:lnTo>
                      <a:pt x="617" y="597"/>
                    </a:lnTo>
                    <a:lnTo>
                      <a:pt x="619" y="598"/>
                    </a:lnTo>
                    <a:lnTo>
                      <a:pt x="620" y="598"/>
                    </a:lnTo>
                    <a:lnTo>
                      <a:pt x="621" y="600"/>
                    </a:lnTo>
                    <a:lnTo>
                      <a:pt x="622" y="600"/>
                    </a:lnTo>
                    <a:lnTo>
                      <a:pt x="626" y="601"/>
                    </a:lnTo>
                    <a:lnTo>
                      <a:pt x="630" y="601"/>
                    </a:lnTo>
                    <a:lnTo>
                      <a:pt x="635" y="603"/>
                    </a:lnTo>
                    <a:lnTo>
                      <a:pt x="637" y="604"/>
                    </a:lnTo>
                    <a:lnTo>
                      <a:pt x="639" y="606"/>
                    </a:lnTo>
                    <a:lnTo>
                      <a:pt x="640" y="609"/>
                    </a:lnTo>
                    <a:lnTo>
                      <a:pt x="642" y="611"/>
                    </a:lnTo>
                    <a:lnTo>
                      <a:pt x="643" y="613"/>
                    </a:lnTo>
                    <a:lnTo>
                      <a:pt x="644" y="614"/>
                    </a:lnTo>
                    <a:lnTo>
                      <a:pt x="646" y="617"/>
                    </a:lnTo>
                    <a:lnTo>
                      <a:pt x="647" y="617"/>
                    </a:lnTo>
                    <a:lnTo>
                      <a:pt x="647" y="615"/>
                    </a:lnTo>
                    <a:lnTo>
                      <a:pt x="650" y="618"/>
                    </a:lnTo>
                    <a:lnTo>
                      <a:pt x="648" y="619"/>
                    </a:lnTo>
                    <a:lnTo>
                      <a:pt x="650" y="622"/>
                    </a:lnTo>
                    <a:lnTo>
                      <a:pt x="654" y="623"/>
                    </a:lnTo>
                    <a:lnTo>
                      <a:pt x="655" y="625"/>
                    </a:lnTo>
                    <a:lnTo>
                      <a:pt x="657" y="626"/>
                    </a:lnTo>
                    <a:lnTo>
                      <a:pt x="661" y="629"/>
                    </a:lnTo>
                    <a:lnTo>
                      <a:pt x="666" y="634"/>
                    </a:lnTo>
                    <a:lnTo>
                      <a:pt x="668" y="635"/>
                    </a:lnTo>
                    <a:lnTo>
                      <a:pt x="669" y="634"/>
                    </a:lnTo>
                    <a:lnTo>
                      <a:pt x="670" y="634"/>
                    </a:lnTo>
                    <a:lnTo>
                      <a:pt x="671" y="635"/>
                    </a:lnTo>
                    <a:lnTo>
                      <a:pt x="672" y="637"/>
                    </a:lnTo>
                    <a:lnTo>
                      <a:pt x="672" y="638"/>
                    </a:lnTo>
                    <a:lnTo>
                      <a:pt x="673" y="638"/>
                    </a:lnTo>
                    <a:lnTo>
                      <a:pt x="676" y="640"/>
                    </a:lnTo>
                    <a:lnTo>
                      <a:pt x="677" y="640"/>
                    </a:lnTo>
                    <a:lnTo>
                      <a:pt x="677" y="643"/>
                    </a:lnTo>
                    <a:lnTo>
                      <a:pt x="677" y="644"/>
                    </a:lnTo>
                    <a:lnTo>
                      <a:pt x="677" y="645"/>
                    </a:lnTo>
                    <a:lnTo>
                      <a:pt x="662" y="645"/>
                    </a:lnTo>
                    <a:lnTo>
                      <a:pt x="648" y="645"/>
                    </a:lnTo>
                    <a:lnTo>
                      <a:pt x="635" y="645"/>
                    </a:lnTo>
                    <a:lnTo>
                      <a:pt x="620" y="645"/>
                    </a:lnTo>
                    <a:lnTo>
                      <a:pt x="607" y="645"/>
                    </a:lnTo>
                    <a:lnTo>
                      <a:pt x="593" y="645"/>
                    </a:lnTo>
                    <a:lnTo>
                      <a:pt x="579" y="645"/>
                    </a:lnTo>
                    <a:lnTo>
                      <a:pt x="566" y="645"/>
                    </a:lnTo>
                    <a:lnTo>
                      <a:pt x="551" y="645"/>
                    </a:lnTo>
                    <a:lnTo>
                      <a:pt x="538" y="645"/>
                    </a:lnTo>
                    <a:lnTo>
                      <a:pt x="524" y="645"/>
                    </a:lnTo>
                    <a:lnTo>
                      <a:pt x="510" y="645"/>
                    </a:lnTo>
                    <a:lnTo>
                      <a:pt x="509" y="645"/>
                    </a:lnTo>
                    <a:lnTo>
                      <a:pt x="496" y="645"/>
                    </a:lnTo>
                    <a:lnTo>
                      <a:pt x="482" y="645"/>
                    </a:lnTo>
                    <a:lnTo>
                      <a:pt x="469" y="645"/>
                    </a:lnTo>
                    <a:lnTo>
                      <a:pt x="456" y="645"/>
                    </a:lnTo>
                    <a:lnTo>
                      <a:pt x="455" y="645"/>
                    </a:lnTo>
                    <a:lnTo>
                      <a:pt x="448" y="645"/>
                    </a:lnTo>
                    <a:lnTo>
                      <a:pt x="442" y="645"/>
                    </a:lnTo>
                    <a:lnTo>
                      <a:pt x="436" y="645"/>
                    </a:lnTo>
                    <a:lnTo>
                      <a:pt x="430" y="645"/>
                    </a:lnTo>
                    <a:lnTo>
                      <a:pt x="424" y="645"/>
                    </a:lnTo>
                    <a:lnTo>
                      <a:pt x="418" y="645"/>
                    </a:lnTo>
                    <a:lnTo>
                      <a:pt x="416" y="645"/>
                    </a:lnTo>
                    <a:lnTo>
                      <a:pt x="412" y="645"/>
                    </a:lnTo>
                    <a:lnTo>
                      <a:pt x="406" y="645"/>
                    </a:lnTo>
                    <a:lnTo>
                      <a:pt x="399" y="645"/>
                    </a:lnTo>
                    <a:lnTo>
                      <a:pt x="394" y="645"/>
                    </a:lnTo>
                    <a:lnTo>
                      <a:pt x="387" y="645"/>
                    </a:lnTo>
                    <a:lnTo>
                      <a:pt x="381" y="645"/>
                    </a:lnTo>
                    <a:lnTo>
                      <a:pt x="376" y="645"/>
                    </a:lnTo>
                    <a:lnTo>
                      <a:pt x="369" y="645"/>
                    </a:lnTo>
                    <a:lnTo>
                      <a:pt x="363" y="645"/>
                    </a:lnTo>
                    <a:lnTo>
                      <a:pt x="356" y="645"/>
                    </a:lnTo>
                    <a:lnTo>
                      <a:pt x="355" y="645"/>
                    </a:lnTo>
                    <a:lnTo>
                      <a:pt x="352" y="645"/>
                    </a:lnTo>
                    <a:lnTo>
                      <a:pt x="354" y="639"/>
                    </a:lnTo>
                    <a:lnTo>
                      <a:pt x="355" y="635"/>
                    </a:lnTo>
                    <a:lnTo>
                      <a:pt x="355" y="634"/>
                    </a:lnTo>
                    <a:lnTo>
                      <a:pt x="354" y="632"/>
                    </a:lnTo>
                    <a:lnTo>
                      <a:pt x="353" y="631"/>
                    </a:lnTo>
                    <a:lnTo>
                      <a:pt x="352" y="630"/>
                    </a:lnTo>
                    <a:lnTo>
                      <a:pt x="351" y="630"/>
                    </a:lnTo>
                    <a:lnTo>
                      <a:pt x="350" y="630"/>
                    </a:lnTo>
                    <a:lnTo>
                      <a:pt x="349" y="631"/>
                    </a:lnTo>
                    <a:lnTo>
                      <a:pt x="347" y="632"/>
                    </a:lnTo>
                    <a:lnTo>
                      <a:pt x="345" y="638"/>
                    </a:lnTo>
                    <a:lnTo>
                      <a:pt x="344" y="638"/>
                    </a:lnTo>
                    <a:lnTo>
                      <a:pt x="342" y="645"/>
                    </a:lnTo>
                    <a:lnTo>
                      <a:pt x="341" y="645"/>
                    </a:lnTo>
                    <a:lnTo>
                      <a:pt x="338" y="645"/>
                    </a:lnTo>
                    <a:lnTo>
                      <a:pt x="333" y="645"/>
                    </a:lnTo>
                    <a:lnTo>
                      <a:pt x="327" y="645"/>
                    </a:lnTo>
                    <a:lnTo>
                      <a:pt x="321" y="645"/>
                    </a:lnTo>
                    <a:lnTo>
                      <a:pt x="316" y="645"/>
                    </a:lnTo>
                    <a:lnTo>
                      <a:pt x="309" y="645"/>
                    </a:lnTo>
                    <a:lnTo>
                      <a:pt x="303" y="645"/>
                    </a:lnTo>
                    <a:lnTo>
                      <a:pt x="298" y="645"/>
                    </a:lnTo>
                    <a:lnTo>
                      <a:pt x="292" y="645"/>
                    </a:lnTo>
                    <a:lnTo>
                      <a:pt x="286" y="645"/>
                    </a:lnTo>
                    <a:lnTo>
                      <a:pt x="281" y="645"/>
                    </a:lnTo>
                    <a:lnTo>
                      <a:pt x="275" y="645"/>
                    </a:lnTo>
                    <a:lnTo>
                      <a:pt x="269" y="645"/>
                    </a:lnTo>
                    <a:lnTo>
                      <a:pt x="264" y="645"/>
                    </a:lnTo>
                    <a:lnTo>
                      <a:pt x="257" y="645"/>
                    </a:lnTo>
                    <a:lnTo>
                      <a:pt x="251" y="645"/>
                    </a:lnTo>
                    <a:lnTo>
                      <a:pt x="246" y="645"/>
                    </a:lnTo>
                    <a:lnTo>
                      <a:pt x="240" y="645"/>
                    </a:lnTo>
                    <a:lnTo>
                      <a:pt x="234" y="645"/>
                    </a:lnTo>
                    <a:lnTo>
                      <a:pt x="229" y="645"/>
                    </a:lnTo>
                    <a:lnTo>
                      <a:pt x="223" y="645"/>
                    </a:lnTo>
                    <a:lnTo>
                      <a:pt x="217" y="645"/>
                    </a:lnTo>
                    <a:lnTo>
                      <a:pt x="211" y="645"/>
                    </a:lnTo>
                    <a:lnTo>
                      <a:pt x="205" y="645"/>
                    </a:lnTo>
                    <a:lnTo>
                      <a:pt x="199" y="645"/>
                    </a:lnTo>
                    <a:lnTo>
                      <a:pt x="194" y="645"/>
                    </a:lnTo>
                    <a:lnTo>
                      <a:pt x="188" y="645"/>
                    </a:lnTo>
                    <a:lnTo>
                      <a:pt x="182" y="645"/>
                    </a:lnTo>
                    <a:lnTo>
                      <a:pt x="177" y="645"/>
                    </a:lnTo>
                    <a:lnTo>
                      <a:pt x="171" y="645"/>
                    </a:lnTo>
                    <a:lnTo>
                      <a:pt x="165" y="645"/>
                    </a:lnTo>
                    <a:lnTo>
                      <a:pt x="158" y="645"/>
                    </a:lnTo>
                    <a:lnTo>
                      <a:pt x="153" y="645"/>
                    </a:lnTo>
                    <a:lnTo>
                      <a:pt x="147" y="645"/>
                    </a:lnTo>
                    <a:lnTo>
                      <a:pt x="142" y="645"/>
                    </a:lnTo>
                    <a:lnTo>
                      <a:pt x="136" y="645"/>
                    </a:lnTo>
                    <a:lnTo>
                      <a:pt x="130" y="645"/>
                    </a:lnTo>
                    <a:lnTo>
                      <a:pt x="125" y="645"/>
                    </a:lnTo>
                    <a:lnTo>
                      <a:pt x="119" y="645"/>
                    </a:lnTo>
                    <a:lnTo>
                      <a:pt x="112" y="645"/>
                    </a:lnTo>
                    <a:lnTo>
                      <a:pt x="106" y="645"/>
                    </a:lnTo>
                    <a:lnTo>
                      <a:pt x="101" y="645"/>
                    </a:lnTo>
                    <a:lnTo>
                      <a:pt x="95" y="645"/>
                    </a:lnTo>
                    <a:lnTo>
                      <a:pt x="89" y="645"/>
                    </a:lnTo>
                    <a:lnTo>
                      <a:pt x="84" y="645"/>
                    </a:lnTo>
                    <a:lnTo>
                      <a:pt x="78" y="645"/>
                    </a:lnTo>
                    <a:lnTo>
                      <a:pt x="73" y="645"/>
                    </a:lnTo>
                    <a:lnTo>
                      <a:pt x="66" y="645"/>
                    </a:lnTo>
                    <a:lnTo>
                      <a:pt x="60" y="645"/>
                    </a:lnTo>
                    <a:lnTo>
                      <a:pt x="54" y="645"/>
                    </a:lnTo>
                    <a:lnTo>
                      <a:pt x="49" y="645"/>
                    </a:lnTo>
                    <a:lnTo>
                      <a:pt x="43" y="645"/>
                    </a:lnTo>
                    <a:lnTo>
                      <a:pt x="37" y="645"/>
                    </a:lnTo>
                    <a:lnTo>
                      <a:pt x="32" y="645"/>
                    </a:lnTo>
                    <a:lnTo>
                      <a:pt x="26" y="645"/>
                    </a:lnTo>
                    <a:lnTo>
                      <a:pt x="20" y="645"/>
                    </a:lnTo>
                    <a:lnTo>
                      <a:pt x="14" y="645"/>
                    </a:lnTo>
                    <a:lnTo>
                      <a:pt x="8" y="645"/>
                    </a:lnTo>
                    <a:lnTo>
                      <a:pt x="2" y="645"/>
                    </a:lnTo>
                    <a:lnTo>
                      <a:pt x="0" y="645"/>
                    </a:lnTo>
                    <a:lnTo>
                      <a:pt x="0" y="6"/>
                    </a:lnTo>
                    <a:lnTo>
                      <a:pt x="7" y="4"/>
                    </a:lnTo>
                    <a:lnTo>
                      <a:pt x="18" y="0"/>
                    </a:lnTo>
                    <a:lnTo>
                      <a:pt x="20" y="0"/>
                    </a:lnTo>
                    <a:lnTo>
                      <a:pt x="26" y="0"/>
                    </a:lnTo>
                    <a:lnTo>
                      <a:pt x="50" y="7"/>
                    </a:lnTo>
                    <a:lnTo>
                      <a:pt x="67" y="9"/>
                    </a:lnTo>
                    <a:lnTo>
                      <a:pt x="68" y="9"/>
                    </a:lnTo>
                    <a:lnTo>
                      <a:pt x="69" y="10"/>
                    </a:lnTo>
                    <a:lnTo>
                      <a:pt x="73" y="10"/>
                    </a:lnTo>
                    <a:lnTo>
                      <a:pt x="74" y="10"/>
                    </a:lnTo>
                    <a:lnTo>
                      <a:pt x="77" y="12"/>
                    </a:lnTo>
                    <a:lnTo>
                      <a:pt x="80" y="12"/>
                    </a:lnTo>
                    <a:lnTo>
                      <a:pt x="83" y="12"/>
                    </a:lnTo>
                    <a:lnTo>
                      <a:pt x="85" y="11"/>
                    </a:lnTo>
                    <a:lnTo>
                      <a:pt x="86" y="11"/>
                    </a:lnTo>
                    <a:lnTo>
                      <a:pt x="87" y="12"/>
                    </a:lnTo>
                    <a:lnTo>
                      <a:pt x="87" y="14"/>
                    </a:lnTo>
                    <a:lnTo>
                      <a:pt x="88" y="14"/>
                    </a:lnTo>
                    <a:lnTo>
                      <a:pt x="89" y="14"/>
                    </a:lnTo>
                    <a:lnTo>
                      <a:pt x="92" y="15"/>
                    </a:lnTo>
                    <a:lnTo>
                      <a:pt x="95" y="16"/>
                    </a:lnTo>
                    <a:lnTo>
                      <a:pt x="99" y="16"/>
                    </a:lnTo>
                    <a:lnTo>
                      <a:pt x="101" y="17"/>
                    </a:lnTo>
                    <a:lnTo>
                      <a:pt x="102" y="17"/>
                    </a:lnTo>
                    <a:lnTo>
                      <a:pt x="103" y="17"/>
                    </a:lnTo>
                    <a:lnTo>
                      <a:pt x="108" y="17"/>
                    </a:lnTo>
                    <a:lnTo>
                      <a:pt x="109" y="17"/>
                    </a:lnTo>
                    <a:lnTo>
                      <a:pt x="109" y="18"/>
                    </a:lnTo>
                    <a:lnTo>
                      <a:pt x="109" y="19"/>
                    </a:lnTo>
                    <a:lnTo>
                      <a:pt x="110" y="20"/>
                    </a:lnTo>
                    <a:lnTo>
                      <a:pt x="110" y="21"/>
                    </a:lnTo>
                    <a:lnTo>
                      <a:pt x="110" y="23"/>
                    </a:lnTo>
                    <a:lnTo>
                      <a:pt x="111" y="25"/>
                    </a:lnTo>
                    <a:lnTo>
                      <a:pt x="113" y="26"/>
                    </a:lnTo>
                    <a:lnTo>
                      <a:pt x="114" y="27"/>
                    </a:lnTo>
                    <a:lnTo>
                      <a:pt x="117" y="28"/>
                    </a:lnTo>
                    <a:lnTo>
                      <a:pt x="120" y="28"/>
                    </a:lnTo>
                    <a:lnTo>
                      <a:pt x="121" y="29"/>
                    </a:lnTo>
                    <a:lnTo>
                      <a:pt x="123" y="29"/>
                    </a:lnTo>
                    <a:lnTo>
                      <a:pt x="125" y="29"/>
                    </a:lnTo>
                    <a:lnTo>
                      <a:pt x="127" y="31"/>
                    </a:lnTo>
                    <a:lnTo>
                      <a:pt x="130" y="29"/>
                    </a:lnTo>
                    <a:lnTo>
                      <a:pt x="138" y="26"/>
                    </a:lnTo>
                    <a:lnTo>
                      <a:pt x="139" y="26"/>
                    </a:lnTo>
                    <a:lnTo>
                      <a:pt x="139" y="27"/>
                    </a:lnTo>
                    <a:lnTo>
                      <a:pt x="139" y="28"/>
                    </a:lnTo>
                    <a:lnTo>
                      <a:pt x="139" y="29"/>
                    </a:lnTo>
                    <a:lnTo>
                      <a:pt x="140" y="29"/>
                    </a:lnTo>
                    <a:lnTo>
                      <a:pt x="140" y="33"/>
                    </a:lnTo>
                    <a:lnTo>
                      <a:pt x="142" y="35"/>
                    </a:lnTo>
                    <a:lnTo>
                      <a:pt x="143" y="36"/>
                    </a:lnTo>
                    <a:lnTo>
                      <a:pt x="146" y="36"/>
                    </a:lnTo>
                    <a:lnTo>
                      <a:pt x="156" y="36"/>
                    </a:lnTo>
                    <a:lnTo>
                      <a:pt x="157" y="36"/>
                    </a:lnTo>
                    <a:lnTo>
                      <a:pt x="157" y="37"/>
                    </a:lnTo>
                    <a:lnTo>
                      <a:pt x="158" y="37"/>
                    </a:lnTo>
                    <a:lnTo>
                      <a:pt x="158" y="38"/>
                    </a:lnTo>
                    <a:lnTo>
                      <a:pt x="160" y="38"/>
                    </a:lnTo>
                    <a:lnTo>
                      <a:pt x="162" y="38"/>
                    </a:lnTo>
                    <a:lnTo>
                      <a:pt x="163" y="38"/>
                    </a:lnTo>
                    <a:lnTo>
                      <a:pt x="165" y="38"/>
                    </a:lnTo>
                    <a:lnTo>
                      <a:pt x="166" y="38"/>
                    </a:lnTo>
                    <a:lnTo>
                      <a:pt x="168" y="38"/>
                    </a:lnTo>
                    <a:lnTo>
                      <a:pt x="170" y="37"/>
                    </a:lnTo>
                    <a:lnTo>
                      <a:pt x="172" y="37"/>
                    </a:lnTo>
                    <a:lnTo>
                      <a:pt x="173" y="37"/>
                    </a:lnTo>
                    <a:lnTo>
                      <a:pt x="174" y="37"/>
                    </a:lnTo>
                    <a:lnTo>
                      <a:pt x="174" y="38"/>
                    </a:lnTo>
                    <a:lnTo>
                      <a:pt x="175" y="40"/>
                    </a:lnTo>
                    <a:lnTo>
                      <a:pt x="178" y="40"/>
                    </a:lnTo>
                    <a:lnTo>
                      <a:pt x="179" y="40"/>
                    </a:lnTo>
                    <a:lnTo>
                      <a:pt x="180" y="40"/>
                    </a:lnTo>
                    <a:lnTo>
                      <a:pt x="180" y="41"/>
                    </a:lnTo>
                    <a:lnTo>
                      <a:pt x="191" y="44"/>
                    </a:lnTo>
                    <a:lnTo>
                      <a:pt x="194" y="45"/>
                    </a:lnTo>
                    <a:lnTo>
                      <a:pt x="195" y="46"/>
                    </a:lnTo>
                    <a:lnTo>
                      <a:pt x="196" y="46"/>
                    </a:lnTo>
                    <a:lnTo>
                      <a:pt x="197" y="49"/>
                    </a:lnTo>
                    <a:lnTo>
                      <a:pt x="197" y="50"/>
                    </a:lnTo>
                    <a:lnTo>
                      <a:pt x="198" y="50"/>
                    </a:lnTo>
                    <a:lnTo>
                      <a:pt x="208" y="56"/>
                    </a:lnTo>
                    <a:lnTo>
                      <a:pt x="218" y="54"/>
                    </a:lnTo>
                    <a:lnTo>
                      <a:pt x="220" y="54"/>
                    </a:lnTo>
                    <a:lnTo>
                      <a:pt x="229" y="50"/>
                    </a:lnTo>
                    <a:lnTo>
                      <a:pt x="237" y="46"/>
                    </a:lnTo>
                    <a:lnTo>
                      <a:pt x="240" y="44"/>
                    </a:lnTo>
                    <a:lnTo>
                      <a:pt x="242" y="42"/>
                    </a:lnTo>
                    <a:lnTo>
                      <a:pt x="243" y="42"/>
                    </a:lnTo>
                    <a:lnTo>
                      <a:pt x="243" y="41"/>
                    </a:lnTo>
                    <a:lnTo>
                      <a:pt x="252" y="35"/>
                    </a:lnTo>
                    <a:lnTo>
                      <a:pt x="254" y="33"/>
                    </a:lnTo>
                    <a:lnTo>
                      <a:pt x="255" y="33"/>
                    </a:lnTo>
                    <a:lnTo>
                      <a:pt x="257" y="33"/>
                    </a:lnTo>
                    <a:lnTo>
                      <a:pt x="259" y="29"/>
                    </a:lnTo>
                    <a:lnTo>
                      <a:pt x="258" y="29"/>
                    </a:lnTo>
                    <a:lnTo>
                      <a:pt x="259" y="28"/>
                    </a:lnTo>
                    <a:lnTo>
                      <a:pt x="260" y="29"/>
                    </a:lnTo>
                    <a:lnTo>
                      <a:pt x="261" y="28"/>
                    </a:lnTo>
                    <a:lnTo>
                      <a:pt x="264" y="26"/>
                    </a:lnTo>
                    <a:lnTo>
                      <a:pt x="265" y="25"/>
                    </a:lnTo>
                    <a:lnTo>
                      <a:pt x="266" y="25"/>
                    </a:lnTo>
                    <a:lnTo>
                      <a:pt x="267" y="23"/>
                    </a:lnTo>
                    <a:lnTo>
                      <a:pt x="268" y="23"/>
                    </a:lnTo>
                    <a:lnTo>
                      <a:pt x="269" y="21"/>
                    </a:lnTo>
                    <a:lnTo>
                      <a:pt x="269" y="20"/>
                    </a:lnTo>
                    <a:lnTo>
                      <a:pt x="271" y="20"/>
                    </a:lnTo>
                    <a:lnTo>
                      <a:pt x="271" y="21"/>
                    </a:lnTo>
                    <a:lnTo>
                      <a:pt x="272" y="23"/>
                    </a:lnTo>
                    <a:lnTo>
                      <a:pt x="273" y="24"/>
                    </a:lnTo>
                    <a:lnTo>
                      <a:pt x="275" y="24"/>
                    </a:lnTo>
                    <a:lnTo>
                      <a:pt x="277" y="24"/>
                    </a:lnTo>
                    <a:lnTo>
                      <a:pt x="276" y="25"/>
                    </a:lnTo>
                    <a:lnTo>
                      <a:pt x="275" y="25"/>
                    </a:lnTo>
                    <a:lnTo>
                      <a:pt x="275" y="26"/>
                    </a:lnTo>
                    <a:lnTo>
                      <a:pt x="275" y="27"/>
                    </a:lnTo>
                    <a:lnTo>
                      <a:pt x="276" y="27"/>
                    </a:lnTo>
                    <a:lnTo>
                      <a:pt x="276" y="28"/>
                    </a:lnTo>
                    <a:lnTo>
                      <a:pt x="278" y="26"/>
                    </a:lnTo>
                    <a:lnTo>
                      <a:pt x="278" y="27"/>
                    </a:lnTo>
                    <a:lnTo>
                      <a:pt x="280" y="28"/>
                    </a:lnTo>
                    <a:lnTo>
                      <a:pt x="280" y="27"/>
                    </a:lnTo>
                    <a:lnTo>
                      <a:pt x="282" y="26"/>
                    </a:lnTo>
                    <a:lnTo>
                      <a:pt x="282" y="25"/>
                    </a:lnTo>
                    <a:lnTo>
                      <a:pt x="283" y="25"/>
                    </a:lnTo>
                    <a:lnTo>
                      <a:pt x="283" y="26"/>
                    </a:lnTo>
                    <a:lnTo>
                      <a:pt x="284" y="26"/>
                    </a:lnTo>
                    <a:lnTo>
                      <a:pt x="284" y="24"/>
                    </a:lnTo>
                    <a:lnTo>
                      <a:pt x="283" y="24"/>
                    </a:lnTo>
                    <a:lnTo>
                      <a:pt x="282" y="25"/>
                    </a:lnTo>
                    <a:lnTo>
                      <a:pt x="281" y="25"/>
                    </a:lnTo>
                    <a:lnTo>
                      <a:pt x="281" y="24"/>
                    </a:lnTo>
                    <a:lnTo>
                      <a:pt x="282" y="24"/>
                    </a:lnTo>
                    <a:lnTo>
                      <a:pt x="281" y="24"/>
                    </a:lnTo>
                    <a:lnTo>
                      <a:pt x="277" y="24"/>
                    </a:lnTo>
                    <a:lnTo>
                      <a:pt x="280" y="23"/>
                    </a:lnTo>
                    <a:lnTo>
                      <a:pt x="282" y="21"/>
                    </a:lnTo>
                    <a:lnTo>
                      <a:pt x="285" y="18"/>
                    </a:lnTo>
                    <a:lnTo>
                      <a:pt x="286" y="17"/>
                    </a:lnTo>
                    <a:lnTo>
                      <a:pt x="287" y="14"/>
                    </a:lnTo>
                    <a:lnTo>
                      <a:pt x="287" y="11"/>
                    </a:lnTo>
                    <a:lnTo>
                      <a:pt x="287" y="8"/>
                    </a:lnTo>
                    <a:lnTo>
                      <a:pt x="287" y="10"/>
                    </a:lnTo>
                    <a:lnTo>
                      <a:pt x="289" y="11"/>
                    </a:lnTo>
                    <a:lnTo>
                      <a:pt x="289" y="12"/>
                    </a:lnTo>
                    <a:lnTo>
                      <a:pt x="290" y="12"/>
                    </a:lnTo>
                    <a:lnTo>
                      <a:pt x="289" y="11"/>
                    </a:lnTo>
                    <a:lnTo>
                      <a:pt x="287" y="9"/>
                    </a:lnTo>
                    <a:lnTo>
                      <a:pt x="287" y="8"/>
                    </a:lnTo>
                    <a:lnTo>
                      <a:pt x="290" y="9"/>
                    </a:lnTo>
                    <a:lnTo>
                      <a:pt x="292" y="10"/>
                    </a:lnTo>
                    <a:lnTo>
                      <a:pt x="293" y="11"/>
                    </a:lnTo>
                    <a:lnTo>
                      <a:pt x="295" y="11"/>
                    </a:lnTo>
                    <a:lnTo>
                      <a:pt x="299" y="11"/>
                    </a:lnTo>
                    <a:lnTo>
                      <a:pt x="307" y="9"/>
                    </a:lnTo>
                    <a:lnTo>
                      <a:pt x="325" y="2"/>
                    </a:lnTo>
                    <a:lnTo>
                      <a:pt x="324" y="2"/>
                    </a:lnTo>
                    <a:lnTo>
                      <a:pt x="318" y="4"/>
                    </a:lnTo>
                    <a:lnTo>
                      <a:pt x="313" y="8"/>
                    </a:lnTo>
                    <a:lnTo>
                      <a:pt x="310" y="9"/>
                    </a:lnTo>
                    <a:lnTo>
                      <a:pt x="308" y="11"/>
                    </a:lnTo>
                    <a:lnTo>
                      <a:pt x="307" y="11"/>
                    </a:lnTo>
                    <a:lnTo>
                      <a:pt x="306" y="11"/>
                    </a:lnTo>
                    <a:lnTo>
                      <a:pt x="303" y="12"/>
                    </a:lnTo>
                    <a:lnTo>
                      <a:pt x="303" y="14"/>
                    </a:lnTo>
                    <a:lnTo>
                      <a:pt x="300" y="14"/>
                    </a:lnTo>
                    <a:lnTo>
                      <a:pt x="299" y="15"/>
                    </a:lnTo>
                    <a:lnTo>
                      <a:pt x="299" y="16"/>
                    </a:lnTo>
                    <a:lnTo>
                      <a:pt x="300" y="16"/>
                    </a:lnTo>
                    <a:lnTo>
                      <a:pt x="301" y="16"/>
                    </a:lnTo>
                    <a:lnTo>
                      <a:pt x="302" y="16"/>
                    </a:lnTo>
                    <a:lnTo>
                      <a:pt x="303" y="16"/>
                    </a:lnTo>
                    <a:lnTo>
                      <a:pt x="306" y="16"/>
                    </a:lnTo>
                    <a:lnTo>
                      <a:pt x="306" y="15"/>
                    </a:lnTo>
                    <a:lnTo>
                      <a:pt x="307" y="14"/>
                    </a:lnTo>
                    <a:lnTo>
                      <a:pt x="308" y="14"/>
                    </a:lnTo>
                    <a:lnTo>
                      <a:pt x="309" y="15"/>
                    </a:lnTo>
                    <a:lnTo>
                      <a:pt x="310" y="16"/>
                    </a:lnTo>
                    <a:lnTo>
                      <a:pt x="310" y="15"/>
                    </a:lnTo>
                    <a:lnTo>
                      <a:pt x="311" y="14"/>
                    </a:lnTo>
                    <a:lnTo>
                      <a:pt x="312" y="12"/>
                    </a:lnTo>
                    <a:lnTo>
                      <a:pt x="313" y="12"/>
                    </a:lnTo>
                    <a:lnTo>
                      <a:pt x="315" y="12"/>
                    </a:lnTo>
                    <a:lnTo>
                      <a:pt x="316" y="12"/>
                    </a:lnTo>
                    <a:lnTo>
                      <a:pt x="316" y="14"/>
                    </a:lnTo>
                    <a:lnTo>
                      <a:pt x="317" y="14"/>
                    </a:lnTo>
                    <a:lnTo>
                      <a:pt x="318" y="12"/>
                    </a:lnTo>
                    <a:lnTo>
                      <a:pt x="319" y="14"/>
                    </a:lnTo>
                    <a:lnTo>
                      <a:pt x="320" y="14"/>
                    </a:lnTo>
                    <a:lnTo>
                      <a:pt x="321" y="12"/>
                    </a:lnTo>
                    <a:lnTo>
                      <a:pt x="323" y="12"/>
                    </a:lnTo>
                    <a:lnTo>
                      <a:pt x="323" y="11"/>
                    </a:lnTo>
                    <a:lnTo>
                      <a:pt x="325" y="12"/>
                    </a:lnTo>
                    <a:lnTo>
                      <a:pt x="326" y="12"/>
                    </a:lnTo>
                    <a:lnTo>
                      <a:pt x="326" y="11"/>
                    </a:lnTo>
                    <a:lnTo>
                      <a:pt x="326" y="10"/>
                    </a:lnTo>
                    <a:lnTo>
                      <a:pt x="326" y="9"/>
                    </a:lnTo>
                    <a:lnTo>
                      <a:pt x="327" y="8"/>
                    </a:lnTo>
                    <a:lnTo>
                      <a:pt x="327" y="7"/>
                    </a:lnTo>
                    <a:lnTo>
                      <a:pt x="328" y="7"/>
                    </a:lnTo>
                    <a:lnTo>
                      <a:pt x="330" y="7"/>
                    </a:lnTo>
                    <a:lnTo>
                      <a:pt x="332" y="8"/>
                    </a:lnTo>
                    <a:lnTo>
                      <a:pt x="332" y="9"/>
                    </a:lnTo>
                    <a:lnTo>
                      <a:pt x="333" y="9"/>
                    </a:lnTo>
                    <a:lnTo>
                      <a:pt x="334" y="8"/>
                    </a:lnTo>
                    <a:lnTo>
                      <a:pt x="333" y="8"/>
                    </a:lnTo>
                    <a:lnTo>
                      <a:pt x="333" y="7"/>
                    </a:lnTo>
                    <a:lnTo>
                      <a:pt x="334" y="7"/>
                    </a:lnTo>
                    <a:lnTo>
                      <a:pt x="333" y="6"/>
                    </a:lnTo>
                    <a:lnTo>
                      <a:pt x="330" y="3"/>
                    </a:lnTo>
                    <a:lnTo>
                      <a:pt x="327" y="2"/>
                    </a:lnTo>
                    <a:lnTo>
                      <a:pt x="325" y="2"/>
                    </a:lnTo>
                    <a:lnTo>
                      <a:pt x="327" y="1"/>
                    </a:lnTo>
                    <a:lnTo>
                      <a:pt x="332" y="1"/>
                    </a:lnTo>
                    <a:lnTo>
                      <a:pt x="334" y="1"/>
                    </a:lnTo>
                    <a:lnTo>
                      <a:pt x="340" y="2"/>
                    </a:lnTo>
                    <a:lnTo>
                      <a:pt x="346" y="6"/>
                    </a:lnTo>
                    <a:lnTo>
                      <a:pt x="349" y="7"/>
                    </a:lnTo>
                    <a:lnTo>
                      <a:pt x="351" y="9"/>
                    </a:lnTo>
                    <a:lnTo>
                      <a:pt x="358" y="11"/>
                    </a:lnTo>
                    <a:lnTo>
                      <a:pt x="359" y="12"/>
                    </a:lnTo>
                    <a:lnTo>
                      <a:pt x="360" y="12"/>
                    </a:lnTo>
                    <a:lnTo>
                      <a:pt x="361" y="12"/>
                    </a:lnTo>
                    <a:lnTo>
                      <a:pt x="370" y="9"/>
                    </a:lnTo>
                    <a:lnTo>
                      <a:pt x="376" y="7"/>
                    </a:lnTo>
                    <a:lnTo>
                      <a:pt x="378" y="6"/>
                    </a:lnTo>
                    <a:lnTo>
                      <a:pt x="380" y="6"/>
                    </a:lnTo>
                    <a:lnTo>
                      <a:pt x="383" y="7"/>
                    </a:lnTo>
                    <a:lnTo>
                      <a:pt x="383" y="9"/>
                    </a:lnTo>
                    <a:lnTo>
                      <a:pt x="384" y="9"/>
                    </a:lnTo>
                    <a:lnTo>
                      <a:pt x="385" y="12"/>
                    </a:lnTo>
                    <a:lnTo>
                      <a:pt x="386" y="14"/>
                    </a:lnTo>
                    <a:lnTo>
                      <a:pt x="387" y="15"/>
                    </a:lnTo>
                    <a:lnTo>
                      <a:pt x="389" y="17"/>
                    </a:lnTo>
                    <a:lnTo>
                      <a:pt x="390" y="18"/>
                    </a:lnTo>
                    <a:lnTo>
                      <a:pt x="392" y="18"/>
                    </a:lnTo>
                    <a:lnTo>
                      <a:pt x="393" y="19"/>
                    </a:lnTo>
                    <a:lnTo>
                      <a:pt x="394" y="20"/>
                    </a:lnTo>
                    <a:lnTo>
                      <a:pt x="395" y="20"/>
                    </a:lnTo>
                    <a:lnTo>
                      <a:pt x="397" y="23"/>
                    </a:lnTo>
                    <a:lnTo>
                      <a:pt x="396" y="23"/>
                    </a:lnTo>
                    <a:lnTo>
                      <a:pt x="389" y="18"/>
                    </a:lnTo>
                    <a:lnTo>
                      <a:pt x="390" y="18"/>
                    </a:lnTo>
                    <a:lnTo>
                      <a:pt x="390" y="19"/>
                    </a:lnTo>
                    <a:lnTo>
                      <a:pt x="390" y="18"/>
                    </a:lnTo>
                    <a:lnTo>
                      <a:pt x="389" y="18"/>
                    </a:lnTo>
                    <a:lnTo>
                      <a:pt x="388" y="18"/>
                    </a:lnTo>
                    <a:lnTo>
                      <a:pt x="388" y="17"/>
                    </a:lnTo>
                    <a:lnTo>
                      <a:pt x="387" y="16"/>
                    </a:lnTo>
                    <a:lnTo>
                      <a:pt x="386" y="16"/>
                    </a:lnTo>
                    <a:lnTo>
                      <a:pt x="385" y="16"/>
                    </a:lnTo>
                    <a:lnTo>
                      <a:pt x="385" y="15"/>
                    </a:lnTo>
                    <a:lnTo>
                      <a:pt x="385" y="14"/>
                    </a:lnTo>
                    <a:lnTo>
                      <a:pt x="384" y="14"/>
                    </a:lnTo>
                    <a:lnTo>
                      <a:pt x="384" y="12"/>
                    </a:lnTo>
                    <a:lnTo>
                      <a:pt x="385" y="12"/>
                    </a:lnTo>
                    <a:lnTo>
                      <a:pt x="383" y="9"/>
                    </a:lnTo>
                    <a:lnTo>
                      <a:pt x="381" y="8"/>
                    </a:lnTo>
                    <a:lnTo>
                      <a:pt x="380" y="7"/>
                    </a:lnTo>
                    <a:lnTo>
                      <a:pt x="380" y="6"/>
                    </a:lnTo>
                    <a:lnTo>
                      <a:pt x="380" y="7"/>
                    </a:lnTo>
                    <a:lnTo>
                      <a:pt x="379" y="6"/>
                    </a:lnTo>
                    <a:lnTo>
                      <a:pt x="378" y="7"/>
                    </a:lnTo>
                    <a:lnTo>
                      <a:pt x="378" y="8"/>
                    </a:lnTo>
                    <a:lnTo>
                      <a:pt x="377" y="7"/>
                    </a:lnTo>
                    <a:lnTo>
                      <a:pt x="377" y="8"/>
                    </a:lnTo>
                    <a:lnTo>
                      <a:pt x="376" y="8"/>
                    </a:lnTo>
                    <a:lnTo>
                      <a:pt x="378" y="8"/>
                    </a:lnTo>
                    <a:lnTo>
                      <a:pt x="377" y="9"/>
                    </a:lnTo>
                    <a:lnTo>
                      <a:pt x="378" y="11"/>
                    </a:lnTo>
                    <a:lnTo>
                      <a:pt x="378" y="12"/>
                    </a:lnTo>
                    <a:lnTo>
                      <a:pt x="378" y="14"/>
                    </a:lnTo>
                    <a:lnTo>
                      <a:pt x="378" y="12"/>
                    </a:lnTo>
                    <a:lnTo>
                      <a:pt x="377" y="11"/>
                    </a:lnTo>
                    <a:lnTo>
                      <a:pt x="376" y="11"/>
                    </a:lnTo>
                    <a:lnTo>
                      <a:pt x="376" y="10"/>
                    </a:lnTo>
                    <a:lnTo>
                      <a:pt x="376" y="11"/>
                    </a:lnTo>
                    <a:lnTo>
                      <a:pt x="375" y="12"/>
                    </a:lnTo>
                    <a:lnTo>
                      <a:pt x="376" y="12"/>
                    </a:lnTo>
                    <a:lnTo>
                      <a:pt x="376" y="11"/>
                    </a:lnTo>
                    <a:lnTo>
                      <a:pt x="376" y="12"/>
                    </a:lnTo>
                    <a:lnTo>
                      <a:pt x="377" y="12"/>
                    </a:lnTo>
                    <a:lnTo>
                      <a:pt x="377" y="14"/>
                    </a:lnTo>
                    <a:lnTo>
                      <a:pt x="378" y="14"/>
                    </a:lnTo>
                    <a:lnTo>
                      <a:pt x="378" y="15"/>
                    </a:lnTo>
                    <a:lnTo>
                      <a:pt x="377" y="15"/>
                    </a:lnTo>
                    <a:lnTo>
                      <a:pt x="376" y="14"/>
                    </a:lnTo>
                    <a:lnTo>
                      <a:pt x="376" y="15"/>
                    </a:lnTo>
                    <a:lnTo>
                      <a:pt x="376" y="16"/>
                    </a:lnTo>
                    <a:lnTo>
                      <a:pt x="376" y="17"/>
                    </a:lnTo>
                    <a:lnTo>
                      <a:pt x="376" y="18"/>
                    </a:lnTo>
                    <a:lnTo>
                      <a:pt x="377" y="18"/>
                    </a:lnTo>
                    <a:lnTo>
                      <a:pt x="376" y="18"/>
                    </a:lnTo>
                    <a:lnTo>
                      <a:pt x="375" y="18"/>
                    </a:lnTo>
                    <a:lnTo>
                      <a:pt x="373" y="18"/>
                    </a:lnTo>
                    <a:lnTo>
                      <a:pt x="373" y="19"/>
                    </a:lnTo>
                    <a:lnTo>
                      <a:pt x="373" y="20"/>
                    </a:lnTo>
                    <a:lnTo>
                      <a:pt x="373" y="21"/>
                    </a:lnTo>
                    <a:lnTo>
                      <a:pt x="372" y="21"/>
                    </a:lnTo>
                    <a:lnTo>
                      <a:pt x="371" y="23"/>
                    </a:lnTo>
                    <a:lnTo>
                      <a:pt x="371" y="24"/>
                    </a:lnTo>
                    <a:lnTo>
                      <a:pt x="372" y="24"/>
                    </a:lnTo>
                    <a:lnTo>
                      <a:pt x="373" y="24"/>
                    </a:lnTo>
                    <a:lnTo>
                      <a:pt x="375" y="24"/>
                    </a:lnTo>
                    <a:lnTo>
                      <a:pt x="376" y="24"/>
                    </a:lnTo>
                    <a:lnTo>
                      <a:pt x="376" y="25"/>
                    </a:lnTo>
                    <a:lnTo>
                      <a:pt x="376" y="26"/>
                    </a:lnTo>
                    <a:lnTo>
                      <a:pt x="377" y="26"/>
                    </a:lnTo>
                    <a:lnTo>
                      <a:pt x="378" y="27"/>
                    </a:lnTo>
                    <a:lnTo>
                      <a:pt x="379" y="27"/>
                    </a:lnTo>
                    <a:lnTo>
                      <a:pt x="379" y="26"/>
                    </a:lnTo>
                    <a:lnTo>
                      <a:pt x="380" y="26"/>
                    </a:lnTo>
                    <a:lnTo>
                      <a:pt x="379" y="26"/>
                    </a:lnTo>
                    <a:lnTo>
                      <a:pt x="379" y="27"/>
                    </a:lnTo>
                    <a:lnTo>
                      <a:pt x="380" y="27"/>
                    </a:lnTo>
                    <a:lnTo>
                      <a:pt x="379" y="27"/>
                    </a:lnTo>
                    <a:lnTo>
                      <a:pt x="379" y="28"/>
                    </a:lnTo>
                    <a:lnTo>
                      <a:pt x="380" y="28"/>
                    </a:lnTo>
                    <a:lnTo>
                      <a:pt x="379" y="28"/>
                    </a:lnTo>
                    <a:lnTo>
                      <a:pt x="379" y="29"/>
                    </a:lnTo>
                    <a:lnTo>
                      <a:pt x="380" y="29"/>
                    </a:lnTo>
                    <a:lnTo>
                      <a:pt x="380" y="28"/>
                    </a:lnTo>
                    <a:lnTo>
                      <a:pt x="380" y="29"/>
                    </a:lnTo>
                    <a:lnTo>
                      <a:pt x="380" y="28"/>
                    </a:lnTo>
                    <a:lnTo>
                      <a:pt x="381" y="28"/>
                    </a:lnTo>
                    <a:lnTo>
                      <a:pt x="381" y="29"/>
                    </a:lnTo>
                    <a:lnTo>
                      <a:pt x="381" y="31"/>
                    </a:lnTo>
                    <a:lnTo>
                      <a:pt x="381" y="29"/>
                    </a:lnTo>
                    <a:lnTo>
                      <a:pt x="383" y="28"/>
                    </a:lnTo>
                    <a:lnTo>
                      <a:pt x="384" y="28"/>
                    </a:lnTo>
                    <a:lnTo>
                      <a:pt x="385" y="27"/>
                    </a:lnTo>
                    <a:lnTo>
                      <a:pt x="386" y="27"/>
                    </a:lnTo>
                    <a:lnTo>
                      <a:pt x="385" y="27"/>
                    </a:lnTo>
                    <a:lnTo>
                      <a:pt x="385" y="28"/>
                    </a:lnTo>
                    <a:lnTo>
                      <a:pt x="386" y="28"/>
                    </a:lnTo>
                    <a:lnTo>
                      <a:pt x="387" y="28"/>
                    </a:lnTo>
                    <a:lnTo>
                      <a:pt x="387" y="27"/>
                    </a:lnTo>
                    <a:lnTo>
                      <a:pt x="388" y="28"/>
                    </a:lnTo>
                    <a:lnTo>
                      <a:pt x="387" y="28"/>
                    </a:lnTo>
                    <a:lnTo>
                      <a:pt x="387" y="29"/>
                    </a:lnTo>
                    <a:lnTo>
                      <a:pt x="388" y="29"/>
                    </a:lnTo>
                    <a:lnTo>
                      <a:pt x="388" y="31"/>
                    </a:lnTo>
                    <a:lnTo>
                      <a:pt x="387" y="31"/>
                    </a:lnTo>
                    <a:lnTo>
                      <a:pt x="387" y="32"/>
                    </a:lnTo>
                    <a:lnTo>
                      <a:pt x="388" y="32"/>
                    </a:lnTo>
                    <a:lnTo>
                      <a:pt x="388" y="33"/>
                    </a:lnTo>
                    <a:lnTo>
                      <a:pt x="386" y="34"/>
                    </a:lnTo>
                    <a:lnTo>
                      <a:pt x="387" y="34"/>
                    </a:lnTo>
                    <a:lnTo>
                      <a:pt x="388" y="34"/>
                    </a:lnTo>
                    <a:lnTo>
                      <a:pt x="388" y="33"/>
                    </a:lnTo>
                    <a:lnTo>
                      <a:pt x="388" y="34"/>
                    </a:lnTo>
                    <a:lnTo>
                      <a:pt x="389" y="34"/>
                    </a:lnTo>
                    <a:lnTo>
                      <a:pt x="389" y="35"/>
                    </a:lnTo>
                    <a:lnTo>
                      <a:pt x="389" y="36"/>
                    </a:lnTo>
                    <a:lnTo>
                      <a:pt x="388" y="36"/>
                    </a:lnTo>
                    <a:lnTo>
                      <a:pt x="388" y="37"/>
                    </a:lnTo>
                    <a:lnTo>
                      <a:pt x="389" y="37"/>
                    </a:lnTo>
                    <a:lnTo>
                      <a:pt x="390" y="37"/>
                    </a:lnTo>
                    <a:lnTo>
                      <a:pt x="390" y="38"/>
                    </a:lnTo>
                    <a:lnTo>
                      <a:pt x="392" y="38"/>
                    </a:lnTo>
                    <a:lnTo>
                      <a:pt x="392" y="40"/>
                    </a:lnTo>
                    <a:lnTo>
                      <a:pt x="393" y="40"/>
                    </a:lnTo>
                    <a:lnTo>
                      <a:pt x="394" y="38"/>
                    </a:lnTo>
                    <a:lnTo>
                      <a:pt x="393" y="38"/>
                    </a:lnTo>
                    <a:lnTo>
                      <a:pt x="392" y="38"/>
                    </a:lnTo>
                    <a:lnTo>
                      <a:pt x="392" y="37"/>
                    </a:lnTo>
                    <a:lnTo>
                      <a:pt x="392" y="36"/>
                    </a:lnTo>
                    <a:lnTo>
                      <a:pt x="393" y="36"/>
                    </a:lnTo>
                    <a:lnTo>
                      <a:pt x="394" y="37"/>
                    </a:lnTo>
                    <a:lnTo>
                      <a:pt x="394" y="36"/>
                    </a:lnTo>
                    <a:lnTo>
                      <a:pt x="395" y="36"/>
                    </a:lnTo>
                    <a:lnTo>
                      <a:pt x="395" y="35"/>
                    </a:lnTo>
                    <a:lnTo>
                      <a:pt x="396" y="35"/>
                    </a:lnTo>
                    <a:lnTo>
                      <a:pt x="396" y="34"/>
                    </a:lnTo>
                    <a:lnTo>
                      <a:pt x="397" y="34"/>
                    </a:lnTo>
                    <a:lnTo>
                      <a:pt x="397" y="35"/>
                    </a:lnTo>
                    <a:lnTo>
                      <a:pt x="398" y="36"/>
                    </a:lnTo>
                    <a:lnTo>
                      <a:pt x="399" y="36"/>
                    </a:lnTo>
                    <a:lnTo>
                      <a:pt x="401" y="35"/>
                    </a:lnTo>
                    <a:lnTo>
                      <a:pt x="402" y="35"/>
                    </a:lnTo>
                    <a:lnTo>
                      <a:pt x="403" y="34"/>
                    </a:lnTo>
                    <a:lnTo>
                      <a:pt x="402" y="33"/>
                    </a:lnTo>
                    <a:lnTo>
                      <a:pt x="401" y="32"/>
                    </a:lnTo>
                    <a:lnTo>
                      <a:pt x="403" y="32"/>
                    </a:lnTo>
                    <a:lnTo>
                      <a:pt x="403" y="29"/>
                    </a:lnTo>
                    <a:lnTo>
                      <a:pt x="403" y="28"/>
                    </a:lnTo>
                    <a:lnTo>
                      <a:pt x="403" y="27"/>
                    </a:lnTo>
                    <a:lnTo>
                      <a:pt x="402" y="26"/>
                    </a:lnTo>
                    <a:lnTo>
                      <a:pt x="402" y="25"/>
                    </a:lnTo>
                    <a:lnTo>
                      <a:pt x="403" y="25"/>
                    </a:lnTo>
                    <a:lnTo>
                      <a:pt x="402" y="24"/>
                    </a:lnTo>
                    <a:lnTo>
                      <a:pt x="401" y="24"/>
                    </a:lnTo>
                    <a:lnTo>
                      <a:pt x="399" y="24"/>
                    </a:lnTo>
                    <a:lnTo>
                      <a:pt x="398" y="24"/>
                    </a:lnTo>
                    <a:lnTo>
                      <a:pt x="398" y="23"/>
                    </a:lnTo>
                    <a:lnTo>
                      <a:pt x="399" y="23"/>
                    </a:lnTo>
                    <a:lnTo>
                      <a:pt x="401" y="23"/>
                    </a:lnTo>
                    <a:lnTo>
                      <a:pt x="403" y="24"/>
                    </a:lnTo>
                    <a:lnTo>
                      <a:pt x="404" y="24"/>
                    </a:lnTo>
                    <a:lnTo>
                      <a:pt x="405" y="24"/>
                    </a:lnTo>
                    <a:lnTo>
                      <a:pt x="405" y="25"/>
                    </a:lnTo>
                    <a:lnTo>
                      <a:pt x="406" y="26"/>
                    </a:lnTo>
                    <a:lnTo>
                      <a:pt x="407" y="27"/>
                    </a:lnTo>
                    <a:lnTo>
                      <a:pt x="409" y="27"/>
                    </a:lnTo>
                    <a:lnTo>
                      <a:pt x="410" y="28"/>
                    </a:lnTo>
                    <a:lnTo>
                      <a:pt x="411" y="29"/>
                    </a:lnTo>
                    <a:lnTo>
                      <a:pt x="413" y="32"/>
                    </a:lnTo>
                    <a:lnTo>
                      <a:pt x="414" y="33"/>
                    </a:lnTo>
                    <a:lnTo>
                      <a:pt x="415" y="35"/>
                    </a:lnTo>
                    <a:lnTo>
                      <a:pt x="418" y="37"/>
                    </a:lnTo>
                    <a:lnTo>
                      <a:pt x="419" y="38"/>
                    </a:lnTo>
                    <a:lnTo>
                      <a:pt x="421" y="38"/>
                    </a:lnTo>
                    <a:lnTo>
                      <a:pt x="424" y="38"/>
                    </a:lnTo>
                    <a:lnTo>
                      <a:pt x="427" y="38"/>
                    </a:lnTo>
                    <a:lnTo>
                      <a:pt x="431" y="37"/>
                    </a:lnTo>
                    <a:lnTo>
                      <a:pt x="436" y="35"/>
                    </a:lnTo>
                    <a:lnTo>
                      <a:pt x="437" y="34"/>
                    </a:lnTo>
                    <a:lnTo>
                      <a:pt x="439" y="33"/>
                    </a:lnTo>
                    <a:lnTo>
                      <a:pt x="440" y="33"/>
                    </a:lnTo>
                    <a:lnTo>
                      <a:pt x="439" y="34"/>
                    </a:lnTo>
                    <a:lnTo>
                      <a:pt x="436" y="36"/>
                    </a:lnTo>
                    <a:lnTo>
                      <a:pt x="433" y="36"/>
                    </a:lnTo>
                    <a:lnTo>
                      <a:pt x="430" y="38"/>
                    </a:lnTo>
                    <a:lnTo>
                      <a:pt x="426" y="40"/>
                    </a:lnTo>
                    <a:lnTo>
                      <a:pt x="428" y="40"/>
                    </a:lnTo>
                    <a:lnTo>
                      <a:pt x="427" y="41"/>
                    </a:lnTo>
                    <a:lnTo>
                      <a:pt x="429" y="41"/>
                    </a:lnTo>
                    <a:lnTo>
                      <a:pt x="430" y="40"/>
                    </a:lnTo>
                    <a:lnTo>
                      <a:pt x="431" y="40"/>
                    </a:lnTo>
                    <a:lnTo>
                      <a:pt x="435" y="37"/>
                    </a:lnTo>
                    <a:lnTo>
                      <a:pt x="438" y="36"/>
                    </a:lnTo>
                    <a:lnTo>
                      <a:pt x="439" y="36"/>
                    </a:lnTo>
                    <a:lnTo>
                      <a:pt x="440" y="36"/>
                    </a:lnTo>
                    <a:lnTo>
                      <a:pt x="440" y="37"/>
                    </a:lnTo>
                    <a:lnTo>
                      <a:pt x="439" y="37"/>
                    </a:lnTo>
                    <a:lnTo>
                      <a:pt x="440" y="37"/>
                    </a:lnTo>
                    <a:lnTo>
                      <a:pt x="441" y="36"/>
                    </a:lnTo>
                    <a:lnTo>
                      <a:pt x="440" y="36"/>
                    </a:lnTo>
                    <a:lnTo>
                      <a:pt x="440" y="35"/>
                    </a:lnTo>
                    <a:lnTo>
                      <a:pt x="441" y="35"/>
                    </a:lnTo>
                    <a:lnTo>
                      <a:pt x="442" y="36"/>
                    </a:lnTo>
                    <a:lnTo>
                      <a:pt x="444" y="37"/>
                    </a:lnTo>
                    <a:lnTo>
                      <a:pt x="444" y="38"/>
                    </a:lnTo>
                    <a:lnTo>
                      <a:pt x="442" y="38"/>
                    </a:lnTo>
                    <a:lnTo>
                      <a:pt x="445" y="40"/>
                    </a:lnTo>
                    <a:lnTo>
                      <a:pt x="446" y="40"/>
                    </a:lnTo>
                    <a:lnTo>
                      <a:pt x="446" y="38"/>
                    </a:lnTo>
                    <a:lnTo>
                      <a:pt x="446" y="37"/>
                    </a:lnTo>
                    <a:lnTo>
                      <a:pt x="448" y="36"/>
                    </a:lnTo>
                    <a:lnTo>
                      <a:pt x="448" y="35"/>
                    </a:lnTo>
                    <a:lnTo>
                      <a:pt x="448" y="34"/>
                    </a:lnTo>
                    <a:lnTo>
                      <a:pt x="449" y="34"/>
                    </a:lnTo>
                    <a:lnTo>
                      <a:pt x="448" y="34"/>
                    </a:lnTo>
                    <a:lnTo>
                      <a:pt x="447" y="35"/>
                    </a:lnTo>
                    <a:lnTo>
                      <a:pt x="446" y="35"/>
                    </a:lnTo>
                    <a:lnTo>
                      <a:pt x="446" y="36"/>
                    </a:lnTo>
                    <a:lnTo>
                      <a:pt x="447" y="36"/>
                    </a:lnTo>
                    <a:lnTo>
                      <a:pt x="446" y="36"/>
                    </a:lnTo>
                    <a:lnTo>
                      <a:pt x="445" y="36"/>
                    </a:lnTo>
                    <a:lnTo>
                      <a:pt x="444" y="36"/>
                    </a:lnTo>
                    <a:lnTo>
                      <a:pt x="442" y="35"/>
                    </a:lnTo>
                    <a:lnTo>
                      <a:pt x="444" y="35"/>
                    </a:lnTo>
                    <a:lnTo>
                      <a:pt x="445" y="34"/>
                    </a:lnTo>
                    <a:lnTo>
                      <a:pt x="446" y="33"/>
                    </a:lnTo>
                    <a:lnTo>
                      <a:pt x="447" y="32"/>
                    </a:lnTo>
                    <a:lnTo>
                      <a:pt x="449" y="32"/>
                    </a:lnTo>
                    <a:lnTo>
                      <a:pt x="449" y="31"/>
                    </a:lnTo>
                    <a:lnTo>
                      <a:pt x="450" y="29"/>
                    </a:lnTo>
                    <a:lnTo>
                      <a:pt x="452" y="29"/>
                    </a:lnTo>
                    <a:lnTo>
                      <a:pt x="453" y="29"/>
                    </a:lnTo>
                    <a:lnTo>
                      <a:pt x="450" y="29"/>
                    </a:lnTo>
                    <a:lnTo>
                      <a:pt x="450" y="31"/>
                    </a:lnTo>
                    <a:lnTo>
                      <a:pt x="452" y="31"/>
                    </a:lnTo>
                    <a:lnTo>
                      <a:pt x="454" y="34"/>
                    </a:lnTo>
                    <a:lnTo>
                      <a:pt x="455" y="35"/>
                    </a:lnTo>
                    <a:lnTo>
                      <a:pt x="454" y="35"/>
                    </a:lnTo>
                    <a:lnTo>
                      <a:pt x="453" y="36"/>
                    </a:lnTo>
                    <a:lnTo>
                      <a:pt x="453" y="35"/>
                    </a:lnTo>
                    <a:lnTo>
                      <a:pt x="452" y="35"/>
                    </a:lnTo>
                    <a:lnTo>
                      <a:pt x="452" y="36"/>
                    </a:lnTo>
                    <a:lnTo>
                      <a:pt x="453" y="36"/>
                    </a:lnTo>
                    <a:lnTo>
                      <a:pt x="454" y="37"/>
                    </a:lnTo>
                    <a:lnTo>
                      <a:pt x="454" y="38"/>
                    </a:lnTo>
                    <a:lnTo>
                      <a:pt x="453" y="40"/>
                    </a:lnTo>
                    <a:lnTo>
                      <a:pt x="455" y="38"/>
                    </a:lnTo>
                    <a:lnTo>
                      <a:pt x="456" y="38"/>
                    </a:lnTo>
                    <a:lnTo>
                      <a:pt x="457" y="38"/>
                    </a:lnTo>
                    <a:lnTo>
                      <a:pt x="458" y="38"/>
                    </a:lnTo>
                    <a:lnTo>
                      <a:pt x="457" y="38"/>
                    </a:lnTo>
                    <a:lnTo>
                      <a:pt x="456" y="38"/>
                    </a:lnTo>
                    <a:lnTo>
                      <a:pt x="459" y="36"/>
                    </a:lnTo>
                    <a:lnTo>
                      <a:pt x="461" y="36"/>
                    </a:lnTo>
                    <a:lnTo>
                      <a:pt x="461" y="37"/>
                    </a:lnTo>
                    <a:lnTo>
                      <a:pt x="462" y="36"/>
                    </a:lnTo>
                    <a:lnTo>
                      <a:pt x="463" y="37"/>
                    </a:lnTo>
                    <a:lnTo>
                      <a:pt x="463" y="36"/>
                    </a:lnTo>
                    <a:lnTo>
                      <a:pt x="464" y="36"/>
                    </a:lnTo>
                    <a:lnTo>
                      <a:pt x="463" y="36"/>
                    </a:lnTo>
                    <a:lnTo>
                      <a:pt x="462" y="36"/>
                    </a:lnTo>
                    <a:lnTo>
                      <a:pt x="462" y="35"/>
                    </a:lnTo>
                    <a:lnTo>
                      <a:pt x="469" y="35"/>
                    </a:lnTo>
                    <a:lnTo>
                      <a:pt x="467" y="34"/>
                    </a:lnTo>
                    <a:lnTo>
                      <a:pt x="469" y="34"/>
                    </a:lnTo>
                    <a:lnTo>
                      <a:pt x="470" y="34"/>
                    </a:lnTo>
                    <a:lnTo>
                      <a:pt x="470" y="33"/>
                    </a:lnTo>
                    <a:lnTo>
                      <a:pt x="471" y="33"/>
                    </a:lnTo>
                    <a:lnTo>
                      <a:pt x="474" y="34"/>
                    </a:lnTo>
                    <a:lnTo>
                      <a:pt x="475" y="34"/>
                    </a:lnTo>
                    <a:lnTo>
                      <a:pt x="479" y="35"/>
                    </a:lnTo>
                    <a:lnTo>
                      <a:pt x="480" y="35"/>
                    </a:lnTo>
                    <a:lnTo>
                      <a:pt x="482" y="35"/>
                    </a:lnTo>
                    <a:lnTo>
                      <a:pt x="483" y="35"/>
                    </a:lnTo>
                    <a:lnTo>
                      <a:pt x="496" y="32"/>
                    </a:lnTo>
                    <a:lnTo>
                      <a:pt x="507" y="27"/>
                    </a:lnTo>
                    <a:lnTo>
                      <a:pt x="516" y="21"/>
                    </a:lnTo>
                    <a:lnTo>
                      <a:pt x="518" y="24"/>
                    </a:lnTo>
                    <a:lnTo>
                      <a:pt x="518" y="25"/>
                    </a:lnTo>
                    <a:lnTo>
                      <a:pt x="519" y="28"/>
                    </a:lnTo>
                    <a:lnTo>
                      <a:pt x="519" y="31"/>
                    </a:lnTo>
                    <a:lnTo>
                      <a:pt x="523" y="37"/>
                    </a:lnTo>
                    <a:lnTo>
                      <a:pt x="524" y="43"/>
                    </a:lnTo>
                    <a:lnTo>
                      <a:pt x="526" y="50"/>
                    </a:lnTo>
                    <a:lnTo>
                      <a:pt x="530" y="58"/>
                    </a:lnTo>
                    <a:lnTo>
                      <a:pt x="533" y="67"/>
                    </a:lnTo>
                    <a:lnTo>
                      <a:pt x="534" y="73"/>
                    </a:lnTo>
                    <a:lnTo>
                      <a:pt x="534" y="76"/>
                    </a:lnTo>
                    <a:lnTo>
                      <a:pt x="535" y="77"/>
                    </a:lnTo>
                    <a:lnTo>
                      <a:pt x="536" y="78"/>
                    </a:lnTo>
                    <a:lnTo>
                      <a:pt x="536" y="79"/>
                    </a:lnTo>
                    <a:lnTo>
                      <a:pt x="536" y="81"/>
                    </a:lnTo>
                    <a:lnTo>
                      <a:pt x="536" y="82"/>
                    </a:lnTo>
                    <a:lnTo>
                      <a:pt x="535" y="83"/>
                    </a:lnTo>
                    <a:lnTo>
                      <a:pt x="536" y="84"/>
                    </a:lnTo>
                    <a:lnTo>
                      <a:pt x="536" y="85"/>
                    </a:lnTo>
                    <a:lnTo>
                      <a:pt x="540" y="87"/>
                    </a:lnTo>
                    <a:lnTo>
                      <a:pt x="540" y="88"/>
                    </a:lnTo>
                    <a:lnTo>
                      <a:pt x="542" y="94"/>
                    </a:lnTo>
                    <a:lnTo>
                      <a:pt x="545" y="104"/>
                    </a:lnTo>
                    <a:lnTo>
                      <a:pt x="548" y="111"/>
                    </a:lnTo>
                    <a:lnTo>
                      <a:pt x="548" y="112"/>
                    </a:lnTo>
                    <a:lnTo>
                      <a:pt x="549" y="112"/>
                    </a:lnTo>
                    <a:lnTo>
                      <a:pt x="548" y="112"/>
                    </a:lnTo>
                    <a:lnTo>
                      <a:pt x="549" y="117"/>
                    </a:lnTo>
                    <a:lnTo>
                      <a:pt x="551" y="124"/>
                    </a:lnTo>
                    <a:lnTo>
                      <a:pt x="553" y="130"/>
                    </a:lnTo>
                    <a:lnTo>
                      <a:pt x="556" y="137"/>
                    </a:lnTo>
                    <a:lnTo>
                      <a:pt x="554" y="142"/>
                    </a:lnTo>
                    <a:lnTo>
                      <a:pt x="556" y="144"/>
                    </a:lnTo>
                    <a:lnTo>
                      <a:pt x="557" y="146"/>
                    </a:lnTo>
                    <a:lnTo>
                      <a:pt x="557" y="148"/>
                    </a:lnTo>
                    <a:lnTo>
                      <a:pt x="556" y="149"/>
                    </a:lnTo>
                    <a:lnTo>
                      <a:pt x="556" y="150"/>
                    </a:lnTo>
                    <a:lnTo>
                      <a:pt x="554" y="150"/>
                    </a:lnTo>
                    <a:lnTo>
                      <a:pt x="554" y="151"/>
                    </a:lnTo>
                    <a:lnTo>
                      <a:pt x="553" y="152"/>
                    </a:lnTo>
                    <a:lnTo>
                      <a:pt x="554" y="152"/>
                    </a:lnTo>
                    <a:lnTo>
                      <a:pt x="553" y="152"/>
                    </a:lnTo>
                    <a:lnTo>
                      <a:pt x="553" y="153"/>
                    </a:lnTo>
                    <a:lnTo>
                      <a:pt x="552" y="153"/>
                    </a:lnTo>
                    <a:lnTo>
                      <a:pt x="552" y="154"/>
                    </a:lnTo>
                    <a:lnTo>
                      <a:pt x="553" y="154"/>
                    </a:lnTo>
                    <a:lnTo>
                      <a:pt x="552" y="155"/>
                    </a:lnTo>
                    <a:lnTo>
                      <a:pt x="551" y="158"/>
                    </a:lnTo>
                    <a:lnTo>
                      <a:pt x="550" y="158"/>
                    </a:lnTo>
                    <a:lnTo>
                      <a:pt x="549" y="159"/>
                    </a:lnTo>
                    <a:lnTo>
                      <a:pt x="549" y="160"/>
                    </a:lnTo>
                    <a:lnTo>
                      <a:pt x="549" y="161"/>
                    </a:lnTo>
                    <a:lnTo>
                      <a:pt x="549" y="162"/>
                    </a:lnTo>
                    <a:lnTo>
                      <a:pt x="548" y="163"/>
                    </a:lnTo>
                    <a:lnTo>
                      <a:pt x="548" y="168"/>
                    </a:lnTo>
                    <a:lnTo>
                      <a:pt x="547" y="169"/>
                    </a:lnTo>
                    <a:lnTo>
                      <a:pt x="545" y="170"/>
                    </a:lnTo>
                    <a:lnTo>
                      <a:pt x="545" y="171"/>
                    </a:lnTo>
                    <a:lnTo>
                      <a:pt x="545" y="173"/>
                    </a:lnTo>
                    <a:lnTo>
                      <a:pt x="544" y="174"/>
                    </a:lnTo>
                    <a:lnTo>
                      <a:pt x="544" y="175"/>
                    </a:lnTo>
                    <a:lnTo>
                      <a:pt x="544" y="178"/>
                    </a:lnTo>
                    <a:lnTo>
                      <a:pt x="544" y="179"/>
                    </a:lnTo>
                    <a:lnTo>
                      <a:pt x="545" y="180"/>
                    </a:lnTo>
                    <a:lnTo>
                      <a:pt x="545" y="182"/>
                    </a:lnTo>
                    <a:lnTo>
                      <a:pt x="545" y="183"/>
                    </a:lnTo>
                    <a:lnTo>
                      <a:pt x="544" y="183"/>
                    </a:lnTo>
                    <a:lnTo>
                      <a:pt x="543" y="183"/>
                    </a:lnTo>
                    <a:lnTo>
                      <a:pt x="543" y="184"/>
                    </a:lnTo>
                    <a:lnTo>
                      <a:pt x="543" y="185"/>
                    </a:lnTo>
                    <a:lnTo>
                      <a:pt x="543" y="186"/>
                    </a:lnTo>
                    <a:lnTo>
                      <a:pt x="543" y="191"/>
                    </a:lnTo>
                    <a:lnTo>
                      <a:pt x="541" y="192"/>
                    </a:lnTo>
                    <a:lnTo>
                      <a:pt x="542" y="193"/>
                    </a:lnTo>
                    <a:lnTo>
                      <a:pt x="542" y="194"/>
                    </a:lnTo>
                    <a:lnTo>
                      <a:pt x="541" y="195"/>
                    </a:lnTo>
                    <a:lnTo>
                      <a:pt x="542" y="195"/>
                    </a:lnTo>
                    <a:lnTo>
                      <a:pt x="542" y="196"/>
                    </a:lnTo>
                    <a:lnTo>
                      <a:pt x="542" y="198"/>
                    </a:lnTo>
                    <a:lnTo>
                      <a:pt x="542" y="199"/>
                    </a:lnTo>
                    <a:lnTo>
                      <a:pt x="541" y="200"/>
                    </a:lnTo>
                    <a:lnTo>
                      <a:pt x="541" y="201"/>
                    </a:lnTo>
                    <a:lnTo>
                      <a:pt x="540" y="203"/>
                    </a:lnTo>
                    <a:lnTo>
                      <a:pt x="539" y="207"/>
                    </a:lnTo>
                    <a:lnTo>
                      <a:pt x="536" y="210"/>
                    </a:lnTo>
                    <a:lnTo>
                      <a:pt x="535" y="212"/>
                    </a:lnTo>
                    <a:lnTo>
                      <a:pt x="535" y="215"/>
                    </a:lnTo>
                    <a:lnTo>
                      <a:pt x="535" y="216"/>
                    </a:lnTo>
                    <a:lnTo>
                      <a:pt x="534" y="217"/>
                    </a:lnTo>
                    <a:lnTo>
                      <a:pt x="533" y="218"/>
                    </a:lnTo>
                    <a:lnTo>
                      <a:pt x="533" y="219"/>
                    </a:lnTo>
                    <a:lnTo>
                      <a:pt x="532" y="219"/>
                    </a:lnTo>
                    <a:lnTo>
                      <a:pt x="532" y="220"/>
                    </a:lnTo>
                    <a:lnTo>
                      <a:pt x="531" y="222"/>
                    </a:lnTo>
                    <a:lnTo>
                      <a:pt x="531" y="224"/>
                    </a:lnTo>
                    <a:lnTo>
                      <a:pt x="530" y="225"/>
                    </a:lnTo>
                    <a:lnTo>
                      <a:pt x="530" y="226"/>
                    </a:lnTo>
                    <a:lnTo>
                      <a:pt x="528" y="227"/>
                    </a:lnTo>
                    <a:lnTo>
                      <a:pt x="528" y="228"/>
                    </a:lnTo>
                    <a:lnTo>
                      <a:pt x="528" y="229"/>
                    </a:lnTo>
                    <a:lnTo>
                      <a:pt x="528" y="230"/>
                    </a:lnTo>
                    <a:lnTo>
                      <a:pt x="530" y="230"/>
                    </a:lnTo>
                    <a:lnTo>
                      <a:pt x="530" y="232"/>
                    </a:lnTo>
                    <a:lnTo>
                      <a:pt x="530" y="233"/>
                    </a:lnTo>
                    <a:lnTo>
                      <a:pt x="530" y="234"/>
                    </a:lnTo>
                    <a:lnTo>
                      <a:pt x="531" y="235"/>
                    </a:lnTo>
                    <a:lnTo>
                      <a:pt x="531" y="236"/>
                    </a:lnTo>
                    <a:lnTo>
                      <a:pt x="532" y="237"/>
                    </a:lnTo>
                    <a:lnTo>
                      <a:pt x="532" y="238"/>
                    </a:lnTo>
                    <a:lnTo>
                      <a:pt x="531" y="238"/>
                    </a:lnTo>
                    <a:lnTo>
                      <a:pt x="531" y="240"/>
                    </a:lnTo>
                    <a:lnTo>
                      <a:pt x="531" y="242"/>
                    </a:lnTo>
                    <a:lnTo>
                      <a:pt x="530" y="244"/>
                    </a:lnTo>
                    <a:lnTo>
                      <a:pt x="531" y="245"/>
                    </a:lnTo>
                    <a:lnTo>
                      <a:pt x="530" y="250"/>
                    </a:lnTo>
                    <a:lnTo>
                      <a:pt x="531" y="251"/>
                    </a:lnTo>
                    <a:lnTo>
                      <a:pt x="528" y="251"/>
                    </a:lnTo>
                    <a:lnTo>
                      <a:pt x="528" y="252"/>
                    </a:lnTo>
                    <a:lnTo>
                      <a:pt x="527" y="253"/>
                    </a:lnTo>
                    <a:lnTo>
                      <a:pt x="526" y="254"/>
                    </a:lnTo>
                    <a:lnTo>
                      <a:pt x="525" y="254"/>
                    </a:lnTo>
                    <a:lnTo>
                      <a:pt x="524" y="254"/>
                    </a:lnTo>
                    <a:lnTo>
                      <a:pt x="524" y="255"/>
                    </a:lnTo>
                    <a:lnTo>
                      <a:pt x="525" y="255"/>
                    </a:lnTo>
                    <a:lnTo>
                      <a:pt x="524" y="257"/>
                    </a:lnTo>
                    <a:lnTo>
                      <a:pt x="524" y="259"/>
                    </a:lnTo>
                    <a:lnTo>
                      <a:pt x="523" y="259"/>
                    </a:lnTo>
                    <a:lnTo>
                      <a:pt x="522" y="259"/>
                    </a:lnTo>
                    <a:lnTo>
                      <a:pt x="522" y="258"/>
                    </a:lnTo>
                    <a:lnTo>
                      <a:pt x="522" y="259"/>
                    </a:lnTo>
                    <a:lnTo>
                      <a:pt x="521" y="260"/>
                    </a:lnTo>
                    <a:lnTo>
                      <a:pt x="521" y="261"/>
                    </a:lnTo>
                    <a:lnTo>
                      <a:pt x="521" y="262"/>
                    </a:lnTo>
                    <a:lnTo>
                      <a:pt x="519" y="262"/>
                    </a:lnTo>
                    <a:lnTo>
                      <a:pt x="518" y="263"/>
                    </a:lnTo>
                    <a:lnTo>
                      <a:pt x="517" y="263"/>
                    </a:lnTo>
                    <a:lnTo>
                      <a:pt x="517" y="265"/>
                    </a:lnTo>
                    <a:lnTo>
                      <a:pt x="519" y="265"/>
                    </a:lnTo>
                    <a:lnTo>
                      <a:pt x="519" y="266"/>
                    </a:lnTo>
                    <a:lnTo>
                      <a:pt x="521" y="267"/>
                    </a:lnTo>
                    <a:lnTo>
                      <a:pt x="519" y="267"/>
                    </a:lnTo>
                    <a:lnTo>
                      <a:pt x="519" y="268"/>
                    </a:lnTo>
                    <a:lnTo>
                      <a:pt x="519" y="267"/>
                    </a:lnTo>
                    <a:lnTo>
                      <a:pt x="518" y="266"/>
                    </a:lnTo>
                    <a:lnTo>
                      <a:pt x="517" y="265"/>
                    </a:lnTo>
                    <a:lnTo>
                      <a:pt x="516" y="263"/>
                    </a:lnTo>
                    <a:lnTo>
                      <a:pt x="515" y="263"/>
                    </a:lnTo>
                    <a:lnTo>
                      <a:pt x="509" y="262"/>
                    </a:lnTo>
                    <a:lnTo>
                      <a:pt x="508" y="261"/>
                    </a:lnTo>
                    <a:lnTo>
                      <a:pt x="504" y="257"/>
                    </a:lnTo>
                    <a:lnTo>
                      <a:pt x="502" y="257"/>
                    </a:lnTo>
                    <a:lnTo>
                      <a:pt x="499" y="253"/>
                    </a:lnTo>
                    <a:lnTo>
                      <a:pt x="498" y="253"/>
                    </a:lnTo>
                    <a:lnTo>
                      <a:pt x="497" y="253"/>
                    </a:lnTo>
                    <a:lnTo>
                      <a:pt x="497" y="252"/>
                    </a:lnTo>
                    <a:lnTo>
                      <a:pt x="496" y="252"/>
                    </a:lnTo>
                    <a:lnTo>
                      <a:pt x="496" y="251"/>
                    </a:lnTo>
                    <a:lnTo>
                      <a:pt x="493" y="250"/>
                    </a:lnTo>
                    <a:lnTo>
                      <a:pt x="492" y="249"/>
                    </a:lnTo>
                    <a:lnTo>
                      <a:pt x="492" y="247"/>
                    </a:lnTo>
                    <a:lnTo>
                      <a:pt x="491" y="247"/>
                    </a:lnTo>
                    <a:lnTo>
                      <a:pt x="490" y="247"/>
                    </a:lnTo>
                    <a:lnTo>
                      <a:pt x="490" y="245"/>
                    </a:lnTo>
                    <a:lnTo>
                      <a:pt x="488" y="244"/>
                    </a:lnTo>
                    <a:lnTo>
                      <a:pt x="488" y="243"/>
                    </a:lnTo>
                    <a:lnTo>
                      <a:pt x="487" y="242"/>
                    </a:lnTo>
                    <a:lnTo>
                      <a:pt x="485" y="241"/>
                    </a:lnTo>
                    <a:lnTo>
                      <a:pt x="485" y="240"/>
                    </a:lnTo>
                    <a:lnTo>
                      <a:pt x="485" y="238"/>
                    </a:lnTo>
                    <a:lnTo>
                      <a:pt x="484" y="238"/>
                    </a:lnTo>
                    <a:lnTo>
                      <a:pt x="484" y="237"/>
                    </a:lnTo>
                    <a:lnTo>
                      <a:pt x="483" y="237"/>
                    </a:lnTo>
                    <a:lnTo>
                      <a:pt x="483" y="236"/>
                    </a:lnTo>
                    <a:lnTo>
                      <a:pt x="482" y="233"/>
                    </a:lnTo>
                    <a:lnTo>
                      <a:pt x="481" y="233"/>
                    </a:lnTo>
                    <a:lnTo>
                      <a:pt x="481" y="232"/>
                    </a:lnTo>
                    <a:lnTo>
                      <a:pt x="479" y="230"/>
                    </a:lnTo>
                    <a:lnTo>
                      <a:pt x="479" y="229"/>
                    </a:lnTo>
                    <a:lnTo>
                      <a:pt x="471" y="225"/>
                    </a:lnTo>
                    <a:lnTo>
                      <a:pt x="471" y="224"/>
                    </a:lnTo>
                    <a:lnTo>
                      <a:pt x="470" y="224"/>
                    </a:lnTo>
                    <a:lnTo>
                      <a:pt x="469" y="221"/>
                    </a:lnTo>
                    <a:lnTo>
                      <a:pt x="467" y="220"/>
                    </a:lnTo>
                    <a:lnTo>
                      <a:pt x="467" y="219"/>
                    </a:lnTo>
                    <a:lnTo>
                      <a:pt x="463" y="216"/>
                    </a:lnTo>
                    <a:lnTo>
                      <a:pt x="463" y="215"/>
                    </a:lnTo>
                    <a:lnTo>
                      <a:pt x="462" y="215"/>
                    </a:lnTo>
                    <a:lnTo>
                      <a:pt x="462" y="213"/>
                    </a:lnTo>
                    <a:lnTo>
                      <a:pt x="461" y="212"/>
                    </a:lnTo>
                    <a:lnTo>
                      <a:pt x="461" y="211"/>
                    </a:lnTo>
                    <a:lnTo>
                      <a:pt x="461" y="212"/>
                    </a:lnTo>
                    <a:lnTo>
                      <a:pt x="461" y="210"/>
                    </a:lnTo>
                    <a:lnTo>
                      <a:pt x="459" y="210"/>
                    </a:lnTo>
                    <a:lnTo>
                      <a:pt x="459" y="211"/>
                    </a:lnTo>
                    <a:lnTo>
                      <a:pt x="461" y="211"/>
                    </a:lnTo>
                    <a:lnTo>
                      <a:pt x="459" y="211"/>
                    </a:lnTo>
                    <a:lnTo>
                      <a:pt x="458" y="210"/>
                    </a:lnTo>
                    <a:lnTo>
                      <a:pt x="458" y="209"/>
                    </a:lnTo>
                    <a:lnTo>
                      <a:pt x="458" y="207"/>
                    </a:lnTo>
                    <a:lnTo>
                      <a:pt x="457" y="205"/>
                    </a:lnTo>
                    <a:lnTo>
                      <a:pt x="456" y="203"/>
                    </a:lnTo>
                    <a:lnTo>
                      <a:pt x="457" y="202"/>
                    </a:lnTo>
                    <a:lnTo>
                      <a:pt x="458" y="199"/>
                    </a:lnTo>
                    <a:lnTo>
                      <a:pt x="458" y="198"/>
                    </a:lnTo>
                    <a:lnTo>
                      <a:pt x="458" y="196"/>
                    </a:lnTo>
                    <a:lnTo>
                      <a:pt x="457" y="195"/>
                    </a:lnTo>
                    <a:lnTo>
                      <a:pt x="457" y="194"/>
                    </a:lnTo>
                    <a:lnTo>
                      <a:pt x="456" y="194"/>
                    </a:lnTo>
                    <a:lnTo>
                      <a:pt x="456" y="193"/>
                    </a:lnTo>
                    <a:lnTo>
                      <a:pt x="455" y="192"/>
                    </a:lnTo>
                    <a:lnTo>
                      <a:pt x="455" y="190"/>
                    </a:lnTo>
                    <a:lnTo>
                      <a:pt x="455" y="188"/>
                    </a:lnTo>
                    <a:lnTo>
                      <a:pt x="455" y="187"/>
                    </a:lnTo>
                    <a:lnTo>
                      <a:pt x="456" y="186"/>
                    </a:lnTo>
                    <a:lnTo>
                      <a:pt x="455" y="185"/>
                    </a:lnTo>
                    <a:lnTo>
                      <a:pt x="455" y="184"/>
                    </a:lnTo>
                    <a:lnTo>
                      <a:pt x="455" y="183"/>
                    </a:lnTo>
                    <a:lnTo>
                      <a:pt x="456" y="182"/>
                    </a:lnTo>
                    <a:lnTo>
                      <a:pt x="455" y="180"/>
                    </a:lnTo>
                    <a:lnTo>
                      <a:pt x="454" y="180"/>
                    </a:lnTo>
                    <a:lnTo>
                      <a:pt x="454" y="179"/>
                    </a:lnTo>
                    <a:lnTo>
                      <a:pt x="453" y="178"/>
                    </a:lnTo>
                    <a:lnTo>
                      <a:pt x="453" y="179"/>
                    </a:lnTo>
                    <a:lnTo>
                      <a:pt x="452" y="178"/>
                    </a:lnTo>
                    <a:lnTo>
                      <a:pt x="450" y="177"/>
                    </a:lnTo>
                    <a:lnTo>
                      <a:pt x="449" y="177"/>
                    </a:lnTo>
                    <a:lnTo>
                      <a:pt x="449" y="175"/>
                    </a:lnTo>
                    <a:lnTo>
                      <a:pt x="448" y="174"/>
                    </a:lnTo>
                    <a:lnTo>
                      <a:pt x="447" y="173"/>
                    </a:lnTo>
                    <a:lnTo>
                      <a:pt x="446" y="171"/>
                    </a:lnTo>
                    <a:lnTo>
                      <a:pt x="446" y="170"/>
                    </a:lnTo>
                    <a:lnTo>
                      <a:pt x="445" y="170"/>
                    </a:lnTo>
                    <a:lnTo>
                      <a:pt x="442" y="167"/>
                    </a:lnTo>
                    <a:lnTo>
                      <a:pt x="441" y="167"/>
                    </a:lnTo>
                    <a:lnTo>
                      <a:pt x="440" y="166"/>
                    </a:lnTo>
                    <a:lnTo>
                      <a:pt x="439" y="166"/>
                    </a:lnTo>
                    <a:lnTo>
                      <a:pt x="438" y="165"/>
                    </a:lnTo>
                    <a:lnTo>
                      <a:pt x="438" y="163"/>
                    </a:lnTo>
                    <a:lnTo>
                      <a:pt x="438" y="162"/>
                    </a:lnTo>
                    <a:lnTo>
                      <a:pt x="437" y="161"/>
                    </a:lnTo>
                    <a:lnTo>
                      <a:pt x="437" y="160"/>
                    </a:lnTo>
                    <a:lnTo>
                      <a:pt x="436" y="160"/>
                    </a:lnTo>
                    <a:lnTo>
                      <a:pt x="436" y="159"/>
                    </a:lnTo>
                    <a:lnTo>
                      <a:pt x="435" y="157"/>
                    </a:lnTo>
                    <a:lnTo>
                      <a:pt x="435" y="154"/>
                    </a:lnTo>
                    <a:lnTo>
                      <a:pt x="435" y="153"/>
                    </a:lnTo>
                    <a:lnTo>
                      <a:pt x="432" y="152"/>
                    </a:lnTo>
                    <a:lnTo>
                      <a:pt x="430" y="150"/>
                    </a:lnTo>
                    <a:lnTo>
                      <a:pt x="430" y="149"/>
                    </a:lnTo>
                    <a:lnTo>
                      <a:pt x="429" y="149"/>
                    </a:lnTo>
                    <a:lnTo>
                      <a:pt x="429" y="148"/>
                    </a:lnTo>
                    <a:lnTo>
                      <a:pt x="429" y="149"/>
                    </a:lnTo>
                    <a:lnTo>
                      <a:pt x="429" y="150"/>
                    </a:lnTo>
                    <a:lnTo>
                      <a:pt x="428" y="150"/>
                    </a:lnTo>
                    <a:lnTo>
                      <a:pt x="429" y="148"/>
                    </a:lnTo>
                    <a:lnTo>
                      <a:pt x="429" y="144"/>
                    </a:lnTo>
                    <a:lnTo>
                      <a:pt x="428" y="142"/>
                    </a:lnTo>
                    <a:lnTo>
                      <a:pt x="426" y="140"/>
                    </a:lnTo>
                    <a:lnTo>
                      <a:pt x="427" y="138"/>
                    </a:lnTo>
                    <a:lnTo>
                      <a:pt x="427" y="137"/>
                    </a:lnTo>
                    <a:lnTo>
                      <a:pt x="427" y="136"/>
                    </a:lnTo>
                    <a:lnTo>
                      <a:pt x="426" y="136"/>
                    </a:lnTo>
                    <a:lnTo>
                      <a:pt x="427" y="135"/>
                    </a:lnTo>
                    <a:lnTo>
                      <a:pt x="427" y="133"/>
                    </a:lnTo>
                    <a:lnTo>
                      <a:pt x="427" y="132"/>
                    </a:lnTo>
                    <a:lnTo>
                      <a:pt x="427" y="130"/>
                    </a:lnTo>
                    <a:lnTo>
                      <a:pt x="426" y="129"/>
                    </a:lnTo>
                    <a:lnTo>
                      <a:pt x="424" y="128"/>
                    </a:lnTo>
                    <a:lnTo>
                      <a:pt x="424" y="127"/>
                    </a:lnTo>
                    <a:lnTo>
                      <a:pt x="423" y="125"/>
                    </a:lnTo>
                    <a:lnTo>
                      <a:pt x="421" y="125"/>
                    </a:lnTo>
                    <a:lnTo>
                      <a:pt x="422" y="124"/>
                    </a:lnTo>
                    <a:lnTo>
                      <a:pt x="423" y="123"/>
                    </a:lnTo>
                    <a:lnTo>
                      <a:pt x="423" y="121"/>
                    </a:lnTo>
                    <a:lnTo>
                      <a:pt x="422" y="120"/>
                    </a:lnTo>
                    <a:lnTo>
                      <a:pt x="420" y="117"/>
                    </a:lnTo>
                    <a:lnTo>
                      <a:pt x="420" y="116"/>
                    </a:lnTo>
                    <a:lnTo>
                      <a:pt x="420" y="115"/>
                    </a:lnTo>
                    <a:lnTo>
                      <a:pt x="419" y="115"/>
                    </a:lnTo>
                    <a:lnTo>
                      <a:pt x="419" y="113"/>
                    </a:lnTo>
                    <a:lnTo>
                      <a:pt x="420" y="113"/>
                    </a:lnTo>
                    <a:lnTo>
                      <a:pt x="420" y="112"/>
                    </a:lnTo>
                    <a:lnTo>
                      <a:pt x="420" y="111"/>
                    </a:lnTo>
                    <a:lnTo>
                      <a:pt x="419" y="113"/>
                    </a:lnTo>
                    <a:lnTo>
                      <a:pt x="419" y="115"/>
                    </a:lnTo>
                    <a:lnTo>
                      <a:pt x="420" y="116"/>
                    </a:lnTo>
                    <a:lnTo>
                      <a:pt x="420" y="117"/>
                    </a:lnTo>
                    <a:lnTo>
                      <a:pt x="419" y="117"/>
                    </a:lnTo>
                    <a:lnTo>
                      <a:pt x="419" y="116"/>
                    </a:lnTo>
                    <a:lnTo>
                      <a:pt x="419" y="115"/>
                    </a:lnTo>
                    <a:lnTo>
                      <a:pt x="418" y="115"/>
                    </a:lnTo>
                    <a:lnTo>
                      <a:pt x="418" y="116"/>
                    </a:lnTo>
                    <a:lnTo>
                      <a:pt x="416" y="115"/>
                    </a:lnTo>
                    <a:lnTo>
                      <a:pt x="415" y="116"/>
                    </a:lnTo>
                    <a:lnTo>
                      <a:pt x="414" y="117"/>
                    </a:lnTo>
                    <a:lnTo>
                      <a:pt x="413" y="118"/>
                    </a:lnTo>
                    <a:lnTo>
                      <a:pt x="413" y="119"/>
                    </a:lnTo>
                    <a:lnTo>
                      <a:pt x="414" y="120"/>
                    </a:lnTo>
                    <a:lnTo>
                      <a:pt x="414" y="121"/>
                    </a:lnTo>
                    <a:lnTo>
                      <a:pt x="415" y="121"/>
                    </a:lnTo>
                    <a:lnTo>
                      <a:pt x="414" y="123"/>
                    </a:lnTo>
                    <a:lnTo>
                      <a:pt x="410" y="129"/>
                    </a:lnTo>
                    <a:lnTo>
                      <a:pt x="410" y="130"/>
                    </a:lnTo>
                    <a:lnTo>
                      <a:pt x="409" y="130"/>
                    </a:lnTo>
                    <a:lnTo>
                      <a:pt x="407" y="134"/>
                    </a:lnTo>
                    <a:lnTo>
                      <a:pt x="406" y="135"/>
                    </a:lnTo>
                    <a:lnTo>
                      <a:pt x="406" y="137"/>
                    </a:lnTo>
                    <a:lnTo>
                      <a:pt x="406" y="140"/>
                    </a:lnTo>
                    <a:lnTo>
                      <a:pt x="405" y="140"/>
                    </a:lnTo>
                    <a:lnTo>
                      <a:pt x="405" y="141"/>
                    </a:lnTo>
                    <a:lnTo>
                      <a:pt x="406" y="141"/>
                    </a:lnTo>
                    <a:lnTo>
                      <a:pt x="407" y="142"/>
                    </a:lnTo>
                    <a:lnTo>
                      <a:pt x="407" y="143"/>
                    </a:lnTo>
                    <a:lnTo>
                      <a:pt x="407" y="144"/>
                    </a:lnTo>
                    <a:lnTo>
                      <a:pt x="409" y="145"/>
                    </a:lnTo>
                    <a:lnTo>
                      <a:pt x="412" y="148"/>
                    </a:lnTo>
                    <a:lnTo>
                      <a:pt x="415" y="151"/>
                    </a:lnTo>
                    <a:lnTo>
                      <a:pt x="416" y="152"/>
                    </a:lnTo>
                    <a:lnTo>
                      <a:pt x="419" y="154"/>
                    </a:lnTo>
                    <a:lnTo>
                      <a:pt x="420" y="155"/>
                    </a:lnTo>
                    <a:lnTo>
                      <a:pt x="421" y="157"/>
                    </a:lnTo>
                    <a:lnTo>
                      <a:pt x="421" y="159"/>
                    </a:lnTo>
                    <a:lnTo>
                      <a:pt x="421" y="161"/>
                    </a:lnTo>
                    <a:lnTo>
                      <a:pt x="422" y="163"/>
                    </a:lnTo>
                    <a:lnTo>
                      <a:pt x="423" y="165"/>
                    </a:lnTo>
                    <a:lnTo>
                      <a:pt x="423" y="166"/>
                    </a:lnTo>
                    <a:lnTo>
                      <a:pt x="424" y="173"/>
                    </a:lnTo>
                    <a:lnTo>
                      <a:pt x="424" y="174"/>
                    </a:lnTo>
                    <a:lnTo>
                      <a:pt x="424" y="175"/>
                    </a:lnTo>
                    <a:lnTo>
                      <a:pt x="424" y="176"/>
                    </a:lnTo>
                    <a:lnTo>
                      <a:pt x="423" y="177"/>
                    </a:lnTo>
                    <a:lnTo>
                      <a:pt x="422" y="178"/>
                    </a:lnTo>
                    <a:lnTo>
                      <a:pt x="423" y="178"/>
                    </a:lnTo>
                    <a:lnTo>
                      <a:pt x="423" y="180"/>
                    </a:lnTo>
                    <a:lnTo>
                      <a:pt x="423" y="183"/>
                    </a:lnTo>
                    <a:lnTo>
                      <a:pt x="423" y="184"/>
                    </a:lnTo>
                    <a:lnTo>
                      <a:pt x="424" y="185"/>
                    </a:lnTo>
                    <a:lnTo>
                      <a:pt x="426" y="186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12" name="Freeform 193">
                <a:extLst>
                  <a:ext uri="{FF2B5EF4-FFF2-40B4-BE49-F238E27FC236}">
                    <a16:creationId xmlns:a16="http://schemas.microsoft.com/office/drawing/2014/main" id="{5F00FAF8-DC54-DC9A-F5CC-02666A837E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4552" y="2865586"/>
                <a:ext cx="293688" cy="611188"/>
              </a:xfrm>
              <a:custGeom>
                <a:avLst/>
                <a:gdLst>
                  <a:gd name="T0" fmla="*/ 0 w 185"/>
                  <a:gd name="T1" fmla="*/ 4 h 385"/>
                  <a:gd name="T2" fmla="*/ 7 w 185"/>
                  <a:gd name="T3" fmla="*/ 10 h 385"/>
                  <a:gd name="T4" fmla="*/ 12 w 185"/>
                  <a:gd name="T5" fmla="*/ 24 h 385"/>
                  <a:gd name="T6" fmla="*/ 19 w 185"/>
                  <a:gd name="T7" fmla="*/ 30 h 385"/>
                  <a:gd name="T8" fmla="*/ 22 w 185"/>
                  <a:gd name="T9" fmla="*/ 35 h 385"/>
                  <a:gd name="T10" fmla="*/ 27 w 185"/>
                  <a:gd name="T11" fmla="*/ 42 h 385"/>
                  <a:gd name="T12" fmla="*/ 31 w 185"/>
                  <a:gd name="T13" fmla="*/ 50 h 385"/>
                  <a:gd name="T14" fmla="*/ 33 w 185"/>
                  <a:gd name="T15" fmla="*/ 54 h 385"/>
                  <a:gd name="T16" fmla="*/ 39 w 185"/>
                  <a:gd name="T17" fmla="*/ 57 h 385"/>
                  <a:gd name="T18" fmla="*/ 40 w 185"/>
                  <a:gd name="T19" fmla="*/ 59 h 385"/>
                  <a:gd name="T20" fmla="*/ 49 w 185"/>
                  <a:gd name="T21" fmla="*/ 66 h 385"/>
                  <a:gd name="T22" fmla="*/ 54 w 185"/>
                  <a:gd name="T23" fmla="*/ 73 h 385"/>
                  <a:gd name="T24" fmla="*/ 54 w 185"/>
                  <a:gd name="T25" fmla="*/ 77 h 385"/>
                  <a:gd name="T26" fmla="*/ 49 w 185"/>
                  <a:gd name="T27" fmla="*/ 74 h 385"/>
                  <a:gd name="T28" fmla="*/ 48 w 185"/>
                  <a:gd name="T29" fmla="*/ 76 h 385"/>
                  <a:gd name="T30" fmla="*/ 50 w 185"/>
                  <a:gd name="T31" fmla="*/ 80 h 385"/>
                  <a:gd name="T32" fmla="*/ 52 w 185"/>
                  <a:gd name="T33" fmla="*/ 81 h 385"/>
                  <a:gd name="T34" fmla="*/ 52 w 185"/>
                  <a:gd name="T35" fmla="*/ 84 h 385"/>
                  <a:gd name="T36" fmla="*/ 53 w 185"/>
                  <a:gd name="T37" fmla="*/ 84 h 385"/>
                  <a:gd name="T38" fmla="*/ 52 w 185"/>
                  <a:gd name="T39" fmla="*/ 86 h 385"/>
                  <a:gd name="T40" fmla="*/ 48 w 185"/>
                  <a:gd name="T41" fmla="*/ 86 h 385"/>
                  <a:gd name="T42" fmla="*/ 53 w 185"/>
                  <a:gd name="T43" fmla="*/ 93 h 385"/>
                  <a:gd name="T44" fmla="*/ 57 w 185"/>
                  <a:gd name="T45" fmla="*/ 97 h 385"/>
                  <a:gd name="T46" fmla="*/ 58 w 185"/>
                  <a:gd name="T47" fmla="*/ 101 h 385"/>
                  <a:gd name="T48" fmla="*/ 61 w 185"/>
                  <a:gd name="T49" fmla="*/ 107 h 385"/>
                  <a:gd name="T50" fmla="*/ 69 w 185"/>
                  <a:gd name="T51" fmla="*/ 113 h 385"/>
                  <a:gd name="T52" fmla="*/ 69 w 185"/>
                  <a:gd name="T53" fmla="*/ 118 h 385"/>
                  <a:gd name="T54" fmla="*/ 70 w 185"/>
                  <a:gd name="T55" fmla="*/ 123 h 385"/>
                  <a:gd name="T56" fmla="*/ 73 w 185"/>
                  <a:gd name="T57" fmla="*/ 127 h 385"/>
                  <a:gd name="T58" fmla="*/ 74 w 185"/>
                  <a:gd name="T59" fmla="*/ 131 h 385"/>
                  <a:gd name="T60" fmla="*/ 76 w 185"/>
                  <a:gd name="T61" fmla="*/ 135 h 385"/>
                  <a:gd name="T62" fmla="*/ 79 w 185"/>
                  <a:gd name="T63" fmla="*/ 141 h 385"/>
                  <a:gd name="T64" fmla="*/ 75 w 185"/>
                  <a:gd name="T65" fmla="*/ 143 h 385"/>
                  <a:gd name="T66" fmla="*/ 75 w 185"/>
                  <a:gd name="T67" fmla="*/ 153 h 385"/>
                  <a:gd name="T68" fmla="*/ 80 w 185"/>
                  <a:gd name="T69" fmla="*/ 157 h 385"/>
                  <a:gd name="T70" fmla="*/ 84 w 185"/>
                  <a:gd name="T71" fmla="*/ 168 h 385"/>
                  <a:gd name="T72" fmla="*/ 89 w 185"/>
                  <a:gd name="T73" fmla="*/ 176 h 385"/>
                  <a:gd name="T74" fmla="*/ 104 w 185"/>
                  <a:gd name="T75" fmla="*/ 203 h 385"/>
                  <a:gd name="T76" fmla="*/ 110 w 185"/>
                  <a:gd name="T77" fmla="*/ 215 h 385"/>
                  <a:gd name="T78" fmla="*/ 118 w 185"/>
                  <a:gd name="T79" fmla="*/ 232 h 385"/>
                  <a:gd name="T80" fmla="*/ 123 w 185"/>
                  <a:gd name="T81" fmla="*/ 241 h 385"/>
                  <a:gd name="T82" fmla="*/ 126 w 185"/>
                  <a:gd name="T83" fmla="*/ 249 h 385"/>
                  <a:gd name="T84" fmla="*/ 135 w 185"/>
                  <a:gd name="T85" fmla="*/ 267 h 385"/>
                  <a:gd name="T86" fmla="*/ 138 w 185"/>
                  <a:gd name="T87" fmla="*/ 273 h 385"/>
                  <a:gd name="T88" fmla="*/ 140 w 185"/>
                  <a:gd name="T89" fmla="*/ 277 h 385"/>
                  <a:gd name="T90" fmla="*/ 145 w 185"/>
                  <a:gd name="T91" fmla="*/ 289 h 385"/>
                  <a:gd name="T92" fmla="*/ 147 w 185"/>
                  <a:gd name="T93" fmla="*/ 294 h 385"/>
                  <a:gd name="T94" fmla="*/ 160 w 185"/>
                  <a:gd name="T95" fmla="*/ 309 h 385"/>
                  <a:gd name="T96" fmla="*/ 167 w 185"/>
                  <a:gd name="T97" fmla="*/ 322 h 385"/>
                  <a:gd name="T98" fmla="*/ 168 w 185"/>
                  <a:gd name="T99" fmla="*/ 319 h 385"/>
                  <a:gd name="T100" fmla="*/ 174 w 185"/>
                  <a:gd name="T101" fmla="*/ 326 h 385"/>
                  <a:gd name="T102" fmla="*/ 179 w 185"/>
                  <a:gd name="T103" fmla="*/ 328 h 385"/>
                  <a:gd name="T104" fmla="*/ 184 w 185"/>
                  <a:gd name="T105" fmla="*/ 334 h 385"/>
                  <a:gd name="T106" fmla="*/ 183 w 185"/>
                  <a:gd name="T107" fmla="*/ 333 h 385"/>
                  <a:gd name="T108" fmla="*/ 177 w 185"/>
                  <a:gd name="T109" fmla="*/ 334 h 385"/>
                  <a:gd name="T110" fmla="*/ 173 w 185"/>
                  <a:gd name="T111" fmla="*/ 333 h 385"/>
                  <a:gd name="T112" fmla="*/ 168 w 185"/>
                  <a:gd name="T113" fmla="*/ 331 h 385"/>
                  <a:gd name="T114" fmla="*/ 167 w 185"/>
                  <a:gd name="T115" fmla="*/ 340 h 385"/>
                  <a:gd name="T116" fmla="*/ 168 w 185"/>
                  <a:gd name="T117" fmla="*/ 345 h 385"/>
                  <a:gd name="T118" fmla="*/ 168 w 185"/>
                  <a:gd name="T119" fmla="*/ 352 h 385"/>
                  <a:gd name="T120" fmla="*/ 167 w 185"/>
                  <a:gd name="T121" fmla="*/ 362 h 385"/>
                  <a:gd name="T122" fmla="*/ 170 w 185"/>
                  <a:gd name="T123" fmla="*/ 368 h 385"/>
                  <a:gd name="T124" fmla="*/ 171 w 185"/>
                  <a:gd name="T125" fmla="*/ 378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5" h="385">
                    <a:moveTo>
                      <a:pt x="0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4" y="8"/>
                    </a:lnTo>
                    <a:lnTo>
                      <a:pt x="6" y="9"/>
                    </a:lnTo>
                    <a:lnTo>
                      <a:pt x="7" y="10"/>
                    </a:lnTo>
                    <a:lnTo>
                      <a:pt x="9" y="13"/>
                    </a:lnTo>
                    <a:lnTo>
                      <a:pt x="11" y="23"/>
                    </a:lnTo>
                    <a:lnTo>
                      <a:pt x="11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6" y="27"/>
                    </a:lnTo>
                    <a:lnTo>
                      <a:pt x="18" y="30"/>
                    </a:lnTo>
                    <a:lnTo>
                      <a:pt x="19" y="30"/>
                    </a:lnTo>
                    <a:lnTo>
                      <a:pt x="20" y="31"/>
                    </a:lnTo>
                    <a:lnTo>
                      <a:pt x="20" y="32"/>
                    </a:lnTo>
                    <a:lnTo>
                      <a:pt x="21" y="35"/>
                    </a:lnTo>
                    <a:lnTo>
                      <a:pt x="22" y="35"/>
                    </a:lnTo>
                    <a:lnTo>
                      <a:pt x="24" y="38"/>
                    </a:lnTo>
                    <a:lnTo>
                      <a:pt x="26" y="40"/>
                    </a:lnTo>
                    <a:lnTo>
                      <a:pt x="26" y="41"/>
                    </a:lnTo>
                    <a:lnTo>
                      <a:pt x="27" y="42"/>
                    </a:lnTo>
                    <a:lnTo>
                      <a:pt x="27" y="43"/>
                    </a:lnTo>
                    <a:lnTo>
                      <a:pt x="28" y="46"/>
                    </a:lnTo>
                    <a:lnTo>
                      <a:pt x="31" y="49"/>
                    </a:lnTo>
                    <a:lnTo>
                      <a:pt x="31" y="50"/>
                    </a:lnTo>
                    <a:lnTo>
                      <a:pt x="32" y="50"/>
                    </a:lnTo>
                    <a:lnTo>
                      <a:pt x="33" y="51"/>
                    </a:lnTo>
                    <a:lnTo>
                      <a:pt x="33" y="52"/>
                    </a:lnTo>
                    <a:lnTo>
                      <a:pt x="33" y="54"/>
                    </a:lnTo>
                    <a:lnTo>
                      <a:pt x="35" y="54"/>
                    </a:lnTo>
                    <a:lnTo>
                      <a:pt x="36" y="54"/>
                    </a:lnTo>
                    <a:lnTo>
                      <a:pt x="38" y="57"/>
                    </a:lnTo>
                    <a:lnTo>
                      <a:pt x="39" y="57"/>
                    </a:lnTo>
                    <a:lnTo>
                      <a:pt x="39" y="58"/>
                    </a:lnTo>
                    <a:lnTo>
                      <a:pt x="39" y="59"/>
                    </a:lnTo>
                    <a:lnTo>
                      <a:pt x="40" y="60"/>
                    </a:lnTo>
                    <a:lnTo>
                      <a:pt x="40" y="59"/>
                    </a:lnTo>
                    <a:lnTo>
                      <a:pt x="41" y="60"/>
                    </a:lnTo>
                    <a:lnTo>
                      <a:pt x="43" y="61"/>
                    </a:lnTo>
                    <a:lnTo>
                      <a:pt x="45" y="61"/>
                    </a:lnTo>
                    <a:lnTo>
                      <a:pt x="49" y="66"/>
                    </a:lnTo>
                    <a:lnTo>
                      <a:pt x="50" y="68"/>
                    </a:lnTo>
                    <a:lnTo>
                      <a:pt x="52" y="69"/>
                    </a:lnTo>
                    <a:lnTo>
                      <a:pt x="52" y="71"/>
                    </a:lnTo>
                    <a:lnTo>
                      <a:pt x="54" y="73"/>
                    </a:lnTo>
                    <a:lnTo>
                      <a:pt x="54" y="74"/>
                    </a:lnTo>
                    <a:lnTo>
                      <a:pt x="54" y="75"/>
                    </a:lnTo>
                    <a:lnTo>
                      <a:pt x="54" y="76"/>
                    </a:lnTo>
                    <a:lnTo>
                      <a:pt x="54" y="77"/>
                    </a:lnTo>
                    <a:lnTo>
                      <a:pt x="53" y="77"/>
                    </a:lnTo>
                    <a:lnTo>
                      <a:pt x="53" y="75"/>
                    </a:lnTo>
                    <a:lnTo>
                      <a:pt x="50" y="75"/>
                    </a:lnTo>
                    <a:lnTo>
                      <a:pt x="49" y="74"/>
                    </a:lnTo>
                    <a:lnTo>
                      <a:pt x="48" y="74"/>
                    </a:lnTo>
                    <a:lnTo>
                      <a:pt x="47" y="74"/>
                    </a:lnTo>
                    <a:lnTo>
                      <a:pt x="47" y="75"/>
                    </a:lnTo>
                    <a:lnTo>
                      <a:pt x="48" y="76"/>
                    </a:lnTo>
                    <a:lnTo>
                      <a:pt x="49" y="77"/>
                    </a:lnTo>
                    <a:lnTo>
                      <a:pt x="49" y="79"/>
                    </a:lnTo>
                    <a:lnTo>
                      <a:pt x="49" y="80"/>
                    </a:lnTo>
                    <a:lnTo>
                      <a:pt x="50" y="80"/>
                    </a:lnTo>
                    <a:lnTo>
                      <a:pt x="52" y="80"/>
                    </a:lnTo>
                    <a:lnTo>
                      <a:pt x="53" y="80"/>
                    </a:lnTo>
                    <a:lnTo>
                      <a:pt x="52" y="80"/>
                    </a:lnTo>
                    <a:lnTo>
                      <a:pt x="52" y="81"/>
                    </a:lnTo>
                    <a:lnTo>
                      <a:pt x="52" y="82"/>
                    </a:lnTo>
                    <a:lnTo>
                      <a:pt x="50" y="83"/>
                    </a:lnTo>
                    <a:lnTo>
                      <a:pt x="52" y="83"/>
                    </a:lnTo>
                    <a:lnTo>
                      <a:pt x="52" y="84"/>
                    </a:lnTo>
                    <a:lnTo>
                      <a:pt x="53" y="84"/>
                    </a:lnTo>
                    <a:lnTo>
                      <a:pt x="54" y="85"/>
                    </a:lnTo>
                    <a:lnTo>
                      <a:pt x="54" y="86"/>
                    </a:lnTo>
                    <a:lnTo>
                      <a:pt x="53" y="84"/>
                    </a:lnTo>
                    <a:lnTo>
                      <a:pt x="52" y="84"/>
                    </a:lnTo>
                    <a:lnTo>
                      <a:pt x="52" y="85"/>
                    </a:lnTo>
                    <a:lnTo>
                      <a:pt x="53" y="86"/>
                    </a:lnTo>
                    <a:lnTo>
                      <a:pt x="52" y="86"/>
                    </a:lnTo>
                    <a:lnTo>
                      <a:pt x="52" y="84"/>
                    </a:lnTo>
                    <a:lnTo>
                      <a:pt x="50" y="85"/>
                    </a:lnTo>
                    <a:lnTo>
                      <a:pt x="49" y="85"/>
                    </a:lnTo>
                    <a:lnTo>
                      <a:pt x="48" y="86"/>
                    </a:lnTo>
                    <a:lnTo>
                      <a:pt x="50" y="88"/>
                    </a:lnTo>
                    <a:lnTo>
                      <a:pt x="50" y="89"/>
                    </a:lnTo>
                    <a:lnTo>
                      <a:pt x="53" y="92"/>
                    </a:lnTo>
                    <a:lnTo>
                      <a:pt x="53" y="93"/>
                    </a:lnTo>
                    <a:lnTo>
                      <a:pt x="53" y="94"/>
                    </a:lnTo>
                    <a:lnTo>
                      <a:pt x="53" y="96"/>
                    </a:lnTo>
                    <a:lnTo>
                      <a:pt x="56" y="97"/>
                    </a:lnTo>
                    <a:lnTo>
                      <a:pt x="57" y="97"/>
                    </a:lnTo>
                    <a:lnTo>
                      <a:pt x="57" y="98"/>
                    </a:lnTo>
                    <a:lnTo>
                      <a:pt x="57" y="99"/>
                    </a:lnTo>
                    <a:lnTo>
                      <a:pt x="57" y="100"/>
                    </a:lnTo>
                    <a:lnTo>
                      <a:pt x="58" y="101"/>
                    </a:lnTo>
                    <a:lnTo>
                      <a:pt x="59" y="102"/>
                    </a:lnTo>
                    <a:lnTo>
                      <a:pt x="59" y="103"/>
                    </a:lnTo>
                    <a:lnTo>
                      <a:pt x="59" y="107"/>
                    </a:lnTo>
                    <a:lnTo>
                      <a:pt x="61" y="107"/>
                    </a:lnTo>
                    <a:lnTo>
                      <a:pt x="62" y="109"/>
                    </a:lnTo>
                    <a:lnTo>
                      <a:pt x="64" y="111"/>
                    </a:lnTo>
                    <a:lnTo>
                      <a:pt x="67" y="113"/>
                    </a:lnTo>
                    <a:lnTo>
                      <a:pt x="69" y="113"/>
                    </a:lnTo>
                    <a:lnTo>
                      <a:pt x="69" y="114"/>
                    </a:lnTo>
                    <a:lnTo>
                      <a:pt x="69" y="115"/>
                    </a:lnTo>
                    <a:lnTo>
                      <a:pt x="69" y="117"/>
                    </a:lnTo>
                    <a:lnTo>
                      <a:pt x="69" y="118"/>
                    </a:lnTo>
                    <a:lnTo>
                      <a:pt x="69" y="119"/>
                    </a:lnTo>
                    <a:lnTo>
                      <a:pt x="69" y="122"/>
                    </a:lnTo>
                    <a:lnTo>
                      <a:pt x="69" y="123"/>
                    </a:lnTo>
                    <a:lnTo>
                      <a:pt x="70" y="123"/>
                    </a:lnTo>
                    <a:lnTo>
                      <a:pt x="71" y="124"/>
                    </a:lnTo>
                    <a:lnTo>
                      <a:pt x="72" y="125"/>
                    </a:lnTo>
                    <a:lnTo>
                      <a:pt x="73" y="126"/>
                    </a:lnTo>
                    <a:lnTo>
                      <a:pt x="73" y="127"/>
                    </a:lnTo>
                    <a:lnTo>
                      <a:pt x="72" y="127"/>
                    </a:lnTo>
                    <a:lnTo>
                      <a:pt x="72" y="128"/>
                    </a:lnTo>
                    <a:lnTo>
                      <a:pt x="73" y="130"/>
                    </a:lnTo>
                    <a:lnTo>
                      <a:pt x="74" y="131"/>
                    </a:lnTo>
                    <a:lnTo>
                      <a:pt x="74" y="132"/>
                    </a:lnTo>
                    <a:lnTo>
                      <a:pt x="75" y="134"/>
                    </a:lnTo>
                    <a:lnTo>
                      <a:pt x="75" y="135"/>
                    </a:lnTo>
                    <a:lnTo>
                      <a:pt x="76" y="135"/>
                    </a:lnTo>
                    <a:lnTo>
                      <a:pt x="78" y="136"/>
                    </a:lnTo>
                    <a:lnTo>
                      <a:pt x="79" y="138"/>
                    </a:lnTo>
                    <a:lnTo>
                      <a:pt x="79" y="140"/>
                    </a:lnTo>
                    <a:lnTo>
                      <a:pt x="79" y="141"/>
                    </a:lnTo>
                    <a:lnTo>
                      <a:pt x="78" y="141"/>
                    </a:lnTo>
                    <a:lnTo>
                      <a:pt x="76" y="141"/>
                    </a:lnTo>
                    <a:lnTo>
                      <a:pt x="75" y="142"/>
                    </a:lnTo>
                    <a:lnTo>
                      <a:pt x="75" y="143"/>
                    </a:lnTo>
                    <a:lnTo>
                      <a:pt x="75" y="146"/>
                    </a:lnTo>
                    <a:lnTo>
                      <a:pt x="75" y="148"/>
                    </a:lnTo>
                    <a:lnTo>
                      <a:pt x="74" y="151"/>
                    </a:lnTo>
                    <a:lnTo>
                      <a:pt x="75" y="153"/>
                    </a:lnTo>
                    <a:lnTo>
                      <a:pt x="75" y="155"/>
                    </a:lnTo>
                    <a:lnTo>
                      <a:pt x="78" y="155"/>
                    </a:lnTo>
                    <a:lnTo>
                      <a:pt x="79" y="156"/>
                    </a:lnTo>
                    <a:lnTo>
                      <a:pt x="80" y="157"/>
                    </a:lnTo>
                    <a:lnTo>
                      <a:pt x="80" y="158"/>
                    </a:lnTo>
                    <a:lnTo>
                      <a:pt x="82" y="161"/>
                    </a:lnTo>
                    <a:lnTo>
                      <a:pt x="83" y="163"/>
                    </a:lnTo>
                    <a:lnTo>
                      <a:pt x="84" y="168"/>
                    </a:lnTo>
                    <a:lnTo>
                      <a:pt x="85" y="171"/>
                    </a:lnTo>
                    <a:lnTo>
                      <a:pt x="87" y="173"/>
                    </a:lnTo>
                    <a:lnTo>
                      <a:pt x="88" y="174"/>
                    </a:lnTo>
                    <a:lnTo>
                      <a:pt x="89" y="176"/>
                    </a:lnTo>
                    <a:lnTo>
                      <a:pt x="95" y="188"/>
                    </a:lnTo>
                    <a:lnTo>
                      <a:pt x="97" y="191"/>
                    </a:lnTo>
                    <a:lnTo>
                      <a:pt x="99" y="197"/>
                    </a:lnTo>
                    <a:lnTo>
                      <a:pt x="104" y="203"/>
                    </a:lnTo>
                    <a:lnTo>
                      <a:pt x="104" y="205"/>
                    </a:lnTo>
                    <a:lnTo>
                      <a:pt x="105" y="207"/>
                    </a:lnTo>
                    <a:lnTo>
                      <a:pt x="108" y="213"/>
                    </a:lnTo>
                    <a:lnTo>
                      <a:pt x="110" y="215"/>
                    </a:lnTo>
                    <a:lnTo>
                      <a:pt x="112" y="216"/>
                    </a:lnTo>
                    <a:lnTo>
                      <a:pt x="116" y="226"/>
                    </a:lnTo>
                    <a:lnTo>
                      <a:pt x="117" y="228"/>
                    </a:lnTo>
                    <a:lnTo>
                      <a:pt x="118" y="232"/>
                    </a:lnTo>
                    <a:lnTo>
                      <a:pt x="119" y="235"/>
                    </a:lnTo>
                    <a:lnTo>
                      <a:pt x="121" y="236"/>
                    </a:lnTo>
                    <a:lnTo>
                      <a:pt x="123" y="240"/>
                    </a:lnTo>
                    <a:lnTo>
                      <a:pt x="123" y="241"/>
                    </a:lnTo>
                    <a:lnTo>
                      <a:pt x="124" y="243"/>
                    </a:lnTo>
                    <a:lnTo>
                      <a:pt x="124" y="244"/>
                    </a:lnTo>
                    <a:lnTo>
                      <a:pt x="126" y="247"/>
                    </a:lnTo>
                    <a:lnTo>
                      <a:pt x="126" y="249"/>
                    </a:lnTo>
                    <a:lnTo>
                      <a:pt x="130" y="255"/>
                    </a:lnTo>
                    <a:lnTo>
                      <a:pt x="134" y="264"/>
                    </a:lnTo>
                    <a:lnTo>
                      <a:pt x="134" y="265"/>
                    </a:lnTo>
                    <a:lnTo>
                      <a:pt x="135" y="267"/>
                    </a:lnTo>
                    <a:lnTo>
                      <a:pt x="136" y="268"/>
                    </a:lnTo>
                    <a:lnTo>
                      <a:pt x="138" y="269"/>
                    </a:lnTo>
                    <a:lnTo>
                      <a:pt x="138" y="270"/>
                    </a:lnTo>
                    <a:lnTo>
                      <a:pt x="138" y="273"/>
                    </a:lnTo>
                    <a:lnTo>
                      <a:pt x="138" y="275"/>
                    </a:lnTo>
                    <a:lnTo>
                      <a:pt x="139" y="275"/>
                    </a:lnTo>
                    <a:lnTo>
                      <a:pt x="139" y="276"/>
                    </a:lnTo>
                    <a:lnTo>
                      <a:pt x="140" y="277"/>
                    </a:lnTo>
                    <a:lnTo>
                      <a:pt x="142" y="278"/>
                    </a:lnTo>
                    <a:lnTo>
                      <a:pt x="143" y="281"/>
                    </a:lnTo>
                    <a:lnTo>
                      <a:pt x="144" y="286"/>
                    </a:lnTo>
                    <a:lnTo>
                      <a:pt x="145" y="289"/>
                    </a:lnTo>
                    <a:lnTo>
                      <a:pt x="147" y="291"/>
                    </a:lnTo>
                    <a:lnTo>
                      <a:pt x="148" y="291"/>
                    </a:lnTo>
                    <a:lnTo>
                      <a:pt x="148" y="292"/>
                    </a:lnTo>
                    <a:lnTo>
                      <a:pt x="147" y="294"/>
                    </a:lnTo>
                    <a:lnTo>
                      <a:pt x="147" y="297"/>
                    </a:lnTo>
                    <a:lnTo>
                      <a:pt x="149" y="298"/>
                    </a:lnTo>
                    <a:lnTo>
                      <a:pt x="152" y="302"/>
                    </a:lnTo>
                    <a:lnTo>
                      <a:pt x="160" y="309"/>
                    </a:lnTo>
                    <a:lnTo>
                      <a:pt x="161" y="310"/>
                    </a:lnTo>
                    <a:lnTo>
                      <a:pt x="164" y="317"/>
                    </a:lnTo>
                    <a:lnTo>
                      <a:pt x="165" y="318"/>
                    </a:lnTo>
                    <a:lnTo>
                      <a:pt x="167" y="322"/>
                    </a:lnTo>
                    <a:lnTo>
                      <a:pt x="168" y="322"/>
                    </a:lnTo>
                    <a:lnTo>
                      <a:pt x="168" y="320"/>
                    </a:lnTo>
                    <a:lnTo>
                      <a:pt x="167" y="320"/>
                    </a:lnTo>
                    <a:lnTo>
                      <a:pt x="168" y="319"/>
                    </a:lnTo>
                    <a:lnTo>
                      <a:pt x="169" y="322"/>
                    </a:lnTo>
                    <a:lnTo>
                      <a:pt x="170" y="322"/>
                    </a:lnTo>
                    <a:lnTo>
                      <a:pt x="173" y="324"/>
                    </a:lnTo>
                    <a:lnTo>
                      <a:pt x="174" y="326"/>
                    </a:lnTo>
                    <a:lnTo>
                      <a:pt x="174" y="327"/>
                    </a:lnTo>
                    <a:lnTo>
                      <a:pt x="176" y="328"/>
                    </a:lnTo>
                    <a:lnTo>
                      <a:pt x="178" y="328"/>
                    </a:lnTo>
                    <a:lnTo>
                      <a:pt x="179" y="328"/>
                    </a:lnTo>
                    <a:lnTo>
                      <a:pt x="181" y="330"/>
                    </a:lnTo>
                    <a:lnTo>
                      <a:pt x="182" y="330"/>
                    </a:lnTo>
                    <a:lnTo>
                      <a:pt x="183" y="331"/>
                    </a:lnTo>
                    <a:lnTo>
                      <a:pt x="184" y="334"/>
                    </a:lnTo>
                    <a:lnTo>
                      <a:pt x="185" y="335"/>
                    </a:lnTo>
                    <a:lnTo>
                      <a:pt x="185" y="336"/>
                    </a:lnTo>
                    <a:lnTo>
                      <a:pt x="184" y="335"/>
                    </a:lnTo>
                    <a:lnTo>
                      <a:pt x="183" y="333"/>
                    </a:lnTo>
                    <a:lnTo>
                      <a:pt x="182" y="333"/>
                    </a:lnTo>
                    <a:lnTo>
                      <a:pt x="179" y="334"/>
                    </a:lnTo>
                    <a:lnTo>
                      <a:pt x="178" y="335"/>
                    </a:lnTo>
                    <a:lnTo>
                      <a:pt x="177" y="334"/>
                    </a:lnTo>
                    <a:lnTo>
                      <a:pt x="176" y="334"/>
                    </a:lnTo>
                    <a:lnTo>
                      <a:pt x="175" y="334"/>
                    </a:lnTo>
                    <a:lnTo>
                      <a:pt x="174" y="334"/>
                    </a:lnTo>
                    <a:lnTo>
                      <a:pt x="173" y="333"/>
                    </a:lnTo>
                    <a:lnTo>
                      <a:pt x="171" y="332"/>
                    </a:lnTo>
                    <a:lnTo>
                      <a:pt x="170" y="332"/>
                    </a:lnTo>
                    <a:lnTo>
                      <a:pt x="170" y="331"/>
                    </a:lnTo>
                    <a:lnTo>
                      <a:pt x="168" y="331"/>
                    </a:lnTo>
                    <a:lnTo>
                      <a:pt x="167" y="333"/>
                    </a:lnTo>
                    <a:lnTo>
                      <a:pt x="167" y="334"/>
                    </a:lnTo>
                    <a:lnTo>
                      <a:pt x="167" y="337"/>
                    </a:lnTo>
                    <a:lnTo>
                      <a:pt x="167" y="340"/>
                    </a:lnTo>
                    <a:lnTo>
                      <a:pt x="166" y="342"/>
                    </a:lnTo>
                    <a:lnTo>
                      <a:pt x="167" y="344"/>
                    </a:lnTo>
                    <a:lnTo>
                      <a:pt x="168" y="344"/>
                    </a:lnTo>
                    <a:lnTo>
                      <a:pt x="168" y="345"/>
                    </a:lnTo>
                    <a:lnTo>
                      <a:pt x="168" y="347"/>
                    </a:lnTo>
                    <a:lnTo>
                      <a:pt x="168" y="348"/>
                    </a:lnTo>
                    <a:lnTo>
                      <a:pt x="168" y="350"/>
                    </a:lnTo>
                    <a:lnTo>
                      <a:pt x="168" y="352"/>
                    </a:lnTo>
                    <a:lnTo>
                      <a:pt x="168" y="358"/>
                    </a:lnTo>
                    <a:lnTo>
                      <a:pt x="168" y="359"/>
                    </a:lnTo>
                    <a:lnTo>
                      <a:pt x="167" y="361"/>
                    </a:lnTo>
                    <a:lnTo>
                      <a:pt x="167" y="362"/>
                    </a:lnTo>
                    <a:lnTo>
                      <a:pt x="168" y="364"/>
                    </a:lnTo>
                    <a:lnTo>
                      <a:pt x="169" y="366"/>
                    </a:lnTo>
                    <a:lnTo>
                      <a:pt x="170" y="367"/>
                    </a:lnTo>
                    <a:lnTo>
                      <a:pt x="170" y="368"/>
                    </a:lnTo>
                    <a:lnTo>
                      <a:pt x="170" y="369"/>
                    </a:lnTo>
                    <a:lnTo>
                      <a:pt x="170" y="373"/>
                    </a:lnTo>
                    <a:lnTo>
                      <a:pt x="171" y="376"/>
                    </a:lnTo>
                    <a:lnTo>
                      <a:pt x="171" y="378"/>
                    </a:lnTo>
                    <a:lnTo>
                      <a:pt x="173" y="381"/>
                    </a:lnTo>
                    <a:lnTo>
                      <a:pt x="175" y="385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13" name="Freeform 194">
                <a:extLst>
                  <a:ext uri="{FF2B5EF4-FFF2-40B4-BE49-F238E27FC236}">
                    <a16:creationId xmlns:a16="http://schemas.microsoft.com/office/drawing/2014/main" id="{AF984913-D9AB-A31B-50BB-A9A511BD95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2990" y="3524399"/>
                <a:ext cx="7938" cy="17463"/>
              </a:xfrm>
              <a:custGeom>
                <a:avLst/>
                <a:gdLst>
                  <a:gd name="T0" fmla="*/ 5 w 5"/>
                  <a:gd name="T1" fmla="*/ 0 h 11"/>
                  <a:gd name="T2" fmla="*/ 0 w 5"/>
                  <a:gd name="T3" fmla="*/ 11 h 11"/>
                  <a:gd name="T4" fmla="*/ 2 w 5"/>
                  <a:gd name="T5" fmla="*/ 4 h 11"/>
                  <a:gd name="T6" fmla="*/ 5 w 5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1">
                    <a:moveTo>
                      <a:pt x="5" y="0"/>
                    </a:moveTo>
                    <a:lnTo>
                      <a:pt x="0" y="11"/>
                    </a:lnTo>
                    <a:lnTo>
                      <a:pt x="2" y="4"/>
                    </a:lnTo>
                    <a:lnTo>
                      <a:pt x="5" y="0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14" name="Freeform 195">
                <a:extLst>
                  <a:ext uri="{FF2B5EF4-FFF2-40B4-BE49-F238E27FC236}">
                    <a16:creationId xmlns:a16="http://schemas.microsoft.com/office/drawing/2014/main" id="{F12648D7-7F5E-5D49-4540-606A358CA6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4252" y="3564086"/>
                <a:ext cx="49213" cy="9525"/>
              </a:xfrm>
              <a:custGeom>
                <a:avLst/>
                <a:gdLst>
                  <a:gd name="T0" fmla="*/ 16 w 31"/>
                  <a:gd name="T1" fmla="*/ 3 h 6"/>
                  <a:gd name="T2" fmla="*/ 0 w 31"/>
                  <a:gd name="T3" fmla="*/ 6 h 6"/>
                  <a:gd name="T4" fmla="*/ 10 w 31"/>
                  <a:gd name="T5" fmla="*/ 4 h 6"/>
                  <a:gd name="T6" fmla="*/ 20 w 31"/>
                  <a:gd name="T7" fmla="*/ 2 h 6"/>
                  <a:gd name="T8" fmla="*/ 31 w 31"/>
                  <a:gd name="T9" fmla="*/ 0 h 6"/>
                  <a:gd name="T10" fmla="*/ 16 w 31"/>
                  <a:gd name="T11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6">
                    <a:moveTo>
                      <a:pt x="16" y="3"/>
                    </a:moveTo>
                    <a:lnTo>
                      <a:pt x="0" y="6"/>
                    </a:lnTo>
                    <a:lnTo>
                      <a:pt x="10" y="4"/>
                    </a:lnTo>
                    <a:lnTo>
                      <a:pt x="20" y="2"/>
                    </a:lnTo>
                    <a:lnTo>
                      <a:pt x="31" y="0"/>
                    </a:lnTo>
                    <a:lnTo>
                      <a:pt x="16" y="3"/>
                    </a:lnTo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15" name="Freeform 196">
                <a:extLst>
                  <a:ext uri="{FF2B5EF4-FFF2-40B4-BE49-F238E27FC236}">
                    <a16:creationId xmlns:a16="http://schemas.microsoft.com/office/drawing/2014/main" id="{B0E884BA-695A-99B9-CAE4-6183F56879A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06415" y="3899049"/>
                <a:ext cx="1133475" cy="677863"/>
              </a:xfrm>
              <a:custGeom>
                <a:avLst/>
                <a:gdLst>
                  <a:gd name="T0" fmla="*/ 627 w 714"/>
                  <a:gd name="T1" fmla="*/ 426 h 427"/>
                  <a:gd name="T2" fmla="*/ 585 w 714"/>
                  <a:gd name="T3" fmla="*/ 421 h 427"/>
                  <a:gd name="T4" fmla="*/ 572 w 714"/>
                  <a:gd name="T5" fmla="*/ 421 h 427"/>
                  <a:gd name="T6" fmla="*/ 52 w 714"/>
                  <a:gd name="T7" fmla="*/ 394 h 427"/>
                  <a:gd name="T8" fmla="*/ 671 w 714"/>
                  <a:gd name="T9" fmla="*/ 396 h 427"/>
                  <a:gd name="T10" fmla="*/ 690 w 714"/>
                  <a:gd name="T11" fmla="*/ 392 h 427"/>
                  <a:gd name="T12" fmla="*/ 711 w 714"/>
                  <a:gd name="T13" fmla="*/ 400 h 427"/>
                  <a:gd name="T14" fmla="*/ 696 w 714"/>
                  <a:gd name="T15" fmla="*/ 408 h 427"/>
                  <a:gd name="T16" fmla="*/ 668 w 714"/>
                  <a:gd name="T17" fmla="*/ 414 h 427"/>
                  <a:gd name="T18" fmla="*/ 641 w 714"/>
                  <a:gd name="T19" fmla="*/ 400 h 427"/>
                  <a:gd name="T20" fmla="*/ 653 w 714"/>
                  <a:gd name="T21" fmla="*/ 389 h 427"/>
                  <a:gd name="T22" fmla="*/ 12 w 714"/>
                  <a:gd name="T23" fmla="*/ 316 h 427"/>
                  <a:gd name="T24" fmla="*/ 14 w 714"/>
                  <a:gd name="T25" fmla="*/ 312 h 427"/>
                  <a:gd name="T26" fmla="*/ 0 w 714"/>
                  <a:gd name="T27" fmla="*/ 230 h 427"/>
                  <a:gd name="T28" fmla="*/ 616 w 714"/>
                  <a:gd name="T29" fmla="*/ 121 h 427"/>
                  <a:gd name="T30" fmla="*/ 611 w 714"/>
                  <a:gd name="T31" fmla="*/ 153 h 427"/>
                  <a:gd name="T32" fmla="*/ 576 w 714"/>
                  <a:gd name="T33" fmla="*/ 179 h 427"/>
                  <a:gd name="T34" fmla="*/ 576 w 714"/>
                  <a:gd name="T35" fmla="*/ 202 h 427"/>
                  <a:gd name="T36" fmla="*/ 557 w 714"/>
                  <a:gd name="T37" fmla="*/ 217 h 427"/>
                  <a:gd name="T38" fmla="*/ 544 w 714"/>
                  <a:gd name="T39" fmla="*/ 227 h 427"/>
                  <a:gd name="T40" fmla="*/ 520 w 714"/>
                  <a:gd name="T41" fmla="*/ 236 h 427"/>
                  <a:gd name="T42" fmla="*/ 452 w 714"/>
                  <a:gd name="T43" fmla="*/ 259 h 427"/>
                  <a:gd name="T44" fmla="*/ 402 w 714"/>
                  <a:gd name="T45" fmla="*/ 272 h 427"/>
                  <a:gd name="T46" fmla="*/ 383 w 714"/>
                  <a:gd name="T47" fmla="*/ 292 h 427"/>
                  <a:gd name="T48" fmla="*/ 366 w 714"/>
                  <a:gd name="T49" fmla="*/ 308 h 427"/>
                  <a:gd name="T50" fmla="*/ 336 w 714"/>
                  <a:gd name="T51" fmla="*/ 310 h 427"/>
                  <a:gd name="T52" fmla="*/ 292 w 714"/>
                  <a:gd name="T53" fmla="*/ 330 h 427"/>
                  <a:gd name="T54" fmla="*/ 221 w 714"/>
                  <a:gd name="T55" fmla="*/ 346 h 427"/>
                  <a:gd name="T56" fmla="*/ 184 w 714"/>
                  <a:gd name="T57" fmla="*/ 352 h 427"/>
                  <a:gd name="T58" fmla="*/ 151 w 714"/>
                  <a:gd name="T59" fmla="*/ 379 h 427"/>
                  <a:gd name="T60" fmla="*/ 148 w 714"/>
                  <a:gd name="T61" fmla="*/ 383 h 427"/>
                  <a:gd name="T62" fmla="*/ 139 w 714"/>
                  <a:gd name="T63" fmla="*/ 384 h 427"/>
                  <a:gd name="T64" fmla="*/ 132 w 714"/>
                  <a:gd name="T65" fmla="*/ 386 h 427"/>
                  <a:gd name="T66" fmla="*/ 111 w 714"/>
                  <a:gd name="T67" fmla="*/ 392 h 427"/>
                  <a:gd name="T68" fmla="*/ 98 w 714"/>
                  <a:gd name="T69" fmla="*/ 394 h 427"/>
                  <a:gd name="T70" fmla="*/ 79 w 714"/>
                  <a:gd name="T71" fmla="*/ 393 h 427"/>
                  <a:gd name="T72" fmla="*/ 59 w 714"/>
                  <a:gd name="T73" fmla="*/ 391 h 427"/>
                  <a:gd name="T74" fmla="*/ 51 w 714"/>
                  <a:gd name="T75" fmla="*/ 374 h 427"/>
                  <a:gd name="T76" fmla="*/ 44 w 714"/>
                  <a:gd name="T77" fmla="*/ 338 h 427"/>
                  <a:gd name="T78" fmla="*/ 31 w 714"/>
                  <a:gd name="T79" fmla="*/ 299 h 427"/>
                  <a:gd name="T80" fmla="*/ 28 w 714"/>
                  <a:gd name="T81" fmla="*/ 283 h 427"/>
                  <a:gd name="T82" fmla="*/ 23 w 714"/>
                  <a:gd name="T83" fmla="*/ 262 h 427"/>
                  <a:gd name="T84" fmla="*/ 25 w 714"/>
                  <a:gd name="T85" fmla="*/ 258 h 427"/>
                  <a:gd name="T86" fmla="*/ 16 w 714"/>
                  <a:gd name="T87" fmla="*/ 238 h 427"/>
                  <a:gd name="T88" fmla="*/ 8 w 714"/>
                  <a:gd name="T89" fmla="*/ 234 h 427"/>
                  <a:gd name="T90" fmla="*/ 14 w 714"/>
                  <a:gd name="T91" fmla="*/ 234 h 427"/>
                  <a:gd name="T92" fmla="*/ 13 w 714"/>
                  <a:gd name="T93" fmla="*/ 219 h 427"/>
                  <a:gd name="T94" fmla="*/ 12 w 714"/>
                  <a:gd name="T95" fmla="*/ 202 h 427"/>
                  <a:gd name="T96" fmla="*/ 16 w 714"/>
                  <a:gd name="T97" fmla="*/ 167 h 427"/>
                  <a:gd name="T98" fmla="*/ 28 w 714"/>
                  <a:gd name="T99" fmla="*/ 154 h 427"/>
                  <a:gd name="T100" fmla="*/ 38 w 714"/>
                  <a:gd name="T101" fmla="*/ 140 h 427"/>
                  <a:gd name="T102" fmla="*/ 35 w 714"/>
                  <a:gd name="T103" fmla="*/ 123 h 427"/>
                  <a:gd name="T104" fmla="*/ 42 w 714"/>
                  <a:gd name="T105" fmla="*/ 107 h 427"/>
                  <a:gd name="T106" fmla="*/ 71 w 714"/>
                  <a:gd name="T107" fmla="*/ 103 h 427"/>
                  <a:gd name="T108" fmla="*/ 86 w 714"/>
                  <a:gd name="T109" fmla="*/ 102 h 427"/>
                  <a:gd name="T110" fmla="*/ 114 w 714"/>
                  <a:gd name="T111" fmla="*/ 99 h 427"/>
                  <a:gd name="T112" fmla="*/ 210 w 714"/>
                  <a:gd name="T113" fmla="*/ 109 h 427"/>
                  <a:gd name="T114" fmla="*/ 293 w 714"/>
                  <a:gd name="T115" fmla="*/ 117 h 427"/>
                  <a:gd name="T116" fmla="*/ 383 w 714"/>
                  <a:gd name="T117" fmla="*/ 27 h 427"/>
                  <a:gd name="T118" fmla="*/ 504 w 714"/>
                  <a:gd name="T119" fmla="*/ 8 h 427"/>
                  <a:gd name="T120" fmla="*/ 579 w 714"/>
                  <a:gd name="T121" fmla="*/ 41 h 427"/>
                  <a:gd name="T122" fmla="*/ 610 w 714"/>
                  <a:gd name="T123" fmla="*/ 107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14" h="427">
                    <a:moveTo>
                      <a:pt x="640" y="426"/>
                    </a:moveTo>
                    <a:lnTo>
                      <a:pt x="641" y="427"/>
                    </a:lnTo>
                    <a:lnTo>
                      <a:pt x="639" y="427"/>
                    </a:lnTo>
                    <a:lnTo>
                      <a:pt x="638" y="426"/>
                    </a:lnTo>
                    <a:lnTo>
                      <a:pt x="637" y="426"/>
                    </a:lnTo>
                    <a:lnTo>
                      <a:pt x="638" y="426"/>
                    </a:lnTo>
                    <a:lnTo>
                      <a:pt x="639" y="426"/>
                    </a:lnTo>
                    <a:lnTo>
                      <a:pt x="640" y="426"/>
                    </a:lnTo>
                    <a:close/>
                    <a:moveTo>
                      <a:pt x="624" y="422"/>
                    </a:moveTo>
                    <a:lnTo>
                      <a:pt x="625" y="422"/>
                    </a:lnTo>
                    <a:lnTo>
                      <a:pt x="627" y="422"/>
                    </a:lnTo>
                    <a:lnTo>
                      <a:pt x="628" y="424"/>
                    </a:lnTo>
                    <a:lnTo>
                      <a:pt x="628" y="425"/>
                    </a:lnTo>
                    <a:lnTo>
                      <a:pt x="627" y="426"/>
                    </a:lnTo>
                    <a:lnTo>
                      <a:pt x="625" y="426"/>
                    </a:lnTo>
                    <a:lnTo>
                      <a:pt x="624" y="425"/>
                    </a:lnTo>
                    <a:lnTo>
                      <a:pt x="623" y="424"/>
                    </a:lnTo>
                    <a:lnTo>
                      <a:pt x="621" y="424"/>
                    </a:lnTo>
                    <a:lnTo>
                      <a:pt x="622" y="422"/>
                    </a:lnTo>
                    <a:lnTo>
                      <a:pt x="623" y="422"/>
                    </a:lnTo>
                    <a:lnTo>
                      <a:pt x="624" y="422"/>
                    </a:lnTo>
                    <a:close/>
                    <a:moveTo>
                      <a:pt x="573" y="420"/>
                    </a:moveTo>
                    <a:lnTo>
                      <a:pt x="574" y="421"/>
                    </a:lnTo>
                    <a:lnTo>
                      <a:pt x="576" y="421"/>
                    </a:lnTo>
                    <a:lnTo>
                      <a:pt x="578" y="421"/>
                    </a:lnTo>
                    <a:lnTo>
                      <a:pt x="580" y="421"/>
                    </a:lnTo>
                    <a:lnTo>
                      <a:pt x="581" y="422"/>
                    </a:lnTo>
                    <a:lnTo>
                      <a:pt x="585" y="421"/>
                    </a:lnTo>
                    <a:lnTo>
                      <a:pt x="586" y="421"/>
                    </a:lnTo>
                    <a:lnTo>
                      <a:pt x="586" y="422"/>
                    </a:lnTo>
                    <a:lnTo>
                      <a:pt x="585" y="422"/>
                    </a:lnTo>
                    <a:lnTo>
                      <a:pt x="586" y="424"/>
                    </a:lnTo>
                    <a:lnTo>
                      <a:pt x="586" y="425"/>
                    </a:lnTo>
                    <a:lnTo>
                      <a:pt x="585" y="424"/>
                    </a:lnTo>
                    <a:lnTo>
                      <a:pt x="584" y="425"/>
                    </a:lnTo>
                    <a:lnTo>
                      <a:pt x="582" y="425"/>
                    </a:lnTo>
                    <a:lnTo>
                      <a:pt x="580" y="424"/>
                    </a:lnTo>
                    <a:lnTo>
                      <a:pt x="577" y="424"/>
                    </a:lnTo>
                    <a:lnTo>
                      <a:pt x="576" y="422"/>
                    </a:lnTo>
                    <a:lnTo>
                      <a:pt x="574" y="422"/>
                    </a:lnTo>
                    <a:lnTo>
                      <a:pt x="573" y="422"/>
                    </a:lnTo>
                    <a:lnTo>
                      <a:pt x="572" y="421"/>
                    </a:lnTo>
                    <a:lnTo>
                      <a:pt x="571" y="421"/>
                    </a:lnTo>
                    <a:lnTo>
                      <a:pt x="570" y="421"/>
                    </a:lnTo>
                    <a:lnTo>
                      <a:pt x="569" y="421"/>
                    </a:lnTo>
                    <a:lnTo>
                      <a:pt x="567" y="420"/>
                    </a:lnTo>
                    <a:lnTo>
                      <a:pt x="567" y="419"/>
                    </a:lnTo>
                    <a:lnTo>
                      <a:pt x="568" y="419"/>
                    </a:lnTo>
                    <a:lnTo>
                      <a:pt x="569" y="419"/>
                    </a:lnTo>
                    <a:lnTo>
                      <a:pt x="570" y="419"/>
                    </a:lnTo>
                    <a:lnTo>
                      <a:pt x="571" y="419"/>
                    </a:lnTo>
                    <a:lnTo>
                      <a:pt x="573" y="420"/>
                    </a:lnTo>
                    <a:close/>
                    <a:moveTo>
                      <a:pt x="54" y="394"/>
                    </a:moveTo>
                    <a:lnTo>
                      <a:pt x="53" y="395"/>
                    </a:lnTo>
                    <a:lnTo>
                      <a:pt x="53" y="394"/>
                    </a:lnTo>
                    <a:lnTo>
                      <a:pt x="52" y="394"/>
                    </a:lnTo>
                    <a:lnTo>
                      <a:pt x="51" y="394"/>
                    </a:lnTo>
                    <a:lnTo>
                      <a:pt x="51" y="393"/>
                    </a:lnTo>
                    <a:lnTo>
                      <a:pt x="52" y="392"/>
                    </a:lnTo>
                    <a:lnTo>
                      <a:pt x="53" y="392"/>
                    </a:lnTo>
                    <a:lnTo>
                      <a:pt x="53" y="393"/>
                    </a:lnTo>
                    <a:lnTo>
                      <a:pt x="54" y="393"/>
                    </a:lnTo>
                    <a:lnTo>
                      <a:pt x="54" y="394"/>
                    </a:lnTo>
                    <a:close/>
                    <a:moveTo>
                      <a:pt x="656" y="391"/>
                    </a:moveTo>
                    <a:lnTo>
                      <a:pt x="658" y="391"/>
                    </a:lnTo>
                    <a:lnTo>
                      <a:pt x="659" y="391"/>
                    </a:lnTo>
                    <a:lnTo>
                      <a:pt x="662" y="391"/>
                    </a:lnTo>
                    <a:lnTo>
                      <a:pt x="664" y="393"/>
                    </a:lnTo>
                    <a:lnTo>
                      <a:pt x="667" y="395"/>
                    </a:lnTo>
                    <a:lnTo>
                      <a:pt x="671" y="396"/>
                    </a:lnTo>
                    <a:lnTo>
                      <a:pt x="673" y="396"/>
                    </a:lnTo>
                    <a:lnTo>
                      <a:pt x="674" y="395"/>
                    </a:lnTo>
                    <a:lnTo>
                      <a:pt x="674" y="394"/>
                    </a:lnTo>
                    <a:lnTo>
                      <a:pt x="676" y="394"/>
                    </a:lnTo>
                    <a:lnTo>
                      <a:pt x="677" y="394"/>
                    </a:lnTo>
                    <a:lnTo>
                      <a:pt x="679" y="394"/>
                    </a:lnTo>
                    <a:lnTo>
                      <a:pt x="680" y="394"/>
                    </a:lnTo>
                    <a:lnTo>
                      <a:pt x="682" y="394"/>
                    </a:lnTo>
                    <a:lnTo>
                      <a:pt x="684" y="393"/>
                    </a:lnTo>
                    <a:lnTo>
                      <a:pt x="685" y="393"/>
                    </a:lnTo>
                    <a:lnTo>
                      <a:pt x="686" y="392"/>
                    </a:lnTo>
                    <a:lnTo>
                      <a:pt x="688" y="391"/>
                    </a:lnTo>
                    <a:lnTo>
                      <a:pt x="689" y="391"/>
                    </a:lnTo>
                    <a:lnTo>
                      <a:pt x="690" y="392"/>
                    </a:lnTo>
                    <a:lnTo>
                      <a:pt x="692" y="393"/>
                    </a:lnTo>
                    <a:lnTo>
                      <a:pt x="693" y="392"/>
                    </a:lnTo>
                    <a:lnTo>
                      <a:pt x="694" y="393"/>
                    </a:lnTo>
                    <a:lnTo>
                      <a:pt x="694" y="394"/>
                    </a:lnTo>
                    <a:lnTo>
                      <a:pt x="696" y="394"/>
                    </a:lnTo>
                    <a:lnTo>
                      <a:pt x="697" y="394"/>
                    </a:lnTo>
                    <a:lnTo>
                      <a:pt x="698" y="395"/>
                    </a:lnTo>
                    <a:lnTo>
                      <a:pt x="699" y="395"/>
                    </a:lnTo>
                    <a:lnTo>
                      <a:pt x="701" y="396"/>
                    </a:lnTo>
                    <a:lnTo>
                      <a:pt x="703" y="396"/>
                    </a:lnTo>
                    <a:lnTo>
                      <a:pt x="706" y="397"/>
                    </a:lnTo>
                    <a:lnTo>
                      <a:pt x="707" y="399"/>
                    </a:lnTo>
                    <a:lnTo>
                      <a:pt x="710" y="400"/>
                    </a:lnTo>
                    <a:lnTo>
                      <a:pt x="711" y="400"/>
                    </a:lnTo>
                    <a:lnTo>
                      <a:pt x="712" y="400"/>
                    </a:lnTo>
                    <a:lnTo>
                      <a:pt x="714" y="400"/>
                    </a:lnTo>
                    <a:lnTo>
                      <a:pt x="714" y="401"/>
                    </a:lnTo>
                    <a:lnTo>
                      <a:pt x="711" y="401"/>
                    </a:lnTo>
                    <a:lnTo>
                      <a:pt x="710" y="402"/>
                    </a:lnTo>
                    <a:lnTo>
                      <a:pt x="709" y="402"/>
                    </a:lnTo>
                    <a:lnTo>
                      <a:pt x="708" y="402"/>
                    </a:lnTo>
                    <a:lnTo>
                      <a:pt x="708" y="404"/>
                    </a:lnTo>
                    <a:lnTo>
                      <a:pt x="706" y="405"/>
                    </a:lnTo>
                    <a:lnTo>
                      <a:pt x="703" y="405"/>
                    </a:lnTo>
                    <a:lnTo>
                      <a:pt x="701" y="407"/>
                    </a:lnTo>
                    <a:lnTo>
                      <a:pt x="699" y="407"/>
                    </a:lnTo>
                    <a:lnTo>
                      <a:pt x="697" y="407"/>
                    </a:lnTo>
                    <a:lnTo>
                      <a:pt x="696" y="408"/>
                    </a:lnTo>
                    <a:lnTo>
                      <a:pt x="694" y="409"/>
                    </a:lnTo>
                    <a:lnTo>
                      <a:pt x="692" y="410"/>
                    </a:lnTo>
                    <a:lnTo>
                      <a:pt x="691" y="411"/>
                    </a:lnTo>
                    <a:lnTo>
                      <a:pt x="690" y="412"/>
                    </a:lnTo>
                    <a:lnTo>
                      <a:pt x="689" y="412"/>
                    </a:lnTo>
                    <a:lnTo>
                      <a:pt x="685" y="412"/>
                    </a:lnTo>
                    <a:lnTo>
                      <a:pt x="684" y="412"/>
                    </a:lnTo>
                    <a:lnTo>
                      <a:pt x="683" y="412"/>
                    </a:lnTo>
                    <a:lnTo>
                      <a:pt x="682" y="413"/>
                    </a:lnTo>
                    <a:lnTo>
                      <a:pt x="681" y="413"/>
                    </a:lnTo>
                    <a:lnTo>
                      <a:pt x="680" y="412"/>
                    </a:lnTo>
                    <a:lnTo>
                      <a:pt x="679" y="413"/>
                    </a:lnTo>
                    <a:lnTo>
                      <a:pt x="675" y="413"/>
                    </a:lnTo>
                    <a:lnTo>
                      <a:pt x="668" y="414"/>
                    </a:lnTo>
                    <a:lnTo>
                      <a:pt x="666" y="414"/>
                    </a:lnTo>
                    <a:lnTo>
                      <a:pt x="663" y="414"/>
                    </a:lnTo>
                    <a:lnTo>
                      <a:pt x="659" y="413"/>
                    </a:lnTo>
                    <a:lnTo>
                      <a:pt x="656" y="413"/>
                    </a:lnTo>
                    <a:lnTo>
                      <a:pt x="655" y="412"/>
                    </a:lnTo>
                    <a:lnTo>
                      <a:pt x="654" y="411"/>
                    </a:lnTo>
                    <a:lnTo>
                      <a:pt x="654" y="409"/>
                    </a:lnTo>
                    <a:lnTo>
                      <a:pt x="653" y="408"/>
                    </a:lnTo>
                    <a:lnTo>
                      <a:pt x="650" y="408"/>
                    </a:lnTo>
                    <a:lnTo>
                      <a:pt x="648" y="405"/>
                    </a:lnTo>
                    <a:lnTo>
                      <a:pt x="642" y="402"/>
                    </a:lnTo>
                    <a:lnTo>
                      <a:pt x="640" y="401"/>
                    </a:lnTo>
                    <a:lnTo>
                      <a:pt x="640" y="400"/>
                    </a:lnTo>
                    <a:lnTo>
                      <a:pt x="641" y="400"/>
                    </a:lnTo>
                    <a:lnTo>
                      <a:pt x="642" y="400"/>
                    </a:lnTo>
                    <a:lnTo>
                      <a:pt x="643" y="400"/>
                    </a:lnTo>
                    <a:lnTo>
                      <a:pt x="645" y="400"/>
                    </a:lnTo>
                    <a:lnTo>
                      <a:pt x="646" y="399"/>
                    </a:lnTo>
                    <a:lnTo>
                      <a:pt x="646" y="397"/>
                    </a:lnTo>
                    <a:lnTo>
                      <a:pt x="646" y="396"/>
                    </a:lnTo>
                    <a:lnTo>
                      <a:pt x="646" y="393"/>
                    </a:lnTo>
                    <a:lnTo>
                      <a:pt x="647" y="393"/>
                    </a:lnTo>
                    <a:lnTo>
                      <a:pt x="648" y="393"/>
                    </a:lnTo>
                    <a:lnTo>
                      <a:pt x="650" y="393"/>
                    </a:lnTo>
                    <a:lnTo>
                      <a:pt x="650" y="392"/>
                    </a:lnTo>
                    <a:lnTo>
                      <a:pt x="651" y="391"/>
                    </a:lnTo>
                    <a:lnTo>
                      <a:pt x="651" y="389"/>
                    </a:lnTo>
                    <a:lnTo>
                      <a:pt x="653" y="389"/>
                    </a:lnTo>
                    <a:lnTo>
                      <a:pt x="656" y="391"/>
                    </a:lnTo>
                    <a:close/>
                    <a:moveTo>
                      <a:pt x="9" y="332"/>
                    </a:moveTo>
                    <a:lnTo>
                      <a:pt x="9" y="330"/>
                    </a:lnTo>
                    <a:lnTo>
                      <a:pt x="9" y="329"/>
                    </a:lnTo>
                    <a:lnTo>
                      <a:pt x="10" y="327"/>
                    </a:lnTo>
                    <a:lnTo>
                      <a:pt x="13" y="325"/>
                    </a:lnTo>
                    <a:lnTo>
                      <a:pt x="14" y="325"/>
                    </a:lnTo>
                    <a:lnTo>
                      <a:pt x="14" y="326"/>
                    </a:lnTo>
                    <a:lnTo>
                      <a:pt x="13" y="328"/>
                    </a:lnTo>
                    <a:lnTo>
                      <a:pt x="12" y="329"/>
                    </a:lnTo>
                    <a:lnTo>
                      <a:pt x="12" y="330"/>
                    </a:lnTo>
                    <a:lnTo>
                      <a:pt x="9" y="332"/>
                    </a:lnTo>
                    <a:close/>
                    <a:moveTo>
                      <a:pt x="14" y="316"/>
                    </a:moveTo>
                    <a:lnTo>
                      <a:pt x="12" y="316"/>
                    </a:lnTo>
                    <a:lnTo>
                      <a:pt x="13" y="313"/>
                    </a:lnTo>
                    <a:lnTo>
                      <a:pt x="12" y="313"/>
                    </a:lnTo>
                    <a:lnTo>
                      <a:pt x="11" y="312"/>
                    </a:lnTo>
                    <a:lnTo>
                      <a:pt x="10" y="312"/>
                    </a:lnTo>
                    <a:lnTo>
                      <a:pt x="9" y="311"/>
                    </a:lnTo>
                    <a:lnTo>
                      <a:pt x="9" y="310"/>
                    </a:lnTo>
                    <a:lnTo>
                      <a:pt x="9" y="309"/>
                    </a:lnTo>
                    <a:lnTo>
                      <a:pt x="11" y="308"/>
                    </a:lnTo>
                    <a:lnTo>
                      <a:pt x="12" y="307"/>
                    </a:lnTo>
                    <a:lnTo>
                      <a:pt x="13" y="307"/>
                    </a:lnTo>
                    <a:lnTo>
                      <a:pt x="14" y="309"/>
                    </a:lnTo>
                    <a:lnTo>
                      <a:pt x="16" y="309"/>
                    </a:lnTo>
                    <a:lnTo>
                      <a:pt x="16" y="310"/>
                    </a:lnTo>
                    <a:lnTo>
                      <a:pt x="14" y="312"/>
                    </a:lnTo>
                    <a:lnTo>
                      <a:pt x="14" y="315"/>
                    </a:lnTo>
                    <a:lnTo>
                      <a:pt x="14" y="316"/>
                    </a:lnTo>
                    <a:close/>
                    <a:moveTo>
                      <a:pt x="2" y="225"/>
                    </a:moveTo>
                    <a:lnTo>
                      <a:pt x="3" y="225"/>
                    </a:lnTo>
                    <a:lnTo>
                      <a:pt x="4" y="225"/>
                    </a:lnTo>
                    <a:lnTo>
                      <a:pt x="5" y="225"/>
                    </a:lnTo>
                    <a:lnTo>
                      <a:pt x="4" y="227"/>
                    </a:lnTo>
                    <a:lnTo>
                      <a:pt x="4" y="228"/>
                    </a:lnTo>
                    <a:lnTo>
                      <a:pt x="4" y="229"/>
                    </a:lnTo>
                    <a:lnTo>
                      <a:pt x="4" y="230"/>
                    </a:lnTo>
                    <a:lnTo>
                      <a:pt x="3" y="232"/>
                    </a:lnTo>
                    <a:lnTo>
                      <a:pt x="2" y="233"/>
                    </a:lnTo>
                    <a:lnTo>
                      <a:pt x="1" y="232"/>
                    </a:lnTo>
                    <a:lnTo>
                      <a:pt x="0" y="230"/>
                    </a:lnTo>
                    <a:lnTo>
                      <a:pt x="0" y="229"/>
                    </a:lnTo>
                    <a:lnTo>
                      <a:pt x="1" y="228"/>
                    </a:lnTo>
                    <a:lnTo>
                      <a:pt x="1" y="225"/>
                    </a:lnTo>
                    <a:lnTo>
                      <a:pt x="2" y="224"/>
                    </a:lnTo>
                    <a:lnTo>
                      <a:pt x="2" y="223"/>
                    </a:lnTo>
                    <a:lnTo>
                      <a:pt x="3" y="223"/>
                    </a:lnTo>
                    <a:lnTo>
                      <a:pt x="3" y="221"/>
                    </a:lnTo>
                    <a:lnTo>
                      <a:pt x="4" y="220"/>
                    </a:lnTo>
                    <a:lnTo>
                      <a:pt x="5" y="221"/>
                    </a:lnTo>
                    <a:lnTo>
                      <a:pt x="4" y="223"/>
                    </a:lnTo>
                    <a:lnTo>
                      <a:pt x="4" y="224"/>
                    </a:lnTo>
                    <a:lnTo>
                      <a:pt x="3" y="224"/>
                    </a:lnTo>
                    <a:lnTo>
                      <a:pt x="2" y="225"/>
                    </a:lnTo>
                    <a:close/>
                    <a:moveTo>
                      <a:pt x="616" y="121"/>
                    </a:moveTo>
                    <a:lnTo>
                      <a:pt x="620" y="131"/>
                    </a:lnTo>
                    <a:lnTo>
                      <a:pt x="624" y="138"/>
                    </a:lnTo>
                    <a:lnTo>
                      <a:pt x="628" y="148"/>
                    </a:lnTo>
                    <a:lnTo>
                      <a:pt x="627" y="148"/>
                    </a:lnTo>
                    <a:lnTo>
                      <a:pt x="623" y="149"/>
                    </a:lnTo>
                    <a:lnTo>
                      <a:pt x="621" y="148"/>
                    </a:lnTo>
                    <a:lnTo>
                      <a:pt x="621" y="149"/>
                    </a:lnTo>
                    <a:lnTo>
                      <a:pt x="620" y="149"/>
                    </a:lnTo>
                    <a:lnTo>
                      <a:pt x="619" y="149"/>
                    </a:lnTo>
                    <a:lnTo>
                      <a:pt x="617" y="150"/>
                    </a:lnTo>
                    <a:lnTo>
                      <a:pt x="616" y="151"/>
                    </a:lnTo>
                    <a:lnTo>
                      <a:pt x="615" y="151"/>
                    </a:lnTo>
                    <a:lnTo>
                      <a:pt x="613" y="152"/>
                    </a:lnTo>
                    <a:lnTo>
                      <a:pt x="611" y="153"/>
                    </a:lnTo>
                    <a:lnTo>
                      <a:pt x="610" y="153"/>
                    </a:lnTo>
                    <a:lnTo>
                      <a:pt x="607" y="154"/>
                    </a:lnTo>
                    <a:lnTo>
                      <a:pt x="606" y="156"/>
                    </a:lnTo>
                    <a:lnTo>
                      <a:pt x="598" y="158"/>
                    </a:lnTo>
                    <a:lnTo>
                      <a:pt x="595" y="159"/>
                    </a:lnTo>
                    <a:lnTo>
                      <a:pt x="588" y="163"/>
                    </a:lnTo>
                    <a:lnTo>
                      <a:pt x="581" y="169"/>
                    </a:lnTo>
                    <a:lnTo>
                      <a:pt x="580" y="170"/>
                    </a:lnTo>
                    <a:lnTo>
                      <a:pt x="579" y="171"/>
                    </a:lnTo>
                    <a:lnTo>
                      <a:pt x="578" y="174"/>
                    </a:lnTo>
                    <a:lnTo>
                      <a:pt x="577" y="176"/>
                    </a:lnTo>
                    <a:lnTo>
                      <a:pt x="576" y="177"/>
                    </a:lnTo>
                    <a:lnTo>
                      <a:pt x="576" y="178"/>
                    </a:lnTo>
                    <a:lnTo>
                      <a:pt x="576" y="179"/>
                    </a:lnTo>
                    <a:lnTo>
                      <a:pt x="576" y="181"/>
                    </a:lnTo>
                    <a:lnTo>
                      <a:pt x="576" y="182"/>
                    </a:lnTo>
                    <a:lnTo>
                      <a:pt x="574" y="183"/>
                    </a:lnTo>
                    <a:lnTo>
                      <a:pt x="573" y="185"/>
                    </a:lnTo>
                    <a:lnTo>
                      <a:pt x="572" y="187"/>
                    </a:lnTo>
                    <a:lnTo>
                      <a:pt x="572" y="188"/>
                    </a:lnTo>
                    <a:lnTo>
                      <a:pt x="572" y="190"/>
                    </a:lnTo>
                    <a:lnTo>
                      <a:pt x="573" y="191"/>
                    </a:lnTo>
                    <a:lnTo>
                      <a:pt x="573" y="192"/>
                    </a:lnTo>
                    <a:lnTo>
                      <a:pt x="573" y="194"/>
                    </a:lnTo>
                    <a:lnTo>
                      <a:pt x="574" y="195"/>
                    </a:lnTo>
                    <a:lnTo>
                      <a:pt x="576" y="196"/>
                    </a:lnTo>
                    <a:lnTo>
                      <a:pt x="576" y="198"/>
                    </a:lnTo>
                    <a:lnTo>
                      <a:pt x="576" y="202"/>
                    </a:lnTo>
                    <a:lnTo>
                      <a:pt x="576" y="204"/>
                    </a:lnTo>
                    <a:lnTo>
                      <a:pt x="577" y="208"/>
                    </a:lnTo>
                    <a:lnTo>
                      <a:pt x="577" y="209"/>
                    </a:lnTo>
                    <a:lnTo>
                      <a:pt x="577" y="210"/>
                    </a:lnTo>
                    <a:lnTo>
                      <a:pt x="577" y="211"/>
                    </a:lnTo>
                    <a:lnTo>
                      <a:pt x="576" y="211"/>
                    </a:lnTo>
                    <a:lnTo>
                      <a:pt x="574" y="211"/>
                    </a:lnTo>
                    <a:lnTo>
                      <a:pt x="565" y="213"/>
                    </a:lnTo>
                    <a:lnTo>
                      <a:pt x="565" y="215"/>
                    </a:lnTo>
                    <a:lnTo>
                      <a:pt x="564" y="215"/>
                    </a:lnTo>
                    <a:lnTo>
                      <a:pt x="563" y="215"/>
                    </a:lnTo>
                    <a:lnTo>
                      <a:pt x="563" y="216"/>
                    </a:lnTo>
                    <a:lnTo>
                      <a:pt x="562" y="216"/>
                    </a:lnTo>
                    <a:lnTo>
                      <a:pt x="557" y="217"/>
                    </a:lnTo>
                    <a:lnTo>
                      <a:pt x="555" y="219"/>
                    </a:lnTo>
                    <a:lnTo>
                      <a:pt x="555" y="220"/>
                    </a:lnTo>
                    <a:lnTo>
                      <a:pt x="555" y="221"/>
                    </a:lnTo>
                    <a:lnTo>
                      <a:pt x="554" y="221"/>
                    </a:lnTo>
                    <a:lnTo>
                      <a:pt x="554" y="220"/>
                    </a:lnTo>
                    <a:lnTo>
                      <a:pt x="553" y="220"/>
                    </a:lnTo>
                    <a:lnTo>
                      <a:pt x="552" y="220"/>
                    </a:lnTo>
                    <a:lnTo>
                      <a:pt x="552" y="221"/>
                    </a:lnTo>
                    <a:lnTo>
                      <a:pt x="548" y="221"/>
                    </a:lnTo>
                    <a:lnTo>
                      <a:pt x="544" y="224"/>
                    </a:lnTo>
                    <a:lnTo>
                      <a:pt x="543" y="225"/>
                    </a:lnTo>
                    <a:lnTo>
                      <a:pt x="543" y="226"/>
                    </a:lnTo>
                    <a:lnTo>
                      <a:pt x="543" y="227"/>
                    </a:lnTo>
                    <a:lnTo>
                      <a:pt x="544" y="227"/>
                    </a:lnTo>
                    <a:lnTo>
                      <a:pt x="544" y="228"/>
                    </a:lnTo>
                    <a:lnTo>
                      <a:pt x="542" y="228"/>
                    </a:lnTo>
                    <a:lnTo>
                      <a:pt x="536" y="229"/>
                    </a:lnTo>
                    <a:lnTo>
                      <a:pt x="535" y="229"/>
                    </a:lnTo>
                    <a:lnTo>
                      <a:pt x="534" y="230"/>
                    </a:lnTo>
                    <a:lnTo>
                      <a:pt x="533" y="230"/>
                    </a:lnTo>
                    <a:lnTo>
                      <a:pt x="531" y="233"/>
                    </a:lnTo>
                    <a:lnTo>
                      <a:pt x="530" y="233"/>
                    </a:lnTo>
                    <a:lnTo>
                      <a:pt x="529" y="233"/>
                    </a:lnTo>
                    <a:lnTo>
                      <a:pt x="526" y="234"/>
                    </a:lnTo>
                    <a:lnTo>
                      <a:pt x="525" y="235"/>
                    </a:lnTo>
                    <a:lnTo>
                      <a:pt x="524" y="234"/>
                    </a:lnTo>
                    <a:lnTo>
                      <a:pt x="522" y="235"/>
                    </a:lnTo>
                    <a:lnTo>
                      <a:pt x="520" y="236"/>
                    </a:lnTo>
                    <a:lnTo>
                      <a:pt x="519" y="236"/>
                    </a:lnTo>
                    <a:lnTo>
                      <a:pt x="508" y="240"/>
                    </a:lnTo>
                    <a:lnTo>
                      <a:pt x="494" y="242"/>
                    </a:lnTo>
                    <a:lnTo>
                      <a:pt x="483" y="245"/>
                    </a:lnTo>
                    <a:lnTo>
                      <a:pt x="477" y="246"/>
                    </a:lnTo>
                    <a:lnTo>
                      <a:pt x="472" y="249"/>
                    </a:lnTo>
                    <a:lnTo>
                      <a:pt x="469" y="250"/>
                    </a:lnTo>
                    <a:lnTo>
                      <a:pt x="465" y="253"/>
                    </a:lnTo>
                    <a:lnTo>
                      <a:pt x="464" y="253"/>
                    </a:lnTo>
                    <a:lnTo>
                      <a:pt x="461" y="254"/>
                    </a:lnTo>
                    <a:lnTo>
                      <a:pt x="458" y="257"/>
                    </a:lnTo>
                    <a:lnTo>
                      <a:pt x="455" y="259"/>
                    </a:lnTo>
                    <a:lnTo>
                      <a:pt x="453" y="259"/>
                    </a:lnTo>
                    <a:lnTo>
                      <a:pt x="452" y="259"/>
                    </a:lnTo>
                    <a:lnTo>
                      <a:pt x="451" y="259"/>
                    </a:lnTo>
                    <a:lnTo>
                      <a:pt x="449" y="260"/>
                    </a:lnTo>
                    <a:lnTo>
                      <a:pt x="448" y="260"/>
                    </a:lnTo>
                    <a:lnTo>
                      <a:pt x="447" y="260"/>
                    </a:lnTo>
                    <a:lnTo>
                      <a:pt x="445" y="259"/>
                    </a:lnTo>
                    <a:lnTo>
                      <a:pt x="444" y="259"/>
                    </a:lnTo>
                    <a:lnTo>
                      <a:pt x="440" y="259"/>
                    </a:lnTo>
                    <a:lnTo>
                      <a:pt x="432" y="262"/>
                    </a:lnTo>
                    <a:lnTo>
                      <a:pt x="418" y="266"/>
                    </a:lnTo>
                    <a:lnTo>
                      <a:pt x="412" y="269"/>
                    </a:lnTo>
                    <a:lnTo>
                      <a:pt x="409" y="270"/>
                    </a:lnTo>
                    <a:lnTo>
                      <a:pt x="406" y="270"/>
                    </a:lnTo>
                    <a:lnTo>
                      <a:pt x="405" y="271"/>
                    </a:lnTo>
                    <a:lnTo>
                      <a:pt x="402" y="272"/>
                    </a:lnTo>
                    <a:lnTo>
                      <a:pt x="398" y="275"/>
                    </a:lnTo>
                    <a:lnTo>
                      <a:pt x="396" y="277"/>
                    </a:lnTo>
                    <a:lnTo>
                      <a:pt x="395" y="279"/>
                    </a:lnTo>
                    <a:lnTo>
                      <a:pt x="393" y="278"/>
                    </a:lnTo>
                    <a:lnTo>
                      <a:pt x="392" y="278"/>
                    </a:lnTo>
                    <a:lnTo>
                      <a:pt x="391" y="278"/>
                    </a:lnTo>
                    <a:lnTo>
                      <a:pt x="390" y="278"/>
                    </a:lnTo>
                    <a:lnTo>
                      <a:pt x="389" y="279"/>
                    </a:lnTo>
                    <a:lnTo>
                      <a:pt x="386" y="284"/>
                    </a:lnTo>
                    <a:lnTo>
                      <a:pt x="384" y="286"/>
                    </a:lnTo>
                    <a:lnTo>
                      <a:pt x="384" y="288"/>
                    </a:lnTo>
                    <a:lnTo>
                      <a:pt x="384" y="290"/>
                    </a:lnTo>
                    <a:lnTo>
                      <a:pt x="384" y="291"/>
                    </a:lnTo>
                    <a:lnTo>
                      <a:pt x="383" y="292"/>
                    </a:lnTo>
                    <a:lnTo>
                      <a:pt x="381" y="292"/>
                    </a:lnTo>
                    <a:lnTo>
                      <a:pt x="381" y="293"/>
                    </a:lnTo>
                    <a:lnTo>
                      <a:pt x="380" y="294"/>
                    </a:lnTo>
                    <a:lnTo>
                      <a:pt x="379" y="295"/>
                    </a:lnTo>
                    <a:lnTo>
                      <a:pt x="378" y="295"/>
                    </a:lnTo>
                    <a:lnTo>
                      <a:pt x="378" y="296"/>
                    </a:lnTo>
                    <a:lnTo>
                      <a:pt x="376" y="297"/>
                    </a:lnTo>
                    <a:lnTo>
                      <a:pt x="376" y="299"/>
                    </a:lnTo>
                    <a:lnTo>
                      <a:pt x="375" y="301"/>
                    </a:lnTo>
                    <a:lnTo>
                      <a:pt x="374" y="301"/>
                    </a:lnTo>
                    <a:lnTo>
                      <a:pt x="372" y="302"/>
                    </a:lnTo>
                    <a:lnTo>
                      <a:pt x="369" y="307"/>
                    </a:lnTo>
                    <a:lnTo>
                      <a:pt x="367" y="308"/>
                    </a:lnTo>
                    <a:lnTo>
                      <a:pt x="366" y="308"/>
                    </a:lnTo>
                    <a:lnTo>
                      <a:pt x="365" y="308"/>
                    </a:lnTo>
                    <a:lnTo>
                      <a:pt x="358" y="308"/>
                    </a:lnTo>
                    <a:lnTo>
                      <a:pt x="357" y="308"/>
                    </a:lnTo>
                    <a:lnTo>
                      <a:pt x="355" y="311"/>
                    </a:lnTo>
                    <a:lnTo>
                      <a:pt x="354" y="311"/>
                    </a:lnTo>
                    <a:lnTo>
                      <a:pt x="353" y="311"/>
                    </a:lnTo>
                    <a:lnTo>
                      <a:pt x="352" y="310"/>
                    </a:lnTo>
                    <a:lnTo>
                      <a:pt x="349" y="310"/>
                    </a:lnTo>
                    <a:lnTo>
                      <a:pt x="345" y="310"/>
                    </a:lnTo>
                    <a:lnTo>
                      <a:pt x="345" y="311"/>
                    </a:lnTo>
                    <a:lnTo>
                      <a:pt x="343" y="311"/>
                    </a:lnTo>
                    <a:lnTo>
                      <a:pt x="336" y="312"/>
                    </a:lnTo>
                    <a:lnTo>
                      <a:pt x="336" y="311"/>
                    </a:lnTo>
                    <a:lnTo>
                      <a:pt x="336" y="310"/>
                    </a:lnTo>
                    <a:lnTo>
                      <a:pt x="333" y="310"/>
                    </a:lnTo>
                    <a:lnTo>
                      <a:pt x="333" y="309"/>
                    </a:lnTo>
                    <a:lnTo>
                      <a:pt x="332" y="309"/>
                    </a:lnTo>
                    <a:lnTo>
                      <a:pt x="331" y="309"/>
                    </a:lnTo>
                    <a:lnTo>
                      <a:pt x="326" y="308"/>
                    </a:lnTo>
                    <a:lnTo>
                      <a:pt x="324" y="308"/>
                    </a:lnTo>
                    <a:lnTo>
                      <a:pt x="321" y="309"/>
                    </a:lnTo>
                    <a:lnTo>
                      <a:pt x="320" y="310"/>
                    </a:lnTo>
                    <a:lnTo>
                      <a:pt x="317" y="313"/>
                    </a:lnTo>
                    <a:lnTo>
                      <a:pt x="314" y="315"/>
                    </a:lnTo>
                    <a:lnTo>
                      <a:pt x="305" y="318"/>
                    </a:lnTo>
                    <a:lnTo>
                      <a:pt x="304" y="319"/>
                    </a:lnTo>
                    <a:lnTo>
                      <a:pt x="298" y="324"/>
                    </a:lnTo>
                    <a:lnTo>
                      <a:pt x="292" y="330"/>
                    </a:lnTo>
                    <a:lnTo>
                      <a:pt x="289" y="332"/>
                    </a:lnTo>
                    <a:lnTo>
                      <a:pt x="275" y="336"/>
                    </a:lnTo>
                    <a:lnTo>
                      <a:pt x="260" y="340"/>
                    </a:lnTo>
                    <a:lnTo>
                      <a:pt x="254" y="343"/>
                    </a:lnTo>
                    <a:lnTo>
                      <a:pt x="247" y="346"/>
                    </a:lnTo>
                    <a:lnTo>
                      <a:pt x="246" y="346"/>
                    </a:lnTo>
                    <a:lnTo>
                      <a:pt x="245" y="346"/>
                    </a:lnTo>
                    <a:lnTo>
                      <a:pt x="243" y="345"/>
                    </a:lnTo>
                    <a:lnTo>
                      <a:pt x="242" y="345"/>
                    </a:lnTo>
                    <a:lnTo>
                      <a:pt x="241" y="345"/>
                    </a:lnTo>
                    <a:lnTo>
                      <a:pt x="237" y="346"/>
                    </a:lnTo>
                    <a:lnTo>
                      <a:pt x="236" y="346"/>
                    </a:lnTo>
                    <a:lnTo>
                      <a:pt x="224" y="346"/>
                    </a:lnTo>
                    <a:lnTo>
                      <a:pt x="221" y="346"/>
                    </a:lnTo>
                    <a:lnTo>
                      <a:pt x="220" y="345"/>
                    </a:lnTo>
                    <a:lnTo>
                      <a:pt x="219" y="345"/>
                    </a:lnTo>
                    <a:lnTo>
                      <a:pt x="219" y="346"/>
                    </a:lnTo>
                    <a:lnTo>
                      <a:pt x="217" y="346"/>
                    </a:lnTo>
                    <a:lnTo>
                      <a:pt x="212" y="347"/>
                    </a:lnTo>
                    <a:lnTo>
                      <a:pt x="202" y="347"/>
                    </a:lnTo>
                    <a:lnTo>
                      <a:pt x="201" y="347"/>
                    </a:lnTo>
                    <a:lnTo>
                      <a:pt x="199" y="349"/>
                    </a:lnTo>
                    <a:lnTo>
                      <a:pt x="198" y="349"/>
                    </a:lnTo>
                    <a:lnTo>
                      <a:pt x="195" y="349"/>
                    </a:lnTo>
                    <a:lnTo>
                      <a:pt x="194" y="349"/>
                    </a:lnTo>
                    <a:lnTo>
                      <a:pt x="194" y="350"/>
                    </a:lnTo>
                    <a:lnTo>
                      <a:pt x="185" y="351"/>
                    </a:lnTo>
                    <a:lnTo>
                      <a:pt x="184" y="352"/>
                    </a:lnTo>
                    <a:lnTo>
                      <a:pt x="178" y="358"/>
                    </a:lnTo>
                    <a:lnTo>
                      <a:pt x="176" y="360"/>
                    </a:lnTo>
                    <a:lnTo>
                      <a:pt x="175" y="360"/>
                    </a:lnTo>
                    <a:lnTo>
                      <a:pt x="175" y="362"/>
                    </a:lnTo>
                    <a:lnTo>
                      <a:pt x="172" y="366"/>
                    </a:lnTo>
                    <a:lnTo>
                      <a:pt x="171" y="368"/>
                    </a:lnTo>
                    <a:lnTo>
                      <a:pt x="168" y="369"/>
                    </a:lnTo>
                    <a:lnTo>
                      <a:pt x="158" y="371"/>
                    </a:lnTo>
                    <a:lnTo>
                      <a:pt x="156" y="372"/>
                    </a:lnTo>
                    <a:lnTo>
                      <a:pt x="154" y="375"/>
                    </a:lnTo>
                    <a:lnTo>
                      <a:pt x="152" y="376"/>
                    </a:lnTo>
                    <a:lnTo>
                      <a:pt x="151" y="377"/>
                    </a:lnTo>
                    <a:lnTo>
                      <a:pt x="151" y="378"/>
                    </a:lnTo>
                    <a:lnTo>
                      <a:pt x="151" y="379"/>
                    </a:lnTo>
                    <a:lnTo>
                      <a:pt x="149" y="383"/>
                    </a:lnTo>
                    <a:lnTo>
                      <a:pt x="149" y="384"/>
                    </a:lnTo>
                    <a:lnTo>
                      <a:pt x="150" y="386"/>
                    </a:lnTo>
                    <a:lnTo>
                      <a:pt x="149" y="387"/>
                    </a:lnTo>
                    <a:lnTo>
                      <a:pt x="148" y="387"/>
                    </a:lnTo>
                    <a:lnTo>
                      <a:pt x="147" y="387"/>
                    </a:lnTo>
                    <a:lnTo>
                      <a:pt x="146" y="386"/>
                    </a:lnTo>
                    <a:lnTo>
                      <a:pt x="145" y="386"/>
                    </a:lnTo>
                    <a:lnTo>
                      <a:pt x="145" y="385"/>
                    </a:lnTo>
                    <a:lnTo>
                      <a:pt x="146" y="384"/>
                    </a:lnTo>
                    <a:lnTo>
                      <a:pt x="147" y="384"/>
                    </a:lnTo>
                    <a:lnTo>
                      <a:pt x="148" y="384"/>
                    </a:lnTo>
                    <a:lnTo>
                      <a:pt x="149" y="383"/>
                    </a:lnTo>
                    <a:lnTo>
                      <a:pt x="148" y="383"/>
                    </a:lnTo>
                    <a:lnTo>
                      <a:pt x="148" y="382"/>
                    </a:lnTo>
                    <a:lnTo>
                      <a:pt x="147" y="382"/>
                    </a:lnTo>
                    <a:lnTo>
                      <a:pt x="148" y="382"/>
                    </a:lnTo>
                    <a:lnTo>
                      <a:pt x="148" y="380"/>
                    </a:lnTo>
                    <a:lnTo>
                      <a:pt x="147" y="380"/>
                    </a:lnTo>
                    <a:lnTo>
                      <a:pt x="147" y="382"/>
                    </a:lnTo>
                    <a:lnTo>
                      <a:pt x="146" y="383"/>
                    </a:lnTo>
                    <a:lnTo>
                      <a:pt x="145" y="383"/>
                    </a:lnTo>
                    <a:lnTo>
                      <a:pt x="143" y="383"/>
                    </a:lnTo>
                    <a:lnTo>
                      <a:pt x="142" y="383"/>
                    </a:lnTo>
                    <a:lnTo>
                      <a:pt x="142" y="384"/>
                    </a:lnTo>
                    <a:lnTo>
                      <a:pt x="141" y="385"/>
                    </a:lnTo>
                    <a:lnTo>
                      <a:pt x="140" y="385"/>
                    </a:lnTo>
                    <a:lnTo>
                      <a:pt x="139" y="384"/>
                    </a:lnTo>
                    <a:lnTo>
                      <a:pt x="138" y="385"/>
                    </a:lnTo>
                    <a:lnTo>
                      <a:pt x="139" y="386"/>
                    </a:lnTo>
                    <a:lnTo>
                      <a:pt x="141" y="386"/>
                    </a:lnTo>
                    <a:lnTo>
                      <a:pt x="141" y="387"/>
                    </a:lnTo>
                    <a:lnTo>
                      <a:pt x="140" y="388"/>
                    </a:lnTo>
                    <a:lnTo>
                      <a:pt x="139" y="388"/>
                    </a:lnTo>
                    <a:lnTo>
                      <a:pt x="138" y="388"/>
                    </a:lnTo>
                    <a:lnTo>
                      <a:pt x="137" y="388"/>
                    </a:lnTo>
                    <a:lnTo>
                      <a:pt x="137" y="387"/>
                    </a:lnTo>
                    <a:lnTo>
                      <a:pt x="135" y="387"/>
                    </a:lnTo>
                    <a:lnTo>
                      <a:pt x="135" y="386"/>
                    </a:lnTo>
                    <a:lnTo>
                      <a:pt x="134" y="386"/>
                    </a:lnTo>
                    <a:lnTo>
                      <a:pt x="133" y="386"/>
                    </a:lnTo>
                    <a:lnTo>
                      <a:pt x="132" y="386"/>
                    </a:lnTo>
                    <a:lnTo>
                      <a:pt x="130" y="388"/>
                    </a:lnTo>
                    <a:lnTo>
                      <a:pt x="130" y="387"/>
                    </a:lnTo>
                    <a:lnTo>
                      <a:pt x="130" y="386"/>
                    </a:lnTo>
                    <a:lnTo>
                      <a:pt x="129" y="385"/>
                    </a:lnTo>
                    <a:lnTo>
                      <a:pt x="128" y="384"/>
                    </a:lnTo>
                    <a:lnTo>
                      <a:pt x="125" y="384"/>
                    </a:lnTo>
                    <a:lnTo>
                      <a:pt x="123" y="384"/>
                    </a:lnTo>
                    <a:lnTo>
                      <a:pt x="121" y="384"/>
                    </a:lnTo>
                    <a:lnTo>
                      <a:pt x="119" y="385"/>
                    </a:lnTo>
                    <a:lnTo>
                      <a:pt x="116" y="387"/>
                    </a:lnTo>
                    <a:lnTo>
                      <a:pt x="113" y="391"/>
                    </a:lnTo>
                    <a:lnTo>
                      <a:pt x="112" y="392"/>
                    </a:lnTo>
                    <a:lnTo>
                      <a:pt x="112" y="393"/>
                    </a:lnTo>
                    <a:lnTo>
                      <a:pt x="111" y="392"/>
                    </a:lnTo>
                    <a:lnTo>
                      <a:pt x="109" y="392"/>
                    </a:lnTo>
                    <a:lnTo>
                      <a:pt x="107" y="393"/>
                    </a:lnTo>
                    <a:lnTo>
                      <a:pt x="104" y="394"/>
                    </a:lnTo>
                    <a:lnTo>
                      <a:pt x="103" y="394"/>
                    </a:lnTo>
                    <a:lnTo>
                      <a:pt x="102" y="394"/>
                    </a:lnTo>
                    <a:lnTo>
                      <a:pt x="100" y="394"/>
                    </a:lnTo>
                    <a:lnTo>
                      <a:pt x="98" y="395"/>
                    </a:lnTo>
                    <a:lnTo>
                      <a:pt x="97" y="395"/>
                    </a:lnTo>
                    <a:lnTo>
                      <a:pt x="96" y="395"/>
                    </a:lnTo>
                    <a:lnTo>
                      <a:pt x="95" y="394"/>
                    </a:lnTo>
                    <a:lnTo>
                      <a:pt x="96" y="394"/>
                    </a:lnTo>
                    <a:lnTo>
                      <a:pt x="97" y="395"/>
                    </a:lnTo>
                    <a:lnTo>
                      <a:pt x="98" y="395"/>
                    </a:lnTo>
                    <a:lnTo>
                      <a:pt x="98" y="394"/>
                    </a:lnTo>
                    <a:lnTo>
                      <a:pt x="98" y="393"/>
                    </a:lnTo>
                    <a:lnTo>
                      <a:pt x="97" y="394"/>
                    </a:lnTo>
                    <a:lnTo>
                      <a:pt x="96" y="393"/>
                    </a:lnTo>
                    <a:lnTo>
                      <a:pt x="94" y="394"/>
                    </a:lnTo>
                    <a:lnTo>
                      <a:pt x="90" y="396"/>
                    </a:lnTo>
                    <a:lnTo>
                      <a:pt x="89" y="396"/>
                    </a:lnTo>
                    <a:lnTo>
                      <a:pt x="88" y="396"/>
                    </a:lnTo>
                    <a:lnTo>
                      <a:pt x="86" y="396"/>
                    </a:lnTo>
                    <a:lnTo>
                      <a:pt x="85" y="396"/>
                    </a:lnTo>
                    <a:lnTo>
                      <a:pt x="83" y="396"/>
                    </a:lnTo>
                    <a:lnTo>
                      <a:pt x="82" y="396"/>
                    </a:lnTo>
                    <a:lnTo>
                      <a:pt x="81" y="394"/>
                    </a:lnTo>
                    <a:lnTo>
                      <a:pt x="80" y="394"/>
                    </a:lnTo>
                    <a:lnTo>
                      <a:pt x="79" y="393"/>
                    </a:lnTo>
                    <a:lnTo>
                      <a:pt x="78" y="393"/>
                    </a:lnTo>
                    <a:lnTo>
                      <a:pt x="77" y="392"/>
                    </a:lnTo>
                    <a:lnTo>
                      <a:pt x="76" y="392"/>
                    </a:lnTo>
                    <a:lnTo>
                      <a:pt x="74" y="391"/>
                    </a:lnTo>
                    <a:lnTo>
                      <a:pt x="73" y="391"/>
                    </a:lnTo>
                    <a:lnTo>
                      <a:pt x="72" y="391"/>
                    </a:lnTo>
                    <a:lnTo>
                      <a:pt x="71" y="391"/>
                    </a:lnTo>
                    <a:lnTo>
                      <a:pt x="69" y="388"/>
                    </a:lnTo>
                    <a:lnTo>
                      <a:pt x="68" y="388"/>
                    </a:lnTo>
                    <a:lnTo>
                      <a:pt x="65" y="388"/>
                    </a:lnTo>
                    <a:lnTo>
                      <a:pt x="64" y="387"/>
                    </a:lnTo>
                    <a:lnTo>
                      <a:pt x="63" y="387"/>
                    </a:lnTo>
                    <a:lnTo>
                      <a:pt x="62" y="387"/>
                    </a:lnTo>
                    <a:lnTo>
                      <a:pt x="59" y="391"/>
                    </a:lnTo>
                    <a:lnTo>
                      <a:pt x="57" y="392"/>
                    </a:lnTo>
                    <a:lnTo>
                      <a:pt x="56" y="392"/>
                    </a:lnTo>
                    <a:lnTo>
                      <a:pt x="55" y="392"/>
                    </a:lnTo>
                    <a:lnTo>
                      <a:pt x="55" y="391"/>
                    </a:lnTo>
                    <a:lnTo>
                      <a:pt x="56" y="386"/>
                    </a:lnTo>
                    <a:lnTo>
                      <a:pt x="56" y="384"/>
                    </a:lnTo>
                    <a:lnTo>
                      <a:pt x="55" y="382"/>
                    </a:lnTo>
                    <a:lnTo>
                      <a:pt x="54" y="379"/>
                    </a:lnTo>
                    <a:lnTo>
                      <a:pt x="52" y="378"/>
                    </a:lnTo>
                    <a:lnTo>
                      <a:pt x="52" y="377"/>
                    </a:lnTo>
                    <a:lnTo>
                      <a:pt x="52" y="376"/>
                    </a:lnTo>
                    <a:lnTo>
                      <a:pt x="51" y="376"/>
                    </a:lnTo>
                    <a:lnTo>
                      <a:pt x="51" y="375"/>
                    </a:lnTo>
                    <a:lnTo>
                      <a:pt x="51" y="374"/>
                    </a:lnTo>
                    <a:lnTo>
                      <a:pt x="51" y="372"/>
                    </a:lnTo>
                    <a:lnTo>
                      <a:pt x="51" y="371"/>
                    </a:lnTo>
                    <a:lnTo>
                      <a:pt x="49" y="371"/>
                    </a:lnTo>
                    <a:lnTo>
                      <a:pt x="47" y="368"/>
                    </a:lnTo>
                    <a:lnTo>
                      <a:pt x="47" y="367"/>
                    </a:lnTo>
                    <a:lnTo>
                      <a:pt x="46" y="366"/>
                    </a:lnTo>
                    <a:lnTo>
                      <a:pt x="46" y="364"/>
                    </a:lnTo>
                    <a:lnTo>
                      <a:pt x="45" y="363"/>
                    </a:lnTo>
                    <a:lnTo>
                      <a:pt x="42" y="359"/>
                    </a:lnTo>
                    <a:lnTo>
                      <a:pt x="40" y="354"/>
                    </a:lnTo>
                    <a:lnTo>
                      <a:pt x="42" y="353"/>
                    </a:lnTo>
                    <a:lnTo>
                      <a:pt x="42" y="351"/>
                    </a:lnTo>
                    <a:lnTo>
                      <a:pt x="43" y="340"/>
                    </a:lnTo>
                    <a:lnTo>
                      <a:pt x="44" y="338"/>
                    </a:lnTo>
                    <a:lnTo>
                      <a:pt x="44" y="337"/>
                    </a:lnTo>
                    <a:lnTo>
                      <a:pt x="44" y="336"/>
                    </a:lnTo>
                    <a:lnTo>
                      <a:pt x="45" y="336"/>
                    </a:lnTo>
                    <a:lnTo>
                      <a:pt x="44" y="334"/>
                    </a:lnTo>
                    <a:lnTo>
                      <a:pt x="44" y="330"/>
                    </a:lnTo>
                    <a:lnTo>
                      <a:pt x="44" y="328"/>
                    </a:lnTo>
                    <a:lnTo>
                      <a:pt x="42" y="324"/>
                    </a:lnTo>
                    <a:lnTo>
                      <a:pt x="40" y="318"/>
                    </a:lnTo>
                    <a:lnTo>
                      <a:pt x="37" y="313"/>
                    </a:lnTo>
                    <a:lnTo>
                      <a:pt x="36" y="310"/>
                    </a:lnTo>
                    <a:lnTo>
                      <a:pt x="34" y="308"/>
                    </a:lnTo>
                    <a:lnTo>
                      <a:pt x="33" y="305"/>
                    </a:lnTo>
                    <a:lnTo>
                      <a:pt x="33" y="301"/>
                    </a:lnTo>
                    <a:lnTo>
                      <a:pt x="31" y="299"/>
                    </a:lnTo>
                    <a:lnTo>
                      <a:pt x="31" y="296"/>
                    </a:lnTo>
                    <a:lnTo>
                      <a:pt x="30" y="294"/>
                    </a:lnTo>
                    <a:lnTo>
                      <a:pt x="28" y="288"/>
                    </a:lnTo>
                    <a:lnTo>
                      <a:pt x="28" y="287"/>
                    </a:lnTo>
                    <a:lnTo>
                      <a:pt x="28" y="285"/>
                    </a:lnTo>
                    <a:lnTo>
                      <a:pt x="27" y="283"/>
                    </a:lnTo>
                    <a:lnTo>
                      <a:pt x="27" y="282"/>
                    </a:lnTo>
                    <a:lnTo>
                      <a:pt x="27" y="280"/>
                    </a:lnTo>
                    <a:lnTo>
                      <a:pt x="26" y="280"/>
                    </a:lnTo>
                    <a:lnTo>
                      <a:pt x="25" y="279"/>
                    </a:lnTo>
                    <a:lnTo>
                      <a:pt x="25" y="278"/>
                    </a:lnTo>
                    <a:lnTo>
                      <a:pt x="26" y="278"/>
                    </a:lnTo>
                    <a:lnTo>
                      <a:pt x="27" y="280"/>
                    </a:lnTo>
                    <a:lnTo>
                      <a:pt x="28" y="283"/>
                    </a:lnTo>
                    <a:lnTo>
                      <a:pt x="28" y="284"/>
                    </a:lnTo>
                    <a:lnTo>
                      <a:pt x="28" y="282"/>
                    </a:lnTo>
                    <a:lnTo>
                      <a:pt x="28" y="280"/>
                    </a:lnTo>
                    <a:lnTo>
                      <a:pt x="29" y="277"/>
                    </a:lnTo>
                    <a:lnTo>
                      <a:pt x="28" y="276"/>
                    </a:lnTo>
                    <a:lnTo>
                      <a:pt x="27" y="274"/>
                    </a:lnTo>
                    <a:lnTo>
                      <a:pt x="27" y="271"/>
                    </a:lnTo>
                    <a:lnTo>
                      <a:pt x="27" y="270"/>
                    </a:lnTo>
                    <a:lnTo>
                      <a:pt x="27" y="269"/>
                    </a:lnTo>
                    <a:lnTo>
                      <a:pt x="26" y="268"/>
                    </a:lnTo>
                    <a:lnTo>
                      <a:pt x="25" y="268"/>
                    </a:lnTo>
                    <a:lnTo>
                      <a:pt x="25" y="267"/>
                    </a:lnTo>
                    <a:lnTo>
                      <a:pt x="25" y="265"/>
                    </a:lnTo>
                    <a:lnTo>
                      <a:pt x="23" y="262"/>
                    </a:lnTo>
                    <a:lnTo>
                      <a:pt x="21" y="259"/>
                    </a:lnTo>
                    <a:lnTo>
                      <a:pt x="20" y="257"/>
                    </a:lnTo>
                    <a:lnTo>
                      <a:pt x="20" y="255"/>
                    </a:lnTo>
                    <a:lnTo>
                      <a:pt x="20" y="254"/>
                    </a:lnTo>
                    <a:lnTo>
                      <a:pt x="21" y="254"/>
                    </a:lnTo>
                    <a:lnTo>
                      <a:pt x="21" y="255"/>
                    </a:lnTo>
                    <a:lnTo>
                      <a:pt x="20" y="255"/>
                    </a:lnTo>
                    <a:lnTo>
                      <a:pt x="20" y="257"/>
                    </a:lnTo>
                    <a:lnTo>
                      <a:pt x="21" y="258"/>
                    </a:lnTo>
                    <a:lnTo>
                      <a:pt x="21" y="259"/>
                    </a:lnTo>
                    <a:lnTo>
                      <a:pt x="22" y="260"/>
                    </a:lnTo>
                    <a:lnTo>
                      <a:pt x="23" y="261"/>
                    </a:lnTo>
                    <a:lnTo>
                      <a:pt x="23" y="260"/>
                    </a:lnTo>
                    <a:lnTo>
                      <a:pt x="25" y="258"/>
                    </a:lnTo>
                    <a:lnTo>
                      <a:pt x="25" y="257"/>
                    </a:lnTo>
                    <a:lnTo>
                      <a:pt x="23" y="254"/>
                    </a:lnTo>
                    <a:lnTo>
                      <a:pt x="23" y="252"/>
                    </a:lnTo>
                    <a:lnTo>
                      <a:pt x="23" y="251"/>
                    </a:lnTo>
                    <a:lnTo>
                      <a:pt x="22" y="251"/>
                    </a:lnTo>
                    <a:lnTo>
                      <a:pt x="21" y="250"/>
                    </a:lnTo>
                    <a:lnTo>
                      <a:pt x="20" y="249"/>
                    </a:lnTo>
                    <a:lnTo>
                      <a:pt x="20" y="248"/>
                    </a:lnTo>
                    <a:lnTo>
                      <a:pt x="20" y="246"/>
                    </a:lnTo>
                    <a:lnTo>
                      <a:pt x="20" y="243"/>
                    </a:lnTo>
                    <a:lnTo>
                      <a:pt x="20" y="242"/>
                    </a:lnTo>
                    <a:lnTo>
                      <a:pt x="19" y="241"/>
                    </a:lnTo>
                    <a:lnTo>
                      <a:pt x="17" y="240"/>
                    </a:lnTo>
                    <a:lnTo>
                      <a:pt x="16" y="238"/>
                    </a:lnTo>
                    <a:lnTo>
                      <a:pt x="13" y="237"/>
                    </a:lnTo>
                    <a:lnTo>
                      <a:pt x="12" y="236"/>
                    </a:lnTo>
                    <a:lnTo>
                      <a:pt x="11" y="236"/>
                    </a:lnTo>
                    <a:lnTo>
                      <a:pt x="10" y="236"/>
                    </a:lnTo>
                    <a:lnTo>
                      <a:pt x="9" y="236"/>
                    </a:lnTo>
                    <a:lnTo>
                      <a:pt x="8" y="236"/>
                    </a:lnTo>
                    <a:lnTo>
                      <a:pt x="8" y="237"/>
                    </a:lnTo>
                    <a:lnTo>
                      <a:pt x="6" y="237"/>
                    </a:lnTo>
                    <a:lnTo>
                      <a:pt x="5" y="237"/>
                    </a:lnTo>
                    <a:lnTo>
                      <a:pt x="4" y="236"/>
                    </a:lnTo>
                    <a:lnTo>
                      <a:pt x="4" y="235"/>
                    </a:lnTo>
                    <a:lnTo>
                      <a:pt x="4" y="234"/>
                    </a:lnTo>
                    <a:lnTo>
                      <a:pt x="6" y="234"/>
                    </a:lnTo>
                    <a:lnTo>
                      <a:pt x="8" y="234"/>
                    </a:lnTo>
                    <a:lnTo>
                      <a:pt x="9" y="234"/>
                    </a:lnTo>
                    <a:lnTo>
                      <a:pt x="9" y="233"/>
                    </a:lnTo>
                    <a:lnTo>
                      <a:pt x="9" y="232"/>
                    </a:lnTo>
                    <a:lnTo>
                      <a:pt x="8" y="230"/>
                    </a:lnTo>
                    <a:lnTo>
                      <a:pt x="10" y="227"/>
                    </a:lnTo>
                    <a:lnTo>
                      <a:pt x="10" y="226"/>
                    </a:lnTo>
                    <a:lnTo>
                      <a:pt x="10" y="227"/>
                    </a:lnTo>
                    <a:lnTo>
                      <a:pt x="10" y="228"/>
                    </a:lnTo>
                    <a:lnTo>
                      <a:pt x="10" y="229"/>
                    </a:lnTo>
                    <a:lnTo>
                      <a:pt x="9" y="229"/>
                    </a:lnTo>
                    <a:lnTo>
                      <a:pt x="10" y="230"/>
                    </a:lnTo>
                    <a:lnTo>
                      <a:pt x="11" y="230"/>
                    </a:lnTo>
                    <a:lnTo>
                      <a:pt x="13" y="233"/>
                    </a:lnTo>
                    <a:lnTo>
                      <a:pt x="14" y="234"/>
                    </a:lnTo>
                    <a:lnTo>
                      <a:pt x="14" y="235"/>
                    </a:lnTo>
                    <a:lnTo>
                      <a:pt x="14" y="236"/>
                    </a:lnTo>
                    <a:lnTo>
                      <a:pt x="14" y="235"/>
                    </a:lnTo>
                    <a:lnTo>
                      <a:pt x="16" y="234"/>
                    </a:lnTo>
                    <a:lnTo>
                      <a:pt x="16" y="233"/>
                    </a:lnTo>
                    <a:lnTo>
                      <a:pt x="16" y="228"/>
                    </a:lnTo>
                    <a:lnTo>
                      <a:pt x="16" y="226"/>
                    </a:lnTo>
                    <a:lnTo>
                      <a:pt x="14" y="224"/>
                    </a:lnTo>
                    <a:lnTo>
                      <a:pt x="13" y="223"/>
                    </a:lnTo>
                    <a:lnTo>
                      <a:pt x="14" y="223"/>
                    </a:lnTo>
                    <a:lnTo>
                      <a:pt x="14" y="221"/>
                    </a:lnTo>
                    <a:lnTo>
                      <a:pt x="14" y="220"/>
                    </a:lnTo>
                    <a:lnTo>
                      <a:pt x="14" y="219"/>
                    </a:lnTo>
                    <a:lnTo>
                      <a:pt x="13" y="219"/>
                    </a:lnTo>
                    <a:lnTo>
                      <a:pt x="13" y="217"/>
                    </a:lnTo>
                    <a:lnTo>
                      <a:pt x="10" y="213"/>
                    </a:lnTo>
                    <a:lnTo>
                      <a:pt x="11" y="213"/>
                    </a:lnTo>
                    <a:lnTo>
                      <a:pt x="11" y="212"/>
                    </a:lnTo>
                    <a:lnTo>
                      <a:pt x="10" y="211"/>
                    </a:lnTo>
                    <a:lnTo>
                      <a:pt x="10" y="210"/>
                    </a:lnTo>
                    <a:lnTo>
                      <a:pt x="10" y="209"/>
                    </a:lnTo>
                    <a:lnTo>
                      <a:pt x="10" y="207"/>
                    </a:lnTo>
                    <a:lnTo>
                      <a:pt x="10" y="205"/>
                    </a:lnTo>
                    <a:lnTo>
                      <a:pt x="9" y="205"/>
                    </a:lnTo>
                    <a:lnTo>
                      <a:pt x="9" y="204"/>
                    </a:lnTo>
                    <a:lnTo>
                      <a:pt x="10" y="204"/>
                    </a:lnTo>
                    <a:lnTo>
                      <a:pt x="11" y="203"/>
                    </a:lnTo>
                    <a:lnTo>
                      <a:pt x="12" y="202"/>
                    </a:lnTo>
                    <a:lnTo>
                      <a:pt x="12" y="201"/>
                    </a:lnTo>
                    <a:lnTo>
                      <a:pt x="12" y="200"/>
                    </a:lnTo>
                    <a:lnTo>
                      <a:pt x="12" y="199"/>
                    </a:lnTo>
                    <a:lnTo>
                      <a:pt x="13" y="198"/>
                    </a:lnTo>
                    <a:lnTo>
                      <a:pt x="14" y="196"/>
                    </a:lnTo>
                    <a:lnTo>
                      <a:pt x="16" y="195"/>
                    </a:lnTo>
                    <a:lnTo>
                      <a:pt x="17" y="195"/>
                    </a:lnTo>
                    <a:lnTo>
                      <a:pt x="17" y="194"/>
                    </a:lnTo>
                    <a:lnTo>
                      <a:pt x="18" y="192"/>
                    </a:lnTo>
                    <a:lnTo>
                      <a:pt x="18" y="184"/>
                    </a:lnTo>
                    <a:lnTo>
                      <a:pt x="18" y="181"/>
                    </a:lnTo>
                    <a:lnTo>
                      <a:pt x="16" y="173"/>
                    </a:lnTo>
                    <a:lnTo>
                      <a:pt x="16" y="168"/>
                    </a:lnTo>
                    <a:lnTo>
                      <a:pt x="16" y="167"/>
                    </a:lnTo>
                    <a:lnTo>
                      <a:pt x="16" y="166"/>
                    </a:lnTo>
                    <a:lnTo>
                      <a:pt x="16" y="165"/>
                    </a:lnTo>
                    <a:lnTo>
                      <a:pt x="14" y="165"/>
                    </a:lnTo>
                    <a:lnTo>
                      <a:pt x="14" y="163"/>
                    </a:lnTo>
                    <a:lnTo>
                      <a:pt x="18" y="163"/>
                    </a:lnTo>
                    <a:lnTo>
                      <a:pt x="20" y="162"/>
                    </a:lnTo>
                    <a:lnTo>
                      <a:pt x="21" y="161"/>
                    </a:lnTo>
                    <a:lnTo>
                      <a:pt x="21" y="160"/>
                    </a:lnTo>
                    <a:lnTo>
                      <a:pt x="21" y="159"/>
                    </a:lnTo>
                    <a:lnTo>
                      <a:pt x="21" y="158"/>
                    </a:lnTo>
                    <a:lnTo>
                      <a:pt x="22" y="157"/>
                    </a:lnTo>
                    <a:lnTo>
                      <a:pt x="25" y="157"/>
                    </a:lnTo>
                    <a:lnTo>
                      <a:pt x="26" y="157"/>
                    </a:lnTo>
                    <a:lnTo>
                      <a:pt x="28" y="154"/>
                    </a:lnTo>
                    <a:lnTo>
                      <a:pt x="29" y="153"/>
                    </a:lnTo>
                    <a:lnTo>
                      <a:pt x="30" y="152"/>
                    </a:lnTo>
                    <a:lnTo>
                      <a:pt x="31" y="149"/>
                    </a:lnTo>
                    <a:lnTo>
                      <a:pt x="31" y="148"/>
                    </a:lnTo>
                    <a:lnTo>
                      <a:pt x="31" y="146"/>
                    </a:lnTo>
                    <a:lnTo>
                      <a:pt x="33" y="145"/>
                    </a:lnTo>
                    <a:lnTo>
                      <a:pt x="35" y="145"/>
                    </a:lnTo>
                    <a:lnTo>
                      <a:pt x="37" y="146"/>
                    </a:lnTo>
                    <a:lnTo>
                      <a:pt x="38" y="145"/>
                    </a:lnTo>
                    <a:lnTo>
                      <a:pt x="38" y="144"/>
                    </a:lnTo>
                    <a:lnTo>
                      <a:pt x="38" y="143"/>
                    </a:lnTo>
                    <a:lnTo>
                      <a:pt x="37" y="142"/>
                    </a:lnTo>
                    <a:lnTo>
                      <a:pt x="37" y="141"/>
                    </a:lnTo>
                    <a:lnTo>
                      <a:pt x="38" y="140"/>
                    </a:lnTo>
                    <a:lnTo>
                      <a:pt x="39" y="140"/>
                    </a:lnTo>
                    <a:lnTo>
                      <a:pt x="39" y="138"/>
                    </a:lnTo>
                    <a:lnTo>
                      <a:pt x="39" y="137"/>
                    </a:lnTo>
                    <a:lnTo>
                      <a:pt x="39" y="136"/>
                    </a:lnTo>
                    <a:lnTo>
                      <a:pt x="38" y="136"/>
                    </a:lnTo>
                    <a:lnTo>
                      <a:pt x="36" y="136"/>
                    </a:lnTo>
                    <a:lnTo>
                      <a:pt x="36" y="135"/>
                    </a:lnTo>
                    <a:lnTo>
                      <a:pt x="35" y="133"/>
                    </a:lnTo>
                    <a:lnTo>
                      <a:pt x="34" y="131"/>
                    </a:lnTo>
                    <a:lnTo>
                      <a:pt x="34" y="129"/>
                    </a:lnTo>
                    <a:lnTo>
                      <a:pt x="34" y="128"/>
                    </a:lnTo>
                    <a:lnTo>
                      <a:pt x="35" y="125"/>
                    </a:lnTo>
                    <a:lnTo>
                      <a:pt x="35" y="124"/>
                    </a:lnTo>
                    <a:lnTo>
                      <a:pt x="35" y="123"/>
                    </a:lnTo>
                    <a:lnTo>
                      <a:pt x="35" y="121"/>
                    </a:lnTo>
                    <a:lnTo>
                      <a:pt x="35" y="120"/>
                    </a:lnTo>
                    <a:lnTo>
                      <a:pt x="34" y="119"/>
                    </a:lnTo>
                    <a:lnTo>
                      <a:pt x="35" y="118"/>
                    </a:lnTo>
                    <a:lnTo>
                      <a:pt x="36" y="116"/>
                    </a:lnTo>
                    <a:lnTo>
                      <a:pt x="36" y="115"/>
                    </a:lnTo>
                    <a:lnTo>
                      <a:pt x="36" y="112"/>
                    </a:lnTo>
                    <a:lnTo>
                      <a:pt x="36" y="111"/>
                    </a:lnTo>
                    <a:lnTo>
                      <a:pt x="38" y="111"/>
                    </a:lnTo>
                    <a:lnTo>
                      <a:pt x="39" y="110"/>
                    </a:lnTo>
                    <a:lnTo>
                      <a:pt x="40" y="110"/>
                    </a:lnTo>
                    <a:lnTo>
                      <a:pt x="42" y="109"/>
                    </a:lnTo>
                    <a:lnTo>
                      <a:pt x="42" y="108"/>
                    </a:lnTo>
                    <a:lnTo>
                      <a:pt x="42" y="107"/>
                    </a:lnTo>
                    <a:lnTo>
                      <a:pt x="40" y="106"/>
                    </a:lnTo>
                    <a:lnTo>
                      <a:pt x="37" y="104"/>
                    </a:lnTo>
                    <a:lnTo>
                      <a:pt x="40" y="101"/>
                    </a:lnTo>
                    <a:lnTo>
                      <a:pt x="45" y="96"/>
                    </a:lnTo>
                    <a:lnTo>
                      <a:pt x="51" y="93"/>
                    </a:lnTo>
                    <a:lnTo>
                      <a:pt x="52" y="92"/>
                    </a:lnTo>
                    <a:lnTo>
                      <a:pt x="53" y="92"/>
                    </a:lnTo>
                    <a:lnTo>
                      <a:pt x="54" y="92"/>
                    </a:lnTo>
                    <a:lnTo>
                      <a:pt x="56" y="92"/>
                    </a:lnTo>
                    <a:lnTo>
                      <a:pt x="57" y="93"/>
                    </a:lnTo>
                    <a:lnTo>
                      <a:pt x="62" y="94"/>
                    </a:lnTo>
                    <a:lnTo>
                      <a:pt x="64" y="96"/>
                    </a:lnTo>
                    <a:lnTo>
                      <a:pt x="68" y="101"/>
                    </a:lnTo>
                    <a:lnTo>
                      <a:pt x="71" y="103"/>
                    </a:lnTo>
                    <a:lnTo>
                      <a:pt x="72" y="103"/>
                    </a:lnTo>
                    <a:lnTo>
                      <a:pt x="73" y="103"/>
                    </a:lnTo>
                    <a:lnTo>
                      <a:pt x="76" y="103"/>
                    </a:lnTo>
                    <a:lnTo>
                      <a:pt x="78" y="103"/>
                    </a:lnTo>
                    <a:lnTo>
                      <a:pt x="79" y="103"/>
                    </a:lnTo>
                    <a:lnTo>
                      <a:pt x="80" y="102"/>
                    </a:lnTo>
                    <a:lnTo>
                      <a:pt x="80" y="103"/>
                    </a:lnTo>
                    <a:lnTo>
                      <a:pt x="80" y="104"/>
                    </a:lnTo>
                    <a:lnTo>
                      <a:pt x="80" y="106"/>
                    </a:lnTo>
                    <a:lnTo>
                      <a:pt x="81" y="106"/>
                    </a:lnTo>
                    <a:lnTo>
                      <a:pt x="83" y="106"/>
                    </a:lnTo>
                    <a:lnTo>
                      <a:pt x="83" y="104"/>
                    </a:lnTo>
                    <a:lnTo>
                      <a:pt x="85" y="103"/>
                    </a:lnTo>
                    <a:lnTo>
                      <a:pt x="86" y="102"/>
                    </a:lnTo>
                    <a:lnTo>
                      <a:pt x="87" y="102"/>
                    </a:lnTo>
                    <a:lnTo>
                      <a:pt x="88" y="102"/>
                    </a:lnTo>
                    <a:lnTo>
                      <a:pt x="90" y="103"/>
                    </a:lnTo>
                    <a:lnTo>
                      <a:pt x="91" y="103"/>
                    </a:lnTo>
                    <a:lnTo>
                      <a:pt x="92" y="103"/>
                    </a:lnTo>
                    <a:lnTo>
                      <a:pt x="94" y="102"/>
                    </a:lnTo>
                    <a:lnTo>
                      <a:pt x="95" y="100"/>
                    </a:lnTo>
                    <a:lnTo>
                      <a:pt x="96" y="100"/>
                    </a:lnTo>
                    <a:lnTo>
                      <a:pt x="97" y="100"/>
                    </a:lnTo>
                    <a:lnTo>
                      <a:pt x="99" y="100"/>
                    </a:lnTo>
                    <a:lnTo>
                      <a:pt x="100" y="100"/>
                    </a:lnTo>
                    <a:lnTo>
                      <a:pt x="105" y="99"/>
                    </a:lnTo>
                    <a:lnTo>
                      <a:pt x="111" y="99"/>
                    </a:lnTo>
                    <a:lnTo>
                      <a:pt x="114" y="99"/>
                    </a:lnTo>
                    <a:lnTo>
                      <a:pt x="119" y="100"/>
                    </a:lnTo>
                    <a:lnTo>
                      <a:pt x="120" y="100"/>
                    </a:lnTo>
                    <a:lnTo>
                      <a:pt x="124" y="98"/>
                    </a:lnTo>
                    <a:lnTo>
                      <a:pt x="125" y="98"/>
                    </a:lnTo>
                    <a:lnTo>
                      <a:pt x="137" y="98"/>
                    </a:lnTo>
                    <a:lnTo>
                      <a:pt x="145" y="98"/>
                    </a:lnTo>
                    <a:lnTo>
                      <a:pt x="146" y="98"/>
                    </a:lnTo>
                    <a:lnTo>
                      <a:pt x="156" y="98"/>
                    </a:lnTo>
                    <a:lnTo>
                      <a:pt x="159" y="99"/>
                    </a:lnTo>
                    <a:lnTo>
                      <a:pt x="169" y="104"/>
                    </a:lnTo>
                    <a:lnTo>
                      <a:pt x="172" y="106"/>
                    </a:lnTo>
                    <a:lnTo>
                      <a:pt x="184" y="107"/>
                    </a:lnTo>
                    <a:lnTo>
                      <a:pt x="199" y="108"/>
                    </a:lnTo>
                    <a:lnTo>
                      <a:pt x="210" y="109"/>
                    </a:lnTo>
                    <a:lnTo>
                      <a:pt x="225" y="111"/>
                    </a:lnTo>
                    <a:lnTo>
                      <a:pt x="235" y="109"/>
                    </a:lnTo>
                    <a:lnTo>
                      <a:pt x="247" y="108"/>
                    </a:lnTo>
                    <a:lnTo>
                      <a:pt x="250" y="109"/>
                    </a:lnTo>
                    <a:lnTo>
                      <a:pt x="254" y="115"/>
                    </a:lnTo>
                    <a:lnTo>
                      <a:pt x="259" y="120"/>
                    </a:lnTo>
                    <a:lnTo>
                      <a:pt x="263" y="127"/>
                    </a:lnTo>
                    <a:lnTo>
                      <a:pt x="264" y="128"/>
                    </a:lnTo>
                    <a:lnTo>
                      <a:pt x="272" y="128"/>
                    </a:lnTo>
                    <a:lnTo>
                      <a:pt x="275" y="128"/>
                    </a:lnTo>
                    <a:lnTo>
                      <a:pt x="277" y="127"/>
                    </a:lnTo>
                    <a:lnTo>
                      <a:pt x="284" y="123"/>
                    </a:lnTo>
                    <a:lnTo>
                      <a:pt x="290" y="119"/>
                    </a:lnTo>
                    <a:lnTo>
                      <a:pt x="293" y="117"/>
                    </a:lnTo>
                    <a:lnTo>
                      <a:pt x="296" y="106"/>
                    </a:lnTo>
                    <a:lnTo>
                      <a:pt x="300" y="98"/>
                    </a:lnTo>
                    <a:lnTo>
                      <a:pt x="301" y="95"/>
                    </a:lnTo>
                    <a:lnTo>
                      <a:pt x="306" y="89"/>
                    </a:lnTo>
                    <a:lnTo>
                      <a:pt x="315" y="77"/>
                    </a:lnTo>
                    <a:lnTo>
                      <a:pt x="324" y="66"/>
                    </a:lnTo>
                    <a:lnTo>
                      <a:pt x="330" y="59"/>
                    </a:lnTo>
                    <a:lnTo>
                      <a:pt x="335" y="53"/>
                    </a:lnTo>
                    <a:lnTo>
                      <a:pt x="336" y="52"/>
                    </a:lnTo>
                    <a:lnTo>
                      <a:pt x="344" y="48"/>
                    </a:lnTo>
                    <a:lnTo>
                      <a:pt x="354" y="43"/>
                    </a:lnTo>
                    <a:lnTo>
                      <a:pt x="365" y="36"/>
                    </a:lnTo>
                    <a:lnTo>
                      <a:pt x="375" y="32"/>
                    </a:lnTo>
                    <a:lnTo>
                      <a:pt x="383" y="27"/>
                    </a:lnTo>
                    <a:lnTo>
                      <a:pt x="387" y="26"/>
                    </a:lnTo>
                    <a:lnTo>
                      <a:pt x="392" y="24"/>
                    </a:lnTo>
                    <a:lnTo>
                      <a:pt x="399" y="23"/>
                    </a:lnTo>
                    <a:lnTo>
                      <a:pt x="409" y="21"/>
                    </a:lnTo>
                    <a:lnTo>
                      <a:pt x="418" y="19"/>
                    </a:lnTo>
                    <a:lnTo>
                      <a:pt x="429" y="18"/>
                    </a:lnTo>
                    <a:lnTo>
                      <a:pt x="438" y="17"/>
                    </a:lnTo>
                    <a:lnTo>
                      <a:pt x="447" y="16"/>
                    </a:lnTo>
                    <a:lnTo>
                      <a:pt x="457" y="15"/>
                    </a:lnTo>
                    <a:lnTo>
                      <a:pt x="466" y="14"/>
                    </a:lnTo>
                    <a:lnTo>
                      <a:pt x="476" y="11"/>
                    </a:lnTo>
                    <a:lnTo>
                      <a:pt x="485" y="10"/>
                    </a:lnTo>
                    <a:lnTo>
                      <a:pt x="495" y="9"/>
                    </a:lnTo>
                    <a:lnTo>
                      <a:pt x="504" y="8"/>
                    </a:lnTo>
                    <a:lnTo>
                      <a:pt x="513" y="7"/>
                    </a:lnTo>
                    <a:lnTo>
                      <a:pt x="524" y="4"/>
                    </a:lnTo>
                    <a:lnTo>
                      <a:pt x="533" y="3"/>
                    </a:lnTo>
                    <a:lnTo>
                      <a:pt x="543" y="2"/>
                    </a:lnTo>
                    <a:lnTo>
                      <a:pt x="552" y="1"/>
                    </a:lnTo>
                    <a:lnTo>
                      <a:pt x="561" y="0"/>
                    </a:lnTo>
                    <a:lnTo>
                      <a:pt x="562" y="0"/>
                    </a:lnTo>
                    <a:lnTo>
                      <a:pt x="563" y="4"/>
                    </a:lnTo>
                    <a:lnTo>
                      <a:pt x="567" y="10"/>
                    </a:lnTo>
                    <a:lnTo>
                      <a:pt x="569" y="17"/>
                    </a:lnTo>
                    <a:lnTo>
                      <a:pt x="571" y="23"/>
                    </a:lnTo>
                    <a:lnTo>
                      <a:pt x="573" y="28"/>
                    </a:lnTo>
                    <a:lnTo>
                      <a:pt x="577" y="35"/>
                    </a:lnTo>
                    <a:lnTo>
                      <a:pt x="579" y="41"/>
                    </a:lnTo>
                    <a:lnTo>
                      <a:pt x="581" y="46"/>
                    </a:lnTo>
                    <a:lnTo>
                      <a:pt x="584" y="53"/>
                    </a:lnTo>
                    <a:lnTo>
                      <a:pt x="587" y="59"/>
                    </a:lnTo>
                    <a:lnTo>
                      <a:pt x="589" y="65"/>
                    </a:lnTo>
                    <a:lnTo>
                      <a:pt x="591" y="71"/>
                    </a:lnTo>
                    <a:lnTo>
                      <a:pt x="594" y="77"/>
                    </a:lnTo>
                    <a:lnTo>
                      <a:pt x="597" y="83"/>
                    </a:lnTo>
                    <a:lnTo>
                      <a:pt x="599" y="90"/>
                    </a:lnTo>
                    <a:lnTo>
                      <a:pt x="602" y="95"/>
                    </a:lnTo>
                    <a:lnTo>
                      <a:pt x="604" y="101"/>
                    </a:lnTo>
                    <a:lnTo>
                      <a:pt x="606" y="106"/>
                    </a:lnTo>
                    <a:lnTo>
                      <a:pt x="606" y="107"/>
                    </a:lnTo>
                    <a:lnTo>
                      <a:pt x="608" y="107"/>
                    </a:lnTo>
                    <a:lnTo>
                      <a:pt x="610" y="107"/>
                    </a:lnTo>
                    <a:lnTo>
                      <a:pt x="611" y="108"/>
                    </a:lnTo>
                    <a:lnTo>
                      <a:pt x="613" y="113"/>
                    </a:lnTo>
                    <a:lnTo>
                      <a:pt x="616" y="12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16" name="Freeform 197">
                <a:extLst>
                  <a:ext uri="{FF2B5EF4-FFF2-40B4-BE49-F238E27FC236}">
                    <a16:creationId xmlns:a16="http://schemas.microsoft.com/office/drawing/2014/main" id="{DA767960-BF42-BE5B-8981-3066664D21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490" y="2221061"/>
                <a:ext cx="25400" cy="15875"/>
              </a:xfrm>
              <a:custGeom>
                <a:avLst/>
                <a:gdLst>
                  <a:gd name="T0" fmla="*/ 15 w 16"/>
                  <a:gd name="T1" fmla="*/ 5 h 10"/>
                  <a:gd name="T2" fmla="*/ 15 w 16"/>
                  <a:gd name="T3" fmla="*/ 5 h 10"/>
                  <a:gd name="T4" fmla="*/ 15 w 16"/>
                  <a:gd name="T5" fmla="*/ 8 h 10"/>
                  <a:gd name="T6" fmla="*/ 16 w 16"/>
                  <a:gd name="T7" fmla="*/ 9 h 10"/>
                  <a:gd name="T8" fmla="*/ 16 w 16"/>
                  <a:gd name="T9" fmla="*/ 10 h 10"/>
                  <a:gd name="T10" fmla="*/ 10 w 16"/>
                  <a:gd name="T11" fmla="*/ 10 h 10"/>
                  <a:gd name="T12" fmla="*/ 10 w 16"/>
                  <a:gd name="T13" fmla="*/ 9 h 10"/>
                  <a:gd name="T14" fmla="*/ 10 w 16"/>
                  <a:gd name="T15" fmla="*/ 8 h 10"/>
                  <a:gd name="T16" fmla="*/ 9 w 16"/>
                  <a:gd name="T17" fmla="*/ 4 h 10"/>
                  <a:gd name="T18" fmla="*/ 9 w 16"/>
                  <a:gd name="T19" fmla="*/ 3 h 10"/>
                  <a:gd name="T20" fmla="*/ 6 w 16"/>
                  <a:gd name="T21" fmla="*/ 2 h 10"/>
                  <a:gd name="T22" fmla="*/ 5 w 16"/>
                  <a:gd name="T23" fmla="*/ 2 h 10"/>
                  <a:gd name="T24" fmla="*/ 2 w 16"/>
                  <a:gd name="T25" fmla="*/ 2 h 10"/>
                  <a:gd name="T26" fmla="*/ 0 w 16"/>
                  <a:gd name="T27" fmla="*/ 3 h 10"/>
                  <a:gd name="T28" fmla="*/ 0 w 16"/>
                  <a:gd name="T29" fmla="*/ 2 h 10"/>
                  <a:gd name="T30" fmla="*/ 0 w 16"/>
                  <a:gd name="T31" fmla="*/ 2 h 10"/>
                  <a:gd name="T32" fmla="*/ 1 w 16"/>
                  <a:gd name="T33" fmla="*/ 2 h 10"/>
                  <a:gd name="T34" fmla="*/ 2 w 16"/>
                  <a:gd name="T35" fmla="*/ 2 h 10"/>
                  <a:gd name="T36" fmla="*/ 2 w 16"/>
                  <a:gd name="T37" fmla="*/ 1 h 10"/>
                  <a:gd name="T38" fmla="*/ 4 w 16"/>
                  <a:gd name="T39" fmla="*/ 1 h 10"/>
                  <a:gd name="T40" fmla="*/ 4 w 16"/>
                  <a:gd name="T41" fmla="*/ 1 h 10"/>
                  <a:gd name="T42" fmla="*/ 4 w 16"/>
                  <a:gd name="T43" fmla="*/ 1 h 10"/>
                  <a:gd name="T44" fmla="*/ 4 w 16"/>
                  <a:gd name="T45" fmla="*/ 0 h 10"/>
                  <a:gd name="T46" fmla="*/ 5 w 16"/>
                  <a:gd name="T47" fmla="*/ 0 h 10"/>
                  <a:gd name="T48" fmla="*/ 5 w 16"/>
                  <a:gd name="T49" fmla="*/ 0 h 10"/>
                  <a:gd name="T50" fmla="*/ 5 w 16"/>
                  <a:gd name="T51" fmla="*/ 0 h 10"/>
                  <a:gd name="T52" fmla="*/ 6 w 16"/>
                  <a:gd name="T53" fmla="*/ 0 h 10"/>
                  <a:gd name="T54" fmla="*/ 6 w 16"/>
                  <a:gd name="T55" fmla="*/ 0 h 10"/>
                  <a:gd name="T56" fmla="*/ 6 w 16"/>
                  <a:gd name="T57" fmla="*/ 1 h 10"/>
                  <a:gd name="T58" fmla="*/ 6 w 16"/>
                  <a:gd name="T59" fmla="*/ 2 h 10"/>
                  <a:gd name="T60" fmla="*/ 7 w 16"/>
                  <a:gd name="T61" fmla="*/ 2 h 10"/>
                  <a:gd name="T62" fmla="*/ 9 w 16"/>
                  <a:gd name="T63" fmla="*/ 3 h 10"/>
                  <a:gd name="T64" fmla="*/ 9 w 16"/>
                  <a:gd name="T65" fmla="*/ 2 h 10"/>
                  <a:gd name="T66" fmla="*/ 10 w 16"/>
                  <a:gd name="T67" fmla="*/ 3 h 10"/>
                  <a:gd name="T68" fmla="*/ 10 w 16"/>
                  <a:gd name="T69" fmla="*/ 3 h 10"/>
                  <a:gd name="T70" fmla="*/ 10 w 16"/>
                  <a:gd name="T71" fmla="*/ 2 h 10"/>
                  <a:gd name="T72" fmla="*/ 11 w 16"/>
                  <a:gd name="T73" fmla="*/ 2 h 10"/>
                  <a:gd name="T74" fmla="*/ 14 w 16"/>
                  <a:gd name="T75" fmla="*/ 2 h 10"/>
                  <a:gd name="T76" fmla="*/ 14 w 16"/>
                  <a:gd name="T77" fmla="*/ 4 h 10"/>
                  <a:gd name="T78" fmla="*/ 13 w 16"/>
                  <a:gd name="T79" fmla="*/ 4 h 10"/>
                  <a:gd name="T80" fmla="*/ 11 w 16"/>
                  <a:gd name="T81" fmla="*/ 3 h 10"/>
                  <a:gd name="T82" fmla="*/ 11 w 16"/>
                  <a:gd name="T83" fmla="*/ 4 h 10"/>
                  <a:gd name="T84" fmla="*/ 11 w 16"/>
                  <a:gd name="T85" fmla="*/ 5 h 10"/>
                  <a:gd name="T86" fmla="*/ 11 w 16"/>
                  <a:gd name="T87" fmla="*/ 5 h 10"/>
                  <a:gd name="T88" fmla="*/ 13 w 16"/>
                  <a:gd name="T89" fmla="*/ 5 h 10"/>
                  <a:gd name="T90" fmla="*/ 14 w 16"/>
                  <a:gd name="T91" fmla="*/ 5 h 10"/>
                  <a:gd name="T92" fmla="*/ 15 w 16"/>
                  <a:gd name="T93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" h="10">
                    <a:moveTo>
                      <a:pt x="15" y="5"/>
                    </a:moveTo>
                    <a:lnTo>
                      <a:pt x="15" y="5"/>
                    </a:lnTo>
                    <a:lnTo>
                      <a:pt x="15" y="8"/>
                    </a:lnTo>
                    <a:lnTo>
                      <a:pt x="16" y="9"/>
                    </a:lnTo>
                    <a:lnTo>
                      <a:pt x="16" y="10"/>
                    </a:lnTo>
                    <a:lnTo>
                      <a:pt x="10" y="10"/>
                    </a:lnTo>
                    <a:lnTo>
                      <a:pt x="10" y="9"/>
                    </a:lnTo>
                    <a:lnTo>
                      <a:pt x="10" y="8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2" y="2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1" y="2"/>
                    </a:lnTo>
                    <a:lnTo>
                      <a:pt x="14" y="2"/>
                    </a:lnTo>
                    <a:lnTo>
                      <a:pt x="14" y="4"/>
                    </a:lnTo>
                    <a:lnTo>
                      <a:pt x="13" y="4"/>
                    </a:lnTo>
                    <a:lnTo>
                      <a:pt x="11" y="3"/>
                    </a:lnTo>
                    <a:lnTo>
                      <a:pt x="11" y="4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3" y="5"/>
                    </a:lnTo>
                    <a:lnTo>
                      <a:pt x="14" y="5"/>
                    </a:lnTo>
                    <a:lnTo>
                      <a:pt x="15" y="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17" name="Freeform 198">
                <a:extLst>
                  <a:ext uri="{FF2B5EF4-FFF2-40B4-BE49-F238E27FC236}">
                    <a16:creationId xmlns:a16="http://schemas.microsoft.com/office/drawing/2014/main" id="{84AFFFD3-34EE-772E-90BD-7ADBBCF9D7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2177" y="3594249"/>
                <a:ext cx="84138" cy="28575"/>
              </a:xfrm>
              <a:custGeom>
                <a:avLst/>
                <a:gdLst>
                  <a:gd name="T0" fmla="*/ 41 w 53"/>
                  <a:gd name="T1" fmla="*/ 16 h 18"/>
                  <a:gd name="T2" fmla="*/ 32 w 53"/>
                  <a:gd name="T3" fmla="*/ 17 h 18"/>
                  <a:gd name="T4" fmla="*/ 23 w 53"/>
                  <a:gd name="T5" fmla="*/ 18 h 18"/>
                  <a:gd name="T6" fmla="*/ 15 w 53"/>
                  <a:gd name="T7" fmla="*/ 12 h 18"/>
                  <a:gd name="T8" fmla="*/ 7 w 53"/>
                  <a:gd name="T9" fmla="*/ 6 h 18"/>
                  <a:gd name="T10" fmla="*/ 0 w 53"/>
                  <a:gd name="T11" fmla="*/ 0 h 18"/>
                  <a:gd name="T12" fmla="*/ 13 w 53"/>
                  <a:gd name="T13" fmla="*/ 0 h 18"/>
                  <a:gd name="T14" fmla="*/ 26 w 53"/>
                  <a:gd name="T15" fmla="*/ 0 h 18"/>
                  <a:gd name="T16" fmla="*/ 40 w 53"/>
                  <a:gd name="T17" fmla="*/ 0 h 18"/>
                  <a:gd name="T18" fmla="*/ 53 w 53"/>
                  <a:gd name="T19" fmla="*/ 0 h 18"/>
                  <a:gd name="T20" fmla="*/ 53 w 53"/>
                  <a:gd name="T21" fmla="*/ 0 h 18"/>
                  <a:gd name="T22" fmla="*/ 49 w 53"/>
                  <a:gd name="T23" fmla="*/ 15 h 18"/>
                  <a:gd name="T24" fmla="*/ 41 w 53"/>
                  <a:gd name="T25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" h="18">
                    <a:moveTo>
                      <a:pt x="41" y="16"/>
                    </a:moveTo>
                    <a:lnTo>
                      <a:pt x="32" y="17"/>
                    </a:lnTo>
                    <a:lnTo>
                      <a:pt x="23" y="18"/>
                    </a:lnTo>
                    <a:lnTo>
                      <a:pt x="15" y="12"/>
                    </a:lnTo>
                    <a:lnTo>
                      <a:pt x="7" y="6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26" y="0"/>
                    </a:lnTo>
                    <a:lnTo>
                      <a:pt x="40" y="0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49" y="15"/>
                    </a:lnTo>
                    <a:lnTo>
                      <a:pt x="41" y="1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18" name="Freeform 199">
                <a:extLst>
                  <a:ext uri="{FF2B5EF4-FFF2-40B4-BE49-F238E27FC236}">
                    <a16:creationId xmlns:a16="http://schemas.microsoft.com/office/drawing/2014/main" id="{BA28FB05-5337-D7BB-D573-906FB75405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11615" y="4797574"/>
                <a:ext cx="169863" cy="157163"/>
              </a:xfrm>
              <a:custGeom>
                <a:avLst/>
                <a:gdLst>
                  <a:gd name="T0" fmla="*/ 6 w 107"/>
                  <a:gd name="T1" fmla="*/ 97 h 99"/>
                  <a:gd name="T2" fmla="*/ 6 w 107"/>
                  <a:gd name="T3" fmla="*/ 94 h 99"/>
                  <a:gd name="T4" fmla="*/ 6 w 107"/>
                  <a:gd name="T5" fmla="*/ 94 h 99"/>
                  <a:gd name="T6" fmla="*/ 14 w 107"/>
                  <a:gd name="T7" fmla="*/ 49 h 99"/>
                  <a:gd name="T8" fmla="*/ 9 w 107"/>
                  <a:gd name="T9" fmla="*/ 47 h 99"/>
                  <a:gd name="T10" fmla="*/ 4 w 107"/>
                  <a:gd name="T11" fmla="*/ 44 h 99"/>
                  <a:gd name="T12" fmla="*/ 2 w 107"/>
                  <a:gd name="T13" fmla="*/ 20 h 99"/>
                  <a:gd name="T14" fmla="*/ 2 w 107"/>
                  <a:gd name="T15" fmla="*/ 18 h 99"/>
                  <a:gd name="T16" fmla="*/ 16 w 107"/>
                  <a:gd name="T17" fmla="*/ 9 h 99"/>
                  <a:gd name="T18" fmla="*/ 19 w 107"/>
                  <a:gd name="T19" fmla="*/ 12 h 99"/>
                  <a:gd name="T20" fmla="*/ 15 w 107"/>
                  <a:gd name="T21" fmla="*/ 12 h 99"/>
                  <a:gd name="T22" fmla="*/ 15 w 107"/>
                  <a:gd name="T23" fmla="*/ 4 h 99"/>
                  <a:gd name="T24" fmla="*/ 15 w 107"/>
                  <a:gd name="T25" fmla="*/ 7 h 99"/>
                  <a:gd name="T26" fmla="*/ 66 w 107"/>
                  <a:gd name="T27" fmla="*/ 29 h 99"/>
                  <a:gd name="T28" fmla="*/ 67 w 107"/>
                  <a:gd name="T29" fmla="*/ 31 h 99"/>
                  <a:gd name="T30" fmla="*/ 69 w 107"/>
                  <a:gd name="T31" fmla="*/ 35 h 99"/>
                  <a:gd name="T32" fmla="*/ 71 w 107"/>
                  <a:gd name="T33" fmla="*/ 36 h 99"/>
                  <a:gd name="T34" fmla="*/ 73 w 107"/>
                  <a:gd name="T35" fmla="*/ 42 h 99"/>
                  <a:gd name="T36" fmla="*/ 74 w 107"/>
                  <a:gd name="T37" fmla="*/ 43 h 99"/>
                  <a:gd name="T38" fmla="*/ 78 w 107"/>
                  <a:gd name="T39" fmla="*/ 48 h 99"/>
                  <a:gd name="T40" fmla="*/ 73 w 107"/>
                  <a:gd name="T41" fmla="*/ 47 h 99"/>
                  <a:gd name="T42" fmla="*/ 75 w 107"/>
                  <a:gd name="T43" fmla="*/ 53 h 99"/>
                  <a:gd name="T44" fmla="*/ 82 w 107"/>
                  <a:gd name="T45" fmla="*/ 54 h 99"/>
                  <a:gd name="T46" fmla="*/ 88 w 107"/>
                  <a:gd name="T47" fmla="*/ 62 h 99"/>
                  <a:gd name="T48" fmla="*/ 92 w 107"/>
                  <a:gd name="T49" fmla="*/ 68 h 99"/>
                  <a:gd name="T50" fmla="*/ 93 w 107"/>
                  <a:gd name="T51" fmla="*/ 73 h 99"/>
                  <a:gd name="T52" fmla="*/ 94 w 107"/>
                  <a:gd name="T53" fmla="*/ 78 h 99"/>
                  <a:gd name="T54" fmla="*/ 93 w 107"/>
                  <a:gd name="T55" fmla="*/ 79 h 99"/>
                  <a:gd name="T56" fmla="*/ 88 w 107"/>
                  <a:gd name="T57" fmla="*/ 80 h 99"/>
                  <a:gd name="T58" fmla="*/ 99 w 107"/>
                  <a:gd name="T59" fmla="*/ 81 h 99"/>
                  <a:gd name="T60" fmla="*/ 102 w 107"/>
                  <a:gd name="T61" fmla="*/ 81 h 99"/>
                  <a:gd name="T62" fmla="*/ 101 w 107"/>
                  <a:gd name="T63" fmla="*/ 86 h 99"/>
                  <a:gd name="T64" fmla="*/ 104 w 107"/>
                  <a:gd name="T65" fmla="*/ 89 h 99"/>
                  <a:gd name="T66" fmla="*/ 104 w 107"/>
                  <a:gd name="T67" fmla="*/ 99 h 99"/>
                  <a:gd name="T68" fmla="*/ 10 w 107"/>
                  <a:gd name="T69" fmla="*/ 97 h 99"/>
                  <a:gd name="T70" fmla="*/ 10 w 107"/>
                  <a:gd name="T71" fmla="*/ 94 h 99"/>
                  <a:gd name="T72" fmla="*/ 13 w 107"/>
                  <a:gd name="T73" fmla="*/ 81 h 99"/>
                  <a:gd name="T74" fmla="*/ 17 w 107"/>
                  <a:gd name="T75" fmla="*/ 73 h 99"/>
                  <a:gd name="T76" fmla="*/ 17 w 107"/>
                  <a:gd name="T77" fmla="*/ 56 h 99"/>
                  <a:gd name="T78" fmla="*/ 22 w 107"/>
                  <a:gd name="T79" fmla="*/ 49 h 99"/>
                  <a:gd name="T80" fmla="*/ 27 w 107"/>
                  <a:gd name="T81" fmla="*/ 37 h 99"/>
                  <a:gd name="T82" fmla="*/ 24 w 107"/>
                  <a:gd name="T83" fmla="*/ 28 h 99"/>
                  <a:gd name="T84" fmla="*/ 30 w 107"/>
                  <a:gd name="T85" fmla="*/ 23 h 99"/>
                  <a:gd name="T86" fmla="*/ 32 w 107"/>
                  <a:gd name="T87" fmla="*/ 20 h 99"/>
                  <a:gd name="T88" fmla="*/ 32 w 107"/>
                  <a:gd name="T89" fmla="*/ 17 h 99"/>
                  <a:gd name="T90" fmla="*/ 36 w 107"/>
                  <a:gd name="T91" fmla="*/ 21 h 99"/>
                  <a:gd name="T92" fmla="*/ 58 w 107"/>
                  <a:gd name="T93" fmla="*/ 22 h 99"/>
                  <a:gd name="T94" fmla="*/ 49 w 107"/>
                  <a:gd name="T95" fmla="*/ 18 h 99"/>
                  <a:gd name="T96" fmla="*/ 45 w 107"/>
                  <a:gd name="T97" fmla="*/ 18 h 99"/>
                  <a:gd name="T98" fmla="*/ 33 w 107"/>
                  <a:gd name="T99" fmla="*/ 11 h 99"/>
                  <a:gd name="T100" fmla="*/ 32 w 107"/>
                  <a:gd name="T101" fmla="*/ 14 h 99"/>
                  <a:gd name="T102" fmla="*/ 28 w 107"/>
                  <a:gd name="T103" fmla="*/ 12 h 99"/>
                  <a:gd name="T104" fmla="*/ 19 w 107"/>
                  <a:gd name="T105" fmla="*/ 7 h 99"/>
                  <a:gd name="T106" fmla="*/ 16 w 107"/>
                  <a:gd name="T107" fmla="*/ 5 h 99"/>
                  <a:gd name="T108" fmla="*/ 27 w 107"/>
                  <a:gd name="T109" fmla="*/ 0 h 99"/>
                  <a:gd name="T110" fmla="*/ 32 w 107"/>
                  <a:gd name="T111" fmla="*/ 3 h 99"/>
                  <a:gd name="T112" fmla="*/ 34 w 107"/>
                  <a:gd name="T113" fmla="*/ 4 h 99"/>
                  <a:gd name="T114" fmla="*/ 45 w 107"/>
                  <a:gd name="T115" fmla="*/ 13 h 99"/>
                  <a:gd name="T116" fmla="*/ 31 w 107"/>
                  <a:gd name="T117" fmla="*/ 0 h 99"/>
                  <a:gd name="T118" fmla="*/ 47 w 107"/>
                  <a:gd name="T119" fmla="*/ 13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7" h="99">
                    <a:moveTo>
                      <a:pt x="7" y="94"/>
                    </a:moveTo>
                    <a:lnTo>
                      <a:pt x="7" y="95"/>
                    </a:lnTo>
                    <a:lnTo>
                      <a:pt x="8" y="95"/>
                    </a:lnTo>
                    <a:lnTo>
                      <a:pt x="7" y="96"/>
                    </a:lnTo>
                    <a:lnTo>
                      <a:pt x="7" y="97"/>
                    </a:lnTo>
                    <a:lnTo>
                      <a:pt x="6" y="97"/>
                    </a:lnTo>
                    <a:lnTo>
                      <a:pt x="6" y="97"/>
                    </a:lnTo>
                    <a:lnTo>
                      <a:pt x="6" y="97"/>
                    </a:lnTo>
                    <a:lnTo>
                      <a:pt x="6" y="98"/>
                    </a:lnTo>
                    <a:lnTo>
                      <a:pt x="6" y="99"/>
                    </a:lnTo>
                    <a:lnTo>
                      <a:pt x="4" y="99"/>
                    </a:lnTo>
                    <a:lnTo>
                      <a:pt x="4" y="98"/>
                    </a:lnTo>
                    <a:lnTo>
                      <a:pt x="2" y="97"/>
                    </a:lnTo>
                    <a:lnTo>
                      <a:pt x="4" y="96"/>
                    </a:lnTo>
                    <a:lnTo>
                      <a:pt x="5" y="95"/>
                    </a:lnTo>
                    <a:lnTo>
                      <a:pt x="6" y="94"/>
                    </a:lnTo>
                    <a:lnTo>
                      <a:pt x="6" y="93"/>
                    </a:lnTo>
                    <a:lnTo>
                      <a:pt x="6" y="92"/>
                    </a:lnTo>
                    <a:lnTo>
                      <a:pt x="8" y="89"/>
                    </a:lnTo>
                    <a:lnTo>
                      <a:pt x="8" y="89"/>
                    </a:lnTo>
                    <a:lnTo>
                      <a:pt x="7" y="92"/>
                    </a:lnTo>
                    <a:lnTo>
                      <a:pt x="6" y="93"/>
                    </a:lnTo>
                    <a:lnTo>
                      <a:pt x="6" y="94"/>
                    </a:lnTo>
                    <a:lnTo>
                      <a:pt x="6" y="94"/>
                    </a:lnTo>
                    <a:lnTo>
                      <a:pt x="7" y="94"/>
                    </a:lnTo>
                    <a:close/>
                    <a:moveTo>
                      <a:pt x="14" y="46"/>
                    </a:moveTo>
                    <a:lnTo>
                      <a:pt x="16" y="48"/>
                    </a:lnTo>
                    <a:lnTo>
                      <a:pt x="16" y="48"/>
                    </a:lnTo>
                    <a:lnTo>
                      <a:pt x="15" y="48"/>
                    </a:lnTo>
                    <a:lnTo>
                      <a:pt x="14" y="47"/>
                    </a:lnTo>
                    <a:lnTo>
                      <a:pt x="13" y="47"/>
                    </a:lnTo>
                    <a:lnTo>
                      <a:pt x="14" y="49"/>
                    </a:lnTo>
                    <a:lnTo>
                      <a:pt x="15" y="51"/>
                    </a:lnTo>
                    <a:lnTo>
                      <a:pt x="16" y="52"/>
                    </a:lnTo>
                    <a:lnTo>
                      <a:pt x="14" y="51"/>
                    </a:lnTo>
                    <a:lnTo>
                      <a:pt x="13" y="51"/>
                    </a:lnTo>
                    <a:lnTo>
                      <a:pt x="13" y="49"/>
                    </a:lnTo>
                    <a:lnTo>
                      <a:pt x="13" y="49"/>
                    </a:lnTo>
                    <a:lnTo>
                      <a:pt x="12" y="48"/>
                    </a:lnTo>
                    <a:lnTo>
                      <a:pt x="9" y="47"/>
                    </a:lnTo>
                    <a:lnTo>
                      <a:pt x="8" y="46"/>
                    </a:lnTo>
                    <a:lnTo>
                      <a:pt x="7" y="46"/>
                    </a:lnTo>
                    <a:lnTo>
                      <a:pt x="6" y="45"/>
                    </a:lnTo>
                    <a:lnTo>
                      <a:pt x="5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8" y="44"/>
                    </a:lnTo>
                    <a:lnTo>
                      <a:pt x="9" y="44"/>
                    </a:lnTo>
                    <a:lnTo>
                      <a:pt x="12" y="45"/>
                    </a:lnTo>
                    <a:lnTo>
                      <a:pt x="14" y="46"/>
                    </a:lnTo>
                    <a:close/>
                    <a:moveTo>
                      <a:pt x="4" y="20"/>
                    </a:moveTo>
                    <a:lnTo>
                      <a:pt x="2" y="20"/>
                    </a:lnTo>
                    <a:lnTo>
                      <a:pt x="1" y="20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8"/>
                    </a:lnTo>
                    <a:lnTo>
                      <a:pt x="2" y="18"/>
                    </a:lnTo>
                    <a:lnTo>
                      <a:pt x="4" y="18"/>
                    </a:lnTo>
                    <a:lnTo>
                      <a:pt x="5" y="18"/>
                    </a:lnTo>
                    <a:lnTo>
                      <a:pt x="5" y="20"/>
                    </a:lnTo>
                    <a:lnTo>
                      <a:pt x="5" y="20"/>
                    </a:lnTo>
                    <a:lnTo>
                      <a:pt x="4" y="20"/>
                    </a:lnTo>
                    <a:close/>
                    <a:moveTo>
                      <a:pt x="15" y="9"/>
                    </a:moveTo>
                    <a:lnTo>
                      <a:pt x="15" y="9"/>
                    </a:lnTo>
                    <a:lnTo>
                      <a:pt x="16" y="9"/>
                    </a:lnTo>
                    <a:lnTo>
                      <a:pt x="17" y="9"/>
                    </a:lnTo>
                    <a:lnTo>
                      <a:pt x="17" y="10"/>
                    </a:lnTo>
                    <a:lnTo>
                      <a:pt x="17" y="10"/>
                    </a:lnTo>
                    <a:lnTo>
                      <a:pt x="17" y="11"/>
                    </a:lnTo>
                    <a:lnTo>
                      <a:pt x="18" y="11"/>
                    </a:lnTo>
                    <a:lnTo>
                      <a:pt x="19" y="11"/>
                    </a:lnTo>
                    <a:lnTo>
                      <a:pt x="19" y="11"/>
                    </a:lnTo>
                    <a:lnTo>
                      <a:pt x="19" y="12"/>
                    </a:lnTo>
                    <a:lnTo>
                      <a:pt x="19" y="12"/>
                    </a:lnTo>
                    <a:lnTo>
                      <a:pt x="18" y="12"/>
                    </a:lnTo>
                    <a:lnTo>
                      <a:pt x="17" y="12"/>
                    </a:lnTo>
                    <a:lnTo>
                      <a:pt x="17" y="12"/>
                    </a:lnTo>
                    <a:lnTo>
                      <a:pt x="16" y="12"/>
                    </a:lnTo>
                    <a:lnTo>
                      <a:pt x="16" y="12"/>
                    </a:lnTo>
                    <a:lnTo>
                      <a:pt x="15" y="12"/>
                    </a:lnTo>
                    <a:lnTo>
                      <a:pt x="15" y="12"/>
                    </a:lnTo>
                    <a:lnTo>
                      <a:pt x="14" y="12"/>
                    </a:lnTo>
                    <a:lnTo>
                      <a:pt x="13" y="10"/>
                    </a:lnTo>
                    <a:lnTo>
                      <a:pt x="12" y="7"/>
                    </a:lnTo>
                    <a:lnTo>
                      <a:pt x="13" y="6"/>
                    </a:lnTo>
                    <a:lnTo>
                      <a:pt x="13" y="5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15" y="4"/>
                    </a:lnTo>
                    <a:lnTo>
                      <a:pt x="15" y="5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9"/>
                    </a:lnTo>
                    <a:lnTo>
                      <a:pt x="15" y="9"/>
                    </a:lnTo>
                    <a:close/>
                    <a:moveTo>
                      <a:pt x="49" y="14"/>
                    </a:moveTo>
                    <a:lnTo>
                      <a:pt x="65" y="28"/>
                    </a:lnTo>
                    <a:lnTo>
                      <a:pt x="66" y="28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8" y="31"/>
                    </a:lnTo>
                    <a:lnTo>
                      <a:pt x="68" y="31"/>
                    </a:lnTo>
                    <a:lnTo>
                      <a:pt x="68" y="32"/>
                    </a:lnTo>
                    <a:lnTo>
                      <a:pt x="68" y="32"/>
                    </a:lnTo>
                    <a:lnTo>
                      <a:pt x="67" y="32"/>
                    </a:lnTo>
                    <a:lnTo>
                      <a:pt x="67" y="32"/>
                    </a:lnTo>
                    <a:lnTo>
                      <a:pt x="67" y="32"/>
                    </a:lnTo>
                    <a:lnTo>
                      <a:pt x="67" y="31"/>
                    </a:lnTo>
                    <a:lnTo>
                      <a:pt x="66" y="31"/>
                    </a:lnTo>
                    <a:lnTo>
                      <a:pt x="66" y="31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8" y="35"/>
                    </a:lnTo>
                    <a:lnTo>
                      <a:pt x="69" y="35"/>
                    </a:lnTo>
                    <a:lnTo>
                      <a:pt x="69" y="35"/>
                    </a:lnTo>
                    <a:lnTo>
                      <a:pt x="69" y="35"/>
                    </a:lnTo>
                    <a:lnTo>
                      <a:pt x="68" y="34"/>
                    </a:lnTo>
                    <a:lnTo>
                      <a:pt x="69" y="34"/>
                    </a:lnTo>
                    <a:lnTo>
                      <a:pt x="69" y="34"/>
                    </a:lnTo>
                    <a:lnTo>
                      <a:pt x="70" y="34"/>
                    </a:lnTo>
                    <a:lnTo>
                      <a:pt x="70" y="35"/>
                    </a:lnTo>
                    <a:lnTo>
                      <a:pt x="71" y="36"/>
                    </a:lnTo>
                    <a:lnTo>
                      <a:pt x="74" y="40"/>
                    </a:lnTo>
                    <a:lnTo>
                      <a:pt x="73" y="40"/>
                    </a:lnTo>
                    <a:lnTo>
                      <a:pt x="71" y="40"/>
                    </a:lnTo>
                    <a:lnTo>
                      <a:pt x="71" y="40"/>
                    </a:lnTo>
                    <a:lnTo>
                      <a:pt x="70" y="42"/>
                    </a:lnTo>
                    <a:lnTo>
                      <a:pt x="71" y="42"/>
                    </a:lnTo>
                    <a:lnTo>
                      <a:pt x="71" y="42"/>
                    </a:lnTo>
                    <a:lnTo>
                      <a:pt x="73" y="42"/>
                    </a:lnTo>
                    <a:lnTo>
                      <a:pt x="73" y="42"/>
                    </a:lnTo>
                    <a:lnTo>
                      <a:pt x="73" y="44"/>
                    </a:lnTo>
                    <a:lnTo>
                      <a:pt x="73" y="44"/>
                    </a:lnTo>
                    <a:lnTo>
                      <a:pt x="74" y="44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75" y="44"/>
                    </a:lnTo>
                    <a:lnTo>
                      <a:pt x="75" y="44"/>
                    </a:lnTo>
                    <a:lnTo>
                      <a:pt x="76" y="46"/>
                    </a:lnTo>
                    <a:lnTo>
                      <a:pt x="77" y="47"/>
                    </a:lnTo>
                    <a:lnTo>
                      <a:pt x="78" y="48"/>
                    </a:lnTo>
                    <a:lnTo>
                      <a:pt x="78" y="48"/>
                    </a:lnTo>
                    <a:lnTo>
                      <a:pt x="78" y="48"/>
                    </a:lnTo>
                    <a:lnTo>
                      <a:pt x="78" y="49"/>
                    </a:lnTo>
                    <a:lnTo>
                      <a:pt x="77" y="49"/>
                    </a:lnTo>
                    <a:lnTo>
                      <a:pt x="77" y="49"/>
                    </a:lnTo>
                    <a:lnTo>
                      <a:pt x="77" y="49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4" y="47"/>
                    </a:lnTo>
                    <a:lnTo>
                      <a:pt x="73" y="47"/>
                    </a:lnTo>
                    <a:lnTo>
                      <a:pt x="74" y="47"/>
                    </a:lnTo>
                    <a:lnTo>
                      <a:pt x="74" y="48"/>
                    </a:lnTo>
                    <a:lnTo>
                      <a:pt x="76" y="51"/>
                    </a:lnTo>
                    <a:lnTo>
                      <a:pt x="76" y="52"/>
                    </a:lnTo>
                    <a:lnTo>
                      <a:pt x="77" y="52"/>
                    </a:lnTo>
                    <a:lnTo>
                      <a:pt x="77" y="52"/>
                    </a:lnTo>
                    <a:lnTo>
                      <a:pt x="76" y="53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54"/>
                    </a:lnTo>
                    <a:lnTo>
                      <a:pt x="77" y="54"/>
                    </a:lnTo>
                    <a:lnTo>
                      <a:pt x="78" y="53"/>
                    </a:lnTo>
                    <a:lnTo>
                      <a:pt x="78" y="52"/>
                    </a:lnTo>
                    <a:lnTo>
                      <a:pt x="79" y="51"/>
                    </a:lnTo>
                    <a:lnTo>
                      <a:pt x="79" y="51"/>
                    </a:lnTo>
                    <a:lnTo>
                      <a:pt x="82" y="54"/>
                    </a:lnTo>
                    <a:lnTo>
                      <a:pt x="83" y="56"/>
                    </a:lnTo>
                    <a:lnTo>
                      <a:pt x="84" y="57"/>
                    </a:lnTo>
                    <a:lnTo>
                      <a:pt x="85" y="57"/>
                    </a:lnTo>
                    <a:lnTo>
                      <a:pt x="86" y="59"/>
                    </a:lnTo>
                    <a:lnTo>
                      <a:pt x="87" y="62"/>
                    </a:lnTo>
                    <a:lnTo>
                      <a:pt x="87" y="62"/>
                    </a:lnTo>
                    <a:lnTo>
                      <a:pt x="88" y="62"/>
                    </a:lnTo>
                    <a:lnTo>
                      <a:pt x="88" y="62"/>
                    </a:lnTo>
                    <a:lnTo>
                      <a:pt x="90" y="63"/>
                    </a:lnTo>
                    <a:lnTo>
                      <a:pt x="90" y="64"/>
                    </a:lnTo>
                    <a:lnTo>
                      <a:pt x="91" y="68"/>
                    </a:lnTo>
                    <a:lnTo>
                      <a:pt x="91" y="68"/>
                    </a:lnTo>
                    <a:lnTo>
                      <a:pt x="92" y="67"/>
                    </a:lnTo>
                    <a:lnTo>
                      <a:pt x="92" y="68"/>
                    </a:lnTo>
                    <a:lnTo>
                      <a:pt x="92" y="68"/>
                    </a:lnTo>
                    <a:lnTo>
                      <a:pt x="92" y="68"/>
                    </a:lnTo>
                    <a:lnTo>
                      <a:pt x="92" y="68"/>
                    </a:lnTo>
                    <a:lnTo>
                      <a:pt x="94" y="70"/>
                    </a:lnTo>
                    <a:lnTo>
                      <a:pt x="94" y="71"/>
                    </a:lnTo>
                    <a:lnTo>
                      <a:pt x="94" y="72"/>
                    </a:lnTo>
                    <a:lnTo>
                      <a:pt x="94" y="72"/>
                    </a:lnTo>
                    <a:lnTo>
                      <a:pt x="93" y="72"/>
                    </a:lnTo>
                    <a:lnTo>
                      <a:pt x="93" y="73"/>
                    </a:lnTo>
                    <a:lnTo>
                      <a:pt x="93" y="73"/>
                    </a:lnTo>
                    <a:lnTo>
                      <a:pt x="93" y="73"/>
                    </a:lnTo>
                    <a:lnTo>
                      <a:pt x="93" y="73"/>
                    </a:lnTo>
                    <a:lnTo>
                      <a:pt x="94" y="73"/>
                    </a:lnTo>
                    <a:lnTo>
                      <a:pt x="94" y="73"/>
                    </a:lnTo>
                    <a:lnTo>
                      <a:pt x="94" y="73"/>
                    </a:lnTo>
                    <a:lnTo>
                      <a:pt x="95" y="76"/>
                    </a:lnTo>
                    <a:lnTo>
                      <a:pt x="95" y="77"/>
                    </a:lnTo>
                    <a:lnTo>
                      <a:pt x="94" y="78"/>
                    </a:lnTo>
                    <a:lnTo>
                      <a:pt x="94" y="78"/>
                    </a:lnTo>
                    <a:lnTo>
                      <a:pt x="94" y="77"/>
                    </a:lnTo>
                    <a:lnTo>
                      <a:pt x="94" y="76"/>
                    </a:lnTo>
                    <a:lnTo>
                      <a:pt x="93" y="76"/>
                    </a:lnTo>
                    <a:lnTo>
                      <a:pt x="93" y="77"/>
                    </a:lnTo>
                    <a:lnTo>
                      <a:pt x="93" y="78"/>
                    </a:lnTo>
                    <a:lnTo>
                      <a:pt x="93" y="78"/>
                    </a:lnTo>
                    <a:lnTo>
                      <a:pt x="93" y="79"/>
                    </a:lnTo>
                    <a:lnTo>
                      <a:pt x="93" y="79"/>
                    </a:lnTo>
                    <a:lnTo>
                      <a:pt x="93" y="79"/>
                    </a:lnTo>
                    <a:lnTo>
                      <a:pt x="92" y="79"/>
                    </a:lnTo>
                    <a:lnTo>
                      <a:pt x="91" y="78"/>
                    </a:lnTo>
                    <a:lnTo>
                      <a:pt x="90" y="78"/>
                    </a:lnTo>
                    <a:lnTo>
                      <a:pt x="88" y="78"/>
                    </a:lnTo>
                    <a:lnTo>
                      <a:pt x="88" y="79"/>
                    </a:lnTo>
                    <a:lnTo>
                      <a:pt x="88" y="80"/>
                    </a:lnTo>
                    <a:lnTo>
                      <a:pt x="90" y="80"/>
                    </a:lnTo>
                    <a:lnTo>
                      <a:pt x="91" y="79"/>
                    </a:lnTo>
                    <a:lnTo>
                      <a:pt x="92" y="79"/>
                    </a:lnTo>
                    <a:lnTo>
                      <a:pt x="92" y="80"/>
                    </a:lnTo>
                    <a:lnTo>
                      <a:pt x="93" y="81"/>
                    </a:lnTo>
                    <a:lnTo>
                      <a:pt x="94" y="82"/>
                    </a:lnTo>
                    <a:lnTo>
                      <a:pt x="98" y="82"/>
                    </a:lnTo>
                    <a:lnTo>
                      <a:pt x="99" y="81"/>
                    </a:lnTo>
                    <a:lnTo>
                      <a:pt x="98" y="80"/>
                    </a:lnTo>
                    <a:lnTo>
                      <a:pt x="99" y="79"/>
                    </a:lnTo>
                    <a:lnTo>
                      <a:pt x="100" y="79"/>
                    </a:lnTo>
                    <a:lnTo>
                      <a:pt x="101" y="79"/>
                    </a:lnTo>
                    <a:lnTo>
                      <a:pt x="101" y="79"/>
                    </a:lnTo>
                    <a:lnTo>
                      <a:pt x="101" y="79"/>
                    </a:lnTo>
                    <a:lnTo>
                      <a:pt x="102" y="80"/>
                    </a:lnTo>
                    <a:lnTo>
                      <a:pt x="102" y="81"/>
                    </a:lnTo>
                    <a:lnTo>
                      <a:pt x="103" y="84"/>
                    </a:lnTo>
                    <a:lnTo>
                      <a:pt x="103" y="87"/>
                    </a:lnTo>
                    <a:lnTo>
                      <a:pt x="103" y="87"/>
                    </a:lnTo>
                    <a:lnTo>
                      <a:pt x="103" y="88"/>
                    </a:lnTo>
                    <a:lnTo>
                      <a:pt x="103" y="88"/>
                    </a:lnTo>
                    <a:lnTo>
                      <a:pt x="102" y="86"/>
                    </a:lnTo>
                    <a:lnTo>
                      <a:pt x="101" y="86"/>
                    </a:lnTo>
                    <a:lnTo>
                      <a:pt x="101" y="86"/>
                    </a:lnTo>
                    <a:lnTo>
                      <a:pt x="102" y="88"/>
                    </a:lnTo>
                    <a:lnTo>
                      <a:pt x="102" y="88"/>
                    </a:lnTo>
                    <a:lnTo>
                      <a:pt x="102" y="89"/>
                    </a:lnTo>
                    <a:lnTo>
                      <a:pt x="102" y="89"/>
                    </a:lnTo>
                    <a:lnTo>
                      <a:pt x="103" y="89"/>
                    </a:lnTo>
                    <a:lnTo>
                      <a:pt x="103" y="89"/>
                    </a:lnTo>
                    <a:lnTo>
                      <a:pt x="103" y="89"/>
                    </a:lnTo>
                    <a:lnTo>
                      <a:pt x="104" y="89"/>
                    </a:lnTo>
                    <a:lnTo>
                      <a:pt x="104" y="92"/>
                    </a:lnTo>
                    <a:lnTo>
                      <a:pt x="105" y="94"/>
                    </a:lnTo>
                    <a:lnTo>
                      <a:pt x="105" y="94"/>
                    </a:lnTo>
                    <a:lnTo>
                      <a:pt x="105" y="95"/>
                    </a:lnTo>
                    <a:lnTo>
                      <a:pt x="105" y="95"/>
                    </a:lnTo>
                    <a:lnTo>
                      <a:pt x="105" y="95"/>
                    </a:lnTo>
                    <a:lnTo>
                      <a:pt x="107" y="99"/>
                    </a:lnTo>
                    <a:lnTo>
                      <a:pt x="104" y="99"/>
                    </a:lnTo>
                    <a:lnTo>
                      <a:pt x="104" y="98"/>
                    </a:lnTo>
                    <a:lnTo>
                      <a:pt x="104" y="98"/>
                    </a:lnTo>
                    <a:lnTo>
                      <a:pt x="104" y="99"/>
                    </a:lnTo>
                    <a:lnTo>
                      <a:pt x="10" y="99"/>
                    </a:lnTo>
                    <a:lnTo>
                      <a:pt x="9" y="99"/>
                    </a:lnTo>
                    <a:lnTo>
                      <a:pt x="10" y="97"/>
                    </a:lnTo>
                    <a:lnTo>
                      <a:pt x="10" y="97"/>
                    </a:lnTo>
                    <a:lnTo>
                      <a:pt x="10" y="97"/>
                    </a:lnTo>
                    <a:lnTo>
                      <a:pt x="9" y="97"/>
                    </a:lnTo>
                    <a:lnTo>
                      <a:pt x="9" y="97"/>
                    </a:lnTo>
                    <a:lnTo>
                      <a:pt x="9" y="96"/>
                    </a:lnTo>
                    <a:lnTo>
                      <a:pt x="9" y="96"/>
                    </a:lnTo>
                    <a:lnTo>
                      <a:pt x="9" y="96"/>
                    </a:lnTo>
                    <a:lnTo>
                      <a:pt x="9" y="96"/>
                    </a:lnTo>
                    <a:lnTo>
                      <a:pt x="9" y="95"/>
                    </a:lnTo>
                    <a:lnTo>
                      <a:pt x="10" y="94"/>
                    </a:lnTo>
                    <a:lnTo>
                      <a:pt x="10" y="94"/>
                    </a:lnTo>
                    <a:lnTo>
                      <a:pt x="10" y="92"/>
                    </a:lnTo>
                    <a:lnTo>
                      <a:pt x="12" y="89"/>
                    </a:lnTo>
                    <a:lnTo>
                      <a:pt x="12" y="84"/>
                    </a:lnTo>
                    <a:lnTo>
                      <a:pt x="13" y="82"/>
                    </a:lnTo>
                    <a:lnTo>
                      <a:pt x="13" y="82"/>
                    </a:lnTo>
                    <a:lnTo>
                      <a:pt x="13" y="82"/>
                    </a:lnTo>
                    <a:lnTo>
                      <a:pt x="13" y="81"/>
                    </a:lnTo>
                    <a:lnTo>
                      <a:pt x="13" y="79"/>
                    </a:lnTo>
                    <a:lnTo>
                      <a:pt x="14" y="78"/>
                    </a:lnTo>
                    <a:lnTo>
                      <a:pt x="14" y="77"/>
                    </a:lnTo>
                    <a:lnTo>
                      <a:pt x="15" y="76"/>
                    </a:lnTo>
                    <a:lnTo>
                      <a:pt x="16" y="76"/>
                    </a:lnTo>
                    <a:lnTo>
                      <a:pt x="16" y="74"/>
                    </a:lnTo>
                    <a:lnTo>
                      <a:pt x="17" y="73"/>
                    </a:lnTo>
                    <a:lnTo>
                      <a:pt x="17" y="73"/>
                    </a:lnTo>
                    <a:lnTo>
                      <a:pt x="17" y="73"/>
                    </a:lnTo>
                    <a:lnTo>
                      <a:pt x="17" y="72"/>
                    </a:lnTo>
                    <a:lnTo>
                      <a:pt x="17" y="71"/>
                    </a:lnTo>
                    <a:lnTo>
                      <a:pt x="18" y="65"/>
                    </a:lnTo>
                    <a:lnTo>
                      <a:pt x="16" y="62"/>
                    </a:lnTo>
                    <a:lnTo>
                      <a:pt x="17" y="61"/>
                    </a:lnTo>
                    <a:lnTo>
                      <a:pt x="17" y="56"/>
                    </a:lnTo>
                    <a:lnTo>
                      <a:pt x="17" y="56"/>
                    </a:lnTo>
                    <a:lnTo>
                      <a:pt x="17" y="55"/>
                    </a:lnTo>
                    <a:lnTo>
                      <a:pt x="16" y="54"/>
                    </a:lnTo>
                    <a:lnTo>
                      <a:pt x="16" y="54"/>
                    </a:lnTo>
                    <a:lnTo>
                      <a:pt x="16" y="53"/>
                    </a:lnTo>
                    <a:lnTo>
                      <a:pt x="16" y="53"/>
                    </a:lnTo>
                    <a:lnTo>
                      <a:pt x="17" y="53"/>
                    </a:lnTo>
                    <a:lnTo>
                      <a:pt x="18" y="53"/>
                    </a:lnTo>
                    <a:lnTo>
                      <a:pt x="22" y="49"/>
                    </a:lnTo>
                    <a:lnTo>
                      <a:pt x="23" y="48"/>
                    </a:lnTo>
                    <a:lnTo>
                      <a:pt x="24" y="48"/>
                    </a:lnTo>
                    <a:lnTo>
                      <a:pt x="24" y="46"/>
                    </a:lnTo>
                    <a:lnTo>
                      <a:pt x="25" y="45"/>
                    </a:lnTo>
                    <a:lnTo>
                      <a:pt x="25" y="43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7" y="37"/>
                    </a:lnTo>
                    <a:lnTo>
                      <a:pt x="27" y="36"/>
                    </a:lnTo>
                    <a:lnTo>
                      <a:pt x="27" y="32"/>
                    </a:lnTo>
                    <a:lnTo>
                      <a:pt x="28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5" y="30"/>
                    </a:lnTo>
                    <a:lnTo>
                      <a:pt x="25" y="29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4" y="27"/>
                    </a:lnTo>
                    <a:lnTo>
                      <a:pt x="24" y="26"/>
                    </a:lnTo>
                    <a:lnTo>
                      <a:pt x="25" y="26"/>
                    </a:lnTo>
                    <a:lnTo>
                      <a:pt x="26" y="25"/>
                    </a:lnTo>
                    <a:lnTo>
                      <a:pt x="27" y="25"/>
                    </a:lnTo>
                    <a:lnTo>
                      <a:pt x="28" y="23"/>
                    </a:lnTo>
                    <a:lnTo>
                      <a:pt x="30" y="23"/>
                    </a:lnTo>
                    <a:lnTo>
                      <a:pt x="31" y="22"/>
                    </a:lnTo>
                    <a:lnTo>
                      <a:pt x="31" y="22"/>
                    </a:lnTo>
                    <a:lnTo>
                      <a:pt x="31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3" y="21"/>
                    </a:lnTo>
                    <a:lnTo>
                      <a:pt x="32" y="20"/>
                    </a:lnTo>
                    <a:lnTo>
                      <a:pt x="32" y="20"/>
                    </a:lnTo>
                    <a:lnTo>
                      <a:pt x="32" y="19"/>
                    </a:lnTo>
                    <a:lnTo>
                      <a:pt x="31" y="18"/>
                    </a:lnTo>
                    <a:lnTo>
                      <a:pt x="30" y="18"/>
                    </a:lnTo>
                    <a:lnTo>
                      <a:pt x="25" y="14"/>
                    </a:lnTo>
                    <a:lnTo>
                      <a:pt x="24" y="13"/>
                    </a:lnTo>
                    <a:lnTo>
                      <a:pt x="26" y="13"/>
                    </a:lnTo>
                    <a:lnTo>
                      <a:pt x="27" y="14"/>
                    </a:lnTo>
                    <a:lnTo>
                      <a:pt x="32" y="17"/>
                    </a:lnTo>
                    <a:lnTo>
                      <a:pt x="35" y="18"/>
                    </a:lnTo>
                    <a:lnTo>
                      <a:pt x="35" y="18"/>
                    </a:lnTo>
                    <a:lnTo>
                      <a:pt x="38" y="19"/>
                    </a:lnTo>
                    <a:lnTo>
                      <a:pt x="38" y="20"/>
                    </a:lnTo>
                    <a:lnTo>
                      <a:pt x="36" y="20"/>
                    </a:lnTo>
                    <a:lnTo>
                      <a:pt x="36" y="21"/>
                    </a:lnTo>
                    <a:lnTo>
                      <a:pt x="38" y="21"/>
                    </a:lnTo>
                    <a:lnTo>
                      <a:pt x="36" y="21"/>
                    </a:lnTo>
                    <a:lnTo>
                      <a:pt x="36" y="21"/>
                    </a:lnTo>
                    <a:lnTo>
                      <a:pt x="38" y="22"/>
                    </a:lnTo>
                    <a:lnTo>
                      <a:pt x="41" y="21"/>
                    </a:lnTo>
                    <a:lnTo>
                      <a:pt x="47" y="20"/>
                    </a:lnTo>
                    <a:lnTo>
                      <a:pt x="48" y="20"/>
                    </a:lnTo>
                    <a:lnTo>
                      <a:pt x="51" y="20"/>
                    </a:lnTo>
                    <a:lnTo>
                      <a:pt x="55" y="22"/>
                    </a:lnTo>
                    <a:lnTo>
                      <a:pt x="58" y="22"/>
                    </a:lnTo>
                    <a:lnTo>
                      <a:pt x="58" y="22"/>
                    </a:lnTo>
                    <a:lnTo>
                      <a:pt x="53" y="20"/>
                    </a:lnTo>
                    <a:lnTo>
                      <a:pt x="52" y="19"/>
                    </a:lnTo>
                    <a:lnTo>
                      <a:pt x="51" y="19"/>
                    </a:lnTo>
                    <a:lnTo>
                      <a:pt x="51" y="19"/>
                    </a:lnTo>
                    <a:lnTo>
                      <a:pt x="50" y="19"/>
                    </a:lnTo>
                    <a:lnTo>
                      <a:pt x="49" y="18"/>
                    </a:lnTo>
                    <a:lnTo>
                      <a:pt x="49" y="18"/>
                    </a:lnTo>
                    <a:lnTo>
                      <a:pt x="49" y="18"/>
                    </a:lnTo>
                    <a:lnTo>
                      <a:pt x="48" y="18"/>
                    </a:lnTo>
                    <a:lnTo>
                      <a:pt x="48" y="18"/>
                    </a:lnTo>
                    <a:lnTo>
                      <a:pt x="47" y="18"/>
                    </a:lnTo>
                    <a:lnTo>
                      <a:pt x="47" y="18"/>
                    </a:lnTo>
                    <a:lnTo>
                      <a:pt x="47" y="18"/>
                    </a:lnTo>
                    <a:lnTo>
                      <a:pt x="47" y="19"/>
                    </a:lnTo>
                    <a:lnTo>
                      <a:pt x="45" y="18"/>
                    </a:lnTo>
                    <a:lnTo>
                      <a:pt x="45" y="18"/>
                    </a:lnTo>
                    <a:lnTo>
                      <a:pt x="43" y="18"/>
                    </a:lnTo>
                    <a:lnTo>
                      <a:pt x="43" y="18"/>
                    </a:lnTo>
                    <a:lnTo>
                      <a:pt x="39" y="14"/>
                    </a:lnTo>
                    <a:lnTo>
                      <a:pt x="36" y="13"/>
                    </a:lnTo>
                    <a:lnTo>
                      <a:pt x="36" y="13"/>
                    </a:lnTo>
                    <a:lnTo>
                      <a:pt x="36" y="12"/>
                    </a:lnTo>
                    <a:lnTo>
                      <a:pt x="33" y="11"/>
                    </a:lnTo>
                    <a:lnTo>
                      <a:pt x="32" y="11"/>
                    </a:lnTo>
                    <a:lnTo>
                      <a:pt x="31" y="11"/>
                    </a:lnTo>
                    <a:lnTo>
                      <a:pt x="32" y="12"/>
                    </a:lnTo>
                    <a:lnTo>
                      <a:pt x="32" y="12"/>
                    </a:lnTo>
                    <a:lnTo>
                      <a:pt x="33" y="13"/>
                    </a:lnTo>
                    <a:lnTo>
                      <a:pt x="33" y="13"/>
                    </a:lnTo>
                    <a:lnTo>
                      <a:pt x="33" y="14"/>
                    </a:lnTo>
                    <a:lnTo>
                      <a:pt x="32" y="14"/>
                    </a:lnTo>
                    <a:lnTo>
                      <a:pt x="32" y="14"/>
                    </a:lnTo>
                    <a:lnTo>
                      <a:pt x="31" y="14"/>
                    </a:lnTo>
                    <a:lnTo>
                      <a:pt x="30" y="13"/>
                    </a:lnTo>
                    <a:lnTo>
                      <a:pt x="27" y="11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27" y="11"/>
                    </a:lnTo>
                    <a:lnTo>
                      <a:pt x="28" y="12"/>
                    </a:lnTo>
                    <a:lnTo>
                      <a:pt x="28" y="13"/>
                    </a:lnTo>
                    <a:lnTo>
                      <a:pt x="27" y="13"/>
                    </a:lnTo>
                    <a:lnTo>
                      <a:pt x="26" y="12"/>
                    </a:lnTo>
                    <a:lnTo>
                      <a:pt x="23" y="11"/>
                    </a:lnTo>
                    <a:lnTo>
                      <a:pt x="21" y="9"/>
                    </a:lnTo>
                    <a:lnTo>
                      <a:pt x="19" y="9"/>
                    </a:lnTo>
                    <a:lnTo>
                      <a:pt x="19" y="9"/>
                    </a:lnTo>
                    <a:lnTo>
                      <a:pt x="19" y="7"/>
                    </a:lnTo>
                    <a:lnTo>
                      <a:pt x="18" y="7"/>
                    </a:lnTo>
                    <a:lnTo>
                      <a:pt x="18" y="9"/>
                    </a:lnTo>
                    <a:lnTo>
                      <a:pt x="18" y="7"/>
                    </a:lnTo>
                    <a:lnTo>
                      <a:pt x="17" y="7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6" y="5"/>
                    </a:lnTo>
                    <a:lnTo>
                      <a:pt x="16" y="4"/>
                    </a:lnTo>
                    <a:lnTo>
                      <a:pt x="16" y="3"/>
                    </a:lnTo>
                    <a:lnTo>
                      <a:pt x="17" y="3"/>
                    </a:lnTo>
                    <a:lnTo>
                      <a:pt x="19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25" y="1"/>
                    </a:lnTo>
                    <a:lnTo>
                      <a:pt x="27" y="0"/>
                    </a:lnTo>
                    <a:lnTo>
                      <a:pt x="28" y="0"/>
                    </a:lnTo>
                    <a:lnTo>
                      <a:pt x="28" y="1"/>
                    </a:lnTo>
                    <a:lnTo>
                      <a:pt x="28" y="2"/>
                    </a:lnTo>
                    <a:lnTo>
                      <a:pt x="28" y="3"/>
                    </a:lnTo>
                    <a:lnTo>
                      <a:pt x="30" y="3"/>
                    </a:lnTo>
                    <a:lnTo>
                      <a:pt x="30" y="3"/>
                    </a:lnTo>
                    <a:lnTo>
                      <a:pt x="31" y="3"/>
                    </a:lnTo>
                    <a:lnTo>
                      <a:pt x="32" y="3"/>
                    </a:lnTo>
                    <a:lnTo>
                      <a:pt x="32" y="4"/>
                    </a:lnTo>
                    <a:lnTo>
                      <a:pt x="32" y="4"/>
                    </a:lnTo>
                    <a:lnTo>
                      <a:pt x="33" y="4"/>
                    </a:lnTo>
                    <a:lnTo>
                      <a:pt x="33" y="4"/>
                    </a:lnTo>
                    <a:lnTo>
                      <a:pt x="33" y="4"/>
                    </a:lnTo>
                    <a:lnTo>
                      <a:pt x="33" y="4"/>
                    </a:lnTo>
                    <a:lnTo>
                      <a:pt x="33" y="4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5" y="6"/>
                    </a:lnTo>
                    <a:lnTo>
                      <a:pt x="41" y="12"/>
                    </a:lnTo>
                    <a:lnTo>
                      <a:pt x="43" y="13"/>
                    </a:lnTo>
                    <a:lnTo>
                      <a:pt x="48" y="14"/>
                    </a:lnTo>
                    <a:lnTo>
                      <a:pt x="48" y="14"/>
                    </a:lnTo>
                    <a:lnTo>
                      <a:pt x="48" y="14"/>
                    </a:lnTo>
                    <a:lnTo>
                      <a:pt x="45" y="13"/>
                    </a:lnTo>
                    <a:lnTo>
                      <a:pt x="40" y="9"/>
                    </a:lnTo>
                    <a:lnTo>
                      <a:pt x="35" y="4"/>
                    </a:lnTo>
                    <a:lnTo>
                      <a:pt x="33" y="3"/>
                    </a:lnTo>
                    <a:lnTo>
                      <a:pt x="30" y="2"/>
                    </a:lnTo>
                    <a:lnTo>
                      <a:pt x="30" y="2"/>
                    </a:lnTo>
                    <a:lnTo>
                      <a:pt x="30" y="1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35" y="0"/>
                    </a:lnTo>
                    <a:lnTo>
                      <a:pt x="36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45" y="12"/>
                    </a:lnTo>
                    <a:lnTo>
                      <a:pt x="47" y="13"/>
                    </a:lnTo>
                    <a:lnTo>
                      <a:pt x="49" y="1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  <p:sp>
            <p:nvSpPr>
              <p:cNvPr id="819" name="Freeform 200">
                <a:extLst>
                  <a:ext uri="{FF2B5EF4-FFF2-40B4-BE49-F238E27FC236}">
                    <a16:creationId xmlns:a16="http://schemas.microsoft.com/office/drawing/2014/main" id="{A040488A-08A7-C1E8-7C05-FB965D9B20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46190" y="3148161"/>
                <a:ext cx="42863" cy="74613"/>
              </a:xfrm>
              <a:custGeom>
                <a:avLst/>
                <a:gdLst>
                  <a:gd name="T0" fmla="*/ 26 w 27"/>
                  <a:gd name="T1" fmla="*/ 44 h 47"/>
                  <a:gd name="T2" fmla="*/ 25 w 27"/>
                  <a:gd name="T3" fmla="*/ 44 h 47"/>
                  <a:gd name="T4" fmla="*/ 25 w 27"/>
                  <a:gd name="T5" fmla="*/ 42 h 47"/>
                  <a:gd name="T6" fmla="*/ 25 w 27"/>
                  <a:gd name="T7" fmla="*/ 42 h 47"/>
                  <a:gd name="T8" fmla="*/ 26 w 27"/>
                  <a:gd name="T9" fmla="*/ 44 h 47"/>
                  <a:gd name="T10" fmla="*/ 26 w 27"/>
                  <a:gd name="T11" fmla="*/ 41 h 47"/>
                  <a:gd name="T12" fmla="*/ 27 w 27"/>
                  <a:gd name="T13" fmla="*/ 40 h 47"/>
                  <a:gd name="T14" fmla="*/ 25 w 27"/>
                  <a:gd name="T15" fmla="*/ 38 h 47"/>
                  <a:gd name="T16" fmla="*/ 25 w 27"/>
                  <a:gd name="T17" fmla="*/ 39 h 47"/>
                  <a:gd name="T18" fmla="*/ 24 w 27"/>
                  <a:gd name="T19" fmla="*/ 40 h 47"/>
                  <a:gd name="T20" fmla="*/ 22 w 27"/>
                  <a:gd name="T21" fmla="*/ 41 h 47"/>
                  <a:gd name="T22" fmla="*/ 24 w 27"/>
                  <a:gd name="T23" fmla="*/ 44 h 47"/>
                  <a:gd name="T24" fmla="*/ 24 w 27"/>
                  <a:gd name="T25" fmla="*/ 45 h 47"/>
                  <a:gd name="T26" fmla="*/ 24 w 27"/>
                  <a:gd name="T27" fmla="*/ 45 h 47"/>
                  <a:gd name="T28" fmla="*/ 22 w 27"/>
                  <a:gd name="T29" fmla="*/ 47 h 47"/>
                  <a:gd name="T30" fmla="*/ 21 w 27"/>
                  <a:gd name="T31" fmla="*/ 46 h 47"/>
                  <a:gd name="T32" fmla="*/ 22 w 27"/>
                  <a:gd name="T33" fmla="*/ 44 h 47"/>
                  <a:gd name="T34" fmla="*/ 21 w 27"/>
                  <a:gd name="T35" fmla="*/ 41 h 47"/>
                  <a:gd name="T36" fmla="*/ 22 w 27"/>
                  <a:gd name="T37" fmla="*/ 39 h 47"/>
                  <a:gd name="T38" fmla="*/ 25 w 27"/>
                  <a:gd name="T39" fmla="*/ 38 h 47"/>
                  <a:gd name="T40" fmla="*/ 26 w 27"/>
                  <a:gd name="T41" fmla="*/ 38 h 47"/>
                  <a:gd name="T42" fmla="*/ 24 w 27"/>
                  <a:gd name="T43" fmla="*/ 36 h 47"/>
                  <a:gd name="T44" fmla="*/ 25 w 27"/>
                  <a:gd name="T45" fmla="*/ 36 h 47"/>
                  <a:gd name="T46" fmla="*/ 2 w 27"/>
                  <a:gd name="T47" fmla="*/ 11 h 47"/>
                  <a:gd name="T48" fmla="*/ 1 w 27"/>
                  <a:gd name="T49" fmla="*/ 8 h 47"/>
                  <a:gd name="T50" fmla="*/ 2 w 27"/>
                  <a:gd name="T51" fmla="*/ 8 h 47"/>
                  <a:gd name="T52" fmla="*/ 7 w 27"/>
                  <a:gd name="T53" fmla="*/ 3 h 47"/>
                  <a:gd name="T54" fmla="*/ 8 w 27"/>
                  <a:gd name="T55" fmla="*/ 3 h 47"/>
                  <a:gd name="T56" fmla="*/ 10 w 27"/>
                  <a:gd name="T57" fmla="*/ 4 h 47"/>
                  <a:gd name="T58" fmla="*/ 13 w 27"/>
                  <a:gd name="T59" fmla="*/ 3 h 47"/>
                  <a:gd name="T60" fmla="*/ 13 w 27"/>
                  <a:gd name="T61" fmla="*/ 5 h 47"/>
                  <a:gd name="T62" fmla="*/ 13 w 27"/>
                  <a:gd name="T63" fmla="*/ 6 h 47"/>
                  <a:gd name="T64" fmla="*/ 13 w 27"/>
                  <a:gd name="T65" fmla="*/ 8 h 47"/>
                  <a:gd name="T66" fmla="*/ 15 w 27"/>
                  <a:gd name="T67" fmla="*/ 7 h 47"/>
                  <a:gd name="T68" fmla="*/ 16 w 27"/>
                  <a:gd name="T69" fmla="*/ 11 h 47"/>
                  <a:gd name="T70" fmla="*/ 15 w 27"/>
                  <a:gd name="T71" fmla="*/ 15 h 47"/>
                  <a:gd name="T72" fmla="*/ 13 w 27"/>
                  <a:gd name="T73" fmla="*/ 30 h 47"/>
                  <a:gd name="T74" fmla="*/ 11 w 27"/>
                  <a:gd name="T75" fmla="*/ 31 h 47"/>
                  <a:gd name="T76" fmla="*/ 8 w 27"/>
                  <a:gd name="T77" fmla="*/ 25 h 47"/>
                  <a:gd name="T78" fmla="*/ 7 w 27"/>
                  <a:gd name="T79" fmla="*/ 17 h 47"/>
                  <a:gd name="T80" fmla="*/ 7 w 27"/>
                  <a:gd name="T81" fmla="*/ 13 h 47"/>
                  <a:gd name="T82" fmla="*/ 4 w 27"/>
                  <a:gd name="T83" fmla="*/ 8 h 47"/>
                  <a:gd name="T84" fmla="*/ 6 w 27"/>
                  <a:gd name="T85" fmla="*/ 4 h 47"/>
                  <a:gd name="T86" fmla="*/ 18 w 27"/>
                  <a:gd name="T87" fmla="*/ 4 h 47"/>
                  <a:gd name="T88" fmla="*/ 18 w 27"/>
                  <a:gd name="T89" fmla="*/ 6 h 47"/>
                  <a:gd name="T90" fmla="*/ 16 w 27"/>
                  <a:gd name="T91" fmla="*/ 3 h 47"/>
                  <a:gd name="T92" fmla="*/ 15 w 27"/>
                  <a:gd name="T93" fmla="*/ 3 h 47"/>
                  <a:gd name="T94" fmla="*/ 16 w 27"/>
                  <a:gd name="T95" fmla="*/ 0 h 47"/>
                  <a:gd name="T96" fmla="*/ 17 w 27"/>
                  <a:gd name="T97" fmla="*/ 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7" h="47">
                    <a:moveTo>
                      <a:pt x="26" y="44"/>
                    </a:moveTo>
                    <a:lnTo>
                      <a:pt x="26" y="44"/>
                    </a:lnTo>
                    <a:lnTo>
                      <a:pt x="26" y="44"/>
                    </a:lnTo>
                    <a:lnTo>
                      <a:pt x="26" y="44"/>
                    </a:lnTo>
                    <a:lnTo>
                      <a:pt x="25" y="44"/>
                    </a:lnTo>
                    <a:lnTo>
                      <a:pt x="25" y="44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5" y="42"/>
                    </a:lnTo>
                    <a:lnTo>
                      <a:pt x="25" y="42"/>
                    </a:lnTo>
                    <a:lnTo>
                      <a:pt x="25" y="42"/>
                    </a:lnTo>
                    <a:lnTo>
                      <a:pt x="25" y="42"/>
                    </a:lnTo>
                    <a:lnTo>
                      <a:pt x="26" y="42"/>
                    </a:lnTo>
                    <a:lnTo>
                      <a:pt x="26" y="42"/>
                    </a:lnTo>
                    <a:lnTo>
                      <a:pt x="26" y="44"/>
                    </a:lnTo>
                    <a:close/>
                    <a:moveTo>
                      <a:pt x="26" y="41"/>
                    </a:moveTo>
                    <a:lnTo>
                      <a:pt x="26" y="41"/>
                    </a:lnTo>
                    <a:lnTo>
                      <a:pt x="26" y="41"/>
                    </a:lnTo>
                    <a:lnTo>
                      <a:pt x="26" y="40"/>
                    </a:lnTo>
                    <a:lnTo>
                      <a:pt x="26" y="40"/>
                    </a:lnTo>
                    <a:lnTo>
                      <a:pt x="27" y="40"/>
                    </a:lnTo>
                    <a:lnTo>
                      <a:pt x="26" y="41"/>
                    </a:lnTo>
                    <a:close/>
                    <a:moveTo>
                      <a:pt x="26" y="38"/>
                    </a:moveTo>
                    <a:lnTo>
                      <a:pt x="25" y="38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5" y="40"/>
                    </a:lnTo>
                    <a:lnTo>
                      <a:pt x="25" y="40"/>
                    </a:lnTo>
                    <a:lnTo>
                      <a:pt x="24" y="40"/>
                    </a:lnTo>
                    <a:lnTo>
                      <a:pt x="24" y="40"/>
                    </a:lnTo>
                    <a:lnTo>
                      <a:pt x="24" y="41"/>
                    </a:lnTo>
                    <a:lnTo>
                      <a:pt x="22" y="41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4" y="44"/>
                    </a:lnTo>
                    <a:lnTo>
                      <a:pt x="24" y="45"/>
                    </a:lnTo>
                    <a:lnTo>
                      <a:pt x="24" y="45"/>
                    </a:lnTo>
                    <a:lnTo>
                      <a:pt x="24" y="45"/>
                    </a:lnTo>
                    <a:lnTo>
                      <a:pt x="24" y="45"/>
                    </a:lnTo>
                    <a:lnTo>
                      <a:pt x="22" y="46"/>
                    </a:lnTo>
                    <a:lnTo>
                      <a:pt x="22" y="46"/>
                    </a:lnTo>
                    <a:lnTo>
                      <a:pt x="22" y="47"/>
                    </a:lnTo>
                    <a:lnTo>
                      <a:pt x="22" y="47"/>
                    </a:lnTo>
                    <a:lnTo>
                      <a:pt x="22" y="47"/>
                    </a:lnTo>
                    <a:lnTo>
                      <a:pt x="21" y="46"/>
                    </a:lnTo>
                    <a:lnTo>
                      <a:pt x="21" y="46"/>
                    </a:lnTo>
                    <a:lnTo>
                      <a:pt x="22" y="45"/>
                    </a:lnTo>
                    <a:lnTo>
                      <a:pt x="22" y="44"/>
                    </a:lnTo>
                    <a:lnTo>
                      <a:pt x="22" y="42"/>
                    </a:lnTo>
                    <a:lnTo>
                      <a:pt x="21" y="42"/>
                    </a:lnTo>
                    <a:lnTo>
                      <a:pt x="21" y="41"/>
                    </a:lnTo>
                    <a:lnTo>
                      <a:pt x="21" y="40"/>
                    </a:lnTo>
                    <a:lnTo>
                      <a:pt x="22" y="40"/>
                    </a:lnTo>
                    <a:lnTo>
                      <a:pt x="22" y="39"/>
                    </a:lnTo>
                    <a:lnTo>
                      <a:pt x="24" y="38"/>
                    </a:lnTo>
                    <a:lnTo>
                      <a:pt x="24" y="38"/>
                    </a:lnTo>
                    <a:lnTo>
                      <a:pt x="25" y="38"/>
                    </a:lnTo>
                    <a:lnTo>
                      <a:pt x="25" y="37"/>
                    </a:lnTo>
                    <a:lnTo>
                      <a:pt x="26" y="37"/>
                    </a:lnTo>
                    <a:lnTo>
                      <a:pt x="26" y="38"/>
                    </a:lnTo>
                    <a:close/>
                    <a:moveTo>
                      <a:pt x="25" y="36"/>
                    </a:moveTo>
                    <a:lnTo>
                      <a:pt x="24" y="36"/>
                    </a:lnTo>
                    <a:lnTo>
                      <a:pt x="24" y="36"/>
                    </a:lnTo>
                    <a:lnTo>
                      <a:pt x="25" y="36"/>
                    </a:lnTo>
                    <a:lnTo>
                      <a:pt x="25" y="36"/>
                    </a:lnTo>
                    <a:lnTo>
                      <a:pt x="25" y="36"/>
                    </a:lnTo>
                    <a:close/>
                    <a:moveTo>
                      <a:pt x="3" y="11"/>
                    </a:moveTo>
                    <a:lnTo>
                      <a:pt x="3" y="11"/>
                    </a:lnTo>
                    <a:lnTo>
                      <a:pt x="2" y="11"/>
                    </a:lnTo>
                    <a:lnTo>
                      <a:pt x="1" y="11"/>
                    </a:lnTo>
                    <a:lnTo>
                      <a:pt x="0" y="10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3" y="11"/>
                    </a:lnTo>
                    <a:close/>
                    <a:moveTo>
                      <a:pt x="7" y="3"/>
                    </a:moveTo>
                    <a:lnTo>
                      <a:pt x="7" y="3"/>
                    </a:lnTo>
                    <a:lnTo>
                      <a:pt x="7" y="3"/>
                    </a:lnTo>
                    <a:lnTo>
                      <a:pt x="8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2" y="3"/>
                    </a:lnTo>
                    <a:lnTo>
                      <a:pt x="13" y="3"/>
                    </a:lnTo>
                    <a:lnTo>
                      <a:pt x="13" y="4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1" y="6"/>
                    </a:lnTo>
                    <a:lnTo>
                      <a:pt x="10" y="6"/>
                    </a:lnTo>
                    <a:lnTo>
                      <a:pt x="13" y="8"/>
                    </a:lnTo>
                    <a:lnTo>
                      <a:pt x="13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6" y="10"/>
                    </a:lnTo>
                    <a:lnTo>
                      <a:pt x="16" y="10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15" y="12"/>
                    </a:lnTo>
                    <a:lnTo>
                      <a:pt x="15" y="15"/>
                    </a:lnTo>
                    <a:lnTo>
                      <a:pt x="15" y="22"/>
                    </a:lnTo>
                    <a:lnTo>
                      <a:pt x="13" y="29"/>
                    </a:lnTo>
                    <a:lnTo>
                      <a:pt x="13" y="30"/>
                    </a:lnTo>
                    <a:lnTo>
                      <a:pt x="11" y="33"/>
                    </a:lnTo>
                    <a:lnTo>
                      <a:pt x="11" y="33"/>
                    </a:lnTo>
                    <a:lnTo>
                      <a:pt x="11" y="31"/>
                    </a:lnTo>
                    <a:lnTo>
                      <a:pt x="10" y="29"/>
                    </a:lnTo>
                    <a:lnTo>
                      <a:pt x="9" y="27"/>
                    </a:lnTo>
                    <a:lnTo>
                      <a:pt x="8" y="25"/>
                    </a:lnTo>
                    <a:lnTo>
                      <a:pt x="6" y="22"/>
                    </a:lnTo>
                    <a:lnTo>
                      <a:pt x="6" y="20"/>
                    </a:lnTo>
                    <a:lnTo>
                      <a:pt x="7" y="17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7" y="13"/>
                    </a:lnTo>
                    <a:lnTo>
                      <a:pt x="6" y="11"/>
                    </a:lnTo>
                    <a:lnTo>
                      <a:pt x="4" y="10"/>
                    </a:lnTo>
                    <a:lnTo>
                      <a:pt x="4" y="8"/>
                    </a:lnTo>
                    <a:lnTo>
                      <a:pt x="4" y="7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7" y="3"/>
                    </a:lnTo>
                    <a:close/>
                    <a:moveTo>
                      <a:pt x="17" y="3"/>
                    </a:moveTo>
                    <a:lnTo>
                      <a:pt x="18" y="4"/>
                    </a:lnTo>
                    <a:lnTo>
                      <a:pt x="18" y="4"/>
                    </a:lnTo>
                    <a:lnTo>
                      <a:pt x="18" y="5"/>
                    </a:lnTo>
                    <a:lnTo>
                      <a:pt x="18" y="6"/>
                    </a:lnTo>
                    <a:lnTo>
                      <a:pt x="17" y="5"/>
                    </a:lnTo>
                    <a:lnTo>
                      <a:pt x="17" y="4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3" y="2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900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005BAFF-2328-15FC-B7EB-D78FB6EDA784}"/>
                </a:ext>
              </a:extLst>
            </p:cNvPr>
            <p:cNvGrpSpPr/>
            <p:nvPr/>
          </p:nvGrpSpPr>
          <p:grpSpPr>
            <a:xfrm>
              <a:off x="1745902" y="1085999"/>
              <a:ext cx="5451475" cy="3871912"/>
              <a:chOff x="1745902" y="1085999"/>
              <a:chExt cx="5451475" cy="3871912"/>
            </a:xfrm>
          </p:grpSpPr>
          <p:sp>
            <p:nvSpPr>
              <p:cNvPr id="820" name="Rectangle 201">
                <a:extLst>
                  <a:ext uri="{FF2B5EF4-FFF2-40B4-BE49-F238E27FC236}">
                    <a16:creationId xmlns:a16="http://schemas.microsoft.com/office/drawing/2014/main" id="{B9147F0D-759D-9D29-2510-E23999BAE0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06827" y="3467249"/>
                <a:ext cx="1587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India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1" name="Rectangle 202">
                <a:extLst>
                  <a:ext uri="{FF2B5EF4-FFF2-40B4-BE49-F238E27FC236}">
                    <a16:creationId xmlns:a16="http://schemas.microsoft.com/office/drawing/2014/main" id="{B6938A80-2BE5-7F6E-9F36-A6DFF5EB3A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9240" y="2405211"/>
                <a:ext cx="1333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Iran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2" name="Rectangle 203">
                <a:extLst>
                  <a:ext uri="{FF2B5EF4-FFF2-40B4-BE49-F238E27FC236}">
                    <a16:creationId xmlns:a16="http://schemas.microsoft.com/office/drawing/2014/main" id="{E4C986EC-6831-EEB6-C9B0-C29AC49751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08440" y="1809899"/>
                <a:ext cx="1746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China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3" name="Rectangle 204">
                <a:extLst>
                  <a:ext uri="{FF2B5EF4-FFF2-40B4-BE49-F238E27FC236}">
                    <a16:creationId xmlns:a16="http://schemas.microsoft.com/office/drawing/2014/main" id="{386D4B41-B144-F989-F5C5-622C49EC62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6902" y="4162574"/>
                <a:ext cx="1905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Sudan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4" name="Rectangle 205">
                <a:extLst>
                  <a:ext uri="{FF2B5EF4-FFF2-40B4-BE49-F238E27FC236}">
                    <a16:creationId xmlns:a16="http://schemas.microsoft.com/office/drawing/2014/main" id="{34314982-54D5-9A81-CE63-C26C15C2A0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7840" y="3083074"/>
                <a:ext cx="1746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Egypt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5" name="Rectangle 206">
                <a:extLst>
                  <a:ext uri="{FF2B5EF4-FFF2-40B4-BE49-F238E27FC236}">
                    <a16:creationId xmlns:a16="http://schemas.microsoft.com/office/drawing/2014/main" id="{894C2E93-C1E1-3808-8EF7-DC991DE0FA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2827" y="1671786"/>
                <a:ext cx="2063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Turkey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6" name="Rectangle 207">
                <a:extLst>
                  <a:ext uri="{FF2B5EF4-FFF2-40B4-BE49-F238E27FC236}">
                    <a16:creationId xmlns:a16="http://schemas.microsoft.com/office/drawing/2014/main" id="{46AACCA0-4342-2168-A407-CEA85698B2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23877" y="3322786"/>
                <a:ext cx="3524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Saudi Arabia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7" name="Rectangle 208">
                <a:extLst>
                  <a:ext uri="{FF2B5EF4-FFF2-40B4-BE49-F238E27FC236}">
                    <a16:creationId xmlns:a16="http://schemas.microsoft.com/office/drawing/2014/main" id="{26610A8E-A512-19B2-B3E7-20DCD06672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4977" y="2365524"/>
                <a:ext cx="1333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Iraq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9" name="Rectangle 210">
                <a:extLst>
                  <a:ext uri="{FF2B5EF4-FFF2-40B4-BE49-F238E27FC236}">
                    <a16:creationId xmlns:a16="http://schemas.microsoft.com/office/drawing/2014/main" id="{CC5E8928-4008-307A-CCC7-AC1C2E2CE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8090" y="2275036"/>
                <a:ext cx="3365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Afghanistan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0" name="Rectangle 211">
                <a:extLst>
                  <a:ext uri="{FF2B5EF4-FFF2-40B4-BE49-F238E27FC236}">
                    <a16:creationId xmlns:a16="http://schemas.microsoft.com/office/drawing/2014/main" id="{2D89E5E1-0BD5-C477-3054-C0D419E2F4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2065" y="4665811"/>
                <a:ext cx="2413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Ethiopia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1" name="Rectangle 212">
                <a:extLst>
                  <a:ext uri="{FF2B5EF4-FFF2-40B4-BE49-F238E27FC236}">
                    <a16:creationId xmlns:a16="http://schemas.microsoft.com/office/drawing/2014/main" id="{96A19F67-DAB0-C351-B09A-23383AF468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6777" y="4164161"/>
                <a:ext cx="2095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Yemen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2" name="Rectangle 213">
                <a:extLst>
                  <a:ext uri="{FF2B5EF4-FFF2-40B4-BE49-F238E27FC236}">
                    <a16:creationId xmlns:a16="http://schemas.microsoft.com/office/drawing/2014/main" id="{5C62C259-635B-75E1-4996-F506B80D16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19340" y="1343174"/>
                <a:ext cx="3111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Uzbekistan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3" name="Rectangle 214">
                <a:extLst>
                  <a:ext uri="{FF2B5EF4-FFF2-40B4-BE49-F238E27FC236}">
                    <a16:creationId xmlns:a16="http://schemas.microsoft.com/office/drawing/2014/main" id="{40E536EA-5701-BF3C-1B08-B62D0B1F03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6277" y="1087586"/>
                <a:ext cx="3206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Kazakhstan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4" name="Rectangle 215">
                <a:extLst>
                  <a:ext uri="{FF2B5EF4-FFF2-40B4-BE49-F238E27FC236}">
                    <a16:creationId xmlns:a16="http://schemas.microsoft.com/office/drawing/2014/main" id="{0F283A03-53B2-5683-BC9D-EBE4A68773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8315" y="3697436"/>
                <a:ext cx="1873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Oman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5" name="Rectangle 216">
                <a:extLst>
                  <a:ext uri="{FF2B5EF4-FFF2-40B4-BE49-F238E27FC236}">
                    <a16:creationId xmlns:a16="http://schemas.microsoft.com/office/drawing/2014/main" id="{D8B806BF-A718-46BF-EEBD-74A247D713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2390" y="2143274"/>
                <a:ext cx="1555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Syria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6" name="Rectangle 217">
                <a:extLst>
                  <a:ext uri="{FF2B5EF4-FFF2-40B4-BE49-F238E27FC236}">
                    <a16:creationId xmlns:a16="http://schemas.microsoft.com/office/drawing/2014/main" id="{EB4E18BA-286D-D975-879F-544EA0A0CB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6740" y="1652736"/>
                <a:ext cx="3841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Turkmenistan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7" name="Rectangle 218">
                <a:extLst>
                  <a:ext uri="{FF2B5EF4-FFF2-40B4-BE49-F238E27FC236}">
                    <a16:creationId xmlns:a16="http://schemas.microsoft.com/office/drawing/2014/main" id="{759E6ADE-B3BC-58A7-BDC6-99777721A7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3090" y="1085999"/>
                <a:ext cx="1905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Russia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8" name="Rectangle 219">
                <a:extLst>
                  <a:ext uri="{FF2B5EF4-FFF2-40B4-BE49-F238E27FC236}">
                    <a16:creationId xmlns:a16="http://schemas.microsoft.com/office/drawing/2014/main" id="{FF954A20-B62F-C9EE-81EC-95FE49824B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29002" y="1339999"/>
                <a:ext cx="3079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Kyrgyzstan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9" name="Rectangle 220">
                <a:extLst>
                  <a:ext uri="{FF2B5EF4-FFF2-40B4-BE49-F238E27FC236}">
                    <a16:creationId xmlns:a16="http://schemas.microsoft.com/office/drawing/2014/main" id="{C4B4ED0F-5FED-89EF-9FA7-23ED9D105A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0265" y="4773761"/>
                <a:ext cx="2317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Somalia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0" name="Rectangle 221">
                <a:extLst>
                  <a:ext uri="{FF2B5EF4-FFF2-40B4-BE49-F238E27FC236}">
                    <a16:creationId xmlns:a16="http://schemas.microsoft.com/office/drawing/2014/main" id="{6292379D-52F5-897F-4819-915EAD11ED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16402" y="2870349"/>
                <a:ext cx="1809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Nepal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2" name="Rectangle 223">
                <a:extLst>
                  <a:ext uri="{FF2B5EF4-FFF2-40B4-BE49-F238E27FC236}">
                    <a16:creationId xmlns:a16="http://schemas.microsoft.com/office/drawing/2014/main" id="{DD3697ED-7B86-1EB5-C975-340A45AD14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0077" y="4826149"/>
                <a:ext cx="2476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S. Sudan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3" name="Rectangle 224">
                <a:extLst>
                  <a:ext uri="{FF2B5EF4-FFF2-40B4-BE49-F238E27FC236}">
                    <a16:creationId xmlns:a16="http://schemas.microsoft.com/office/drawing/2014/main" id="{8D1DFDEB-0C02-A2D3-01E1-B56C156BDD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0952" y="4222899"/>
                <a:ext cx="2032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Eritrea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4" name="Rectangle 225">
                <a:extLst>
                  <a:ext uri="{FF2B5EF4-FFF2-40B4-BE49-F238E27FC236}">
                    <a16:creationId xmlns:a16="http://schemas.microsoft.com/office/drawing/2014/main" id="{D3403B9D-DC49-22D5-3B20-9BE51D6236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93827" y="1105049"/>
                <a:ext cx="3206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Kazakhstan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6" name="Rectangle 227">
                <a:extLst>
                  <a:ext uri="{FF2B5EF4-FFF2-40B4-BE49-F238E27FC236}">
                    <a16:creationId xmlns:a16="http://schemas.microsoft.com/office/drawing/2014/main" id="{56A35B4E-631A-EB1B-4ACE-54A7A61740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0065" y="1301899"/>
                <a:ext cx="2317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Georgia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7" name="Rectangle 228">
                <a:extLst>
                  <a:ext uri="{FF2B5EF4-FFF2-40B4-BE49-F238E27FC236}">
                    <a16:creationId xmlns:a16="http://schemas.microsoft.com/office/drawing/2014/main" id="{62E824C2-36E5-DAB8-CB86-7F6EEA1024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6140" y="1501924"/>
                <a:ext cx="3016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Azerbaijan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8" name="Rectangle 229">
                <a:extLst>
                  <a:ext uri="{FF2B5EF4-FFF2-40B4-BE49-F238E27FC236}">
                    <a16:creationId xmlns:a16="http://schemas.microsoft.com/office/drawing/2014/main" id="{4E48E80D-714B-B876-9A57-9592905C06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5902" y="1186011"/>
                <a:ext cx="2413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Bulgaria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9" name="Rectangle 230">
                <a:extLst>
                  <a:ext uri="{FF2B5EF4-FFF2-40B4-BE49-F238E27FC236}">
                    <a16:creationId xmlns:a16="http://schemas.microsoft.com/office/drawing/2014/main" id="{6DAA66A8-4DAA-2F66-7F39-53CAE2B437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87377" y="1514624"/>
                <a:ext cx="2508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Armenia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2" name="Rectangle 233">
                <a:extLst>
                  <a:ext uri="{FF2B5EF4-FFF2-40B4-BE49-F238E27FC236}">
                    <a16:creationId xmlns:a16="http://schemas.microsoft.com/office/drawing/2014/main" id="{C085BBB7-A8F3-7114-1F29-0EBC4B2C99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62065" y="3360886"/>
                <a:ext cx="5778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United Arab Emirates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3" name="Rectangle 234">
                <a:extLst>
                  <a:ext uri="{FF2B5EF4-FFF2-40B4-BE49-F238E27FC236}">
                    <a16:creationId xmlns:a16="http://schemas.microsoft.com/office/drawing/2014/main" id="{106C8C4E-2CD9-D88A-3936-F3E9448AF6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3602" y="2786211"/>
                <a:ext cx="2063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Kuwait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4" name="Rectangle 235">
                <a:extLst>
                  <a:ext uri="{FF2B5EF4-FFF2-40B4-BE49-F238E27FC236}">
                    <a16:creationId xmlns:a16="http://schemas.microsoft.com/office/drawing/2014/main" id="{7C59A246-C9EB-0A2B-B2C4-A75B490620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2115" y="4548336"/>
                <a:ext cx="2317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Djibouti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5" name="Rectangle 236">
                <a:extLst>
                  <a:ext uri="{FF2B5EF4-FFF2-40B4-BE49-F238E27FC236}">
                    <a16:creationId xmlns:a16="http://schemas.microsoft.com/office/drawing/2014/main" id="{5D9B4946-C573-CFFA-C1E4-7AFE65AD13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8727" y="3214836"/>
                <a:ext cx="1778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Qatar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6" name="Rectangle 237">
                <a:extLst>
                  <a:ext uri="{FF2B5EF4-FFF2-40B4-BE49-F238E27FC236}">
                    <a16:creationId xmlns:a16="http://schemas.microsoft.com/office/drawing/2014/main" id="{A1E479D5-5052-9A3F-7133-2470F09510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5577" y="4862661"/>
                <a:ext cx="2603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Sri Lanka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8" name="Rectangle 251">
                <a:extLst>
                  <a:ext uri="{FF2B5EF4-FFF2-40B4-BE49-F238E27FC236}">
                    <a16:creationId xmlns:a16="http://schemas.microsoft.com/office/drawing/2014/main" id="{2D6A7850-589C-2A98-B1E6-90ABF0B9FF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9352" y="3137048"/>
                <a:ext cx="2286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Bahrain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5" name="Rectangle 226">
                <a:extLst>
                  <a:ext uri="{FF2B5EF4-FFF2-40B4-BE49-F238E27FC236}">
                    <a16:creationId xmlns:a16="http://schemas.microsoft.com/office/drawing/2014/main" id="{3A89D01D-CE64-FC78-8D7C-345EDF01D3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2202" y="2621111"/>
                <a:ext cx="2032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Jordan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0" name="Rectangle 231">
                <a:extLst>
                  <a:ext uri="{FF2B5EF4-FFF2-40B4-BE49-F238E27FC236}">
                    <a16:creationId xmlns:a16="http://schemas.microsoft.com/office/drawing/2014/main" id="{C13B292C-AE49-A975-FF07-96CEDEFF60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1390" y="2597299"/>
                <a:ext cx="17145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Israel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7" name="Rectangle 238">
                <a:extLst>
                  <a:ext uri="{FF2B5EF4-FFF2-40B4-BE49-F238E27FC236}">
                    <a16:creationId xmlns:a16="http://schemas.microsoft.com/office/drawing/2014/main" id="{196594D7-CE34-A56F-0224-81D1FB31FB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22165" y="2148036"/>
                <a:ext cx="2063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Cyprus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8" name="Rectangle 239">
                <a:extLst>
                  <a:ext uri="{FF2B5EF4-FFF2-40B4-BE49-F238E27FC236}">
                    <a16:creationId xmlns:a16="http://schemas.microsoft.com/office/drawing/2014/main" id="{2FBDFC34-1F2D-E6F7-8A69-642249F53E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3940" y="2273449"/>
                <a:ext cx="254000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Lebanon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0" name="Rectangle 241">
                <a:extLst>
                  <a:ext uri="{FF2B5EF4-FFF2-40B4-BE49-F238E27FC236}">
                    <a16:creationId xmlns:a16="http://schemas.microsoft.com/office/drawing/2014/main" id="{787D56DD-CF1D-A63C-61FE-A2D56F5BD1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5677" y="2470299"/>
                <a:ext cx="26352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Palestine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8" name="Rectangle 209">
                <a:extLst>
                  <a:ext uri="{FF2B5EF4-FFF2-40B4-BE49-F238E27FC236}">
                    <a16:creationId xmlns:a16="http://schemas.microsoft.com/office/drawing/2014/main" id="{AD4329F2-7C3F-1AF0-6521-DC2372FAA1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60690" y="2698899"/>
                <a:ext cx="2444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Pakistan</a:t>
                </a:r>
                <a:endParaRPr kumimoji="0" lang="zh-CN" altLang="zh-CN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1" name="Rectangle 222">
                <a:extLst>
                  <a:ext uri="{FF2B5EF4-FFF2-40B4-BE49-F238E27FC236}">
                    <a16:creationId xmlns:a16="http://schemas.microsoft.com/office/drawing/2014/main" id="{F3B26A79-F374-38AD-B926-8C816DCE1E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82915" y="1682899"/>
                <a:ext cx="269875" cy="95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5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Tajikistan</a:t>
                </a:r>
                <a:endParaRPr kumimoji="0" lang="zh-CN" altLang="zh-CN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5" name="Rectangle 30">
              <a:extLst>
                <a:ext uri="{FF2B5EF4-FFF2-40B4-BE49-F238E27FC236}">
                  <a16:creationId xmlns:a16="http://schemas.microsoft.com/office/drawing/2014/main" id="{AB898B89-A213-FAB3-00C2-F023D73D0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0543" y="2975596"/>
              <a:ext cx="37830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Persian Gulf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6" name="Rectangle 30">
              <a:extLst>
                <a:ext uri="{FF2B5EF4-FFF2-40B4-BE49-F238E27FC236}">
                  <a16:creationId xmlns:a16="http://schemas.microsoft.com/office/drawing/2014/main" id="{2D2E8B41-2477-0188-135B-C6112BD1A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1322" y="3397449"/>
              <a:ext cx="41838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Gulf of Oman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7" name="Rectangle 30">
              <a:extLst>
                <a:ext uri="{FF2B5EF4-FFF2-40B4-BE49-F238E27FC236}">
                  <a16:creationId xmlns:a16="http://schemas.microsoft.com/office/drawing/2014/main" id="{271EBE14-BB53-49CE-EB06-8E3C9C650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2078" y="3131294"/>
              <a:ext cx="5145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Strait of Hormuz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8" name="Rectangle 30">
              <a:extLst>
                <a:ext uri="{FF2B5EF4-FFF2-40B4-BE49-F238E27FC236}">
                  <a16:creationId xmlns:a16="http://schemas.microsoft.com/office/drawing/2014/main" id="{E5582C25-AE6D-3DEF-1AFC-9575C088C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2793" y="3832846"/>
              <a:ext cx="24846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Red Sea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9" name="Rectangle 30">
              <a:extLst>
                <a:ext uri="{FF2B5EF4-FFF2-40B4-BE49-F238E27FC236}">
                  <a16:creationId xmlns:a16="http://schemas.microsoft.com/office/drawing/2014/main" id="{9E0DE5FE-7B49-D69F-2DC5-B83D531B37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0443" y="2321546"/>
              <a:ext cx="60112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600">
                  <a:solidFill>
                    <a:srgbClr val="0070C0"/>
                  </a:solidFill>
                  <a:latin typeface="Calibri" panose="020F0502020204030204" pitchFamily="34" charset="0"/>
                </a:rPr>
                <a:t>Mediterranean Sea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0" name="Rectangle 30">
              <a:extLst>
                <a:ext uri="{FF2B5EF4-FFF2-40B4-BE49-F238E27FC236}">
                  <a16:creationId xmlns:a16="http://schemas.microsoft.com/office/drawing/2014/main" id="{8DF40A77-F506-B67F-4E71-9C0FDE2C4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043" y="1718296"/>
              <a:ext cx="37189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600" dirty="0">
                  <a:solidFill>
                    <a:srgbClr val="0070C0"/>
                  </a:solidFill>
                  <a:latin typeface="Calibri" panose="020F0502020204030204" pitchFamily="34" charset="0"/>
                </a:rPr>
                <a:t>Caspian Sea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5662ABD5-78A5-9882-BA12-21340B6CDE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0343" y="1140446"/>
              <a:ext cx="29174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600" dirty="0">
                  <a:solidFill>
                    <a:srgbClr val="0070C0"/>
                  </a:solidFill>
                  <a:latin typeface="Calibri" panose="020F0502020204030204" pitchFamily="34" charset="0"/>
                </a:rPr>
                <a:t>Black Sea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2" name="Rectangle 30">
              <a:extLst>
                <a:ext uri="{FF2B5EF4-FFF2-40B4-BE49-F238E27FC236}">
                  <a16:creationId xmlns:a16="http://schemas.microsoft.com/office/drawing/2014/main" id="{0738D8D7-9F3F-8BFB-6830-B90E7720E5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522" y="4502349"/>
              <a:ext cx="39273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Gulf of Aden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3" name="Rectangle 30">
              <a:extLst>
                <a:ext uri="{FF2B5EF4-FFF2-40B4-BE49-F238E27FC236}">
                  <a16:creationId xmlns:a16="http://schemas.microsoft.com/office/drawing/2014/main" id="{6B33FD2A-EF38-216A-522B-599F2F473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4672" y="3962599"/>
              <a:ext cx="37189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Arabian Sea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4" name="Rectangle 30">
              <a:extLst>
                <a:ext uri="{FF2B5EF4-FFF2-40B4-BE49-F238E27FC236}">
                  <a16:creationId xmlns:a16="http://schemas.microsoft.com/office/drawing/2014/main" id="{EAF8EAA8-1A5A-848A-7EDF-C4034E15F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1134" y="4520357"/>
              <a:ext cx="41036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Indian Ocean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Rectangle 256">
            <a:extLst>
              <a:ext uri="{FF2B5EF4-FFF2-40B4-BE49-F238E27FC236}">
                <a16:creationId xmlns:a16="http://schemas.microsoft.com/office/drawing/2014/main" id="{76970524-5744-69DC-0BA2-57AF6E9DD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9743" y="1059582"/>
            <a:ext cx="5624513" cy="3757613"/>
          </a:xfrm>
          <a:prstGeom prst="rect">
            <a:avLst/>
          </a:prstGeom>
          <a:solidFill>
            <a:srgbClr val="CCECFF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F0221AB-DFA6-BF91-B741-D529C0690754}"/>
              </a:ext>
            </a:extLst>
          </p:cNvPr>
          <p:cNvGrpSpPr/>
          <p:nvPr/>
        </p:nvGrpSpPr>
        <p:grpSpPr>
          <a:xfrm>
            <a:off x="1759743" y="1059582"/>
            <a:ext cx="5624513" cy="3757613"/>
            <a:chOff x="1759743" y="1059582"/>
            <a:chExt cx="5624513" cy="3757613"/>
          </a:xfrm>
          <a:solidFill>
            <a:schemeClr val="bg1">
              <a:lumMod val="75000"/>
            </a:schemeClr>
          </a:solidFill>
        </p:grpSpPr>
        <p:sp>
          <p:nvSpPr>
            <p:cNvPr id="871" name="Freeform 257">
              <a:extLst>
                <a:ext uri="{FF2B5EF4-FFF2-40B4-BE49-F238E27FC236}">
                  <a16:creationId xmlns:a16="http://schemas.microsoft.com/office/drawing/2014/main" id="{9309AF8E-A2F6-BFC6-4D3E-CE90CF4C71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0580" y="1799357"/>
              <a:ext cx="28575" cy="25400"/>
            </a:xfrm>
            <a:custGeom>
              <a:avLst/>
              <a:gdLst>
                <a:gd name="T0" fmla="*/ 15 w 18"/>
                <a:gd name="T1" fmla="*/ 15 h 16"/>
                <a:gd name="T2" fmla="*/ 13 w 18"/>
                <a:gd name="T3" fmla="*/ 16 h 16"/>
                <a:gd name="T4" fmla="*/ 11 w 18"/>
                <a:gd name="T5" fmla="*/ 13 h 16"/>
                <a:gd name="T6" fmla="*/ 7 w 18"/>
                <a:gd name="T7" fmla="*/ 12 h 16"/>
                <a:gd name="T8" fmla="*/ 9 w 18"/>
                <a:gd name="T9" fmla="*/ 12 h 16"/>
                <a:gd name="T10" fmla="*/ 9 w 18"/>
                <a:gd name="T11" fmla="*/ 12 h 16"/>
                <a:gd name="T12" fmla="*/ 9 w 18"/>
                <a:gd name="T13" fmla="*/ 11 h 16"/>
                <a:gd name="T14" fmla="*/ 7 w 18"/>
                <a:gd name="T15" fmla="*/ 11 h 16"/>
                <a:gd name="T16" fmla="*/ 6 w 18"/>
                <a:gd name="T17" fmla="*/ 11 h 16"/>
                <a:gd name="T18" fmla="*/ 6 w 18"/>
                <a:gd name="T19" fmla="*/ 11 h 16"/>
                <a:gd name="T20" fmla="*/ 6 w 18"/>
                <a:gd name="T21" fmla="*/ 11 h 16"/>
                <a:gd name="T22" fmla="*/ 7 w 18"/>
                <a:gd name="T23" fmla="*/ 12 h 16"/>
                <a:gd name="T24" fmla="*/ 7 w 18"/>
                <a:gd name="T25" fmla="*/ 12 h 16"/>
                <a:gd name="T26" fmla="*/ 3 w 18"/>
                <a:gd name="T27" fmla="*/ 12 h 16"/>
                <a:gd name="T28" fmla="*/ 2 w 18"/>
                <a:gd name="T29" fmla="*/ 11 h 16"/>
                <a:gd name="T30" fmla="*/ 3 w 18"/>
                <a:gd name="T31" fmla="*/ 10 h 16"/>
                <a:gd name="T32" fmla="*/ 2 w 18"/>
                <a:gd name="T33" fmla="*/ 9 h 16"/>
                <a:gd name="T34" fmla="*/ 2 w 18"/>
                <a:gd name="T35" fmla="*/ 8 h 16"/>
                <a:gd name="T36" fmla="*/ 0 w 18"/>
                <a:gd name="T37" fmla="*/ 7 h 16"/>
                <a:gd name="T38" fmla="*/ 0 w 18"/>
                <a:gd name="T39" fmla="*/ 5 h 16"/>
                <a:gd name="T40" fmla="*/ 1 w 18"/>
                <a:gd name="T41" fmla="*/ 4 h 16"/>
                <a:gd name="T42" fmla="*/ 3 w 18"/>
                <a:gd name="T43" fmla="*/ 4 h 16"/>
                <a:gd name="T44" fmla="*/ 3 w 18"/>
                <a:gd name="T45" fmla="*/ 7 h 16"/>
                <a:gd name="T46" fmla="*/ 3 w 18"/>
                <a:gd name="T47" fmla="*/ 7 h 16"/>
                <a:gd name="T48" fmla="*/ 6 w 18"/>
                <a:gd name="T49" fmla="*/ 8 h 16"/>
                <a:gd name="T50" fmla="*/ 9 w 18"/>
                <a:gd name="T51" fmla="*/ 7 h 16"/>
                <a:gd name="T52" fmla="*/ 9 w 18"/>
                <a:gd name="T53" fmla="*/ 5 h 16"/>
                <a:gd name="T54" fmla="*/ 12 w 18"/>
                <a:gd name="T55" fmla="*/ 4 h 16"/>
                <a:gd name="T56" fmla="*/ 13 w 18"/>
                <a:gd name="T57" fmla="*/ 4 h 16"/>
                <a:gd name="T58" fmla="*/ 14 w 18"/>
                <a:gd name="T59" fmla="*/ 3 h 16"/>
                <a:gd name="T60" fmla="*/ 14 w 18"/>
                <a:gd name="T61" fmla="*/ 2 h 16"/>
                <a:gd name="T62" fmla="*/ 14 w 18"/>
                <a:gd name="T63" fmla="*/ 0 h 16"/>
                <a:gd name="T64" fmla="*/ 15 w 18"/>
                <a:gd name="T65" fmla="*/ 0 h 16"/>
                <a:gd name="T66" fmla="*/ 16 w 18"/>
                <a:gd name="T67" fmla="*/ 1 h 16"/>
                <a:gd name="T68" fmla="*/ 16 w 18"/>
                <a:gd name="T69" fmla="*/ 2 h 16"/>
                <a:gd name="T70" fmla="*/ 18 w 18"/>
                <a:gd name="T71" fmla="*/ 3 h 16"/>
                <a:gd name="T72" fmla="*/ 18 w 18"/>
                <a:gd name="T73" fmla="*/ 3 h 16"/>
                <a:gd name="T74" fmla="*/ 16 w 18"/>
                <a:gd name="T75" fmla="*/ 4 h 16"/>
                <a:gd name="T76" fmla="*/ 14 w 18"/>
                <a:gd name="T77" fmla="*/ 4 h 16"/>
                <a:gd name="T78" fmla="*/ 13 w 18"/>
                <a:gd name="T79" fmla="*/ 5 h 16"/>
                <a:gd name="T80" fmla="*/ 12 w 18"/>
                <a:gd name="T81" fmla="*/ 5 h 16"/>
                <a:gd name="T82" fmla="*/ 10 w 18"/>
                <a:gd name="T83" fmla="*/ 5 h 16"/>
                <a:gd name="T84" fmla="*/ 9 w 18"/>
                <a:gd name="T85" fmla="*/ 7 h 16"/>
                <a:gd name="T86" fmla="*/ 11 w 18"/>
                <a:gd name="T87" fmla="*/ 8 h 16"/>
                <a:gd name="T88" fmla="*/ 12 w 18"/>
                <a:gd name="T89" fmla="*/ 11 h 16"/>
                <a:gd name="T90" fmla="*/ 13 w 18"/>
                <a:gd name="T91" fmla="*/ 12 h 16"/>
                <a:gd name="T92" fmla="*/ 12 w 18"/>
                <a:gd name="T93" fmla="*/ 13 h 16"/>
                <a:gd name="T94" fmla="*/ 14 w 18"/>
                <a:gd name="T95" fmla="*/ 13 h 16"/>
                <a:gd name="T96" fmla="*/ 5 w 18"/>
                <a:gd name="T97" fmla="*/ 10 h 16"/>
                <a:gd name="T98" fmla="*/ 5 w 18"/>
                <a:gd name="T99" fmla="*/ 9 h 16"/>
                <a:gd name="T100" fmla="*/ 5 w 18"/>
                <a:gd name="T101" fmla="*/ 9 h 16"/>
                <a:gd name="T102" fmla="*/ 4 w 18"/>
                <a:gd name="T103" fmla="*/ 10 h 16"/>
                <a:gd name="T104" fmla="*/ 5 w 18"/>
                <a:gd name="T105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8" h="16">
                  <a:moveTo>
                    <a:pt x="15" y="13"/>
                  </a:moveTo>
                  <a:lnTo>
                    <a:pt x="15" y="15"/>
                  </a:lnTo>
                  <a:lnTo>
                    <a:pt x="14" y="16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1" y="13"/>
                  </a:lnTo>
                  <a:lnTo>
                    <a:pt x="10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7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3" y="12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3" y="11"/>
                  </a:lnTo>
                  <a:lnTo>
                    <a:pt x="3" y="10"/>
                  </a:lnTo>
                  <a:lnTo>
                    <a:pt x="2" y="10"/>
                  </a:lnTo>
                  <a:lnTo>
                    <a:pt x="2" y="9"/>
                  </a:lnTo>
                  <a:lnTo>
                    <a:pt x="2" y="9"/>
                  </a:lnTo>
                  <a:lnTo>
                    <a:pt x="2" y="8"/>
                  </a:lnTo>
                  <a:lnTo>
                    <a:pt x="1" y="8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4"/>
                  </a:lnTo>
                  <a:lnTo>
                    <a:pt x="2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7"/>
                  </a:lnTo>
                  <a:lnTo>
                    <a:pt x="2" y="8"/>
                  </a:lnTo>
                  <a:lnTo>
                    <a:pt x="3" y="7"/>
                  </a:lnTo>
                  <a:lnTo>
                    <a:pt x="4" y="5"/>
                  </a:lnTo>
                  <a:lnTo>
                    <a:pt x="6" y="8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7"/>
                  </a:lnTo>
                  <a:lnTo>
                    <a:pt x="9" y="5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3" y="4"/>
                  </a:lnTo>
                  <a:lnTo>
                    <a:pt x="14" y="4"/>
                  </a:lnTo>
                  <a:lnTo>
                    <a:pt x="14" y="3"/>
                  </a:lnTo>
                  <a:lnTo>
                    <a:pt x="14" y="3"/>
                  </a:lnTo>
                  <a:lnTo>
                    <a:pt x="14" y="2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8" y="2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8" y="3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5" y="3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3" y="5"/>
                  </a:lnTo>
                  <a:lnTo>
                    <a:pt x="12" y="5"/>
                  </a:lnTo>
                  <a:lnTo>
                    <a:pt x="12" y="5"/>
                  </a:lnTo>
                  <a:lnTo>
                    <a:pt x="11" y="4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7"/>
                  </a:lnTo>
                  <a:lnTo>
                    <a:pt x="11" y="8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3" y="12"/>
                  </a:lnTo>
                  <a:lnTo>
                    <a:pt x="13" y="12"/>
                  </a:lnTo>
                  <a:lnTo>
                    <a:pt x="12" y="13"/>
                  </a:lnTo>
                  <a:lnTo>
                    <a:pt x="12" y="13"/>
                  </a:lnTo>
                  <a:lnTo>
                    <a:pt x="14" y="13"/>
                  </a:lnTo>
                  <a:lnTo>
                    <a:pt x="15" y="13"/>
                  </a:lnTo>
                  <a:close/>
                  <a:moveTo>
                    <a:pt x="5" y="10"/>
                  </a:moveTo>
                  <a:lnTo>
                    <a:pt x="5" y="10"/>
                  </a:lnTo>
                  <a:lnTo>
                    <a:pt x="5" y="9"/>
                  </a:lnTo>
                  <a:lnTo>
                    <a:pt x="5" y="9"/>
                  </a:lnTo>
                  <a:lnTo>
                    <a:pt x="5" y="9"/>
                  </a:lnTo>
                  <a:lnTo>
                    <a:pt x="4" y="9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72" name="Freeform 258">
              <a:extLst>
                <a:ext uri="{FF2B5EF4-FFF2-40B4-BE49-F238E27FC236}">
                  <a16:creationId xmlns:a16="http://schemas.microsoft.com/office/drawing/2014/main" id="{462365EC-296C-0FF0-1A9E-B1560874EF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43893" y="1713632"/>
              <a:ext cx="273050" cy="155575"/>
            </a:xfrm>
            <a:custGeom>
              <a:avLst/>
              <a:gdLst>
                <a:gd name="T0" fmla="*/ 114 w 172"/>
                <a:gd name="T1" fmla="*/ 65 h 98"/>
                <a:gd name="T2" fmla="*/ 112 w 172"/>
                <a:gd name="T3" fmla="*/ 66 h 98"/>
                <a:gd name="T4" fmla="*/ 111 w 172"/>
                <a:gd name="T5" fmla="*/ 65 h 98"/>
                <a:gd name="T6" fmla="*/ 112 w 172"/>
                <a:gd name="T7" fmla="*/ 65 h 98"/>
                <a:gd name="T8" fmla="*/ 109 w 172"/>
                <a:gd name="T9" fmla="*/ 63 h 98"/>
                <a:gd name="T10" fmla="*/ 110 w 172"/>
                <a:gd name="T11" fmla="*/ 64 h 98"/>
                <a:gd name="T12" fmla="*/ 133 w 172"/>
                <a:gd name="T13" fmla="*/ 34 h 98"/>
                <a:gd name="T14" fmla="*/ 125 w 172"/>
                <a:gd name="T15" fmla="*/ 36 h 98"/>
                <a:gd name="T16" fmla="*/ 123 w 172"/>
                <a:gd name="T17" fmla="*/ 50 h 98"/>
                <a:gd name="T18" fmla="*/ 129 w 172"/>
                <a:gd name="T19" fmla="*/ 58 h 98"/>
                <a:gd name="T20" fmla="*/ 134 w 172"/>
                <a:gd name="T21" fmla="*/ 65 h 98"/>
                <a:gd name="T22" fmla="*/ 132 w 172"/>
                <a:gd name="T23" fmla="*/ 66 h 98"/>
                <a:gd name="T24" fmla="*/ 121 w 172"/>
                <a:gd name="T25" fmla="*/ 67 h 98"/>
                <a:gd name="T26" fmla="*/ 118 w 172"/>
                <a:gd name="T27" fmla="*/ 66 h 98"/>
                <a:gd name="T28" fmla="*/ 116 w 172"/>
                <a:gd name="T29" fmla="*/ 62 h 98"/>
                <a:gd name="T30" fmla="*/ 116 w 172"/>
                <a:gd name="T31" fmla="*/ 58 h 98"/>
                <a:gd name="T32" fmla="*/ 119 w 172"/>
                <a:gd name="T33" fmla="*/ 58 h 98"/>
                <a:gd name="T34" fmla="*/ 123 w 172"/>
                <a:gd name="T35" fmla="*/ 57 h 98"/>
                <a:gd name="T36" fmla="*/ 121 w 172"/>
                <a:gd name="T37" fmla="*/ 55 h 98"/>
                <a:gd name="T38" fmla="*/ 119 w 172"/>
                <a:gd name="T39" fmla="*/ 55 h 98"/>
                <a:gd name="T40" fmla="*/ 118 w 172"/>
                <a:gd name="T41" fmla="*/ 58 h 98"/>
                <a:gd name="T42" fmla="*/ 114 w 172"/>
                <a:gd name="T43" fmla="*/ 61 h 98"/>
                <a:gd name="T44" fmla="*/ 108 w 172"/>
                <a:gd name="T45" fmla="*/ 61 h 98"/>
                <a:gd name="T46" fmla="*/ 107 w 172"/>
                <a:gd name="T47" fmla="*/ 58 h 98"/>
                <a:gd name="T48" fmla="*/ 105 w 172"/>
                <a:gd name="T49" fmla="*/ 61 h 98"/>
                <a:gd name="T50" fmla="*/ 107 w 172"/>
                <a:gd name="T51" fmla="*/ 64 h 98"/>
                <a:gd name="T52" fmla="*/ 106 w 172"/>
                <a:gd name="T53" fmla="*/ 67 h 98"/>
                <a:gd name="T54" fmla="*/ 101 w 172"/>
                <a:gd name="T55" fmla="*/ 75 h 98"/>
                <a:gd name="T56" fmla="*/ 100 w 172"/>
                <a:gd name="T57" fmla="*/ 80 h 98"/>
                <a:gd name="T58" fmla="*/ 94 w 172"/>
                <a:gd name="T59" fmla="*/ 81 h 98"/>
                <a:gd name="T60" fmla="*/ 88 w 172"/>
                <a:gd name="T61" fmla="*/ 86 h 98"/>
                <a:gd name="T62" fmla="*/ 76 w 172"/>
                <a:gd name="T63" fmla="*/ 90 h 98"/>
                <a:gd name="T64" fmla="*/ 67 w 172"/>
                <a:gd name="T65" fmla="*/ 91 h 98"/>
                <a:gd name="T66" fmla="*/ 56 w 172"/>
                <a:gd name="T67" fmla="*/ 97 h 98"/>
                <a:gd name="T68" fmla="*/ 51 w 172"/>
                <a:gd name="T69" fmla="*/ 97 h 98"/>
                <a:gd name="T70" fmla="*/ 51 w 172"/>
                <a:gd name="T71" fmla="*/ 94 h 98"/>
                <a:gd name="T72" fmla="*/ 48 w 172"/>
                <a:gd name="T73" fmla="*/ 95 h 98"/>
                <a:gd name="T74" fmla="*/ 43 w 172"/>
                <a:gd name="T75" fmla="*/ 91 h 98"/>
                <a:gd name="T76" fmla="*/ 41 w 172"/>
                <a:gd name="T77" fmla="*/ 91 h 98"/>
                <a:gd name="T78" fmla="*/ 38 w 172"/>
                <a:gd name="T79" fmla="*/ 94 h 98"/>
                <a:gd name="T80" fmla="*/ 33 w 172"/>
                <a:gd name="T81" fmla="*/ 96 h 98"/>
                <a:gd name="T82" fmla="*/ 20 w 172"/>
                <a:gd name="T83" fmla="*/ 91 h 98"/>
                <a:gd name="T84" fmla="*/ 11 w 172"/>
                <a:gd name="T85" fmla="*/ 87 h 98"/>
                <a:gd name="T86" fmla="*/ 7 w 172"/>
                <a:gd name="T87" fmla="*/ 78 h 98"/>
                <a:gd name="T88" fmla="*/ 4 w 172"/>
                <a:gd name="T89" fmla="*/ 72 h 98"/>
                <a:gd name="T90" fmla="*/ 3 w 172"/>
                <a:gd name="T91" fmla="*/ 64 h 98"/>
                <a:gd name="T92" fmla="*/ 2 w 172"/>
                <a:gd name="T93" fmla="*/ 55 h 98"/>
                <a:gd name="T94" fmla="*/ 11 w 172"/>
                <a:gd name="T95" fmla="*/ 61 h 98"/>
                <a:gd name="T96" fmla="*/ 20 w 172"/>
                <a:gd name="T97" fmla="*/ 49 h 98"/>
                <a:gd name="T98" fmla="*/ 22 w 172"/>
                <a:gd name="T99" fmla="*/ 48 h 98"/>
                <a:gd name="T100" fmla="*/ 25 w 172"/>
                <a:gd name="T101" fmla="*/ 48 h 98"/>
                <a:gd name="T102" fmla="*/ 32 w 172"/>
                <a:gd name="T103" fmla="*/ 47 h 98"/>
                <a:gd name="T104" fmla="*/ 42 w 172"/>
                <a:gd name="T105" fmla="*/ 50 h 98"/>
                <a:gd name="T106" fmla="*/ 50 w 172"/>
                <a:gd name="T107" fmla="*/ 39 h 98"/>
                <a:gd name="T108" fmla="*/ 54 w 172"/>
                <a:gd name="T109" fmla="*/ 30 h 98"/>
                <a:gd name="T110" fmla="*/ 75 w 172"/>
                <a:gd name="T111" fmla="*/ 33 h 98"/>
                <a:gd name="T112" fmla="*/ 117 w 172"/>
                <a:gd name="T113" fmla="*/ 27 h 98"/>
                <a:gd name="T114" fmla="*/ 142 w 172"/>
                <a:gd name="T115" fmla="*/ 13 h 98"/>
                <a:gd name="T116" fmla="*/ 169 w 172"/>
                <a:gd name="T117" fmla="*/ 2 h 98"/>
                <a:gd name="T118" fmla="*/ 172 w 172"/>
                <a:gd name="T119" fmla="*/ 2 h 98"/>
                <a:gd name="T120" fmla="*/ 169 w 172"/>
                <a:gd name="T121" fmla="*/ 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72" h="98">
                  <a:moveTo>
                    <a:pt x="112" y="65"/>
                  </a:moveTo>
                  <a:lnTo>
                    <a:pt x="112" y="65"/>
                  </a:lnTo>
                  <a:lnTo>
                    <a:pt x="112" y="65"/>
                  </a:lnTo>
                  <a:lnTo>
                    <a:pt x="114" y="65"/>
                  </a:lnTo>
                  <a:lnTo>
                    <a:pt x="114" y="65"/>
                  </a:lnTo>
                  <a:lnTo>
                    <a:pt x="114" y="66"/>
                  </a:lnTo>
                  <a:lnTo>
                    <a:pt x="114" y="66"/>
                  </a:lnTo>
                  <a:lnTo>
                    <a:pt x="114" y="66"/>
                  </a:lnTo>
                  <a:lnTo>
                    <a:pt x="112" y="66"/>
                  </a:lnTo>
                  <a:lnTo>
                    <a:pt x="112" y="66"/>
                  </a:lnTo>
                  <a:lnTo>
                    <a:pt x="112" y="66"/>
                  </a:lnTo>
                  <a:lnTo>
                    <a:pt x="112" y="66"/>
                  </a:lnTo>
                  <a:lnTo>
                    <a:pt x="112" y="66"/>
                  </a:lnTo>
                  <a:lnTo>
                    <a:pt x="111" y="66"/>
                  </a:lnTo>
                  <a:lnTo>
                    <a:pt x="111" y="65"/>
                  </a:lnTo>
                  <a:lnTo>
                    <a:pt x="111" y="65"/>
                  </a:lnTo>
                  <a:lnTo>
                    <a:pt x="111" y="65"/>
                  </a:lnTo>
                  <a:lnTo>
                    <a:pt x="111" y="65"/>
                  </a:lnTo>
                  <a:lnTo>
                    <a:pt x="111" y="65"/>
                  </a:lnTo>
                  <a:lnTo>
                    <a:pt x="112" y="65"/>
                  </a:lnTo>
                  <a:close/>
                  <a:moveTo>
                    <a:pt x="110" y="64"/>
                  </a:moveTo>
                  <a:lnTo>
                    <a:pt x="110" y="64"/>
                  </a:lnTo>
                  <a:lnTo>
                    <a:pt x="109" y="64"/>
                  </a:lnTo>
                  <a:lnTo>
                    <a:pt x="109" y="64"/>
                  </a:lnTo>
                  <a:lnTo>
                    <a:pt x="109" y="63"/>
                  </a:lnTo>
                  <a:lnTo>
                    <a:pt x="110" y="63"/>
                  </a:lnTo>
                  <a:lnTo>
                    <a:pt x="110" y="63"/>
                  </a:lnTo>
                  <a:lnTo>
                    <a:pt x="110" y="63"/>
                  </a:lnTo>
                  <a:lnTo>
                    <a:pt x="110" y="64"/>
                  </a:lnTo>
                  <a:lnTo>
                    <a:pt x="110" y="64"/>
                  </a:lnTo>
                  <a:close/>
                  <a:moveTo>
                    <a:pt x="140" y="27"/>
                  </a:moveTo>
                  <a:lnTo>
                    <a:pt x="137" y="28"/>
                  </a:lnTo>
                  <a:lnTo>
                    <a:pt x="135" y="30"/>
                  </a:lnTo>
                  <a:lnTo>
                    <a:pt x="134" y="33"/>
                  </a:lnTo>
                  <a:lnTo>
                    <a:pt x="133" y="34"/>
                  </a:lnTo>
                  <a:lnTo>
                    <a:pt x="132" y="36"/>
                  </a:lnTo>
                  <a:lnTo>
                    <a:pt x="131" y="36"/>
                  </a:lnTo>
                  <a:lnTo>
                    <a:pt x="128" y="34"/>
                  </a:lnTo>
                  <a:lnTo>
                    <a:pt x="127" y="34"/>
                  </a:lnTo>
                  <a:lnTo>
                    <a:pt x="125" y="36"/>
                  </a:lnTo>
                  <a:lnTo>
                    <a:pt x="124" y="39"/>
                  </a:lnTo>
                  <a:lnTo>
                    <a:pt x="123" y="40"/>
                  </a:lnTo>
                  <a:lnTo>
                    <a:pt x="121" y="42"/>
                  </a:lnTo>
                  <a:lnTo>
                    <a:pt x="121" y="49"/>
                  </a:lnTo>
                  <a:lnTo>
                    <a:pt x="123" y="50"/>
                  </a:lnTo>
                  <a:lnTo>
                    <a:pt x="125" y="53"/>
                  </a:lnTo>
                  <a:lnTo>
                    <a:pt x="126" y="54"/>
                  </a:lnTo>
                  <a:lnTo>
                    <a:pt x="126" y="55"/>
                  </a:lnTo>
                  <a:lnTo>
                    <a:pt x="127" y="56"/>
                  </a:lnTo>
                  <a:lnTo>
                    <a:pt x="129" y="58"/>
                  </a:lnTo>
                  <a:lnTo>
                    <a:pt x="131" y="58"/>
                  </a:lnTo>
                  <a:lnTo>
                    <a:pt x="132" y="59"/>
                  </a:lnTo>
                  <a:lnTo>
                    <a:pt x="133" y="61"/>
                  </a:lnTo>
                  <a:lnTo>
                    <a:pt x="134" y="64"/>
                  </a:lnTo>
                  <a:lnTo>
                    <a:pt x="134" y="65"/>
                  </a:lnTo>
                  <a:lnTo>
                    <a:pt x="135" y="66"/>
                  </a:lnTo>
                  <a:lnTo>
                    <a:pt x="136" y="67"/>
                  </a:lnTo>
                  <a:lnTo>
                    <a:pt x="135" y="67"/>
                  </a:lnTo>
                  <a:lnTo>
                    <a:pt x="133" y="67"/>
                  </a:lnTo>
                  <a:lnTo>
                    <a:pt x="132" y="66"/>
                  </a:lnTo>
                  <a:lnTo>
                    <a:pt x="131" y="65"/>
                  </a:lnTo>
                  <a:lnTo>
                    <a:pt x="129" y="65"/>
                  </a:lnTo>
                  <a:lnTo>
                    <a:pt x="126" y="66"/>
                  </a:lnTo>
                  <a:lnTo>
                    <a:pt x="123" y="66"/>
                  </a:lnTo>
                  <a:lnTo>
                    <a:pt x="121" y="67"/>
                  </a:lnTo>
                  <a:lnTo>
                    <a:pt x="120" y="67"/>
                  </a:lnTo>
                  <a:lnTo>
                    <a:pt x="119" y="67"/>
                  </a:lnTo>
                  <a:lnTo>
                    <a:pt x="117" y="67"/>
                  </a:lnTo>
                  <a:lnTo>
                    <a:pt x="117" y="67"/>
                  </a:lnTo>
                  <a:lnTo>
                    <a:pt x="118" y="66"/>
                  </a:lnTo>
                  <a:lnTo>
                    <a:pt x="118" y="66"/>
                  </a:lnTo>
                  <a:lnTo>
                    <a:pt x="118" y="65"/>
                  </a:lnTo>
                  <a:lnTo>
                    <a:pt x="117" y="65"/>
                  </a:lnTo>
                  <a:lnTo>
                    <a:pt x="116" y="64"/>
                  </a:lnTo>
                  <a:lnTo>
                    <a:pt x="116" y="62"/>
                  </a:lnTo>
                  <a:lnTo>
                    <a:pt x="116" y="62"/>
                  </a:lnTo>
                  <a:lnTo>
                    <a:pt x="114" y="61"/>
                  </a:lnTo>
                  <a:lnTo>
                    <a:pt x="115" y="59"/>
                  </a:lnTo>
                  <a:lnTo>
                    <a:pt x="115" y="59"/>
                  </a:lnTo>
                  <a:lnTo>
                    <a:pt x="116" y="58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8" y="59"/>
                  </a:lnTo>
                  <a:lnTo>
                    <a:pt x="119" y="58"/>
                  </a:lnTo>
                  <a:lnTo>
                    <a:pt x="119" y="58"/>
                  </a:lnTo>
                  <a:lnTo>
                    <a:pt x="120" y="57"/>
                  </a:lnTo>
                  <a:lnTo>
                    <a:pt x="121" y="58"/>
                  </a:lnTo>
                  <a:lnTo>
                    <a:pt x="121" y="58"/>
                  </a:lnTo>
                  <a:lnTo>
                    <a:pt x="123" y="57"/>
                  </a:lnTo>
                  <a:lnTo>
                    <a:pt x="123" y="57"/>
                  </a:lnTo>
                  <a:lnTo>
                    <a:pt x="123" y="57"/>
                  </a:lnTo>
                  <a:lnTo>
                    <a:pt x="123" y="56"/>
                  </a:lnTo>
                  <a:lnTo>
                    <a:pt x="121" y="56"/>
                  </a:lnTo>
                  <a:lnTo>
                    <a:pt x="121" y="55"/>
                  </a:lnTo>
                  <a:lnTo>
                    <a:pt x="121" y="55"/>
                  </a:lnTo>
                  <a:lnTo>
                    <a:pt x="121" y="54"/>
                  </a:lnTo>
                  <a:lnTo>
                    <a:pt x="120" y="54"/>
                  </a:lnTo>
                  <a:lnTo>
                    <a:pt x="120" y="54"/>
                  </a:lnTo>
                  <a:lnTo>
                    <a:pt x="119" y="54"/>
                  </a:lnTo>
                  <a:lnTo>
                    <a:pt x="119" y="55"/>
                  </a:lnTo>
                  <a:lnTo>
                    <a:pt x="119" y="56"/>
                  </a:lnTo>
                  <a:lnTo>
                    <a:pt x="119" y="57"/>
                  </a:lnTo>
                  <a:lnTo>
                    <a:pt x="119" y="57"/>
                  </a:lnTo>
                  <a:lnTo>
                    <a:pt x="119" y="58"/>
                  </a:lnTo>
                  <a:lnTo>
                    <a:pt x="118" y="58"/>
                  </a:lnTo>
                  <a:lnTo>
                    <a:pt x="117" y="59"/>
                  </a:lnTo>
                  <a:lnTo>
                    <a:pt x="117" y="58"/>
                  </a:lnTo>
                  <a:lnTo>
                    <a:pt x="116" y="58"/>
                  </a:lnTo>
                  <a:lnTo>
                    <a:pt x="114" y="59"/>
                  </a:lnTo>
                  <a:lnTo>
                    <a:pt x="114" y="61"/>
                  </a:lnTo>
                  <a:lnTo>
                    <a:pt x="114" y="61"/>
                  </a:lnTo>
                  <a:lnTo>
                    <a:pt x="112" y="61"/>
                  </a:lnTo>
                  <a:lnTo>
                    <a:pt x="111" y="62"/>
                  </a:lnTo>
                  <a:lnTo>
                    <a:pt x="109" y="59"/>
                  </a:lnTo>
                  <a:lnTo>
                    <a:pt x="108" y="61"/>
                  </a:lnTo>
                  <a:lnTo>
                    <a:pt x="107" y="62"/>
                  </a:lnTo>
                  <a:lnTo>
                    <a:pt x="108" y="61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07" y="58"/>
                  </a:lnTo>
                  <a:lnTo>
                    <a:pt x="106" y="58"/>
                  </a:lnTo>
                  <a:lnTo>
                    <a:pt x="105" y="59"/>
                  </a:lnTo>
                  <a:lnTo>
                    <a:pt x="105" y="59"/>
                  </a:lnTo>
                  <a:lnTo>
                    <a:pt x="105" y="61"/>
                  </a:lnTo>
                  <a:lnTo>
                    <a:pt x="105" y="61"/>
                  </a:lnTo>
                  <a:lnTo>
                    <a:pt x="106" y="62"/>
                  </a:lnTo>
                  <a:lnTo>
                    <a:pt x="107" y="62"/>
                  </a:lnTo>
                  <a:lnTo>
                    <a:pt x="107" y="63"/>
                  </a:lnTo>
                  <a:lnTo>
                    <a:pt x="107" y="63"/>
                  </a:lnTo>
                  <a:lnTo>
                    <a:pt x="107" y="64"/>
                  </a:lnTo>
                  <a:lnTo>
                    <a:pt x="108" y="64"/>
                  </a:lnTo>
                  <a:lnTo>
                    <a:pt x="108" y="65"/>
                  </a:lnTo>
                  <a:lnTo>
                    <a:pt x="107" y="65"/>
                  </a:lnTo>
                  <a:lnTo>
                    <a:pt x="107" y="66"/>
                  </a:lnTo>
                  <a:lnTo>
                    <a:pt x="106" y="67"/>
                  </a:lnTo>
                  <a:lnTo>
                    <a:pt x="103" y="69"/>
                  </a:lnTo>
                  <a:lnTo>
                    <a:pt x="102" y="71"/>
                  </a:lnTo>
                  <a:lnTo>
                    <a:pt x="102" y="72"/>
                  </a:lnTo>
                  <a:lnTo>
                    <a:pt x="102" y="73"/>
                  </a:lnTo>
                  <a:lnTo>
                    <a:pt x="101" y="75"/>
                  </a:lnTo>
                  <a:lnTo>
                    <a:pt x="102" y="77"/>
                  </a:lnTo>
                  <a:lnTo>
                    <a:pt x="101" y="78"/>
                  </a:lnTo>
                  <a:lnTo>
                    <a:pt x="101" y="78"/>
                  </a:lnTo>
                  <a:lnTo>
                    <a:pt x="100" y="78"/>
                  </a:lnTo>
                  <a:lnTo>
                    <a:pt x="100" y="80"/>
                  </a:lnTo>
                  <a:lnTo>
                    <a:pt x="100" y="80"/>
                  </a:lnTo>
                  <a:lnTo>
                    <a:pt x="99" y="81"/>
                  </a:lnTo>
                  <a:lnTo>
                    <a:pt x="95" y="81"/>
                  </a:lnTo>
                  <a:lnTo>
                    <a:pt x="95" y="81"/>
                  </a:lnTo>
                  <a:lnTo>
                    <a:pt x="94" y="81"/>
                  </a:lnTo>
                  <a:lnTo>
                    <a:pt x="93" y="82"/>
                  </a:lnTo>
                  <a:lnTo>
                    <a:pt x="93" y="83"/>
                  </a:lnTo>
                  <a:lnTo>
                    <a:pt x="92" y="84"/>
                  </a:lnTo>
                  <a:lnTo>
                    <a:pt x="90" y="84"/>
                  </a:lnTo>
                  <a:lnTo>
                    <a:pt x="88" y="86"/>
                  </a:lnTo>
                  <a:lnTo>
                    <a:pt x="85" y="86"/>
                  </a:lnTo>
                  <a:lnTo>
                    <a:pt x="84" y="84"/>
                  </a:lnTo>
                  <a:lnTo>
                    <a:pt x="84" y="87"/>
                  </a:lnTo>
                  <a:lnTo>
                    <a:pt x="82" y="89"/>
                  </a:lnTo>
                  <a:lnTo>
                    <a:pt x="76" y="90"/>
                  </a:lnTo>
                  <a:lnTo>
                    <a:pt x="75" y="90"/>
                  </a:lnTo>
                  <a:lnTo>
                    <a:pt x="75" y="91"/>
                  </a:lnTo>
                  <a:lnTo>
                    <a:pt x="74" y="91"/>
                  </a:lnTo>
                  <a:lnTo>
                    <a:pt x="73" y="91"/>
                  </a:lnTo>
                  <a:lnTo>
                    <a:pt x="67" y="91"/>
                  </a:lnTo>
                  <a:lnTo>
                    <a:pt x="62" y="91"/>
                  </a:lnTo>
                  <a:lnTo>
                    <a:pt x="60" y="92"/>
                  </a:lnTo>
                  <a:lnTo>
                    <a:pt x="60" y="92"/>
                  </a:lnTo>
                  <a:lnTo>
                    <a:pt x="56" y="96"/>
                  </a:lnTo>
                  <a:lnTo>
                    <a:pt x="56" y="97"/>
                  </a:lnTo>
                  <a:lnTo>
                    <a:pt x="54" y="97"/>
                  </a:lnTo>
                  <a:lnTo>
                    <a:pt x="52" y="98"/>
                  </a:lnTo>
                  <a:lnTo>
                    <a:pt x="51" y="98"/>
                  </a:lnTo>
                  <a:lnTo>
                    <a:pt x="51" y="98"/>
                  </a:lnTo>
                  <a:lnTo>
                    <a:pt x="51" y="97"/>
                  </a:lnTo>
                  <a:lnTo>
                    <a:pt x="52" y="96"/>
                  </a:lnTo>
                  <a:lnTo>
                    <a:pt x="52" y="96"/>
                  </a:lnTo>
                  <a:lnTo>
                    <a:pt x="54" y="96"/>
                  </a:lnTo>
                  <a:lnTo>
                    <a:pt x="54" y="94"/>
                  </a:lnTo>
                  <a:lnTo>
                    <a:pt x="51" y="94"/>
                  </a:lnTo>
                  <a:lnTo>
                    <a:pt x="50" y="95"/>
                  </a:lnTo>
                  <a:lnTo>
                    <a:pt x="50" y="95"/>
                  </a:lnTo>
                  <a:lnTo>
                    <a:pt x="49" y="95"/>
                  </a:lnTo>
                  <a:lnTo>
                    <a:pt x="48" y="95"/>
                  </a:lnTo>
                  <a:lnTo>
                    <a:pt x="48" y="95"/>
                  </a:lnTo>
                  <a:lnTo>
                    <a:pt x="46" y="95"/>
                  </a:lnTo>
                  <a:lnTo>
                    <a:pt x="45" y="94"/>
                  </a:lnTo>
                  <a:lnTo>
                    <a:pt x="45" y="92"/>
                  </a:lnTo>
                  <a:lnTo>
                    <a:pt x="45" y="91"/>
                  </a:lnTo>
                  <a:lnTo>
                    <a:pt x="43" y="91"/>
                  </a:lnTo>
                  <a:lnTo>
                    <a:pt x="43" y="91"/>
                  </a:lnTo>
                  <a:lnTo>
                    <a:pt x="42" y="91"/>
                  </a:lnTo>
                  <a:lnTo>
                    <a:pt x="42" y="91"/>
                  </a:lnTo>
                  <a:lnTo>
                    <a:pt x="42" y="91"/>
                  </a:lnTo>
                  <a:lnTo>
                    <a:pt x="41" y="91"/>
                  </a:lnTo>
                  <a:lnTo>
                    <a:pt x="41" y="92"/>
                  </a:lnTo>
                  <a:lnTo>
                    <a:pt x="41" y="92"/>
                  </a:lnTo>
                  <a:lnTo>
                    <a:pt x="40" y="92"/>
                  </a:lnTo>
                  <a:lnTo>
                    <a:pt x="40" y="94"/>
                  </a:lnTo>
                  <a:lnTo>
                    <a:pt x="38" y="94"/>
                  </a:lnTo>
                  <a:lnTo>
                    <a:pt x="37" y="94"/>
                  </a:lnTo>
                  <a:lnTo>
                    <a:pt x="37" y="95"/>
                  </a:lnTo>
                  <a:lnTo>
                    <a:pt x="37" y="96"/>
                  </a:lnTo>
                  <a:lnTo>
                    <a:pt x="35" y="96"/>
                  </a:lnTo>
                  <a:lnTo>
                    <a:pt x="33" y="96"/>
                  </a:lnTo>
                  <a:lnTo>
                    <a:pt x="30" y="96"/>
                  </a:lnTo>
                  <a:lnTo>
                    <a:pt x="26" y="95"/>
                  </a:lnTo>
                  <a:lnTo>
                    <a:pt x="23" y="92"/>
                  </a:lnTo>
                  <a:lnTo>
                    <a:pt x="22" y="91"/>
                  </a:lnTo>
                  <a:lnTo>
                    <a:pt x="20" y="91"/>
                  </a:lnTo>
                  <a:lnTo>
                    <a:pt x="16" y="91"/>
                  </a:lnTo>
                  <a:lnTo>
                    <a:pt x="15" y="90"/>
                  </a:lnTo>
                  <a:lnTo>
                    <a:pt x="14" y="89"/>
                  </a:lnTo>
                  <a:lnTo>
                    <a:pt x="12" y="87"/>
                  </a:lnTo>
                  <a:lnTo>
                    <a:pt x="11" y="87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9" y="82"/>
                  </a:lnTo>
                  <a:lnTo>
                    <a:pt x="8" y="78"/>
                  </a:lnTo>
                  <a:lnTo>
                    <a:pt x="7" y="78"/>
                  </a:lnTo>
                  <a:lnTo>
                    <a:pt x="6" y="77"/>
                  </a:lnTo>
                  <a:lnTo>
                    <a:pt x="5" y="75"/>
                  </a:lnTo>
                  <a:lnTo>
                    <a:pt x="5" y="74"/>
                  </a:lnTo>
                  <a:lnTo>
                    <a:pt x="4" y="73"/>
                  </a:lnTo>
                  <a:lnTo>
                    <a:pt x="4" y="72"/>
                  </a:lnTo>
                  <a:lnTo>
                    <a:pt x="5" y="71"/>
                  </a:lnTo>
                  <a:lnTo>
                    <a:pt x="4" y="69"/>
                  </a:lnTo>
                  <a:lnTo>
                    <a:pt x="3" y="67"/>
                  </a:lnTo>
                  <a:lnTo>
                    <a:pt x="3" y="65"/>
                  </a:lnTo>
                  <a:lnTo>
                    <a:pt x="3" y="64"/>
                  </a:lnTo>
                  <a:lnTo>
                    <a:pt x="2" y="61"/>
                  </a:lnTo>
                  <a:lnTo>
                    <a:pt x="0" y="59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2" y="55"/>
                  </a:lnTo>
                  <a:lnTo>
                    <a:pt x="3" y="56"/>
                  </a:lnTo>
                  <a:lnTo>
                    <a:pt x="5" y="58"/>
                  </a:lnTo>
                  <a:lnTo>
                    <a:pt x="6" y="59"/>
                  </a:lnTo>
                  <a:lnTo>
                    <a:pt x="8" y="61"/>
                  </a:lnTo>
                  <a:lnTo>
                    <a:pt x="11" y="61"/>
                  </a:lnTo>
                  <a:lnTo>
                    <a:pt x="14" y="58"/>
                  </a:lnTo>
                  <a:lnTo>
                    <a:pt x="16" y="56"/>
                  </a:lnTo>
                  <a:lnTo>
                    <a:pt x="17" y="54"/>
                  </a:lnTo>
                  <a:lnTo>
                    <a:pt x="19" y="52"/>
                  </a:lnTo>
                  <a:lnTo>
                    <a:pt x="20" y="49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1" y="48"/>
                  </a:lnTo>
                  <a:lnTo>
                    <a:pt x="21" y="48"/>
                  </a:lnTo>
                  <a:lnTo>
                    <a:pt x="22" y="48"/>
                  </a:lnTo>
                  <a:lnTo>
                    <a:pt x="22" y="48"/>
                  </a:lnTo>
                  <a:lnTo>
                    <a:pt x="22" y="48"/>
                  </a:lnTo>
                  <a:lnTo>
                    <a:pt x="23" y="48"/>
                  </a:lnTo>
                  <a:lnTo>
                    <a:pt x="23" y="48"/>
                  </a:lnTo>
                  <a:lnTo>
                    <a:pt x="25" y="48"/>
                  </a:lnTo>
                  <a:lnTo>
                    <a:pt x="26" y="47"/>
                  </a:lnTo>
                  <a:lnTo>
                    <a:pt x="28" y="47"/>
                  </a:lnTo>
                  <a:lnTo>
                    <a:pt x="29" y="47"/>
                  </a:lnTo>
                  <a:lnTo>
                    <a:pt x="29" y="47"/>
                  </a:lnTo>
                  <a:lnTo>
                    <a:pt x="32" y="47"/>
                  </a:lnTo>
                  <a:lnTo>
                    <a:pt x="33" y="47"/>
                  </a:lnTo>
                  <a:lnTo>
                    <a:pt x="35" y="48"/>
                  </a:lnTo>
                  <a:lnTo>
                    <a:pt x="38" y="48"/>
                  </a:lnTo>
                  <a:lnTo>
                    <a:pt x="40" y="49"/>
                  </a:lnTo>
                  <a:lnTo>
                    <a:pt x="42" y="50"/>
                  </a:lnTo>
                  <a:lnTo>
                    <a:pt x="45" y="49"/>
                  </a:lnTo>
                  <a:lnTo>
                    <a:pt x="47" y="48"/>
                  </a:lnTo>
                  <a:lnTo>
                    <a:pt x="48" y="46"/>
                  </a:lnTo>
                  <a:lnTo>
                    <a:pt x="49" y="42"/>
                  </a:lnTo>
                  <a:lnTo>
                    <a:pt x="50" y="39"/>
                  </a:lnTo>
                  <a:lnTo>
                    <a:pt x="50" y="33"/>
                  </a:lnTo>
                  <a:lnTo>
                    <a:pt x="49" y="31"/>
                  </a:lnTo>
                  <a:lnTo>
                    <a:pt x="49" y="28"/>
                  </a:lnTo>
                  <a:lnTo>
                    <a:pt x="50" y="28"/>
                  </a:lnTo>
                  <a:lnTo>
                    <a:pt x="54" y="30"/>
                  </a:lnTo>
                  <a:lnTo>
                    <a:pt x="55" y="30"/>
                  </a:lnTo>
                  <a:lnTo>
                    <a:pt x="59" y="31"/>
                  </a:lnTo>
                  <a:lnTo>
                    <a:pt x="65" y="31"/>
                  </a:lnTo>
                  <a:lnTo>
                    <a:pt x="74" y="32"/>
                  </a:lnTo>
                  <a:lnTo>
                    <a:pt x="75" y="33"/>
                  </a:lnTo>
                  <a:lnTo>
                    <a:pt x="86" y="34"/>
                  </a:lnTo>
                  <a:lnTo>
                    <a:pt x="103" y="31"/>
                  </a:lnTo>
                  <a:lnTo>
                    <a:pt x="110" y="28"/>
                  </a:lnTo>
                  <a:lnTo>
                    <a:pt x="112" y="27"/>
                  </a:lnTo>
                  <a:lnTo>
                    <a:pt x="117" y="27"/>
                  </a:lnTo>
                  <a:lnTo>
                    <a:pt x="120" y="25"/>
                  </a:lnTo>
                  <a:lnTo>
                    <a:pt x="132" y="21"/>
                  </a:lnTo>
                  <a:lnTo>
                    <a:pt x="135" y="19"/>
                  </a:lnTo>
                  <a:lnTo>
                    <a:pt x="138" y="17"/>
                  </a:lnTo>
                  <a:lnTo>
                    <a:pt x="142" y="13"/>
                  </a:lnTo>
                  <a:lnTo>
                    <a:pt x="144" y="13"/>
                  </a:lnTo>
                  <a:lnTo>
                    <a:pt x="149" y="12"/>
                  </a:lnTo>
                  <a:lnTo>
                    <a:pt x="153" y="11"/>
                  </a:lnTo>
                  <a:lnTo>
                    <a:pt x="155" y="8"/>
                  </a:lnTo>
                  <a:lnTo>
                    <a:pt x="169" y="2"/>
                  </a:lnTo>
                  <a:lnTo>
                    <a:pt x="172" y="0"/>
                  </a:lnTo>
                  <a:lnTo>
                    <a:pt x="172" y="0"/>
                  </a:lnTo>
                  <a:lnTo>
                    <a:pt x="172" y="2"/>
                  </a:lnTo>
                  <a:lnTo>
                    <a:pt x="172" y="2"/>
                  </a:lnTo>
                  <a:lnTo>
                    <a:pt x="172" y="2"/>
                  </a:lnTo>
                  <a:lnTo>
                    <a:pt x="172" y="2"/>
                  </a:lnTo>
                  <a:lnTo>
                    <a:pt x="171" y="5"/>
                  </a:lnTo>
                  <a:lnTo>
                    <a:pt x="171" y="5"/>
                  </a:lnTo>
                  <a:lnTo>
                    <a:pt x="171" y="5"/>
                  </a:lnTo>
                  <a:lnTo>
                    <a:pt x="169" y="6"/>
                  </a:lnTo>
                  <a:lnTo>
                    <a:pt x="169" y="6"/>
                  </a:lnTo>
                  <a:lnTo>
                    <a:pt x="162" y="11"/>
                  </a:lnTo>
                  <a:lnTo>
                    <a:pt x="155" y="16"/>
                  </a:lnTo>
                  <a:lnTo>
                    <a:pt x="140" y="2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73" name="Freeform 259">
              <a:extLst>
                <a:ext uri="{FF2B5EF4-FFF2-40B4-BE49-F238E27FC236}">
                  <a16:creationId xmlns:a16="http://schemas.microsoft.com/office/drawing/2014/main" id="{F047B8F7-0FD9-1B25-906E-11134BA1C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9343" y="1721570"/>
              <a:ext cx="1204913" cy="3095625"/>
            </a:xfrm>
            <a:custGeom>
              <a:avLst/>
              <a:gdLst>
                <a:gd name="T0" fmla="*/ 509 w 759"/>
                <a:gd name="T1" fmla="*/ 1911 h 1950"/>
                <a:gd name="T2" fmla="*/ 488 w 759"/>
                <a:gd name="T3" fmla="*/ 1844 h 1950"/>
                <a:gd name="T4" fmla="*/ 482 w 759"/>
                <a:gd name="T5" fmla="*/ 1809 h 1950"/>
                <a:gd name="T6" fmla="*/ 464 w 759"/>
                <a:gd name="T7" fmla="*/ 1759 h 1950"/>
                <a:gd name="T8" fmla="*/ 453 w 759"/>
                <a:gd name="T9" fmla="*/ 1739 h 1950"/>
                <a:gd name="T10" fmla="*/ 438 w 759"/>
                <a:gd name="T11" fmla="*/ 1724 h 1950"/>
                <a:gd name="T12" fmla="*/ 427 w 759"/>
                <a:gd name="T13" fmla="*/ 1685 h 1950"/>
                <a:gd name="T14" fmla="*/ 413 w 759"/>
                <a:gd name="T15" fmla="*/ 1663 h 1950"/>
                <a:gd name="T16" fmla="*/ 392 w 759"/>
                <a:gd name="T17" fmla="*/ 1622 h 1950"/>
                <a:gd name="T18" fmla="*/ 389 w 759"/>
                <a:gd name="T19" fmla="*/ 1595 h 1950"/>
                <a:gd name="T20" fmla="*/ 380 w 759"/>
                <a:gd name="T21" fmla="*/ 1555 h 1950"/>
                <a:gd name="T22" fmla="*/ 371 w 759"/>
                <a:gd name="T23" fmla="*/ 1515 h 1950"/>
                <a:gd name="T24" fmla="*/ 360 w 759"/>
                <a:gd name="T25" fmla="*/ 1476 h 1950"/>
                <a:gd name="T26" fmla="*/ 356 w 759"/>
                <a:gd name="T27" fmla="*/ 1455 h 1950"/>
                <a:gd name="T28" fmla="*/ 358 w 759"/>
                <a:gd name="T29" fmla="*/ 1421 h 1950"/>
                <a:gd name="T30" fmla="*/ 361 w 759"/>
                <a:gd name="T31" fmla="*/ 1406 h 1950"/>
                <a:gd name="T32" fmla="*/ 349 w 759"/>
                <a:gd name="T33" fmla="*/ 1404 h 1950"/>
                <a:gd name="T34" fmla="*/ 363 w 759"/>
                <a:gd name="T35" fmla="*/ 1390 h 1950"/>
                <a:gd name="T36" fmla="*/ 342 w 759"/>
                <a:gd name="T37" fmla="*/ 1362 h 1950"/>
                <a:gd name="T38" fmla="*/ 340 w 759"/>
                <a:gd name="T39" fmla="*/ 1329 h 1950"/>
                <a:gd name="T40" fmla="*/ 356 w 759"/>
                <a:gd name="T41" fmla="*/ 1270 h 1950"/>
                <a:gd name="T42" fmla="*/ 349 w 759"/>
                <a:gd name="T43" fmla="*/ 1245 h 1950"/>
                <a:gd name="T44" fmla="*/ 337 w 759"/>
                <a:gd name="T45" fmla="*/ 1229 h 1950"/>
                <a:gd name="T46" fmla="*/ 339 w 759"/>
                <a:gd name="T47" fmla="*/ 1204 h 1950"/>
                <a:gd name="T48" fmla="*/ 342 w 759"/>
                <a:gd name="T49" fmla="*/ 1192 h 1950"/>
                <a:gd name="T50" fmla="*/ 325 w 759"/>
                <a:gd name="T51" fmla="*/ 1171 h 1950"/>
                <a:gd name="T52" fmla="*/ 352 w 759"/>
                <a:gd name="T53" fmla="*/ 1146 h 1950"/>
                <a:gd name="T54" fmla="*/ 313 w 759"/>
                <a:gd name="T55" fmla="*/ 1143 h 1950"/>
                <a:gd name="T56" fmla="*/ 302 w 759"/>
                <a:gd name="T57" fmla="*/ 1167 h 1950"/>
                <a:gd name="T58" fmla="*/ 297 w 759"/>
                <a:gd name="T59" fmla="*/ 1179 h 1950"/>
                <a:gd name="T60" fmla="*/ 306 w 759"/>
                <a:gd name="T61" fmla="*/ 1192 h 1950"/>
                <a:gd name="T62" fmla="*/ 268 w 759"/>
                <a:gd name="T63" fmla="*/ 1246 h 1950"/>
                <a:gd name="T64" fmla="*/ 197 w 759"/>
                <a:gd name="T65" fmla="*/ 1270 h 1950"/>
                <a:gd name="T66" fmla="*/ 96 w 759"/>
                <a:gd name="T67" fmla="*/ 1185 h 1950"/>
                <a:gd name="T68" fmla="*/ 69 w 759"/>
                <a:gd name="T69" fmla="*/ 1135 h 1950"/>
                <a:gd name="T70" fmla="*/ 106 w 759"/>
                <a:gd name="T71" fmla="*/ 1135 h 1950"/>
                <a:gd name="T72" fmla="*/ 154 w 759"/>
                <a:gd name="T73" fmla="*/ 1118 h 1950"/>
                <a:gd name="T74" fmla="*/ 169 w 759"/>
                <a:gd name="T75" fmla="*/ 1090 h 1950"/>
                <a:gd name="T76" fmla="*/ 125 w 759"/>
                <a:gd name="T77" fmla="*/ 1099 h 1950"/>
                <a:gd name="T78" fmla="*/ 33 w 759"/>
                <a:gd name="T79" fmla="*/ 1066 h 1950"/>
                <a:gd name="T80" fmla="*/ 25 w 759"/>
                <a:gd name="T81" fmla="*/ 1046 h 1950"/>
                <a:gd name="T82" fmla="*/ 46 w 759"/>
                <a:gd name="T83" fmla="*/ 1019 h 1950"/>
                <a:gd name="T84" fmla="*/ 4 w 759"/>
                <a:gd name="T85" fmla="*/ 1035 h 1950"/>
                <a:gd name="T86" fmla="*/ 13 w 759"/>
                <a:gd name="T87" fmla="*/ 1013 h 1950"/>
                <a:gd name="T88" fmla="*/ 75 w 759"/>
                <a:gd name="T89" fmla="*/ 985 h 1950"/>
                <a:gd name="T90" fmla="*/ 182 w 759"/>
                <a:gd name="T91" fmla="*/ 985 h 1950"/>
                <a:gd name="T92" fmla="*/ 216 w 759"/>
                <a:gd name="T93" fmla="*/ 951 h 1950"/>
                <a:gd name="T94" fmla="*/ 147 w 759"/>
                <a:gd name="T95" fmla="*/ 851 h 1950"/>
                <a:gd name="T96" fmla="*/ 132 w 759"/>
                <a:gd name="T97" fmla="*/ 715 h 1950"/>
                <a:gd name="T98" fmla="*/ 255 w 759"/>
                <a:gd name="T99" fmla="*/ 684 h 1950"/>
                <a:gd name="T100" fmla="*/ 420 w 759"/>
                <a:gd name="T101" fmla="*/ 496 h 1950"/>
                <a:gd name="T102" fmla="*/ 454 w 759"/>
                <a:gd name="T103" fmla="*/ 436 h 1950"/>
                <a:gd name="T104" fmla="*/ 482 w 759"/>
                <a:gd name="T105" fmla="*/ 405 h 1950"/>
                <a:gd name="T106" fmla="*/ 494 w 759"/>
                <a:gd name="T107" fmla="*/ 333 h 1950"/>
                <a:gd name="T108" fmla="*/ 537 w 759"/>
                <a:gd name="T109" fmla="*/ 303 h 1950"/>
                <a:gd name="T110" fmla="*/ 482 w 759"/>
                <a:gd name="T111" fmla="*/ 260 h 1950"/>
                <a:gd name="T112" fmla="*/ 443 w 759"/>
                <a:gd name="T113" fmla="*/ 211 h 1950"/>
                <a:gd name="T114" fmla="*/ 428 w 759"/>
                <a:gd name="T115" fmla="*/ 142 h 1950"/>
                <a:gd name="T116" fmla="*/ 457 w 759"/>
                <a:gd name="T117" fmla="*/ 81 h 1950"/>
                <a:gd name="T118" fmla="*/ 624 w 759"/>
                <a:gd name="T119" fmla="*/ 84 h 1950"/>
                <a:gd name="T120" fmla="*/ 662 w 759"/>
                <a:gd name="T121" fmla="*/ 6 h 1950"/>
                <a:gd name="T122" fmla="*/ 737 w 759"/>
                <a:gd name="T123" fmla="*/ 41 h 1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59" h="1950">
                  <a:moveTo>
                    <a:pt x="759" y="96"/>
                  </a:moveTo>
                  <a:lnTo>
                    <a:pt x="759" y="1950"/>
                  </a:lnTo>
                  <a:lnTo>
                    <a:pt x="532" y="1950"/>
                  </a:lnTo>
                  <a:lnTo>
                    <a:pt x="532" y="1949"/>
                  </a:lnTo>
                  <a:lnTo>
                    <a:pt x="534" y="1949"/>
                  </a:lnTo>
                  <a:lnTo>
                    <a:pt x="535" y="1949"/>
                  </a:lnTo>
                  <a:lnTo>
                    <a:pt x="535" y="1948"/>
                  </a:lnTo>
                  <a:lnTo>
                    <a:pt x="533" y="1947"/>
                  </a:lnTo>
                  <a:lnTo>
                    <a:pt x="531" y="1949"/>
                  </a:lnTo>
                  <a:lnTo>
                    <a:pt x="530" y="1950"/>
                  </a:lnTo>
                  <a:lnTo>
                    <a:pt x="529" y="1949"/>
                  </a:lnTo>
                  <a:lnTo>
                    <a:pt x="528" y="1949"/>
                  </a:lnTo>
                  <a:lnTo>
                    <a:pt x="528" y="1948"/>
                  </a:lnTo>
                  <a:lnTo>
                    <a:pt x="526" y="1948"/>
                  </a:lnTo>
                  <a:lnTo>
                    <a:pt x="526" y="1949"/>
                  </a:lnTo>
                  <a:lnTo>
                    <a:pt x="525" y="1948"/>
                  </a:lnTo>
                  <a:lnTo>
                    <a:pt x="524" y="1947"/>
                  </a:lnTo>
                  <a:lnTo>
                    <a:pt x="524" y="1943"/>
                  </a:lnTo>
                  <a:lnTo>
                    <a:pt x="522" y="1938"/>
                  </a:lnTo>
                  <a:lnTo>
                    <a:pt x="521" y="1934"/>
                  </a:lnTo>
                  <a:lnTo>
                    <a:pt x="521" y="1931"/>
                  </a:lnTo>
                  <a:lnTo>
                    <a:pt x="520" y="1931"/>
                  </a:lnTo>
                  <a:lnTo>
                    <a:pt x="520" y="1932"/>
                  </a:lnTo>
                  <a:lnTo>
                    <a:pt x="518" y="1933"/>
                  </a:lnTo>
                  <a:lnTo>
                    <a:pt x="518" y="1932"/>
                  </a:lnTo>
                  <a:lnTo>
                    <a:pt x="518" y="1931"/>
                  </a:lnTo>
                  <a:lnTo>
                    <a:pt x="518" y="1928"/>
                  </a:lnTo>
                  <a:lnTo>
                    <a:pt x="517" y="1926"/>
                  </a:lnTo>
                  <a:lnTo>
                    <a:pt x="512" y="1918"/>
                  </a:lnTo>
                  <a:lnTo>
                    <a:pt x="512" y="1916"/>
                  </a:lnTo>
                  <a:lnTo>
                    <a:pt x="512" y="1915"/>
                  </a:lnTo>
                  <a:lnTo>
                    <a:pt x="511" y="1915"/>
                  </a:lnTo>
                  <a:lnTo>
                    <a:pt x="511" y="1914"/>
                  </a:lnTo>
                  <a:lnTo>
                    <a:pt x="509" y="1914"/>
                  </a:lnTo>
                  <a:lnTo>
                    <a:pt x="509" y="1911"/>
                  </a:lnTo>
                  <a:lnTo>
                    <a:pt x="509" y="1910"/>
                  </a:lnTo>
                  <a:lnTo>
                    <a:pt x="507" y="1908"/>
                  </a:lnTo>
                  <a:lnTo>
                    <a:pt x="501" y="1894"/>
                  </a:lnTo>
                  <a:lnTo>
                    <a:pt x="501" y="1893"/>
                  </a:lnTo>
                  <a:lnTo>
                    <a:pt x="500" y="1891"/>
                  </a:lnTo>
                  <a:lnTo>
                    <a:pt x="500" y="1890"/>
                  </a:lnTo>
                  <a:lnTo>
                    <a:pt x="499" y="1889"/>
                  </a:lnTo>
                  <a:lnTo>
                    <a:pt x="499" y="1888"/>
                  </a:lnTo>
                  <a:lnTo>
                    <a:pt x="498" y="1888"/>
                  </a:lnTo>
                  <a:lnTo>
                    <a:pt x="498" y="1886"/>
                  </a:lnTo>
                  <a:lnTo>
                    <a:pt x="498" y="1885"/>
                  </a:lnTo>
                  <a:lnTo>
                    <a:pt x="499" y="1886"/>
                  </a:lnTo>
                  <a:lnTo>
                    <a:pt x="500" y="1886"/>
                  </a:lnTo>
                  <a:lnTo>
                    <a:pt x="501" y="1884"/>
                  </a:lnTo>
                  <a:lnTo>
                    <a:pt x="503" y="1884"/>
                  </a:lnTo>
                  <a:lnTo>
                    <a:pt x="504" y="1884"/>
                  </a:lnTo>
                  <a:lnTo>
                    <a:pt x="505" y="1884"/>
                  </a:lnTo>
                  <a:lnTo>
                    <a:pt x="506" y="1883"/>
                  </a:lnTo>
                  <a:lnTo>
                    <a:pt x="506" y="1882"/>
                  </a:lnTo>
                  <a:lnTo>
                    <a:pt x="503" y="1883"/>
                  </a:lnTo>
                  <a:lnTo>
                    <a:pt x="499" y="1884"/>
                  </a:lnTo>
                  <a:lnTo>
                    <a:pt x="497" y="1884"/>
                  </a:lnTo>
                  <a:lnTo>
                    <a:pt x="494" y="1869"/>
                  </a:lnTo>
                  <a:lnTo>
                    <a:pt x="495" y="1866"/>
                  </a:lnTo>
                  <a:lnTo>
                    <a:pt x="494" y="1866"/>
                  </a:lnTo>
                  <a:lnTo>
                    <a:pt x="494" y="1865"/>
                  </a:lnTo>
                  <a:lnTo>
                    <a:pt x="494" y="1864"/>
                  </a:lnTo>
                  <a:lnTo>
                    <a:pt x="494" y="1863"/>
                  </a:lnTo>
                  <a:lnTo>
                    <a:pt x="492" y="1861"/>
                  </a:lnTo>
                  <a:lnTo>
                    <a:pt x="492" y="1860"/>
                  </a:lnTo>
                  <a:lnTo>
                    <a:pt x="491" y="1856"/>
                  </a:lnTo>
                  <a:lnTo>
                    <a:pt x="491" y="1852"/>
                  </a:lnTo>
                  <a:lnTo>
                    <a:pt x="489" y="1848"/>
                  </a:lnTo>
                  <a:lnTo>
                    <a:pt x="489" y="1847"/>
                  </a:lnTo>
                  <a:lnTo>
                    <a:pt x="488" y="1844"/>
                  </a:lnTo>
                  <a:lnTo>
                    <a:pt x="488" y="1843"/>
                  </a:lnTo>
                  <a:lnTo>
                    <a:pt x="488" y="1841"/>
                  </a:lnTo>
                  <a:lnTo>
                    <a:pt x="487" y="1839"/>
                  </a:lnTo>
                  <a:lnTo>
                    <a:pt x="487" y="1838"/>
                  </a:lnTo>
                  <a:lnTo>
                    <a:pt x="488" y="1840"/>
                  </a:lnTo>
                  <a:lnTo>
                    <a:pt x="488" y="1841"/>
                  </a:lnTo>
                  <a:lnTo>
                    <a:pt x="489" y="1841"/>
                  </a:lnTo>
                  <a:lnTo>
                    <a:pt x="489" y="1839"/>
                  </a:lnTo>
                  <a:lnTo>
                    <a:pt x="489" y="1838"/>
                  </a:lnTo>
                  <a:lnTo>
                    <a:pt x="487" y="1833"/>
                  </a:lnTo>
                  <a:lnTo>
                    <a:pt x="487" y="1831"/>
                  </a:lnTo>
                  <a:lnTo>
                    <a:pt x="487" y="1826"/>
                  </a:lnTo>
                  <a:lnTo>
                    <a:pt x="487" y="1825"/>
                  </a:lnTo>
                  <a:lnTo>
                    <a:pt x="486" y="1825"/>
                  </a:lnTo>
                  <a:lnTo>
                    <a:pt x="486" y="1824"/>
                  </a:lnTo>
                  <a:lnTo>
                    <a:pt x="487" y="1825"/>
                  </a:lnTo>
                  <a:lnTo>
                    <a:pt x="487" y="1824"/>
                  </a:lnTo>
                  <a:lnTo>
                    <a:pt x="487" y="1823"/>
                  </a:lnTo>
                  <a:lnTo>
                    <a:pt x="488" y="1823"/>
                  </a:lnTo>
                  <a:lnTo>
                    <a:pt x="488" y="1824"/>
                  </a:lnTo>
                  <a:lnTo>
                    <a:pt x="489" y="1824"/>
                  </a:lnTo>
                  <a:lnTo>
                    <a:pt x="490" y="1824"/>
                  </a:lnTo>
                  <a:lnTo>
                    <a:pt x="491" y="1823"/>
                  </a:lnTo>
                  <a:lnTo>
                    <a:pt x="490" y="1823"/>
                  </a:lnTo>
                  <a:lnTo>
                    <a:pt x="489" y="1823"/>
                  </a:lnTo>
                  <a:lnTo>
                    <a:pt x="489" y="1822"/>
                  </a:lnTo>
                  <a:lnTo>
                    <a:pt x="488" y="1821"/>
                  </a:lnTo>
                  <a:lnTo>
                    <a:pt x="488" y="1819"/>
                  </a:lnTo>
                  <a:lnTo>
                    <a:pt x="489" y="1819"/>
                  </a:lnTo>
                  <a:lnTo>
                    <a:pt x="488" y="1818"/>
                  </a:lnTo>
                  <a:lnTo>
                    <a:pt x="487" y="1819"/>
                  </a:lnTo>
                  <a:lnTo>
                    <a:pt x="486" y="1823"/>
                  </a:lnTo>
                  <a:lnTo>
                    <a:pt x="485" y="1819"/>
                  </a:lnTo>
                  <a:lnTo>
                    <a:pt x="482" y="1814"/>
                  </a:lnTo>
                  <a:lnTo>
                    <a:pt x="482" y="1809"/>
                  </a:lnTo>
                  <a:lnTo>
                    <a:pt x="481" y="1806"/>
                  </a:lnTo>
                  <a:lnTo>
                    <a:pt x="480" y="1804"/>
                  </a:lnTo>
                  <a:lnTo>
                    <a:pt x="478" y="1800"/>
                  </a:lnTo>
                  <a:lnTo>
                    <a:pt x="477" y="1799"/>
                  </a:lnTo>
                  <a:lnTo>
                    <a:pt x="474" y="1796"/>
                  </a:lnTo>
                  <a:lnTo>
                    <a:pt x="473" y="1793"/>
                  </a:lnTo>
                  <a:lnTo>
                    <a:pt x="473" y="1791"/>
                  </a:lnTo>
                  <a:lnTo>
                    <a:pt x="473" y="1790"/>
                  </a:lnTo>
                  <a:lnTo>
                    <a:pt x="472" y="1789"/>
                  </a:lnTo>
                  <a:lnTo>
                    <a:pt x="472" y="1788"/>
                  </a:lnTo>
                  <a:lnTo>
                    <a:pt x="472" y="1784"/>
                  </a:lnTo>
                  <a:lnTo>
                    <a:pt x="471" y="1782"/>
                  </a:lnTo>
                  <a:lnTo>
                    <a:pt x="469" y="1780"/>
                  </a:lnTo>
                  <a:lnTo>
                    <a:pt x="469" y="1777"/>
                  </a:lnTo>
                  <a:lnTo>
                    <a:pt x="469" y="1776"/>
                  </a:lnTo>
                  <a:lnTo>
                    <a:pt x="470" y="1776"/>
                  </a:lnTo>
                  <a:lnTo>
                    <a:pt x="471" y="1777"/>
                  </a:lnTo>
                  <a:lnTo>
                    <a:pt x="473" y="1777"/>
                  </a:lnTo>
                  <a:lnTo>
                    <a:pt x="474" y="1777"/>
                  </a:lnTo>
                  <a:lnTo>
                    <a:pt x="473" y="1776"/>
                  </a:lnTo>
                  <a:lnTo>
                    <a:pt x="469" y="1775"/>
                  </a:lnTo>
                  <a:lnTo>
                    <a:pt x="469" y="1774"/>
                  </a:lnTo>
                  <a:lnTo>
                    <a:pt x="468" y="1773"/>
                  </a:lnTo>
                  <a:lnTo>
                    <a:pt x="468" y="1769"/>
                  </a:lnTo>
                  <a:lnTo>
                    <a:pt x="466" y="1768"/>
                  </a:lnTo>
                  <a:lnTo>
                    <a:pt x="466" y="1767"/>
                  </a:lnTo>
                  <a:lnTo>
                    <a:pt x="465" y="1766"/>
                  </a:lnTo>
                  <a:lnTo>
                    <a:pt x="465" y="1765"/>
                  </a:lnTo>
                  <a:lnTo>
                    <a:pt x="465" y="1764"/>
                  </a:lnTo>
                  <a:lnTo>
                    <a:pt x="465" y="1763"/>
                  </a:lnTo>
                  <a:lnTo>
                    <a:pt x="464" y="1760"/>
                  </a:lnTo>
                  <a:lnTo>
                    <a:pt x="463" y="1757"/>
                  </a:lnTo>
                  <a:lnTo>
                    <a:pt x="463" y="1756"/>
                  </a:lnTo>
                  <a:lnTo>
                    <a:pt x="464" y="1757"/>
                  </a:lnTo>
                  <a:lnTo>
                    <a:pt x="464" y="1759"/>
                  </a:lnTo>
                  <a:lnTo>
                    <a:pt x="465" y="1760"/>
                  </a:lnTo>
                  <a:lnTo>
                    <a:pt x="466" y="1760"/>
                  </a:lnTo>
                  <a:lnTo>
                    <a:pt x="466" y="1759"/>
                  </a:lnTo>
                  <a:lnTo>
                    <a:pt x="469" y="1759"/>
                  </a:lnTo>
                  <a:lnTo>
                    <a:pt x="465" y="1756"/>
                  </a:lnTo>
                  <a:lnTo>
                    <a:pt x="464" y="1756"/>
                  </a:lnTo>
                  <a:lnTo>
                    <a:pt x="464" y="1755"/>
                  </a:lnTo>
                  <a:lnTo>
                    <a:pt x="464" y="1754"/>
                  </a:lnTo>
                  <a:lnTo>
                    <a:pt x="463" y="1754"/>
                  </a:lnTo>
                  <a:lnTo>
                    <a:pt x="463" y="1755"/>
                  </a:lnTo>
                  <a:lnTo>
                    <a:pt x="463" y="1754"/>
                  </a:lnTo>
                  <a:lnTo>
                    <a:pt x="463" y="1752"/>
                  </a:lnTo>
                  <a:lnTo>
                    <a:pt x="462" y="1752"/>
                  </a:lnTo>
                  <a:lnTo>
                    <a:pt x="462" y="1754"/>
                  </a:lnTo>
                  <a:lnTo>
                    <a:pt x="462" y="1755"/>
                  </a:lnTo>
                  <a:lnTo>
                    <a:pt x="462" y="1756"/>
                  </a:lnTo>
                  <a:lnTo>
                    <a:pt x="461" y="1756"/>
                  </a:lnTo>
                  <a:lnTo>
                    <a:pt x="460" y="1756"/>
                  </a:lnTo>
                  <a:lnTo>
                    <a:pt x="459" y="1756"/>
                  </a:lnTo>
                  <a:lnTo>
                    <a:pt x="459" y="1755"/>
                  </a:lnTo>
                  <a:lnTo>
                    <a:pt x="459" y="1752"/>
                  </a:lnTo>
                  <a:lnTo>
                    <a:pt x="459" y="1751"/>
                  </a:lnTo>
                  <a:lnTo>
                    <a:pt x="460" y="1750"/>
                  </a:lnTo>
                  <a:lnTo>
                    <a:pt x="462" y="1749"/>
                  </a:lnTo>
                  <a:lnTo>
                    <a:pt x="461" y="1749"/>
                  </a:lnTo>
                  <a:lnTo>
                    <a:pt x="460" y="1749"/>
                  </a:lnTo>
                  <a:lnTo>
                    <a:pt x="459" y="1749"/>
                  </a:lnTo>
                  <a:lnTo>
                    <a:pt x="457" y="1749"/>
                  </a:lnTo>
                  <a:lnTo>
                    <a:pt x="456" y="1748"/>
                  </a:lnTo>
                  <a:lnTo>
                    <a:pt x="457" y="1747"/>
                  </a:lnTo>
                  <a:lnTo>
                    <a:pt x="456" y="1746"/>
                  </a:lnTo>
                  <a:lnTo>
                    <a:pt x="456" y="1742"/>
                  </a:lnTo>
                  <a:lnTo>
                    <a:pt x="455" y="1741"/>
                  </a:lnTo>
                  <a:lnTo>
                    <a:pt x="454" y="1740"/>
                  </a:lnTo>
                  <a:lnTo>
                    <a:pt x="453" y="1739"/>
                  </a:lnTo>
                  <a:lnTo>
                    <a:pt x="452" y="1740"/>
                  </a:lnTo>
                  <a:lnTo>
                    <a:pt x="451" y="1741"/>
                  </a:lnTo>
                  <a:lnTo>
                    <a:pt x="449" y="1739"/>
                  </a:lnTo>
                  <a:lnTo>
                    <a:pt x="448" y="1739"/>
                  </a:lnTo>
                  <a:lnTo>
                    <a:pt x="447" y="1738"/>
                  </a:lnTo>
                  <a:lnTo>
                    <a:pt x="445" y="1736"/>
                  </a:lnTo>
                  <a:lnTo>
                    <a:pt x="444" y="1735"/>
                  </a:lnTo>
                  <a:lnTo>
                    <a:pt x="443" y="1733"/>
                  </a:lnTo>
                  <a:lnTo>
                    <a:pt x="445" y="1734"/>
                  </a:lnTo>
                  <a:lnTo>
                    <a:pt x="445" y="1733"/>
                  </a:lnTo>
                  <a:lnTo>
                    <a:pt x="445" y="1732"/>
                  </a:lnTo>
                  <a:lnTo>
                    <a:pt x="446" y="1732"/>
                  </a:lnTo>
                  <a:lnTo>
                    <a:pt x="447" y="1732"/>
                  </a:lnTo>
                  <a:lnTo>
                    <a:pt x="448" y="1733"/>
                  </a:lnTo>
                  <a:lnTo>
                    <a:pt x="449" y="1731"/>
                  </a:lnTo>
                  <a:lnTo>
                    <a:pt x="449" y="1730"/>
                  </a:lnTo>
                  <a:lnTo>
                    <a:pt x="451" y="1730"/>
                  </a:lnTo>
                  <a:lnTo>
                    <a:pt x="452" y="1730"/>
                  </a:lnTo>
                  <a:lnTo>
                    <a:pt x="453" y="1730"/>
                  </a:lnTo>
                  <a:lnTo>
                    <a:pt x="454" y="1730"/>
                  </a:lnTo>
                  <a:lnTo>
                    <a:pt x="454" y="1729"/>
                  </a:lnTo>
                  <a:lnTo>
                    <a:pt x="453" y="1729"/>
                  </a:lnTo>
                  <a:lnTo>
                    <a:pt x="452" y="1727"/>
                  </a:lnTo>
                  <a:lnTo>
                    <a:pt x="452" y="1726"/>
                  </a:lnTo>
                  <a:lnTo>
                    <a:pt x="451" y="1727"/>
                  </a:lnTo>
                  <a:lnTo>
                    <a:pt x="448" y="1729"/>
                  </a:lnTo>
                  <a:lnTo>
                    <a:pt x="448" y="1730"/>
                  </a:lnTo>
                  <a:lnTo>
                    <a:pt x="447" y="1731"/>
                  </a:lnTo>
                  <a:lnTo>
                    <a:pt x="446" y="1731"/>
                  </a:lnTo>
                  <a:lnTo>
                    <a:pt x="445" y="1731"/>
                  </a:lnTo>
                  <a:lnTo>
                    <a:pt x="444" y="1730"/>
                  </a:lnTo>
                  <a:lnTo>
                    <a:pt x="443" y="1727"/>
                  </a:lnTo>
                  <a:lnTo>
                    <a:pt x="442" y="1727"/>
                  </a:lnTo>
                  <a:lnTo>
                    <a:pt x="439" y="1725"/>
                  </a:lnTo>
                  <a:lnTo>
                    <a:pt x="438" y="1724"/>
                  </a:lnTo>
                  <a:lnTo>
                    <a:pt x="438" y="1723"/>
                  </a:lnTo>
                  <a:lnTo>
                    <a:pt x="439" y="1721"/>
                  </a:lnTo>
                  <a:lnTo>
                    <a:pt x="438" y="1719"/>
                  </a:lnTo>
                  <a:lnTo>
                    <a:pt x="437" y="1718"/>
                  </a:lnTo>
                  <a:lnTo>
                    <a:pt x="436" y="1718"/>
                  </a:lnTo>
                  <a:lnTo>
                    <a:pt x="435" y="1715"/>
                  </a:lnTo>
                  <a:lnTo>
                    <a:pt x="434" y="1714"/>
                  </a:lnTo>
                  <a:lnTo>
                    <a:pt x="430" y="1713"/>
                  </a:lnTo>
                  <a:lnTo>
                    <a:pt x="430" y="1710"/>
                  </a:lnTo>
                  <a:lnTo>
                    <a:pt x="431" y="1709"/>
                  </a:lnTo>
                  <a:lnTo>
                    <a:pt x="434" y="1708"/>
                  </a:lnTo>
                  <a:lnTo>
                    <a:pt x="434" y="1707"/>
                  </a:lnTo>
                  <a:lnTo>
                    <a:pt x="432" y="1706"/>
                  </a:lnTo>
                  <a:lnTo>
                    <a:pt x="432" y="1707"/>
                  </a:lnTo>
                  <a:lnTo>
                    <a:pt x="428" y="1692"/>
                  </a:lnTo>
                  <a:lnTo>
                    <a:pt x="428" y="1691"/>
                  </a:lnTo>
                  <a:lnTo>
                    <a:pt x="427" y="1691"/>
                  </a:lnTo>
                  <a:lnTo>
                    <a:pt x="425" y="1691"/>
                  </a:lnTo>
                  <a:lnTo>
                    <a:pt x="423" y="1691"/>
                  </a:lnTo>
                  <a:lnTo>
                    <a:pt x="422" y="1690"/>
                  </a:lnTo>
                  <a:lnTo>
                    <a:pt x="420" y="1688"/>
                  </a:lnTo>
                  <a:lnTo>
                    <a:pt x="425" y="1688"/>
                  </a:lnTo>
                  <a:lnTo>
                    <a:pt x="426" y="1688"/>
                  </a:lnTo>
                  <a:lnTo>
                    <a:pt x="427" y="1688"/>
                  </a:lnTo>
                  <a:lnTo>
                    <a:pt x="428" y="1689"/>
                  </a:lnTo>
                  <a:lnTo>
                    <a:pt x="429" y="1688"/>
                  </a:lnTo>
                  <a:lnTo>
                    <a:pt x="431" y="1689"/>
                  </a:lnTo>
                  <a:lnTo>
                    <a:pt x="432" y="1689"/>
                  </a:lnTo>
                  <a:lnTo>
                    <a:pt x="432" y="1691"/>
                  </a:lnTo>
                  <a:lnTo>
                    <a:pt x="434" y="1691"/>
                  </a:lnTo>
                  <a:lnTo>
                    <a:pt x="434" y="1690"/>
                  </a:lnTo>
                  <a:lnTo>
                    <a:pt x="431" y="1688"/>
                  </a:lnTo>
                  <a:lnTo>
                    <a:pt x="431" y="1687"/>
                  </a:lnTo>
                  <a:lnTo>
                    <a:pt x="428" y="1685"/>
                  </a:lnTo>
                  <a:lnTo>
                    <a:pt x="427" y="1685"/>
                  </a:lnTo>
                  <a:lnTo>
                    <a:pt x="426" y="1685"/>
                  </a:lnTo>
                  <a:lnTo>
                    <a:pt x="425" y="1684"/>
                  </a:lnTo>
                  <a:lnTo>
                    <a:pt x="422" y="1684"/>
                  </a:lnTo>
                  <a:lnTo>
                    <a:pt x="421" y="1684"/>
                  </a:lnTo>
                  <a:lnTo>
                    <a:pt x="421" y="1683"/>
                  </a:lnTo>
                  <a:lnTo>
                    <a:pt x="421" y="1682"/>
                  </a:lnTo>
                  <a:lnTo>
                    <a:pt x="422" y="1681"/>
                  </a:lnTo>
                  <a:lnTo>
                    <a:pt x="423" y="1680"/>
                  </a:lnTo>
                  <a:lnTo>
                    <a:pt x="427" y="1680"/>
                  </a:lnTo>
                  <a:lnTo>
                    <a:pt x="426" y="1679"/>
                  </a:lnTo>
                  <a:lnTo>
                    <a:pt x="427" y="1677"/>
                  </a:lnTo>
                  <a:lnTo>
                    <a:pt x="421" y="1681"/>
                  </a:lnTo>
                  <a:lnTo>
                    <a:pt x="420" y="1681"/>
                  </a:lnTo>
                  <a:lnTo>
                    <a:pt x="419" y="1681"/>
                  </a:lnTo>
                  <a:lnTo>
                    <a:pt x="418" y="1680"/>
                  </a:lnTo>
                  <a:lnTo>
                    <a:pt x="418" y="1677"/>
                  </a:lnTo>
                  <a:lnTo>
                    <a:pt x="417" y="1675"/>
                  </a:lnTo>
                  <a:lnTo>
                    <a:pt x="417" y="1674"/>
                  </a:lnTo>
                  <a:lnTo>
                    <a:pt x="417" y="1673"/>
                  </a:lnTo>
                  <a:lnTo>
                    <a:pt x="417" y="1672"/>
                  </a:lnTo>
                  <a:lnTo>
                    <a:pt x="418" y="1672"/>
                  </a:lnTo>
                  <a:lnTo>
                    <a:pt x="419" y="1671"/>
                  </a:lnTo>
                  <a:lnTo>
                    <a:pt x="420" y="1669"/>
                  </a:lnTo>
                  <a:lnTo>
                    <a:pt x="425" y="1668"/>
                  </a:lnTo>
                  <a:lnTo>
                    <a:pt x="421" y="1668"/>
                  </a:lnTo>
                  <a:lnTo>
                    <a:pt x="420" y="1668"/>
                  </a:lnTo>
                  <a:lnTo>
                    <a:pt x="419" y="1669"/>
                  </a:lnTo>
                  <a:lnTo>
                    <a:pt x="417" y="1671"/>
                  </a:lnTo>
                  <a:lnTo>
                    <a:pt x="416" y="1671"/>
                  </a:lnTo>
                  <a:lnTo>
                    <a:pt x="414" y="1669"/>
                  </a:lnTo>
                  <a:lnTo>
                    <a:pt x="414" y="1667"/>
                  </a:lnTo>
                  <a:lnTo>
                    <a:pt x="413" y="1665"/>
                  </a:lnTo>
                  <a:lnTo>
                    <a:pt x="413" y="1664"/>
                  </a:lnTo>
                  <a:lnTo>
                    <a:pt x="414" y="1663"/>
                  </a:lnTo>
                  <a:lnTo>
                    <a:pt x="413" y="1663"/>
                  </a:lnTo>
                  <a:lnTo>
                    <a:pt x="412" y="1663"/>
                  </a:lnTo>
                  <a:lnTo>
                    <a:pt x="411" y="1663"/>
                  </a:lnTo>
                  <a:lnTo>
                    <a:pt x="410" y="1662"/>
                  </a:lnTo>
                  <a:lnTo>
                    <a:pt x="410" y="1658"/>
                  </a:lnTo>
                  <a:lnTo>
                    <a:pt x="410" y="1656"/>
                  </a:lnTo>
                  <a:lnTo>
                    <a:pt x="406" y="1651"/>
                  </a:lnTo>
                  <a:lnTo>
                    <a:pt x="405" y="1649"/>
                  </a:lnTo>
                  <a:lnTo>
                    <a:pt x="401" y="1646"/>
                  </a:lnTo>
                  <a:lnTo>
                    <a:pt x="400" y="1645"/>
                  </a:lnTo>
                  <a:lnTo>
                    <a:pt x="399" y="1642"/>
                  </a:lnTo>
                  <a:lnTo>
                    <a:pt x="399" y="1640"/>
                  </a:lnTo>
                  <a:lnTo>
                    <a:pt x="401" y="1640"/>
                  </a:lnTo>
                  <a:lnTo>
                    <a:pt x="400" y="1640"/>
                  </a:lnTo>
                  <a:lnTo>
                    <a:pt x="397" y="1639"/>
                  </a:lnTo>
                  <a:lnTo>
                    <a:pt x="396" y="1638"/>
                  </a:lnTo>
                  <a:lnTo>
                    <a:pt x="395" y="1637"/>
                  </a:lnTo>
                  <a:lnTo>
                    <a:pt x="395" y="1635"/>
                  </a:lnTo>
                  <a:lnTo>
                    <a:pt x="396" y="1635"/>
                  </a:lnTo>
                  <a:lnTo>
                    <a:pt x="396" y="1631"/>
                  </a:lnTo>
                  <a:lnTo>
                    <a:pt x="396" y="1630"/>
                  </a:lnTo>
                  <a:lnTo>
                    <a:pt x="397" y="1629"/>
                  </a:lnTo>
                  <a:lnTo>
                    <a:pt x="397" y="1627"/>
                  </a:lnTo>
                  <a:lnTo>
                    <a:pt x="399" y="1626"/>
                  </a:lnTo>
                  <a:lnTo>
                    <a:pt x="396" y="1627"/>
                  </a:lnTo>
                  <a:lnTo>
                    <a:pt x="395" y="1629"/>
                  </a:lnTo>
                  <a:lnTo>
                    <a:pt x="395" y="1631"/>
                  </a:lnTo>
                  <a:lnTo>
                    <a:pt x="395" y="1633"/>
                  </a:lnTo>
                  <a:lnTo>
                    <a:pt x="395" y="1629"/>
                  </a:lnTo>
                  <a:lnTo>
                    <a:pt x="395" y="1626"/>
                  </a:lnTo>
                  <a:lnTo>
                    <a:pt x="394" y="1625"/>
                  </a:lnTo>
                  <a:lnTo>
                    <a:pt x="394" y="1624"/>
                  </a:lnTo>
                  <a:lnTo>
                    <a:pt x="394" y="1625"/>
                  </a:lnTo>
                  <a:lnTo>
                    <a:pt x="393" y="1625"/>
                  </a:lnTo>
                  <a:lnTo>
                    <a:pt x="393" y="1624"/>
                  </a:lnTo>
                  <a:lnTo>
                    <a:pt x="392" y="1622"/>
                  </a:lnTo>
                  <a:lnTo>
                    <a:pt x="391" y="1616"/>
                  </a:lnTo>
                  <a:lnTo>
                    <a:pt x="391" y="1615"/>
                  </a:lnTo>
                  <a:lnTo>
                    <a:pt x="391" y="1614"/>
                  </a:lnTo>
                  <a:lnTo>
                    <a:pt x="389" y="1614"/>
                  </a:lnTo>
                  <a:lnTo>
                    <a:pt x="388" y="1613"/>
                  </a:lnTo>
                  <a:lnTo>
                    <a:pt x="388" y="1612"/>
                  </a:lnTo>
                  <a:lnTo>
                    <a:pt x="389" y="1612"/>
                  </a:lnTo>
                  <a:lnTo>
                    <a:pt x="389" y="1610"/>
                  </a:lnTo>
                  <a:lnTo>
                    <a:pt x="391" y="1610"/>
                  </a:lnTo>
                  <a:lnTo>
                    <a:pt x="389" y="1609"/>
                  </a:lnTo>
                  <a:lnTo>
                    <a:pt x="388" y="1609"/>
                  </a:lnTo>
                  <a:lnTo>
                    <a:pt x="387" y="1608"/>
                  </a:lnTo>
                  <a:lnTo>
                    <a:pt x="387" y="1605"/>
                  </a:lnTo>
                  <a:lnTo>
                    <a:pt x="386" y="1602"/>
                  </a:lnTo>
                  <a:lnTo>
                    <a:pt x="385" y="1601"/>
                  </a:lnTo>
                  <a:lnTo>
                    <a:pt x="385" y="1600"/>
                  </a:lnTo>
                  <a:lnTo>
                    <a:pt x="385" y="1598"/>
                  </a:lnTo>
                  <a:lnTo>
                    <a:pt x="386" y="1599"/>
                  </a:lnTo>
                  <a:lnTo>
                    <a:pt x="387" y="1601"/>
                  </a:lnTo>
                  <a:lnTo>
                    <a:pt x="388" y="1601"/>
                  </a:lnTo>
                  <a:lnTo>
                    <a:pt x="391" y="1601"/>
                  </a:lnTo>
                  <a:lnTo>
                    <a:pt x="389" y="1601"/>
                  </a:lnTo>
                  <a:lnTo>
                    <a:pt x="388" y="1600"/>
                  </a:lnTo>
                  <a:lnTo>
                    <a:pt x="388" y="1599"/>
                  </a:lnTo>
                  <a:lnTo>
                    <a:pt x="389" y="1598"/>
                  </a:lnTo>
                  <a:lnTo>
                    <a:pt x="388" y="1598"/>
                  </a:lnTo>
                  <a:lnTo>
                    <a:pt x="387" y="1598"/>
                  </a:lnTo>
                  <a:lnTo>
                    <a:pt x="386" y="1597"/>
                  </a:lnTo>
                  <a:lnTo>
                    <a:pt x="386" y="1596"/>
                  </a:lnTo>
                  <a:lnTo>
                    <a:pt x="385" y="1595"/>
                  </a:lnTo>
                  <a:lnTo>
                    <a:pt x="386" y="1595"/>
                  </a:lnTo>
                  <a:lnTo>
                    <a:pt x="388" y="1593"/>
                  </a:lnTo>
                  <a:lnTo>
                    <a:pt x="388" y="1595"/>
                  </a:lnTo>
                  <a:lnTo>
                    <a:pt x="389" y="1596"/>
                  </a:lnTo>
                  <a:lnTo>
                    <a:pt x="389" y="1595"/>
                  </a:lnTo>
                  <a:lnTo>
                    <a:pt x="389" y="1592"/>
                  </a:lnTo>
                  <a:lnTo>
                    <a:pt x="388" y="1592"/>
                  </a:lnTo>
                  <a:lnTo>
                    <a:pt x="387" y="1592"/>
                  </a:lnTo>
                  <a:lnTo>
                    <a:pt x="386" y="1593"/>
                  </a:lnTo>
                  <a:lnTo>
                    <a:pt x="385" y="1591"/>
                  </a:lnTo>
                  <a:lnTo>
                    <a:pt x="385" y="1590"/>
                  </a:lnTo>
                  <a:lnTo>
                    <a:pt x="386" y="1589"/>
                  </a:lnTo>
                  <a:lnTo>
                    <a:pt x="386" y="1588"/>
                  </a:lnTo>
                  <a:lnTo>
                    <a:pt x="385" y="1587"/>
                  </a:lnTo>
                  <a:lnTo>
                    <a:pt x="384" y="1587"/>
                  </a:lnTo>
                  <a:lnTo>
                    <a:pt x="384" y="1584"/>
                  </a:lnTo>
                  <a:lnTo>
                    <a:pt x="384" y="1582"/>
                  </a:lnTo>
                  <a:lnTo>
                    <a:pt x="385" y="1580"/>
                  </a:lnTo>
                  <a:lnTo>
                    <a:pt x="385" y="1579"/>
                  </a:lnTo>
                  <a:lnTo>
                    <a:pt x="384" y="1579"/>
                  </a:lnTo>
                  <a:lnTo>
                    <a:pt x="384" y="1577"/>
                  </a:lnTo>
                  <a:lnTo>
                    <a:pt x="383" y="1575"/>
                  </a:lnTo>
                  <a:lnTo>
                    <a:pt x="382" y="1573"/>
                  </a:lnTo>
                  <a:lnTo>
                    <a:pt x="383" y="1573"/>
                  </a:lnTo>
                  <a:lnTo>
                    <a:pt x="383" y="1572"/>
                  </a:lnTo>
                  <a:lnTo>
                    <a:pt x="382" y="1570"/>
                  </a:lnTo>
                  <a:lnTo>
                    <a:pt x="382" y="1568"/>
                  </a:lnTo>
                  <a:lnTo>
                    <a:pt x="383" y="1567"/>
                  </a:lnTo>
                  <a:lnTo>
                    <a:pt x="384" y="1565"/>
                  </a:lnTo>
                  <a:lnTo>
                    <a:pt x="382" y="1564"/>
                  </a:lnTo>
                  <a:lnTo>
                    <a:pt x="380" y="1563"/>
                  </a:lnTo>
                  <a:lnTo>
                    <a:pt x="382" y="1563"/>
                  </a:lnTo>
                  <a:lnTo>
                    <a:pt x="380" y="1562"/>
                  </a:lnTo>
                  <a:lnTo>
                    <a:pt x="380" y="1560"/>
                  </a:lnTo>
                  <a:lnTo>
                    <a:pt x="382" y="1560"/>
                  </a:lnTo>
                  <a:lnTo>
                    <a:pt x="382" y="1562"/>
                  </a:lnTo>
                  <a:lnTo>
                    <a:pt x="383" y="1559"/>
                  </a:lnTo>
                  <a:lnTo>
                    <a:pt x="383" y="1557"/>
                  </a:lnTo>
                  <a:lnTo>
                    <a:pt x="382" y="1556"/>
                  </a:lnTo>
                  <a:lnTo>
                    <a:pt x="380" y="1555"/>
                  </a:lnTo>
                  <a:lnTo>
                    <a:pt x="382" y="1554"/>
                  </a:lnTo>
                  <a:lnTo>
                    <a:pt x="382" y="1551"/>
                  </a:lnTo>
                  <a:lnTo>
                    <a:pt x="380" y="1550"/>
                  </a:lnTo>
                  <a:lnTo>
                    <a:pt x="379" y="1548"/>
                  </a:lnTo>
                  <a:lnTo>
                    <a:pt x="379" y="1547"/>
                  </a:lnTo>
                  <a:lnTo>
                    <a:pt x="378" y="1543"/>
                  </a:lnTo>
                  <a:lnTo>
                    <a:pt x="378" y="1542"/>
                  </a:lnTo>
                  <a:lnTo>
                    <a:pt x="376" y="1541"/>
                  </a:lnTo>
                  <a:lnTo>
                    <a:pt x="376" y="1540"/>
                  </a:lnTo>
                  <a:lnTo>
                    <a:pt x="377" y="1540"/>
                  </a:lnTo>
                  <a:lnTo>
                    <a:pt x="378" y="1541"/>
                  </a:lnTo>
                  <a:lnTo>
                    <a:pt x="379" y="1542"/>
                  </a:lnTo>
                  <a:lnTo>
                    <a:pt x="380" y="1541"/>
                  </a:lnTo>
                  <a:lnTo>
                    <a:pt x="379" y="1540"/>
                  </a:lnTo>
                  <a:lnTo>
                    <a:pt x="377" y="1537"/>
                  </a:lnTo>
                  <a:lnTo>
                    <a:pt x="377" y="1534"/>
                  </a:lnTo>
                  <a:lnTo>
                    <a:pt x="375" y="1533"/>
                  </a:lnTo>
                  <a:lnTo>
                    <a:pt x="375" y="1532"/>
                  </a:lnTo>
                  <a:lnTo>
                    <a:pt x="375" y="1531"/>
                  </a:lnTo>
                  <a:lnTo>
                    <a:pt x="375" y="1530"/>
                  </a:lnTo>
                  <a:lnTo>
                    <a:pt x="376" y="1529"/>
                  </a:lnTo>
                  <a:lnTo>
                    <a:pt x="375" y="1528"/>
                  </a:lnTo>
                  <a:lnTo>
                    <a:pt x="376" y="1526"/>
                  </a:lnTo>
                  <a:lnTo>
                    <a:pt x="375" y="1524"/>
                  </a:lnTo>
                  <a:lnTo>
                    <a:pt x="371" y="1522"/>
                  </a:lnTo>
                  <a:lnTo>
                    <a:pt x="371" y="1521"/>
                  </a:lnTo>
                  <a:lnTo>
                    <a:pt x="371" y="1520"/>
                  </a:lnTo>
                  <a:lnTo>
                    <a:pt x="373" y="1520"/>
                  </a:lnTo>
                  <a:lnTo>
                    <a:pt x="374" y="1520"/>
                  </a:lnTo>
                  <a:lnTo>
                    <a:pt x="377" y="1517"/>
                  </a:lnTo>
                  <a:lnTo>
                    <a:pt x="376" y="1517"/>
                  </a:lnTo>
                  <a:lnTo>
                    <a:pt x="374" y="1517"/>
                  </a:lnTo>
                  <a:lnTo>
                    <a:pt x="373" y="1516"/>
                  </a:lnTo>
                  <a:lnTo>
                    <a:pt x="371" y="1516"/>
                  </a:lnTo>
                  <a:lnTo>
                    <a:pt x="371" y="1515"/>
                  </a:lnTo>
                  <a:lnTo>
                    <a:pt x="371" y="1514"/>
                  </a:lnTo>
                  <a:lnTo>
                    <a:pt x="371" y="1513"/>
                  </a:lnTo>
                  <a:lnTo>
                    <a:pt x="370" y="1512"/>
                  </a:lnTo>
                  <a:lnTo>
                    <a:pt x="370" y="1510"/>
                  </a:lnTo>
                  <a:lnTo>
                    <a:pt x="370" y="1509"/>
                  </a:lnTo>
                  <a:lnTo>
                    <a:pt x="370" y="1508"/>
                  </a:lnTo>
                  <a:lnTo>
                    <a:pt x="371" y="1507"/>
                  </a:lnTo>
                  <a:lnTo>
                    <a:pt x="371" y="1506"/>
                  </a:lnTo>
                  <a:lnTo>
                    <a:pt x="370" y="1505"/>
                  </a:lnTo>
                  <a:lnTo>
                    <a:pt x="370" y="1503"/>
                  </a:lnTo>
                  <a:lnTo>
                    <a:pt x="369" y="1501"/>
                  </a:lnTo>
                  <a:lnTo>
                    <a:pt x="368" y="1500"/>
                  </a:lnTo>
                  <a:lnTo>
                    <a:pt x="368" y="1499"/>
                  </a:lnTo>
                  <a:lnTo>
                    <a:pt x="368" y="1497"/>
                  </a:lnTo>
                  <a:lnTo>
                    <a:pt x="367" y="1495"/>
                  </a:lnTo>
                  <a:lnTo>
                    <a:pt x="363" y="1489"/>
                  </a:lnTo>
                  <a:lnTo>
                    <a:pt x="363" y="1488"/>
                  </a:lnTo>
                  <a:lnTo>
                    <a:pt x="365" y="1486"/>
                  </a:lnTo>
                  <a:lnTo>
                    <a:pt x="363" y="1486"/>
                  </a:lnTo>
                  <a:lnTo>
                    <a:pt x="362" y="1486"/>
                  </a:lnTo>
                  <a:lnTo>
                    <a:pt x="362" y="1484"/>
                  </a:lnTo>
                  <a:lnTo>
                    <a:pt x="362" y="1483"/>
                  </a:lnTo>
                  <a:lnTo>
                    <a:pt x="363" y="1482"/>
                  </a:lnTo>
                  <a:lnTo>
                    <a:pt x="365" y="1482"/>
                  </a:lnTo>
                  <a:lnTo>
                    <a:pt x="366" y="1480"/>
                  </a:lnTo>
                  <a:lnTo>
                    <a:pt x="365" y="1480"/>
                  </a:lnTo>
                  <a:lnTo>
                    <a:pt x="363" y="1481"/>
                  </a:lnTo>
                  <a:lnTo>
                    <a:pt x="363" y="1482"/>
                  </a:lnTo>
                  <a:lnTo>
                    <a:pt x="362" y="1482"/>
                  </a:lnTo>
                  <a:lnTo>
                    <a:pt x="362" y="1481"/>
                  </a:lnTo>
                  <a:lnTo>
                    <a:pt x="361" y="1480"/>
                  </a:lnTo>
                  <a:lnTo>
                    <a:pt x="360" y="1479"/>
                  </a:lnTo>
                  <a:lnTo>
                    <a:pt x="361" y="1479"/>
                  </a:lnTo>
                  <a:lnTo>
                    <a:pt x="361" y="1478"/>
                  </a:lnTo>
                  <a:lnTo>
                    <a:pt x="360" y="1476"/>
                  </a:lnTo>
                  <a:lnTo>
                    <a:pt x="360" y="1470"/>
                  </a:lnTo>
                  <a:lnTo>
                    <a:pt x="359" y="1468"/>
                  </a:lnTo>
                  <a:lnTo>
                    <a:pt x="357" y="1467"/>
                  </a:lnTo>
                  <a:lnTo>
                    <a:pt x="357" y="1466"/>
                  </a:lnTo>
                  <a:lnTo>
                    <a:pt x="358" y="1466"/>
                  </a:lnTo>
                  <a:lnTo>
                    <a:pt x="357" y="1465"/>
                  </a:lnTo>
                  <a:lnTo>
                    <a:pt x="357" y="1464"/>
                  </a:lnTo>
                  <a:lnTo>
                    <a:pt x="358" y="1463"/>
                  </a:lnTo>
                  <a:lnTo>
                    <a:pt x="359" y="1463"/>
                  </a:lnTo>
                  <a:lnTo>
                    <a:pt x="359" y="1464"/>
                  </a:lnTo>
                  <a:lnTo>
                    <a:pt x="359" y="1465"/>
                  </a:lnTo>
                  <a:lnTo>
                    <a:pt x="360" y="1466"/>
                  </a:lnTo>
                  <a:lnTo>
                    <a:pt x="361" y="1466"/>
                  </a:lnTo>
                  <a:lnTo>
                    <a:pt x="362" y="1466"/>
                  </a:lnTo>
                  <a:lnTo>
                    <a:pt x="365" y="1466"/>
                  </a:lnTo>
                  <a:lnTo>
                    <a:pt x="366" y="1467"/>
                  </a:lnTo>
                  <a:lnTo>
                    <a:pt x="367" y="1468"/>
                  </a:lnTo>
                  <a:lnTo>
                    <a:pt x="366" y="1470"/>
                  </a:lnTo>
                  <a:lnTo>
                    <a:pt x="366" y="1471"/>
                  </a:lnTo>
                  <a:lnTo>
                    <a:pt x="367" y="1470"/>
                  </a:lnTo>
                  <a:lnTo>
                    <a:pt x="368" y="1467"/>
                  </a:lnTo>
                  <a:lnTo>
                    <a:pt x="367" y="1465"/>
                  </a:lnTo>
                  <a:lnTo>
                    <a:pt x="367" y="1464"/>
                  </a:lnTo>
                  <a:lnTo>
                    <a:pt x="366" y="1463"/>
                  </a:lnTo>
                  <a:lnTo>
                    <a:pt x="362" y="1464"/>
                  </a:lnTo>
                  <a:lnTo>
                    <a:pt x="361" y="1463"/>
                  </a:lnTo>
                  <a:lnTo>
                    <a:pt x="360" y="1462"/>
                  </a:lnTo>
                  <a:lnTo>
                    <a:pt x="360" y="1461"/>
                  </a:lnTo>
                  <a:lnTo>
                    <a:pt x="360" y="1459"/>
                  </a:lnTo>
                  <a:lnTo>
                    <a:pt x="359" y="1459"/>
                  </a:lnTo>
                  <a:lnTo>
                    <a:pt x="358" y="1459"/>
                  </a:lnTo>
                  <a:lnTo>
                    <a:pt x="357" y="1457"/>
                  </a:lnTo>
                  <a:lnTo>
                    <a:pt x="356" y="1457"/>
                  </a:lnTo>
                  <a:lnTo>
                    <a:pt x="356" y="1456"/>
                  </a:lnTo>
                  <a:lnTo>
                    <a:pt x="356" y="1455"/>
                  </a:lnTo>
                  <a:lnTo>
                    <a:pt x="356" y="1454"/>
                  </a:lnTo>
                  <a:lnTo>
                    <a:pt x="354" y="1454"/>
                  </a:lnTo>
                  <a:lnTo>
                    <a:pt x="354" y="1453"/>
                  </a:lnTo>
                  <a:lnTo>
                    <a:pt x="354" y="1451"/>
                  </a:lnTo>
                  <a:lnTo>
                    <a:pt x="353" y="1450"/>
                  </a:lnTo>
                  <a:lnTo>
                    <a:pt x="354" y="1448"/>
                  </a:lnTo>
                  <a:lnTo>
                    <a:pt x="354" y="1446"/>
                  </a:lnTo>
                  <a:lnTo>
                    <a:pt x="356" y="1445"/>
                  </a:lnTo>
                  <a:lnTo>
                    <a:pt x="357" y="1443"/>
                  </a:lnTo>
                  <a:lnTo>
                    <a:pt x="358" y="1443"/>
                  </a:lnTo>
                  <a:lnTo>
                    <a:pt x="359" y="1445"/>
                  </a:lnTo>
                  <a:lnTo>
                    <a:pt x="361" y="1448"/>
                  </a:lnTo>
                  <a:lnTo>
                    <a:pt x="362" y="1450"/>
                  </a:lnTo>
                  <a:lnTo>
                    <a:pt x="363" y="1448"/>
                  </a:lnTo>
                  <a:lnTo>
                    <a:pt x="362" y="1448"/>
                  </a:lnTo>
                  <a:lnTo>
                    <a:pt x="361" y="1447"/>
                  </a:lnTo>
                  <a:lnTo>
                    <a:pt x="360" y="1446"/>
                  </a:lnTo>
                  <a:lnTo>
                    <a:pt x="360" y="1445"/>
                  </a:lnTo>
                  <a:lnTo>
                    <a:pt x="360" y="1442"/>
                  </a:lnTo>
                  <a:lnTo>
                    <a:pt x="359" y="1442"/>
                  </a:lnTo>
                  <a:lnTo>
                    <a:pt x="358" y="1441"/>
                  </a:lnTo>
                  <a:lnTo>
                    <a:pt x="356" y="1441"/>
                  </a:lnTo>
                  <a:lnTo>
                    <a:pt x="354" y="1440"/>
                  </a:lnTo>
                  <a:lnTo>
                    <a:pt x="353" y="1436"/>
                  </a:lnTo>
                  <a:lnTo>
                    <a:pt x="352" y="1434"/>
                  </a:lnTo>
                  <a:lnTo>
                    <a:pt x="351" y="1432"/>
                  </a:lnTo>
                  <a:lnTo>
                    <a:pt x="351" y="1429"/>
                  </a:lnTo>
                  <a:lnTo>
                    <a:pt x="351" y="1425"/>
                  </a:lnTo>
                  <a:lnTo>
                    <a:pt x="351" y="1423"/>
                  </a:lnTo>
                  <a:lnTo>
                    <a:pt x="352" y="1423"/>
                  </a:lnTo>
                  <a:lnTo>
                    <a:pt x="353" y="1422"/>
                  </a:lnTo>
                  <a:lnTo>
                    <a:pt x="354" y="1423"/>
                  </a:lnTo>
                  <a:lnTo>
                    <a:pt x="356" y="1422"/>
                  </a:lnTo>
                  <a:lnTo>
                    <a:pt x="357" y="1421"/>
                  </a:lnTo>
                  <a:lnTo>
                    <a:pt x="358" y="1421"/>
                  </a:lnTo>
                  <a:lnTo>
                    <a:pt x="360" y="1424"/>
                  </a:lnTo>
                  <a:lnTo>
                    <a:pt x="359" y="1425"/>
                  </a:lnTo>
                  <a:lnTo>
                    <a:pt x="360" y="1426"/>
                  </a:lnTo>
                  <a:lnTo>
                    <a:pt x="360" y="1428"/>
                  </a:lnTo>
                  <a:lnTo>
                    <a:pt x="361" y="1428"/>
                  </a:lnTo>
                  <a:lnTo>
                    <a:pt x="361" y="1426"/>
                  </a:lnTo>
                  <a:lnTo>
                    <a:pt x="361" y="1424"/>
                  </a:lnTo>
                  <a:lnTo>
                    <a:pt x="362" y="1422"/>
                  </a:lnTo>
                  <a:lnTo>
                    <a:pt x="363" y="1422"/>
                  </a:lnTo>
                  <a:lnTo>
                    <a:pt x="361" y="1421"/>
                  </a:lnTo>
                  <a:lnTo>
                    <a:pt x="360" y="1420"/>
                  </a:lnTo>
                  <a:lnTo>
                    <a:pt x="360" y="1418"/>
                  </a:lnTo>
                  <a:lnTo>
                    <a:pt x="360" y="1417"/>
                  </a:lnTo>
                  <a:lnTo>
                    <a:pt x="360" y="1416"/>
                  </a:lnTo>
                  <a:lnTo>
                    <a:pt x="359" y="1417"/>
                  </a:lnTo>
                  <a:lnTo>
                    <a:pt x="358" y="1417"/>
                  </a:lnTo>
                  <a:lnTo>
                    <a:pt x="356" y="1417"/>
                  </a:lnTo>
                  <a:lnTo>
                    <a:pt x="354" y="1415"/>
                  </a:lnTo>
                  <a:lnTo>
                    <a:pt x="356" y="1413"/>
                  </a:lnTo>
                  <a:lnTo>
                    <a:pt x="357" y="1414"/>
                  </a:lnTo>
                  <a:lnTo>
                    <a:pt x="357" y="1413"/>
                  </a:lnTo>
                  <a:lnTo>
                    <a:pt x="358" y="1411"/>
                  </a:lnTo>
                  <a:lnTo>
                    <a:pt x="359" y="1411"/>
                  </a:lnTo>
                  <a:lnTo>
                    <a:pt x="360" y="1411"/>
                  </a:lnTo>
                  <a:lnTo>
                    <a:pt x="361" y="1409"/>
                  </a:lnTo>
                  <a:lnTo>
                    <a:pt x="359" y="1409"/>
                  </a:lnTo>
                  <a:lnTo>
                    <a:pt x="360" y="1408"/>
                  </a:lnTo>
                  <a:lnTo>
                    <a:pt x="361" y="1408"/>
                  </a:lnTo>
                  <a:lnTo>
                    <a:pt x="365" y="1407"/>
                  </a:lnTo>
                  <a:lnTo>
                    <a:pt x="366" y="1407"/>
                  </a:lnTo>
                  <a:lnTo>
                    <a:pt x="366" y="1406"/>
                  </a:lnTo>
                  <a:lnTo>
                    <a:pt x="365" y="1405"/>
                  </a:lnTo>
                  <a:lnTo>
                    <a:pt x="362" y="1406"/>
                  </a:lnTo>
                  <a:lnTo>
                    <a:pt x="361" y="1407"/>
                  </a:lnTo>
                  <a:lnTo>
                    <a:pt x="361" y="1406"/>
                  </a:lnTo>
                  <a:lnTo>
                    <a:pt x="361" y="1404"/>
                  </a:lnTo>
                  <a:lnTo>
                    <a:pt x="360" y="1403"/>
                  </a:lnTo>
                  <a:lnTo>
                    <a:pt x="361" y="1401"/>
                  </a:lnTo>
                  <a:lnTo>
                    <a:pt x="361" y="1400"/>
                  </a:lnTo>
                  <a:lnTo>
                    <a:pt x="360" y="1400"/>
                  </a:lnTo>
                  <a:lnTo>
                    <a:pt x="360" y="1399"/>
                  </a:lnTo>
                  <a:lnTo>
                    <a:pt x="360" y="1394"/>
                  </a:lnTo>
                  <a:lnTo>
                    <a:pt x="358" y="1397"/>
                  </a:lnTo>
                  <a:lnTo>
                    <a:pt x="357" y="1398"/>
                  </a:lnTo>
                  <a:lnTo>
                    <a:pt x="357" y="1400"/>
                  </a:lnTo>
                  <a:lnTo>
                    <a:pt x="357" y="1401"/>
                  </a:lnTo>
                  <a:lnTo>
                    <a:pt x="358" y="1403"/>
                  </a:lnTo>
                  <a:lnTo>
                    <a:pt x="357" y="1404"/>
                  </a:lnTo>
                  <a:lnTo>
                    <a:pt x="354" y="1407"/>
                  </a:lnTo>
                  <a:lnTo>
                    <a:pt x="354" y="1406"/>
                  </a:lnTo>
                  <a:lnTo>
                    <a:pt x="353" y="1405"/>
                  </a:lnTo>
                  <a:lnTo>
                    <a:pt x="352" y="1406"/>
                  </a:lnTo>
                  <a:lnTo>
                    <a:pt x="351" y="1407"/>
                  </a:lnTo>
                  <a:lnTo>
                    <a:pt x="350" y="1409"/>
                  </a:lnTo>
                  <a:lnTo>
                    <a:pt x="349" y="1413"/>
                  </a:lnTo>
                  <a:lnTo>
                    <a:pt x="349" y="1414"/>
                  </a:lnTo>
                  <a:lnTo>
                    <a:pt x="348" y="1415"/>
                  </a:lnTo>
                  <a:lnTo>
                    <a:pt x="348" y="1414"/>
                  </a:lnTo>
                  <a:lnTo>
                    <a:pt x="348" y="1413"/>
                  </a:lnTo>
                  <a:lnTo>
                    <a:pt x="348" y="1412"/>
                  </a:lnTo>
                  <a:lnTo>
                    <a:pt x="348" y="1411"/>
                  </a:lnTo>
                  <a:lnTo>
                    <a:pt x="346" y="1411"/>
                  </a:lnTo>
                  <a:lnTo>
                    <a:pt x="345" y="1412"/>
                  </a:lnTo>
                  <a:lnTo>
                    <a:pt x="345" y="1411"/>
                  </a:lnTo>
                  <a:lnTo>
                    <a:pt x="345" y="1409"/>
                  </a:lnTo>
                  <a:lnTo>
                    <a:pt x="346" y="1408"/>
                  </a:lnTo>
                  <a:lnTo>
                    <a:pt x="348" y="1407"/>
                  </a:lnTo>
                  <a:lnTo>
                    <a:pt x="348" y="1406"/>
                  </a:lnTo>
                  <a:lnTo>
                    <a:pt x="348" y="1404"/>
                  </a:lnTo>
                  <a:lnTo>
                    <a:pt x="349" y="1404"/>
                  </a:lnTo>
                  <a:lnTo>
                    <a:pt x="349" y="1403"/>
                  </a:lnTo>
                  <a:lnTo>
                    <a:pt x="349" y="1401"/>
                  </a:lnTo>
                  <a:lnTo>
                    <a:pt x="348" y="1401"/>
                  </a:lnTo>
                  <a:lnTo>
                    <a:pt x="349" y="1399"/>
                  </a:lnTo>
                  <a:lnTo>
                    <a:pt x="349" y="1398"/>
                  </a:lnTo>
                  <a:lnTo>
                    <a:pt x="349" y="1397"/>
                  </a:lnTo>
                  <a:lnTo>
                    <a:pt x="348" y="1396"/>
                  </a:lnTo>
                  <a:lnTo>
                    <a:pt x="348" y="1395"/>
                  </a:lnTo>
                  <a:lnTo>
                    <a:pt x="349" y="1394"/>
                  </a:lnTo>
                  <a:lnTo>
                    <a:pt x="349" y="1392"/>
                  </a:lnTo>
                  <a:lnTo>
                    <a:pt x="348" y="1392"/>
                  </a:lnTo>
                  <a:lnTo>
                    <a:pt x="348" y="1394"/>
                  </a:lnTo>
                  <a:lnTo>
                    <a:pt x="346" y="1395"/>
                  </a:lnTo>
                  <a:lnTo>
                    <a:pt x="345" y="1394"/>
                  </a:lnTo>
                  <a:lnTo>
                    <a:pt x="348" y="1390"/>
                  </a:lnTo>
                  <a:lnTo>
                    <a:pt x="349" y="1388"/>
                  </a:lnTo>
                  <a:lnTo>
                    <a:pt x="350" y="1387"/>
                  </a:lnTo>
                  <a:lnTo>
                    <a:pt x="349" y="1387"/>
                  </a:lnTo>
                  <a:lnTo>
                    <a:pt x="348" y="1388"/>
                  </a:lnTo>
                  <a:lnTo>
                    <a:pt x="346" y="1389"/>
                  </a:lnTo>
                  <a:lnTo>
                    <a:pt x="345" y="1390"/>
                  </a:lnTo>
                  <a:lnTo>
                    <a:pt x="345" y="1386"/>
                  </a:lnTo>
                  <a:lnTo>
                    <a:pt x="345" y="1383"/>
                  </a:lnTo>
                  <a:lnTo>
                    <a:pt x="346" y="1382"/>
                  </a:lnTo>
                  <a:lnTo>
                    <a:pt x="350" y="1381"/>
                  </a:lnTo>
                  <a:lnTo>
                    <a:pt x="352" y="1382"/>
                  </a:lnTo>
                  <a:lnTo>
                    <a:pt x="353" y="1383"/>
                  </a:lnTo>
                  <a:lnTo>
                    <a:pt x="354" y="1383"/>
                  </a:lnTo>
                  <a:lnTo>
                    <a:pt x="357" y="1384"/>
                  </a:lnTo>
                  <a:lnTo>
                    <a:pt x="358" y="1383"/>
                  </a:lnTo>
                  <a:lnTo>
                    <a:pt x="359" y="1383"/>
                  </a:lnTo>
                  <a:lnTo>
                    <a:pt x="360" y="1383"/>
                  </a:lnTo>
                  <a:lnTo>
                    <a:pt x="361" y="1384"/>
                  </a:lnTo>
                  <a:lnTo>
                    <a:pt x="362" y="1389"/>
                  </a:lnTo>
                  <a:lnTo>
                    <a:pt x="363" y="1390"/>
                  </a:lnTo>
                  <a:lnTo>
                    <a:pt x="366" y="1389"/>
                  </a:lnTo>
                  <a:lnTo>
                    <a:pt x="365" y="1389"/>
                  </a:lnTo>
                  <a:lnTo>
                    <a:pt x="365" y="1388"/>
                  </a:lnTo>
                  <a:lnTo>
                    <a:pt x="365" y="1387"/>
                  </a:lnTo>
                  <a:lnTo>
                    <a:pt x="363" y="1386"/>
                  </a:lnTo>
                  <a:lnTo>
                    <a:pt x="362" y="1386"/>
                  </a:lnTo>
                  <a:lnTo>
                    <a:pt x="362" y="1384"/>
                  </a:lnTo>
                  <a:lnTo>
                    <a:pt x="361" y="1383"/>
                  </a:lnTo>
                  <a:lnTo>
                    <a:pt x="360" y="1382"/>
                  </a:lnTo>
                  <a:lnTo>
                    <a:pt x="356" y="1382"/>
                  </a:lnTo>
                  <a:lnTo>
                    <a:pt x="354" y="1382"/>
                  </a:lnTo>
                  <a:lnTo>
                    <a:pt x="353" y="1382"/>
                  </a:lnTo>
                  <a:lnTo>
                    <a:pt x="351" y="1380"/>
                  </a:lnTo>
                  <a:lnTo>
                    <a:pt x="350" y="1379"/>
                  </a:lnTo>
                  <a:lnTo>
                    <a:pt x="349" y="1381"/>
                  </a:lnTo>
                  <a:lnTo>
                    <a:pt x="348" y="1380"/>
                  </a:lnTo>
                  <a:lnTo>
                    <a:pt x="346" y="1380"/>
                  </a:lnTo>
                  <a:lnTo>
                    <a:pt x="344" y="1376"/>
                  </a:lnTo>
                  <a:lnTo>
                    <a:pt x="344" y="1375"/>
                  </a:lnTo>
                  <a:lnTo>
                    <a:pt x="343" y="1372"/>
                  </a:lnTo>
                  <a:lnTo>
                    <a:pt x="343" y="1370"/>
                  </a:lnTo>
                  <a:lnTo>
                    <a:pt x="344" y="1369"/>
                  </a:lnTo>
                  <a:lnTo>
                    <a:pt x="345" y="1367"/>
                  </a:lnTo>
                  <a:lnTo>
                    <a:pt x="353" y="1364"/>
                  </a:lnTo>
                  <a:lnTo>
                    <a:pt x="351" y="1364"/>
                  </a:lnTo>
                  <a:lnTo>
                    <a:pt x="350" y="1364"/>
                  </a:lnTo>
                  <a:lnTo>
                    <a:pt x="349" y="1365"/>
                  </a:lnTo>
                  <a:lnTo>
                    <a:pt x="346" y="1365"/>
                  </a:lnTo>
                  <a:lnTo>
                    <a:pt x="345" y="1364"/>
                  </a:lnTo>
                  <a:lnTo>
                    <a:pt x="345" y="1363"/>
                  </a:lnTo>
                  <a:lnTo>
                    <a:pt x="345" y="1362"/>
                  </a:lnTo>
                  <a:lnTo>
                    <a:pt x="344" y="1362"/>
                  </a:lnTo>
                  <a:lnTo>
                    <a:pt x="343" y="1361"/>
                  </a:lnTo>
                  <a:lnTo>
                    <a:pt x="342" y="1361"/>
                  </a:lnTo>
                  <a:lnTo>
                    <a:pt x="342" y="1362"/>
                  </a:lnTo>
                  <a:lnTo>
                    <a:pt x="343" y="1363"/>
                  </a:lnTo>
                  <a:lnTo>
                    <a:pt x="342" y="1364"/>
                  </a:lnTo>
                  <a:lnTo>
                    <a:pt x="343" y="1364"/>
                  </a:lnTo>
                  <a:lnTo>
                    <a:pt x="344" y="1365"/>
                  </a:lnTo>
                  <a:lnTo>
                    <a:pt x="343" y="1366"/>
                  </a:lnTo>
                  <a:lnTo>
                    <a:pt x="341" y="1364"/>
                  </a:lnTo>
                  <a:lnTo>
                    <a:pt x="341" y="1361"/>
                  </a:lnTo>
                  <a:lnTo>
                    <a:pt x="341" y="1358"/>
                  </a:lnTo>
                  <a:lnTo>
                    <a:pt x="341" y="1355"/>
                  </a:lnTo>
                  <a:lnTo>
                    <a:pt x="339" y="1349"/>
                  </a:lnTo>
                  <a:lnTo>
                    <a:pt x="340" y="1349"/>
                  </a:lnTo>
                  <a:lnTo>
                    <a:pt x="340" y="1350"/>
                  </a:lnTo>
                  <a:lnTo>
                    <a:pt x="340" y="1351"/>
                  </a:lnTo>
                  <a:lnTo>
                    <a:pt x="342" y="1350"/>
                  </a:lnTo>
                  <a:lnTo>
                    <a:pt x="341" y="1349"/>
                  </a:lnTo>
                  <a:lnTo>
                    <a:pt x="341" y="1348"/>
                  </a:lnTo>
                  <a:lnTo>
                    <a:pt x="341" y="1347"/>
                  </a:lnTo>
                  <a:lnTo>
                    <a:pt x="342" y="1347"/>
                  </a:lnTo>
                  <a:lnTo>
                    <a:pt x="342" y="1346"/>
                  </a:lnTo>
                  <a:lnTo>
                    <a:pt x="342" y="1345"/>
                  </a:lnTo>
                  <a:lnTo>
                    <a:pt x="342" y="1344"/>
                  </a:lnTo>
                  <a:lnTo>
                    <a:pt x="339" y="1347"/>
                  </a:lnTo>
                  <a:lnTo>
                    <a:pt x="339" y="1348"/>
                  </a:lnTo>
                  <a:lnTo>
                    <a:pt x="337" y="1346"/>
                  </a:lnTo>
                  <a:lnTo>
                    <a:pt x="339" y="1344"/>
                  </a:lnTo>
                  <a:lnTo>
                    <a:pt x="337" y="1342"/>
                  </a:lnTo>
                  <a:lnTo>
                    <a:pt x="336" y="1340"/>
                  </a:lnTo>
                  <a:lnTo>
                    <a:pt x="336" y="1339"/>
                  </a:lnTo>
                  <a:lnTo>
                    <a:pt x="336" y="1338"/>
                  </a:lnTo>
                  <a:lnTo>
                    <a:pt x="337" y="1337"/>
                  </a:lnTo>
                  <a:lnTo>
                    <a:pt x="337" y="1334"/>
                  </a:lnTo>
                  <a:lnTo>
                    <a:pt x="337" y="1332"/>
                  </a:lnTo>
                  <a:lnTo>
                    <a:pt x="337" y="1331"/>
                  </a:lnTo>
                  <a:lnTo>
                    <a:pt x="339" y="1330"/>
                  </a:lnTo>
                  <a:lnTo>
                    <a:pt x="340" y="1329"/>
                  </a:lnTo>
                  <a:lnTo>
                    <a:pt x="340" y="1328"/>
                  </a:lnTo>
                  <a:lnTo>
                    <a:pt x="340" y="1326"/>
                  </a:lnTo>
                  <a:lnTo>
                    <a:pt x="340" y="1322"/>
                  </a:lnTo>
                  <a:lnTo>
                    <a:pt x="341" y="1321"/>
                  </a:lnTo>
                  <a:lnTo>
                    <a:pt x="342" y="1317"/>
                  </a:lnTo>
                  <a:lnTo>
                    <a:pt x="342" y="1314"/>
                  </a:lnTo>
                  <a:lnTo>
                    <a:pt x="342" y="1313"/>
                  </a:lnTo>
                  <a:lnTo>
                    <a:pt x="343" y="1312"/>
                  </a:lnTo>
                  <a:lnTo>
                    <a:pt x="344" y="1311"/>
                  </a:lnTo>
                  <a:lnTo>
                    <a:pt x="343" y="1311"/>
                  </a:lnTo>
                  <a:lnTo>
                    <a:pt x="343" y="1309"/>
                  </a:lnTo>
                  <a:lnTo>
                    <a:pt x="343" y="1308"/>
                  </a:lnTo>
                  <a:lnTo>
                    <a:pt x="343" y="1307"/>
                  </a:lnTo>
                  <a:lnTo>
                    <a:pt x="343" y="1305"/>
                  </a:lnTo>
                  <a:lnTo>
                    <a:pt x="344" y="1304"/>
                  </a:lnTo>
                  <a:lnTo>
                    <a:pt x="344" y="1303"/>
                  </a:lnTo>
                  <a:lnTo>
                    <a:pt x="345" y="1302"/>
                  </a:lnTo>
                  <a:lnTo>
                    <a:pt x="345" y="1299"/>
                  </a:lnTo>
                  <a:lnTo>
                    <a:pt x="346" y="1299"/>
                  </a:lnTo>
                  <a:lnTo>
                    <a:pt x="348" y="1298"/>
                  </a:lnTo>
                  <a:lnTo>
                    <a:pt x="349" y="1297"/>
                  </a:lnTo>
                  <a:lnTo>
                    <a:pt x="349" y="1295"/>
                  </a:lnTo>
                  <a:lnTo>
                    <a:pt x="349" y="1292"/>
                  </a:lnTo>
                  <a:lnTo>
                    <a:pt x="350" y="1291"/>
                  </a:lnTo>
                  <a:lnTo>
                    <a:pt x="353" y="1287"/>
                  </a:lnTo>
                  <a:lnTo>
                    <a:pt x="353" y="1286"/>
                  </a:lnTo>
                  <a:lnTo>
                    <a:pt x="353" y="1283"/>
                  </a:lnTo>
                  <a:lnTo>
                    <a:pt x="354" y="1282"/>
                  </a:lnTo>
                  <a:lnTo>
                    <a:pt x="353" y="1281"/>
                  </a:lnTo>
                  <a:lnTo>
                    <a:pt x="353" y="1279"/>
                  </a:lnTo>
                  <a:lnTo>
                    <a:pt x="353" y="1278"/>
                  </a:lnTo>
                  <a:lnTo>
                    <a:pt x="354" y="1277"/>
                  </a:lnTo>
                  <a:lnTo>
                    <a:pt x="354" y="1275"/>
                  </a:lnTo>
                  <a:lnTo>
                    <a:pt x="356" y="1272"/>
                  </a:lnTo>
                  <a:lnTo>
                    <a:pt x="356" y="1270"/>
                  </a:lnTo>
                  <a:lnTo>
                    <a:pt x="354" y="1269"/>
                  </a:lnTo>
                  <a:lnTo>
                    <a:pt x="358" y="1267"/>
                  </a:lnTo>
                  <a:lnTo>
                    <a:pt x="358" y="1266"/>
                  </a:lnTo>
                  <a:lnTo>
                    <a:pt x="357" y="1265"/>
                  </a:lnTo>
                  <a:lnTo>
                    <a:pt x="356" y="1265"/>
                  </a:lnTo>
                  <a:lnTo>
                    <a:pt x="356" y="1264"/>
                  </a:lnTo>
                  <a:lnTo>
                    <a:pt x="357" y="1264"/>
                  </a:lnTo>
                  <a:lnTo>
                    <a:pt x="357" y="1263"/>
                  </a:lnTo>
                  <a:lnTo>
                    <a:pt x="356" y="1262"/>
                  </a:lnTo>
                  <a:lnTo>
                    <a:pt x="354" y="1264"/>
                  </a:lnTo>
                  <a:lnTo>
                    <a:pt x="353" y="1263"/>
                  </a:lnTo>
                  <a:lnTo>
                    <a:pt x="353" y="1262"/>
                  </a:lnTo>
                  <a:lnTo>
                    <a:pt x="353" y="1259"/>
                  </a:lnTo>
                  <a:lnTo>
                    <a:pt x="354" y="1258"/>
                  </a:lnTo>
                  <a:lnTo>
                    <a:pt x="353" y="1258"/>
                  </a:lnTo>
                  <a:lnTo>
                    <a:pt x="352" y="1258"/>
                  </a:lnTo>
                  <a:lnTo>
                    <a:pt x="350" y="1261"/>
                  </a:lnTo>
                  <a:lnTo>
                    <a:pt x="351" y="1259"/>
                  </a:lnTo>
                  <a:lnTo>
                    <a:pt x="351" y="1257"/>
                  </a:lnTo>
                  <a:lnTo>
                    <a:pt x="352" y="1256"/>
                  </a:lnTo>
                  <a:lnTo>
                    <a:pt x="350" y="1254"/>
                  </a:lnTo>
                  <a:lnTo>
                    <a:pt x="351" y="1252"/>
                  </a:lnTo>
                  <a:lnTo>
                    <a:pt x="353" y="1250"/>
                  </a:lnTo>
                  <a:lnTo>
                    <a:pt x="353" y="1249"/>
                  </a:lnTo>
                  <a:lnTo>
                    <a:pt x="351" y="1249"/>
                  </a:lnTo>
                  <a:lnTo>
                    <a:pt x="350" y="1250"/>
                  </a:lnTo>
                  <a:lnTo>
                    <a:pt x="349" y="1249"/>
                  </a:lnTo>
                  <a:lnTo>
                    <a:pt x="349" y="1248"/>
                  </a:lnTo>
                  <a:lnTo>
                    <a:pt x="348" y="1247"/>
                  </a:lnTo>
                  <a:lnTo>
                    <a:pt x="346" y="1247"/>
                  </a:lnTo>
                  <a:lnTo>
                    <a:pt x="345" y="1247"/>
                  </a:lnTo>
                  <a:lnTo>
                    <a:pt x="345" y="1246"/>
                  </a:lnTo>
                  <a:lnTo>
                    <a:pt x="344" y="1245"/>
                  </a:lnTo>
                  <a:lnTo>
                    <a:pt x="345" y="1245"/>
                  </a:lnTo>
                  <a:lnTo>
                    <a:pt x="349" y="1245"/>
                  </a:lnTo>
                  <a:lnTo>
                    <a:pt x="350" y="1245"/>
                  </a:lnTo>
                  <a:lnTo>
                    <a:pt x="351" y="1244"/>
                  </a:lnTo>
                  <a:lnTo>
                    <a:pt x="349" y="1238"/>
                  </a:lnTo>
                  <a:lnTo>
                    <a:pt x="348" y="1237"/>
                  </a:lnTo>
                  <a:lnTo>
                    <a:pt x="346" y="1238"/>
                  </a:lnTo>
                  <a:lnTo>
                    <a:pt x="344" y="1239"/>
                  </a:lnTo>
                  <a:lnTo>
                    <a:pt x="343" y="1239"/>
                  </a:lnTo>
                  <a:lnTo>
                    <a:pt x="343" y="1238"/>
                  </a:lnTo>
                  <a:lnTo>
                    <a:pt x="342" y="1238"/>
                  </a:lnTo>
                  <a:lnTo>
                    <a:pt x="342" y="1239"/>
                  </a:lnTo>
                  <a:lnTo>
                    <a:pt x="342" y="1240"/>
                  </a:lnTo>
                  <a:lnTo>
                    <a:pt x="340" y="1241"/>
                  </a:lnTo>
                  <a:lnTo>
                    <a:pt x="340" y="1239"/>
                  </a:lnTo>
                  <a:lnTo>
                    <a:pt x="341" y="1237"/>
                  </a:lnTo>
                  <a:lnTo>
                    <a:pt x="342" y="1236"/>
                  </a:lnTo>
                  <a:lnTo>
                    <a:pt x="341" y="1235"/>
                  </a:lnTo>
                  <a:lnTo>
                    <a:pt x="340" y="1236"/>
                  </a:lnTo>
                  <a:lnTo>
                    <a:pt x="339" y="1235"/>
                  </a:lnTo>
                  <a:lnTo>
                    <a:pt x="337" y="1236"/>
                  </a:lnTo>
                  <a:lnTo>
                    <a:pt x="337" y="1237"/>
                  </a:lnTo>
                  <a:lnTo>
                    <a:pt x="337" y="1239"/>
                  </a:lnTo>
                  <a:lnTo>
                    <a:pt x="337" y="1240"/>
                  </a:lnTo>
                  <a:lnTo>
                    <a:pt x="336" y="1240"/>
                  </a:lnTo>
                  <a:lnTo>
                    <a:pt x="335" y="1241"/>
                  </a:lnTo>
                  <a:lnTo>
                    <a:pt x="334" y="1240"/>
                  </a:lnTo>
                  <a:lnTo>
                    <a:pt x="333" y="1239"/>
                  </a:lnTo>
                  <a:lnTo>
                    <a:pt x="333" y="1238"/>
                  </a:lnTo>
                  <a:lnTo>
                    <a:pt x="334" y="1237"/>
                  </a:lnTo>
                  <a:lnTo>
                    <a:pt x="340" y="1233"/>
                  </a:lnTo>
                  <a:lnTo>
                    <a:pt x="341" y="1232"/>
                  </a:lnTo>
                  <a:lnTo>
                    <a:pt x="342" y="1232"/>
                  </a:lnTo>
                  <a:lnTo>
                    <a:pt x="342" y="1231"/>
                  </a:lnTo>
                  <a:lnTo>
                    <a:pt x="339" y="1230"/>
                  </a:lnTo>
                  <a:lnTo>
                    <a:pt x="339" y="1229"/>
                  </a:lnTo>
                  <a:lnTo>
                    <a:pt x="337" y="1229"/>
                  </a:lnTo>
                  <a:lnTo>
                    <a:pt x="336" y="1228"/>
                  </a:lnTo>
                  <a:lnTo>
                    <a:pt x="335" y="1228"/>
                  </a:lnTo>
                  <a:lnTo>
                    <a:pt x="335" y="1225"/>
                  </a:lnTo>
                  <a:lnTo>
                    <a:pt x="334" y="1227"/>
                  </a:lnTo>
                  <a:lnTo>
                    <a:pt x="334" y="1228"/>
                  </a:lnTo>
                  <a:lnTo>
                    <a:pt x="333" y="1227"/>
                  </a:lnTo>
                  <a:lnTo>
                    <a:pt x="333" y="1225"/>
                  </a:lnTo>
                  <a:lnTo>
                    <a:pt x="332" y="1223"/>
                  </a:lnTo>
                  <a:lnTo>
                    <a:pt x="332" y="1221"/>
                  </a:lnTo>
                  <a:lnTo>
                    <a:pt x="332" y="1220"/>
                  </a:lnTo>
                  <a:lnTo>
                    <a:pt x="333" y="1220"/>
                  </a:lnTo>
                  <a:lnTo>
                    <a:pt x="335" y="1219"/>
                  </a:lnTo>
                  <a:lnTo>
                    <a:pt x="335" y="1217"/>
                  </a:lnTo>
                  <a:lnTo>
                    <a:pt x="334" y="1219"/>
                  </a:lnTo>
                  <a:lnTo>
                    <a:pt x="332" y="1219"/>
                  </a:lnTo>
                  <a:lnTo>
                    <a:pt x="331" y="1219"/>
                  </a:lnTo>
                  <a:lnTo>
                    <a:pt x="330" y="1217"/>
                  </a:lnTo>
                  <a:lnTo>
                    <a:pt x="330" y="1216"/>
                  </a:lnTo>
                  <a:lnTo>
                    <a:pt x="331" y="1216"/>
                  </a:lnTo>
                  <a:lnTo>
                    <a:pt x="335" y="1215"/>
                  </a:lnTo>
                  <a:lnTo>
                    <a:pt x="337" y="1213"/>
                  </a:lnTo>
                  <a:lnTo>
                    <a:pt x="342" y="1211"/>
                  </a:lnTo>
                  <a:lnTo>
                    <a:pt x="343" y="1212"/>
                  </a:lnTo>
                  <a:lnTo>
                    <a:pt x="343" y="1211"/>
                  </a:lnTo>
                  <a:lnTo>
                    <a:pt x="343" y="1210"/>
                  </a:lnTo>
                  <a:lnTo>
                    <a:pt x="342" y="1210"/>
                  </a:lnTo>
                  <a:lnTo>
                    <a:pt x="339" y="1211"/>
                  </a:lnTo>
                  <a:lnTo>
                    <a:pt x="337" y="1211"/>
                  </a:lnTo>
                  <a:lnTo>
                    <a:pt x="333" y="1214"/>
                  </a:lnTo>
                  <a:lnTo>
                    <a:pt x="331" y="1214"/>
                  </a:lnTo>
                  <a:lnTo>
                    <a:pt x="332" y="1213"/>
                  </a:lnTo>
                  <a:lnTo>
                    <a:pt x="334" y="1208"/>
                  </a:lnTo>
                  <a:lnTo>
                    <a:pt x="335" y="1207"/>
                  </a:lnTo>
                  <a:lnTo>
                    <a:pt x="336" y="1207"/>
                  </a:lnTo>
                  <a:lnTo>
                    <a:pt x="339" y="1204"/>
                  </a:lnTo>
                  <a:lnTo>
                    <a:pt x="340" y="1204"/>
                  </a:lnTo>
                  <a:lnTo>
                    <a:pt x="342" y="1204"/>
                  </a:lnTo>
                  <a:lnTo>
                    <a:pt x="343" y="1203"/>
                  </a:lnTo>
                  <a:lnTo>
                    <a:pt x="345" y="1202"/>
                  </a:lnTo>
                  <a:lnTo>
                    <a:pt x="346" y="1200"/>
                  </a:lnTo>
                  <a:lnTo>
                    <a:pt x="348" y="1197"/>
                  </a:lnTo>
                  <a:lnTo>
                    <a:pt x="349" y="1196"/>
                  </a:lnTo>
                  <a:lnTo>
                    <a:pt x="350" y="1196"/>
                  </a:lnTo>
                  <a:lnTo>
                    <a:pt x="351" y="1197"/>
                  </a:lnTo>
                  <a:lnTo>
                    <a:pt x="352" y="1197"/>
                  </a:lnTo>
                  <a:lnTo>
                    <a:pt x="353" y="1196"/>
                  </a:lnTo>
                  <a:lnTo>
                    <a:pt x="357" y="1195"/>
                  </a:lnTo>
                  <a:lnTo>
                    <a:pt x="359" y="1194"/>
                  </a:lnTo>
                  <a:lnTo>
                    <a:pt x="363" y="1191"/>
                  </a:lnTo>
                  <a:lnTo>
                    <a:pt x="368" y="1189"/>
                  </a:lnTo>
                  <a:lnTo>
                    <a:pt x="370" y="1189"/>
                  </a:lnTo>
                  <a:lnTo>
                    <a:pt x="371" y="1188"/>
                  </a:lnTo>
                  <a:lnTo>
                    <a:pt x="371" y="1187"/>
                  </a:lnTo>
                  <a:lnTo>
                    <a:pt x="371" y="1186"/>
                  </a:lnTo>
                  <a:lnTo>
                    <a:pt x="370" y="1187"/>
                  </a:lnTo>
                  <a:lnTo>
                    <a:pt x="368" y="1188"/>
                  </a:lnTo>
                  <a:lnTo>
                    <a:pt x="366" y="1189"/>
                  </a:lnTo>
                  <a:lnTo>
                    <a:pt x="365" y="1189"/>
                  </a:lnTo>
                  <a:lnTo>
                    <a:pt x="363" y="1190"/>
                  </a:lnTo>
                  <a:lnTo>
                    <a:pt x="362" y="1190"/>
                  </a:lnTo>
                  <a:lnTo>
                    <a:pt x="361" y="1191"/>
                  </a:lnTo>
                  <a:lnTo>
                    <a:pt x="358" y="1192"/>
                  </a:lnTo>
                  <a:lnTo>
                    <a:pt x="357" y="1192"/>
                  </a:lnTo>
                  <a:lnTo>
                    <a:pt x="353" y="1192"/>
                  </a:lnTo>
                  <a:lnTo>
                    <a:pt x="351" y="1192"/>
                  </a:lnTo>
                  <a:lnTo>
                    <a:pt x="350" y="1192"/>
                  </a:lnTo>
                  <a:lnTo>
                    <a:pt x="349" y="1194"/>
                  </a:lnTo>
                  <a:lnTo>
                    <a:pt x="346" y="1194"/>
                  </a:lnTo>
                  <a:lnTo>
                    <a:pt x="344" y="1192"/>
                  </a:lnTo>
                  <a:lnTo>
                    <a:pt x="342" y="1192"/>
                  </a:lnTo>
                  <a:lnTo>
                    <a:pt x="337" y="1194"/>
                  </a:lnTo>
                  <a:lnTo>
                    <a:pt x="336" y="1194"/>
                  </a:lnTo>
                  <a:lnTo>
                    <a:pt x="335" y="1192"/>
                  </a:lnTo>
                  <a:lnTo>
                    <a:pt x="333" y="1192"/>
                  </a:lnTo>
                  <a:lnTo>
                    <a:pt x="330" y="1194"/>
                  </a:lnTo>
                  <a:lnTo>
                    <a:pt x="328" y="1195"/>
                  </a:lnTo>
                  <a:lnTo>
                    <a:pt x="327" y="1194"/>
                  </a:lnTo>
                  <a:lnTo>
                    <a:pt x="327" y="1192"/>
                  </a:lnTo>
                  <a:lnTo>
                    <a:pt x="327" y="1190"/>
                  </a:lnTo>
                  <a:lnTo>
                    <a:pt x="328" y="1188"/>
                  </a:lnTo>
                  <a:lnTo>
                    <a:pt x="330" y="1186"/>
                  </a:lnTo>
                  <a:lnTo>
                    <a:pt x="330" y="1180"/>
                  </a:lnTo>
                  <a:lnTo>
                    <a:pt x="331" y="1179"/>
                  </a:lnTo>
                  <a:lnTo>
                    <a:pt x="332" y="1177"/>
                  </a:lnTo>
                  <a:lnTo>
                    <a:pt x="334" y="1173"/>
                  </a:lnTo>
                  <a:lnTo>
                    <a:pt x="335" y="1172"/>
                  </a:lnTo>
                  <a:lnTo>
                    <a:pt x="336" y="1172"/>
                  </a:lnTo>
                  <a:lnTo>
                    <a:pt x="339" y="1172"/>
                  </a:lnTo>
                  <a:lnTo>
                    <a:pt x="340" y="1172"/>
                  </a:lnTo>
                  <a:lnTo>
                    <a:pt x="340" y="1170"/>
                  </a:lnTo>
                  <a:lnTo>
                    <a:pt x="341" y="1169"/>
                  </a:lnTo>
                  <a:lnTo>
                    <a:pt x="342" y="1169"/>
                  </a:lnTo>
                  <a:lnTo>
                    <a:pt x="342" y="1167"/>
                  </a:lnTo>
                  <a:lnTo>
                    <a:pt x="341" y="1167"/>
                  </a:lnTo>
                  <a:lnTo>
                    <a:pt x="340" y="1167"/>
                  </a:lnTo>
                  <a:lnTo>
                    <a:pt x="340" y="1169"/>
                  </a:lnTo>
                  <a:lnTo>
                    <a:pt x="340" y="1170"/>
                  </a:lnTo>
                  <a:lnTo>
                    <a:pt x="334" y="1170"/>
                  </a:lnTo>
                  <a:lnTo>
                    <a:pt x="333" y="1171"/>
                  </a:lnTo>
                  <a:lnTo>
                    <a:pt x="333" y="1172"/>
                  </a:lnTo>
                  <a:lnTo>
                    <a:pt x="331" y="1173"/>
                  </a:lnTo>
                  <a:lnTo>
                    <a:pt x="330" y="1174"/>
                  </a:lnTo>
                  <a:lnTo>
                    <a:pt x="328" y="1174"/>
                  </a:lnTo>
                  <a:lnTo>
                    <a:pt x="327" y="1174"/>
                  </a:lnTo>
                  <a:lnTo>
                    <a:pt x="325" y="1171"/>
                  </a:lnTo>
                  <a:lnTo>
                    <a:pt x="325" y="1170"/>
                  </a:lnTo>
                  <a:lnTo>
                    <a:pt x="325" y="1167"/>
                  </a:lnTo>
                  <a:lnTo>
                    <a:pt x="326" y="1165"/>
                  </a:lnTo>
                  <a:lnTo>
                    <a:pt x="326" y="1163"/>
                  </a:lnTo>
                  <a:lnTo>
                    <a:pt x="326" y="1162"/>
                  </a:lnTo>
                  <a:lnTo>
                    <a:pt x="326" y="1161"/>
                  </a:lnTo>
                  <a:lnTo>
                    <a:pt x="327" y="1158"/>
                  </a:lnTo>
                  <a:lnTo>
                    <a:pt x="327" y="1156"/>
                  </a:lnTo>
                  <a:lnTo>
                    <a:pt x="328" y="1155"/>
                  </a:lnTo>
                  <a:lnTo>
                    <a:pt x="330" y="1153"/>
                  </a:lnTo>
                  <a:lnTo>
                    <a:pt x="331" y="1152"/>
                  </a:lnTo>
                  <a:lnTo>
                    <a:pt x="332" y="1150"/>
                  </a:lnTo>
                  <a:lnTo>
                    <a:pt x="333" y="1150"/>
                  </a:lnTo>
                  <a:lnTo>
                    <a:pt x="335" y="1150"/>
                  </a:lnTo>
                  <a:lnTo>
                    <a:pt x="336" y="1152"/>
                  </a:lnTo>
                  <a:lnTo>
                    <a:pt x="337" y="1153"/>
                  </a:lnTo>
                  <a:lnTo>
                    <a:pt x="339" y="1153"/>
                  </a:lnTo>
                  <a:lnTo>
                    <a:pt x="340" y="1153"/>
                  </a:lnTo>
                  <a:lnTo>
                    <a:pt x="341" y="1153"/>
                  </a:lnTo>
                  <a:lnTo>
                    <a:pt x="342" y="1153"/>
                  </a:lnTo>
                  <a:lnTo>
                    <a:pt x="343" y="1154"/>
                  </a:lnTo>
                  <a:lnTo>
                    <a:pt x="346" y="1150"/>
                  </a:lnTo>
                  <a:lnTo>
                    <a:pt x="348" y="1148"/>
                  </a:lnTo>
                  <a:lnTo>
                    <a:pt x="351" y="1148"/>
                  </a:lnTo>
                  <a:lnTo>
                    <a:pt x="352" y="1148"/>
                  </a:lnTo>
                  <a:lnTo>
                    <a:pt x="353" y="1149"/>
                  </a:lnTo>
                  <a:lnTo>
                    <a:pt x="354" y="1150"/>
                  </a:lnTo>
                  <a:lnTo>
                    <a:pt x="356" y="1149"/>
                  </a:lnTo>
                  <a:lnTo>
                    <a:pt x="357" y="1148"/>
                  </a:lnTo>
                  <a:lnTo>
                    <a:pt x="357" y="1147"/>
                  </a:lnTo>
                  <a:lnTo>
                    <a:pt x="356" y="1146"/>
                  </a:lnTo>
                  <a:lnTo>
                    <a:pt x="354" y="1145"/>
                  </a:lnTo>
                  <a:lnTo>
                    <a:pt x="354" y="1146"/>
                  </a:lnTo>
                  <a:lnTo>
                    <a:pt x="353" y="1146"/>
                  </a:lnTo>
                  <a:lnTo>
                    <a:pt x="352" y="1146"/>
                  </a:lnTo>
                  <a:lnTo>
                    <a:pt x="351" y="1146"/>
                  </a:lnTo>
                  <a:lnTo>
                    <a:pt x="350" y="1145"/>
                  </a:lnTo>
                  <a:lnTo>
                    <a:pt x="349" y="1146"/>
                  </a:lnTo>
                  <a:lnTo>
                    <a:pt x="346" y="1146"/>
                  </a:lnTo>
                  <a:lnTo>
                    <a:pt x="346" y="1147"/>
                  </a:lnTo>
                  <a:lnTo>
                    <a:pt x="344" y="1148"/>
                  </a:lnTo>
                  <a:lnTo>
                    <a:pt x="342" y="1147"/>
                  </a:lnTo>
                  <a:lnTo>
                    <a:pt x="336" y="1146"/>
                  </a:lnTo>
                  <a:lnTo>
                    <a:pt x="335" y="1146"/>
                  </a:lnTo>
                  <a:lnTo>
                    <a:pt x="334" y="1146"/>
                  </a:lnTo>
                  <a:lnTo>
                    <a:pt x="333" y="1145"/>
                  </a:lnTo>
                  <a:lnTo>
                    <a:pt x="332" y="1145"/>
                  </a:lnTo>
                  <a:lnTo>
                    <a:pt x="331" y="1145"/>
                  </a:lnTo>
                  <a:lnTo>
                    <a:pt x="328" y="1145"/>
                  </a:lnTo>
                  <a:lnTo>
                    <a:pt x="326" y="1147"/>
                  </a:lnTo>
                  <a:lnTo>
                    <a:pt x="325" y="1148"/>
                  </a:lnTo>
                  <a:lnTo>
                    <a:pt x="323" y="1148"/>
                  </a:lnTo>
                  <a:lnTo>
                    <a:pt x="322" y="1148"/>
                  </a:lnTo>
                  <a:lnTo>
                    <a:pt x="323" y="1147"/>
                  </a:lnTo>
                  <a:lnTo>
                    <a:pt x="322" y="1146"/>
                  </a:lnTo>
                  <a:lnTo>
                    <a:pt x="320" y="1146"/>
                  </a:lnTo>
                  <a:lnTo>
                    <a:pt x="319" y="1147"/>
                  </a:lnTo>
                  <a:lnTo>
                    <a:pt x="318" y="1147"/>
                  </a:lnTo>
                  <a:lnTo>
                    <a:pt x="317" y="1147"/>
                  </a:lnTo>
                  <a:lnTo>
                    <a:pt x="316" y="1146"/>
                  </a:lnTo>
                  <a:lnTo>
                    <a:pt x="316" y="1144"/>
                  </a:lnTo>
                  <a:lnTo>
                    <a:pt x="316" y="1143"/>
                  </a:lnTo>
                  <a:lnTo>
                    <a:pt x="316" y="1141"/>
                  </a:lnTo>
                  <a:lnTo>
                    <a:pt x="318" y="1140"/>
                  </a:lnTo>
                  <a:lnTo>
                    <a:pt x="318" y="1139"/>
                  </a:lnTo>
                  <a:lnTo>
                    <a:pt x="317" y="1138"/>
                  </a:lnTo>
                  <a:lnTo>
                    <a:pt x="315" y="1139"/>
                  </a:lnTo>
                  <a:lnTo>
                    <a:pt x="315" y="1140"/>
                  </a:lnTo>
                  <a:lnTo>
                    <a:pt x="314" y="1141"/>
                  </a:lnTo>
                  <a:lnTo>
                    <a:pt x="313" y="1143"/>
                  </a:lnTo>
                  <a:lnTo>
                    <a:pt x="313" y="1145"/>
                  </a:lnTo>
                  <a:lnTo>
                    <a:pt x="313" y="1146"/>
                  </a:lnTo>
                  <a:lnTo>
                    <a:pt x="310" y="1147"/>
                  </a:lnTo>
                  <a:lnTo>
                    <a:pt x="309" y="1146"/>
                  </a:lnTo>
                  <a:lnTo>
                    <a:pt x="308" y="1146"/>
                  </a:lnTo>
                  <a:lnTo>
                    <a:pt x="307" y="1145"/>
                  </a:lnTo>
                  <a:lnTo>
                    <a:pt x="307" y="1144"/>
                  </a:lnTo>
                  <a:lnTo>
                    <a:pt x="306" y="1144"/>
                  </a:lnTo>
                  <a:lnTo>
                    <a:pt x="305" y="1143"/>
                  </a:lnTo>
                  <a:lnTo>
                    <a:pt x="303" y="1144"/>
                  </a:lnTo>
                  <a:lnTo>
                    <a:pt x="302" y="1144"/>
                  </a:lnTo>
                  <a:lnTo>
                    <a:pt x="302" y="1146"/>
                  </a:lnTo>
                  <a:lnTo>
                    <a:pt x="300" y="1145"/>
                  </a:lnTo>
                  <a:lnTo>
                    <a:pt x="299" y="1145"/>
                  </a:lnTo>
                  <a:lnTo>
                    <a:pt x="300" y="1146"/>
                  </a:lnTo>
                  <a:lnTo>
                    <a:pt x="301" y="1147"/>
                  </a:lnTo>
                  <a:lnTo>
                    <a:pt x="303" y="1147"/>
                  </a:lnTo>
                  <a:lnTo>
                    <a:pt x="306" y="1145"/>
                  </a:lnTo>
                  <a:lnTo>
                    <a:pt x="306" y="1146"/>
                  </a:lnTo>
                  <a:lnTo>
                    <a:pt x="306" y="1147"/>
                  </a:lnTo>
                  <a:lnTo>
                    <a:pt x="305" y="1148"/>
                  </a:lnTo>
                  <a:lnTo>
                    <a:pt x="306" y="1148"/>
                  </a:lnTo>
                  <a:lnTo>
                    <a:pt x="308" y="1149"/>
                  </a:lnTo>
                  <a:lnTo>
                    <a:pt x="310" y="1149"/>
                  </a:lnTo>
                  <a:lnTo>
                    <a:pt x="311" y="1153"/>
                  </a:lnTo>
                  <a:lnTo>
                    <a:pt x="310" y="1161"/>
                  </a:lnTo>
                  <a:lnTo>
                    <a:pt x="310" y="1163"/>
                  </a:lnTo>
                  <a:lnTo>
                    <a:pt x="309" y="1163"/>
                  </a:lnTo>
                  <a:lnTo>
                    <a:pt x="309" y="1164"/>
                  </a:lnTo>
                  <a:lnTo>
                    <a:pt x="308" y="1165"/>
                  </a:lnTo>
                  <a:lnTo>
                    <a:pt x="307" y="1166"/>
                  </a:lnTo>
                  <a:lnTo>
                    <a:pt x="306" y="1166"/>
                  </a:lnTo>
                  <a:lnTo>
                    <a:pt x="303" y="1166"/>
                  </a:lnTo>
                  <a:lnTo>
                    <a:pt x="303" y="1167"/>
                  </a:lnTo>
                  <a:lnTo>
                    <a:pt x="302" y="1167"/>
                  </a:lnTo>
                  <a:lnTo>
                    <a:pt x="302" y="1166"/>
                  </a:lnTo>
                  <a:lnTo>
                    <a:pt x="302" y="1167"/>
                  </a:lnTo>
                  <a:lnTo>
                    <a:pt x="301" y="1167"/>
                  </a:lnTo>
                  <a:lnTo>
                    <a:pt x="301" y="1169"/>
                  </a:lnTo>
                  <a:lnTo>
                    <a:pt x="300" y="1170"/>
                  </a:lnTo>
                  <a:lnTo>
                    <a:pt x="299" y="1169"/>
                  </a:lnTo>
                  <a:lnTo>
                    <a:pt x="299" y="1167"/>
                  </a:lnTo>
                  <a:lnTo>
                    <a:pt x="298" y="1167"/>
                  </a:lnTo>
                  <a:lnTo>
                    <a:pt x="296" y="1166"/>
                  </a:lnTo>
                  <a:lnTo>
                    <a:pt x="294" y="1166"/>
                  </a:lnTo>
                  <a:lnTo>
                    <a:pt x="297" y="1167"/>
                  </a:lnTo>
                  <a:lnTo>
                    <a:pt x="297" y="1169"/>
                  </a:lnTo>
                  <a:lnTo>
                    <a:pt x="297" y="1170"/>
                  </a:lnTo>
                  <a:lnTo>
                    <a:pt x="296" y="1170"/>
                  </a:lnTo>
                  <a:lnTo>
                    <a:pt x="293" y="1169"/>
                  </a:lnTo>
                  <a:lnTo>
                    <a:pt x="293" y="1170"/>
                  </a:lnTo>
                  <a:lnTo>
                    <a:pt x="296" y="1171"/>
                  </a:lnTo>
                  <a:lnTo>
                    <a:pt x="296" y="1172"/>
                  </a:lnTo>
                  <a:lnTo>
                    <a:pt x="294" y="1172"/>
                  </a:lnTo>
                  <a:lnTo>
                    <a:pt x="293" y="1171"/>
                  </a:lnTo>
                  <a:lnTo>
                    <a:pt x="292" y="1171"/>
                  </a:lnTo>
                  <a:lnTo>
                    <a:pt x="290" y="1172"/>
                  </a:lnTo>
                  <a:lnTo>
                    <a:pt x="294" y="1174"/>
                  </a:lnTo>
                  <a:lnTo>
                    <a:pt x="296" y="1174"/>
                  </a:lnTo>
                  <a:lnTo>
                    <a:pt x="298" y="1173"/>
                  </a:lnTo>
                  <a:lnTo>
                    <a:pt x="299" y="1173"/>
                  </a:lnTo>
                  <a:lnTo>
                    <a:pt x="298" y="1174"/>
                  </a:lnTo>
                  <a:lnTo>
                    <a:pt x="299" y="1175"/>
                  </a:lnTo>
                  <a:lnTo>
                    <a:pt x="300" y="1177"/>
                  </a:lnTo>
                  <a:lnTo>
                    <a:pt x="300" y="1178"/>
                  </a:lnTo>
                  <a:lnTo>
                    <a:pt x="299" y="1178"/>
                  </a:lnTo>
                  <a:lnTo>
                    <a:pt x="300" y="1179"/>
                  </a:lnTo>
                  <a:lnTo>
                    <a:pt x="300" y="1180"/>
                  </a:lnTo>
                  <a:lnTo>
                    <a:pt x="298" y="1180"/>
                  </a:lnTo>
                  <a:lnTo>
                    <a:pt x="297" y="1179"/>
                  </a:lnTo>
                  <a:lnTo>
                    <a:pt x="296" y="1178"/>
                  </a:lnTo>
                  <a:lnTo>
                    <a:pt x="294" y="1177"/>
                  </a:lnTo>
                  <a:lnTo>
                    <a:pt x="293" y="1175"/>
                  </a:lnTo>
                  <a:lnTo>
                    <a:pt x="292" y="1175"/>
                  </a:lnTo>
                  <a:lnTo>
                    <a:pt x="291" y="1177"/>
                  </a:lnTo>
                  <a:lnTo>
                    <a:pt x="291" y="1178"/>
                  </a:lnTo>
                  <a:lnTo>
                    <a:pt x="292" y="1178"/>
                  </a:lnTo>
                  <a:lnTo>
                    <a:pt x="293" y="1178"/>
                  </a:lnTo>
                  <a:lnTo>
                    <a:pt x="294" y="1178"/>
                  </a:lnTo>
                  <a:lnTo>
                    <a:pt x="296" y="1181"/>
                  </a:lnTo>
                  <a:lnTo>
                    <a:pt x="294" y="1181"/>
                  </a:lnTo>
                  <a:lnTo>
                    <a:pt x="292" y="1181"/>
                  </a:lnTo>
                  <a:lnTo>
                    <a:pt x="288" y="1179"/>
                  </a:lnTo>
                  <a:lnTo>
                    <a:pt x="288" y="1180"/>
                  </a:lnTo>
                  <a:lnTo>
                    <a:pt x="288" y="1182"/>
                  </a:lnTo>
                  <a:lnTo>
                    <a:pt x="288" y="1183"/>
                  </a:lnTo>
                  <a:lnTo>
                    <a:pt x="288" y="1185"/>
                  </a:lnTo>
                  <a:lnTo>
                    <a:pt x="289" y="1183"/>
                  </a:lnTo>
                  <a:lnTo>
                    <a:pt x="289" y="1185"/>
                  </a:lnTo>
                  <a:lnTo>
                    <a:pt x="289" y="1186"/>
                  </a:lnTo>
                  <a:lnTo>
                    <a:pt x="292" y="1185"/>
                  </a:lnTo>
                  <a:lnTo>
                    <a:pt x="293" y="1185"/>
                  </a:lnTo>
                  <a:lnTo>
                    <a:pt x="294" y="1185"/>
                  </a:lnTo>
                  <a:lnTo>
                    <a:pt x="296" y="1186"/>
                  </a:lnTo>
                  <a:lnTo>
                    <a:pt x="297" y="1186"/>
                  </a:lnTo>
                  <a:lnTo>
                    <a:pt x="300" y="1185"/>
                  </a:lnTo>
                  <a:lnTo>
                    <a:pt x="300" y="1186"/>
                  </a:lnTo>
                  <a:lnTo>
                    <a:pt x="301" y="1187"/>
                  </a:lnTo>
                  <a:lnTo>
                    <a:pt x="302" y="1187"/>
                  </a:lnTo>
                  <a:lnTo>
                    <a:pt x="302" y="1188"/>
                  </a:lnTo>
                  <a:lnTo>
                    <a:pt x="303" y="1190"/>
                  </a:lnTo>
                  <a:lnTo>
                    <a:pt x="303" y="1191"/>
                  </a:lnTo>
                  <a:lnTo>
                    <a:pt x="305" y="1191"/>
                  </a:lnTo>
                  <a:lnTo>
                    <a:pt x="305" y="1192"/>
                  </a:lnTo>
                  <a:lnTo>
                    <a:pt x="306" y="1192"/>
                  </a:lnTo>
                  <a:lnTo>
                    <a:pt x="307" y="1192"/>
                  </a:lnTo>
                  <a:lnTo>
                    <a:pt x="308" y="1192"/>
                  </a:lnTo>
                  <a:lnTo>
                    <a:pt x="308" y="1194"/>
                  </a:lnTo>
                  <a:lnTo>
                    <a:pt x="309" y="1195"/>
                  </a:lnTo>
                  <a:lnTo>
                    <a:pt x="309" y="1196"/>
                  </a:lnTo>
                  <a:lnTo>
                    <a:pt x="310" y="1197"/>
                  </a:lnTo>
                  <a:lnTo>
                    <a:pt x="309" y="1198"/>
                  </a:lnTo>
                  <a:lnTo>
                    <a:pt x="308" y="1199"/>
                  </a:lnTo>
                  <a:lnTo>
                    <a:pt x="308" y="1200"/>
                  </a:lnTo>
                  <a:lnTo>
                    <a:pt x="306" y="1210"/>
                  </a:lnTo>
                  <a:lnTo>
                    <a:pt x="303" y="1212"/>
                  </a:lnTo>
                  <a:lnTo>
                    <a:pt x="300" y="1216"/>
                  </a:lnTo>
                  <a:lnTo>
                    <a:pt x="299" y="1217"/>
                  </a:lnTo>
                  <a:lnTo>
                    <a:pt x="299" y="1219"/>
                  </a:lnTo>
                  <a:lnTo>
                    <a:pt x="297" y="1222"/>
                  </a:lnTo>
                  <a:lnTo>
                    <a:pt x="296" y="1222"/>
                  </a:lnTo>
                  <a:lnTo>
                    <a:pt x="296" y="1223"/>
                  </a:lnTo>
                  <a:lnTo>
                    <a:pt x="296" y="1224"/>
                  </a:lnTo>
                  <a:lnTo>
                    <a:pt x="294" y="1224"/>
                  </a:lnTo>
                  <a:lnTo>
                    <a:pt x="296" y="1225"/>
                  </a:lnTo>
                  <a:lnTo>
                    <a:pt x="294" y="1227"/>
                  </a:lnTo>
                  <a:lnTo>
                    <a:pt x="294" y="1228"/>
                  </a:lnTo>
                  <a:lnTo>
                    <a:pt x="296" y="1230"/>
                  </a:lnTo>
                  <a:lnTo>
                    <a:pt x="296" y="1231"/>
                  </a:lnTo>
                  <a:lnTo>
                    <a:pt x="294" y="1232"/>
                  </a:lnTo>
                  <a:lnTo>
                    <a:pt x="293" y="1233"/>
                  </a:lnTo>
                  <a:lnTo>
                    <a:pt x="292" y="1233"/>
                  </a:lnTo>
                  <a:lnTo>
                    <a:pt x="292" y="1235"/>
                  </a:lnTo>
                  <a:lnTo>
                    <a:pt x="287" y="1237"/>
                  </a:lnTo>
                  <a:lnTo>
                    <a:pt x="285" y="1237"/>
                  </a:lnTo>
                  <a:lnTo>
                    <a:pt x="282" y="1237"/>
                  </a:lnTo>
                  <a:lnTo>
                    <a:pt x="273" y="1242"/>
                  </a:lnTo>
                  <a:lnTo>
                    <a:pt x="272" y="1244"/>
                  </a:lnTo>
                  <a:lnTo>
                    <a:pt x="270" y="1245"/>
                  </a:lnTo>
                  <a:lnTo>
                    <a:pt x="268" y="1246"/>
                  </a:lnTo>
                  <a:lnTo>
                    <a:pt x="267" y="1245"/>
                  </a:lnTo>
                  <a:lnTo>
                    <a:pt x="266" y="1245"/>
                  </a:lnTo>
                  <a:lnTo>
                    <a:pt x="265" y="1246"/>
                  </a:lnTo>
                  <a:lnTo>
                    <a:pt x="264" y="1247"/>
                  </a:lnTo>
                  <a:lnTo>
                    <a:pt x="261" y="1248"/>
                  </a:lnTo>
                  <a:lnTo>
                    <a:pt x="257" y="1252"/>
                  </a:lnTo>
                  <a:lnTo>
                    <a:pt x="254" y="1252"/>
                  </a:lnTo>
                  <a:lnTo>
                    <a:pt x="255" y="1250"/>
                  </a:lnTo>
                  <a:lnTo>
                    <a:pt x="256" y="1249"/>
                  </a:lnTo>
                  <a:lnTo>
                    <a:pt x="254" y="1249"/>
                  </a:lnTo>
                  <a:lnTo>
                    <a:pt x="253" y="1250"/>
                  </a:lnTo>
                  <a:lnTo>
                    <a:pt x="250" y="1254"/>
                  </a:lnTo>
                  <a:lnTo>
                    <a:pt x="249" y="1254"/>
                  </a:lnTo>
                  <a:lnTo>
                    <a:pt x="249" y="1256"/>
                  </a:lnTo>
                  <a:lnTo>
                    <a:pt x="248" y="1257"/>
                  </a:lnTo>
                  <a:lnTo>
                    <a:pt x="241" y="1259"/>
                  </a:lnTo>
                  <a:lnTo>
                    <a:pt x="237" y="1259"/>
                  </a:lnTo>
                  <a:lnTo>
                    <a:pt x="223" y="1266"/>
                  </a:lnTo>
                  <a:lnTo>
                    <a:pt x="222" y="1266"/>
                  </a:lnTo>
                  <a:lnTo>
                    <a:pt x="221" y="1267"/>
                  </a:lnTo>
                  <a:lnTo>
                    <a:pt x="220" y="1266"/>
                  </a:lnTo>
                  <a:lnTo>
                    <a:pt x="220" y="1267"/>
                  </a:lnTo>
                  <a:lnTo>
                    <a:pt x="219" y="1269"/>
                  </a:lnTo>
                  <a:lnTo>
                    <a:pt x="218" y="1269"/>
                  </a:lnTo>
                  <a:lnTo>
                    <a:pt x="216" y="1269"/>
                  </a:lnTo>
                  <a:lnTo>
                    <a:pt x="215" y="1269"/>
                  </a:lnTo>
                  <a:lnTo>
                    <a:pt x="214" y="1269"/>
                  </a:lnTo>
                  <a:lnTo>
                    <a:pt x="213" y="1270"/>
                  </a:lnTo>
                  <a:lnTo>
                    <a:pt x="212" y="1271"/>
                  </a:lnTo>
                  <a:lnTo>
                    <a:pt x="211" y="1271"/>
                  </a:lnTo>
                  <a:lnTo>
                    <a:pt x="206" y="1271"/>
                  </a:lnTo>
                  <a:lnTo>
                    <a:pt x="202" y="1272"/>
                  </a:lnTo>
                  <a:lnTo>
                    <a:pt x="199" y="1272"/>
                  </a:lnTo>
                  <a:lnTo>
                    <a:pt x="198" y="1271"/>
                  </a:lnTo>
                  <a:lnTo>
                    <a:pt x="197" y="1270"/>
                  </a:lnTo>
                  <a:lnTo>
                    <a:pt x="196" y="1270"/>
                  </a:lnTo>
                  <a:lnTo>
                    <a:pt x="195" y="1270"/>
                  </a:lnTo>
                  <a:lnTo>
                    <a:pt x="194" y="1270"/>
                  </a:lnTo>
                  <a:lnTo>
                    <a:pt x="193" y="1270"/>
                  </a:lnTo>
                  <a:lnTo>
                    <a:pt x="190" y="1267"/>
                  </a:lnTo>
                  <a:lnTo>
                    <a:pt x="180" y="1264"/>
                  </a:lnTo>
                  <a:lnTo>
                    <a:pt x="179" y="1263"/>
                  </a:lnTo>
                  <a:lnTo>
                    <a:pt x="175" y="1261"/>
                  </a:lnTo>
                  <a:lnTo>
                    <a:pt x="173" y="1259"/>
                  </a:lnTo>
                  <a:lnTo>
                    <a:pt x="172" y="1259"/>
                  </a:lnTo>
                  <a:lnTo>
                    <a:pt x="170" y="1256"/>
                  </a:lnTo>
                  <a:lnTo>
                    <a:pt x="169" y="1255"/>
                  </a:lnTo>
                  <a:lnTo>
                    <a:pt x="164" y="1254"/>
                  </a:lnTo>
                  <a:lnTo>
                    <a:pt x="161" y="1252"/>
                  </a:lnTo>
                  <a:lnTo>
                    <a:pt x="159" y="1249"/>
                  </a:lnTo>
                  <a:lnTo>
                    <a:pt x="150" y="1241"/>
                  </a:lnTo>
                  <a:lnTo>
                    <a:pt x="143" y="1236"/>
                  </a:lnTo>
                  <a:lnTo>
                    <a:pt x="138" y="1229"/>
                  </a:lnTo>
                  <a:lnTo>
                    <a:pt x="136" y="1227"/>
                  </a:lnTo>
                  <a:lnTo>
                    <a:pt x="136" y="1225"/>
                  </a:lnTo>
                  <a:lnTo>
                    <a:pt x="133" y="1222"/>
                  </a:lnTo>
                  <a:lnTo>
                    <a:pt x="127" y="1216"/>
                  </a:lnTo>
                  <a:lnTo>
                    <a:pt x="125" y="1213"/>
                  </a:lnTo>
                  <a:lnTo>
                    <a:pt x="125" y="1211"/>
                  </a:lnTo>
                  <a:lnTo>
                    <a:pt x="124" y="1211"/>
                  </a:lnTo>
                  <a:lnTo>
                    <a:pt x="121" y="1210"/>
                  </a:lnTo>
                  <a:lnTo>
                    <a:pt x="120" y="1208"/>
                  </a:lnTo>
                  <a:lnTo>
                    <a:pt x="111" y="1198"/>
                  </a:lnTo>
                  <a:lnTo>
                    <a:pt x="107" y="1196"/>
                  </a:lnTo>
                  <a:lnTo>
                    <a:pt x="106" y="1195"/>
                  </a:lnTo>
                  <a:lnTo>
                    <a:pt x="103" y="1191"/>
                  </a:lnTo>
                  <a:lnTo>
                    <a:pt x="102" y="1190"/>
                  </a:lnTo>
                  <a:lnTo>
                    <a:pt x="100" y="1187"/>
                  </a:lnTo>
                  <a:lnTo>
                    <a:pt x="98" y="1187"/>
                  </a:lnTo>
                  <a:lnTo>
                    <a:pt x="96" y="1185"/>
                  </a:lnTo>
                  <a:lnTo>
                    <a:pt x="94" y="1182"/>
                  </a:lnTo>
                  <a:lnTo>
                    <a:pt x="93" y="1181"/>
                  </a:lnTo>
                  <a:lnTo>
                    <a:pt x="94" y="1179"/>
                  </a:lnTo>
                  <a:lnTo>
                    <a:pt x="93" y="1178"/>
                  </a:lnTo>
                  <a:lnTo>
                    <a:pt x="92" y="1179"/>
                  </a:lnTo>
                  <a:lnTo>
                    <a:pt x="91" y="1179"/>
                  </a:lnTo>
                  <a:lnTo>
                    <a:pt x="90" y="1179"/>
                  </a:lnTo>
                  <a:lnTo>
                    <a:pt x="83" y="1172"/>
                  </a:lnTo>
                  <a:lnTo>
                    <a:pt x="81" y="1170"/>
                  </a:lnTo>
                  <a:lnTo>
                    <a:pt x="79" y="1169"/>
                  </a:lnTo>
                  <a:lnTo>
                    <a:pt x="76" y="1164"/>
                  </a:lnTo>
                  <a:lnTo>
                    <a:pt x="74" y="1163"/>
                  </a:lnTo>
                  <a:lnTo>
                    <a:pt x="72" y="1162"/>
                  </a:lnTo>
                  <a:lnTo>
                    <a:pt x="72" y="1160"/>
                  </a:lnTo>
                  <a:lnTo>
                    <a:pt x="68" y="1155"/>
                  </a:lnTo>
                  <a:lnTo>
                    <a:pt x="66" y="1153"/>
                  </a:lnTo>
                  <a:lnTo>
                    <a:pt x="64" y="1150"/>
                  </a:lnTo>
                  <a:lnTo>
                    <a:pt x="63" y="1148"/>
                  </a:lnTo>
                  <a:lnTo>
                    <a:pt x="61" y="1145"/>
                  </a:lnTo>
                  <a:lnTo>
                    <a:pt x="60" y="1144"/>
                  </a:lnTo>
                  <a:lnTo>
                    <a:pt x="60" y="1141"/>
                  </a:lnTo>
                  <a:lnTo>
                    <a:pt x="60" y="1140"/>
                  </a:lnTo>
                  <a:lnTo>
                    <a:pt x="61" y="1139"/>
                  </a:lnTo>
                  <a:lnTo>
                    <a:pt x="61" y="1138"/>
                  </a:lnTo>
                  <a:lnTo>
                    <a:pt x="63" y="1136"/>
                  </a:lnTo>
                  <a:lnTo>
                    <a:pt x="63" y="1135"/>
                  </a:lnTo>
                  <a:lnTo>
                    <a:pt x="64" y="1133"/>
                  </a:lnTo>
                  <a:lnTo>
                    <a:pt x="64" y="1132"/>
                  </a:lnTo>
                  <a:lnTo>
                    <a:pt x="65" y="1131"/>
                  </a:lnTo>
                  <a:lnTo>
                    <a:pt x="68" y="1130"/>
                  </a:lnTo>
                  <a:lnTo>
                    <a:pt x="70" y="1129"/>
                  </a:lnTo>
                  <a:lnTo>
                    <a:pt x="70" y="1130"/>
                  </a:lnTo>
                  <a:lnTo>
                    <a:pt x="70" y="1131"/>
                  </a:lnTo>
                  <a:lnTo>
                    <a:pt x="68" y="1132"/>
                  </a:lnTo>
                  <a:lnTo>
                    <a:pt x="69" y="1135"/>
                  </a:lnTo>
                  <a:lnTo>
                    <a:pt x="69" y="1136"/>
                  </a:lnTo>
                  <a:lnTo>
                    <a:pt x="72" y="1136"/>
                  </a:lnTo>
                  <a:lnTo>
                    <a:pt x="73" y="1135"/>
                  </a:lnTo>
                  <a:lnTo>
                    <a:pt x="74" y="1135"/>
                  </a:lnTo>
                  <a:lnTo>
                    <a:pt x="75" y="1135"/>
                  </a:lnTo>
                  <a:lnTo>
                    <a:pt x="76" y="1135"/>
                  </a:lnTo>
                  <a:lnTo>
                    <a:pt x="77" y="1133"/>
                  </a:lnTo>
                  <a:lnTo>
                    <a:pt x="78" y="1133"/>
                  </a:lnTo>
                  <a:lnTo>
                    <a:pt x="79" y="1135"/>
                  </a:lnTo>
                  <a:lnTo>
                    <a:pt x="79" y="1136"/>
                  </a:lnTo>
                  <a:lnTo>
                    <a:pt x="78" y="1138"/>
                  </a:lnTo>
                  <a:lnTo>
                    <a:pt x="78" y="1139"/>
                  </a:lnTo>
                  <a:lnTo>
                    <a:pt x="77" y="1141"/>
                  </a:lnTo>
                  <a:lnTo>
                    <a:pt x="77" y="1143"/>
                  </a:lnTo>
                  <a:lnTo>
                    <a:pt x="78" y="1144"/>
                  </a:lnTo>
                  <a:lnTo>
                    <a:pt x="81" y="1145"/>
                  </a:lnTo>
                  <a:lnTo>
                    <a:pt x="81" y="1146"/>
                  </a:lnTo>
                  <a:lnTo>
                    <a:pt x="86" y="1145"/>
                  </a:lnTo>
                  <a:lnTo>
                    <a:pt x="90" y="1143"/>
                  </a:lnTo>
                  <a:lnTo>
                    <a:pt x="90" y="1141"/>
                  </a:lnTo>
                  <a:lnTo>
                    <a:pt x="91" y="1141"/>
                  </a:lnTo>
                  <a:lnTo>
                    <a:pt x="96" y="1141"/>
                  </a:lnTo>
                  <a:lnTo>
                    <a:pt x="100" y="1140"/>
                  </a:lnTo>
                  <a:lnTo>
                    <a:pt x="101" y="1139"/>
                  </a:lnTo>
                  <a:lnTo>
                    <a:pt x="102" y="1138"/>
                  </a:lnTo>
                  <a:lnTo>
                    <a:pt x="102" y="1137"/>
                  </a:lnTo>
                  <a:lnTo>
                    <a:pt x="103" y="1137"/>
                  </a:lnTo>
                  <a:lnTo>
                    <a:pt x="103" y="1136"/>
                  </a:lnTo>
                  <a:lnTo>
                    <a:pt x="103" y="1135"/>
                  </a:lnTo>
                  <a:lnTo>
                    <a:pt x="103" y="1133"/>
                  </a:lnTo>
                  <a:lnTo>
                    <a:pt x="102" y="1132"/>
                  </a:lnTo>
                  <a:lnTo>
                    <a:pt x="103" y="1131"/>
                  </a:lnTo>
                  <a:lnTo>
                    <a:pt x="104" y="1131"/>
                  </a:lnTo>
                  <a:lnTo>
                    <a:pt x="106" y="1131"/>
                  </a:lnTo>
                  <a:lnTo>
                    <a:pt x="106" y="1135"/>
                  </a:lnTo>
                  <a:lnTo>
                    <a:pt x="107" y="1136"/>
                  </a:lnTo>
                  <a:lnTo>
                    <a:pt x="106" y="1137"/>
                  </a:lnTo>
                  <a:lnTo>
                    <a:pt x="107" y="1138"/>
                  </a:lnTo>
                  <a:lnTo>
                    <a:pt x="109" y="1138"/>
                  </a:lnTo>
                  <a:lnTo>
                    <a:pt x="110" y="1139"/>
                  </a:lnTo>
                  <a:lnTo>
                    <a:pt x="110" y="1138"/>
                  </a:lnTo>
                  <a:lnTo>
                    <a:pt x="111" y="1137"/>
                  </a:lnTo>
                  <a:lnTo>
                    <a:pt x="112" y="1137"/>
                  </a:lnTo>
                  <a:lnTo>
                    <a:pt x="113" y="1136"/>
                  </a:lnTo>
                  <a:lnTo>
                    <a:pt x="113" y="1135"/>
                  </a:lnTo>
                  <a:lnTo>
                    <a:pt x="115" y="1135"/>
                  </a:lnTo>
                  <a:lnTo>
                    <a:pt x="116" y="1135"/>
                  </a:lnTo>
                  <a:lnTo>
                    <a:pt x="117" y="1135"/>
                  </a:lnTo>
                  <a:lnTo>
                    <a:pt x="117" y="1133"/>
                  </a:lnTo>
                  <a:lnTo>
                    <a:pt x="118" y="1130"/>
                  </a:lnTo>
                  <a:lnTo>
                    <a:pt x="119" y="1129"/>
                  </a:lnTo>
                  <a:lnTo>
                    <a:pt x="124" y="1133"/>
                  </a:lnTo>
                  <a:lnTo>
                    <a:pt x="125" y="1133"/>
                  </a:lnTo>
                  <a:lnTo>
                    <a:pt x="125" y="1132"/>
                  </a:lnTo>
                  <a:lnTo>
                    <a:pt x="126" y="1131"/>
                  </a:lnTo>
                  <a:lnTo>
                    <a:pt x="126" y="1130"/>
                  </a:lnTo>
                  <a:lnTo>
                    <a:pt x="127" y="1130"/>
                  </a:lnTo>
                  <a:lnTo>
                    <a:pt x="128" y="1130"/>
                  </a:lnTo>
                  <a:lnTo>
                    <a:pt x="130" y="1129"/>
                  </a:lnTo>
                  <a:lnTo>
                    <a:pt x="132" y="1128"/>
                  </a:lnTo>
                  <a:lnTo>
                    <a:pt x="136" y="1124"/>
                  </a:lnTo>
                  <a:lnTo>
                    <a:pt x="137" y="1124"/>
                  </a:lnTo>
                  <a:lnTo>
                    <a:pt x="138" y="1124"/>
                  </a:lnTo>
                  <a:lnTo>
                    <a:pt x="139" y="1123"/>
                  </a:lnTo>
                  <a:lnTo>
                    <a:pt x="141" y="1123"/>
                  </a:lnTo>
                  <a:lnTo>
                    <a:pt x="143" y="1122"/>
                  </a:lnTo>
                  <a:lnTo>
                    <a:pt x="150" y="1123"/>
                  </a:lnTo>
                  <a:lnTo>
                    <a:pt x="152" y="1122"/>
                  </a:lnTo>
                  <a:lnTo>
                    <a:pt x="153" y="1121"/>
                  </a:lnTo>
                  <a:lnTo>
                    <a:pt x="154" y="1118"/>
                  </a:lnTo>
                  <a:lnTo>
                    <a:pt x="156" y="1115"/>
                  </a:lnTo>
                  <a:lnTo>
                    <a:pt x="159" y="1111"/>
                  </a:lnTo>
                  <a:lnTo>
                    <a:pt x="162" y="1105"/>
                  </a:lnTo>
                  <a:lnTo>
                    <a:pt x="163" y="1104"/>
                  </a:lnTo>
                  <a:lnTo>
                    <a:pt x="163" y="1102"/>
                  </a:lnTo>
                  <a:lnTo>
                    <a:pt x="163" y="1100"/>
                  </a:lnTo>
                  <a:lnTo>
                    <a:pt x="164" y="1099"/>
                  </a:lnTo>
                  <a:lnTo>
                    <a:pt x="167" y="1095"/>
                  </a:lnTo>
                  <a:lnTo>
                    <a:pt x="168" y="1094"/>
                  </a:lnTo>
                  <a:lnTo>
                    <a:pt x="169" y="1094"/>
                  </a:lnTo>
                  <a:lnTo>
                    <a:pt x="171" y="1090"/>
                  </a:lnTo>
                  <a:lnTo>
                    <a:pt x="172" y="1089"/>
                  </a:lnTo>
                  <a:lnTo>
                    <a:pt x="173" y="1089"/>
                  </a:lnTo>
                  <a:lnTo>
                    <a:pt x="175" y="1089"/>
                  </a:lnTo>
                  <a:lnTo>
                    <a:pt x="176" y="1089"/>
                  </a:lnTo>
                  <a:lnTo>
                    <a:pt x="177" y="1088"/>
                  </a:lnTo>
                  <a:lnTo>
                    <a:pt x="177" y="1087"/>
                  </a:lnTo>
                  <a:lnTo>
                    <a:pt x="178" y="1085"/>
                  </a:lnTo>
                  <a:lnTo>
                    <a:pt x="178" y="1082"/>
                  </a:lnTo>
                  <a:lnTo>
                    <a:pt x="178" y="1081"/>
                  </a:lnTo>
                  <a:lnTo>
                    <a:pt x="177" y="1079"/>
                  </a:lnTo>
                  <a:lnTo>
                    <a:pt x="177" y="1078"/>
                  </a:lnTo>
                  <a:lnTo>
                    <a:pt x="175" y="1077"/>
                  </a:lnTo>
                  <a:lnTo>
                    <a:pt x="173" y="1077"/>
                  </a:lnTo>
                  <a:lnTo>
                    <a:pt x="173" y="1078"/>
                  </a:lnTo>
                  <a:lnTo>
                    <a:pt x="172" y="1078"/>
                  </a:lnTo>
                  <a:lnTo>
                    <a:pt x="169" y="1080"/>
                  </a:lnTo>
                  <a:lnTo>
                    <a:pt x="169" y="1081"/>
                  </a:lnTo>
                  <a:lnTo>
                    <a:pt x="169" y="1082"/>
                  </a:lnTo>
                  <a:lnTo>
                    <a:pt x="169" y="1083"/>
                  </a:lnTo>
                  <a:lnTo>
                    <a:pt x="169" y="1085"/>
                  </a:lnTo>
                  <a:lnTo>
                    <a:pt x="169" y="1087"/>
                  </a:lnTo>
                  <a:lnTo>
                    <a:pt x="169" y="1088"/>
                  </a:lnTo>
                  <a:lnTo>
                    <a:pt x="169" y="1089"/>
                  </a:lnTo>
                  <a:lnTo>
                    <a:pt x="169" y="1090"/>
                  </a:lnTo>
                  <a:lnTo>
                    <a:pt x="169" y="1091"/>
                  </a:lnTo>
                  <a:lnTo>
                    <a:pt x="168" y="1091"/>
                  </a:lnTo>
                  <a:lnTo>
                    <a:pt x="165" y="1091"/>
                  </a:lnTo>
                  <a:lnTo>
                    <a:pt x="165" y="1093"/>
                  </a:lnTo>
                  <a:lnTo>
                    <a:pt x="164" y="1093"/>
                  </a:lnTo>
                  <a:lnTo>
                    <a:pt x="164" y="1091"/>
                  </a:lnTo>
                  <a:lnTo>
                    <a:pt x="163" y="1091"/>
                  </a:lnTo>
                  <a:lnTo>
                    <a:pt x="162" y="1091"/>
                  </a:lnTo>
                  <a:lnTo>
                    <a:pt x="161" y="1091"/>
                  </a:lnTo>
                  <a:lnTo>
                    <a:pt x="161" y="1090"/>
                  </a:lnTo>
                  <a:lnTo>
                    <a:pt x="159" y="1090"/>
                  </a:lnTo>
                  <a:lnTo>
                    <a:pt x="158" y="1089"/>
                  </a:lnTo>
                  <a:lnTo>
                    <a:pt x="158" y="1088"/>
                  </a:lnTo>
                  <a:lnTo>
                    <a:pt x="156" y="1087"/>
                  </a:lnTo>
                  <a:lnTo>
                    <a:pt x="156" y="1089"/>
                  </a:lnTo>
                  <a:lnTo>
                    <a:pt x="155" y="1090"/>
                  </a:lnTo>
                  <a:lnTo>
                    <a:pt x="154" y="1090"/>
                  </a:lnTo>
                  <a:lnTo>
                    <a:pt x="152" y="1090"/>
                  </a:lnTo>
                  <a:lnTo>
                    <a:pt x="151" y="1090"/>
                  </a:lnTo>
                  <a:lnTo>
                    <a:pt x="150" y="1090"/>
                  </a:lnTo>
                  <a:lnTo>
                    <a:pt x="150" y="1089"/>
                  </a:lnTo>
                  <a:lnTo>
                    <a:pt x="148" y="1089"/>
                  </a:lnTo>
                  <a:lnTo>
                    <a:pt x="148" y="1088"/>
                  </a:lnTo>
                  <a:lnTo>
                    <a:pt x="148" y="1087"/>
                  </a:lnTo>
                  <a:lnTo>
                    <a:pt x="147" y="1090"/>
                  </a:lnTo>
                  <a:lnTo>
                    <a:pt x="148" y="1091"/>
                  </a:lnTo>
                  <a:lnTo>
                    <a:pt x="148" y="1093"/>
                  </a:lnTo>
                  <a:lnTo>
                    <a:pt x="147" y="1093"/>
                  </a:lnTo>
                  <a:lnTo>
                    <a:pt x="143" y="1094"/>
                  </a:lnTo>
                  <a:lnTo>
                    <a:pt x="138" y="1095"/>
                  </a:lnTo>
                  <a:lnTo>
                    <a:pt x="135" y="1096"/>
                  </a:lnTo>
                  <a:lnTo>
                    <a:pt x="130" y="1097"/>
                  </a:lnTo>
                  <a:lnTo>
                    <a:pt x="128" y="1098"/>
                  </a:lnTo>
                  <a:lnTo>
                    <a:pt x="126" y="1098"/>
                  </a:lnTo>
                  <a:lnTo>
                    <a:pt x="125" y="1099"/>
                  </a:lnTo>
                  <a:lnTo>
                    <a:pt x="122" y="1100"/>
                  </a:lnTo>
                  <a:lnTo>
                    <a:pt x="121" y="1102"/>
                  </a:lnTo>
                  <a:lnTo>
                    <a:pt x="119" y="1106"/>
                  </a:lnTo>
                  <a:lnTo>
                    <a:pt x="118" y="1107"/>
                  </a:lnTo>
                  <a:lnTo>
                    <a:pt x="116" y="1107"/>
                  </a:lnTo>
                  <a:lnTo>
                    <a:pt x="113" y="1106"/>
                  </a:lnTo>
                  <a:lnTo>
                    <a:pt x="108" y="1106"/>
                  </a:lnTo>
                  <a:lnTo>
                    <a:pt x="106" y="1105"/>
                  </a:lnTo>
                  <a:lnTo>
                    <a:pt x="104" y="1104"/>
                  </a:lnTo>
                  <a:lnTo>
                    <a:pt x="102" y="1104"/>
                  </a:lnTo>
                  <a:lnTo>
                    <a:pt x="101" y="1104"/>
                  </a:lnTo>
                  <a:lnTo>
                    <a:pt x="100" y="1104"/>
                  </a:lnTo>
                  <a:lnTo>
                    <a:pt x="100" y="1103"/>
                  </a:lnTo>
                  <a:lnTo>
                    <a:pt x="96" y="1103"/>
                  </a:lnTo>
                  <a:lnTo>
                    <a:pt x="94" y="1102"/>
                  </a:lnTo>
                  <a:lnTo>
                    <a:pt x="92" y="1102"/>
                  </a:lnTo>
                  <a:lnTo>
                    <a:pt x="90" y="1100"/>
                  </a:lnTo>
                  <a:lnTo>
                    <a:pt x="82" y="1099"/>
                  </a:lnTo>
                  <a:lnTo>
                    <a:pt x="79" y="1098"/>
                  </a:lnTo>
                  <a:lnTo>
                    <a:pt x="75" y="1096"/>
                  </a:lnTo>
                  <a:lnTo>
                    <a:pt x="67" y="1090"/>
                  </a:lnTo>
                  <a:lnTo>
                    <a:pt x="55" y="1085"/>
                  </a:lnTo>
                  <a:lnTo>
                    <a:pt x="41" y="1076"/>
                  </a:lnTo>
                  <a:lnTo>
                    <a:pt x="39" y="1074"/>
                  </a:lnTo>
                  <a:lnTo>
                    <a:pt x="39" y="1073"/>
                  </a:lnTo>
                  <a:lnTo>
                    <a:pt x="39" y="1072"/>
                  </a:lnTo>
                  <a:lnTo>
                    <a:pt x="36" y="1071"/>
                  </a:lnTo>
                  <a:lnTo>
                    <a:pt x="35" y="1070"/>
                  </a:lnTo>
                  <a:lnTo>
                    <a:pt x="34" y="1069"/>
                  </a:lnTo>
                  <a:lnTo>
                    <a:pt x="34" y="1068"/>
                  </a:lnTo>
                  <a:lnTo>
                    <a:pt x="35" y="1069"/>
                  </a:lnTo>
                  <a:lnTo>
                    <a:pt x="36" y="1066"/>
                  </a:lnTo>
                  <a:lnTo>
                    <a:pt x="36" y="1065"/>
                  </a:lnTo>
                  <a:lnTo>
                    <a:pt x="35" y="1065"/>
                  </a:lnTo>
                  <a:lnTo>
                    <a:pt x="33" y="1066"/>
                  </a:lnTo>
                  <a:lnTo>
                    <a:pt x="31" y="1065"/>
                  </a:lnTo>
                  <a:lnTo>
                    <a:pt x="31" y="1064"/>
                  </a:lnTo>
                  <a:lnTo>
                    <a:pt x="32" y="1061"/>
                  </a:lnTo>
                  <a:lnTo>
                    <a:pt x="34" y="1061"/>
                  </a:lnTo>
                  <a:lnTo>
                    <a:pt x="35" y="1061"/>
                  </a:lnTo>
                  <a:lnTo>
                    <a:pt x="35" y="1060"/>
                  </a:lnTo>
                  <a:lnTo>
                    <a:pt x="34" y="1058"/>
                  </a:lnTo>
                  <a:lnTo>
                    <a:pt x="33" y="1058"/>
                  </a:lnTo>
                  <a:lnTo>
                    <a:pt x="32" y="1058"/>
                  </a:lnTo>
                  <a:lnTo>
                    <a:pt x="32" y="1057"/>
                  </a:lnTo>
                  <a:lnTo>
                    <a:pt x="31" y="1057"/>
                  </a:lnTo>
                  <a:lnTo>
                    <a:pt x="30" y="1057"/>
                  </a:lnTo>
                  <a:lnTo>
                    <a:pt x="29" y="1056"/>
                  </a:lnTo>
                  <a:lnTo>
                    <a:pt x="29" y="1055"/>
                  </a:lnTo>
                  <a:lnTo>
                    <a:pt x="29" y="1054"/>
                  </a:lnTo>
                  <a:lnTo>
                    <a:pt x="30" y="1053"/>
                  </a:lnTo>
                  <a:lnTo>
                    <a:pt x="31" y="1053"/>
                  </a:lnTo>
                  <a:lnTo>
                    <a:pt x="30" y="1053"/>
                  </a:lnTo>
                  <a:lnTo>
                    <a:pt x="30" y="1052"/>
                  </a:lnTo>
                  <a:lnTo>
                    <a:pt x="29" y="1052"/>
                  </a:lnTo>
                  <a:lnTo>
                    <a:pt x="29" y="1053"/>
                  </a:lnTo>
                  <a:lnTo>
                    <a:pt x="27" y="1053"/>
                  </a:lnTo>
                  <a:lnTo>
                    <a:pt x="26" y="1054"/>
                  </a:lnTo>
                  <a:lnTo>
                    <a:pt x="25" y="1054"/>
                  </a:lnTo>
                  <a:lnTo>
                    <a:pt x="24" y="1054"/>
                  </a:lnTo>
                  <a:lnTo>
                    <a:pt x="24" y="1053"/>
                  </a:lnTo>
                  <a:lnTo>
                    <a:pt x="24" y="1052"/>
                  </a:lnTo>
                  <a:lnTo>
                    <a:pt x="25" y="1051"/>
                  </a:lnTo>
                  <a:lnTo>
                    <a:pt x="24" y="1051"/>
                  </a:lnTo>
                  <a:lnTo>
                    <a:pt x="23" y="1052"/>
                  </a:lnTo>
                  <a:lnTo>
                    <a:pt x="22" y="1052"/>
                  </a:lnTo>
                  <a:lnTo>
                    <a:pt x="22" y="1051"/>
                  </a:lnTo>
                  <a:lnTo>
                    <a:pt x="22" y="1048"/>
                  </a:lnTo>
                  <a:lnTo>
                    <a:pt x="23" y="1047"/>
                  </a:lnTo>
                  <a:lnTo>
                    <a:pt x="25" y="1046"/>
                  </a:lnTo>
                  <a:lnTo>
                    <a:pt x="26" y="1045"/>
                  </a:lnTo>
                  <a:lnTo>
                    <a:pt x="26" y="1044"/>
                  </a:lnTo>
                  <a:lnTo>
                    <a:pt x="25" y="1044"/>
                  </a:lnTo>
                  <a:lnTo>
                    <a:pt x="25" y="1045"/>
                  </a:lnTo>
                  <a:lnTo>
                    <a:pt x="24" y="1044"/>
                  </a:lnTo>
                  <a:lnTo>
                    <a:pt x="23" y="1043"/>
                  </a:lnTo>
                  <a:lnTo>
                    <a:pt x="23" y="1044"/>
                  </a:lnTo>
                  <a:lnTo>
                    <a:pt x="23" y="1045"/>
                  </a:lnTo>
                  <a:lnTo>
                    <a:pt x="23" y="1046"/>
                  </a:lnTo>
                  <a:lnTo>
                    <a:pt x="22" y="1046"/>
                  </a:lnTo>
                  <a:lnTo>
                    <a:pt x="21" y="1046"/>
                  </a:lnTo>
                  <a:lnTo>
                    <a:pt x="21" y="1045"/>
                  </a:lnTo>
                  <a:lnTo>
                    <a:pt x="21" y="1043"/>
                  </a:lnTo>
                  <a:lnTo>
                    <a:pt x="21" y="1038"/>
                  </a:lnTo>
                  <a:lnTo>
                    <a:pt x="21" y="1036"/>
                  </a:lnTo>
                  <a:lnTo>
                    <a:pt x="22" y="1036"/>
                  </a:lnTo>
                  <a:lnTo>
                    <a:pt x="25" y="1037"/>
                  </a:lnTo>
                  <a:lnTo>
                    <a:pt x="26" y="1037"/>
                  </a:lnTo>
                  <a:lnTo>
                    <a:pt x="26" y="1035"/>
                  </a:lnTo>
                  <a:lnTo>
                    <a:pt x="25" y="1035"/>
                  </a:lnTo>
                  <a:lnTo>
                    <a:pt x="25" y="1033"/>
                  </a:lnTo>
                  <a:lnTo>
                    <a:pt x="26" y="1032"/>
                  </a:lnTo>
                  <a:lnTo>
                    <a:pt x="27" y="1032"/>
                  </a:lnTo>
                  <a:lnTo>
                    <a:pt x="29" y="1031"/>
                  </a:lnTo>
                  <a:lnTo>
                    <a:pt x="30" y="1031"/>
                  </a:lnTo>
                  <a:lnTo>
                    <a:pt x="31" y="1029"/>
                  </a:lnTo>
                  <a:lnTo>
                    <a:pt x="33" y="1027"/>
                  </a:lnTo>
                  <a:lnTo>
                    <a:pt x="35" y="1026"/>
                  </a:lnTo>
                  <a:lnTo>
                    <a:pt x="38" y="1024"/>
                  </a:lnTo>
                  <a:lnTo>
                    <a:pt x="39" y="1022"/>
                  </a:lnTo>
                  <a:lnTo>
                    <a:pt x="40" y="1020"/>
                  </a:lnTo>
                  <a:lnTo>
                    <a:pt x="41" y="1020"/>
                  </a:lnTo>
                  <a:lnTo>
                    <a:pt x="43" y="1020"/>
                  </a:lnTo>
                  <a:lnTo>
                    <a:pt x="44" y="1020"/>
                  </a:lnTo>
                  <a:lnTo>
                    <a:pt x="46" y="1019"/>
                  </a:lnTo>
                  <a:lnTo>
                    <a:pt x="47" y="1019"/>
                  </a:lnTo>
                  <a:lnTo>
                    <a:pt x="51" y="1015"/>
                  </a:lnTo>
                  <a:lnTo>
                    <a:pt x="50" y="1014"/>
                  </a:lnTo>
                  <a:lnTo>
                    <a:pt x="48" y="1015"/>
                  </a:lnTo>
                  <a:lnTo>
                    <a:pt x="47" y="1015"/>
                  </a:lnTo>
                  <a:lnTo>
                    <a:pt x="46" y="1018"/>
                  </a:lnTo>
                  <a:lnTo>
                    <a:pt x="43" y="1019"/>
                  </a:lnTo>
                  <a:lnTo>
                    <a:pt x="41" y="1019"/>
                  </a:lnTo>
                  <a:lnTo>
                    <a:pt x="39" y="1019"/>
                  </a:lnTo>
                  <a:lnTo>
                    <a:pt x="38" y="1019"/>
                  </a:lnTo>
                  <a:lnTo>
                    <a:pt x="36" y="1020"/>
                  </a:lnTo>
                  <a:lnTo>
                    <a:pt x="35" y="1022"/>
                  </a:lnTo>
                  <a:lnTo>
                    <a:pt x="34" y="1023"/>
                  </a:lnTo>
                  <a:lnTo>
                    <a:pt x="31" y="1024"/>
                  </a:lnTo>
                  <a:lnTo>
                    <a:pt x="30" y="1024"/>
                  </a:lnTo>
                  <a:lnTo>
                    <a:pt x="29" y="1026"/>
                  </a:lnTo>
                  <a:lnTo>
                    <a:pt x="27" y="1027"/>
                  </a:lnTo>
                  <a:lnTo>
                    <a:pt x="25" y="1027"/>
                  </a:lnTo>
                  <a:lnTo>
                    <a:pt x="24" y="1028"/>
                  </a:lnTo>
                  <a:lnTo>
                    <a:pt x="22" y="1029"/>
                  </a:lnTo>
                  <a:lnTo>
                    <a:pt x="21" y="1030"/>
                  </a:lnTo>
                  <a:lnTo>
                    <a:pt x="15" y="1036"/>
                  </a:lnTo>
                  <a:lnTo>
                    <a:pt x="16" y="1037"/>
                  </a:lnTo>
                  <a:lnTo>
                    <a:pt x="16" y="1038"/>
                  </a:lnTo>
                  <a:lnTo>
                    <a:pt x="15" y="1038"/>
                  </a:lnTo>
                  <a:lnTo>
                    <a:pt x="14" y="1039"/>
                  </a:lnTo>
                  <a:lnTo>
                    <a:pt x="13" y="1039"/>
                  </a:lnTo>
                  <a:lnTo>
                    <a:pt x="12" y="1039"/>
                  </a:lnTo>
                  <a:lnTo>
                    <a:pt x="7" y="1039"/>
                  </a:lnTo>
                  <a:lnTo>
                    <a:pt x="4" y="1038"/>
                  </a:lnTo>
                  <a:lnTo>
                    <a:pt x="1" y="1038"/>
                  </a:lnTo>
                  <a:lnTo>
                    <a:pt x="0" y="1037"/>
                  </a:lnTo>
                  <a:lnTo>
                    <a:pt x="1" y="1036"/>
                  </a:lnTo>
                  <a:lnTo>
                    <a:pt x="3" y="1036"/>
                  </a:lnTo>
                  <a:lnTo>
                    <a:pt x="4" y="1035"/>
                  </a:lnTo>
                  <a:lnTo>
                    <a:pt x="4" y="1033"/>
                  </a:lnTo>
                  <a:lnTo>
                    <a:pt x="5" y="1033"/>
                  </a:lnTo>
                  <a:lnTo>
                    <a:pt x="6" y="1032"/>
                  </a:lnTo>
                  <a:lnTo>
                    <a:pt x="6" y="1033"/>
                  </a:lnTo>
                  <a:lnTo>
                    <a:pt x="7" y="1035"/>
                  </a:lnTo>
                  <a:lnTo>
                    <a:pt x="8" y="1033"/>
                  </a:lnTo>
                  <a:lnTo>
                    <a:pt x="9" y="1033"/>
                  </a:lnTo>
                  <a:lnTo>
                    <a:pt x="10" y="1032"/>
                  </a:lnTo>
                  <a:lnTo>
                    <a:pt x="10" y="1031"/>
                  </a:lnTo>
                  <a:lnTo>
                    <a:pt x="9" y="1031"/>
                  </a:lnTo>
                  <a:lnTo>
                    <a:pt x="8" y="1032"/>
                  </a:lnTo>
                  <a:lnTo>
                    <a:pt x="8" y="1031"/>
                  </a:lnTo>
                  <a:lnTo>
                    <a:pt x="7" y="1031"/>
                  </a:lnTo>
                  <a:lnTo>
                    <a:pt x="6" y="1030"/>
                  </a:lnTo>
                  <a:lnTo>
                    <a:pt x="5" y="1029"/>
                  </a:lnTo>
                  <a:lnTo>
                    <a:pt x="5" y="1027"/>
                  </a:lnTo>
                  <a:lnTo>
                    <a:pt x="5" y="1026"/>
                  </a:lnTo>
                  <a:lnTo>
                    <a:pt x="5" y="1023"/>
                  </a:lnTo>
                  <a:lnTo>
                    <a:pt x="4" y="1024"/>
                  </a:lnTo>
                  <a:lnTo>
                    <a:pt x="4" y="1026"/>
                  </a:lnTo>
                  <a:lnTo>
                    <a:pt x="3" y="1026"/>
                  </a:lnTo>
                  <a:lnTo>
                    <a:pt x="3" y="1023"/>
                  </a:lnTo>
                  <a:lnTo>
                    <a:pt x="3" y="1022"/>
                  </a:lnTo>
                  <a:lnTo>
                    <a:pt x="4" y="1019"/>
                  </a:lnTo>
                  <a:lnTo>
                    <a:pt x="4" y="1018"/>
                  </a:lnTo>
                  <a:lnTo>
                    <a:pt x="6" y="1015"/>
                  </a:lnTo>
                  <a:lnTo>
                    <a:pt x="7" y="1014"/>
                  </a:lnTo>
                  <a:lnTo>
                    <a:pt x="8" y="1014"/>
                  </a:lnTo>
                  <a:lnTo>
                    <a:pt x="9" y="1014"/>
                  </a:lnTo>
                  <a:lnTo>
                    <a:pt x="9" y="1013"/>
                  </a:lnTo>
                  <a:lnTo>
                    <a:pt x="9" y="1012"/>
                  </a:lnTo>
                  <a:lnTo>
                    <a:pt x="9" y="1011"/>
                  </a:lnTo>
                  <a:lnTo>
                    <a:pt x="10" y="1011"/>
                  </a:lnTo>
                  <a:lnTo>
                    <a:pt x="12" y="1012"/>
                  </a:lnTo>
                  <a:lnTo>
                    <a:pt x="13" y="1013"/>
                  </a:lnTo>
                  <a:lnTo>
                    <a:pt x="14" y="1012"/>
                  </a:lnTo>
                  <a:lnTo>
                    <a:pt x="14" y="1011"/>
                  </a:lnTo>
                  <a:lnTo>
                    <a:pt x="15" y="1010"/>
                  </a:lnTo>
                  <a:lnTo>
                    <a:pt x="15" y="1008"/>
                  </a:lnTo>
                  <a:lnTo>
                    <a:pt x="15" y="1007"/>
                  </a:lnTo>
                  <a:lnTo>
                    <a:pt x="16" y="1008"/>
                  </a:lnTo>
                  <a:lnTo>
                    <a:pt x="16" y="1010"/>
                  </a:lnTo>
                  <a:lnTo>
                    <a:pt x="18" y="1008"/>
                  </a:lnTo>
                  <a:lnTo>
                    <a:pt x="22" y="1007"/>
                  </a:lnTo>
                  <a:lnTo>
                    <a:pt x="31" y="1008"/>
                  </a:lnTo>
                  <a:lnTo>
                    <a:pt x="38" y="1008"/>
                  </a:lnTo>
                  <a:lnTo>
                    <a:pt x="44" y="1008"/>
                  </a:lnTo>
                  <a:lnTo>
                    <a:pt x="44" y="997"/>
                  </a:lnTo>
                  <a:lnTo>
                    <a:pt x="44" y="988"/>
                  </a:lnTo>
                  <a:lnTo>
                    <a:pt x="44" y="981"/>
                  </a:lnTo>
                  <a:lnTo>
                    <a:pt x="46" y="978"/>
                  </a:lnTo>
                  <a:lnTo>
                    <a:pt x="49" y="978"/>
                  </a:lnTo>
                  <a:lnTo>
                    <a:pt x="50" y="980"/>
                  </a:lnTo>
                  <a:lnTo>
                    <a:pt x="51" y="985"/>
                  </a:lnTo>
                  <a:lnTo>
                    <a:pt x="52" y="986"/>
                  </a:lnTo>
                  <a:lnTo>
                    <a:pt x="53" y="986"/>
                  </a:lnTo>
                  <a:lnTo>
                    <a:pt x="56" y="981"/>
                  </a:lnTo>
                  <a:lnTo>
                    <a:pt x="56" y="980"/>
                  </a:lnTo>
                  <a:lnTo>
                    <a:pt x="56" y="979"/>
                  </a:lnTo>
                  <a:lnTo>
                    <a:pt x="57" y="979"/>
                  </a:lnTo>
                  <a:lnTo>
                    <a:pt x="58" y="979"/>
                  </a:lnTo>
                  <a:lnTo>
                    <a:pt x="59" y="980"/>
                  </a:lnTo>
                  <a:lnTo>
                    <a:pt x="60" y="984"/>
                  </a:lnTo>
                  <a:lnTo>
                    <a:pt x="61" y="985"/>
                  </a:lnTo>
                  <a:lnTo>
                    <a:pt x="63" y="985"/>
                  </a:lnTo>
                  <a:lnTo>
                    <a:pt x="65" y="984"/>
                  </a:lnTo>
                  <a:lnTo>
                    <a:pt x="68" y="982"/>
                  </a:lnTo>
                  <a:lnTo>
                    <a:pt x="69" y="981"/>
                  </a:lnTo>
                  <a:lnTo>
                    <a:pt x="72" y="982"/>
                  </a:lnTo>
                  <a:lnTo>
                    <a:pt x="75" y="985"/>
                  </a:lnTo>
                  <a:lnTo>
                    <a:pt x="77" y="985"/>
                  </a:lnTo>
                  <a:lnTo>
                    <a:pt x="79" y="984"/>
                  </a:lnTo>
                  <a:lnTo>
                    <a:pt x="85" y="982"/>
                  </a:lnTo>
                  <a:lnTo>
                    <a:pt x="107" y="982"/>
                  </a:lnTo>
                  <a:lnTo>
                    <a:pt x="109" y="984"/>
                  </a:lnTo>
                  <a:lnTo>
                    <a:pt x="115" y="990"/>
                  </a:lnTo>
                  <a:lnTo>
                    <a:pt x="118" y="991"/>
                  </a:lnTo>
                  <a:lnTo>
                    <a:pt x="121" y="991"/>
                  </a:lnTo>
                  <a:lnTo>
                    <a:pt x="137" y="991"/>
                  </a:lnTo>
                  <a:lnTo>
                    <a:pt x="139" y="991"/>
                  </a:lnTo>
                  <a:lnTo>
                    <a:pt x="143" y="989"/>
                  </a:lnTo>
                  <a:lnTo>
                    <a:pt x="144" y="987"/>
                  </a:lnTo>
                  <a:lnTo>
                    <a:pt x="145" y="982"/>
                  </a:lnTo>
                  <a:lnTo>
                    <a:pt x="146" y="981"/>
                  </a:lnTo>
                  <a:lnTo>
                    <a:pt x="147" y="980"/>
                  </a:lnTo>
                  <a:lnTo>
                    <a:pt x="150" y="980"/>
                  </a:lnTo>
                  <a:lnTo>
                    <a:pt x="154" y="979"/>
                  </a:lnTo>
                  <a:lnTo>
                    <a:pt x="155" y="979"/>
                  </a:lnTo>
                  <a:lnTo>
                    <a:pt x="156" y="978"/>
                  </a:lnTo>
                  <a:lnTo>
                    <a:pt x="160" y="977"/>
                  </a:lnTo>
                  <a:lnTo>
                    <a:pt x="161" y="976"/>
                  </a:lnTo>
                  <a:lnTo>
                    <a:pt x="165" y="976"/>
                  </a:lnTo>
                  <a:lnTo>
                    <a:pt x="167" y="974"/>
                  </a:lnTo>
                  <a:lnTo>
                    <a:pt x="170" y="972"/>
                  </a:lnTo>
                  <a:lnTo>
                    <a:pt x="178" y="970"/>
                  </a:lnTo>
                  <a:lnTo>
                    <a:pt x="180" y="971"/>
                  </a:lnTo>
                  <a:lnTo>
                    <a:pt x="181" y="972"/>
                  </a:lnTo>
                  <a:lnTo>
                    <a:pt x="181" y="973"/>
                  </a:lnTo>
                  <a:lnTo>
                    <a:pt x="180" y="974"/>
                  </a:lnTo>
                  <a:lnTo>
                    <a:pt x="179" y="974"/>
                  </a:lnTo>
                  <a:lnTo>
                    <a:pt x="179" y="976"/>
                  </a:lnTo>
                  <a:lnTo>
                    <a:pt x="180" y="979"/>
                  </a:lnTo>
                  <a:lnTo>
                    <a:pt x="180" y="981"/>
                  </a:lnTo>
                  <a:lnTo>
                    <a:pt x="181" y="982"/>
                  </a:lnTo>
                  <a:lnTo>
                    <a:pt x="182" y="985"/>
                  </a:lnTo>
                  <a:lnTo>
                    <a:pt x="185" y="986"/>
                  </a:lnTo>
                  <a:lnTo>
                    <a:pt x="195" y="986"/>
                  </a:lnTo>
                  <a:lnTo>
                    <a:pt x="196" y="986"/>
                  </a:lnTo>
                  <a:lnTo>
                    <a:pt x="199" y="985"/>
                  </a:lnTo>
                  <a:lnTo>
                    <a:pt x="201" y="984"/>
                  </a:lnTo>
                  <a:lnTo>
                    <a:pt x="202" y="984"/>
                  </a:lnTo>
                  <a:lnTo>
                    <a:pt x="203" y="984"/>
                  </a:lnTo>
                  <a:lnTo>
                    <a:pt x="202" y="981"/>
                  </a:lnTo>
                  <a:lnTo>
                    <a:pt x="202" y="980"/>
                  </a:lnTo>
                  <a:lnTo>
                    <a:pt x="203" y="979"/>
                  </a:lnTo>
                  <a:lnTo>
                    <a:pt x="207" y="976"/>
                  </a:lnTo>
                  <a:lnTo>
                    <a:pt x="208" y="976"/>
                  </a:lnTo>
                  <a:lnTo>
                    <a:pt x="210" y="976"/>
                  </a:lnTo>
                  <a:lnTo>
                    <a:pt x="212" y="976"/>
                  </a:lnTo>
                  <a:lnTo>
                    <a:pt x="213" y="976"/>
                  </a:lnTo>
                  <a:lnTo>
                    <a:pt x="214" y="976"/>
                  </a:lnTo>
                  <a:lnTo>
                    <a:pt x="214" y="974"/>
                  </a:lnTo>
                  <a:lnTo>
                    <a:pt x="215" y="973"/>
                  </a:lnTo>
                  <a:lnTo>
                    <a:pt x="219" y="972"/>
                  </a:lnTo>
                  <a:lnTo>
                    <a:pt x="220" y="971"/>
                  </a:lnTo>
                  <a:lnTo>
                    <a:pt x="219" y="970"/>
                  </a:lnTo>
                  <a:lnTo>
                    <a:pt x="216" y="969"/>
                  </a:lnTo>
                  <a:lnTo>
                    <a:pt x="213" y="968"/>
                  </a:lnTo>
                  <a:lnTo>
                    <a:pt x="212" y="968"/>
                  </a:lnTo>
                  <a:lnTo>
                    <a:pt x="211" y="966"/>
                  </a:lnTo>
                  <a:lnTo>
                    <a:pt x="211" y="965"/>
                  </a:lnTo>
                  <a:lnTo>
                    <a:pt x="212" y="964"/>
                  </a:lnTo>
                  <a:lnTo>
                    <a:pt x="212" y="963"/>
                  </a:lnTo>
                  <a:lnTo>
                    <a:pt x="212" y="962"/>
                  </a:lnTo>
                  <a:lnTo>
                    <a:pt x="212" y="961"/>
                  </a:lnTo>
                  <a:lnTo>
                    <a:pt x="210" y="960"/>
                  </a:lnTo>
                  <a:lnTo>
                    <a:pt x="210" y="957"/>
                  </a:lnTo>
                  <a:lnTo>
                    <a:pt x="211" y="955"/>
                  </a:lnTo>
                  <a:lnTo>
                    <a:pt x="212" y="953"/>
                  </a:lnTo>
                  <a:lnTo>
                    <a:pt x="216" y="951"/>
                  </a:lnTo>
                  <a:lnTo>
                    <a:pt x="218" y="949"/>
                  </a:lnTo>
                  <a:lnTo>
                    <a:pt x="218" y="948"/>
                  </a:lnTo>
                  <a:lnTo>
                    <a:pt x="216" y="946"/>
                  </a:lnTo>
                  <a:lnTo>
                    <a:pt x="213" y="939"/>
                  </a:lnTo>
                  <a:lnTo>
                    <a:pt x="208" y="932"/>
                  </a:lnTo>
                  <a:lnTo>
                    <a:pt x="207" y="928"/>
                  </a:lnTo>
                  <a:lnTo>
                    <a:pt x="205" y="923"/>
                  </a:lnTo>
                  <a:lnTo>
                    <a:pt x="203" y="912"/>
                  </a:lnTo>
                  <a:lnTo>
                    <a:pt x="202" y="910"/>
                  </a:lnTo>
                  <a:lnTo>
                    <a:pt x="201" y="909"/>
                  </a:lnTo>
                  <a:lnTo>
                    <a:pt x="196" y="904"/>
                  </a:lnTo>
                  <a:lnTo>
                    <a:pt x="194" y="901"/>
                  </a:lnTo>
                  <a:lnTo>
                    <a:pt x="193" y="899"/>
                  </a:lnTo>
                  <a:lnTo>
                    <a:pt x="193" y="897"/>
                  </a:lnTo>
                  <a:lnTo>
                    <a:pt x="191" y="895"/>
                  </a:lnTo>
                  <a:lnTo>
                    <a:pt x="189" y="893"/>
                  </a:lnTo>
                  <a:lnTo>
                    <a:pt x="187" y="890"/>
                  </a:lnTo>
                  <a:lnTo>
                    <a:pt x="187" y="888"/>
                  </a:lnTo>
                  <a:lnTo>
                    <a:pt x="187" y="878"/>
                  </a:lnTo>
                  <a:lnTo>
                    <a:pt x="188" y="871"/>
                  </a:lnTo>
                  <a:lnTo>
                    <a:pt x="187" y="868"/>
                  </a:lnTo>
                  <a:lnTo>
                    <a:pt x="186" y="865"/>
                  </a:lnTo>
                  <a:lnTo>
                    <a:pt x="182" y="864"/>
                  </a:lnTo>
                  <a:lnTo>
                    <a:pt x="180" y="865"/>
                  </a:lnTo>
                  <a:lnTo>
                    <a:pt x="177" y="867"/>
                  </a:lnTo>
                  <a:lnTo>
                    <a:pt x="175" y="868"/>
                  </a:lnTo>
                  <a:lnTo>
                    <a:pt x="165" y="868"/>
                  </a:lnTo>
                  <a:lnTo>
                    <a:pt x="161" y="867"/>
                  </a:lnTo>
                  <a:lnTo>
                    <a:pt x="159" y="865"/>
                  </a:lnTo>
                  <a:lnTo>
                    <a:pt x="158" y="864"/>
                  </a:lnTo>
                  <a:lnTo>
                    <a:pt x="156" y="863"/>
                  </a:lnTo>
                  <a:lnTo>
                    <a:pt x="155" y="859"/>
                  </a:lnTo>
                  <a:lnTo>
                    <a:pt x="153" y="856"/>
                  </a:lnTo>
                  <a:lnTo>
                    <a:pt x="151" y="854"/>
                  </a:lnTo>
                  <a:lnTo>
                    <a:pt x="147" y="851"/>
                  </a:lnTo>
                  <a:lnTo>
                    <a:pt x="145" y="846"/>
                  </a:lnTo>
                  <a:lnTo>
                    <a:pt x="144" y="842"/>
                  </a:lnTo>
                  <a:lnTo>
                    <a:pt x="144" y="840"/>
                  </a:lnTo>
                  <a:lnTo>
                    <a:pt x="144" y="837"/>
                  </a:lnTo>
                  <a:lnTo>
                    <a:pt x="144" y="834"/>
                  </a:lnTo>
                  <a:lnTo>
                    <a:pt x="145" y="832"/>
                  </a:lnTo>
                  <a:lnTo>
                    <a:pt x="148" y="826"/>
                  </a:lnTo>
                  <a:lnTo>
                    <a:pt x="150" y="822"/>
                  </a:lnTo>
                  <a:lnTo>
                    <a:pt x="150" y="819"/>
                  </a:lnTo>
                  <a:lnTo>
                    <a:pt x="150" y="815"/>
                  </a:lnTo>
                  <a:lnTo>
                    <a:pt x="150" y="814"/>
                  </a:lnTo>
                  <a:lnTo>
                    <a:pt x="150" y="813"/>
                  </a:lnTo>
                  <a:lnTo>
                    <a:pt x="151" y="811"/>
                  </a:lnTo>
                  <a:lnTo>
                    <a:pt x="151" y="810"/>
                  </a:lnTo>
                  <a:lnTo>
                    <a:pt x="151" y="806"/>
                  </a:lnTo>
                  <a:lnTo>
                    <a:pt x="151" y="800"/>
                  </a:lnTo>
                  <a:lnTo>
                    <a:pt x="151" y="796"/>
                  </a:lnTo>
                  <a:lnTo>
                    <a:pt x="148" y="794"/>
                  </a:lnTo>
                  <a:lnTo>
                    <a:pt x="146" y="792"/>
                  </a:lnTo>
                  <a:lnTo>
                    <a:pt x="143" y="792"/>
                  </a:lnTo>
                  <a:lnTo>
                    <a:pt x="125" y="792"/>
                  </a:lnTo>
                  <a:lnTo>
                    <a:pt x="121" y="790"/>
                  </a:lnTo>
                  <a:lnTo>
                    <a:pt x="117" y="786"/>
                  </a:lnTo>
                  <a:lnTo>
                    <a:pt x="113" y="784"/>
                  </a:lnTo>
                  <a:lnTo>
                    <a:pt x="102" y="779"/>
                  </a:lnTo>
                  <a:lnTo>
                    <a:pt x="100" y="777"/>
                  </a:lnTo>
                  <a:lnTo>
                    <a:pt x="99" y="773"/>
                  </a:lnTo>
                  <a:lnTo>
                    <a:pt x="101" y="763"/>
                  </a:lnTo>
                  <a:lnTo>
                    <a:pt x="102" y="753"/>
                  </a:lnTo>
                  <a:lnTo>
                    <a:pt x="104" y="746"/>
                  </a:lnTo>
                  <a:lnTo>
                    <a:pt x="108" y="742"/>
                  </a:lnTo>
                  <a:lnTo>
                    <a:pt x="113" y="735"/>
                  </a:lnTo>
                  <a:lnTo>
                    <a:pt x="119" y="731"/>
                  </a:lnTo>
                  <a:lnTo>
                    <a:pt x="127" y="722"/>
                  </a:lnTo>
                  <a:lnTo>
                    <a:pt x="132" y="715"/>
                  </a:lnTo>
                  <a:lnTo>
                    <a:pt x="138" y="709"/>
                  </a:lnTo>
                  <a:lnTo>
                    <a:pt x="141" y="706"/>
                  </a:lnTo>
                  <a:lnTo>
                    <a:pt x="145" y="690"/>
                  </a:lnTo>
                  <a:lnTo>
                    <a:pt x="146" y="688"/>
                  </a:lnTo>
                  <a:lnTo>
                    <a:pt x="153" y="681"/>
                  </a:lnTo>
                  <a:lnTo>
                    <a:pt x="154" y="681"/>
                  </a:lnTo>
                  <a:lnTo>
                    <a:pt x="159" y="677"/>
                  </a:lnTo>
                  <a:lnTo>
                    <a:pt x="163" y="672"/>
                  </a:lnTo>
                  <a:lnTo>
                    <a:pt x="164" y="672"/>
                  </a:lnTo>
                  <a:lnTo>
                    <a:pt x="165" y="671"/>
                  </a:lnTo>
                  <a:lnTo>
                    <a:pt x="169" y="671"/>
                  </a:lnTo>
                  <a:lnTo>
                    <a:pt x="171" y="670"/>
                  </a:lnTo>
                  <a:lnTo>
                    <a:pt x="172" y="669"/>
                  </a:lnTo>
                  <a:lnTo>
                    <a:pt x="175" y="670"/>
                  </a:lnTo>
                  <a:lnTo>
                    <a:pt x="177" y="670"/>
                  </a:lnTo>
                  <a:lnTo>
                    <a:pt x="179" y="671"/>
                  </a:lnTo>
                  <a:lnTo>
                    <a:pt x="180" y="673"/>
                  </a:lnTo>
                  <a:lnTo>
                    <a:pt x="182" y="676"/>
                  </a:lnTo>
                  <a:lnTo>
                    <a:pt x="185" y="678"/>
                  </a:lnTo>
                  <a:lnTo>
                    <a:pt x="186" y="679"/>
                  </a:lnTo>
                  <a:lnTo>
                    <a:pt x="187" y="680"/>
                  </a:lnTo>
                  <a:lnTo>
                    <a:pt x="186" y="684"/>
                  </a:lnTo>
                  <a:lnTo>
                    <a:pt x="187" y="685"/>
                  </a:lnTo>
                  <a:lnTo>
                    <a:pt x="189" y="690"/>
                  </a:lnTo>
                  <a:lnTo>
                    <a:pt x="191" y="695"/>
                  </a:lnTo>
                  <a:lnTo>
                    <a:pt x="196" y="697"/>
                  </a:lnTo>
                  <a:lnTo>
                    <a:pt x="201" y="698"/>
                  </a:lnTo>
                  <a:lnTo>
                    <a:pt x="207" y="696"/>
                  </a:lnTo>
                  <a:lnTo>
                    <a:pt x="215" y="693"/>
                  </a:lnTo>
                  <a:lnTo>
                    <a:pt x="224" y="688"/>
                  </a:lnTo>
                  <a:lnTo>
                    <a:pt x="230" y="686"/>
                  </a:lnTo>
                  <a:lnTo>
                    <a:pt x="237" y="685"/>
                  </a:lnTo>
                  <a:lnTo>
                    <a:pt x="242" y="684"/>
                  </a:lnTo>
                  <a:lnTo>
                    <a:pt x="249" y="685"/>
                  </a:lnTo>
                  <a:lnTo>
                    <a:pt x="255" y="684"/>
                  </a:lnTo>
                  <a:lnTo>
                    <a:pt x="265" y="680"/>
                  </a:lnTo>
                  <a:lnTo>
                    <a:pt x="277" y="677"/>
                  </a:lnTo>
                  <a:lnTo>
                    <a:pt x="279" y="676"/>
                  </a:lnTo>
                  <a:lnTo>
                    <a:pt x="279" y="675"/>
                  </a:lnTo>
                  <a:lnTo>
                    <a:pt x="280" y="664"/>
                  </a:lnTo>
                  <a:lnTo>
                    <a:pt x="280" y="663"/>
                  </a:lnTo>
                  <a:lnTo>
                    <a:pt x="281" y="661"/>
                  </a:lnTo>
                  <a:lnTo>
                    <a:pt x="287" y="653"/>
                  </a:lnTo>
                  <a:lnTo>
                    <a:pt x="296" y="646"/>
                  </a:lnTo>
                  <a:lnTo>
                    <a:pt x="299" y="643"/>
                  </a:lnTo>
                  <a:lnTo>
                    <a:pt x="301" y="639"/>
                  </a:lnTo>
                  <a:lnTo>
                    <a:pt x="302" y="635"/>
                  </a:lnTo>
                  <a:lnTo>
                    <a:pt x="307" y="618"/>
                  </a:lnTo>
                  <a:lnTo>
                    <a:pt x="308" y="614"/>
                  </a:lnTo>
                  <a:lnTo>
                    <a:pt x="314" y="608"/>
                  </a:lnTo>
                  <a:lnTo>
                    <a:pt x="316" y="606"/>
                  </a:lnTo>
                  <a:lnTo>
                    <a:pt x="326" y="601"/>
                  </a:lnTo>
                  <a:lnTo>
                    <a:pt x="336" y="595"/>
                  </a:lnTo>
                  <a:lnTo>
                    <a:pt x="345" y="591"/>
                  </a:lnTo>
                  <a:lnTo>
                    <a:pt x="354" y="586"/>
                  </a:lnTo>
                  <a:lnTo>
                    <a:pt x="356" y="585"/>
                  </a:lnTo>
                  <a:lnTo>
                    <a:pt x="357" y="584"/>
                  </a:lnTo>
                  <a:lnTo>
                    <a:pt x="359" y="578"/>
                  </a:lnTo>
                  <a:lnTo>
                    <a:pt x="361" y="575"/>
                  </a:lnTo>
                  <a:lnTo>
                    <a:pt x="366" y="568"/>
                  </a:lnTo>
                  <a:lnTo>
                    <a:pt x="371" y="556"/>
                  </a:lnTo>
                  <a:lnTo>
                    <a:pt x="375" y="550"/>
                  </a:lnTo>
                  <a:lnTo>
                    <a:pt x="379" y="542"/>
                  </a:lnTo>
                  <a:lnTo>
                    <a:pt x="383" y="529"/>
                  </a:lnTo>
                  <a:lnTo>
                    <a:pt x="386" y="519"/>
                  </a:lnTo>
                  <a:lnTo>
                    <a:pt x="389" y="509"/>
                  </a:lnTo>
                  <a:lnTo>
                    <a:pt x="391" y="506"/>
                  </a:lnTo>
                  <a:lnTo>
                    <a:pt x="403" y="501"/>
                  </a:lnTo>
                  <a:lnTo>
                    <a:pt x="417" y="497"/>
                  </a:lnTo>
                  <a:lnTo>
                    <a:pt x="420" y="496"/>
                  </a:lnTo>
                  <a:lnTo>
                    <a:pt x="432" y="486"/>
                  </a:lnTo>
                  <a:lnTo>
                    <a:pt x="432" y="485"/>
                  </a:lnTo>
                  <a:lnTo>
                    <a:pt x="432" y="484"/>
                  </a:lnTo>
                  <a:lnTo>
                    <a:pt x="431" y="479"/>
                  </a:lnTo>
                  <a:lnTo>
                    <a:pt x="430" y="476"/>
                  </a:lnTo>
                  <a:lnTo>
                    <a:pt x="428" y="474"/>
                  </a:lnTo>
                  <a:lnTo>
                    <a:pt x="425" y="471"/>
                  </a:lnTo>
                  <a:lnTo>
                    <a:pt x="426" y="470"/>
                  </a:lnTo>
                  <a:lnTo>
                    <a:pt x="427" y="469"/>
                  </a:lnTo>
                  <a:lnTo>
                    <a:pt x="428" y="468"/>
                  </a:lnTo>
                  <a:lnTo>
                    <a:pt x="429" y="468"/>
                  </a:lnTo>
                  <a:lnTo>
                    <a:pt x="429" y="466"/>
                  </a:lnTo>
                  <a:lnTo>
                    <a:pt x="430" y="466"/>
                  </a:lnTo>
                  <a:lnTo>
                    <a:pt x="431" y="466"/>
                  </a:lnTo>
                  <a:lnTo>
                    <a:pt x="436" y="460"/>
                  </a:lnTo>
                  <a:lnTo>
                    <a:pt x="436" y="459"/>
                  </a:lnTo>
                  <a:lnTo>
                    <a:pt x="437" y="458"/>
                  </a:lnTo>
                  <a:lnTo>
                    <a:pt x="439" y="458"/>
                  </a:lnTo>
                  <a:lnTo>
                    <a:pt x="440" y="457"/>
                  </a:lnTo>
                  <a:lnTo>
                    <a:pt x="440" y="454"/>
                  </a:lnTo>
                  <a:lnTo>
                    <a:pt x="440" y="452"/>
                  </a:lnTo>
                  <a:lnTo>
                    <a:pt x="440" y="451"/>
                  </a:lnTo>
                  <a:lnTo>
                    <a:pt x="442" y="450"/>
                  </a:lnTo>
                  <a:lnTo>
                    <a:pt x="443" y="447"/>
                  </a:lnTo>
                  <a:lnTo>
                    <a:pt x="444" y="447"/>
                  </a:lnTo>
                  <a:lnTo>
                    <a:pt x="445" y="446"/>
                  </a:lnTo>
                  <a:lnTo>
                    <a:pt x="446" y="445"/>
                  </a:lnTo>
                  <a:lnTo>
                    <a:pt x="448" y="445"/>
                  </a:lnTo>
                  <a:lnTo>
                    <a:pt x="448" y="444"/>
                  </a:lnTo>
                  <a:lnTo>
                    <a:pt x="448" y="443"/>
                  </a:lnTo>
                  <a:lnTo>
                    <a:pt x="449" y="443"/>
                  </a:lnTo>
                  <a:lnTo>
                    <a:pt x="451" y="442"/>
                  </a:lnTo>
                  <a:lnTo>
                    <a:pt x="451" y="439"/>
                  </a:lnTo>
                  <a:lnTo>
                    <a:pt x="453" y="438"/>
                  </a:lnTo>
                  <a:lnTo>
                    <a:pt x="454" y="436"/>
                  </a:lnTo>
                  <a:lnTo>
                    <a:pt x="454" y="435"/>
                  </a:lnTo>
                  <a:lnTo>
                    <a:pt x="455" y="435"/>
                  </a:lnTo>
                  <a:lnTo>
                    <a:pt x="456" y="434"/>
                  </a:lnTo>
                  <a:lnTo>
                    <a:pt x="456" y="433"/>
                  </a:lnTo>
                  <a:lnTo>
                    <a:pt x="455" y="432"/>
                  </a:lnTo>
                  <a:lnTo>
                    <a:pt x="456" y="432"/>
                  </a:lnTo>
                  <a:lnTo>
                    <a:pt x="457" y="430"/>
                  </a:lnTo>
                  <a:lnTo>
                    <a:pt x="459" y="429"/>
                  </a:lnTo>
                  <a:lnTo>
                    <a:pt x="460" y="428"/>
                  </a:lnTo>
                  <a:lnTo>
                    <a:pt x="459" y="426"/>
                  </a:lnTo>
                  <a:lnTo>
                    <a:pt x="460" y="426"/>
                  </a:lnTo>
                  <a:lnTo>
                    <a:pt x="460" y="425"/>
                  </a:lnTo>
                  <a:lnTo>
                    <a:pt x="461" y="424"/>
                  </a:lnTo>
                  <a:lnTo>
                    <a:pt x="462" y="424"/>
                  </a:lnTo>
                  <a:lnTo>
                    <a:pt x="463" y="424"/>
                  </a:lnTo>
                  <a:lnTo>
                    <a:pt x="464" y="425"/>
                  </a:lnTo>
                  <a:lnTo>
                    <a:pt x="466" y="425"/>
                  </a:lnTo>
                  <a:lnTo>
                    <a:pt x="466" y="424"/>
                  </a:lnTo>
                  <a:lnTo>
                    <a:pt x="468" y="422"/>
                  </a:lnTo>
                  <a:lnTo>
                    <a:pt x="468" y="421"/>
                  </a:lnTo>
                  <a:lnTo>
                    <a:pt x="469" y="420"/>
                  </a:lnTo>
                  <a:lnTo>
                    <a:pt x="471" y="419"/>
                  </a:lnTo>
                  <a:lnTo>
                    <a:pt x="472" y="419"/>
                  </a:lnTo>
                  <a:lnTo>
                    <a:pt x="473" y="419"/>
                  </a:lnTo>
                  <a:lnTo>
                    <a:pt x="475" y="419"/>
                  </a:lnTo>
                  <a:lnTo>
                    <a:pt x="477" y="418"/>
                  </a:lnTo>
                  <a:lnTo>
                    <a:pt x="478" y="416"/>
                  </a:lnTo>
                  <a:lnTo>
                    <a:pt x="479" y="415"/>
                  </a:lnTo>
                  <a:lnTo>
                    <a:pt x="479" y="413"/>
                  </a:lnTo>
                  <a:lnTo>
                    <a:pt x="480" y="411"/>
                  </a:lnTo>
                  <a:lnTo>
                    <a:pt x="481" y="410"/>
                  </a:lnTo>
                  <a:lnTo>
                    <a:pt x="486" y="408"/>
                  </a:lnTo>
                  <a:lnTo>
                    <a:pt x="485" y="408"/>
                  </a:lnTo>
                  <a:lnTo>
                    <a:pt x="483" y="407"/>
                  </a:lnTo>
                  <a:lnTo>
                    <a:pt x="482" y="405"/>
                  </a:lnTo>
                  <a:lnTo>
                    <a:pt x="481" y="405"/>
                  </a:lnTo>
                  <a:lnTo>
                    <a:pt x="478" y="405"/>
                  </a:lnTo>
                  <a:lnTo>
                    <a:pt x="477" y="405"/>
                  </a:lnTo>
                  <a:lnTo>
                    <a:pt x="475" y="404"/>
                  </a:lnTo>
                  <a:lnTo>
                    <a:pt x="474" y="403"/>
                  </a:lnTo>
                  <a:lnTo>
                    <a:pt x="474" y="402"/>
                  </a:lnTo>
                  <a:lnTo>
                    <a:pt x="474" y="400"/>
                  </a:lnTo>
                  <a:lnTo>
                    <a:pt x="474" y="399"/>
                  </a:lnTo>
                  <a:lnTo>
                    <a:pt x="475" y="395"/>
                  </a:lnTo>
                  <a:lnTo>
                    <a:pt x="475" y="391"/>
                  </a:lnTo>
                  <a:lnTo>
                    <a:pt x="475" y="388"/>
                  </a:lnTo>
                  <a:lnTo>
                    <a:pt x="479" y="382"/>
                  </a:lnTo>
                  <a:lnTo>
                    <a:pt x="480" y="380"/>
                  </a:lnTo>
                  <a:lnTo>
                    <a:pt x="481" y="378"/>
                  </a:lnTo>
                  <a:lnTo>
                    <a:pt x="482" y="377"/>
                  </a:lnTo>
                  <a:lnTo>
                    <a:pt x="482" y="375"/>
                  </a:lnTo>
                  <a:lnTo>
                    <a:pt x="482" y="374"/>
                  </a:lnTo>
                  <a:lnTo>
                    <a:pt x="480" y="370"/>
                  </a:lnTo>
                  <a:lnTo>
                    <a:pt x="478" y="362"/>
                  </a:lnTo>
                  <a:lnTo>
                    <a:pt x="473" y="354"/>
                  </a:lnTo>
                  <a:lnTo>
                    <a:pt x="473" y="353"/>
                  </a:lnTo>
                  <a:lnTo>
                    <a:pt x="474" y="352"/>
                  </a:lnTo>
                  <a:lnTo>
                    <a:pt x="474" y="351"/>
                  </a:lnTo>
                  <a:lnTo>
                    <a:pt x="475" y="350"/>
                  </a:lnTo>
                  <a:lnTo>
                    <a:pt x="475" y="349"/>
                  </a:lnTo>
                  <a:lnTo>
                    <a:pt x="477" y="347"/>
                  </a:lnTo>
                  <a:lnTo>
                    <a:pt x="477" y="346"/>
                  </a:lnTo>
                  <a:lnTo>
                    <a:pt x="477" y="344"/>
                  </a:lnTo>
                  <a:lnTo>
                    <a:pt x="478" y="343"/>
                  </a:lnTo>
                  <a:lnTo>
                    <a:pt x="479" y="342"/>
                  </a:lnTo>
                  <a:lnTo>
                    <a:pt x="485" y="337"/>
                  </a:lnTo>
                  <a:lnTo>
                    <a:pt x="486" y="337"/>
                  </a:lnTo>
                  <a:lnTo>
                    <a:pt x="486" y="336"/>
                  </a:lnTo>
                  <a:lnTo>
                    <a:pt x="488" y="333"/>
                  </a:lnTo>
                  <a:lnTo>
                    <a:pt x="494" y="333"/>
                  </a:lnTo>
                  <a:lnTo>
                    <a:pt x="495" y="333"/>
                  </a:lnTo>
                  <a:lnTo>
                    <a:pt x="496" y="330"/>
                  </a:lnTo>
                  <a:lnTo>
                    <a:pt x="497" y="327"/>
                  </a:lnTo>
                  <a:lnTo>
                    <a:pt x="498" y="326"/>
                  </a:lnTo>
                  <a:lnTo>
                    <a:pt x="501" y="327"/>
                  </a:lnTo>
                  <a:lnTo>
                    <a:pt x="503" y="325"/>
                  </a:lnTo>
                  <a:lnTo>
                    <a:pt x="504" y="325"/>
                  </a:lnTo>
                  <a:lnTo>
                    <a:pt x="506" y="325"/>
                  </a:lnTo>
                  <a:lnTo>
                    <a:pt x="507" y="325"/>
                  </a:lnTo>
                  <a:lnTo>
                    <a:pt x="508" y="325"/>
                  </a:lnTo>
                  <a:lnTo>
                    <a:pt x="508" y="324"/>
                  </a:lnTo>
                  <a:lnTo>
                    <a:pt x="509" y="324"/>
                  </a:lnTo>
                  <a:lnTo>
                    <a:pt x="509" y="323"/>
                  </a:lnTo>
                  <a:lnTo>
                    <a:pt x="511" y="321"/>
                  </a:lnTo>
                  <a:lnTo>
                    <a:pt x="512" y="323"/>
                  </a:lnTo>
                  <a:lnTo>
                    <a:pt x="513" y="321"/>
                  </a:lnTo>
                  <a:lnTo>
                    <a:pt x="513" y="319"/>
                  </a:lnTo>
                  <a:lnTo>
                    <a:pt x="514" y="319"/>
                  </a:lnTo>
                  <a:lnTo>
                    <a:pt x="518" y="321"/>
                  </a:lnTo>
                  <a:lnTo>
                    <a:pt x="520" y="320"/>
                  </a:lnTo>
                  <a:lnTo>
                    <a:pt x="521" y="320"/>
                  </a:lnTo>
                  <a:lnTo>
                    <a:pt x="521" y="319"/>
                  </a:lnTo>
                  <a:lnTo>
                    <a:pt x="523" y="320"/>
                  </a:lnTo>
                  <a:lnTo>
                    <a:pt x="524" y="320"/>
                  </a:lnTo>
                  <a:lnTo>
                    <a:pt x="524" y="318"/>
                  </a:lnTo>
                  <a:lnTo>
                    <a:pt x="525" y="317"/>
                  </a:lnTo>
                  <a:lnTo>
                    <a:pt x="528" y="316"/>
                  </a:lnTo>
                  <a:lnTo>
                    <a:pt x="530" y="315"/>
                  </a:lnTo>
                  <a:lnTo>
                    <a:pt x="533" y="315"/>
                  </a:lnTo>
                  <a:lnTo>
                    <a:pt x="533" y="313"/>
                  </a:lnTo>
                  <a:lnTo>
                    <a:pt x="533" y="311"/>
                  </a:lnTo>
                  <a:lnTo>
                    <a:pt x="534" y="309"/>
                  </a:lnTo>
                  <a:lnTo>
                    <a:pt x="537" y="307"/>
                  </a:lnTo>
                  <a:lnTo>
                    <a:pt x="538" y="304"/>
                  </a:lnTo>
                  <a:lnTo>
                    <a:pt x="537" y="303"/>
                  </a:lnTo>
                  <a:lnTo>
                    <a:pt x="535" y="300"/>
                  </a:lnTo>
                  <a:lnTo>
                    <a:pt x="533" y="299"/>
                  </a:lnTo>
                  <a:lnTo>
                    <a:pt x="528" y="294"/>
                  </a:lnTo>
                  <a:lnTo>
                    <a:pt x="525" y="293"/>
                  </a:lnTo>
                  <a:lnTo>
                    <a:pt x="520" y="292"/>
                  </a:lnTo>
                  <a:lnTo>
                    <a:pt x="517" y="290"/>
                  </a:lnTo>
                  <a:lnTo>
                    <a:pt x="515" y="287"/>
                  </a:lnTo>
                  <a:lnTo>
                    <a:pt x="513" y="286"/>
                  </a:lnTo>
                  <a:lnTo>
                    <a:pt x="511" y="287"/>
                  </a:lnTo>
                  <a:lnTo>
                    <a:pt x="507" y="288"/>
                  </a:lnTo>
                  <a:lnTo>
                    <a:pt x="504" y="288"/>
                  </a:lnTo>
                  <a:lnTo>
                    <a:pt x="499" y="286"/>
                  </a:lnTo>
                  <a:lnTo>
                    <a:pt x="496" y="286"/>
                  </a:lnTo>
                  <a:lnTo>
                    <a:pt x="494" y="287"/>
                  </a:lnTo>
                  <a:lnTo>
                    <a:pt x="490" y="287"/>
                  </a:lnTo>
                  <a:lnTo>
                    <a:pt x="488" y="286"/>
                  </a:lnTo>
                  <a:lnTo>
                    <a:pt x="486" y="284"/>
                  </a:lnTo>
                  <a:lnTo>
                    <a:pt x="483" y="277"/>
                  </a:lnTo>
                  <a:lnTo>
                    <a:pt x="483" y="276"/>
                  </a:lnTo>
                  <a:lnTo>
                    <a:pt x="483" y="274"/>
                  </a:lnTo>
                  <a:lnTo>
                    <a:pt x="485" y="273"/>
                  </a:lnTo>
                  <a:lnTo>
                    <a:pt x="486" y="271"/>
                  </a:lnTo>
                  <a:lnTo>
                    <a:pt x="486" y="269"/>
                  </a:lnTo>
                  <a:lnTo>
                    <a:pt x="485" y="266"/>
                  </a:lnTo>
                  <a:lnTo>
                    <a:pt x="485" y="263"/>
                  </a:lnTo>
                  <a:lnTo>
                    <a:pt x="486" y="262"/>
                  </a:lnTo>
                  <a:lnTo>
                    <a:pt x="487" y="258"/>
                  </a:lnTo>
                  <a:lnTo>
                    <a:pt x="488" y="257"/>
                  </a:lnTo>
                  <a:lnTo>
                    <a:pt x="487" y="254"/>
                  </a:lnTo>
                  <a:lnTo>
                    <a:pt x="487" y="253"/>
                  </a:lnTo>
                  <a:lnTo>
                    <a:pt x="485" y="253"/>
                  </a:lnTo>
                  <a:lnTo>
                    <a:pt x="483" y="256"/>
                  </a:lnTo>
                  <a:lnTo>
                    <a:pt x="483" y="257"/>
                  </a:lnTo>
                  <a:lnTo>
                    <a:pt x="482" y="258"/>
                  </a:lnTo>
                  <a:lnTo>
                    <a:pt x="482" y="260"/>
                  </a:lnTo>
                  <a:lnTo>
                    <a:pt x="480" y="261"/>
                  </a:lnTo>
                  <a:lnTo>
                    <a:pt x="479" y="261"/>
                  </a:lnTo>
                  <a:lnTo>
                    <a:pt x="475" y="262"/>
                  </a:lnTo>
                  <a:lnTo>
                    <a:pt x="473" y="262"/>
                  </a:lnTo>
                  <a:lnTo>
                    <a:pt x="472" y="261"/>
                  </a:lnTo>
                  <a:lnTo>
                    <a:pt x="470" y="259"/>
                  </a:lnTo>
                  <a:lnTo>
                    <a:pt x="469" y="258"/>
                  </a:lnTo>
                  <a:lnTo>
                    <a:pt x="468" y="259"/>
                  </a:lnTo>
                  <a:lnTo>
                    <a:pt x="465" y="260"/>
                  </a:lnTo>
                  <a:lnTo>
                    <a:pt x="464" y="260"/>
                  </a:lnTo>
                  <a:lnTo>
                    <a:pt x="462" y="260"/>
                  </a:lnTo>
                  <a:lnTo>
                    <a:pt x="461" y="259"/>
                  </a:lnTo>
                  <a:lnTo>
                    <a:pt x="460" y="258"/>
                  </a:lnTo>
                  <a:lnTo>
                    <a:pt x="460" y="257"/>
                  </a:lnTo>
                  <a:lnTo>
                    <a:pt x="460" y="256"/>
                  </a:lnTo>
                  <a:lnTo>
                    <a:pt x="461" y="254"/>
                  </a:lnTo>
                  <a:lnTo>
                    <a:pt x="461" y="252"/>
                  </a:lnTo>
                  <a:lnTo>
                    <a:pt x="462" y="251"/>
                  </a:lnTo>
                  <a:lnTo>
                    <a:pt x="461" y="246"/>
                  </a:lnTo>
                  <a:lnTo>
                    <a:pt x="461" y="242"/>
                  </a:lnTo>
                  <a:lnTo>
                    <a:pt x="460" y="240"/>
                  </a:lnTo>
                  <a:lnTo>
                    <a:pt x="457" y="238"/>
                  </a:lnTo>
                  <a:lnTo>
                    <a:pt x="451" y="237"/>
                  </a:lnTo>
                  <a:lnTo>
                    <a:pt x="448" y="236"/>
                  </a:lnTo>
                  <a:lnTo>
                    <a:pt x="444" y="229"/>
                  </a:lnTo>
                  <a:lnTo>
                    <a:pt x="442" y="227"/>
                  </a:lnTo>
                  <a:lnTo>
                    <a:pt x="438" y="226"/>
                  </a:lnTo>
                  <a:lnTo>
                    <a:pt x="437" y="224"/>
                  </a:lnTo>
                  <a:lnTo>
                    <a:pt x="436" y="220"/>
                  </a:lnTo>
                  <a:lnTo>
                    <a:pt x="436" y="217"/>
                  </a:lnTo>
                  <a:lnTo>
                    <a:pt x="437" y="215"/>
                  </a:lnTo>
                  <a:lnTo>
                    <a:pt x="438" y="215"/>
                  </a:lnTo>
                  <a:lnTo>
                    <a:pt x="440" y="213"/>
                  </a:lnTo>
                  <a:lnTo>
                    <a:pt x="442" y="212"/>
                  </a:lnTo>
                  <a:lnTo>
                    <a:pt x="443" y="211"/>
                  </a:lnTo>
                  <a:lnTo>
                    <a:pt x="444" y="210"/>
                  </a:lnTo>
                  <a:lnTo>
                    <a:pt x="444" y="209"/>
                  </a:lnTo>
                  <a:lnTo>
                    <a:pt x="446" y="202"/>
                  </a:lnTo>
                  <a:lnTo>
                    <a:pt x="448" y="195"/>
                  </a:lnTo>
                  <a:lnTo>
                    <a:pt x="447" y="190"/>
                  </a:lnTo>
                  <a:lnTo>
                    <a:pt x="443" y="187"/>
                  </a:lnTo>
                  <a:lnTo>
                    <a:pt x="438" y="184"/>
                  </a:lnTo>
                  <a:lnTo>
                    <a:pt x="435" y="182"/>
                  </a:lnTo>
                  <a:lnTo>
                    <a:pt x="434" y="181"/>
                  </a:lnTo>
                  <a:lnTo>
                    <a:pt x="434" y="178"/>
                  </a:lnTo>
                  <a:lnTo>
                    <a:pt x="434" y="177"/>
                  </a:lnTo>
                  <a:lnTo>
                    <a:pt x="434" y="175"/>
                  </a:lnTo>
                  <a:lnTo>
                    <a:pt x="434" y="174"/>
                  </a:lnTo>
                  <a:lnTo>
                    <a:pt x="434" y="173"/>
                  </a:lnTo>
                  <a:lnTo>
                    <a:pt x="435" y="171"/>
                  </a:lnTo>
                  <a:lnTo>
                    <a:pt x="437" y="167"/>
                  </a:lnTo>
                  <a:lnTo>
                    <a:pt x="439" y="165"/>
                  </a:lnTo>
                  <a:lnTo>
                    <a:pt x="447" y="164"/>
                  </a:lnTo>
                  <a:lnTo>
                    <a:pt x="449" y="162"/>
                  </a:lnTo>
                  <a:lnTo>
                    <a:pt x="452" y="160"/>
                  </a:lnTo>
                  <a:lnTo>
                    <a:pt x="454" y="159"/>
                  </a:lnTo>
                  <a:lnTo>
                    <a:pt x="456" y="156"/>
                  </a:lnTo>
                  <a:lnTo>
                    <a:pt x="456" y="153"/>
                  </a:lnTo>
                  <a:lnTo>
                    <a:pt x="455" y="150"/>
                  </a:lnTo>
                  <a:lnTo>
                    <a:pt x="453" y="149"/>
                  </a:lnTo>
                  <a:lnTo>
                    <a:pt x="451" y="149"/>
                  </a:lnTo>
                  <a:lnTo>
                    <a:pt x="448" y="150"/>
                  </a:lnTo>
                  <a:lnTo>
                    <a:pt x="445" y="150"/>
                  </a:lnTo>
                  <a:lnTo>
                    <a:pt x="442" y="148"/>
                  </a:lnTo>
                  <a:lnTo>
                    <a:pt x="439" y="148"/>
                  </a:lnTo>
                  <a:lnTo>
                    <a:pt x="435" y="149"/>
                  </a:lnTo>
                  <a:lnTo>
                    <a:pt x="432" y="149"/>
                  </a:lnTo>
                  <a:lnTo>
                    <a:pt x="430" y="148"/>
                  </a:lnTo>
                  <a:lnTo>
                    <a:pt x="428" y="145"/>
                  </a:lnTo>
                  <a:lnTo>
                    <a:pt x="428" y="142"/>
                  </a:lnTo>
                  <a:lnTo>
                    <a:pt x="428" y="140"/>
                  </a:lnTo>
                  <a:lnTo>
                    <a:pt x="430" y="137"/>
                  </a:lnTo>
                  <a:lnTo>
                    <a:pt x="435" y="135"/>
                  </a:lnTo>
                  <a:lnTo>
                    <a:pt x="436" y="134"/>
                  </a:lnTo>
                  <a:lnTo>
                    <a:pt x="436" y="132"/>
                  </a:lnTo>
                  <a:lnTo>
                    <a:pt x="436" y="129"/>
                  </a:lnTo>
                  <a:lnTo>
                    <a:pt x="435" y="128"/>
                  </a:lnTo>
                  <a:lnTo>
                    <a:pt x="432" y="124"/>
                  </a:lnTo>
                  <a:lnTo>
                    <a:pt x="431" y="123"/>
                  </a:lnTo>
                  <a:lnTo>
                    <a:pt x="429" y="121"/>
                  </a:lnTo>
                  <a:lnTo>
                    <a:pt x="427" y="123"/>
                  </a:lnTo>
                  <a:lnTo>
                    <a:pt x="426" y="121"/>
                  </a:lnTo>
                  <a:lnTo>
                    <a:pt x="423" y="121"/>
                  </a:lnTo>
                  <a:lnTo>
                    <a:pt x="422" y="120"/>
                  </a:lnTo>
                  <a:lnTo>
                    <a:pt x="420" y="118"/>
                  </a:lnTo>
                  <a:lnTo>
                    <a:pt x="420" y="116"/>
                  </a:lnTo>
                  <a:lnTo>
                    <a:pt x="420" y="114"/>
                  </a:lnTo>
                  <a:lnTo>
                    <a:pt x="421" y="112"/>
                  </a:lnTo>
                  <a:lnTo>
                    <a:pt x="422" y="111"/>
                  </a:lnTo>
                  <a:lnTo>
                    <a:pt x="423" y="110"/>
                  </a:lnTo>
                  <a:lnTo>
                    <a:pt x="425" y="110"/>
                  </a:lnTo>
                  <a:lnTo>
                    <a:pt x="425" y="109"/>
                  </a:lnTo>
                  <a:lnTo>
                    <a:pt x="425" y="106"/>
                  </a:lnTo>
                  <a:lnTo>
                    <a:pt x="426" y="103"/>
                  </a:lnTo>
                  <a:lnTo>
                    <a:pt x="430" y="100"/>
                  </a:lnTo>
                  <a:lnTo>
                    <a:pt x="431" y="99"/>
                  </a:lnTo>
                  <a:lnTo>
                    <a:pt x="431" y="96"/>
                  </a:lnTo>
                  <a:lnTo>
                    <a:pt x="430" y="94"/>
                  </a:lnTo>
                  <a:lnTo>
                    <a:pt x="430" y="92"/>
                  </a:lnTo>
                  <a:lnTo>
                    <a:pt x="432" y="90"/>
                  </a:lnTo>
                  <a:lnTo>
                    <a:pt x="434" y="90"/>
                  </a:lnTo>
                  <a:lnTo>
                    <a:pt x="445" y="87"/>
                  </a:lnTo>
                  <a:lnTo>
                    <a:pt x="447" y="86"/>
                  </a:lnTo>
                  <a:lnTo>
                    <a:pt x="453" y="82"/>
                  </a:lnTo>
                  <a:lnTo>
                    <a:pt x="457" y="81"/>
                  </a:lnTo>
                  <a:lnTo>
                    <a:pt x="462" y="79"/>
                  </a:lnTo>
                  <a:lnTo>
                    <a:pt x="468" y="81"/>
                  </a:lnTo>
                  <a:lnTo>
                    <a:pt x="486" y="87"/>
                  </a:lnTo>
                  <a:lnTo>
                    <a:pt x="512" y="93"/>
                  </a:lnTo>
                  <a:lnTo>
                    <a:pt x="518" y="92"/>
                  </a:lnTo>
                  <a:lnTo>
                    <a:pt x="524" y="91"/>
                  </a:lnTo>
                  <a:lnTo>
                    <a:pt x="526" y="91"/>
                  </a:lnTo>
                  <a:lnTo>
                    <a:pt x="528" y="92"/>
                  </a:lnTo>
                  <a:lnTo>
                    <a:pt x="529" y="93"/>
                  </a:lnTo>
                  <a:lnTo>
                    <a:pt x="530" y="94"/>
                  </a:lnTo>
                  <a:lnTo>
                    <a:pt x="531" y="95"/>
                  </a:lnTo>
                  <a:lnTo>
                    <a:pt x="533" y="98"/>
                  </a:lnTo>
                  <a:lnTo>
                    <a:pt x="537" y="100"/>
                  </a:lnTo>
                  <a:lnTo>
                    <a:pt x="556" y="104"/>
                  </a:lnTo>
                  <a:lnTo>
                    <a:pt x="559" y="104"/>
                  </a:lnTo>
                  <a:lnTo>
                    <a:pt x="564" y="103"/>
                  </a:lnTo>
                  <a:lnTo>
                    <a:pt x="565" y="103"/>
                  </a:lnTo>
                  <a:lnTo>
                    <a:pt x="568" y="104"/>
                  </a:lnTo>
                  <a:lnTo>
                    <a:pt x="569" y="103"/>
                  </a:lnTo>
                  <a:lnTo>
                    <a:pt x="572" y="102"/>
                  </a:lnTo>
                  <a:lnTo>
                    <a:pt x="576" y="98"/>
                  </a:lnTo>
                  <a:lnTo>
                    <a:pt x="581" y="94"/>
                  </a:lnTo>
                  <a:lnTo>
                    <a:pt x="583" y="94"/>
                  </a:lnTo>
                  <a:lnTo>
                    <a:pt x="583" y="93"/>
                  </a:lnTo>
                  <a:lnTo>
                    <a:pt x="584" y="92"/>
                  </a:lnTo>
                  <a:lnTo>
                    <a:pt x="585" y="90"/>
                  </a:lnTo>
                  <a:lnTo>
                    <a:pt x="586" y="89"/>
                  </a:lnTo>
                  <a:lnTo>
                    <a:pt x="590" y="87"/>
                  </a:lnTo>
                  <a:lnTo>
                    <a:pt x="594" y="90"/>
                  </a:lnTo>
                  <a:lnTo>
                    <a:pt x="597" y="90"/>
                  </a:lnTo>
                  <a:lnTo>
                    <a:pt x="604" y="87"/>
                  </a:lnTo>
                  <a:lnTo>
                    <a:pt x="615" y="82"/>
                  </a:lnTo>
                  <a:lnTo>
                    <a:pt x="618" y="81"/>
                  </a:lnTo>
                  <a:lnTo>
                    <a:pt x="620" y="81"/>
                  </a:lnTo>
                  <a:lnTo>
                    <a:pt x="624" y="84"/>
                  </a:lnTo>
                  <a:lnTo>
                    <a:pt x="625" y="84"/>
                  </a:lnTo>
                  <a:lnTo>
                    <a:pt x="626" y="84"/>
                  </a:lnTo>
                  <a:lnTo>
                    <a:pt x="633" y="83"/>
                  </a:lnTo>
                  <a:lnTo>
                    <a:pt x="634" y="82"/>
                  </a:lnTo>
                  <a:lnTo>
                    <a:pt x="641" y="76"/>
                  </a:lnTo>
                  <a:lnTo>
                    <a:pt x="641" y="74"/>
                  </a:lnTo>
                  <a:lnTo>
                    <a:pt x="641" y="69"/>
                  </a:lnTo>
                  <a:lnTo>
                    <a:pt x="642" y="67"/>
                  </a:lnTo>
                  <a:lnTo>
                    <a:pt x="643" y="66"/>
                  </a:lnTo>
                  <a:lnTo>
                    <a:pt x="646" y="65"/>
                  </a:lnTo>
                  <a:lnTo>
                    <a:pt x="649" y="65"/>
                  </a:lnTo>
                  <a:lnTo>
                    <a:pt x="651" y="65"/>
                  </a:lnTo>
                  <a:lnTo>
                    <a:pt x="652" y="66"/>
                  </a:lnTo>
                  <a:lnTo>
                    <a:pt x="653" y="66"/>
                  </a:lnTo>
                  <a:lnTo>
                    <a:pt x="654" y="66"/>
                  </a:lnTo>
                  <a:lnTo>
                    <a:pt x="656" y="64"/>
                  </a:lnTo>
                  <a:lnTo>
                    <a:pt x="661" y="60"/>
                  </a:lnTo>
                  <a:lnTo>
                    <a:pt x="662" y="59"/>
                  </a:lnTo>
                  <a:lnTo>
                    <a:pt x="662" y="56"/>
                  </a:lnTo>
                  <a:lnTo>
                    <a:pt x="661" y="53"/>
                  </a:lnTo>
                  <a:lnTo>
                    <a:pt x="661" y="51"/>
                  </a:lnTo>
                  <a:lnTo>
                    <a:pt x="662" y="49"/>
                  </a:lnTo>
                  <a:lnTo>
                    <a:pt x="663" y="49"/>
                  </a:lnTo>
                  <a:lnTo>
                    <a:pt x="653" y="25"/>
                  </a:lnTo>
                  <a:lnTo>
                    <a:pt x="643" y="0"/>
                  </a:lnTo>
                  <a:lnTo>
                    <a:pt x="646" y="0"/>
                  </a:lnTo>
                  <a:lnTo>
                    <a:pt x="647" y="0"/>
                  </a:lnTo>
                  <a:lnTo>
                    <a:pt x="649" y="1"/>
                  </a:lnTo>
                  <a:lnTo>
                    <a:pt x="651" y="5"/>
                  </a:lnTo>
                  <a:lnTo>
                    <a:pt x="652" y="6"/>
                  </a:lnTo>
                  <a:lnTo>
                    <a:pt x="653" y="6"/>
                  </a:lnTo>
                  <a:lnTo>
                    <a:pt x="654" y="6"/>
                  </a:lnTo>
                  <a:lnTo>
                    <a:pt x="658" y="6"/>
                  </a:lnTo>
                  <a:lnTo>
                    <a:pt x="661" y="6"/>
                  </a:lnTo>
                  <a:lnTo>
                    <a:pt x="662" y="6"/>
                  </a:lnTo>
                  <a:lnTo>
                    <a:pt x="663" y="6"/>
                  </a:lnTo>
                  <a:lnTo>
                    <a:pt x="664" y="7"/>
                  </a:lnTo>
                  <a:lnTo>
                    <a:pt x="667" y="9"/>
                  </a:lnTo>
                  <a:lnTo>
                    <a:pt x="668" y="10"/>
                  </a:lnTo>
                  <a:lnTo>
                    <a:pt x="670" y="11"/>
                  </a:lnTo>
                  <a:lnTo>
                    <a:pt x="672" y="11"/>
                  </a:lnTo>
                  <a:lnTo>
                    <a:pt x="678" y="10"/>
                  </a:lnTo>
                  <a:lnTo>
                    <a:pt x="680" y="11"/>
                  </a:lnTo>
                  <a:lnTo>
                    <a:pt x="683" y="11"/>
                  </a:lnTo>
                  <a:lnTo>
                    <a:pt x="686" y="15"/>
                  </a:lnTo>
                  <a:lnTo>
                    <a:pt x="688" y="16"/>
                  </a:lnTo>
                  <a:lnTo>
                    <a:pt x="690" y="16"/>
                  </a:lnTo>
                  <a:lnTo>
                    <a:pt x="695" y="16"/>
                  </a:lnTo>
                  <a:lnTo>
                    <a:pt x="697" y="16"/>
                  </a:lnTo>
                  <a:lnTo>
                    <a:pt x="698" y="16"/>
                  </a:lnTo>
                  <a:lnTo>
                    <a:pt x="709" y="17"/>
                  </a:lnTo>
                  <a:lnTo>
                    <a:pt x="711" y="17"/>
                  </a:lnTo>
                  <a:lnTo>
                    <a:pt x="713" y="16"/>
                  </a:lnTo>
                  <a:lnTo>
                    <a:pt x="715" y="14"/>
                  </a:lnTo>
                  <a:lnTo>
                    <a:pt x="716" y="14"/>
                  </a:lnTo>
                  <a:lnTo>
                    <a:pt x="718" y="14"/>
                  </a:lnTo>
                  <a:lnTo>
                    <a:pt x="719" y="14"/>
                  </a:lnTo>
                  <a:lnTo>
                    <a:pt x="720" y="16"/>
                  </a:lnTo>
                  <a:lnTo>
                    <a:pt x="722" y="18"/>
                  </a:lnTo>
                  <a:lnTo>
                    <a:pt x="723" y="19"/>
                  </a:lnTo>
                  <a:lnTo>
                    <a:pt x="726" y="19"/>
                  </a:lnTo>
                  <a:lnTo>
                    <a:pt x="728" y="19"/>
                  </a:lnTo>
                  <a:lnTo>
                    <a:pt x="731" y="15"/>
                  </a:lnTo>
                  <a:lnTo>
                    <a:pt x="732" y="14"/>
                  </a:lnTo>
                  <a:lnTo>
                    <a:pt x="737" y="14"/>
                  </a:lnTo>
                  <a:lnTo>
                    <a:pt x="738" y="18"/>
                  </a:lnTo>
                  <a:lnTo>
                    <a:pt x="737" y="23"/>
                  </a:lnTo>
                  <a:lnTo>
                    <a:pt x="735" y="27"/>
                  </a:lnTo>
                  <a:lnTo>
                    <a:pt x="733" y="34"/>
                  </a:lnTo>
                  <a:lnTo>
                    <a:pt x="737" y="41"/>
                  </a:lnTo>
                  <a:lnTo>
                    <a:pt x="744" y="54"/>
                  </a:lnTo>
                  <a:lnTo>
                    <a:pt x="745" y="58"/>
                  </a:lnTo>
                  <a:lnTo>
                    <a:pt x="745" y="65"/>
                  </a:lnTo>
                  <a:lnTo>
                    <a:pt x="746" y="67"/>
                  </a:lnTo>
                  <a:lnTo>
                    <a:pt x="749" y="72"/>
                  </a:lnTo>
                  <a:lnTo>
                    <a:pt x="749" y="73"/>
                  </a:lnTo>
                  <a:lnTo>
                    <a:pt x="754" y="90"/>
                  </a:lnTo>
                  <a:lnTo>
                    <a:pt x="756" y="93"/>
                  </a:lnTo>
                  <a:lnTo>
                    <a:pt x="758" y="96"/>
                  </a:lnTo>
                  <a:lnTo>
                    <a:pt x="759" y="9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76" name="Freeform 262">
              <a:extLst>
                <a:ext uri="{FF2B5EF4-FFF2-40B4-BE49-F238E27FC236}">
                  <a16:creationId xmlns:a16="http://schemas.microsoft.com/office/drawing/2014/main" id="{6E2D20D1-34DA-7A65-5FE9-BDE5F0AF1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6093" y="1721570"/>
              <a:ext cx="538163" cy="180975"/>
            </a:xfrm>
            <a:custGeom>
              <a:avLst/>
              <a:gdLst>
                <a:gd name="T0" fmla="*/ 2 w 339"/>
                <a:gd name="T1" fmla="*/ 111 h 114"/>
                <a:gd name="T2" fmla="*/ 5 w 339"/>
                <a:gd name="T3" fmla="*/ 109 h 114"/>
                <a:gd name="T4" fmla="*/ 10 w 339"/>
                <a:gd name="T5" fmla="*/ 100 h 114"/>
                <a:gd name="T6" fmla="*/ 10 w 339"/>
                <a:gd name="T7" fmla="*/ 94 h 114"/>
                <a:gd name="T8" fmla="*/ 14 w 339"/>
                <a:gd name="T9" fmla="*/ 90 h 114"/>
                <a:gd name="T10" fmla="*/ 33 w 339"/>
                <a:gd name="T11" fmla="*/ 82 h 114"/>
                <a:gd name="T12" fmla="*/ 48 w 339"/>
                <a:gd name="T13" fmla="*/ 81 h 114"/>
                <a:gd name="T14" fmla="*/ 98 w 339"/>
                <a:gd name="T15" fmla="*/ 92 h 114"/>
                <a:gd name="T16" fmla="*/ 108 w 339"/>
                <a:gd name="T17" fmla="*/ 92 h 114"/>
                <a:gd name="T18" fmla="*/ 111 w 339"/>
                <a:gd name="T19" fmla="*/ 95 h 114"/>
                <a:gd name="T20" fmla="*/ 136 w 339"/>
                <a:gd name="T21" fmla="*/ 104 h 114"/>
                <a:gd name="T22" fmla="*/ 145 w 339"/>
                <a:gd name="T23" fmla="*/ 103 h 114"/>
                <a:gd name="T24" fmla="*/ 152 w 339"/>
                <a:gd name="T25" fmla="*/ 102 h 114"/>
                <a:gd name="T26" fmla="*/ 163 w 339"/>
                <a:gd name="T27" fmla="*/ 94 h 114"/>
                <a:gd name="T28" fmla="*/ 165 w 339"/>
                <a:gd name="T29" fmla="*/ 90 h 114"/>
                <a:gd name="T30" fmla="*/ 174 w 339"/>
                <a:gd name="T31" fmla="*/ 90 h 114"/>
                <a:gd name="T32" fmla="*/ 195 w 339"/>
                <a:gd name="T33" fmla="*/ 82 h 114"/>
                <a:gd name="T34" fmla="*/ 204 w 339"/>
                <a:gd name="T35" fmla="*/ 84 h 114"/>
                <a:gd name="T36" fmla="*/ 213 w 339"/>
                <a:gd name="T37" fmla="*/ 83 h 114"/>
                <a:gd name="T38" fmla="*/ 221 w 339"/>
                <a:gd name="T39" fmla="*/ 74 h 114"/>
                <a:gd name="T40" fmla="*/ 223 w 339"/>
                <a:gd name="T41" fmla="*/ 66 h 114"/>
                <a:gd name="T42" fmla="*/ 231 w 339"/>
                <a:gd name="T43" fmla="*/ 65 h 114"/>
                <a:gd name="T44" fmla="*/ 234 w 339"/>
                <a:gd name="T45" fmla="*/ 66 h 114"/>
                <a:gd name="T46" fmla="*/ 242 w 339"/>
                <a:gd name="T47" fmla="*/ 59 h 114"/>
                <a:gd name="T48" fmla="*/ 241 w 339"/>
                <a:gd name="T49" fmla="*/ 51 h 114"/>
                <a:gd name="T50" fmla="*/ 233 w 339"/>
                <a:gd name="T51" fmla="*/ 25 h 114"/>
                <a:gd name="T52" fmla="*/ 227 w 339"/>
                <a:gd name="T53" fmla="*/ 0 h 114"/>
                <a:gd name="T54" fmla="*/ 232 w 339"/>
                <a:gd name="T55" fmla="*/ 6 h 114"/>
                <a:gd name="T56" fmla="*/ 238 w 339"/>
                <a:gd name="T57" fmla="*/ 6 h 114"/>
                <a:gd name="T58" fmla="*/ 243 w 339"/>
                <a:gd name="T59" fmla="*/ 6 h 114"/>
                <a:gd name="T60" fmla="*/ 248 w 339"/>
                <a:gd name="T61" fmla="*/ 10 h 114"/>
                <a:gd name="T62" fmla="*/ 258 w 339"/>
                <a:gd name="T63" fmla="*/ 10 h 114"/>
                <a:gd name="T64" fmla="*/ 266 w 339"/>
                <a:gd name="T65" fmla="*/ 15 h 114"/>
                <a:gd name="T66" fmla="*/ 275 w 339"/>
                <a:gd name="T67" fmla="*/ 16 h 114"/>
                <a:gd name="T68" fmla="*/ 289 w 339"/>
                <a:gd name="T69" fmla="*/ 17 h 114"/>
                <a:gd name="T70" fmla="*/ 295 w 339"/>
                <a:gd name="T71" fmla="*/ 14 h 114"/>
                <a:gd name="T72" fmla="*/ 299 w 339"/>
                <a:gd name="T73" fmla="*/ 14 h 114"/>
                <a:gd name="T74" fmla="*/ 303 w 339"/>
                <a:gd name="T75" fmla="*/ 19 h 114"/>
                <a:gd name="T76" fmla="*/ 311 w 339"/>
                <a:gd name="T77" fmla="*/ 15 h 114"/>
                <a:gd name="T78" fmla="*/ 318 w 339"/>
                <a:gd name="T79" fmla="*/ 18 h 114"/>
                <a:gd name="T80" fmla="*/ 313 w 339"/>
                <a:gd name="T81" fmla="*/ 34 h 114"/>
                <a:gd name="T82" fmla="*/ 325 w 339"/>
                <a:gd name="T83" fmla="*/ 58 h 114"/>
                <a:gd name="T84" fmla="*/ 329 w 339"/>
                <a:gd name="T85" fmla="*/ 72 h 114"/>
                <a:gd name="T86" fmla="*/ 336 w 339"/>
                <a:gd name="T87" fmla="*/ 9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9" h="114">
                  <a:moveTo>
                    <a:pt x="0" y="114"/>
                  </a:moveTo>
                  <a:lnTo>
                    <a:pt x="1" y="112"/>
                  </a:lnTo>
                  <a:lnTo>
                    <a:pt x="2" y="111"/>
                  </a:lnTo>
                  <a:lnTo>
                    <a:pt x="3" y="110"/>
                  </a:lnTo>
                  <a:lnTo>
                    <a:pt x="5" y="110"/>
                  </a:lnTo>
                  <a:lnTo>
                    <a:pt x="5" y="109"/>
                  </a:lnTo>
                  <a:lnTo>
                    <a:pt x="5" y="106"/>
                  </a:lnTo>
                  <a:lnTo>
                    <a:pt x="6" y="103"/>
                  </a:lnTo>
                  <a:lnTo>
                    <a:pt x="10" y="100"/>
                  </a:lnTo>
                  <a:lnTo>
                    <a:pt x="11" y="99"/>
                  </a:lnTo>
                  <a:lnTo>
                    <a:pt x="11" y="96"/>
                  </a:lnTo>
                  <a:lnTo>
                    <a:pt x="10" y="94"/>
                  </a:lnTo>
                  <a:lnTo>
                    <a:pt x="10" y="92"/>
                  </a:lnTo>
                  <a:lnTo>
                    <a:pt x="12" y="90"/>
                  </a:lnTo>
                  <a:lnTo>
                    <a:pt x="14" y="90"/>
                  </a:lnTo>
                  <a:lnTo>
                    <a:pt x="25" y="87"/>
                  </a:lnTo>
                  <a:lnTo>
                    <a:pt x="27" y="86"/>
                  </a:lnTo>
                  <a:lnTo>
                    <a:pt x="33" y="82"/>
                  </a:lnTo>
                  <a:lnTo>
                    <a:pt x="37" y="81"/>
                  </a:lnTo>
                  <a:lnTo>
                    <a:pt x="42" y="79"/>
                  </a:lnTo>
                  <a:lnTo>
                    <a:pt x="48" y="81"/>
                  </a:lnTo>
                  <a:lnTo>
                    <a:pt x="66" y="87"/>
                  </a:lnTo>
                  <a:lnTo>
                    <a:pt x="92" y="93"/>
                  </a:lnTo>
                  <a:lnTo>
                    <a:pt x="98" y="92"/>
                  </a:lnTo>
                  <a:lnTo>
                    <a:pt x="104" y="91"/>
                  </a:lnTo>
                  <a:lnTo>
                    <a:pt x="106" y="91"/>
                  </a:lnTo>
                  <a:lnTo>
                    <a:pt x="108" y="92"/>
                  </a:lnTo>
                  <a:lnTo>
                    <a:pt x="109" y="93"/>
                  </a:lnTo>
                  <a:lnTo>
                    <a:pt x="110" y="94"/>
                  </a:lnTo>
                  <a:lnTo>
                    <a:pt x="111" y="95"/>
                  </a:lnTo>
                  <a:lnTo>
                    <a:pt x="113" y="98"/>
                  </a:lnTo>
                  <a:lnTo>
                    <a:pt x="117" y="100"/>
                  </a:lnTo>
                  <a:lnTo>
                    <a:pt x="136" y="104"/>
                  </a:lnTo>
                  <a:lnTo>
                    <a:pt x="139" y="104"/>
                  </a:lnTo>
                  <a:lnTo>
                    <a:pt x="144" y="103"/>
                  </a:lnTo>
                  <a:lnTo>
                    <a:pt x="145" y="103"/>
                  </a:lnTo>
                  <a:lnTo>
                    <a:pt x="148" y="104"/>
                  </a:lnTo>
                  <a:lnTo>
                    <a:pt x="149" y="103"/>
                  </a:lnTo>
                  <a:lnTo>
                    <a:pt x="152" y="102"/>
                  </a:lnTo>
                  <a:lnTo>
                    <a:pt x="156" y="98"/>
                  </a:lnTo>
                  <a:lnTo>
                    <a:pt x="161" y="94"/>
                  </a:lnTo>
                  <a:lnTo>
                    <a:pt x="163" y="94"/>
                  </a:lnTo>
                  <a:lnTo>
                    <a:pt x="163" y="93"/>
                  </a:lnTo>
                  <a:lnTo>
                    <a:pt x="164" y="92"/>
                  </a:lnTo>
                  <a:lnTo>
                    <a:pt x="165" y="90"/>
                  </a:lnTo>
                  <a:lnTo>
                    <a:pt x="166" y="89"/>
                  </a:lnTo>
                  <a:lnTo>
                    <a:pt x="170" y="87"/>
                  </a:lnTo>
                  <a:lnTo>
                    <a:pt x="174" y="90"/>
                  </a:lnTo>
                  <a:lnTo>
                    <a:pt x="177" y="90"/>
                  </a:lnTo>
                  <a:lnTo>
                    <a:pt x="184" y="87"/>
                  </a:lnTo>
                  <a:lnTo>
                    <a:pt x="195" y="82"/>
                  </a:lnTo>
                  <a:lnTo>
                    <a:pt x="198" y="81"/>
                  </a:lnTo>
                  <a:lnTo>
                    <a:pt x="200" y="81"/>
                  </a:lnTo>
                  <a:lnTo>
                    <a:pt x="204" y="84"/>
                  </a:lnTo>
                  <a:lnTo>
                    <a:pt x="205" y="84"/>
                  </a:lnTo>
                  <a:lnTo>
                    <a:pt x="206" y="84"/>
                  </a:lnTo>
                  <a:lnTo>
                    <a:pt x="213" y="83"/>
                  </a:lnTo>
                  <a:lnTo>
                    <a:pt x="214" y="82"/>
                  </a:lnTo>
                  <a:lnTo>
                    <a:pt x="221" y="76"/>
                  </a:lnTo>
                  <a:lnTo>
                    <a:pt x="221" y="74"/>
                  </a:lnTo>
                  <a:lnTo>
                    <a:pt x="221" y="69"/>
                  </a:lnTo>
                  <a:lnTo>
                    <a:pt x="222" y="67"/>
                  </a:lnTo>
                  <a:lnTo>
                    <a:pt x="223" y="66"/>
                  </a:lnTo>
                  <a:lnTo>
                    <a:pt x="226" y="65"/>
                  </a:lnTo>
                  <a:lnTo>
                    <a:pt x="229" y="65"/>
                  </a:lnTo>
                  <a:lnTo>
                    <a:pt x="231" y="65"/>
                  </a:lnTo>
                  <a:lnTo>
                    <a:pt x="232" y="66"/>
                  </a:lnTo>
                  <a:lnTo>
                    <a:pt x="233" y="66"/>
                  </a:lnTo>
                  <a:lnTo>
                    <a:pt x="234" y="66"/>
                  </a:lnTo>
                  <a:lnTo>
                    <a:pt x="236" y="64"/>
                  </a:lnTo>
                  <a:lnTo>
                    <a:pt x="241" y="60"/>
                  </a:lnTo>
                  <a:lnTo>
                    <a:pt x="242" y="59"/>
                  </a:lnTo>
                  <a:lnTo>
                    <a:pt x="242" y="56"/>
                  </a:lnTo>
                  <a:lnTo>
                    <a:pt x="241" y="53"/>
                  </a:lnTo>
                  <a:lnTo>
                    <a:pt x="241" y="51"/>
                  </a:lnTo>
                  <a:lnTo>
                    <a:pt x="242" y="49"/>
                  </a:lnTo>
                  <a:lnTo>
                    <a:pt x="243" y="49"/>
                  </a:lnTo>
                  <a:lnTo>
                    <a:pt x="233" y="25"/>
                  </a:lnTo>
                  <a:lnTo>
                    <a:pt x="223" y="0"/>
                  </a:lnTo>
                  <a:lnTo>
                    <a:pt x="226" y="0"/>
                  </a:lnTo>
                  <a:lnTo>
                    <a:pt x="227" y="0"/>
                  </a:lnTo>
                  <a:lnTo>
                    <a:pt x="229" y="1"/>
                  </a:lnTo>
                  <a:lnTo>
                    <a:pt x="231" y="5"/>
                  </a:lnTo>
                  <a:lnTo>
                    <a:pt x="232" y="6"/>
                  </a:lnTo>
                  <a:lnTo>
                    <a:pt x="233" y="6"/>
                  </a:lnTo>
                  <a:lnTo>
                    <a:pt x="234" y="6"/>
                  </a:lnTo>
                  <a:lnTo>
                    <a:pt x="238" y="6"/>
                  </a:lnTo>
                  <a:lnTo>
                    <a:pt x="241" y="6"/>
                  </a:lnTo>
                  <a:lnTo>
                    <a:pt x="242" y="6"/>
                  </a:lnTo>
                  <a:lnTo>
                    <a:pt x="243" y="6"/>
                  </a:lnTo>
                  <a:lnTo>
                    <a:pt x="244" y="7"/>
                  </a:lnTo>
                  <a:lnTo>
                    <a:pt x="247" y="9"/>
                  </a:lnTo>
                  <a:lnTo>
                    <a:pt x="248" y="10"/>
                  </a:lnTo>
                  <a:lnTo>
                    <a:pt x="250" y="11"/>
                  </a:lnTo>
                  <a:lnTo>
                    <a:pt x="252" y="11"/>
                  </a:lnTo>
                  <a:lnTo>
                    <a:pt x="258" y="10"/>
                  </a:lnTo>
                  <a:lnTo>
                    <a:pt x="260" y="11"/>
                  </a:lnTo>
                  <a:lnTo>
                    <a:pt x="263" y="11"/>
                  </a:lnTo>
                  <a:lnTo>
                    <a:pt x="266" y="15"/>
                  </a:lnTo>
                  <a:lnTo>
                    <a:pt x="268" y="16"/>
                  </a:lnTo>
                  <a:lnTo>
                    <a:pt x="270" y="16"/>
                  </a:lnTo>
                  <a:lnTo>
                    <a:pt x="275" y="16"/>
                  </a:lnTo>
                  <a:lnTo>
                    <a:pt x="277" y="16"/>
                  </a:lnTo>
                  <a:lnTo>
                    <a:pt x="278" y="16"/>
                  </a:lnTo>
                  <a:lnTo>
                    <a:pt x="289" y="17"/>
                  </a:lnTo>
                  <a:lnTo>
                    <a:pt x="291" y="17"/>
                  </a:lnTo>
                  <a:lnTo>
                    <a:pt x="293" y="16"/>
                  </a:lnTo>
                  <a:lnTo>
                    <a:pt x="295" y="14"/>
                  </a:lnTo>
                  <a:lnTo>
                    <a:pt x="296" y="14"/>
                  </a:lnTo>
                  <a:lnTo>
                    <a:pt x="298" y="14"/>
                  </a:lnTo>
                  <a:lnTo>
                    <a:pt x="299" y="14"/>
                  </a:lnTo>
                  <a:lnTo>
                    <a:pt x="300" y="16"/>
                  </a:lnTo>
                  <a:lnTo>
                    <a:pt x="302" y="18"/>
                  </a:lnTo>
                  <a:lnTo>
                    <a:pt x="303" y="19"/>
                  </a:lnTo>
                  <a:lnTo>
                    <a:pt x="306" y="19"/>
                  </a:lnTo>
                  <a:lnTo>
                    <a:pt x="308" y="19"/>
                  </a:lnTo>
                  <a:lnTo>
                    <a:pt x="311" y="15"/>
                  </a:lnTo>
                  <a:lnTo>
                    <a:pt x="312" y="14"/>
                  </a:lnTo>
                  <a:lnTo>
                    <a:pt x="317" y="14"/>
                  </a:lnTo>
                  <a:lnTo>
                    <a:pt x="318" y="18"/>
                  </a:lnTo>
                  <a:lnTo>
                    <a:pt x="317" y="23"/>
                  </a:lnTo>
                  <a:lnTo>
                    <a:pt x="315" y="27"/>
                  </a:lnTo>
                  <a:lnTo>
                    <a:pt x="313" y="34"/>
                  </a:lnTo>
                  <a:lnTo>
                    <a:pt x="317" y="41"/>
                  </a:lnTo>
                  <a:lnTo>
                    <a:pt x="324" y="54"/>
                  </a:lnTo>
                  <a:lnTo>
                    <a:pt x="325" y="58"/>
                  </a:lnTo>
                  <a:lnTo>
                    <a:pt x="325" y="65"/>
                  </a:lnTo>
                  <a:lnTo>
                    <a:pt x="326" y="67"/>
                  </a:lnTo>
                  <a:lnTo>
                    <a:pt x="329" y="72"/>
                  </a:lnTo>
                  <a:lnTo>
                    <a:pt x="329" y="73"/>
                  </a:lnTo>
                  <a:lnTo>
                    <a:pt x="334" y="90"/>
                  </a:lnTo>
                  <a:lnTo>
                    <a:pt x="336" y="93"/>
                  </a:lnTo>
                  <a:lnTo>
                    <a:pt x="338" y="96"/>
                  </a:lnTo>
                  <a:lnTo>
                    <a:pt x="339" y="96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77" name="Freeform 263">
              <a:extLst>
                <a:ext uri="{FF2B5EF4-FFF2-40B4-BE49-F238E27FC236}">
                  <a16:creationId xmlns:a16="http://schemas.microsoft.com/office/drawing/2014/main" id="{803FE3E3-38CD-1E2E-657C-880164652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868" y="1059582"/>
              <a:ext cx="560388" cy="814388"/>
            </a:xfrm>
            <a:custGeom>
              <a:avLst/>
              <a:gdLst>
                <a:gd name="T0" fmla="*/ 343 w 353"/>
                <a:gd name="T1" fmla="*/ 489 h 513"/>
                <a:gd name="T2" fmla="*/ 327 w 353"/>
                <a:gd name="T3" fmla="*/ 451 h 513"/>
                <a:gd name="T4" fmla="*/ 325 w 353"/>
                <a:gd name="T5" fmla="*/ 432 h 513"/>
                <a:gd name="T6" fmla="*/ 313 w 353"/>
                <a:gd name="T7" fmla="*/ 431 h 513"/>
                <a:gd name="T8" fmla="*/ 303 w 353"/>
                <a:gd name="T9" fmla="*/ 434 h 513"/>
                <a:gd name="T10" fmla="*/ 280 w 353"/>
                <a:gd name="T11" fmla="*/ 432 h 513"/>
                <a:gd name="T12" fmla="*/ 262 w 353"/>
                <a:gd name="T13" fmla="*/ 427 h 513"/>
                <a:gd name="T14" fmla="*/ 252 w 353"/>
                <a:gd name="T15" fmla="*/ 423 h 513"/>
                <a:gd name="T16" fmla="*/ 241 w 353"/>
                <a:gd name="T17" fmla="*/ 417 h 513"/>
                <a:gd name="T18" fmla="*/ 234 w 353"/>
                <a:gd name="T19" fmla="*/ 415 h 513"/>
                <a:gd name="T20" fmla="*/ 221 w 353"/>
                <a:gd name="T21" fmla="*/ 397 h 513"/>
                <a:gd name="T22" fmla="*/ 212 w 353"/>
                <a:gd name="T23" fmla="*/ 397 h 513"/>
                <a:gd name="T24" fmla="*/ 206 w 353"/>
                <a:gd name="T25" fmla="*/ 400 h 513"/>
                <a:gd name="T26" fmla="*/ 197 w 353"/>
                <a:gd name="T27" fmla="*/ 401 h 513"/>
                <a:gd name="T28" fmla="*/ 187 w 353"/>
                <a:gd name="T29" fmla="*/ 390 h 513"/>
                <a:gd name="T30" fmla="*/ 171 w 353"/>
                <a:gd name="T31" fmla="*/ 378 h 513"/>
                <a:gd name="T32" fmla="*/ 177 w 353"/>
                <a:gd name="T33" fmla="*/ 369 h 513"/>
                <a:gd name="T34" fmla="*/ 180 w 353"/>
                <a:gd name="T35" fmla="*/ 364 h 513"/>
                <a:gd name="T36" fmla="*/ 178 w 353"/>
                <a:gd name="T37" fmla="*/ 345 h 513"/>
                <a:gd name="T38" fmla="*/ 163 w 353"/>
                <a:gd name="T39" fmla="*/ 320 h 513"/>
                <a:gd name="T40" fmla="*/ 142 w 353"/>
                <a:gd name="T41" fmla="*/ 317 h 513"/>
                <a:gd name="T42" fmla="*/ 134 w 353"/>
                <a:gd name="T43" fmla="*/ 305 h 513"/>
                <a:gd name="T44" fmla="*/ 115 w 353"/>
                <a:gd name="T45" fmla="*/ 293 h 513"/>
                <a:gd name="T46" fmla="*/ 99 w 353"/>
                <a:gd name="T47" fmla="*/ 294 h 513"/>
                <a:gd name="T48" fmla="*/ 94 w 353"/>
                <a:gd name="T49" fmla="*/ 299 h 513"/>
                <a:gd name="T50" fmla="*/ 84 w 353"/>
                <a:gd name="T51" fmla="*/ 290 h 513"/>
                <a:gd name="T52" fmla="*/ 71 w 353"/>
                <a:gd name="T53" fmla="*/ 290 h 513"/>
                <a:gd name="T54" fmla="*/ 59 w 353"/>
                <a:gd name="T55" fmla="*/ 280 h 513"/>
                <a:gd name="T56" fmla="*/ 64 w 353"/>
                <a:gd name="T57" fmla="*/ 275 h 513"/>
                <a:gd name="T58" fmla="*/ 73 w 353"/>
                <a:gd name="T59" fmla="*/ 269 h 513"/>
                <a:gd name="T60" fmla="*/ 77 w 353"/>
                <a:gd name="T61" fmla="*/ 269 h 513"/>
                <a:gd name="T62" fmla="*/ 81 w 353"/>
                <a:gd name="T63" fmla="*/ 267 h 513"/>
                <a:gd name="T64" fmla="*/ 89 w 353"/>
                <a:gd name="T65" fmla="*/ 270 h 513"/>
                <a:gd name="T66" fmla="*/ 100 w 353"/>
                <a:gd name="T67" fmla="*/ 266 h 513"/>
                <a:gd name="T68" fmla="*/ 111 w 353"/>
                <a:gd name="T69" fmla="*/ 256 h 513"/>
                <a:gd name="T70" fmla="*/ 108 w 353"/>
                <a:gd name="T71" fmla="*/ 244 h 513"/>
                <a:gd name="T72" fmla="*/ 97 w 353"/>
                <a:gd name="T73" fmla="*/ 228 h 513"/>
                <a:gd name="T74" fmla="*/ 100 w 353"/>
                <a:gd name="T75" fmla="*/ 223 h 513"/>
                <a:gd name="T76" fmla="*/ 97 w 353"/>
                <a:gd name="T77" fmla="*/ 215 h 513"/>
                <a:gd name="T78" fmla="*/ 98 w 353"/>
                <a:gd name="T79" fmla="*/ 209 h 513"/>
                <a:gd name="T80" fmla="*/ 97 w 353"/>
                <a:gd name="T81" fmla="*/ 203 h 513"/>
                <a:gd name="T82" fmla="*/ 88 w 353"/>
                <a:gd name="T83" fmla="*/ 169 h 513"/>
                <a:gd name="T84" fmla="*/ 93 w 353"/>
                <a:gd name="T85" fmla="*/ 158 h 513"/>
                <a:gd name="T86" fmla="*/ 90 w 353"/>
                <a:gd name="T87" fmla="*/ 151 h 513"/>
                <a:gd name="T88" fmla="*/ 84 w 353"/>
                <a:gd name="T89" fmla="*/ 148 h 513"/>
                <a:gd name="T90" fmla="*/ 55 w 353"/>
                <a:gd name="T91" fmla="*/ 134 h 513"/>
                <a:gd name="T92" fmla="*/ 40 w 353"/>
                <a:gd name="T93" fmla="*/ 134 h 513"/>
                <a:gd name="T94" fmla="*/ 37 w 353"/>
                <a:gd name="T95" fmla="*/ 139 h 513"/>
                <a:gd name="T96" fmla="*/ 33 w 353"/>
                <a:gd name="T97" fmla="*/ 147 h 513"/>
                <a:gd name="T98" fmla="*/ 17 w 353"/>
                <a:gd name="T99" fmla="*/ 142 h 513"/>
                <a:gd name="T100" fmla="*/ 11 w 353"/>
                <a:gd name="T101" fmla="*/ 128 h 513"/>
                <a:gd name="T102" fmla="*/ 7 w 353"/>
                <a:gd name="T103" fmla="*/ 116 h 513"/>
                <a:gd name="T104" fmla="*/ 14 w 353"/>
                <a:gd name="T105" fmla="*/ 109 h 513"/>
                <a:gd name="T106" fmla="*/ 15 w 353"/>
                <a:gd name="T107" fmla="*/ 101 h 513"/>
                <a:gd name="T108" fmla="*/ 6 w 353"/>
                <a:gd name="T109" fmla="*/ 89 h 513"/>
                <a:gd name="T110" fmla="*/ 4 w 353"/>
                <a:gd name="T111" fmla="*/ 68 h 513"/>
                <a:gd name="T112" fmla="*/ 19 w 353"/>
                <a:gd name="T113" fmla="*/ 55 h 513"/>
                <a:gd name="T114" fmla="*/ 25 w 353"/>
                <a:gd name="T115" fmla="*/ 44 h 513"/>
                <a:gd name="T116" fmla="*/ 19 w 353"/>
                <a:gd name="T117" fmla="*/ 31 h 513"/>
                <a:gd name="T118" fmla="*/ 19 w 353"/>
                <a:gd name="T119" fmla="*/ 21 h 513"/>
                <a:gd name="T120" fmla="*/ 25 w 353"/>
                <a:gd name="T121" fmla="*/ 9 h 513"/>
                <a:gd name="T122" fmla="*/ 29 w 353"/>
                <a:gd name="T123" fmla="*/ 1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3" h="513">
                  <a:moveTo>
                    <a:pt x="353" y="513"/>
                  </a:moveTo>
                  <a:lnTo>
                    <a:pt x="352" y="513"/>
                  </a:lnTo>
                  <a:lnTo>
                    <a:pt x="350" y="510"/>
                  </a:lnTo>
                  <a:lnTo>
                    <a:pt x="348" y="507"/>
                  </a:lnTo>
                  <a:lnTo>
                    <a:pt x="343" y="490"/>
                  </a:lnTo>
                  <a:lnTo>
                    <a:pt x="343" y="489"/>
                  </a:lnTo>
                  <a:lnTo>
                    <a:pt x="340" y="484"/>
                  </a:lnTo>
                  <a:lnTo>
                    <a:pt x="339" y="482"/>
                  </a:lnTo>
                  <a:lnTo>
                    <a:pt x="339" y="475"/>
                  </a:lnTo>
                  <a:lnTo>
                    <a:pt x="338" y="471"/>
                  </a:lnTo>
                  <a:lnTo>
                    <a:pt x="331" y="458"/>
                  </a:lnTo>
                  <a:lnTo>
                    <a:pt x="327" y="451"/>
                  </a:lnTo>
                  <a:lnTo>
                    <a:pt x="329" y="444"/>
                  </a:lnTo>
                  <a:lnTo>
                    <a:pt x="331" y="440"/>
                  </a:lnTo>
                  <a:lnTo>
                    <a:pt x="332" y="435"/>
                  </a:lnTo>
                  <a:lnTo>
                    <a:pt x="331" y="431"/>
                  </a:lnTo>
                  <a:lnTo>
                    <a:pt x="326" y="431"/>
                  </a:lnTo>
                  <a:lnTo>
                    <a:pt x="325" y="432"/>
                  </a:lnTo>
                  <a:lnTo>
                    <a:pt x="322" y="436"/>
                  </a:lnTo>
                  <a:lnTo>
                    <a:pt x="320" y="436"/>
                  </a:lnTo>
                  <a:lnTo>
                    <a:pt x="317" y="436"/>
                  </a:lnTo>
                  <a:lnTo>
                    <a:pt x="316" y="435"/>
                  </a:lnTo>
                  <a:lnTo>
                    <a:pt x="314" y="433"/>
                  </a:lnTo>
                  <a:lnTo>
                    <a:pt x="313" y="431"/>
                  </a:lnTo>
                  <a:lnTo>
                    <a:pt x="312" y="431"/>
                  </a:lnTo>
                  <a:lnTo>
                    <a:pt x="310" y="431"/>
                  </a:lnTo>
                  <a:lnTo>
                    <a:pt x="309" y="431"/>
                  </a:lnTo>
                  <a:lnTo>
                    <a:pt x="307" y="433"/>
                  </a:lnTo>
                  <a:lnTo>
                    <a:pt x="305" y="434"/>
                  </a:lnTo>
                  <a:lnTo>
                    <a:pt x="303" y="434"/>
                  </a:lnTo>
                  <a:lnTo>
                    <a:pt x="292" y="433"/>
                  </a:lnTo>
                  <a:lnTo>
                    <a:pt x="291" y="433"/>
                  </a:lnTo>
                  <a:lnTo>
                    <a:pt x="289" y="433"/>
                  </a:lnTo>
                  <a:lnTo>
                    <a:pt x="284" y="433"/>
                  </a:lnTo>
                  <a:lnTo>
                    <a:pt x="282" y="433"/>
                  </a:lnTo>
                  <a:lnTo>
                    <a:pt x="280" y="432"/>
                  </a:lnTo>
                  <a:lnTo>
                    <a:pt x="277" y="428"/>
                  </a:lnTo>
                  <a:lnTo>
                    <a:pt x="274" y="428"/>
                  </a:lnTo>
                  <a:lnTo>
                    <a:pt x="272" y="427"/>
                  </a:lnTo>
                  <a:lnTo>
                    <a:pt x="266" y="428"/>
                  </a:lnTo>
                  <a:lnTo>
                    <a:pt x="264" y="428"/>
                  </a:lnTo>
                  <a:lnTo>
                    <a:pt x="262" y="427"/>
                  </a:lnTo>
                  <a:lnTo>
                    <a:pt x="261" y="426"/>
                  </a:lnTo>
                  <a:lnTo>
                    <a:pt x="258" y="424"/>
                  </a:lnTo>
                  <a:lnTo>
                    <a:pt x="257" y="423"/>
                  </a:lnTo>
                  <a:lnTo>
                    <a:pt x="256" y="423"/>
                  </a:lnTo>
                  <a:lnTo>
                    <a:pt x="255" y="423"/>
                  </a:lnTo>
                  <a:lnTo>
                    <a:pt x="252" y="423"/>
                  </a:lnTo>
                  <a:lnTo>
                    <a:pt x="248" y="423"/>
                  </a:lnTo>
                  <a:lnTo>
                    <a:pt x="247" y="423"/>
                  </a:lnTo>
                  <a:lnTo>
                    <a:pt x="246" y="423"/>
                  </a:lnTo>
                  <a:lnTo>
                    <a:pt x="245" y="422"/>
                  </a:lnTo>
                  <a:lnTo>
                    <a:pt x="243" y="418"/>
                  </a:lnTo>
                  <a:lnTo>
                    <a:pt x="241" y="417"/>
                  </a:lnTo>
                  <a:lnTo>
                    <a:pt x="240" y="417"/>
                  </a:lnTo>
                  <a:lnTo>
                    <a:pt x="237" y="417"/>
                  </a:lnTo>
                  <a:lnTo>
                    <a:pt x="237" y="417"/>
                  </a:lnTo>
                  <a:lnTo>
                    <a:pt x="236" y="417"/>
                  </a:lnTo>
                  <a:lnTo>
                    <a:pt x="235" y="416"/>
                  </a:lnTo>
                  <a:lnTo>
                    <a:pt x="234" y="415"/>
                  </a:lnTo>
                  <a:lnTo>
                    <a:pt x="232" y="412"/>
                  </a:lnTo>
                  <a:lnTo>
                    <a:pt x="229" y="411"/>
                  </a:lnTo>
                  <a:lnTo>
                    <a:pt x="224" y="409"/>
                  </a:lnTo>
                  <a:lnTo>
                    <a:pt x="221" y="407"/>
                  </a:lnTo>
                  <a:lnTo>
                    <a:pt x="220" y="404"/>
                  </a:lnTo>
                  <a:lnTo>
                    <a:pt x="221" y="397"/>
                  </a:lnTo>
                  <a:lnTo>
                    <a:pt x="220" y="394"/>
                  </a:lnTo>
                  <a:lnTo>
                    <a:pt x="219" y="393"/>
                  </a:lnTo>
                  <a:lnTo>
                    <a:pt x="217" y="397"/>
                  </a:lnTo>
                  <a:lnTo>
                    <a:pt x="214" y="397"/>
                  </a:lnTo>
                  <a:lnTo>
                    <a:pt x="213" y="397"/>
                  </a:lnTo>
                  <a:lnTo>
                    <a:pt x="212" y="397"/>
                  </a:lnTo>
                  <a:lnTo>
                    <a:pt x="211" y="398"/>
                  </a:lnTo>
                  <a:lnTo>
                    <a:pt x="211" y="398"/>
                  </a:lnTo>
                  <a:lnTo>
                    <a:pt x="210" y="400"/>
                  </a:lnTo>
                  <a:lnTo>
                    <a:pt x="209" y="400"/>
                  </a:lnTo>
                  <a:lnTo>
                    <a:pt x="208" y="400"/>
                  </a:lnTo>
                  <a:lnTo>
                    <a:pt x="206" y="400"/>
                  </a:lnTo>
                  <a:lnTo>
                    <a:pt x="205" y="400"/>
                  </a:lnTo>
                  <a:lnTo>
                    <a:pt x="202" y="402"/>
                  </a:lnTo>
                  <a:lnTo>
                    <a:pt x="201" y="402"/>
                  </a:lnTo>
                  <a:lnTo>
                    <a:pt x="200" y="401"/>
                  </a:lnTo>
                  <a:lnTo>
                    <a:pt x="198" y="401"/>
                  </a:lnTo>
                  <a:lnTo>
                    <a:pt x="197" y="401"/>
                  </a:lnTo>
                  <a:lnTo>
                    <a:pt x="193" y="402"/>
                  </a:lnTo>
                  <a:lnTo>
                    <a:pt x="192" y="402"/>
                  </a:lnTo>
                  <a:lnTo>
                    <a:pt x="189" y="400"/>
                  </a:lnTo>
                  <a:lnTo>
                    <a:pt x="188" y="397"/>
                  </a:lnTo>
                  <a:lnTo>
                    <a:pt x="188" y="393"/>
                  </a:lnTo>
                  <a:lnTo>
                    <a:pt x="187" y="390"/>
                  </a:lnTo>
                  <a:lnTo>
                    <a:pt x="186" y="386"/>
                  </a:lnTo>
                  <a:lnTo>
                    <a:pt x="184" y="385"/>
                  </a:lnTo>
                  <a:lnTo>
                    <a:pt x="178" y="385"/>
                  </a:lnTo>
                  <a:lnTo>
                    <a:pt x="176" y="384"/>
                  </a:lnTo>
                  <a:lnTo>
                    <a:pt x="174" y="382"/>
                  </a:lnTo>
                  <a:lnTo>
                    <a:pt x="171" y="378"/>
                  </a:lnTo>
                  <a:lnTo>
                    <a:pt x="171" y="375"/>
                  </a:lnTo>
                  <a:lnTo>
                    <a:pt x="171" y="374"/>
                  </a:lnTo>
                  <a:lnTo>
                    <a:pt x="172" y="373"/>
                  </a:lnTo>
                  <a:lnTo>
                    <a:pt x="177" y="370"/>
                  </a:lnTo>
                  <a:lnTo>
                    <a:pt x="177" y="370"/>
                  </a:lnTo>
                  <a:lnTo>
                    <a:pt x="177" y="369"/>
                  </a:lnTo>
                  <a:lnTo>
                    <a:pt x="177" y="368"/>
                  </a:lnTo>
                  <a:lnTo>
                    <a:pt x="177" y="367"/>
                  </a:lnTo>
                  <a:lnTo>
                    <a:pt x="177" y="366"/>
                  </a:lnTo>
                  <a:lnTo>
                    <a:pt x="178" y="365"/>
                  </a:lnTo>
                  <a:lnTo>
                    <a:pt x="179" y="364"/>
                  </a:lnTo>
                  <a:lnTo>
                    <a:pt x="180" y="364"/>
                  </a:lnTo>
                  <a:lnTo>
                    <a:pt x="180" y="361"/>
                  </a:lnTo>
                  <a:lnTo>
                    <a:pt x="179" y="360"/>
                  </a:lnTo>
                  <a:lnTo>
                    <a:pt x="177" y="358"/>
                  </a:lnTo>
                  <a:lnTo>
                    <a:pt x="177" y="357"/>
                  </a:lnTo>
                  <a:lnTo>
                    <a:pt x="177" y="352"/>
                  </a:lnTo>
                  <a:lnTo>
                    <a:pt x="178" y="345"/>
                  </a:lnTo>
                  <a:lnTo>
                    <a:pt x="178" y="343"/>
                  </a:lnTo>
                  <a:lnTo>
                    <a:pt x="177" y="342"/>
                  </a:lnTo>
                  <a:lnTo>
                    <a:pt x="177" y="342"/>
                  </a:lnTo>
                  <a:lnTo>
                    <a:pt x="170" y="327"/>
                  </a:lnTo>
                  <a:lnTo>
                    <a:pt x="168" y="325"/>
                  </a:lnTo>
                  <a:lnTo>
                    <a:pt x="163" y="320"/>
                  </a:lnTo>
                  <a:lnTo>
                    <a:pt x="159" y="317"/>
                  </a:lnTo>
                  <a:lnTo>
                    <a:pt x="153" y="315"/>
                  </a:lnTo>
                  <a:lnTo>
                    <a:pt x="148" y="314"/>
                  </a:lnTo>
                  <a:lnTo>
                    <a:pt x="143" y="315"/>
                  </a:lnTo>
                  <a:lnTo>
                    <a:pt x="142" y="316"/>
                  </a:lnTo>
                  <a:lnTo>
                    <a:pt x="142" y="317"/>
                  </a:lnTo>
                  <a:lnTo>
                    <a:pt x="142" y="317"/>
                  </a:lnTo>
                  <a:lnTo>
                    <a:pt x="137" y="317"/>
                  </a:lnTo>
                  <a:lnTo>
                    <a:pt x="135" y="315"/>
                  </a:lnTo>
                  <a:lnTo>
                    <a:pt x="135" y="311"/>
                  </a:lnTo>
                  <a:lnTo>
                    <a:pt x="135" y="308"/>
                  </a:lnTo>
                  <a:lnTo>
                    <a:pt x="134" y="305"/>
                  </a:lnTo>
                  <a:lnTo>
                    <a:pt x="133" y="301"/>
                  </a:lnTo>
                  <a:lnTo>
                    <a:pt x="131" y="299"/>
                  </a:lnTo>
                  <a:lnTo>
                    <a:pt x="128" y="298"/>
                  </a:lnTo>
                  <a:lnTo>
                    <a:pt x="119" y="297"/>
                  </a:lnTo>
                  <a:lnTo>
                    <a:pt x="117" y="294"/>
                  </a:lnTo>
                  <a:lnTo>
                    <a:pt x="115" y="293"/>
                  </a:lnTo>
                  <a:lnTo>
                    <a:pt x="114" y="292"/>
                  </a:lnTo>
                  <a:lnTo>
                    <a:pt x="112" y="292"/>
                  </a:lnTo>
                  <a:lnTo>
                    <a:pt x="106" y="293"/>
                  </a:lnTo>
                  <a:lnTo>
                    <a:pt x="103" y="293"/>
                  </a:lnTo>
                  <a:lnTo>
                    <a:pt x="100" y="293"/>
                  </a:lnTo>
                  <a:lnTo>
                    <a:pt x="99" y="294"/>
                  </a:lnTo>
                  <a:lnTo>
                    <a:pt x="98" y="295"/>
                  </a:lnTo>
                  <a:lnTo>
                    <a:pt x="98" y="297"/>
                  </a:lnTo>
                  <a:lnTo>
                    <a:pt x="97" y="299"/>
                  </a:lnTo>
                  <a:lnTo>
                    <a:pt x="97" y="300"/>
                  </a:lnTo>
                  <a:lnTo>
                    <a:pt x="95" y="300"/>
                  </a:lnTo>
                  <a:lnTo>
                    <a:pt x="94" y="299"/>
                  </a:lnTo>
                  <a:lnTo>
                    <a:pt x="94" y="297"/>
                  </a:lnTo>
                  <a:lnTo>
                    <a:pt x="94" y="295"/>
                  </a:lnTo>
                  <a:lnTo>
                    <a:pt x="92" y="292"/>
                  </a:lnTo>
                  <a:lnTo>
                    <a:pt x="92" y="292"/>
                  </a:lnTo>
                  <a:lnTo>
                    <a:pt x="90" y="290"/>
                  </a:lnTo>
                  <a:lnTo>
                    <a:pt x="84" y="290"/>
                  </a:lnTo>
                  <a:lnTo>
                    <a:pt x="82" y="289"/>
                  </a:lnTo>
                  <a:lnTo>
                    <a:pt x="81" y="286"/>
                  </a:lnTo>
                  <a:lnTo>
                    <a:pt x="80" y="286"/>
                  </a:lnTo>
                  <a:lnTo>
                    <a:pt x="77" y="287"/>
                  </a:lnTo>
                  <a:lnTo>
                    <a:pt x="72" y="289"/>
                  </a:lnTo>
                  <a:lnTo>
                    <a:pt x="71" y="290"/>
                  </a:lnTo>
                  <a:lnTo>
                    <a:pt x="69" y="289"/>
                  </a:lnTo>
                  <a:lnTo>
                    <a:pt x="68" y="287"/>
                  </a:lnTo>
                  <a:lnTo>
                    <a:pt x="67" y="285"/>
                  </a:lnTo>
                  <a:lnTo>
                    <a:pt x="66" y="284"/>
                  </a:lnTo>
                  <a:lnTo>
                    <a:pt x="62" y="282"/>
                  </a:lnTo>
                  <a:lnTo>
                    <a:pt x="59" y="280"/>
                  </a:lnTo>
                  <a:lnTo>
                    <a:pt x="57" y="277"/>
                  </a:lnTo>
                  <a:lnTo>
                    <a:pt x="58" y="276"/>
                  </a:lnTo>
                  <a:lnTo>
                    <a:pt x="59" y="275"/>
                  </a:lnTo>
                  <a:lnTo>
                    <a:pt x="62" y="276"/>
                  </a:lnTo>
                  <a:lnTo>
                    <a:pt x="63" y="275"/>
                  </a:lnTo>
                  <a:lnTo>
                    <a:pt x="64" y="275"/>
                  </a:lnTo>
                  <a:lnTo>
                    <a:pt x="65" y="274"/>
                  </a:lnTo>
                  <a:lnTo>
                    <a:pt x="66" y="272"/>
                  </a:lnTo>
                  <a:lnTo>
                    <a:pt x="66" y="270"/>
                  </a:lnTo>
                  <a:lnTo>
                    <a:pt x="67" y="269"/>
                  </a:lnTo>
                  <a:lnTo>
                    <a:pt x="69" y="269"/>
                  </a:lnTo>
                  <a:lnTo>
                    <a:pt x="73" y="269"/>
                  </a:lnTo>
                  <a:lnTo>
                    <a:pt x="74" y="268"/>
                  </a:lnTo>
                  <a:lnTo>
                    <a:pt x="75" y="269"/>
                  </a:lnTo>
                  <a:lnTo>
                    <a:pt x="75" y="270"/>
                  </a:lnTo>
                  <a:lnTo>
                    <a:pt x="76" y="270"/>
                  </a:lnTo>
                  <a:lnTo>
                    <a:pt x="76" y="269"/>
                  </a:lnTo>
                  <a:lnTo>
                    <a:pt x="77" y="269"/>
                  </a:lnTo>
                  <a:lnTo>
                    <a:pt x="77" y="269"/>
                  </a:lnTo>
                  <a:lnTo>
                    <a:pt x="79" y="268"/>
                  </a:lnTo>
                  <a:lnTo>
                    <a:pt x="79" y="267"/>
                  </a:lnTo>
                  <a:lnTo>
                    <a:pt x="79" y="267"/>
                  </a:lnTo>
                  <a:lnTo>
                    <a:pt x="81" y="267"/>
                  </a:lnTo>
                  <a:lnTo>
                    <a:pt x="81" y="267"/>
                  </a:lnTo>
                  <a:lnTo>
                    <a:pt x="82" y="265"/>
                  </a:lnTo>
                  <a:lnTo>
                    <a:pt x="83" y="265"/>
                  </a:lnTo>
                  <a:lnTo>
                    <a:pt x="84" y="264"/>
                  </a:lnTo>
                  <a:lnTo>
                    <a:pt x="85" y="264"/>
                  </a:lnTo>
                  <a:lnTo>
                    <a:pt x="85" y="265"/>
                  </a:lnTo>
                  <a:lnTo>
                    <a:pt x="89" y="270"/>
                  </a:lnTo>
                  <a:lnTo>
                    <a:pt x="90" y="272"/>
                  </a:lnTo>
                  <a:lnTo>
                    <a:pt x="91" y="272"/>
                  </a:lnTo>
                  <a:lnTo>
                    <a:pt x="97" y="269"/>
                  </a:lnTo>
                  <a:lnTo>
                    <a:pt x="98" y="269"/>
                  </a:lnTo>
                  <a:lnTo>
                    <a:pt x="99" y="267"/>
                  </a:lnTo>
                  <a:lnTo>
                    <a:pt x="100" y="266"/>
                  </a:lnTo>
                  <a:lnTo>
                    <a:pt x="101" y="265"/>
                  </a:lnTo>
                  <a:lnTo>
                    <a:pt x="103" y="265"/>
                  </a:lnTo>
                  <a:lnTo>
                    <a:pt x="110" y="263"/>
                  </a:lnTo>
                  <a:lnTo>
                    <a:pt x="110" y="261"/>
                  </a:lnTo>
                  <a:lnTo>
                    <a:pt x="110" y="258"/>
                  </a:lnTo>
                  <a:lnTo>
                    <a:pt x="111" y="256"/>
                  </a:lnTo>
                  <a:lnTo>
                    <a:pt x="114" y="256"/>
                  </a:lnTo>
                  <a:lnTo>
                    <a:pt x="117" y="253"/>
                  </a:lnTo>
                  <a:lnTo>
                    <a:pt x="115" y="252"/>
                  </a:lnTo>
                  <a:lnTo>
                    <a:pt x="112" y="250"/>
                  </a:lnTo>
                  <a:lnTo>
                    <a:pt x="109" y="245"/>
                  </a:lnTo>
                  <a:lnTo>
                    <a:pt x="108" y="244"/>
                  </a:lnTo>
                  <a:lnTo>
                    <a:pt x="101" y="240"/>
                  </a:lnTo>
                  <a:lnTo>
                    <a:pt x="99" y="238"/>
                  </a:lnTo>
                  <a:lnTo>
                    <a:pt x="97" y="235"/>
                  </a:lnTo>
                  <a:lnTo>
                    <a:pt x="95" y="232"/>
                  </a:lnTo>
                  <a:lnTo>
                    <a:pt x="97" y="230"/>
                  </a:lnTo>
                  <a:lnTo>
                    <a:pt x="97" y="228"/>
                  </a:lnTo>
                  <a:lnTo>
                    <a:pt x="98" y="227"/>
                  </a:lnTo>
                  <a:lnTo>
                    <a:pt x="99" y="226"/>
                  </a:lnTo>
                  <a:lnTo>
                    <a:pt x="99" y="225"/>
                  </a:lnTo>
                  <a:lnTo>
                    <a:pt x="99" y="225"/>
                  </a:lnTo>
                  <a:lnTo>
                    <a:pt x="100" y="224"/>
                  </a:lnTo>
                  <a:lnTo>
                    <a:pt x="100" y="223"/>
                  </a:lnTo>
                  <a:lnTo>
                    <a:pt x="101" y="222"/>
                  </a:lnTo>
                  <a:lnTo>
                    <a:pt x="102" y="220"/>
                  </a:lnTo>
                  <a:lnTo>
                    <a:pt x="102" y="219"/>
                  </a:lnTo>
                  <a:lnTo>
                    <a:pt x="102" y="218"/>
                  </a:lnTo>
                  <a:lnTo>
                    <a:pt x="101" y="217"/>
                  </a:lnTo>
                  <a:lnTo>
                    <a:pt x="97" y="215"/>
                  </a:lnTo>
                  <a:lnTo>
                    <a:pt x="97" y="214"/>
                  </a:lnTo>
                  <a:lnTo>
                    <a:pt x="97" y="214"/>
                  </a:lnTo>
                  <a:lnTo>
                    <a:pt x="95" y="213"/>
                  </a:lnTo>
                  <a:lnTo>
                    <a:pt x="97" y="211"/>
                  </a:lnTo>
                  <a:lnTo>
                    <a:pt x="97" y="211"/>
                  </a:lnTo>
                  <a:lnTo>
                    <a:pt x="98" y="209"/>
                  </a:lnTo>
                  <a:lnTo>
                    <a:pt x="98" y="209"/>
                  </a:lnTo>
                  <a:lnTo>
                    <a:pt x="98" y="208"/>
                  </a:lnTo>
                  <a:lnTo>
                    <a:pt x="97" y="208"/>
                  </a:lnTo>
                  <a:lnTo>
                    <a:pt x="97" y="207"/>
                  </a:lnTo>
                  <a:lnTo>
                    <a:pt x="97" y="207"/>
                  </a:lnTo>
                  <a:lnTo>
                    <a:pt x="97" y="203"/>
                  </a:lnTo>
                  <a:lnTo>
                    <a:pt x="97" y="198"/>
                  </a:lnTo>
                  <a:lnTo>
                    <a:pt x="95" y="195"/>
                  </a:lnTo>
                  <a:lnTo>
                    <a:pt x="91" y="192"/>
                  </a:lnTo>
                  <a:lnTo>
                    <a:pt x="89" y="190"/>
                  </a:lnTo>
                  <a:lnTo>
                    <a:pt x="88" y="178"/>
                  </a:lnTo>
                  <a:lnTo>
                    <a:pt x="88" y="169"/>
                  </a:lnTo>
                  <a:lnTo>
                    <a:pt x="88" y="168"/>
                  </a:lnTo>
                  <a:lnTo>
                    <a:pt x="89" y="166"/>
                  </a:lnTo>
                  <a:lnTo>
                    <a:pt x="92" y="163"/>
                  </a:lnTo>
                  <a:lnTo>
                    <a:pt x="93" y="161"/>
                  </a:lnTo>
                  <a:lnTo>
                    <a:pt x="93" y="159"/>
                  </a:lnTo>
                  <a:lnTo>
                    <a:pt x="93" y="158"/>
                  </a:lnTo>
                  <a:lnTo>
                    <a:pt x="92" y="155"/>
                  </a:lnTo>
                  <a:lnTo>
                    <a:pt x="92" y="155"/>
                  </a:lnTo>
                  <a:lnTo>
                    <a:pt x="92" y="153"/>
                  </a:lnTo>
                  <a:lnTo>
                    <a:pt x="92" y="152"/>
                  </a:lnTo>
                  <a:lnTo>
                    <a:pt x="91" y="152"/>
                  </a:lnTo>
                  <a:lnTo>
                    <a:pt x="90" y="151"/>
                  </a:lnTo>
                  <a:lnTo>
                    <a:pt x="90" y="150"/>
                  </a:lnTo>
                  <a:lnTo>
                    <a:pt x="90" y="150"/>
                  </a:lnTo>
                  <a:lnTo>
                    <a:pt x="88" y="149"/>
                  </a:lnTo>
                  <a:lnTo>
                    <a:pt x="86" y="148"/>
                  </a:lnTo>
                  <a:lnTo>
                    <a:pt x="85" y="148"/>
                  </a:lnTo>
                  <a:lnTo>
                    <a:pt x="84" y="148"/>
                  </a:lnTo>
                  <a:lnTo>
                    <a:pt x="82" y="148"/>
                  </a:lnTo>
                  <a:lnTo>
                    <a:pt x="81" y="147"/>
                  </a:lnTo>
                  <a:lnTo>
                    <a:pt x="80" y="146"/>
                  </a:lnTo>
                  <a:lnTo>
                    <a:pt x="79" y="144"/>
                  </a:lnTo>
                  <a:lnTo>
                    <a:pt x="66" y="139"/>
                  </a:lnTo>
                  <a:lnTo>
                    <a:pt x="55" y="134"/>
                  </a:lnTo>
                  <a:lnTo>
                    <a:pt x="54" y="134"/>
                  </a:lnTo>
                  <a:lnTo>
                    <a:pt x="48" y="135"/>
                  </a:lnTo>
                  <a:lnTo>
                    <a:pt x="47" y="135"/>
                  </a:lnTo>
                  <a:lnTo>
                    <a:pt x="46" y="135"/>
                  </a:lnTo>
                  <a:lnTo>
                    <a:pt x="41" y="134"/>
                  </a:lnTo>
                  <a:lnTo>
                    <a:pt x="40" y="134"/>
                  </a:lnTo>
                  <a:lnTo>
                    <a:pt x="39" y="134"/>
                  </a:lnTo>
                  <a:lnTo>
                    <a:pt x="38" y="136"/>
                  </a:lnTo>
                  <a:lnTo>
                    <a:pt x="38" y="136"/>
                  </a:lnTo>
                  <a:lnTo>
                    <a:pt x="38" y="138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33" y="140"/>
                  </a:lnTo>
                  <a:lnTo>
                    <a:pt x="33" y="140"/>
                  </a:lnTo>
                  <a:lnTo>
                    <a:pt x="33" y="142"/>
                  </a:lnTo>
                  <a:lnTo>
                    <a:pt x="34" y="144"/>
                  </a:lnTo>
                  <a:lnTo>
                    <a:pt x="34" y="146"/>
                  </a:lnTo>
                  <a:lnTo>
                    <a:pt x="33" y="147"/>
                  </a:lnTo>
                  <a:lnTo>
                    <a:pt x="32" y="147"/>
                  </a:lnTo>
                  <a:lnTo>
                    <a:pt x="25" y="147"/>
                  </a:lnTo>
                  <a:lnTo>
                    <a:pt x="24" y="147"/>
                  </a:lnTo>
                  <a:lnTo>
                    <a:pt x="22" y="144"/>
                  </a:lnTo>
                  <a:lnTo>
                    <a:pt x="21" y="143"/>
                  </a:lnTo>
                  <a:lnTo>
                    <a:pt x="17" y="142"/>
                  </a:lnTo>
                  <a:lnTo>
                    <a:pt x="16" y="141"/>
                  </a:lnTo>
                  <a:lnTo>
                    <a:pt x="15" y="140"/>
                  </a:lnTo>
                  <a:lnTo>
                    <a:pt x="15" y="139"/>
                  </a:lnTo>
                  <a:lnTo>
                    <a:pt x="14" y="134"/>
                  </a:lnTo>
                  <a:lnTo>
                    <a:pt x="13" y="133"/>
                  </a:lnTo>
                  <a:lnTo>
                    <a:pt x="11" y="128"/>
                  </a:lnTo>
                  <a:lnTo>
                    <a:pt x="11" y="127"/>
                  </a:lnTo>
                  <a:lnTo>
                    <a:pt x="11" y="123"/>
                  </a:lnTo>
                  <a:lnTo>
                    <a:pt x="11" y="121"/>
                  </a:lnTo>
                  <a:lnTo>
                    <a:pt x="10" y="119"/>
                  </a:lnTo>
                  <a:lnTo>
                    <a:pt x="7" y="117"/>
                  </a:lnTo>
                  <a:lnTo>
                    <a:pt x="7" y="116"/>
                  </a:lnTo>
                  <a:lnTo>
                    <a:pt x="6" y="114"/>
                  </a:lnTo>
                  <a:lnTo>
                    <a:pt x="7" y="113"/>
                  </a:lnTo>
                  <a:lnTo>
                    <a:pt x="8" y="110"/>
                  </a:lnTo>
                  <a:lnTo>
                    <a:pt x="10" y="110"/>
                  </a:lnTo>
                  <a:lnTo>
                    <a:pt x="11" y="109"/>
                  </a:lnTo>
                  <a:lnTo>
                    <a:pt x="14" y="109"/>
                  </a:lnTo>
                  <a:lnTo>
                    <a:pt x="16" y="108"/>
                  </a:lnTo>
                  <a:lnTo>
                    <a:pt x="17" y="107"/>
                  </a:lnTo>
                  <a:lnTo>
                    <a:pt x="17" y="106"/>
                  </a:lnTo>
                  <a:lnTo>
                    <a:pt x="17" y="105"/>
                  </a:lnTo>
                  <a:lnTo>
                    <a:pt x="16" y="102"/>
                  </a:lnTo>
                  <a:lnTo>
                    <a:pt x="15" y="101"/>
                  </a:lnTo>
                  <a:lnTo>
                    <a:pt x="13" y="99"/>
                  </a:lnTo>
                  <a:lnTo>
                    <a:pt x="8" y="96"/>
                  </a:lnTo>
                  <a:lnTo>
                    <a:pt x="8" y="94"/>
                  </a:lnTo>
                  <a:lnTo>
                    <a:pt x="7" y="93"/>
                  </a:lnTo>
                  <a:lnTo>
                    <a:pt x="7" y="90"/>
                  </a:lnTo>
                  <a:lnTo>
                    <a:pt x="6" y="89"/>
                  </a:lnTo>
                  <a:lnTo>
                    <a:pt x="3" y="85"/>
                  </a:lnTo>
                  <a:lnTo>
                    <a:pt x="2" y="82"/>
                  </a:lnTo>
                  <a:lnTo>
                    <a:pt x="0" y="80"/>
                  </a:lnTo>
                  <a:lnTo>
                    <a:pt x="2" y="76"/>
                  </a:lnTo>
                  <a:lnTo>
                    <a:pt x="4" y="69"/>
                  </a:lnTo>
                  <a:lnTo>
                    <a:pt x="4" y="68"/>
                  </a:lnTo>
                  <a:lnTo>
                    <a:pt x="4" y="66"/>
                  </a:lnTo>
                  <a:lnTo>
                    <a:pt x="3" y="60"/>
                  </a:lnTo>
                  <a:lnTo>
                    <a:pt x="3" y="59"/>
                  </a:lnTo>
                  <a:lnTo>
                    <a:pt x="17" y="57"/>
                  </a:lnTo>
                  <a:lnTo>
                    <a:pt x="19" y="56"/>
                  </a:lnTo>
                  <a:lnTo>
                    <a:pt x="19" y="55"/>
                  </a:lnTo>
                  <a:lnTo>
                    <a:pt x="20" y="51"/>
                  </a:lnTo>
                  <a:lnTo>
                    <a:pt x="21" y="49"/>
                  </a:lnTo>
                  <a:lnTo>
                    <a:pt x="22" y="48"/>
                  </a:lnTo>
                  <a:lnTo>
                    <a:pt x="23" y="47"/>
                  </a:lnTo>
                  <a:lnTo>
                    <a:pt x="24" y="46"/>
                  </a:lnTo>
                  <a:lnTo>
                    <a:pt x="25" y="44"/>
                  </a:lnTo>
                  <a:lnTo>
                    <a:pt x="23" y="40"/>
                  </a:lnTo>
                  <a:lnTo>
                    <a:pt x="23" y="35"/>
                  </a:lnTo>
                  <a:lnTo>
                    <a:pt x="22" y="33"/>
                  </a:lnTo>
                  <a:lnTo>
                    <a:pt x="21" y="32"/>
                  </a:lnTo>
                  <a:lnTo>
                    <a:pt x="20" y="31"/>
                  </a:lnTo>
                  <a:lnTo>
                    <a:pt x="19" y="31"/>
                  </a:lnTo>
                  <a:lnTo>
                    <a:pt x="17" y="30"/>
                  </a:lnTo>
                  <a:lnTo>
                    <a:pt x="17" y="27"/>
                  </a:lnTo>
                  <a:lnTo>
                    <a:pt x="16" y="26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9" y="21"/>
                  </a:lnTo>
                  <a:lnTo>
                    <a:pt x="21" y="19"/>
                  </a:lnTo>
                  <a:lnTo>
                    <a:pt x="22" y="18"/>
                  </a:lnTo>
                  <a:lnTo>
                    <a:pt x="22" y="17"/>
                  </a:lnTo>
                  <a:lnTo>
                    <a:pt x="22" y="13"/>
                  </a:lnTo>
                  <a:lnTo>
                    <a:pt x="23" y="12"/>
                  </a:lnTo>
                  <a:lnTo>
                    <a:pt x="25" y="9"/>
                  </a:lnTo>
                  <a:lnTo>
                    <a:pt x="26" y="8"/>
                  </a:lnTo>
                  <a:lnTo>
                    <a:pt x="26" y="6"/>
                  </a:lnTo>
                  <a:lnTo>
                    <a:pt x="26" y="5"/>
                  </a:lnTo>
                  <a:lnTo>
                    <a:pt x="28" y="4"/>
                  </a:lnTo>
                  <a:lnTo>
                    <a:pt x="28" y="2"/>
                  </a:lnTo>
                  <a:lnTo>
                    <a:pt x="29" y="1"/>
                  </a:lnTo>
                  <a:lnTo>
                    <a:pt x="30" y="0"/>
                  </a:lnTo>
                  <a:lnTo>
                    <a:pt x="353" y="0"/>
                  </a:lnTo>
                  <a:lnTo>
                    <a:pt x="353" y="51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78" name="Freeform 264">
              <a:extLst>
                <a:ext uri="{FF2B5EF4-FFF2-40B4-BE49-F238E27FC236}">
                  <a16:creationId xmlns:a16="http://schemas.microsoft.com/office/drawing/2014/main" id="{CD9BEB5E-F429-839B-E187-A5B3423BF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843" y="2062882"/>
              <a:ext cx="166688" cy="525463"/>
            </a:xfrm>
            <a:custGeom>
              <a:avLst/>
              <a:gdLst>
                <a:gd name="T0" fmla="*/ 102 w 105"/>
                <a:gd name="T1" fmla="*/ 2 h 331"/>
                <a:gd name="T2" fmla="*/ 102 w 105"/>
                <a:gd name="T3" fmla="*/ 18 h 331"/>
                <a:gd name="T4" fmla="*/ 101 w 105"/>
                <a:gd name="T5" fmla="*/ 34 h 331"/>
                <a:gd name="T6" fmla="*/ 102 w 105"/>
                <a:gd name="T7" fmla="*/ 41 h 331"/>
                <a:gd name="T8" fmla="*/ 100 w 105"/>
                <a:gd name="T9" fmla="*/ 50 h 331"/>
                <a:gd name="T10" fmla="*/ 97 w 105"/>
                <a:gd name="T11" fmla="*/ 56 h 331"/>
                <a:gd name="T12" fmla="*/ 98 w 105"/>
                <a:gd name="T13" fmla="*/ 60 h 331"/>
                <a:gd name="T14" fmla="*/ 97 w 105"/>
                <a:gd name="T15" fmla="*/ 64 h 331"/>
                <a:gd name="T16" fmla="*/ 98 w 105"/>
                <a:gd name="T17" fmla="*/ 68 h 331"/>
                <a:gd name="T18" fmla="*/ 97 w 105"/>
                <a:gd name="T19" fmla="*/ 71 h 331"/>
                <a:gd name="T20" fmla="*/ 97 w 105"/>
                <a:gd name="T21" fmla="*/ 75 h 331"/>
                <a:gd name="T22" fmla="*/ 97 w 105"/>
                <a:gd name="T23" fmla="*/ 76 h 331"/>
                <a:gd name="T24" fmla="*/ 89 w 105"/>
                <a:gd name="T25" fmla="*/ 77 h 331"/>
                <a:gd name="T26" fmla="*/ 75 w 105"/>
                <a:gd name="T27" fmla="*/ 68 h 331"/>
                <a:gd name="T28" fmla="*/ 64 w 105"/>
                <a:gd name="T29" fmla="*/ 69 h 331"/>
                <a:gd name="T30" fmla="*/ 56 w 105"/>
                <a:gd name="T31" fmla="*/ 83 h 331"/>
                <a:gd name="T32" fmla="*/ 56 w 105"/>
                <a:gd name="T33" fmla="*/ 92 h 331"/>
                <a:gd name="T34" fmla="*/ 56 w 105"/>
                <a:gd name="T35" fmla="*/ 111 h 331"/>
                <a:gd name="T36" fmla="*/ 56 w 105"/>
                <a:gd name="T37" fmla="*/ 119 h 331"/>
                <a:gd name="T38" fmla="*/ 55 w 105"/>
                <a:gd name="T39" fmla="*/ 127 h 331"/>
                <a:gd name="T40" fmla="*/ 59 w 105"/>
                <a:gd name="T41" fmla="*/ 126 h 331"/>
                <a:gd name="T42" fmla="*/ 69 w 105"/>
                <a:gd name="T43" fmla="*/ 130 h 331"/>
                <a:gd name="T44" fmla="*/ 71 w 105"/>
                <a:gd name="T45" fmla="*/ 129 h 331"/>
                <a:gd name="T46" fmla="*/ 72 w 105"/>
                <a:gd name="T47" fmla="*/ 123 h 331"/>
                <a:gd name="T48" fmla="*/ 74 w 105"/>
                <a:gd name="T49" fmla="*/ 127 h 331"/>
                <a:gd name="T50" fmla="*/ 74 w 105"/>
                <a:gd name="T51" fmla="*/ 131 h 331"/>
                <a:gd name="T52" fmla="*/ 74 w 105"/>
                <a:gd name="T53" fmla="*/ 136 h 331"/>
                <a:gd name="T54" fmla="*/ 72 w 105"/>
                <a:gd name="T55" fmla="*/ 138 h 331"/>
                <a:gd name="T56" fmla="*/ 62 w 105"/>
                <a:gd name="T57" fmla="*/ 139 h 331"/>
                <a:gd name="T58" fmla="*/ 49 w 105"/>
                <a:gd name="T59" fmla="*/ 157 h 331"/>
                <a:gd name="T60" fmla="*/ 58 w 105"/>
                <a:gd name="T61" fmla="*/ 169 h 331"/>
                <a:gd name="T62" fmla="*/ 89 w 105"/>
                <a:gd name="T63" fmla="*/ 163 h 331"/>
                <a:gd name="T64" fmla="*/ 85 w 105"/>
                <a:gd name="T65" fmla="*/ 180 h 331"/>
                <a:gd name="T66" fmla="*/ 84 w 105"/>
                <a:gd name="T67" fmla="*/ 204 h 331"/>
                <a:gd name="T68" fmla="*/ 79 w 105"/>
                <a:gd name="T69" fmla="*/ 217 h 331"/>
                <a:gd name="T70" fmla="*/ 71 w 105"/>
                <a:gd name="T71" fmla="*/ 234 h 331"/>
                <a:gd name="T72" fmla="*/ 67 w 105"/>
                <a:gd name="T73" fmla="*/ 257 h 331"/>
                <a:gd name="T74" fmla="*/ 66 w 105"/>
                <a:gd name="T75" fmla="*/ 277 h 331"/>
                <a:gd name="T76" fmla="*/ 59 w 105"/>
                <a:gd name="T77" fmla="*/ 294 h 331"/>
                <a:gd name="T78" fmla="*/ 53 w 105"/>
                <a:gd name="T79" fmla="*/ 322 h 331"/>
                <a:gd name="T80" fmla="*/ 48 w 105"/>
                <a:gd name="T81" fmla="*/ 331 h 331"/>
                <a:gd name="T82" fmla="*/ 43 w 105"/>
                <a:gd name="T83" fmla="*/ 310 h 331"/>
                <a:gd name="T84" fmla="*/ 32 w 105"/>
                <a:gd name="T85" fmla="*/ 277 h 331"/>
                <a:gd name="T86" fmla="*/ 21 w 105"/>
                <a:gd name="T87" fmla="*/ 246 h 331"/>
                <a:gd name="T88" fmla="*/ 9 w 105"/>
                <a:gd name="T89" fmla="*/ 209 h 331"/>
                <a:gd name="T90" fmla="*/ 7 w 105"/>
                <a:gd name="T91" fmla="*/ 173 h 331"/>
                <a:gd name="T92" fmla="*/ 22 w 105"/>
                <a:gd name="T93" fmla="*/ 153 h 331"/>
                <a:gd name="T94" fmla="*/ 32 w 105"/>
                <a:gd name="T95" fmla="*/ 119 h 331"/>
                <a:gd name="T96" fmla="*/ 46 w 105"/>
                <a:gd name="T97" fmla="*/ 75 h 331"/>
                <a:gd name="T98" fmla="*/ 52 w 105"/>
                <a:gd name="T99" fmla="*/ 39 h 331"/>
                <a:gd name="T100" fmla="*/ 61 w 105"/>
                <a:gd name="T101" fmla="*/ 34 h 331"/>
                <a:gd name="T102" fmla="*/ 62 w 105"/>
                <a:gd name="T103" fmla="*/ 18 h 331"/>
                <a:gd name="T104" fmla="*/ 70 w 105"/>
                <a:gd name="T105" fmla="*/ 17 h 331"/>
                <a:gd name="T106" fmla="*/ 76 w 105"/>
                <a:gd name="T107" fmla="*/ 16 h 331"/>
                <a:gd name="T108" fmla="*/ 89 w 105"/>
                <a:gd name="T109" fmla="*/ 17 h 331"/>
                <a:gd name="T110" fmla="*/ 96 w 105"/>
                <a:gd name="T111" fmla="*/ 1 h 331"/>
                <a:gd name="T112" fmla="*/ 100 w 105"/>
                <a:gd name="T113" fmla="*/ 3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5" h="331">
                  <a:moveTo>
                    <a:pt x="100" y="3"/>
                  </a:moveTo>
                  <a:lnTo>
                    <a:pt x="100" y="3"/>
                  </a:lnTo>
                  <a:lnTo>
                    <a:pt x="101" y="3"/>
                  </a:lnTo>
                  <a:lnTo>
                    <a:pt x="101" y="3"/>
                  </a:lnTo>
                  <a:lnTo>
                    <a:pt x="101" y="3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2" y="2"/>
                  </a:lnTo>
                  <a:lnTo>
                    <a:pt x="104" y="2"/>
                  </a:lnTo>
                  <a:lnTo>
                    <a:pt x="105" y="2"/>
                  </a:lnTo>
                  <a:lnTo>
                    <a:pt x="105" y="3"/>
                  </a:lnTo>
                  <a:lnTo>
                    <a:pt x="105" y="5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104" y="13"/>
                  </a:lnTo>
                  <a:lnTo>
                    <a:pt x="102" y="18"/>
                  </a:lnTo>
                  <a:lnTo>
                    <a:pt x="102" y="20"/>
                  </a:lnTo>
                  <a:lnTo>
                    <a:pt x="101" y="20"/>
                  </a:lnTo>
                  <a:lnTo>
                    <a:pt x="99" y="22"/>
                  </a:lnTo>
                  <a:lnTo>
                    <a:pt x="101" y="26"/>
                  </a:lnTo>
                  <a:lnTo>
                    <a:pt x="101" y="31"/>
                  </a:lnTo>
                  <a:lnTo>
                    <a:pt x="100" y="33"/>
                  </a:lnTo>
                  <a:lnTo>
                    <a:pt x="101" y="34"/>
                  </a:lnTo>
                  <a:lnTo>
                    <a:pt x="101" y="34"/>
                  </a:lnTo>
                  <a:lnTo>
                    <a:pt x="102" y="35"/>
                  </a:lnTo>
                  <a:lnTo>
                    <a:pt x="102" y="35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102" y="37"/>
                  </a:lnTo>
                  <a:lnTo>
                    <a:pt x="102" y="38"/>
                  </a:lnTo>
                  <a:lnTo>
                    <a:pt x="102" y="39"/>
                  </a:lnTo>
                  <a:lnTo>
                    <a:pt x="102" y="41"/>
                  </a:lnTo>
                  <a:lnTo>
                    <a:pt x="102" y="43"/>
                  </a:lnTo>
                  <a:lnTo>
                    <a:pt x="102" y="44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2" y="45"/>
                  </a:lnTo>
                  <a:lnTo>
                    <a:pt x="102" y="46"/>
                  </a:lnTo>
                  <a:lnTo>
                    <a:pt x="102" y="46"/>
                  </a:lnTo>
                  <a:lnTo>
                    <a:pt x="100" y="50"/>
                  </a:lnTo>
                  <a:lnTo>
                    <a:pt x="99" y="51"/>
                  </a:lnTo>
                  <a:lnTo>
                    <a:pt x="100" y="52"/>
                  </a:lnTo>
                  <a:lnTo>
                    <a:pt x="101" y="53"/>
                  </a:lnTo>
                  <a:lnTo>
                    <a:pt x="101" y="53"/>
                  </a:lnTo>
                  <a:lnTo>
                    <a:pt x="99" y="53"/>
                  </a:lnTo>
                  <a:lnTo>
                    <a:pt x="98" y="55"/>
                  </a:lnTo>
                  <a:lnTo>
                    <a:pt x="98" y="55"/>
                  </a:lnTo>
                  <a:lnTo>
                    <a:pt x="97" y="56"/>
                  </a:lnTo>
                  <a:lnTo>
                    <a:pt x="97" y="56"/>
                  </a:lnTo>
                  <a:lnTo>
                    <a:pt x="97" y="56"/>
                  </a:lnTo>
                  <a:lnTo>
                    <a:pt x="97" y="58"/>
                  </a:lnTo>
                  <a:lnTo>
                    <a:pt x="98" y="58"/>
                  </a:lnTo>
                  <a:lnTo>
                    <a:pt x="98" y="59"/>
                  </a:lnTo>
                  <a:lnTo>
                    <a:pt x="97" y="59"/>
                  </a:lnTo>
                  <a:lnTo>
                    <a:pt x="97" y="59"/>
                  </a:lnTo>
                  <a:lnTo>
                    <a:pt x="98" y="60"/>
                  </a:lnTo>
                  <a:lnTo>
                    <a:pt x="98" y="62"/>
                  </a:lnTo>
                  <a:lnTo>
                    <a:pt x="98" y="63"/>
                  </a:lnTo>
                  <a:lnTo>
                    <a:pt x="98" y="63"/>
                  </a:lnTo>
                  <a:lnTo>
                    <a:pt x="98" y="64"/>
                  </a:lnTo>
                  <a:lnTo>
                    <a:pt x="98" y="63"/>
                  </a:lnTo>
                  <a:lnTo>
                    <a:pt x="98" y="63"/>
                  </a:lnTo>
                  <a:lnTo>
                    <a:pt x="98" y="63"/>
                  </a:lnTo>
                  <a:lnTo>
                    <a:pt x="97" y="64"/>
                  </a:lnTo>
                  <a:lnTo>
                    <a:pt x="97" y="64"/>
                  </a:lnTo>
                  <a:lnTo>
                    <a:pt x="97" y="65"/>
                  </a:lnTo>
                  <a:lnTo>
                    <a:pt x="97" y="67"/>
                  </a:lnTo>
                  <a:lnTo>
                    <a:pt x="97" y="67"/>
                  </a:lnTo>
                  <a:lnTo>
                    <a:pt x="97" y="67"/>
                  </a:lnTo>
                  <a:lnTo>
                    <a:pt x="97" y="67"/>
                  </a:lnTo>
                  <a:lnTo>
                    <a:pt x="97" y="67"/>
                  </a:lnTo>
                  <a:lnTo>
                    <a:pt x="98" y="68"/>
                  </a:lnTo>
                  <a:lnTo>
                    <a:pt x="98" y="68"/>
                  </a:lnTo>
                  <a:lnTo>
                    <a:pt x="98" y="69"/>
                  </a:lnTo>
                  <a:lnTo>
                    <a:pt x="98" y="69"/>
                  </a:lnTo>
                  <a:lnTo>
                    <a:pt x="98" y="70"/>
                  </a:lnTo>
                  <a:lnTo>
                    <a:pt x="97" y="70"/>
                  </a:lnTo>
                  <a:lnTo>
                    <a:pt x="97" y="71"/>
                  </a:lnTo>
                  <a:lnTo>
                    <a:pt x="97" y="71"/>
                  </a:lnTo>
                  <a:lnTo>
                    <a:pt x="97" y="71"/>
                  </a:lnTo>
                  <a:lnTo>
                    <a:pt x="97" y="71"/>
                  </a:lnTo>
                  <a:lnTo>
                    <a:pt x="98" y="72"/>
                  </a:lnTo>
                  <a:lnTo>
                    <a:pt x="98" y="72"/>
                  </a:lnTo>
                  <a:lnTo>
                    <a:pt x="98" y="72"/>
                  </a:lnTo>
                  <a:lnTo>
                    <a:pt x="98" y="72"/>
                  </a:lnTo>
                  <a:lnTo>
                    <a:pt x="97" y="73"/>
                  </a:lnTo>
                  <a:lnTo>
                    <a:pt x="97" y="73"/>
                  </a:lnTo>
                  <a:lnTo>
                    <a:pt x="97" y="75"/>
                  </a:lnTo>
                  <a:lnTo>
                    <a:pt x="97" y="75"/>
                  </a:lnTo>
                  <a:lnTo>
                    <a:pt x="97" y="75"/>
                  </a:lnTo>
                  <a:lnTo>
                    <a:pt x="97" y="75"/>
                  </a:lnTo>
                  <a:lnTo>
                    <a:pt x="97" y="75"/>
                  </a:lnTo>
                  <a:lnTo>
                    <a:pt x="97" y="75"/>
                  </a:lnTo>
                  <a:lnTo>
                    <a:pt x="97" y="76"/>
                  </a:lnTo>
                  <a:lnTo>
                    <a:pt x="97" y="76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6" y="77"/>
                  </a:lnTo>
                  <a:lnTo>
                    <a:pt x="96" y="78"/>
                  </a:lnTo>
                  <a:lnTo>
                    <a:pt x="97" y="78"/>
                  </a:lnTo>
                  <a:lnTo>
                    <a:pt x="97" y="78"/>
                  </a:lnTo>
                  <a:lnTo>
                    <a:pt x="97" y="79"/>
                  </a:lnTo>
                  <a:lnTo>
                    <a:pt x="91" y="77"/>
                  </a:lnTo>
                  <a:lnTo>
                    <a:pt x="89" y="77"/>
                  </a:lnTo>
                  <a:lnTo>
                    <a:pt x="88" y="77"/>
                  </a:lnTo>
                  <a:lnTo>
                    <a:pt x="85" y="76"/>
                  </a:lnTo>
                  <a:lnTo>
                    <a:pt x="85" y="73"/>
                  </a:lnTo>
                  <a:lnTo>
                    <a:pt x="85" y="71"/>
                  </a:lnTo>
                  <a:lnTo>
                    <a:pt x="84" y="69"/>
                  </a:lnTo>
                  <a:lnTo>
                    <a:pt x="82" y="68"/>
                  </a:lnTo>
                  <a:lnTo>
                    <a:pt x="80" y="68"/>
                  </a:lnTo>
                  <a:lnTo>
                    <a:pt x="75" y="68"/>
                  </a:lnTo>
                  <a:lnTo>
                    <a:pt x="74" y="68"/>
                  </a:lnTo>
                  <a:lnTo>
                    <a:pt x="72" y="65"/>
                  </a:lnTo>
                  <a:lnTo>
                    <a:pt x="71" y="65"/>
                  </a:lnTo>
                  <a:lnTo>
                    <a:pt x="71" y="64"/>
                  </a:lnTo>
                  <a:lnTo>
                    <a:pt x="70" y="65"/>
                  </a:lnTo>
                  <a:lnTo>
                    <a:pt x="69" y="65"/>
                  </a:lnTo>
                  <a:lnTo>
                    <a:pt x="66" y="68"/>
                  </a:lnTo>
                  <a:lnTo>
                    <a:pt x="64" y="69"/>
                  </a:lnTo>
                  <a:lnTo>
                    <a:pt x="62" y="70"/>
                  </a:lnTo>
                  <a:lnTo>
                    <a:pt x="61" y="72"/>
                  </a:lnTo>
                  <a:lnTo>
                    <a:pt x="58" y="75"/>
                  </a:lnTo>
                  <a:lnTo>
                    <a:pt x="57" y="79"/>
                  </a:lnTo>
                  <a:lnTo>
                    <a:pt x="57" y="80"/>
                  </a:lnTo>
                  <a:lnTo>
                    <a:pt x="57" y="83"/>
                  </a:lnTo>
                  <a:lnTo>
                    <a:pt x="56" y="83"/>
                  </a:lnTo>
                  <a:lnTo>
                    <a:pt x="56" y="83"/>
                  </a:lnTo>
                  <a:lnTo>
                    <a:pt x="55" y="84"/>
                  </a:lnTo>
                  <a:lnTo>
                    <a:pt x="55" y="85"/>
                  </a:lnTo>
                  <a:lnTo>
                    <a:pt x="55" y="87"/>
                  </a:lnTo>
                  <a:lnTo>
                    <a:pt x="55" y="88"/>
                  </a:lnTo>
                  <a:lnTo>
                    <a:pt x="55" y="88"/>
                  </a:lnTo>
                  <a:lnTo>
                    <a:pt x="56" y="89"/>
                  </a:lnTo>
                  <a:lnTo>
                    <a:pt x="56" y="90"/>
                  </a:lnTo>
                  <a:lnTo>
                    <a:pt x="56" y="92"/>
                  </a:lnTo>
                  <a:lnTo>
                    <a:pt x="55" y="93"/>
                  </a:lnTo>
                  <a:lnTo>
                    <a:pt x="53" y="95"/>
                  </a:lnTo>
                  <a:lnTo>
                    <a:pt x="53" y="96"/>
                  </a:lnTo>
                  <a:lnTo>
                    <a:pt x="53" y="97"/>
                  </a:lnTo>
                  <a:lnTo>
                    <a:pt x="54" y="100"/>
                  </a:lnTo>
                  <a:lnTo>
                    <a:pt x="54" y="102"/>
                  </a:lnTo>
                  <a:lnTo>
                    <a:pt x="54" y="105"/>
                  </a:lnTo>
                  <a:lnTo>
                    <a:pt x="56" y="111"/>
                  </a:lnTo>
                  <a:lnTo>
                    <a:pt x="55" y="112"/>
                  </a:lnTo>
                  <a:lnTo>
                    <a:pt x="55" y="113"/>
                  </a:lnTo>
                  <a:lnTo>
                    <a:pt x="55" y="114"/>
                  </a:lnTo>
                  <a:lnTo>
                    <a:pt x="54" y="115"/>
                  </a:lnTo>
                  <a:lnTo>
                    <a:pt x="55" y="118"/>
                  </a:lnTo>
                  <a:lnTo>
                    <a:pt x="56" y="118"/>
                  </a:lnTo>
                  <a:lnTo>
                    <a:pt x="56" y="118"/>
                  </a:lnTo>
                  <a:lnTo>
                    <a:pt x="56" y="119"/>
                  </a:lnTo>
                  <a:lnTo>
                    <a:pt x="56" y="119"/>
                  </a:lnTo>
                  <a:lnTo>
                    <a:pt x="57" y="120"/>
                  </a:lnTo>
                  <a:lnTo>
                    <a:pt x="58" y="121"/>
                  </a:lnTo>
                  <a:lnTo>
                    <a:pt x="58" y="125"/>
                  </a:lnTo>
                  <a:lnTo>
                    <a:pt x="57" y="126"/>
                  </a:lnTo>
                  <a:lnTo>
                    <a:pt x="56" y="126"/>
                  </a:lnTo>
                  <a:lnTo>
                    <a:pt x="55" y="126"/>
                  </a:lnTo>
                  <a:lnTo>
                    <a:pt x="55" y="127"/>
                  </a:lnTo>
                  <a:lnTo>
                    <a:pt x="54" y="127"/>
                  </a:lnTo>
                  <a:lnTo>
                    <a:pt x="54" y="128"/>
                  </a:lnTo>
                  <a:lnTo>
                    <a:pt x="54" y="128"/>
                  </a:lnTo>
                  <a:lnTo>
                    <a:pt x="55" y="128"/>
                  </a:lnTo>
                  <a:lnTo>
                    <a:pt x="56" y="128"/>
                  </a:lnTo>
                  <a:lnTo>
                    <a:pt x="57" y="128"/>
                  </a:lnTo>
                  <a:lnTo>
                    <a:pt x="58" y="126"/>
                  </a:lnTo>
                  <a:lnTo>
                    <a:pt x="59" y="126"/>
                  </a:lnTo>
                  <a:lnTo>
                    <a:pt x="61" y="126"/>
                  </a:lnTo>
                  <a:lnTo>
                    <a:pt x="61" y="126"/>
                  </a:lnTo>
                  <a:lnTo>
                    <a:pt x="62" y="126"/>
                  </a:lnTo>
                  <a:lnTo>
                    <a:pt x="63" y="128"/>
                  </a:lnTo>
                  <a:lnTo>
                    <a:pt x="64" y="128"/>
                  </a:lnTo>
                  <a:lnTo>
                    <a:pt x="64" y="128"/>
                  </a:lnTo>
                  <a:lnTo>
                    <a:pt x="65" y="129"/>
                  </a:lnTo>
                  <a:lnTo>
                    <a:pt x="69" y="130"/>
                  </a:lnTo>
                  <a:lnTo>
                    <a:pt x="70" y="129"/>
                  </a:lnTo>
                  <a:lnTo>
                    <a:pt x="69" y="129"/>
                  </a:lnTo>
                  <a:lnTo>
                    <a:pt x="69" y="129"/>
                  </a:lnTo>
                  <a:lnTo>
                    <a:pt x="69" y="128"/>
                  </a:lnTo>
                  <a:lnTo>
                    <a:pt x="70" y="128"/>
                  </a:lnTo>
                  <a:lnTo>
                    <a:pt x="70" y="128"/>
                  </a:lnTo>
                  <a:lnTo>
                    <a:pt x="71" y="129"/>
                  </a:lnTo>
                  <a:lnTo>
                    <a:pt x="71" y="129"/>
                  </a:lnTo>
                  <a:lnTo>
                    <a:pt x="71" y="128"/>
                  </a:lnTo>
                  <a:lnTo>
                    <a:pt x="71" y="127"/>
                  </a:lnTo>
                  <a:lnTo>
                    <a:pt x="71" y="126"/>
                  </a:lnTo>
                  <a:lnTo>
                    <a:pt x="71" y="125"/>
                  </a:lnTo>
                  <a:lnTo>
                    <a:pt x="71" y="125"/>
                  </a:lnTo>
                  <a:lnTo>
                    <a:pt x="71" y="123"/>
                  </a:lnTo>
                  <a:lnTo>
                    <a:pt x="71" y="123"/>
                  </a:lnTo>
                  <a:lnTo>
                    <a:pt x="72" y="123"/>
                  </a:lnTo>
                  <a:lnTo>
                    <a:pt x="72" y="125"/>
                  </a:lnTo>
                  <a:lnTo>
                    <a:pt x="72" y="126"/>
                  </a:lnTo>
                  <a:lnTo>
                    <a:pt x="72" y="126"/>
                  </a:lnTo>
                  <a:lnTo>
                    <a:pt x="73" y="127"/>
                  </a:lnTo>
                  <a:lnTo>
                    <a:pt x="73" y="127"/>
                  </a:lnTo>
                  <a:lnTo>
                    <a:pt x="74" y="127"/>
                  </a:lnTo>
                  <a:lnTo>
                    <a:pt x="74" y="127"/>
                  </a:lnTo>
                  <a:lnTo>
                    <a:pt x="74" y="127"/>
                  </a:lnTo>
                  <a:lnTo>
                    <a:pt x="74" y="128"/>
                  </a:lnTo>
                  <a:lnTo>
                    <a:pt x="74" y="128"/>
                  </a:lnTo>
                  <a:lnTo>
                    <a:pt x="74" y="128"/>
                  </a:lnTo>
                  <a:lnTo>
                    <a:pt x="75" y="128"/>
                  </a:lnTo>
                  <a:lnTo>
                    <a:pt x="74" y="129"/>
                  </a:lnTo>
                  <a:lnTo>
                    <a:pt x="74" y="129"/>
                  </a:lnTo>
                  <a:lnTo>
                    <a:pt x="74" y="130"/>
                  </a:lnTo>
                  <a:lnTo>
                    <a:pt x="74" y="131"/>
                  </a:lnTo>
                  <a:lnTo>
                    <a:pt x="75" y="131"/>
                  </a:lnTo>
                  <a:lnTo>
                    <a:pt x="74" y="131"/>
                  </a:lnTo>
                  <a:lnTo>
                    <a:pt x="74" y="132"/>
                  </a:lnTo>
                  <a:lnTo>
                    <a:pt x="74" y="134"/>
                  </a:lnTo>
                  <a:lnTo>
                    <a:pt x="74" y="134"/>
                  </a:lnTo>
                  <a:lnTo>
                    <a:pt x="75" y="135"/>
                  </a:lnTo>
                  <a:lnTo>
                    <a:pt x="74" y="136"/>
                  </a:lnTo>
                  <a:lnTo>
                    <a:pt x="74" y="136"/>
                  </a:lnTo>
                  <a:lnTo>
                    <a:pt x="74" y="137"/>
                  </a:lnTo>
                  <a:lnTo>
                    <a:pt x="73" y="137"/>
                  </a:lnTo>
                  <a:lnTo>
                    <a:pt x="73" y="138"/>
                  </a:lnTo>
                  <a:lnTo>
                    <a:pt x="73" y="138"/>
                  </a:lnTo>
                  <a:lnTo>
                    <a:pt x="72" y="138"/>
                  </a:lnTo>
                  <a:lnTo>
                    <a:pt x="72" y="138"/>
                  </a:lnTo>
                  <a:lnTo>
                    <a:pt x="72" y="137"/>
                  </a:lnTo>
                  <a:lnTo>
                    <a:pt x="72" y="138"/>
                  </a:lnTo>
                  <a:lnTo>
                    <a:pt x="71" y="137"/>
                  </a:lnTo>
                  <a:lnTo>
                    <a:pt x="69" y="137"/>
                  </a:lnTo>
                  <a:lnTo>
                    <a:pt x="67" y="136"/>
                  </a:lnTo>
                  <a:lnTo>
                    <a:pt x="66" y="136"/>
                  </a:lnTo>
                  <a:lnTo>
                    <a:pt x="66" y="136"/>
                  </a:lnTo>
                  <a:lnTo>
                    <a:pt x="65" y="136"/>
                  </a:lnTo>
                  <a:lnTo>
                    <a:pt x="64" y="137"/>
                  </a:lnTo>
                  <a:lnTo>
                    <a:pt x="62" y="139"/>
                  </a:lnTo>
                  <a:lnTo>
                    <a:pt x="59" y="142"/>
                  </a:lnTo>
                  <a:lnTo>
                    <a:pt x="54" y="145"/>
                  </a:lnTo>
                  <a:lnTo>
                    <a:pt x="52" y="147"/>
                  </a:lnTo>
                  <a:lnTo>
                    <a:pt x="52" y="147"/>
                  </a:lnTo>
                  <a:lnTo>
                    <a:pt x="50" y="150"/>
                  </a:lnTo>
                  <a:lnTo>
                    <a:pt x="50" y="152"/>
                  </a:lnTo>
                  <a:lnTo>
                    <a:pt x="50" y="154"/>
                  </a:lnTo>
                  <a:lnTo>
                    <a:pt x="49" y="157"/>
                  </a:lnTo>
                  <a:lnTo>
                    <a:pt x="47" y="163"/>
                  </a:lnTo>
                  <a:lnTo>
                    <a:pt x="46" y="165"/>
                  </a:lnTo>
                  <a:lnTo>
                    <a:pt x="46" y="169"/>
                  </a:lnTo>
                  <a:lnTo>
                    <a:pt x="48" y="170"/>
                  </a:lnTo>
                  <a:lnTo>
                    <a:pt x="50" y="170"/>
                  </a:lnTo>
                  <a:lnTo>
                    <a:pt x="52" y="170"/>
                  </a:lnTo>
                  <a:lnTo>
                    <a:pt x="54" y="169"/>
                  </a:lnTo>
                  <a:lnTo>
                    <a:pt x="58" y="169"/>
                  </a:lnTo>
                  <a:lnTo>
                    <a:pt x="67" y="169"/>
                  </a:lnTo>
                  <a:lnTo>
                    <a:pt x="72" y="167"/>
                  </a:lnTo>
                  <a:lnTo>
                    <a:pt x="80" y="160"/>
                  </a:lnTo>
                  <a:lnTo>
                    <a:pt x="84" y="157"/>
                  </a:lnTo>
                  <a:lnTo>
                    <a:pt x="89" y="157"/>
                  </a:lnTo>
                  <a:lnTo>
                    <a:pt x="89" y="157"/>
                  </a:lnTo>
                  <a:lnTo>
                    <a:pt x="89" y="162"/>
                  </a:lnTo>
                  <a:lnTo>
                    <a:pt x="89" y="163"/>
                  </a:lnTo>
                  <a:lnTo>
                    <a:pt x="89" y="165"/>
                  </a:lnTo>
                  <a:lnTo>
                    <a:pt x="88" y="169"/>
                  </a:lnTo>
                  <a:lnTo>
                    <a:pt x="87" y="171"/>
                  </a:lnTo>
                  <a:lnTo>
                    <a:pt x="87" y="172"/>
                  </a:lnTo>
                  <a:lnTo>
                    <a:pt x="87" y="173"/>
                  </a:lnTo>
                  <a:lnTo>
                    <a:pt x="85" y="176"/>
                  </a:lnTo>
                  <a:lnTo>
                    <a:pt x="84" y="178"/>
                  </a:lnTo>
                  <a:lnTo>
                    <a:pt x="85" y="180"/>
                  </a:lnTo>
                  <a:lnTo>
                    <a:pt x="85" y="182"/>
                  </a:lnTo>
                  <a:lnTo>
                    <a:pt x="87" y="185"/>
                  </a:lnTo>
                  <a:lnTo>
                    <a:pt x="88" y="187"/>
                  </a:lnTo>
                  <a:lnTo>
                    <a:pt x="88" y="189"/>
                  </a:lnTo>
                  <a:lnTo>
                    <a:pt x="88" y="192"/>
                  </a:lnTo>
                  <a:lnTo>
                    <a:pt x="84" y="198"/>
                  </a:lnTo>
                  <a:lnTo>
                    <a:pt x="84" y="201"/>
                  </a:lnTo>
                  <a:lnTo>
                    <a:pt x="84" y="204"/>
                  </a:lnTo>
                  <a:lnTo>
                    <a:pt x="83" y="205"/>
                  </a:lnTo>
                  <a:lnTo>
                    <a:pt x="81" y="207"/>
                  </a:lnTo>
                  <a:lnTo>
                    <a:pt x="80" y="207"/>
                  </a:lnTo>
                  <a:lnTo>
                    <a:pt x="79" y="210"/>
                  </a:lnTo>
                  <a:lnTo>
                    <a:pt x="79" y="212"/>
                  </a:lnTo>
                  <a:lnTo>
                    <a:pt x="79" y="214"/>
                  </a:lnTo>
                  <a:lnTo>
                    <a:pt x="79" y="215"/>
                  </a:lnTo>
                  <a:lnTo>
                    <a:pt x="79" y="217"/>
                  </a:lnTo>
                  <a:lnTo>
                    <a:pt x="78" y="218"/>
                  </a:lnTo>
                  <a:lnTo>
                    <a:pt x="76" y="219"/>
                  </a:lnTo>
                  <a:lnTo>
                    <a:pt x="76" y="220"/>
                  </a:lnTo>
                  <a:lnTo>
                    <a:pt x="75" y="220"/>
                  </a:lnTo>
                  <a:lnTo>
                    <a:pt x="75" y="222"/>
                  </a:lnTo>
                  <a:lnTo>
                    <a:pt x="75" y="224"/>
                  </a:lnTo>
                  <a:lnTo>
                    <a:pt x="75" y="224"/>
                  </a:lnTo>
                  <a:lnTo>
                    <a:pt x="71" y="234"/>
                  </a:lnTo>
                  <a:lnTo>
                    <a:pt x="67" y="244"/>
                  </a:lnTo>
                  <a:lnTo>
                    <a:pt x="67" y="246"/>
                  </a:lnTo>
                  <a:lnTo>
                    <a:pt x="65" y="249"/>
                  </a:lnTo>
                  <a:lnTo>
                    <a:pt x="65" y="252"/>
                  </a:lnTo>
                  <a:lnTo>
                    <a:pt x="66" y="253"/>
                  </a:lnTo>
                  <a:lnTo>
                    <a:pt x="67" y="254"/>
                  </a:lnTo>
                  <a:lnTo>
                    <a:pt x="67" y="256"/>
                  </a:lnTo>
                  <a:lnTo>
                    <a:pt x="67" y="257"/>
                  </a:lnTo>
                  <a:lnTo>
                    <a:pt x="66" y="257"/>
                  </a:lnTo>
                  <a:lnTo>
                    <a:pt x="66" y="259"/>
                  </a:lnTo>
                  <a:lnTo>
                    <a:pt x="66" y="260"/>
                  </a:lnTo>
                  <a:lnTo>
                    <a:pt x="65" y="264"/>
                  </a:lnTo>
                  <a:lnTo>
                    <a:pt x="65" y="265"/>
                  </a:lnTo>
                  <a:lnTo>
                    <a:pt x="64" y="269"/>
                  </a:lnTo>
                  <a:lnTo>
                    <a:pt x="66" y="273"/>
                  </a:lnTo>
                  <a:lnTo>
                    <a:pt x="66" y="277"/>
                  </a:lnTo>
                  <a:lnTo>
                    <a:pt x="65" y="279"/>
                  </a:lnTo>
                  <a:lnTo>
                    <a:pt x="62" y="284"/>
                  </a:lnTo>
                  <a:lnTo>
                    <a:pt x="61" y="287"/>
                  </a:lnTo>
                  <a:lnTo>
                    <a:pt x="61" y="288"/>
                  </a:lnTo>
                  <a:lnTo>
                    <a:pt x="61" y="289"/>
                  </a:lnTo>
                  <a:lnTo>
                    <a:pt x="61" y="290"/>
                  </a:lnTo>
                  <a:lnTo>
                    <a:pt x="59" y="290"/>
                  </a:lnTo>
                  <a:lnTo>
                    <a:pt x="59" y="294"/>
                  </a:lnTo>
                  <a:lnTo>
                    <a:pt x="59" y="298"/>
                  </a:lnTo>
                  <a:lnTo>
                    <a:pt x="59" y="301"/>
                  </a:lnTo>
                  <a:lnTo>
                    <a:pt x="55" y="310"/>
                  </a:lnTo>
                  <a:lnTo>
                    <a:pt x="55" y="312"/>
                  </a:lnTo>
                  <a:lnTo>
                    <a:pt x="55" y="316"/>
                  </a:lnTo>
                  <a:lnTo>
                    <a:pt x="54" y="319"/>
                  </a:lnTo>
                  <a:lnTo>
                    <a:pt x="53" y="321"/>
                  </a:lnTo>
                  <a:lnTo>
                    <a:pt x="53" y="322"/>
                  </a:lnTo>
                  <a:lnTo>
                    <a:pt x="52" y="324"/>
                  </a:lnTo>
                  <a:lnTo>
                    <a:pt x="52" y="326"/>
                  </a:lnTo>
                  <a:lnTo>
                    <a:pt x="52" y="327"/>
                  </a:lnTo>
                  <a:lnTo>
                    <a:pt x="50" y="329"/>
                  </a:lnTo>
                  <a:lnTo>
                    <a:pt x="49" y="329"/>
                  </a:lnTo>
                  <a:lnTo>
                    <a:pt x="49" y="330"/>
                  </a:lnTo>
                  <a:lnTo>
                    <a:pt x="49" y="330"/>
                  </a:lnTo>
                  <a:lnTo>
                    <a:pt x="48" y="331"/>
                  </a:lnTo>
                  <a:lnTo>
                    <a:pt x="48" y="331"/>
                  </a:lnTo>
                  <a:lnTo>
                    <a:pt x="47" y="331"/>
                  </a:lnTo>
                  <a:lnTo>
                    <a:pt x="47" y="331"/>
                  </a:lnTo>
                  <a:lnTo>
                    <a:pt x="46" y="330"/>
                  </a:lnTo>
                  <a:lnTo>
                    <a:pt x="45" y="326"/>
                  </a:lnTo>
                  <a:lnTo>
                    <a:pt x="44" y="324"/>
                  </a:lnTo>
                  <a:lnTo>
                    <a:pt x="44" y="318"/>
                  </a:lnTo>
                  <a:lnTo>
                    <a:pt x="43" y="310"/>
                  </a:lnTo>
                  <a:lnTo>
                    <a:pt x="39" y="302"/>
                  </a:lnTo>
                  <a:lnTo>
                    <a:pt x="36" y="293"/>
                  </a:lnTo>
                  <a:lnTo>
                    <a:pt x="36" y="287"/>
                  </a:lnTo>
                  <a:lnTo>
                    <a:pt x="36" y="287"/>
                  </a:lnTo>
                  <a:lnTo>
                    <a:pt x="36" y="287"/>
                  </a:lnTo>
                  <a:lnTo>
                    <a:pt x="36" y="286"/>
                  </a:lnTo>
                  <a:lnTo>
                    <a:pt x="36" y="286"/>
                  </a:lnTo>
                  <a:lnTo>
                    <a:pt x="32" y="277"/>
                  </a:lnTo>
                  <a:lnTo>
                    <a:pt x="28" y="264"/>
                  </a:lnTo>
                  <a:lnTo>
                    <a:pt x="26" y="257"/>
                  </a:lnTo>
                  <a:lnTo>
                    <a:pt x="24" y="256"/>
                  </a:lnTo>
                  <a:lnTo>
                    <a:pt x="21" y="253"/>
                  </a:lnTo>
                  <a:lnTo>
                    <a:pt x="20" y="252"/>
                  </a:lnTo>
                  <a:lnTo>
                    <a:pt x="20" y="251"/>
                  </a:lnTo>
                  <a:lnTo>
                    <a:pt x="20" y="249"/>
                  </a:lnTo>
                  <a:lnTo>
                    <a:pt x="21" y="246"/>
                  </a:lnTo>
                  <a:lnTo>
                    <a:pt x="21" y="245"/>
                  </a:lnTo>
                  <a:lnTo>
                    <a:pt x="20" y="244"/>
                  </a:lnTo>
                  <a:lnTo>
                    <a:pt x="19" y="243"/>
                  </a:lnTo>
                  <a:lnTo>
                    <a:pt x="19" y="242"/>
                  </a:lnTo>
                  <a:lnTo>
                    <a:pt x="19" y="238"/>
                  </a:lnTo>
                  <a:lnTo>
                    <a:pt x="16" y="230"/>
                  </a:lnTo>
                  <a:lnTo>
                    <a:pt x="12" y="219"/>
                  </a:lnTo>
                  <a:lnTo>
                    <a:pt x="9" y="209"/>
                  </a:lnTo>
                  <a:lnTo>
                    <a:pt x="5" y="201"/>
                  </a:lnTo>
                  <a:lnTo>
                    <a:pt x="3" y="194"/>
                  </a:lnTo>
                  <a:lnTo>
                    <a:pt x="1" y="185"/>
                  </a:lnTo>
                  <a:lnTo>
                    <a:pt x="0" y="182"/>
                  </a:lnTo>
                  <a:lnTo>
                    <a:pt x="1" y="181"/>
                  </a:lnTo>
                  <a:lnTo>
                    <a:pt x="4" y="178"/>
                  </a:lnTo>
                  <a:lnTo>
                    <a:pt x="7" y="176"/>
                  </a:lnTo>
                  <a:lnTo>
                    <a:pt x="7" y="173"/>
                  </a:lnTo>
                  <a:lnTo>
                    <a:pt x="6" y="171"/>
                  </a:lnTo>
                  <a:lnTo>
                    <a:pt x="6" y="169"/>
                  </a:lnTo>
                  <a:lnTo>
                    <a:pt x="9" y="167"/>
                  </a:lnTo>
                  <a:lnTo>
                    <a:pt x="16" y="157"/>
                  </a:lnTo>
                  <a:lnTo>
                    <a:pt x="18" y="157"/>
                  </a:lnTo>
                  <a:lnTo>
                    <a:pt x="18" y="157"/>
                  </a:lnTo>
                  <a:lnTo>
                    <a:pt x="20" y="155"/>
                  </a:lnTo>
                  <a:lnTo>
                    <a:pt x="22" y="153"/>
                  </a:lnTo>
                  <a:lnTo>
                    <a:pt x="20" y="152"/>
                  </a:lnTo>
                  <a:lnTo>
                    <a:pt x="16" y="150"/>
                  </a:lnTo>
                  <a:lnTo>
                    <a:pt x="18" y="148"/>
                  </a:lnTo>
                  <a:lnTo>
                    <a:pt x="19" y="145"/>
                  </a:lnTo>
                  <a:lnTo>
                    <a:pt x="26" y="134"/>
                  </a:lnTo>
                  <a:lnTo>
                    <a:pt x="27" y="134"/>
                  </a:lnTo>
                  <a:lnTo>
                    <a:pt x="30" y="123"/>
                  </a:lnTo>
                  <a:lnTo>
                    <a:pt x="32" y="119"/>
                  </a:lnTo>
                  <a:lnTo>
                    <a:pt x="33" y="117"/>
                  </a:lnTo>
                  <a:lnTo>
                    <a:pt x="36" y="110"/>
                  </a:lnTo>
                  <a:lnTo>
                    <a:pt x="36" y="109"/>
                  </a:lnTo>
                  <a:lnTo>
                    <a:pt x="36" y="108"/>
                  </a:lnTo>
                  <a:lnTo>
                    <a:pt x="36" y="108"/>
                  </a:lnTo>
                  <a:lnTo>
                    <a:pt x="37" y="106"/>
                  </a:lnTo>
                  <a:lnTo>
                    <a:pt x="44" y="88"/>
                  </a:lnTo>
                  <a:lnTo>
                    <a:pt x="46" y="75"/>
                  </a:lnTo>
                  <a:lnTo>
                    <a:pt x="48" y="63"/>
                  </a:lnTo>
                  <a:lnTo>
                    <a:pt x="48" y="62"/>
                  </a:lnTo>
                  <a:lnTo>
                    <a:pt x="49" y="59"/>
                  </a:lnTo>
                  <a:lnTo>
                    <a:pt x="49" y="58"/>
                  </a:lnTo>
                  <a:lnTo>
                    <a:pt x="49" y="56"/>
                  </a:lnTo>
                  <a:lnTo>
                    <a:pt x="50" y="48"/>
                  </a:lnTo>
                  <a:lnTo>
                    <a:pt x="52" y="41"/>
                  </a:lnTo>
                  <a:lnTo>
                    <a:pt x="52" y="39"/>
                  </a:lnTo>
                  <a:lnTo>
                    <a:pt x="53" y="38"/>
                  </a:lnTo>
                  <a:lnTo>
                    <a:pt x="54" y="38"/>
                  </a:lnTo>
                  <a:lnTo>
                    <a:pt x="56" y="39"/>
                  </a:lnTo>
                  <a:lnTo>
                    <a:pt x="57" y="39"/>
                  </a:lnTo>
                  <a:lnTo>
                    <a:pt x="57" y="39"/>
                  </a:lnTo>
                  <a:lnTo>
                    <a:pt x="59" y="37"/>
                  </a:lnTo>
                  <a:lnTo>
                    <a:pt x="61" y="36"/>
                  </a:lnTo>
                  <a:lnTo>
                    <a:pt x="61" y="34"/>
                  </a:lnTo>
                  <a:lnTo>
                    <a:pt x="62" y="33"/>
                  </a:lnTo>
                  <a:lnTo>
                    <a:pt x="61" y="31"/>
                  </a:lnTo>
                  <a:lnTo>
                    <a:pt x="61" y="31"/>
                  </a:lnTo>
                  <a:lnTo>
                    <a:pt x="61" y="30"/>
                  </a:lnTo>
                  <a:lnTo>
                    <a:pt x="61" y="25"/>
                  </a:lnTo>
                  <a:lnTo>
                    <a:pt x="62" y="21"/>
                  </a:lnTo>
                  <a:lnTo>
                    <a:pt x="63" y="20"/>
                  </a:lnTo>
                  <a:lnTo>
                    <a:pt x="62" y="18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3" y="17"/>
                  </a:lnTo>
                  <a:lnTo>
                    <a:pt x="69" y="17"/>
                  </a:lnTo>
                  <a:lnTo>
                    <a:pt x="70" y="17"/>
                  </a:lnTo>
                  <a:lnTo>
                    <a:pt x="70" y="16"/>
                  </a:lnTo>
                  <a:lnTo>
                    <a:pt x="71" y="16"/>
                  </a:lnTo>
                  <a:lnTo>
                    <a:pt x="71" y="16"/>
                  </a:lnTo>
                  <a:lnTo>
                    <a:pt x="72" y="17"/>
                  </a:lnTo>
                  <a:lnTo>
                    <a:pt x="73" y="17"/>
                  </a:lnTo>
                  <a:lnTo>
                    <a:pt x="75" y="16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78" y="16"/>
                  </a:lnTo>
                  <a:lnTo>
                    <a:pt x="78" y="17"/>
                  </a:lnTo>
                  <a:lnTo>
                    <a:pt x="79" y="17"/>
                  </a:lnTo>
                  <a:lnTo>
                    <a:pt x="79" y="18"/>
                  </a:lnTo>
                  <a:lnTo>
                    <a:pt x="80" y="19"/>
                  </a:lnTo>
                  <a:lnTo>
                    <a:pt x="81" y="19"/>
                  </a:lnTo>
                  <a:lnTo>
                    <a:pt x="85" y="18"/>
                  </a:lnTo>
                  <a:lnTo>
                    <a:pt x="89" y="17"/>
                  </a:lnTo>
                  <a:lnTo>
                    <a:pt x="91" y="17"/>
                  </a:lnTo>
                  <a:lnTo>
                    <a:pt x="91" y="16"/>
                  </a:lnTo>
                  <a:lnTo>
                    <a:pt x="92" y="12"/>
                  </a:lnTo>
                  <a:lnTo>
                    <a:pt x="93" y="11"/>
                  </a:lnTo>
                  <a:lnTo>
                    <a:pt x="93" y="9"/>
                  </a:lnTo>
                  <a:lnTo>
                    <a:pt x="93" y="4"/>
                  </a:lnTo>
                  <a:lnTo>
                    <a:pt x="95" y="3"/>
                  </a:lnTo>
                  <a:lnTo>
                    <a:pt x="96" y="1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7" y="0"/>
                  </a:lnTo>
                  <a:lnTo>
                    <a:pt x="98" y="0"/>
                  </a:lnTo>
                  <a:lnTo>
                    <a:pt x="99" y="2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0" y="3"/>
                  </a:lnTo>
                  <a:lnTo>
                    <a:pt x="100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79" name="Freeform 265">
              <a:extLst>
                <a:ext uri="{FF2B5EF4-FFF2-40B4-BE49-F238E27FC236}">
                  <a16:creationId xmlns:a16="http://schemas.microsoft.com/office/drawing/2014/main" id="{413ADBCF-DC93-D8F2-AA6F-B144C76559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2493" y="2164482"/>
              <a:ext cx="161925" cy="187325"/>
            </a:xfrm>
            <a:custGeom>
              <a:avLst/>
              <a:gdLst>
                <a:gd name="T0" fmla="*/ 1 w 102"/>
                <a:gd name="T1" fmla="*/ 113 h 118"/>
                <a:gd name="T2" fmla="*/ 6 w 102"/>
                <a:gd name="T3" fmla="*/ 104 h 118"/>
                <a:gd name="T4" fmla="*/ 18 w 102"/>
                <a:gd name="T5" fmla="*/ 90 h 118"/>
                <a:gd name="T6" fmla="*/ 26 w 102"/>
                <a:gd name="T7" fmla="*/ 89 h 118"/>
                <a:gd name="T8" fmla="*/ 20 w 102"/>
                <a:gd name="T9" fmla="*/ 93 h 118"/>
                <a:gd name="T10" fmla="*/ 11 w 102"/>
                <a:gd name="T11" fmla="*/ 109 h 118"/>
                <a:gd name="T12" fmla="*/ 78 w 102"/>
                <a:gd name="T13" fmla="*/ 4 h 118"/>
                <a:gd name="T14" fmla="*/ 88 w 102"/>
                <a:gd name="T15" fmla="*/ 5 h 118"/>
                <a:gd name="T16" fmla="*/ 92 w 102"/>
                <a:gd name="T17" fmla="*/ 13 h 118"/>
                <a:gd name="T18" fmla="*/ 101 w 102"/>
                <a:gd name="T19" fmla="*/ 15 h 118"/>
                <a:gd name="T20" fmla="*/ 101 w 102"/>
                <a:gd name="T21" fmla="*/ 16 h 118"/>
                <a:gd name="T22" fmla="*/ 101 w 102"/>
                <a:gd name="T23" fmla="*/ 21 h 118"/>
                <a:gd name="T24" fmla="*/ 102 w 102"/>
                <a:gd name="T25" fmla="*/ 26 h 118"/>
                <a:gd name="T26" fmla="*/ 101 w 102"/>
                <a:gd name="T27" fmla="*/ 28 h 118"/>
                <a:gd name="T28" fmla="*/ 101 w 102"/>
                <a:gd name="T29" fmla="*/ 34 h 118"/>
                <a:gd name="T30" fmla="*/ 100 w 102"/>
                <a:gd name="T31" fmla="*/ 37 h 118"/>
                <a:gd name="T32" fmla="*/ 100 w 102"/>
                <a:gd name="T33" fmla="*/ 41 h 118"/>
                <a:gd name="T34" fmla="*/ 99 w 102"/>
                <a:gd name="T35" fmla="*/ 50 h 118"/>
                <a:gd name="T36" fmla="*/ 100 w 102"/>
                <a:gd name="T37" fmla="*/ 54 h 118"/>
                <a:gd name="T38" fmla="*/ 99 w 102"/>
                <a:gd name="T39" fmla="*/ 55 h 118"/>
                <a:gd name="T40" fmla="*/ 100 w 102"/>
                <a:gd name="T41" fmla="*/ 65 h 118"/>
                <a:gd name="T42" fmla="*/ 95 w 102"/>
                <a:gd name="T43" fmla="*/ 80 h 118"/>
                <a:gd name="T44" fmla="*/ 93 w 102"/>
                <a:gd name="T45" fmla="*/ 93 h 118"/>
                <a:gd name="T46" fmla="*/ 84 w 102"/>
                <a:gd name="T47" fmla="*/ 96 h 118"/>
                <a:gd name="T48" fmla="*/ 58 w 102"/>
                <a:gd name="T49" fmla="*/ 105 h 118"/>
                <a:gd name="T50" fmla="*/ 50 w 102"/>
                <a:gd name="T51" fmla="*/ 105 h 118"/>
                <a:gd name="T52" fmla="*/ 54 w 102"/>
                <a:gd name="T53" fmla="*/ 90 h 118"/>
                <a:gd name="T54" fmla="*/ 56 w 102"/>
                <a:gd name="T55" fmla="*/ 83 h 118"/>
                <a:gd name="T56" fmla="*/ 68 w 102"/>
                <a:gd name="T57" fmla="*/ 73 h 118"/>
                <a:gd name="T58" fmla="*/ 71 w 102"/>
                <a:gd name="T59" fmla="*/ 72 h 118"/>
                <a:gd name="T60" fmla="*/ 76 w 102"/>
                <a:gd name="T61" fmla="*/ 73 h 118"/>
                <a:gd name="T62" fmla="*/ 77 w 102"/>
                <a:gd name="T63" fmla="*/ 74 h 118"/>
                <a:gd name="T64" fmla="*/ 78 w 102"/>
                <a:gd name="T65" fmla="*/ 72 h 118"/>
                <a:gd name="T66" fmla="*/ 78 w 102"/>
                <a:gd name="T67" fmla="*/ 68 h 118"/>
                <a:gd name="T68" fmla="*/ 78 w 102"/>
                <a:gd name="T69" fmla="*/ 66 h 118"/>
                <a:gd name="T70" fmla="*/ 78 w 102"/>
                <a:gd name="T71" fmla="*/ 64 h 118"/>
                <a:gd name="T72" fmla="*/ 78 w 102"/>
                <a:gd name="T73" fmla="*/ 63 h 118"/>
                <a:gd name="T74" fmla="*/ 76 w 102"/>
                <a:gd name="T75" fmla="*/ 62 h 118"/>
                <a:gd name="T76" fmla="*/ 75 w 102"/>
                <a:gd name="T77" fmla="*/ 59 h 118"/>
                <a:gd name="T78" fmla="*/ 75 w 102"/>
                <a:gd name="T79" fmla="*/ 62 h 118"/>
                <a:gd name="T80" fmla="*/ 75 w 102"/>
                <a:gd name="T81" fmla="*/ 65 h 118"/>
                <a:gd name="T82" fmla="*/ 73 w 102"/>
                <a:gd name="T83" fmla="*/ 65 h 118"/>
                <a:gd name="T84" fmla="*/ 69 w 102"/>
                <a:gd name="T85" fmla="*/ 65 h 118"/>
                <a:gd name="T86" fmla="*/ 66 w 102"/>
                <a:gd name="T87" fmla="*/ 62 h 118"/>
                <a:gd name="T88" fmla="*/ 62 w 102"/>
                <a:gd name="T89" fmla="*/ 62 h 118"/>
                <a:gd name="T90" fmla="*/ 58 w 102"/>
                <a:gd name="T91" fmla="*/ 64 h 118"/>
                <a:gd name="T92" fmla="*/ 59 w 102"/>
                <a:gd name="T93" fmla="*/ 62 h 118"/>
                <a:gd name="T94" fmla="*/ 62 w 102"/>
                <a:gd name="T95" fmla="*/ 57 h 118"/>
                <a:gd name="T96" fmla="*/ 60 w 102"/>
                <a:gd name="T97" fmla="*/ 54 h 118"/>
                <a:gd name="T98" fmla="*/ 59 w 102"/>
                <a:gd name="T99" fmla="*/ 50 h 118"/>
                <a:gd name="T100" fmla="*/ 58 w 102"/>
                <a:gd name="T101" fmla="*/ 41 h 118"/>
                <a:gd name="T102" fmla="*/ 57 w 102"/>
                <a:gd name="T103" fmla="*/ 32 h 118"/>
                <a:gd name="T104" fmla="*/ 60 w 102"/>
                <a:gd name="T105" fmla="*/ 26 h 118"/>
                <a:gd name="T106" fmla="*/ 59 w 102"/>
                <a:gd name="T107" fmla="*/ 23 h 118"/>
                <a:gd name="T108" fmla="*/ 60 w 102"/>
                <a:gd name="T109" fmla="*/ 19 h 118"/>
                <a:gd name="T110" fmla="*/ 62 w 102"/>
                <a:gd name="T111" fmla="*/ 11 h 118"/>
                <a:gd name="T112" fmla="*/ 70 w 102"/>
                <a:gd name="T113" fmla="*/ 4 h 118"/>
                <a:gd name="T114" fmla="*/ 75 w 102"/>
                <a:gd name="T115" fmla="*/ 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2" h="118">
                  <a:moveTo>
                    <a:pt x="5" y="117"/>
                  </a:moveTo>
                  <a:lnTo>
                    <a:pt x="4" y="118"/>
                  </a:lnTo>
                  <a:lnTo>
                    <a:pt x="2" y="114"/>
                  </a:lnTo>
                  <a:lnTo>
                    <a:pt x="1" y="113"/>
                  </a:lnTo>
                  <a:lnTo>
                    <a:pt x="0" y="109"/>
                  </a:lnTo>
                  <a:lnTo>
                    <a:pt x="1" y="108"/>
                  </a:lnTo>
                  <a:lnTo>
                    <a:pt x="2" y="106"/>
                  </a:lnTo>
                  <a:lnTo>
                    <a:pt x="6" y="104"/>
                  </a:lnTo>
                  <a:lnTo>
                    <a:pt x="7" y="100"/>
                  </a:lnTo>
                  <a:lnTo>
                    <a:pt x="10" y="98"/>
                  </a:lnTo>
                  <a:lnTo>
                    <a:pt x="13" y="96"/>
                  </a:lnTo>
                  <a:lnTo>
                    <a:pt x="18" y="90"/>
                  </a:lnTo>
                  <a:lnTo>
                    <a:pt x="20" y="86"/>
                  </a:lnTo>
                  <a:lnTo>
                    <a:pt x="20" y="86"/>
                  </a:lnTo>
                  <a:lnTo>
                    <a:pt x="24" y="88"/>
                  </a:lnTo>
                  <a:lnTo>
                    <a:pt x="26" y="89"/>
                  </a:lnTo>
                  <a:lnTo>
                    <a:pt x="24" y="91"/>
                  </a:lnTo>
                  <a:lnTo>
                    <a:pt x="22" y="93"/>
                  </a:lnTo>
                  <a:lnTo>
                    <a:pt x="22" y="93"/>
                  </a:lnTo>
                  <a:lnTo>
                    <a:pt x="20" y="93"/>
                  </a:lnTo>
                  <a:lnTo>
                    <a:pt x="13" y="103"/>
                  </a:lnTo>
                  <a:lnTo>
                    <a:pt x="10" y="105"/>
                  </a:lnTo>
                  <a:lnTo>
                    <a:pt x="10" y="107"/>
                  </a:lnTo>
                  <a:lnTo>
                    <a:pt x="11" y="109"/>
                  </a:lnTo>
                  <a:lnTo>
                    <a:pt x="11" y="112"/>
                  </a:lnTo>
                  <a:lnTo>
                    <a:pt x="8" y="114"/>
                  </a:lnTo>
                  <a:lnTo>
                    <a:pt x="5" y="117"/>
                  </a:lnTo>
                  <a:close/>
                  <a:moveTo>
                    <a:pt x="78" y="4"/>
                  </a:moveTo>
                  <a:lnTo>
                    <a:pt x="79" y="4"/>
                  </a:lnTo>
                  <a:lnTo>
                    <a:pt x="84" y="4"/>
                  </a:lnTo>
                  <a:lnTo>
                    <a:pt x="86" y="4"/>
                  </a:lnTo>
                  <a:lnTo>
                    <a:pt x="88" y="5"/>
                  </a:lnTo>
                  <a:lnTo>
                    <a:pt x="89" y="7"/>
                  </a:lnTo>
                  <a:lnTo>
                    <a:pt x="89" y="9"/>
                  </a:lnTo>
                  <a:lnTo>
                    <a:pt x="89" y="12"/>
                  </a:lnTo>
                  <a:lnTo>
                    <a:pt x="92" y="13"/>
                  </a:lnTo>
                  <a:lnTo>
                    <a:pt x="93" y="13"/>
                  </a:lnTo>
                  <a:lnTo>
                    <a:pt x="95" y="13"/>
                  </a:lnTo>
                  <a:lnTo>
                    <a:pt x="101" y="15"/>
                  </a:lnTo>
                  <a:lnTo>
                    <a:pt x="101" y="15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6"/>
                  </a:lnTo>
                  <a:lnTo>
                    <a:pt x="101" y="17"/>
                  </a:lnTo>
                  <a:lnTo>
                    <a:pt x="101" y="20"/>
                  </a:lnTo>
                  <a:lnTo>
                    <a:pt x="101" y="21"/>
                  </a:lnTo>
                  <a:lnTo>
                    <a:pt x="101" y="22"/>
                  </a:lnTo>
                  <a:lnTo>
                    <a:pt x="101" y="24"/>
                  </a:lnTo>
                  <a:lnTo>
                    <a:pt x="101" y="25"/>
                  </a:lnTo>
                  <a:lnTo>
                    <a:pt x="102" y="26"/>
                  </a:lnTo>
                  <a:lnTo>
                    <a:pt x="102" y="26"/>
                  </a:lnTo>
                  <a:lnTo>
                    <a:pt x="101" y="26"/>
                  </a:lnTo>
                  <a:lnTo>
                    <a:pt x="101" y="28"/>
                  </a:lnTo>
                  <a:lnTo>
                    <a:pt x="101" y="28"/>
                  </a:lnTo>
                  <a:lnTo>
                    <a:pt x="102" y="28"/>
                  </a:lnTo>
                  <a:lnTo>
                    <a:pt x="101" y="32"/>
                  </a:lnTo>
                  <a:lnTo>
                    <a:pt x="101" y="33"/>
                  </a:lnTo>
                  <a:lnTo>
                    <a:pt x="101" y="34"/>
                  </a:lnTo>
                  <a:lnTo>
                    <a:pt x="101" y="36"/>
                  </a:lnTo>
                  <a:lnTo>
                    <a:pt x="101" y="36"/>
                  </a:lnTo>
                  <a:lnTo>
                    <a:pt x="100" y="36"/>
                  </a:lnTo>
                  <a:lnTo>
                    <a:pt x="100" y="37"/>
                  </a:lnTo>
                  <a:lnTo>
                    <a:pt x="101" y="37"/>
                  </a:lnTo>
                  <a:lnTo>
                    <a:pt x="99" y="39"/>
                  </a:lnTo>
                  <a:lnTo>
                    <a:pt x="99" y="40"/>
                  </a:lnTo>
                  <a:lnTo>
                    <a:pt x="100" y="41"/>
                  </a:lnTo>
                  <a:lnTo>
                    <a:pt x="99" y="42"/>
                  </a:lnTo>
                  <a:lnTo>
                    <a:pt x="99" y="44"/>
                  </a:lnTo>
                  <a:lnTo>
                    <a:pt x="99" y="48"/>
                  </a:lnTo>
                  <a:lnTo>
                    <a:pt x="99" y="50"/>
                  </a:lnTo>
                  <a:lnTo>
                    <a:pt x="100" y="50"/>
                  </a:lnTo>
                  <a:lnTo>
                    <a:pt x="100" y="51"/>
                  </a:lnTo>
                  <a:lnTo>
                    <a:pt x="100" y="53"/>
                  </a:lnTo>
                  <a:lnTo>
                    <a:pt x="100" y="54"/>
                  </a:lnTo>
                  <a:lnTo>
                    <a:pt x="100" y="55"/>
                  </a:lnTo>
                  <a:lnTo>
                    <a:pt x="100" y="55"/>
                  </a:lnTo>
                  <a:lnTo>
                    <a:pt x="99" y="55"/>
                  </a:lnTo>
                  <a:lnTo>
                    <a:pt x="99" y="55"/>
                  </a:lnTo>
                  <a:lnTo>
                    <a:pt x="99" y="56"/>
                  </a:lnTo>
                  <a:lnTo>
                    <a:pt x="100" y="63"/>
                  </a:lnTo>
                  <a:lnTo>
                    <a:pt x="100" y="64"/>
                  </a:lnTo>
                  <a:lnTo>
                    <a:pt x="100" y="65"/>
                  </a:lnTo>
                  <a:lnTo>
                    <a:pt x="101" y="70"/>
                  </a:lnTo>
                  <a:lnTo>
                    <a:pt x="99" y="72"/>
                  </a:lnTo>
                  <a:lnTo>
                    <a:pt x="96" y="76"/>
                  </a:lnTo>
                  <a:lnTo>
                    <a:pt x="95" y="80"/>
                  </a:lnTo>
                  <a:lnTo>
                    <a:pt x="94" y="87"/>
                  </a:lnTo>
                  <a:lnTo>
                    <a:pt x="93" y="93"/>
                  </a:lnTo>
                  <a:lnTo>
                    <a:pt x="93" y="93"/>
                  </a:lnTo>
                  <a:lnTo>
                    <a:pt x="93" y="93"/>
                  </a:lnTo>
                  <a:lnTo>
                    <a:pt x="93" y="93"/>
                  </a:lnTo>
                  <a:lnTo>
                    <a:pt x="93" y="93"/>
                  </a:lnTo>
                  <a:lnTo>
                    <a:pt x="88" y="93"/>
                  </a:lnTo>
                  <a:lnTo>
                    <a:pt x="84" y="96"/>
                  </a:lnTo>
                  <a:lnTo>
                    <a:pt x="76" y="103"/>
                  </a:lnTo>
                  <a:lnTo>
                    <a:pt x="71" y="105"/>
                  </a:lnTo>
                  <a:lnTo>
                    <a:pt x="62" y="105"/>
                  </a:lnTo>
                  <a:lnTo>
                    <a:pt x="58" y="105"/>
                  </a:lnTo>
                  <a:lnTo>
                    <a:pt x="56" y="106"/>
                  </a:lnTo>
                  <a:lnTo>
                    <a:pt x="54" y="106"/>
                  </a:lnTo>
                  <a:lnTo>
                    <a:pt x="52" y="106"/>
                  </a:lnTo>
                  <a:lnTo>
                    <a:pt x="50" y="105"/>
                  </a:lnTo>
                  <a:lnTo>
                    <a:pt x="50" y="101"/>
                  </a:lnTo>
                  <a:lnTo>
                    <a:pt x="51" y="99"/>
                  </a:lnTo>
                  <a:lnTo>
                    <a:pt x="53" y="93"/>
                  </a:lnTo>
                  <a:lnTo>
                    <a:pt x="54" y="90"/>
                  </a:lnTo>
                  <a:lnTo>
                    <a:pt x="54" y="88"/>
                  </a:lnTo>
                  <a:lnTo>
                    <a:pt x="54" y="86"/>
                  </a:lnTo>
                  <a:lnTo>
                    <a:pt x="56" y="83"/>
                  </a:lnTo>
                  <a:lnTo>
                    <a:pt x="56" y="83"/>
                  </a:lnTo>
                  <a:lnTo>
                    <a:pt x="58" y="81"/>
                  </a:lnTo>
                  <a:lnTo>
                    <a:pt x="63" y="78"/>
                  </a:lnTo>
                  <a:lnTo>
                    <a:pt x="66" y="75"/>
                  </a:lnTo>
                  <a:lnTo>
                    <a:pt x="68" y="73"/>
                  </a:lnTo>
                  <a:lnTo>
                    <a:pt x="69" y="72"/>
                  </a:lnTo>
                  <a:lnTo>
                    <a:pt x="70" y="72"/>
                  </a:lnTo>
                  <a:lnTo>
                    <a:pt x="70" y="72"/>
                  </a:lnTo>
                  <a:lnTo>
                    <a:pt x="71" y="72"/>
                  </a:lnTo>
                  <a:lnTo>
                    <a:pt x="73" y="73"/>
                  </a:lnTo>
                  <a:lnTo>
                    <a:pt x="75" y="73"/>
                  </a:lnTo>
                  <a:lnTo>
                    <a:pt x="76" y="74"/>
                  </a:lnTo>
                  <a:lnTo>
                    <a:pt x="76" y="73"/>
                  </a:lnTo>
                  <a:lnTo>
                    <a:pt x="76" y="74"/>
                  </a:lnTo>
                  <a:lnTo>
                    <a:pt x="76" y="74"/>
                  </a:lnTo>
                  <a:lnTo>
                    <a:pt x="77" y="74"/>
                  </a:lnTo>
                  <a:lnTo>
                    <a:pt x="77" y="74"/>
                  </a:lnTo>
                  <a:lnTo>
                    <a:pt x="77" y="73"/>
                  </a:lnTo>
                  <a:lnTo>
                    <a:pt x="78" y="73"/>
                  </a:lnTo>
                  <a:lnTo>
                    <a:pt x="78" y="72"/>
                  </a:lnTo>
                  <a:lnTo>
                    <a:pt x="78" y="72"/>
                  </a:lnTo>
                  <a:lnTo>
                    <a:pt x="79" y="71"/>
                  </a:lnTo>
                  <a:lnTo>
                    <a:pt x="78" y="70"/>
                  </a:lnTo>
                  <a:lnTo>
                    <a:pt x="78" y="70"/>
                  </a:lnTo>
                  <a:lnTo>
                    <a:pt x="78" y="68"/>
                  </a:lnTo>
                  <a:lnTo>
                    <a:pt x="78" y="67"/>
                  </a:lnTo>
                  <a:lnTo>
                    <a:pt x="79" y="67"/>
                  </a:lnTo>
                  <a:lnTo>
                    <a:pt x="78" y="67"/>
                  </a:lnTo>
                  <a:lnTo>
                    <a:pt x="78" y="66"/>
                  </a:lnTo>
                  <a:lnTo>
                    <a:pt x="78" y="65"/>
                  </a:lnTo>
                  <a:lnTo>
                    <a:pt x="78" y="65"/>
                  </a:lnTo>
                  <a:lnTo>
                    <a:pt x="79" y="64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8" y="63"/>
                  </a:lnTo>
                  <a:lnTo>
                    <a:pt x="78" y="63"/>
                  </a:lnTo>
                  <a:lnTo>
                    <a:pt x="78" y="63"/>
                  </a:lnTo>
                  <a:lnTo>
                    <a:pt x="77" y="63"/>
                  </a:lnTo>
                  <a:lnTo>
                    <a:pt x="77" y="63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6" y="61"/>
                  </a:lnTo>
                  <a:lnTo>
                    <a:pt x="76" y="59"/>
                  </a:lnTo>
                  <a:lnTo>
                    <a:pt x="75" y="59"/>
                  </a:lnTo>
                  <a:lnTo>
                    <a:pt x="75" y="59"/>
                  </a:lnTo>
                  <a:lnTo>
                    <a:pt x="75" y="61"/>
                  </a:lnTo>
                  <a:lnTo>
                    <a:pt x="75" y="61"/>
                  </a:lnTo>
                  <a:lnTo>
                    <a:pt x="75" y="62"/>
                  </a:lnTo>
                  <a:lnTo>
                    <a:pt x="75" y="63"/>
                  </a:lnTo>
                  <a:lnTo>
                    <a:pt x="75" y="64"/>
                  </a:lnTo>
                  <a:lnTo>
                    <a:pt x="75" y="65"/>
                  </a:lnTo>
                  <a:lnTo>
                    <a:pt x="75" y="65"/>
                  </a:lnTo>
                  <a:lnTo>
                    <a:pt x="74" y="64"/>
                  </a:lnTo>
                  <a:lnTo>
                    <a:pt x="74" y="64"/>
                  </a:lnTo>
                  <a:lnTo>
                    <a:pt x="73" y="64"/>
                  </a:lnTo>
                  <a:lnTo>
                    <a:pt x="73" y="65"/>
                  </a:lnTo>
                  <a:lnTo>
                    <a:pt x="73" y="65"/>
                  </a:lnTo>
                  <a:lnTo>
                    <a:pt x="74" y="65"/>
                  </a:lnTo>
                  <a:lnTo>
                    <a:pt x="73" y="66"/>
                  </a:lnTo>
                  <a:lnTo>
                    <a:pt x="69" y="65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67" y="64"/>
                  </a:lnTo>
                  <a:lnTo>
                    <a:pt x="66" y="62"/>
                  </a:lnTo>
                  <a:lnTo>
                    <a:pt x="65" y="62"/>
                  </a:lnTo>
                  <a:lnTo>
                    <a:pt x="65" y="62"/>
                  </a:lnTo>
                  <a:lnTo>
                    <a:pt x="63" y="62"/>
                  </a:lnTo>
                  <a:lnTo>
                    <a:pt x="62" y="62"/>
                  </a:lnTo>
                  <a:lnTo>
                    <a:pt x="61" y="64"/>
                  </a:lnTo>
                  <a:lnTo>
                    <a:pt x="60" y="64"/>
                  </a:lnTo>
                  <a:lnTo>
                    <a:pt x="59" y="64"/>
                  </a:lnTo>
                  <a:lnTo>
                    <a:pt x="58" y="64"/>
                  </a:lnTo>
                  <a:lnTo>
                    <a:pt x="58" y="64"/>
                  </a:lnTo>
                  <a:lnTo>
                    <a:pt x="58" y="63"/>
                  </a:lnTo>
                  <a:lnTo>
                    <a:pt x="59" y="63"/>
                  </a:lnTo>
                  <a:lnTo>
                    <a:pt x="59" y="62"/>
                  </a:lnTo>
                  <a:lnTo>
                    <a:pt x="60" y="62"/>
                  </a:lnTo>
                  <a:lnTo>
                    <a:pt x="61" y="62"/>
                  </a:lnTo>
                  <a:lnTo>
                    <a:pt x="62" y="61"/>
                  </a:lnTo>
                  <a:lnTo>
                    <a:pt x="62" y="57"/>
                  </a:lnTo>
                  <a:lnTo>
                    <a:pt x="61" y="56"/>
                  </a:lnTo>
                  <a:lnTo>
                    <a:pt x="60" y="55"/>
                  </a:lnTo>
                  <a:lnTo>
                    <a:pt x="60" y="55"/>
                  </a:lnTo>
                  <a:lnTo>
                    <a:pt x="60" y="54"/>
                  </a:lnTo>
                  <a:lnTo>
                    <a:pt x="60" y="54"/>
                  </a:lnTo>
                  <a:lnTo>
                    <a:pt x="59" y="54"/>
                  </a:lnTo>
                  <a:lnTo>
                    <a:pt x="58" y="51"/>
                  </a:lnTo>
                  <a:lnTo>
                    <a:pt x="59" y="50"/>
                  </a:lnTo>
                  <a:lnTo>
                    <a:pt x="59" y="49"/>
                  </a:lnTo>
                  <a:lnTo>
                    <a:pt x="59" y="48"/>
                  </a:lnTo>
                  <a:lnTo>
                    <a:pt x="60" y="47"/>
                  </a:lnTo>
                  <a:lnTo>
                    <a:pt x="58" y="41"/>
                  </a:lnTo>
                  <a:lnTo>
                    <a:pt x="58" y="38"/>
                  </a:lnTo>
                  <a:lnTo>
                    <a:pt x="58" y="36"/>
                  </a:lnTo>
                  <a:lnTo>
                    <a:pt x="57" y="33"/>
                  </a:lnTo>
                  <a:lnTo>
                    <a:pt x="57" y="32"/>
                  </a:lnTo>
                  <a:lnTo>
                    <a:pt x="57" y="31"/>
                  </a:lnTo>
                  <a:lnTo>
                    <a:pt x="59" y="29"/>
                  </a:lnTo>
                  <a:lnTo>
                    <a:pt x="60" y="28"/>
                  </a:lnTo>
                  <a:lnTo>
                    <a:pt x="60" y="26"/>
                  </a:lnTo>
                  <a:lnTo>
                    <a:pt x="60" y="25"/>
                  </a:lnTo>
                  <a:lnTo>
                    <a:pt x="59" y="24"/>
                  </a:lnTo>
                  <a:lnTo>
                    <a:pt x="59" y="24"/>
                  </a:lnTo>
                  <a:lnTo>
                    <a:pt x="59" y="23"/>
                  </a:lnTo>
                  <a:lnTo>
                    <a:pt x="59" y="21"/>
                  </a:lnTo>
                  <a:lnTo>
                    <a:pt x="59" y="20"/>
                  </a:lnTo>
                  <a:lnTo>
                    <a:pt x="60" y="19"/>
                  </a:lnTo>
                  <a:lnTo>
                    <a:pt x="60" y="19"/>
                  </a:lnTo>
                  <a:lnTo>
                    <a:pt x="61" y="19"/>
                  </a:lnTo>
                  <a:lnTo>
                    <a:pt x="61" y="16"/>
                  </a:lnTo>
                  <a:lnTo>
                    <a:pt x="61" y="15"/>
                  </a:lnTo>
                  <a:lnTo>
                    <a:pt x="62" y="11"/>
                  </a:lnTo>
                  <a:lnTo>
                    <a:pt x="65" y="8"/>
                  </a:lnTo>
                  <a:lnTo>
                    <a:pt x="66" y="6"/>
                  </a:lnTo>
                  <a:lnTo>
                    <a:pt x="68" y="5"/>
                  </a:lnTo>
                  <a:lnTo>
                    <a:pt x="70" y="4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5" y="0"/>
                  </a:lnTo>
                  <a:lnTo>
                    <a:pt x="75" y="1"/>
                  </a:lnTo>
                  <a:lnTo>
                    <a:pt x="76" y="1"/>
                  </a:lnTo>
                  <a:lnTo>
                    <a:pt x="78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80" name="Freeform 266">
              <a:extLst>
                <a:ext uri="{FF2B5EF4-FFF2-40B4-BE49-F238E27FC236}">
                  <a16:creationId xmlns:a16="http://schemas.microsoft.com/office/drawing/2014/main" id="{D7EA3090-5446-483E-BF99-3AFBBBC6E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5" y="1859682"/>
              <a:ext cx="177800" cy="233363"/>
            </a:xfrm>
            <a:custGeom>
              <a:avLst/>
              <a:gdLst>
                <a:gd name="T0" fmla="*/ 36 w 112"/>
                <a:gd name="T1" fmla="*/ 130 h 147"/>
                <a:gd name="T2" fmla="*/ 33 w 112"/>
                <a:gd name="T3" fmla="*/ 129 h 147"/>
                <a:gd name="T4" fmla="*/ 29 w 112"/>
                <a:gd name="T5" fmla="*/ 140 h 147"/>
                <a:gd name="T6" fmla="*/ 18 w 112"/>
                <a:gd name="T7" fmla="*/ 147 h 147"/>
                <a:gd name="T8" fmla="*/ 15 w 112"/>
                <a:gd name="T9" fmla="*/ 144 h 147"/>
                <a:gd name="T10" fmla="*/ 9 w 112"/>
                <a:gd name="T11" fmla="*/ 145 h 147"/>
                <a:gd name="T12" fmla="*/ 6 w 112"/>
                <a:gd name="T13" fmla="*/ 145 h 147"/>
                <a:gd name="T14" fmla="*/ 0 w 112"/>
                <a:gd name="T15" fmla="*/ 144 h 147"/>
                <a:gd name="T16" fmla="*/ 2 w 112"/>
                <a:gd name="T17" fmla="*/ 140 h 147"/>
                <a:gd name="T18" fmla="*/ 4 w 112"/>
                <a:gd name="T19" fmla="*/ 137 h 147"/>
                <a:gd name="T20" fmla="*/ 8 w 112"/>
                <a:gd name="T21" fmla="*/ 130 h 147"/>
                <a:gd name="T22" fmla="*/ 10 w 112"/>
                <a:gd name="T23" fmla="*/ 120 h 147"/>
                <a:gd name="T24" fmla="*/ 12 w 112"/>
                <a:gd name="T25" fmla="*/ 112 h 147"/>
                <a:gd name="T26" fmla="*/ 22 w 112"/>
                <a:gd name="T27" fmla="*/ 95 h 147"/>
                <a:gd name="T28" fmla="*/ 25 w 112"/>
                <a:gd name="T29" fmla="*/ 88 h 147"/>
                <a:gd name="T30" fmla="*/ 28 w 112"/>
                <a:gd name="T31" fmla="*/ 73 h 147"/>
                <a:gd name="T32" fmla="*/ 29 w 112"/>
                <a:gd name="T33" fmla="*/ 71 h 147"/>
                <a:gd name="T34" fmla="*/ 33 w 112"/>
                <a:gd name="T35" fmla="*/ 71 h 147"/>
                <a:gd name="T36" fmla="*/ 36 w 112"/>
                <a:gd name="T37" fmla="*/ 67 h 147"/>
                <a:gd name="T38" fmla="*/ 37 w 112"/>
                <a:gd name="T39" fmla="*/ 64 h 147"/>
                <a:gd name="T40" fmla="*/ 39 w 112"/>
                <a:gd name="T41" fmla="*/ 62 h 147"/>
                <a:gd name="T42" fmla="*/ 41 w 112"/>
                <a:gd name="T43" fmla="*/ 55 h 147"/>
                <a:gd name="T44" fmla="*/ 39 w 112"/>
                <a:gd name="T45" fmla="*/ 45 h 147"/>
                <a:gd name="T46" fmla="*/ 41 w 112"/>
                <a:gd name="T47" fmla="*/ 37 h 147"/>
                <a:gd name="T48" fmla="*/ 47 w 112"/>
                <a:gd name="T49" fmla="*/ 29 h 147"/>
                <a:gd name="T50" fmla="*/ 52 w 112"/>
                <a:gd name="T51" fmla="*/ 21 h 147"/>
                <a:gd name="T52" fmla="*/ 65 w 112"/>
                <a:gd name="T53" fmla="*/ 14 h 147"/>
                <a:gd name="T54" fmla="*/ 64 w 112"/>
                <a:gd name="T55" fmla="*/ 4 h 147"/>
                <a:gd name="T56" fmla="*/ 70 w 112"/>
                <a:gd name="T57" fmla="*/ 6 h 147"/>
                <a:gd name="T58" fmla="*/ 79 w 112"/>
                <a:gd name="T59" fmla="*/ 6 h 147"/>
                <a:gd name="T60" fmla="*/ 81 w 112"/>
                <a:gd name="T61" fmla="*/ 6 h 147"/>
                <a:gd name="T62" fmla="*/ 88 w 112"/>
                <a:gd name="T63" fmla="*/ 3 h 147"/>
                <a:gd name="T64" fmla="*/ 94 w 112"/>
                <a:gd name="T65" fmla="*/ 6 h 147"/>
                <a:gd name="T66" fmla="*/ 98 w 112"/>
                <a:gd name="T67" fmla="*/ 9 h 147"/>
                <a:gd name="T68" fmla="*/ 96 w 112"/>
                <a:gd name="T69" fmla="*/ 12 h 147"/>
                <a:gd name="T70" fmla="*/ 92 w 112"/>
                <a:gd name="T71" fmla="*/ 17 h 147"/>
                <a:gd name="T72" fmla="*/ 93 w 112"/>
                <a:gd name="T73" fmla="*/ 19 h 147"/>
                <a:gd name="T74" fmla="*/ 99 w 112"/>
                <a:gd name="T75" fmla="*/ 19 h 147"/>
                <a:gd name="T76" fmla="*/ 104 w 112"/>
                <a:gd name="T77" fmla="*/ 23 h 147"/>
                <a:gd name="T78" fmla="*/ 106 w 112"/>
                <a:gd name="T79" fmla="*/ 27 h 147"/>
                <a:gd name="T80" fmla="*/ 105 w 112"/>
                <a:gd name="T81" fmla="*/ 30 h 147"/>
                <a:gd name="T82" fmla="*/ 108 w 112"/>
                <a:gd name="T83" fmla="*/ 34 h 147"/>
                <a:gd name="T84" fmla="*/ 110 w 112"/>
                <a:gd name="T85" fmla="*/ 38 h 147"/>
                <a:gd name="T86" fmla="*/ 112 w 112"/>
                <a:gd name="T87" fmla="*/ 45 h 147"/>
                <a:gd name="T88" fmla="*/ 103 w 112"/>
                <a:gd name="T89" fmla="*/ 55 h 147"/>
                <a:gd name="T90" fmla="*/ 99 w 112"/>
                <a:gd name="T91" fmla="*/ 58 h 147"/>
                <a:gd name="T92" fmla="*/ 90 w 112"/>
                <a:gd name="T93" fmla="*/ 64 h 147"/>
                <a:gd name="T94" fmla="*/ 87 w 112"/>
                <a:gd name="T95" fmla="*/ 72 h 147"/>
                <a:gd name="T96" fmla="*/ 94 w 112"/>
                <a:gd name="T97" fmla="*/ 78 h 147"/>
                <a:gd name="T98" fmla="*/ 84 w 112"/>
                <a:gd name="T99" fmla="*/ 77 h 147"/>
                <a:gd name="T100" fmla="*/ 78 w 112"/>
                <a:gd name="T101" fmla="*/ 78 h 147"/>
                <a:gd name="T102" fmla="*/ 71 w 112"/>
                <a:gd name="T103" fmla="*/ 79 h 147"/>
                <a:gd name="T104" fmla="*/ 65 w 112"/>
                <a:gd name="T105" fmla="*/ 86 h 147"/>
                <a:gd name="T106" fmla="*/ 63 w 112"/>
                <a:gd name="T107" fmla="*/ 91 h 147"/>
                <a:gd name="T108" fmla="*/ 61 w 112"/>
                <a:gd name="T109" fmla="*/ 95 h 147"/>
                <a:gd name="T110" fmla="*/ 68 w 112"/>
                <a:gd name="T111" fmla="*/ 98 h 147"/>
                <a:gd name="T112" fmla="*/ 67 w 112"/>
                <a:gd name="T113" fmla="*/ 104 h 147"/>
                <a:gd name="T114" fmla="*/ 62 w 112"/>
                <a:gd name="T115" fmla="*/ 108 h 147"/>
                <a:gd name="T116" fmla="*/ 53 w 112"/>
                <a:gd name="T117" fmla="*/ 116 h 147"/>
                <a:gd name="T118" fmla="*/ 47 w 112"/>
                <a:gd name="T119" fmla="*/ 123 h 147"/>
                <a:gd name="T120" fmla="*/ 44 w 112"/>
                <a:gd name="T121" fmla="*/ 126 h 147"/>
                <a:gd name="T122" fmla="*/ 38 w 112"/>
                <a:gd name="T123" fmla="*/ 129 h 147"/>
                <a:gd name="T124" fmla="*/ 37 w 112"/>
                <a:gd name="T125" fmla="*/ 131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2" h="147">
                  <a:moveTo>
                    <a:pt x="37" y="131"/>
                  </a:moveTo>
                  <a:lnTo>
                    <a:pt x="37" y="131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6" y="130"/>
                  </a:lnTo>
                  <a:lnTo>
                    <a:pt x="35" y="128"/>
                  </a:lnTo>
                  <a:lnTo>
                    <a:pt x="34" y="128"/>
                  </a:lnTo>
                  <a:lnTo>
                    <a:pt x="33" y="128"/>
                  </a:lnTo>
                  <a:lnTo>
                    <a:pt x="33" y="128"/>
                  </a:lnTo>
                  <a:lnTo>
                    <a:pt x="33" y="129"/>
                  </a:lnTo>
                  <a:lnTo>
                    <a:pt x="32" y="131"/>
                  </a:lnTo>
                  <a:lnTo>
                    <a:pt x="30" y="132"/>
                  </a:lnTo>
                  <a:lnTo>
                    <a:pt x="30" y="137"/>
                  </a:lnTo>
                  <a:lnTo>
                    <a:pt x="30" y="139"/>
                  </a:lnTo>
                  <a:lnTo>
                    <a:pt x="29" y="140"/>
                  </a:lnTo>
                  <a:lnTo>
                    <a:pt x="28" y="144"/>
                  </a:lnTo>
                  <a:lnTo>
                    <a:pt x="28" y="145"/>
                  </a:lnTo>
                  <a:lnTo>
                    <a:pt x="26" y="145"/>
                  </a:lnTo>
                  <a:lnTo>
                    <a:pt x="22" y="146"/>
                  </a:lnTo>
                  <a:lnTo>
                    <a:pt x="18" y="147"/>
                  </a:lnTo>
                  <a:lnTo>
                    <a:pt x="17" y="147"/>
                  </a:lnTo>
                  <a:lnTo>
                    <a:pt x="16" y="146"/>
                  </a:lnTo>
                  <a:lnTo>
                    <a:pt x="16" y="145"/>
                  </a:lnTo>
                  <a:lnTo>
                    <a:pt x="15" y="145"/>
                  </a:lnTo>
                  <a:lnTo>
                    <a:pt x="15" y="144"/>
                  </a:lnTo>
                  <a:lnTo>
                    <a:pt x="13" y="144"/>
                  </a:lnTo>
                  <a:lnTo>
                    <a:pt x="13" y="144"/>
                  </a:lnTo>
                  <a:lnTo>
                    <a:pt x="12" y="144"/>
                  </a:lnTo>
                  <a:lnTo>
                    <a:pt x="10" y="145"/>
                  </a:lnTo>
                  <a:lnTo>
                    <a:pt x="9" y="145"/>
                  </a:lnTo>
                  <a:lnTo>
                    <a:pt x="8" y="144"/>
                  </a:lnTo>
                  <a:lnTo>
                    <a:pt x="8" y="144"/>
                  </a:lnTo>
                  <a:lnTo>
                    <a:pt x="7" y="144"/>
                  </a:lnTo>
                  <a:lnTo>
                    <a:pt x="7" y="145"/>
                  </a:lnTo>
                  <a:lnTo>
                    <a:pt x="6" y="145"/>
                  </a:lnTo>
                  <a:lnTo>
                    <a:pt x="0" y="145"/>
                  </a:lnTo>
                  <a:lnTo>
                    <a:pt x="0" y="145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4"/>
                  </a:lnTo>
                  <a:lnTo>
                    <a:pt x="0" y="142"/>
                  </a:lnTo>
                  <a:lnTo>
                    <a:pt x="1" y="141"/>
                  </a:lnTo>
                  <a:lnTo>
                    <a:pt x="2" y="140"/>
                  </a:lnTo>
                  <a:lnTo>
                    <a:pt x="3" y="140"/>
                  </a:lnTo>
                  <a:lnTo>
                    <a:pt x="3" y="139"/>
                  </a:lnTo>
                  <a:lnTo>
                    <a:pt x="4" y="138"/>
                  </a:lnTo>
                  <a:lnTo>
                    <a:pt x="4" y="137"/>
                  </a:lnTo>
                  <a:lnTo>
                    <a:pt x="4" y="137"/>
                  </a:lnTo>
                  <a:lnTo>
                    <a:pt x="4" y="137"/>
                  </a:lnTo>
                  <a:lnTo>
                    <a:pt x="6" y="137"/>
                  </a:lnTo>
                  <a:lnTo>
                    <a:pt x="6" y="137"/>
                  </a:lnTo>
                  <a:lnTo>
                    <a:pt x="8" y="132"/>
                  </a:lnTo>
                  <a:lnTo>
                    <a:pt x="8" y="130"/>
                  </a:lnTo>
                  <a:lnTo>
                    <a:pt x="7" y="128"/>
                  </a:lnTo>
                  <a:lnTo>
                    <a:pt x="8" y="126"/>
                  </a:lnTo>
                  <a:lnTo>
                    <a:pt x="9" y="124"/>
                  </a:lnTo>
                  <a:lnTo>
                    <a:pt x="10" y="121"/>
                  </a:lnTo>
                  <a:lnTo>
                    <a:pt x="10" y="120"/>
                  </a:lnTo>
                  <a:lnTo>
                    <a:pt x="11" y="117"/>
                  </a:lnTo>
                  <a:lnTo>
                    <a:pt x="11" y="115"/>
                  </a:lnTo>
                  <a:lnTo>
                    <a:pt x="12" y="114"/>
                  </a:lnTo>
                  <a:lnTo>
                    <a:pt x="12" y="113"/>
                  </a:lnTo>
                  <a:lnTo>
                    <a:pt x="12" y="112"/>
                  </a:lnTo>
                  <a:lnTo>
                    <a:pt x="17" y="108"/>
                  </a:lnTo>
                  <a:lnTo>
                    <a:pt x="18" y="106"/>
                  </a:lnTo>
                  <a:lnTo>
                    <a:pt x="19" y="104"/>
                  </a:lnTo>
                  <a:lnTo>
                    <a:pt x="19" y="103"/>
                  </a:lnTo>
                  <a:lnTo>
                    <a:pt x="22" y="95"/>
                  </a:lnTo>
                  <a:lnTo>
                    <a:pt x="21" y="95"/>
                  </a:lnTo>
                  <a:lnTo>
                    <a:pt x="22" y="94"/>
                  </a:lnTo>
                  <a:lnTo>
                    <a:pt x="24" y="89"/>
                  </a:lnTo>
                  <a:lnTo>
                    <a:pt x="25" y="89"/>
                  </a:lnTo>
                  <a:lnTo>
                    <a:pt x="25" y="88"/>
                  </a:lnTo>
                  <a:lnTo>
                    <a:pt x="28" y="80"/>
                  </a:lnTo>
                  <a:lnTo>
                    <a:pt x="28" y="79"/>
                  </a:lnTo>
                  <a:lnTo>
                    <a:pt x="28" y="75"/>
                  </a:lnTo>
                  <a:lnTo>
                    <a:pt x="28" y="74"/>
                  </a:lnTo>
                  <a:lnTo>
                    <a:pt x="28" y="73"/>
                  </a:lnTo>
                  <a:lnTo>
                    <a:pt x="27" y="72"/>
                  </a:lnTo>
                  <a:lnTo>
                    <a:pt x="27" y="72"/>
                  </a:lnTo>
                  <a:lnTo>
                    <a:pt x="28" y="71"/>
                  </a:lnTo>
                  <a:lnTo>
                    <a:pt x="28" y="71"/>
                  </a:lnTo>
                  <a:lnTo>
                    <a:pt x="29" y="71"/>
                  </a:lnTo>
                  <a:lnTo>
                    <a:pt x="30" y="71"/>
                  </a:lnTo>
                  <a:lnTo>
                    <a:pt x="30" y="72"/>
                  </a:lnTo>
                  <a:lnTo>
                    <a:pt x="32" y="72"/>
                  </a:lnTo>
                  <a:lnTo>
                    <a:pt x="32" y="71"/>
                  </a:lnTo>
                  <a:lnTo>
                    <a:pt x="33" y="71"/>
                  </a:lnTo>
                  <a:lnTo>
                    <a:pt x="34" y="71"/>
                  </a:lnTo>
                  <a:lnTo>
                    <a:pt x="35" y="71"/>
                  </a:lnTo>
                  <a:lnTo>
                    <a:pt x="35" y="70"/>
                  </a:lnTo>
                  <a:lnTo>
                    <a:pt x="36" y="69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7"/>
                  </a:lnTo>
                  <a:lnTo>
                    <a:pt x="36" y="66"/>
                  </a:lnTo>
                  <a:lnTo>
                    <a:pt x="37" y="64"/>
                  </a:lnTo>
                  <a:lnTo>
                    <a:pt x="38" y="63"/>
                  </a:lnTo>
                  <a:lnTo>
                    <a:pt x="38" y="63"/>
                  </a:lnTo>
                  <a:lnTo>
                    <a:pt x="39" y="63"/>
                  </a:lnTo>
                  <a:lnTo>
                    <a:pt x="39" y="63"/>
                  </a:lnTo>
                  <a:lnTo>
                    <a:pt x="39" y="62"/>
                  </a:lnTo>
                  <a:lnTo>
                    <a:pt x="39" y="62"/>
                  </a:lnTo>
                  <a:lnTo>
                    <a:pt x="39" y="62"/>
                  </a:lnTo>
                  <a:lnTo>
                    <a:pt x="39" y="61"/>
                  </a:lnTo>
                  <a:lnTo>
                    <a:pt x="39" y="58"/>
                  </a:lnTo>
                  <a:lnTo>
                    <a:pt x="41" y="55"/>
                  </a:lnTo>
                  <a:lnTo>
                    <a:pt x="41" y="52"/>
                  </a:lnTo>
                  <a:lnTo>
                    <a:pt x="41" y="50"/>
                  </a:lnTo>
                  <a:lnTo>
                    <a:pt x="39" y="49"/>
                  </a:lnTo>
                  <a:lnTo>
                    <a:pt x="39" y="48"/>
                  </a:lnTo>
                  <a:lnTo>
                    <a:pt x="39" y="45"/>
                  </a:lnTo>
                  <a:lnTo>
                    <a:pt x="39" y="44"/>
                  </a:lnTo>
                  <a:lnTo>
                    <a:pt x="41" y="44"/>
                  </a:lnTo>
                  <a:lnTo>
                    <a:pt x="41" y="42"/>
                  </a:lnTo>
                  <a:lnTo>
                    <a:pt x="41" y="40"/>
                  </a:lnTo>
                  <a:lnTo>
                    <a:pt x="41" y="37"/>
                  </a:lnTo>
                  <a:lnTo>
                    <a:pt x="42" y="34"/>
                  </a:lnTo>
                  <a:lnTo>
                    <a:pt x="44" y="33"/>
                  </a:lnTo>
                  <a:lnTo>
                    <a:pt x="45" y="34"/>
                  </a:lnTo>
                  <a:lnTo>
                    <a:pt x="46" y="32"/>
                  </a:lnTo>
                  <a:lnTo>
                    <a:pt x="47" y="29"/>
                  </a:lnTo>
                  <a:lnTo>
                    <a:pt x="49" y="28"/>
                  </a:lnTo>
                  <a:lnTo>
                    <a:pt x="52" y="25"/>
                  </a:lnTo>
                  <a:lnTo>
                    <a:pt x="53" y="23"/>
                  </a:lnTo>
                  <a:lnTo>
                    <a:pt x="52" y="21"/>
                  </a:lnTo>
                  <a:lnTo>
                    <a:pt x="52" y="21"/>
                  </a:lnTo>
                  <a:lnTo>
                    <a:pt x="53" y="21"/>
                  </a:lnTo>
                  <a:lnTo>
                    <a:pt x="60" y="20"/>
                  </a:lnTo>
                  <a:lnTo>
                    <a:pt x="63" y="15"/>
                  </a:lnTo>
                  <a:lnTo>
                    <a:pt x="64" y="15"/>
                  </a:lnTo>
                  <a:lnTo>
                    <a:pt x="65" y="14"/>
                  </a:lnTo>
                  <a:lnTo>
                    <a:pt x="65" y="13"/>
                  </a:lnTo>
                  <a:lnTo>
                    <a:pt x="65" y="8"/>
                  </a:lnTo>
                  <a:lnTo>
                    <a:pt x="65" y="6"/>
                  </a:lnTo>
                  <a:lnTo>
                    <a:pt x="65" y="5"/>
                  </a:lnTo>
                  <a:lnTo>
                    <a:pt x="64" y="4"/>
                  </a:lnTo>
                  <a:lnTo>
                    <a:pt x="65" y="4"/>
                  </a:lnTo>
                  <a:lnTo>
                    <a:pt x="65" y="4"/>
                  </a:lnTo>
                  <a:lnTo>
                    <a:pt x="67" y="4"/>
                  </a:lnTo>
                  <a:lnTo>
                    <a:pt x="68" y="5"/>
                  </a:lnTo>
                  <a:lnTo>
                    <a:pt x="70" y="6"/>
                  </a:lnTo>
                  <a:lnTo>
                    <a:pt x="71" y="6"/>
                  </a:lnTo>
                  <a:lnTo>
                    <a:pt x="73" y="6"/>
                  </a:lnTo>
                  <a:lnTo>
                    <a:pt x="75" y="6"/>
                  </a:lnTo>
                  <a:lnTo>
                    <a:pt x="78" y="6"/>
                  </a:lnTo>
                  <a:lnTo>
                    <a:pt x="79" y="6"/>
                  </a:lnTo>
                  <a:lnTo>
                    <a:pt x="79" y="5"/>
                  </a:lnTo>
                  <a:lnTo>
                    <a:pt x="80" y="5"/>
                  </a:lnTo>
                  <a:lnTo>
                    <a:pt x="80" y="5"/>
                  </a:lnTo>
                  <a:lnTo>
                    <a:pt x="81" y="6"/>
                  </a:lnTo>
                  <a:lnTo>
                    <a:pt x="81" y="6"/>
                  </a:lnTo>
                  <a:lnTo>
                    <a:pt x="86" y="6"/>
                  </a:lnTo>
                  <a:lnTo>
                    <a:pt x="87" y="6"/>
                  </a:lnTo>
                  <a:lnTo>
                    <a:pt x="87" y="5"/>
                  </a:lnTo>
                  <a:lnTo>
                    <a:pt x="88" y="4"/>
                  </a:lnTo>
                  <a:lnTo>
                    <a:pt x="88" y="3"/>
                  </a:lnTo>
                  <a:lnTo>
                    <a:pt x="88" y="2"/>
                  </a:lnTo>
                  <a:lnTo>
                    <a:pt x="89" y="0"/>
                  </a:lnTo>
                  <a:lnTo>
                    <a:pt x="90" y="2"/>
                  </a:lnTo>
                  <a:lnTo>
                    <a:pt x="93" y="5"/>
                  </a:lnTo>
                  <a:lnTo>
                    <a:pt x="94" y="6"/>
                  </a:lnTo>
                  <a:lnTo>
                    <a:pt x="96" y="6"/>
                  </a:lnTo>
                  <a:lnTo>
                    <a:pt x="97" y="6"/>
                  </a:lnTo>
                  <a:lnTo>
                    <a:pt x="99" y="6"/>
                  </a:lnTo>
                  <a:lnTo>
                    <a:pt x="99" y="8"/>
                  </a:lnTo>
                  <a:lnTo>
                    <a:pt x="98" y="9"/>
                  </a:lnTo>
                  <a:lnTo>
                    <a:pt x="98" y="8"/>
                  </a:lnTo>
                  <a:lnTo>
                    <a:pt x="97" y="8"/>
                  </a:lnTo>
                  <a:lnTo>
                    <a:pt x="96" y="8"/>
                  </a:lnTo>
                  <a:lnTo>
                    <a:pt x="95" y="9"/>
                  </a:lnTo>
                  <a:lnTo>
                    <a:pt x="96" y="12"/>
                  </a:lnTo>
                  <a:lnTo>
                    <a:pt x="95" y="13"/>
                  </a:lnTo>
                  <a:lnTo>
                    <a:pt x="94" y="14"/>
                  </a:lnTo>
                  <a:lnTo>
                    <a:pt x="92" y="15"/>
                  </a:lnTo>
                  <a:lnTo>
                    <a:pt x="90" y="16"/>
                  </a:lnTo>
                  <a:lnTo>
                    <a:pt x="92" y="17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92" y="19"/>
                  </a:lnTo>
                  <a:lnTo>
                    <a:pt x="93" y="19"/>
                  </a:lnTo>
                  <a:lnTo>
                    <a:pt x="94" y="17"/>
                  </a:lnTo>
                  <a:lnTo>
                    <a:pt x="96" y="17"/>
                  </a:lnTo>
                  <a:lnTo>
                    <a:pt x="98" y="17"/>
                  </a:lnTo>
                  <a:lnTo>
                    <a:pt x="99" y="19"/>
                  </a:lnTo>
                  <a:lnTo>
                    <a:pt x="99" y="19"/>
                  </a:lnTo>
                  <a:lnTo>
                    <a:pt x="99" y="20"/>
                  </a:lnTo>
                  <a:lnTo>
                    <a:pt x="101" y="21"/>
                  </a:lnTo>
                  <a:lnTo>
                    <a:pt x="101" y="22"/>
                  </a:lnTo>
                  <a:lnTo>
                    <a:pt x="103" y="22"/>
                  </a:lnTo>
                  <a:lnTo>
                    <a:pt x="104" y="23"/>
                  </a:lnTo>
                  <a:lnTo>
                    <a:pt x="104" y="24"/>
                  </a:lnTo>
                  <a:lnTo>
                    <a:pt x="105" y="23"/>
                  </a:lnTo>
                  <a:lnTo>
                    <a:pt x="106" y="24"/>
                  </a:lnTo>
                  <a:lnTo>
                    <a:pt x="106" y="25"/>
                  </a:lnTo>
                  <a:lnTo>
                    <a:pt x="106" y="27"/>
                  </a:lnTo>
                  <a:lnTo>
                    <a:pt x="106" y="28"/>
                  </a:lnTo>
                  <a:lnTo>
                    <a:pt x="105" y="29"/>
                  </a:lnTo>
                  <a:lnTo>
                    <a:pt x="105" y="29"/>
                  </a:lnTo>
                  <a:lnTo>
                    <a:pt x="105" y="29"/>
                  </a:lnTo>
                  <a:lnTo>
                    <a:pt x="105" y="30"/>
                  </a:lnTo>
                  <a:lnTo>
                    <a:pt x="105" y="31"/>
                  </a:lnTo>
                  <a:lnTo>
                    <a:pt x="105" y="31"/>
                  </a:lnTo>
                  <a:lnTo>
                    <a:pt x="107" y="33"/>
                  </a:lnTo>
                  <a:lnTo>
                    <a:pt x="108" y="34"/>
                  </a:lnTo>
                  <a:lnTo>
                    <a:pt x="108" y="34"/>
                  </a:lnTo>
                  <a:lnTo>
                    <a:pt x="110" y="34"/>
                  </a:lnTo>
                  <a:lnTo>
                    <a:pt x="110" y="34"/>
                  </a:lnTo>
                  <a:lnTo>
                    <a:pt x="110" y="36"/>
                  </a:lnTo>
                  <a:lnTo>
                    <a:pt x="110" y="37"/>
                  </a:lnTo>
                  <a:lnTo>
                    <a:pt x="110" y="38"/>
                  </a:lnTo>
                  <a:lnTo>
                    <a:pt x="108" y="39"/>
                  </a:lnTo>
                  <a:lnTo>
                    <a:pt x="108" y="40"/>
                  </a:lnTo>
                  <a:lnTo>
                    <a:pt x="110" y="42"/>
                  </a:lnTo>
                  <a:lnTo>
                    <a:pt x="111" y="44"/>
                  </a:lnTo>
                  <a:lnTo>
                    <a:pt x="112" y="45"/>
                  </a:lnTo>
                  <a:lnTo>
                    <a:pt x="112" y="45"/>
                  </a:lnTo>
                  <a:lnTo>
                    <a:pt x="110" y="47"/>
                  </a:lnTo>
                  <a:lnTo>
                    <a:pt x="107" y="50"/>
                  </a:lnTo>
                  <a:lnTo>
                    <a:pt x="104" y="53"/>
                  </a:lnTo>
                  <a:lnTo>
                    <a:pt x="103" y="55"/>
                  </a:lnTo>
                  <a:lnTo>
                    <a:pt x="103" y="56"/>
                  </a:lnTo>
                  <a:lnTo>
                    <a:pt x="103" y="57"/>
                  </a:lnTo>
                  <a:lnTo>
                    <a:pt x="102" y="58"/>
                  </a:lnTo>
                  <a:lnTo>
                    <a:pt x="101" y="58"/>
                  </a:lnTo>
                  <a:lnTo>
                    <a:pt x="99" y="58"/>
                  </a:lnTo>
                  <a:lnTo>
                    <a:pt x="98" y="58"/>
                  </a:lnTo>
                  <a:lnTo>
                    <a:pt x="97" y="58"/>
                  </a:lnTo>
                  <a:lnTo>
                    <a:pt x="96" y="58"/>
                  </a:lnTo>
                  <a:lnTo>
                    <a:pt x="94" y="62"/>
                  </a:lnTo>
                  <a:lnTo>
                    <a:pt x="90" y="64"/>
                  </a:lnTo>
                  <a:lnTo>
                    <a:pt x="89" y="66"/>
                  </a:lnTo>
                  <a:lnTo>
                    <a:pt x="88" y="67"/>
                  </a:lnTo>
                  <a:lnTo>
                    <a:pt x="87" y="71"/>
                  </a:lnTo>
                  <a:lnTo>
                    <a:pt x="87" y="71"/>
                  </a:lnTo>
                  <a:lnTo>
                    <a:pt x="87" y="72"/>
                  </a:lnTo>
                  <a:lnTo>
                    <a:pt x="88" y="72"/>
                  </a:lnTo>
                  <a:lnTo>
                    <a:pt x="89" y="74"/>
                  </a:lnTo>
                  <a:lnTo>
                    <a:pt x="93" y="74"/>
                  </a:lnTo>
                  <a:lnTo>
                    <a:pt x="94" y="75"/>
                  </a:lnTo>
                  <a:lnTo>
                    <a:pt x="94" y="78"/>
                  </a:lnTo>
                  <a:lnTo>
                    <a:pt x="94" y="79"/>
                  </a:lnTo>
                  <a:lnTo>
                    <a:pt x="92" y="79"/>
                  </a:lnTo>
                  <a:lnTo>
                    <a:pt x="89" y="78"/>
                  </a:lnTo>
                  <a:lnTo>
                    <a:pt x="85" y="77"/>
                  </a:lnTo>
                  <a:lnTo>
                    <a:pt x="84" y="77"/>
                  </a:lnTo>
                  <a:lnTo>
                    <a:pt x="82" y="77"/>
                  </a:lnTo>
                  <a:lnTo>
                    <a:pt x="81" y="78"/>
                  </a:lnTo>
                  <a:lnTo>
                    <a:pt x="80" y="78"/>
                  </a:lnTo>
                  <a:lnTo>
                    <a:pt x="79" y="78"/>
                  </a:lnTo>
                  <a:lnTo>
                    <a:pt x="78" y="78"/>
                  </a:lnTo>
                  <a:lnTo>
                    <a:pt x="78" y="77"/>
                  </a:lnTo>
                  <a:lnTo>
                    <a:pt x="77" y="77"/>
                  </a:lnTo>
                  <a:lnTo>
                    <a:pt x="75" y="78"/>
                  </a:lnTo>
                  <a:lnTo>
                    <a:pt x="73" y="79"/>
                  </a:lnTo>
                  <a:lnTo>
                    <a:pt x="71" y="79"/>
                  </a:lnTo>
                  <a:lnTo>
                    <a:pt x="70" y="79"/>
                  </a:lnTo>
                  <a:lnTo>
                    <a:pt x="70" y="80"/>
                  </a:lnTo>
                  <a:lnTo>
                    <a:pt x="69" y="82"/>
                  </a:lnTo>
                  <a:lnTo>
                    <a:pt x="67" y="84"/>
                  </a:lnTo>
                  <a:lnTo>
                    <a:pt x="65" y="86"/>
                  </a:lnTo>
                  <a:lnTo>
                    <a:pt x="64" y="87"/>
                  </a:lnTo>
                  <a:lnTo>
                    <a:pt x="63" y="88"/>
                  </a:lnTo>
                  <a:lnTo>
                    <a:pt x="63" y="89"/>
                  </a:lnTo>
                  <a:lnTo>
                    <a:pt x="63" y="90"/>
                  </a:lnTo>
                  <a:lnTo>
                    <a:pt x="63" y="91"/>
                  </a:lnTo>
                  <a:lnTo>
                    <a:pt x="63" y="92"/>
                  </a:lnTo>
                  <a:lnTo>
                    <a:pt x="62" y="92"/>
                  </a:lnTo>
                  <a:lnTo>
                    <a:pt x="61" y="92"/>
                  </a:lnTo>
                  <a:lnTo>
                    <a:pt x="61" y="94"/>
                  </a:lnTo>
                  <a:lnTo>
                    <a:pt x="61" y="95"/>
                  </a:lnTo>
                  <a:lnTo>
                    <a:pt x="62" y="96"/>
                  </a:lnTo>
                  <a:lnTo>
                    <a:pt x="63" y="96"/>
                  </a:lnTo>
                  <a:lnTo>
                    <a:pt x="65" y="97"/>
                  </a:lnTo>
                  <a:lnTo>
                    <a:pt x="67" y="97"/>
                  </a:lnTo>
                  <a:lnTo>
                    <a:pt x="68" y="98"/>
                  </a:lnTo>
                  <a:lnTo>
                    <a:pt x="69" y="99"/>
                  </a:lnTo>
                  <a:lnTo>
                    <a:pt x="70" y="100"/>
                  </a:lnTo>
                  <a:lnTo>
                    <a:pt x="69" y="101"/>
                  </a:lnTo>
                  <a:lnTo>
                    <a:pt x="68" y="103"/>
                  </a:lnTo>
                  <a:lnTo>
                    <a:pt x="67" y="104"/>
                  </a:lnTo>
                  <a:lnTo>
                    <a:pt x="65" y="105"/>
                  </a:lnTo>
                  <a:lnTo>
                    <a:pt x="63" y="105"/>
                  </a:lnTo>
                  <a:lnTo>
                    <a:pt x="62" y="105"/>
                  </a:lnTo>
                  <a:lnTo>
                    <a:pt x="61" y="106"/>
                  </a:lnTo>
                  <a:lnTo>
                    <a:pt x="62" y="108"/>
                  </a:lnTo>
                  <a:lnTo>
                    <a:pt x="61" y="111"/>
                  </a:lnTo>
                  <a:lnTo>
                    <a:pt x="59" y="113"/>
                  </a:lnTo>
                  <a:lnTo>
                    <a:pt x="56" y="114"/>
                  </a:lnTo>
                  <a:lnTo>
                    <a:pt x="55" y="115"/>
                  </a:lnTo>
                  <a:lnTo>
                    <a:pt x="53" y="116"/>
                  </a:lnTo>
                  <a:lnTo>
                    <a:pt x="52" y="117"/>
                  </a:lnTo>
                  <a:lnTo>
                    <a:pt x="51" y="121"/>
                  </a:lnTo>
                  <a:lnTo>
                    <a:pt x="50" y="122"/>
                  </a:lnTo>
                  <a:lnTo>
                    <a:pt x="49" y="122"/>
                  </a:lnTo>
                  <a:lnTo>
                    <a:pt x="47" y="123"/>
                  </a:lnTo>
                  <a:lnTo>
                    <a:pt x="46" y="123"/>
                  </a:lnTo>
                  <a:lnTo>
                    <a:pt x="45" y="123"/>
                  </a:lnTo>
                  <a:lnTo>
                    <a:pt x="46" y="124"/>
                  </a:lnTo>
                  <a:lnTo>
                    <a:pt x="45" y="125"/>
                  </a:lnTo>
                  <a:lnTo>
                    <a:pt x="44" y="126"/>
                  </a:lnTo>
                  <a:lnTo>
                    <a:pt x="43" y="128"/>
                  </a:lnTo>
                  <a:lnTo>
                    <a:pt x="41" y="129"/>
                  </a:lnTo>
                  <a:lnTo>
                    <a:pt x="41" y="129"/>
                  </a:lnTo>
                  <a:lnTo>
                    <a:pt x="39" y="128"/>
                  </a:lnTo>
                  <a:lnTo>
                    <a:pt x="38" y="129"/>
                  </a:lnTo>
                  <a:lnTo>
                    <a:pt x="38" y="130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7" y="131"/>
                  </a:lnTo>
                  <a:lnTo>
                    <a:pt x="37" y="13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81" name="Freeform 267">
              <a:extLst>
                <a:ext uri="{FF2B5EF4-FFF2-40B4-BE49-F238E27FC236}">
                  <a16:creationId xmlns:a16="http://schemas.microsoft.com/office/drawing/2014/main" id="{870414FB-C219-B72F-C796-4FF8C0E61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493" y="4466357"/>
              <a:ext cx="838200" cy="350838"/>
            </a:xfrm>
            <a:custGeom>
              <a:avLst/>
              <a:gdLst>
                <a:gd name="T0" fmla="*/ 511 w 528"/>
                <a:gd name="T1" fmla="*/ 212 h 221"/>
                <a:gd name="T2" fmla="*/ 0 w 528"/>
                <a:gd name="T3" fmla="*/ 221 h 221"/>
                <a:gd name="T4" fmla="*/ 6 w 528"/>
                <a:gd name="T5" fmla="*/ 210 h 221"/>
                <a:gd name="T6" fmla="*/ 9 w 528"/>
                <a:gd name="T7" fmla="*/ 205 h 221"/>
                <a:gd name="T8" fmla="*/ 25 w 528"/>
                <a:gd name="T9" fmla="*/ 176 h 221"/>
                <a:gd name="T10" fmla="*/ 30 w 528"/>
                <a:gd name="T11" fmla="*/ 173 h 221"/>
                <a:gd name="T12" fmla="*/ 31 w 528"/>
                <a:gd name="T13" fmla="*/ 170 h 221"/>
                <a:gd name="T14" fmla="*/ 57 w 528"/>
                <a:gd name="T15" fmla="*/ 165 h 221"/>
                <a:gd name="T16" fmla="*/ 63 w 528"/>
                <a:gd name="T17" fmla="*/ 167 h 221"/>
                <a:gd name="T18" fmla="*/ 63 w 528"/>
                <a:gd name="T19" fmla="*/ 151 h 221"/>
                <a:gd name="T20" fmla="*/ 65 w 528"/>
                <a:gd name="T21" fmla="*/ 145 h 221"/>
                <a:gd name="T22" fmla="*/ 82 w 528"/>
                <a:gd name="T23" fmla="*/ 101 h 221"/>
                <a:gd name="T24" fmla="*/ 88 w 528"/>
                <a:gd name="T25" fmla="*/ 81 h 221"/>
                <a:gd name="T26" fmla="*/ 86 w 528"/>
                <a:gd name="T27" fmla="*/ 68 h 221"/>
                <a:gd name="T28" fmla="*/ 97 w 528"/>
                <a:gd name="T29" fmla="*/ 44 h 221"/>
                <a:gd name="T30" fmla="*/ 107 w 528"/>
                <a:gd name="T31" fmla="*/ 43 h 221"/>
                <a:gd name="T32" fmla="*/ 117 w 528"/>
                <a:gd name="T33" fmla="*/ 42 h 221"/>
                <a:gd name="T34" fmla="*/ 126 w 528"/>
                <a:gd name="T35" fmla="*/ 46 h 221"/>
                <a:gd name="T36" fmla="*/ 129 w 528"/>
                <a:gd name="T37" fmla="*/ 46 h 221"/>
                <a:gd name="T38" fmla="*/ 134 w 528"/>
                <a:gd name="T39" fmla="*/ 44 h 221"/>
                <a:gd name="T40" fmla="*/ 136 w 528"/>
                <a:gd name="T41" fmla="*/ 36 h 221"/>
                <a:gd name="T42" fmla="*/ 149 w 528"/>
                <a:gd name="T43" fmla="*/ 32 h 221"/>
                <a:gd name="T44" fmla="*/ 157 w 528"/>
                <a:gd name="T45" fmla="*/ 39 h 221"/>
                <a:gd name="T46" fmla="*/ 159 w 528"/>
                <a:gd name="T47" fmla="*/ 45 h 221"/>
                <a:gd name="T48" fmla="*/ 163 w 528"/>
                <a:gd name="T49" fmla="*/ 52 h 221"/>
                <a:gd name="T50" fmla="*/ 167 w 528"/>
                <a:gd name="T51" fmla="*/ 54 h 221"/>
                <a:gd name="T52" fmla="*/ 170 w 528"/>
                <a:gd name="T53" fmla="*/ 59 h 221"/>
                <a:gd name="T54" fmla="*/ 192 w 528"/>
                <a:gd name="T55" fmla="*/ 6 h 221"/>
                <a:gd name="T56" fmla="*/ 198 w 528"/>
                <a:gd name="T57" fmla="*/ 5 h 221"/>
                <a:gd name="T58" fmla="*/ 200 w 528"/>
                <a:gd name="T59" fmla="*/ 6 h 221"/>
                <a:gd name="T60" fmla="*/ 202 w 528"/>
                <a:gd name="T61" fmla="*/ 9 h 221"/>
                <a:gd name="T62" fmla="*/ 211 w 528"/>
                <a:gd name="T63" fmla="*/ 14 h 221"/>
                <a:gd name="T64" fmla="*/ 220 w 528"/>
                <a:gd name="T65" fmla="*/ 15 h 221"/>
                <a:gd name="T66" fmla="*/ 222 w 528"/>
                <a:gd name="T67" fmla="*/ 21 h 221"/>
                <a:gd name="T68" fmla="*/ 226 w 528"/>
                <a:gd name="T69" fmla="*/ 27 h 221"/>
                <a:gd name="T70" fmla="*/ 232 w 528"/>
                <a:gd name="T71" fmla="*/ 34 h 221"/>
                <a:gd name="T72" fmla="*/ 239 w 528"/>
                <a:gd name="T73" fmla="*/ 35 h 221"/>
                <a:gd name="T74" fmla="*/ 255 w 528"/>
                <a:gd name="T75" fmla="*/ 31 h 221"/>
                <a:gd name="T76" fmla="*/ 266 w 528"/>
                <a:gd name="T77" fmla="*/ 29 h 221"/>
                <a:gd name="T78" fmla="*/ 277 w 528"/>
                <a:gd name="T79" fmla="*/ 22 h 221"/>
                <a:gd name="T80" fmla="*/ 278 w 528"/>
                <a:gd name="T81" fmla="*/ 18 h 221"/>
                <a:gd name="T82" fmla="*/ 287 w 528"/>
                <a:gd name="T83" fmla="*/ 21 h 221"/>
                <a:gd name="T84" fmla="*/ 295 w 528"/>
                <a:gd name="T85" fmla="*/ 34 h 221"/>
                <a:gd name="T86" fmla="*/ 304 w 528"/>
                <a:gd name="T87" fmla="*/ 30 h 221"/>
                <a:gd name="T88" fmla="*/ 316 w 528"/>
                <a:gd name="T89" fmla="*/ 23 h 221"/>
                <a:gd name="T90" fmla="*/ 322 w 528"/>
                <a:gd name="T91" fmla="*/ 28 h 221"/>
                <a:gd name="T92" fmla="*/ 334 w 528"/>
                <a:gd name="T93" fmla="*/ 28 h 221"/>
                <a:gd name="T94" fmla="*/ 344 w 528"/>
                <a:gd name="T95" fmla="*/ 35 h 221"/>
                <a:gd name="T96" fmla="*/ 353 w 528"/>
                <a:gd name="T97" fmla="*/ 32 h 221"/>
                <a:gd name="T98" fmla="*/ 369 w 528"/>
                <a:gd name="T99" fmla="*/ 35 h 221"/>
                <a:gd name="T100" fmla="*/ 395 w 528"/>
                <a:gd name="T101" fmla="*/ 52 h 221"/>
                <a:gd name="T102" fmla="*/ 421 w 528"/>
                <a:gd name="T103" fmla="*/ 68 h 221"/>
                <a:gd name="T104" fmla="*/ 452 w 528"/>
                <a:gd name="T105" fmla="*/ 105 h 221"/>
                <a:gd name="T106" fmla="*/ 484 w 528"/>
                <a:gd name="T107" fmla="*/ 131 h 221"/>
                <a:gd name="T108" fmla="*/ 506 w 528"/>
                <a:gd name="T109" fmla="*/ 159 h 221"/>
                <a:gd name="T110" fmla="*/ 528 w 528"/>
                <a:gd name="T111" fmla="*/ 18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8" h="221">
                  <a:moveTo>
                    <a:pt x="528" y="185"/>
                  </a:moveTo>
                  <a:lnTo>
                    <a:pt x="524" y="191"/>
                  </a:lnTo>
                  <a:lnTo>
                    <a:pt x="521" y="196"/>
                  </a:lnTo>
                  <a:lnTo>
                    <a:pt x="512" y="210"/>
                  </a:lnTo>
                  <a:lnTo>
                    <a:pt x="511" y="212"/>
                  </a:lnTo>
                  <a:lnTo>
                    <a:pt x="510" y="213"/>
                  </a:lnTo>
                  <a:lnTo>
                    <a:pt x="508" y="214"/>
                  </a:lnTo>
                  <a:lnTo>
                    <a:pt x="507" y="215"/>
                  </a:lnTo>
                  <a:lnTo>
                    <a:pt x="504" y="221"/>
                  </a:lnTo>
                  <a:lnTo>
                    <a:pt x="0" y="221"/>
                  </a:lnTo>
                  <a:lnTo>
                    <a:pt x="2" y="220"/>
                  </a:lnTo>
                  <a:lnTo>
                    <a:pt x="3" y="219"/>
                  </a:lnTo>
                  <a:lnTo>
                    <a:pt x="4" y="216"/>
                  </a:lnTo>
                  <a:lnTo>
                    <a:pt x="4" y="213"/>
                  </a:lnTo>
                  <a:lnTo>
                    <a:pt x="6" y="210"/>
                  </a:lnTo>
                  <a:lnTo>
                    <a:pt x="6" y="209"/>
                  </a:lnTo>
                  <a:lnTo>
                    <a:pt x="7" y="207"/>
                  </a:lnTo>
                  <a:lnTo>
                    <a:pt x="8" y="207"/>
                  </a:lnTo>
                  <a:lnTo>
                    <a:pt x="9" y="206"/>
                  </a:lnTo>
                  <a:lnTo>
                    <a:pt x="9" y="205"/>
                  </a:lnTo>
                  <a:lnTo>
                    <a:pt x="11" y="204"/>
                  </a:lnTo>
                  <a:lnTo>
                    <a:pt x="11" y="202"/>
                  </a:lnTo>
                  <a:lnTo>
                    <a:pt x="11" y="201"/>
                  </a:lnTo>
                  <a:lnTo>
                    <a:pt x="25" y="177"/>
                  </a:lnTo>
                  <a:lnTo>
                    <a:pt x="25" y="176"/>
                  </a:lnTo>
                  <a:lnTo>
                    <a:pt x="26" y="176"/>
                  </a:lnTo>
                  <a:lnTo>
                    <a:pt x="28" y="176"/>
                  </a:lnTo>
                  <a:lnTo>
                    <a:pt x="29" y="176"/>
                  </a:lnTo>
                  <a:lnTo>
                    <a:pt x="29" y="174"/>
                  </a:lnTo>
                  <a:lnTo>
                    <a:pt x="30" y="173"/>
                  </a:lnTo>
                  <a:lnTo>
                    <a:pt x="30" y="172"/>
                  </a:lnTo>
                  <a:lnTo>
                    <a:pt x="30" y="171"/>
                  </a:lnTo>
                  <a:lnTo>
                    <a:pt x="30" y="170"/>
                  </a:lnTo>
                  <a:lnTo>
                    <a:pt x="30" y="170"/>
                  </a:lnTo>
                  <a:lnTo>
                    <a:pt x="31" y="170"/>
                  </a:lnTo>
                  <a:lnTo>
                    <a:pt x="31" y="170"/>
                  </a:lnTo>
                  <a:lnTo>
                    <a:pt x="33" y="169"/>
                  </a:lnTo>
                  <a:lnTo>
                    <a:pt x="56" y="165"/>
                  </a:lnTo>
                  <a:lnTo>
                    <a:pt x="57" y="165"/>
                  </a:lnTo>
                  <a:lnTo>
                    <a:pt x="57" y="165"/>
                  </a:lnTo>
                  <a:lnTo>
                    <a:pt x="58" y="167"/>
                  </a:lnTo>
                  <a:lnTo>
                    <a:pt x="58" y="167"/>
                  </a:lnTo>
                  <a:lnTo>
                    <a:pt x="59" y="167"/>
                  </a:lnTo>
                  <a:lnTo>
                    <a:pt x="62" y="168"/>
                  </a:lnTo>
                  <a:lnTo>
                    <a:pt x="63" y="167"/>
                  </a:lnTo>
                  <a:lnTo>
                    <a:pt x="63" y="165"/>
                  </a:lnTo>
                  <a:lnTo>
                    <a:pt x="64" y="156"/>
                  </a:lnTo>
                  <a:lnTo>
                    <a:pt x="64" y="155"/>
                  </a:lnTo>
                  <a:lnTo>
                    <a:pt x="64" y="154"/>
                  </a:lnTo>
                  <a:lnTo>
                    <a:pt x="63" y="151"/>
                  </a:lnTo>
                  <a:lnTo>
                    <a:pt x="63" y="149"/>
                  </a:lnTo>
                  <a:lnTo>
                    <a:pt x="63" y="147"/>
                  </a:lnTo>
                  <a:lnTo>
                    <a:pt x="64" y="147"/>
                  </a:lnTo>
                  <a:lnTo>
                    <a:pt x="65" y="146"/>
                  </a:lnTo>
                  <a:lnTo>
                    <a:pt x="65" y="145"/>
                  </a:lnTo>
                  <a:lnTo>
                    <a:pt x="65" y="144"/>
                  </a:lnTo>
                  <a:lnTo>
                    <a:pt x="64" y="143"/>
                  </a:lnTo>
                  <a:lnTo>
                    <a:pt x="64" y="142"/>
                  </a:lnTo>
                  <a:lnTo>
                    <a:pt x="71" y="117"/>
                  </a:lnTo>
                  <a:lnTo>
                    <a:pt x="82" y="101"/>
                  </a:lnTo>
                  <a:lnTo>
                    <a:pt x="83" y="98"/>
                  </a:lnTo>
                  <a:lnTo>
                    <a:pt x="83" y="94"/>
                  </a:lnTo>
                  <a:lnTo>
                    <a:pt x="83" y="92"/>
                  </a:lnTo>
                  <a:lnTo>
                    <a:pt x="86" y="85"/>
                  </a:lnTo>
                  <a:lnTo>
                    <a:pt x="88" y="81"/>
                  </a:lnTo>
                  <a:lnTo>
                    <a:pt x="88" y="77"/>
                  </a:lnTo>
                  <a:lnTo>
                    <a:pt x="86" y="73"/>
                  </a:lnTo>
                  <a:lnTo>
                    <a:pt x="85" y="71"/>
                  </a:lnTo>
                  <a:lnTo>
                    <a:pt x="85" y="70"/>
                  </a:lnTo>
                  <a:lnTo>
                    <a:pt x="86" y="68"/>
                  </a:lnTo>
                  <a:lnTo>
                    <a:pt x="93" y="47"/>
                  </a:lnTo>
                  <a:lnTo>
                    <a:pt x="94" y="47"/>
                  </a:lnTo>
                  <a:lnTo>
                    <a:pt x="94" y="45"/>
                  </a:lnTo>
                  <a:lnTo>
                    <a:pt x="95" y="45"/>
                  </a:lnTo>
                  <a:lnTo>
                    <a:pt x="97" y="44"/>
                  </a:lnTo>
                  <a:lnTo>
                    <a:pt x="99" y="44"/>
                  </a:lnTo>
                  <a:lnTo>
                    <a:pt x="100" y="44"/>
                  </a:lnTo>
                  <a:lnTo>
                    <a:pt x="102" y="43"/>
                  </a:lnTo>
                  <a:lnTo>
                    <a:pt x="103" y="43"/>
                  </a:lnTo>
                  <a:lnTo>
                    <a:pt x="107" y="43"/>
                  </a:lnTo>
                  <a:lnTo>
                    <a:pt x="108" y="43"/>
                  </a:lnTo>
                  <a:lnTo>
                    <a:pt x="109" y="42"/>
                  </a:lnTo>
                  <a:lnTo>
                    <a:pt x="109" y="42"/>
                  </a:lnTo>
                  <a:lnTo>
                    <a:pt x="115" y="42"/>
                  </a:lnTo>
                  <a:lnTo>
                    <a:pt x="117" y="42"/>
                  </a:lnTo>
                  <a:lnTo>
                    <a:pt x="122" y="44"/>
                  </a:lnTo>
                  <a:lnTo>
                    <a:pt x="124" y="44"/>
                  </a:lnTo>
                  <a:lnTo>
                    <a:pt x="125" y="44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7" y="46"/>
                  </a:lnTo>
                  <a:lnTo>
                    <a:pt x="127" y="47"/>
                  </a:lnTo>
                  <a:lnTo>
                    <a:pt x="128" y="47"/>
                  </a:lnTo>
                  <a:lnTo>
                    <a:pt x="129" y="47"/>
                  </a:lnTo>
                  <a:lnTo>
                    <a:pt x="129" y="46"/>
                  </a:lnTo>
                  <a:lnTo>
                    <a:pt x="131" y="46"/>
                  </a:lnTo>
                  <a:lnTo>
                    <a:pt x="132" y="46"/>
                  </a:lnTo>
                  <a:lnTo>
                    <a:pt x="133" y="46"/>
                  </a:lnTo>
                  <a:lnTo>
                    <a:pt x="134" y="45"/>
                  </a:lnTo>
                  <a:lnTo>
                    <a:pt x="134" y="44"/>
                  </a:lnTo>
                  <a:lnTo>
                    <a:pt x="135" y="43"/>
                  </a:lnTo>
                  <a:lnTo>
                    <a:pt x="135" y="42"/>
                  </a:lnTo>
                  <a:lnTo>
                    <a:pt x="135" y="39"/>
                  </a:lnTo>
                  <a:lnTo>
                    <a:pt x="135" y="38"/>
                  </a:lnTo>
                  <a:lnTo>
                    <a:pt x="136" y="36"/>
                  </a:lnTo>
                  <a:lnTo>
                    <a:pt x="137" y="35"/>
                  </a:lnTo>
                  <a:lnTo>
                    <a:pt x="140" y="34"/>
                  </a:lnTo>
                  <a:lnTo>
                    <a:pt x="142" y="32"/>
                  </a:lnTo>
                  <a:lnTo>
                    <a:pt x="148" y="32"/>
                  </a:lnTo>
                  <a:lnTo>
                    <a:pt x="149" y="32"/>
                  </a:lnTo>
                  <a:lnTo>
                    <a:pt x="150" y="32"/>
                  </a:lnTo>
                  <a:lnTo>
                    <a:pt x="152" y="34"/>
                  </a:lnTo>
                  <a:lnTo>
                    <a:pt x="153" y="35"/>
                  </a:lnTo>
                  <a:lnTo>
                    <a:pt x="155" y="38"/>
                  </a:lnTo>
                  <a:lnTo>
                    <a:pt x="157" y="39"/>
                  </a:lnTo>
                  <a:lnTo>
                    <a:pt x="158" y="40"/>
                  </a:lnTo>
                  <a:lnTo>
                    <a:pt x="158" y="42"/>
                  </a:lnTo>
                  <a:lnTo>
                    <a:pt x="158" y="43"/>
                  </a:lnTo>
                  <a:lnTo>
                    <a:pt x="158" y="44"/>
                  </a:lnTo>
                  <a:lnTo>
                    <a:pt x="159" y="45"/>
                  </a:lnTo>
                  <a:lnTo>
                    <a:pt x="162" y="47"/>
                  </a:lnTo>
                  <a:lnTo>
                    <a:pt x="162" y="47"/>
                  </a:lnTo>
                  <a:lnTo>
                    <a:pt x="162" y="50"/>
                  </a:lnTo>
                  <a:lnTo>
                    <a:pt x="163" y="51"/>
                  </a:lnTo>
                  <a:lnTo>
                    <a:pt x="163" y="52"/>
                  </a:lnTo>
                  <a:lnTo>
                    <a:pt x="164" y="52"/>
                  </a:lnTo>
                  <a:lnTo>
                    <a:pt x="166" y="52"/>
                  </a:lnTo>
                  <a:lnTo>
                    <a:pt x="166" y="53"/>
                  </a:lnTo>
                  <a:lnTo>
                    <a:pt x="167" y="53"/>
                  </a:lnTo>
                  <a:lnTo>
                    <a:pt x="167" y="54"/>
                  </a:lnTo>
                  <a:lnTo>
                    <a:pt x="167" y="56"/>
                  </a:lnTo>
                  <a:lnTo>
                    <a:pt x="167" y="57"/>
                  </a:lnTo>
                  <a:lnTo>
                    <a:pt x="168" y="59"/>
                  </a:lnTo>
                  <a:lnTo>
                    <a:pt x="169" y="59"/>
                  </a:lnTo>
                  <a:lnTo>
                    <a:pt x="170" y="59"/>
                  </a:lnTo>
                  <a:lnTo>
                    <a:pt x="172" y="52"/>
                  </a:lnTo>
                  <a:lnTo>
                    <a:pt x="177" y="42"/>
                  </a:lnTo>
                  <a:lnTo>
                    <a:pt x="181" y="30"/>
                  </a:lnTo>
                  <a:lnTo>
                    <a:pt x="186" y="19"/>
                  </a:lnTo>
                  <a:lnTo>
                    <a:pt x="192" y="6"/>
                  </a:lnTo>
                  <a:lnTo>
                    <a:pt x="194" y="0"/>
                  </a:lnTo>
                  <a:lnTo>
                    <a:pt x="196" y="1"/>
                  </a:lnTo>
                  <a:lnTo>
                    <a:pt x="196" y="2"/>
                  </a:lnTo>
                  <a:lnTo>
                    <a:pt x="198" y="5"/>
                  </a:lnTo>
                  <a:lnTo>
                    <a:pt x="198" y="5"/>
                  </a:lnTo>
                  <a:lnTo>
                    <a:pt x="200" y="5"/>
                  </a:lnTo>
                  <a:lnTo>
                    <a:pt x="200" y="5"/>
                  </a:lnTo>
                  <a:lnTo>
                    <a:pt x="200" y="5"/>
                  </a:lnTo>
                  <a:lnTo>
                    <a:pt x="200" y="6"/>
                  </a:lnTo>
                  <a:lnTo>
                    <a:pt x="200" y="6"/>
                  </a:lnTo>
                  <a:lnTo>
                    <a:pt x="200" y="7"/>
                  </a:lnTo>
                  <a:lnTo>
                    <a:pt x="200" y="7"/>
                  </a:lnTo>
                  <a:lnTo>
                    <a:pt x="200" y="9"/>
                  </a:lnTo>
                  <a:lnTo>
                    <a:pt x="201" y="9"/>
                  </a:lnTo>
                  <a:lnTo>
                    <a:pt x="202" y="9"/>
                  </a:lnTo>
                  <a:lnTo>
                    <a:pt x="202" y="10"/>
                  </a:lnTo>
                  <a:lnTo>
                    <a:pt x="202" y="10"/>
                  </a:lnTo>
                  <a:lnTo>
                    <a:pt x="202" y="11"/>
                  </a:lnTo>
                  <a:lnTo>
                    <a:pt x="203" y="11"/>
                  </a:lnTo>
                  <a:lnTo>
                    <a:pt x="211" y="14"/>
                  </a:lnTo>
                  <a:lnTo>
                    <a:pt x="212" y="15"/>
                  </a:lnTo>
                  <a:lnTo>
                    <a:pt x="217" y="14"/>
                  </a:lnTo>
                  <a:lnTo>
                    <a:pt x="219" y="14"/>
                  </a:lnTo>
                  <a:lnTo>
                    <a:pt x="220" y="14"/>
                  </a:lnTo>
                  <a:lnTo>
                    <a:pt x="220" y="15"/>
                  </a:lnTo>
                  <a:lnTo>
                    <a:pt x="221" y="17"/>
                  </a:lnTo>
                  <a:lnTo>
                    <a:pt x="221" y="18"/>
                  </a:lnTo>
                  <a:lnTo>
                    <a:pt x="221" y="19"/>
                  </a:lnTo>
                  <a:lnTo>
                    <a:pt x="221" y="20"/>
                  </a:lnTo>
                  <a:lnTo>
                    <a:pt x="222" y="21"/>
                  </a:lnTo>
                  <a:lnTo>
                    <a:pt x="223" y="21"/>
                  </a:lnTo>
                  <a:lnTo>
                    <a:pt x="224" y="22"/>
                  </a:lnTo>
                  <a:lnTo>
                    <a:pt x="224" y="23"/>
                  </a:lnTo>
                  <a:lnTo>
                    <a:pt x="226" y="26"/>
                  </a:lnTo>
                  <a:lnTo>
                    <a:pt x="226" y="27"/>
                  </a:lnTo>
                  <a:lnTo>
                    <a:pt x="227" y="28"/>
                  </a:lnTo>
                  <a:lnTo>
                    <a:pt x="228" y="29"/>
                  </a:lnTo>
                  <a:lnTo>
                    <a:pt x="231" y="31"/>
                  </a:lnTo>
                  <a:lnTo>
                    <a:pt x="232" y="32"/>
                  </a:lnTo>
                  <a:lnTo>
                    <a:pt x="232" y="34"/>
                  </a:lnTo>
                  <a:lnTo>
                    <a:pt x="234" y="35"/>
                  </a:lnTo>
                  <a:lnTo>
                    <a:pt x="235" y="35"/>
                  </a:lnTo>
                  <a:lnTo>
                    <a:pt x="235" y="35"/>
                  </a:lnTo>
                  <a:lnTo>
                    <a:pt x="236" y="35"/>
                  </a:lnTo>
                  <a:lnTo>
                    <a:pt x="239" y="35"/>
                  </a:lnTo>
                  <a:lnTo>
                    <a:pt x="245" y="35"/>
                  </a:lnTo>
                  <a:lnTo>
                    <a:pt x="247" y="34"/>
                  </a:lnTo>
                  <a:lnTo>
                    <a:pt x="252" y="31"/>
                  </a:lnTo>
                  <a:lnTo>
                    <a:pt x="254" y="31"/>
                  </a:lnTo>
                  <a:lnTo>
                    <a:pt x="255" y="31"/>
                  </a:lnTo>
                  <a:lnTo>
                    <a:pt x="256" y="31"/>
                  </a:lnTo>
                  <a:lnTo>
                    <a:pt x="257" y="31"/>
                  </a:lnTo>
                  <a:lnTo>
                    <a:pt x="260" y="31"/>
                  </a:lnTo>
                  <a:lnTo>
                    <a:pt x="264" y="29"/>
                  </a:lnTo>
                  <a:lnTo>
                    <a:pt x="266" y="29"/>
                  </a:lnTo>
                  <a:lnTo>
                    <a:pt x="269" y="28"/>
                  </a:lnTo>
                  <a:lnTo>
                    <a:pt x="271" y="26"/>
                  </a:lnTo>
                  <a:lnTo>
                    <a:pt x="274" y="25"/>
                  </a:lnTo>
                  <a:lnTo>
                    <a:pt x="275" y="23"/>
                  </a:lnTo>
                  <a:lnTo>
                    <a:pt x="277" y="22"/>
                  </a:lnTo>
                  <a:lnTo>
                    <a:pt x="277" y="21"/>
                  </a:lnTo>
                  <a:lnTo>
                    <a:pt x="277" y="19"/>
                  </a:lnTo>
                  <a:lnTo>
                    <a:pt x="277" y="18"/>
                  </a:lnTo>
                  <a:lnTo>
                    <a:pt x="278" y="17"/>
                  </a:lnTo>
                  <a:lnTo>
                    <a:pt x="278" y="18"/>
                  </a:lnTo>
                  <a:lnTo>
                    <a:pt x="280" y="18"/>
                  </a:lnTo>
                  <a:lnTo>
                    <a:pt x="282" y="18"/>
                  </a:lnTo>
                  <a:lnTo>
                    <a:pt x="283" y="19"/>
                  </a:lnTo>
                  <a:lnTo>
                    <a:pt x="284" y="19"/>
                  </a:lnTo>
                  <a:lnTo>
                    <a:pt x="287" y="21"/>
                  </a:lnTo>
                  <a:lnTo>
                    <a:pt x="288" y="22"/>
                  </a:lnTo>
                  <a:lnTo>
                    <a:pt x="289" y="25"/>
                  </a:lnTo>
                  <a:lnTo>
                    <a:pt x="291" y="30"/>
                  </a:lnTo>
                  <a:lnTo>
                    <a:pt x="292" y="34"/>
                  </a:lnTo>
                  <a:lnTo>
                    <a:pt x="295" y="34"/>
                  </a:lnTo>
                  <a:lnTo>
                    <a:pt x="296" y="30"/>
                  </a:lnTo>
                  <a:lnTo>
                    <a:pt x="297" y="30"/>
                  </a:lnTo>
                  <a:lnTo>
                    <a:pt x="299" y="29"/>
                  </a:lnTo>
                  <a:lnTo>
                    <a:pt x="303" y="30"/>
                  </a:lnTo>
                  <a:lnTo>
                    <a:pt x="304" y="30"/>
                  </a:lnTo>
                  <a:lnTo>
                    <a:pt x="310" y="28"/>
                  </a:lnTo>
                  <a:lnTo>
                    <a:pt x="313" y="27"/>
                  </a:lnTo>
                  <a:lnTo>
                    <a:pt x="315" y="25"/>
                  </a:lnTo>
                  <a:lnTo>
                    <a:pt x="315" y="23"/>
                  </a:lnTo>
                  <a:lnTo>
                    <a:pt x="316" y="23"/>
                  </a:lnTo>
                  <a:lnTo>
                    <a:pt x="318" y="25"/>
                  </a:lnTo>
                  <a:lnTo>
                    <a:pt x="319" y="26"/>
                  </a:lnTo>
                  <a:lnTo>
                    <a:pt x="321" y="27"/>
                  </a:lnTo>
                  <a:lnTo>
                    <a:pt x="321" y="28"/>
                  </a:lnTo>
                  <a:lnTo>
                    <a:pt x="322" y="28"/>
                  </a:lnTo>
                  <a:lnTo>
                    <a:pt x="325" y="29"/>
                  </a:lnTo>
                  <a:lnTo>
                    <a:pt x="327" y="29"/>
                  </a:lnTo>
                  <a:lnTo>
                    <a:pt x="331" y="29"/>
                  </a:lnTo>
                  <a:lnTo>
                    <a:pt x="332" y="28"/>
                  </a:lnTo>
                  <a:lnTo>
                    <a:pt x="334" y="28"/>
                  </a:lnTo>
                  <a:lnTo>
                    <a:pt x="336" y="29"/>
                  </a:lnTo>
                  <a:lnTo>
                    <a:pt x="338" y="30"/>
                  </a:lnTo>
                  <a:lnTo>
                    <a:pt x="342" y="34"/>
                  </a:lnTo>
                  <a:lnTo>
                    <a:pt x="343" y="35"/>
                  </a:lnTo>
                  <a:lnTo>
                    <a:pt x="344" y="35"/>
                  </a:lnTo>
                  <a:lnTo>
                    <a:pt x="346" y="34"/>
                  </a:lnTo>
                  <a:lnTo>
                    <a:pt x="348" y="32"/>
                  </a:lnTo>
                  <a:lnTo>
                    <a:pt x="350" y="31"/>
                  </a:lnTo>
                  <a:lnTo>
                    <a:pt x="351" y="32"/>
                  </a:lnTo>
                  <a:lnTo>
                    <a:pt x="353" y="32"/>
                  </a:lnTo>
                  <a:lnTo>
                    <a:pt x="353" y="32"/>
                  </a:lnTo>
                  <a:lnTo>
                    <a:pt x="358" y="31"/>
                  </a:lnTo>
                  <a:lnTo>
                    <a:pt x="359" y="31"/>
                  </a:lnTo>
                  <a:lnTo>
                    <a:pt x="366" y="32"/>
                  </a:lnTo>
                  <a:lnTo>
                    <a:pt x="369" y="35"/>
                  </a:lnTo>
                  <a:lnTo>
                    <a:pt x="372" y="36"/>
                  </a:lnTo>
                  <a:lnTo>
                    <a:pt x="377" y="42"/>
                  </a:lnTo>
                  <a:lnTo>
                    <a:pt x="383" y="46"/>
                  </a:lnTo>
                  <a:lnTo>
                    <a:pt x="387" y="48"/>
                  </a:lnTo>
                  <a:lnTo>
                    <a:pt x="395" y="52"/>
                  </a:lnTo>
                  <a:lnTo>
                    <a:pt x="396" y="53"/>
                  </a:lnTo>
                  <a:lnTo>
                    <a:pt x="403" y="54"/>
                  </a:lnTo>
                  <a:lnTo>
                    <a:pt x="409" y="56"/>
                  </a:lnTo>
                  <a:lnTo>
                    <a:pt x="413" y="59"/>
                  </a:lnTo>
                  <a:lnTo>
                    <a:pt x="421" y="68"/>
                  </a:lnTo>
                  <a:lnTo>
                    <a:pt x="429" y="77"/>
                  </a:lnTo>
                  <a:lnTo>
                    <a:pt x="435" y="87"/>
                  </a:lnTo>
                  <a:lnTo>
                    <a:pt x="439" y="97"/>
                  </a:lnTo>
                  <a:lnTo>
                    <a:pt x="442" y="99"/>
                  </a:lnTo>
                  <a:lnTo>
                    <a:pt x="452" y="105"/>
                  </a:lnTo>
                  <a:lnTo>
                    <a:pt x="465" y="114"/>
                  </a:lnTo>
                  <a:lnTo>
                    <a:pt x="473" y="120"/>
                  </a:lnTo>
                  <a:lnTo>
                    <a:pt x="479" y="124"/>
                  </a:lnTo>
                  <a:lnTo>
                    <a:pt x="481" y="128"/>
                  </a:lnTo>
                  <a:lnTo>
                    <a:pt x="484" y="131"/>
                  </a:lnTo>
                  <a:lnTo>
                    <a:pt x="486" y="136"/>
                  </a:lnTo>
                  <a:lnTo>
                    <a:pt x="493" y="148"/>
                  </a:lnTo>
                  <a:lnTo>
                    <a:pt x="496" y="154"/>
                  </a:lnTo>
                  <a:lnTo>
                    <a:pt x="502" y="157"/>
                  </a:lnTo>
                  <a:lnTo>
                    <a:pt x="506" y="159"/>
                  </a:lnTo>
                  <a:lnTo>
                    <a:pt x="511" y="161"/>
                  </a:lnTo>
                  <a:lnTo>
                    <a:pt x="514" y="164"/>
                  </a:lnTo>
                  <a:lnTo>
                    <a:pt x="519" y="173"/>
                  </a:lnTo>
                  <a:lnTo>
                    <a:pt x="524" y="181"/>
                  </a:lnTo>
                  <a:lnTo>
                    <a:pt x="528" y="18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82" name="Freeform 268">
              <a:extLst>
                <a:ext uri="{FF2B5EF4-FFF2-40B4-BE49-F238E27FC236}">
                  <a16:creationId xmlns:a16="http://schemas.microsoft.com/office/drawing/2014/main" id="{3D7E424E-E2C0-753E-8C38-702C9DBA2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1668" y="4790207"/>
              <a:ext cx="134938" cy="26988"/>
            </a:xfrm>
            <a:custGeom>
              <a:avLst/>
              <a:gdLst>
                <a:gd name="T0" fmla="*/ 81 w 85"/>
                <a:gd name="T1" fmla="*/ 17 h 17"/>
                <a:gd name="T2" fmla="*/ 1 w 85"/>
                <a:gd name="T3" fmla="*/ 17 h 17"/>
                <a:gd name="T4" fmla="*/ 0 w 85"/>
                <a:gd name="T5" fmla="*/ 17 h 17"/>
                <a:gd name="T6" fmla="*/ 25 w 85"/>
                <a:gd name="T7" fmla="*/ 16 h 17"/>
                <a:gd name="T8" fmla="*/ 49 w 85"/>
                <a:gd name="T9" fmla="*/ 16 h 17"/>
                <a:gd name="T10" fmla="*/ 49 w 85"/>
                <a:gd name="T11" fmla="*/ 15 h 17"/>
                <a:gd name="T12" fmla="*/ 49 w 85"/>
                <a:gd name="T13" fmla="*/ 14 h 17"/>
                <a:gd name="T14" fmla="*/ 49 w 85"/>
                <a:gd name="T15" fmla="*/ 12 h 17"/>
                <a:gd name="T16" fmla="*/ 48 w 85"/>
                <a:gd name="T17" fmla="*/ 10 h 17"/>
                <a:gd name="T18" fmla="*/ 48 w 85"/>
                <a:gd name="T19" fmla="*/ 7 h 17"/>
                <a:gd name="T20" fmla="*/ 48 w 85"/>
                <a:gd name="T21" fmla="*/ 6 h 17"/>
                <a:gd name="T22" fmla="*/ 48 w 85"/>
                <a:gd name="T23" fmla="*/ 5 h 17"/>
                <a:gd name="T24" fmla="*/ 48 w 85"/>
                <a:gd name="T25" fmla="*/ 2 h 17"/>
                <a:gd name="T26" fmla="*/ 48 w 85"/>
                <a:gd name="T27" fmla="*/ 1 h 17"/>
                <a:gd name="T28" fmla="*/ 48 w 85"/>
                <a:gd name="T29" fmla="*/ 1 h 17"/>
                <a:gd name="T30" fmla="*/ 48 w 85"/>
                <a:gd name="T31" fmla="*/ 1 h 17"/>
                <a:gd name="T32" fmla="*/ 48 w 85"/>
                <a:gd name="T33" fmla="*/ 0 h 17"/>
                <a:gd name="T34" fmla="*/ 48 w 85"/>
                <a:gd name="T35" fmla="*/ 0 h 17"/>
                <a:gd name="T36" fmla="*/ 85 w 85"/>
                <a:gd name="T37" fmla="*/ 0 h 17"/>
                <a:gd name="T38" fmla="*/ 83 w 85"/>
                <a:gd name="T39" fmla="*/ 7 h 17"/>
                <a:gd name="T40" fmla="*/ 81 w 85"/>
                <a:gd name="T4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5" h="17">
                  <a:moveTo>
                    <a:pt x="81" y="17"/>
                  </a:moveTo>
                  <a:lnTo>
                    <a:pt x="1" y="17"/>
                  </a:lnTo>
                  <a:lnTo>
                    <a:pt x="0" y="17"/>
                  </a:lnTo>
                  <a:lnTo>
                    <a:pt x="25" y="16"/>
                  </a:lnTo>
                  <a:lnTo>
                    <a:pt x="49" y="16"/>
                  </a:lnTo>
                  <a:lnTo>
                    <a:pt x="49" y="15"/>
                  </a:lnTo>
                  <a:lnTo>
                    <a:pt x="49" y="14"/>
                  </a:lnTo>
                  <a:lnTo>
                    <a:pt x="49" y="12"/>
                  </a:lnTo>
                  <a:lnTo>
                    <a:pt x="48" y="10"/>
                  </a:lnTo>
                  <a:lnTo>
                    <a:pt x="48" y="7"/>
                  </a:lnTo>
                  <a:lnTo>
                    <a:pt x="48" y="6"/>
                  </a:lnTo>
                  <a:lnTo>
                    <a:pt x="48" y="5"/>
                  </a:lnTo>
                  <a:lnTo>
                    <a:pt x="48" y="2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85" y="0"/>
                  </a:lnTo>
                  <a:lnTo>
                    <a:pt x="83" y="7"/>
                  </a:lnTo>
                  <a:lnTo>
                    <a:pt x="81" y="1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83" name="Freeform 269">
              <a:extLst>
                <a:ext uri="{FF2B5EF4-FFF2-40B4-BE49-F238E27FC236}">
                  <a16:creationId xmlns:a16="http://schemas.microsoft.com/office/drawing/2014/main" id="{F53687AE-00ED-DB67-9924-F763CA030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005" y="1473920"/>
              <a:ext cx="801688" cy="723900"/>
            </a:xfrm>
            <a:custGeom>
              <a:avLst/>
              <a:gdLst>
                <a:gd name="T0" fmla="*/ 475 w 505"/>
                <a:gd name="T1" fmla="*/ 55 h 456"/>
                <a:gd name="T2" fmla="*/ 422 w 505"/>
                <a:gd name="T3" fmla="*/ 93 h 456"/>
                <a:gd name="T4" fmla="*/ 429 w 505"/>
                <a:gd name="T5" fmla="*/ 158 h 456"/>
                <a:gd name="T6" fmla="*/ 418 w 505"/>
                <a:gd name="T7" fmla="*/ 216 h 456"/>
                <a:gd name="T8" fmla="*/ 369 w 505"/>
                <a:gd name="T9" fmla="*/ 282 h 456"/>
                <a:gd name="T10" fmla="*/ 303 w 505"/>
                <a:gd name="T11" fmla="*/ 323 h 456"/>
                <a:gd name="T12" fmla="*/ 218 w 505"/>
                <a:gd name="T13" fmla="*/ 374 h 456"/>
                <a:gd name="T14" fmla="*/ 123 w 505"/>
                <a:gd name="T15" fmla="*/ 435 h 456"/>
                <a:gd name="T16" fmla="*/ 79 w 505"/>
                <a:gd name="T17" fmla="*/ 454 h 456"/>
                <a:gd name="T18" fmla="*/ 44 w 505"/>
                <a:gd name="T19" fmla="*/ 438 h 456"/>
                <a:gd name="T20" fmla="*/ 32 w 505"/>
                <a:gd name="T21" fmla="*/ 432 h 456"/>
                <a:gd name="T22" fmla="*/ 26 w 505"/>
                <a:gd name="T23" fmla="*/ 423 h 456"/>
                <a:gd name="T24" fmla="*/ 5 w 505"/>
                <a:gd name="T25" fmla="*/ 423 h 456"/>
                <a:gd name="T26" fmla="*/ 3 w 505"/>
                <a:gd name="T27" fmla="*/ 414 h 456"/>
                <a:gd name="T28" fmla="*/ 2 w 505"/>
                <a:gd name="T29" fmla="*/ 402 h 456"/>
                <a:gd name="T30" fmla="*/ 6 w 505"/>
                <a:gd name="T31" fmla="*/ 376 h 456"/>
                <a:gd name="T32" fmla="*/ 3 w 505"/>
                <a:gd name="T33" fmla="*/ 371 h 456"/>
                <a:gd name="T34" fmla="*/ 13 w 505"/>
                <a:gd name="T35" fmla="*/ 365 h 456"/>
                <a:gd name="T36" fmla="*/ 26 w 505"/>
                <a:gd name="T37" fmla="*/ 351 h 456"/>
                <a:gd name="T38" fmla="*/ 33 w 505"/>
                <a:gd name="T39" fmla="*/ 342 h 456"/>
                <a:gd name="T40" fmla="*/ 26 w 505"/>
                <a:gd name="T41" fmla="*/ 335 h 456"/>
                <a:gd name="T42" fmla="*/ 33 w 505"/>
                <a:gd name="T43" fmla="*/ 325 h 456"/>
                <a:gd name="T44" fmla="*/ 43 w 505"/>
                <a:gd name="T45" fmla="*/ 321 h 456"/>
                <a:gd name="T46" fmla="*/ 58 w 505"/>
                <a:gd name="T47" fmla="*/ 321 h 456"/>
                <a:gd name="T48" fmla="*/ 54 w 505"/>
                <a:gd name="T49" fmla="*/ 307 h 456"/>
                <a:gd name="T50" fmla="*/ 67 w 505"/>
                <a:gd name="T51" fmla="*/ 299 h 456"/>
                <a:gd name="T52" fmla="*/ 72 w 505"/>
                <a:gd name="T53" fmla="*/ 282 h 456"/>
                <a:gd name="T54" fmla="*/ 69 w 505"/>
                <a:gd name="T55" fmla="*/ 272 h 456"/>
                <a:gd name="T56" fmla="*/ 65 w 505"/>
                <a:gd name="T57" fmla="*/ 265 h 456"/>
                <a:gd name="T58" fmla="*/ 56 w 505"/>
                <a:gd name="T59" fmla="*/ 260 h 456"/>
                <a:gd name="T60" fmla="*/ 62 w 505"/>
                <a:gd name="T61" fmla="*/ 251 h 456"/>
                <a:gd name="T62" fmla="*/ 53 w 505"/>
                <a:gd name="T63" fmla="*/ 243 h 456"/>
                <a:gd name="T64" fmla="*/ 43 w 505"/>
                <a:gd name="T65" fmla="*/ 248 h 456"/>
                <a:gd name="T66" fmla="*/ 29 w 505"/>
                <a:gd name="T67" fmla="*/ 247 h 456"/>
                <a:gd name="T68" fmla="*/ 24 w 505"/>
                <a:gd name="T69" fmla="*/ 231 h 456"/>
                <a:gd name="T70" fmla="*/ 23 w 505"/>
                <a:gd name="T71" fmla="*/ 215 h 456"/>
                <a:gd name="T72" fmla="*/ 27 w 505"/>
                <a:gd name="T73" fmla="*/ 195 h 456"/>
                <a:gd name="T74" fmla="*/ 18 w 505"/>
                <a:gd name="T75" fmla="*/ 170 h 456"/>
                <a:gd name="T76" fmla="*/ 11 w 505"/>
                <a:gd name="T77" fmla="*/ 162 h 456"/>
                <a:gd name="T78" fmla="*/ 14 w 505"/>
                <a:gd name="T79" fmla="*/ 154 h 456"/>
                <a:gd name="T80" fmla="*/ 19 w 505"/>
                <a:gd name="T81" fmla="*/ 138 h 456"/>
                <a:gd name="T82" fmla="*/ 31 w 505"/>
                <a:gd name="T83" fmla="*/ 131 h 456"/>
                <a:gd name="T84" fmla="*/ 42 w 505"/>
                <a:gd name="T85" fmla="*/ 140 h 456"/>
                <a:gd name="T86" fmla="*/ 56 w 505"/>
                <a:gd name="T87" fmla="*/ 124 h 456"/>
                <a:gd name="T88" fmla="*/ 59 w 505"/>
                <a:gd name="T89" fmla="*/ 104 h 456"/>
                <a:gd name="T90" fmla="*/ 74 w 505"/>
                <a:gd name="T91" fmla="*/ 104 h 456"/>
                <a:gd name="T92" fmla="*/ 77 w 505"/>
                <a:gd name="T93" fmla="*/ 93 h 456"/>
                <a:gd name="T94" fmla="*/ 71 w 505"/>
                <a:gd name="T95" fmla="*/ 86 h 456"/>
                <a:gd name="T96" fmla="*/ 75 w 505"/>
                <a:gd name="T97" fmla="*/ 58 h 456"/>
                <a:gd name="T98" fmla="*/ 99 w 505"/>
                <a:gd name="T99" fmla="*/ 51 h 456"/>
                <a:gd name="T100" fmla="*/ 106 w 505"/>
                <a:gd name="T101" fmla="*/ 64 h 456"/>
                <a:gd name="T102" fmla="*/ 117 w 505"/>
                <a:gd name="T103" fmla="*/ 64 h 456"/>
                <a:gd name="T104" fmla="*/ 180 w 505"/>
                <a:gd name="T105" fmla="*/ 47 h 456"/>
                <a:gd name="T106" fmla="*/ 229 w 505"/>
                <a:gd name="T107" fmla="*/ 57 h 456"/>
                <a:gd name="T108" fmla="*/ 311 w 505"/>
                <a:gd name="T109" fmla="*/ 55 h 456"/>
                <a:gd name="T110" fmla="*/ 361 w 505"/>
                <a:gd name="T111" fmla="*/ 30 h 456"/>
                <a:gd name="T112" fmla="*/ 418 w 505"/>
                <a:gd name="T113" fmla="*/ 24 h 456"/>
                <a:gd name="T114" fmla="*/ 493 w 505"/>
                <a:gd name="T115" fmla="*/ 2 h 456"/>
                <a:gd name="T116" fmla="*/ 502 w 505"/>
                <a:gd name="T117" fmla="*/ 8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05" h="456">
                  <a:moveTo>
                    <a:pt x="504" y="20"/>
                  </a:moveTo>
                  <a:lnTo>
                    <a:pt x="504" y="21"/>
                  </a:lnTo>
                  <a:lnTo>
                    <a:pt x="505" y="22"/>
                  </a:lnTo>
                  <a:lnTo>
                    <a:pt x="505" y="23"/>
                  </a:lnTo>
                  <a:lnTo>
                    <a:pt x="505" y="24"/>
                  </a:lnTo>
                  <a:lnTo>
                    <a:pt x="502" y="26"/>
                  </a:lnTo>
                  <a:lnTo>
                    <a:pt x="498" y="31"/>
                  </a:lnTo>
                  <a:lnTo>
                    <a:pt x="490" y="39"/>
                  </a:lnTo>
                  <a:lnTo>
                    <a:pt x="475" y="55"/>
                  </a:lnTo>
                  <a:lnTo>
                    <a:pt x="465" y="66"/>
                  </a:lnTo>
                  <a:lnTo>
                    <a:pt x="464" y="67"/>
                  </a:lnTo>
                  <a:lnTo>
                    <a:pt x="462" y="69"/>
                  </a:lnTo>
                  <a:lnTo>
                    <a:pt x="438" y="74"/>
                  </a:lnTo>
                  <a:lnTo>
                    <a:pt x="433" y="74"/>
                  </a:lnTo>
                  <a:lnTo>
                    <a:pt x="431" y="75"/>
                  </a:lnTo>
                  <a:lnTo>
                    <a:pt x="430" y="78"/>
                  </a:lnTo>
                  <a:lnTo>
                    <a:pt x="423" y="90"/>
                  </a:lnTo>
                  <a:lnTo>
                    <a:pt x="422" y="93"/>
                  </a:lnTo>
                  <a:lnTo>
                    <a:pt x="420" y="116"/>
                  </a:lnTo>
                  <a:lnTo>
                    <a:pt x="420" y="117"/>
                  </a:lnTo>
                  <a:lnTo>
                    <a:pt x="421" y="120"/>
                  </a:lnTo>
                  <a:lnTo>
                    <a:pt x="422" y="124"/>
                  </a:lnTo>
                  <a:lnTo>
                    <a:pt x="428" y="137"/>
                  </a:lnTo>
                  <a:lnTo>
                    <a:pt x="429" y="139"/>
                  </a:lnTo>
                  <a:lnTo>
                    <a:pt x="429" y="142"/>
                  </a:lnTo>
                  <a:lnTo>
                    <a:pt x="430" y="155"/>
                  </a:lnTo>
                  <a:lnTo>
                    <a:pt x="429" y="158"/>
                  </a:lnTo>
                  <a:lnTo>
                    <a:pt x="428" y="161"/>
                  </a:lnTo>
                  <a:lnTo>
                    <a:pt x="425" y="165"/>
                  </a:lnTo>
                  <a:lnTo>
                    <a:pt x="422" y="170"/>
                  </a:lnTo>
                  <a:lnTo>
                    <a:pt x="421" y="173"/>
                  </a:lnTo>
                  <a:lnTo>
                    <a:pt x="421" y="182"/>
                  </a:lnTo>
                  <a:lnTo>
                    <a:pt x="418" y="193"/>
                  </a:lnTo>
                  <a:lnTo>
                    <a:pt x="416" y="198"/>
                  </a:lnTo>
                  <a:lnTo>
                    <a:pt x="416" y="200"/>
                  </a:lnTo>
                  <a:lnTo>
                    <a:pt x="418" y="216"/>
                  </a:lnTo>
                  <a:lnTo>
                    <a:pt x="418" y="232"/>
                  </a:lnTo>
                  <a:lnTo>
                    <a:pt x="418" y="234"/>
                  </a:lnTo>
                  <a:lnTo>
                    <a:pt x="418" y="237"/>
                  </a:lnTo>
                  <a:lnTo>
                    <a:pt x="404" y="262"/>
                  </a:lnTo>
                  <a:lnTo>
                    <a:pt x="402" y="267"/>
                  </a:lnTo>
                  <a:lnTo>
                    <a:pt x="399" y="270"/>
                  </a:lnTo>
                  <a:lnTo>
                    <a:pt x="398" y="271"/>
                  </a:lnTo>
                  <a:lnTo>
                    <a:pt x="379" y="275"/>
                  </a:lnTo>
                  <a:lnTo>
                    <a:pt x="369" y="282"/>
                  </a:lnTo>
                  <a:lnTo>
                    <a:pt x="361" y="288"/>
                  </a:lnTo>
                  <a:lnTo>
                    <a:pt x="352" y="292"/>
                  </a:lnTo>
                  <a:lnTo>
                    <a:pt x="344" y="298"/>
                  </a:lnTo>
                  <a:lnTo>
                    <a:pt x="341" y="299"/>
                  </a:lnTo>
                  <a:lnTo>
                    <a:pt x="336" y="302"/>
                  </a:lnTo>
                  <a:lnTo>
                    <a:pt x="327" y="307"/>
                  </a:lnTo>
                  <a:lnTo>
                    <a:pt x="319" y="313"/>
                  </a:lnTo>
                  <a:lnTo>
                    <a:pt x="311" y="317"/>
                  </a:lnTo>
                  <a:lnTo>
                    <a:pt x="303" y="323"/>
                  </a:lnTo>
                  <a:lnTo>
                    <a:pt x="294" y="327"/>
                  </a:lnTo>
                  <a:lnTo>
                    <a:pt x="286" y="332"/>
                  </a:lnTo>
                  <a:lnTo>
                    <a:pt x="278" y="338"/>
                  </a:lnTo>
                  <a:lnTo>
                    <a:pt x="270" y="342"/>
                  </a:lnTo>
                  <a:lnTo>
                    <a:pt x="261" y="347"/>
                  </a:lnTo>
                  <a:lnTo>
                    <a:pt x="254" y="352"/>
                  </a:lnTo>
                  <a:lnTo>
                    <a:pt x="246" y="357"/>
                  </a:lnTo>
                  <a:lnTo>
                    <a:pt x="237" y="362"/>
                  </a:lnTo>
                  <a:lnTo>
                    <a:pt x="218" y="374"/>
                  </a:lnTo>
                  <a:lnTo>
                    <a:pt x="203" y="383"/>
                  </a:lnTo>
                  <a:lnTo>
                    <a:pt x="197" y="388"/>
                  </a:lnTo>
                  <a:lnTo>
                    <a:pt x="183" y="396"/>
                  </a:lnTo>
                  <a:lnTo>
                    <a:pt x="174" y="402"/>
                  </a:lnTo>
                  <a:lnTo>
                    <a:pt x="162" y="410"/>
                  </a:lnTo>
                  <a:lnTo>
                    <a:pt x="148" y="418"/>
                  </a:lnTo>
                  <a:lnTo>
                    <a:pt x="141" y="423"/>
                  </a:lnTo>
                  <a:lnTo>
                    <a:pt x="136" y="426"/>
                  </a:lnTo>
                  <a:lnTo>
                    <a:pt x="123" y="435"/>
                  </a:lnTo>
                  <a:lnTo>
                    <a:pt x="115" y="440"/>
                  </a:lnTo>
                  <a:lnTo>
                    <a:pt x="103" y="448"/>
                  </a:lnTo>
                  <a:lnTo>
                    <a:pt x="92" y="456"/>
                  </a:lnTo>
                  <a:lnTo>
                    <a:pt x="91" y="456"/>
                  </a:lnTo>
                  <a:lnTo>
                    <a:pt x="89" y="456"/>
                  </a:lnTo>
                  <a:lnTo>
                    <a:pt x="85" y="455"/>
                  </a:lnTo>
                  <a:lnTo>
                    <a:pt x="84" y="455"/>
                  </a:lnTo>
                  <a:lnTo>
                    <a:pt x="82" y="456"/>
                  </a:lnTo>
                  <a:lnTo>
                    <a:pt x="79" y="454"/>
                  </a:lnTo>
                  <a:lnTo>
                    <a:pt x="69" y="452"/>
                  </a:lnTo>
                  <a:lnTo>
                    <a:pt x="67" y="452"/>
                  </a:lnTo>
                  <a:lnTo>
                    <a:pt x="66" y="451"/>
                  </a:lnTo>
                  <a:lnTo>
                    <a:pt x="61" y="451"/>
                  </a:lnTo>
                  <a:lnTo>
                    <a:pt x="60" y="450"/>
                  </a:lnTo>
                  <a:lnTo>
                    <a:pt x="59" y="450"/>
                  </a:lnTo>
                  <a:lnTo>
                    <a:pt x="52" y="443"/>
                  </a:lnTo>
                  <a:lnTo>
                    <a:pt x="48" y="440"/>
                  </a:lnTo>
                  <a:lnTo>
                    <a:pt x="44" y="438"/>
                  </a:lnTo>
                  <a:lnTo>
                    <a:pt x="43" y="438"/>
                  </a:lnTo>
                  <a:lnTo>
                    <a:pt x="42" y="439"/>
                  </a:lnTo>
                  <a:lnTo>
                    <a:pt x="41" y="438"/>
                  </a:lnTo>
                  <a:lnTo>
                    <a:pt x="37" y="439"/>
                  </a:lnTo>
                  <a:lnTo>
                    <a:pt x="36" y="439"/>
                  </a:lnTo>
                  <a:lnTo>
                    <a:pt x="36" y="438"/>
                  </a:lnTo>
                  <a:lnTo>
                    <a:pt x="35" y="438"/>
                  </a:lnTo>
                  <a:lnTo>
                    <a:pt x="35" y="436"/>
                  </a:lnTo>
                  <a:lnTo>
                    <a:pt x="32" y="432"/>
                  </a:lnTo>
                  <a:lnTo>
                    <a:pt x="31" y="430"/>
                  </a:lnTo>
                  <a:lnTo>
                    <a:pt x="31" y="429"/>
                  </a:lnTo>
                  <a:lnTo>
                    <a:pt x="32" y="427"/>
                  </a:lnTo>
                  <a:lnTo>
                    <a:pt x="31" y="426"/>
                  </a:lnTo>
                  <a:lnTo>
                    <a:pt x="29" y="426"/>
                  </a:lnTo>
                  <a:lnTo>
                    <a:pt x="28" y="426"/>
                  </a:lnTo>
                  <a:lnTo>
                    <a:pt x="27" y="425"/>
                  </a:lnTo>
                  <a:lnTo>
                    <a:pt x="26" y="424"/>
                  </a:lnTo>
                  <a:lnTo>
                    <a:pt x="26" y="423"/>
                  </a:lnTo>
                  <a:lnTo>
                    <a:pt x="25" y="423"/>
                  </a:lnTo>
                  <a:lnTo>
                    <a:pt x="24" y="421"/>
                  </a:lnTo>
                  <a:lnTo>
                    <a:pt x="23" y="421"/>
                  </a:lnTo>
                  <a:lnTo>
                    <a:pt x="15" y="418"/>
                  </a:lnTo>
                  <a:lnTo>
                    <a:pt x="14" y="417"/>
                  </a:lnTo>
                  <a:lnTo>
                    <a:pt x="13" y="418"/>
                  </a:lnTo>
                  <a:lnTo>
                    <a:pt x="11" y="418"/>
                  </a:lnTo>
                  <a:lnTo>
                    <a:pt x="7" y="421"/>
                  </a:lnTo>
                  <a:lnTo>
                    <a:pt x="5" y="423"/>
                  </a:lnTo>
                  <a:lnTo>
                    <a:pt x="3" y="424"/>
                  </a:lnTo>
                  <a:lnTo>
                    <a:pt x="2" y="424"/>
                  </a:lnTo>
                  <a:lnTo>
                    <a:pt x="1" y="423"/>
                  </a:lnTo>
                  <a:lnTo>
                    <a:pt x="0" y="422"/>
                  </a:lnTo>
                  <a:lnTo>
                    <a:pt x="1" y="421"/>
                  </a:lnTo>
                  <a:lnTo>
                    <a:pt x="3" y="417"/>
                  </a:lnTo>
                  <a:lnTo>
                    <a:pt x="3" y="416"/>
                  </a:lnTo>
                  <a:lnTo>
                    <a:pt x="3" y="415"/>
                  </a:lnTo>
                  <a:lnTo>
                    <a:pt x="3" y="414"/>
                  </a:lnTo>
                  <a:lnTo>
                    <a:pt x="3" y="412"/>
                  </a:lnTo>
                  <a:lnTo>
                    <a:pt x="3" y="410"/>
                  </a:lnTo>
                  <a:lnTo>
                    <a:pt x="3" y="409"/>
                  </a:lnTo>
                  <a:lnTo>
                    <a:pt x="3" y="408"/>
                  </a:lnTo>
                  <a:lnTo>
                    <a:pt x="3" y="407"/>
                  </a:lnTo>
                  <a:lnTo>
                    <a:pt x="3" y="406"/>
                  </a:lnTo>
                  <a:lnTo>
                    <a:pt x="2" y="405"/>
                  </a:lnTo>
                  <a:lnTo>
                    <a:pt x="1" y="404"/>
                  </a:lnTo>
                  <a:lnTo>
                    <a:pt x="2" y="402"/>
                  </a:lnTo>
                  <a:lnTo>
                    <a:pt x="2" y="397"/>
                  </a:lnTo>
                  <a:lnTo>
                    <a:pt x="0" y="393"/>
                  </a:lnTo>
                  <a:lnTo>
                    <a:pt x="2" y="391"/>
                  </a:lnTo>
                  <a:lnTo>
                    <a:pt x="3" y="391"/>
                  </a:lnTo>
                  <a:lnTo>
                    <a:pt x="3" y="389"/>
                  </a:lnTo>
                  <a:lnTo>
                    <a:pt x="5" y="384"/>
                  </a:lnTo>
                  <a:lnTo>
                    <a:pt x="6" y="382"/>
                  </a:lnTo>
                  <a:lnTo>
                    <a:pt x="6" y="380"/>
                  </a:lnTo>
                  <a:lnTo>
                    <a:pt x="6" y="376"/>
                  </a:lnTo>
                  <a:lnTo>
                    <a:pt x="6" y="374"/>
                  </a:lnTo>
                  <a:lnTo>
                    <a:pt x="6" y="373"/>
                  </a:lnTo>
                  <a:lnTo>
                    <a:pt x="5" y="373"/>
                  </a:lnTo>
                  <a:lnTo>
                    <a:pt x="3" y="373"/>
                  </a:lnTo>
                  <a:lnTo>
                    <a:pt x="2" y="374"/>
                  </a:lnTo>
                  <a:lnTo>
                    <a:pt x="1" y="374"/>
                  </a:lnTo>
                  <a:lnTo>
                    <a:pt x="2" y="373"/>
                  </a:lnTo>
                  <a:lnTo>
                    <a:pt x="2" y="372"/>
                  </a:lnTo>
                  <a:lnTo>
                    <a:pt x="3" y="371"/>
                  </a:lnTo>
                  <a:lnTo>
                    <a:pt x="5" y="372"/>
                  </a:lnTo>
                  <a:lnTo>
                    <a:pt x="7" y="371"/>
                  </a:lnTo>
                  <a:lnTo>
                    <a:pt x="8" y="369"/>
                  </a:lnTo>
                  <a:lnTo>
                    <a:pt x="9" y="368"/>
                  </a:lnTo>
                  <a:lnTo>
                    <a:pt x="10" y="367"/>
                  </a:lnTo>
                  <a:lnTo>
                    <a:pt x="9" y="366"/>
                  </a:lnTo>
                  <a:lnTo>
                    <a:pt x="10" y="366"/>
                  </a:lnTo>
                  <a:lnTo>
                    <a:pt x="11" y="366"/>
                  </a:lnTo>
                  <a:lnTo>
                    <a:pt x="13" y="365"/>
                  </a:lnTo>
                  <a:lnTo>
                    <a:pt x="14" y="365"/>
                  </a:lnTo>
                  <a:lnTo>
                    <a:pt x="15" y="364"/>
                  </a:lnTo>
                  <a:lnTo>
                    <a:pt x="16" y="360"/>
                  </a:lnTo>
                  <a:lnTo>
                    <a:pt x="17" y="359"/>
                  </a:lnTo>
                  <a:lnTo>
                    <a:pt x="19" y="358"/>
                  </a:lnTo>
                  <a:lnTo>
                    <a:pt x="20" y="357"/>
                  </a:lnTo>
                  <a:lnTo>
                    <a:pt x="23" y="356"/>
                  </a:lnTo>
                  <a:lnTo>
                    <a:pt x="25" y="354"/>
                  </a:lnTo>
                  <a:lnTo>
                    <a:pt x="26" y="351"/>
                  </a:lnTo>
                  <a:lnTo>
                    <a:pt x="25" y="349"/>
                  </a:lnTo>
                  <a:lnTo>
                    <a:pt x="26" y="348"/>
                  </a:lnTo>
                  <a:lnTo>
                    <a:pt x="27" y="348"/>
                  </a:lnTo>
                  <a:lnTo>
                    <a:pt x="29" y="348"/>
                  </a:lnTo>
                  <a:lnTo>
                    <a:pt x="31" y="347"/>
                  </a:lnTo>
                  <a:lnTo>
                    <a:pt x="32" y="346"/>
                  </a:lnTo>
                  <a:lnTo>
                    <a:pt x="33" y="344"/>
                  </a:lnTo>
                  <a:lnTo>
                    <a:pt x="34" y="343"/>
                  </a:lnTo>
                  <a:lnTo>
                    <a:pt x="33" y="342"/>
                  </a:lnTo>
                  <a:lnTo>
                    <a:pt x="32" y="341"/>
                  </a:lnTo>
                  <a:lnTo>
                    <a:pt x="31" y="340"/>
                  </a:lnTo>
                  <a:lnTo>
                    <a:pt x="29" y="340"/>
                  </a:lnTo>
                  <a:lnTo>
                    <a:pt x="27" y="339"/>
                  </a:lnTo>
                  <a:lnTo>
                    <a:pt x="26" y="339"/>
                  </a:lnTo>
                  <a:lnTo>
                    <a:pt x="25" y="338"/>
                  </a:lnTo>
                  <a:lnTo>
                    <a:pt x="25" y="337"/>
                  </a:lnTo>
                  <a:lnTo>
                    <a:pt x="25" y="335"/>
                  </a:lnTo>
                  <a:lnTo>
                    <a:pt x="26" y="335"/>
                  </a:lnTo>
                  <a:lnTo>
                    <a:pt x="27" y="335"/>
                  </a:lnTo>
                  <a:lnTo>
                    <a:pt x="27" y="334"/>
                  </a:lnTo>
                  <a:lnTo>
                    <a:pt x="27" y="333"/>
                  </a:lnTo>
                  <a:lnTo>
                    <a:pt x="27" y="332"/>
                  </a:lnTo>
                  <a:lnTo>
                    <a:pt x="27" y="331"/>
                  </a:lnTo>
                  <a:lnTo>
                    <a:pt x="28" y="330"/>
                  </a:lnTo>
                  <a:lnTo>
                    <a:pt x="29" y="329"/>
                  </a:lnTo>
                  <a:lnTo>
                    <a:pt x="31" y="327"/>
                  </a:lnTo>
                  <a:lnTo>
                    <a:pt x="33" y="325"/>
                  </a:lnTo>
                  <a:lnTo>
                    <a:pt x="34" y="323"/>
                  </a:lnTo>
                  <a:lnTo>
                    <a:pt x="34" y="322"/>
                  </a:lnTo>
                  <a:lnTo>
                    <a:pt x="35" y="322"/>
                  </a:lnTo>
                  <a:lnTo>
                    <a:pt x="37" y="322"/>
                  </a:lnTo>
                  <a:lnTo>
                    <a:pt x="39" y="321"/>
                  </a:lnTo>
                  <a:lnTo>
                    <a:pt x="41" y="320"/>
                  </a:lnTo>
                  <a:lnTo>
                    <a:pt x="42" y="320"/>
                  </a:lnTo>
                  <a:lnTo>
                    <a:pt x="42" y="321"/>
                  </a:lnTo>
                  <a:lnTo>
                    <a:pt x="43" y="321"/>
                  </a:lnTo>
                  <a:lnTo>
                    <a:pt x="44" y="321"/>
                  </a:lnTo>
                  <a:lnTo>
                    <a:pt x="45" y="321"/>
                  </a:lnTo>
                  <a:lnTo>
                    <a:pt x="46" y="320"/>
                  </a:lnTo>
                  <a:lnTo>
                    <a:pt x="48" y="320"/>
                  </a:lnTo>
                  <a:lnTo>
                    <a:pt x="49" y="320"/>
                  </a:lnTo>
                  <a:lnTo>
                    <a:pt x="53" y="321"/>
                  </a:lnTo>
                  <a:lnTo>
                    <a:pt x="56" y="322"/>
                  </a:lnTo>
                  <a:lnTo>
                    <a:pt x="58" y="322"/>
                  </a:lnTo>
                  <a:lnTo>
                    <a:pt x="58" y="321"/>
                  </a:lnTo>
                  <a:lnTo>
                    <a:pt x="58" y="318"/>
                  </a:lnTo>
                  <a:lnTo>
                    <a:pt x="57" y="317"/>
                  </a:lnTo>
                  <a:lnTo>
                    <a:pt x="53" y="317"/>
                  </a:lnTo>
                  <a:lnTo>
                    <a:pt x="52" y="315"/>
                  </a:lnTo>
                  <a:lnTo>
                    <a:pt x="51" y="315"/>
                  </a:lnTo>
                  <a:lnTo>
                    <a:pt x="51" y="314"/>
                  </a:lnTo>
                  <a:lnTo>
                    <a:pt x="52" y="310"/>
                  </a:lnTo>
                  <a:lnTo>
                    <a:pt x="53" y="309"/>
                  </a:lnTo>
                  <a:lnTo>
                    <a:pt x="54" y="307"/>
                  </a:lnTo>
                  <a:lnTo>
                    <a:pt x="58" y="305"/>
                  </a:lnTo>
                  <a:lnTo>
                    <a:pt x="60" y="301"/>
                  </a:lnTo>
                  <a:lnTo>
                    <a:pt x="61" y="301"/>
                  </a:lnTo>
                  <a:lnTo>
                    <a:pt x="62" y="301"/>
                  </a:lnTo>
                  <a:lnTo>
                    <a:pt x="63" y="301"/>
                  </a:lnTo>
                  <a:lnTo>
                    <a:pt x="65" y="301"/>
                  </a:lnTo>
                  <a:lnTo>
                    <a:pt x="66" y="301"/>
                  </a:lnTo>
                  <a:lnTo>
                    <a:pt x="67" y="300"/>
                  </a:lnTo>
                  <a:lnTo>
                    <a:pt x="67" y="299"/>
                  </a:lnTo>
                  <a:lnTo>
                    <a:pt x="67" y="298"/>
                  </a:lnTo>
                  <a:lnTo>
                    <a:pt x="68" y="296"/>
                  </a:lnTo>
                  <a:lnTo>
                    <a:pt x="71" y="293"/>
                  </a:lnTo>
                  <a:lnTo>
                    <a:pt x="74" y="290"/>
                  </a:lnTo>
                  <a:lnTo>
                    <a:pt x="76" y="288"/>
                  </a:lnTo>
                  <a:lnTo>
                    <a:pt x="75" y="287"/>
                  </a:lnTo>
                  <a:lnTo>
                    <a:pt x="74" y="285"/>
                  </a:lnTo>
                  <a:lnTo>
                    <a:pt x="72" y="283"/>
                  </a:lnTo>
                  <a:lnTo>
                    <a:pt x="72" y="282"/>
                  </a:lnTo>
                  <a:lnTo>
                    <a:pt x="74" y="281"/>
                  </a:lnTo>
                  <a:lnTo>
                    <a:pt x="74" y="280"/>
                  </a:lnTo>
                  <a:lnTo>
                    <a:pt x="74" y="279"/>
                  </a:lnTo>
                  <a:lnTo>
                    <a:pt x="74" y="277"/>
                  </a:lnTo>
                  <a:lnTo>
                    <a:pt x="72" y="277"/>
                  </a:lnTo>
                  <a:lnTo>
                    <a:pt x="71" y="276"/>
                  </a:lnTo>
                  <a:lnTo>
                    <a:pt x="69" y="274"/>
                  </a:lnTo>
                  <a:lnTo>
                    <a:pt x="69" y="273"/>
                  </a:lnTo>
                  <a:lnTo>
                    <a:pt x="69" y="272"/>
                  </a:lnTo>
                  <a:lnTo>
                    <a:pt x="70" y="271"/>
                  </a:lnTo>
                  <a:lnTo>
                    <a:pt x="70" y="270"/>
                  </a:lnTo>
                  <a:lnTo>
                    <a:pt x="70" y="268"/>
                  </a:lnTo>
                  <a:lnTo>
                    <a:pt x="70" y="267"/>
                  </a:lnTo>
                  <a:lnTo>
                    <a:pt x="69" y="266"/>
                  </a:lnTo>
                  <a:lnTo>
                    <a:pt x="68" y="267"/>
                  </a:lnTo>
                  <a:lnTo>
                    <a:pt x="68" y="266"/>
                  </a:lnTo>
                  <a:lnTo>
                    <a:pt x="67" y="265"/>
                  </a:lnTo>
                  <a:lnTo>
                    <a:pt x="65" y="265"/>
                  </a:lnTo>
                  <a:lnTo>
                    <a:pt x="65" y="264"/>
                  </a:lnTo>
                  <a:lnTo>
                    <a:pt x="63" y="263"/>
                  </a:lnTo>
                  <a:lnTo>
                    <a:pt x="63" y="262"/>
                  </a:lnTo>
                  <a:lnTo>
                    <a:pt x="62" y="260"/>
                  </a:lnTo>
                  <a:lnTo>
                    <a:pt x="60" y="260"/>
                  </a:lnTo>
                  <a:lnTo>
                    <a:pt x="58" y="260"/>
                  </a:lnTo>
                  <a:lnTo>
                    <a:pt x="57" y="262"/>
                  </a:lnTo>
                  <a:lnTo>
                    <a:pt x="56" y="262"/>
                  </a:lnTo>
                  <a:lnTo>
                    <a:pt x="56" y="260"/>
                  </a:lnTo>
                  <a:lnTo>
                    <a:pt x="54" y="259"/>
                  </a:lnTo>
                  <a:lnTo>
                    <a:pt x="56" y="258"/>
                  </a:lnTo>
                  <a:lnTo>
                    <a:pt x="58" y="257"/>
                  </a:lnTo>
                  <a:lnTo>
                    <a:pt x="59" y="256"/>
                  </a:lnTo>
                  <a:lnTo>
                    <a:pt x="60" y="255"/>
                  </a:lnTo>
                  <a:lnTo>
                    <a:pt x="59" y="252"/>
                  </a:lnTo>
                  <a:lnTo>
                    <a:pt x="60" y="251"/>
                  </a:lnTo>
                  <a:lnTo>
                    <a:pt x="61" y="251"/>
                  </a:lnTo>
                  <a:lnTo>
                    <a:pt x="62" y="251"/>
                  </a:lnTo>
                  <a:lnTo>
                    <a:pt x="62" y="252"/>
                  </a:lnTo>
                  <a:lnTo>
                    <a:pt x="63" y="251"/>
                  </a:lnTo>
                  <a:lnTo>
                    <a:pt x="63" y="249"/>
                  </a:lnTo>
                  <a:lnTo>
                    <a:pt x="61" y="249"/>
                  </a:lnTo>
                  <a:lnTo>
                    <a:pt x="60" y="249"/>
                  </a:lnTo>
                  <a:lnTo>
                    <a:pt x="58" y="249"/>
                  </a:lnTo>
                  <a:lnTo>
                    <a:pt x="57" y="248"/>
                  </a:lnTo>
                  <a:lnTo>
                    <a:pt x="54" y="245"/>
                  </a:lnTo>
                  <a:lnTo>
                    <a:pt x="53" y="243"/>
                  </a:lnTo>
                  <a:lnTo>
                    <a:pt x="52" y="245"/>
                  </a:lnTo>
                  <a:lnTo>
                    <a:pt x="52" y="246"/>
                  </a:lnTo>
                  <a:lnTo>
                    <a:pt x="52" y="247"/>
                  </a:lnTo>
                  <a:lnTo>
                    <a:pt x="51" y="248"/>
                  </a:lnTo>
                  <a:lnTo>
                    <a:pt x="51" y="249"/>
                  </a:lnTo>
                  <a:lnTo>
                    <a:pt x="50" y="249"/>
                  </a:lnTo>
                  <a:lnTo>
                    <a:pt x="45" y="249"/>
                  </a:lnTo>
                  <a:lnTo>
                    <a:pt x="44" y="248"/>
                  </a:lnTo>
                  <a:lnTo>
                    <a:pt x="43" y="248"/>
                  </a:lnTo>
                  <a:lnTo>
                    <a:pt x="43" y="249"/>
                  </a:lnTo>
                  <a:lnTo>
                    <a:pt x="42" y="249"/>
                  </a:lnTo>
                  <a:lnTo>
                    <a:pt x="39" y="249"/>
                  </a:lnTo>
                  <a:lnTo>
                    <a:pt x="37" y="249"/>
                  </a:lnTo>
                  <a:lnTo>
                    <a:pt x="35" y="249"/>
                  </a:lnTo>
                  <a:lnTo>
                    <a:pt x="34" y="249"/>
                  </a:lnTo>
                  <a:lnTo>
                    <a:pt x="32" y="248"/>
                  </a:lnTo>
                  <a:lnTo>
                    <a:pt x="31" y="247"/>
                  </a:lnTo>
                  <a:lnTo>
                    <a:pt x="29" y="247"/>
                  </a:lnTo>
                  <a:lnTo>
                    <a:pt x="28" y="247"/>
                  </a:lnTo>
                  <a:lnTo>
                    <a:pt x="28" y="246"/>
                  </a:lnTo>
                  <a:lnTo>
                    <a:pt x="27" y="242"/>
                  </a:lnTo>
                  <a:lnTo>
                    <a:pt x="26" y="240"/>
                  </a:lnTo>
                  <a:lnTo>
                    <a:pt x="26" y="239"/>
                  </a:lnTo>
                  <a:lnTo>
                    <a:pt x="25" y="238"/>
                  </a:lnTo>
                  <a:lnTo>
                    <a:pt x="25" y="234"/>
                  </a:lnTo>
                  <a:lnTo>
                    <a:pt x="25" y="233"/>
                  </a:lnTo>
                  <a:lnTo>
                    <a:pt x="24" y="231"/>
                  </a:lnTo>
                  <a:lnTo>
                    <a:pt x="23" y="229"/>
                  </a:lnTo>
                  <a:lnTo>
                    <a:pt x="20" y="222"/>
                  </a:lnTo>
                  <a:lnTo>
                    <a:pt x="22" y="222"/>
                  </a:lnTo>
                  <a:lnTo>
                    <a:pt x="22" y="221"/>
                  </a:lnTo>
                  <a:lnTo>
                    <a:pt x="22" y="220"/>
                  </a:lnTo>
                  <a:lnTo>
                    <a:pt x="22" y="218"/>
                  </a:lnTo>
                  <a:lnTo>
                    <a:pt x="22" y="217"/>
                  </a:lnTo>
                  <a:lnTo>
                    <a:pt x="22" y="216"/>
                  </a:lnTo>
                  <a:lnTo>
                    <a:pt x="23" y="215"/>
                  </a:lnTo>
                  <a:lnTo>
                    <a:pt x="23" y="213"/>
                  </a:lnTo>
                  <a:lnTo>
                    <a:pt x="23" y="212"/>
                  </a:lnTo>
                  <a:lnTo>
                    <a:pt x="23" y="210"/>
                  </a:lnTo>
                  <a:lnTo>
                    <a:pt x="23" y="209"/>
                  </a:lnTo>
                  <a:lnTo>
                    <a:pt x="23" y="205"/>
                  </a:lnTo>
                  <a:lnTo>
                    <a:pt x="23" y="204"/>
                  </a:lnTo>
                  <a:lnTo>
                    <a:pt x="26" y="199"/>
                  </a:lnTo>
                  <a:lnTo>
                    <a:pt x="28" y="197"/>
                  </a:lnTo>
                  <a:lnTo>
                    <a:pt x="27" y="195"/>
                  </a:lnTo>
                  <a:lnTo>
                    <a:pt x="24" y="189"/>
                  </a:lnTo>
                  <a:lnTo>
                    <a:pt x="25" y="185"/>
                  </a:lnTo>
                  <a:lnTo>
                    <a:pt x="25" y="184"/>
                  </a:lnTo>
                  <a:lnTo>
                    <a:pt x="25" y="179"/>
                  </a:lnTo>
                  <a:lnTo>
                    <a:pt x="25" y="176"/>
                  </a:lnTo>
                  <a:lnTo>
                    <a:pt x="24" y="176"/>
                  </a:lnTo>
                  <a:lnTo>
                    <a:pt x="20" y="171"/>
                  </a:lnTo>
                  <a:lnTo>
                    <a:pt x="19" y="171"/>
                  </a:lnTo>
                  <a:lnTo>
                    <a:pt x="18" y="170"/>
                  </a:lnTo>
                  <a:lnTo>
                    <a:pt x="17" y="168"/>
                  </a:lnTo>
                  <a:lnTo>
                    <a:pt x="16" y="168"/>
                  </a:lnTo>
                  <a:lnTo>
                    <a:pt x="15" y="170"/>
                  </a:lnTo>
                  <a:lnTo>
                    <a:pt x="14" y="168"/>
                  </a:lnTo>
                  <a:lnTo>
                    <a:pt x="14" y="166"/>
                  </a:lnTo>
                  <a:lnTo>
                    <a:pt x="14" y="165"/>
                  </a:lnTo>
                  <a:lnTo>
                    <a:pt x="11" y="164"/>
                  </a:lnTo>
                  <a:lnTo>
                    <a:pt x="11" y="163"/>
                  </a:lnTo>
                  <a:lnTo>
                    <a:pt x="11" y="162"/>
                  </a:lnTo>
                  <a:lnTo>
                    <a:pt x="10" y="163"/>
                  </a:lnTo>
                  <a:lnTo>
                    <a:pt x="10" y="162"/>
                  </a:lnTo>
                  <a:lnTo>
                    <a:pt x="11" y="162"/>
                  </a:lnTo>
                  <a:lnTo>
                    <a:pt x="13" y="161"/>
                  </a:lnTo>
                  <a:lnTo>
                    <a:pt x="14" y="159"/>
                  </a:lnTo>
                  <a:lnTo>
                    <a:pt x="15" y="157"/>
                  </a:lnTo>
                  <a:lnTo>
                    <a:pt x="15" y="156"/>
                  </a:lnTo>
                  <a:lnTo>
                    <a:pt x="14" y="155"/>
                  </a:lnTo>
                  <a:lnTo>
                    <a:pt x="14" y="154"/>
                  </a:lnTo>
                  <a:lnTo>
                    <a:pt x="16" y="153"/>
                  </a:lnTo>
                  <a:lnTo>
                    <a:pt x="18" y="147"/>
                  </a:lnTo>
                  <a:lnTo>
                    <a:pt x="19" y="147"/>
                  </a:lnTo>
                  <a:lnTo>
                    <a:pt x="19" y="145"/>
                  </a:lnTo>
                  <a:lnTo>
                    <a:pt x="18" y="142"/>
                  </a:lnTo>
                  <a:lnTo>
                    <a:pt x="18" y="140"/>
                  </a:lnTo>
                  <a:lnTo>
                    <a:pt x="17" y="139"/>
                  </a:lnTo>
                  <a:lnTo>
                    <a:pt x="16" y="138"/>
                  </a:lnTo>
                  <a:lnTo>
                    <a:pt x="19" y="138"/>
                  </a:lnTo>
                  <a:lnTo>
                    <a:pt x="22" y="137"/>
                  </a:lnTo>
                  <a:lnTo>
                    <a:pt x="22" y="136"/>
                  </a:lnTo>
                  <a:lnTo>
                    <a:pt x="22" y="134"/>
                  </a:lnTo>
                  <a:lnTo>
                    <a:pt x="24" y="131"/>
                  </a:lnTo>
                  <a:lnTo>
                    <a:pt x="25" y="131"/>
                  </a:lnTo>
                  <a:lnTo>
                    <a:pt x="26" y="131"/>
                  </a:lnTo>
                  <a:lnTo>
                    <a:pt x="27" y="130"/>
                  </a:lnTo>
                  <a:lnTo>
                    <a:pt x="29" y="130"/>
                  </a:lnTo>
                  <a:lnTo>
                    <a:pt x="31" y="131"/>
                  </a:lnTo>
                  <a:lnTo>
                    <a:pt x="31" y="132"/>
                  </a:lnTo>
                  <a:lnTo>
                    <a:pt x="29" y="133"/>
                  </a:lnTo>
                  <a:lnTo>
                    <a:pt x="31" y="134"/>
                  </a:lnTo>
                  <a:lnTo>
                    <a:pt x="31" y="136"/>
                  </a:lnTo>
                  <a:lnTo>
                    <a:pt x="32" y="136"/>
                  </a:lnTo>
                  <a:lnTo>
                    <a:pt x="34" y="136"/>
                  </a:lnTo>
                  <a:lnTo>
                    <a:pt x="36" y="137"/>
                  </a:lnTo>
                  <a:lnTo>
                    <a:pt x="41" y="140"/>
                  </a:lnTo>
                  <a:lnTo>
                    <a:pt x="42" y="140"/>
                  </a:lnTo>
                  <a:lnTo>
                    <a:pt x="43" y="137"/>
                  </a:lnTo>
                  <a:lnTo>
                    <a:pt x="44" y="131"/>
                  </a:lnTo>
                  <a:lnTo>
                    <a:pt x="45" y="128"/>
                  </a:lnTo>
                  <a:lnTo>
                    <a:pt x="48" y="126"/>
                  </a:lnTo>
                  <a:lnTo>
                    <a:pt x="50" y="128"/>
                  </a:lnTo>
                  <a:lnTo>
                    <a:pt x="51" y="128"/>
                  </a:lnTo>
                  <a:lnTo>
                    <a:pt x="51" y="124"/>
                  </a:lnTo>
                  <a:lnTo>
                    <a:pt x="53" y="123"/>
                  </a:lnTo>
                  <a:lnTo>
                    <a:pt x="56" y="124"/>
                  </a:lnTo>
                  <a:lnTo>
                    <a:pt x="58" y="124"/>
                  </a:lnTo>
                  <a:lnTo>
                    <a:pt x="57" y="121"/>
                  </a:lnTo>
                  <a:lnTo>
                    <a:pt x="58" y="108"/>
                  </a:lnTo>
                  <a:lnTo>
                    <a:pt x="58" y="107"/>
                  </a:lnTo>
                  <a:lnTo>
                    <a:pt x="58" y="106"/>
                  </a:lnTo>
                  <a:lnTo>
                    <a:pt x="59" y="105"/>
                  </a:lnTo>
                  <a:lnTo>
                    <a:pt x="58" y="104"/>
                  </a:lnTo>
                  <a:lnTo>
                    <a:pt x="59" y="103"/>
                  </a:lnTo>
                  <a:lnTo>
                    <a:pt x="59" y="104"/>
                  </a:lnTo>
                  <a:lnTo>
                    <a:pt x="60" y="104"/>
                  </a:lnTo>
                  <a:lnTo>
                    <a:pt x="61" y="105"/>
                  </a:lnTo>
                  <a:lnTo>
                    <a:pt x="63" y="105"/>
                  </a:lnTo>
                  <a:lnTo>
                    <a:pt x="65" y="105"/>
                  </a:lnTo>
                  <a:lnTo>
                    <a:pt x="66" y="104"/>
                  </a:lnTo>
                  <a:lnTo>
                    <a:pt x="66" y="103"/>
                  </a:lnTo>
                  <a:lnTo>
                    <a:pt x="67" y="103"/>
                  </a:lnTo>
                  <a:lnTo>
                    <a:pt x="68" y="103"/>
                  </a:lnTo>
                  <a:lnTo>
                    <a:pt x="74" y="104"/>
                  </a:lnTo>
                  <a:lnTo>
                    <a:pt x="75" y="104"/>
                  </a:lnTo>
                  <a:lnTo>
                    <a:pt x="80" y="103"/>
                  </a:lnTo>
                  <a:lnTo>
                    <a:pt x="80" y="101"/>
                  </a:lnTo>
                  <a:lnTo>
                    <a:pt x="80" y="99"/>
                  </a:lnTo>
                  <a:lnTo>
                    <a:pt x="80" y="98"/>
                  </a:lnTo>
                  <a:lnTo>
                    <a:pt x="79" y="97"/>
                  </a:lnTo>
                  <a:lnTo>
                    <a:pt x="79" y="95"/>
                  </a:lnTo>
                  <a:lnTo>
                    <a:pt x="78" y="95"/>
                  </a:lnTo>
                  <a:lnTo>
                    <a:pt x="77" y="93"/>
                  </a:lnTo>
                  <a:lnTo>
                    <a:pt x="75" y="93"/>
                  </a:lnTo>
                  <a:lnTo>
                    <a:pt x="74" y="92"/>
                  </a:lnTo>
                  <a:lnTo>
                    <a:pt x="75" y="91"/>
                  </a:lnTo>
                  <a:lnTo>
                    <a:pt x="75" y="90"/>
                  </a:lnTo>
                  <a:lnTo>
                    <a:pt x="75" y="89"/>
                  </a:lnTo>
                  <a:lnTo>
                    <a:pt x="75" y="88"/>
                  </a:lnTo>
                  <a:lnTo>
                    <a:pt x="74" y="88"/>
                  </a:lnTo>
                  <a:lnTo>
                    <a:pt x="72" y="87"/>
                  </a:lnTo>
                  <a:lnTo>
                    <a:pt x="71" y="86"/>
                  </a:lnTo>
                  <a:lnTo>
                    <a:pt x="70" y="81"/>
                  </a:lnTo>
                  <a:lnTo>
                    <a:pt x="70" y="79"/>
                  </a:lnTo>
                  <a:lnTo>
                    <a:pt x="70" y="78"/>
                  </a:lnTo>
                  <a:lnTo>
                    <a:pt x="72" y="74"/>
                  </a:lnTo>
                  <a:lnTo>
                    <a:pt x="74" y="70"/>
                  </a:lnTo>
                  <a:lnTo>
                    <a:pt x="72" y="66"/>
                  </a:lnTo>
                  <a:lnTo>
                    <a:pt x="74" y="62"/>
                  </a:lnTo>
                  <a:lnTo>
                    <a:pt x="75" y="59"/>
                  </a:lnTo>
                  <a:lnTo>
                    <a:pt x="75" y="58"/>
                  </a:lnTo>
                  <a:lnTo>
                    <a:pt x="75" y="56"/>
                  </a:lnTo>
                  <a:lnTo>
                    <a:pt x="76" y="54"/>
                  </a:lnTo>
                  <a:lnTo>
                    <a:pt x="77" y="53"/>
                  </a:lnTo>
                  <a:lnTo>
                    <a:pt x="78" y="50"/>
                  </a:lnTo>
                  <a:lnTo>
                    <a:pt x="78" y="49"/>
                  </a:lnTo>
                  <a:lnTo>
                    <a:pt x="78" y="47"/>
                  </a:lnTo>
                  <a:lnTo>
                    <a:pt x="79" y="47"/>
                  </a:lnTo>
                  <a:lnTo>
                    <a:pt x="94" y="51"/>
                  </a:lnTo>
                  <a:lnTo>
                    <a:pt x="99" y="51"/>
                  </a:lnTo>
                  <a:lnTo>
                    <a:pt x="100" y="51"/>
                  </a:lnTo>
                  <a:lnTo>
                    <a:pt x="101" y="53"/>
                  </a:lnTo>
                  <a:lnTo>
                    <a:pt x="102" y="54"/>
                  </a:lnTo>
                  <a:lnTo>
                    <a:pt x="103" y="55"/>
                  </a:lnTo>
                  <a:lnTo>
                    <a:pt x="105" y="57"/>
                  </a:lnTo>
                  <a:lnTo>
                    <a:pt x="106" y="58"/>
                  </a:lnTo>
                  <a:lnTo>
                    <a:pt x="106" y="59"/>
                  </a:lnTo>
                  <a:lnTo>
                    <a:pt x="105" y="63"/>
                  </a:lnTo>
                  <a:lnTo>
                    <a:pt x="106" y="64"/>
                  </a:lnTo>
                  <a:lnTo>
                    <a:pt x="108" y="65"/>
                  </a:lnTo>
                  <a:lnTo>
                    <a:pt x="109" y="66"/>
                  </a:lnTo>
                  <a:lnTo>
                    <a:pt x="110" y="66"/>
                  </a:lnTo>
                  <a:lnTo>
                    <a:pt x="110" y="65"/>
                  </a:lnTo>
                  <a:lnTo>
                    <a:pt x="111" y="64"/>
                  </a:lnTo>
                  <a:lnTo>
                    <a:pt x="113" y="63"/>
                  </a:lnTo>
                  <a:lnTo>
                    <a:pt x="114" y="63"/>
                  </a:lnTo>
                  <a:lnTo>
                    <a:pt x="115" y="64"/>
                  </a:lnTo>
                  <a:lnTo>
                    <a:pt x="117" y="64"/>
                  </a:lnTo>
                  <a:lnTo>
                    <a:pt x="121" y="63"/>
                  </a:lnTo>
                  <a:lnTo>
                    <a:pt x="123" y="63"/>
                  </a:lnTo>
                  <a:lnTo>
                    <a:pt x="135" y="65"/>
                  </a:lnTo>
                  <a:lnTo>
                    <a:pt x="138" y="65"/>
                  </a:lnTo>
                  <a:lnTo>
                    <a:pt x="149" y="57"/>
                  </a:lnTo>
                  <a:lnTo>
                    <a:pt x="154" y="56"/>
                  </a:lnTo>
                  <a:lnTo>
                    <a:pt x="166" y="53"/>
                  </a:lnTo>
                  <a:lnTo>
                    <a:pt x="178" y="47"/>
                  </a:lnTo>
                  <a:lnTo>
                    <a:pt x="180" y="47"/>
                  </a:lnTo>
                  <a:lnTo>
                    <a:pt x="181" y="46"/>
                  </a:lnTo>
                  <a:lnTo>
                    <a:pt x="189" y="41"/>
                  </a:lnTo>
                  <a:lnTo>
                    <a:pt x="194" y="39"/>
                  </a:lnTo>
                  <a:lnTo>
                    <a:pt x="196" y="39"/>
                  </a:lnTo>
                  <a:lnTo>
                    <a:pt x="201" y="40"/>
                  </a:lnTo>
                  <a:lnTo>
                    <a:pt x="215" y="44"/>
                  </a:lnTo>
                  <a:lnTo>
                    <a:pt x="218" y="46"/>
                  </a:lnTo>
                  <a:lnTo>
                    <a:pt x="226" y="55"/>
                  </a:lnTo>
                  <a:lnTo>
                    <a:pt x="229" y="57"/>
                  </a:lnTo>
                  <a:lnTo>
                    <a:pt x="233" y="59"/>
                  </a:lnTo>
                  <a:lnTo>
                    <a:pt x="239" y="59"/>
                  </a:lnTo>
                  <a:lnTo>
                    <a:pt x="251" y="59"/>
                  </a:lnTo>
                  <a:lnTo>
                    <a:pt x="252" y="58"/>
                  </a:lnTo>
                  <a:lnTo>
                    <a:pt x="256" y="58"/>
                  </a:lnTo>
                  <a:lnTo>
                    <a:pt x="267" y="62"/>
                  </a:lnTo>
                  <a:lnTo>
                    <a:pt x="272" y="62"/>
                  </a:lnTo>
                  <a:lnTo>
                    <a:pt x="286" y="59"/>
                  </a:lnTo>
                  <a:lnTo>
                    <a:pt x="311" y="55"/>
                  </a:lnTo>
                  <a:lnTo>
                    <a:pt x="327" y="48"/>
                  </a:lnTo>
                  <a:lnTo>
                    <a:pt x="334" y="44"/>
                  </a:lnTo>
                  <a:lnTo>
                    <a:pt x="337" y="44"/>
                  </a:lnTo>
                  <a:lnTo>
                    <a:pt x="339" y="42"/>
                  </a:lnTo>
                  <a:lnTo>
                    <a:pt x="343" y="41"/>
                  </a:lnTo>
                  <a:lnTo>
                    <a:pt x="347" y="38"/>
                  </a:lnTo>
                  <a:lnTo>
                    <a:pt x="358" y="31"/>
                  </a:lnTo>
                  <a:lnTo>
                    <a:pt x="359" y="30"/>
                  </a:lnTo>
                  <a:lnTo>
                    <a:pt x="361" y="30"/>
                  </a:lnTo>
                  <a:lnTo>
                    <a:pt x="362" y="29"/>
                  </a:lnTo>
                  <a:lnTo>
                    <a:pt x="364" y="29"/>
                  </a:lnTo>
                  <a:lnTo>
                    <a:pt x="368" y="28"/>
                  </a:lnTo>
                  <a:lnTo>
                    <a:pt x="377" y="22"/>
                  </a:lnTo>
                  <a:lnTo>
                    <a:pt x="381" y="21"/>
                  </a:lnTo>
                  <a:lnTo>
                    <a:pt x="395" y="19"/>
                  </a:lnTo>
                  <a:lnTo>
                    <a:pt x="413" y="23"/>
                  </a:lnTo>
                  <a:lnTo>
                    <a:pt x="416" y="24"/>
                  </a:lnTo>
                  <a:lnTo>
                    <a:pt x="418" y="24"/>
                  </a:lnTo>
                  <a:lnTo>
                    <a:pt x="438" y="23"/>
                  </a:lnTo>
                  <a:lnTo>
                    <a:pt x="470" y="16"/>
                  </a:lnTo>
                  <a:lnTo>
                    <a:pt x="478" y="14"/>
                  </a:lnTo>
                  <a:lnTo>
                    <a:pt x="481" y="12"/>
                  </a:lnTo>
                  <a:lnTo>
                    <a:pt x="487" y="7"/>
                  </a:lnTo>
                  <a:lnTo>
                    <a:pt x="490" y="2"/>
                  </a:lnTo>
                  <a:lnTo>
                    <a:pt x="491" y="2"/>
                  </a:lnTo>
                  <a:lnTo>
                    <a:pt x="492" y="0"/>
                  </a:lnTo>
                  <a:lnTo>
                    <a:pt x="493" y="2"/>
                  </a:lnTo>
                  <a:lnTo>
                    <a:pt x="493" y="3"/>
                  </a:lnTo>
                  <a:lnTo>
                    <a:pt x="493" y="4"/>
                  </a:lnTo>
                  <a:lnTo>
                    <a:pt x="494" y="4"/>
                  </a:lnTo>
                  <a:lnTo>
                    <a:pt x="497" y="5"/>
                  </a:lnTo>
                  <a:lnTo>
                    <a:pt x="498" y="4"/>
                  </a:lnTo>
                  <a:lnTo>
                    <a:pt x="499" y="4"/>
                  </a:lnTo>
                  <a:lnTo>
                    <a:pt x="499" y="5"/>
                  </a:lnTo>
                  <a:lnTo>
                    <a:pt x="500" y="6"/>
                  </a:lnTo>
                  <a:lnTo>
                    <a:pt x="502" y="8"/>
                  </a:lnTo>
                  <a:lnTo>
                    <a:pt x="504" y="9"/>
                  </a:lnTo>
                  <a:lnTo>
                    <a:pt x="502" y="14"/>
                  </a:lnTo>
                  <a:lnTo>
                    <a:pt x="502" y="15"/>
                  </a:lnTo>
                  <a:lnTo>
                    <a:pt x="504" y="16"/>
                  </a:lnTo>
                  <a:lnTo>
                    <a:pt x="504" y="17"/>
                  </a:lnTo>
                  <a:lnTo>
                    <a:pt x="504" y="2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84" name="Freeform 270">
              <a:extLst>
                <a:ext uri="{FF2B5EF4-FFF2-40B4-BE49-F238E27FC236}">
                  <a16:creationId xmlns:a16="http://schemas.microsoft.com/office/drawing/2014/main" id="{30A41B21-CAFA-91DB-59F0-59F42F6DDF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2755" y="3005857"/>
              <a:ext cx="928688" cy="1241425"/>
            </a:xfrm>
            <a:custGeom>
              <a:avLst/>
              <a:gdLst>
                <a:gd name="T0" fmla="*/ 297 w 585"/>
                <a:gd name="T1" fmla="*/ 713 h 782"/>
                <a:gd name="T2" fmla="*/ 495 w 585"/>
                <a:gd name="T3" fmla="*/ 490 h 782"/>
                <a:gd name="T4" fmla="*/ 507 w 585"/>
                <a:gd name="T5" fmla="*/ 475 h 782"/>
                <a:gd name="T6" fmla="*/ 518 w 585"/>
                <a:gd name="T7" fmla="*/ 478 h 782"/>
                <a:gd name="T8" fmla="*/ 499 w 585"/>
                <a:gd name="T9" fmla="*/ 502 h 782"/>
                <a:gd name="T10" fmla="*/ 369 w 585"/>
                <a:gd name="T11" fmla="*/ 187 h 782"/>
                <a:gd name="T12" fmla="*/ 439 w 585"/>
                <a:gd name="T13" fmla="*/ 219 h 782"/>
                <a:gd name="T14" fmla="*/ 483 w 585"/>
                <a:gd name="T15" fmla="*/ 226 h 782"/>
                <a:gd name="T16" fmla="*/ 500 w 585"/>
                <a:gd name="T17" fmla="*/ 234 h 782"/>
                <a:gd name="T18" fmla="*/ 516 w 585"/>
                <a:gd name="T19" fmla="*/ 251 h 782"/>
                <a:gd name="T20" fmla="*/ 541 w 585"/>
                <a:gd name="T21" fmla="*/ 285 h 782"/>
                <a:gd name="T22" fmla="*/ 560 w 585"/>
                <a:gd name="T23" fmla="*/ 313 h 782"/>
                <a:gd name="T24" fmla="*/ 577 w 585"/>
                <a:gd name="T25" fmla="*/ 315 h 782"/>
                <a:gd name="T26" fmla="*/ 571 w 585"/>
                <a:gd name="T27" fmla="*/ 358 h 782"/>
                <a:gd name="T28" fmla="*/ 516 w 585"/>
                <a:gd name="T29" fmla="*/ 428 h 782"/>
                <a:gd name="T30" fmla="*/ 496 w 585"/>
                <a:gd name="T31" fmla="*/ 456 h 782"/>
                <a:gd name="T32" fmla="*/ 494 w 585"/>
                <a:gd name="T33" fmla="*/ 464 h 782"/>
                <a:gd name="T34" fmla="*/ 483 w 585"/>
                <a:gd name="T35" fmla="*/ 487 h 782"/>
                <a:gd name="T36" fmla="*/ 462 w 585"/>
                <a:gd name="T37" fmla="*/ 485 h 782"/>
                <a:gd name="T38" fmla="*/ 460 w 585"/>
                <a:gd name="T39" fmla="*/ 470 h 782"/>
                <a:gd name="T40" fmla="*/ 444 w 585"/>
                <a:gd name="T41" fmla="*/ 487 h 782"/>
                <a:gd name="T42" fmla="*/ 434 w 585"/>
                <a:gd name="T43" fmla="*/ 504 h 782"/>
                <a:gd name="T44" fmla="*/ 426 w 585"/>
                <a:gd name="T45" fmla="*/ 546 h 782"/>
                <a:gd name="T46" fmla="*/ 430 w 585"/>
                <a:gd name="T47" fmla="*/ 580 h 782"/>
                <a:gd name="T48" fmla="*/ 410 w 585"/>
                <a:gd name="T49" fmla="*/ 602 h 782"/>
                <a:gd name="T50" fmla="*/ 345 w 585"/>
                <a:gd name="T51" fmla="*/ 642 h 782"/>
                <a:gd name="T52" fmla="*/ 329 w 585"/>
                <a:gd name="T53" fmla="*/ 675 h 782"/>
                <a:gd name="T54" fmla="*/ 262 w 585"/>
                <a:gd name="T55" fmla="*/ 687 h 782"/>
                <a:gd name="T56" fmla="*/ 241 w 585"/>
                <a:gd name="T57" fmla="*/ 713 h 782"/>
                <a:gd name="T58" fmla="*/ 243 w 585"/>
                <a:gd name="T59" fmla="*/ 737 h 782"/>
                <a:gd name="T60" fmla="*/ 225 w 585"/>
                <a:gd name="T61" fmla="*/ 753 h 782"/>
                <a:gd name="T62" fmla="*/ 206 w 585"/>
                <a:gd name="T63" fmla="*/ 758 h 782"/>
                <a:gd name="T64" fmla="*/ 181 w 585"/>
                <a:gd name="T65" fmla="*/ 751 h 782"/>
                <a:gd name="T66" fmla="*/ 143 w 585"/>
                <a:gd name="T67" fmla="*/ 763 h 782"/>
                <a:gd name="T68" fmla="*/ 107 w 585"/>
                <a:gd name="T69" fmla="*/ 774 h 782"/>
                <a:gd name="T70" fmla="*/ 50 w 585"/>
                <a:gd name="T71" fmla="*/ 719 h 782"/>
                <a:gd name="T72" fmla="*/ 2 w 585"/>
                <a:gd name="T73" fmla="*/ 604 h 782"/>
                <a:gd name="T74" fmla="*/ 160 w 585"/>
                <a:gd name="T75" fmla="*/ 541 h 782"/>
                <a:gd name="T76" fmla="*/ 250 w 585"/>
                <a:gd name="T77" fmla="*/ 431 h 782"/>
                <a:gd name="T78" fmla="*/ 254 w 585"/>
                <a:gd name="T79" fmla="*/ 330 h 782"/>
                <a:gd name="T80" fmla="*/ 260 w 585"/>
                <a:gd name="T81" fmla="*/ 222 h 782"/>
                <a:gd name="T82" fmla="*/ 270 w 585"/>
                <a:gd name="T83" fmla="*/ 195 h 782"/>
                <a:gd name="T84" fmla="*/ 292 w 585"/>
                <a:gd name="T85" fmla="*/ 177 h 782"/>
                <a:gd name="T86" fmla="*/ 280 w 585"/>
                <a:gd name="T87" fmla="*/ 152 h 782"/>
                <a:gd name="T88" fmla="*/ 288 w 585"/>
                <a:gd name="T89" fmla="*/ 119 h 782"/>
                <a:gd name="T90" fmla="*/ 301 w 585"/>
                <a:gd name="T91" fmla="*/ 135 h 782"/>
                <a:gd name="T92" fmla="*/ 322 w 585"/>
                <a:gd name="T93" fmla="*/ 121 h 782"/>
                <a:gd name="T94" fmla="*/ 318 w 585"/>
                <a:gd name="T95" fmla="*/ 96 h 782"/>
                <a:gd name="T96" fmla="*/ 318 w 585"/>
                <a:gd name="T97" fmla="*/ 94 h 782"/>
                <a:gd name="T98" fmla="*/ 332 w 585"/>
                <a:gd name="T99" fmla="*/ 4 h 782"/>
                <a:gd name="T100" fmla="*/ 331 w 585"/>
                <a:gd name="T101" fmla="*/ 12 h 782"/>
                <a:gd name="T102" fmla="*/ 333 w 585"/>
                <a:gd name="T103" fmla="*/ 19 h 782"/>
                <a:gd name="T104" fmla="*/ 323 w 585"/>
                <a:gd name="T105" fmla="*/ 19 h 782"/>
                <a:gd name="T106" fmla="*/ 327 w 585"/>
                <a:gd name="T107" fmla="*/ 28 h 782"/>
                <a:gd name="T108" fmla="*/ 327 w 585"/>
                <a:gd name="T109" fmla="*/ 37 h 782"/>
                <a:gd name="T110" fmla="*/ 319 w 585"/>
                <a:gd name="T111" fmla="*/ 62 h 782"/>
                <a:gd name="T112" fmla="*/ 309 w 585"/>
                <a:gd name="T113" fmla="*/ 47 h 782"/>
                <a:gd name="T114" fmla="*/ 310 w 585"/>
                <a:gd name="T115" fmla="*/ 14 h 782"/>
                <a:gd name="T116" fmla="*/ 322 w 585"/>
                <a:gd name="T117" fmla="*/ 14 h 782"/>
                <a:gd name="T118" fmla="*/ 321 w 585"/>
                <a:gd name="T119" fmla="*/ 13 h 782"/>
                <a:gd name="T120" fmla="*/ 326 w 585"/>
                <a:gd name="T121" fmla="*/ 1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5" h="782">
                  <a:moveTo>
                    <a:pt x="290" y="715"/>
                  </a:moveTo>
                  <a:lnTo>
                    <a:pt x="289" y="716"/>
                  </a:lnTo>
                  <a:lnTo>
                    <a:pt x="287" y="716"/>
                  </a:lnTo>
                  <a:lnTo>
                    <a:pt x="286" y="716"/>
                  </a:lnTo>
                  <a:lnTo>
                    <a:pt x="286" y="715"/>
                  </a:lnTo>
                  <a:lnTo>
                    <a:pt x="287" y="714"/>
                  </a:lnTo>
                  <a:lnTo>
                    <a:pt x="288" y="714"/>
                  </a:lnTo>
                  <a:lnTo>
                    <a:pt x="289" y="715"/>
                  </a:lnTo>
                  <a:lnTo>
                    <a:pt x="290" y="715"/>
                  </a:lnTo>
                  <a:close/>
                  <a:moveTo>
                    <a:pt x="302" y="716"/>
                  </a:moveTo>
                  <a:lnTo>
                    <a:pt x="301" y="716"/>
                  </a:lnTo>
                  <a:lnTo>
                    <a:pt x="297" y="716"/>
                  </a:lnTo>
                  <a:lnTo>
                    <a:pt x="296" y="716"/>
                  </a:lnTo>
                  <a:lnTo>
                    <a:pt x="296" y="714"/>
                  </a:lnTo>
                  <a:lnTo>
                    <a:pt x="297" y="713"/>
                  </a:lnTo>
                  <a:lnTo>
                    <a:pt x="301" y="712"/>
                  </a:lnTo>
                  <a:lnTo>
                    <a:pt x="303" y="711"/>
                  </a:lnTo>
                  <a:lnTo>
                    <a:pt x="303" y="712"/>
                  </a:lnTo>
                  <a:lnTo>
                    <a:pt x="303" y="713"/>
                  </a:lnTo>
                  <a:lnTo>
                    <a:pt x="304" y="714"/>
                  </a:lnTo>
                  <a:lnTo>
                    <a:pt x="305" y="714"/>
                  </a:lnTo>
                  <a:lnTo>
                    <a:pt x="303" y="715"/>
                  </a:lnTo>
                  <a:lnTo>
                    <a:pt x="302" y="716"/>
                  </a:lnTo>
                  <a:close/>
                  <a:moveTo>
                    <a:pt x="495" y="505"/>
                  </a:moveTo>
                  <a:lnTo>
                    <a:pt x="495" y="504"/>
                  </a:lnTo>
                  <a:lnTo>
                    <a:pt x="494" y="502"/>
                  </a:lnTo>
                  <a:lnTo>
                    <a:pt x="494" y="498"/>
                  </a:lnTo>
                  <a:lnTo>
                    <a:pt x="494" y="497"/>
                  </a:lnTo>
                  <a:lnTo>
                    <a:pt x="494" y="496"/>
                  </a:lnTo>
                  <a:lnTo>
                    <a:pt x="495" y="490"/>
                  </a:lnTo>
                  <a:lnTo>
                    <a:pt x="495" y="489"/>
                  </a:lnTo>
                  <a:lnTo>
                    <a:pt x="496" y="488"/>
                  </a:lnTo>
                  <a:lnTo>
                    <a:pt x="498" y="487"/>
                  </a:lnTo>
                  <a:lnTo>
                    <a:pt x="499" y="487"/>
                  </a:lnTo>
                  <a:lnTo>
                    <a:pt x="499" y="486"/>
                  </a:lnTo>
                  <a:lnTo>
                    <a:pt x="499" y="485"/>
                  </a:lnTo>
                  <a:lnTo>
                    <a:pt x="500" y="485"/>
                  </a:lnTo>
                  <a:lnTo>
                    <a:pt x="501" y="483"/>
                  </a:lnTo>
                  <a:lnTo>
                    <a:pt x="502" y="483"/>
                  </a:lnTo>
                  <a:lnTo>
                    <a:pt x="503" y="483"/>
                  </a:lnTo>
                  <a:lnTo>
                    <a:pt x="504" y="482"/>
                  </a:lnTo>
                  <a:lnTo>
                    <a:pt x="505" y="481"/>
                  </a:lnTo>
                  <a:lnTo>
                    <a:pt x="505" y="480"/>
                  </a:lnTo>
                  <a:lnTo>
                    <a:pt x="505" y="477"/>
                  </a:lnTo>
                  <a:lnTo>
                    <a:pt x="507" y="475"/>
                  </a:lnTo>
                  <a:lnTo>
                    <a:pt x="507" y="474"/>
                  </a:lnTo>
                  <a:lnTo>
                    <a:pt x="511" y="470"/>
                  </a:lnTo>
                  <a:lnTo>
                    <a:pt x="512" y="466"/>
                  </a:lnTo>
                  <a:lnTo>
                    <a:pt x="512" y="464"/>
                  </a:lnTo>
                  <a:lnTo>
                    <a:pt x="513" y="463"/>
                  </a:lnTo>
                  <a:lnTo>
                    <a:pt x="515" y="463"/>
                  </a:lnTo>
                  <a:lnTo>
                    <a:pt x="516" y="464"/>
                  </a:lnTo>
                  <a:lnTo>
                    <a:pt x="516" y="465"/>
                  </a:lnTo>
                  <a:lnTo>
                    <a:pt x="515" y="468"/>
                  </a:lnTo>
                  <a:lnTo>
                    <a:pt x="515" y="469"/>
                  </a:lnTo>
                  <a:lnTo>
                    <a:pt x="515" y="470"/>
                  </a:lnTo>
                  <a:lnTo>
                    <a:pt x="516" y="472"/>
                  </a:lnTo>
                  <a:lnTo>
                    <a:pt x="518" y="475"/>
                  </a:lnTo>
                  <a:lnTo>
                    <a:pt x="518" y="477"/>
                  </a:lnTo>
                  <a:lnTo>
                    <a:pt x="518" y="478"/>
                  </a:lnTo>
                  <a:lnTo>
                    <a:pt x="517" y="479"/>
                  </a:lnTo>
                  <a:lnTo>
                    <a:pt x="515" y="481"/>
                  </a:lnTo>
                  <a:lnTo>
                    <a:pt x="511" y="482"/>
                  </a:lnTo>
                  <a:lnTo>
                    <a:pt x="510" y="483"/>
                  </a:lnTo>
                  <a:lnTo>
                    <a:pt x="508" y="487"/>
                  </a:lnTo>
                  <a:lnTo>
                    <a:pt x="508" y="488"/>
                  </a:lnTo>
                  <a:lnTo>
                    <a:pt x="507" y="493"/>
                  </a:lnTo>
                  <a:lnTo>
                    <a:pt x="505" y="494"/>
                  </a:lnTo>
                  <a:lnTo>
                    <a:pt x="505" y="495"/>
                  </a:lnTo>
                  <a:lnTo>
                    <a:pt x="505" y="496"/>
                  </a:lnTo>
                  <a:lnTo>
                    <a:pt x="503" y="498"/>
                  </a:lnTo>
                  <a:lnTo>
                    <a:pt x="502" y="500"/>
                  </a:lnTo>
                  <a:lnTo>
                    <a:pt x="501" y="502"/>
                  </a:lnTo>
                  <a:lnTo>
                    <a:pt x="500" y="502"/>
                  </a:lnTo>
                  <a:lnTo>
                    <a:pt x="499" y="502"/>
                  </a:lnTo>
                  <a:lnTo>
                    <a:pt x="499" y="503"/>
                  </a:lnTo>
                  <a:lnTo>
                    <a:pt x="498" y="503"/>
                  </a:lnTo>
                  <a:lnTo>
                    <a:pt x="498" y="504"/>
                  </a:lnTo>
                  <a:lnTo>
                    <a:pt x="496" y="505"/>
                  </a:lnTo>
                  <a:lnTo>
                    <a:pt x="495" y="505"/>
                  </a:lnTo>
                  <a:close/>
                  <a:moveTo>
                    <a:pt x="335" y="136"/>
                  </a:moveTo>
                  <a:lnTo>
                    <a:pt x="335" y="139"/>
                  </a:lnTo>
                  <a:lnTo>
                    <a:pt x="344" y="155"/>
                  </a:lnTo>
                  <a:lnTo>
                    <a:pt x="346" y="157"/>
                  </a:lnTo>
                  <a:lnTo>
                    <a:pt x="349" y="161"/>
                  </a:lnTo>
                  <a:lnTo>
                    <a:pt x="358" y="171"/>
                  </a:lnTo>
                  <a:lnTo>
                    <a:pt x="360" y="175"/>
                  </a:lnTo>
                  <a:lnTo>
                    <a:pt x="361" y="176"/>
                  </a:lnTo>
                  <a:lnTo>
                    <a:pt x="361" y="178"/>
                  </a:lnTo>
                  <a:lnTo>
                    <a:pt x="369" y="187"/>
                  </a:lnTo>
                  <a:lnTo>
                    <a:pt x="378" y="194"/>
                  </a:lnTo>
                  <a:lnTo>
                    <a:pt x="384" y="199"/>
                  </a:lnTo>
                  <a:lnTo>
                    <a:pt x="387" y="202"/>
                  </a:lnTo>
                  <a:lnTo>
                    <a:pt x="397" y="205"/>
                  </a:lnTo>
                  <a:lnTo>
                    <a:pt x="410" y="210"/>
                  </a:lnTo>
                  <a:lnTo>
                    <a:pt x="416" y="212"/>
                  </a:lnTo>
                  <a:lnTo>
                    <a:pt x="421" y="213"/>
                  </a:lnTo>
                  <a:lnTo>
                    <a:pt x="424" y="214"/>
                  </a:lnTo>
                  <a:lnTo>
                    <a:pt x="425" y="214"/>
                  </a:lnTo>
                  <a:lnTo>
                    <a:pt x="431" y="214"/>
                  </a:lnTo>
                  <a:lnTo>
                    <a:pt x="432" y="214"/>
                  </a:lnTo>
                  <a:lnTo>
                    <a:pt x="434" y="217"/>
                  </a:lnTo>
                  <a:lnTo>
                    <a:pt x="435" y="218"/>
                  </a:lnTo>
                  <a:lnTo>
                    <a:pt x="436" y="218"/>
                  </a:lnTo>
                  <a:lnTo>
                    <a:pt x="439" y="219"/>
                  </a:lnTo>
                  <a:lnTo>
                    <a:pt x="441" y="219"/>
                  </a:lnTo>
                  <a:lnTo>
                    <a:pt x="450" y="219"/>
                  </a:lnTo>
                  <a:lnTo>
                    <a:pt x="453" y="219"/>
                  </a:lnTo>
                  <a:lnTo>
                    <a:pt x="457" y="220"/>
                  </a:lnTo>
                  <a:lnTo>
                    <a:pt x="461" y="221"/>
                  </a:lnTo>
                  <a:lnTo>
                    <a:pt x="462" y="222"/>
                  </a:lnTo>
                  <a:lnTo>
                    <a:pt x="464" y="222"/>
                  </a:lnTo>
                  <a:lnTo>
                    <a:pt x="467" y="226"/>
                  </a:lnTo>
                  <a:lnTo>
                    <a:pt x="468" y="227"/>
                  </a:lnTo>
                  <a:lnTo>
                    <a:pt x="470" y="227"/>
                  </a:lnTo>
                  <a:lnTo>
                    <a:pt x="474" y="228"/>
                  </a:lnTo>
                  <a:lnTo>
                    <a:pt x="478" y="228"/>
                  </a:lnTo>
                  <a:lnTo>
                    <a:pt x="481" y="227"/>
                  </a:lnTo>
                  <a:lnTo>
                    <a:pt x="483" y="227"/>
                  </a:lnTo>
                  <a:lnTo>
                    <a:pt x="483" y="226"/>
                  </a:lnTo>
                  <a:lnTo>
                    <a:pt x="484" y="224"/>
                  </a:lnTo>
                  <a:lnTo>
                    <a:pt x="486" y="224"/>
                  </a:lnTo>
                  <a:lnTo>
                    <a:pt x="488" y="224"/>
                  </a:lnTo>
                  <a:lnTo>
                    <a:pt x="491" y="224"/>
                  </a:lnTo>
                  <a:lnTo>
                    <a:pt x="492" y="226"/>
                  </a:lnTo>
                  <a:lnTo>
                    <a:pt x="493" y="227"/>
                  </a:lnTo>
                  <a:lnTo>
                    <a:pt x="494" y="230"/>
                  </a:lnTo>
                  <a:lnTo>
                    <a:pt x="495" y="231"/>
                  </a:lnTo>
                  <a:lnTo>
                    <a:pt x="496" y="231"/>
                  </a:lnTo>
                  <a:lnTo>
                    <a:pt x="496" y="232"/>
                  </a:lnTo>
                  <a:lnTo>
                    <a:pt x="496" y="231"/>
                  </a:lnTo>
                  <a:lnTo>
                    <a:pt x="498" y="231"/>
                  </a:lnTo>
                  <a:lnTo>
                    <a:pt x="498" y="232"/>
                  </a:lnTo>
                  <a:lnTo>
                    <a:pt x="499" y="232"/>
                  </a:lnTo>
                  <a:lnTo>
                    <a:pt x="500" y="234"/>
                  </a:lnTo>
                  <a:lnTo>
                    <a:pt x="500" y="235"/>
                  </a:lnTo>
                  <a:lnTo>
                    <a:pt x="501" y="234"/>
                  </a:lnTo>
                  <a:lnTo>
                    <a:pt x="501" y="235"/>
                  </a:lnTo>
                  <a:lnTo>
                    <a:pt x="502" y="235"/>
                  </a:lnTo>
                  <a:lnTo>
                    <a:pt x="502" y="234"/>
                  </a:lnTo>
                  <a:lnTo>
                    <a:pt x="503" y="234"/>
                  </a:lnTo>
                  <a:lnTo>
                    <a:pt x="504" y="234"/>
                  </a:lnTo>
                  <a:lnTo>
                    <a:pt x="505" y="236"/>
                  </a:lnTo>
                  <a:lnTo>
                    <a:pt x="507" y="237"/>
                  </a:lnTo>
                  <a:lnTo>
                    <a:pt x="505" y="238"/>
                  </a:lnTo>
                  <a:lnTo>
                    <a:pt x="507" y="239"/>
                  </a:lnTo>
                  <a:lnTo>
                    <a:pt x="508" y="244"/>
                  </a:lnTo>
                  <a:lnTo>
                    <a:pt x="508" y="245"/>
                  </a:lnTo>
                  <a:lnTo>
                    <a:pt x="512" y="249"/>
                  </a:lnTo>
                  <a:lnTo>
                    <a:pt x="516" y="251"/>
                  </a:lnTo>
                  <a:lnTo>
                    <a:pt x="517" y="252"/>
                  </a:lnTo>
                  <a:lnTo>
                    <a:pt x="518" y="255"/>
                  </a:lnTo>
                  <a:lnTo>
                    <a:pt x="518" y="256"/>
                  </a:lnTo>
                  <a:lnTo>
                    <a:pt x="520" y="259"/>
                  </a:lnTo>
                  <a:lnTo>
                    <a:pt x="521" y="261"/>
                  </a:lnTo>
                  <a:lnTo>
                    <a:pt x="522" y="265"/>
                  </a:lnTo>
                  <a:lnTo>
                    <a:pt x="527" y="270"/>
                  </a:lnTo>
                  <a:lnTo>
                    <a:pt x="527" y="271"/>
                  </a:lnTo>
                  <a:lnTo>
                    <a:pt x="528" y="273"/>
                  </a:lnTo>
                  <a:lnTo>
                    <a:pt x="528" y="274"/>
                  </a:lnTo>
                  <a:lnTo>
                    <a:pt x="530" y="276"/>
                  </a:lnTo>
                  <a:lnTo>
                    <a:pt x="535" y="278"/>
                  </a:lnTo>
                  <a:lnTo>
                    <a:pt x="537" y="280"/>
                  </a:lnTo>
                  <a:lnTo>
                    <a:pt x="538" y="282"/>
                  </a:lnTo>
                  <a:lnTo>
                    <a:pt x="541" y="285"/>
                  </a:lnTo>
                  <a:lnTo>
                    <a:pt x="543" y="291"/>
                  </a:lnTo>
                  <a:lnTo>
                    <a:pt x="543" y="293"/>
                  </a:lnTo>
                  <a:lnTo>
                    <a:pt x="544" y="295"/>
                  </a:lnTo>
                  <a:lnTo>
                    <a:pt x="545" y="296"/>
                  </a:lnTo>
                  <a:lnTo>
                    <a:pt x="547" y="297"/>
                  </a:lnTo>
                  <a:lnTo>
                    <a:pt x="551" y="302"/>
                  </a:lnTo>
                  <a:lnTo>
                    <a:pt x="551" y="303"/>
                  </a:lnTo>
                  <a:lnTo>
                    <a:pt x="552" y="304"/>
                  </a:lnTo>
                  <a:lnTo>
                    <a:pt x="555" y="307"/>
                  </a:lnTo>
                  <a:lnTo>
                    <a:pt x="558" y="309"/>
                  </a:lnTo>
                  <a:lnTo>
                    <a:pt x="560" y="310"/>
                  </a:lnTo>
                  <a:lnTo>
                    <a:pt x="561" y="311"/>
                  </a:lnTo>
                  <a:lnTo>
                    <a:pt x="561" y="312"/>
                  </a:lnTo>
                  <a:lnTo>
                    <a:pt x="560" y="312"/>
                  </a:lnTo>
                  <a:lnTo>
                    <a:pt x="560" y="313"/>
                  </a:lnTo>
                  <a:lnTo>
                    <a:pt x="561" y="314"/>
                  </a:lnTo>
                  <a:lnTo>
                    <a:pt x="562" y="314"/>
                  </a:lnTo>
                  <a:lnTo>
                    <a:pt x="568" y="312"/>
                  </a:lnTo>
                  <a:lnTo>
                    <a:pt x="570" y="312"/>
                  </a:lnTo>
                  <a:lnTo>
                    <a:pt x="573" y="315"/>
                  </a:lnTo>
                  <a:lnTo>
                    <a:pt x="574" y="314"/>
                  </a:lnTo>
                  <a:lnTo>
                    <a:pt x="576" y="315"/>
                  </a:lnTo>
                  <a:lnTo>
                    <a:pt x="576" y="316"/>
                  </a:lnTo>
                  <a:lnTo>
                    <a:pt x="576" y="318"/>
                  </a:lnTo>
                  <a:lnTo>
                    <a:pt x="577" y="318"/>
                  </a:lnTo>
                  <a:lnTo>
                    <a:pt x="577" y="319"/>
                  </a:lnTo>
                  <a:lnTo>
                    <a:pt x="578" y="319"/>
                  </a:lnTo>
                  <a:lnTo>
                    <a:pt x="578" y="318"/>
                  </a:lnTo>
                  <a:lnTo>
                    <a:pt x="577" y="316"/>
                  </a:lnTo>
                  <a:lnTo>
                    <a:pt x="577" y="315"/>
                  </a:lnTo>
                  <a:lnTo>
                    <a:pt x="578" y="315"/>
                  </a:lnTo>
                  <a:lnTo>
                    <a:pt x="579" y="315"/>
                  </a:lnTo>
                  <a:lnTo>
                    <a:pt x="581" y="315"/>
                  </a:lnTo>
                  <a:lnTo>
                    <a:pt x="582" y="318"/>
                  </a:lnTo>
                  <a:lnTo>
                    <a:pt x="584" y="320"/>
                  </a:lnTo>
                  <a:lnTo>
                    <a:pt x="585" y="322"/>
                  </a:lnTo>
                  <a:lnTo>
                    <a:pt x="582" y="336"/>
                  </a:lnTo>
                  <a:lnTo>
                    <a:pt x="582" y="339"/>
                  </a:lnTo>
                  <a:lnTo>
                    <a:pt x="580" y="343"/>
                  </a:lnTo>
                  <a:lnTo>
                    <a:pt x="577" y="348"/>
                  </a:lnTo>
                  <a:lnTo>
                    <a:pt x="574" y="351"/>
                  </a:lnTo>
                  <a:lnTo>
                    <a:pt x="572" y="352"/>
                  </a:lnTo>
                  <a:lnTo>
                    <a:pt x="572" y="353"/>
                  </a:lnTo>
                  <a:lnTo>
                    <a:pt x="572" y="355"/>
                  </a:lnTo>
                  <a:lnTo>
                    <a:pt x="571" y="358"/>
                  </a:lnTo>
                  <a:lnTo>
                    <a:pt x="570" y="363"/>
                  </a:lnTo>
                  <a:lnTo>
                    <a:pt x="570" y="364"/>
                  </a:lnTo>
                  <a:lnTo>
                    <a:pt x="567" y="365"/>
                  </a:lnTo>
                  <a:lnTo>
                    <a:pt x="565" y="368"/>
                  </a:lnTo>
                  <a:lnTo>
                    <a:pt x="564" y="370"/>
                  </a:lnTo>
                  <a:lnTo>
                    <a:pt x="559" y="378"/>
                  </a:lnTo>
                  <a:lnTo>
                    <a:pt x="556" y="386"/>
                  </a:lnTo>
                  <a:lnTo>
                    <a:pt x="555" y="389"/>
                  </a:lnTo>
                  <a:lnTo>
                    <a:pt x="548" y="399"/>
                  </a:lnTo>
                  <a:lnTo>
                    <a:pt x="547" y="403"/>
                  </a:lnTo>
                  <a:lnTo>
                    <a:pt x="546" y="404"/>
                  </a:lnTo>
                  <a:lnTo>
                    <a:pt x="536" y="408"/>
                  </a:lnTo>
                  <a:lnTo>
                    <a:pt x="534" y="410"/>
                  </a:lnTo>
                  <a:lnTo>
                    <a:pt x="526" y="416"/>
                  </a:lnTo>
                  <a:lnTo>
                    <a:pt x="516" y="428"/>
                  </a:lnTo>
                  <a:lnTo>
                    <a:pt x="512" y="432"/>
                  </a:lnTo>
                  <a:lnTo>
                    <a:pt x="511" y="433"/>
                  </a:lnTo>
                  <a:lnTo>
                    <a:pt x="510" y="436"/>
                  </a:lnTo>
                  <a:lnTo>
                    <a:pt x="508" y="439"/>
                  </a:lnTo>
                  <a:lnTo>
                    <a:pt x="507" y="440"/>
                  </a:lnTo>
                  <a:lnTo>
                    <a:pt x="507" y="443"/>
                  </a:lnTo>
                  <a:lnTo>
                    <a:pt x="507" y="444"/>
                  </a:lnTo>
                  <a:lnTo>
                    <a:pt x="507" y="445"/>
                  </a:lnTo>
                  <a:lnTo>
                    <a:pt x="502" y="448"/>
                  </a:lnTo>
                  <a:lnTo>
                    <a:pt x="502" y="449"/>
                  </a:lnTo>
                  <a:lnTo>
                    <a:pt x="501" y="450"/>
                  </a:lnTo>
                  <a:lnTo>
                    <a:pt x="498" y="453"/>
                  </a:lnTo>
                  <a:lnTo>
                    <a:pt x="498" y="454"/>
                  </a:lnTo>
                  <a:lnTo>
                    <a:pt x="496" y="455"/>
                  </a:lnTo>
                  <a:lnTo>
                    <a:pt x="496" y="456"/>
                  </a:lnTo>
                  <a:lnTo>
                    <a:pt x="496" y="457"/>
                  </a:lnTo>
                  <a:lnTo>
                    <a:pt x="498" y="457"/>
                  </a:lnTo>
                  <a:lnTo>
                    <a:pt x="499" y="458"/>
                  </a:lnTo>
                  <a:lnTo>
                    <a:pt x="500" y="457"/>
                  </a:lnTo>
                  <a:lnTo>
                    <a:pt x="501" y="456"/>
                  </a:lnTo>
                  <a:lnTo>
                    <a:pt x="501" y="457"/>
                  </a:lnTo>
                  <a:lnTo>
                    <a:pt x="501" y="458"/>
                  </a:lnTo>
                  <a:lnTo>
                    <a:pt x="499" y="460"/>
                  </a:lnTo>
                  <a:lnTo>
                    <a:pt x="498" y="460"/>
                  </a:lnTo>
                  <a:lnTo>
                    <a:pt x="498" y="458"/>
                  </a:lnTo>
                  <a:lnTo>
                    <a:pt x="496" y="458"/>
                  </a:lnTo>
                  <a:lnTo>
                    <a:pt x="496" y="460"/>
                  </a:lnTo>
                  <a:lnTo>
                    <a:pt x="495" y="462"/>
                  </a:lnTo>
                  <a:lnTo>
                    <a:pt x="495" y="463"/>
                  </a:lnTo>
                  <a:lnTo>
                    <a:pt x="494" y="464"/>
                  </a:lnTo>
                  <a:lnTo>
                    <a:pt x="493" y="465"/>
                  </a:lnTo>
                  <a:lnTo>
                    <a:pt x="492" y="465"/>
                  </a:lnTo>
                  <a:lnTo>
                    <a:pt x="491" y="468"/>
                  </a:lnTo>
                  <a:lnTo>
                    <a:pt x="491" y="469"/>
                  </a:lnTo>
                  <a:lnTo>
                    <a:pt x="490" y="471"/>
                  </a:lnTo>
                  <a:lnTo>
                    <a:pt x="490" y="473"/>
                  </a:lnTo>
                  <a:lnTo>
                    <a:pt x="487" y="478"/>
                  </a:lnTo>
                  <a:lnTo>
                    <a:pt x="486" y="480"/>
                  </a:lnTo>
                  <a:lnTo>
                    <a:pt x="486" y="481"/>
                  </a:lnTo>
                  <a:lnTo>
                    <a:pt x="486" y="482"/>
                  </a:lnTo>
                  <a:lnTo>
                    <a:pt x="486" y="485"/>
                  </a:lnTo>
                  <a:lnTo>
                    <a:pt x="486" y="486"/>
                  </a:lnTo>
                  <a:lnTo>
                    <a:pt x="485" y="486"/>
                  </a:lnTo>
                  <a:lnTo>
                    <a:pt x="484" y="486"/>
                  </a:lnTo>
                  <a:lnTo>
                    <a:pt x="483" y="487"/>
                  </a:lnTo>
                  <a:lnTo>
                    <a:pt x="482" y="489"/>
                  </a:lnTo>
                  <a:lnTo>
                    <a:pt x="481" y="490"/>
                  </a:lnTo>
                  <a:lnTo>
                    <a:pt x="478" y="490"/>
                  </a:lnTo>
                  <a:lnTo>
                    <a:pt x="476" y="489"/>
                  </a:lnTo>
                  <a:lnTo>
                    <a:pt x="475" y="488"/>
                  </a:lnTo>
                  <a:lnTo>
                    <a:pt x="474" y="488"/>
                  </a:lnTo>
                  <a:lnTo>
                    <a:pt x="472" y="488"/>
                  </a:lnTo>
                  <a:lnTo>
                    <a:pt x="470" y="488"/>
                  </a:lnTo>
                  <a:lnTo>
                    <a:pt x="469" y="489"/>
                  </a:lnTo>
                  <a:lnTo>
                    <a:pt x="468" y="489"/>
                  </a:lnTo>
                  <a:lnTo>
                    <a:pt x="468" y="488"/>
                  </a:lnTo>
                  <a:lnTo>
                    <a:pt x="466" y="487"/>
                  </a:lnTo>
                  <a:lnTo>
                    <a:pt x="464" y="487"/>
                  </a:lnTo>
                  <a:lnTo>
                    <a:pt x="462" y="486"/>
                  </a:lnTo>
                  <a:lnTo>
                    <a:pt x="462" y="485"/>
                  </a:lnTo>
                  <a:lnTo>
                    <a:pt x="462" y="481"/>
                  </a:lnTo>
                  <a:lnTo>
                    <a:pt x="462" y="482"/>
                  </a:lnTo>
                  <a:lnTo>
                    <a:pt x="464" y="483"/>
                  </a:lnTo>
                  <a:lnTo>
                    <a:pt x="464" y="485"/>
                  </a:lnTo>
                  <a:lnTo>
                    <a:pt x="465" y="485"/>
                  </a:lnTo>
                  <a:lnTo>
                    <a:pt x="465" y="483"/>
                  </a:lnTo>
                  <a:lnTo>
                    <a:pt x="464" y="480"/>
                  </a:lnTo>
                  <a:lnTo>
                    <a:pt x="465" y="478"/>
                  </a:lnTo>
                  <a:lnTo>
                    <a:pt x="466" y="477"/>
                  </a:lnTo>
                  <a:lnTo>
                    <a:pt x="467" y="474"/>
                  </a:lnTo>
                  <a:lnTo>
                    <a:pt x="467" y="472"/>
                  </a:lnTo>
                  <a:lnTo>
                    <a:pt x="466" y="470"/>
                  </a:lnTo>
                  <a:lnTo>
                    <a:pt x="465" y="470"/>
                  </a:lnTo>
                  <a:lnTo>
                    <a:pt x="462" y="470"/>
                  </a:lnTo>
                  <a:lnTo>
                    <a:pt x="460" y="470"/>
                  </a:lnTo>
                  <a:lnTo>
                    <a:pt x="458" y="472"/>
                  </a:lnTo>
                  <a:lnTo>
                    <a:pt x="455" y="473"/>
                  </a:lnTo>
                  <a:lnTo>
                    <a:pt x="453" y="473"/>
                  </a:lnTo>
                  <a:lnTo>
                    <a:pt x="453" y="474"/>
                  </a:lnTo>
                  <a:lnTo>
                    <a:pt x="452" y="478"/>
                  </a:lnTo>
                  <a:lnTo>
                    <a:pt x="452" y="479"/>
                  </a:lnTo>
                  <a:lnTo>
                    <a:pt x="452" y="480"/>
                  </a:lnTo>
                  <a:lnTo>
                    <a:pt x="452" y="481"/>
                  </a:lnTo>
                  <a:lnTo>
                    <a:pt x="451" y="481"/>
                  </a:lnTo>
                  <a:lnTo>
                    <a:pt x="449" y="481"/>
                  </a:lnTo>
                  <a:lnTo>
                    <a:pt x="448" y="482"/>
                  </a:lnTo>
                  <a:lnTo>
                    <a:pt x="447" y="483"/>
                  </a:lnTo>
                  <a:lnTo>
                    <a:pt x="446" y="485"/>
                  </a:lnTo>
                  <a:lnTo>
                    <a:pt x="444" y="486"/>
                  </a:lnTo>
                  <a:lnTo>
                    <a:pt x="444" y="487"/>
                  </a:lnTo>
                  <a:lnTo>
                    <a:pt x="443" y="488"/>
                  </a:lnTo>
                  <a:lnTo>
                    <a:pt x="444" y="488"/>
                  </a:lnTo>
                  <a:lnTo>
                    <a:pt x="446" y="489"/>
                  </a:lnTo>
                  <a:lnTo>
                    <a:pt x="446" y="490"/>
                  </a:lnTo>
                  <a:lnTo>
                    <a:pt x="444" y="493"/>
                  </a:lnTo>
                  <a:lnTo>
                    <a:pt x="443" y="494"/>
                  </a:lnTo>
                  <a:lnTo>
                    <a:pt x="440" y="495"/>
                  </a:lnTo>
                  <a:lnTo>
                    <a:pt x="439" y="495"/>
                  </a:lnTo>
                  <a:lnTo>
                    <a:pt x="438" y="496"/>
                  </a:lnTo>
                  <a:lnTo>
                    <a:pt x="436" y="498"/>
                  </a:lnTo>
                  <a:lnTo>
                    <a:pt x="436" y="499"/>
                  </a:lnTo>
                  <a:lnTo>
                    <a:pt x="435" y="500"/>
                  </a:lnTo>
                  <a:lnTo>
                    <a:pt x="435" y="502"/>
                  </a:lnTo>
                  <a:lnTo>
                    <a:pt x="434" y="503"/>
                  </a:lnTo>
                  <a:lnTo>
                    <a:pt x="434" y="504"/>
                  </a:lnTo>
                  <a:lnTo>
                    <a:pt x="435" y="507"/>
                  </a:lnTo>
                  <a:lnTo>
                    <a:pt x="435" y="510"/>
                  </a:lnTo>
                  <a:lnTo>
                    <a:pt x="434" y="513"/>
                  </a:lnTo>
                  <a:lnTo>
                    <a:pt x="433" y="516"/>
                  </a:lnTo>
                  <a:lnTo>
                    <a:pt x="433" y="517"/>
                  </a:lnTo>
                  <a:lnTo>
                    <a:pt x="433" y="520"/>
                  </a:lnTo>
                  <a:lnTo>
                    <a:pt x="432" y="524"/>
                  </a:lnTo>
                  <a:lnTo>
                    <a:pt x="431" y="529"/>
                  </a:lnTo>
                  <a:lnTo>
                    <a:pt x="430" y="531"/>
                  </a:lnTo>
                  <a:lnTo>
                    <a:pt x="425" y="538"/>
                  </a:lnTo>
                  <a:lnTo>
                    <a:pt x="424" y="540"/>
                  </a:lnTo>
                  <a:lnTo>
                    <a:pt x="424" y="542"/>
                  </a:lnTo>
                  <a:lnTo>
                    <a:pt x="425" y="544"/>
                  </a:lnTo>
                  <a:lnTo>
                    <a:pt x="426" y="545"/>
                  </a:lnTo>
                  <a:lnTo>
                    <a:pt x="426" y="546"/>
                  </a:lnTo>
                  <a:lnTo>
                    <a:pt x="426" y="548"/>
                  </a:lnTo>
                  <a:lnTo>
                    <a:pt x="426" y="549"/>
                  </a:lnTo>
                  <a:lnTo>
                    <a:pt x="426" y="550"/>
                  </a:lnTo>
                  <a:lnTo>
                    <a:pt x="425" y="553"/>
                  </a:lnTo>
                  <a:lnTo>
                    <a:pt x="425" y="554"/>
                  </a:lnTo>
                  <a:lnTo>
                    <a:pt x="426" y="556"/>
                  </a:lnTo>
                  <a:lnTo>
                    <a:pt x="430" y="562"/>
                  </a:lnTo>
                  <a:lnTo>
                    <a:pt x="430" y="563"/>
                  </a:lnTo>
                  <a:lnTo>
                    <a:pt x="431" y="565"/>
                  </a:lnTo>
                  <a:lnTo>
                    <a:pt x="431" y="567"/>
                  </a:lnTo>
                  <a:lnTo>
                    <a:pt x="430" y="570"/>
                  </a:lnTo>
                  <a:lnTo>
                    <a:pt x="429" y="573"/>
                  </a:lnTo>
                  <a:lnTo>
                    <a:pt x="429" y="574"/>
                  </a:lnTo>
                  <a:lnTo>
                    <a:pt x="429" y="577"/>
                  </a:lnTo>
                  <a:lnTo>
                    <a:pt x="430" y="580"/>
                  </a:lnTo>
                  <a:lnTo>
                    <a:pt x="431" y="582"/>
                  </a:lnTo>
                  <a:lnTo>
                    <a:pt x="433" y="585"/>
                  </a:lnTo>
                  <a:lnTo>
                    <a:pt x="433" y="586"/>
                  </a:lnTo>
                  <a:lnTo>
                    <a:pt x="433" y="589"/>
                  </a:lnTo>
                  <a:lnTo>
                    <a:pt x="432" y="590"/>
                  </a:lnTo>
                  <a:lnTo>
                    <a:pt x="435" y="595"/>
                  </a:lnTo>
                  <a:lnTo>
                    <a:pt x="435" y="597"/>
                  </a:lnTo>
                  <a:lnTo>
                    <a:pt x="433" y="598"/>
                  </a:lnTo>
                  <a:lnTo>
                    <a:pt x="432" y="599"/>
                  </a:lnTo>
                  <a:lnTo>
                    <a:pt x="429" y="599"/>
                  </a:lnTo>
                  <a:lnTo>
                    <a:pt x="429" y="600"/>
                  </a:lnTo>
                  <a:lnTo>
                    <a:pt x="427" y="602"/>
                  </a:lnTo>
                  <a:lnTo>
                    <a:pt x="426" y="602"/>
                  </a:lnTo>
                  <a:lnTo>
                    <a:pt x="425" y="602"/>
                  </a:lnTo>
                  <a:lnTo>
                    <a:pt x="410" y="602"/>
                  </a:lnTo>
                  <a:lnTo>
                    <a:pt x="406" y="602"/>
                  </a:lnTo>
                  <a:lnTo>
                    <a:pt x="388" y="605"/>
                  </a:lnTo>
                  <a:lnTo>
                    <a:pt x="379" y="607"/>
                  </a:lnTo>
                  <a:lnTo>
                    <a:pt x="366" y="613"/>
                  </a:lnTo>
                  <a:lnTo>
                    <a:pt x="362" y="616"/>
                  </a:lnTo>
                  <a:lnTo>
                    <a:pt x="358" y="617"/>
                  </a:lnTo>
                  <a:lnTo>
                    <a:pt x="357" y="619"/>
                  </a:lnTo>
                  <a:lnTo>
                    <a:pt x="356" y="621"/>
                  </a:lnTo>
                  <a:lnTo>
                    <a:pt x="355" y="622"/>
                  </a:lnTo>
                  <a:lnTo>
                    <a:pt x="347" y="630"/>
                  </a:lnTo>
                  <a:lnTo>
                    <a:pt x="346" y="632"/>
                  </a:lnTo>
                  <a:lnTo>
                    <a:pt x="346" y="636"/>
                  </a:lnTo>
                  <a:lnTo>
                    <a:pt x="346" y="639"/>
                  </a:lnTo>
                  <a:lnTo>
                    <a:pt x="346" y="640"/>
                  </a:lnTo>
                  <a:lnTo>
                    <a:pt x="345" y="642"/>
                  </a:lnTo>
                  <a:lnTo>
                    <a:pt x="345" y="644"/>
                  </a:lnTo>
                  <a:lnTo>
                    <a:pt x="344" y="645"/>
                  </a:lnTo>
                  <a:lnTo>
                    <a:pt x="344" y="646"/>
                  </a:lnTo>
                  <a:lnTo>
                    <a:pt x="344" y="649"/>
                  </a:lnTo>
                  <a:lnTo>
                    <a:pt x="343" y="653"/>
                  </a:lnTo>
                  <a:lnTo>
                    <a:pt x="339" y="662"/>
                  </a:lnTo>
                  <a:lnTo>
                    <a:pt x="340" y="663"/>
                  </a:lnTo>
                  <a:lnTo>
                    <a:pt x="340" y="665"/>
                  </a:lnTo>
                  <a:lnTo>
                    <a:pt x="339" y="666"/>
                  </a:lnTo>
                  <a:lnTo>
                    <a:pt x="338" y="667"/>
                  </a:lnTo>
                  <a:lnTo>
                    <a:pt x="335" y="669"/>
                  </a:lnTo>
                  <a:lnTo>
                    <a:pt x="332" y="670"/>
                  </a:lnTo>
                  <a:lnTo>
                    <a:pt x="330" y="674"/>
                  </a:lnTo>
                  <a:lnTo>
                    <a:pt x="329" y="674"/>
                  </a:lnTo>
                  <a:lnTo>
                    <a:pt x="329" y="675"/>
                  </a:lnTo>
                  <a:lnTo>
                    <a:pt x="324" y="679"/>
                  </a:lnTo>
                  <a:lnTo>
                    <a:pt x="324" y="680"/>
                  </a:lnTo>
                  <a:lnTo>
                    <a:pt x="324" y="681"/>
                  </a:lnTo>
                  <a:lnTo>
                    <a:pt x="312" y="680"/>
                  </a:lnTo>
                  <a:lnTo>
                    <a:pt x="311" y="680"/>
                  </a:lnTo>
                  <a:lnTo>
                    <a:pt x="309" y="681"/>
                  </a:lnTo>
                  <a:lnTo>
                    <a:pt x="307" y="681"/>
                  </a:lnTo>
                  <a:lnTo>
                    <a:pt x="301" y="681"/>
                  </a:lnTo>
                  <a:lnTo>
                    <a:pt x="300" y="681"/>
                  </a:lnTo>
                  <a:lnTo>
                    <a:pt x="294" y="683"/>
                  </a:lnTo>
                  <a:lnTo>
                    <a:pt x="292" y="683"/>
                  </a:lnTo>
                  <a:lnTo>
                    <a:pt x="272" y="684"/>
                  </a:lnTo>
                  <a:lnTo>
                    <a:pt x="266" y="687"/>
                  </a:lnTo>
                  <a:lnTo>
                    <a:pt x="263" y="687"/>
                  </a:lnTo>
                  <a:lnTo>
                    <a:pt x="262" y="687"/>
                  </a:lnTo>
                  <a:lnTo>
                    <a:pt x="262" y="688"/>
                  </a:lnTo>
                  <a:lnTo>
                    <a:pt x="260" y="688"/>
                  </a:lnTo>
                  <a:lnTo>
                    <a:pt x="258" y="689"/>
                  </a:lnTo>
                  <a:lnTo>
                    <a:pt x="257" y="689"/>
                  </a:lnTo>
                  <a:lnTo>
                    <a:pt x="257" y="690"/>
                  </a:lnTo>
                  <a:lnTo>
                    <a:pt x="255" y="694"/>
                  </a:lnTo>
                  <a:lnTo>
                    <a:pt x="254" y="695"/>
                  </a:lnTo>
                  <a:lnTo>
                    <a:pt x="253" y="696"/>
                  </a:lnTo>
                  <a:lnTo>
                    <a:pt x="253" y="697"/>
                  </a:lnTo>
                  <a:lnTo>
                    <a:pt x="252" y="699"/>
                  </a:lnTo>
                  <a:lnTo>
                    <a:pt x="252" y="700"/>
                  </a:lnTo>
                  <a:lnTo>
                    <a:pt x="251" y="701"/>
                  </a:lnTo>
                  <a:lnTo>
                    <a:pt x="244" y="707"/>
                  </a:lnTo>
                  <a:lnTo>
                    <a:pt x="242" y="711"/>
                  </a:lnTo>
                  <a:lnTo>
                    <a:pt x="241" y="713"/>
                  </a:lnTo>
                  <a:lnTo>
                    <a:pt x="241" y="714"/>
                  </a:lnTo>
                  <a:lnTo>
                    <a:pt x="241" y="716"/>
                  </a:lnTo>
                  <a:lnTo>
                    <a:pt x="242" y="717"/>
                  </a:lnTo>
                  <a:lnTo>
                    <a:pt x="244" y="719"/>
                  </a:lnTo>
                  <a:lnTo>
                    <a:pt x="246" y="721"/>
                  </a:lnTo>
                  <a:lnTo>
                    <a:pt x="246" y="722"/>
                  </a:lnTo>
                  <a:lnTo>
                    <a:pt x="246" y="725"/>
                  </a:lnTo>
                  <a:lnTo>
                    <a:pt x="246" y="728"/>
                  </a:lnTo>
                  <a:lnTo>
                    <a:pt x="243" y="731"/>
                  </a:lnTo>
                  <a:lnTo>
                    <a:pt x="243" y="732"/>
                  </a:lnTo>
                  <a:lnTo>
                    <a:pt x="243" y="733"/>
                  </a:lnTo>
                  <a:lnTo>
                    <a:pt x="243" y="734"/>
                  </a:lnTo>
                  <a:lnTo>
                    <a:pt x="244" y="734"/>
                  </a:lnTo>
                  <a:lnTo>
                    <a:pt x="244" y="736"/>
                  </a:lnTo>
                  <a:lnTo>
                    <a:pt x="243" y="737"/>
                  </a:lnTo>
                  <a:lnTo>
                    <a:pt x="241" y="738"/>
                  </a:lnTo>
                  <a:lnTo>
                    <a:pt x="240" y="739"/>
                  </a:lnTo>
                  <a:lnTo>
                    <a:pt x="240" y="740"/>
                  </a:lnTo>
                  <a:lnTo>
                    <a:pt x="240" y="741"/>
                  </a:lnTo>
                  <a:lnTo>
                    <a:pt x="238" y="742"/>
                  </a:lnTo>
                  <a:lnTo>
                    <a:pt x="238" y="744"/>
                  </a:lnTo>
                  <a:lnTo>
                    <a:pt x="236" y="745"/>
                  </a:lnTo>
                  <a:lnTo>
                    <a:pt x="235" y="745"/>
                  </a:lnTo>
                  <a:lnTo>
                    <a:pt x="234" y="746"/>
                  </a:lnTo>
                  <a:lnTo>
                    <a:pt x="234" y="747"/>
                  </a:lnTo>
                  <a:lnTo>
                    <a:pt x="233" y="747"/>
                  </a:lnTo>
                  <a:lnTo>
                    <a:pt x="233" y="748"/>
                  </a:lnTo>
                  <a:lnTo>
                    <a:pt x="229" y="751"/>
                  </a:lnTo>
                  <a:lnTo>
                    <a:pt x="226" y="754"/>
                  </a:lnTo>
                  <a:lnTo>
                    <a:pt x="225" y="753"/>
                  </a:lnTo>
                  <a:lnTo>
                    <a:pt x="224" y="753"/>
                  </a:lnTo>
                  <a:lnTo>
                    <a:pt x="223" y="754"/>
                  </a:lnTo>
                  <a:lnTo>
                    <a:pt x="223" y="755"/>
                  </a:lnTo>
                  <a:lnTo>
                    <a:pt x="221" y="755"/>
                  </a:lnTo>
                  <a:lnTo>
                    <a:pt x="220" y="756"/>
                  </a:lnTo>
                  <a:lnTo>
                    <a:pt x="219" y="756"/>
                  </a:lnTo>
                  <a:lnTo>
                    <a:pt x="218" y="755"/>
                  </a:lnTo>
                  <a:lnTo>
                    <a:pt x="217" y="757"/>
                  </a:lnTo>
                  <a:lnTo>
                    <a:pt x="216" y="757"/>
                  </a:lnTo>
                  <a:lnTo>
                    <a:pt x="212" y="757"/>
                  </a:lnTo>
                  <a:lnTo>
                    <a:pt x="210" y="758"/>
                  </a:lnTo>
                  <a:lnTo>
                    <a:pt x="209" y="758"/>
                  </a:lnTo>
                  <a:lnTo>
                    <a:pt x="208" y="757"/>
                  </a:lnTo>
                  <a:lnTo>
                    <a:pt x="207" y="758"/>
                  </a:lnTo>
                  <a:lnTo>
                    <a:pt x="206" y="758"/>
                  </a:lnTo>
                  <a:lnTo>
                    <a:pt x="205" y="758"/>
                  </a:lnTo>
                  <a:lnTo>
                    <a:pt x="202" y="756"/>
                  </a:lnTo>
                  <a:lnTo>
                    <a:pt x="201" y="757"/>
                  </a:lnTo>
                  <a:lnTo>
                    <a:pt x="201" y="756"/>
                  </a:lnTo>
                  <a:lnTo>
                    <a:pt x="201" y="754"/>
                  </a:lnTo>
                  <a:lnTo>
                    <a:pt x="200" y="753"/>
                  </a:lnTo>
                  <a:lnTo>
                    <a:pt x="197" y="753"/>
                  </a:lnTo>
                  <a:lnTo>
                    <a:pt x="194" y="751"/>
                  </a:lnTo>
                  <a:lnTo>
                    <a:pt x="193" y="751"/>
                  </a:lnTo>
                  <a:lnTo>
                    <a:pt x="191" y="753"/>
                  </a:lnTo>
                  <a:lnTo>
                    <a:pt x="190" y="753"/>
                  </a:lnTo>
                  <a:lnTo>
                    <a:pt x="188" y="751"/>
                  </a:lnTo>
                  <a:lnTo>
                    <a:pt x="186" y="751"/>
                  </a:lnTo>
                  <a:lnTo>
                    <a:pt x="184" y="753"/>
                  </a:lnTo>
                  <a:lnTo>
                    <a:pt x="181" y="751"/>
                  </a:lnTo>
                  <a:lnTo>
                    <a:pt x="178" y="751"/>
                  </a:lnTo>
                  <a:lnTo>
                    <a:pt x="177" y="753"/>
                  </a:lnTo>
                  <a:lnTo>
                    <a:pt x="176" y="753"/>
                  </a:lnTo>
                  <a:lnTo>
                    <a:pt x="162" y="754"/>
                  </a:lnTo>
                  <a:lnTo>
                    <a:pt x="156" y="754"/>
                  </a:lnTo>
                  <a:lnTo>
                    <a:pt x="155" y="754"/>
                  </a:lnTo>
                  <a:lnTo>
                    <a:pt x="151" y="756"/>
                  </a:lnTo>
                  <a:lnTo>
                    <a:pt x="150" y="756"/>
                  </a:lnTo>
                  <a:lnTo>
                    <a:pt x="150" y="757"/>
                  </a:lnTo>
                  <a:lnTo>
                    <a:pt x="150" y="758"/>
                  </a:lnTo>
                  <a:lnTo>
                    <a:pt x="150" y="759"/>
                  </a:lnTo>
                  <a:lnTo>
                    <a:pt x="149" y="761"/>
                  </a:lnTo>
                  <a:lnTo>
                    <a:pt x="148" y="762"/>
                  </a:lnTo>
                  <a:lnTo>
                    <a:pt x="147" y="762"/>
                  </a:lnTo>
                  <a:lnTo>
                    <a:pt x="143" y="763"/>
                  </a:lnTo>
                  <a:lnTo>
                    <a:pt x="139" y="763"/>
                  </a:lnTo>
                  <a:lnTo>
                    <a:pt x="137" y="764"/>
                  </a:lnTo>
                  <a:lnTo>
                    <a:pt x="135" y="764"/>
                  </a:lnTo>
                  <a:lnTo>
                    <a:pt x="134" y="765"/>
                  </a:lnTo>
                  <a:lnTo>
                    <a:pt x="132" y="765"/>
                  </a:lnTo>
                  <a:lnTo>
                    <a:pt x="131" y="765"/>
                  </a:lnTo>
                  <a:lnTo>
                    <a:pt x="130" y="766"/>
                  </a:lnTo>
                  <a:lnTo>
                    <a:pt x="128" y="767"/>
                  </a:lnTo>
                  <a:lnTo>
                    <a:pt x="126" y="770"/>
                  </a:lnTo>
                  <a:lnTo>
                    <a:pt x="125" y="771"/>
                  </a:lnTo>
                  <a:lnTo>
                    <a:pt x="125" y="772"/>
                  </a:lnTo>
                  <a:lnTo>
                    <a:pt x="124" y="772"/>
                  </a:lnTo>
                  <a:lnTo>
                    <a:pt x="121" y="773"/>
                  </a:lnTo>
                  <a:lnTo>
                    <a:pt x="119" y="774"/>
                  </a:lnTo>
                  <a:lnTo>
                    <a:pt x="107" y="774"/>
                  </a:lnTo>
                  <a:lnTo>
                    <a:pt x="100" y="775"/>
                  </a:lnTo>
                  <a:lnTo>
                    <a:pt x="88" y="780"/>
                  </a:lnTo>
                  <a:lnTo>
                    <a:pt x="82" y="782"/>
                  </a:lnTo>
                  <a:lnTo>
                    <a:pt x="78" y="772"/>
                  </a:lnTo>
                  <a:lnTo>
                    <a:pt x="72" y="762"/>
                  </a:lnTo>
                  <a:lnTo>
                    <a:pt x="68" y="751"/>
                  </a:lnTo>
                  <a:lnTo>
                    <a:pt x="63" y="740"/>
                  </a:lnTo>
                  <a:lnTo>
                    <a:pt x="61" y="733"/>
                  </a:lnTo>
                  <a:lnTo>
                    <a:pt x="60" y="732"/>
                  </a:lnTo>
                  <a:lnTo>
                    <a:pt x="59" y="732"/>
                  </a:lnTo>
                  <a:lnTo>
                    <a:pt x="55" y="732"/>
                  </a:lnTo>
                  <a:lnTo>
                    <a:pt x="54" y="731"/>
                  </a:lnTo>
                  <a:lnTo>
                    <a:pt x="55" y="731"/>
                  </a:lnTo>
                  <a:lnTo>
                    <a:pt x="53" y="725"/>
                  </a:lnTo>
                  <a:lnTo>
                    <a:pt x="50" y="719"/>
                  </a:lnTo>
                  <a:lnTo>
                    <a:pt x="46" y="711"/>
                  </a:lnTo>
                  <a:lnTo>
                    <a:pt x="43" y="703"/>
                  </a:lnTo>
                  <a:lnTo>
                    <a:pt x="40" y="696"/>
                  </a:lnTo>
                  <a:lnTo>
                    <a:pt x="37" y="688"/>
                  </a:lnTo>
                  <a:lnTo>
                    <a:pt x="34" y="680"/>
                  </a:lnTo>
                  <a:lnTo>
                    <a:pt x="30" y="673"/>
                  </a:lnTo>
                  <a:lnTo>
                    <a:pt x="27" y="665"/>
                  </a:lnTo>
                  <a:lnTo>
                    <a:pt x="25" y="657"/>
                  </a:lnTo>
                  <a:lnTo>
                    <a:pt x="21" y="650"/>
                  </a:lnTo>
                  <a:lnTo>
                    <a:pt x="18" y="642"/>
                  </a:lnTo>
                  <a:lnTo>
                    <a:pt x="14" y="634"/>
                  </a:lnTo>
                  <a:lnTo>
                    <a:pt x="11" y="628"/>
                  </a:lnTo>
                  <a:lnTo>
                    <a:pt x="9" y="620"/>
                  </a:lnTo>
                  <a:lnTo>
                    <a:pt x="5" y="612"/>
                  </a:lnTo>
                  <a:lnTo>
                    <a:pt x="2" y="604"/>
                  </a:lnTo>
                  <a:lnTo>
                    <a:pt x="0" y="599"/>
                  </a:lnTo>
                  <a:lnTo>
                    <a:pt x="0" y="598"/>
                  </a:lnTo>
                  <a:lnTo>
                    <a:pt x="8" y="595"/>
                  </a:lnTo>
                  <a:lnTo>
                    <a:pt x="20" y="590"/>
                  </a:lnTo>
                  <a:lnTo>
                    <a:pt x="33" y="586"/>
                  </a:lnTo>
                  <a:lnTo>
                    <a:pt x="46" y="581"/>
                  </a:lnTo>
                  <a:lnTo>
                    <a:pt x="59" y="577"/>
                  </a:lnTo>
                  <a:lnTo>
                    <a:pt x="71" y="572"/>
                  </a:lnTo>
                  <a:lnTo>
                    <a:pt x="83" y="567"/>
                  </a:lnTo>
                  <a:lnTo>
                    <a:pt x="97" y="564"/>
                  </a:lnTo>
                  <a:lnTo>
                    <a:pt x="109" y="560"/>
                  </a:lnTo>
                  <a:lnTo>
                    <a:pt x="122" y="555"/>
                  </a:lnTo>
                  <a:lnTo>
                    <a:pt x="134" y="550"/>
                  </a:lnTo>
                  <a:lnTo>
                    <a:pt x="148" y="546"/>
                  </a:lnTo>
                  <a:lnTo>
                    <a:pt x="160" y="541"/>
                  </a:lnTo>
                  <a:lnTo>
                    <a:pt x="173" y="537"/>
                  </a:lnTo>
                  <a:lnTo>
                    <a:pt x="185" y="532"/>
                  </a:lnTo>
                  <a:lnTo>
                    <a:pt x="199" y="528"/>
                  </a:lnTo>
                  <a:lnTo>
                    <a:pt x="211" y="523"/>
                  </a:lnTo>
                  <a:lnTo>
                    <a:pt x="223" y="519"/>
                  </a:lnTo>
                  <a:lnTo>
                    <a:pt x="225" y="511"/>
                  </a:lnTo>
                  <a:lnTo>
                    <a:pt x="225" y="510"/>
                  </a:lnTo>
                  <a:lnTo>
                    <a:pt x="227" y="505"/>
                  </a:lnTo>
                  <a:lnTo>
                    <a:pt x="228" y="498"/>
                  </a:lnTo>
                  <a:lnTo>
                    <a:pt x="232" y="489"/>
                  </a:lnTo>
                  <a:lnTo>
                    <a:pt x="235" y="479"/>
                  </a:lnTo>
                  <a:lnTo>
                    <a:pt x="238" y="466"/>
                  </a:lnTo>
                  <a:lnTo>
                    <a:pt x="243" y="454"/>
                  </a:lnTo>
                  <a:lnTo>
                    <a:pt x="246" y="441"/>
                  </a:lnTo>
                  <a:lnTo>
                    <a:pt x="250" y="431"/>
                  </a:lnTo>
                  <a:lnTo>
                    <a:pt x="251" y="428"/>
                  </a:lnTo>
                  <a:lnTo>
                    <a:pt x="254" y="415"/>
                  </a:lnTo>
                  <a:lnTo>
                    <a:pt x="258" y="403"/>
                  </a:lnTo>
                  <a:lnTo>
                    <a:pt x="261" y="393"/>
                  </a:lnTo>
                  <a:lnTo>
                    <a:pt x="264" y="383"/>
                  </a:lnTo>
                  <a:lnTo>
                    <a:pt x="267" y="377"/>
                  </a:lnTo>
                  <a:lnTo>
                    <a:pt x="268" y="372"/>
                  </a:lnTo>
                  <a:lnTo>
                    <a:pt x="268" y="371"/>
                  </a:lnTo>
                  <a:lnTo>
                    <a:pt x="269" y="369"/>
                  </a:lnTo>
                  <a:lnTo>
                    <a:pt x="271" y="360"/>
                  </a:lnTo>
                  <a:lnTo>
                    <a:pt x="271" y="358"/>
                  </a:lnTo>
                  <a:lnTo>
                    <a:pt x="270" y="356"/>
                  </a:lnTo>
                  <a:lnTo>
                    <a:pt x="267" y="349"/>
                  </a:lnTo>
                  <a:lnTo>
                    <a:pt x="261" y="340"/>
                  </a:lnTo>
                  <a:lnTo>
                    <a:pt x="254" y="330"/>
                  </a:lnTo>
                  <a:lnTo>
                    <a:pt x="249" y="320"/>
                  </a:lnTo>
                  <a:lnTo>
                    <a:pt x="243" y="310"/>
                  </a:lnTo>
                  <a:lnTo>
                    <a:pt x="238" y="302"/>
                  </a:lnTo>
                  <a:lnTo>
                    <a:pt x="238" y="290"/>
                  </a:lnTo>
                  <a:lnTo>
                    <a:pt x="238" y="278"/>
                  </a:lnTo>
                  <a:lnTo>
                    <a:pt x="238" y="276"/>
                  </a:lnTo>
                  <a:lnTo>
                    <a:pt x="241" y="268"/>
                  </a:lnTo>
                  <a:lnTo>
                    <a:pt x="248" y="255"/>
                  </a:lnTo>
                  <a:lnTo>
                    <a:pt x="250" y="251"/>
                  </a:lnTo>
                  <a:lnTo>
                    <a:pt x="251" y="243"/>
                  </a:lnTo>
                  <a:lnTo>
                    <a:pt x="252" y="239"/>
                  </a:lnTo>
                  <a:lnTo>
                    <a:pt x="253" y="237"/>
                  </a:lnTo>
                  <a:lnTo>
                    <a:pt x="257" y="235"/>
                  </a:lnTo>
                  <a:lnTo>
                    <a:pt x="258" y="232"/>
                  </a:lnTo>
                  <a:lnTo>
                    <a:pt x="260" y="222"/>
                  </a:lnTo>
                  <a:lnTo>
                    <a:pt x="260" y="221"/>
                  </a:lnTo>
                  <a:lnTo>
                    <a:pt x="263" y="217"/>
                  </a:lnTo>
                  <a:lnTo>
                    <a:pt x="264" y="215"/>
                  </a:lnTo>
                  <a:lnTo>
                    <a:pt x="263" y="209"/>
                  </a:lnTo>
                  <a:lnTo>
                    <a:pt x="263" y="206"/>
                  </a:lnTo>
                  <a:lnTo>
                    <a:pt x="262" y="205"/>
                  </a:lnTo>
                  <a:lnTo>
                    <a:pt x="260" y="203"/>
                  </a:lnTo>
                  <a:lnTo>
                    <a:pt x="259" y="202"/>
                  </a:lnTo>
                  <a:lnTo>
                    <a:pt x="258" y="201"/>
                  </a:lnTo>
                  <a:lnTo>
                    <a:pt x="258" y="199"/>
                  </a:lnTo>
                  <a:lnTo>
                    <a:pt x="261" y="198"/>
                  </a:lnTo>
                  <a:lnTo>
                    <a:pt x="264" y="197"/>
                  </a:lnTo>
                  <a:lnTo>
                    <a:pt x="266" y="196"/>
                  </a:lnTo>
                  <a:lnTo>
                    <a:pt x="268" y="195"/>
                  </a:lnTo>
                  <a:lnTo>
                    <a:pt x="270" y="195"/>
                  </a:lnTo>
                  <a:lnTo>
                    <a:pt x="272" y="194"/>
                  </a:lnTo>
                  <a:lnTo>
                    <a:pt x="275" y="194"/>
                  </a:lnTo>
                  <a:lnTo>
                    <a:pt x="277" y="195"/>
                  </a:lnTo>
                  <a:lnTo>
                    <a:pt x="278" y="195"/>
                  </a:lnTo>
                  <a:lnTo>
                    <a:pt x="279" y="194"/>
                  </a:lnTo>
                  <a:lnTo>
                    <a:pt x="280" y="194"/>
                  </a:lnTo>
                  <a:lnTo>
                    <a:pt x="283" y="195"/>
                  </a:lnTo>
                  <a:lnTo>
                    <a:pt x="284" y="196"/>
                  </a:lnTo>
                  <a:lnTo>
                    <a:pt x="293" y="192"/>
                  </a:lnTo>
                  <a:lnTo>
                    <a:pt x="297" y="190"/>
                  </a:lnTo>
                  <a:lnTo>
                    <a:pt x="298" y="189"/>
                  </a:lnTo>
                  <a:lnTo>
                    <a:pt x="295" y="185"/>
                  </a:lnTo>
                  <a:lnTo>
                    <a:pt x="295" y="181"/>
                  </a:lnTo>
                  <a:lnTo>
                    <a:pt x="294" y="178"/>
                  </a:lnTo>
                  <a:lnTo>
                    <a:pt x="292" y="177"/>
                  </a:lnTo>
                  <a:lnTo>
                    <a:pt x="287" y="179"/>
                  </a:lnTo>
                  <a:lnTo>
                    <a:pt x="286" y="179"/>
                  </a:lnTo>
                  <a:lnTo>
                    <a:pt x="281" y="178"/>
                  </a:lnTo>
                  <a:lnTo>
                    <a:pt x="280" y="178"/>
                  </a:lnTo>
                  <a:lnTo>
                    <a:pt x="280" y="176"/>
                  </a:lnTo>
                  <a:lnTo>
                    <a:pt x="280" y="175"/>
                  </a:lnTo>
                  <a:lnTo>
                    <a:pt x="284" y="170"/>
                  </a:lnTo>
                  <a:lnTo>
                    <a:pt x="284" y="169"/>
                  </a:lnTo>
                  <a:lnTo>
                    <a:pt x="285" y="164"/>
                  </a:lnTo>
                  <a:lnTo>
                    <a:pt x="284" y="163"/>
                  </a:lnTo>
                  <a:lnTo>
                    <a:pt x="283" y="162"/>
                  </a:lnTo>
                  <a:lnTo>
                    <a:pt x="281" y="161"/>
                  </a:lnTo>
                  <a:lnTo>
                    <a:pt x="281" y="160"/>
                  </a:lnTo>
                  <a:lnTo>
                    <a:pt x="281" y="155"/>
                  </a:lnTo>
                  <a:lnTo>
                    <a:pt x="280" y="152"/>
                  </a:lnTo>
                  <a:lnTo>
                    <a:pt x="280" y="151"/>
                  </a:lnTo>
                  <a:lnTo>
                    <a:pt x="281" y="150"/>
                  </a:lnTo>
                  <a:lnTo>
                    <a:pt x="283" y="148"/>
                  </a:lnTo>
                  <a:lnTo>
                    <a:pt x="283" y="145"/>
                  </a:lnTo>
                  <a:lnTo>
                    <a:pt x="285" y="144"/>
                  </a:lnTo>
                  <a:lnTo>
                    <a:pt x="285" y="142"/>
                  </a:lnTo>
                  <a:lnTo>
                    <a:pt x="284" y="139"/>
                  </a:lnTo>
                  <a:lnTo>
                    <a:pt x="283" y="138"/>
                  </a:lnTo>
                  <a:lnTo>
                    <a:pt x="283" y="137"/>
                  </a:lnTo>
                  <a:lnTo>
                    <a:pt x="284" y="134"/>
                  </a:lnTo>
                  <a:lnTo>
                    <a:pt x="284" y="132"/>
                  </a:lnTo>
                  <a:lnTo>
                    <a:pt x="283" y="126"/>
                  </a:lnTo>
                  <a:lnTo>
                    <a:pt x="284" y="123"/>
                  </a:lnTo>
                  <a:lnTo>
                    <a:pt x="286" y="121"/>
                  </a:lnTo>
                  <a:lnTo>
                    <a:pt x="288" y="119"/>
                  </a:lnTo>
                  <a:lnTo>
                    <a:pt x="290" y="117"/>
                  </a:lnTo>
                  <a:lnTo>
                    <a:pt x="294" y="115"/>
                  </a:lnTo>
                  <a:lnTo>
                    <a:pt x="296" y="117"/>
                  </a:lnTo>
                  <a:lnTo>
                    <a:pt x="297" y="117"/>
                  </a:lnTo>
                  <a:lnTo>
                    <a:pt x="298" y="118"/>
                  </a:lnTo>
                  <a:lnTo>
                    <a:pt x="300" y="120"/>
                  </a:lnTo>
                  <a:lnTo>
                    <a:pt x="301" y="123"/>
                  </a:lnTo>
                  <a:lnTo>
                    <a:pt x="301" y="126"/>
                  </a:lnTo>
                  <a:lnTo>
                    <a:pt x="298" y="125"/>
                  </a:lnTo>
                  <a:lnTo>
                    <a:pt x="297" y="123"/>
                  </a:lnTo>
                  <a:lnTo>
                    <a:pt x="295" y="123"/>
                  </a:lnTo>
                  <a:lnTo>
                    <a:pt x="295" y="125"/>
                  </a:lnTo>
                  <a:lnTo>
                    <a:pt x="296" y="126"/>
                  </a:lnTo>
                  <a:lnTo>
                    <a:pt x="298" y="129"/>
                  </a:lnTo>
                  <a:lnTo>
                    <a:pt x="301" y="135"/>
                  </a:lnTo>
                  <a:lnTo>
                    <a:pt x="303" y="136"/>
                  </a:lnTo>
                  <a:lnTo>
                    <a:pt x="304" y="136"/>
                  </a:lnTo>
                  <a:lnTo>
                    <a:pt x="305" y="136"/>
                  </a:lnTo>
                  <a:lnTo>
                    <a:pt x="307" y="136"/>
                  </a:lnTo>
                  <a:lnTo>
                    <a:pt x="307" y="135"/>
                  </a:lnTo>
                  <a:lnTo>
                    <a:pt x="309" y="134"/>
                  </a:lnTo>
                  <a:lnTo>
                    <a:pt x="310" y="131"/>
                  </a:lnTo>
                  <a:lnTo>
                    <a:pt x="311" y="129"/>
                  </a:lnTo>
                  <a:lnTo>
                    <a:pt x="312" y="128"/>
                  </a:lnTo>
                  <a:lnTo>
                    <a:pt x="315" y="128"/>
                  </a:lnTo>
                  <a:lnTo>
                    <a:pt x="317" y="127"/>
                  </a:lnTo>
                  <a:lnTo>
                    <a:pt x="319" y="125"/>
                  </a:lnTo>
                  <a:lnTo>
                    <a:pt x="321" y="122"/>
                  </a:lnTo>
                  <a:lnTo>
                    <a:pt x="322" y="122"/>
                  </a:lnTo>
                  <a:lnTo>
                    <a:pt x="322" y="121"/>
                  </a:lnTo>
                  <a:lnTo>
                    <a:pt x="322" y="120"/>
                  </a:lnTo>
                  <a:lnTo>
                    <a:pt x="322" y="118"/>
                  </a:lnTo>
                  <a:lnTo>
                    <a:pt x="322" y="117"/>
                  </a:lnTo>
                  <a:lnTo>
                    <a:pt x="323" y="117"/>
                  </a:lnTo>
                  <a:lnTo>
                    <a:pt x="327" y="115"/>
                  </a:lnTo>
                  <a:lnTo>
                    <a:pt x="329" y="122"/>
                  </a:lnTo>
                  <a:lnTo>
                    <a:pt x="333" y="132"/>
                  </a:lnTo>
                  <a:lnTo>
                    <a:pt x="335" y="134"/>
                  </a:lnTo>
                  <a:lnTo>
                    <a:pt x="335" y="136"/>
                  </a:lnTo>
                  <a:close/>
                  <a:moveTo>
                    <a:pt x="324" y="90"/>
                  </a:moveTo>
                  <a:lnTo>
                    <a:pt x="324" y="92"/>
                  </a:lnTo>
                  <a:lnTo>
                    <a:pt x="322" y="93"/>
                  </a:lnTo>
                  <a:lnTo>
                    <a:pt x="320" y="94"/>
                  </a:lnTo>
                  <a:lnTo>
                    <a:pt x="320" y="95"/>
                  </a:lnTo>
                  <a:lnTo>
                    <a:pt x="318" y="96"/>
                  </a:lnTo>
                  <a:lnTo>
                    <a:pt x="315" y="97"/>
                  </a:lnTo>
                  <a:lnTo>
                    <a:pt x="314" y="96"/>
                  </a:lnTo>
                  <a:lnTo>
                    <a:pt x="314" y="95"/>
                  </a:lnTo>
                  <a:lnTo>
                    <a:pt x="314" y="93"/>
                  </a:lnTo>
                  <a:lnTo>
                    <a:pt x="315" y="92"/>
                  </a:lnTo>
                  <a:lnTo>
                    <a:pt x="317" y="92"/>
                  </a:lnTo>
                  <a:lnTo>
                    <a:pt x="317" y="90"/>
                  </a:lnTo>
                  <a:lnTo>
                    <a:pt x="315" y="89"/>
                  </a:lnTo>
                  <a:lnTo>
                    <a:pt x="315" y="88"/>
                  </a:lnTo>
                  <a:lnTo>
                    <a:pt x="318" y="87"/>
                  </a:lnTo>
                  <a:lnTo>
                    <a:pt x="320" y="87"/>
                  </a:lnTo>
                  <a:lnTo>
                    <a:pt x="321" y="89"/>
                  </a:lnTo>
                  <a:lnTo>
                    <a:pt x="324" y="90"/>
                  </a:lnTo>
                  <a:close/>
                  <a:moveTo>
                    <a:pt x="318" y="92"/>
                  </a:moveTo>
                  <a:lnTo>
                    <a:pt x="318" y="94"/>
                  </a:lnTo>
                  <a:lnTo>
                    <a:pt x="320" y="93"/>
                  </a:lnTo>
                  <a:lnTo>
                    <a:pt x="320" y="92"/>
                  </a:lnTo>
                  <a:lnTo>
                    <a:pt x="319" y="90"/>
                  </a:lnTo>
                  <a:lnTo>
                    <a:pt x="318" y="90"/>
                  </a:lnTo>
                  <a:lnTo>
                    <a:pt x="318" y="92"/>
                  </a:lnTo>
                  <a:close/>
                  <a:moveTo>
                    <a:pt x="326" y="0"/>
                  </a:moveTo>
                  <a:lnTo>
                    <a:pt x="327" y="2"/>
                  </a:lnTo>
                  <a:lnTo>
                    <a:pt x="328" y="1"/>
                  </a:lnTo>
                  <a:lnTo>
                    <a:pt x="329" y="1"/>
                  </a:lnTo>
                  <a:lnTo>
                    <a:pt x="329" y="2"/>
                  </a:lnTo>
                  <a:lnTo>
                    <a:pt x="329" y="3"/>
                  </a:lnTo>
                  <a:lnTo>
                    <a:pt x="330" y="2"/>
                  </a:lnTo>
                  <a:lnTo>
                    <a:pt x="330" y="3"/>
                  </a:lnTo>
                  <a:lnTo>
                    <a:pt x="331" y="3"/>
                  </a:lnTo>
                  <a:lnTo>
                    <a:pt x="332" y="4"/>
                  </a:lnTo>
                  <a:lnTo>
                    <a:pt x="333" y="4"/>
                  </a:lnTo>
                  <a:lnTo>
                    <a:pt x="335" y="4"/>
                  </a:lnTo>
                  <a:lnTo>
                    <a:pt x="335" y="3"/>
                  </a:lnTo>
                  <a:lnTo>
                    <a:pt x="335" y="2"/>
                  </a:lnTo>
                  <a:lnTo>
                    <a:pt x="336" y="2"/>
                  </a:lnTo>
                  <a:lnTo>
                    <a:pt x="337" y="4"/>
                  </a:lnTo>
                  <a:lnTo>
                    <a:pt x="336" y="4"/>
                  </a:lnTo>
                  <a:lnTo>
                    <a:pt x="333" y="4"/>
                  </a:lnTo>
                  <a:lnTo>
                    <a:pt x="332" y="5"/>
                  </a:lnTo>
                  <a:lnTo>
                    <a:pt x="330" y="6"/>
                  </a:lnTo>
                  <a:lnTo>
                    <a:pt x="329" y="8"/>
                  </a:lnTo>
                  <a:lnTo>
                    <a:pt x="329" y="9"/>
                  </a:lnTo>
                  <a:lnTo>
                    <a:pt x="328" y="9"/>
                  </a:lnTo>
                  <a:lnTo>
                    <a:pt x="330" y="11"/>
                  </a:lnTo>
                  <a:lnTo>
                    <a:pt x="331" y="12"/>
                  </a:lnTo>
                  <a:lnTo>
                    <a:pt x="332" y="11"/>
                  </a:lnTo>
                  <a:lnTo>
                    <a:pt x="333" y="11"/>
                  </a:lnTo>
                  <a:lnTo>
                    <a:pt x="335" y="12"/>
                  </a:lnTo>
                  <a:lnTo>
                    <a:pt x="333" y="14"/>
                  </a:lnTo>
                  <a:lnTo>
                    <a:pt x="332" y="14"/>
                  </a:lnTo>
                  <a:lnTo>
                    <a:pt x="332" y="13"/>
                  </a:lnTo>
                  <a:lnTo>
                    <a:pt x="331" y="13"/>
                  </a:lnTo>
                  <a:lnTo>
                    <a:pt x="330" y="13"/>
                  </a:lnTo>
                  <a:lnTo>
                    <a:pt x="331" y="14"/>
                  </a:lnTo>
                  <a:lnTo>
                    <a:pt x="330" y="16"/>
                  </a:lnTo>
                  <a:lnTo>
                    <a:pt x="331" y="17"/>
                  </a:lnTo>
                  <a:lnTo>
                    <a:pt x="332" y="17"/>
                  </a:lnTo>
                  <a:lnTo>
                    <a:pt x="333" y="18"/>
                  </a:lnTo>
                  <a:lnTo>
                    <a:pt x="335" y="19"/>
                  </a:lnTo>
                  <a:lnTo>
                    <a:pt x="333" y="19"/>
                  </a:lnTo>
                  <a:lnTo>
                    <a:pt x="332" y="19"/>
                  </a:lnTo>
                  <a:lnTo>
                    <a:pt x="331" y="19"/>
                  </a:lnTo>
                  <a:lnTo>
                    <a:pt x="331" y="18"/>
                  </a:lnTo>
                  <a:lnTo>
                    <a:pt x="330" y="19"/>
                  </a:lnTo>
                  <a:lnTo>
                    <a:pt x="329" y="18"/>
                  </a:lnTo>
                  <a:lnTo>
                    <a:pt x="329" y="16"/>
                  </a:lnTo>
                  <a:lnTo>
                    <a:pt x="328" y="17"/>
                  </a:lnTo>
                  <a:lnTo>
                    <a:pt x="327" y="17"/>
                  </a:lnTo>
                  <a:lnTo>
                    <a:pt x="327" y="16"/>
                  </a:lnTo>
                  <a:lnTo>
                    <a:pt x="328" y="14"/>
                  </a:lnTo>
                  <a:lnTo>
                    <a:pt x="326" y="14"/>
                  </a:lnTo>
                  <a:lnTo>
                    <a:pt x="324" y="16"/>
                  </a:lnTo>
                  <a:lnTo>
                    <a:pt x="323" y="17"/>
                  </a:lnTo>
                  <a:lnTo>
                    <a:pt x="323" y="18"/>
                  </a:lnTo>
                  <a:lnTo>
                    <a:pt x="323" y="19"/>
                  </a:lnTo>
                  <a:lnTo>
                    <a:pt x="323" y="20"/>
                  </a:lnTo>
                  <a:lnTo>
                    <a:pt x="323" y="21"/>
                  </a:lnTo>
                  <a:lnTo>
                    <a:pt x="323" y="22"/>
                  </a:lnTo>
                  <a:lnTo>
                    <a:pt x="324" y="20"/>
                  </a:lnTo>
                  <a:lnTo>
                    <a:pt x="326" y="19"/>
                  </a:lnTo>
                  <a:lnTo>
                    <a:pt x="326" y="20"/>
                  </a:lnTo>
                  <a:lnTo>
                    <a:pt x="326" y="21"/>
                  </a:lnTo>
                  <a:lnTo>
                    <a:pt x="326" y="22"/>
                  </a:lnTo>
                  <a:lnTo>
                    <a:pt x="327" y="23"/>
                  </a:lnTo>
                  <a:lnTo>
                    <a:pt x="333" y="23"/>
                  </a:lnTo>
                  <a:lnTo>
                    <a:pt x="333" y="25"/>
                  </a:lnTo>
                  <a:lnTo>
                    <a:pt x="332" y="26"/>
                  </a:lnTo>
                  <a:lnTo>
                    <a:pt x="329" y="27"/>
                  </a:lnTo>
                  <a:lnTo>
                    <a:pt x="328" y="28"/>
                  </a:lnTo>
                  <a:lnTo>
                    <a:pt x="327" y="28"/>
                  </a:lnTo>
                  <a:lnTo>
                    <a:pt x="327" y="29"/>
                  </a:lnTo>
                  <a:lnTo>
                    <a:pt x="329" y="28"/>
                  </a:lnTo>
                  <a:lnTo>
                    <a:pt x="330" y="29"/>
                  </a:lnTo>
                  <a:lnTo>
                    <a:pt x="330" y="31"/>
                  </a:lnTo>
                  <a:lnTo>
                    <a:pt x="328" y="33"/>
                  </a:lnTo>
                  <a:lnTo>
                    <a:pt x="329" y="33"/>
                  </a:lnTo>
                  <a:lnTo>
                    <a:pt x="329" y="35"/>
                  </a:lnTo>
                  <a:lnTo>
                    <a:pt x="330" y="35"/>
                  </a:lnTo>
                  <a:lnTo>
                    <a:pt x="332" y="36"/>
                  </a:lnTo>
                  <a:lnTo>
                    <a:pt x="331" y="36"/>
                  </a:lnTo>
                  <a:lnTo>
                    <a:pt x="331" y="37"/>
                  </a:lnTo>
                  <a:lnTo>
                    <a:pt x="330" y="37"/>
                  </a:lnTo>
                  <a:lnTo>
                    <a:pt x="329" y="37"/>
                  </a:lnTo>
                  <a:lnTo>
                    <a:pt x="328" y="37"/>
                  </a:lnTo>
                  <a:lnTo>
                    <a:pt x="327" y="37"/>
                  </a:lnTo>
                  <a:lnTo>
                    <a:pt x="328" y="39"/>
                  </a:lnTo>
                  <a:lnTo>
                    <a:pt x="328" y="42"/>
                  </a:lnTo>
                  <a:lnTo>
                    <a:pt x="327" y="43"/>
                  </a:lnTo>
                  <a:lnTo>
                    <a:pt x="326" y="45"/>
                  </a:lnTo>
                  <a:lnTo>
                    <a:pt x="326" y="47"/>
                  </a:lnTo>
                  <a:lnTo>
                    <a:pt x="324" y="48"/>
                  </a:lnTo>
                  <a:lnTo>
                    <a:pt x="323" y="51"/>
                  </a:lnTo>
                  <a:lnTo>
                    <a:pt x="322" y="52"/>
                  </a:lnTo>
                  <a:lnTo>
                    <a:pt x="321" y="53"/>
                  </a:lnTo>
                  <a:lnTo>
                    <a:pt x="321" y="51"/>
                  </a:lnTo>
                  <a:lnTo>
                    <a:pt x="320" y="53"/>
                  </a:lnTo>
                  <a:lnTo>
                    <a:pt x="319" y="55"/>
                  </a:lnTo>
                  <a:lnTo>
                    <a:pt x="319" y="59"/>
                  </a:lnTo>
                  <a:lnTo>
                    <a:pt x="319" y="61"/>
                  </a:lnTo>
                  <a:lnTo>
                    <a:pt x="319" y="62"/>
                  </a:lnTo>
                  <a:lnTo>
                    <a:pt x="317" y="63"/>
                  </a:lnTo>
                  <a:lnTo>
                    <a:pt x="315" y="63"/>
                  </a:lnTo>
                  <a:lnTo>
                    <a:pt x="314" y="63"/>
                  </a:lnTo>
                  <a:lnTo>
                    <a:pt x="313" y="62"/>
                  </a:lnTo>
                  <a:lnTo>
                    <a:pt x="312" y="61"/>
                  </a:lnTo>
                  <a:lnTo>
                    <a:pt x="312" y="60"/>
                  </a:lnTo>
                  <a:lnTo>
                    <a:pt x="310" y="60"/>
                  </a:lnTo>
                  <a:lnTo>
                    <a:pt x="310" y="59"/>
                  </a:lnTo>
                  <a:lnTo>
                    <a:pt x="309" y="55"/>
                  </a:lnTo>
                  <a:lnTo>
                    <a:pt x="309" y="54"/>
                  </a:lnTo>
                  <a:lnTo>
                    <a:pt x="310" y="53"/>
                  </a:lnTo>
                  <a:lnTo>
                    <a:pt x="311" y="52"/>
                  </a:lnTo>
                  <a:lnTo>
                    <a:pt x="311" y="51"/>
                  </a:lnTo>
                  <a:lnTo>
                    <a:pt x="311" y="50"/>
                  </a:lnTo>
                  <a:lnTo>
                    <a:pt x="309" y="47"/>
                  </a:lnTo>
                  <a:lnTo>
                    <a:pt x="309" y="46"/>
                  </a:lnTo>
                  <a:lnTo>
                    <a:pt x="309" y="45"/>
                  </a:lnTo>
                  <a:lnTo>
                    <a:pt x="311" y="43"/>
                  </a:lnTo>
                  <a:lnTo>
                    <a:pt x="311" y="42"/>
                  </a:lnTo>
                  <a:lnTo>
                    <a:pt x="311" y="34"/>
                  </a:lnTo>
                  <a:lnTo>
                    <a:pt x="312" y="31"/>
                  </a:lnTo>
                  <a:lnTo>
                    <a:pt x="312" y="30"/>
                  </a:lnTo>
                  <a:lnTo>
                    <a:pt x="312" y="28"/>
                  </a:lnTo>
                  <a:lnTo>
                    <a:pt x="311" y="26"/>
                  </a:lnTo>
                  <a:lnTo>
                    <a:pt x="310" y="26"/>
                  </a:lnTo>
                  <a:lnTo>
                    <a:pt x="306" y="26"/>
                  </a:lnTo>
                  <a:lnTo>
                    <a:pt x="304" y="27"/>
                  </a:lnTo>
                  <a:lnTo>
                    <a:pt x="304" y="26"/>
                  </a:lnTo>
                  <a:lnTo>
                    <a:pt x="305" y="22"/>
                  </a:lnTo>
                  <a:lnTo>
                    <a:pt x="310" y="14"/>
                  </a:lnTo>
                  <a:lnTo>
                    <a:pt x="312" y="11"/>
                  </a:lnTo>
                  <a:lnTo>
                    <a:pt x="313" y="10"/>
                  </a:lnTo>
                  <a:lnTo>
                    <a:pt x="314" y="10"/>
                  </a:lnTo>
                  <a:lnTo>
                    <a:pt x="314" y="11"/>
                  </a:lnTo>
                  <a:lnTo>
                    <a:pt x="314" y="12"/>
                  </a:lnTo>
                  <a:lnTo>
                    <a:pt x="314" y="13"/>
                  </a:lnTo>
                  <a:lnTo>
                    <a:pt x="314" y="14"/>
                  </a:lnTo>
                  <a:lnTo>
                    <a:pt x="315" y="13"/>
                  </a:lnTo>
                  <a:lnTo>
                    <a:pt x="318" y="13"/>
                  </a:lnTo>
                  <a:lnTo>
                    <a:pt x="319" y="12"/>
                  </a:lnTo>
                  <a:lnTo>
                    <a:pt x="319" y="13"/>
                  </a:lnTo>
                  <a:lnTo>
                    <a:pt x="320" y="13"/>
                  </a:lnTo>
                  <a:lnTo>
                    <a:pt x="320" y="16"/>
                  </a:lnTo>
                  <a:lnTo>
                    <a:pt x="321" y="14"/>
                  </a:lnTo>
                  <a:lnTo>
                    <a:pt x="322" y="14"/>
                  </a:lnTo>
                  <a:lnTo>
                    <a:pt x="323" y="14"/>
                  </a:lnTo>
                  <a:lnTo>
                    <a:pt x="324" y="13"/>
                  </a:lnTo>
                  <a:lnTo>
                    <a:pt x="326" y="13"/>
                  </a:lnTo>
                  <a:lnTo>
                    <a:pt x="328" y="13"/>
                  </a:lnTo>
                  <a:lnTo>
                    <a:pt x="329" y="13"/>
                  </a:lnTo>
                  <a:lnTo>
                    <a:pt x="328" y="12"/>
                  </a:lnTo>
                  <a:lnTo>
                    <a:pt x="328" y="11"/>
                  </a:lnTo>
                  <a:lnTo>
                    <a:pt x="327" y="11"/>
                  </a:lnTo>
                  <a:lnTo>
                    <a:pt x="326" y="11"/>
                  </a:lnTo>
                  <a:lnTo>
                    <a:pt x="324" y="11"/>
                  </a:lnTo>
                  <a:lnTo>
                    <a:pt x="324" y="12"/>
                  </a:lnTo>
                  <a:lnTo>
                    <a:pt x="323" y="12"/>
                  </a:lnTo>
                  <a:lnTo>
                    <a:pt x="323" y="13"/>
                  </a:lnTo>
                  <a:lnTo>
                    <a:pt x="322" y="13"/>
                  </a:lnTo>
                  <a:lnTo>
                    <a:pt x="321" y="13"/>
                  </a:lnTo>
                  <a:lnTo>
                    <a:pt x="321" y="12"/>
                  </a:lnTo>
                  <a:lnTo>
                    <a:pt x="322" y="9"/>
                  </a:lnTo>
                  <a:lnTo>
                    <a:pt x="322" y="8"/>
                  </a:lnTo>
                  <a:lnTo>
                    <a:pt x="324" y="9"/>
                  </a:lnTo>
                  <a:lnTo>
                    <a:pt x="326" y="10"/>
                  </a:lnTo>
                  <a:lnTo>
                    <a:pt x="326" y="9"/>
                  </a:lnTo>
                  <a:lnTo>
                    <a:pt x="326" y="8"/>
                  </a:lnTo>
                  <a:lnTo>
                    <a:pt x="324" y="6"/>
                  </a:lnTo>
                  <a:lnTo>
                    <a:pt x="323" y="6"/>
                  </a:lnTo>
                  <a:lnTo>
                    <a:pt x="322" y="5"/>
                  </a:lnTo>
                  <a:lnTo>
                    <a:pt x="323" y="5"/>
                  </a:lnTo>
                  <a:lnTo>
                    <a:pt x="324" y="4"/>
                  </a:lnTo>
                  <a:lnTo>
                    <a:pt x="324" y="3"/>
                  </a:lnTo>
                  <a:lnTo>
                    <a:pt x="326" y="2"/>
                  </a:lnTo>
                  <a:lnTo>
                    <a:pt x="326" y="1"/>
                  </a:lnTo>
                  <a:lnTo>
                    <a:pt x="32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85" name="Freeform 271">
              <a:extLst>
                <a:ext uri="{FF2B5EF4-FFF2-40B4-BE49-F238E27FC236}">
                  <a16:creationId xmlns:a16="http://schemas.microsoft.com/office/drawing/2014/main" id="{DB8C2D67-FC05-67F0-6EE0-F7D222E81D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6243" y="1059582"/>
              <a:ext cx="1104900" cy="434975"/>
            </a:xfrm>
            <a:custGeom>
              <a:avLst/>
              <a:gdLst>
                <a:gd name="T0" fmla="*/ 687 w 696"/>
                <a:gd name="T1" fmla="*/ 12 h 274"/>
                <a:gd name="T2" fmla="*/ 696 w 696"/>
                <a:gd name="T3" fmla="*/ 7 h 274"/>
                <a:gd name="T4" fmla="*/ 476 w 696"/>
                <a:gd name="T5" fmla="*/ 18 h 274"/>
                <a:gd name="T6" fmla="*/ 471 w 696"/>
                <a:gd name="T7" fmla="*/ 9 h 274"/>
                <a:gd name="T8" fmla="*/ 471 w 696"/>
                <a:gd name="T9" fmla="*/ 18 h 274"/>
                <a:gd name="T10" fmla="*/ 470 w 696"/>
                <a:gd name="T11" fmla="*/ 23 h 274"/>
                <a:gd name="T12" fmla="*/ 460 w 696"/>
                <a:gd name="T13" fmla="*/ 19 h 274"/>
                <a:gd name="T14" fmla="*/ 453 w 696"/>
                <a:gd name="T15" fmla="*/ 46 h 274"/>
                <a:gd name="T16" fmla="*/ 447 w 696"/>
                <a:gd name="T17" fmla="*/ 51 h 274"/>
                <a:gd name="T18" fmla="*/ 393 w 696"/>
                <a:gd name="T19" fmla="*/ 42 h 274"/>
                <a:gd name="T20" fmla="*/ 376 w 696"/>
                <a:gd name="T21" fmla="*/ 55 h 274"/>
                <a:gd name="T22" fmla="*/ 371 w 696"/>
                <a:gd name="T23" fmla="*/ 56 h 274"/>
                <a:gd name="T24" fmla="*/ 368 w 696"/>
                <a:gd name="T25" fmla="*/ 74 h 274"/>
                <a:gd name="T26" fmla="*/ 365 w 696"/>
                <a:gd name="T27" fmla="*/ 77 h 274"/>
                <a:gd name="T28" fmla="*/ 386 w 696"/>
                <a:gd name="T29" fmla="*/ 88 h 274"/>
                <a:gd name="T30" fmla="*/ 389 w 696"/>
                <a:gd name="T31" fmla="*/ 89 h 274"/>
                <a:gd name="T32" fmla="*/ 389 w 696"/>
                <a:gd name="T33" fmla="*/ 101 h 274"/>
                <a:gd name="T34" fmla="*/ 408 w 696"/>
                <a:gd name="T35" fmla="*/ 102 h 274"/>
                <a:gd name="T36" fmla="*/ 413 w 696"/>
                <a:gd name="T37" fmla="*/ 102 h 274"/>
                <a:gd name="T38" fmla="*/ 419 w 696"/>
                <a:gd name="T39" fmla="*/ 102 h 274"/>
                <a:gd name="T40" fmla="*/ 422 w 696"/>
                <a:gd name="T41" fmla="*/ 103 h 274"/>
                <a:gd name="T42" fmla="*/ 427 w 696"/>
                <a:gd name="T43" fmla="*/ 118 h 274"/>
                <a:gd name="T44" fmla="*/ 419 w 696"/>
                <a:gd name="T45" fmla="*/ 123 h 274"/>
                <a:gd name="T46" fmla="*/ 420 w 696"/>
                <a:gd name="T47" fmla="*/ 128 h 274"/>
                <a:gd name="T48" fmla="*/ 417 w 696"/>
                <a:gd name="T49" fmla="*/ 144 h 274"/>
                <a:gd name="T50" fmla="*/ 421 w 696"/>
                <a:gd name="T51" fmla="*/ 156 h 274"/>
                <a:gd name="T52" fmla="*/ 439 w 696"/>
                <a:gd name="T53" fmla="*/ 174 h 274"/>
                <a:gd name="T54" fmla="*/ 434 w 696"/>
                <a:gd name="T55" fmla="*/ 198 h 274"/>
                <a:gd name="T56" fmla="*/ 433 w 696"/>
                <a:gd name="T57" fmla="*/ 201 h 274"/>
                <a:gd name="T58" fmla="*/ 424 w 696"/>
                <a:gd name="T59" fmla="*/ 205 h 274"/>
                <a:gd name="T60" fmla="*/ 405 w 696"/>
                <a:gd name="T61" fmla="*/ 236 h 274"/>
                <a:gd name="T62" fmla="*/ 401 w 696"/>
                <a:gd name="T63" fmla="*/ 266 h 274"/>
                <a:gd name="T64" fmla="*/ 395 w 696"/>
                <a:gd name="T65" fmla="*/ 270 h 274"/>
                <a:gd name="T66" fmla="*/ 387 w 696"/>
                <a:gd name="T67" fmla="*/ 268 h 274"/>
                <a:gd name="T68" fmla="*/ 382 w 696"/>
                <a:gd name="T69" fmla="*/ 270 h 274"/>
                <a:gd name="T70" fmla="*/ 375 w 696"/>
                <a:gd name="T71" fmla="*/ 267 h 274"/>
                <a:gd name="T72" fmla="*/ 363 w 696"/>
                <a:gd name="T73" fmla="*/ 272 h 274"/>
                <a:gd name="T74" fmla="*/ 355 w 696"/>
                <a:gd name="T75" fmla="*/ 268 h 274"/>
                <a:gd name="T76" fmla="*/ 346 w 696"/>
                <a:gd name="T77" fmla="*/ 259 h 274"/>
                <a:gd name="T78" fmla="*/ 320 w 696"/>
                <a:gd name="T79" fmla="*/ 258 h 274"/>
                <a:gd name="T80" fmla="*/ 309 w 696"/>
                <a:gd name="T81" fmla="*/ 257 h 274"/>
                <a:gd name="T82" fmla="*/ 303 w 696"/>
                <a:gd name="T83" fmla="*/ 252 h 274"/>
                <a:gd name="T84" fmla="*/ 302 w 696"/>
                <a:gd name="T85" fmla="*/ 242 h 274"/>
                <a:gd name="T86" fmla="*/ 307 w 696"/>
                <a:gd name="T87" fmla="*/ 214 h 274"/>
                <a:gd name="T88" fmla="*/ 311 w 696"/>
                <a:gd name="T89" fmla="*/ 198 h 274"/>
                <a:gd name="T90" fmla="*/ 289 w 696"/>
                <a:gd name="T91" fmla="*/ 190 h 274"/>
                <a:gd name="T92" fmla="*/ 268 w 696"/>
                <a:gd name="T93" fmla="*/ 176 h 274"/>
                <a:gd name="T94" fmla="*/ 246 w 696"/>
                <a:gd name="T95" fmla="*/ 176 h 274"/>
                <a:gd name="T96" fmla="*/ 199 w 696"/>
                <a:gd name="T97" fmla="*/ 148 h 274"/>
                <a:gd name="T98" fmla="*/ 144 w 696"/>
                <a:gd name="T99" fmla="*/ 108 h 274"/>
                <a:gd name="T100" fmla="*/ 128 w 696"/>
                <a:gd name="T101" fmla="*/ 107 h 274"/>
                <a:gd name="T102" fmla="*/ 83 w 696"/>
                <a:gd name="T103" fmla="*/ 67 h 274"/>
                <a:gd name="T104" fmla="*/ 11 w 696"/>
                <a:gd name="T105" fmla="*/ 16 h 274"/>
                <a:gd name="T106" fmla="*/ 471 w 696"/>
                <a:gd name="T107" fmla="*/ 0 h 274"/>
                <a:gd name="T108" fmla="*/ 475 w 696"/>
                <a:gd name="T109" fmla="*/ 1 h 274"/>
                <a:gd name="T110" fmla="*/ 655 w 696"/>
                <a:gd name="T111" fmla="*/ 2 h 274"/>
                <a:gd name="T112" fmla="*/ 653 w 696"/>
                <a:gd name="T113" fmla="*/ 16 h 274"/>
                <a:gd name="T114" fmla="*/ 644 w 696"/>
                <a:gd name="T115" fmla="*/ 15 h 274"/>
                <a:gd name="T116" fmla="*/ 638 w 696"/>
                <a:gd name="T117" fmla="*/ 16 h 274"/>
                <a:gd name="T118" fmla="*/ 637 w 696"/>
                <a:gd name="T119" fmla="*/ 5 h 274"/>
                <a:gd name="T120" fmla="*/ 649 w 696"/>
                <a:gd name="T121" fmla="*/ 1 h 274"/>
                <a:gd name="T122" fmla="*/ 655 w 696"/>
                <a:gd name="T123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96" h="274">
                  <a:moveTo>
                    <a:pt x="694" y="15"/>
                  </a:moveTo>
                  <a:lnTo>
                    <a:pt x="692" y="15"/>
                  </a:lnTo>
                  <a:lnTo>
                    <a:pt x="690" y="14"/>
                  </a:lnTo>
                  <a:lnTo>
                    <a:pt x="689" y="14"/>
                  </a:lnTo>
                  <a:lnTo>
                    <a:pt x="688" y="13"/>
                  </a:lnTo>
                  <a:lnTo>
                    <a:pt x="687" y="12"/>
                  </a:lnTo>
                  <a:lnTo>
                    <a:pt x="688" y="9"/>
                  </a:lnTo>
                  <a:lnTo>
                    <a:pt x="690" y="9"/>
                  </a:lnTo>
                  <a:lnTo>
                    <a:pt x="691" y="9"/>
                  </a:lnTo>
                  <a:lnTo>
                    <a:pt x="694" y="7"/>
                  </a:lnTo>
                  <a:lnTo>
                    <a:pt x="696" y="6"/>
                  </a:lnTo>
                  <a:lnTo>
                    <a:pt x="696" y="7"/>
                  </a:lnTo>
                  <a:lnTo>
                    <a:pt x="695" y="14"/>
                  </a:lnTo>
                  <a:lnTo>
                    <a:pt x="694" y="15"/>
                  </a:lnTo>
                  <a:close/>
                  <a:moveTo>
                    <a:pt x="473" y="6"/>
                  </a:moveTo>
                  <a:lnTo>
                    <a:pt x="480" y="15"/>
                  </a:lnTo>
                  <a:lnTo>
                    <a:pt x="480" y="17"/>
                  </a:lnTo>
                  <a:lnTo>
                    <a:pt x="476" y="18"/>
                  </a:lnTo>
                  <a:lnTo>
                    <a:pt x="475" y="16"/>
                  </a:lnTo>
                  <a:lnTo>
                    <a:pt x="474" y="12"/>
                  </a:lnTo>
                  <a:lnTo>
                    <a:pt x="472" y="8"/>
                  </a:lnTo>
                  <a:lnTo>
                    <a:pt x="471" y="7"/>
                  </a:lnTo>
                  <a:lnTo>
                    <a:pt x="470" y="8"/>
                  </a:lnTo>
                  <a:lnTo>
                    <a:pt x="471" y="9"/>
                  </a:lnTo>
                  <a:lnTo>
                    <a:pt x="471" y="12"/>
                  </a:lnTo>
                  <a:lnTo>
                    <a:pt x="473" y="15"/>
                  </a:lnTo>
                  <a:lnTo>
                    <a:pt x="473" y="17"/>
                  </a:lnTo>
                  <a:lnTo>
                    <a:pt x="472" y="18"/>
                  </a:lnTo>
                  <a:lnTo>
                    <a:pt x="472" y="18"/>
                  </a:lnTo>
                  <a:lnTo>
                    <a:pt x="471" y="18"/>
                  </a:lnTo>
                  <a:lnTo>
                    <a:pt x="471" y="19"/>
                  </a:lnTo>
                  <a:lnTo>
                    <a:pt x="470" y="21"/>
                  </a:lnTo>
                  <a:lnTo>
                    <a:pt x="470" y="21"/>
                  </a:lnTo>
                  <a:lnTo>
                    <a:pt x="470" y="21"/>
                  </a:lnTo>
                  <a:lnTo>
                    <a:pt x="470" y="22"/>
                  </a:lnTo>
                  <a:lnTo>
                    <a:pt x="470" y="23"/>
                  </a:lnTo>
                  <a:lnTo>
                    <a:pt x="468" y="22"/>
                  </a:lnTo>
                  <a:lnTo>
                    <a:pt x="466" y="19"/>
                  </a:lnTo>
                  <a:lnTo>
                    <a:pt x="465" y="18"/>
                  </a:lnTo>
                  <a:lnTo>
                    <a:pt x="463" y="21"/>
                  </a:lnTo>
                  <a:lnTo>
                    <a:pt x="462" y="19"/>
                  </a:lnTo>
                  <a:lnTo>
                    <a:pt x="460" y="19"/>
                  </a:lnTo>
                  <a:lnTo>
                    <a:pt x="459" y="22"/>
                  </a:lnTo>
                  <a:lnTo>
                    <a:pt x="459" y="38"/>
                  </a:lnTo>
                  <a:lnTo>
                    <a:pt x="458" y="40"/>
                  </a:lnTo>
                  <a:lnTo>
                    <a:pt x="458" y="42"/>
                  </a:lnTo>
                  <a:lnTo>
                    <a:pt x="456" y="43"/>
                  </a:lnTo>
                  <a:lnTo>
                    <a:pt x="453" y="46"/>
                  </a:lnTo>
                  <a:lnTo>
                    <a:pt x="451" y="47"/>
                  </a:lnTo>
                  <a:lnTo>
                    <a:pt x="451" y="48"/>
                  </a:lnTo>
                  <a:lnTo>
                    <a:pt x="453" y="49"/>
                  </a:lnTo>
                  <a:lnTo>
                    <a:pt x="453" y="49"/>
                  </a:lnTo>
                  <a:lnTo>
                    <a:pt x="451" y="50"/>
                  </a:lnTo>
                  <a:lnTo>
                    <a:pt x="447" y="51"/>
                  </a:lnTo>
                  <a:lnTo>
                    <a:pt x="442" y="51"/>
                  </a:lnTo>
                  <a:lnTo>
                    <a:pt x="439" y="51"/>
                  </a:lnTo>
                  <a:lnTo>
                    <a:pt x="433" y="49"/>
                  </a:lnTo>
                  <a:lnTo>
                    <a:pt x="422" y="49"/>
                  </a:lnTo>
                  <a:lnTo>
                    <a:pt x="396" y="42"/>
                  </a:lnTo>
                  <a:lnTo>
                    <a:pt x="393" y="42"/>
                  </a:lnTo>
                  <a:lnTo>
                    <a:pt x="390" y="42"/>
                  </a:lnTo>
                  <a:lnTo>
                    <a:pt x="384" y="48"/>
                  </a:lnTo>
                  <a:lnTo>
                    <a:pt x="378" y="49"/>
                  </a:lnTo>
                  <a:lnTo>
                    <a:pt x="376" y="50"/>
                  </a:lnTo>
                  <a:lnTo>
                    <a:pt x="377" y="55"/>
                  </a:lnTo>
                  <a:lnTo>
                    <a:pt x="376" y="55"/>
                  </a:lnTo>
                  <a:lnTo>
                    <a:pt x="376" y="55"/>
                  </a:lnTo>
                  <a:lnTo>
                    <a:pt x="376" y="55"/>
                  </a:lnTo>
                  <a:lnTo>
                    <a:pt x="376" y="55"/>
                  </a:lnTo>
                  <a:lnTo>
                    <a:pt x="373" y="55"/>
                  </a:lnTo>
                  <a:lnTo>
                    <a:pt x="372" y="55"/>
                  </a:lnTo>
                  <a:lnTo>
                    <a:pt x="371" y="56"/>
                  </a:lnTo>
                  <a:lnTo>
                    <a:pt x="370" y="59"/>
                  </a:lnTo>
                  <a:lnTo>
                    <a:pt x="370" y="64"/>
                  </a:lnTo>
                  <a:lnTo>
                    <a:pt x="370" y="67"/>
                  </a:lnTo>
                  <a:lnTo>
                    <a:pt x="369" y="71"/>
                  </a:lnTo>
                  <a:lnTo>
                    <a:pt x="369" y="74"/>
                  </a:lnTo>
                  <a:lnTo>
                    <a:pt x="368" y="74"/>
                  </a:lnTo>
                  <a:lnTo>
                    <a:pt x="368" y="74"/>
                  </a:lnTo>
                  <a:lnTo>
                    <a:pt x="367" y="74"/>
                  </a:lnTo>
                  <a:lnTo>
                    <a:pt x="365" y="74"/>
                  </a:lnTo>
                  <a:lnTo>
                    <a:pt x="365" y="75"/>
                  </a:lnTo>
                  <a:lnTo>
                    <a:pt x="365" y="75"/>
                  </a:lnTo>
                  <a:lnTo>
                    <a:pt x="365" y="77"/>
                  </a:lnTo>
                  <a:lnTo>
                    <a:pt x="365" y="81"/>
                  </a:lnTo>
                  <a:lnTo>
                    <a:pt x="365" y="81"/>
                  </a:lnTo>
                  <a:lnTo>
                    <a:pt x="368" y="83"/>
                  </a:lnTo>
                  <a:lnTo>
                    <a:pt x="377" y="86"/>
                  </a:lnTo>
                  <a:lnTo>
                    <a:pt x="382" y="86"/>
                  </a:lnTo>
                  <a:lnTo>
                    <a:pt x="386" y="88"/>
                  </a:lnTo>
                  <a:lnTo>
                    <a:pt x="386" y="88"/>
                  </a:lnTo>
                  <a:lnTo>
                    <a:pt x="387" y="89"/>
                  </a:lnTo>
                  <a:lnTo>
                    <a:pt x="387" y="89"/>
                  </a:lnTo>
                  <a:lnTo>
                    <a:pt x="388" y="90"/>
                  </a:lnTo>
                  <a:lnTo>
                    <a:pt x="389" y="89"/>
                  </a:lnTo>
                  <a:lnTo>
                    <a:pt x="389" y="89"/>
                  </a:lnTo>
                  <a:lnTo>
                    <a:pt x="390" y="90"/>
                  </a:lnTo>
                  <a:lnTo>
                    <a:pt x="390" y="90"/>
                  </a:lnTo>
                  <a:lnTo>
                    <a:pt x="390" y="92"/>
                  </a:lnTo>
                  <a:lnTo>
                    <a:pt x="389" y="99"/>
                  </a:lnTo>
                  <a:lnTo>
                    <a:pt x="389" y="101"/>
                  </a:lnTo>
                  <a:lnTo>
                    <a:pt x="389" y="101"/>
                  </a:lnTo>
                  <a:lnTo>
                    <a:pt x="389" y="101"/>
                  </a:lnTo>
                  <a:lnTo>
                    <a:pt x="391" y="102"/>
                  </a:lnTo>
                  <a:lnTo>
                    <a:pt x="401" y="105"/>
                  </a:lnTo>
                  <a:lnTo>
                    <a:pt x="403" y="105"/>
                  </a:lnTo>
                  <a:lnTo>
                    <a:pt x="408" y="102"/>
                  </a:lnTo>
                  <a:lnTo>
                    <a:pt x="408" y="102"/>
                  </a:lnTo>
                  <a:lnTo>
                    <a:pt x="408" y="102"/>
                  </a:lnTo>
                  <a:lnTo>
                    <a:pt x="410" y="102"/>
                  </a:lnTo>
                  <a:lnTo>
                    <a:pt x="411" y="101"/>
                  </a:lnTo>
                  <a:lnTo>
                    <a:pt x="412" y="101"/>
                  </a:lnTo>
                  <a:lnTo>
                    <a:pt x="413" y="102"/>
                  </a:lnTo>
                  <a:lnTo>
                    <a:pt x="413" y="102"/>
                  </a:lnTo>
                  <a:lnTo>
                    <a:pt x="414" y="103"/>
                  </a:lnTo>
                  <a:lnTo>
                    <a:pt x="415" y="103"/>
                  </a:lnTo>
                  <a:lnTo>
                    <a:pt x="416" y="103"/>
                  </a:lnTo>
                  <a:lnTo>
                    <a:pt x="417" y="102"/>
                  </a:lnTo>
                  <a:lnTo>
                    <a:pt x="419" y="102"/>
                  </a:lnTo>
                  <a:lnTo>
                    <a:pt x="419" y="102"/>
                  </a:lnTo>
                  <a:lnTo>
                    <a:pt x="420" y="102"/>
                  </a:lnTo>
                  <a:lnTo>
                    <a:pt x="421" y="102"/>
                  </a:lnTo>
                  <a:lnTo>
                    <a:pt x="421" y="102"/>
                  </a:lnTo>
                  <a:lnTo>
                    <a:pt x="421" y="102"/>
                  </a:lnTo>
                  <a:lnTo>
                    <a:pt x="421" y="102"/>
                  </a:lnTo>
                  <a:lnTo>
                    <a:pt x="422" y="103"/>
                  </a:lnTo>
                  <a:lnTo>
                    <a:pt x="424" y="109"/>
                  </a:lnTo>
                  <a:lnTo>
                    <a:pt x="425" y="111"/>
                  </a:lnTo>
                  <a:lnTo>
                    <a:pt x="427" y="113"/>
                  </a:lnTo>
                  <a:lnTo>
                    <a:pt x="427" y="115"/>
                  </a:lnTo>
                  <a:lnTo>
                    <a:pt x="427" y="117"/>
                  </a:lnTo>
                  <a:lnTo>
                    <a:pt x="427" y="118"/>
                  </a:lnTo>
                  <a:lnTo>
                    <a:pt x="425" y="119"/>
                  </a:lnTo>
                  <a:lnTo>
                    <a:pt x="424" y="121"/>
                  </a:lnTo>
                  <a:lnTo>
                    <a:pt x="423" y="122"/>
                  </a:lnTo>
                  <a:lnTo>
                    <a:pt x="421" y="122"/>
                  </a:lnTo>
                  <a:lnTo>
                    <a:pt x="420" y="122"/>
                  </a:lnTo>
                  <a:lnTo>
                    <a:pt x="419" y="123"/>
                  </a:lnTo>
                  <a:lnTo>
                    <a:pt x="419" y="124"/>
                  </a:lnTo>
                  <a:lnTo>
                    <a:pt x="419" y="125"/>
                  </a:lnTo>
                  <a:lnTo>
                    <a:pt x="420" y="126"/>
                  </a:lnTo>
                  <a:lnTo>
                    <a:pt x="420" y="127"/>
                  </a:lnTo>
                  <a:lnTo>
                    <a:pt x="420" y="128"/>
                  </a:lnTo>
                  <a:lnTo>
                    <a:pt x="420" y="128"/>
                  </a:lnTo>
                  <a:lnTo>
                    <a:pt x="417" y="130"/>
                  </a:lnTo>
                  <a:lnTo>
                    <a:pt x="416" y="132"/>
                  </a:lnTo>
                  <a:lnTo>
                    <a:pt x="417" y="133"/>
                  </a:lnTo>
                  <a:lnTo>
                    <a:pt x="417" y="136"/>
                  </a:lnTo>
                  <a:lnTo>
                    <a:pt x="419" y="139"/>
                  </a:lnTo>
                  <a:lnTo>
                    <a:pt x="417" y="144"/>
                  </a:lnTo>
                  <a:lnTo>
                    <a:pt x="419" y="147"/>
                  </a:lnTo>
                  <a:lnTo>
                    <a:pt x="419" y="148"/>
                  </a:lnTo>
                  <a:lnTo>
                    <a:pt x="421" y="150"/>
                  </a:lnTo>
                  <a:lnTo>
                    <a:pt x="421" y="152"/>
                  </a:lnTo>
                  <a:lnTo>
                    <a:pt x="421" y="155"/>
                  </a:lnTo>
                  <a:lnTo>
                    <a:pt x="421" y="156"/>
                  </a:lnTo>
                  <a:lnTo>
                    <a:pt x="422" y="158"/>
                  </a:lnTo>
                  <a:lnTo>
                    <a:pt x="425" y="160"/>
                  </a:lnTo>
                  <a:lnTo>
                    <a:pt x="428" y="166"/>
                  </a:lnTo>
                  <a:lnTo>
                    <a:pt x="429" y="167"/>
                  </a:lnTo>
                  <a:lnTo>
                    <a:pt x="433" y="169"/>
                  </a:lnTo>
                  <a:lnTo>
                    <a:pt x="439" y="174"/>
                  </a:lnTo>
                  <a:lnTo>
                    <a:pt x="440" y="177"/>
                  </a:lnTo>
                  <a:lnTo>
                    <a:pt x="441" y="181"/>
                  </a:lnTo>
                  <a:lnTo>
                    <a:pt x="440" y="186"/>
                  </a:lnTo>
                  <a:lnTo>
                    <a:pt x="438" y="192"/>
                  </a:lnTo>
                  <a:lnTo>
                    <a:pt x="434" y="197"/>
                  </a:lnTo>
                  <a:lnTo>
                    <a:pt x="434" y="198"/>
                  </a:lnTo>
                  <a:lnTo>
                    <a:pt x="434" y="198"/>
                  </a:lnTo>
                  <a:lnTo>
                    <a:pt x="434" y="198"/>
                  </a:lnTo>
                  <a:lnTo>
                    <a:pt x="434" y="198"/>
                  </a:lnTo>
                  <a:lnTo>
                    <a:pt x="434" y="198"/>
                  </a:lnTo>
                  <a:lnTo>
                    <a:pt x="433" y="200"/>
                  </a:lnTo>
                  <a:lnTo>
                    <a:pt x="433" y="201"/>
                  </a:lnTo>
                  <a:lnTo>
                    <a:pt x="432" y="202"/>
                  </a:lnTo>
                  <a:lnTo>
                    <a:pt x="432" y="202"/>
                  </a:lnTo>
                  <a:lnTo>
                    <a:pt x="431" y="203"/>
                  </a:lnTo>
                  <a:lnTo>
                    <a:pt x="430" y="203"/>
                  </a:lnTo>
                  <a:lnTo>
                    <a:pt x="427" y="203"/>
                  </a:lnTo>
                  <a:lnTo>
                    <a:pt x="424" y="205"/>
                  </a:lnTo>
                  <a:lnTo>
                    <a:pt x="423" y="206"/>
                  </a:lnTo>
                  <a:lnTo>
                    <a:pt x="420" y="216"/>
                  </a:lnTo>
                  <a:lnTo>
                    <a:pt x="417" y="220"/>
                  </a:lnTo>
                  <a:lnTo>
                    <a:pt x="412" y="227"/>
                  </a:lnTo>
                  <a:lnTo>
                    <a:pt x="408" y="232"/>
                  </a:lnTo>
                  <a:lnTo>
                    <a:pt x="405" y="236"/>
                  </a:lnTo>
                  <a:lnTo>
                    <a:pt x="402" y="242"/>
                  </a:lnTo>
                  <a:lnTo>
                    <a:pt x="399" y="248"/>
                  </a:lnTo>
                  <a:lnTo>
                    <a:pt x="399" y="251"/>
                  </a:lnTo>
                  <a:lnTo>
                    <a:pt x="401" y="259"/>
                  </a:lnTo>
                  <a:lnTo>
                    <a:pt x="401" y="263"/>
                  </a:lnTo>
                  <a:lnTo>
                    <a:pt x="401" y="266"/>
                  </a:lnTo>
                  <a:lnTo>
                    <a:pt x="399" y="269"/>
                  </a:lnTo>
                  <a:lnTo>
                    <a:pt x="398" y="273"/>
                  </a:lnTo>
                  <a:lnTo>
                    <a:pt x="398" y="274"/>
                  </a:lnTo>
                  <a:lnTo>
                    <a:pt x="397" y="272"/>
                  </a:lnTo>
                  <a:lnTo>
                    <a:pt x="396" y="270"/>
                  </a:lnTo>
                  <a:lnTo>
                    <a:pt x="395" y="270"/>
                  </a:lnTo>
                  <a:lnTo>
                    <a:pt x="394" y="269"/>
                  </a:lnTo>
                  <a:lnTo>
                    <a:pt x="391" y="269"/>
                  </a:lnTo>
                  <a:lnTo>
                    <a:pt x="390" y="269"/>
                  </a:lnTo>
                  <a:lnTo>
                    <a:pt x="389" y="269"/>
                  </a:lnTo>
                  <a:lnTo>
                    <a:pt x="388" y="268"/>
                  </a:lnTo>
                  <a:lnTo>
                    <a:pt x="387" y="268"/>
                  </a:lnTo>
                  <a:lnTo>
                    <a:pt x="386" y="268"/>
                  </a:lnTo>
                  <a:lnTo>
                    <a:pt x="385" y="268"/>
                  </a:lnTo>
                  <a:lnTo>
                    <a:pt x="384" y="268"/>
                  </a:lnTo>
                  <a:lnTo>
                    <a:pt x="384" y="269"/>
                  </a:lnTo>
                  <a:lnTo>
                    <a:pt x="382" y="269"/>
                  </a:lnTo>
                  <a:lnTo>
                    <a:pt x="382" y="270"/>
                  </a:lnTo>
                  <a:lnTo>
                    <a:pt x="381" y="270"/>
                  </a:lnTo>
                  <a:lnTo>
                    <a:pt x="380" y="269"/>
                  </a:lnTo>
                  <a:lnTo>
                    <a:pt x="379" y="266"/>
                  </a:lnTo>
                  <a:lnTo>
                    <a:pt x="377" y="265"/>
                  </a:lnTo>
                  <a:lnTo>
                    <a:pt x="376" y="266"/>
                  </a:lnTo>
                  <a:lnTo>
                    <a:pt x="375" y="267"/>
                  </a:lnTo>
                  <a:lnTo>
                    <a:pt x="372" y="269"/>
                  </a:lnTo>
                  <a:lnTo>
                    <a:pt x="370" y="270"/>
                  </a:lnTo>
                  <a:lnTo>
                    <a:pt x="369" y="270"/>
                  </a:lnTo>
                  <a:lnTo>
                    <a:pt x="367" y="272"/>
                  </a:lnTo>
                  <a:lnTo>
                    <a:pt x="365" y="272"/>
                  </a:lnTo>
                  <a:lnTo>
                    <a:pt x="363" y="272"/>
                  </a:lnTo>
                  <a:lnTo>
                    <a:pt x="361" y="274"/>
                  </a:lnTo>
                  <a:lnTo>
                    <a:pt x="359" y="274"/>
                  </a:lnTo>
                  <a:lnTo>
                    <a:pt x="358" y="274"/>
                  </a:lnTo>
                  <a:lnTo>
                    <a:pt x="356" y="272"/>
                  </a:lnTo>
                  <a:lnTo>
                    <a:pt x="356" y="270"/>
                  </a:lnTo>
                  <a:lnTo>
                    <a:pt x="355" y="268"/>
                  </a:lnTo>
                  <a:lnTo>
                    <a:pt x="354" y="267"/>
                  </a:lnTo>
                  <a:lnTo>
                    <a:pt x="351" y="266"/>
                  </a:lnTo>
                  <a:lnTo>
                    <a:pt x="348" y="265"/>
                  </a:lnTo>
                  <a:lnTo>
                    <a:pt x="348" y="264"/>
                  </a:lnTo>
                  <a:lnTo>
                    <a:pt x="347" y="259"/>
                  </a:lnTo>
                  <a:lnTo>
                    <a:pt x="346" y="259"/>
                  </a:lnTo>
                  <a:lnTo>
                    <a:pt x="344" y="258"/>
                  </a:lnTo>
                  <a:lnTo>
                    <a:pt x="342" y="256"/>
                  </a:lnTo>
                  <a:lnTo>
                    <a:pt x="341" y="256"/>
                  </a:lnTo>
                  <a:lnTo>
                    <a:pt x="336" y="256"/>
                  </a:lnTo>
                  <a:lnTo>
                    <a:pt x="329" y="257"/>
                  </a:lnTo>
                  <a:lnTo>
                    <a:pt x="320" y="258"/>
                  </a:lnTo>
                  <a:lnTo>
                    <a:pt x="319" y="258"/>
                  </a:lnTo>
                  <a:lnTo>
                    <a:pt x="318" y="259"/>
                  </a:lnTo>
                  <a:lnTo>
                    <a:pt x="317" y="259"/>
                  </a:lnTo>
                  <a:lnTo>
                    <a:pt x="315" y="259"/>
                  </a:lnTo>
                  <a:lnTo>
                    <a:pt x="313" y="259"/>
                  </a:lnTo>
                  <a:lnTo>
                    <a:pt x="309" y="257"/>
                  </a:lnTo>
                  <a:lnTo>
                    <a:pt x="308" y="257"/>
                  </a:lnTo>
                  <a:lnTo>
                    <a:pt x="305" y="257"/>
                  </a:lnTo>
                  <a:lnTo>
                    <a:pt x="304" y="257"/>
                  </a:lnTo>
                  <a:lnTo>
                    <a:pt x="302" y="256"/>
                  </a:lnTo>
                  <a:lnTo>
                    <a:pt x="302" y="255"/>
                  </a:lnTo>
                  <a:lnTo>
                    <a:pt x="303" y="252"/>
                  </a:lnTo>
                  <a:lnTo>
                    <a:pt x="304" y="251"/>
                  </a:lnTo>
                  <a:lnTo>
                    <a:pt x="305" y="249"/>
                  </a:lnTo>
                  <a:lnTo>
                    <a:pt x="305" y="248"/>
                  </a:lnTo>
                  <a:lnTo>
                    <a:pt x="304" y="247"/>
                  </a:lnTo>
                  <a:lnTo>
                    <a:pt x="303" y="245"/>
                  </a:lnTo>
                  <a:lnTo>
                    <a:pt x="302" y="242"/>
                  </a:lnTo>
                  <a:lnTo>
                    <a:pt x="302" y="239"/>
                  </a:lnTo>
                  <a:lnTo>
                    <a:pt x="304" y="233"/>
                  </a:lnTo>
                  <a:lnTo>
                    <a:pt x="304" y="230"/>
                  </a:lnTo>
                  <a:lnTo>
                    <a:pt x="303" y="222"/>
                  </a:lnTo>
                  <a:lnTo>
                    <a:pt x="304" y="218"/>
                  </a:lnTo>
                  <a:lnTo>
                    <a:pt x="307" y="214"/>
                  </a:lnTo>
                  <a:lnTo>
                    <a:pt x="310" y="208"/>
                  </a:lnTo>
                  <a:lnTo>
                    <a:pt x="313" y="202"/>
                  </a:lnTo>
                  <a:lnTo>
                    <a:pt x="312" y="200"/>
                  </a:lnTo>
                  <a:lnTo>
                    <a:pt x="311" y="198"/>
                  </a:lnTo>
                  <a:lnTo>
                    <a:pt x="311" y="198"/>
                  </a:lnTo>
                  <a:lnTo>
                    <a:pt x="311" y="198"/>
                  </a:lnTo>
                  <a:lnTo>
                    <a:pt x="309" y="197"/>
                  </a:lnTo>
                  <a:lnTo>
                    <a:pt x="307" y="194"/>
                  </a:lnTo>
                  <a:lnTo>
                    <a:pt x="303" y="194"/>
                  </a:lnTo>
                  <a:lnTo>
                    <a:pt x="298" y="194"/>
                  </a:lnTo>
                  <a:lnTo>
                    <a:pt x="295" y="193"/>
                  </a:lnTo>
                  <a:lnTo>
                    <a:pt x="289" y="190"/>
                  </a:lnTo>
                  <a:lnTo>
                    <a:pt x="285" y="185"/>
                  </a:lnTo>
                  <a:lnTo>
                    <a:pt x="283" y="183"/>
                  </a:lnTo>
                  <a:lnTo>
                    <a:pt x="279" y="182"/>
                  </a:lnTo>
                  <a:lnTo>
                    <a:pt x="275" y="181"/>
                  </a:lnTo>
                  <a:lnTo>
                    <a:pt x="270" y="177"/>
                  </a:lnTo>
                  <a:lnTo>
                    <a:pt x="268" y="176"/>
                  </a:lnTo>
                  <a:lnTo>
                    <a:pt x="264" y="175"/>
                  </a:lnTo>
                  <a:lnTo>
                    <a:pt x="256" y="172"/>
                  </a:lnTo>
                  <a:lnTo>
                    <a:pt x="253" y="172"/>
                  </a:lnTo>
                  <a:lnTo>
                    <a:pt x="251" y="172"/>
                  </a:lnTo>
                  <a:lnTo>
                    <a:pt x="248" y="175"/>
                  </a:lnTo>
                  <a:lnTo>
                    <a:pt x="246" y="176"/>
                  </a:lnTo>
                  <a:lnTo>
                    <a:pt x="241" y="176"/>
                  </a:lnTo>
                  <a:lnTo>
                    <a:pt x="235" y="175"/>
                  </a:lnTo>
                  <a:lnTo>
                    <a:pt x="224" y="166"/>
                  </a:lnTo>
                  <a:lnTo>
                    <a:pt x="216" y="161"/>
                  </a:lnTo>
                  <a:lnTo>
                    <a:pt x="206" y="155"/>
                  </a:lnTo>
                  <a:lnTo>
                    <a:pt x="199" y="148"/>
                  </a:lnTo>
                  <a:lnTo>
                    <a:pt x="189" y="139"/>
                  </a:lnTo>
                  <a:lnTo>
                    <a:pt x="184" y="136"/>
                  </a:lnTo>
                  <a:lnTo>
                    <a:pt x="173" y="132"/>
                  </a:lnTo>
                  <a:lnTo>
                    <a:pt x="164" y="126"/>
                  </a:lnTo>
                  <a:lnTo>
                    <a:pt x="148" y="114"/>
                  </a:lnTo>
                  <a:lnTo>
                    <a:pt x="144" y="108"/>
                  </a:lnTo>
                  <a:lnTo>
                    <a:pt x="141" y="105"/>
                  </a:lnTo>
                  <a:lnTo>
                    <a:pt x="140" y="103"/>
                  </a:lnTo>
                  <a:lnTo>
                    <a:pt x="138" y="103"/>
                  </a:lnTo>
                  <a:lnTo>
                    <a:pt x="131" y="107"/>
                  </a:lnTo>
                  <a:lnTo>
                    <a:pt x="130" y="107"/>
                  </a:lnTo>
                  <a:lnTo>
                    <a:pt x="128" y="107"/>
                  </a:lnTo>
                  <a:lnTo>
                    <a:pt x="126" y="106"/>
                  </a:lnTo>
                  <a:lnTo>
                    <a:pt x="113" y="97"/>
                  </a:lnTo>
                  <a:lnTo>
                    <a:pt x="103" y="90"/>
                  </a:lnTo>
                  <a:lnTo>
                    <a:pt x="95" y="83"/>
                  </a:lnTo>
                  <a:lnTo>
                    <a:pt x="91" y="79"/>
                  </a:lnTo>
                  <a:lnTo>
                    <a:pt x="83" y="67"/>
                  </a:lnTo>
                  <a:lnTo>
                    <a:pt x="78" y="63"/>
                  </a:lnTo>
                  <a:lnTo>
                    <a:pt x="67" y="56"/>
                  </a:lnTo>
                  <a:lnTo>
                    <a:pt x="43" y="38"/>
                  </a:lnTo>
                  <a:lnTo>
                    <a:pt x="31" y="30"/>
                  </a:lnTo>
                  <a:lnTo>
                    <a:pt x="20" y="22"/>
                  </a:lnTo>
                  <a:lnTo>
                    <a:pt x="11" y="16"/>
                  </a:lnTo>
                  <a:lnTo>
                    <a:pt x="8" y="12"/>
                  </a:lnTo>
                  <a:lnTo>
                    <a:pt x="7" y="12"/>
                  </a:lnTo>
                  <a:lnTo>
                    <a:pt x="1" y="5"/>
                  </a:lnTo>
                  <a:lnTo>
                    <a:pt x="1" y="1"/>
                  </a:lnTo>
                  <a:lnTo>
                    <a:pt x="0" y="0"/>
                  </a:lnTo>
                  <a:lnTo>
                    <a:pt x="471" y="0"/>
                  </a:lnTo>
                  <a:lnTo>
                    <a:pt x="472" y="1"/>
                  </a:lnTo>
                  <a:lnTo>
                    <a:pt x="473" y="1"/>
                  </a:lnTo>
                  <a:lnTo>
                    <a:pt x="472" y="4"/>
                  </a:lnTo>
                  <a:lnTo>
                    <a:pt x="473" y="5"/>
                  </a:lnTo>
                  <a:lnTo>
                    <a:pt x="473" y="6"/>
                  </a:lnTo>
                  <a:close/>
                  <a:moveTo>
                    <a:pt x="475" y="1"/>
                  </a:moveTo>
                  <a:lnTo>
                    <a:pt x="474" y="1"/>
                  </a:lnTo>
                  <a:lnTo>
                    <a:pt x="474" y="0"/>
                  </a:lnTo>
                  <a:lnTo>
                    <a:pt x="476" y="0"/>
                  </a:lnTo>
                  <a:lnTo>
                    <a:pt x="475" y="1"/>
                  </a:lnTo>
                  <a:close/>
                  <a:moveTo>
                    <a:pt x="655" y="0"/>
                  </a:moveTo>
                  <a:lnTo>
                    <a:pt x="655" y="2"/>
                  </a:lnTo>
                  <a:lnTo>
                    <a:pt x="652" y="5"/>
                  </a:lnTo>
                  <a:lnTo>
                    <a:pt x="651" y="6"/>
                  </a:lnTo>
                  <a:lnTo>
                    <a:pt x="651" y="8"/>
                  </a:lnTo>
                  <a:lnTo>
                    <a:pt x="654" y="12"/>
                  </a:lnTo>
                  <a:lnTo>
                    <a:pt x="654" y="15"/>
                  </a:lnTo>
                  <a:lnTo>
                    <a:pt x="653" y="16"/>
                  </a:lnTo>
                  <a:lnTo>
                    <a:pt x="652" y="16"/>
                  </a:lnTo>
                  <a:lnTo>
                    <a:pt x="649" y="16"/>
                  </a:lnTo>
                  <a:lnTo>
                    <a:pt x="646" y="17"/>
                  </a:lnTo>
                  <a:lnTo>
                    <a:pt x="645" y="17"/>
                  </a:lnTo>
                  <a:lnTo>
                    <a:pt x="644" y="16"/>
                  </a:lnTo>
                  <a:lnTo>
                    <a:pt x="644" y="15"/>
                  </a:lnTo>
                  <a:lnTo>
                    <a:pt x="643" y="15"/>
                  </a:lnTo>
                  <a:lnTo>
                    <a:pt x="642" y="15"/>
                  </a:lnTo>
                  <a:lnTo>
                    <a:pt x="640" y="15"/>
                  </a:lnTo>
                  <a:lnTo>
                    <a:pt x="640" y="16"/>
                  </a:lnTo>
                  <a:lnTo>
                    <a:pt x="639" y="17"/>
                  </a:lnTo>
                  <a:lnTo>
                    <a:pt x="638" y="16"/>
                  </a:lnTo>
                  <a:lnTo>
                    <a:pt x="638" y="14"/>
                  </a:lnTo>
                  <a:lnTo>
                    <a:pt x="640" y="9"/>
                  </a:lnTo>
                  <a:lnTo>
                    <a:pt x="640" y="6"/>
                  </a:lnTo>
                  <a:lnTo>
                    <a:pt x="639" y="5"/>
                  </a:lnTo>
                  <a:lnTo>
                    <a:pt x="638" y="5"/>
                  </a:lnTo>
                  <a:lnTo>
                    <a:pt x="637" y="5"/>
                  </a:lnTo>
                  <a:lnTo>
                    <a:pt x="636" y="4"/>
                  </a:lnTo>
                  <a:lnTo>
                    <a:pt x="635" y="0"/>
                  </a:lnTo>
                  <a:lnTo>
                    <a:pt x="648" y="0"/>
                  </a:lnTo>
                  <a:lnTo>
                    <a:pt x="649" y="0"/>
                  </a:lnTo>
                  <a:lnTo>
                    <a:pt x="649" y="1"/>
                  </a:lnTo>
                  <a:lnTo>
                    <a:pt x="649" y="1"/>
                  </a:lnTo>
                  <a:lnTo>
                    <a:pt x="651" y="1"/>
                  </a:lnTo>
                  <a:lnTo>
                    <a:pt x="651" y="1"/>
                  </a:lnTo>
                  <a:lnTo>
                    <a:pt x="652" y="0"/>
                  </a:lnTo>
                  <a:lnTo>
                    <a:pt x="652" y="0"/>
                  </a:lnTo>
                  <a:lnTo>
                    <a:pt x="655" y="0"/>
                  </a:lnTo>
                  <a:lnTo>
                    <a:pt x="65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86" name="Freeform 272">
              <a:extLst>
                <a:ext uri="{FF2B5EF4-FFF2-40B4-BE49-F238E27FC236}">
                  <a16:creationId xmlns:a16="http://schemas.microsoft.com/office/drawing/2014/main" id="{ED2E2AF4-4FC9-1716-2D32-F56B9325D9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5680" y="1059582"/>
              <a:ext cx="923925" cy="511175"/>
            </a:xfrm>
            <a:custGeom>
              <a:avLst/>
              <a:gdLst>
                <a:gd name="T0" fmla="*/ 235 w 582"/>
                <a:gd name="T1" fmla="*/ 19 h 322"/>
                <a:gd name="T2" fmla="*/ 146 w 582"/>
                <a:gd name="T3" fmla="*/ 7 h 322"/>
                <a:gd name="T4" fmla="*/ 149 w 582"/>
                <a:gd name="T5" fmla="*/ 50 h 322"/>
                <a:gd name="T6" fmla="*/ 183 w 582"/>
                <a:gd name="T7" fmla="*/ 49 h 322"/>
                <a:gd name="T8" fmla="*/ 212 w 582"/>
                <a:gd name="T9" fmla="*/ 43 h 322"/>
                <a:gd name="T10" fmla="*/ 228 w 582"/>
                <a:gd name="T11" fmla="*/ 46 h 322"/>
                <a:gd name="T12" fmla="*/ 250 w 582"/>
                <a:gd name="T13" fmla="*/ 58 h 322"/>
                <a:gd name="T14" fmla="*/ 269 w 582"/>
                <a:gd name="T15" fmla="*/ 64 h 322"/>
                <a:gd name="T16" fmla="*/ 299 w 582"/>
                <a:gd name="T17" fmla="*/ 46 h 322"/>
                <a:gd name="T18" fmla="*/ 317 w 582"/>
                <a:gd name="T19" fmla="*/ 59 h 322"/>
                <a:gd name="T20" fmla="*/ 332 w 582"/>
                <a:gd name="T21" fmla="*/ 75 h 322"/>
                <a:gd name="T22" fmla="*/ 360 w 582"/>
                <a:gd name="T23" fmla="*/ 77 h 322"/>
                <a:gd name="T24" fmla="*/ 379 w 582"/>
                <a:gd name="T25" fmla="*/ 68 h 322"/>
                <a:gd name="T26" fmla="*/ 413 w 582"/>
                <a:gd name="T27" fmla="*/ 67 h 322"/>
                <a:gd name="T28" fmla="*/ 448 w 582"/>
                <a:gd name="T29" fmla="*/ 59 h 322"/>
                <a:gd name="T30" fmla="*/ 472 w 582"/>
                <a:gd name="T31" fmla="*/ 93 h 322"/>
                <a:gd name="T32" fmla="*/ 471 w 582"/>
                <a:gd name="T33" fmla="*/ 114 h 322"/>
                <a:gd name="T34" fmla="*/ 487 w 582"/>
                <a:gd name="T35" fmla="*/ 144 h 322"/>
                <a:gd name="T36" fmla="*/ 511 w 582"/>
                <a:gd name="T37" fmla="*/ 135 h 322"/>
                <a:gd name="T38" fmla="*/ 555 w 582"/>
                <a:gd name="T39" fmla="*/ 151 h 322"/>
                <a:gd name="T40" fmla="*/ 560 w 582"/>
                <a:gd name="T41" fmla="*/ 195 h 322"/>
                <a:gd name="T42" fmla="*/ 566 w 582"/>
                <a:gd name="T43" fmla="*/ 222 h 322"/>
                <a:gd name="T44" fmla="*/ 580 w 582"/>
                <a:gd name="T45" fmla="*/ 252 h 322"/>
                <a:gd name="T46" fmla="*/ 554 w 582"/>
                <a:gd name="T47" fmla="*/ 260 h 322"/>
                <a:gd name="T48" fmla="*/ 519 w 582"/>
                <a:gd name="T49" fmla="*/ 251 h 322"/>
                <a:gd name="T50" fmla="*/ 480 w 582"/>
                <a:gd name="T51" fmla="*/ 270 h 322"/>
                <a:gd name="T52" fmla="*/ 468 w 582"/>
                <a:gd name="T53" fmla="*/ 264 h 322"/>
                <a:gd name="T54" fmla="*/ 450 w 582"/>
                <a:gd name="T55" fmla="*/ 249 h 322"/>
                <a:gd name="T56" fmla="*/ 420 w 582"/>
                <a:gd name="T57" fmla="*/ 263 h 322"/>
                <a:gd name="T58" fmla="*/ 366 w 582"/>
                <a:gd name="T59" fmla="*/ 294 h 322"/>
                <a:gd name="T60" fmla="*/ 314 w 582"/>
                <a:gd name="T61" fmla="*/ 312 h 322"/>
                <a:gd name="T62" fmla="*/ 306 w 582"/>
                <a:gd name="T63" fmla="*/ 272 h 322"/>
                <a:gd name="T64" fmla="*/ 312 w 582"/>
                <a:gd name="T65" fmla="*/ 227 h 322"/>
                <a:gd name="T66" fmla="*/ 309 w 582"/>
                <a:gd name="T67" fmla="*/ 202 h 322"/>
                <a:gd name="T68" fmla="*/ 298 w 582"/>
                <a:gd name="T69" fmla="*/ 184 h 322"/>
                <a:gd name="T70" fmla="*/ 273 w 582"/>
                <a:gd name="T71" fmla="*/ 155 h 322"/>
                <a:gd name="T72" fmla="*/ 256 w 582"/>
                <a:gd name="T73" fmla="*/ 155 h 322"/>
                <a:gd name="T74" fmla="*/ 240 w 582"/>
                <a:gd name="T75" fmla="*/ 172 h 322"/>
                <a:gd name="T76" fmla="*/ 218 w 582"/>
                <a:gd name="T77" fmla="*/ 199 h 322"/>
                <a:gd name="T78" fmla="*/ 215 w 582"/>
                <a:gd name="T79" fmla="*/ 214 h 322"/>
                <a:gd name="T80" fmla="*/ 217 w 582"/>
                <a:gd name="T81" fmla="*/ 231 h 322"/>
                <a:gd name="T82" fmla="*/ 198 w 582"/>
                <a:gd name="T83" fmla="*/ 240 h 322"/>
                <a:gd name="T84" fmla="*/ 180 w 582"/>
                <a:gd name="T85" fmla="*/ 235 h 322"/>
                <a:gd name="T86" fmla="*/ 151 w 582"/>
                <a:gd name="T87" fmla="*/ 252 h 322"/>
                <a:gd name="T88" fmla="*/ 152 w 582"/>
                <a:gd name="T89" fmla="*/ 276 h 322"/>
                <a:gd name="T90" fmla="*/ 126 w 582"/>
                <a:gd name="T91" fmla="*/ 268 h 322"/>
                <a:gd name="T92" fmla="*/ 115 w 582"/>
                <a:gd name="T93" fmla="*/ 264 h 322"/>
                <a:gd name="T94" fmla="*/ 99 w 582"/>
                <a:gd name="T95" fmla="*/ 266 h 322"/>
                <a:gd name="T96" fmla="*/ 80 w 582"/>
                <a:gd name="T97" fmla="*/ 280 h 322"/>
                <a:gd name="T98" fmla="*/ 62 w 582"/>
                <a:gd name="T99" fmla="*/ 291 h 322"/>
                <a:gd name="T100" fmla="*/ 42 w 582"/>
                <a:gd name="T101" fmla="*/ 289 h 322"/>
                <a:gd name="T102" fmla="*/ 34 w 582"/>
                <a:gd name="T103" fmla="*/ 248 h 322"/>
                <a:gd name="T104" fmla="*/ 69 w 582"/>
                <a:gd name="T105" fmla="*/ 198 h 322"/>
                <a:gd name="T106" fmla="*/ 56 w 582"/>
                <a:gd name="T107" fmla="*/ 150 h 322"/>
                <a:gd name="T108" fmla="*/ 55 w 582"/>
                <a:gd name="T109" fmla="*/ 122 h 322"/>
                <a:gd name="T110" fmla="*/ 52 w 582"/>
                <a:gd name="T111" fmla="*/ 102 h 322"/>
                <a:gd name="T112" fmla="*/ 25 w 582"/>
                <a:gd name="T113" fmla="*/ 90 h 322"/>
                <a:gd name="T114" fmla="*/ 4 w 582"/>
                <a:gd name="T115" fmla="*/ 71 h 322"/>
                <a:gd name="T116" fmla="*/ 57 w 582"/>
                <a:gd name="T117" fmla="*/ 49 h 322"/>
                <a:gd name="T118" fmla="*/ 95 w 582"/>
                <a:gd name="T119" fmla="*/ 19 h 322"/>
                <a:gd name="T120" fmla="*/ 106 w 582"/>
                <a:gd name="T121" fmla="*/ 9 h 322"/>
                <a:gd name="T122" fmla="*/ 109 w 582"/>
                <a:gd name="T123" fmla="*/ 0 h 322"/>
                <a:gd name="T124" fmla="*/ 238 w 582"/>
                <a:gd name="T125" fmla="*/ 4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2" h="322">
                  <a:moveTo>
                    <a:pt x="244" y="19"/>
                  </a:moveTo>
                  <a:lnTo>
                    <a:pt x="247" y="19"/>
                  </a:lnTo>
                  <a:lnTo>
                    <a:pt x="249" y="18"/>
                  </a:lnTo>
                  <a:lnTo>
                    <a:pt x="249" y="19"/>
                  </a:lnTo>
                  <a:lnTo>
                    <a:pt x="250" y="21"/>
                  </a:lnTo>
                  <a:lnTo>
                    <a:pt x="250" y="23"/>
                  </a:lnTo>
                  <a:lnTo>
                    <a:pt x="249" y="23"/>
                  </a:lnTo>
                  <a:lnTo>
                    <a:pt x="247" y="24"/>
                  </a:lnTo>
                  <a:lnTo>
                    <a:pt x="245" y="25"/>
                  </a:lnTo>
                  <a:lnTo>
                    <a:pt x="241" y="27"/>
                  </a:lnTo>
                  <a:lnTo>
                    <a:pt x="240" y="27"/>
                  </a:lnTo>
                  <a:lnTo>
                    <a:pt x="238" y="24"/>
                  </a:lnTo>
                  <a:lnTo>
                    <a:pt x="238" y="23"/>
                  </a:lnTo>
                  <a:lnTo>
                    <a:pt x="236" y="22"/>
                  </a:lnTo>
                  <a:lnTo>
                    <a:pt x="235" y="19"/>
                  </a:lnTo>
                  <a:lnTo>
                    <a:pt x="234" y="18"/>
                  </a:lnTo>
                  <a:lnTo>
                    <a:pt x="234" y="17"/>
                  </a:lnTo>
                  <a:lnTo>
                    <a:pt x="235" y="17"/>
                  </a:lnTo>
                  <a:lnTo>
                    <a:pt x="244" y="19"/>
                  </a:lnTo>
                  <a:close/>
                  <a:moveTo>
                    <a:pt x="159" y="0"/>
                  </a:moveTo>
                  <a:lnTo>
                    <a:pt x="158" y="2"/>
                  </a:lnTo>
                  <a:lnTo>
                    <a:pt x="159" y="6"/>
                  </a:lnTo>
                  <a:lnTo>
                    <a:pt x="159" y="7"/>
                  </a:lnTo>
                  <a:lnTo>
                    <a:pt x="159" y="8"/>
                  </a:lnTo>
                  <a:lnTo>
                    <a:pt x="161" y="12"/>
                  </a:lnTo>
                  <a:lnTo>
                    <a:pt x="161" y="13"/>
                  </a:lnTo>
                  <a:lnTo>
                    <a:pt x="153" y="15"/>
                  </a:lnTo>
                  <a:lnTo>
                    <a:pt x="150" y="9"/>
                  </a:lnTo>
                  <a:lnTo>
                    <a:pt x="148" y="7"/>
                  </a:lnTo>
                  <a:lnTo>
                    <a:pt x="146" y="7"/>
                  </a:lnTo>
                  <a:lnTo>
                    <a:pt x="146" y="8"/>
                  </a:lnTo>
                  <a:lnTo>
                    <a:pt x="145" y="12"/>
                  </a:lnTo>
                  <a:lnTo>
                    <a:pt x="142" y="22"/>
                  </a:lnTo>
                  <a:lnTo>
                    <a:pt x="141" y="25"/>
                  </a:lnTo>
                  <a:lnTo>
                    <a:pt x="141" y="30"/>
                  </a:lnTo>
                  <a:lnTo>
                    <a:pt x="141" y="31"/>
                  </a:lnTo>
                  <a:lnTo>
                    <a:pt x="142" y="32"/>
                  </a:lnTo>
                  <a:lnTo>
                    <a:pt x="143" y="33"/>
                  </a:lnTo>
                  <a:lnTo>
                    <a:pt x="144" y="35"/>
                  </a:lnTo>
                  <a:lnTo>
                    <a:pt x="145" y="36"/>
                  </a:lnTo>
                  <a:lnTo>
                    <a:pt x="145" y="39"/>
                  </a:lnTo>
                  <a:lnTo>
                    <a:pt x="145" y="50"/>
                  </a:lnTo>
                  <a:lnTo>
                    <a:pt x="145" y="52"/>
                  </a:lnTo>
                  <a:lnTo>
                    <a:pt x="149" y="51"/>
                  </a:lnTo>
                  <a:lnTo>
                    <a:pt x="149" y="50"/>
                  </a:lnTo>
                  <a:lnTo>
                    <a:pt x="150" y="49"/>
                  </a:lnTo>
                  <a:lnTo>
                    <a:pt x="151" y="49"/>
                  </a:lnTo>
                  <a:lnTo>
                    <a:pt x="152" y="51"/>
                  </a:lnTo>
                  <a:lnTo>
                    <a:pt x="154" y="51"/>
                  </a:lnTo>
                  <a:lnTo>
                    <a:pt x="158" y="51"/>
                  </a:lnTo>
                  <a:lnTo>
                    <a:pt x="159" y="51"/>
                  </a:lnTo>
                  <a:lnTo>
                    <a:pt x="160" y="50"/>
                  </a:lnTo>
                  <a:lnTo>
                    <a:pt x="162" y="50"/>
                  </a:lnTo>
                  <a:lnTo>
                    <a:pt x="163" y="49"/>
                  </a:lnTo>
                  <a:lnTo>
                    <a:pt x="166" y="47"/>
                  </a:lnTo>
                  <a:lnTo>
                    <a:pt x="167" y="47"/>
                  </a:lnTo>
                  <a:lnTo>
                    <a:pt x="174" y="47"/>
                  </a:lnTo>
                  <a:lnTo>
                    <a:pt x="176" y="47"/>
                  </a:lnTo>
                  <a:lnTo>
                    <a:pt x="179" y="48"/>
                  </a:lnTo>
                  <a:lnTo>
                    <a:pt x="183" y="49"/>
                  </a:lnTo>
                  <a:lnTo>
                    <a:pt x="185" y="50"/>
                  </a:lnTo>
                  <a:lnTo>
                    <a:pt x="191" y="49"/>
                  </a:lnTo>
                  <a:lnTo>
                    <a:pt x="194" y="49"/>
                  </a:lnTo>
                  <a:lnTo>
                    <a:pt x="196" y="50"/>
                  </a:lnTo>
                  <a:lnTo>
                    <a:pt x="197" y="50"/>
                  </a:lnTo>
                  <a:lnTo>
                    <a:pt x="198" y="48"/>
                  </a:lnTo>
                  <a:lnTo>
                    <a:pt x="200" y="47"/>
                  </a:lnTo>
                  <a:lnTo>
                    <a:pt x="201" y="47"/>
                  </a:lnTo>
                  <a:lnTo>
                    <a:pt x="203" y="47"/>
                  </a:lnTo>
                  <a:lnTo>
                    <a:pt x="204" y="47"/>
                  </a:lnTo>
                  <a:lnTo>
                    <a:pt x="206" y="49"/>
                  </a:lnTo>
                  <a:lnTo>
                    <a:pt x="207" y="49"/>
                  </a:lnTo>
                  <a:lnTo>
                    <a:pt x="209" y="49"/>
                  </a:lnTo>
                  <a:lnTo>
                    <a:pt x="210" y="48"/>
                  </a:lnTo>
                  <a:lnTo>
                    <a:pt x="212" y="43"/>
                  </a:lnTo>
                  <a:lnTo>
                    <a:pt x="213" y="42"/>
                  </a:lnTo>
                  <a:lnTo>
                    <a:pt x="213" y="43"/>
                  </a:lnTo>
                  <a:lnTo>
                    <a:pt x="214" y="44"/>
                  </a:lnTo>
                  <a:lnTo>
                    <a:pt x="214" y="47"/>
                  </a:lnTo>
                  <a:lnTo>
                    <a:pt x="213" y="50"/>
                  </a:lnTo>
                  <a:lnTo>
                    <a:pt x="213" y="51"/>
                  </a:lnTo>
                  <a:lnTo>
                    <a:pt x="214" y="52"/>
                  </a:lnTo>
                  <a:lnTo>
                    <a:pt x="215" y="51"/>
                  </a:lnTo>
                  <a:lnTo>
                    <a:pt x="222" y="47"/>
                  </a:lnTo>
                  <a:lnTo>
                    <a:pt x="223" y="47"/>
                  </a:lnTo>
                  <a:lnTo>
                    <a:pt x="224" y="47"/>
                  </a:lnTo>
                  <a:lnTo>
                    <a:pt x="226" y="47"/>
                  </a:lnTo>
                  <a:lnTo>
                    <a:pt x="227" y="47"/>
                  </a:lnTo>
                  <a:lnTo>
                    <a:pt x="227" y="46"/>
                  </a:lnTo>
                  <a:lnTo>
                    <a:pt x="228" y="46"/>
                  </a:lnTo>
                  <a:lnTo>
                    <a:pt x="230" y="44"/>
                  </a:lnTo>
                  <a:lnTo>
                    <a:pt x="232" y="44"/>
                  </a:lnTo>
                  <a:lnTo>
                    <a:pt x="234" y="44"/>
                  </a:lnTo>
                  <a:lnTo>
                    <a:pt x="235" y="44"/>
                  </a:lnTo>
                  <a:lnTo>
                    <a:pt x="236" y="46"/>
                  </a:lnTo>
                  <a:lnTo>
                    <a:pt x="237" y="47"/>
                  </a:lnTo>
                  <a:lnTo>
                    <a:pt x="238" y="47"/>
                  </a:lnTo>
                  <a:lnTo>
                    <a:pt x="241" y="46"/>
                  </a:lnTo>
                  <a:lnTo>
                    <a:pt x="243" y="47"/>
                  </a:lnTo>
                  <a:lnTo>
                    <a:pt x="244" y="48"/>
                  </a:lnTo>
                  <a:lnTo>
                    <a:pt x="245" y="50"/>
                  </a:lnTo>
                  <a:lnTo>
                    <a:pt x="247" y="55"/>
                  </a:lnTo>
                  <a:lnTo>
                    <a:pt x="249" y="56"/>
                  </a:lnTo>
                  <a:lnTo>
                    <a:pt x="249" y="57"/>
                  </a:lnTo>
                  <a:lnTo>
                    <a:pt x="250" y="58"/>
                  </a:lnTo>
                  <a:lnTo>
                    <a:pt x="250" y="59"/>
                  </a:lnTo>
                  <a:lnTo>
                    <a:pt x="249" y="60"/>
                  </a:lnTo>
                  <a:lnTo>
                    <a:pt x="249" y="61"/>
                  </a:lnTo>
                  <a:lnTo>
                    <a:pt x="250" y="64"/>
                  </a:lnTo>
                  <a:lnTo>
                    <a:pt x="253" y="65"/>
                  </a:lnTo>
                  <a:lnTo>
                    <a:pt x="255" y="65"/>
                  </a:lnTo>
                  <a:lnTo>
                    <a:pt x="257" y="65"/>
                  </a:lnTo>
                  <a:lnTo>
                    <a:pt x="260" y="64"/>
                  </a:lnTo>
                  <a:lnTo>
                    <a:pt x="261" y="64"/>
                  </a:lnTo>
                  <a:lnTo>
                    <a:pt x="262" y="64"/>
                  </a:lnTo>
                  <a:lnTo>
                    <a:pt x="263" y="63"/>
                  </a:lnTo>
                  <a:lnTo>
                    <a:pt x="264" y="63"/>
                  </a:lnTo>
                  <a:lnTo>
                    <a:pt x="265" y="61"/>
                  </a:lnTo>
                  <a:lnTo>
                    <a:pt x="266" y="63"/>
                  </a:lnTo>
                  <a:lnTo>
                    <a:pt x="269" y="64"/>
                  </a:lnTo>
                  <a:lnTo>
                    <a:pt x="271" y="64"/>
                  </a:lnTo>
                  <a:lnTo>
                    <a:pt x="273" y="63"/>
                  </a:lnTo>
                  <a:lnTo>
                    <a:pt x="274" y="60"/>
                  </a:lnTo>
                  <a:lnTo>
                    <a:pt x="275" y="57"/>
                  </a:lnTo>
                  <a:lnTo>
                    <a:pt x="277" y="55"/>
                  </a:lnTo>
                  <a:lnTo>
                    <a:pt x="279" y="52"/>
                  </a:lnTo>
                  <a:lnTo>
                    <a:pt x="282" y="51"/>
                  </a:lnTo>
                  <a:lnTo>
                    <a:pt x="286" y="51"/>
                  </a:lnTo>
                  <a:lnTo>
                    <a:pt x="290" y="52"/>
                  </a:lnTo>
                  <a:lnTo>
                    <a:pt x="291" y="52"/>
                  </a:lnTo>
                  <a:lnTo>
                    <a:pt x="291" y="51"/>
                  </a:lnTo>
                  <a:lnTo>
                    <a:pt x="293" y="49"/>
                  </a:lnTo>
                  <a:lnTo>
                    <a:pt x="295" y="48"/>
                  </a:lnTo>
                  <a:lnTo>
                    <a:pt x="298" y="47"/>
                  </a:lnTo>
                  <a:lnTo>
                    <a:pt x="299" y="46"/>
                  </a:lnTo>
                  <a:lnTo>
                    <a:pt x="299" y="44"/>
                  </a:lnTo>
                  <a:lnTo>
                    <a:pt x="300" y="44"/>
                  </a:lnTo>
                  <a:lnTo>
                    <a:pt x="303" y="44"/>
                  </a:lnTo>
                  <a:lnTo>
                    <a:pt x="305" y="43"/>
                  </a:lnTo>
                  <a:lnTo>
                    <a:pt x="306" y="43"/>
                  </a:lnTo>
                  <a:lnTo>
                    <a:pt x="309" y="44"/>
                  </a:lnTo>
                  <a:lnTo>
                    <a:pt x="310" y="46"/>
                  </a:lnTo>
                  <a:lnTo>
                    <a:pt x="312" y="47"/>
                  </a:lnTo>
                  <a:lnTo>
                    <a:pt x="312" y="49"/>
                  </a:lnTo>
                  <a:lnTo>
                    <a:pt x="312" y="50"/>
                  </a:lnTo>
                  <a:lnTo>
                    <a:pt x="309" y="52"/>
                  </a:lnTo>
                  <a:lnTo>
                    <a:pt x="309" y="55"/>
                  </a:lnTo>
                  <a:lnTo>
                    <a:pt x="310" y="58"/>
                  </a:lnTo>
                  <a:lnTo>
                    <a:pt x="314" y="59"/>
                  </a:lnTo>
                  <a:lnTo>
                    <a:pt x="317" y="59"/>
                  </a:lnTo>
                  <a:lnTo>
                    <a:pt x="325" y="58"/>
                  </a:lnTo>
                  <a:lnTo>
                    <a:pt x="326" y="58"/>
                  </a:lnTo>
                  <a:lnTo>
                    <a:pt x="327" y="59"/>
                  </a:lnTo>
                  <a:lnTo>
                    <a:pt x="327" y="61"/>
                  </a:lnTo>
                  <a:lnTo>
                    <a:pt x="329" y="64"/>
                  </a:lnTo>
                  <a:lnTo>
                    <a:pt x="327" y="65"/>
                  </a:lnTo>
                  <a:lnTo>
                    <a:pt x="327" y="67"/>
                  </a:lnTo>
                  <a:lnTo>
                    <a:pt x="326" y="68"/>
                  </a:lnTo>
                  <a:lnTo>
                    <a:pt x="325" y="69"/>
                  </a:lnTo>
                  <a:lnTo>
                    <a:pt x="325" y="71"/>
                  </a:lnTo>
                  <a:lnTo>
                    <a:pt x="325" y="73"/>
                  </a:lnTo>
                  <a:lnTo>
                    <a:pt x="326" y="74"/>
                  </a:lnTo>
                  <a:lnTo>
                    <a:pt x="329" y="75"/>
                  </a:lnTo>
                  <a:lnTo>
                    <a:pt x="330" y="76"/>
                  </a:lnTo>
                  <a:lnTo>
                    <a:pt x="332" y="75"/>
                  </a:lnTo>
                  <a:lnTo>
                    <a:pt x="335" y="74"/>
                  </a:lnTo>
                  <a:lnTo>
                    <a:pt x="342" y="69"/>
                  </a:lnTo>
                  <a:lnTo>
                    <a:pt x="343" y="68"/>
                  </a:lnTo>
                  <a:lnTo>
                    <a:pt x="347" y="68"/>
                  </a:lnTo>
                  <a:lnTo>
                    <a:pt x="349" y="67"/>
                  </a:lnTo>
                  <a:lnTo>
                    <a:pt x="350" y="66"/>
                  </a:lnTo>
                  <a:lnTo>
                    <a:pt x="351" y="67"/>
                  </a:lnTo>
                  <a:lnTo>
                    <a:pt x="352" y="69"/>
                  </a:lnTo>
                  <a:lnTo>
                    <a:pt x="352" y="72"/>
                  </a:lnTo>
                  <a:lnTo>
                    <a:pt x="353" y="74"/>
                  </a:lnTo>
                  <a:lnTo>
                    <a:pt x="353" y="75"/>
                  </a:lnTo>
                  <a:lnTo>
                    <a:pt x="356" y="76"/>
                  </a:lnTo>
                  <a:lnTo>
                    <a:pt x="358" y="76"/>
                  </a:lnTo>
                  <a:lnTo>
                    <a:pt x="359" y="77"/>
                  </a:lnTo>
                  <a:lnTo>
                    <a:pt x="360" y="77"/>
                  </a:lnTo>
                  <a:lnTo>
                    <a:pt x="361" y="79"/>
                  </a:lnTo>
                  <a:lnTo>
                    <a:pt x="361" y="80"/>
                  </a:lnTo>
                  <a:lnTo>
                    <a:pt x="362" y="80"/>
                  </a:lnTo>
                  <a:lnTo>
                    <a:pt x="362" y="81"/>
                  </a:lnTo>
                  <a:lnTo>
                    <a:pt x="362" y="83"/>
                  </a:lnTo>
                  <a:lnTo>
                    <a:pt x="364" y="84"/>
                  </a:lnTo>
                  <a:lnTo>
                    <a:pt x="365" y="84"/>
                  </a:lnTo>
                  <a:lnTo>
                    <a:pt x="367" y="77"/>
                  </a:lnTo>
                  <a:lnTo>
                    <a:pt x="369" y="72"/>
                  </a:lnTo>
                  <a:lnTo>
                    <a:pt x="370" y="71"/>
                  </a:lnTo>
                  <a:lnTo>
                    <a:pt x="372" y="69"/>
                  </a:lnTo>
                  <a:lnTo>
                    <a:pt x="373" y="69"/>
                  </a:lnTo>
                  <a:lnTo>
                    <a:pt x="376" y="68"/>
                  </a:lnTo>
                  <a:lnTo>
                    <a:pt x="377" y="68"/>
                  </a:lnTo>
                  <a:lnTo>
                    <a:pt x="379" y="68"/>
                  </a:lnTo>
                  <a:lnTo>
                    <a:pt x="381" y="68"/>
                  </a:lnTo>
                  <a:lnTo>
                    <a:pt x="382" y="68"/>
                  </a:lnTo>
                  <a:lnTo>
                    <a:pt x="384" y="66"/>
                  </a:lnTo>
                  <a:lnTo>
                    <a:pt x="385" y="66"/>
                  </a:lnTo>
                  <a:lnTo>
                    <a:pt x="386" y="66"/>
                  </a:lnTo>
                  <a:lnTo>
                    <a:pt x="389" y="67"/>
                  </a:lnTo>
                  <a:lnTo>
                    <a:pt x="390" y="67"/>
                  </a:lnTo>
                  <a:lnTo>
                    <a:pt x="391" y="67"/>
                  </a:lnTo>
                  <a:lnTo>
                    <a:pt x="392" y="65"/>
                  </a:lnTo>
                  <a:lnTo>
                    <a:pt x="392" y="64"/>
                  </a:lnTo>
                  <a:lnTo>
                    <a:pt x="394" y="64"/>
                  </a:lnTo>
                  <a:lnTo>
                    <a:pt x="395" y="64"/>
                  </a:lnTo>
                  <a:lnTo>
                    <a:pt x="409" y="67"/>
                  </a:lnTo>
                  <a:lnTo>
                    <a:pt x="410" y="67"/>
                  </a:lnTo>
                  <a:lnTo>
                    <a:pt x="413" y="67"/>
                  </a:lnTo>
                  <a:lnTo>
                    <a:pt x="415" y="67"/>
                  </a:lnTo>
                  <a:lnTo>
                    <a:pt x="419" y="68"/>
                  </a:lnTo>
                  <a:lnTo>
                    <a:pt x="420" y="68"/>
                  </a:lnTo>
                  <a:lnTo>
                    <a:pt x="421" y="68"/>
                  </a:lnTo>
                  <a:lnTo>
                    <a:pt x="426" y="66"/>
                  </a:lnTo>
                  <a:lnTo>
                    <a:pt x="427" y="66"/>
                  </a:lnTo>
                  <a:lnTo>
                    <a:pt x="428" y="67"/>
                  </a:lnTo>
                  <a:lnTo>
                    <a:pt x="432" y="68"/>
                  </a:lnTo>
                  <a:lnTo>
                    <a:pt x="434" y="67"/>
                  </a:lnTo>
                  <a:lnTo>
                    <a:pt x="441" y="65"/>
                  </a:lnTo>
                  <a:lnTo>
                    <a:pt x="445" y="64"/>
                  </a:lnTo>
                  <a:lnTo>
                    <a:pt x="446" y="64"/>
                  </a:lnTo>
                  <a:lnTo>
                    <a:pt x="446" y="61"/>
                  </a:lnTo>
                  <a:lnTo>
                    <a:pt x="446" y="60"/>
                  </a:lnTo>
                  <a:lnTo>
                    <a:pt x="448" y="59"/>
                  </a:lnTo>
                  <a:lnTo>
                    <a:pt x="456" y="57"/>
                  </a:lnTo>
                  <a:lnTo>
                    <a:pt x="459" y="57"/>
                  </a:lnTo>
                  <a:lnTo>
                    <a:pt x="465" y="58"/>
                  </a:lnTo>
                  <a:lnTo>
                    <a:pt x="468" y="59"/>
                  </a:lnTo>
                  <a:lnTo>
                    <a:pt x="468" y="60"/>
                  </a:lnTo>
                  <a:lnTo>
                    <a:pt x="469" y="66"/>
                  </a:lnTo>
                  <a:lnTo>
                    <a:pt x="469" y="68"/>
                  </a:lnTo>
                  <a:lnTo>
                    <a:pt x="469" y="69"/>
                  </a:lnTo>
                  <a:lnTo>
                    <a:pt x="467" y="76"/>
                  </a:lnTo>
                  <a:lnTo>
                    <a:pt x="465" y="80"/>
                  </a:lnTo>
                  <a:lnTo>
                    <a:pt x="467" y="82"/>
                  </a:lnTo>
                  <a:lnTo>
                    <a:pt x="468" y="85"/>
                  </a:lnTo>
                  <a:lnTo>
                    <a:pt x="471" y="89"/>
                  </a:lnTo>
                  <a:lnTo>
                    <a:pt x="472" y="90"/>
                  </a:lnTo>
                  <a:lnTo>
                    <a:pt x="472" y="93"/>
                  </a:lnTo>
                  <a:lnTo>
                    <a:pt x="473" y="94"/>
                  </a:lnTo>
                  <a:lnTo>
                    <a:pt x="473" y="96"/>
                  </a:lnTo>
                  <a:lnTo>
                    <a:pt x="478" y="99"/>
                  </a:lnTo>
                  <a:lnTo>
                    <a:pt x="480" y="101"/>
                  </a:lnTo>
                  <a:lnTo>
                    <a:pt x="481" y="102"/>
                  </a:lnTo>
                  <a:lnTo>
                    <a:pt x="482" y="105"/>
                  </a:lnTo>
                  <a:lnTo>
                    <a:pt x="482" y="106"/>
                  </a:lnTo>
                  <a:lnTo>
                    <a:pt x="482" y="107"/>
                  </a:lnTo>
                  <a:lnTo>
                    <a:pt x="481" y="108"/>
                  </a:lnTo>
                  <a:lnTo>
                    <a:pt x="479" y="109"/>
                  </a:lnTo>
                  <a:lnTo>
                    <a:pt x="476" y="109"/>
                  </a:lnTo>
                  <a:lnTo>
                    <a:pt x="475" y="110"/>
                  </a:lnTo>
                  <a:lnTo>
                    <a:pt x="473" y="110"/>
                  </a:lnTo>
                  <a:lnTo>
                    <a:pt x="472" y="113"/>
                  </a:lnTo>
                  <a:lnTo>
                    <a:pt x="471" y="114"/>
                  </a:lnTo>
                  <a:lnTo>
                    <a:pt x="472" y="116"/>
                  </a:lnTo>
                  <a:lnTo>
                    <a:pt x="472" y="117"/>
                  </a:lnTo>
                  <a:lnTo>
                    <a:pt x="475" y="119"/>
                  </a:lnTo>
                  <a:lnTo>
                    <a:pt x="476" y="121"/>
                  </a:lnTo>
                  <a:lnTo>
                    <a:pt x="476" y="123"/>
                  </a:lnTo>
                  <a:lnTo>
                    <a:pt x="476" y="127"/>
                  </a:lnTo>
                  <a:lnTo>
                    <a:pt x="476" y="128"/>
                  </a:lnTo>
                  <a:lnTo>
                    <a:pt x="478" y="133"/>
                  </a:lnTo>
                  <a:lnTo>
                    <a:pt x="479" y="134"/>
                  </a:lnTo>
                  <a:lnTo>
                    <a:pt x="480" y="139"/>
                  </a:lnTo>
                  <a:lnTo>
                    <a:pt x="480" y="140"/>
                  </a:lnTo>
                  <a:lnTo>
                    <a:pt x="481" y="141"/>
                  </a:lnTo>
                  <a:lnTo>
                    <a:pt x="482" y="142"/>
                  </a:lnTo>
                  <a:lnTo>
                    <a:pt x="486" y="143"/>
                  </a:lnTo>
                  <a:lnTo>
                    <a:pt x="487" y="144"/>
                  </a:lnTo>
                  <a:lnTo>
                    <a:pt x="489" y="147"/>
                  </a:lnTo>
                  <a:lnTo>
                    <a:pt x="490" y="147"/>
                  </a:lnTo>
                  <a:lnTo>
                    <a:pt x="497" y="147"/>
                  </a:lnTo>
                  <a:lnTo>
                    <a:pt x="498" y="147"/>
                  </a:lnTo>
                  <a:lnTo>
                    <a:pt x="499" y="146"/>
                  </a:lnTo>
                  <a:lnTo>
                    <a:pt x="499" y="144"/>
                  </a:lnTo>
                  <a:lnTo>
                    <a:pt x="498" y="142"/>
                  </a:lnTo>
                  <a:lnTo>
                    <a:pt x="498" y="140"/>
                  </a:lnTo>
                  <a:lnTo>
                    <a:pt x="502" y="139"/>
                  </a:lnTo>
                  <a:lnTo>
                    <a:pt x="503" y="138"/>
                  </a:lnTo>
                  <a:lnTo>
                    <a:pt x="503" y="136"/>
                  </a:lnTo>
                  <a:lnTo>
                    <a:pt x="504" y="134"/>
                  </a:lnTo>
                  <a:lnTo>
                    <a:pt x="505" y="134"/>
                  </a:lnTo>
                  <a:lnTo>
                    <a:pt x="506" y="134"/>
                  </a:lnTo>
                  <a:lnTo>
                    <a:pt x="511" y="135"/>
                  </a:lnTo>
                  <a:lnTo>
                    <a:pt x="512" y="135"/>
                  </a:lnTo>
                  <a:lnTo>
                    <a:pt x="513" y="135"/>
                  </a:lnTo>
                  <a:lnTo>
                    <a:pt x="519" y="134"/>
                  </a:lnTo>
                  <a:lnTo>
                    <a:pt x="520" y="134"/>
                  </a:lnTo>
                  <a:lnTo>
                    <a:pt x="531" y="139"/>
                  </a:lnTo>
                  <a:lnTo>
                    <a:pt x="544" y="144"/>
                  </a:lnTo>
                  <a:lnTo>
                    <a:pt x="545" y="146"/>
                  </a:lnTo>
                  <a:lnTo>
                    <a:pt x="546" y="147"/>
                  </a:lnTo>
                  <a:lnTo>
                    <a:pt x="547" y="148"/>
                  </a:lnTo>
                  <a:lnTo>
                    <a:pt x="549" y="148"/>
                  </a:lnTo>
                  <a:lnTo>
                    <a:pt x="550" y="148"/>
                  </a:lnTo>
                  <a:lnTo>
                    <a:pt x="551" y="148"/>
                  </a:lnTo>
                  <a:lnTo>
                    <a:pt x="553" y="149"/>
                  </a:lnTo>
                  <a:lnTo>
                    <a:pt x="555" y="150"/>
                  </a:lnTo>
                  <a:lnTo>
                    <a:pt x="555" y="151"/>
                  </a:lnTo>
                  <a:lnTo>
                    <a:pt x="556" y="152"/>
                  </a:lnTo>
                  <a:lnTo>
                    <a:pt x="557" y="152"/>
                  </a:lnTo>
                  <a:lnTo>
                    <a:pt x="557" y="153"/>
                  </a:lnTo>
                  <a:lnTo>
                    <a:pt x="557" y="155"/>
                  </a:lnTo>
                  <a:lnTo>
                    <a:pt x="558" y="158"/>
                  </a:lnTo>
                  <a:lnTo>
                    <a:pt x="558" y="159"/>
                  </a:lnTo>
                  <a:lnTo>
                    <a:pt x="558" y="161"/>
                  </a:lnTo>
                  <a:lnTo>
                    <a:pt x="557" y="163"/>
                  </a:lnTo>
                  <a:lnTo>
                    <a:pt x="554" y="166"/>
                  </a:lnTo>
                  <a:lnTo>
                    <a:pt x="553" y="168"/>
                  </a:lnTo>
                  <a:lnTo>
                    <a:pt x="553" y="169"/>
                  </a:lnTo>
                  <a:lnTo>
                    <a:pt x="553" y="178"/>
                  </a:lnTo>
                  <a:lnTo>
                    <a:pt x="554" y="190"/>
                  </a:lnTo>
                  <a:lnTo>
                    <a:pt x="556" y="192"/>
                  </a:lnTo>
                  <a:lnTo>
                    <a:pt x="560" y="195"/>
                  </a:lnTo>
                  <a:lnTo>
                    <a:pt x="562" y="198"/>
                  </a:lnTo>
                  <a:lnTo>
                    <a:pt x="562" y="203"/>
                  </a:lnTo>
                  <a:lnTo>
                    <a:pt x="562" y="207"/>
                  </a:lnTo>
                  <a:lnTo>
                    <a:pt x="562" y="208"/>
                  </a:lnTo>
                  <a:lnTo>
                    <a:pt x="563" y="208"/>
                  </a:lnTo>
                  <a:lnTo>
                    <a:pt x="563" y="209"/>
                  </a:lnTo>
                  <a:lnTo>
                    <a:pt x="562" y="211"/>
                  </a:lnTo>
                  <a:lnTo>
                    <a:pt x="560" y="213"/>
                  </a:lnTo>
                  <a:lnTo>
                    <a:pt x="562" y="214"/>
                  </a:lnTo>
                  <a:lnTo>
                    <a:pt x="562" y="215"/>
                  </a:lnTo>
                  <a:lnTo>
                    <a:pt x="566" y="217"/>
                  </a:lnTo>
                  <a:lnTo>
                    <a:pt x="567" y="218"/>
                  </a:lnTo>
                  <a:lnTo>
                    <a:pt x="567" y="219"/>
                  </a:lnTo>
                  <a:lnTo>
                    <a:pt x="567" y="220"/>
                  </a:lnTo>
                  <a:lnTo>
                    <a:pt x="566" y="222"/>
                  </a:lnTo>
                  <a:lnTo>
                    <a:pt x="565" y="223"/>
                  </a:lnTo>
                  <a:lnTo>
                    <a:pt x="565" y="224"/>
                  </a:lnTo>
                  <a:lnTo>
                    <a:pt x="564" y="225"/>
                  </a:lnTo>
                  <a:lnTo>
                    <a:pt x="564" y="226"/>
                  </a:lnTo>
                  <a:lnTo>
                    <a:pt x="563" y="227"/>
                  </a:lnTo>
                  <a:lnTo>
                    <a:pt x="562" y="228"/>
                  </a:lnTo>
                  <a:lnTo>
                    <a:pt x="562" y="230"/>
                  </a:lnTo>
                  <a:lnTo>
                    <a:pt x="560" y="232"/>
                  </a:lnTo>
                  <a:lnTo>
                    <a:pt x="562" y="235"/>
                  </a:lnTo>
                  <a:lnTo>
                    <a:pt x="564" y="238"/>
                  </a:lnTo>
                  <a:lnTo>
                    <a:pt x="566" y="240"/>
                  </a:lnTo>
                  <a:lnTo>
                    <a:pt x="573" y="244"/>
                  </a:lnTo>
                  <a:lnTo>
                    <a:pt x="574" y="245"/>
                  </a:lnTo>
                  <a:lnTo>
                    <a:pt x="577" y="250"/>
                  </a:lnTo>
                  <a:lnTo>
                    <a:pt x="580" y="252"/>
                  </a:lnTo>
                  <a:lnTo>
                    <a:pt x="582" y="253"/>
                  </a:lnTo>
                  <a:lnTo>
                    <a:pt x="579" y="256"/>
                  </a:lnTo>
                  <a:lnTo>
                    <a:pt x="576" y="256"/>
                  </a:lnTo>
                  <a:lnTo>
                    <a:pt x="575" y="258"/>
                  </a:lnTo>
                  <a:lnTo>
                    <a:pt x="575" y="261"/>
                  </a:lnTo>
                  <a:lnTo>
                    <a:pt x="575" y="263"/>
                  </a:lnTo>
                  <a:lnTo>
                    <a:pt x="568" y="265"/>
                  </a:lnTo>
                  <a:lnTo>
                    <a:pt x="566" y="265"/>
                  </a:lnTo>
                  <a:lnTo>
                    <a:pt x="565" y="266"/>
                  </a:lnTo>
                  <a:lnTo>
                    <a:pt x="564" y="267"/>
                  </a:lnTo>
                  <a:lnTo>
                    <a:pt x="563" y="269"/>
                  </a:lnTo>
                  <a:lnTo>
                    <a:pt x="562" y="269"/>
                  </a:lnTo>
                  <a:lnTo>
                    <a:pt x="559" y="268"/>
                  </a:lnTo>
                  <a:lnTo>
                    <a:pt x="556" y="263"/>
                  </a:lnTo>
                  <a:lnTo>
                    <a:pt x="554" y="260"/>
                  </a:lnTo>
                  <a:lnTo>
                    <a:pt x="545" y="255"/>
                  </a:lnTo>
                  <a:lnTo>
                    <a:pt x="542" y="256"/>
                  </a:lnTo>
                  <a:lnTo>
                    <a:pt x="534" y="256"/>
                  </a:lnTo>
                  <a:lnTo>
                    <a:pt x="534" y="257"/>
                  </a:lnTo>
                  <a:lnTo>
                    <a:pt x="533" y="256"/>
                  </a:lnTo>
                  <a:lnTo>
                    <a:pt x="531" y="256"/>
                  </a:lnTo>
                  <a:lnTo>
                    <a:pt x="529" y="255"/>
                  </a:lnTo>
                  <a:lnTo>
                    <a:pt x="528" y="255"/>
                  </a:lnTo>
                  <a:lnTo>
                    <a:pt x="527" y="255"/>
                  </a:lnTo>
                  <a:lnTo>
                    <a:pt x="524" y="255"/>
                  </a:lnTo>
                  <a:lnTo>
                    <a:pt x="523" y="255"/>
                  </a:lnTo>
                  <a:lnTo>
                    <a:pt x="522" y="252"/>
                  </a:lnTo>
                  <a:lnTo>
                    <a:pt x="521" y="252"/>
                  </a:lnTo>
                  <a:lnTo>
                    <a:pt x="520" y="252"/>
                  </a:lnTo>
                  <a:lnTo>
                    <a:pt x="519" y="251"/>
                  </a:lnTo>
                  <a:lnTo>
                    <a:pt x="518" y="253"/>
                  </a:lnTo>
                  <a:lnTo>
                    <a:pt x="516" y="255"/>
                  </a:lnTo>
                  <a:lnTo>
                    <a:pt x="514" y="253"/>
                  </a:lnTo>
                  <a:lnTo>
                    <a:pt x="512" y="253"/>
                  </a:lnTo>
                  <a:lnTo>
                    <a:pt x="511" y="255"/>
                  </a:lnTo>
                  <a:lnTo>
                    <a:pt x="511" y="258"/>
                  </a:lnTo>
                  <a:lnTo>
                    <a:pt x="510" y="260"/>
                  </a:lnTo>
                  <a:lnTo>
                    <a:pt x="507" y="260"/>
                  </a:lnTo>
                  <a:lnTo>
                    <a:pt x="499" y="263"/>
                  </a:lnTo>
                  <a:lnTo>
                    <a:pt x="494" y="265"/>
                  </a:lnTo>
                  <a:lnTo>
                    <a:pt x="493" y="265"/>
                  </a:lnTo>
                  <a:lnTo>
                    <a:pt x="488" y="267"/>
                  </a:lnTo>
                  <a:lnTo>
                    <a:pt x="485" y="267"/>
                  </a:lnTo>
                  <a:lnTo>
                    <a:pt x="484" y="267"/>
                  </a:lnTo>
                  <a:lnTo>
                    <a:pt x="480" y="270"/>
                  </a:lnTo>
                  <a:lnTo>
                    <a:pt x="479" y="270"/>
                  </a:lnTo>
                  <a:lnTo>
                    <a:pt x="478" y="270"/>
                  </a:lnTo>
                  <a:lnTo>
                    <a:pt x="477" y="269"/>
                  </a:lnTo>
                  <a:lnTo>
                    <a:pt x="476" y="270"/>
                  </a:lnTo>
                  <a:lnTo>
                    <a:pt x="475" y="272"/>
                  </a:lnTo>
                  <a:lnTo>
                    <a:pt x="473" y="272"/>
                  </a:lnTo>
                  <a:lnTo>
                    <a:pt x="473" y="270"/>
                  </a:lnTo>
                  <a:lnTo>
                    <a:pt x="472" y="269"/>
                  </a:lnTo>
                  <a:lnTo>
                    <a:pt x="471" y="269"/>
                  </a:lnTo>
                  <a:lnTo>
                    <a:pt x="470" y="268"/>
                  </a:lnTo>
                  <a:lnTo>
                    <a:pt x="467" y="269"/>
                  </a:lnTo>
                  <a:lnTo>
                    <a:pt x="465" y="269"/>
                  </a:lnTo>
                  <a:lnTo>
                    <a:pt x="465" y="267"/>
                  </a:lnTo>
                  <a:lnTo>
                    <a:pt x="467" y="265"/>
                  </a:lnTo>
                  <a:lnTo>
                    <a:pt x="468" y="264"/>
                  </a:lnTo>
                  <a:lnTo>
                    <a:pt x="470" y="264"/>
                  </a:lnTo>
                  <a:lnTo>
                    <a:pt x="472" y="263"/>
                  </a:lnTo>
                  <a:lnTo>
                    <a:pt x="473" y="263"/>
                  </a:lnTo>
                  <a:lnTo>
                    <a:pt x="475" y="261"/>
                  </a:lnTo>
                  <a:lnTo>
                    <a:pt x="476" y="260"/>
                  </a:lnTo>
                  <a:lnTo>
                    <a:pt x="477" y="258"/>
                  </a:lnTo>
                  <a:lnTo>
                    <a:pt x="477" y="255"/>
                  </a:lnTo>
                  <a:lnTo>
                    <a:pt x="477" y="253"/>
                  </a:lnTo>
                  <a:lnTo>
                    <a:pt x="477" y="251"/>
                  </a:lnTo>
                  <a:lnTo>
                    <a:pt x="475" y="251"/>
                  </a:lnTo>
                  <a:lnTo>
                    <a:pt x="471" y="251"/>
                  </a:lnTo>
                  <a:lnTo>
                    <a:pt x="465" y="250"/>
                  </a:lnTo>
                  <a:lnTo>
                    <a:pt x="458" y="247"/>
                  </a:lnTo>
                  <a:lnTo>
                    <a:pt x="454" y="247"/>
                  </a:lnTo>
                  <a:lnTo>
                    <a:pt x="450" y="249"/>
                  </a:lnTo>
                  <a:lnTo>
                    <a:pt x="447" y="249"/>
                  </a:lnTo>
                  <a:lnTo>
                    <a:pt x="446" y="248"/>
                  </a:lnTo>
                  <a:lnTo>
                    <a:pt x="445" y="248"/>
                  </a:lnTo>
                  <a:lnTo>
                    <a:pt x="443" y="248"/>
                  </a:lnTo>
                  <a:lnTo>
                    <a:pt x="442" y="249"/>
                  </a:lnTo>
                  <a:lnTo>
                    <a:pt x="441" y="249"/>
                  </a:lnTo>
                  <a:lnTo>
                    <a:pt x="437" y="253"/>
                  </a:lnTo>
                  <a:lnTo>
                    <a:pt x="436" y="253"/>
                  </a:lnTo>
                  <a:lnTo>
                    <a:pt x="434" y="253"/>
                  </a:lnTo>
                  <a:lnTo>
                    <a:pt x="430" y="256"/>
                  </a:lnTo>
                  <a:lnTo>
                    <a:pt x="429" y="257"/>
                  </a:lnTo>
                  <a:lnTo>
                    <a:pt x="428" y="259"/>
                  </a:lnTo>
                  <a:lnTo>
                    <a:pt x="427" y="261"/>
                  </a:lnTo>
                  <a:lnTo>
                    <a:pt x="426" y="263"/>
                  </a:lnTo>
                  <a:lnTo>
                    <a:pt x="420" y="263"/>
                  </a:lnTo>
                  <a:lnTo>
                    <a:pt x="416" y="266"/>
                  </a:lnTo>
                  <a:lnTo>
                    <a:pt x="413" y="268"/>
                  </a:lnTo>
                  <a:lnTo>
                    <a:pt x="412" y="268"/>
                  </a:lnTo>
                  <a:lnTo>
                    <a:pt x="409" y="269"/>
                  </a:lnTo>
                  <a:lnTo>
                    <a:pt x="405" y="270"/>
                  </a:lnTo>
                  <a:lnTo>
                    <a:pt x="403" y="274"/>
                  </a:lnTo>
                  <a:lnTo>
                    <a:pt x="400" y="281"/>
                  </a:lnTo>
                  <a:lnTo>
                    <a:pt x="396" y="286"/>
                  </a:lnTo>
                  <a:lnTo>
                    <a:pt x="396" y="287"/>
                  </a:lnTo>
                  <a:lnTo>
                    <a:pt x="395" y="289"/>
                  </a:lnTo>
                  <a:lnTo>
                    <a:pt x="384" y="291"/>
                  </a:lnTo>
                  <a:lnTo>
                    <a:pt x="382" y="292"/>
                  </a:lnTo>
                  <a:lnTo>
                    <a:pt x="377" y="291"/>
                  </a:lnTo>
                  <a:lnTo>
                    <a:pt x="374" y="291"/>
                  </a:lnTo>
                  <a:lnTo>
                    <a:pt x="366" y="294"/>
                  </a:lnTo>
                  <a:lnTo>
                    <a:pt x="362" y="297"/>
                  </a:lnTo>
                  <a:lnTo>
                    <a:pt x="362" y="298"/>
                  </a:lnTo>
                  <a:lnTo>
                    <a:pt x="361" y="299"/>
                  </a:lnTo>
                  <a:lnTo>
                    <a:pt x="360" y="300"/>
                  </a:lnTo>
                  <a:lnTo>
                    <a:pt x="358" y="301"/>
                  </a:lnTo>
                  <a:lnTo>
                    <a:pt x="356" y="303"/>
                  </a:lnTo>
                  <a:lnTo>
                    <a:pt x="334" y="319"/>
                  </a:lnTo>
                  <a:lnTo>
                    <a:pt x="332" y="320"/>
                  </a:lnTo>
                  <a:lnTo>
                    <a:pt x="327" y="322"/>
                  </a:lnTo>
                  <a:lnTo>
                    <a:pt x="324" y="322"/>
                  </a:lnTo>
                  <a:lnTo>
                    <a:pt x="321" y="320"/>
                  </a:lnTo>
                  <a:lnTo>
                    <a:pt x="317" y="319"/>
                  </a:lnTo>
                  <a:lnTo>
                    <a:pt x="315" y="316"/>
                  </a:lnTo>
                  <a:lnTo>
                    <a:pt x="314" y="315"/>
                  </a:lnTo>
                  <a:lnTo>
                    <a:pt x="314" y="312"/>
                  </a:lnTo>
                  <a:lnTo>
                    <a:pt x="313" y="311"/>
                  </a:lnTo>
                  <a:lnTo>
                    <a:pt x="313" y="307"/>
                  </a:lnTo>
                  <a:lnTo>
                    <a:pt x="312" y="305"/>
                  </a:lnTo>
                  <a:lnTo>
                    <a:pt x="307" y="298"/>
                  </a:lnTo>
                  <a:lnTo>
                    <a:pt x="307" y="297"/>
                  </a:lnTo>
                  <a:lnTo>
                    <a:pt x="306" y="294"/>
                  </a:lnTo>
                  <a:lnTo>
                    <a:pt x="306" y="291"/>
                  </a:lnTo>
                  <a:lnTo>
                    <a:pt x="306" y="290"/>
                  </a:lnTo>
                  <a:lnTo>
                    <a:pt x="305" y="287"/>
                  </a:lnTo>
                  <a:lnTo>
                    <a:pt x="305" y="286"/>
                  </a:lnTo>
                  <a:lnTo>
                    <a:pt x="305" y="285"/>
                  </a:lnTo>
                  <a:lnTo>
                    <a:pt x="305" y="280"/>
                  </a:lnTo>
                  <a:lnTo>
                    <a:pt x="305" y="276"/>
                  </a:lnTo>
                  <a:lnTo>
                    <a:pt x="306" y="274"/>
                  </a:lnTo>
                  <a:lnTo>
                    <a:pt x="306" y="272"/>
                  </a:lnTo>
                  <a:lnTo>
                    <a:pt x="308" y="266"/>
                  </a:lnTo>
                  <a:lnTo>
                    <a:pt x="308" y="264"/>
                  </a:lnTo>
                  <a:lnTo>
                    <a:pt x="309" y="263"/>
                  </a:lnTo>
                  <a:lnTo>
                    <a:pt x="309" y="260"/>
                  </a:lnTo>
                  <a:lnTo>
                    <a:pt x="309" y="257"/>
                  </a:lnTo>
                  <a:lnTo>
                    <a:pt x="308" y="253"/>
                  </a:lnTo>
                  <a:lnTo>
                    <a:pt x="308" y="252"/>
                  </a:lnTo>
                  <a:lnTo>
                    <a:pt x="309" y="250"/>
                  </a:lnTo>
                  <a:lnTo>
                    <a:pt x="310" y="245"/>
                  </a:lnTo>
                  <a:lnTo>
                    <a:pt x="309" y="239"/>
                  </a:lnTo>
                  <a:lnTo>
                    <a:pt x="309" y="234"/>
                  </a:lnTo>
                  <a:lnTo>
                    <a:pt x="310" y="232"/>
                  </a:lnTo>
                  <a:lnTo>
                    <a:pt x="312" y="232"/>
                  </a:lnTo>
                  <a:lnTo>
                    <a:pt x="312" y="231"/>
                  </a:lnTo>
                  <a:lnTo>
                    <a:pt x="312" y="227"/>
                  </a:lnTo>
                  <a:lnTo>
                    <a:pt x="313" y="225"/>
                  </a:lnTo>
                  <a:lnTo>
                    <a:pt x="313" y="224"/>
                  </a:lnTo>
                  <a:lnTo>
                    <a:pt x="313" y="223"/>
                  </a:lnTo>
                  <a:lnTo>
                    <a:pt x="312" y="220"/>
                  </a:lnTo>
                  <a:lnTo>
                    <a:pt x="313" y="218"/>
                  </a:lnTo>
                  <a:lnTo>
                    <a:pt x="315" y="216"/>
                  </a:lnTo>
                  <a:lnTo>
                    <a:pt x="316" y="215"/>
                  </a:lnTo>
                  <a:lnTo>
                    <a:pt x="316" y="213"/>
                  </a:lnTo>
                  <a:lnTo>
                    <a:pt x="316" y="211"/>
                  </a:lnTo>
                  <a:lnTo>
                    <a:pt x="316" y="209"/>
                  </a:lnTo>
                  <a:lnTo>
                    <a:pt x="316" y="208"/>
                  </a:lnTo>
                  <a:lnTo>
                    <a:pt x="316" y="207"/>
                  </a:lnTo>
                  <a:lnTo>
                    <a:pt x="314" y="205"/>
                  </a:lnTo>
                  <a:lnTo>
                    <a:pt x="312" y="202"/>
                  </a:lnTo>
                  <a:lnTo>
                    <a:pt x="309" y="202"/>
                  </a:lnTo>
                  <a:lnTo>
                    <a:pt x="300" y="206"/>
                  </a:lnTo>
                  <a:lnTo>
                    <a:pt x="299" y="207"/>
                  </a:lnTo>
                  <a:lnTo>
                    <a:pt x="298" y="208"/>
                  </a:lnTo>
                  <a:lnTo>
                    <a:pt x="296" y="207"/>
                  </a:lnTo>
                  <a:lnTo>
                    <a:pt x="293" y="205"/>
                  </a:lnTo>
                  <a:lnTo>
                    <a:pt x="292" y="205"/>
                  </a:lnTo>
                  <a:lnTo>
                    <a:pt x="291" y="205"/>
                  </a:lnTo>
                  <a:lnTo>
                    <a:pt x="291" y="203"/>
                  </a:lnTo>
                  <a:lnTo>
                    <a:pt x="291" y="202"/>
                  </a:lnTo>
                  <a:lnTo>
                    <a:pt x="292" y="200"/>
                  </a:lnTo>
                  <a:lnTo>
                    <a:pt x="292" y="198"/>
                  </a:lnTo>
                  <a:lnTo>
                    <a:pt x="295" y="193"/>
                  </a:lnTo>
                  <a:lnTo>
                    <a:pt x="296" y="190"/>
                  </a:lnTo>
                  <a:lnTo>
                    <a:pt x="297" y="186"/>
                  </a:lnTo>
                  <a:lnTo>
                    <a:pt x="298" y="184"/>
                  </a:lnTo>
                  <a:lnTo>
                    <a:pt x="299" y="180"/>
                  </a:lnTo>
                  <a:lnTo>
                    <a:pt x="299" y="177"/>
                  </a:lnTo>
                  <a:lnTo>
                    <a:pt x="299" y="174"/>
                  </a:lnTo>
                  <a:lnTo>
                    <a:pt x="297" y="171"/>
                  </a:lnTo>
                  <a:lnTo>
                    <a:pt x="295" y="169"/>
                  </a:lnTo>
                  <a:lnTo>
                    <a:pt x="288" y="166"/>
                  </a:lnTo>
                  <a:lnTo>
                    <a:pt x="283" y="161"/>
                  </a:lnTo>
                  <a:lnTo>
                    <a:pt x="281" y="159"/>
                  </a:lnTo>
                  <a:lnTo>
                    <a:pt x="279" y="158"/>
                  </a:lnTo>
                  <a:lnTo>
                    <a:pt x="278" y="158"/>
                  </a:lnTo>
                  <a:lnTo>
                    <a:pt x="277" y="158"/>
                  </a:lnTo>
                  <a:lnTo>
                    <a:pt x="275" y="158"/>
                  </a:lnTo>
                  <a:lnTo>
                    <a:pt x="274" y="157"/>
                  </a:lnTo>
                  <a:lnTo>
                    <a:pt x="274" y="156"/>
                  </a:lnTo>
                  <a:lnTo>
                    <a:pt x="273" y="155"/>
                  </a:lnTo>
                  <a:lnTo>
                    <a:pt x="273" y="153"/>
                  </a:lnTo>
                  <a:lnTo>
                    <a:pt x="272" y="153"/>
                  </a:lnTo>
                  <a:lnTo>
                    <a:pt x="271" y="152"/>
                  </a:lnTo>
                  <a:lnTo>
                    <a:pt x="270" y="152"/>
                  </a:lnTo>
                  <a:lnTo>
                    <a:pt x="269" y="152"/>
                  </a:lnTo>
                  <a:lnTo>
                    <a:pt x="267" y="153"/>
                  </a:lnTo>
                  <a:lnTo>
                    <a:pt x="269" y="156"/>
                  </a:lnTo>
                  <a:lnTo>
                    <a:pt x="267" y="156"/>
                  </a:lnTo>
                  <a:lnTo>
                    <a:pt x="265" y="156"/>
                  </a:lnTo>
                  <a:lnTo>
                    <a:pt x="263" y="155"/>
                  </a:lnTo>
                  <a:lnTo>
                    <a:pt x="262" y="155"/>
                  </a:lnTo>
                  <a:lnTo>
                    <a:pt x="261" y="156"/>
                  </a:lnTo>
                  <a:lnTo>
                    <a:pt x="260" y="156"/>
                  </a:lnTo>
                  <a:lnTo>
                    <a:pt x="258" y="155"/>
                  </a:lnTo>
                  <a:lnTo>
                    <a:pt x="256" y="155"/>
                  </a:lnTo>
                  <a:lnTo>
                    <a:pt x="254" y="156"/>
                  </a:lnTo>
                  <a:lnTo>
                    <a:pt x="253" y="158"/>
                  </a:lnTo>
                  <a:lnTo>
                    <a:pt x="248" y="158"/>
                  </a:lnTo>
                  <a:lnTo>
                    <a:pt x="247" y="159"/>
                  </a:lnTo>
                  <a:lnTo>
                    <a:pt x="248" y="160"/>
                  </a:lnTo>
                  <a:lnTo>
                    <a:pt x="248" y="161"/>
                  </a:lnTo>
                  <a:lnTo>
                    <a:pt x="246" y="164"/>
                  </a:lnTo>
                  <a:lnTo>
                    <a:pt x="245" y="164"/>
                  </a:lnTo>
                  <a:lnTo>
                    <a:pt x="243" y="164"/>
                  </a:lnTo>
                  <a:lnTo>
                    <a:pt x="243" y="165"/>
                  </a:lnTo>
                  <a:lnTo>
                    <a:pt x="243" y="166"/>
                  </a:lnTo>
                  <a:lnTo>
                    <a:pt x="243" y="167"/>
                  </a:lnTo>
                  <a:lnTo>
                    <a:pt x="243" y="168"/>
                  </a:lnTo>
                  <a:lnTo>
                    <a:pt x="241" y="172"/>
                  </a:lnTo>
                  <a:lnTo>
                    <a:pt x="240" y="172"/>
                  </a:lnTo>
                  <a:lnTo>
                    <a:pt x="239" y="172"/>
                  </a:lnTo>
                  <a:lnTo>
                    <a:pt x="238" y="173"/>
                  </a:lnTo>
                  <a:lnTo>
                    <a:pt x="238" y="175"/>
                  </a:lnTo>
                  <a:lnTo>
                    <a:pt x="236" y="180"/>
                  </a:lnTo>
                  <a:lnTo>
                    <a:pt x="234" y="184"/>
                  </a:lnTo>
                  <a:lnTo>
                    <a:pt x="232" y="186"/>
                  </a:lnTo>
                  <a:lnTo>
                    <a:pt x="229" y="188"/>
                  </a:lnTo>
                  <a:lnTo>
                    <a:pt x="229" y="189"/>
                  </a:lnTo>
                  <a:lnTo>
                    <a:pt x="226" y="192"/>
                  </a:lnTo>
                  <a:lnTo>
                    <a:pt x="222" y="197"/>
                  </a:lnTo>
                  <a:lnTo>
                    <a:pt x="221" y="197"/>
                  </a:lnTo>
                  <a:lnTo>
                    <a:pt x="220" y="198"/>
                  </a:lnTo>
                  <a:lnTo>
                    <a:pt x="219" y="198"/>
                  </a:lnTo>
                  <a:lnTo>
                    <a:pt x="219" y="199"/>
                  </a:lnTo>
                  <a:lnTo>
                    <a:pt x="218" y="199"/>
                  </a:lnTo>
                  <a:lnTo>
                    <a:pt x="218" y="200"/>
                  </a:lnTo>
                  <a:lnTo>
                    <a:pt x="217" y="200"/>
                  </a:lnTo>
                  <a:lnTo>
                    <a:pt x="217" y="201"/>
                  </a:lnTo>
                  <a:lnTo>
                    <a:pt x="217" y="202"/>
                  </a:lnTo>
                  <a:lnTo>
                    <a:pt x="218" y="203"/>
                  </a:lnTo>
                  <a:lnTo>
                    <a:pt x="215" y="203"/>
                  </a:lnTo>
                  <a:lnTo>
                    <a:pt x="214" y="205"/>
                  </a:lnTo>
                  <a:lnTo>
                    <a:pt x="212" y="203"/>
                  </a:lnTo>
                  <a:lnTo>
                    <a:pt x="211" y="202"/>
                  </a:lnTo>
                  <a:lnTo>
                    <a:pt x="210" y="205"/>
                  </a:lnTo>
                  <a:lnTo>
                    <a:pt x="210" y="208"/>
                  </a:lnTo>
                  <a:lnTo>
                    <a:pt x="211" y="210"/>
                  </a:lnTo>
                  <a:lnTo>
                    <a:pt x="212" y="213"/>
                  </a:lnTo>
                  <a:lnTo>
                    <a:pt x="213" y="213"/>
                  </a:lnTo>
                  <a:lnTo>
                    <a:pt x="215" y="214"/>
                  </a:lnTo>
                  <a:lnTo>
                    <a:pt x="217" y="215"/>
                  </a:lnTo>
                  <a:lnTo>
                    <a:pt x="217" y="216"/>
                  </a:lnTo>
                  <a:lnTo>
                    <a:pt x="217" y="217"/>
                  </a:lnTo>
                  <a:lnTo>
                    <a:pt x="218" y="218"/>
                  </a:lnTo>
                  <a:lnTo>
                    <a:pt x="219" y="218"/>
                  </a:lnTo>
                  <a:lnTo>
                    <a:pt x="218" y="219"/>
                  </a:lnTo>
                  <a:lnTo>
                    <a:pt x="218" y="222"/>
                  </a:lnTo>
                  <a:lnTo>
                    <a:pt x="219" y="224"/>
                  </a:lnTo>
                  <a:lnTo>
                    <a:pt x="219" y="225"/>
                  </a:lnTo>
                  <a:lnTo>
                    <a:pt x="219" y="226"/>
                  </a:lnTo>
                  <a:lnTo>
                    <a:pt x="219" y="227"/>
                  </a:lnTo>
                  <a:lnTo>
                    <a:pt x="219" y="228"/>
                  </a:lnTo>
                  <a:lnTo>
                    <a:pt x="218" y="230"/>
                  </a:lnTo>
                  <a:lnTo>
                    <a:pt x="217" y="230"/>
                  </a:lnTo>
                  <a:lnTo>
                    <a:pt x="217" y="231"/>
                  </a:lnTo>
                  <a:lnTo>
                    <a:pt x="217" y="232"/>
                  </a:lnTo>
                  <a:lnTo>
                    <a:pt x="217" y="233"/>
                  </a:lnTo>
                  <a:lnTo>
                    <a:pt x="215" y="233"/>
                  </a:lnTo>
                  <a:lnTo>
                    <a:pt x="214" y="233"/>
                  </a:lnTo>
                  <a:lnTo>
                    <a:pt x="213" y="236"/>
                  </a:lnTo>
                  <a:lnTo>
                    <a:pt x="213" y="238"/>
                  </a:lnTo>
                  <a:lnTo>
                    <a:pt x="212" y="238"/>
                  </a:lnTo>
                  <a:lnTo>
                    <a:pt x="210" y="241"/>
                  </a:lnTo>
                  <a:lnTo>
                    <a:pt x="207" y="242"/>
                  </a:lnTo>
                  <a:lnTo>
                    <a:pt x="205" y="241"/>
                  </a:lnTo>
                  <a:lnTo>
                    <a:pt x="203" y="240"/>
                  </a:lnTo>
                  <a:lnTo>
                    <a:pt x="201" y="240"/>
                  </a:lnTo>
                  <a:lnTo>
                    <a:pt x="202" y="241"/>
                  </a:lnTo>
                  <a:lnTo>
                    <a:pt x="200" y="240"/>
                  </a:lnTo>
                  <a:lnTo>
                    <a:pt x="198" y="240"/>
                  </a:lnTo>
                  <a:lnTo>
                    <a:pt x="197" y="240"/>
                  </a:lnTo>
                  <a:lnTo>
                    <a:pt x="197" y="239"/>
                  </a:lnTo>
                  <a:lnTo>
                    <a:pt x="196" y="238"/>
                  </a:lnTo>
                  <a:lnTo>
                    <a:pt x="195" y="238"/>
                  </a:lnTo>
                  <a:lnTo>
                    <a:pt x="194" y="236"/>
                  </a:lnTo>
                  <a:lnTo>
                    <a:pt x="193" y="234"/>
                  </a:lnTo>
                  <a:lnTo>
                    <a:pt x="192" y="233"/>
                  </a:lnTo>
                  <a:lnTo>
                    <a:pt x="191" y="233"/>
                  </a:lnTo>
                  <a:lnTo>
                    <a:pt x="187" y="235"/>
                  </a:lnTo>
                  <a:lnTo>
                    <a:pt x="185" y="235"/>
                  </a:lnTo>
                  <a:lnTo>
                    <a:pt x="185" y="236"/>
                  </a:lnTo>
                  <a:lnTo>
                    <a:pt x="184" y="236"/>
                  </a:lnTo>
                  <a:lnTo>
                    <a:pt x="183" y="236"/>
                  </a:lnTo>
                  <a:lnTo>
                    <a:pt x="181" y="236"/>
                  </a:lnTo>
                  <a:lnTo>
                    <a:pt x="180" y="235"/>
                  </a:lnTo>
                  <a:lnTo>
                    <a:pt x="179" y="235"/>
                  </a:lnTo>
                  <a:lnTo>
                    <a:pt x="178" y="235"/>
                  </a:lnTo>
                  <a:lnTo>
                    <a:pt x="175" y="238"/>
                  </a:lnTo>
                  <a:lnTo>
                    <a:pt x="172" y="238"/>
                  </a:lnTo>
                  <a:lnTo>
                    <a:pt x="162" y="236"/>
                  </a:lnTo>
                  <a:lnTo>
                    <a:pt x="161" y="238"/>
                  </a:lnTo>
                  <a:lnTo>
                    <a:pt x="160" y="241"/>
                  </a:lnTo>
                  <a:lnTo>
                    <a:pt x="159" y="243"/>
                  </a:lnTo>
                  <a:lnTo>
                    <a:pt x="155" y="245"/>
                  </a:lnTo>
                  <a:lnTo>
                    <a:pt x="154" y="245"/>
                  </a:lnTo>
                  <a:lnTo>
                    <a:pt x="154" y="247"/>
                  </a:lnTo>
                  <a:lnTo>
                    <a:pt x="153" y="248"/>
                  </a:lnTo>
                  <a:lnTo>
                    <a:pt x="152" y="249"/>
                  </a:lnTo>
                  <a:lnTo>
                    <a:pt x="152" y="250"/>
                  </a:lnTo>
                  <a:lnTo>
                    <a:pt x="151" y="252"/>
                  </a:lnTo>
                  <a:lnTo>
                    <a:pt x="151" y="256"/>
                  </a:lnTo>
                  <a:lnTo>
                    <a:pt x="152" y="256"/>
                  </a:lnTo>
                  <a:lnTo>
                    <a:pt x="152" y="257"/>
                  </a:lnTo>
                  <a:lnTo>
                    <a:pt x="152" y="258"/>
                  </a:lnTo>
                  <a:lnTo>
                    <a:pt x="152" y="259"/>
                  </a:lnTo>
                  <a:lnTo>
                    <a:pt x="152" y="260"/>
                  </a:lnTo>
                  <a:lnTo>
                    <a:pt x="153" y="261"/>
                  </a:lnTo>
                  <a:lnTo>
                    <a:pt x="153" y="263"/>
                  </a:lnTo>
                  <a:lnTo>
                    <a:pt x="154" y="266"/>
                  </a:lnTo>
                  <a:lnTo>
                    <a:pt x="154" y="268"/>
                  </a:lnTo>
                  <a:lnTo>
                    <a:pt x="155" y="269"/>
                  </a:lnTo>
                  <a:lnTo>
                    <a:pt x="157" y="269"/>
                  </a:lnTo>
                  <a:lnTo>
                    <a:pt x="157" y="270"/>
                  </a:lnTo>
                  <a:lnTo>
                    <a:pt x="153" y="275"/>
                  </a:lnTo>
                  <a:lnTo>
                    <a:pt x="152" y="276"/>
                  </a:lnTo>
                  <a:lnTo>
                    <a:pt x="150" y="278"/>
                  </a:lnTo>
                  <a:lnTo>
                    <a:pt x="149" y="280"/>
                  </a:lnTo>
                  <a:lnTo>
                    <a:pt x="148" y="281"/>
                  </a:lnTo>
                  <a:lnTo>
                    <a:pt x="146" y="281"/>
                  </a:lnTo>
                  <a:lnTo>
                    <a:pt x="144" y="281"/>
                  </a:lnTo>
                  <a:lnTo>
                    <a:pt x="143" y="282"/>
                  </a:lnTo>
                  <a:lnTo>
                    <a:pt x="142" y="282"/>
                  </a:lnTo>
                  <a:lnTo>
                    <a:pt x="135" y="277"/>
                  </a:lnTo>
                  <a:lnTo>
                    <a:pt x="134" y="277"/>
                  </a:lnTo>
                  <a:lnTo>
                    <a:pt x="133" y="276"/>
                  </a:lnTo>
                  <a:lnTo>
                    <a:pt x="132" y="275"/>
                  </a:lnTo>
                  <a:lnTo>
                    <a:pt x="131" y="272"/>
                  </a:lnTo>
                  <a:lnTo>
                    <a:pt x="129" y="270"/>
                  </a:lnTo>
                  <a:lnTo>
                    <a:pt x="127" y="269"/>
                  </a:lnTo>
                  <a:lnTo>
                    <a:pt x="126" y="268"/>
                  </a:lnTo>
                  <a:lnTo>
                    <a:pt x="125" y="265"/>
                  </a:lnTo>
                  <a:lnTo>
                    <a:pt x="124" y="263"/>
                  </a:lnTo>
                  <a:lnTo>
                    <a:pt x="123" y="261"/>
                  </a:lnTo>
                  <a:lnTo>
                    <a:pt x="120" y="260"/>
                  </a:lnTo>
                  <a:lnTo>
                    <a:pt x="116" y="260"/>
                  </a:lnTo>
                  <a:lnTo>
                    <a:pt x="115" y="260"/>
                  </a:lnTo>
                  <a:lnTo>
                    <a:pt x="115" y="261"/>
                  </a:lnTo>
                  <a:lnTo>
                    <a:pt x="116" y="261"/>
                  </a:lnTo>
                  <a:lnTo>
                    <a:pt x="117" y="263"/>
                  </a:lnTo>
                  <a:lnTo>
                    <a:pt x="117" y="264"/>
                  </a:lnTo>
                  <a:lnTo>
                    <a:pt x="118" y="265"/>
                  </a:lnTo>
                  <a:lnTo>
                    <a:pt x="117" y="265"/>
                  </a:lnTo>
                  <a:lnTo>
                    <a:pt x="116" y="266"/>
                  </a:lnTo>
                  <a:lnTo>
                    <a:pt x="115" y="265"/>
                  </a:lnTo>
                  <a:lnTo>
                    <a:pt x="115" y="264"/>
                  </a:lnTo>
                  <a:lnTo>
                    <a:pt x="114" y="263"/>
                  </a:lnTo>
                  <a:lnTo>
                    <a:pt x="112" y="261"/>
                  </a:lnTo>
                  <a:lnTo>
                    <a:pt x="111" y="260"/>
                  </a:lnTo>
                  <a:lnTo>
                    <a:pt x="109" y="261"/>
                  </a:lnTo>
                  <a:lnTo>
                    <a:pt x="109" y="263"/>
                  </a:lnTo>
                  <a:lnTo>
                    <a:pt x="110" y="265"/>
                  </a:lnTo>
                  <a:lnTo>
                    <a:pt x="110" y="267"/>
                  </a:lnTo>
                  <a:lnTo>
                    <a:pt x="110" y="268"/>
                  </a:lnTo>
                  <a:lnTo>
                    <a:pt x="109" y="268"/>
                  </a:lnTo>
                  <a:lnTo>
                    <a:pt x="107" y="266"/>
                  </a:lnTo>
                  <a:lnTo>
                    <a:pt x="106" y="266"/>
                  </a:lnTo>
                  <a:lnTo>
                    <a:pt x="105" y="266"/>
                  </a:lnTo>
                  <a:lnTo>
                    <a:pt x="103" y="266"/>
                  </a:lnTo>
                  <a:lnTo>
                    <a:pt x="100" y="265"/>
                  </a:lnTo>
                  <a:lnTo>
                    <a:pt x="99" y="266"/>
                  </a:lnTo>
                  <a:lnTo>
                    <a:pt x="98" y="266"/>
                  </a:lnTo>
                  <a:lnTo>
                    <a:pt x="99" y="267"/>
                  </a:lnTo>
                  <a:lnTo>
                    <a:pt x="99" y="268"/>
                  </a:lnTo>
                  <a:lnTo>
                    <a:pt x="98" y="268"/>
                  </a:lnTo>
                  <a:lnTo>
                    <a:pt x="97" y="270"/>
                  </a:lnTo>
                  <a:lnTo>
                    <a:pt x="95" y="272"/>
                  </a:lnTo>
                  <a:lnTo>
                    <a:pt x="95" y="273"/>
                  </a:lnTo>
                  <a:lnTo>
                    <a:pt x="94" y="273"/>
                  </a:lnTo>
                  <a:lnTo>
                    <a:pt x="92" y="273"/>
                  </a:lnTo>
                  <a:lnTo>
                    <a:pt x="90" y="274"/>
                  </a:lnTo>
                  <a:lnTo>
                    <a:pt x="89" y="276"/>
                  </a:lnTo>
                  <a:lnTo>
                    <a:pt x="88" y="276"/>
                  </a:lnTo>
                  <a:lnTo>
                    <a:pt x="84" y="277"/>
                  </a:lnTo>
                  <a:lnTo>
                    <a:pt x="79" y="277"/>
                  </a:lnTo>
                  <a:lnTo>
                    <a:pt x="80" y="280"/>
                  </a:lnTo>
                  <a:lnTo>
                    <a:pt x="80" y="281"/>
                  </a:lnTo>
                  <a:lnTo>
                    <a:pt x="79" y="282"/>
                  </a:lnTo>
                  <a:lnTo>
                    <a:pt x="76" y="282"/>
                  </a:lnTo>
                  <a:lnTo>
                    <a:pt x="75" y="282"/>
                  </a:lnTo>
                  <a:lnTo>
                    <a:pt x="73" y="281"/>
                  </a:lnTo>
                  <a:lnTo>
                    <a:pt x="72" y="281"/>
                  </a:lnTo>
                  <a:lnTo>
                    <a:pt x="71" y="282"/>
                  </a:lnTo>
                  <a:lnTo>
                    <a:pt x="69" y="283"/>
                  </a:lnTo>
                  <a:lnTo>
                    <a:pt x="69" y="285"/>
                  </a:lnTo>
                  <a:lnTo>
                    <a:pt x="71" y="289"/>
                  </a:lnTo>
                  <a:lnTo>
                    <a:pt x="69" y="291"/>
                  </a:lnTo>
                  <a:lnTo>
                    <a:pt x="68" y="291"/>
                  </a:lnTo>
                  <a:lnTo>
                    <a:pt x="65" y="290"/>
                  </a:lnTo>
                  <a:lnTo>
                    <a:pt x="63" y="290"/>
                  </a:lnTo>
                  <a:lnTo>
                    <a:pt x="62" y="291"/>
                  </a:lnTo>
                  <a:lnTo>
                    <a:pt x="60" y="292"/>
                  </a:lnTo>
                  <a:lnTo>
                    <a:pt x="59" y="293"/>
                  </a:lnTo>
                  <a:lnTo>
                    <a:pt x="58" y="293"/>
                  </a:lnTo>
                  <a:lnTo>
                    <a:pt x="54" y="298"/>
                  </a:lnTo>
                  <a:lnTo>
                    <a:pt x="52" y="298"/>
                  </a:lnTo>
                  <a:lnTo>
                    <a:pt x="51" y="299"/>
                  </a:lnTo>
                  <a:lnTo>
                    <a:pt x="50" y="299"/>
                  </a:lnTo>
                  <a:lnTo>
                    <a:pt x="50" y="298"/>
                  </a:lnTo>
                  <a:lnTo>
                    <a:pt x="49" y="298"/>
                  </a:lnTo>
                  <a:lnTo>
                    <a:pt x="49" y="297"/>
                  </a:lnTo>
                  <a:lnTo>
                    <a:pt x="49" y="295"/>
                  </a:lnTo>
                  <a:lnTo>
                    <a:pt x="46" y="292"/>
                  </a:lnTo>
                  <a:lnTo>
                    <a:pt x="43" y="291"/>
                  </a:lnTo>
                  <a:lnTo>
                    <a:pt x="43" y="290"/>
                  </a:lnTo>
                  <a:lnTo>
                    <a:pt x="42" y="289"/>
                  </a:lnTo>
                  <a:lnTo>
                    <a:pt x="41" y="286"/>
                  </a:lnTo>
                  <a:lnTo>
                    <a:pt x="40" y="285"/>
                  </a:lnTo>
                  <a:lnTo>
                    <a:pt x="37" y="284"/>
                  </a:lnTo>
                  <a:lnTo>
                    <a:pt x="34" y="284"/>
                  </a:lnTo>
                  <a:lnTo>
                    <a:pt x="33" y="283"/>
                  </a:lnTo>
                  <a:lnTo>
                    <a:pt x="32" y="281"/>
                  </a:lnTo>
                  <a:lnTo>
                    <a:pt x="32" y="280"/>
                  </a:lnTo>
                  <a:lnTo>
                    <a:pt x="33" y="274"/>
                  </a:lnTo>
                  <a:lnTo>
                    <a:pt x="33" y="273"/>
                  </a:lnTo>
                  <a:lnTo>
                    <a:pt x="34" y="269"/>
                  </a:lnTo>
                  <a:lnTo>
                    <a:pt x="36" y="266"/>
                  </a:lnTo>
                  <a:lnTo>
                    <a:pt x="36" y="263"/>
                  </a:lnTo>
                  <a:lnTo>
                    <a:pt x="36" y="259"/>
                  </a:lnTo>
                  <a:lnTo>
                    <a:pt x="34" y="251"/>
                  </a:lnTo>
                  <a:lnTo>
                    <a:pt x="34" y="248"/>
                  </a:lnTo>
                  <a:lnTo>
                    <a:pt x="37" y="242"/>
                  </a:lnTo>
                  <a:lnTo>
                    <a:pt x="40" y="236"/>
                  </a:lnTo>
                  <a:lnTo>
                    <a:pt x="43" y="232"/>
                  </a:lnTo>
                  <a:lnTo>
                    <a:pt x="47" y="227"/>
                  </a:lnTo>
                  <a:lnTo>
                    <a:pt x="52" y="220"/>
                  </a:lnTo>
                  <a:lnTo>
                    <a:pt x="55" y="216"/>
                  </a:lnTo>
                  <a:lnTo>
                    <a:pt x="58" y="206"/>
                  </a:lnTo>
                  <a:lnTo>
                    <a:pt x="59" y="205"/>
                  </a:lnTo>
                  <a:lnTo>
                    <a:pt x="62" y="203"/>
                  </a:lnTo>
                  <a:lnTo>
                    <a:pt x="65" y="203"/>
                  </a:lnTo>
                  <a:lnTo>
                    <a:pt x="66" y="203"/>
                  </a:lnTo>
                  <a:lnTo>
                    <a:pt x="67" y="202"/>
                  </a:lnTo>
                  <a:lnTo>
                    <a:pt x="68" y="201"/>
                  </a:lnTo>
                  <a:lnTo>
                    <a:pt x="68" y="200"/>
                  </a:lnTo>
                  <a:lnTo>
                    <a:pt x="69" y="198"/>
                  </a:lnTo>
                  <a:lnTo>
                    <a:pt x="69" y="197"/>
                  </a:lnTo>
                  <a:lnTo>
                    <a:pt x="73" y="192"/>
                  </a:lnTo>
                  <a:lnTo>
                    <a:pt x="75" y="186"/>
                  </a:lnTo>
                  <a:lnTo>
                    <a:pt x="76" y="181"/>
                  </a:lnTo>
                  <a:lnTo>
                    <a:pt x="75" y="177"/>
                  </a:lnTo>
                  <a:lnTo>
                    <a:pt x="74" y="174"/>
                  </a:lnTo>
                  <a:lnTo>
                    <a:pt x="68" y="169"/>
                  </a:lnTo>
                  <a:lnTo>
                    <a:pt x="64" y="167"/>
                  </a:lnTo>
                  <a:lnTo>
                    <a:pt x="63" y="166"/>
                  </a:lnTo>
                  <a:lnTo>
                    <a:pt x="60" y="160"/>
                  </a:lnTo>
                  <a:lnTo>
                    <a:pt x="57" y="158"/>
                  </a:lnTo>
                  <a:lnTo>
                    <a:pt x="56" y="156"/>
                  </a:lnTo>
                  <a:lnTo>
                    <a:pt x="56" y="155"/>
                  </a:lnTo>
                  <a:lnTo>
                    <a:pt x="56" y="152"/>
                  </a:lnTo>
                  <a:lnTo>
                    <a:pt x="56" y="150"/>
                  </a:lnTo>
                  <a:lnTo>
                    <a:pt x="54" y="148"/>
                  </a:lnTo>
                  <a:lnTo>
                    <a:pt x="54" y="147"/>
                  </a:lnTo>
                  <a:lnTo>
                    <a:pt x="52" y="144"/>
                  </a:lnTo>
                  <a:lnTo>
                    <a:pt x="54" y="139"/>
                  </a:lnTo>
                  <a:lnTo>
                    <a:pt x="52" y="136"/>
                  </a:lnTo>
                  <a:lnTo>
                    <a:pt x="52" y="133"/>
                  </a:lnTo>
                  <a:lnTo>
                    <a:pt x="51" y="132"/>
                  </a:lnTo>
                  <a:lnTo>
                    <a:pt x="52" y="130"/>
                  </a:lnTo>
                  <a:lnTo>
                    <a:pt x="55" y="128"/>
                  </a:lnTo>
                  <a:lnTo>
                    <a:pt x="55" y="127"/>
                  </a:lnTo>
                  <a:lnTo>
                    <a:pt x="55" y="126"/>
                  </a:lnTo>
                  <a:lnTo>
                    <a:pt x="54" y="125"/>
                  </a:lnTo>
                  <a:lnTo>
                    <a:pt x="54" y="124"/>
                  </a:lnTo>
                  <a:lnTo>
                    <a:pt x="54" y="123"/>
                  </a:lnTo>
                  <a:lnTo>
                    <a:pt x="55" y="122"/>
                  </a:lnTo>
                  <a:lnTo>
                    <a:pt x="56" y="122"/>
                  </a:lnTo>
                  <a:lnTo>
                    <a:pt x="58" y="122"/>
                  </a:lnTo>
                  <a:lnTo>
                    <a:pt x="59" y="121"/>
                  </a:lnTo>
                  <a:lnTo>
                    <a:pt x="60" y="119"/>
                  </a:lnTo>
                  <a:lnTo>
                    <a:pt x="62" y="118"/>
                  </a:lnTo>
                  <a:lnTo>
                    <a:pt x="62" y="117"/>
                  </a:lnTo>
                  <a:lnTo>
                    <a:pt x="62" y="115"/>
                  </a:lnTo>
                  <a:lnTo>
                    <a:pt x="62" y="113"/>
                  </a:lnTo>
                  <a:lnTo>
                    <a:pt x="60" y="111"/>
                  </a:lnTo>
                  <a:lnTo>
                    <a:pt x="59" y="109"/>
                  </a:lnTo>
                  <a:lnTo>
                    <a:pt x="57" y="103"/>
                  </a:lnTo>
                  <a:lnTo>
                    <a:pt x="56" y="102"/>
                  </a:lnTo>
                  <a:lnTo>
                    <a:pt x="55" y="102"/>
                  </a:lnTo>
                  <a:lnTo>
                    <a:pt x="54" y="102"/>
                  </a:lnTo>
                  <a:lnTo>
                    <a:pt x="52" y="102"/>
                  </a:lnTo>
                  <a:lnTo>
                    <a:pt x="51" y="103"/>
                  </a:lnTo>
                  <a:lnTo>
                    <a:pt x="50" y="103"/>
                  </a:lnTo>
                  <a:lnTo>
                    <a:pt x="49" y="103"/>
                  </a:lnTo>
                  <a:lnTo>
                    <a:pt x="48" y="102"/>
                  </a:lnTo>
                  <a:lnTo>
                    <a:pt x="47" y="101"/>
                  </a:lnTo>
                  <a:lnTo>
                    <a:pt x="46" y="101"/>
                  </a:lnTo>
                  <a:lnTo>
                    <a:pt x="45" y="102"/>
                  </a:lnTo>
                  <a:lnTo>
                    <a:pt x="43" y="102"/>
                  </a:lnTo>
                  <a:lnTo>
                    <a:pt x="38" y="105"/>
                  </a:lnTo>
                  <a:lnTo>
                    <a:pt x="36" y="105"/>
                  </a:lnTo>
                  <a:lnTo>
                    <a:pt x="26" y="102"/>
                  </a:lnTo>
                  <a:lnTo>
                    <a:pt x="24" y="101"/>
                  </a:lnTo>
                  <a:lnTo>
                    <a:pt x="24" y="99"/>
                  </a:lnTo>
                  <a:lnTo>
                    <a:pt x="25" y="92"/>
                  </a:lnTo>
                  <a:lnTo>
                    <a:pt x="25" y="90"/>
                  </a:lnTo>
                  <a:lnTo>
                    <a:pt x="24" y="89"/>
                  </a:lnTo>
                  <a:lnTo>
                    <a:pt x="23" y="90"/>
                  </a:lnTo>
                  <a:lnTo>
                    <a:pt x="22" y="89"/>
                  </a:lnTo>
                  <a:lnTo>
                    <a:pt x="21" y="88"/>
                  </a:lnTo>
                  <a:lnTo>
                    <a:pt x="17" y="86"/>
                  </a:lnTo>
                  <a:lnTo>
                    <a:pt x="12" y="86"/>
                  </a:lnTo>
                  <a:lnTo>
                    <a:pt x="3" y="83"/>
                  </a:lnTo>
                  <a:lnTo>
                    <a:pt x="0" y="81"/>
                  </a:lnTo>
                  <a:lnTo>
                    <a:pt x="0" y="77"/>
                  </a:lnTo>
                  <a:lnTo>
                    <a:pt x="0" y="75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3" y="74"/>
                  </a:lnTo>
                  <a:lnTo>
                    <a:pt x="4" y="74"/>
                  </a:lnTo>
                  <a:lnTo>
                    <a:pt x="4" y="71"/>
                  </a:lnTo>
                  <a:lnTo>
                    <a:pt x="5" y="67"/>
                  </a:lnTo>
                  <a:lnTo>
                    <a:pt x="5" y="64"/>
                  </a:lnTo>
                  <a:lnTo>
                    <a:pt x="5" y="59"/>
                  </a:lnTo>
                  <a:lnTo>
                    <a:pt x="6" y="56"/>
                  </a:lnTo>
                  <a:lnTo>
                    <a:pt x="7" y="55"/>
                  </a:lnTo>
                  <a:lnTo>
                    <a:pt x="8" y="55"/>
                  </a:lnTo>
                  <a:lnTo>
                    <a:pt x="11" y="55"/>
                  </a:lnTo>
                  <a:lnTo>
                    <a:pt x="12" y="55"/>
                  </a:lnTo>
                  <a:lnTo>
                    <a:pt x="11" y="50"/>
                  </a:lnTo>
                  <a:lnTo>
                    <a:pt x="13" y="49"/>
                  </a:lnTo>
                  <a:lnTo>
                    <a:pt x="19" y="48"/>
                  </a:lnTo>
                  <a:lnTo>
                    <a:pt x="25" y="42"/>
                  </a:lnTo>
                  <a:lnTo>
                    <a:pt x="28" y="42"/>
                  </a:lnTo>
                  <a:lnTo>
                    <a:pt x="31" y="42"/>
                  </a:lnTo>
                  <a:lnTo>
                    <a:pt x="57" y="49"/>
                  </a:lnTo>
                  <a:lnTo>
                    <a:pt x="68" y="49"/>
                  </a:lnTo>
                  <a:lnTo>
                    <a:pt x="74" y="51"/>
                  </a:lnTo>
                  <a:lnTo>
                    <a:pt x="77" y="51"/>
                  </a:lnTo>
                  <a:lnTo>
                    <a:pt x="82" y="51"/>
                  </a:lnTo>
                  <a:lnTo>
                    <a:pt x="86" y="50"/>
                  </a:lnTo>
                  <a:lnTo>
                    <a:pt x="88" y="49"/>
                  </a:lnTo>
                  <a:lnTo>
                    <a:pt x="86" y="48"/>
                  </a:lnTo>
                  <a:lnTo>
                    <a:pt x="86" y="47"/>
                  </a:lnTo>
                  <a:lnTo>
                    <a:pt x="88" y="46"/>
                  </a:lnTo>
                  <a:lnTo>
                    <a:pt x="91" y="43"/>
                  </a:lnTo>
                  <a:lnTo>
                    <a:pt x="93" y="42"/>
                  </a:lnTo>
                  <a:lnTo>
                    <a:pt x="93" y="40"/>
                  </a:lnTo>
                  <a:lnTo>
                    <a:pt x="94" y="38"/>
                  </a:lnTo>
                  <a:lnTo>
                    <a:pt x="94" y="22"/>
                  </a:lnTo>
                  <a:lnTo>
                    <a:pt x="95" y="19"/>
                  </a:lnTo>
                  <a:lnTo>
                    <a:pt x="97" y="19"/>
                  </a:lnTo>
                  <a:lnTo>
                    <a:pt x="98" y="21"/>
                  </a:lnTo>
                  <a:lnTo>
                    <a:pt x="100" y="18"/>
                  </a:lnTo>
                  <a:lnTo>
                    <a:pt x="101" y="19"/>
                  </a:lnTo>
                  <a:lnTo>
                    <a:pt x="103" y="22"/>
                  </a:lnTo>
                  <a:lnTo>
                    <a:pt x="105" y="23"/>
                  </a:lnTo>
                  <a:lnTo>
                    <a:pt x="105" y="22"/>
                  </a:lnTo>
                  <a:lnTo>
                    <a:pt x="105" y="21"/>
                  </a:lnTo>
                  <a:lnTo>
                    <a:pt x="106" y="19"/>
                  </a:lnTo>
                  <a:lnTo>
                    <a:pt x="106" y="18"/>
                  </a:lnTo>
                  <a:lnTo>
                    <a:pt x="107" y="18"/>
                  </a:lnTo>
                  <a:lnTo>
                    <a:pt x="108" y="17"/>
                  </a:lnTo>
                  <a:lnTo>
                    <a:pt x="108" y="15"/>
                  </a:lnTo>
                  <a:lnTo>
                    <a:pt x="106" y="12"/>
                  </a:lnTo>
                  <a:lnTo>
                    <a:pt x="106" y="9"/>
                  </a:lnTo>
                  <a:lnTo>
                    <a:pt x="105" y="8"/>
                  </a:lnTo>
                  <a:lnTo>
                    <a:pt x="106" y="7"/>
                  </a:lnTo>
                  <a:lnTo>
                    <a:pt x="107" y="8"/>
                  </a:lnTo>
                  <a:lnTo>
                    <a:pt x="109" y="12"/>
                  </a:lnTo>
                  <a:lnTo>
                    <a:pt x="110" y="16"/>
                  </a:lnTo>
                  <a:lnTo>
                    <a:pt x="111" y="18"/>
                  </a:lnTo>
                  <a:lnTo>
                    <a:pt x="115" y="17"/>
                  </a:lnTo>
                  <a:lnTo>
                    <a:pt x="115" y="15"/>
                  </a:lnTo>
                  <a:lnTo>
                    <a:pt x="108" y="6"/>
                  </a:lnTo>
                  <a:lnTo>
                    <a:pt x="108" y="5"/>
                  </a:lnTo>
                  <a:lnTo>
                    <a:pt x="107" y="4"/>
                  </a:lnTo>
                  <a:lnTo>
                    <a:pt x="108" y="1"/>
                  </a:lnTo>
                  <a:lnTo>
                    <a:pt x="107" y="1"/>
                  </a:lnTo>
                  <a:lnTo>
                    <a:pt x="106" y="0"/>
                  </a:lnTo>
                  <a:lnTo>
                    <a:pt x="109" y="0"/>
                  </a:lnTo>
                  <a:lnTo>
                    <a:pt x="109" y="1"/>
                  </a:lnTo>
                  <a:lnTo>
                    <a:pt x="110" y="1"/>
                  </a:lnTo>
                  <a:lnTo>
                    <a:pt x="111" y="0"/>
                  </a:lnTo>
                  <a:lnTo>
                    <a:pt x="159" y="0"/>
                  </a:lnTo>
                  <a:close/>
                  <a:moveTo>
                    <a:pt x="234" y="14"/>
                  </a:moveTo>
                  <a:lnTo>
                    <a:pt x="234" y="15"/>
                  </a:lnTo>
                  <a:lnTo>
                    <a:pt x="231" y="14"/>
                  </a:lnTo>
                  <a:lnTo>
                    <a:pt x="231" y="13"/>
                  </a:lnTo>
                  <a:lnTo>
                    <a:pt x="231" y="12"/>
                  </a:lnTo>
                  <a:lnTo>
                    <a:pt x="232" y="9"/>
                  </a:lnTo>
                  <a:lnTo>
                    <a:pt x="234" y="8"/>
                  </a:lnTo>
                  <a:lnTo>
                    <a:pt x="235" y="7"/>
                  </a:lnTo>
                  <a:lnTo>
                    <a:pt x="236" y="7"/>
                  </a:lnTo>
                  <a:lnTo>
                    <a:pt x="237" y="6"/>
                  </a:lnTo>
                  <a:lnTo>
                    <a:pt x="238" y="4"/>
                  </a:lnTo>
                  <a:lnTo>
                    <a:pt x="237" y="2"/>
                  </a:lnTo>
                  <a:lnTo>
                    <a:pt x="235" y="0"/>
                  </a:lnTo>
                  <a:lnTo>
                    <a:pt x="234" y="0"/>
                  </a:lnTo>
                  <a:lnTo>
                    <a:pt x="245" y="0"/>
                  </a:lnTo>
                  <a:lnTo>
                    <a:pt x="245" y="2"/>
                  </a:lnTo>
                  <a:lnTo>
                    <a:pt x="245" y="6"/>
                  </a:lnTo>
                  <a:lnTo>
                    <a:pt x="244" y="7"/>
                  </a:lnTo>
                  <a:lnTo>
                    <a:pt x="243" y="9"/>
                  </a:lnTo>
                  <a:lnTo>
                    <a:pt x="240" y="10"/>
                  </a:lnTo>
                  <a:lnTo>
                    <a:pt x="239" y="10"/>
                  </a:lnTo>
                  <a:lnTo>
                    <a:pt x="236" y="10"/>
                  </a:lnTo>
                  <a:lnTo>
                    <a:pt x="235" y="12"/>
                  </a:lnTo>
                  <a:lnTo>
                    <a:pt x="234" y="1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87" name="Freeform 273">
              <a:extLst>
                <a:ext uri="{FF2B5EF4-FFF2-40B4-BE49-F238E27FC236}">
                  <a16:creationId xmlns:a16="http://schemas.microsoft.com/office/drawing/2014/main" id="{36EA8B51-7110-0FD5-4C6B-7D2CCB44EB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3543" y="3047132"/>
              <a:ext cx="568325" cy="449263"/>
            </a:xfrm>
            <a:custGeom>
              <a:avLst/>
              <a:gdLst>
                <a:gd name="T0" fmla="*/ 169 w 358"/>
                <a:gd name="T1" fmla="*/ 155 h 283"/>
                <a:gd name="T2" fmla="*/ 154 w 358"/>
                <a:gd name="T3" fmla="*/ 155 h 283"/>
                <a:gd name="T4" fmla="*/ 168 w 358"/>
                <a:gd name="T5" fmla="*/ 149 h 283"/>
                <a:gd name="T6" fmla="*/ 189 w 358"/>
                <a:gd name="T7" fmla="*/ 149 h 283"/>
                <a:gd name="T8" fmla="*/ 196 w 358"/>
                <a:gd name="T9" fmla="*/ 145 h 283"/>
                <a:gd name="T10" fmla="*/ 200 w 358"/>
                <a:gd name="T11" fmla="*/ 145 h 283"/>
                <a:gd name="T12" fmla="*/ 76 w 358"/>
                <a:gd name="T13" fmla="*/ 141 h 283"/>
                <a:gd name="T14" fmla="*/ 204 w 358"/>
                <a:gd name="T15" fmla="*/ 144 h 283"/>
                <a:gd name="T16" fmla="*/ 138 w 358"/>
                <a:gd name="T17" fmla="*/ 143 h 283"/>
                <a:gd name="T18" fmla="*/ 122 w 358"/>
                <a:gd name="T19" fmla="*/ 147 h 283"/>
                <a:gd name="T20" fmla="*/ 130 w 358"/>
                <a:gd name="T21" fmla="*/ 143 h 283"/>
                <a:gd name="T22" fmla="*/ 139 w 358"/>
                <a:gd name="T23" fmla="*/ 143 h 283"/>
                <a:gd name="T24" fmla="*/ 209 w 358"/>
                <a:gd name="T25" fmla="*/ 129 h 283"/>
                <a:gd name="T26" fmla="*/ 54 w 358"/>
                <a:gd name="T27" fmla="*/ 127 h 283"/>
                <a:gd name="T28" fmla="*/ 351 w 358"/>
                <a:gd name="T29" fmla="*/ 67 h 283"/>
                <a:gd name="T30" fmla="*/ 340 w 358"/>
                <a:gd name="T31" fmla="*/ 28 h 283"/>
                <a:gd name="T32" fmla="*/ 352 w 358"/>
                <a:gd name="T33" fmla="*/ 37 h 283"/>
                <a:gd name="T34" fmla="*/ 358 w 358"/>
                <a:gd name="T35" fmla="*/ 60 h 283"/>
                <a:gd name="T36" fmla="*/ 353 w 358"/>
                <a:gd name="T37" fmla="*/ 91 h 283"/>
                <a:gd name="T38" fmla="*/ 341 w 358"/>
                <a:gd name="T39" fmla="*/ 105 h 283"/>
                <a:gd name="T40" fmla="*/ 326 w 358"/>
                <a:gd name="T41" fmla="*/ 97 h 283"/>
                <a:gd name="T42" fmla="*/ 319 w 358"/>
                <a:gd name="T43" fmla="*/ 93 h 283"/>
                <a:gd name="T44" fmla="*/ 314 w 358"/>
                <a:gd name="T45" fmla="*/ 119 h 283"/>
                <a:gd name="T46" fmla="*/ 315 w 358"/>
                <a:gd name="T47" fmla="*/ 143 h 283"/>
                <a:gd name="T48" fmla="*/ 326 w 358"/>
                <a:gd name="T49" fmla="*/ 159 h 283"/>
                <a:gd name="T50" fmla="*/ 303 w 358"/>
                <a:gd name="T51" fmla="*/ 168 h 283"/>
                <a:gd name="T52" fmla="*/ 294 w 358"/>
                <a:gd name="T53" fmla="*/ 180 h 283"/>
                <a:gd name="T54" fmla="*/ 281 w 358"/>
                <a:gd name="T55" fmla="*/ 225 h 283"/>
                <a:gd name="T56" fmla="*/ 232 w 358"/>
                <a:gd name="T57" fmla="*/ 278 h 283"/>
                <a:gd name="T58" fmla="*/ 118 w 358"/>
                <a:gd name="T59" fmla="*/ 263 h 283"/>
                <a:gd name="T60" fmla="*/ 52 w 358"/>
                <a:gd name="T61" fmla="*/ 230 h 283"/>
                <a:gd name="T62" fmla="*/ 9 w 358"/>
                <a:gd name="T63" fmla="*/ 175 h 283"/>
                <a:gd name="T64" fmla="*/ 1 w 358"/>
                <a:gd name="T65" fmla="*/ 138 h 283"/>
                <a:gd name="T66" fmla="*/ 9 w 358"/>
                <a:gd name="T67" fmla="*/ 152 h 283"/>
                <a:gd name="T68" fmla="*/ 16 w 358"/>
                <a:gd name="T69" fmla="*/ 166 h 283"/>
                <a:gd name="T70" fmla="*/ 27 w 358"/>
                <a:gd name="T71" fmla="*/ 173 h 283"/>
                <a:gd name="T72" fmla="*/ 43 w 358"/>
                <a:gd name="T73" fmla="*/ 172 h 283"/>
                <a:gd name="T74" fmla="*/ 59 w 358"/>
                <a:gd name="T75" fmla="*/ 168 h 283"/>
                <a:gd name="T76" fmla="*/ 71 w 358"/>
                <a:gd name="T77" fmla="*/ 160 h 283"/>
                <a:gd name="T78" fmla="*/ 83 w 358"/>
                <a:gd name="T79" fmla="*/ 159 h 283"/>
                <a:gd name="T80" fmla="*/ 96 w 358"/>
                <a:gd name="T81" fmla="*/ 159 h 283"/>
                <a:gd name="T82" fmla="*/ 117 w 358"/>
                <a:gd name="T83" fmla="*/ 160 h 283"/>
                <a:gd name="T84" fmla="*/ 138 w 358"/>
                <a:gd name="T85" fmla="*/ 160 h 283"/>
                <a:gd name="T86" fmla="*/ 148 w 358"/>
                <a:gd name="T87" fmla="*/ 166 h 283"/>
                <a:gd name="T88" fmla="*/ 161 w 358"/>
                <a:gd name="T89" fmla="*/ 166 h 283"/>
                <a:gd name="T90" fmla="*/ 193 w 358"/>
                <a:gd name="T91" fmla="*/ 156 h 283"/>
                <a:gd name="T92" fmla="*/ 214 w 358"/>
                <a:gd name="T93" fmla="*/ 144 h 283"/>
                <a:gd name="T94" fmla="*/ 219 w 358"/>
                <a:gd name="T95" fmla="*/ 131 h 283"/>
                <a:gd name="T96" fmla="*/ 213 w 358"/>
                <a:gd name="T97" fmla="*/ 126 h 283"/>
                <a:gd name="T98" fmla="*/ 222 w 358"/>
                <a:gd name="T99" fmla="*/ 129 h 283"/>
                <a:gd name="T100" fmla="*/ 229 w 358"/>
                <a:gd name="T101" fmla="*/ 119 h 283"/>
                <a:gd name="T102" fmla="*/ 229 w 358"/>
                <a:gd name="T103" fmla="*/ 108 h 283"/>
                <a:gd name="T104" fmla="*/ 251 w 358"/>
                <a:gd name="T105" fmla="*/ 93 h 283"/>
                <a:gd name="T106" fmla="*/ 275 w 358"/>
                <a:gd name="T107" fmla="*/ 69 h 283"/>
                <a:gd name="T108" fmla="*/ 277 w 358"/>
                <a:gd name="T109" fmla="*/ 64 h 283"/>
                <a:gd name="T110" fmla="*/ 289 w 358"/>
                <a:gd name="T111" fmla="*/ 55 h 283"/>
                <a:gd name="T112" fmla="*/ 294 w 358"/>
                <a:gd name="T113" fmla="*/ 43 h 283"/>
                <a:gd name="T114" fmla="*/ 302 w 358"/>
                <a:gd name="T115" fmla="*/ 43 h 283"/>
                <a:gd name="T116" fmla="*/ 318 w 358"/>
                <a:gd name="T117" fmla="*/ 29 h 283"/>
                <a:gd name="T118" fmla="*/ 327 w 358"/>
                <a:gd name="T119" fmla="*/ 19 h 283"/>
                <a:gd name="T120" fmla="*/ 332 w 358"/>
                <a:gd name="T121" fmla="*/ 10 h 283"/>
                <a:gd name="T122" fmla="*/ 346 w 358"/>
                <a:gd name="T123" fmla="*/ 62 h 283"/>
                <a:gd name="T124" fmla="*/ 351 w 358"/>
                <a:gd name="T125" fmla="*/ 68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58" h="283">
                  <a:moveTo>
                    <a:pt x="170" y="151"/>
                  </a:moveTo>
                  <a:lnTo>
                    <a:pt x="172" y="152"/>
                  </a:lnTo>
                  <a:lnTo>
                    <a:pt x="176" y="153"/>
                  </a:lnTo>
                  <a:lnTo>
                    <a:pt x="177" y="154"/>
                  </a:lnTo>
                  <a:lnTo>
                    <a:pt x="178" y="156"/>
                  </a:lnTo>
                  <a:lnTo>
                    <a:pt x="177" y="158"/>
                  </a:lnTo>
                  <a:lnTo>
                    <a:pt x="174" y="159"/>
                  </a:lnTo>
                  <a:lnTo>
                    <a:pt x="172" y="159"/>
                  </a:lnTo>
                  <a:lnTo>
                    <a:pt x="170" y="158"/>
                  </a:lnTo>
                  <a:lnTo>
                    <a:pt x="170" y="156"/>
                  </a:lnTo>
                  <a:lnTo>
                    <a:pt x="169" y="155"/>
                  </a:lnTo>
                  <a:lnTo>
                    <a:pt x="168" y="158"/>
                  </a:lnTo>
                  <a:lnTo>
                    <a:pt x="169" y="158"/>
                  </a:lnTo>
                  <a:lnTo>
                    <a:pt x="166" y="159"/>
                  </a:lnTo>
                  <a:lnTo>
                    <a:pt x="164" y="160"/>
                  </a:lnTo>
                  <a:lnTo>
                    <a:pt x="161" y="159"/>
                  </a:lnTo>
                  <a:lnTo>
                    <a:pt x="160" y="159"/>
                  </a:lnTo>
                  <a:lnTo>
                    <a:pt x="157" y="158"/>
                  </a:lnTo>
                  <a:lnTo>
                    <a:pt x="155" y="158"/>
                  </a:lnTo>
                  <a:lnTo>
                    <a:pt x="154" y="158"/>
                  </a:lnTo>
                  <a:lnTo>
                    <a:pt x="153" y="156"/>
                  </a:lnTo>
                  <a:lnTo>
                    <a:pt x="154" y="155"/>
                  </a:lnTo>
                  <a:lnTo>
                    <a:pt x="155" y="154"/>
                  </a:lnTo>
                  <a:lnTo>
                    <a:pt x="156" y="154"/>
                  </a:lnTo>
                  <a:lnTo>
                    <a:pt x="157" y="153"/>
                  </a:lnTo>
                  <a:lnTo>
                    <a:pt x="159" y="152"/>
                  </a:lnTo>
                  <a:lnTo>
                    <a:pt x="160" y="152"/>
                  </a:lnTo>
                  <a:lnTo>
                    <a:pt x="161" y="151"/>
                  </a:lnTo>
                  <a:lnTo>
                    <a:pt x="162" y="151"/>
                  </a:lnTo>
                  <a:lnTo>
                    <a:pt x="163" y="152"/>
                  </a:lnTo>
                  <a:lnTo>
                    <a:pt x="164" y="152"/>
                  </a:lnTo>
                  <a:lnTo>
                    <a:pt x="165" y="150"/>
                  </a:lnTo>
                  <a:lnTo>
                    <a:pt x="168" y="149"/>
                  </a:lnTo>
                  <a:lnTo>
                    <a:pt x="169" y="149"/>
                  </a:lnTo>
                  <a:lnTo>
                    <a:pt x="169" y="147"/>
                  </a:lnTo>
                  <a:lnTo>
                    <a:pt x="170" y="149"/>
                  </a:lnTo>
                  <a:lnTo>
                    <a:pt x="169" y="150"/>
                  </a:lnTo>
                  <a:lnTo>
                    <a:pt x="170" y="151"/>
                  </a:lnTo>
                  <a:close/>
                  <a:moveTo>
                    <a:pt x="196" y="150"/>
                  </a:moveTo>
                  <a:lnTo>
                    <a:pt x="195" y="152"/>
                  </a:lnTo>
                  <a:lnTo>
                    <a:pt x="194" y="150"/>
                  </a:lnTo>
                  <a:lnTo>
                    <a:pt x="193" y="150"/>
                  </a:lnTo>
                  <a:lnTo>
                    <a:pt x="190" y="149"/>
                  </a:lnTo>
                  <a:lnTo>
                    <a:pt x="189" y="149"/>
                  </a:lnTo>
                  <a:lnTo>
                    <a:pt x="188" y="146"/>
                  </a:lnTo>
                  <a:lnTo>
                    <a:pt x="189" y="144"/>
                  </a:lnTo>
                  <a:lnTo>
                    <a:pt x="190" y="144"/>
                  </a:lnTo>
                  <a:lnTo>
                    <a:pt x="191" y="144"/>
                  </a:lnTo>
                  <a:lnTo>
                    <a:pt x="194" y="146"/>
                  </a:lnTo>
                  <a:lnTo>
                    <a:pt x="195" y="147"/>
                  </a:lnTo>
                  <a:lnTo>
                    <a:pt x="196" y="150"/>
                  </a:lnTo>
                  <a:close/>
                  <a:moveTo>
                    <a:pt x="199" y="147"/>
                  </a:moveTo>
                  <a:lnTo>
                    <a:pt x="198" y="147"/>
                  </a:lnTo>
                  <a:lnTo>
                    <a:pt x="197" y="147"/>
                  </a:lnTo>
                  <a:lnTo>
                    <a:pt x="196" y="145"/>
                  </a:lnTo>
                  <a:lnTo>
                    <a:pt x="195" y="145"/>
                  </a:lnTo>
                  <a:lnTo>
                    <a:pt x="195" y="144"/>
                  </a:lnTo>
                  <a:lnTo>
                    <a:pt x="194" y="144"/>
                  </a:lnTo>
                  <a:lnTo>
                    <a:pt x="195" y="143"/>
                  </a:lnTo>
                  <a:lnTo>
                    <a:pt x="195" y="142"/>
                  </a:lnTo>
                  <a:lnTo>
                    <a:pt x="196" y="142"/>
                  </a:lnTo>
                  <a:lnTo>
                    <a:pt x="197" y="141"/>
                  </a:lnTo>
                  <a:lnTo>
                    <a:pt x="198" y="141"/>
                  </a:lnTo>
                  <a:lnTo>
                    <a:pt x="198" y="143"/>
                  </a:lnTo>
                  <a:lnTo>
                    <a:pt x="199" y="144"/>
                  </a:lnTo>
                  <a:lnTo>
                    <a:pt x="200" y="145"/>
                  </a:lnTo>
                  <a:lnTo>
                    <a:pt x="200" y="146"/>
                  </a:lnTo>
                  <a:lnTo>
                    <a:pt x="199" y="146"/>
                  </a:lnTo>
                  <a:lnTo>
                    <a:pt x="199" y="147"/>
                  </a:lnTo>
                  <a:close/>
                  <a:moveTo>
                    <a:pt x="77" y="149"/>
                  </a:moveTo>
                  <a:lnTo>
                    <a:pt x="76" y="150"/>
                  </a:lnTo>
                  <a:lnTo>
                    <a:pt x="75" y="149"/>
                  </a:lnTo>
                  <a:lnTo>
                    <a:pt x="74" y="147"/>
                  </a:lnTo>
                  <a:lnTo>
                    <a:pt x="74" y="145"/>
                  </a:lnTo>
                  <a:lnTo>
                    <a:pt x="74" y="144"/>
                  </a:lnTo>
                  <a:lnTo>
                    <a:pt x="75" y="142"/>
                  </a:lnTo>
                  <a:lnTo>
                    <a:pt x="76" y="141"/>
                  </a:lnTo>
                  <a:lnTo>
                    <a:pt x="77" y="139"/>
                  </a:lnTo>
                  <a:lnTo>
                    <a:pt x="79" y="141"/>
                  </a:lnTo>
                  <a:lnTo>
                    <a:pt x="79" y="142"/>
                  </a:lnTo>
                  <a:lnTo>
                    <a:pt x="81" y="144"/>
                  </a:lnTo>
                  <a:lnTo>
                    <a:pt x="81" y="145"/>
                  </a:lnTo>
                  <a:lnTo>
                    <a:pt x="78" y="147"/>
                  </a:lnTo>
                  <a:lnTo>
                    <a:pt x="77" y="149"/>
                  </a:lnTo>
                  <a:close/>
                  <a:moveTo>
                    <a:pt x="206" y="141"/>
                  </a:moveTo>
                  <a:lnTo>
                    <a:pt x="206" y="142"/>
                  </a:lnTo>
                  <a:lnTo>
                    <a:pt x="205" y="144"/>
                  </a:lnTo>
                  <a:lnTo>
                    <a:pt x="204" y="144"/>
                  </a:lnTo>
                  <a:lnTo>
                    <a:pt x="202" y="141"/>
                  </a:lnTo>
                  <a:lnTo>
                    <a:pt x="203" y="141"/>
                  </a:lnTo>
                  <a:lnTo>
                    <a:pt x="204" y="141"/>
                  </a:lnTo>
                  <a:lnTo>
                    <a:pt x="204" y="142"/>
                  </a:lnTo>
                  <a:lnTo>
                    <a:pt x="204" y="141"/>
                  </a:lnTo>
                  <a:lnTo>
                    <a:pt x="203" y="139"/>
                  </a:lnTo>
                  <a:lnTo>
                    <a:pt x="203" y="138"/>
                  </a:lnTo>
                  <a:lnTo>
                    <a:pt x="204" y="138"/>
                  </a:lnTo>
                  <a:lnTo>
                    <a:pt x="205" y="139"/>
                  </a:lnTo>
                  <a:lnTo>
                    <a:pt x="206" y="141"/>
                  </a:lnTo>
                  <a:close/>
                  <a:moveTo>
                    <a:pt x="138" y="143"/>
                  </a:moveTo>
                  <a:lnTo>
                    <a:pt x="135" y="145"/>
                  </a:lnTo>
                  <a:lnTo>
                    <a:pt x="134" y="145"/>
                  </a:lnTo>
                  <a:lnTo>
                    <a:pt x="131" y="146"/>
                  </a:lnTo>
                  <a:lnTo>
                    <a:pt x="131" y="147"/>
                  </a:lnTo>
                  <a:lnTo>
                    <a:pt x="130" y="149"/>
                  </a:lnTo>
                  <a:lnTo>
                    <a:pt x="129" y="147"/>
                  </a:lnTo>
                  <a:lnTo>
                    <a:pt x="128" y="147"/>
                  </a:lnTo>
                  <a:lnTo>
                    <a:pt x="127" y="146"/>
                  </a:lnTo>
                  <a:lnTo>
                    <a:pt x="126" y="147"/>
                  </a:lnTo>
                  <a:lnTo>
                    <a:pt x="124" y="147"/>
                  </a:lnTo>
                  <a:lnTo>
                    <a:pt x="122" y="147"/>
                  </a:lnTo>
                  <a:lnTo>
                    <a:pt x="120" y="147"/>
                  </a:lnTo>
                  <a:lnTo>
                    <a:pt x="120" y="146"/>
                  </a:lnTo>
                  <a:lnTo>
                    <a:pt x="120" y="145"/>
                  </a:lnTo>
                  <a:lnTo>
                    <a:pt x="121" y="145"/>
                  </a:lnTo>
                  <a:lnTo>
                    <a:pt x="124" y="146"/>
                  </a:lnTo>
                  <a:lnTo>
                    <a:pt x="125" y="146"/>
                  </a:lnTo>
                  <a:lnTo>
                    <a:pt x="126" y="145"/>
                  </a:lnTo>
                  <a:lnTo>
                    <a:pt x="127" y="145"/>
                  </a:lnTo>
                  <a:lnTo>
                    <a:pt x="127" y="144"/>
                  </a:lnTo>
                  <a:lnTo>
                    <a:pt x="129" y="143"/>
                  </a:lnTo>
                  <a:lnTo>
                    <a:pt x="130" y="143"/>
                  </a:lnTo>
                  <a:lnTo>
                    <a:pt x="131" y="143"/>
                  </a:lnTo>
                  <a:lnTo>
                    <a:pt x="133" y="144"/>
                  </a:lnTo>
                  <a:lnTo>
                    <a:pt x="134" y="144"/>
                  </a:lnTo>
                  <a:lnTo>
                    <a:pt x="134" y="143"/>
                  </a:lnTo>
                  <a:lnTo>
                    <a:pt x="134" y="142"/>
                  </a:lnTo>
                  <a:lnTo>
                    <a:pt x="136" y="137"/>
                  </a:lnTo>
                  <a:lnTo>
                    <a:pt x="137" y="136"/>
                  </a:lnTo>
                  <a:lnTo>
                    <a:pt x="137" y="137"/>
                  </a:lnTo>
                  <a:lnTo>
                    <a:pt x="138" y="138"/>
                  </a:lnTo>
                  <a:lnTo>
                    <a:pt x="139" y="139"/>
                  </a:lnTo>
                  <a:lnTo>
                    <a:pt x="139" y="143"/>
                  </a:lnTo>
                  <a:lnTo>
                    <a:pt x="138" y="143"/>
                  </a:lnTo>
                  <a:close/>
                  <a:moveTo>
                    <a:pt x="215" y="135"/>
                  </a:moveTo>
                  <a:lnTo>
                    <a:pt x="215" y="136"/>
                  </a:lnTo>
                  <a:lnTo>
                    <a:pt x="213" y="135"/>
                  </a:lnTo>
                  <a:lnTo>
                    <a:pt x="209" y="134"/>
                  </a:lnTo>
                  <a:lnTo>
                    <a:pt x="205" y="133"/>
                  </a:lnTo>
                  <a:lnTo>
                    <a:pt x="205" y="131"/>
                  </a:lnTo>
                  <a:lnTo>
                    <a:pt x="208" y="129"/>
                  </a:lnTo>
                  <a:lnTo>
                    <a:pt x="209" y="127"/>
                  </a:lnTo>
                  <a:lnTo>
                    <a:pt x="211" y="127"/>
                  </a:lnTo>
                  <a:lnTo>
                    <a:pt x="209" y="129"/>
                  </a:lnTo>
                  <a:lnTo>
                    <a:pt x="211" y="130"/>
                  </a:lnTo>
                  <a:lnTo>
                    <a:pt x="212" y="131"/>
                  </a:lnTo>
                  <a:lnTo>
                    <a:pt x="214" y="133"/>
                  </a:lnTo>
                  <a:lnTo>
                    <a:pt x="215" y="135"/>
                  </a:lnTo>
                  <a:close/>
                  <a:moveTo>
                    <a:pt x="56" y="130"/>
                  </a:moveTo>
                  <a:lnTo>
                    <a:pt x="56" y="131"/>
                  </a:lnTo>
                  <a:lnTo>
                    <a:pt x="54" y="130"/>
                  </a:lnTo>
                  <a:lnTo>
                    <a:pt x="53" y="130"/>
                  </a:lnTo>
                  <a:lnTo>
                    <a:pt x="53" y="129"/>
                  </a:lnTo>
                  <a:lnTo>
                    <a:pt x="53" y="128"/>
                  </a:lnTo>
                  <a:lnTo>
                    <a:pt x="54" y="127"/>
                  </a:lnTo>
                  <a:lnTo>
                    <a:pt x="54" y="126"/>
                  </a:lnTo>
                  <a:lnTo>
                    <a:pt x="57" y="127"/>
                  </a:lnTo>
                  <a:lnTo>
                    <a:pt x="57" y="129"/>
                  </a:lnTo>
                  <a:lnTo>
                    <a:pt x="56" y="130"/>
                  </a:lnTo>
                  <a:close/>
                  <a:moveTo>
                    <a:pt x="351" y="67"/>
                  </a:moveTo>
                  <a:lnTo>
                    <a:pt x="349" y="68"/>
                  </a:lnTo>
                  <a:lnTo>
                    <a:pt x="349" y="66"/>
                  </a:lnTo>
                  <a:lnTo>
                    <a:pt x="349" y="64"/>
                  </a:lnTo>
                  <a:lnTo>
                    <a:pt x="350" y="64"/>
                  </a:lnTo>
                  <a:lnTo>
                    <a:pt x="351" y="66"/>
                  </a:lnTo>
                  <a:lnTo>
                    <a:pt x="351" y="67"/>
                  </a:lnTo>
                  <a:close/>
                  <a:moveTo>
                    <a:pt x="342" y="8"/>
                  </a:moveTo>
                  <a:lnTo>
                    <a:pt x="342" y="16"/>
                  </a:lnTo>
                  <a:lnTo>
                    <a:pt x="342" y="17"/>
                  </a:lnTo>
                  <a:lnTo>
                    <a:pt x="340" y="19"/>
                  </a:lnTo>
                  <a:lnTo>
                    <a:pt x="340" y="20"/>
                  </a:lnTo>
                  <a:lnTo>
                    <a:pt x="340" y="21"/>
                  </a:lnTo>
                  <a:lnTo>
                    <a:pt x="342" y="24"/>
                  </a:lnTo>
                  <a:lnTo>
                    <a:pt x="342" y="25"/>
                  </a:lnTo>
                  <a:lnTo>
                    <a:pt x="342" y="26"/>
                  </a:lnTo>
                  <a:lnTo>
                    <a:pt x="341" y="27"/>
                  </a:lnTo>
                  <a:lnTo>
                    <a:pt x="340" y="28"/>
                  </a:lnTo>
                  <a:lnTo>
                    <a:pt x="340" y="29"/>
                  </a:lnTo>
                  <a:lnTo>
                    <a:pt x="341" y="33"/>
                  </a:lnTo>
                  <a:lnTo>
                    <a:pt x="341" y="34"/>
                  </a:lnTo>
                  <a:lnTo>
                    <a:pt x="343" y="34"/>
                  </a:lnTo>
                  <a:lnTo>
                    <a:pt x="343" y="35"/>
                  </a:lnTo>
                  <a:lnTo>
                    <a:pt x="344" y="36"/>
                  </a:lnTo>
                  <a:lnTo>
                    <a:pt x="345" y="37"/>
                  </a:lnTo>
                  <a:lnTo>
                    <a:pt x="346" y="37"/>
                  </a:lnTo>
                  <a:lnTo>
                    <a:pt x="348" y="37"/>
                  </a:lnTo>
                  <a:lnTo>
                    <a:pt x="350" y="36"/>
                  </a:lnTo>
                  <a:lnTo>
                    <a:pt x="352" y="37"/>
                  </a:lnTo>
                  <a:lnTo>
                    <a:pt x="353" y="38"/>
                  </a:lnTo>
                  <a:lnTo>
                    <a:pt x="354" y="38"/>
                  </a:lnTo>
                  <a:lnTo>
                    <a:pt x="355" y="39"/>
                  </a:lnTo>
                  <a:lnTo>
                    <a:pt x="357" y="45"/>
                  </a:lnTo>
                  <a:lnTo>
                    <a:pt x="357" y="52"/>
                  </a:lnTo>
                  <a:lnTo>
                    <a:pt x="357" y="53"/>
                  </a:lnTo>
                  <a:lnTo>
                    <a:pt x="357" y="55"/>
                  </a:lnTo>
                  <a:lnTo>
                    <a:pt x="357" y="57"/>
                  </a:lnTo>
                  <a:lnTo>
                    <a:pt x="357" y="58"/>
                  </a:lnTo>
                  <a:lnTo>
                    <a:pt x="357" y="59"/>
                  </a:lnTo>
                  <a:lnTo>
                    <a:pt x="358" y="60"/>
                  </a:lnTo>
                  <a:lnTo>
                    <a:pt x="358" y="61"/>
                  </a:lnTo>
                  <a:lnTo>
                    <a:pt x="358" y="62"/>
                  </a:lnTo>
                  <a:lnTo>
                    <a:pt x="358" y="63"/>
                  </a:lnTo>
                  <a:lnTo>
                    <a:pt x="358" y="64"/>
                  </a:lnTo>
                  <a:lnTo>
                    <a:pt x="358" y="68"/>
                  </a:lnTo>
                  <a:lnTo>
                    <a:pt x="357" y="71"/>
                  </a:lnTo>
                  <a:lnTo>
                    <a:pt x="357" y="83"/>
                  </a:lnTo>
                  <a:lnTo>
                    <a:pt x="357" y="84"/>
                  </a:lnTo>
                  <a:lnTo>
                    <a:pt x="358" y="89"/>
                  </a:lnTo>
                  <a:lnTo>
                    <a:pt x="354" y="91"/>
                  </a:lnTo>
                  <a:lnTo>
                    <a:pt x="353" y="91"/>
                  </a:lnTo>
                  <a:lnTo>
                    <a:pt x="353" y="92"/>
                  </a:lnTo>
                  <a:lnTo>
                    <a:pt x="353" y="94"/>
                  </a:lnTo>
                  <a:lnTo>
                    <a:pt x="353" y="95"/>
                  </a:lnTo>
                  <a:lnTo>
                    <a:pt x="353" y="96"/>
                  </a:lnTo>
                  <a:lnTo>
                    <a:pt x="352" y="96"/>
                  </a:lnTo>
                  <a:lnTo>
                    <a:pt x="350" y="99"/>
                  </a:lnTo>
                  <a:lnTo>
                    <a:pt x="348" y="101"/>
                  </a:lnTo>
                  <a:lnTo>
                    <a:pt x="346" y="102"/>
                  </a:lnTo>
                  <a:lnTo>
                    <a:pt x="343" y="102"/>
                  </a:lnTo>
                  <a:lnTo>
                    <a:pt x="342" y="103"/>
                  </a:lnTo>
                  <a:lnTo>
                    <a:pt x="341" y="105"/>
                  </a:lnTo>
                  <a:lnTo>
                    <a:pt x="340" y="108"/>
                  </a:lnTo>
                  <a:lnTo>
                    <a:pt x="338" y="109"/>
                  </a:lnTo>
                  <a:lnTo>
                    <a:pt x="338" y="110"/>
                  </a:lnTo>
                  <a:lnTo>
                    <a:pt x="336" y="110"/>
                  </a:lnTo>
                  <a:lnTo>
                    <a:pt x="335" y="110"/>
                  </a:lnTo>
                  <a:lnTo>
                    <a:pt x="334" y="110"/>
                  </a:lnTo>
                  <a:lnTo>
                    <a:pt x="332" y="109"/>
                  </a:lnTo>
                  <a:lnTo>
                    <a:pt x="329" y="103"/>
                  </a:lnTo>
                  <a:lnTo>
                    <a:pt x="327" y="100"/>
                  </a:lnTo>
                  <a:lnTo>
                    <a:pt x="326" y="99"/>
                  </a:lnTo>
                  <a:lnTo>
                    <a:pt x="326" y="97"/>
                  </a:lnTo>
                  <a:lnTo>
                    <a:pt x="328" y="97"/>
                  </a:lnTo>
                  <a:lnTo>
                    <a:pt x="329" y="99"/>
                  </a:lnTo>
                  <a:lnTo>
                    <a:pt x="332" y="100"/>
                  </a:lnTo>
                  <a:lnTo>
                    <a:pt x="332" y="97"/>
                  </a:lnTo>
                  <a:lnTo>
                    <a:pt x="331" y="94"/>
                  </a:lnTo>
                  <a:lnTo>
                    <a:pt x="329" y="92"/>
                  </a:lnTo>
                  <a:lnTo>
                    <a:pt x="328" y="91"/>
                  </a:lnTo>
                  <a:lnTo>
                    <a:pt x="327" y="91"/>
                  </a:lnTo>
                  <a:lnTo>
                    <a:pt x="325" y="89"/>
                  </a:lnTo>
                  <a:lnTo>
                    <a:pt x="321" y="91"/>
                  </a:lnTo>
                  <a:lnTo>
                    <a:pt x="319" y="93"/>
                  </a:lnTo>
                  <a:lnTo>
                    <a:pt x="317" y="95"/>
                  </a:lnTo>
                  <a:lnTo>
                    <a:pt x="315" y="97"/>
                  </a:lnTo>
                  <a:lnTo>
                    <a:pt x="314" y="100"/>
                  </a:lnTo>
                  <a:lnTo>
                    <a:pt x="315" y="106"/>
                  </a:lnTo>
                  <a:lnTo>
                    <a:pt x="315" y="108"/>
                  </a:lnTo>
                  <a:lnTo>
                    <a:pt x="314" y="111"/>
                  </a:lnTo>
                  <a:lnTo>
                    <a:pt x="314" y="112"/>
                  </a:lnTo>
                  <a:lnTo>
                    <a:pt x="315" y="113"/>
                  </a:lnTo>
                  <a:lnTo>
                    <a:pt x="316" y="116"/>
                  </a:lnTo>
                  <a:lnTo>
                    <a:pt x="316" y="118"/>
                  </a:lnTo>
                  <a:lnTo>
                    <a:pt x="314" y="119"/>
                  </a:lnTo>
                  <a:lnTo>
                    <a:pt x="314" y="122"/>
                  </a:lnTo>
                  <a:lnTo>
                    <a:pt x="312" y="124"/>
                  </a:lnTo>
                  <a:lnTo>
                    <a:pt x="311" y="125"/>
                  </a:lnTo>
                  <a:lnTo>
                    <a:pt x="311" y="126"/>
                  </a:lnTo>
                  <a:lnTo>
                    <a:pt x="312" y="129"/>
                  </a:lnTo>
                  <a:lnTo>
                    <a:pt x="312" y="134"/>
                  </a:lnTo>
                  <a:lnTo>
                    <a:pt x="312" y="135"/>
                  </a:lnTo>
                  <a:lnTo>
                    <a:pt x="314" y="136"/>
                  </a:lnTo>
                  <a:lnTo>
                    <a:pt x="315" y="137"/>
                  </a:lnTo>
                  <a:lnTo>
                    <a:pt x="316" y="138"/>
                  </a:lnTo>
                  <a:lnTo>
                    <a:pt x="315" y="143"/>
                  </a:lnTo>
                  <a:lnTo>
                    <a:pt x="315" y="144"/>
                  </a:lnTo>
                  <a:lnTo>
                    <a:pt x="311" y="149"/>
                  </a:lnTo>
                  <a:lnTo>
                    <a:pt x="311" y="150"/>
                  </a:lnTo>
                  <a:lnTo>
                    <a:pt x="311" y="152"/>
                  </a:lnTo>
                  <a:lnTo>
                    <a:pt x="312" y="152"/>
                  </a:lnTo>
                  <a:lnTo>
                    <a:pt x="317" y="153"/>
                  </a:lnTo>
                  <a:lnTo>
                    <a:pt x="318" y="153"/>
                  </a:lnTo>
                  <a:lnTo>
                    <a:pt x="323" y="151"/>
                  </a:lnTo>
                  <a:lnTo>
                    <a:pt x="325" y="152"/>
                  </a:lnTo>
                  <a:lnTo>
                    <a:pt x="326" y="155"/>
                  </a:lnTo>
                  <a:lnTo>
                    <a:pt x="326" y="159"/>
                  </a:lnTo>
                  <a:lnTo>
                    <a:pt x="329" y="163"/>
                  </a:lnTo>
                  <a:lnTo>
                    <a:pt x="328" y="164"/>
                  </a:lnTo>
                  <a:lnTo>
                    <a:pt x="324" y="166"/>
                  </a:lnTo>
                  <a:lnTo>
                    <a:pt x="315" y="170"/>
                  </a:lnTo>
                  <a:lnTo>
                    <a:pt x="314" y="169"/>
                  </a:lnTo>
                  <a:lnTo>
                    <a:pt x="311" y="168"/>
                  </a:lnTo>
                  <a:lnTo>
                    <a:pt x="310" y="168"/>
                  </a:lnTo>
                  <a:lnTo>
                    <a:pt x="309" y="169"/>
                  </a:lnTo>
                  <a:lnTo>
                    <a:pt x="308" y="169"/>
                  </a:lnTo>
                  <a:lnTo>
                    <a:pt x="306" y="168"/>
                  </a:lnTo>
                  <a:lnTo>
                    <a:pt x="303" y="168"/>
                  </a:lnTo>
                  <a:lnTo>
                    <a:pt x="301" y="169"/>
                  </a:lnTo>
                  <a:lnTo>
                    <a:pt x="299" y="169"/>
                  </a:lnTo>
                  <a:lnTo>
                    <a:pt x="297" y="170"/>
                  </a:lnTo>
                  <a:lnTo>
                    <a:pt x="295" y="171"/>
                  </a:lnTo>
                  <a:lnTo>
                    <a:pt x="292" y="172"/>
                  </a:lnTo>
                  <a:lnTo>
                    <a:pt x="289" y="173"/>
                  </a:lnTo>
                  <a:lnTo>
                    <a:pt x="289" y="175"/>
                  </a:lnTo>
                  <a:lnTo>
                    <a:pt x="290" y="176"/>
                  </a:lnTo>
                  <a:lnTo>
                    <a:pt x="291" y="177"/>
                  </a:lnTo>
                  <a:lnTo>
                    <a:pt x="293" y="179"/>
                  </a:lnTo>
                  <a:lnTo>
                    <a:pt x="294" y="180"/>
                  </a:lnTo>
                  <a:lnTo>
                    <a:pt x="294" y="183"/>
                  </a:lnTo>
                  <a:lnTo>
                    <a:pt x="295" y="189"/>
                  </a:lnTo>
                  <a:lnTo>
                    <a:pt x="294" y="191"/>
                  </a:lnTo>
                  <a:lnTo>
                    <a:pt x="291" y="195"/>
                  </a:lnTo>
                  <a:lnTo>
                    <a:pt x="291" y="196"/>
                  </a:lnTo>
                  <a:lnTo>
                    <a:pt x="289" y="206"/>
                  </a:lnTo>
                  <a:lnTo>
                    <a:pt x="288" y="209"/>
                  </a:lnTo>
                  <a:lnTo>
                    <a:pt x="284" y="211"/>
                  </a:lnTo>
                  <a:lnTo>
                    <a:pt x="283" y="213"/>
                  </a:lnTo>
                  <a:lnTo>
                    <a:pt x="282" y="217"/>
                  </a:lnTo>
                  <a:lnTo>
                    <a:pt x="281" y="225"/>
                  </a:lnTo>
                  <a:lnTo>
                    <a:pt x="279" y="229"/>
                  </a:lnTo>
                  <a:lnTo>
                    <a:pt x="272" y="242"/>
                  </a:lnTo>
                  <a:lnTo>
                    <a:pt x="269" y="250"/>
                  </a:lnTo>
                  <a:lnTo>
                    <a:pt x="269" y="252"/>
                  </a:lnTo>
                  <a:lnTo>
                    <a:pt x="269" y="264"/>
                  </a:lnTo>
                  <a:lnTo>
                    <a:pt x="269" y="276"/>
                  </a:lnTo>
                  <a:lnTo>
                    <a:pt x="264" y="283"/>
                  </a:lnTo>
                  <a:lnTo>
                    <a:pt x="263" y="283"/>
                  </a:lnTo>
                  <a:lnTo>
                    <a:pt x="252" y="281"/>
                  </a:lnTo>
                  <a:lnTo>
                    <a:pt x="242" y="279"/>
                  </a:lnTo>
                  <a:lnTo>
                    <a:pt x="232" y="278"/>
                  </a:lnTo>
                  <a:lnTo>
                    <a:pt x="222" y="277"/>
                  </a:lnTo>
                  <a:lnTo>
                    <a:pt x="212" y="276"/>
                  </a:lnTo>
                  <a:lnTo>
                    <a:pt x="200" y="275"/>
                  </a:lnTo>
                  <a:lnTo>
                    <a:pt x="190" y="272"/>
                  </a:lnTo>
                  <a:lnTo>
                    <a:pt x="180" y="271"/>
                  </a:lnTo>
                  <a:lnTo>
                    <a:pt x="170" y="270"/>
                  </a:lnTo>
                  <a:lnTo>
                    <a:pt x="160" y="269"/>
                  </a:lnTo>
                  <a:lnTo>
                    <a:pt x="150" y="267"/>
                  </a:lnTo>
                  <a:lnTo>
                    <a:pt x="139" y="265"/>
                  </a:lnTo>
                  <a:lnTo>
                    <a:pt x="128" y="264"/>
                  </a:lnTo>
                  <a:lnTo>
                    <a:pt x="118" y="263"/>
                  </a:lnTo>
                  <a:lnTo>
                    <a:pt x="108" y="262"/>
                  </a:lnTo>
                  <a:lnTo>
                    <a:pt x="97" y="260"/>
                  </a:lnTo>
                  <a:lnTo>
                    <a:pt x="87" y="259"/>
                  </a:lnTo>
                  <a:lnTo>
                    <a:pt x="75" y="258"/>
                  </a:lnTo>
                  <a:lnTo>
                    <a:pt x="74" y="256"/>
                  </a:lnTo>
                  <a:lnTo>
                    <a:pt x="71" y="255"/>
                  </a:lnTo>
                  <a:lnTo>
                    <a:pt x="68" y="250"/>
                  </a:lnTo>
                  <a:lnTo>
                    <a:pt x="64" y="245"/>
                  </a:lnTo>
                  <a:lnTo>
                    <a:pt x="60" y="241"/>
                  </a:lnTo>
                  <a:lnTo>
                    <a:pt x="57" y="235"/>
                  </a:lnTo>
                  <a:lnTo>
                    <a:pt x="52" y="230"/>
                  </a:lnTo>
                  <a:lnTo>
                    <a:pt x="49" y="225"/>
                  </a:lnTo>
                  <a:lnTo>
                    <a:pt x="44" y="220"/>
                  </a:lnTo>
                  <a:lnTo>
                    <a:pt x="41" y="214"/>
                  </a:lnTo>
                  <a:lnTo>
                    <a:pt x="36" y="210"/>
                  </a:lnTo>
                  <a:lnTo>
                    <a:pt x="33" y="205"/>
                  </a:lnTo>
                  <a:lnTo>
                    <a:pt x="30" y="200"/>
                  </a:lnTo>
                  <a:lnTo>
                    <a:pt x="25" y="195"/>
                  </a:lnTo>
                  <a:lnTo>
                    <a:pt x="22" y="189"/>
                  </a:lnTo>
                  <a:lnTo>
                    <a:pt x="17" y="185"/>
                  </a:lnTo>
                  <a:lnTo>
                    <a:pt x="14" y="179"/>
                  </a:lnTo>
                  <a:lnTo>
                    <a:pt x="9" y="175"/>
                  </a:lnTo>
                  <a:lnTo>
                    <a:pt x="6" y="169"/>
                  </a:lnTo>
                  <a:lnTo>
                    <a:pt x="1" y="163"/>
                  </a:lnTo>
                  <a:lnTo>
                    <a:pt x="0" y="162"/>
                  </a:lnTo>
                  <a:lnTo>
                    <a:pt x="0" y="160"/>
                  </a:lnTo>
                  <a:lnTo>
                    <a:pt x="0" y="154"/>
                  </a:lnTo>
                  <a:lnTo>
                    <a:pt x="0" y="152"/>
                  </a:lnTo>
                  <a:lnTo>
                    <a:pt x="0" y="150"/>
                  </a:lnTo>
                  <a:lnTo>
                    <a:pt x="1" y="147"/>
                  </a:lnTo>
                  <a:lnTo>
                    <a:pt x="1" y="143"/>
                  </a:lnTo>
                  <a:lnTo>
                    <a:pt x="0" y="141"/>
                  </a:lnTo>
                  <a:lnTo>
                    <a:pt x="1" y="138"/>
                  </a:lnTo>
                  <a:lnTo>
                    <a:pt x="2" y="141"/>
                  </a:lnTo>
                  <a:lnTo>
                    <a:pt x="4" y="143"/>
                  </a:lnTo>
                  <a:lnTo>
                    <a:pt x="5" y="144"/>
                  </a:lnTo>
                  <a:lnTo>
                    <a:pt x="5" y="149"/>
                  </a:lnTo>
                  <a:lnTo>
                    <a:pt x="5" y="152"/>
                  </a:lnTo>
                  <a:lnTo>
                    <a:pt x="6" y="152"/>
                  </a:lnTo>
                  <a:lnTo>
                    <a:pt x="7" y="151"/>
                  </a:lnTo>
                  <a:lnTo>
                    <a:pt x="7" y="147"/>
                  </a:lnTo>
                  <a:lnTo>
                    <a:pt x="8" y="149"/>
                  </a:lnTo>
                  <a:lnTo>
                    <a:pt x="9" y="151"/>
                  </a:lnTo>
                  <a:lnTo>
                    <a:pt x="9" y="152"/>
                  </a:lnTo>
                  <a:lnTo>
                    <a:pt x="10" y="152"/>
                  </a:lnTo>
                  <a:lnTo>
                    <a:pt x="11" y="152"/>
                  </a:lnTo>
                  <a:lnTo>
                    <a:pt x="11" y="151"/>
                  </a:lnTo>
                  <a:lnTo>
                    <a:pt x="13" y="147"/>
                  </a:lnTo>
                  <a:lnTo>
                    <a:pt x="14" y="146"/>
                  </a:lnTo>
                  <a:lnTo>
                    <a:pt x="15" y="149"/>
                  </a:lnTo>
                  <a:lnTo>
                    <a:pt x="16" y="151"/>
                  </a:lnTo>
                  <a:lnTo>
                    <a:pt x="15" y="155"/>
                  </a:lnTo>
                  <a:lnTo>
                    <a:pt x="15" y="158"/>
                  </a:lnTo>
                  <a:lnTo>
                    <a:pt x="16" y="162"/>
                  </a:lnTo>
                  <a:lnTo>
                    <a:pt x="16" y="166"/>
                  </a:lnTo>
                  <a:lnTo>
                    <a:pt x="16" y="167"/>
                  </a:lnTo>
                  <a:lnTo>
                    <a:pt x="17" y="168"/>
                  </a:lnTo>
                  <a:lnTo>
                    <a:pt x="17" y="169"/>
                  </a:lnTo>
                  <a:lnTo>
                    <a:pt x="17" y="170"/>
                  </a:lnTo>
                  <a:lnTo>
                    <a:pt x="19" y="170"/>
                  </a:lnTo>
                  <a:lnTo>
                    <a:pt x="23" y="171"/>
                  </a:lnTo>
                  <a:lnTo>
                    <a:pt x="24" y="171"/>
                  </a:lnTo>
                  <a:lnTo>
                    <a:pt x="25" y="171"/>
                  </a:lnTo>
                  <a:lnTo>
                    <a:pt x="26" y="172"/>
                  </a:lnTo>
                  <a:lnTo>
                    <a:pt x="26" y="173"/>
                  </a:lnTo>
                  <a:lnTo>
                    <a:pt x="27" y="173"/>
                  </a:lnTo>
                  <a:lnTo>
                    <a:pt x="27" y="172"/>
                  </a:lnTo>
                  <a:lnTo>
                    <a:pt x="26" y="171"/>
                  </a:lnTo>
                  <a:lnTo>
                    <a:pt x="28" y="171"/>
                  </a:lnTo>
                  <a:lnTo>
                    <a:pt x="33" y="171"/>
                  </a:lnTo>
                  <a:lnTo>
                    <a:pt x="34" y="171"/>
                  </a:lnTo>
                  <a:lnTo>
                    <a:pt x="34" y="172"/>
                  </a:lnTo>
                  <a:lnTo>
                    <a:pt x="36" y="173"/>
                  </a:lnTo>
                  <a:lnTo>
                    <a:pt x="38" y="173"/>
                  </a:lnTo>
                  <a:lnTo>
                    <a:pt x="41" y="172"/>
                  </a:lnTo>
                  <a:lnTo>
                    <a:pt x="42" y="173"/>
                  </a:lnTo>
                  <a:lnTo>
                    <a:pt x="43" y="172"/>
                  </a:lnTo>
                  <a:lnTo>
                    <a:pt x="43" y="173"/>
                  </a:lnTo>
                  <a:lnTo>
                    <a:pt x="44" y="172"/>
                  </a:lnTo>
                  <a:lnTo>
                    <a:pt x="45" y="172"/>
                  </a:lnTo>
                  <a:lnTo>
                    <a:pt x="48" y="172"/>
                  </a:lnTo>
                  <a:lnTo>
                    <a:pt x="49" y="172"/>
                  </a:lnTo>
                  <a:lnTo>
                    <a:pt x="50" y="172"/>
                  </a:lnTo>
                  <a:lnTo>
                    <a:pt x="52" y="170"/>
                  </a:lnTo>
                  <a:lnTo>
                    <a:pt x="53" y="170"/>
                  </a:lnTo>
                  <a:lnTo>
                    <a:pt x="57" y="170"/>
                  </a:lnTo>
                  <a:lnTo>
                    <a:pt x="58" y="169"/>
                  </a:lnTo>
                  <a:lnTo>
                    <a:pt x="59" y="168"/>
                  </a:lnTo>
                  <a:lnTo>
                    <a:pt x="60" y="167"/>
                  </a:lnTo>
                  <a:lnTo>
                    <a:pt x="61" y="167"/>
                  </a:lnTo>
                  <a:lnTo>
                    <a:pt x="62" y="167"/>
                  </a:lnTo>
                  <a:lnTo>
                    <a:pt x="64" y="166"/>
                  </a:lnTo>
                  <a:lnTo>
                    <a:pt x="65" y="166"/>
                  </a:lnTo>
                  <a:lnTo>
                    <a:pt x="66" y="164"/>
                  </a:lnTo>
                  <a:lnTo>
                    <a:pt x="66" y="163"/>
                  </a:lnTo>
                  <a:lnTo>
                    <a:pt x="68" y="162"/>
                  </a:lnTo>
                  <a:lnTo>
                    <a:pt x="69" y="161"/>
                  </a:lnTo>
                  <a:lnTo>
                    <a:pt x="70" y="160"/>
                  </a:lnTo>
                  <a:lnTo>
                    <a:pt x="71" y="160"/>
                  </a:lnTo>
                  <a:lnTo>
                    <a:pt x="73" y="159"/>
                  </a:lnTo>
                  <a:lnTo>
                    <a:pt x="74" y="159"/>
                  </a:lnTo>
                  <a:lnTo>
                    <a:pt x="75" y="158"/>
                  </a:lnTo>
                  <a:lnTo>
                    <a:pt x="75" y="156"/>
                  </a:lnTo>
                  <a:lnTo>
                    <a:pt x="75" y="155"/>
                  </a:lnTo>
                  <a:lnTo>
                    <a:pt x="75" y="154"/>
                  </a:lnTo>
                  <a:lnTo>
                    <a:pt x="76" y="153"/>
                  </a:lnTo>
                  <a:lnTo>
                    <a:pt x="78" y="153"/>
                  </a:lnTo>
                  <a:lnTo>
                    <a:pt x="79" y="154"/>
                  </a:lnTo>
                  <a:lnTo>
                    <a:pt x="82" y="159"/>
                  </a:lnTo>
                  <a:lnTo>
                    <a:pt x="83" y="159"/>
                  </a:lnTo>
                  <a:lnTo>
                    <a:pt x="83" y="158"/>
                  </a:lnTo>
                  <a:lnTo>
                    <a:pt x="84" y="158"/>
                  </a:lnTo>
                  <a:lnTo>
                    <a:pt x="85" y="158"/>
                  </a:lnTo>
                  <a:lnTo>
                    <a:pt x="88" y="159"/>
                  </a:lnTo>
                  <a:lnTo>
                    <a:pt x="90" y="159"/>
                  </a:lnTo>
                  <a:lnTo>
                    <a:pt x="91" y="159"/>
                  </a:lnTo>
                  <a:lnTo>
                    <a:pt x="93" y="158"/>
                  </a:lnTo>
                  <a:lnTo>
                    <a:pt x="94" y="158"/>
                  </a:lnTo>
                  <a:lnTo>
                    <a:pt x="95" y="158"/>
                  </a:lnTo>
                  <a:lnTo>
                    <a:pt x="95" y="159"/>
                  </a:lnTo>
                  <a:lnTo>
                    <a:pt x="96" y="159"/>
                  </a:lnTo>
                  <a:lnTo>
                    <a:pt x="102" y="159"/>
                  </a:lnTo>
                  <a:lnTo>
                    <a:pt x="103" y="159"/>
                  </a:lnTo>
                  <a:lnTo>
                    <a:pt x="105" y="158"/>
                  </a:lnTo>
                  <a:lnTo>
                    <a:pt x="107" y="158"/>
                  </a:lnTo>
                  <a:lnTo>
                    <a:pt x="107" y="156"/>
                  </a:lnTo>
                  <a:lnTo>
                    <a:pt x="108" y="158"/>
                  </a:lnTo>
                  <a:lnTo>
                    <a:pt x="110" y="160"/>
                  </a:lnTo>
                  <a:lnTo>
                    <a:pt x="111" y="160"/>
                  </a:lnTo>
                  <a:lnTo>
                    <a:pt x="114" y="159"/>
                  </a:lnTo>
                  <a:lnTo>
                    <a:pt x="116" y="160"/>
                  </a:lnTo>
                  <a:lnTo>
                    <a:pt x="117" y="160"/>
                  </a:lnTo>
                  <a:lnTo>
                    <a:pt x="118" y="160"/>
                  </a:lnTo>
                  <a:lnTo>
                    <a:pt x="117" y="159"/>
                  </a:lnTo>
                  <a:lnTo>
                    <a:pt x="117" y="158"/>
                  </a:lnTo>
                  <a:lnTo>
                    <a:pt x="117" y="156"/>
                  </a:lnTo>
                  <a:lnTo>
                    <a:pt x="119" y="156"/>
                  </a:lnTo>
                  <a:lnTo>
                    <a:pt x="120" y="158"/>
                  </a:lnTo>
                  <a:lnTo>
                    <a:pt x="122" y="159"/>
                  </a:lnTo>
                  <a:lnTo>
                    <a:pt x="124" y="160"/>
                  </a:lnTo>
                  <a:lnTo>
                    <a:pt x="125" y="162"/>
                  </a:lnTo>
                  <a:lnTo>
                    <a:pt x="129" y="162"/>
                  </a:lnTo>
                  <a:lnTo>
                    <a:pt x="138" y="160"/>
                  </a:lnTo>
                  <a:lnTo>
                    <a:pt x="139" y="160"/>
                  </a:lnTo>
                  <a:lnTo>
                    <a:pt x="140" y="161"/>
                  </a:lnTo>
                  <a:lnTo>
                    <a:pt x="142" y="162"/>
                  </a:lnTo>
                  <a:lnTo>
                    <a:pt x="143" y="163"/>
                  </a:lnTo>
                  <a:lnTo>
                    <a:pt x="144" y="163"/>
                  </a:lnTo>
                  <a:lnTo>
                    <a:pt x="145" y="162"/>
                  </a:lnTo>
                  <a:lnTo>
                    <a:pt x="146" y="163"/>
                  </a:lnTo>
                  <a:lnTo>
                    <a:pt x="147" y="163"/>
                  </a:lnTo>
                  <a:lnTo>
                    <a:pt x="147" y="164"/>
                  </a:lnTo>
                  <a:lnTo>
                    <a:pt x="148" y="164"/>
                  </a:lnTo>
                  <a:lnTo>
                    <a:pt x="148" y="166"/>
                  </a:lnTo>
                  <a:lnTo>
                    <a:pt x="150" y="167"/>
                  </a:lnTo>
                  <a:lnTo>
                    <a:pt x="151" y="167"/>
                  </a:lnTo>
                  <a:lnTo>
                    <a:pt x="152" y="167"/>
                  </a:lnTo>
                  <a:lnTo>
                    <a:pt x="153" y="166"/>
                  </a:lnTo>
                  <a:lnTo>
                    <a:pt x="154" y="166"/>
                  </a:lnTo>
                  <a:lnTo>
                    <a:pt x="155" y="167"/>
                  </a:lnTo>
                  <a:lnTo>
                    <a:pt x="157" y="166"/>
                  </a:lnTo>
                  <a:lnTo>
                    <a:pt x="157" y="164"/>
                  </a:lnTo>
                  <a:lnTo>
                    <a:pt x="159" y="164"/>
                  </a:lnTo>
                  <a:lnTo>
                    <a:pt x="160" y="164"/>
                  </a:lnTo>
                  <a:lnTo>
                    <a:pt x="161" y="166"/>
                  </a:lnTo>
                  <a:lnTo>
                    <a:pt x="170" y="166"/>
                  </a:lnTo>
                  <a:lnTo>
                    <a:pt x="172" y="164"/>
                  </a:lnTo>
                  <a:lnTo>
                    <a:pt x="177" y="162"/>
                  </a:lnTo>
                  <a:lnTo>
                    <a:pt x="181" y="161"/>
                  </a:lnTo>
                  <a:lnTo>
                    <a:pt x="183" y="160"/>
                  </a:lnTo>
                  <a:lnTo>
                    <a:pt x="185" y="160"/>
                  </a:lnTo>
                  <a:lnTo>
                    <a:pt x="187" y="159"/>
                  </a:lnTo>
                  <a:lnTo>
                    <a:pt x="189" y="159"/>
                  </a:lnTo>
                  <a:lnTo>
                    <a:pt x="190" y="159"/>
                  </a:lnTo>
                  <a:lnTo>
                    <a:pt x="190" y="158"/>
                  </a:lnTo>
                  <a:lnTo>
                    <a:pt x="193" y="156"/>
                  </a:lnTo>
                  <a:lnTo>
                    <a:pt x="194" y="155"/>
                  </a:lnTo>
                  <a:lnTo>
                    <a:pt x="194" y="154"/>
                  </a:lnTo>
                  <a:lnTo>
                    <a:pt x="195" y="153"/>
                  </a:lnTo>
                  <a:lnTo>
                    <a:pt x="199" y="152"/>
                  </a:lnTo>
                  <a:lnTo>
                    <a:pt x="204" y="150"/>
                  </a:lnTo>
                  <a:lnTo>
                    <a:pt x="205" y="149"/>
                  </a:lnTo>
                  <a:lnTo>
                    <a:pt x="206" y="149"/>
                  </a:lnTo>
                  <a:lnTo>
                    <a:pt x="209" y="150"/>
                  </a:lnTo>
                  <a:lnTo>
                    <a:pt x="209" y="149"/>
                  </a:lnTo>
                  <a:lnTo>
                    <a:pt x="213" y="146"/>
                  </a:lnTo>
                  <a:lnTo>
                    <a:pt x="214" y="144"/>
                  </a:lnTo>
                  <a:lnTo>
                    <a:pt x="216" y="138"/>
                  </a:lnTo>
                  <a:lnTo>
                    <a:pt x="216" y="136"/>
                  </a:lnTo>
                  <a:lnTo>
                    <a:pt x="216" y="135"/>
                  </a:lnTo>
                  <a:lnTo>
                    <a:pt x="217" y="135"/>
                  </a:lnTo>
                  <a:lnTo>
                    <a:pt x="216" y="134"/>
                  </a:lnTo>
                  <a:lnTo>
                    <a:pt x="217" y="134"/>
                  </a:lnTo>
                  <a:lnTo>
                    <a:pt x="220" y="135"/>
                  </a:lnTo>
                  <a:lnTo>
                    <a:pt x="221" y="135"/>
                  </a:lnTo>
                  <a:lnTo>
                    <a:pt x="221" y="134"/>
                  </a:lnTo>
                  <a:lnTo>
                    <a:pt x="219" y="133"/>
                  </a:lnTo>
                  <a:lnTo>
                    <a:pt x="219" y="131"/>
                  </a:lnTo>
                  <a:lnTo>
                    <a:pt x="220" y="131"/>
                  </a:lnTo>
                  <a:lnTo>
                    <a:pt x="221" y="133"/>
                  </a:lnTo>
                  <a:lnTo>
                    <a:pt x="222" y="133"/>
                  </a:lnTo>
                  <a:lnTo>
                    <a:pt x="223" y="134"/>
                  </a:lnTo>
                  <a:lnTo>
                    <a:pt x="223" y="131"/>
                  </a:lnTo>
                  <a:lnTo>
                    <a:pt x="222" y="130"/>
                  </a:lnTo>
                  <a:lnTo>
                    <a:pt x="220" y="130"/>
                  </a:lnTo>
                  <a:lnTo>
                    <a:pt x="217" y="130"/>
                  </a:lnTo>
                  <a:lnTo>
                    <a:pt x="213" y="127"/>
                  </a:lnTo>
                  <a:lnTo>
                    <a:pt x="212" y="127"/>
                  </a:lnTo>
                  <a:lnTo>
                    <a:pt x="213" y="126"/>
                  </a:lnTo>
                  <a:lnTo>
                    <a:pt x="214" y="126"/>
                  </a:lnTo>
                  <a:lnTo>
                    <a:pt x="214" y="125"/>
                  </a:lnTo>
                  <a:lnTo>
                    <a:pt x="215" y="126"/>
                  </a:lnTo>
                  <a:lnTo>
                    <a:pt x="215" y="127"/>
                  </a:lnTo>
                  <a:lnTo>
                    <a:pt x="215" y="126"/>
                  </a:lnTo>
                  <a:lnTo>
                    <a:pt x="215" y="125"/>
                  </a:lnTo>
                  <a:lnTo>
                    <a:pt x="216" y="124"/>
                  </a:lnTo>
                  <a:lnTo>
                    <a:pt x="217" y="126"/>
                  </a:lnTo>
                  <a:lnTo>
                    <a:pt x="219" y="128"/>
                  </a:lnTo>
                  <a:lnTo>
                    <a:pt x="221" y="129"/>
                  </a:lnTo>
                  <a:lnTo>
                    <a:pt x="222" y="129"/>
                  </a:lnTo>
                  <a:lnTo>
                    <a:pt x="221" y="128"/>
                  </a:lnTo>
                  <a:lnTo>
                    <a:pt x="222" y="128"/>
                  </a:lnTo>
                  <a:lnTo>
                    <a:pt x="223" y="128"/>
                  </a:lnTo>
                  <a:lnTo>
                    <a:pt x="224" y="128"/>
                  </a:lnTo>
                  <a:lnTo>
                    <a:pt x="225" y="127"/>
                  </a:lnTo>
                  <a:lnTo>
                    <a:pt x="228" y="121"/>
                  </a:lnTo>
                  <a:lnTo>
                    <a:pt x="226" y="121"/>
                  </a:lnTo>
                  <a:lnTo>
                    <a:pt x="226" y="120"/>
                  </a:lnTo>
                  <a:lnTo>
                    <a:pt x="226" y="119"/>
                  </a:lnTo>
                  <a:lnTo>
                    <a:pt x="228" y="119"/>
                  </a:lnTo>
                  <a:lnTo>
                    <a:pt x="229" y="119"/>
                  </a:lnTo>
                  <a:lnTo>
                    <a:pt x="229" y="118"/>
                  </a:lnTo>
                  <a:lnTo>
                    <a:pt x="229" y="117"/>
                  </a:lnTo>
                  <a:lnTo>
                    <a:pt x="231" y="116"/>
                  </a:lnTo>
                  <a:lnTo>
                    <a:pt x="230" y="114"/>
                  </a:lnTo>
                  <a:lnTo>
                    <a:pt x="230" y="113"/>
                  </a:lnTo>
                  <a:lnTo>
                    <a:pt x="229" y="112"/>
                  </a:lnTo>
                  <a:lnTo>
                    <a:pt x="230" y="111"/>
                  </a:lnTo>
                  <a:lnTo>
                    <a:pt x="229" y="111"/>
                  </a:lnTo>
                  <a:lnTo>
                    <a:pt x="229" y="110"/>
                  </a:lnTo>
                  <a:lnTo>
                    <a:pt x="229" y="109"/>
                  </a:lnTo>
                  <a:lnTo>
                    <a:pt x="229" y="108"/>
                  </a:lnTo>
                  <a:lnTo>
                    <a:pt x="232" y="106"/>
                  </a:lnTo>
                  <a:lnTo>
                    <a:pt x="232" y="105"/>
                  </a:lnTo>
                  <a:lnTo>
                    <a:pt x="233" y="104"/>
                  </a:lnTo>
                  <a:lnTo>
                    <a:pt x="236" y="105"/>
                  </a:lnTo>
                  <a:lnTo>
                    <a:pt x="237" y="105"/>
                  </a:lnTo>
                  <a:lnTo>
                    <a:pt x="238" y="104"/>
                  </a:lnTo>
                  <a:lnTo>
                    <a:pt x="238" y="103"/>
                  </a:lnTo>
                  <a:lnTo>
                    <a:pt x="237" y="102"/>
                  </a:lnTo>
                  <a:lnTo>
                    <a:pt x="246" y="97"/>
                  </a:lnTo>
                  <a:lnTo>
                    <a:pt x="249" y="95"/>
                  </a:lnTo>
                  <a:lnTo>
                    <a:pt x="251" y="93"/>
                  </a:lnTo>
                  <a:lnTo>
                    <a:pt x="252" y="92"/>
                  </a:lnTo>
                  <a:lnTo>
                    <a:pt x="255" y="91"/>
                  </a:lnTo>
                  <a:lnTo>
                    <a:pt x="256" y="91"/>
                  </a:lnTo>
                  <a:lnTo>
                    <a:pt x="257" y="89"/>
                  </a:lnTo>
                  <a:lnTo>
                    <a:pt x="259" y="88"/>
                  </a:lnTo>
                  <a:lnTo>
                    <a:pt x="258" y="87"/>
                  </a:lnTo>
                  <a:lnTo>
                    <a:pt x="260" y="86"/>
                  </a:lnTo>
                  <a:lnTo>
                    <a:pt x="262" y="87"/>
                  </a:lnTo>
                  <a:lnTo>
                    <a:pt x="267" y="80"/>
                  </a:lnTo>
                  <a:lnTo>
                    <a:pt x="274" y="70"/>
                  </a:lnTo>
                  <a:lnTo>
                    <a:pt x="275" y="69"/>
                  </a:lnTo>
                  <a:lnTo>
                    <a:pt x="275" y="68"/>
                  </a:lnTo>
                  <a:lnTo>
                    <a:pt x="276" y="67"/>
                  </a:lnTo>
                  <a:lnTo>
                    <a:pt x="277" y="67"/>
                  </a:lnTo>
                  <a:lnTo>
                    <a:pt x="279" y="69"/>
                  </a:lnTo>
                  <a:lnTo>
                    <a:pt x="279" y="70"/>
                  </a:lnTo>
                  <a:lnTo>
                    <a:pt x="277" y="72"/>
                  </a:lnTo>
                  <a:lnTo>
                    <a:pt x="280" y="71"/>
                  </a:lnTo>
                  <a:lnTo>
                    <a:pt x="280" y="70"/>
                  </a:lnTo>
                  <a:lnTo>
                    <a:pt x="280" y="68"/>
                  </a:lnTo>
                  <a:lnTo>
                    <a:pt x="277" y="66"/>
                  </a:lnTo>
                  <a:lnTo>
                    <a:pt x="277" y="64"/>
                  </a:lnTo>
                  <a:lnTo>
                    <a:pt x="279" y="64"/>
                  </a:lnTo>
                  <a:lnTo>
                    <a:pt x="281" y="62"/>
                  </a:lnTo>
                  <a:lnTo>
                    <a:pt x="281" y="61"/>
                  </a:lnTo>
                  <a:lnTo>
                    <a:pt x="282" y="61"/>
                  </a:lnTo>
                  <a:lnTo>
                    <a:pt x="282" y="60"/>
                  </a:lnTo>
                  <a:lnTo>
                    <a:pt x="282" y="59"/>
                  </a:lnTo>
                  <a:lnTo>
                    <a:pt x="283" y="58"/>
                  </a:lnTo>
                  <a:lnTo>
                    <a:pt x="284" y="59"/>
                  </a:lnTo>
                  <a:lnTo>
                    <a:pt x="285" y="58"/>
                  </a:lnTo>
                  <a:lnTo>
                    <a:pt x="288" y="54"/>
                  </a:lnTo>
                  <a:lnTo>
                    <a:pt x="289" y="55"/>
                  </a:lnTo>
                  <a:lnTo>
                    <a:pt x="290" y="54"/>
                  </a:lnTo>
                  <a:lnTo>
                    <a:pt x="290" y="53"/>
                  </a:lnTo>
                  <a:lnTo>
                    <a:pt x="290" y="54"/>
                  </a:lnTo>
                  <a:lnTo>
                    <a:pt x="291" y="51"/>
                  </a:lnTo>
                  <a:lnTo>
                    <a:pt x="292" y="50"/>
                  </a:lnTo>
                  <a:lnTo>
                    <a:pt x="293" y="49"/>
                  </a:lnTo>
                  <a:lnTo>
                    <a:pt x="292" y="49"/>
                  </a:lnTo>
                  <a:lnTo>
                    <a:pt x="292" y="47"/>
                  </a:lnTo>
                  <a:lnTo>
                    <a:pt x="293" y="46"/>
                  </a:lnTo>
                  <a:lnTo>
                    <a:pt x="293" y="45"/>
                  </a:lnTo>
                  <a:lnTo>
                    <a:pt x="294" y="43"/>
                  </a:lnTo>
                  <a:lnTo>
                    <a:pt x="294" y="42"/>
                  </a:lnTo>
                  <a:lnTo>
                    <a:pt x="295" y="41"/>
                  </a:lnTo>
                  <a:lnTo>
                    <a:pt x="298" y="39"/>
                  </a:lnTo>
                  <a:lnTo>
                    <a:pt x="297" y="42"/>
                  </a:lnTo>
                  <a:lnTo>
                    <a:pt x="295" y="43"/>
                  </a:lnTo>
                  <a:lnTo>
                    <a:pt x="295" y="44"/>
                  </a:lnTo>
                  <a:lnTo>
                    <a:pt x="297" y="45"/>
                  </a:lnTo>
                  <a:lnTo>
                    <a:pt x="299" y="45"/>
                  </a:lnTo>
                  <a:lnTo>
                    <a:pt x="300" y="44"/>
                  </a:lnTo>
                  <a:lnTo>
                    <a:pt x="301" y="44"/>
                  </a:lnTo>
                  <a:lnTo>
                    <a:pt x="302" y="43"/>
                  </a:lnTo>
                  <a:lnTo>
                    <a:pt x="303" y="39"/>
                  </a:lnTo>
                  <a:lnTo>
                    <a:pt x="303" y="38"/>
                  </a:lnTo>
                  <a:lnTo>
                    <a:pt x="306" y="37"/>
                  </a:lnTo>
                  <a:lnTo>
                    <a:pt x="307" y="36"/>
                  </a:lnTo>
                  <a:lnTo>
                    <a:pt x="309" y="35"/>
                  </a:lnTo>
                  <a:lnTo>
                    <a:pt x="311" y="32"/>
                  </a:lnTo>
                  <a:lnTo>
                    <a:pt x="312" y="32"/>
                  </a:lnTo>
                  <a:lnTo>
                    <a:pt x="314" y="32"/>
                  </a:lnTo>
                  <a:lnTo>
                    <a:pt x="315" y="30"/>
                  </a:lnTo>
                  <a:lnTo>
                    <a:pt x="316" y="29"/>
                  </a:lnTo>
                  <a:lnTo>
                    <a:pt x="318" y="29"/>
                  </a:lnTo>
                  <a:lnTo>
                    <a:pt x="320" y="27"/>
                  </a:lnTo>
                  <a:lnTo>
                    <a:pt x="325" y="21"/>
                  </a:lnTo>
                  <a:lnTo>
                    <a:pt x="326" y="20"/>
                  </a:lnTo>
                  <a:lnTo>
                    <a:pt x="326" y="21"/>
                  </a:lnTo>
                  <a:lnTo>
                    <a:pt x="326" y="22"/>
                  </a:lnTo>
                  <a:lnTo>
                    <a:pt x="325" y="24"/>
                  </a:lnTo>
                  <a:lnTo>
                    <a:pt x="325" y="25"/>
                  </a:lnTo>
                  <a:lnTo>
                    <a:pt x="326" y="25"/>
                  </a:lnTo>
                  <a:lnTo>
                    <a:pt x="326" y="24"/>
                  </a:lnTo>
                  <a:lnTo>
                    <a:pt x="327" y="21"/>
                  </a:lnTo>
                  <a:lnTo>
                    <a:pt x="327" y="19"/>
                  </a:lnTo>
                  <a:lnTo>
                    <a:pt x="327" y="18"/>
                  </a:lnTo>
                  <a:lnTo>
                    <a:pt x="331" y="16"/>
                  </a:lnTo>
                  <a:lnTo>
                    <a:pt x="332" y="14"/>
                  </a:lnTo>
                  <a:lnTo>
                    <a:pt x="332" y="13"/>
                  </a:lnTo>
                  <a:lnTo>
                    <a:pt x="332" y="12"/>
                  </a:lnTo>
                  <a:lnTo>
                    <a:pt x="333" y="11"/>
                  </a:lnTo>
                  <a:lnTo>
                    <a:pt x="332" y="11"/>
                  </a:lnTo>
                  <a:lnTo>
                    <a:pt x="332" y="12"/>
                  </a:lnTo>
                  <a:lnTo>
                    <a:pt x="331" y="13"/>
                  </a:lnTo>
                  <a:lnTo>
                    <a:pt x="329" y="13"/>
                  </a:lnTo>
                  <a:lnTo>
                    <a:pt x="332" y="10"/>
                  </a:lnTo>
                  <a:lnTo>
                    <a:pt x="334" y="7"/>
                  </a:lnTo>
                  <a:lnTo>
                    <a:pt x="335" y="1"/>
                  </a:lnTo>
                  <a:lnTo>
                    <a:pt x="337" y="0"/>
                  </a:lnTo>
                  <a:lnTo>
                    <a:pt x="341" y="0"/>
                  </a:lnTo>
                  <a:lnTo>
                    <a:pt x="342" y="0"/>
                  </a:lnTo>
                  <a:lnTo>
                    <a:pt x="343" y="2"/>
                  </a:lnTo>
                  <a:lnTo>
                    <a:pt x="343" y="4"/>
                  </a:lnTo>
                  <a:lnTo>
                    <a:pt x="343" y="5"/>
                  </a:lnTo>
                  <a:lnTo>
                    <a:pt x="342" y="8"/>
                  </a:lnTo>
                  <a:close/>
                  <a:moveTo>
                    <a:pt x="349" y="61"/>
                  </a:moveTo>
                  <a:lnTo>
                    <a:pt x="346" y="62"/>
                  </a:lnTo>
                  <a:lnTo>
                    <a:pt x="346" y="63"/>
                  </a:lnTo>
                  <a:lnTo>
                    <a:pt x="348" y="64"/>
                  </a:lnTo>
                  <a:lnTo>
                    <a:pt x="348" y="66"/>
                  </a:lnTo>
                  <a:lnTo>
                    <a:pt x="346" y="66"/>
                  </a:lnTo>
                  <a:lnTo>
                    <a:pt x="345" y="67"/>
                  </a:lnTo>
                  <a:lnTo>
                    <a:pt x="345" y="69"/>
                  </a:lnTo>
                  <a:lnTo>
                    <a:pt x="345" y="70"/>
                  </a:lnTo>
                  <a:lnTo>
                    <a:pt x="346" y="71"/>
                  </a:lnTo>
                  <a:lnTo>
                    <a:pt x="349" y="70"/>
                  </a:lnTo>
                  <a:lnTo>
                    <a:pt x="351" y="69"/>
                  </a:lnTo>
                  <a:lnTo>
                    <a:pt x="351" y="68"/>
                  </a:lnTo>
                  <a:lnTo>
                    <a:pt x="353" y="67"/>
                  </a:lnTo>
                  <a:lnTo>
                    <a:pt x="355" y="66"/>
                  </a:lnTo>
                  <a:lnTo>
                    <a:pt x="355" y="64"/>
                  </a:lnTo>
                  <a:lnTo>
                    <a:pt x="352" y="63"/>
                  </a:lnTo>
                  <a:lnTo>
                    <a:pt x="351" y="61"/>
                  </a:lnTo>
                  <a:lnTo>
                    <a:pt x="349" y="6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88" name="Freeform 274">
              <a:extLst>
                <a:ext uri="{FF2B5EF4-FFF2-40B4-BE49-F238E27FC236}">
                  <a16:creationId xmlns:a16="http://schemas.microsoft.com/office/drawing/2014/main" id="{761910CC-BFEA-D0A9-5832-D58951F78A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20268" y="1059582"/>
              <a:ext cx="557213" cy="254000"/>
            </a:xfrm>
            <a:custGeom>
              <a:avLst/>
              <a:gdLst>
                <a:gd name="T0" fmla="*/ 30 w 351"/>
                <a:gd name="T1" fmla="*/ 48 h 160"/>
                <a:gd name="T2" fmla="*/ 41 w 351"/>
                <a:gd name="T3" fmla="*/ 51 h 160"/>
                <a:gd name="T4" fmla="*/ 52 w 351"/>
                <a:gd name="T5" fmla="*/ 55 h 160"/>
                <a:gd name="T6" fmla="*/ 76 w 351"/>
                <a:gd name="T7" fmla="*/ 49 h 160"/>
                <a:gd name="T8" fmla="*/ 74 w 351"/>
                <a:gd name="T9" fmla="*/ 66 h 160"/>
                <a:gd name="T10" fmla="*/ 89 w 351"/>
                <a:gd name="T11" fmla="*/ 76 h 160"/>
                <a:gd name="T12" fmla="*/ 89 w 351"/>
                <a:gd name="T13" fmla="*/ 88 h 160"/>
                <a:gd name="T14" fmla="*/ 92 w 351"/>
                <a:gd name="T15" fmla="*/ 111 h 160"/>
                <a:gd name="T16" fmla="*/ 57 w 351"/>
                <a:gd name="T17" fmla="*/ 105 h 160"/>
                <a:gd name="T18" fmla="*/ 49 w 351"/>
                <a:gd name="T19" fmla="*/ 99 h 160"/>
                <a:gd name="T20" fmla="*/ 46 w 351"/>
                <a:gd name="T21" fmla="*/ 91 h 160"/>
                <a:gd name="T22" fmla="*/ 41 w 351"/>
                <a:gd name="T23" fmla="*/ 85 h 160"/>
                <a:gd name="T24" fmla="*/ 38 w 351"/>
                <a:gd name="T25" fmla="*/ 83 h 160"/>
                <a:gd name="T26" fmla="*/ 24 w 351"/>
                <a:gd name="T27" fmla="*/ 69 h 160"/>
                <a:gd name="T28" fmla="*/ 19 w 351"/>
                <a:gd name="T29" fmla="*/ 63 h 160"/>
                <a:gd name="T30" fmla="*/ 14 w 351"/>
                <a:gd name="T31" fmla="*/ 58 h 160"/>
                <a:gd name="T32" fmla="*/ 6 w 351"/>
                <a:gd name="T33" fmla="*/ 41 h 160"/>
                <a:gd name="T34" fmla="*/ 3 w 351"/>
                <a:gd name="T35" fmla="*/ 33 h 160"/>
                <a:gd name="T36" fmla="*/ 22 w 351"/>
                <a:gd name="T37" fmla="*/ 29 h 160"/>
                <a:gd name="T38" fmla="*/ 348 w 351"/>
                <a:gd name="T39" fmla="*/ 9 h 160"/>
                <a:gd name="T40" fmla="*/ 348 w 351"/>
                <a:gd name="T41" fmla="*/ 18 h 160"/>
                <a:gd name="T42" fmla="*/ 346 w 351"/>
                <a:gd name="T43" fmla="*/ 24 h 160"/>
                <a:gd name="T44" fmla="*/ 347 w 351"/>
                <a:gd name="T45" fmla="*/ 33 h 160"/>
                <a:gd name="T46" fmla="*/ 338 w 351"/>
                <a:gd name="T47" fmla="*/ 46 h 160"/>
                <a:gd name="T48" fmla="*/ 346 w 351"/>
                <a:gd name="T49" fmla="*/ 65 h 160"/>
                <a:gd name="T50" fmla="*/ 343 w 351"/>
                <a:gd name="T51" fmla="*/ 69 h 160"/>
                <a:gd name="T52" fmla="*/ 343 w 351"/>
                <a:gd name="T53" fmla="*/ 74 h 160"/>
                <a:gd name="T54" fmla="*/ 332 w 351"/>
                <a:gd name="T55" fmla="*/ 86 h 160"/>
                <a:gd name="T56" fmla="*/ 321 w 351"/>
                <a:gd name="T57" fmla="*/ 106 h 160"/>
                <a:gd name="T58" fmla="*/ 325 w 351"/>
                <a:gd name="T59" fmla="*/ 98 h 160"/>
                <a:gd name="T60" fmla="*/ 319 w 351"/>
                <a:gd name="T61" fmla="*/ 85 h 160"/>
                <a:gd name="T62" fmla="*/ 310 w 351"/>
                <a:gd name="T63" fmla="*/ 88 h 160"/>
                <a:gd name="T64" fmla="*/ 312 w 351"/>
                <a:gd name="T65" fmla="*/ 99 h 160"/>
                <a:gd name="T66" fmla="*/ 303 w 351"/>
                <a:gd name="T67" fmla="*/ 118 h 160"/>
                <a:gd name="T68" fmla="*/ 298 w 351"/>
                <a:gd name="T69" fmla="*/ 155 h 160"/>
                <a:gd name="T70" fmla="*/ 283 w 351"/>
                <a:gd name="T71" fmla="*/ 157 h 160"/>
                <a:gd name="T72" fmla="*/ 273 w 351"/>
                <a:gd name="T73" fmla="*/ 143 h 160"/>
                <a:gd name="T74" fmla="*/ 257 w 351"/>
                <a:gd name="T75" fmla="*/ 134 h 160"/>
                <a:gd name="T76" fmla="*/ 240 w 351"/>
                <a:gd name="T77" fmla="*/ 116 h 160"/>
                <a:gd name="T78" fmla="*/ 262 w 351"/>
                <a:gd name="T79" fmla="*/ 102 h 160"/>
                <a:gd name="T80" fmla="*/ 263 w 351"/>
                <a:gd name="T81" fmla="*/ 97 h 160"/>
                <a:gd name="T82" fmla="*/ 249 w 351"/>
                <a:gd name="T83" fmla="*/ 73 h 160"/>
                <a:gd name="T84" fmla="*/ 262 w 351"/>
                <a:gd name="T85" fmla="*/ 59 h 160"/>
                <a:gd name="T86" fmla="*/ 236 w 351"/>
                <a:gd name="T87" fmla="*/ 35 h 160"/>
                <a:gd name="T88" fmla="*/ 211 w 351"/>
                <a:gd name="T89" fmla="*/ 48 h 160"/>
                <a:gd name="T90" fmla="*/ 191 w 351"/>
                <a:gd name="T91" fmla="*/ 63 h 160"/>
                <a:gd name="T92" fmla="*/ 170 w 351"/>
                <a:gd name="T93" fmla="*/ 79 h 160"/>
                <a:gd name="T94" fmla="*/ 159 w 351"/>
                <a:gd name="T95" fmla="*/ 85 h 160"/>
                <a:gd name="T96" fmla="*/ 151 w 351"/>
                <a:gd name="T97" fmla="*/ 92 h 160"/>
                <a:gd name="T98" fmla="*/ 140 w 351"/>
                <a:gd name="T99" fmla="*/ 103 h 160"/>
                <a:gd name="T100" fmla="*/ 127 w 351"/>
                <a:gd name="T101" fmla="*/ 108 h 160"/>
                <a:gd name="T102" fmla="*/ 128 w 351"/>
                <a:gd name="T103" fmla="*/ 97 h 160"/>
                <a:gd name="T104" fmla="*/ 125 w 351"/>
                <a:gd name="T105" fmla="*/ 82 h 160"/>
                <a:gd name="T106" fmla="*/ 135 w 351"/>
                <a:gd name="T107" fmla="*/ 80 h 160"/>
                <a:gd name="T108" fmla="*/ 122 w 351"/>
                <a:gd name="T109" fmla="*/ 67 h 160"/>
                <a:gd name="T110" fmla="*/ 128 w 351"/>
                <a:gd name="T111" fmla="*/ 56 h 160"/>
                <a:gd name="T112" fmla="*/ 129 w 351"/>
                <a:gd name="T113" fmla="*/ 47 h 160"/>
                <a:gd name="T114" fmla="*/ 115 w 351"/>
                <a:gd name="T115" fmla="*/ 42 h 160"/>
                <a:gd name="T116" fmla="*/ 98 w 351"/>
                <a:gd name="T117" fmla="*/ 38 h 160"/>
                <a:gd name="T118" fmla="*/ 77 w 351"/>
                <a:gd name="T119" fmla="*/ 19 h 160"/>
                <a:gd name="T120" fmla="*/ 65 w 351"/>
                <a:gd name="T121" fmla="*/ 2 h 160"/>
                <a:gd name="T122" fmla="*/ 348 w 351"/>
                <a:gd name="T123" fmla="*/ 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1" h="160">
                  <a:moveTo>
                    <a:pt x="23" y="30"/>
                  </a:moveTo>
                  <a:lnTo>
                    <a:pt x="28" y="35"/>
                  </a:lnTo>
                  <a:lnTo>
                    <a:pt x="29" y="38"/>
                  </a:lnTo>
                  <a:lnTo>
                    <a:pt x="29" y="39"/>
                  </a:lnTo>
                  <a:lnTo>
                    <a:pt x="29" y="41"/>
                  </a:lnTo>
                  <a:lnTo>
                    <a:pt x="28" y="46"/>
                  </a:lnTo>
                  <a:lnTo>
                    <a:pt x="29" y="47"/>
                  </a:lnTo>
                  <a:lnTo>
                    <a:pt x="30" y="48"/>
                  </a:lnTo>
                  <a:lnTo>
                    <a:pt x="32" y="47"/>
                  </a:lnTo>
                  <a:lnTo>
                    <a:pt x="34" y="44"/>
                  </a:lnTo>
                  <a:lnTo>
                    <a:pt x="37" y="44"/>
                  </a:lnTo>
                  <a:lnTo>
                    <a:pt x="37" y="44"/>
                  </a:lnTo>
                  <a:lnTo>
                    <a:pt x="39" y="48"/>
                  </a:lnTo>
                  <a:lnTo>
                    <a:pt x="40" y="49"/>
                  </a:lnTo>
                  <a:lnTo>
                    <a:pt x="40" y="50"/>
                  </a:lnTo>
                  <a:lnTo>
                    <a:pt x="41" y="51"/>
                  </a:lnTo>
                  <a:lnTo>
                    <a:pt x="45" y="51"/>
                  </a:lnTo>
                  <a:lnTo>
                    <a:pt x="47" y="52"/>
                  </a:lnTo>
                  <a:lnTo>
                    <a:pt x="49" y="55"/>
                  </a:lnTo>
                  <a:lnTo>
                    <a:pt x="49" y="55"/>
                  </a:lnTo>
                  <a:lnTo>
                    <a:pt x="49" y="55"/>
                  </a:lnTo>
                  <a:lnTo>
                    <a:pt x="50" y="55"/>
                  </a:lnTo>
                  <a:lnTo>
                    <a:pt x="51" y="55"/>
                  </a:lnTo>
                  <a:lnTo>
                    <a:pt x="52" y="55"/>
                  </a:lnTo>
                  <a:lnTo>
                    <a:pt x="52" y="54"/>
                  </a:lnTo>
                  <a:lnTo>
                    <a:pt x="59" y="50"/>
                  </a:lnTo>
                  <a:lnTo>
                    <a:pt x="60" y="49"/>
                  </a:lnTo>
                  <a:lnTo>
                    <a:pt x="69" y="47"/>
                  </a:lnTo>
                  <a:lnTo>
                    <a:pt x="71" y="47"/>
                  </a:lnTo>
                  <a:lnTo>
                    <a:pt x="72" y="47"/>
                  </a:lnTo>
                  <a:lnTo>
                    <a:pt x="74" y="48"/>
                  </a:lnTo>
                  <a:lnTo>
                    <a:pt x="76" y="49"/>
                  </a:lnTo>
                  <a:lnTo>
                    <a:pt x="76" y="50"/>
                  </a:lnTo>
                  <a:lnTo>
                    <a:pt x="76" y="52"/>
                  </a:lnTo>
                  <a:lnTo>
                    <a:pt x="76" y="55"/>
                  </a:lnTo>
                  <a:lnTo>
                    <a:pt x="76" y="55"/>
                  </a:lnTo>
                  <a:lnTo>
                    <a:pt x="77" y="59"/>
                  </a:lnTo>
                  <a:lnTo>
                    <a:pt x="76" y="60"/>
                  </a:lnTo>
                  <a:lnTo>
                    <a:pt x="74" y="65"/>
                  </a:lnTo>
                  <a:lnTo>
                    <a:pt x="74" y="66"/>
                  </a:lnTo>
                  <a:lnTo>
                    <a:pt x="74" y="67"/>
                  </a:lnTo>
                  <a:lnTo>
                    <a:pt x="74" y="68"/>
                  </a:lnTo>
                  <a:lnTo>
                    <a:pt x="79" y="69"/>
                  </a:lnTo>
                  <a:lnTo>
                    <a:pt x="80" y="71"/>
                  </a:lnTo>
                  <a:lnTo>
                    <a:pt x="82" y="72"/>
                  </a:lnTo>
                  <a:lnTo>
                    <a:pt x="83" y="73"/>
                  </a:lnTo>
                  <a:lnTo>
                    <a:pt x="84" y="74"/>
                  </a:lnTo>
                  <a:lnTo>
                    <a:pt x="89" y="76"/>
                  </a:lnTo>
                  <a:lnTo>
                    <a:pt x="90" y="77"/>
                  </a:lnTo>
                  <a:lnTo>
                    <a:pt x="91" y="77"/>
                  </a:lnTo>
                  <a:lnTo>
                    <a:pt x="91" y="79"/>
                  </a:lnTo>
                  <a:lnTo>
                    <a:pt x="91" y="80"/>
                  </a:lnTo>
                  <a:lnTo>
                    <a:pt x="90" y="80"/>
                  </a:lnTo>
                  <a:lnTo>
                    <a:pt x="89" y="82"/>
                  </a:lnTo>
                  <a:lnTo>
                    <a:pt x="88" y="85"/>
                  </a:lnTo>
                  <a:lnTo>
                    <a:pt x="89" y="88"/>
                  </a:lnTo>
                  <a:lnTo>
                    <a:pt x="90" y="90"/>
                  </a:lnTo>
                  <a:lnTo>
                    <a:pt x="92" y="93"/>
                  </a:lnTo>
                  <a:lnTo>
                    <a:pt x="93" y="96"/>
                  </a:lnTo>
                  <a:lnTo>
                    <a:pt x="98" y="107"/>
                  </a:lnTo>
                  <a:lnTo>
                    <a:pt x="101" y="115"/>
                  </a:lnTo>
                  <a:lnTo>
                    <a:pt x="101" y="115"/>
                  </a:lnTo>
                  <a:lnTo>
                    <a:pt x="97" y="114"/>
                  </a:lnTo>
                  <a:lnTo>
                    <a:pt x="92" y="111"/>
                  </a:lnTo>
                  <a:lnTo>
                    <a:pt x="76" y="108"/>
                  </a:lnTo>
                  <a:lnTo>
                    <a:pt x="74" y="108"/>
                  </a:lnTo>
                  <a:lnTo>
                    <a:pt x="71" y="106"/>
                  </a:lnTo>
                  <a:lnTo>
                    <a:pt x="64" y="106"/>
                  </a:lnTo>
                  <a:lnTo>
                    <a:pt x="59" y="105"/>
                  </a:lnTo>
                  <a:lnTo>
                    <a:pt x="57" y="105"/>
                  </a:lnTo>
                  <a:lnTo>
                    <a:pt x="57" y="105"/>
                  </a:lnTo>
                  <a:lnTo>
                    <a:pt x="57" y="105"/>
                  </a:lnTo>
                  <a:lnTo>
                    <a:pt x="55" y="103"/>
                  </a:lnTo>
                  <a:lnTo>
                    <a:pt x="54" y="103"/>
                  </a:lnTo>
                  <a:lnTo>
                    <a:pt x="52" y="103"/>
                  </a:lnTo>
                  <a:lnTo>
                    <a:pt x="51" y="102"/>
                  </a:lnTo>
                  <a:lnTo>
                    <a:pt x="50" y="101"/>
                  </a:lnTo>
                  <a:lnTo>
                    <a:pt x="49" y="100"/>
                  </a:lnTo>
                  <a:lnTo>
                    <a:pt x="49" y="99"/>
                  </a:lnTo>
                  <a:lnTo>
                    <a:pt x="49" y="99"/>
                  </a:lnTo>
                  <a:lnTo>
                    <a:pt x="49" y="98"/>
                  </a:lnTo>
                  <a:lnTo>
                    <a:pt x="49" y="97"/>
                  </a:lnTo>
                  <a:lnTo>
                    <a:pt x="49" y="97"/>
                  </a:lnTo>
                  <a:lnTo>
                    <a:pt x="47" y="96"/>
                  </a:lnTo>
                  <a:lnTo>
                    <a:pt x="47" y="94"/>
                  </a:lnTo>
                  <a:lnTo>
                    <a:pt x="46" y="94"/>
                  </a:lnTo>
                  <a:lnTo>
                    <a:pt x="46" y="92"/>
                  </a:lnTo>
                  <a:lnTo>
                    <a:pt x="46" y="91"/>
                  </a:lnTo>
                  <a:lnTo>
                    <a:pt x="45" y="91"/>
                  </a:lnTo>
                  <a:lnTo>
                    <a:pt x="43" y="90"/>
                  </a:lnTo>
                  <a:lnTo>
                    <a:pt x="43" y="90"/>
                  </a:lnTo>
                  <a:lnTo>
                    <a:pt x="42" y="89"/>
                  </a:lnTo>
                  <a:lnTo>
                    <a:pt x="43" y="88"/>
                  </a:lnTo>
                  <a:lnTo>
                    <a:pt x="43" y="86"/>
                  </a:lnTo>
                  <a:lnTo>
                    <a:pt x="42" y="85"/>
                  </a:lnTo>
                  <a:lnTo>
                    <a:pt x="41" y="85"/>
                  </a:lnTo>
                  <a:lnTo>
                    <a:pt x="40" y="85"/>
                  </a:lnTo>
                  <a:lnTo>
                    <a:pt x="40" y="84"/>
                  </a:lnTo>
                  <a:lnTo>
                    <a:pt x="40" y="83"/>
                  </a:lnTo>
                  <a:lnTo>
                    <a:pt x="40" y="83"/>
                  </a:lnTo>
                  <a:lnTo>
                    <a:pt x="40" y="83"/>
                  </a:lnTo>
                  <a:lnTo>
                    <a:pt x="39" y="83"/>
                  </a:lnTo>
                  <a:lnTo>
                    <a:pt x="39" y="83"/>
                  </a:lnTo>
                  <a:lnTo>
                    <a:pt x="38" y="83"/>
                  </a:lnTo>
                  <a:lnTo>
                    <a:pt x="31" y="81"/>
                  </a:lnTo>
                  <a:lnTo>
                    <a:pt x="29" y="82"/>
                  </a:lnTo>
                  <a:lnTo>
                    <a:pt x="28" y="80"/>
                  </a:lnTo>
                  <a:lnTo>
                    <a:pt x="28" y="75"/>
                  </a:lnTo>
                  <a:lnTo>
                    <a:pt x="26" y="74"/>
                  </a:lnTo>
                  <a:lnTo>
                    <a:pt x="26" y="73"/>
                  </a:lnTo>
                  <a:lnTo>
                    <a:pt x="25" y="72"/>
                  </a:lnTo>
                  <a:lnTo>
                    <a:pt x="24" y="69"/>
                  </a:lnTo>
                  <a:lnTo>
                    <a:pt x="24" y="68"/>
                  </a:lnTo>
                  <a:lnTo>
                    <a:pt x="23" y="68"/>
                  </a:lnTo>
                  <a:lnTo>
                    <a:pt x="22" y="67"/>
                  </a:lnTo>
                  <a:lnTo>
                    <a:pt x="22" y="66"/>
                  </a:lnTo>
                  <a:lnTo>
                    <a:pt x="22" y="65"/>
                  </a:lnTo>
                  <a:lnTo>
                    <a:pt x="21" y="65"/>
                  </a:lnTo>
                  <a:lnTo>
                    <a:pt x="19" y="63"/>
                  </a:lnTo>
                  <a:lnTo>
                    <a:pt x="19" y="63"/>
                  </a:lnTo>
                  <a:lnTo>
                    <a:pt x="17" y="61"/>
                  </a:lnTo>
                  <a:lnTo>
                    <a:pt x="17" y="61"/>
                  </a:lnTo>
                  <a:lnTo>
                    <a:pt x="17" y="61"/>
                  </a:lnTo>
                  <a:lnTo>
                    <a:pt x="16" y="61"/>
                  </a:lnTo>
                  <a:lnTo>
                    <a:pt x="16" y="61"/>
                  </a:lnTo>
                  <a:lnTo>
                    <a:pt x="14" y="60"/>
                  </a:lnTo>
                  <a:lnTo>
                    <a:pt x="14" y="59"/>
                  </a:lnTo>
                  <a:lnTo>
                    <a:pt x="14" y="58"/>
                  </a:lnTo>
                  <a:lnTo>
                    <a:pt x="13" y="57"/>
                  </a:lnTo>
                  <a:lnTo>
                    <a:pt x="12" y="55"/>
                  </a:lnTo>
                  <a:lnTo>
                    <a:pt x="9" y="46"/>
                  </a:lnTo>
                  <a:lnTo>
                    <a:pt x="8" y="43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7" y="42"/>
                  </a:lnTo>
                  <a:lnTo>
                    <a:pt x="6" y="41"/>
                  </a:lnTo>
                  <a:lnTo>
                    <a:pt x="4" y="41"/>
                  </a:lnTo>
                  <a:lnTo>
                    <a:pt x="4" y="41"/>
                  </a:lnTo>
                  <a:lnTo>
                    <a:pt x="3" y="40"/>
                  </a:lnTo>
                  <a:lnTo>
                    <a:pt x="3" y="40"/>
                  </a:lnTo>
                  <a:lnTo>
                    <a:pt x="2" y="39"/>
                  </a:lnTo>
                  <a:lnTo>
                    <a:pt x="2" y="35"/>
                  </a:lnTo>
                  <a:lnTo>
                    <a:pt x="0" y="34"/>
                  </a:lnTo>
                  <a:lnTo>
                    <a:pt x="3" y="33"/>
                  </a:lnTo>
                  <a:lnTo>
                    <a:pt x="6" y="32"/>
                  </a:lnTo>
                  <a:lnTo>
                    <a:pt x="9" y="33"/>
                  </a:lnTo>
                  <a:lnTo>
                    <a:pt x="12" y="32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6" y="29"/>
                  </a:lnTo>
                  <a:lnTo>
                    <a:pt x="20" y="27"/>
                  </a:lnTo>
                  <a:lnTo>
                    <a:pt x="22" y="29"/>
                  </a:lnTo>
                  <a:lnTo>
                    <a:pt x="23" y="30"/>
                  </a:lnTo>
                  <a:close/>
                  <a:moveTo>
                    <a:pt x="350" y="5"/>
                  </a:moveTo>
                  <a:lnTo>
                    <a:pt x="350" y="5"/>
                  </a:lnTo>
                  <a:lnTo>
                    <a:pt x="351" y="6"/>
                  </a:lnTo>
                  <a:lnTo>
                    <a:pt x="350" y="7"/>
                  </a:lnTo>
                  <a:lnTo>
                    <a:pt x="350" y="7"/>
                  </a:lnTo>
                  <a:lnTo>
                    <a:pt x="348" y="8"/>
                  </a:lnTo>
                  <a:lnTo>
                    <a:pt x="348" y="9"/>
                  </a:lnTo>
                  <a:lnTo>
                    <a:pt x="347" y="9"/>
                  </a:lnTo>
                  <a:lnTo>
                    <a:pt x="347" y="10"/>
                  </a:lnTo>
                  <a:lnTo>
                    <a:pt x="347" y="12"/>
                  </a:lnTo>
                  <a:lnTo>
                    <a:pt x="347" y="13"/>
                  </a:lnTo>
                  <a:lnTo>
                    <a:pt x="347" y="14"/>
                  </a:lnTo>
                  <a:lnTo>
                    <a:pt x="348" y="16"/>
                  </a:lnTo>
                  <a:lnTo>
                    <a:pt x="348" y="17"/>
                  </a:lnTo>
                  <a:lnTo>
                    <a:pt x="348" y="18"/>
                  </a:lnTo>
                  <a:lnTo>
                    <a:pt x="347" y="19"/>
                  </a:lnTo>
                  <a:lnTo>
                    <a:pt x="346" y="19"/>
                  </a:lnTo>
                  <a:lnTo>
                    <a:pt x="346" y="21"/>
                  </a:lnTo>
                  <a:lnTo>
                    <a:pt x="346" y="22"/>
                  </a:lnTo>
                  <a:lnTo>
                    <a:pt x="346" y="22"/>
                  </a:lnTo>
                  <a:lnTo>
                    <a:pt x="346" y="23"/>
                  </a:lnTo>
                  <a:lnTo>
                    <a:pt x="347" y="23"/>
                  </a:lnTo>
                  <a:lnTo>
                    <a:pt x="346" y="24"/>
                  </a:lnTo>
                  <a:lnTo>
                    <a:pt x="346" y="24"/>
                  </a:lnTo>
                  <a:lnTo>
                    <a:pt x="344" y="25"/>
                  </a:lnTo>
                  <a:lnTo>
                    <a:pt x="344" y="26"/>
                  </a:lnTo>
                  <a:lnTo>
                    <a:pt x="344" y="27"/>
                  </a:lnTo>
                  <a:lnTo>
                    <a:pt x="344" y="27"/>
                  </a:lnTo>
                  <a:lnTo>
                    <a:pt x="344" y="29"/>
                  </a:lnTo>
                  <a:lnTo>
                    <a:pt x="344" y="30"/>
                  </a:lnTo>
                  <a:lnTo>
                    <a:pt x="347" y="33"/>
                  </a:lnTo>
                  <a:lnTo>
                    <a:pt x="347" y="33"/>
                  </a:lnTo>
                  <a:lnTo>
                    <a:pt x="346" y="34"/>
                  </a:lnTo>
                  <a:lnTo>
                    <a:pt x="343" y="35"/>
                  </a:lnTo>
                  <a:lnTo>
                    <a:pt x="341" y="38"/>
                  </a:lnTo>
                  <a:lnTo>
                    <a:pt x="340" y="40"/>
                  </a:lnTo>
                  <a:lnTo>
                    <a:pt x="339" y="42"/>
                  </a:lnTo>
                  <a:lnTo>
                    <a:pt x="339" y="43"/>
                  </a:lnTo>
                  <a:lnTo>
                    <a:pt x="338" y="46"/>
                  </a:lnTo>
                  <a:lnTo>
                    <a:pt x="336" y="48"/>
                  </a:lnTo>
                  <a:lnTo>
                    <a:pt x="336" y="50"/>
                  </a:lnTo>
                  <a:lnTo>
                    <a:pt x="335" y="51"/>
                  </a:lnTo>
                  <a:lnTo>
                    <a:pt x="336" y="55"/>
                  </a:lnTo>
                  <a:lnTo>
                    <a:pt x="336" y="56"/>
                  </a:lnTo>
                  <a:lnTo>
                    <a:pt x="343" y="63"/>
                  </a:lnTo>
                  <a:lnTo>
                    <a:pt x="344" y="64"/>
                  </a:lnTo>
                  <a:lnTo>
                    <a:pt x="346" y="65"/>
                  </a:lnTo>
                  <a:lnTo>
                    <a:pt x="346" y="65"/>
                  </a:lnTo>
                  <a:lnTo>
                    <a:pt x="344" y="66"/>
                  </a:lnTo>
                  <a:lnTo>
                    <a:pt x="344" y="68"/>
                  </a:lnTo>
                  <a:lnTo>
                    <a:pt x="344" y="69"/>
                  </a:lnTo>
                  <a:lnTo>
                    <a:pt x="346" y="71"/>
                  </a:lnTo>
                  <a:lnTo>
                    <a:pt x="344" y="71"/>
                  </a:lnTo>
                  <a:lnTo>
                    <a:pt x="343" y="69"/>
                  </a:lnTo>
                  <a:lnTo>
                    <a:pt x="343" y="69"/>
                  </a:lnTo>
                  <a:lnTo>
                    <a:pt x="342" y="68"/>
                  </a:lnTo>
                  <a:lnTo>
                    <a:pt x="342" y="68"/>
                  </a:lnTo>
                  <a:lnTo>
                    <a:pt x="342" y="69"/>
                  </a:lnTo>
                  <a:lnTo>
                    <a:pt x="343" y="72"/>
                  </a:lnTo>
                  <a:lnTo>
                    <a:pt x="343" y="73"/>
                  </a:lnTo>
                  <a:lnTo>
                    <a:pt x="346" y="73"/>
                  </a:lnTo>
                  <a:lnTo>
                    <a:pt x="346" y="74"/>
                  </a:lnTo>
                  <a:lnTo>
                    <a:pt x="343" y="74"/>
                  </a:lnTo>
                  <a:lnTo>
                    <a:pt x="342" y="73"/>
                  </a:lnTo>
                  <a:lnTo>
                    <a:pt x="341" y="71"/>
                  </a:lnTo>
                  <a:lnTo>
                    <a:pt x="338" y="68"/>
                  </a:lnTo>
                  <a:lnTo>
                    <a:pt x="335" y="69"/>
                  </a:lnTo>
                  <a:lnTo>
                    <a:pt x="333" y="72"/>
                  </a:lnTo>
                  <a:lnTo>
                    <a:pt x="332" y="75"/>
                  </a:lnTo>
                  <a:lnTo>
                    <a:pt x="332" y="85"/>
                  </a:lnTo>
                  <a:lnTo>
                    <a:pt x="332" y="86"/>
                  </a:lnTo>
                  <a:lnTo>
                    <a:pt x="332" y="89"/>
                  </a:lnTo>
                  <a:lnTo>
                    <a:pt x="331" y="92"/>
                  </a:lnTo>
                  <a:lnTo>
                    <a:pt x="331" y="93"/>
                  </a:lnTo>
                  <a:lnTo>
                    <a:pt x="330" y="97"/>
                  </a:lnTo>
                  <a:lnTo>
                    <a:pt x="330" y="99"/>
                  </a:lnTo>
                  <a:lnTo>
                    <a:pt x="329" y="100"/>
                  </a:lnTo>
                  <a:lnTo>
                    <a:pt x="324" y="105"/>
                  </a:lnTo>
                  <a:lnTo>
                    <a:pt x="321" y="106"/>
                  </a:lnTo>
                  <a:lnTo>
                    <a:pt x="318" y="103"/>
                  </a:lnTo>
                  <a:lnTo>
                    <a:pt x="318" y="102"/>
                  </a:lnTo>
                  <a:lnTo>
                    <a:pt x="318" y="102"/>
                  </a:lnTo>
                  <a:lnTo>
                    <a:pt x="318" y="101"/>
                  </a:lnTo>
                  <a:lnTo>
                    <a:pt x="319" y="100"/>
                  </a:lnTo>
                  <a:lnTo>
                    <a:pt x="323" y="100"/>
                  </a:lnTo>
                  <a:lnTo>
                    <a:pt x="324" y="99"/>
                  </a:lnTo>
                  <a:lnTo>
                    <a:pt x="325" y="98"/>
                  </a:lnTo>
                  <a:lnTo>
                    <a:pt x="325" y="96"/>
                  </a:lnTo>
                  <a:lnTo>
                    <a:pt x="325" y="94"/>
                  </a:lnTo>
                  <a:lnTo>
                    <a:pt x="325" y="92"/>
                  </a:lnTo>
                  <a:lnTo>
                    <a:pt x="323" y="91"/>
                  </a:lnTo>
                  <a:lnTo>
                    <a:pt x="319" y="91"/>
                  </a:lnTo>
                  <a:lnTo>
                    <a:pt x="319" y="90"/>
                  </a:lnTo>
                  <a:lnTo>
                    <a:pt x="319" y="86"/>
                  </a:lnTo>
                  <a:lnTo>
                    <a:pt x="319" y="85"/>
                  </a:lnTo>
                  <a:lnTo>
                    <a:pt x="317" y="84"/>
                  </a:lnTo>
                  <a:lnTo>
                    <a:pt x="316" y="84"/>
                  </a:lnTo>
                  <a:lnTo>
                    <a:pt x="313" y="84"/>
                  </a:lnTo>
                  <a:lnTo>
                    <a:pt x="313" y="84"/>
                  </a:lnTo>
                  <a:lnTo>
                    <a:pt x="312" y="85"/>
                  </a:lnTo>
                  <a:lnTo>
                    <a:pt x="312" y="86"/>
                  </a:lnTo>
                  <a:lnTo>
                    <a:pt x="310" y="88"/>
                  </a:lnTo>
                  <a:lnTo>
                    <a:pt x="310" y="88"/>
                  </a:lnTo>
                  <a:lnTo>
                    <a:pt x="310" y="89"/>
                  </a:lnTo>
                  <a:lnTo>
                    <a:pt x="310" y="90"/>
                  </a:lnTo>
                  <a:lnTo>
                    <a:pt x="310" y="90"/>
                  </a:lnTo>
                  <a:lnTo>
                    <a:pt x="310" y="90"/>
                  </a:lnTo>
                  <a:lnTo>
                    <a:pt x="309" y="90"/>
                  </a:lnTo>
                  <a:lnTo>
                    <a:pt x="309" y="94"/>
                  </a:lnTo>
                  <a:lnTo>
                    <a:pt x="310" y="97"/>
                  </a:lnTo>
                  <a:lnTo>
                    <a:pt x="312" y="99"/>
                  </a:lnTo>
                  <a:lnTo>
                    <a:pt x="310" y="101"/>
                  </a:lnTo>
                  <a:lnTo>
                    <a:pt x="309" y="108"/>
                  </a:lnTo>
                  <a:lnTo>
                    <a:pt x="308" y="109"/>
                  </a:lnTo>
                  <a:lnTo>
                    <a:pt x="307" y="113"/>
                  </a:lnTo>
                  <a:lnTo>
                    <a:pt x="307" y="113"/>
                  </a:lnTo>
                  <a:lnTo>
                    <a:pt x="305" y="115"/>
                  </a:lnTo>
                  <a:lnTo>
                    <a:pt x="303" y="115"/>
                  </a:lnTo>
                  <a:lnTo>
                    <a:pt x="303" y="118"/>
                  </a:lnTo>
                  <a:lnTo>
                    <a:pt x="303" y="119"/>
                  </a:lnTo>
                  <a:lnTo>
                    <a:pt x="303" y="121"/>
                  </a:lnTo>
                  <a:lnTo>
                    <a:pt x="305" y="125"/>
                  </a:lnTo>
                  <a:lnTo>
                    <a:pt x="305" y="140"/>
                  </a:lnTo>
                  <a:lnTo>
                    <a:pt x="305" y="156"/>
                  </a:lnTo>
                  <a:lnTo>
                    <a:pt x="305" y="156"/>
                  </a:lnTo>
                  <a:lnTo>
                    <a:pt x="300" y="155"/>
                  </a:lnTo>
                  <a:lnTo>
                    <a:pt x="298" y="155"/>
                  </a:lnTo>
                  <a:lnTo>
                    <a:pt x="297" y="156"/>
                  </a:lnTo>
                  <a:lnTo>
                    <a:pt x="295" y="158"/>
                  </a:lnTo>
                  <a:lnTo>
                    <a:pt x="293" y="159"/>
                  </a:lnTo>
                  <a:lnTo>
                    <a:pt x="291" y="159"/>
                  </a:lnTo>
                  <a:lnTo>
                    <a:pt x="289" y="160"/>
                  </a:lnTo>
                  <a:lnTo>
                    <a:pt x="286" y="160"/>
                  </a:lnTo>
                  <a:lnTo>
                    <a:pt x="286" y="160"/>
                  </a:lnTo>
                  <a:lnTo>
                    <a:pt x="283" y="157"/>
                  </a:lnTo>
                  <a:lnTo>
                    <a:pt x="281" y="153"/>
                  </a:lnTo>
                  <a:lnTo>
                    <a:pt x="280" y="152"/>
                  </a:lnTo>
                  <a:lnTo>
                    <a:pt x="279" y="150"/>
                  </a:lnTo>
                  <a:lnTo>
                    <a:pt x="278" y="149"/>
                  </a:lnTo>
                  <a:lnTo>
                    <a:pt x="275" y="148"/>
                  </a:lnTo>
                  <a:lnTo>
                    <a:pt x="274" y="146"/>
                  </a:lnTo>
                  <a:lnTo>
                    <a:pt x="273" y="144"/>
                  </a:lnTo>
                  <a:lnTo>
                    <a:pt x="273" y="143"/>
                  </a:lnTo>
                  <a:lnTo>
                    <a:pt x="272" y="141"/>
                  </a:lnTo>
                  <a:lnTo>
                    <a:pt x="271" y="139"/>
                  </a:lnTo>
                  <a:lnTo>
                    <a:pt x="270" y="139"/>
                  </a:lnTo>
                  <a:lnTo>
                    <a:pt x="265" y="140"/>
                  </a:lnTo>
                  <a:lnTo>
                    <a:pt x="263" y="140"/>
                  </a:lnTo>
                  <a:lnTo>
                    <a:pt x="262" y="139"/>
                  </a:lnTo>
                  <a:lnTo>
                    <a:pt x="261" y="138"/>
                  </a:lnTo>
                  <a:lnTo>
                    <a:pt x="257" y="134"/>
                  </a:lnTo>
                  <a:lnTo>
                    <a:pt x="257" y="133"/>
                  </a:lnTo>
                  <a:lnTo>
                    <a:pt x="257" y="131"/>
                  </a:lnTo>
                  <a:lnTo>
                    <a:pt x="257" y="130"/>
                  </a:lnTo>
                  <a:lnTo>
                    <a:pt x="257" y="128"/>
                  </a:lnTo>
                  <a:lnTo>
                    <a:pt x="256" y="127"/>
                  </a:lnTo>
                  <a:lnTo>
                    <a:pt x="246" y="123"/>
                  </a:lnTo>
                  <a:lnTo>
                    <a:pt x="241" y="119"/>
                  </a:lnTo>
                  <a:lnTo>
                    <a:pt x="240" y="116"/>
                  </a:lnTo>
                  <a:lnTo>
                    <a:pt x="239" y="113"/>
                  </a:lnTo>
                  <a:lnTo>
                    <a:pt x="240" y="111"/>
                  </a:lnTo>
                  <a:lnTo>
                    <a:pt x="244" y="109"/>
                  </a:lnTo>
                  <a:lnTo>
                    <a:pt x="245" y="108"/>
                  </a:lnTo>
                  <a:lnTo>
                    <a:pt x="245" y="108"/>
                  </a:lnTo>
                  <a:lnTo>
                    <a:pt x="245" y="107"/>
                  </a:lnTo>
                  <a:lnTo>
                    <a:pt x="258" y="105"/>
                  </a:lnTo>
                  <a:lnTo>
                    <a:pt x="262" y="102"/>
                  </a:lnTo>
                  <a:lnTo>
                    <a:pt x="262" y="102"/>
                  </a:lnTo>
                  <a:lnTo>
                    <a:pt x="262" y="102"/>
                  </a:lnTo>
                  <a:lnTo>
                    <a:pt x="262" y="101"/>
                  </a:lnTo>
                  <a:lnTo>
                    <a:pt x="263" y="100"/>
                  </a:lnTo>
                  <a:lnTo>
                    <a:pt x="263" y="100"/>
                  </a:lnTo>
                  <a:lnTo>
                    <a:pt x="263" y="99"/>
                  </a:lnTo>
                  <a:lnTo>
                    <a:pt x="263" y="98"/>
                  </a:lnTo>
                  <a:lnTo>
                    <a:pt x="263" y="97"/>
                  </a:lnTo>
                  <a:lnTo>
                    <a:pt x="261" y="91"/>
                  </a:lnTo>
                  <a:lnTo>
                    <a:pt x="260" y="90"/>
                  </a:lnTo>
                  <a:lnTo>
                    <a:pt x="255" y="89"/>
                  </a:lnTo>
                  <a:lnTo>
                    <a:pt x="250" y="84"/>
                  </a:lnTo>
                  <a:lnTo>
                    <a:pt x="249" y="82"/>
                  </a:lnTo>
                  <a:lnTo>
                    <a:pt x="248" y="80"/>
                  </a:lnTo>
                  <a:lnTo>
                    <a:pt x="248" y="76"/>
                  </a:lnTo>
                  <a:lnTo>
                    <a:pt x="249" y="73"/>
                  </a:lnTo>
                  <a:lnTo>
                    <a:pt x="252" y="72"/>
                  </a:lnTo>
                  <a:lnTo>
                    <a:pt x="254" y="69"/>
                  </a:lnTo>
                  <a:lnTo>
                    <a:pt x="258" y="69"/>
                  </a:lnTo>
                  <a:lnTo>
                    <a:pt x="263" y="66"/>
                  </a:lnTo>
                  <a:lnTo>
                    <a:pt x="265" y="66"/>
                  </a:lnTo>
                  <a:lnTo>
                    <a:pt x="265" y="65"/>
                  </a:lnTo>
                  <a:lnTo>
                    <a:pt x="264" y="61"/>
                  </a:lnTo>
                  <a:lnTo>
                    <a:pt x="262" y="59"/>
                  </a:lnTo>
                  <a:lnTo>
                    <a:pt x="256" y="55"/>
                  </a:lnTo>
                  <a:lnTo>
                    <a:pt x="244" y="39"/>
                  </a:lnTo>
                  <a:lnTo>
                    <a:pt x="239" y="35"/>
                  </a:lnTo>
                  <a:lnTo>
                    <a:pt x="238" y="34"/>
                  </a:lnTo>
                  <a:lnTo>
                    <a:pt x="237" y="33"/>
                  </a:lnTo>
                  <a:lnTo>
                    <a:pt x="237" y="33"/>
                  </a:lnTo>
                  <a:lnTo>
                    <a:pt x="236" y="35"/>
                  </a:lnTo>
                  <a:lnTo>
                    <a:pt x="236" y="35"/>
                  </a:lnTo>
                  <a:lnTo>
                    <a:pt x="235" y="35"/>
                  </a:lnTo>
                  <a:lnTo>
                    <a:pt x="229" y="35"/>
                  </a:lnTo>
                  <a:lnTo>
                    <a:pt x="227" y="36"/>
                  </a:lnTo>
                  <a:lnTo>
                    <a:pt x="226" y="38"/>
                  </a:lnTo>
                  <a:lnTo>
                    <a:pt x="224" y="39"/>
                  </a:lnTo>
                  <a:lnTo>
                    <a:pt x="221" y="42"/>
                  </a:lnTo>
                  <a:lnTo>
                    <a:pt x="212" y="47"/>
                  </a:lnTo>
                  <a:lnTo>
                    <a:pt x="211" y="48"/>
                  </a:lnTo>
                  <a:lnTo>
                    <a:pt x="207" y="51"/>
                  </a:lnTo>
                  <a:lnTo>
                    <a:pt x="206" y="52"/>
                  </a:lnTo>
                  <a:lnTo>
                    <a:pt x="204" y="52"/>
                  </a:lnTo>
                  <a:lnTo>
                    <a:pt x="200" y="55"/>
                  </a:lnTo>
                  <a:lnTo>
                    <a:pt x="196" y="56"/>
                  </a:lnTo>
                  <a:lnTo>
                    <a:pt x="194" y="58"/>
                  </a:lnTo>
                  <a:lnTo>
                    <a:pt x="191" y="63"/>
                  </a:lnTo>
                  <a:lnTo>
                    <a:pt x="191" y="63"/>
                  </a:lnTo>
                  <a:lnTo>
                    <a:pt x="187" y="65"/>
                  </a:lnTo>
                  <a:lnTo>
                    <a:pt x="185" y="67"/>
                  </a:lnTo>
                  <a:lnTo>
                    <a:pt x="185" y="67"/>
                  </a:lnTo>
                  <a:lnTo>
                    <a:pt x="177" y="71"/>
                  </a:lnTo>
                  <a:lnTo>
                    <a:pt x="174" y="72"/>
                  </a:lnTo>
                  <a:lnTo>
                    <a:pt x="172" y="73"/>
                  </a:lnTo>
                  <a:lnTo>
                    <a:pt x="172" y="74"/>
                  </a:lnTo>
                  <a:lnTo>
                    <a:pt x="170" y="79"/>
                  </a:lnTo>
                  <a:lnTo>
                    <a:pt x="169" y="82"/>
                  </a:lnTo>
                  <a:lnTo>
                    <a:pt x="168" y="83"/>
                  </a:lnTo>
                  <a:lnTo>
                    <a:pt x="168" y="84"/>
                  </a:lnTo>
                  <a:lnTo>
                    <a:pt x="167" y="84"/>
                  </a:lnTo>
                  <a:lnTo>
                    <a:pt x="162" y="86"/>
                  </a:lnTo>
                  <a:lnTo>
                    <a:pt x="161" y="86"/>
                  </a:lnTo>
                  <a:lnTo>
                    <a:pt x="160" y="86"/>
                  </a:lnTo>
                  <a:lnTo>
                    <a:pt x="159" y="85"/>
                  </a:lnTo>
                  <a:lnTo>
                    <a:pt x="158" y="85"/>
                  </a:lnTo>
                  <a:lnTo>
                    <a:pt x="155" y="86"/>
                  </a:lnTo>
                  <a:lnTo>
                    <a:pt x="155" y="86"/>
                  </a:lnTo>
                  <a:lnTo>
                    <a:pt x="154" y="86"/>
                  </a:lnTo>
                  <a:lnTo>
                    <a:pt x="154" y="88"/>
                  </a:lnTo>
                  <a:lnTo>
                    <a:pt x="152" y="91"/>
                  </a:lnTo>
                  <a:lnTo>
                    <a:pt x="151" y="92"/>
                  </a:lnTo>
                  <a:lnTo>
                    <a:pt x="151" y="92"/>
                  </a:lnTo>
                  <a:lnTo>
                    <a:pt x="150" y="93"/>
                  </a:lnTo>
                  <a:lnTo>
                    <a:pt x="149" y="93"/>
                  </a:lnTo>
                  <a:lnTo>
                    <a:pt x="149" y="96"/>
                  </a:lnTo>
                  <a:lnTo>
                    <a:pt x="146" y="98"/>
                  </a:lnTo>
                  <a:lnTo>
                    <a:pt x="145" y="99"/>
                  </a:lnTo>
                  <a:lnTo>
                    <a:pt x="142" y="101"/>
                  </a:lnTo>
                  <a:lnTo>
                    <a:pt x="140" y="102"/>
                  </a:lnTo>
                  <a:lnTo>
                    <a:pt x="140" y="103"/>
                  </a:lnTo>
                  <a:lnTo>
                    <a:pt x="137" y="108"/>
                  </a:lnTo>
                  <a:lnTo>
                    <a:pt x="136" y="109"/>
                  </a:lnTo>
                  <a:lnTo>
                    <a:pt x="135" y="110"/>
                  </a:lnTo>
                  <a:lnTo>
                    <a:pt x="134" y="111"/>
                  </a:lnTo>
                  <a:lnTo>
                    <a:pt x="133" y="113"/>
                  </a:lnTo>
                  <a:lnTo>
                    <a:pt x="131" y="114"/>
                  </a:lnTo>
                  <a:lnTo>
                    <a:pt x="129" y="114"/>
                  </a:lnTo>
                  <a:lnTo>
                    <a:pt x="127" y="108"/>
                  </a:lnTo>
                  <a:lnTo>
                    <a:pt x="127" y="107"/>
                  </a:lnTo>
                  <a:lnTo>
                    <a:pt x="127" y="106"/>
                  </a:lnTo>
                  <a:lnTo>
                    <a:pt x="127" y="105"/>
                  </a:lnTo>
                  <a:lnTo>
                    <a:pt x="127" y="103"/>
                  </a:lnTo>
                  <a:lnTo>
                    <a:pt x="127" y="102"/>
                  </a:lnTo>
                  <a:lnTo>
                    <a:pt x="127" y="102"/>
                  </a:lnTo>
                  <a:lnTo>
                    <a:pt x="128" y="99"/>
                  </a:lnTo>
                  <a:lnTo>
                    <a:pt x="128" y="97"/>
                  </a:lnTo>
                  <a:lnTo>
                    <a:pt x="128" y="94"/>
                  </a:lnTo>
                  <a:lnTo>
                    <a:pt x="127" y="91"/>
                  </a:lnTo>
                  <a:lnTo>
                    <a:pt x="125" y="90"/>
                  </a:lnTo>
                  <a:lnTo>
                    <a:pt x="123" y="88"/>
                  </a:lnTo>
                  <a:lnTo>
                    <a:pt x="122" y="86"/>
                  </a:lnTo>
                  <a:lnTo>
                    <a:pt x="120" y="83"/>
                  </a:lnTo>
                  <a:lnTo>
                    <a:pt x="123" y="82"/>
                  </a:lnTo>
                  <a:lnTo>
                    <a:pt x="125" y="82"/>
                  </a:lnTo>
                  <a:lnTo>
                    <a:pt x="129" y="84"/>
                  </a:lnTo>
                  <a:lnTo>
                    <a:pt x="131" y="84"/>
                  </a:lnTo>
                  <a:lnTo>
                    <a:pt x="134" y="82"/>
                  </a:lnTo>
                  <a:lnTo>
                    <a:pt x="136" y="82"/>
                  </a:lnTo>
                  <a:lnTo>
                    <a:pt x="136" y="81"/>
                  </a:lnTo>
                  <a:lnTo>
                    <a:pt x="136" y="81"/>
                  </a:lnTo>
                  <a:lnTo>
                    <a:pt x="136" y="81"/>
                  </a:lnTo>
                  <a:lnTo>
                    <a:pt x="135" y="80"/>
                  </a:lnTo>
                  <a:lnTo>
                    <a:pt x="135" y="80"/>
                  </a:lnTo>
                  <a:lnTo>
                    <a:pt x="132" y="77"/>
                  </a:lnTo>
                  <a:lnTo>
                    <a:pt x="131" y="75"/>
                  </a:lnTo>
                  <a:lnTo>
                    <a:pt x="129" y="74"/>
                  </a:lnTo>
                  <a:lnTo>
                    <a:pt x="129" y="72"/>
                  </a:lnTo>
                  <a:lnTo>
                    <a:pt x="128" y="71"/>
                  </a:lnTo>
                  <a:lnTo>
                    <a:pt x="127" y="69"/>
                  </a:lnTo>
                  <a:lnTo>
                    <a:pt x="122" y="67"/>
                  </a:lnTo>
                  <a:lnTo>
                    <a:pt x="119" y="65"/>
                  </a:lnTo>
                  <a:lnTo>
                    <a:pt x="118" y="63"/>
                  </a:lnTo>
                  <a:lnTo>
                    <a:pt x="119" y="60"/>
                  </a:lnTo>
                  <a:lnTo>
                    <a:pt x="122" y="58"/>
                  </a:lnTo>
                  <a:lnTo>
                    <a:pt x="127" y="57"/>
                  </a:lnTo>
                  <a:lnTo>
                    <a:pt x="127" y="57"/>
                  </a:lnTo>
                  <a:lnTo>
                    <a:pt x="128" y="57"/>
                  </a:lnTo>
                  <a:lnTo>
                    <a:pt x="128" y="56"/>
                  </a:lnTo>
                  <a:lnTo>
                    <a:pt x="128" y="56"/>
                  </a:lnTo>
                  <a:lnTo>
                    <a:pt x="128" y="55"/>
                  </a:lnTo>
                  <a:lnTo>
                    <a:pt x="128" y="52"/>
                  </a:lnTo>
                  <a:lnTo>
                    <a:pt x="129" y="52"/>
                  </a:lnTo>
                  <a:lnTo>
                    <a:pt x="131" y="51"/>
                  </a:lnTo>
                  <a:lnTo>
                    <a:pt x="131" y="50"/>
                  </a:lnTo>
                  <a:lnTo>
                    <a:pt x="131" y="49"/>
                  </a:lnTo>
                  <a:lnTo>
                    <a:pt x="129" y="47"/>
                  </a:lnTo>
                  <a:lnTo>
                    <a:pt x="128" y="47"/>
                  </a:lnTo>
                  <a:lnTo>
                    <a:pt x="127" y="46"/>
                  </a:lnTo>
                  <a:lnTo>
                    <a:pt x="123" y="47"/>
                  </a:lnTo>
                  <a:lnTo>
                    <a:pt x="122" y="47"/>
                  </a:lnTo>
                  <a:lnTo>
                    <a:pt x="120" y="46"/>
                  </a:lnTo>
                  <a:lnTo>
                    <a:pt x="118" y="43"/>
                  </a:lnTo>
                  <a:lnTo>
                    <a:pt x="117" y="42"/>
                  </a:lnTo>
                  <a:lnTo>
                    <a:pt x="115" y="42"/>
                  </a:lnTo>
                  <a:lnTo>
                    <a:pt x="109" y="44"/>
                  </a:lnTo>
                  <a:lnTo>
                    <a:pt x="107" y="46"/>
                  </a:lnTo>
                  <a:lnTo>
                    <a:pt x="106" y="44"/>
                  </a:lnTo>
                  <a:lnTo>
                    <a:pt x="105" y="43"/>
                  </a:lnTo>
                  <a:lnTo>
                    <a:pt x="102" y="40"/>
                  </a:lnTo>
                  <a:lnTo>
                    <a:pt x="101" y="39"/>
                  </a:lnTo>
                  <a:lnTo>
                    <a:pt x="100" y="39"/>
                  </a:lnTo>
                  <a:lnTo>
                    <a:pt x="98" y="38"/>
                  </a:lnTo>
                  <a:lnTo>
                    <a:pt x="94" y="35"/>
                  </a:lnTo>
                  <a:lnTo>
                    <a:pt x="92" y="30"/>
                  </a:lnTo>
                  <a:lnTo>
                    <a:pt x="90" y="27"/>
                  </a:lnTo>
                  <a:lnTo>
                    <a:pt x="85" y="26"/>
                  </a:lnTo>
                  <a:lnTo>
                    <a:pt x="83" y="25"/>
                  </a:lnTo>
                  <a:lnTo>
                    <a:pt x="81" y="24"/>
                  </a:lnTo>
                  <a:lnTo>
                    <a:pt x="77" y="21"/>
                  </a:lnTo>
                  <a:lnTo>
                    <a:pt x="77" y="19"/>
                  </a:lnTo>
                  <a:lnTo>
                    <a:pt x="74" y="13"/>
                  </a:lnTo>
                  <a:lnTo>
                    <a:pt x="73" y="12"/>
                  </a:lnTo>
                  <a:lnTo>
                    <a:pt x="71" y="10"/>
                  </a:lnTo>
                  <a:lnTo>
                    <a:pt x="63" y="9"/>
                  </a:lnTo>
                  <a:lnTo>
                    <a:pt x="60" y="8"/>
                  </a:lnTo>
                  <a:lnTo>
                    <a:pt x="60" y="7"/>
                  </a:lnTo>
                  <a:lnTo>
                    <a:pt x="60" y="6"/>
                  </a:lnTo>
                  <a:lnTo>
                    <a:pt x="65" y="2"/>
                  </a:lnTo>
                  <a:lnTo>
                    <a:pt x="77" y="5"/>
                  </a:lnTo>
                  <a:lnTo>
                    <a:pt x="82" y="5"/>
                  </a:lnTo>
                  <a:lnTo>
                    <a:pt x="83" y="4"/>
                  </a:lnTo>
                  <a:lnTo>
                    <a:pt x="84" y="2"/>
                  </a:lnTo>
                  <a:lnTo>
                    <a:pt x="84" y="0"/>
                  </a:lnTo>
                  <a:lnTo>
                    <a:pt x="347" y="0"/>
                  </a:lnTo>
                  <a:lnTo>
                    <a:pt x="347" y="1"/>
                  </a:lnTo>
                  <a:lnTo>
                    <a:pt x="348" y="2"/>
                  </a:lnTo>
                  <a:lnTo>
                    <a:pt x="349" y="4"/>
                  </a:lnTo>
                  <a:lnTo>
                    <a:pt x="350" y="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89" name="Freeform 275">
              <a:extLst>
                <a:ext uri="{FF2B5EF4-FFF2-40B4-BE49-F238E27FC236}">
                  <a16:creationId xmlns:a16="http://schemas.microsoft.com/office/drawing/2014/main" id="{698E77AF-FE10-DCF7-11A8-3BA616F45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9743" y="1059582"/>
              <a:ext cx="1665288" cy="636588"/>
            </a:xfrm>
            <a:custGeom>
              <a:avLst/>
              <a:gdLst>
                <a:gd name="T0" fmla="*/ 1023 w 1049"/>
                <a:gd name="T1" fmla="*/ 34 h 401"/>
                <a:gd name="T2" fmla="*/ 1018 w 1049"/>
                <a:gd name="T3" fmla="*/ 57 h 401"/>
                <a:gd name="T4" fmla="*/ 994 w 1049"/>
                <a:gd name="T5" fmla="*/ 64 h 401"/>
                <a:gd name="T6" fmla="*/ 993 w 1049"/>
                <a:gd name="T7" fmla="*/ 76 h 401"/>
                <a:gd name="T8" fmla="*/ 1001 w 1049"/>
                <a:gd name="T9" fmla="*/ 100 h 401"/>
                <a:gd name="T10" fmla="*/ 1009 w 1049"/>
                <a:gd name="T11" fmla="*/ 117 h 401"/>
                <a:gd name="T12" fmla="*/ 1011 w 1049"/>
                <a:gd name="T13" fmla="*/ 140 h 401"/>
                <a:gd name="T14" fmla="*/ 1016 w 1049"/>
                <a:gd name="T15" fmla="*/ 163 h 401"/>
                <a:gd name="T16" fmla="*/ 1017 w 1049"/>
                <a:gd name="T17" fmla="*/ 180 h 401"/>
                <a:gd name="T18" fmla="*/ 1009 w 1049"/>
                <a:gd name="T19" fmla="*/ 193 h 401"/>
                <a:gd name="T20" fmla="*/ 1005 w 1049"/>
                <a:gd name="T21" fmla="*/ 209 h 401"/>
                <a:gd name="T22" fmla="*/ 1020 w 1049"/>
                <a:gd name="T23" fmla="*/ 216 h 401"/>
                <a:gd name="T24" fmla="*/ 1033 w 1049"/>
                <a:gd name="T25" fmla="*/ 226 h 401"/>
                <a:gd name="T26" fmla="*/ 1031 w 1049"/>
                <a:gd name="T27" fmla="*/ 250 h 401"/>
                <a:gd name="T28" fmla="*/ 1049 w 1049"/>
                <a:gd name="T29" fmla="*/ 264 h 401"/>
                <a:gd name="T30" fmla="*/ 1035 w 1049"/>
                <a:gd name="T31" fmla="*/ 275 h 401"/>
                <a:gd name="T32" fmla="*/ 1011 w 1049"/>
                <a:gd name="T33" fmla="*/ 293 h 401"/>
                <a:gd name="T34" fmla="*/ 1007 w 1049"/>
                <a:gd name="T35" fmla="*/ 276 h 401"/>
                <a:gd name="T36" fmla="*/ 985 w 1049"/>
                <a:gd name="T37" fmla="*/ 265 h 401"/>
                <a:gd name="T38" fmla="*/ 957 w 1049"/>
                <a:gd name="T39" fmla="*/ 269 h 401"/>
                <a:gd name="T40" fmla="*/ 936 w 1049"/>
                <a:gd name="T41" fmla="*/ 263 h 401"/>
                <a:gd name="T42" fmla="*/ 899 w 1049"/>
                <a:gd name="T43" fmla="*/ 257 h 401"/>
                <a:gd name="T44" fmla="*/ 870 w 1049"/>
                <a:gd name="T45" fmla="*/ 281 h 401"/>
                <a:gd name="T46" fmla="*/ 860 w 1049"/>
                <a:gd name="T47" fmla="*/ 266 h 401"/>
                <a:gd name="T48" fmla="*/ 801 w 1049"/>
                <a:gd name="T49" fmla="*/ 284 h 401"/>
                <a:gd name="T50" fmla="*/ 721 w 1049"/>
                <a:gd name="T51" fmla="*/ 292 h 401"/>
                <a:gd name="T52" fmla="*/ 615 w 1049"/>
                <a:gd name="T53" fmla="*/ 319 h 401"/>
                <a:gd name="T54" fmla="*/ 544 w 1049"/>
                <a:gd name="T55" fmla="*/ 307 h 401"/>
                <a:gd name="T56" fmla="*/ 477 w 1049"/>
                <a:gd name="T57" fmla="*/ 324 h 401"/>
                <a:gd name="T58" fmla="*/ 466 w 1049"/>
                <a:gd name="T59" fmla="*/ 316 h 401"/>
                <a:gd name="T60" fmla="*/ 438 w 1049"/>
                <a:gd name="T61" fmla="*/ 317 h 401"/>
                <a:gd name="T62" fmla="*/ 437 w 1049"/>
                <a:gd name="T63" fmla="*/ 349 h 401"/>
                <a:gd name="T64" fmla="*/ 443 w 1049"/>
                <a:gd name="T65" fmla="*/ 360 h 401"/>
                <a:gd name="T66" fmla="*/ 423 w 1049"/>
                <a:gd name="T67" fmla="*/ 365 h 401"/>
                <a:gd name="T68" fmla="*/ 414 w 1049"/>
                <a:gd name="T69" fmla="*/ 385 h 401"/>
                <a:gd name="T70" fmla="*/ 394 w 1049"/>
                <a:gd name="T71" fmla="*/ 397 h 401"/>
                <a:gd name="T72" fmla="*/ 392 w 1049"/>
                <a:gd name="T73" fmla="*/ 384 h 401"/>
                <a:gd name="T74" fmla="*/ 380 w 1049"/>
                <a:gd name="T75" fmla="*/ 352 h 401"/>
                <a:gd name="T76" fmla="*/ 389 w 1049"/>
                <a:gd name="T77" fmla="*/ 342 h 401"/>
                <a:gd name="T78" fmla="*/ 409 w 1049"/>
                <a:gd name="T79" fmla="*/ 324 h 401"/>
                <a:gd name="T80" fmla="*/ 392 w 1049"/>
                <a:gd name="T81" fmla="*/ 299 h 401"/>
                <a:gd name="T82" fmla="*/ 365 w 1049"/>
                <a:gd name="T83" fmla="*/ 317 h 401"/>
                <a:gd name="T84" fmla="*/ 366 w 1049"/>
                <a:gd name="T85" fmla="*/ 318 h 401"/>
                <a:gd name="T86" fmla="*/ 365 w 1049"/>
                <a:gd name="T87" fmla="*/ 322 h 401"/>
                <a:gd name="T88" fmla="*/ 366 w 1049"/>
                <a:gd name="T89" fmla="*/ 327 h 401"/>
                <a:gd name="T90" fmla="*/ 359 w 1049"/>
                <a:gd name="T91" fmla="*/ 331 h 401"/>
                <a:gd name="T92" fmla="*/ 322 w 1049"/>
                <a:gd name="T93" fmla="*/ 320 h 401"/>
                <a:gd name="T94" fmla="*/ 302 w 1049"/>
                <a:gd name="T95" fmla="*/ 309 h 401"/>
                <a:gd name="T96" fmla="*/ 259 w 1049"/>
                <a:gd name="T97" fmla="*/ 339 h 401"/>
                <a:gd name="T98" fmla="*/ 244 w 1049"/>
                <a:gd name="T99" fmla="*/ 358 h 401"/>
                <a:gd name="T100" fmla="*/ 239 w 1049"/>
                <a:gd name="T101" fmla="*/ 357 h 401"/>
                <a:gd name="T102" fmla="*/ 226 w 1049"/>
                <a:gd name="T103" fmla="*/ 365 h 401"/>
                <a:gd name="T104" fmla="*/ 211 w 1049"/>
                <a:gd name="T105" fmla="*/ 372 h 401"/>
                <a:gd name="T106" fmla="*/ 187 w 1049"/>
                <a:gd name="T107" fmla="*/ 373 h 401"/>
                <a:gd name="T108" fmla="*/ 175 w 1049"/>
                <a:gd name="T109" fmla="*/ 376 h 401"/>
                <a:gd name="T110" fmla="*/ 138 w 1049"/>
                <a:gd name="T111" fmla="*/ 375 h 401"/>
                <a:gd name="T112" fmla="*/ 118 w 1049"/>
                <a:gd name="T113" fmla="*/ 361 h 401"/>
                <a:gd name="T114" fmla="*/ 103 w 1049"/>
                <a:gd name="T115" fmla="*/ 339 h 401"/>
                <a:gd name="T116" fmla="*/ 84 w 1049"/>
                <a:gd name="T117" fmla="*/ 330 h 401"/>
                <a:gd name="T118" fmla="*/ 50 w 1049"/>
                <a:gd name="T119" fmla="*/ 314 h 401"/>
                <a:gd name="T120" fmla="*/ 992 w 1049"/>
                <a:gd name="T121" fmla="*/ 4 h 401"/>
                <a:gd name="T122" fmla="*/ 1017 w 1049"/>
                <a:gd name="T123" fmla="*/ 5 h 401"/>
                <a:gd name="T124" fmla="*/ 1039 w 1049"/>
                <a:gd name="T125" fmla="*/ 25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49" h="401">
                  <a:moveTo>
                    <a:pt x="1046" y="34"/>
                  </a:moveTo>
                  <a:lnTo>
                    <a:pt x="1048" y="35"/>
                  </a:lnTo>
                  <a:lnTo>
                    <a:pt x="1048" y="39"/>
                  </a:lnTo>
                  <a:lnTo>
                    <a:pt x="1049" y="40"/>
                  </a:lnTo>
                  <a:lnTo>
                    <a:pt x="1043" y="35"/>
                  </a:lnTo>
                  <a:lnTo>
                    <a:pt x="1041" y="34"/>
                  </a:lnTo>
                  <a:lnTo>
                    <a:pt x="1037" y="32"/>
                  </a:lnTo>
                  <a:lnTo>
                    <a:pt x="1036" y="31"/>
                  </a:lnTo>
                  <a:lnTo>
                    <a:pt x="1034" y="29"/>
                  </a:lnTo>
                  <a:lnTo>
                    <a:pt x="1033" y="27"/>
                  </a:lnTo>
                  <a:lnTo>
                    <a:pt x="1031" y="27"/>
                  </a:lnTo>
                  <a:lnTo>
                    <a:pt x="1023" y="34"/>
                  </a:lnTo>
                  <a:lnTo>
                    <a:pt x="1023" y="35"/>
                  </a:lnTo>
                  <a:lnTo>
                    <a:pt x="1023" y="39"/>
                  </a:lnTo>
                  <a:lnTo>
                    <a:pt x="1023" y="40"/>
                  </a:lnTo>
                  <a:lnTo>
                    <a:pt x="1023" y="41"/>
                  </a:lnTo>
                  <a:lnTo>
                    <a:pt x="1020" y="47"/>
                  </a:lnTo>
                  <a:lnTo>
                    <a:pt x="1019" y="48"/>
                  </a:lnTo>
                  <a:lnTo>
                    <a:pt x="1019" y="49"/>
                  </a:lnTo>
                  <a:lnTo>
                    <a:pt x="1019" y="51"/>
                  </a:lnTo>
                  <a:lnTo>
                    <a:pt x="1019" y="52"/>
                  </a:lnTo>
                  <a:lnTo>
                    <a:pt x="1019" y="54"/>
                  </a:lnTo>
                  <a:lnTo>
                    <a:pt x="1019" y="55"/>
                  </a:lnTo>
                  <a:lnTo>
                    <a:pt x="1018" y="57"/>
                  </a:lnTo>
                  <a:lnTo>
                    <a:pt x="1019" y="58"/>
                  </a:lnTo>
                  <a:lnTo>
                    <a:pt x="1019" y="60"/>
                  </a:lnTo>
                  <a:lnTo>
                    <a:pt x="1018" y="61"/>
                  </a:lnTo>
                  <a:lnTo>
                    <a:pt x="1016" y="63"/>
                  </a:lnTo>
                  <a:lnTo>
                    <a:pt x="1012" y="65"/>
                  </a:lnTo>
                  <a:lnTo>
                    <a:pt x="1010" y="65"/>
                  </a:lnTo>
                  <a:lnTo>
                    <a:pt x="1009" y="65"/>
                  </a:lnTo>
                  <a:lnTo>
                    <a:pt x="1003" y="63"/>
                  </a:lnTo>
                  <a:lnTo>
                    <a:pt x="1002" y="63"/>
                  </a:lnTo>
                  <a:lnTo>
                    <a:pt x="998" y="64"/>
                  </a:lnTo>
                  <a:lnTo>
                    <a:pt x="997" y="64"/>
                  </a:lnTo>
                  <a:lnTo>
                    <a:pt x="994" y="64"/>
                  </a:lnTo>
                  <a:lnTo>
                    <a:pt x="993" y="64"/>
                  </a:lnTo>
                  <a:lnTo>
                    <a:pt x="992" y="64"/>
                  </a:lnTo>
                  <a:lnTo>
                    <a:pt x="991" y="65"/>
                  </a:lnTo>
                  <a:lnTo>
                    <a:pt x="990" y="66"/>
                  </a:lnTo>
                  <a:lnTo>
                    <a:pt x="990" y="67"/>
                  </a:lnTo>
                  <a:lnTo>
                    <a:pt x="992" y="69"/>
                  </a:lnTo>
                  <a:lnTo>
                    <a:pt x="992" y="71"/>
                  </a:lnTo>
                  <a:lnTo>
                    <a:pt x="993" y="73"/>
                  </a:lnTo>
                  <a:lnTo>
                    <a:pt x="994" y="74"/>
                  </a:lnTo>
                  <a:lnTo>
                    <a:pt x="994" y="75"/>
                  </a:lnTo>
                  <a:lnTo>
                    <a:pt x="993" y="75"/>
                  </a:lnTo>
                  <a:lnTo>
                    <a:pt x="993" y="76"/>
                  </a:lnTo>
                  <a:lnTo>
                    <a:pt x="994" y="77"/>
                  </a:lnTo>
                  <a:lnTo>
                    <a:pt x="994" y="80"/>
                  </a:lnTo>
                  <a:lnTo>
                    <a:pt x="994" y="82"/>
                  </a:lnTo>
                  <a:lnTo>
                    <a:pt x="994" y="83"/>
                  </a:lnTo>
                  <a:lnTo>
                    <a:pt x="997" y="84"/>
                  </a:lnTo>
                  <a:lnTo>
                    <a:pt x="1000" y="86"/>
                  </a:lnTo>
                  <a:lnTo>
                    <a:pt x="1002" y="88"/>
                  </a:lnTo>
                  <a:lnTo>
                    <a:pt x="1003" y="90"/>
                  </a:lnTo>
                  <a:lnTo>
                    <a:pt x="1002" y="93"/>
                  </a:lnTo>
                  <a:lnTo>
                    <a:pt x="1001" y="94"/>
                  </a:lnTo>
                  <a:lnTo>
                    <a:pt x="1002" y="99"/>
                  </a:lnTo>
                  <a:lnTo>
                    <a:pt x="1001" y="100"/>
                  </a:lnTo>
                  <a:lnTo>
                    <a:pt x="1000" y="101"/>
                  </a:lnTo>
                  <a:lnTo>
                    <a:pt x="999" y="102"/>
                  </a:lnTo>
                  <a:lnTo>
                    <a:pt x="1000" y="103"/>
                  </a:lnTo>
                  <a:lnTo>
                    <a:pt x="1000" y="106"/>
                  </a:lnTo>
                  <a:lnTo>
                    <a:pt x="1001" y="107"/>
                  </a:lnTo>
                  <a:lnTo>
                    <a:pt x="1002" y="108"/>
                  </a:lnTo>
                  <a:lnTo>
                    <a:pt x="1002" y="109"/>
                  </a:lnTo>
                  <a:lnTo>
                    <a:pt x="1002" y="110"/>
                  </a:lnTo>
                  <a:lnTo>
                    <a:pt x="1003" y="113"/>
                  </a:lnTo>
                  <a:lnTo>
                    <a:pt x="1005" y="114"/>
                  </a:lnTo>
                  <a:lnTo>
                    <a:pt x="1006" y="115"/>
                  </a:lnTo>
                  <a:lnTo>
                    <a:pt x="1009" y="117"/>
                  </a:lnTo>
                  <a:lnTo>
                    <a:pt x="1009" y="119"/>
                  </a:lnTo>
                  <a:lnTo>
                    <a:pt x="1008" y="126"/>
                  </a:lnTo>
                  <a:lnTo>
                    <a:pt x="1007" y="128"/>
                  </a:lnTo>
                  <a:lnTo>
                    <a:pt x="1007" y="130"/>
                  </a:lnTo>
                  <a:lnTo>
                    <a:pt x="1008" y="131"/>
                  </a:lnTo>
                  <a:lnTo>
                    <a:pt x="1008" y="133"/>
                  </a:lnTo>
                  <a:lnTo>
                    <a:pt x="1007" y="134"/>
                  </a:lnTo>
                  <a:lnTo>
                    <a:pt x="1008" y="135"/>
                  </a:lnTo>
                  <a:lnTo>
                    <a:pt x="1009" y="135"/>
                  </a:lnTo>
                  <a:lnTo>
                    <a:pt x="1010" y="136"/>
                  </a:lnTo>
                  <a:lnTo>
                    <a:pt x="1011" y="138"/>
                  </a:lnTo>
                  <a:lnTo>
                    <a:pt x="1011" y="140"/>
                  </a:lnTo>
                  <a:lnTo>
                    <a:pt x="1010" y="144"/>
                  </a:lnTo>
                  <a:lnTo>
                    <a:pt x="1011" y="149"/>
                  </a:lnTo>
                  <a:lnTo>
                    <a:pt x="1011" y="150"/>
                  </a:lnTo>
                  <a:lnTo>
                    <a:pt x="1010" y="155"/>
                  </a:lnTo>
                  <a:lnTo>
                    <a:pt x="1010" y="156"/>
                  </a:lnTo>
                  <a:lnTo>
                    <a:pt x="1010" y="158"/>
                  </a:lnTo>
                  <a:lnTo>
                    <a:pt x="1010" y="159"/>
                  </a:lnTo>
                  <a:lnTo>
                    <a:pt x="1010" y="160"/>
                  </a:lnTo>
                  <a:lnTo>
                    <a:pt x="1010" y="161"/>
                  </a:lnTo>
                  <a:lnTo>
                    <a:pt x="1011" y="161"/>
                  </a:lnTo>
                  <a:lnTo>
                    <a:pt x="1012" y="163"/>
                  </a:lnTo>
                  <a:lnTo>
                    <a:pt x="1016" y="163"/>
                  </a:lnTo>
                  <a:lnTo>
                    <a:pt x="1018" y="161"/>
                  </a:lnTo>
                  <a:lnTo>
                    <a:pt x="1019" y="161"/>
                  </a:lnTo>
                  <a:lnTo>
                    <a:pt x="1020" y="161"/>
                  </a:lnTo>
                  <a:lnTo>
                    <a:pt x="1022" y="163"/>
                  </a:lnTo>
                  <a:lnTo>
                    <a:pt x="1023" y="164"/>
                  </a:lnTo>
                  <a:lnTo>
                    <a:pt x="1023" y="165"/>
                  </a:lnTo>
                  <a:lnTo>
                    <a:pt x="1023" y="167"/>
                  </a:lnTo>
                  <a:lnTo>
                    <a:pt x="1022" y="169"/>
                  </a:lnTo>
                  <a:lnTo>
                    <a:pt x="1018" y="172"/>
                  </a:lnTo>
                  <a:lnTo>
                    <a:pt x="1016" y="174"/>
                  </a:lnTo>
                  <a:lnTo>
                    <a:pt x="1017" y="178"/>
                  </a:lnTo>
                  <a:lnTo>
                    <a:pt x="1017" y="180"/>
                  </a:lnTo>
                  <a:lnTo>
                    <a:pt x="1016" y="182"/>
                  </a:lnTo>
                  <a:lnTo>
                    <a:pt x="1016" y="183"/>
                  </a:lnTo>
                  <a:lnTo>
                    <a:pt x="1015" y="184"/>
                  </a:lnTo>
                  <a:lnTo>
                    <a:pt x="1014" y="184"/>
                  </a:lnTo>
                  <a:lnTo>
                    <a:pt x="1014" y="185"/>
                  </a:lnTo>
                  <a:lnTo>
                    <a:pt x="1012" y="186"/>
                  </a:lnTo>
                  <a:lnTo>
                    <a:pt x="1014" y="188"/>
                  </a:lnTo>
                  <a:lnTo>
                    <a:pt x="1014" y="189"/>
                  </a:lnTo>
                  <a:lnTo>
                    <a:pt x="1011" y="189"/>
                  </a:lnTo>
                  <a:lnTo>
                    <a:pt x="1010" y="190"/>
                  </a:lnTo>
                  <a:lnTo>
                    <a:pt x="1010" y="191"/>
                  </a:lnTo>
                  <a:lnTo>
                    <a:pt x="1009" y="193"/>
                  </a:lnTo>
                  <a:lnTo>
                    <a:pt x="1009" y="194"/>
                  </a:lnTo>
                  <a:lnTo>
                    <a:pt x="1007" y="197"/>
                  </a:lnTo>
                  <a:lnTo>
                    <a:pt x="1007" y="198"/>
                  </a:lnTo>
                  <a:lnTo>
                    <a:pt x="1006" y="199"/>
                  </a:lnTo>
                  <a:lnTo>
                    <a:pt x="1006" y="200"/>
                  </a:lnTo>
                  <a:lnTo>
                    <a:pt x="1005" y="201"/>
                  </a:lnTo>
                  <a:lnTo>
                    <a:pt x="1006" y="202"/>
                  </a:lnTo>
                  <a:lnTo>
                    <a:pt x="1006" y="205"/>
                  </a:lnTo>
                  <a:lnTo>
                    <a:pt x="1005" y="205"/>
                  </a:lnTo>
                  <a:lnTo>
                    <a:pt x="1005" y="206"/>
                  </a:lnTo>
                  <a:lnTo>
                    <a:pt x="1003" y="207"/>
                  </a:lnTo>
                  <a:lnTo>
                    <a:pt x="1005" y="209"/>
                  </a:lnTo>
                  <a:lnTo>
                    <a:pt x="1008" y="209"/>
                  </a:lnTo>
                  <a:lnTo>
                    <a:pt x="1012" y="209"/>
                  </a:lnTo>
                  <a:lnTo>
                    <a:pt x="1014" y="209"/>
                  </a:lnTo>
                  <a:lnTo>
                    <a:pt x="1016" y="210"/>
                  </a:lnTo>
                  <a:lnTo>
                    <a:pt x="1017" y="211"/>
                  </a:lnTo>
                  <a:lnTo>
                    <a:pt x="1017" y="213"/>
                  </a:lnTo>
                  <a:lnTo>
                    <a:pt x="1017" y="214"/>
                  </a:lnTo>
                  <a:lnTo>
                    <a:pt x="1018" y="215"/>
                  </a:lnTo>
                  <a:lnTo>
                    <a:pt x="1019" y="215"/>
                  </a:lnTo>
                  <a:lnTo>
                    <a:pt x="1019" y="216"/>
                  </a:lnTo>
                  <a:lnTo>
                    <a:pt x="1020" y="215"/>
                  </a:lnTo>
                  <a:lnTo>
                    <a:pt x="1020" y="216"/>
                  </a:lnTo>
                  <a:lnTo>
                    <a:pt x="1022" y="216"/>
                  </a:lnTo>
                  <a:lnTo>
                    <a:pt x="1020" y="218"/>
                  </a:lnTo>
                  <a:lnTo>
                    <a:pt x="1022" y="219"/>
                  </a:lnTo>
                  <a:lnTo>
                    <a:pt x="1023" y="219"/>
                  </a:lnTo>
                  <a:lnTo>
                    <a:pt x="1024" y="219"/>
                  </a:lnTo>
                  <a:lnTo>
                    <a:pt x="1025" y="218"/>
                  </a:lnTo>
                  <a:lnTo>
                    <a:pt x="1026" y="218"/>
                  </a:lnTo>
                  <a:lnTo>
                    <a:pt x="1028" y="219"/>
                  </a:lnTo>
                  <a:lnTo>
                    <a:pt x="1031" y="220"/>
                  </a:lnTo>
                  <a:lnTo>
                    <a:pt x="1033" y="224"/>
                  </a:lnTo>
                  <a:lnTo>
                    <a:pt x="1033" y="225"/>
                  </a:lnTo>
                  <a:lnTo>
                    <a:pt x="1033" y="226"/>
                  </a:lnTo>
                  <a:lnTo>
                    <a:pt x="1029" y="228"/>
                  </a:lnTo>
                  <a:lnTo>
                    <a:pt x="1029" y="230"/>
                  </a:lnTo>
                  <a:lnTo>
                    <a:pt x="1029" y="232"/>
                  </a:lnTo>
                  <a:lnTo>
                    <a:pt x="1031" y="234"/>
                  </a:lnTo>
                  <a:lnTo>
                    <a:pt x="1032" y="235"/>
                  </a:lnTo>
                  <a:lnTo>
                    <a:pt x="1033" y="236"/>
                  </a:lnTo>
                  <a:lnTo>
                    <a:pt x="1032" y="239"/>
                  </a:lnTo>
                  <a:lnTo>
                    <a:pt x="1032" y="241"/>
                  </a:lnTo>
                  <a:lnTo>
                    <a:pt x="1031" y="243"/>
                  </a:lnTo>
                  <a:lnTo>
                    <a:pt x="1032" y="245"/>
                  </a:lnTo>
                  <a:lnTo>
                    <a:pt x="1032" y="247"/>
                  </a:lnTo>
                  <a:lnTo>
                    <a:pt x="1031" y="250"/>
                  </a:lnTo>
                  <a:lnTo>
                    <a:pt x="1032" y="251"/>
                  </a:lnTo>
                  <a:lnTo>
                    <a:pt x="1033" y="251"/>
                  </a:lnTo>
                  <a:lnTo>
                    <a:pt x="1035" y="252"/>
                  </a:lnTo>
                  <a:lnTo>
                    <a:pt x="1036" y="252"/>
                  </a:lnTo>
                  <a:lnTo>
                    <a:pt x="1037" y="256"/>
                  </a:lnTo>
                  <a:lnTo>
                    <a:pt x="1039" y="257"/>
                  </a:lnTo>
                  <a:lnTo>
                    <a:pt x="1041" y="256"/>
                  </a:lnTo>
                  <a:lnTo>
                    <a:pt x="1042" y="257"/>
                  </a:lnTo>
                  <a:lnTo>
                    <a:pt x="1042" y="258"/>
                  </a:lnTo>
                  <a:lnTo>
                    <a:pt x="1042" y="259"/>
                  </a:lnTo>
                  <a:lnTo>
                    <a:pt x="1046" y="263"/>
                  </a:lnTo>
                  <a:lnTo>
                    <a:pt x="1049" y="264"/>
                  </a:lnTo>
                  <a:lnTo>
                    <a:pt x="1049" y="267"/>
                  </a:lnTo>
                  <a:lnTo>
                    <a:pt x="1048" y="268"/>
                  </a:lnTo>
                  <a:lnTo>
                    <a:pt x="1046" y="269"/>
                  </a:lnTo>
                  <a:lnTo>
                    <a:pt x="1045" y="269"/>
                  </a:lnTo>
                  <a:lnTo>
                    <a:pt x="1045" y="272"/>
                  </a:lnTo>
                  <a:lnTo>
                    <a:pt x="1045" y="273"/>
                  </a:lnTo>
                  <a:lnTo>
                    <a:pt x="1045" y="275"/>
                  </a:lnTo>
                  <a:lnTo>
                    <a:pt x="1046" y="276"/>
                  </a:lnTo>
                  <a:lnTo>
                    <a:pt x="1045" y="278"/>
                  </a:lnTo>
                  <a:lnTo>
                    <a:pt x="1045" y="276"/>
                  </a:lnTo>
                  <a:lnTo>
                    <a:pt x="1043" y="276"/>
                  </a:lnTo>
                  <a:lnTo>
                    <a:pt x="1035" y="275"/>
                  </a:lnTo>
                  <a:lnTo>
                    <a:pt x="1034" y="275"/>
                  </a:lnTo>
                  <a:lnTo>
                    <a:pt x="1032" y="276"/>
                  </a:lnTo>
                  <a:lnTo>
                    <a:pt x="1028" y="278"/>
                  </a:lnTo>
                  <a:lnTo>
                    <a:pt x="1026" y="281"/>
                  </a:lnTo>
                  <a:lnTo>
                    <a:pt x="1025" y="283"/>
                  </a:lnTo>
                  <a:lnTo>
                    <a:pt x="1023" y="284"/>
                  </a:lnTo>
                  <a:lnTo>
                    <a:pt x="1020" y="285"/>
                  </a:lnTo>
                  <a:lnTo>
                    <a:pt x="1015" y="287"/>
                  </a:lnTo>
                  <a:lnTo>
                    <a:pt x="1014" y="289"/>
                  </a:lnTo>
                  <a:lnTo>
                    <a:pt x="1014" y="290"/>
                  </a:lnTo>
                  <a:lnTo>
                    <a:pt x="1012" y="292"/>
                  </a:lnTo>
                  <a:lnTo>
                    <a:pt x="1011" y="293"/>
                  </a:lnTo>
                  <a:lnTo>
                    <a:pt x="1011" y="294"/>
                  </a:lnTo>
                  <a:lnTo>
                    <a:pt x="1010" y="294"/>
                  </a:lnTo>
                  <a:lnTo>
                    <a:pt x="1007" y="293"/>
                  </a:lnTo>
                  <a:lnTo>
                    <a:pt x="1006" y="293"/>
                  </a:lnTo>
                  <a:lnTo>
                    <a:pt x="1006" y="292"/>
                  </a:lnTo>
                  <a:lnTo>
                    <a:pt x="1002" y="285"/>
                  </a:lnTo>
                  <a:lnTo>
                    <a:pt x="1002" y="283"/>
                  </a:lnTo>
                  <a:lnTo>
                    <a:pt x="1002" y="282"/>
                  </a:lnTo>
                  <a:lnTo>
                    <a:pt x="1002" y="280"/>
                  </a:lnTo>
                  <a:lnTo>
                    <a:pt x="1005" y="277"/>
                  </a:lnTo>
                  <a:lnTo>
                    <a:pt x="1006" y="277"/>
                  </a:lnTo>
                  <a:lnTo>
                    <a:pt x="1007" y="276"/>
                  </a:lnTo>
                  <a:lnTo>
                    <a:pt x="1007" y="275"/>
                  </a:lnTo>
                  <a:lnTo>
                    <a:pt x="1007" y="274"/>
                  </a:lnTo>
                  <a:lnTo>
                    <a:pt x="1007" y="272"/>
                  </a:lnTo>
                  <a:lnTo>
                    <a:pt x="1006" y="269"/>
                  </a:lnTo>
                  <a:lnTo>
                    <a:pt x="1006" y="268"/>
                  </a:lnTo>
                  <a:lnTo>
                    <a:pt x="1005" y="266"/>
                  </a:lnTo>
                  <a:lnTo>
                    <a:pt x="1002" y="265"/>
                  </a:lnTo>
                  <a:lnTo>
                    <a:pt x="996" y="263"/>
                  </a:lnTo>
                  <a:lnTo>
                    <a:pt x="994" y="263"/>
                  </a:lnTo>
                  <a:lnTo>
                    <a:pt x="991" y="261"/>
                  </a:lnTo>
                  <a:lnTo>
                    <a:pt x="988" y="263"/>
                  </a:lnTo>
                  <a:lnTo>
                    <a:pt x="985" y="265"/>
                  </a:lnTo>
                  <a:lnTo>
                    <a:pt x="983" y="268"/>
                  </a:lnTo>
                  <a:lnTo>
                    <a:pt x="981" y="270"/>
                  </a:lnTo>
                  <a:lnTo>
                    <a:pt x="976" y="272"/>
                  </a:lnTo>
                  <a:lnTo>
                    <a:pt x="975" y="273"/>
                  </a:lnTo>
                  <a:lnTo>
                    <a:pt x="974" y="273"/>
                  </a:lnTo>
                  <a:lnTo>
                    <a:pt x="973" y="270"/>
                  </a:lnTo>
                  <a:lnTo>
                    <a:pt x="972" y="270"/>
                  </a:lnTo>
                  <a:lnTo>
                    <a:pt x="970" y="269"/>
                  </a:lnTo>
                  <a:lnTo>
                    <a:pt x="968" y="269"/>
                  </a:lnTo>
                  <a:lnTo>
                    <a:pt x="960" y="270"/>
                  </a:lnTo>
                  <a:lnTo>
                    <a:pt x="958" y="270"/>
                  </a:lnTo>
                  <a:lnTo>
                    <a:pt x="957" y="269"/>
                  </a:lnTo>
                  <a:lnTo>
                    <a:pt x="955" y="268"/>
                  </a:lnTo>
                  <a:lnTo>
                    <a:pt x="954" y="268"/>
                  </a:lnTo>
                  <a:lnTo>
                    <a:pt x="953" y="268"/>
                  </a:lnTo>
                  <a:lnTo>
                    <a:pt x="951" y="268"/>
                  </a:lnTo>
                  <a:lnTo>
                    <a:pt x="950" y="268"/>
                  </a:lnTo>
                  <a:lnTo>
                    <a:pt x="949" y="268"/>
                  </a:lnTo>
                  <a:lnTo>
                    <a:pt x="946" y="265"/>
                  </a:lnTo>
                  <a:lnTo>
                    <a:pt x="942" y="264"/>
                  </a:lnTo>
                  <a:lnTo>
                    <a:pt x="941" y="263"/>
                  </a:lnTo>
                  <a:lnTo>
                    <a:pt x="939" y="261"/>
                  </a:lnTo>
                  <a:lnTo>
                    <a:pt x="937" y="261"/>
                  </a:lnTo>
                  <a:lnTo>
                    <a:pt x="936" y="263"/>
                  </a:lnTo>
                  <a:lnTo>
                    <a:pt x="934" y="263"/>
                  </a:lnTo>
                  <a:lnTo>
                    <a:pt x="924" y="257"/>
                  </a:lnTo>
                  <a:lnTo>
                    <a:pt x="923" y="257"/>
                  </a:lnTo>
                  <a:lnTo>
                    <a:pt x="921" y="257"/>
                  </a:lnTo>
                  <a:lnTo>
                    <a:pt x="917" y="258"/>
                  </a:lnTo>
                  <a:lnTo>
                    <a:pt x="915" y="259"/>
                  </a:lnTo>
                  <a:lnTo>
                    <a:pt x="913" y="260"/>
                  </a:lnTo>
                  <a:lnTo>
                    <a:pt x="910" y="261"/>
                  </a:lnTo>
                  <a:lnTo>
                    <a:pt x="906" y="261"/>
                  </a:lnTo>
                  <a:lnTo>
                    <a:pt x="900" y="259"/>
                  </a:lnTo>
                  <a:lnTo>
                    <a:pt x="899" y="258"/>
                  </a:lnTo>
                  <a:lnTo>
                    <a:pt x="899" y="257"/>
                  </a:lnTo>
                  <a:lnTo>
                    <a:pt x="898" y="257"/>
                  </a:lnTo>
                  <a:lnTo>
                    <a:pt x="897" y="257"/>
                  </a:lnTo>
                  <a:lnTo>
                    <a:pt x="894" y="258"/>
                  </a:lnTo>
                  <a:lnTo>
                    <a:pt x="893" y="259"/>
                  </a:lnTo>
                  <a:lnTo>
                    <a:pt x="893" y="260"/>
                  </a:lnTo>
                  <a:lnTo>
                    <a:pt x="893" y="261"/>
                  </a:lnTo>
                  <a:lnTo>
                    <a:pt x="882" y="275"/>
                  </a:lnTo>
                  <a:lnTo>
                    <a:pt x="882" y="277"/>
                  </a:lnTo>
                  <a:lnTo>
                    <a:pt x="881" y="277"/>
                  </a:lnTo>
                  <a:lnTo>
                    <a:pt x="880" y="278"/>
                  </a:lnTo>
                  <a:lnTo>
                    <a:pt x="874" y="280"/>
                  </a:lnTo>
                  <a:lnTo>
                    <a:pt x="870" y="281"/>
                  </a:lnTo>
                  <a:lnTo>
                    <a:pt x="867" y="281"/>
                  </a:lnTo>
                  <a:lnTo>
                    <a:pt x="867" y="278"/>
                  </a:lnTo>
                  <a:lnTo>
                    <a:pt x="867" y="277"/>
                  </a:lnTo>
                  <a:lnTo>
                    <a:pt x="865" y="276"/>
                  </a:lnTo>
                  <a:lnTo>
                    <a:pt x="865" y="275"/>
                  </a:lnTo>
                  <a:lnTo>
                    <a:pt x="867" y="270"/>
                  </a:lnTo>
                  <a:lnTo>
                    <a:pt x="865" y="269"/>
                  </a:lnTo>
                  <a:lnTo>
                    <a:pt x="863" y="267"/>
                  </a:lnTo>
                  <a:lnTo>
                    <a:pt x="862" y="266"/>
                  </a:lnTo>
                  <a:lnTo>
                    <a:pt x="862" y="265"/>
                  </a:lnTo>
                  <a:lnTo>
                    <a:pt x="861" y="265"/>
                  </a:lnTo>
                  <a:lnTo>
                    <a:pt x="860" y="266"/>
                  </a:lnTo>
                  <a:lnTo>
                    <a:pt x="857" y="265"/>
                  </a:lnTo>
                  <a:lnTo>
                    <a:pt x="856" y="265"/>
                  </a:lnTo>
                  <a:lnTo>
                    <a:pt x="856" y="264"/>
                  </a:lnTo>
                  <a:lnTo>
                    <a:pt x="856" y="263"/>
                  </a:lnTo>
                  <a:lnTo>
                    <a:pt x="855" y="261"/>
                  </a:lnTo>
                  <a:lnTo>
                    <a:pt x="854" y="263"/>
                  </a:lnTo>
                  <a:lnTo>
                    <a:pt x="853" y="263"/>
                  </a:lnTo>
                  <a:lnTo>
                    <a:pt x="850" y="268"/>
                  </a:lnTo>
                  <a:lnTo>
                    <a:pt x="844" y="273"/>
                  </a:lnTo>
                  <a:lnTo>
                    <a:pt x="841" y="275"/>
                  </a:lnTo>
                  <a:lnTo>
                    <a:pt x="833" y="277"/>
                  </a:lnTo>
                  <a:lnTo>
                    <a:pt x="801" y="284"/>
                  </a:lnTo>
                  <a:lnTo>
                    <a:pt x="781" y="285"/>
                  </a:lnTo>
                  <a:lnTo>
                    <a:pt x="779" y="285"/>
                  </a:lnTo>
                  <a:lnTo>
                    <a:pt x="776" y="284"/>
                  </a:lnTo>
                  <a:lnTo>
                    <a:pt x="758" y="280"/>
                  </a:lnTo>
                  <a:lnTo>
                    <a:pt x="744" y="282"/>
                  </a:lnTo>
                  <a:lnTo>
                    <a:pt x="740" y="283"/>
                  </a:lnTo>
                  <a:lnTo>
                    <a:pt x="731" y="289"/>
                  </a:lnTo>
                  <a:lnTo>
                    <a:pt x="727" y="290"/>
                  </a:lnTo>
                  <a:lnTo>
                    <a:pt x="725" y="290"/>
                  </a:lnTo>
                  <a:lnTo>
                    <a:pt x="724" y="291"/>
                  </a:lnTo>
                  <a:lnTo>
                    <a:pt x="722" y="291"/>
                  </a:lnTo>
                  <a:lnTo>
                    <a:pt x="721" y="292"/>
                  </a:lnTo>
                  <a:lnTo>
                    <a:pt x="710" y="299"/>
                  </a:lnTo>
                  <a:lnTo>
                    <a:pt x="706" y="302"/>
                  </a:lnTo>
                  <a:lnTo>
                    <a:pt x="702" y="303"/>
                  </a:lnTo>
                  <a:lnTo>
                    <a:pt x="700" y="305"/>
                  </a:lnTo>
                  <a:lnTo>
                    <a:pt x="697" y="305"/>
                  </a:lnTo>
                  <a:lnTo>
                    <a:pt x="690" y="309"/>
                  </a:lnTo>
                  <a:lnTo>
                    <a:pt x="674" y="316"/>
                  </a:lnTo>
                  <a:lnTo>
                    <a:pt x="649" y="320"/>
                  </a:lnTo>
                  <a:lnTo>
                    <a:pt x="635" y="323"/>
                  </a:lnTo>
                  <a:lnTo>
                    <a:pt x="630" y="323"/>
                  </a:lnTo>
                  <a:lnTo>
                    <a:pt x="619" y="319"/>
                  </a:lnTo>
                  <a:lnTo>
                    <a:pt x="615" y="319"/>
                  </a:lnTo>
                  <a:lnTo>
                    <a:pt x="614" y="320"/>
                  </a:lnTo>
                  <a:lnTo>
                    <a:pt x="602" y="320"/>
                  </a:lnTo>
                  <a:lnTo>
                    <a:pt x="596" y="320"/>
                  </a:lnTo>
                  <a:lnTo>
                    <a:pt x="592" y="318"/>
                  </a:lnTo>
                  <a:lnTo>
                    <a:pt x="589" y="316"/>
                  </a:lnTo>
                  <a:lnTo>
                    <a:pt x="581" y="307"/>
                  </a:lnTo>
                  <a:lnTo>
                    <a:pt x="578" y="305"/>
                  </a:lnTo>
                  <a:lnTo>
                    <a:pt x="564" y="301"/>
                  </a:lnTo>
                  <a:lnTo>
                    <a:pt x="559" y="300"/>
                  </a:lnTo>
                  <a:lnTo>
                    <a:pt x="557" y="300"/>
                  </a:lnTo>
                  <a:lnTo>
                    <a:pt x="552" y="302"/>
                  </a:lnTo>
                  <a:lnTo>
                    <a:pt x="544" y="307"/>
                  </a:lnTo>
                  <a:lnTo>
                    <a:pt x="543" y="308"/>
                  </a:lnTo>
                  <a:lnTo>
                    <a:pt x="541" y="308"/>
                  </a:lnTo>
                  <a:lnTo>
                    <a:pt x="529" y="314"/>
                  </a:lnTo>
                  <a:lnTo>
                    <a:pt x="517" y="317"/>
                  </a:lnTo>
                  <a:lnTo>
                    <a:pt x="512" y="318"/>
                  </a:lnTo>
                  <a:lnTo>
                    <a:pt x="501" y="326"/>
                  </a:lnTo>
                  <a:lnTo>
                    <a:pt x="498" y="326"/>
                  </a:lnTo>
                  <a:lnTo>
                    <a:pt x="486" y="324"/>
                  </a:lnTo>
                  <a:lnTo>
                    <a:pt x="484" y="324"/>
                  </a:lnTo>
                  <a:lnTo>
                    <a:pt x="480" y="325"/>
                  </a:lnTo>
                  <a:lnTo>
                    <a:pt x="478" y="325"/>
                  </a:lnTo>
                  <a:lnTo>
                    <a:pt x="477" y="324"/>
                  </a:lnTo>
                  <a:lnTo>
                    <a:pt x="476" y="324"/>
                  </a:lnTo>
                  <a:lnTo>
                    <a:pt x="474" y="325"/>
                  </a:lnTo>
                  <a:lnTo>
                    <a:pt x="473" y="326"/>
                  </a:lnTo>
                  <a:lnTo>
                    <a:pt x="473" y="327"/>
                  </a:lnTo>
                  <a:lnTo>
                    <a:pt x="472" y="327"/>
                  </a:lnTo>
                  <a:lnTo>
                    <a:pt x="471" y="326"/>
                  </a:lnTo>
                  <a:lnTo>
                    <a:pt x="469" y="325"/>
                  </a:lnTo>
                  <a:lnTo>
                    <a:pt x="468" y="324"/>
                  </a:lnTo>
                  <a:lnTo>
                    <a:pt x="469" y="320"/>
                  </a:lnTo>
                  <a:lnTo>
                    <a:pt x="469" y="319"/>
                  </a:lnTo>
                  <a:lnTo>
                    <a:pt x="468" y="318"/>
                  </a:lnTo>
                  <a:lnTo>
                    <a:pt x="466" y="316"/>
                  </a:lnTo>
                  <a:lnTo>
                    <a:pt x="465" y="315"/>
                  </a:lnTo>
                  <a:lnTo>
                    <a:pt x="464" y="314"/>
                  </a:lnTo>
                  <a:lnTo>
                    <a:pt x="463" y="312"/>
                  </a:lnTo>
                  <a:lnTo>
                    <a:pt x="462" y="312"/>
                  </a:lnTo>
                  <a:lnTo>
                    <a:pt x="457" y="312"/>
                  </a:lnTo>
                  <a:lnTo>
                    <a:pt x="442" y="308"/>
                  </a:lnTo>
                  <a:lnTo>
                    <a:pt x="441" y="308"/>
                  </a:lnTo>
                  <a:lnTo>
                    <a:pt x="441" y="310"/>
                  </a:lnTo>
                  <a:lnTo>
                    <a:pt x="441" y="311"/>
                  </a:lnTo>
                  <a:lnTo>
                    <a:pt x="440" y="314"/>
                  </a:lnTo>
                  <a:lnTo>
                    <a:pt x="439" y="315"/>
                  </a:lnTo>
                  <a:lnTo>
                    <a:pt x="438" y="317"/>
                  </a:lnTo>
                  <a:lnTo>
                    <a:pt x="438" y="319"/>
                  </a:lnTo>
                  <a:lnTo>
                    <a:pt x="438" y="320"/>
                  </a:lnTo>
                  <a:lnTo>
                    <a:pt x="437" y="323"/>
                  </a:lnTo>
                  <a:lnTo>
                    <a:pt x="435" y="327"/>
                  </a:lnTo>
                  <a:lnTo>
                    <a:pt x="437" y="331"/>
                  </a:lnTo>
                  <a:lnTo>
                    <a:pt x="435" y="335"/>
                  </a:lnTo>
                  <a:lnTo>
                    <a:pt x="433" y="339"/>
                  </a:lnTo>
                  <a:lnTo>
                    <a:pt x="433" y="340"/>
                  </a:lnTo>
                  <a:lnTo>
                    <a:pt x="433" y="342"/>
                  </a:lnTo>
                  <a:lnTo>
                    <a:pt x="434" y="347"/>
                  </a:lnTo>
                  <a:lnTo>
                    <a:pt x="435" y="348"/>
                  </a:lnTo>
                  <a:lnTo>
                    <a:pt x="437" y="349"/>
                  </a:lnTo>
                  <a:lnTo>
                    <a:pt x="438" y="349"/>
                  </a:lnTo>
                  <a:lnTo>
                    <a:pt x="438" y="350"/>
                  </a:lnTo>
                  <a:lnTo>
                    <a:pt x="438" y="351"/>
                  </a:lnTo>
                  <a:lnTo>
                    <a:pt x="438" y="352"/>
                  </a:lnTo>
                  <a:lnTo>
                    <a:pt x="437" y="353"/>
                  </a:lnTo>
                  <a:lnTo>
                    <a:pt x="438" y="354"/>
                  </a:lnTo>
                  <a:lnTo>
                    <a:pt x="440" y="354"/>
                  </a:lnTo>
                  <a:lnTo>
                    <a:pt x="441" y="356"/>
                  </a:lnTo>
                  <a:lnTo>
                    <a:pt x="442" y="356"/>
                  </a:lnTo>
                  <a:lnTo>
                    <a:pt x="442" y="358"/>
                  </a:lnTo>
                  <a:lnTo>
                    <a:pt x="443" y="359"/>
                  </a:lnTo>
                  <a:lnTo>
                    <a:pt x="443" y="360"/>
                  </a:lnTo>
                  <a:lnTo>
                    <a:pt x="443" y="362"/>
                  </a:lnTo>
                  <a:lnTo>
                    <a:pt x="443" y="364"/>
                  </a:lnTo>
                  <a:lnTo>
                    <a:pt x="438" y="365"/>
                  </a:lnTo>
                  <a:lnTo>
                    <a:pt x="437" y="365"/>
                  </a:lnTo>
                  <a:lnTo>
                    <a:pt x="431" y="364"/>
                  </a:lnTo>
                  <a:lnTo>
                    <a:pt x="430" y="364"/>
                  </a:lnTo>
                  <a:lnTo>
                    <a:pt x="429" y="364"/>
                  </a:lnTo>
                  <a:lnTo>
                    <a:pt x="429" y="365"/>
                  </a:lnTo>
                  <a:lnTo>
                    <a:pt x="428" y="366"/>
                  </a:lnTo>
                  <a:lnTo>
                    <a:pt x="426" y="366"/>
                  </a:lnTo>
                  <a:lnTo>
                    <a:pt x="424" y="366"/>
                  </a:lnTo>
                  <a:lnTo>
                    <a:pt x="423" y="365"/>
                  </a:lnTo>
                  <a:lnTo>
                    <a:pt x="422" y="365"/>
                  </a:lnTo>
                  <a:lnTo>
                    <a:pt x="422" y="364"/>
                  </a:lnTo>
                  <a:lnTo>
                    <a:pt x="421" y="365"/>
                  </a:lnTo>
                  <a:lnTo>
                    <a:pt x="422" y="366"/>
                  </a:lnTo>
                  <a:lnTo>
                    <a:pt x="421" y="367"/>
                  </a:lnTo>
                  <a:lnTo>
                    <a:pt x="421" y="368"/>
                  </a:lnTo>
                  <a:lnTo>
                    <a:pt x="421" y="369"/>
                  </a:lnTo>
                  <a:lnTo>
                    <a:pt x="420" y="382"/>
                  </a:lnTo>
                  <a:lnTo>
                    <a:pt x="421" y="385"/>
                  </a:lnTo>
                  <a:lnTo>
                    <a:pt x="419" y="385"/>
                  </a:lnTo>
                  <a:lnTo>
                    <a:pt x="416" y="384"/>
                  </a:lnTo>
                  <a:lnTo>
                    <a:pt x="414" y="385"/>
                  </a:lnTo>
                  <a:lnTo>
                    <a:pt x="414" y="389"/>
                  </a:lnTo>
                  <a:lnTo>
                    <a:pt x="413" y="389"/>
                  </a:lnTo>
                  <a:lnTo>
                    <a:pt x="411" y="387"/>
                  </a:lnTo>
                  <a:lnTo>
                    <a:pt x="408" y="389"/>
                  </a:lnTo>
                  <a:lnTo>
                    <a:pt x="407" y="392"/>
                  </a:lnTo>
                  <a:lnTo>
                    <a:pt x="406" y="398"/>
                  </a:lnTo>
                  <a:lnTo>
                    <a:pt x="405" y="401"/>
                  </a:lnTo>
                  <a:lnTo>
                    <a:pt x="404" y="401"/>
                  </a:lnTo>
                  <a:lnTo>
                    <a:pt x="399" y="398"/>
                  </a:lnTo>
                  <a:lnTo>
                    <a:pt x="397" y="397"/>
                  </a:lnTo>
                  <a:lnTo>
                    <a:pt x="395" y="397"/>
                  </a:lnTo>
                  <a:lnTo>
                    <a:pt x="394" y="397"/>
                  </a:lnTo>
                  <a:lnTo>
                    <a:pt x="394" y="395"/>
                  </a:lnTo>
                  <a:lnTo>
                    <a:pt x="392" y="394"/>
                  </a:lnTo>
                  <a:lnTo>
                    <a:pt x="394" y="393"/>
                  </a:lnTo>
                  <a:lnTo>
                    <a:pt x="394" y="392"/>
                  </a:lnTo>
                  <a:lnTo>
                    <a:pt x="392" y="391"/>
                  </a:lnTo>
                  <a:lnTo>
                    <a:pt x="390" y="391"/>
                  </a:lnTo>
                  <a:lnTo>
                    <a:pt x="389" y="392"/>
                  </a:lnTo>
                  <a:lnTo>
                    <a:pt x="388" y="392"/>
                  </a:lnTo>
                  <a:lnTo>
                    <a:pt x="387" y="392"/>
                  </a:lnTo>
                  <a:lnTo>
                    <a:pt x="388" y="391"/>
                  </a:lnTo>
                  <a:lnTo>
                    <a:pt x="391" y="385"/>
                  </a:lnTo>
                  <a:lnTo>
                    <a:pt x="392" y="384"/>
                  </a:lnTo>
                  <a:lnTo>
                    <a:pt x="391" y="383"/>
                  </a:lnTo>
                  <a:lnTo>
                    <a:pt x="390" y="376"/>
                  </a:lnTo>
                  <a:lnTo>
                    <a:pt x="385" y="367"/>
                  </a:lnTo>
                  <a:lnTo>
                    <a:pt x="383" y="366"/>
                  </a:lnTo>
                  <a:lnTo>
                    <a:pt x="382" y="365"/>
                  </a:lnTo>
                  <a:lnTo>
                    <a:pt x="382" y="361"/>
                  </a:lnTo>
                  <a:lnTo>
                    <a:pt x="381" y="360"/>
                  </a:lnTo>
                  <a:lnTo>
                    <a:pt x="380" y="359"/>
                  </a:lnTo>
                  <a:lnTo>
                    <a:pt x="379" y="358"/>
                  </a:lnTo>
                  <a:lnTo>
                    <a:pt x="378" y="357"/>
                  </a:lnTo>
                  <a:lnTo>
                    <a:pt x="378" y="354"/>
                  </a:lnTo>
                  <a:lnTo>
                    <a:pt x="380" y="352"/>
                  </a:lnTo>
                  <a:lnTo>
                    <a:pt x="380" y="351"/>
                  </a:lnTo>
                  <a:lnTo>
                    <a:pt x="381" y="350"/>
                  </a:lnTo>
                  <a:lnTo>
                    <a:pt x="382" y="350"/>
                  </a:lnTo>
                  <a:lnTo>
                    <a:pt x="383" y="350"/>
                  </a:lnTo>
                  <a:lnTo>
                    <a:pt x="385" y="348"/>
                  </a:lnTo>
                  <a:lnTo>
                    <a:pt x="385" y="347"/>
                  </a:lnTo>
                  <a:lnTo>
                    <a:pt x="386" y="347"/>
                  </a:lnTo>
                  <a:lnTo>
                    <a:pt x="387" y="345"/>
                  </a:lnTo>
                  <a:lnTo>
                    <a:pt x="387" y="344"/>
                  </a:lnTo>
                  <a:lnTo>
                    <a:pt x="388" y="343"/>
                  </a:lnTo>
                  <a:lnTo>
                    <a:pt x="388" y="342"/>
                  </a:lnTo>
                  <a:lnTo>
                    <a:pt x="389" y="342"/>
                  </a:lnTo>
                  <a:lnTo>
                    <a:pt x="389" y="341"/>
                  </a:lnTo>
                  <a:lnTo>
                    <a:pt x="392" y="341"/>
                  </a:lnTo>
                  <a:lnTo>
                    <a:pt x="392" y="340"/>
                  </a:lnTo>
                  <a:lnTo>
                    <a:pt x="396" y="335"/>
                  </a:lnTo>
                  <a:lnTo>
                    <a:pt x="397" y="334"/>
                  </a:lnTo>
                  <a:lnTo>
                    <a:pt x="398" y="334"/>
                  </a:lnTo>
                  <a:lnTo>
                    <a:pt x="406" y="330"/>
                  </a:lnTo>
                  <a:lnTo>
                    <a:pt x="407" y="330"/>
                  </a:lnTo>
                  <a:lnTo>
                    <a:pt x="407" y="328"/>
                  </a:lnTo>
                  <a:lnTo>
                    <a:pt x="408" y="327"/>
                  </a:lnTo>
                  <a:lnTo>
                    <a:pt x="409" y="325"/>
                  </a:lnTo>
                  <a:lnTo>
                    <a:pt x="409" y="324"/>
                  </a:lnTo>
                  <a:lnTo>
                    <a:pt x="409" y="323"/>
                  </a:lnTo>
                  <a:lnTo>
                    <a:pt x="409" y="322"/>
                  </a:lnTo>
                  <a:lnTo>
                    <a:pt x="409" y="320"/>
                  </a:lnTo>
                  <a:lnTo>
                    <a:pt x="408" y="319"/>
                  </a:lnTo>
                  <a:lnTo>
                    <a:pt x="408" y="312"/>
                  </a:lnTo>
                  <a:lnTo>
                    <a:pt x="408" y="311"/>
                  </a:lnTo>
                  <a:lnTo>
                    <a:pt x="407" y="310"/>
                  </a:lnTo>
                  <a:lnTo>
                    <a:pt x="404" y="303"/>
                  </a:lnTo>
                  <a:lnTo>
                    <a:pt x="400" y="301"/>
                  </a:lnTo>
                  <a:lnTo>
                    <a:pt x="398" y="299"/>
                  </a:lnTo>
                  <a:lnTo>
                    <a:pt x="395" y="299"/>
                  </a:lnTo>
                  <a:lnTo>
                    <a:pt x="392" y="299"/>
                  </a:lnTo>
                  <a:lnTo>
                    <a:pt x="390" y="301"/>
                  </a:lnTo>
                  <a:lnTo>
                    <a:pt x="386" y="307"/>
                  </a:lnTo>
                  <a:lnTo>
                    <a:pt x="385" y="308"/>
                  </a:lnTo>
                  <a:lnTo>
                    <a:pt x="383" y="308"/>
                  </a:lnTo>
                  <a:lnTo>
                    <a:pt x="382" y="309"/>
                  </a:lnTo>
                  <a:lnTo>
                    <a:pt x="380" y="311"/>
                  </a:lnTo>
                  <a:lnTo>
                    <a:pt x="379" y="312"/>
                  </a:lnTo>
                  <a:lnTo>
                    <a:pt x="377" y="314"/>
                  </a:lnTo>
                  <a:lnTo>
                    <a:pt x="370" y="314"/>
                  </a:lnTo>
                  <a:lnTo>
                    <a:pt x="368" y="315"/>
                  </a:lnTo>
                  <a:lnTo>
                    <a:pt x="366" y="315"/>
                  </a:lnTo>
                  <a:lnTo>
                    <a:pt x="365" y="317"/>
                  </a:lnTo>
                  <a:lnTo>
                    <a:pt x="365" y="318"/>
                  </a:lnTo>
                  <a:lnTo>
                    <a:pt x="365" y="317"/>
                  </a:lnTo>
                  <a:lnTo>
                    <a:pt x="365" y="316"/>
                  </a:lnTo>
                  <a:lnTo>
                    <a:pt x="364" y="316"/>
                  </a:lnTo>
                  <a:lnTo>
                    <a:pt x="364" y="317"/>
                  </a:lnTo>
                  <a:lnTo>
                    <a:pt x="363" y="318"/>
                  </a:lnTo>
                  <a:lnTo>
                    <a:pt x="362" y="319"/>
                  </a:lnTo>
                  <a:lnTo>
                    <a:pt x="362" y="320"/>
                  </a:lnTo>
                  <a:lnTo>
                    <a:pt x="363" y="319"/>
                  </a:lnTo>
                  <a:lnTo>
                    <a:pt x="365" y="319"/>
                  </a:lnTo>
                  <a:lnTo>
                    <a:pt x="365" y="318"/>
                  </a:lnTo>
                  <a:lnTo>
                    <a:pt x="366" y="318"/>
                  </a:lnTo>
                  <a:lnTo>
                    <a:pt x="366" y="319"/>
                  </a:lnTo>
                  <a:lnTo>
                    <a:pt x="366" y="318"/>
                  </a:lnTo>
                  <a:lnTo>
                    <a:pt x="366" y="317"/>
                  </a:lnTo>
                  <a:lnTo>
                    <a:pt x="368" y="316"/>
                  </a:lnTo>
                  <a:lnTo>
                    <a:pt x="368" y="317"/>
                  </a:lnTo>
                  <a:lnTo>
                    <a:pt x="369" y="318"/>
                  </a:lnTo>
                  <a:lnTo>
                    <a:pt x="370" y="318"/>
                  </a:lnTo>
                  <a:lnTo>
                    <a:pt x="370" y="317"/>
                  </a:lnTo>
                  <a:lnTo>
                    <a:pt x="371" y="317"/>
                  </a:lnTo>
                  <a:lnTo>
                    <a:pt x="372" y="318"/>
                  </a:lnTo>
                  <a:lnTo>
                    <a:pt x="368" y="319"/>
                  </a:lnTo>
                  <a:lnTo>
                    <a:pt x="365" y="322"/>
                  </a:lnTo>
                  <a:lnTo>
                    <a:pt x="364" y="324"/>
                  </a:lnTo>
                  <a:lnTo>
                    <a:pt x="364" y="325"/>
                  </a:lnTo>
                  <a:lnTo>
                    <a:pt x="365" y="324"/>
                  </a:lnTo>
                  <a:lnTo>
                    <a:pt x="369" y="319"/>
                  </a:lnTo>
                  <a:lnTo>
                    <a:pt x="370" y="319"/>
                  </a:lnTo>
                  <a:lnTo>
                    <a:pt x="371" y="319"/>
                  </a:lnTo>
                  <a:lnTo>
                    <a:pt x="369" y="322"/>
                  </a:lnTo>
                  <a:lnTo>
                    <a:pt x="368" y="323"/>
                  </a:lnTo>
                  <a:lnTo>
                    <a:pt x="368" y="324"/>
                  </a:lnTo>
                  <a:lnTo>
                    <a:pt x="366" y="325"/>
                  </a:lnTo>
                  <a:lnTo>
                    <a:pt x="366" y="326"/>
                  </a:lnTo>
                  <a:lnTo>
                    <a:pt x="366" y="327"/>
                  </a:lnTo>
                  <a:lnTo>
                    <a:pt x="366" y="328"/>
                  </a:lnTo>
                  <a:lnTo>
                    <a:pt x="365" y="328"/>
                  </a:lnTo>
                  <a:lnTo>
                    <a:pt x="364" y="330"/>
                  </a:lnTo>
                  <a:lnTo>
                    <a:pt x="363" y="330"/>
                  </a:lnTo>
                  <a:lnTo>
                    <a:pt x="361" y="330"/>
                  </a:lnTo>
                  <a:lnTo>
                    <a:pt x="360" y="330"/>
                  </a:lnTo>
                  <a:lnTo>
                    <a:pt x="357" y="327"/>
                  </a:lnTo>
                  <a:lnTo>
                    <a:pt x="356" y="327"/>
                  </a:lnTo>
                  <a:lnTo>
                    <a:pt x="355" y="328"/>
                  </a:lnTo>
                  <a:lnTo>
                    <a:pt x="355" y="330"/>
                  </a:lnTo>
                  <a:lnTo>
                    <a:pt x="356" y="330"/>
                  </a:lnTo>
                  <a:lnTo>
                    <a:pt x="359" y="331"/>
                  </a:lnTo>
                  <a:lnTo>
                    <a:pt x="355" y="330"/>
                  </a:lnTo>
                  <a:lnTo>
                    <a:pt x="353" y="330"/>
                  </a:lnTo>
                  <a:lnTo>
                    <a:pt x="352" y="330"/>
                  </a:lnTo>
                  <a:lnTo>
                    <a:pt x="349" y="331"/>
                  </a:lnTo>
                  <a:lnTo>
                    <a:pt x="349" y="332"/>
                  </a:lnTo>
                  <a:lnTo>
                    <a:pt x="348" y="332"/>
                  </a:lnTo>
                  <a:lnTo>
                    <a:pt x="347" y="332"/>
                  </a:lnTo>
                  <a:lnTo>
                    <a:pt x="345" y="334"/>
                  </a:lnTo>
                  <a:lnTo>
                    <a:pt x="344" y="334"/>
                  </a:lnTo>
                  <a:lnTo>
                    <a:pt x="343" y="332"/>
                  </a:lnTo>
                  <a:lnTo>
                    <a:pt x="342" y="332"/>
                  </a:lnTo>
                  <a:lnTo>
                    <a:pt x="322" y="320"/>
                  </a:lnTo>
                  <a:lnTo>
                    <a:pt x="320" y="319"/>
                  </a:lnTo>
                  <a:lnTo>
                    <a:pt x="318" y="317"/>
                  </a:lnTo>
                  <a:lnTo>
                    <a:pt x="317" y="317"/>
                  </a:lnTo>
                  <a:lnTo>
                    <a:pt x="316" y="317"/>
                  </a:lnTo>
                  <a:lnTo>
                    <a:pt x="314" y="317"/>
                  </a:lnTo>
                  <a:lnTo>
                    <a:pt x="313" y="317"/>
                  </a:lnTo>
                  <a:lnTo>
                    <a:pt x="312" y="318"/>
                  </a:lnTo>
                  <a:lnTo>
                    <a:pt x="312" y="317"/>
                  </a:lnTo>
                  <a:lnTo>
                    <a:pt x="312" y="316"/>
                  </a:lnTo>
                  <a:lnTo>
                    <a:pt x="311" y="315"/>
                  </a:lnTo>
                  <a:lnTo>
                    <a:pt x="309" y="311"/>
                  </a:lnTo>
                  <a:lnTo>
                    <a:pt x="302" y="309"/>
                  </a:lnTo>
                  <a:lnTo>
                    <a:pt x="300" y="308"/>
                  </a:lnTo>
                  <a:lnTo>
                    <a:pt x="296" y="309"/>
                  </a:lnTo>
                  <a:lnTo>
                    <a:pt x="292" y="311"/>
                  </a:lnTo>
                  <a:lnTo>
                    <a:pt x="290" y="311"/>
                  </a:lnTo>
                  <a:lnTo>
                    <a:pt x="288" y="311"/>
                  </a:lnTo>
                  <a:lnTo>
                    <a:pt x="286" y="314"/>
                  </a:lnTo>
                  <a:lnTo>
                    <a:pt x="285" y="316"/>
                  </a:lnTo>
                  <a:lnTo>
                    <a:pt x="283" y="317"/>
                  </a:lnTo>
                  <a:lnTo>
                    <a:pt x="276" y="323"/>
                  </a:lnTo>
                  <a:lnTo>
                    <a:pt x="268" y="328"/>
                  </a:lnTo>
                  <a:lnTo>
                    <a:pt x="266" y="330"/>
                  </a:lnTo>
                  <a:lnTo>
                    <a:pt x="259" y="339"/>
                  </a:lnTo>
                  <a:lnTo>
                    <a:pt x="258" y="340"/>
                  </a:lnTo>
                  <a:lnTo>
                    <a:pt x="258" y="341"/>
                  </a:lnTo>
                  <a:lnTo>
                    <a:pt x="256" y="342"/>
                  </a:lnTo>
                  <a:lnTo>
                    <a:pt x="253" y="344"/>
                  </a:lnTo>
                  <a:lnTo>
                    <a:pt x="251" y="347"/>
                  </a:lnTo>
                  <a:lnTo>
                    <a:pt x="250" y="349"/>
                  </a:lnTo>
                  <a:lnTo>
                    <a:pt x="251" y="351"/>
                  </a:lnTo>
                  <a:lnTo>
                    <a:pt x="251" y="354"/>
                  </a:lnTo>
                  <a:lnTo>
                    <a:pt x="249" y="356"/>
                  </a:lnTo>
                  <a:lnTo>
                    <a:pt x="247" y="356"/>
                  </a:lnTo>
                  <a:lnTo>
                    <a:pt x="245" y="357"/>
                  </a:lnTo>
                  <a:lnTo>
                    <a:pt x="244" y="358"/>
                  </a:lnTo>
                  <a:lnTo>
                    <a:pt x="244" y="359"/>
                  </a:lnTo>
                  <a:lnTo>
                    <a:pt x="243" y="360"/>
                  </a:lnTo>
                  <a:lnTo>
                    <a:pt x="242" y="361"/>
                  </a:lnTo>
                  <a:lnTo>
                    <a:pt x="242" y="362"/>
                  </a:lnTo>
                  <a:lnTo>
                    <a:pt x="242" y="364"/>
                  </a:lnTo>
                  <a:lnTo>
                    <a:pt x="242" y="365"/>
                  </a:lnTo>
                  <a:lnTo>
                    <a:pt x="241" y="365"/>
                  </a:lnTo>
                  <a:lnTo>
                    <a:pt x="241" y="364"/>
                  </a:lnTo>
                  <a:lnTo>
                    <a:pt x="241" y="362"/>
                  </a:lnTo>
                  <a:lnTo>
                    <a:pt x="241" y="360"/>
                  </a:lnTo>
                  <a:lnTo>
                    <a:pt x="240" y="358"/>
                  </a:lnTo>
                  <a:lnTo>
                    <a:pt x="239" y="357"/>
                  </a:lnTo>
                  <a:lnTo>
                    <a:pt x="237" y="356"/>
                  </a:lnTo>
                  <a:lnTo>
                    <a:pt x="236" y="356"/>
                  </a:lnTo>
                  <a:lnTo>
                    <a:pt x="235" y="356"/>
                  </a:lnTo>
                  <a:lnTo>
                    <a:pt x="234" y="356"/>
                  </a:lnTo>
                  <a:lnTo>
                    <a:pt x="233" y="358"/>
                  </a:lnTo>
                  <a:lnTo>
                    <a:pt x="232" y="359"/>
                  </a:lnTo>
                  <a:lnTo>
                    <a:pt x="231" y="360"/>
                  </a:lnTo>
                  <a:lnTo>
                    <a:pt x="232" y="360"/>
                  </a:lnTo>
                  <a:lnTo>
                    <a:pt x="231" y="361"/>
                  </a:lnTo>
                  <a:lnTo>
                    <a:pt x="230" y="364"/>
                  </a:lnTo>
                  <a:lnTo>
                    <a:pt x="228" y="364"/>
                  </a:lnTo>
                  <a:lnTo>
                    <a:pt x="226" y="365"/>
                  </a:lnTo>
                  <a:lnTo>
                    <a:pt x="225" y="365"/>
                  </a:lnTo>
                  <a:lnTo>
                    <a:pt x="223" y="368"/>
                  </a:lnTo>
                  <a:lnTo>
                    <a:pt x="222" y="372"/>
                  </a:lnTo>
                  <a:lnTo>
                    <a:pt x="219" y="368"/>
                  </a:lnTo>
                  <a:lnTo>
                    <a:pt x="219" y="367"/>
                  </a:lnTo>
                  <a:lnTo>
                    <a:pt x="218" y="367"/>
                  </a:lnTo>
                  <a:lnTo>
                    <a:pt x="217" y="367"/>
                  </a:lnTo>
                  <a:lnTo>
                    <a:pt x="215" y="369"/>
                  </a:lnTo>
                  <a:lnTo>
                    <a:pt x="214" y="372"/>
                  </a:lnTo>
                  <a:lnTo>
                    <a:pt x="211" y="373"/>
                  </a:lnTo>
                  <a:lnTo>
                    <a:pt x="210" y="373"/>
                  </a:lnTo>
                  <a:lnTo>
                    <a:pt x="211" y="372"/>
                  </a:lnTo>
                  <a:lnTo>
                    <a:pt x="209" y="370"/>
                  </a:lnTo>
                  <a:lnTo>
                    <a:pt x="206" y="370"/>
                  </a:lnTo>
                  <a:lnTo>
                    <a:pt x="205" y="369"/>
                  </a:lnTo>
                  <a:lnTo>
                    <a:pt x="204" y="370"/>
                  </a:lnTo>
                  <a:lnTo>
                    <a:pt x="200" y="372"/>
                  </a:lnTo>
                  <a:lnTo>
                    <a:pt x="199" y="372"/>
                  </a:lnTo>
                  <a:lnTo>
                    <a:pt x="197" y="370"/>
                  </a:lnTo>
                  <a:lnTo>
                    <a:pt x="194" y="370"/>
                  </a:lnTo>
                  <a:lnTo>
                    <a:pt x="193" y="373"/>
                  </a:lnTo>
                  <a:lnTo>
                    <a:pt x="192" y="373"/>
                  </a:lnTo>
                  <a:lnTo>
                    <a:pt x="189" y="373"/>
                  </a:lnTo>
                  <a:lnTo>
                    <a:pt x="187" y="373"/>
                  </a:lnTo>
                  <a:lnTo>
                    <a:pt x="185" y="373"/>
                  </a:lnTo>
                  <a:lnTo>
                    <a:pt x="184" y="373"/>
                  </a:lnTo>
                  <a:lnTo>
                    <a:pt x="183" y="372"/>
                  </a:lnTo>
                  <a:lnTo>
                    <a:pt x="182" y="372"/>
                  </a:lnTo>
                  <a:lnTo>
                    <a:pt x="181" y="373"/>
                  </a:lnTo>
                  <a:lnTo>
                    <a:pt x="180" y="374"/>
                  </a:lnTo>
                  <a:lnTo>
                    <a:pt x="179" y="375"/>
                  </a:lnTo>
                  <a:lnTo>
                    <a:pt x="178" y="376"/>
                  </a:lnTo>
                  <a:lnTo>
                    <a:pt x="178" y="377"/>
                  </a:lnTo>
                  <a:lnTo>
                    <a:pt x="176" y="377"/>
                  </a:lnTo>
                  <a:lnTo>
                    <a:pt x="176" y="376"/>
                  </a:lnTo>
                  <a:lnTo>
                    <a:pt x="175" y="376"/>
                  </a:lnTo>
                  <a:lnTo>
                    <a:pt x="173" y="376"/>
                  </a:lnTo>
                  <a:lnTo>
                    <a:pt x="167" y="375"/>
                  </a:lnTo>
                  <a:lnTo>
                    <a:pt x="166" y="375"/>
                  </a:lnTo>
                  <a:lnTo>
                    <a:pt x="162" y="377"/>
                  </a:lnTo>
                  <a:lnTo>
                    <a:pt x="161" y="377"/>
                  </a:lnTo>
                  <a:lnTo>
                    <a:pt x="159" y="378"/>
                  </a:lnTo>
                  <a:lnTo>
                    <a:pt x="156" y="382"/>
                  </a:lnTo>
                  <a:lnTo>
                    <a:pt x="153" y="382"/>
                  </a:lnTo>
                  <a:lnTo>
                    <a:pt x="146" y="381"/>
                  </a:lnTo>
                  <a:lnTo>
                    <a:pt x="144" y="378"/>
                  </a:lnTo>
                  <a:lnTo>
                    <a:pt x="139" y="376"/>
                  </a:lnTo>
                  <a:lnTo>
                    <a:pt x="138" y="375"/>
                  </a:lnTo>
                  <a:lnTo>
                    <a:pt x="136" y="375"/>
                  </a:lnTo>
                  <a:lnTo>
                    <a:pt x="135" y="375"/>
                  </a:lnTo>
                  <a:lnTo>
                    <a:pt x="129" y="372"/>
                  </a:lnTo>
                  <a:lnTo>
                    <a:pt x="128" y="370"/>
                  </a:lnTo>
                  <a:lnTo>
                    <a:pt x="128" y="369"/>
                  </a:lnTo>
                  <a:lnTo>
                    <a:pt x="125" y="369"/>
                  </a:lnTo>
                  <a:lnTo>
                    <a:pt x="124" y="368"/>
                  </a:lnTo>
                  <a:lnTo>
                    <a:pt x="123" y="368"/>
                  </a:lnTo>
                  <a:lnTo>
                    <a:pt x="120" y="364"/>
                  </a:lnTo>
                  <a:lnTo>
                    <a:pt x="119" y="364"/>
                  </a:lnTo>
                  <a:lnTo>
                    <a:pt x="119" y="362"/>
                  </a:lnTo>
                  <a:lnTo>
                    <a:pt x="118" y="361"/>
                  </a:lnTo>
                  <a:lnTo>
                    <a:pt x="116" y="359"/>
                  </a:lnTo>
                  <a:lnTo>
                    <a:pt x="116" y="358"/>
                  </a:lnTo>
                  <a:lnTo>
                    <a:pt x="115" y="356"/>
                  </a:lnTo>
                  <a:lnTo>
                    <a:pt x="111" y="351"/>
                  </a:lnTo>
                  <a:lnTo>
                    <a:pt x="110" y="349"/>
                  </a:lnTo>
                  <a:lnTo>
                    <a:pt x="110" y="348"/>
                  </a:lnTo>
                  <a:lnTo>
                    <a:pt x="109" y="347"/>
                  </a:lnTo>
                  <a:lnTo>
                    <a:pt x="107" y="344"/>
                  </a:lnTo>
                  <a:lnTo>
                    <a:pt x="106" y="344"/>
                  </a:lnTo>
                  <a:lnTo>
                    <a:pt x="105" y="341"/>
                  </a:lnTo>
                  <a:lnTo>
                    <a:pt x="104" y="340"/>
                  </a:lnTo>
                  <a:lnTo>
                    <a:pt x="103" y="339"/>
                  </a:lnTo>
                  <a:lnTo>
                    <a:pt x="98" y="334"/>
                  </a:lnTo>
                  <a:lnTo>
                    <a:pt x="97" y="334"/>
                  </a:lnTo>
                  <a:lnTo>
                    <a:pt x="96" y="334"/>
                  </a:lnTo>
                  <a:lnTo>
                    <a:pt x="95" y="333"/>
                  </a:lnTo>
                  <a:lnTo>
                    <a:pt x="94" y="333"/>
                  </a:lnTo>
                  <a:lnTo>
                    <a:pt x="94" y="332"/>
                  </a:lnTo>
                  <a:lnTo>
                    <a:pt x="90" y="333"/>
                  </a:lnTo>
                  <a:lnTo>
                    <a:pt x="89" y="332"/>
                  </a:lnTo>
                  <a:lnTo>
                    <a:pt x="88" y="332"/>
                  </a:lnTo>
                  <a:lnTo>
                    <a:pt x="88" y="331"/>
                  </a:lnTo>
                  <a:lnTo>
                    <a:pt x="86" y="330"/>
                  </a:lnTo>
                  <a:lnTo>
                    <a:pt x="84" y="330"/>
                  </a:lnTo>
                  <a:lnTo>
                    <a:pt x="82" y="330"/>
                  </a:lnTo>
                  <a:lnTo>
                    <a:pt x="81" y="330"/>
                  </a:lnTo>
                  <a:lnTo>
                    <a:pt x="79" y="328"/>
                  </a:lnTo>
                  <a:lnTo>
                    <a:pt x="78" y="326"/>
                  </a:lnTo>
                  <a:lnTo>
                    <a:pt x="77" y="325"/>
                  </a:lnTo>
                  <a:lnTo>
                    <a:pt x="76" y="325"/>
                  </a:lnTo>
                  <a:lnTo>
                    <a:pt x="75" y="325"/>
                  </a:lnTo>
                  <a:lnTo>
                    <a:pt x="69" y="323"/>
                  </a:lnTo>
                  <a:lnTo>
                    <a:pt x="67" y="322"/>
                  </a:lnTo>
                  <a:lnTo>
                    <a:pt x="66" y="320"/>
                  </a:lnTo>
                  <a:lnTo>
                    <a:pt x="52" y="314"/>
                  </a:lnTo>
                  <a:lnTo>
                    <a:pt x="50" y="314"/>
                  </a:lnTo>
                  <a:lnTo>
                    <a:pt x="50" y="311"/>
                  </a:lnTo>
                  <a:lnTo>
                    <a:pt x="47" y="309"/>
                  </a:lnTo>
                  <a:lnTo>
                    <a:pt x="17" y="305"/>
                  </a:lnTo>
                  <a:lnTo>
                    <a:pt x="6" y="306"/>
                  </a:lnTo>
                  <a:lnTo>
                    <a:pt x="3" y="305"/>
                  </a:lnTo>
                  <a:lnTo>
                    <a:pt x="1" y="305"/>
                  </a:lnTo>
                  <a:lnTo>
                    <a:pt x="0" y="303"/>
                  </a:lnTo>
                  <a:lnTo>
                    <a:pt x="0" y="0"/>
                  </a:lnTo>
                  <a:lnTo>
                    <a:pt x="977" y="0"/>
                  </a:lnTo>
                  <a:lnTo>
                    <a:pt x="982" y="2"/>
                  </a:lnTo>
                  <a:lnTo>
                    <a:pt x="991" y="5"/>
                  </a:lnTo>
                  <a:lnTo>
                    <a:pt x="992" y="4"/>
                  </a:lnTo>
                  <a:lnTo>
                    <a:pt x="994" y="2"/>
                  </a:lnTo>
                  <a:lnTo>
                    <a:pt x="997" y="1"/>
                  </a:lnTo>
                  <a:lnTo>
                    <a:pt x="998" y="1"/>
                  </a:lnTo>
                  <a:lnTo>
                    <a:pt x="998" y="2"/>
                  </a:lnTo>
                  <a:lnTo>
                    <a:pt x="999" y="2"/>
                  </a:lnTo>
                  <a:lnTo>
                    <a:pt x="1000" y="2"/>
                  </a:lnTo>
                  <a:lnTo>
                    <a:pt x="1001" y="2"/>
                  </a:lnTo>
                  <a:lnTo>
                    <a:pt x="1003" y="2"/>
                  </a:lnTo>
                  <a:lnTo>
                    <a:pt x="1008" y="1"/>
                  </a:lnTo>
                  <a:lnTo>
                    <a:pt x="1010" y="1"/>
                  </a:lnTo>
                  <a:lnTo>
                    <a:pt x="1012" y="1"/>
                  </a:lnTo>
                  <a:lnTo>
                    <a:pt x="1017" y="5"/>
                  </a:lnTo>
                  <a:lnTo>
                    <a:pt x="1024" y="8"/>
                  </a:lnTo>
                  <a:lnTo>
                    <a:pt x="1027" y="12"/>
                  </a:lnTo>
                  <a:lnTo>
                    <a:pt x="1029" y="14"/>
                  </a:lnTo>
                  <a:lnTo>
                    <a:pt x="1031" y="15"/>
                  </a:lnTo>
                  <a:lnTo>
                    <a:pt x="1031" y="17"/>
                  </a:lnTo>
                  <a:lnTo>
                    <a:pt x="1032" y="18"/>
                  </a:lnTo>
                  <a:lnTo>
                    <a:pt x="1033" y="19"/>
                  </a:lnTo>
                  <a:lnTo>
                    <a:pt x="1033" y="21"/>
                  </a:lnTo>
                  <a:lnTo>
                    <a:pt x="1033" y="22"/>
                  </a:lnTo>
                  <a:lnTo>
                    <a:pt x="1034" y="21"/>
                  </a:lnTo>
                  <a:lnTo>
                    <a:pt x="1037" y="24"/>
                  </a:lnTo>
                  <a:lnTo>
                    <a:pt x="1039" y="25"/>
                  </a:lnTo>
                  <a:lnTo>
                    <a:pt x="1040" y="25"/>
                  </a:lnTo>
                  <a:lnTo>
                    <a:pt x="1041" y="25"/>
                  </a:lnTo>
                  <a:lnTo>
                    <a:pt x="1041" y="26"/>
                  </a:lnTo>
                  <a:lnTo>
                    <a:pt x="1045" y="32"/>
                  </a:lnTo>
                  <a:lnTo>
                    <a:pt x="1046" y="3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90" name="Freeform 276">
              <a:extLst>
                <a:ext uri="{FF2B5EF4-FFF2-40B4-BE49-F238E27FC236}">
                  <a16:creationId xmlns:a16="http://schemas.microsoft.com/office/drawing/2014/main" id="{ADA6DD76-66A3-99D2-998F-983CE8352A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09518" y="1059582"/>
              <a:ext cx="561975" cy="133350"/>
            </a:xfrm>
            <a:custGeom>
              <a:avLst/>
              <a:gdLst>
                <a:gd name="T0" fmla="*/ 142 w 354"/>
                <a:gd name="T1" fmla="*/ 0 h 84"/>
                <a:gd name="T2" fmla="*/ 349 w 354"/>
                <a:gd name="T3" fmla="*/ 9 h 84"/>
                <a:gd name="T4" fmla="*/ 343 w 354"/>
                <a:gd name="T5" fmla="*/ 21 h 84"/>
                <a:gd name="T6" fmla="*/ 343 w 354"/>
                <a:gd name="T7" fmla="*/ 31 h 84"/>
                <a:gd name="T8" fmla="*/ 349 w 354"/>
                <a:gd name="T9" fmla="*/ 44 h 84"/>
                <a:gd name="T10" fmla="*/ 343 w 354"/>
                <a:gd name="T11" fmla="*/ 55 h 84"/>
                <a:gd name="T12" fmla="*/ 315 w 354"/>
                <a:gd name="T13" fmla="*/ 57 h 84"/>
                <a:gd name="T14" fmla="*/ 300 w 354"/>
                <a:gd name="T15" fmla="*/ 65 h 84"/>
                <a:gd name="T16" fmla="*/ 285 w 354"/>
                <a:gd name="T17" fmla="*/ 66 h 84"/>
                <a:gd name="T18" fmla="*/ 269 w 354"/>
                <a:gd name="T19" fmla="*/ 67 h 84"/>
                <a:gd name="T20" fmla="*/ 250 w 354"/>
                <a:gd name="T21" fmla="*/ 67 h 84"/>
                <a:gd name="T22" fmla="*/ 241 w 354"/>
                <a:gd name="T23" fmla="*/ 68 h 84"/>
                <a:gd name="T24" fmla="*/ 231 w 354"/>
                <a:gd name="T25" fmla="*/ 69 h 84"/>
                <a:gd name="T26" fmla="*/ 223 w 354"/>
                <a:gd name="T27" fmla="*/ 84 h 84"/>
                <a:gd name="T28" fmla="*/ 219 w 354"/>
                <a:gd name="T29" fmla="*/ 77 h 84"/>
                <a:gd name="T30" fmla="*/ 211 w 354"/>
                <a:gd name="T31" fmla="*/ 72 h 84"/>
                <a:gd name="T32" fmla="*/ 202 w 354"/>
                <a:gd name="T33" fmla="*/ 68 h 84"/>
                <a:gd name="T34" fmla="*/ 185 w 354"/>
                <a:gd name="T35" fmla="*/ 74 h 84"/>
                <a:gd name="T36" fmla="*/ 186 w 354"/>
                <a:gd name="T37" fmla="*/ 65 h 84"/>
                <a:gd name="T38" fmla="*/ 176 w 354"/>
                <a:gd name="T39" fmla="*/ 59 h 84"/>
                <a:gd name="T40" fmla="*/ 171 w 354"/>
                <a:gd name="T41" fmla="*/ 49 h 84"/>
                <a:gd name="T42" fmla="*/ 164 w 354"/>
                <a:gd name="T43" fmla="*/ 43 h 84"/>
                <a:gd name="T44" fmla="*/ 157 w 354"/>
                <a:gd name="T45" fmla="*/ 47 h 84"/>
                <a:gd name="T46" fmla="*/ 145 w 354"/>
                <a:gd name="T47" fmla="*/ 51 h 84"/>
                <a:gd name="T48" fmla="*/ 132 w 354"/>
                <a:gd name="T49" fmla="*/ 63 h 84"/>
                <a:gd name="T50" fmla="*/ 122 w 354"/>
                <a:gd name="T51" fmla="*/ 63 h 84"/>
                <a:gd name="T52" fmla="*/ 114 w 354"/>
                <a:gd name="T53" fmla="*/ 65 h 84"/>
                <a:gd name="T54" fmla="*/ 109 w 354"/>
                <a:gd name="T55" fmla="*/ 58 h 84"/>
                <a:gd name="T56" fmla="*/ 106 w 354"/>
                <a:gd name="T57" fmla="*/ 55 h 84"/>
                <a:gd name="T58" fmla="*/ 96 w 354"/>
                <a:gd name="T59" fmla="*/ 47 h 84"/>
                <a:gd name="T60" fmla="*/ 87 w 354"/>
                <a:gd name="T61" fmla="*/ 46 h 84"/>
                <a:gd name="T62" fmla="*/ 83 w 354"/>
                <a:gd name="T63" fmla="*/ 47 h 84"/>
                <a:gd name="T64" fmla="*/ 72 w 354"/>
                <a:gd name="T65" fmla="*/ 50 h 84"/>
                <a:gd name="T66" fmla="*/ 69 w 354"/>
                <a:gd name="T67" fmla="*/ 48 h 84"/>
                <a:gd name="T68" fmla="*/ 60 w 354"/>
                <a:gd name="T69" fmla="*/ 47 h 84"/>
                <a:gd name="T70" fmla="*/ 50 w 354"/>
                <a:gd name="T71" fmla="*/ 49 h 84"/>
                <a:gd name="T72" fmla="*/ 26 w 354"/>
                <a:gd name="T73" fmla="*/ 47 h 84"/>
                <a:gd name="T74" fmla="*/ 17 w 354"/>
                <a:gd name="T75" fmla="*/ 51 h 84"/>
                <a:gd name="T76" fmla="*/ 9 w 354"/>
                <a:gd name="T77" fmla="*/ 49 h 84"/>
                <a:gd name="T78" fmla="*/ 4 w 354"/>
                <a:gd name="T79" fmla="*/ 36 h 84"/>
                <a:gd name="T80" fmla="*/ 0 w 354"/>
                <a:gd name="T81" fmla="*/ 25 h 84"/>
                <a:gd name="T82" fmla="*/ 5 w 354"/>
                <a:gd name="T83" fmla="*/ 7 h 84"/>
                <a:gd name="T84" fmla="*/ 18 w 354"/>
                <a:gd name="T85" fmla="*/ 8 h 84"/>
                <a:gd name="T86" fmla="*/ 18 w 354"/>
                <a:gd name="T87" fmla="*/ 0 h 84"/>
                <a:gd name="T88" fmla="*/ 97 w 354"/>
                <a:gd name="T89" fmla="*/ 4 h 84"/>
                <a:gd name="T90" fmla="*/ 90 w 354"/>
                <a:gd name="T91" fmla="*/ 12 h 84"/>
                <a:gd name="T92" fmla="*/ 94 w 354"/>
                <a:gd name="T93" fmla="*/ 12 h 84"/>
                <a:gd name="T94" fmla="*/ 104 w 354"/>
                <a:gd name="T95" fmla="*/ 6 h 84"/>
                <a:gd name="T96" fmla="*/ 132 w 354"/>
                <a:gd name="T97" fmla="*/ 5 h 84"/>
                <a:gd name="T98" fmla="*/ 133 w 354"/>
                <a:gd name="T99" fmla="*/ 17 h 84"/>
                <a:gd name="T100" fmla="*/ 138 w 354"/>
                <a:gd name="T101" fmla="*/ 16 h 84"/>
                <a:gd name="T102" fmla="*/ 148 w 354"/>
                <a:gd name="T103" fmla="*/ 15 h 84"/>
                <a:gd name="T104" fmla="*/ 149 w 354"/>
                <a:gd name="T105" fmla="*/ 0 h 84"/>
                <a:gd name="T106" fmla="*/ 350 w 354"/>
                <a:gd name="T107" fmla="*/ 5 h 84"/>
                <a:gd name="T108" fmla="*/ 190 w 354"/>
                <a:gd name="T109" fmla="*/ 7 h 84"/>
                <a:gd name="T110" fmla="*/ 181 w 354"/>
                <a:gd name="T111" fmla="*/ 12 h 84"/>
                <a:gd name="T112" fmla="*/ 93 w 354"/>
                <a:gd name="T113" fmla="*/ 17 h 84"/>
                <a:gd name="T114" fmla="*/ 99 w 354"/>
                <a:gd name="T115" fmla="*/ 27 h 84"/>
                <a:gd name="T116" fmla="*/ 109 w 354"/>
                <a:gd name="T117" fmla="*/ 2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4" h="84">
                  <a:moveTo>
                    <a:pt x="145" y="1"/>
                  </a:moveTo>
                  <a:lnTo>
                    <a:pt x="145" y="1"/>
                  </a:lnTo>
                  <a:lnTo>
                    <a:pt x="143" y="1"/>
                  </a:lnTo>
                  <a:lnTo>
                    <a:pt x="143" y="1"/>
                  </a:lnTo>
                  <a:lnTo>
                    <a:pt x="143" y="0"/>
                  </a:lnTo>
                  <a:lnTo>
                    <a:pt x="142" y="0"/>
                  </a:lnTo>
                  <a:lnTo>
                    <a:pt x="146" y="0"/>
                  </a:lnTo>
                  <a:lnTo>
                    <a:pt x="146" y="0"/>
                  </a:lnTo>
                  <a:lnTo>
                    <a:pt x="145" y="1"/>
                  </a:lnTo>
                  <a:close/>
                  <a:moveTo>
                    <a:pt x="350" y="6"/>
                  </a:moveTo>
                  <a:lnTo>
                    <a:pt x="350" y="8"/>
                  </a:lnTo>
                  <a:lnTo>
                    <a:pt x="349" y="9"/>
                  </a:lnTo>
                  <a:lnTo>
                    <a:pt x="347" y="12"/>
                  </a:lnTo>
                  <a:lnTo>
                    <a:pt x="346" y="13"/>
                  </a:lnTo>
                  <a:lnTo>
                    <a:pt x="346" y="17"/>
                  </a:lnTo>
                  <a:lnTo>
                    <a:pt x="346" y="18"/>
                  </a:lnTo>
                  <a:lnTo>
                    <a:pt x="345" y="19"/>
                  </a:lnTo>
                  <a:lnTo>
                    <a:pt x="343" y="21"/>
                  </a:lnTo>
                  <a:lnTo>
                    <a:pt x="341" y="23"/>
                  </a:lnTo>
                  <a:lnTo>
                    <a:pt x="341" y="24"/>
                  </a:lnTo>
                  <a:lnTo>
                    <a:pt x="340" y="26"/>
                  </a:lnTo>
                  <a:lnTo>
                    <a:pt x="341" y="27"/>
                  </a:lnTo>
                  <a:lnTo>
                    <a:pt x="341" y="30"/>
                  </a:lnTo>
                  <a:lnTo>
                    <a:pt x="343" y="31"/>
                  </a:lnTo>
                  <a:lnTo>
                    <a:pt x="344" y="31"/>
                  </a:lnTo>
                  <a:lnTo>
                    <a:pt x="345" y="32"/>
                  </a:lnTo>
                  <a:lnTo>
                    <a:pt x="346" y="33"/>
                  </a:lnTo>
                  <a:lnTo>
                    <a:pt x="347" y="35"/>
                  </a:lnTo>
                  <a:lnTo>
                    <a:pt x="347" y="40"/>
                  </a:lnTo>
                  <a:lnTo>
                    <a:pt x="349" y="44"/>
                  </a:lnTo>
                  <a:lnTo>
                    <a:pt x="348" y="46"/>
                  </a:lnTo>
                  <a:lnTo>
                    <a:pt x="347" y="47"/>
                  </a:lnTo>
                  <a:lnTo>
                    <a:pt x="346" y="48"/>
                  </a:lnTo>
                  <a:lnTo>
                    <a:pt x="345" y="49"/>
                  </a:lnTo>
                  <a:lnTo>
                    <a:pt x="344" y="51"/>
                  </a:lnTo>
                  <a:lnTo>
                    <a:pt x="343" y="55"/>
                  </a:lnTo>
                  <a:lnTo>
                    <a:pt x="343" y="56"/>
                  </a:lnTo>
                  <a:lnTo>
                    <a:pt x="341" y="57"/>
                  </a:lnTo>
                  <a:lnTo>
                    <a:pt x="327" y="59"/>
                  </a:lnTo>
                  <a:lnTo>
                    <a:pt x="324" y="58"/>
                  </a:lnTo>
                  <a:lnTo>
                    <a:pt x="318" y="57"/>
                  </a:lnTo>
                  <a:lnTo>
                    <a:pt x="315" y="57"/>
                  </a:lnTo>
                  <a:lnTo>
                    <a:pt x="307" y="59"/>
                  </a:lnTo>
                  <a:lnTo>
                    <a:pt x="305" y="60"/>
                  </a:lnTo>
                  <a:lnTo>
                    <a:pt x="305" y="61"/>
                  </a:lnTo>
                  <a:lnTo>
                    <a:pt x="305" y="64"/>
                  </a:lnTo>
                  <a:lnTo>
                    <a:pt x="304" y="64"/>
                  </a:lnTo>
                  <a:lnTo>
                    <a:pt x="300" y="65"/>
                  </a:lnTo>
                  <a:lnTo>
                    <a:pt x="293" y="67"/>
                  </a:lnTo>
                  <a:lnTo>
                    <a:pt x="291" y="68"/>
                  </a:lnTo>
                  <a:lnTo>
                    <a:pt x="287" y="67"/>
                  </a:lnTo>
                  <a:lnTo>
                    <a:pt x="286" y="66"/>
                  </a:lnTo>
                  <a:lnTo>
                    <a:pt x="285" y="66"/>
                  </a:lnTo>
                  <a:lnTo>
                    <a:pt x="285" y="66"/>
                  </a:lnTo>
                  <a:lnTo>
                    <a:pt x="280" y="68"/>
                  </a:lnTo>
                  <a:lnTo>
                    <a:pt x="279" y="68"/>
                  </a:lnTo>
                  <a:lnTo>
                    <a:pt x="278" y="68"/>
                  </a:lnTo>
                  <a:lnTo>
                    <a:pt x="274" y="67"/>
                  </a:lnTo>
                  <a:lnTo>
                    <a:pt x="272" y="67"/>
                  </a:lnTo>
                  <a:lnTo>
                    <a:pt x="269" y="67"/>
                  </a:lnTo>
                  <a:lnTo>
                    <a:pt x="268" y="67"/>
                  </a:lnTo>
                  <a:lnTo>
                    <a:pt x="254" y="64"/>
                  </a:lnTo>
                  <a:lnTo>
                    <a:pt x="253" y="64"/>
                  </a:lnTo>
                  <a:lnTo>
                    <a:pt x="251" y="64"/>
                  </a:lnTo>
                  <a:lnTo>
                    <a:pt x="251" y="65"/>
                  </a:lnTo>
                  <a:lnTo>
                    <a:pt x="250" y="67"/>
                  </a:lnTo>
                  <a:lnTo>
                    <a:pt x="249" y="67"/>
                  </a:lnTo>
                  <a:lnTo>
                    <a:pt x="248" y="67"/>
                  </a:lnTo>
                  <a:lnTo>
                    <a:pt x="245" y="66"/>
                  </a:lnTo>
                  <a:lnTo>
                    <a:pt x="244" y="66"/>
                  </a:lnTo>
                  <a:lnTo>
                    <a:pt x="243" y="66"/>
                  </a:lnTo>
                  <a:lnTo>
                    <a:pt x="241" y="68"/>
                  </a:lnTo>
                  <a:lnTo>
                    <a:pt x="240" y="68"/>
                  </a:lnTo>
                  <a:lnTo>
                    <a:pt x="238" y="68"/>
                  </a:lnTo>
                  <a:lnTo>
                    <a:pt x="236" y="68"/>
                  </a:lnTo>
                  <a:lnTo>
                    <a:pt x="235" y="68"/>
                  </a:lnTo>
                  <a:lnTo>
                    <a:pt x="232" y="69"/>
                  </a:lnTo>
                  <a:lnTo>
                    <a:pt x="231" y="69"/>
                  </a:lnTo>
                  <a:lnTo>
                    <a:pt x="229" y="71"/>
                  </a:lnTo>
                  <a:lnTo>
                    <a:pt x="228" y="72"/>
                  </a:lnTo>
                  <a:lnTo>
                    <a:pt x="226" y="77"/>
                  </a:lnTo>
                  <a:lnTo>
                    <a:pt x="224" y="84"/>
                  </a:lnTo>
                  <a:lnTo>
                    <a:pt x="223" y="84"/>
                  </a:lnTo>
                  <a:lnTo>
                    <a:pt x="223" y="84"/>
                  </a:lnTo>
                  <a:lnTo>
                    <a:pt x="221" y="83"/>
                  </a:lnTo>
                  <a:lnTo>
                    <a:pt x="221" y="81"/>
                  </a:lnTo>
                  <a:lnTo>
                    <a:pt x="221" y="80"/>
                  </a:lnTo>
                  <a:lnTo>
                    <a:pt x="220" y="80"/>
                  </a:lnTo>
                  <a:lnTo>
                    <a:pt x="220" y="79"/>
                  </a:lnTo>
                  <a:lnTo>
                    <a:pt x="219" y="77"/>
                  </a:lnTo>
                  <a:lnTo>
                    <a:pt x="218" y="77"/>
                  </a:lnTo>
                  <a:lnTo>
                    <a:pt x="217" y="76"/>
                  </a:lnTo>
                  <a:lnTo>
                    <a:pt x="215" y="76"/>
                  </a:lnTo>
                  <a:lnTo>
                    <a:pt x="212" y="75"/>
                  </a:lnTo>
                  <a:lnTo>
                    <a:pt x="212" y="74"/>
                  </a:lnTo>
                  <a:lnTo>
                    <a:pt x="211" y="72"/>
                  </a:lnTo>
                  <a:lnTo>
                    <a:pt x="211" y="69"/>
                  </a:lnTo>
                  <a:lnTo>
                    <a:pt x="210" y="67"/>
                  </a:lnTo>
                  <a:lnTo>
                    <a:pt x="209" y="66"/>
                  </a:lnTo>
                  <a:lnTo>
                    <a:pt x="208" y="67"/>
                  </a:lnTo>
                  <a:lnTo>
                    <a:pt x="206" y="68"/>
                  </a:lnTo>
                  <a:lnTo>
                    <a:pt x="202" y="68"/>
                  </a:lnTo>
                  <a:lnTo>
                    <a:pt x="201" y="69"/>
                  </a:lnTo>
                  <a:lnTo>
                    <a:pt x="194" y="74"/>
                  </a:lnTo>
                  <a:lnTo>
                    <a:pt x="191" y="75"/>
                  </a:lnTo>
                  <a:lnTo>
                    <a:pt x="189" y="76"/>
                  </a:lnTo>
                  <a:lnTo>
                    <a:pt x="188" y="75"/>
                  </a:lnTo>
                  <a:lnTo>
                    <a:pt x="185" y="74"/>
                  </a:lnTo>
                  <a:lnTo>
                    <a:pt x="184" y="73"/>
                  </a:lnTo>
                  <a:lnTo>
                    <a:pt x="184" y="71"/>
                  </a:lnTo>
                  <a:lnTo>
                    <a:pt x="184" y="69"/>
                  </a:lnTo>
                  <a:lnTo>
                    <a:pt x="185" y="68"/>
                  </a:lnTo>
                  <a:lnTo>
                    <a:pt x="186" y="67"/>
                  </a:lnTo>
                  <a:lnTo>
                    <a:pt x="186" y="65"/>
                  </a:lnTo>
                  <a:lnTo>
                    <a:pt x="188" y="64"/>
                  </a:lnTo>
                  <a:lnTo>
                    <a:pt x="186" y="61"/>
                  </a:lnTo>
                  <a:lnTo>
                    <a:pt x="186" y="59"/>
                  </a:lnTo>
                  <a:lnTo>
                    <a:pt x="185" y="58"/>
                  </a:lnTo>
                  <a:lnTo>
                    <a:pt x="184" y="58"/>
                  </a:lnTo>
                  <a:lnTo>
                    <a:pt x="176" y="59"/>
                  </a:lnTo>
                  <a:lnTo>
                    <a:pt x="173" y="59"/>
                  </a:lnTo>
                  <a:lnTo>
                    <a:pt x="169" y="58"/>
                  </a:lnTo>
                  <a:lnTo>
                    <a:pt x="168" y="55"/>
                  </a:lnTo>
                  <a:lnTo>
                    <a:pt x="168" y="52"/>
                  </a:lnTo>
                  <a:lnTo>
                    <a:pt x="171" y="50"/>
                  </a:lnTo>
                  <a:lnTo>
                    <a:pt x="171" y="49"/>
                  </a:lnTo>
                  <a:lnTo>
                    <a:pt x="171" y="47"/>
                  </a:lnTo>
                  <a:lnTo>
                    <a:pt x="169" y="46"/>
                  </a:lnTo>
                  <a:lnTo>
                    <a:pt x="169" y="46"/>
                  </a:lnTo>
                  <a:lnTo>
                    <a:pt x="168" y="44"/>
                  </a:lnTo>
                  <a:lnTo>
                    <a:pt x="165" y="43"/>
                  </a:lnTo>
                  <a:lnTo>
                    <a:pt x="164" y="43"/>
                  </a:lnTo>
                  <a:lnTo>
                    <a:pt x="162" y="44"/>
                  </a:lnTo>
                  <a:lnTo>
                    <a:pt x="159" y="44"/>
                  </a:lnTo>
                  <a:lnTo>
                    <a:pt x="158" y="44"/>
                  </a:lnTo>
                  <a:lnTo>
                    <a:pt x="158" y="46"/>
                  </a:lnTo>
                  <a:lnTo>
                    <a:pt x="157" y="47"/>
                  </a:lnTo>
                  <a:lnTo>
                    <a:pt x="157" y="47"/>
                  </a:lnTo>
                  <a:lnTo>
                    <a:pt x="154" y="48"/>
                  </a:lnTo>
                  <a:lnTo>
                    <a:pt x="152" y="49"/>
                  </a:lnTo>
                  <a:lnTo>
                    <a:pt x="150" y="51"/>
                  </a:lnTo>
                  <a:lnTo>
                    <a:pt x="150" y="52"/>
                  </a:lnTo>
                  <a:lnTo>
                    <a:pt x="149" y="52"/>
                  </a:lnTo>
                  <a:lnTo>
                    <a:pt x="145" y="51"/>
                  </a:lnTo>
                  <a:lnTo>
                    <a:pt x="141" y="51"/>
                  </a:lnTo>
                  <a:lnTo>
                    <a:pt x="138" y="52"/>
                  </a:lnTo>
                  <a:lnTo>
                    <a:pt x="136" y="55"/>
                  </a:lnTo>
                  <a:lnTo>
                    <a:pt x="134" y="57"/>
                  </a:lnTo>
                  <a:lnTo>
                    <a:pt x="133" y="60"/>
                  </a:lnTo>
                  <a:lnTo>
                    <a:pt x="132" y="63"/>
                  </a:lnTo>
                  <a:lnTo>
                    <a:pt x="130" y="64"/>
                  </a:lnTo>
                  <a:lnTo>
                    <a:pt x="128" y="64"/>
                  </a:lnTo>
                  <a:lnTo>
                    <a:pt x="125" y="63"/>
                  </a:lnTo>
                  <a:lnTo>
                    <a:pt x="124" y="61"/>
                  </a:lnTo>
                  <a:lnTo>
                    <a:pt x="123" y="63"/>
                  </a:lnTo>
                  <a:lnTo>
                    <a:pt x="122" y="63"/>
                  </a:lnTo>
                  <a:lnTo>
                    <a:pt x="121" y="64"/>
                  </a:lnTo>
                  <a:lnTo>
                    <a:pt x="121" y="64"/>
                  </a:lnTo>
                  <a:lnTo>
                    <a:pt x="120" y="64"/>
                  </a:lnTo>
                  <a:lnTo>
                    <a:pt x="119" y="64"/>
                  </a:lnTo>
                  <a:lnTo>
                    <a:pt x="116" y="65"/>
                  </a:lnTo>
                  <a:lnTo>
                    <a:pt x="114" y="65"/>
                  </a:lnTo>
                  <a:lnTo>
                    <a:pt x="112" y="65"/>
                  </a:lnTo>
                  <a:lnTo>
                    <a:pt x="109" y="64"/>
                  </a:lnTo>
                  <a:lnTo>
                    <a:pt x="108" y="61"/>
                  </a:lnTo>
                  <a:lnTo>
                    <a:pt x="108" y="60"/>
                  </a:lnTo>
                  <a:lnTo>
                    <a:pt x="109" y="59"/>
                  </a:lnTo>
                  <a:lnTo>
                    <a:pt x="109" y="58"/>
                  </a:lnTo>
                  <a:lnTo>
                    <a:pt x="108" y="57"/>
                  </a:lnTo>
                  <a:lnTo>
                    <a:pt x="108" y="56"/>
                  </a:lnTo>
                  <a:lnTo>
                    <a:pt x="106" y="55"/>
                  </a:lnTo>
                  <a:lnTo>
                    <a:pt x="106" y="55"/>
                  </a:lnTo>
                  <a:lnTo>
                    <a:pt x="106" y="55"/>
                  </a:lnTo>
                  <a:lnTo>
                    <a:pt x="106" y="55"/>
                  </a:lnTo>
                  <a:lnTo>
                    <a:pt x="104" y="50"/>
                  </a:lnTo>
                  <a:lnTo>
                    <a:pt x="103" y="48"/>
                  </a:lnTo>
                  <a:lnTo>
                    <a:pt x="102" y="47"/>
                  </a:lnTo>
                  <a:lnTo>
                    <a:pt x="100" y="46"/>
                  </a:lnTo>
                  <a:lnTo>
                    <a:pt x="97" y="47"/>
                  </a:lnTo>
                  <a:lnTo>
                    <a:pt x="96" y="47"/>
                  </a:lnTo>
                  <a:lnTo>
                    <a:pt x="95" y="46"/>
                  </a:lnTo>
                  <a:lnTo>
                    <a:pt x="94" y="44"/>
                  </a:lnTo>
                  <a:lnTo>
                    <a:pt x="93" y="44"/>
                  </a:lnTo>
                  <a:lnTo>
                    <a:pt x="91" y="44"/>
                  </a:lnTo>
                  <a:lnTo>
                    <a:pt x="89" y="44"/>
                  </a:lnTo>
                  <a:lnTo>
                    <a:pt x="87" y="46"/>
                  </a:lnTo>
                  <a:lnTo>
                    <a:pt x="87" y="46"/>
                  </a:lnTo>
                  <a:lnTo>
                    <a:pt x="86" y="46"/>
                  </a:lnTo>
                  <a:lnTo>
                    <a:pt x="86" y="47"/>
                  </a:lnTo>
                  <a:lnTo>
                    <a:pt x="86" y="47"/>
                  </a:lnTo>
                  <a:lnTo>
                    <a:pt x="85" y="47"/>
                  </a:lnTo>
                  <a:lnTo>
                    <a:pt x="83" y="47"/>
                  </a:lnTo>
                  <a:lnTo>
                    <a:pt x="82" y="47"/>
                  </a:lnTo>
                  <a:lnTo>
                    <a:pt x="81" y="47"/>
                  </a:lnTo>
                  <a:lnTo>
                    <a:pt x="74" y="51"/>
                  </a:lnTo>
                  <a:lnTo>
                    <a:pt x="73" y="52"/>
                  </a:lnTo>
                  <a:lnTo>
                    <a:pt x="72" y="51"/>
                  </a:lnTo>
                  <a:lnTo>
                    <a:pt x="72" y="50"/>
                  </a:lnTo>
                  <a:lnTo>
                    <a:pt x="73" y="47"/>
                  </a:lnTo>
                  <a:lnTo>
                    <a:pt x="73" y="44"/>
                  </a:lnTo>
                  <a:lnTo>
                    <a:pt x="72" y="43"/>
                  </a:lnTo>
                  <a:lnTo>
                    <a:pt x="72" y="42"/>
                  </a:lnTo>
                  <a:lnTo>
                    <a:pt x="71" y="43"/>
                  </a:lnTo>
                  <a:lnTo>
                    <a:pt x="69" y="48"/>
                  </a:lnTo>
                  <a:lnTo>
                    <a:pt x="68" y="49"/>
                  </a:lnTo>
                  <a:lnTo>
                    <a:pt x="66" y="49"/>
                  </a:lnTo>
                  <a:lnTo>
                    <a:pt x="65" y="49"/>
                  </a:lnTo>
                  <a:lnTo>
                    <a:pt x="63" y="47"/>
                  </a:lnTo>
                  <a:lnTo>
                    <a:pt x="62" y="47"/>
                  </a:lnTo>
                  <a:lnTo>
                    <a:pt x="60" y="47"/>
                  </a:lnTo>
                  <a:lnTo>
                    <a:pt x="59" y="47"/>
                  </a:lnTo>
                  <a:lnTo>
                    <a:pt x="57" y="48"/>
                  </a:lnTo>
                  <a:lnTo>
                    <a:pt x="56" y="50"/>
                  </a:lnTo>
                  <a:lnTo>
                    <a:pt x="55" y="50"/>
                  </a:lnTo>
                  <a:lnTo>
                    <a:pt x="53" y="49"/>
                  </a:lnTo>
                  <a:lnTo>
                    <a:pt x="50" y="49"/>
                  </a:lnTo>
                  <a:lnTo>
                    <a:pt x="44" y="50"/>
                  </a:lnTo>
                  <a:lnTo>
                    <a:pt x="42" y="49"/>
                  </a:lnTo>
                  <a:lnTo>
                    <a:pt x="38" y="48"/>
                  </a:lnTo>
                  <a:lnTo>
                    <a:pt x="35" y="47"/>
                  </a:lnTo>
                  <a:lnTo>
                    <a:pt x="33" y="47"/>
                  </a:lnTo>
                  <a:lnTo>
                    <a:pt x="26" y="47"/>
                  </a:lnTo>
                  <a:lnTo>
                    <a:pt x="25" y="47"/>
                  </a:lnTo>
                  <a:lnTo>
                    <a:pt x="22" y="49"/>
                  </a:lnTo>
                  <a:lnTo>
                    <a:pt x="21" y="50"/>
                  </a:lnTo>
                  <a:lnTo>
                    <a:pt x="19" y="50"/>
                  </a:lnTo>
                  <a:lnTo>
                    <a:pt x="18" y="51"/>
                  </a:lnTo>
                  <a:lnTo>
                    <a:pt x="17" y="51"/>
                  </a:lnTo>
                  <a:lnTo>
                    <a:pt x="13" y="51"/>
                  </a:lnTo>
                  <a:lnTo>
                    <a:pt x="11" y="51"/>
                  </a:lnTo>
                  <a:lnTo>
                    <a:pt x="10" y="49"/>
                  </a:lnTo>
                  <a:lnTo>
                    <a:pt x="9" y="49"/>
                  </a:lnTo>
                  <a:lnTo>
                    <a:pt x="9" y="49"/>
                  </a:lnTo>
                  <a:lnTo>
                    <a:pt x="9" y="49"/>
                  </a:lnTo>
                  <a:lnTo>
                    <a:pt x="8" y="50"/>
                  </a:lnTo>
                  <a:lnTo>
                    <a:pt x="8" y="51"/>
                  </a:lnTo>
                  <a:lnTo>
                    <a:pt x="4" y="52"/>
                  </a:lnTo>
                  <a:lnTo>
                    <a:pt x="4" y="50"/>
                  </a:lnTo>
                  <a:lnTo>
                    <a:pt x="4" y="39"/>
                  </a:lnTo>
                  <a:lnTo>
                    <a:pt x="4" y="36"/>
                  </a:lnTo>
                  <a:lnTo>
                    <a:pt x="3" y="35"/>
                  </a:lnTo>
                  <a:lnTo>
                    <a:pt x="2" y="33"/>
                  </a:lnTo>
                  <a:lnTo>
                    <a:pt x="1" y="32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0" y="25"/>
                  </a:lnTo>
                  <a:lnTo>
                    <a:pt x="1" y="22"/>
                  </a:lnTo>
                  <a:lnTo>
                    <a:pt x="4" y="12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7"/>
                  </a:lnTo>
                  <a:lnTo>
                    <a:pt x="5" y="7"/>
                  </a:lnTo>
                  <a:lnTo>
                    <a:pt x="7" y="7"/>
                  </a:lnTo>
                  <a:lnTo>
                    <a:pt x="9" y="9"/>
                  </a:lnTo>
                  <a:lnTo>
                    <a:pt x="12" y="15"/>
                  </a:lnTo>
                  <a:lnTo>
                    <a:pt x="20" y="13"/>
                  </a:lnTo>
                  <a:lnTo>
                    <a:pt x="20" y="12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7" y="2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93" y="0"/>
                  </a:lnTo>
                  <a:lnTo>
                    <a:pt x="93" y="0"/>
                  </a:lnTo>
                  <a:lnTo>
                    <a:pt x="94" y="0"/>
                  </a:lnTo>
                  <a:lnTo>
                    <a:pt x="96" y="2"/>
                  </a:lnTo>
                  <a:lnTo>
                    <a:pt x="97" y="4"/>
                  </a:lnTo>
                  <a:lnTo>
                    <a:pt x="96" y="6"/>
                  </a:lnTo>
                  <a:lnTo>
                    <a:pt x="95" y="7"/>
                  </a:lnTo>
                  <a:lnTo>
                    <a:pt x="94" y="7"/>
                  </a:lnTo>
                  <a:lnTo>
                    <a:pt x="93" y="8"/>
                  </a:lnTo>
                  <a:lnTo>
                    <a:pt x="91" y="9"/>
                  </a:lnTo>
                  <a:lnTo>
                    <a:pt x="90" y="12"/>
                  </a:lnTo>
                  <a:lnTo>
                    <a:pt x="90" y="13"/>
                  </a:lnTo>
                  <a:lnTo>
                    <a:pt x="90" y="14"/>
                  </a:lnTo>
                  <a:lnTo>
                    <a:pt x="93" y="15"/>
                  </a:lnTo>
                  <a:lnTo>
                    <a:pt x="93" y="14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5" y="10"/>
                  </a:lnTo>
                  <a:lnTo>
                    <a:pt x="98" y="10"/>
                  </a:lnTo>
                  <a:lnTo>
                    <a:pt x="99" y="10"/>
                  </a:lnTo>
                  <a:lnTo>
                    <a:pt x="102" y="9"/>
                  </a:lnTo>
                  <a:lnTo>
                    <a:pt x="103" y="7"/>
                  </a:lnTo>
                  <a:lnTo>
                    <a:pt x="104" y="6"/>
                  </a:lnTo>
                  <a:lnTo>
                    <a:pt x="104" y="2"/>
                  </a:lnTo>
                  <a:lnTo>
                    <a:pt x="104" y="0"/>
                  </a:lnTo>
                  <a:lnTo>
                    <a:pt x="129" y="0"/>
                  </a:lnTo>
                  <a:lnTo>
                    <a:pt x="130" y="4"/>
                  </a:lnTo>
                  <a:lnTo>
                    <a:pt x="131" y="5"/>
                  </a:lnTo>
                  <a:lnTo>
                    <a:pt x="132" y="5"/>
                  </a:lnTo>
                  <a:lnTo>
                    <a:pt x="133" y="5"/>
                  </a:lnTo>
                  <a:lnTo>
                    <a:pt x="134" y="6"/>
                  </a:lnTo>
                  <a:lnTo>
                    <a:pt x="134" y="9"/>
                  </a:lnTo>
                  <a:lnTo>
                    <a:pt x="132" y="14"/>
                  </a:lnTo>
                  <a:lnTo>
                    <a:pt x="132" y="16"/>
                  </a:lnTo>
                  <a:lnTo>
                    <a:pt x="133" y="17"/>
                  </a:lnTo>
                  <a:lnTo>
                    <a:pt x="134" y="16"/>
                  </a:lnTo>
                  <a:lnTo>
                    <a:pt x="134" y="15"/>
                  </a:lnTo>
                  <a:lnTo>
                    <a:pt x="136" y="15"/>
                  </a:lnTo>
                  <a:lnTo>
                    <a:pt x="137" y="15"/>
                  </a:lnTo>
                  <a:lnTo>
                    <a:pt x="138" y="15"/>
                  </a:lnTo>
                  <a:lnTo>
                    <a:pt x="138" y="16"/>
                  </a:lnTo>
                  <a:lnTo>
                    <a:pt x="139" y="17"/>
                  </a:lnTo>
                  <a:lnTo>
                    <a:pt x="140" y="17"/>
                  </a:lnTo>
                  <a:lnTo>
                    <a:pt x="143" y="16"/>
                  </a:lnTo>
                  <a:lnTo>
                    <a:pt x="146" y="16"/>
                  </a:lnTo>
                  <a:lnTo>
                    <a:pt x="147" y="16"/>
                  </a:lnTo>
                  <a:lnTo>
                    <a:pt x="148" y="15"/>
                  </a:lnTo>
                  <a:lnTo>
                    <a:pt x="148" y="12"/>
                  </a:lnTo>
                  <a:lnTo>
                    <a:pt x="145" y="8"/>
                  </a:lnTo>
                  <a:lnTo>
                    <a:pt x="145" y="6"/>
                  </a:lnTo>
                  <a:lnTo>
                    <a:pt x="146" y="5"/>
                  </a:lnTo>
                  <a:lnTo>
                    <a:pt x="149" y="2"/>
                  </a:lnTo>
                  <a:lnTo>
                    <a:pt x="149" y="0"/>
                  </a:lnTo>
                  <a:lnTo>
                    <a:pt x="149" y="0"/>
                  </a:lnTo>
                  <a:lnTo>
                    <a:pt x="354" y="0"/>
                  </a:lnTo>
                  <a:lnTo>
                    <a:pt x="353" y="1"/>
                  </a:lnTo>
                  <a:lnTo>
                    <a:pt x="352" y="2"/>
                  </a:lnTo>
                  <a:lnTo>
                    <a:pt x="352" y="4"/>
                  </a:lnTo>
                  <a:lnTo>
                    <a:pt x="350" y="5"/>
                  </a:lnTo>
                  <a:lnTo>
                    <a:pt x="350" y="6"/>
                  </a:lnTo>
                  <a:close/>
                  <a:moveTo>
                    <a:pt x="184" y="14"/>
                  </a:moveTo>
                  <a:lnTo>
                    <a:pt x="186" y="15"/>
                  </a:lnTo>
                  <a:lnTo>
                    <a:pt x="188" y="15"/>
                  </a:lnTo>
                  <a:lnTo>
                    <a:pt x="189" y="14"/>
                  </a:lnTo>
                  <a:lnTo>
                    <a:pt x="190" y="7"/>
                  </a:lnTo>
                  <a:lnTo>
                    <a:pt x="190" y="6"/>
                  </a:lnTo>
                  <a:lnTo>
                    <a:pt x="188" y="7"/>
                  </a:lnTo>
                  <a:lnTo>
                    <a:pt x="185" y="9"/>
                  </a:lnTo>
                  <a:lnTo>
                    <a:pt x="184" y="9"/>
                  </a:lnTo>
                  <a:lnTo>
                    <a:pt x="182" y="9"/>
                  </a:lnTo>
                  <a:lnTo>
                    <a:pt x="181" y="12"/>
                  </a:lnTo>
                  <a:lnTo>
                    <a:pt x="182" y="13"/>
                  </a:lnTo>
                  <a:lnTo>
                    <a:pt x="183" y="14"/>
                  </a:lnTo>
                  <a:lnTo>
                    <a:pt x="184" y="14"/>
                  </a:lnTo>
                  <a:close/>
                  <a:moveTo>
                    <a:pt x="103" y="19"/>
                  </a:moveTo>
                  <a:lnTo>
                    <a:pt x="94" y="17"/>
                  </a:lnTo>
                  <a:lnTo>
                    <a:pt x="93" y="17"/>
                  </a:lnTo>
                  <a:lnTo>
                    <a:pt x="93" y="18"/>
                  </a:lnTo>
                  <a:lnTo>
                    <a:pt x="94" y="19"/>
                  </a:lnTo>
                  <a:lnTo>
                    <a:pt x="95" y="22"/>
                  </a:lnTo>
                  <a:lnTo>
                    <a:pt x="97" y="23"/>
                  </a:lnTo>
                  <a:lnTo>
                    <a:pt x="97" y="24"/>
                  </a:lnTo>
                  <a:lnTo>
                    <a:pt x="99" y="27"/>
                  </a:lnTo>
                  <a:lnTo>
                    <a:pt x="100" y="27"/>
                  </a:lnTo>
                  <a:lnTo>
                    <a:pt x="104" y="25"/>
                  </a:lnTo>
                  <a:lnTo>
                    <a:pt x="106" y="24"/>
                  </a:lnTo>
                  <a:lnTo>
                    <a:pt x="108" y="23"/>
                  </a:lnTo>
                  <a:lnTo>
                    <a:pt x="109" y="23"/>
                  </a:lnTo>
                  <a:lnTo>
                    <a:pt x="109" y="21"/>
                  </a:lnTo>
                  <a:lnTo>
                    <a:pt x="108" y="19"/>
                  </a:lnTo>
                  <a:lnTo>
                    <a:pt x="108" y="18"/>
                  </a:lnTo>
                  <a:lnTo>
                    <a:pt x="106" y="19"/>
                  </a:lnTo>
                  <a:lnTo>
                    <a:pt x="103" y="1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91" name="Freeform 277">
              <a:extLst>
                <a:ext uri="{FF2B5EF4-FFF2-40B4-BE49-F238E27FC236}">
                  <a16:creationId xmlns:a16="http://schemas.microsoft.com/office/drawing/2014/main" id="{1A4E5AAC-35D6-01D7-8EFE-690F29496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0730" y="1059582"/>
              <a:ext cx="325438" cy="182563"/>
            </a:xfrm>
            <a:custGeom>
              <a:avLst/>
              <a:gdLst>
                <a:gd name="T0" fmla="*/ 188 w 205"/>
                <a:gd name="T1" fmla="*/ 109 h 115"/>
                <a:gd name="T2" fmla="*/ 183 w 205"/>
                <a:gd name="T3" fmla="*/ 110 h 115"/>
                <a:gd name="T4" fmla="*/ 170 w 205"/>
                <a:gd name="T5" fmla="*/ 115 h 115"/>
                <a:gd name="T6" fmla="*/ 159 w 205"/>
                <a:gd name="T7" fmla="*/ 90 h 115"/>
                <a:gd name="T8" fmla="*/ 159 w 205"/>
                <a:gd name="T9" fmla="*/ 80 h 115"/>
                <a:gd name="T10" fmla="*/ 159 w 205"/>
                <a:gd name="T11" fmla="*/ 77 h 115"/>
                <a:gd name="T12" fmla="*/ 151 w 205"/>
                <a:gd name="T13" fmla="*/ 72 h 115"/>
                <a:gd name="T14" fmla="*/ 143 w 205"/>
                <a:gd name="T15" fmla="*/ 67 h 115"/>
                <a:gd name="T16" fmla="*/ 146 w 205"/>
                <a:gd name="T17" fmla="*/ 59 h 115"/>
                <a:gd name="T18" fmla="*/ 145 w 205"/>
                <a:gd name="T19" fmla="*/ 50 h 115"/>
                <a:gd name="T20" fmla="*/ 140 w 205"/>
                <a:gd name="T21" fmla="*/ 47 h 115"/>
                <a:gd name="T22" fmla="*/ 121 w 205"/>
                <a:gd name="T23" fmla="*/ 54 h 115"/>
                <a:gd name="T24" fmla="*/ 118 w 205"/>
                <a:gd name="T25" fmla="*/ 55 h 115"/>
                <a:gd name="T26" fmla="*/ 114 w 205"/>
                <a:gd name="T27" fmla="*/ 51 h 115"/>
                <a:gd name="T28" fmla="*/ 108 w 205"/>
                <a:gd name="T29" fmla="*/ 48 h 115"/>
                <a:gd name="T30" fmla="*/ 101 w 205"/>
                <a:gd name="T31" fmla="*/ 47 h 115"/>
                <a:gd name="T32" fmla="*/ 98 w 205"/>
                <a:gd name="T33" fmla="*/ 41 h 115"/>
                <a:gd name="T34" fmla="*/ 92 w 205"/>
                <a:gd name="T35" fmla="*/ 30 h 115"/>
                <a:gd name="T36" fmla="*/ 83 w 205"/>
                <a:gd name="T37" fmla="*/ 31 h 115"/>
                <a:gd name="T38" fmla="*/ 75 w 205"/>
                <a:gd name="T39" fmla="*/ 32 h 115"/>
                <a:gd name="T40" fmla="*/ 64 w 205"/>
                <a:gd name="T41" fmla="*/ 26 h 115"/>
                <a:gd name="T42" fmla="*/ 62 w 205"/>
                <a:gd name="T43" fmla="*/ 25 h 115"/>
                <a:gd name="T44" fmla="*/ 56 w 205"/>
                <a:gd name="T45" fmla="*/ 22 h 115"/>
                <a:gd name="T46" fmla="*/ 55 w 205"/>
                <a:gd name="T47" fmla="*/ 18 h 115"/>
                <a:gd name="T48" fmla="*/ 52 w 205"/>
                <a:gd name="T49" fmla="*/ 14 h 115"/>
                <a:gd name="T50" fmla="*/ 35 w 205"/>
                <a:gd name="T51" fmla="*/ 1 h 115"/>
                <a:gd name="T52" fmla="*/ 24 w 205"/>
                <a:gd name="T53" fmla="*/ 2 h 115"/>
                <a:gd name="T54" fmla="*/ 21 w 205"/>
                <a:gd name="T55" fmla="*/ 1 h 115"/>
                <a:gd name="T56" fmla="*/ 14 w 205"/>
                <a:gd name="T57" fmla="*/ 5 h 115"/>
                <a:gd name="T58" fmla="*/ 153 w 205"/>
                <a:gd name="T59" fmla="*/ 2 h 115"/>
                <a:gd name="T60" fmla="*/ 134 w 205"/>
                <a:gd name="T61" fmla="*/ 2 h 115"/>
                <a:gd name="T62" fmla="*/ 132 w 205"/>
                <a:gd name="T63" fmla="*/ 9 h 115"/>
                <a:gd name="T64" fmla="*/ 146 w 205"/>
                <a:gd name="T65" fmla="*/ 19 h 115"/>
                <a:gd name="T66" fmla="*/ 154 w 205"/>
                <a:gd name="T67" fmla="*/ 26 h 115"/>
                <a:gd name="T68" fmla="*/ 167 w 205"/>
                <a:gd name="T69" fmla="*/ 38 h 115"/>
                <a:gd name="T70" fmla="*/ 174 w 205"/>
                <a:gd name="T71" fmla="*/ 43 h 115"/>
                <a:gd name="T72" fmla="*/ 184 w 205"/>
                <a:gd name="T73" fmla="*/ 42 h 115"/>
                <a:gd name="T74" fmla="*/ 191 w 205"/>
                <a:gd name="T75" fmla="*/ 47 h 115"/>
                <a:gd name="T76" fmla="*/ 198 w 205"/>
                <a:gd name="T77" fmla="*/ 47 h 115"/>
                <a:gd name="T78" fmla="*/ 198 w 205"/>
                <a:gd name="T79" fmla="*/ 52 h 115"/>
                <a:gd name="T80" fmla="*/ 197 w 205"/>
                <a:gd name="T81" fmla="*/ 56 h 115"/>
                <a:gd name="T82" fmla="*/ 191 w 205"/>
                <a:gd name="T83" fmla="*/ 58 h 115"/>
                <a:gd name="T84" fmla="*/ 191 w 205"/>
                <a:gd name="T85" fmla="*/ 67 h 115"/>
                <a:gd name="T86" fmla="*/ 198 w 205"/>
                <a:gd name="T87" fmla="*/ 74 h 115"/>
                <a:gd name="T88" fmla="*/ 204 w 205"/>
                <a:gd name="T89" fmla="*/ 80 h 115"/>
                <a:gd name="T90" fmla="*/ 205 w 205"/>
                <a:gd name="T91" fmla="*/ 82 h 115"/>
                <a:gd name="T92" fmla="*/ 194 w 205"/>
                <a:gd name="T93" fmla="*/ 82 h 115"/>
                <a:gd name="T94" fmla="*/ 192 w 205"/>
                <a:gd name="T95" fmla="*/ 88 h 115"/>
                <a:gd name="T96" fmla="*/ 197 w 205"/>
                <a:gd name="T97" fmla="*/ 97 h 115"/>
                <a:gd name="T98" fmla="*/ 196 w 205"/>
                <a:gd name="T99" fmla="*/ 103 h 115"/>
                <a:gd name="T100" fmla="*/ 196 w 205"/>
                <a:gd name="T101" fmla="*/ 108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5" h="115">
                  <a:moveTo>
                    <a:pt x="198" y="114"/>
                  </a:moveTo>
                  <a:lnTo>
                    <a:pt x="197" y="113"/>
                  </a:lnTo>
                  <a:lnTo>
                    <a:pt x="189" y="109"/>
                  </a:lnTo>
                  <a:lnTo>
                    <a:pt x="188" y="109"/>
                  </a:lnTo>
                  <a:lnTo>
                    <a:pt x="188" y="109"/>
                  </a:lnTo>
                  <a:lnTo>
                    <a:pt x="186" y="110"/>
                  </a:lnTo>
                  <a:lnTo>
                    <a:pt x="184" y="110"/>
                  </a:lnTo>
                  <a:lnTo>
                    <a:pt x="183" y="110"/>
                  </a:lnTo>
                  <a:lnTo>
                    <a:pt x="180" y="111"/>
                  </a:lnTo>
                  <a:lnTo>
                    <a:pt x="177" y="114"/>
                  </a:lnTo>
                  <a:lnTo>
                    <a:pt x="176" y="115"/>
                  </a:lnTo>
                  <a:lnTo>
                    <a:pt x="170" y="115"/>
                  </a:lnTo>
                  <a:lnTo>
                    <a:pt x="167" y="107"/>
                  </a:lnTo>
                  <a:lnTo>
                    <a:pt x="162" y="96"/>
                  </a:lnTo>
                  <a:lnTo>
                    <a:pt x="161" y="93"/>
                  </a:lnTo>
                  <a:lnTo>
                    <a:pt x="159" y="90"/>
                  </a:lnTo>
                  <a:lnTo>
                    <a:pt x="158" y="88"/>
                  </a:lnTo>
                  <a:lnTo>
                    <a:pt x="157" y="85"/>
                  </a:lnTo>
                  <a:lnTo>
                    <a:pt x="158" y="82"/>
                  </a:lnTo>
                  <a:lnTo>
                    <a:pt x="159" y="80"/>
                  </a:lnTo>
                  <a:lnTo>
                    <a:pt x="160" y="80"/>
                  </a:lnTo>
                  <a:lnTo>
                    <a:pt x="160" y="79"/>
                  </a:lnTo>
                  <a:lnTo>
                    <a:pt x="160" y="77"/>
                  </a:lnTo>
                  <a:lnTo>
                    <a:pt x="159" y="77"/>
                  </a:lnTo>
                  <a:lnTo>
                    <a:pt x="158" y="76"/>
                  </a:lnTo>
                  <a:lnTo>
                    <a:pt x="153" y="74"/>
                  </a:lnTo>
                  <a:lnTo>
                    <a:pt x="152" y="73"/>
                  </a:lnTo>
                  <a:lnTo>
                    <a:pt x="151" y="72"/>
                  </a:lnTo>
                  <a:lnTo>
                    <a:pt x="149" y="71"/>
                  </a:lnTo>
                  <a:lnTo>
                    <a:pt x="148" y="69"/>
                  </a:lnTo>
                  <a:lnTo>
                    <a:pt x="143" y="68"/>
                  </a:lnTo>
                  <a:lnTo>
                    <a:pt x="143" y="67"/>
                  </a:lnTo>
                  <a:lnTo>
                    <a:pt x="143" y="66"/>
                  </a:lnTo>
                  <a:lnTo>
                    <a:pt x="143" y="65"/>
                  </a:lnTo>
                  <a:lnTo>
                    <a:pt x="145" y="60"/>
                  </a:lnTo>
                  <a:lnTo>
                    <a:pt x="146" y="59"/>
                  </a:lnTo>
                  <a:lnTo>
                    <a:pt x="145" y="55"/>
                  </a:lnTo>
                  <a:lnTo>
                    <a:pt x="145" y="55"/>
                  </a:lnTo>
                  <a:lnTo>
                    <a:pt x="145" y="52"/>
                  </a:lnTo>
                  <a:lnTo>
                    <a:pt x="145" y="50"/>
                  </a:lnTo>
                  <a:lnTo>
                    <a:pt x="145" y="49"/>
                  </a:lnTo>
                  <a:lnTo>
                    <a:pt x="143" y="48"/>
                  </a:lnTo>
                  <a:lnTo>
                    <a:pt x="141" y="47"/>
                  </a:lnTo>
                  <a:lnTo>
                    <a:pt x="140" y="47"/>
                  </a:lnTo>
                  <a:lnTo>
                    <a:pt x="138" y="47"/>
                  </a:lnTo>
                  <a:lnTo>
                    <a:pt x="129" y="49"/>
                  </a:lnTo>
                  <a:lnTo>
                    <a:pt x="128" y="50"/>
                  </a:lnTo>
                  <a:lnTo>
                    <a:pt x="121" y="54"/>
                  </a:lnTo>
                  <a:lnTo>
                    <a:pt x="121" y="55"/>
                  </a:lnTo>
                  <a:lnTo>
                    <a:pt x="120" y="55"/>
                  </a:lnTo>
                  <a:lnTo>
                    <a:pt x="119" y="55"/>
                  </a:lnTo>
                  <a:lnTo>
                    <a:pt x="118" y="55"/>
                  </a:lnTo>
                  <a:lnTo>
                    <a:pt x="118" y="55"/>
                  </a:lnTo>
                  <a:lnTo>
                    <a:pt x="118" y="55"/>
                  </a:lnTo>
                  <a:lnTo>
                    <a:pt x="116" y="52"/>
                  </a:lnTo>
                  <a:lnTo>
                    <a:pt x="114" y="51"/>
                  </a:lnTo>
                  <a:lnTo>
                    <a:pt x="110" y="51"/>
                  </a:lnTo>
                  <a:lnTo>
                    <a:pt x="109" y="50"/>
                  </a:lnTo>
                  <a:lnTo>
                    <a:pt x="109" y="49"/>
                  </a:lnTo>
                  <a:lnTo>
                    <a:pt x="108" y="48"/>
                  </a:lnTo>
                  <a:lnTo>
                    <a:pt x="106" y="44"/>
                  </a:lnTo>
                  <a:lnTo>
                    <a:pt x="106" y="44"/>
                  </a:lnTo>
                  <a:lnTo>
                    <a:pt x="103" y="44"/>
                  </a:lnTo>
                  <a:lnTo>
                    <a:pt x="101" y="47"/>
                  </a:lnTo>
                  <a:lnTo>
                    <a:pt x="99" y="48"/>
                  </a:lnTo>
                  <a:lnTo>
                    <a:pt x="98" y="47"/>
                  </a:lnTo>
                  <a:lnTo>
                    <a:pt x="97" y="46"/>
                  </a:lnTo>
                  <a:lnTo>
                    <a:pt x="98" y="41"/>
                  </a:lnTo>
                  <a:lnTo>
                    <a:pt x="98" y="39"/>
                  </a:lnTo>
                  <a:lnTo>
                    <a:pt x="98" y="38"/>
                  </a:lnTo>
                  <a:lnTo>
                    <a:pt x="97" y="35"/>
                  </a:lnTo>
                  <a:lnTo>
                    <a:pt x="92" y="30"/>
                  </a:lnTo>
                  <a:lnTo>
                    <a:pt x="91" y="29"/>
                  </a:lnTo>
                  <a:lnTo>
                    <a:pt x="89" y="27"/>
                  </a:lnTo>
                  <a:lnTo>
                    <a:pt x="85" y="29"/>
                  </a:lnTo>
                  <a:lnTo>
                    <a:pt x="83" y="31"/>
                  </a:lnTo>
                  <a:lnTo>
                    <a:pt x="83" y="31"/>
                  </a:lnTo>
                  <a:lnTo>
                    <a:pt x="81" y="32"/>
                  </a:lnTo>
                  <a:lnTo>
                    <a:pt x="78" y="33"/>
                  </a:lnTo>
                  <a:lnTo>
                    <a:pt x="75" y="32"/>
                  </a:lnTo>
                  <a:lnTo>
                    <a:pt x="72" y="33"/>
                  </a:lnTo>
                  <a:lnTo>
                    <a:pt x="69" y="34"/>
                  </a:lnTo>
                  <a:lnTo>
                    <a:pt x="68" y="32"/>
                  </a:lnTo>
                  <a:lnTo>
                    <a:pt x="64" y="26"/>
                  </a:lnTo>
                  <a:lnTo>
                    <a:pt x="64" y="25"/>
                  </a:lnTo>
                  <a:lnTo>
                    <a:pt x="63" y="25"/>
                  </a:lnTo>
                  <a:lnTo>
                    <a:pt x="63" y="25"/>
                  </a:lnTo>
                  <a:lnTo>
                    <a:pt x="62" y="25"/>
                  </a:lnTo>
                  <a:lnTo>
                    <a:pt x="62" y="25"/>
                  </a:lnTo>
                  <a:lnTo>
                    <a:pt x="60" y="24"/>
                  </a:lnTo>
                  <a:lnTo>
                    <a:pt x="57" y="21"/>
                  </a:lnTo>
                  <a:lnTo>
                    <a:pt x="56" y="22"/>
                  </a:lnTo>
                  <a:lnTo>
                    <a:pt x="56" y="21"/>
                  </a:lnTo>
                  <a:lnTo>
                    <a:pt x="56" y="19"/>
                  </a:lnTo>
                  <a:lnTo>
                    <a:pt x="56" y="19"/>
                  </a:lnTo>
                  <a:lnTo>
                    <a:pt x="55" y="18"/>
                  </a:lnTo>
                  <a:lnTo>
                    <a:pt x="54" y="17"/>
                  </a:lnTo>
                  <a:lnTo>
                    <a:pt x="54" y="17"/>
                  </a:lnTo>
                  <a:lnTo>
                    <a:pt x="54" y="15"/>
                  </a:lnTo>
                  <a:lnTo>
                    <a:pt x="52" y="14"/>
                  </a:lnTo>
                  <a:lnTo>
                    <a:pt x="50" y="12"/>
                  </a:lnTo>
                  <a:lnTo>
                    <a:pt x="47" y="8"/>
                  </a:lnTo>
                  <a:lnTo>
                    <a:pt x="40" y="5"/>
                  </a:lnTo>
                  <a:lnTo>
                    <a:pt x="35" y="1"/>
                  </a:lnTo>
                  <a:lnTo>
                    <a:pt x="33" y="1"/>
                  </a:lnTo>
                  <a:lnTo>
                    <a:pt x="31" y="1"/>
                  </a:lnTo>
                  <a:lnTo>
                    <a:pt x="26" y="2"/>
                  </a:lnTo>
                  <a:lnTo>
                    <a:pt x="24" y="2"/>
                  </a:lnTo>
                  <a:lnTo>
                    <a:pt x="23" y="2"/>
                  </a:lnTo>
                  <a:lnTo>
                    <a:pt x="22" y="2"/>
                  </a:lnTo>
                  <a:lnTo>
                    <a:pt x="21" y="2"/>
                  </a:lnTo>
                  <a:lnTo>
                    <a:pt x="21" y="1"/>
                  </a:lnTo>
                  <a:lnTo>
                    <a:pt x="20" y="1"/>
                  </a:lnTo>
                  <a:lnTo>
                    <a:pt x="17" y="2"/>
                  </a:lnTo>
                  <a:lnTo>
                    <a:pt x="15" y="4"/>
                  </a:lnTo>
                  <a:lnTo>
                    <a:pt x="14" y="5"/>
                  </a:lnTo>
                  <a:lnTo>
                    <a:pt x="5" y="2"/>
                  </a:lnTo>
                  <a:lnTo>
                    <a:pt x="0" y="0"/>
                  </a:lnTo>
                  <a:lnTo>
                    <a:pt x="153" y="0"/>
                  </a:lnTo>
                  <a:lnTo>
                    <a:pt x="153" y="2"/>
                  </a:lnTo>
                  <a:lnTo>
                    <a:pt x="152" y="4"/>
                  </a:lnTo>
                  <a:lnTo>
                    <a:pt x="151" y="5"/>
                  </a:lnTo>
                  <a:lnTo>
                    <a:pt x="146" y="5"/>
                  </a:lnTo>
                  <a:lnTo>
                    <a:pt x="134" y="2"/>
                  </a:lnTo>
                  <a:lnTo>
                    <a:pt x="129" y="6"/>
                  </a:lnTo>
                  <a:lnTo>
                    <a:pt x="129" y="7"/>
                  </a:lnTo>
                  <a:lnTo>
                    <a:pt x="129" y="8"/>
                  </a:lnTo>
                  <a:lnTo>
                    <a:pt x="132" y="9"/>
                  </a:lnTo>
                  <a:lnTo>
                    <a:pt x="140" y="10"/>
                  </a:lnTo>
                  <a:lnTo>
                    <a:pt x="142" y="12"/>
                  </a:lnTo>
                  <a:lnTo>
                    <a:pt x="143" y="13"/>
                  </a:lnTo>
                  <a:lnTo>
                    <a:pt x="146" y="19"/>
                  </a:lnTo>
                  <a:lnTo>
                    <a:pt x="146" y="21"/>
                  </a:lnTo>
                  <a:lnTo>
                    <a:pt x="150" y="24"/>
                  </a:lnTo>
                  <a:lnTo>
                    <a:pt x="152" y="25"/>
                  </a:lnTo>
                  <a:lnTo>
                    <a:pt x="154" y="26"/>
                  </a:lnTo>
                  <a:lnTo>
                    <a:pt x="159" y="27"/>
                  </a:lnTo>
                  <a:lnTo>
                    <a:pt x="161" y="30"/>
                  </a:lnTo>
                  <a:lnTo>
                    <a:pt x="163" y="35"/>
                  </a:lnTo>
                  <a:lnTo>
                    <a:pt x="167" y="38"/>
                  </a:lnTo>
                  <a:lnTo>
                    <a:pt x="169" y="39"/>
                  </a:lnTo>
                  <a:lnTo>
                    <a:pt x="170" y="39"/>
                  </a:lnTo>
                  <a:lnTo>
                    <a:pt x="171" y="40"/>
                  </a:lnTo>
                  <a:lnTo>
                    <a:pt x="174" y="43"/>
                  </a:lnTo>
                  <a:lnTo>
                    <a:pt x="175" y="44"/>
                  </a:lnTo>
                  <a:lnTo>
                    <a:pt x="176" y="46"/>
                  </a:lnTo>
                  <a:lnTo>
                    <a:pt x="178" y="44"/>
                  </a:lnTo>
                  <a:lnTo>
                    <a:pt x="184" y="42"/>
                  </a:lnTo>
                  <a:lnTo>
                    <a:pt x="186" y="42"/>
                  </a:lnTo>
                  <a:lnTo>
                    <a:pt x="187" y="43"/>
                  </a:lnTo>
                  <a:lnTo>
                    <a:pt x="189" y="46"/>
                  </a:lnTo>
                  <a:lnTo>
                    <a:pt x="191" y="47"/>
                  </a:lnTo>
                  <a:lnTo>
                    <a:pt x="192" y="47"/>
                  </a:lnTo>
                  <a:lnTo>
                    <a:pt x="196" y="46"/>
                  </a:lnTo>
                  <a:lnTo>
                    <a:pt x="197" y="47"/>
                  </a:lnTo>
                  <a:lnTo>
                    <a:pt x="198" y="47"/>
                  </a:lnTo>
                  <a:lnTo>
                    <a:pt x="200" y="49"/>
                  </a:lnTo>
                  <a:lnTo>
                    <a:pt x="200" y="50"/>
                  </a:lnTo>
                  <a:lnTo>
                    <a:pt x="200" y="51"/>
                  </a:lnTo>
                  <a:lnTo>
                    <a:pt x="198" y="52"/>
                  </a:lnTo>
                  <a:lnTo>
                    <a:pt x="197" y="52"/>
                  </a:lnTo>
                  <a:lnTo>
                    <a:pt x="197" y="55"/>
                  </a:lnTo>
                  <a:lnTo>
                    <a:pt x="197" y="56"/>
                  </a:lnTo>
                  <a:lnTo>
                    <a:pt x="197" y="56"/>
                  </a:lnTo>
                  <a:lnTo>
                    <a:pt x="197" y="57"/>
                  </a:lnTo>
                  <a:lnTo>
                    <a:pt x="196" y="57"/>
                  </a:lnTo>
                  <a:lnTo>
                    <a:pt x="196" y="57"/>
                  </a:lnTo>
                  <a:lnTo>
                    <a:pt x="191" y="58"/>
                  </a:lnTo>
                  <a:lnTo>
                    <a:pt x="188" y="60"/>
                  </a:lnTo>
                  <a:lnTo>
                    <a:pt x="187" y="63"/>
                  </a:lnTo>
                  <a:lnTo>
                    <a:pt x="188" y="65"/>
                  </a:lnTo>
                  <a:lnTo>
                    <a:pt x="191" y="67"/>
                  </a:lnTo>
                  <a:lnTo>
                    <a:pt x="196" y="69"/>
                  </a:lnTo>
                  <a:lnTo>
                    <a:pt x="197" y="71"/>
                  </a:lnTo>
                  <a:lnTo>
                    <a:pt x="198" y="72"/>
                  </a:lnTo>
                  <a:lnTo>
                    <a:pt x="198" y="74"/>
                  </a:lnTo>
                  <a:lnTo>
                    <a:pt x="200" y="75"/>
                  </a:lnTo>
                  <a:lnTo>
                    <a:pt x="201" y="77"/>
                  </a:lnTo>
                  <a:lnTo>
                    <a:pt x="204" y="80"/>
                  </a:lnTo>
                  <a:lnTo>
                    <a:pt x="204" y="80"/>
                  </a:lnTo>
                  <a:lnTo>
                    <a:pt x="205" y="81"/>
                  </a:lnTo>
                  <a:lnTo>
                    <a:pt x="205" y="81"/>
                  </a:lnTo>
                  <a:lnTo>
                    <a:pt x="205" y="81"/>
                  </a:lnTo>
                  <a:lnTo>
                    <a:pt x="205" y="82"/>
                  </a:lnTo>
                  <a:lnTo>
                    <a:pt x="203" y="82"/>
                  </a:lnTo>
                  <a:lnTo>
                    <a:pt x="200" y="84"/>
                  </a:lnTo>
                  <a:lnTo>
                    <a:pt x="198" y="84"/>
                  </a:lnTo>
                  <a:lnTo>
                    <a:pt x="194" y="82"/>
                  </a:lnTo>
                  <a:lnTo>
                    <a:pt x="192" y="82"/>
                  </a:lnTo>
                  <a:lnTo>
                    <a:pt x="189" y="83"/>
                  </a:lnTo>
                  <a:lnTo>
                    <a:pt x="191" y="86"/>
                  </a:lnTo>
                  <a:lnTo>
                    <a:pt x="192" y="88"/>
                  </a:lnTo>
                  <a:lnTo>
                    <a:pt x="194" y="90"/>
                  </a:lnTo>
                  <a:lnTo>
                    <a:pt x="196" y="91"/>
                  </a:lnTo>
                  <a:lnTo>
                    <a:pt x="197" y="94"/>
                  </a:lnTo>
                  <a:lnTo>
                    <a:pt x="197" y="97"/>
                  </a:lnTo>
                  <a:lnTo>
                    <a:pt x="197" y="99"/>
                  </a:lnTo>
                  <a:lnTo>
                    <a:pt x="196" y="102"/>
                  </a:lnTo>
                  <a:lnTo>
                    <a:pt x="196" y="102"/>
                  </a:lnTo>
                  <a:lnTo>
                    <a:pt x="196" y="103"/>
                  </a:lnTo>
                  <a:lnTo>
                    <a:pt x="196" y="105"/>
                  </a:lnTo>
                  <a:lnTo>
                    <a:pt x="196" y="106"/>
                  </a:lnTo>
                  <a:lnTo>
                    <a:pt x="196" y="107"/>
                  </a:lnTo>
                  <a:lnTo>
                    <a:pt x="196" y="108"/>
                  </a:lnTo>
                  <a:lnTo>
                    <a:pt x="198" y="11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92" name="Freeform 278">
              <a:extLst>
                <a:ext uri="{FF2B5EF4-FFF2-40B4-BE49-F238E27FC236}">
                  <a16:creationId xmlns:a16="http://schemas.microsoft.com/office/drawing/2014/main" id="{D44E80ED-F9C5-ACEF-77BB-8281B51DEF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9743" y="3545607"/>
              <a:ext cx="931863" cy="1271588"/>
            </a:xfrm>
            <a:custGeom>
              <a:avLst/>
              <a:gdLst>
                <a:gd name="T0" fmla="*/ 489 w 587"/>
                <a:gd name="T1" fmla="*/ 117 h 801"/>
                <a:gd name="T2" fmla="*/ 84 w 587"/>
                <a:gd name="T3" fmla="*/ 18 h 801"/>
                <a:gd name="T4" fmla="*/ 137 w 587"/>
                <a:gd name="T5" fmla="*/ 18 h 801"/>
                <a:gd name="T6" fmla="*/ 193 w 587"/>
                <a:gd name="T7" fmla="*/ 26 h 801"/>
                <a:gd name="T8" fmla="*/ 286 w 587"/>
                <a:gd name="T9" fmla="*/ 18 h 801"/>
                <a:gd name="T10" fmla="*/ 424 w 587"/>
                <a:gd name="T11" fmla="*/ 18 h 801"/>
                <a:gd name="T12" fmla="*/ 458 w 587"/>
                <a:gd name="T13" fmla="*/ 23 h 801"/>
                <a:gd name="T14" fmla="*/ 462 w 587"/>
                <a:gd name="T15" fmla="*/ 50 h 801"/>
                <a:gd name="T16" fmla="*/ 491 w 587"/>
                <a:gd name="T17" fmla="*/ 97 h 801"/>
                <a:gd name="T18" fmla="*/ 482 w 587"/>
                <a:gd name="T19" fmla="*/ 91 h 801"/>
                <a:gd name="T20" fmla="*/ 489 w 587"/>
                <a:gd name="T21" fmla="*/ 93 h 801"/>
                <a:gd name="T22" fmla="*/ 480 w 587"/>
                <a:gd name="T23" fmla="*/ 84 h 801"/>
                <a:gd name="T24" fmla="*/ 476 w 587"/>
                <a:gd name="T25" fmla="*/ 87 h 801"/>
                <a:gd name="T26" fmla="*/ 476 w 587"/>
                <a:gd name="T27" fmla="*/ 93 h 801"/>
                <a:gd name="T28" fmla="*/ 481 w 587"/>
                <a:gd name="T29" fmla="*/ 118 h 801"/>
                <a:gd name="T30" fmla="*/ 482 w 587"/>
                <a:gd name="T31" fmla="*/ 142 h 801"/>
                <a:gd name="T32" fmla="*/ 485 w 587"/>
                <a:gd name="T33" fmla="*/ 168 h 801"/>
                <a:gd name="T34" fmla="*/ 488 w 587"/>
                <a:gd name="T35" fmla="*/ 192 h 801"/>
                <a:gd name="T36" fmla="*/ 486 w 587"/>
                <a:gd name="T37" fmla="*/ 213 h 801"/>
                <a:gd name="T38" fmla="*/ 494 w 587"/>
                <a:gd name="T39" fmla="*/ 247 h 801"/>
                <a:gd name="T40" fmla="*/ 500 w 587"/>
                <a:gd name="T41" fmla="*/ 268 h 801"/>
                <a:gd name="T42" fmla="*/ 511 w 587"/>
                <a:gd name="T43" fmla="*/ 280 h 801"/>
                <a:gd name="T44" fmla="*/ 524 w 587"/>
                <a:gd name="T45" fmla="*/ 283 h 801"/>
                <a:gd name="T46" fmla="*/ 542 w 587"/>
                <a:gd name="T47" fmla="*/ 297 h 801"/>
                <a:gd name="T48" fmla="*/ 550 w 587"/>
                <a:gd name="T49" fmla="*/ 314 h 801"/>
                <a:gd name="T50" fmla="*/ 564 w 587"/>
                <a:gd name="T51" fmla="*/ 315 h 801"/>
                <a:gd name="T52" fmla="*/ 559 w 587"/>
                <a:gd name="T53" fmla="*/ 319 h 801"/>
                <a:gd name="T54" fmla="*/ 569 w 587"/>
                <a:gd name="T55" fmla="*/ 322 h 801"/>
                <a:gd name="T56" fmla="*/ 576 w 587"/>
                <a:gd name="T57" fmla="*/ 326 h 801"/>
                <a:gd name="T58" fmla="*/ 583 w 587"/>
                <a:gd name="T59" fmla="*/ 327 h 801"/>
                <a:gd name="T60" fmla="*/ 587 w 587"/>
                <a:gd name="T61" fmla="*/ 337 h 801"/>
                <a:gd name="T62" fmla="*/ 561 w 587"/>
                <a:gd name="T63" fmla="*/ 369 h 801"/>
                <a:gd name="T64" fmla="*/ 552 w 587"/>
                <a:gd name="T65" fmla="*/ 372 h 801"/>
                <a:gd name="T66" fmla="*/ 547 w 587"/>
                <a:gd name="T67" fmla="*/ 375 h 801"/>
                <a:gd name="T68" fmla="*/ 536 w 587"/>
                <a:gd name="T69" fmla="*/ 379 h 801"/>
                <a:gd name="T70" fmla="*/ 518 w 587"/>
                <a:gd name="T71" fmla="*/ 386 h 801"/>
                <a:gd name="T72" fmla="*/ 504 w 587"/>
                <a:gd name="T73" fmla="*/ 401 h 801"/>
                <a:gd name="T74" fmla="*/ 483 w 587"/>
                <a:gd name="T75" fmla="*/ 413 h 801"/>
                <a:gd name="T76" fmla="*/ 468 w 587"/>
                <a:gd name="T77" fmla="*/ 409 h 801"/>
                <a:gd name="T78" fmla="*/ 467 w 587"/>
                <a:gd name="T79" fmla="*/ 421 h 801"/>
                <a:gd name="T80" fmla="*/ 467 w 587"/>
                <a:gd name="T81" fmla="*/ 433 h 801"/>
                <a:gd name="T82" fmla="*/ 460 w 587"/>
                <a:gd name="T83" fmla="*/ 449 h 801"/>
                <a:gd name="T84" fmla="*/ 463 w 587"/>
                <a:gd name="T85" fmla="*/ 460 h 801"/>
                <a:gd name="T86" fmla="*/ 460 w 587"/>
                <a:gd name="T87" fmla="*/ 476 h 801"/>
                <a:gd name="T88" fmla="*/ 440 w 587"/>
                <a:gd name="T89" fmla="*/ 528 h 801"/>
                <a:gd name="T90" fmla="*/ 425 w 587"/>
                <a:gd name="T91" fmla="*/ 560 h 801"/>
                <a:gd name="T92" fmla="*/ 433 w 587"/>
                <a:gd name="T93" fmla="*/ 627 h 801"/>
                <a:gd name="T94" fmla="*/ 423 w 587"/>
                <a:gd name="T95" fmla="*/ 672 h 801"/>
                <a:gd name="T96" fmla="*/ 405 w 587"/>
                <a:gd name="T97" fmla="*/ 725 h 801"/>
                <a:gd name="T98" fmla="*/ 404 w 587"/>
                <a:gd name="T99" fmla="*/ 736 h 801"/>
                <a:gd name="T100" fmla="*/ 373 w 587"/>
                <a:gd name="T101" fmla="*/ 749 h 801"/>
                <a:gd name="T102" fmla="*/ 368 w 587"/>
                <a:gd name="T103" fmla="*/ 756 h 801"/>
                <a:gd name="T104" fmla="*/ 349 w 587"/>
                <a:gd name="T105" fmla="*/ 786 h 801"/>
                <a:gd name="T106" fmla="*/ 342 w 587"/>
                <a:gd name="T107" fmla="*/ 800 h 801"/>
                <a:gd name="T108" fmla="*/ 150 w 587"/>
                <a:gd name="T109" fmla="*/ 789 h 801"/>
                <a:gd name="T110" fmla="*/ 127 w 587"/>
                <a:gd name="T111" fmla="*/ 800 h 801"/>
                <a:gd name="T112" fmla="*/ 23 w 587"/>
                <a:gd name="T113" fmla="*/ 18 h 801"/>
                <a:gd name="T114" fmla="*/ 53 w 587"/>
                <a:gd name="T115" fmla="*/ 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87" h="801">
                  <a:moveTo>
                    <a:pt x="488" y="118"/>
                  </a:moveTo>
                  <a:lnTo>
                    <a:pt x="486" y="117"/>
                  </a:lnTo>
                  <a:lnTo>
                    <a:pt x="486" y="114"/>
                  </a:lnTo>
                  <a:lnTo>
                    <a:pt x="486" y="112"/>
                  </a:lnTo>
                  <a:lnTo>
                    <a:pt x="488" y="110"/>
                  </a:lnTo>
                  <a:lnTo>
                    <a:pt x="489" y="110"/>
                  </a:lnTo>
                  <a:lnTo>
                    <a:pt x="489" y="112"/>
                  </a:lnTo>
                  <a:lnTo>
                    <a:pt x="489" y="117"/>
                  </a:lnTo>
                  <a:lnTo>
                    <a:pt x="488" y="118"/>
                  </a:lnTo>
                  <a:close/>
                  <a:moveTo>
                    <a:pt x="56" y="12"/>
                  </a:moveTo>
                  <a:lnTo>
                    <a:pt x="54" y="18"/>
                  </a:lnTo>
                  <a:lnTo>
                    <a:pt x="59" y="18"/>
                  </a:lnTo>
                  <a:lnTo>
                    <a:pt x="61" y="18"/>
                  </a:lnTo>
                  <a:lnTo>
                    <a:pt x="68" y="18"/>
                  </a:lnTo>
                  <a:lnTo>
                    <a:pt x="76" y="18"/>
                  </a:lnTo>
                  <a:lnTo>
                    <a:pt x="84" y="18"/>
                  </a:lnTo>
                  <a:lnTo>
                    <a:pt x="92" y="18"/>
                  </a:lnTo>
                  <a:lnTo>
                    <a:pt x="98" y="18"/>
                  </a:lnTo>
                  <a:lnTo>
                    <a:pt x="106" y="18"/>
                  </a:lnTo>
                  <a:lnTo>
                    <a:pt x="114" y="18"/>
                  </a:lnTo>
                  <a:lnTo>
                    <a:pt x="121" y="18"/>
                  </a:lnTo>
                  <a:lnTo>
                    <a:pt x="129" y="18"/>
                  </a:lnTo>
                  <a:lnTo>
                    <a:pt x="136" y="18"/>
                  </a:lnTo>
                  <a:lnTo>
                    <a:pt x="137" y="18"/>
                  </a:lnTo>
                  <a:lnTo>
                    <a:pt x="145" y="18"/>
                  </a:lnTo>
                  <a:lnTo>
                    <a:pt x="151" y="18"/>
                  </a:lnTo>
                  <a:lnTo>
                    <a:pt x="159" y="18"/>
                  </a:lnTo>
                  <a:lnTo>
                    <a:pt x="167" y="18"/>
                  </a:lnTo>
                  <a:lnTo>
                    <a:pt x="175" y="18"/>
                  </a:lnTo>
                  <a:lnTo>
                    <a:pt x="182" y="18"/>
                  </a:lnTo>
                  <a:lnTo>
                    <a:pt x="184" y="18"/>
                  </a:lnTo>
                  <a:lnTo>
                    <a:pt x="193" y="26"/>
                  </a:lnTo>
                  <a:lnTo>
                    <a:pt x="204" y="34"/>
                  </a:lnTo>
                  <a:lnTo>
                    <a:pt x="213" y="41"/>
                  </a:lnTo>
                  <a:lnTo>
                    <a:pt x="213" y="42"/>
                  </a:lnTo>
                  <a:lnTo>
                    <a:pt x="235" y="39"/>
                  </a:lnTo>
                  <a:lnTo>
                    <a:pt x="244" y="37"/>
                  </a:lnTo>
                  <a:lnTo>
                    <a:pt x="251" y="18"/>
                  </a:lnTo>
                  <a:lnTo>
                    <a:pt x="269" y="18"/>
                  </a:lnTo>
                  <a:lnTo>
                    <a:pt x="286" y="18"/>
                  </a:lnTo>
                  <a:lnTo>
                    <a:pt x="303" y="18"/>
                  </a:lnTo>
                  <a:lnTo>
                    <a:pt x="321" y="18"/>
                  </a:lnTo>
                  <a:lnTo>
                    <a:pt x="338" y="18"/>
                  </a:lnTo>
                  <a:lnTo>
                    <a:pt x="355" y="18"/>
                  </a:lnTo>
                  <a:lnTo>
                    <a:pt x="373" y="18"/>
                  </a:lnTo>
                  <a:lnTo>
                    <a:pt x="390" y="18"/>
                  </a:lnTo>
                  <a:lnTo>
                    <a:pt x="407" y="18"/>
                  </a:lnTo>
                  <a:lnTo>
                    <a:pt x="424" y="18"/>
                  </a:lnTo>
                  <a:lnTo>
                    <a:pt x="442" y="18"/>
                  </a:lnTo>
                  <a:lnTo>
                    <a:pt x="459" y="18"/>
                  </a:lnTo>
                  <a:lnTo>
                    <a:pt x="459" y="20"/>
                  </a:lnTo>
                  <a:lnTo>
                    <a:pt x="459" y="21"/>
                  </a:lnTo>
                  <a:lnTo>
                    <a:pt x="458" y="21"/>
                  </a:lnTo>
                  <a:lnTo>
                    <a:pt x="457" y="21"/>
                  </a:lnTo>
                  <a:lnTo>
                    <a:pt x="456" y="21"/>
                  </a:lnTo>
                  <a:lnTo>
                    <a:pt x="458" y="23"/>
                  </a:lnTo>
                  <a:lnTo>
                    <a:pt x="458" y="24"/>
                  </a:lnTo>
                  <a:lnTo>
                    <a:pt x="459" y="33"/>
                  </a:lnTo>
                  <a:lnTo>
                    <a:pt x="460" y="45"/>
                  </a:lnTo>
                  <a:lnTo>
                    <a:pt x="459" y="47"/>
                  </a:lnTo>
                  <a:lnTo>
                    <a:pt x="460" y="47"/>
                  </a:lnTo>
                  <a:lnTo>
                    <a:pt x="462" y="48"/>
                  </a:lnTo>
                  <a:lnTo>
                    <a:pt x="462" y="49"/>
                  </a:lnTo>
                  <a:lnTo>
                    <a:pt x="462" y="50"/>
                  </a:lnTo>
                  <a:lnTo>
                    <a:pt x="463" y="51"/>
                  </a:lnTo>
                  <a:lnTo>
                    <a:pt x="467" y="62"/>
                  </a:lnTo>
                  <a:lnTo>
                    <a:pt x="476" y="76"/>
                  </a:lnTo>
                  <a:lnTo>
                    <a:pt x="483" y="82"/>
                  </a:lnTo>
                  <a:lnTo>
                    <a:pt x="491" y="92"/>
                  </a:lnTo>
                  <a:lnTo>
                    <a:pt x="491" y="95"/>
                  </a:lnTo>
                  <a:lnTo>
                    <a:pt x="491" y="96"/>
                  </a:lnTo>
                  <a:lnTo>
                    <a:pt x="491" y="97"/>
                  </a:lnTo>
                  <a:lnTo>
                    <a:pt x="490" y="98"/>
                  </a:lnTo>
                  <a:lnTo>
                    <a:pt x="489" y="97"/>
                  </a:lnTo>
                  <a:lnTo>
                    <a:pt x="486" y="98"/>
                  </a:lnTo>
                  <a:lnTo>
                    <a:pt x="485" y="97"/>
                  </a:lnTo>
                  <a:lnTo>
                    <a:pt x="483" y="93"/>
                  </a:lnTo>
                  <a:lnTo>
                    <a:pt x="483" y="92"/>
                  </a:lnTo>
                  <a:lnTo>
                    <a:pt x="482" y="92"/>
                  </a:lnTo>
                  <a:lnTo>
                    <a:pt x="482" y="91"/>
                  </a:lnTo>
                  <a:lnTo>
                    <a:pt x="483" y="90"/>
                  </a:lnTo>
                  <a:lnTo>
                    <a:pt x="484" y="91"/>
                  </a:lnTo>
                  <a:lnTo>
                    <a:pt x="484" y="92"/>
                  </a:lnTo>
                  <a:lnTo>
                    <a:pt x="485" y="93"/>
                  </a:lnTo>
                  <a:lnTo>
                    <a:pt x="486" y="95"/>
                  </a:lnTo>
                  <a:lnTo>
                    <a:pt x="488" y="95"/>
                  </a:lnTo>
                  <a:lnTo>
                    <a:pt x="489" y="95"/>
                  </a:lnTo>
                  <a:lnTo>
                    <a:pt x="489" y="93"/>
                  </a:lnTo>
                  <a:lnTo>
                    <a:pt x="486" y="91"/>
                  </a:lnTo>
                  <a:lnTo>
                    <a:pt x="485" y="89"/>
                  </a:lnTo>
                  <a:lnTo>
                    <a:pt x="484" y="88"/>
                  </a:lnTo>
                  <a:lnTo>
                    <a:pt x="483" y="88"/>
                  </a:lnTo>
                  <a:lnTo>
                    <a:pt x="481" y="87"/>
                  </a:lnTo>
                  <a:lnTo>
                    <a:pt x="480" y="87"/>
                  </a:lnTo>
                  <a:lnTo>
                    <a:pt x="480" y="86"/>
                  </a:lnTo>
                  <a:lnTo>
                    <a:pt x="480" y="84"/>
                  </a:lnTo>
                  <a:lnTo>
                    <a:pt x="480" y="83"/>
                  </a:lnTo>
                  <a:lnTo>
                    <a:pt x="480" y="82"/>
                  </a:lnTo>
                  <a:lnTo>
                    <a:pt x="480" y="81"/>
                  </a:lnTo>
                  <a:lnTo>
                    <a:pt x="477" y="81"/>
                  </a:lnTo>
                  <a:lnTo>
                    <a:pt x="476" y="82"/>
                  </a:lnTo>
                  <a:lnTo>
                    <a:pt x="475" y="84"/>
                  </a:lnTo>
                  <a:lnTo>
                    <a:pt x="475" y="87"/>
                  </a:lnTo>
                  <a:lnTo>
                    <a:pt x="476" y="87"/>
                  </a:lnTo>
                  <a:lnTo>
                    <a:pt x="477" y="87"/>
                  </a:lnTo>
                  <a:lnTo>
                    <a:pt x="477" y="88"/>
                  </a:lnTo>
                  <a:lnTo>
                    <a:pt x="476" y="88"/>
                  </a:lnTo>
                  <a:lnTo>
                    <a:pt x="476" y="89"/>
                  </a:lnTo>
                  <a:lnTo>
                    <a:pt x="477" y="91"/>
                  </a:lnTo>
                  <a:lnTo>
                    <a:pt x="477" y="92"/>
                  </a:lnTo>
                  <a:lnTo>
                    <a:pt x="476" y="92"/>
                  </a:lnTo>
                  <a:lnTo>
                    <a:pt x="476" y="93"/>
                  </a:lnTo>
                  <a:lnTo>
                    <a:pt x="475" y="93"/>
                  </a:lnTo>
                  <a:lnTo>
                    <a:pt x="474" y="95"/>
                  </a:lnTo>
                  <a:lnTo>
                    <a:pt x="474" y="96"/>
                  </a:lnTo>
                  <a:lnTo>
                    <a:pt x="475" y="96"/>
                  </a:lnTo>
                  <a:lnTo>
                    <a:pt x="477" y="99"/>
                  </a:lnTo>
                  <a:lnTo>
                    <a:pt x="478" y="104"/>
                  </a:lnTo>
                  <a:lnTo>
                    <a:pt x="480" y="108"/>
                  </a:lnTo>
                  <a:lnTo>
                    <a:pt x="481" y="118"/>
                  </a:lnTo>
                  <a:lnTo>
                    <a:pt x="482" y="124"/>
                  </a:lnTo>
                  <a:lnTo>
                    <a:pt x="485" y="133"/>
                  </a:lnTo>
                  <a:lnTo>
                    <a:pt x="485" y="139"/>
                  </a:lnTo>
                  <a:lnTo>
                    <a:pt x="485" y="140"/>
                  </a:lnTo>
                  <a:lnTo>
                    <a:pt x="484" y="141"/>
                  </a:lnTo>
                  <a:lnTo>
                    <a:pt x="484" y="142"/>
                  </a:lnTo>
                  <a:lnTo>
                    <a:pt x="482" y="141"/>
                  </a:lnTo>
                  <a:lnTo>
                    <a:pt x="482" y="142"/>
                  </a:lnTo>
                  <a:lnTo>
                    <a:pt x="482" y="145"/>
                  </a:lnTo>
                  <a:lnTo>
                    <a:pt x="481" y="150"/>
                  </a:lnTo>
                  <a:lnTo>
                    <a:pt x="482" y="154"/>
                  </a:lnTo>
                  <a:lnTo>
                    <a:pt x="482" y="155"/>
                  </a:lnTo>
                  <a:lnTo>
                    <a:pt x="483" y="159"/>
                  </a:lnTo>
                  <a:lnTo>
                    <a:pt x="484" y="163"/>
                  </a:lnTo>
                  <a:lnTo>
                    <a:pt x="484" y="165"/>
                  </a:lnTo>
                  <a:lnTo>
                    <a:pt x="485" y="168"/>
                  </a:lnTo>
                  <a:lnTo>
                    <a:pt x="484" y="172"/>
                  </a:lnTo>
                  <a:lnTo>
                    <a:pt x="484" y="173"/>
                  </a:lnTo>
                  <a:lnTo>
                    <a:pt x="483" y="173"/>
                  </a:lnTo>
                  <a:lnTo>
                    <a:pt x="483" y="174"/>
                  </a:lnTo>
                  <a:lnTo>
                    <a:pt x="482" y="175"/>
                  </a:lnTo>
                  <a:lnTo>
                    <a:pt x="482" y="177"/>
                  </a:lnTo>
                  <a:lnTo>
                    <a:pt x="483" y="180"/>
                  </a:lnTo>
                  <a:lnTo>
                    <a:pt x="488" y="192"/>
                  </a:lnTo>
                  <a:lnTo>
                    <a:pt x="488" y="196"/>
                  </a:lnTo>
                  <a:lnTo>
                    <a:pt x="488" y="200"/>
                  </a:lnTo>
                  <a:lnTo>
                    <a:pt x="488" y="202"/>
                  </a:lnTo>
                  <a:lnTo>
                    <a:pt x="486" y="205"/>
                  </a:lnTo>
                  <a:lnTo>
                    <a:pt x="485" y="206"/>
                  </a:lnTo>
                  <a:lnTo>
                    <a:pt x="486" y="210"/>
                  </a:lnTo>
                  <a:lnTo>
                    <a:pt x="486" y="212"/>
                  </a:lnTo>
                  <a:lnTo>
                    <a:pt x="486" y="213"/>
                  </a:lnTo>
                  <a:lnTo>
                    <a:pt x="486" y="214"/>
                  </a:lnTo>
                  <a:lnTo>
                    <a:pt x="488" y="215"/>
                  </a:lnTo>
                  <a:lnTo>
                    <a:pt x="490" y="220"/>
                  </a:lnTo>
                  <a:lnTo>
                    <a:pt x="492" y="237"/>
                  </a:lnTo>
                  <a:lnTo>
                    <a:pt x="493" y="245"/>
                  </a:lnTo>
                  <a:lnTo>
                    <a:pt x="493" y="246"/>
                  </a:lnTo>
                  <a:lnTo>
                    <a:pt x="493" y="247"/>
                  </a:lnTo>
                  <a:lnTo>
                    <a:pt x="494" y="247"/>
                  </a:lnTo>
                  <a:lnTo>
                    <a:pt x="495" y="248"/>
                  </a:lnTo>
                  <a:lnTo>
                    <a:pt x="494" y="249"/>
                  </a:lnTo>
                  <a:lnTo>
                    <a:pt x="494" y="250"/>
                  </a:lnTo>
                  <a:lnTo>
                    <a:pt x="497" y="252"/>
                  </a:lnTo>
                  <a:lnTo>
                    <a:pt x="498" y="256"/>
                  </a:lnTo>
                  <a:lnTo>
                    <a:pt x="499" y="262"/>
                  </a:lnTo>
                  <a:lnTo>
                    <a:pt x="500" y="265"/>
                  </a:lnTo>
                  <a:lnTo>
                    <a:pt x="500" y="268"/>
                  </a:lnTo>
                  <a:lnTo>
                    <a:pt x="501" y="269"/>
                  </a:lnTo>
                  <a:lnTo>
                    <a:pt x="503" y="273"/>
                  </a:lnTo>
                  <a:lnTo>
                    <a:pt x="504" y="276"/>
                  </a:lnTo>
                  <a:lnTo>
                    <a:pt x="507" y="279"/>
                  </a:lnTo>
                  <a:lnTo>
                    <a:pt x="508" y="280"/>
                  </a:lnTo>
                  <a:lnTo>
                    <a:pt x="509" y="281"/>
                  </a:lnTo>
                  <a:lnTo>
                    <a:pt x="510" y="280"/>
                  </a:lnTo>
                  <a:lnTo>
                    <a:pt x="511" y="280"/>
                  </a:lnTo>
                  <a:lnTo>
                    <a:pt x="516" y="280"/>
                  </a:lnTo>
                  <a:lnTo>
                    <a:pt x="518" y="279"/>
                  </a:lnTo>
                  <a:lnTo>
                    <a:pt x="518" y="280"/>
                  </a:lnTo>
                  <a:lnTo>
                    <a:pt x="520" y="281"/>
                  </a:lnTo>
                  <a:lnTo>
                    <a:pt x="521" y="281"/>
                  </a:lnTo>
                  <a:lnTo>
                    <a:pt x="523" y="281"/>
                  </a:lnTo>
                  <a:lnTo>
                    <a:pt x="524" y="282"/>
                  </a:lnTo>
                  <a:lnTo>
                    <a:pt x="524" y="283"/>
                  </a:lnTo>
                  <a:lnTo>
                    <a:pt x="525" y="284"/>
                  </a:lnTo>
                  <a:lnTo>
                    <a:pt x="525" y="287"/>
                  </a:lnTo>
                  <a:lnTo>
                    <a:pt x="526" y="287"/>
                  </a:lnTo>
                  <a:lnTo>
                    <a:pt x="527" y="287"/>
                  </a:lnTo>
                  <a:lnTo>
                    <a:pt x="528" y="288"/>
                  </a:lnTo>
                  <a:lnTo>
                    <a:pt x="537" y="290"/>
                  </a:lnTo>
                  <a:lnTo>
                    <a:pt x="540" y="293"/>
                  </a:lnTo>
                  <a:lnTo>
                    <a:pt x="542" y="297"/>
                  </a:lnTo>
                  <a:lnTo>
                    <a:pt x="545" y="300"/>
                  </a:lnTo>
                  <a:lnTo>
                    <a:pt x="547" y="301"/>
                  </a:lnTo>
                  <a:lnTo>
                    <a:pt x="551" y="302"/>
                  </a:lnTo>
                  <a:lnTo>
                    <a:pt x="552" y="304"/>
                  </a:lnTo>
                  <a:lnTo>
                    <a:pt x="551" y="306"/>
                  </a:lnTo>
                  <a:lnTo>
                    <a:pt x="549" y="306"/>
                  </a:lnTo>
                  <a:lnTo>
                    <a:pt x="549" y="309"/>
                  </a:lnTo>
                  <a:lnTo>
                    <a:pt x="550" y="314"/>
                  </a:lnTo>
                  <a:lnTo>
                    <a:pt x="553" y="317"/>
                  </a:lnTo>
                  <a:lnTo>
                    <a:pt x="558" y="317"/>
                  </a:lnTo>
                  <a:lnTo>
                    <a:pt x="561" y="317"/>
                  </a:lnTo>
                  <a:lnTo>
                    <a:pt x="561" y="314"/>
                  </a:lnTo>
                  <a:lnTo>
                    <a:pt x="562" y="314"/>
                  </a:lnTo>
                  <a:lnTo>
                    <a:pt x="566" y="313"/>
                  </a:lnTo>
                  <a:lnTo>
                    <a:pt x="566" y="314"/>
                  </a:lnTo>
                  <a:lnTo>
                    <a:pt x="564" y="315"/>
                  </a:lnTo>
                  <a:lnTo>
                    <a:pt x="563" y="315"/>
                  </a:lnTo>
                  <a:lnTo>
                    <a:pt x="563" y="316"/>
                  </a:lnTo>
                  <a:lnTo>
                    <a:pt x="563" y="317"/>
                  </a:lnTo>
                  <a:lnTo>
                    <a:pt x="562" y="318"/>
                  </a:lnTo>
                  <a:lnTo>
                    <a:pt x="561" y="318"/>
                  </a:lnTo>
                  <a:lnTo>
                    <a:pt x="560" y="318"/>
                  </a:lnTo>
                  <a:lnTo>
                    <a:pt x="559" y="318"/>
                  </a:lnTo>
                  <a:lnTo>
                    <a:pt x="559" y="319"/>
                  </a:lnTo>
                  <a:lnTo>
                    <a:pt x="560" y="319"/>
                  </a:lnTo>
                  <a:lnTo>
                    <a:pt x="562" y="318"/>
                  </a:lnTo>
                  <a:lnTo>
                    <a:pt x="563" y="319"/>
                  </a:lnTo>
                  <a:lnTo>
                    <a:pt x="564" y="319"/>
                  </a:lnTo>
                  <a:lnTo>
                    <a:pt x="566" y="321"/>
                  </a:lnTo>
                  <a:lnTo>
                    <a:pt x="567" y="321"/>
                  </a:lnTo>
                  <a:lnTo>
                    <a:pt x="568" y="321"/>
                  </a:lnTo>
                  <a:lnTo>
                    <a:pt x="569" y="322"/>
                  </a:lnTo>
                  <a:lnTo>
                    <a:pt x="570" y="322"/>
                  </a:lnTo>
                  <a:lnTo>
                    <a:pt x="571" y="321"/>
                  </a:lnTo>
                  <a:lnTo>
                    <a:pt x="570" y="319"/>
                  </a:lnTo>
                  <a:lnTo>
                    <a:pt x="571" y="318"/>
                  </a:lnTo>
                  <a:lnTo>
                    <a:pt x="574" y="321"/>
                  </a:lnTo>
                  <a:lnTo>
                    <a:pt x="576" y="324"/>
                  </a:lnTo>
                  <a:lnTo>
                    <a:pt x="575" y="325"/>
                  </a:lnTo>
                  <a:lnTo>
                    <a:pt x="576" y="326"/>
                  </a:lnTo>
                  <a:lnTo>
                    <a:pt x="578" y="326"/>
                  </a:lnTo>
                  <a:lnTo>
                    <a:pt x="579" y="325"/>
                  </a:lnTo>
                  <a:lnTo>
                    <a:pt x="580" y="326"/>
                  </a:lnTo>
                  <a:lnTo>
                    <a:pt x="580" y="330"/>
                  </a:lnTo>
                  <a:lnTo>
                    <a:pt x="580" y="331"/>
                  </a:lnTo>
                  <a:lnTo>
                    <a:pt x="583" y="331"/>
                  </a:lnTo>
                  <a:lnTo>
                    <a:pt x="583" y="330"/>
                  </a:lnTo>
                  <a:lnTo>
                    <a:pt x="583" y="327"/>
                  </a:lnTo>
                  <a:lnTo>
                    <a:pt x="581" y="326"/>
                  </a:lnTo>
                  <a:lnTo>
                    <a:pt x="583" y="327"/>
                  </a:lnTo>
                  <a:lnTo>
                    <a:pt x="586" y="331"/>
                  </a:lnTo>
                  <a:lnTo>
                    <a:pt x="586" y="332"/>
                  </a:lnTo>
                  <a:lnTo>
                    <a:pt x="586" y="333"/>
                  </a:lnTo>
                  <a:lnTo>
                    <a:pt x="587" y="333"/>
                  </a:lnTo>
                  <a:lnTo>
                    <a:pt x="587" y="335"/>
                  </a:lnTo>
                  <a:lnTo>
                    <a:pt x="587" y="337"/>
                  </a:lnTo>
                  <a:lnTo>
                    <a:pt x="577" y="344"/>
                  </a:lnTo>
                  <a:lnTo>
                    <a:pt x="575" y="348"/>
                  </a:lnTo>
                  <a:lnTo>
                    <a:pt x="570" y="360"/>
                  </a:lnTo>
                  <a:lnTo>
                    <a:pt x="568" y="364"/>
                  </a:lnTo>
                  <a:lnTo>
                    <a:pt x="567" y="365"/>
                  </a:lnTo>
                  <a:lnTo>
                    <a:pt x="563" y="366"/>
                  </a:lnTo>
                  <a:lnTo>
                    <a:pt x="561" y="367"/>
                  </a:lnTo>
                  <a:lnTo>
                    <a:pt x="561" y="369"/>
                  </a:lnTo>
                  <a:lnTo>
                    <a:pt x="561" y="371"/>
                  </a:lnTo>
                  <a:lnTo>
                    <a:pt x="561" y="373"/>
                  </a:lnTo>
                  <a:lnTo>
                    <a:pt x="560" y="374"/>
                  </a:lnTo>
                  <a:lnTo>
                    <a:pt x="558" y="374"/>
                  </a:lnTo>
                  <a:lnTo>
                    <a:pt x="557" y="373"/>
                  </a:lnTo>
                  <a:lnTo>
                    <a:pt x="555" y="372"/>
                  </a:lnTo>
                  <a:lnTo>
                    <a:pt x="554" y="371"/>
                  </a:lnTo>
                  <a:lnTo>
                    <a:pt x="552" y="372"/>
                  </a:lnTo>
                  <a:lnTo>
                    <a:pt x="551" y="372"/>
                  </a:lnTo>
                  <a:lnTo>
                    <a:pt x="551" y="373"/>
                  </a:lnTo>
                  <a:lnTo>
                    <a:pt x="551" y="374"/>
                  </a:lnTo>
                  <a:lnTo>
                    <a:pt x="551" y="375"/>
                  </a:lnTo>
                  <a:lnTo>
                    <a:pt x="551" y="376"/>
                  </a:lnTo>
                  <a:lnTo>
                    <a:pt x="550" y="377"/>
                  </a:lnTo>
                  <a:lnTo>
                    <a:pt x="549" y="377"/>
                  </a:lnTo>
                  <a:lnTo>
                    <a:pt x="547" y="375"/>
                  </a:lnTo>
                  <a:lnTo>
                    <a:pt x="547" y="374"/>
                  </a:lnTo>
                  <a:lnTo>
                    <a:pt x="547" y="373"/>
                  </a:lnTo>
                  <a:lnTo>
                    <a:pt x="547" y="372"/>
                  </a:lnTo>
                  <a:lnTo>
                    <a:pt x="545" y="372"/>
                  </a:lnTo>
                  <a:lnTo>
                    <a:pt x="544" y="373"/>
                  </a:lnTo>
                  <a:lnTo>
                    <a:pt x="543" y="373"/>
                  </a:lnTo>
                  <a:lnTo>
                    <a:pt x="538" y="376"/>
                  </a:lnTo>
                  <a:lnTo>
                    <a:pt x="536" y="379"/>
                  </a:lnTo>
                  <a:lnTo>
                    <a:pt x="535" y="380"/>
                  </a:lnTo>
                  <a:lnTo>
                    <a:pt x="533" y="381"/>
                  </a:lnTo>
                  <a:lnTo>
                    <a:pt x="532" y="380"/>
                  </a:lnTo>
                  <a:lnTo>
                    <a:pt x="529" y="377"/>
                  </a:lnTo>
                  <a:lnTo>
                    <a:pt x="527" y="377"/>
                  </a:lnTo>
                  <a:lnTo>
                    <a:pt x="525" y="379"/>
                  </a:lnTo>
                  <a:lnTo>
                    <a:pt x="521" y="384"/>
                  </a:lnTo>
                  <a:lnTo>
                    <a:pt x="518" y="386"/>
                  </a:lnTo>
                  <a:lnTo>
                    <a:pt x="516" y="386"/>
                  </a:lnTo>
                  <a:lnTo>
                    <a:pt x="506" y="390"/>
                  </a:lnTo>
                  <a:lnTo>
                    <a:pt x="504" y="390"/>
                  </a:lnTo>
                  <a:lnTo>
                    <a:pt x="504" y="391"/>
                  </a:lnTo>
                  <a:lnTo>
                    <a:pt x="506" y="394"/>
                  </a:lnTo>
                  <a:lnTo>
                    <a:pt x="506" y="397"/>
                  </a:lnTo>
                  <a:lnTo>
                    <a:pt x="506" y="399"/>
                  </a:lnTo>
                  <a:lnTo>
                    <a:pt x="504" y="401"/>
                  </a:lnTo>
                  <a:lnTo>
                    <a:pt x="503" y="404"/>
                  </a:lnTo>
                  <a:lnTo>
                    <a:pt x="503" y="406"/>
                  </a:lnTo>
                  <a:lnTo>
                    <a:pt x="502" y="407"/>
                  </a:lnTo>
                  <a:lnTo>
                    <a:pt x="498" y="413"/>
                  </a:lnTo>
                  <a:lnTo>
                    <a:pt x="491" y="410"/>
                  </a:lnTo>
                  <a:lnTo>
                    <a:pt x="489" y="410"/>
                  </a:lnTo>
                  <a:lnTo>
                    <a:pt x="485" y="413"/>
                  </a:lnTo>
                  <a:lnTo>
                    <a:pt x="483" y="413"/>
                  </a:lnTo>
                  <a:lnTo>
                    <a:pt x="482" y="413"/>
                  </a:lnTo>
                  <a:lnTo>
                    <a:pt x="478" y="414"/>
                  </a:lnTo>
                  <a:lnTo>
                    <a:pt x="477" y="414"/>
                  </a:lnTo>
                  <a:lnTo>
                    <a:pt x="474" y="411"/>
                  </a:lnTo>
                  <a:lnTo>
                    <a:pt x="472" y="410"/>
                  </a:lnTo>
                  <a:lnTo>
                    <a:pt x="471" y="410"/>
                  </a:lnTo>
                  <a:lnTo>
                    <a:pt x="469" y="409"/>
                  </a:lnTo>
                  <a:lnTo>
                    <a:pt x="468" y="409"/>
                  </a:lnTo>
                  <a:lnTo>
                    <a:pt x="466" y="409"/>
                  </a:lnTo>
                  <a:lnTo>
                    <a:pt x="466" y="410"/>
                  </a:lnTo>
                  <a:lnTo>
                    <a:pt x="466" y="411"/>
                  </a:lnTo>
                  <a:lnTo>
                    <a:pt x="467" y="414"/>
                  </a:lnTo>
                  <a:lnTo>
                    <a:pt x="468" y="415"/>
                  </a:lnTo>
                  <a:lnTo>
                    <a:pt x="467" y="416"/>
                  </a:lnTo>
                  <a:lnTo>
                    <a:pt x="466" y="419"/>
                  </a:lnTo>
                  <a:lnTo>
                    <a:pt x="467" y="421"/>
                  </a:lnTo>
                  <a:lnTo>
                    <a:pt x="467" y="422"/>
                  </a:lnTo>
                  <a:lnTo>
                    <a:pt x="467" y="423"/>
                  </a:lnTo>
                  <a:lnTo>
                    <a:pt x="467" y="425"/>
                  </a:lnTo>
                  <a:lnTo>
                    <a:pt x="467" y="426"/>
                  </a:lnTo>
                  <a:lnTo>
                    <a:pt x="468" y="426"/>
                  </a:lnTo>
                  <a:lnTo>
                    <a:pt x="468" y="427"/>
                  </a:lnTo>
                  <a:lnTo>
                    <a:pt x="467" y="428"/>
                  </a:lnTo>
                  <a:lnTo>
                    <a:pt x="467" y="433"/>
                  </a:lnTo>
                  <a:lnTo>
                    <a:pt x="465" y="438"/>
                  </a:lnTo>
                  <a:lnTo>
                    <a:pt x="464" y="439"/>
                  </a:lnTo>
                  <a:lnTo>
                    <a:pt x="462" y="441"/>
                  </a:lnTo>
                  <a:lnTo>
                    <a:pt x="460" y="441"/>
                  </a:lnTo>
                  <a:lnTo>
                    <a:pt x="460" y="443"/>
                  </a:lnTo>
                  <a:lnTo>
                    <a:pt x="460" y="444"/>
                  </a:lnTo>
                  <a:lnTo>
                    <a:pt x="460" y="447"/>
                  </a:lnTo>
                  <a:lnTo>
                    <a:pt x="460" y="449"/>
                  </a:lnTo>
                  <a:lnTo>
                    <a:pt x="459" y="451"/>
                  </a:lnTo>
                  <a:lnTo>
                    <a:pt x="459" y="452"/>
                  </a:lnTo>
                  <a:lnTo>
                    <a:pt x="459" y="455"/>
                  </a:lnTo>
                  <a:lnTo>
                    <a:pt x="460" y="456"/>
                  </a:lnTo>
                  <a:lnTo>
                    <a:pt x="462" y="457"/>
                  </a:lnTo>
                  <a:lnTo>
                    <a:pt x="463" y="458"/>
                  </a:lnTo>
                  <a:lnTo>
                    <a:pt x="463" y="459"/>
                  </a:lnTo>
                  <a:lnTo>
                    <a:pt x="463" y="460"/>
                  </a:lnTo>
                  <a:lnTo>
                    <a:pt x="463" y="461"/>
                  </a:lnTo>
                  <a:lnTo>
                    <a:pt x="463" y="463"/>
                  </a:lnTo>
                  <a:lnTo>
                    <a:pt x="463" y="465"/>
                  </a:lnTo>
                  <a:lnTo>
                    <a:pt x="463" y="466"/>
                  </a:lnTo>
                  <a:lnTo>
                    <a:pt x="465" y="469"/>
                  </a:lnTo>
                  <a:lnTo>
                    <a:pt x="465" y="471"/>
                  </a:lnTo>
                  <a:lnTo>
                    <a:pt x="464" y="473"/>
                  </a:lnTo>
                  <a:lnTo>
                    <a:pt x="460" y="476"/>
                  </a:lnTo>
                  <a:lnTo>
                    <a:pt x="459" y="478"/>
                  </a:lnTo>
                  <a:lnTo>
                    <a:pt x="457" y="485"/>
                  </a:lnTo>
                  <a:lnTo>
                    <a:pt x="454" y="496"/>
                  </a:lnTo>
                  <a:lnTo>
                    <a:pt x="450" y="506"/>
                  </a:lnTo>
                  <a:lnTo>
                    <a:pt x="448" y="508"/>
                  </a:lnTo>
                  <a:lnTo>
                    <a:pt x="445" y="513"/>
                  </a:lnTo>
                  <a:lnTo>
                    <a:pt x="443" y="514"/>
                  </a:lnTo>
                  <a:lnTo>
                    <a:pt x="440" y="528"/>
                  </a:lnTo>
                  <a:lnTo>
                    <a:pt x="439" y="532"/>
                  </a:lnTo>
                  <a:lnTo>
                    <a:pt x="440" y="535"/>
                  </a:lnTo>
                  <a:lnTo>
                    <a:pt x="438" y="538"/>
                  </a:lnTo>
                  <a:lnTo>
                    <a:pt x="437" y="540"/>
                  </a:lnTo>
                  <a:lnTo>
                    <a:pt x="433" y="551"/>
                  </a:lnTo>
                  <a:lnTo>
                    <a:pt x="431" y="553"/>
                  </a:lnTo>
                  <a:lnTo>
                    <a:pt x="426" y="558"/>
                  </a:lnTo>
                  <a:lnTo>
                    <a:pt x="425" y="560"/>
                  </a:lnTo>
                  <a:lnTo>
                    <a:pt x="425" y="561"/>
                  </a:lnTo>
                  <a:lnTo>
                    <a:pt x="426" y="569"/>
                  </a:lnTo>
                  <a:lnTo>
                    <a:pt x="428" y="582"/>
                  </a:lnTo>
                  <a:lnTo>
                    <a:pt x="428" y="586"/>
                  </a:lnTo>
                  <a:lnTo>
                    <a:pt x="429" y="593"/>
                  </a:lnTo>
                  <a:lnTo>
                    <a:pt x="430" y="603"/>
                  </a:lnTo>
                  <a:lnTo>
                    <a:pt x="431" y="612"/>
                  </a:lnTo>
                  <a:lnTo>
                    <a:pt x="433" y="627"/>
                  </a:lnTo>
                  <a:lnTo>
                    <a:pt x="426" y="648"/>
                  </a:lnTo>
                  <a:lnTo>
                    <a:pt x="425" y="650"/>
                  </a:lnTo>
                  <a:lnTo>
                    <a:pt x="425" y="651"/>
                  </a:lnTo>
                  <a:lnTo>
                    <a:pt x="426" y="653"/>
                  </a:lnTo>
                  <a:lnTo>
                    <a:pt x="428" y="657"/>
                  </a:lnTo>
                  <a:lnTo>
                    <a:pt x="428" y="661"/>
                  </a:lnTo>
                  <a:lnTo>
                    <a:pt x="426" y="665"/>
                  </a:lnTo>
                  <a:lnTo>
                    <a:pt x="423" y="672"/>
                  </a:lnTo>
                  <a:lnTo>
                    <a:pt x="423" y="674"/>
                  </a:lnTo>
                  <a:lnTo>
                    <a:pt x="423" y="678"/>
                  </a:lnTo>
                  <a:lnTo>
                    <a:pt x="422" y="681"/>
                  </a:lnTo>
                  <a:lnTo>
                    <a:pt x="411" y="697"/>
                  </a:lnTo>
                  <a:lnTo>
                    <a:pt x="404" y="722"/>
                  </a:lnTo>
                  <a:lnTo>
                    <a:pt x="404" y="723"/>
                  </a:lnTo>
                  <a:lnTo>
                    <a:pt x="405" y="724"/>
                  </a:lnTo>
                  <a:lnTo>
                    <a:pt x="405" y="725"/>
                  </a:lnTo>
                  <a:lnTo>
                    <a:pt x="405" y="726"/>
                  </a:lnTo>
                  <a:lnTo>
                    <a:pt x="404" y="727"/>
                  </a:lnTo>
                  <a:lnTo>
                    <a:pt x="403" y="727"/>
                  </a:lnTo>
                  <a:lnTo>
                    <a:pt x="403" y="729"/>
                  </a:lnTo>
                  <a:lnTo>
                    <a:pt x="403" y="731"/>
                  </a:lnTo>
                  <a:lnTo>
                    <a:pt x="404" y="734"/>
                  </a:lnTo>
                  <a:lnTo>
                    <a:pt x="404" y="735"/>
                  </a:lnTo>
                  <a:lnTo>
                    <a:pt x="404" y="736"/>
                  </a:lnTo>
                  <a:lnTo>
                    <a:pt x="403" y="745"/>
                  </a:lnTo>
                  <a:lnTo>
                    <a:pt x="403" y="747"/>
                  </a:lnTo>
                  <a:lnTo>
                    <a:pt x="402" y="748"/>
                  </a:lnTo>
                  <a:lnTo>
                    <a:pt x="399" y="747"/>
                  </a:lnTo>
                  <a:lnTo>
                    <a:pt x="398" y="747"/>
                  </a:lnTo>
                  <a:lnTo>
                    <a:pt x="397" y="745"/>
                  </a:lnTo>
                  <a:lnTo>
                    <a:pt x="396" y="745"/>
                  </a:lnTo>
                  <a:lnTo>
                    <a:pt x="373" y="749"/>
                  </a:lnTo>
                  <a:lnTo>
                    <a:pt x="371" y="750"/>
                  </a:lnTo>
                  <a:lnTo>
                    <a:pt x="370" y="750"/>
                  </a:lnTo>
                  <a:lnTo>
                    <a:pt x="370" y="751"/>
                  </a:lnTo>
                  <a:lnTo>
                    <a:pt x="370" y="752"/>
                  </a:lnTo>
                  <a:lnTo>
                    <a:pt x="370" y="753"/>
                  </a:lnTo>
                  <a:lnTo>
                    <a:pt x="369" y="754"/>
                  </a:lnTo>
                  <a:lnTo>
                    <a:pt x="369" y="756"/>
                  </a:lnTo>
                  <a:lnTo>
                    <a:pt x="368" y="756"/>
                  </a:lnTo>
                  <a:lnTo>
                    <a:pt x="366" y="756"/>
                  </a:lnTo>
                  <a:lnTo>
                    <a:pt x="365" y="756"/>
                  </a:lnTo>
                  <a:lnTo>
                    <a:pt x="365" y="757"/>
                  </a:lnTo>
                  <a:lnTo>
                    <a:pt x="351" y="781"/>
                  </a:lnTo>
                  <a:lnTo>
                    <a:pt x="351" y="782"/>
                  </a:lnTo>
                  <a:lnTo>
                    <a:pt x="351" y="784"/>
                  </a:lnTo>
                  <a:lnTo>
                    <a:pt x="349" y="785"/>
                  </a:lnTo>
                  <a:lnTo>
                    <a:pt x="349" y="786"/>
                  </a:lnTo>
                  <a:lnTo>
                    <a:pt x="348" y="787"/>
                  </a:lnTo>
                  <a:lnTo>
                    <a:pt x="347" y="787"/>
                  </a:lnTo>
                  <a:lnTo>
                    <a:pt x="346" y="789"/>
                  </a:lnTo>
                  <a:lnTo>
                    <a:pt x="346" y="790"/>
                  </a:lnTo>
                  <a:lnTo>
                    <a:pt x="344" y="793"/>
                  </a:lnTo>
                  <a:lnTo>
                    <a:pt x="344" y="796"/>
                  </a:lnTo>
                  <a:lnTo>
                    <a:pt x="343" y="799"/>
                  </a:lnTo>
                  <a:lnTo>
                    <a:pt x="342" y="800"/>
                  </a:lnTo>
                  <a:lnTo>
                    <a:pt x="340" y="801"/>
                  </a:lnTo>
                  <a:lnTo>
                    <a:pt x="183" y="801"/>
                  </a:lnTo>
                  <a:lnTo>
                    <a:pt x="185" y="791"/>
                  </a:lnTo>
                  <a:lnTo>
                    <a:pt x="187" y="784"/>
                  </a:lnTo>
                  <a:lnTo>
                    <a:pt x="150" y="784"/>
                  </a:lnTo>
                  <a:lnTo>
                    <a:pt x="150" y="785"/>
                  </a:lnTo>
                  <a:lnTo>
                    <a:pt x="150" y="786"/>
                  </a:lnTo>
                  <a:lnTo>
                    <a:pt x="150" y="789"/>
                  </a:lnTo>
                  <a:lnTo>
                    <a:pt x="150" y="790"/>
                  </a:lnTo>
                  <a:lnTo>
                    <a:pt x="150" y="791"/>
                  </a:lnTo>
                  <a:lnTo>
                    <a:pt x="150" y="794"/>
                  </a:lnTo>
                  <a:lnTo>
                    <a:pt x="151" y="796"/>
                  </a:lnTo>
                  <a:lnTo>
                    <a:pt x="151" y="798"/>
                  </a:lnTo>
                  <a:lnTo>
                    <a:pt x="151" y="799"/>
                  </a:lnTo>
                  <a:lnTo>
                    <a:pt x="151" y="800"/>
                  </a:lnTo>
                  <a:lnTo>
                    <a:pt x="127" y="800"/>
                  </a:lnTo>
                  <a:lnTo>
                    <a:pt x="102" y="801"/>
                  </a:lnTo>
                  <a:lnTo>
                    <a:pt x="103" y="801"/>
                  </a:lnTo>
                  <a:lnTo>
                    <a:pt x="0" y="801"/>
                  </a:lnTo>
                  <a:lnTo>
                    <a:pt x="0" y="18"/>
                  </a:lnTo>
                  <a:lnTo>
                    <a:pt x="1" y="18"/>
                  </a:lnTo>
                  <a:lnTo>
                    <a:pt x="9" y="18"/>
                  </a:lnTo>
                  <a:lnTo>
                    <a:pt x="16" y="18"/>
                  </a:lnTo>
                  <a:lnTo>
                    <a:pt x="23" y="18"/>
                  </a:lnTo>
                  <a:lnTo>
                    <a:pt x="30" y="18"/>
                  </a:lnTo>
                  <a:lnTo>
                    <a:pt x="37" y="18"/>
                  </a:lnTo>
                  <a:lnTo>
                    <a:pt x="41" y="18"/>
                  </a:lnTo>
                  <a:lnTo>
                    <a:pt x="45" y="11"/>
                  </a:lnTo>
                  <a:lnTo>
                    <a:pt x="49" y="4"/>
                  </a:lnTo>
                  <a:lnTo>
                    <a:pt x="51" y="1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4" y="0"/>
                  </a:lnTo>
                  <a:lnTo>
                    <a:pt x="56" y="1"/>
                  </a:lnTo>
                  <a:lnTo>
                    <a:pt x="58" y="3"/>
                  </a:lnTo>
                  <a:lnTo>
                    <a:pt x="59" y="5"/>
                  </a:lnTo>
                  <a:lnTo>
                    <a:pt x="59" y="6"/>
                  </a:lnTo>
                  <a:lnTo>
                    <a:pt x="56" y="1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93" name="Freeform 279">
              <a:extLst>
                <a:ext uri="{FF2B5EF4-FFF2-40B4-BE49-F238E27FC236}">
                  <a16:creationId xmlns:a16="http://schemas.microsoft.com/office/drawing/2014/main" id="{5BA3A21F-C622-6277-FE3C-19D5E0127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9593" y="4731470"/>
              <a:ext cx="161925" cy="85725"/>
            </a:xfrm>
            <a:custGeom>
              <a:avLst/>
              <a:gdLst>
                <a:gd name="T0" fmla="*/ 0 w 102"/>
                <a:gd name="T1" fmla="*/ 54 h 54"/>
                <a:gd name="T2" fmla="*/ 3 w 102"/>
                <a:gd name="T3" fmla="*/ 48 h 54"/>
                <a:gd name="T4" fmla="*/ 4 w 102"/>
                <a:gd name="T5" fmla="*/ 47 h 54"/>
                <a:gd name="T6" fmla="*/ 6 w 102"/>
                <a:gd name="T7" fmla="*/ 46 h 54"/>
                <a:gd name="T8" fmla="*/ 7 w 102"/>
                <a:gd name="T9" fmla="*/ 45 h 54"/>
                <a:gd name="T10" fmla="*/ 8 w 102"/>
                <a:gd name="T11" fmla="*/ 43 h 54"/>
                <a:gd name="T12" fmla="*/ 17 w 102"/>
                <a:gd name="T13" fmla="*/ 29 h 54"/>
                <a:gd name="T14" fmla="*/ 20 w 102"/>
                <a:gd name="T15" fmla="*/ 24 h 54"/>
                <a:gd name="T16" fmla="*/ 24 w 102"/>
                <a:gd name="T17" fmla="*/ 18 h 54"/>
                <a:gd name="T18" fmla="*/ 28 w 102"/>
                <a:gd name="T19" fmla="*/ 14 h 54"/>
                <a:gd name="T20" fmla="*/ 29 w 102"/>
                <a:gd name="T21" fmla="*/ 13 h 54"/>
                <a:gd name="T22" fmla="*/ 32 w 102"/>
                <a:gd name="T23" fmla="*/ 14 h 54"/>
                <a:gd name="T24" fmla="*/ 35 w 102"/>
                <a:gd name="T25" fmla="*/ 15 h 54"/>
                <a:gd name="T26" fmla="*/ 46 w 102"/>
                <a:gd name="T27" fmla="*/ 26 h 54"/>
                <a:gd name="T28" fmla="*/ 47 w 102"/>
                <a:gd name="T29" fmla="*/ 24 h 54"/>
                <a:gd name="T30" fmla="*/ 47 w 102"/>
                <a:gd name="T31" fmla="*/ 24 h 54"/>
                <a:gd name="T32" fmla="*/ 50 w 102"/>
                <a:gd name="T33" fmla="*/ 23 h 54"/>
                <a:gd name="T34" fmla="*/ 51 w 102"/>
                <a:gd name="T35" fmla="*/ 22 h 54"/>
                <a:gd name="T36" fmla="*/ 52 w 102"/>
                <a:gd name="T37" fmla="*/ 21 h 54"/>
                <a:gd name="T38" fmla="*/ 54 w 102"/>
                <a:gd name="T39" fmla="*/ 21 h 54"/>
                <a:gd name="T40" fmla="*/ 55 w 102"/>
                <a:gd name="T41" fmla="*/ 21 h 54"/>
                <a:gd name="T42" fmla="*/ 55 w 102"/>
                <a:gd name="T43" fmla="*/ 19 h 54"/>
                <a:gd name="T44" fmla="*/ 54 w 102"/>
                <a:gd name="T45" fmla="*/ 17 h 54"/>
                <a:gd name="T46" fmla="*/ 54 w 102"/>
                <a:gd name="T47" fmla="*/ 14 h 54"/>
                <a:gd name="T48" fmla="*/ 58 w 102"/>
                <a:gd name="T49" fmla="*/ 11 h 54"/>
                <a:gd name="T50" fmla="*/ 60 w 102"/>
                <a:gd name="T51" fmla="*/ 6 h 54"/>
                <a:gd name="T52" fmla="*/ 61 w 102"/>
                <a:gd name="T53" fmla="*/ 5 h 54"/>
                <a:gd name="T54" fmla="*/ 61 w 102"/>
                <a:gd name="T55" fmla="*/ 5 h 54"/>
                <a:gd name="T56" fmla="*/ 62 w 102"/>
                <a:gd name="T57" fmla="*/ 6 h 54"/>
                <a:gd name="T58" fmla="*/ 63 w 102"/>
                <a:gd name="T59" fmla="*/ 6 h 54"/>
                <a:gd name="T60" fmla="*/ 79 w 102"/>
                <a:gd name="T61" fmla="*/ 0 h 54"/>
                <a:gd name="T62" fmla="*/ 80 w 102"/>
                <a:gd name="T63" fmla="*/ 1 h 54"/>
                <a:gd name="T64" fmla="*/ 81 w 102"/>
                <a:gd name="T65" fmla="*/ 2 h 54"/>
                <a:gd name="T66" fmla="*/ 81 w 102"/>
                <a:gd name="T67" fmla="*/ 3 h 54"/>
                <a:gd name="T68" fmla="*/ 83 w 102"/>
                <a:gd name="T69" fmla="*/ 4 h 54"/>
                <a:gd name="T70" fmla="*/ 89 w 102"/>
                <a:gd name="T71" fmla="*/ 13 h 54"/>
                <a:gd name="T72" fmla="*/ 92 w 102"/>
                <a:gd name="T73" fmla="*/ 15 h 54"/>
                <a:gd name="T74" fmla="*/ 93 w 102"/>
                <a:gd name="T75" fmla="*/ 17 h 54"/>
                <a:gd name="T76" fmla="*/ 94 w 102"/>
                <a:gd name="T77" fmla="*/ 17 h 54"/>
                <a:gd name="T78" fmla="*/ 95 w 102"/>
                <a:gd name="T79" fmla="*/ 17 h 54"/>
                <a:gd name="T80" fmla="*/ 95 w 102"/>
                <a:gd name="T81" fmla="*/ 19 h 54"/>
                <a:gd name="T82" fmla="*/ 95 w 102"/>
                <a:gd name="T83" fmla="*/ 20 h 54"/>
                <a:gd name="T84" fmla="*/ 95 w 102"/>
                <a:gd name="T85" fmla="*/ 21 h 54"/>
                <a:gd name="T86" fmla="*/ 96 w 102"/>
                <a:gd name="T87" fmla="*/ 22 h 54"/>
                <a:gd name="T88" fmla="*/ 96 w 102"/>
                <a:gd name="T89" fmla="*/ 23 h 54"/>
                <a:gd name="T90" fmla="*/ 97 w 102"/>
                <a:gd name="T91" fmla="*/ 24 h 54"/>
                <a:gd name="T92" fmla="*/ 97 w 102"/>
                <a:gd name="T93" fmla="*/ 26 h 54"/>
                <a:gd name="T94" fmla="*/ 97 w 102"/>
                <a:gd name="T95" fmla="*/ 29 h 54"/>
                <a:gd name="T96" fmla="*/ 97 w 102"/>
                <a:gd name="T97" fmla="*/ 30 h 54"/>
                <a:gd name="T98" fmla="*/ 98 w 102"/>
                <a:gd name="T99" fmla="*/ 31 h 54"/>
                <a:gd name="T100" fmla="*/ 101 w 102"/>
                <a:gd name="T101" fmla="*/ 35 h 54"/>
                <a:gd name="T102" fmla="*/ 102 w 102"/>
                <a:gd name="T103" fmla="*/ 36 h 54"/>
                <a:gd name="T104" fmla="*/ 101 w 102"/>
                <a:gd name="T105" fmla="*/ 40 h 54"/>
                <a:gd name="T106" fmla="*/ 102 w 102"/>
                <a:gd name="T107" fmla="*/ 46 h 54"/>
                <a:gd name="T108" fmla="*/ 101 w 102"/>
                <a:gd name="T109" fmla="*/ 49 h 54"/>
                <a:gd name="T110" fmla="*/ 99 w 102"/>
                <a:gd name="T111" fmla="*/ 52 h 54"/>
                <a:gd name="T112" fmla="*/ 98 w 102"/>
                <a:gd name="T113" fmla="*/ 53 h 54"/>
                <a:gd name="T114" fmla="*/ 97 w 102"/>
                <a:gd name="T115" fmla="*/ 54 h 54"/>
                <a:gd name="T116" fmla="*/ 0 w 102"/>
                <a:gd name="T11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2" h="54">
                  <a:moveTo>
                    <a:pt x="0" y="54"/>
                  </a:moveTo>
                  <a:lnTo>
                    <a:pt x="3" y="48"/>
                  </a:lnTo>
                  <a:lnTo>
                    <a:pt x="4" y="47"/>
                  </a:lnTo>
                  <a:lnTo>
                    <a:pt x="6" y="46"/>
                  </a:lnTo>
                  <a:lnTo>
                    <a:pt x="7" y="45"/>
                  </a:lnTo>
                  <a:lnTo>
                    <a:pt x="8" y="43"/>
                  </a:lnTo>
                  <a:lnTo>
                    <a:pt x="17" y="29"/>
                  </a:lnTo>
                  <a:lnTo>
                    <a:pt x="20" y="24"/>
                  </a:lnTo>
                  <a:lnTo>
                    <a:pt x="24" y="18"/>
                  </a:lnTo>
                  <a:lnTo>
                    <a:pt x="28" y="14"/>
                  </a:lnTo>
                  <a:lnTo>
                    <a:pt x="29" y="13"/>
                  </a:lnTo>
                  <a:lnTo>
                    <a:pt x="32" y="14"/>
                  </a:lnTo>
                  <a:lnTo>
                    <a:pt x="35" y="15"/>
                  </a:lnTo>
                  <a:lnTo>
                    <a:pt x="46" y="26"/>
                  </a:lnTo>
                  <a:lnTo>
                    <a:pt x="47" y="24"/>
                  </a:lnTo>
                  <a:lnTo>
                    <a:pt x="47" y="24"/>
                  </a:lnTo>
                  <a:lnTo>
                    <a:pt x="50" y="23"/>
                  </a:lnTo>
                  <a:lnTo>
                    <a:pt x="51" y="22"/>
                  </a:lnTo>
                  <a:lnTo>
                    <a:pt x="52" y="21"/>
                  </a:lnTo>
                  <a:lnTo>
                    <a:pt x="54" y="21"/>
                  </a:lnTo>
                  <a:lnTo>
                    <a:pt x="55" y="21"/>
                  </a:lnTo>
                  <a:lnTo>
                    <a:pt x="55" y="19"/>
                  </a:lnTo>
                  <a:lnTo>
                    <a:pt x="54" y="17"/>
                  </a:lnTo>
                  <a:lnTo>
                    <a:pt x="54" y="14"/>
                  </a:lnTo>
                  <a:lnTo>
                    <a:pt x="58" y="11"/>
                  </a:lnTo>
                  <a:lnTo>
                    <a:pt x="60" y="6"/>
                  </a:lnTo>
                  <a:lnTo>
                    <a:pt x="61" y="5"/>
                  </a:lnTo>
                  <a:lnTo>
                    <a:pt x="61" y="5"/>
                  </a:lnTo>
                  <a:lnTo>
                    <a:pt x="62" y="6"/>
                  </a:lnTo>
                  <a:lnTo>
                    <a:pt x="63" y="6"/>
                  </a:lnTo>
                  <a:lnTo>
                    <a:pt x="79" y="0"/>
                  </a:lnTo>
                  <a:lnTo>
                    <a:pt x="80" y="1"/>
                  </a:lnTo>
                  <a:lnTo>
                    <a:pt x="81" y="2"/>
                  </a:lnTo>
                  <a:lnTo>
                    <a:pt x="81" y="3"/>
                  </a:lnTo>
                  <a:lnTo>
                    <a:pt x="83" y="4"/>
                  </a:lnTo>
                  <a:lnTo>
                    <a:pt x="89" y="13"/>
                  </a:lnTo>
                  <a:lnTo>
                    <a:pt x="92" y="15"/>
                  </a:lnTo>
                  <a:lnTo>
                    <a:pt x="93" y="17"/>
                  </a:lnTo>
                  <a:lnTo>
                    <a:pt x="94" y="17"/>
                  </a:lnTo>
                  <a:lnTo>
                    <a:pt x="95" y="17"/>
                  </a:lnTo>
                  <a:lnTo>
                    <a:pt x="95" y="19"/>
                  </a:lnTo>
                  <a:lnTo>
                    <a:pt x="95" y="20"/>
                  </a:lnTo>
                  <a:lnTo>
                    <a:pt x="95" y="21"/>
                  </a:lnTo>
                  <a:lnTo>
                    <a:pt x="96" y="22"/>
                  </a:lnTo>
                  <a:lnTo>
                    <a:pt x="96" y="23"/>
                  </a:lnTo>
                  <a:lnTo>
                    <a:pt x="97" y="24"/>
                  </a:lnTo>
                  <a:lnTo>
                    <a:pt x="97" y="26"/>
                  </a:lnTo>
                  <a:lnTo>
                    <a:pt x="97" y="29"/>
                  </a:lnTo>
                  <a:lnTo>
                    <a:pt x="97" y="30"/>
                  </a:lnTo>
                  <a:lnTo>
                    <a:pt x="98" y="31"/>
                  </a:lnTo>
                  <a:lnTo>
                    <a:pt x="101" y="35"/>
                  </a:lnTo>
                  <a:lnTo>
                    <a:pt x="102" y="36"/>
                  </a:lnTo>
                  <a:lnTo>
                    <a:pt x="101" y="40"/>
                  </a:lnTo>
                  <a:lnTo>
                    <a:pt x="102" y="46"/>
                  </a:lnTo>
                  <a:lnTo>
                    <a:pt x="101" y="49"/>
                  </a:lnTo>
                  <a:lnTo>
                    <a:pt x="99" y="52"/>
                  </a:lnTo>
                  <a:lnTo>
                    <a:pt x="98" y="53"/>
                  </a:lnTo>
                  <a:lnTo>
                    <a:pt x="97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94" name="Freeform 280">
              <a:extLst>
                <a:ext uri="{FF2B5EF4-FFF2-40B4-BE49-F238E27FC236}">
                  <a16:creationId xmlns:a16="http://schemas.microsoft.com/office/drawing/2014/main" id="{7E39F987-94A5-F07E-807A-7E687D9645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4430" y="4080595"/>
              <a:ext cx="790575" cy="692150"/>
            </a:xfrm>
            <a:custGeom>
              <a:avLst/>
              <a:gdLst>
                <a:gd name="T0" fmla="*/ 276 w 498"/>
                <a:gd name="T1" fmla="*/ 172 h 436"/>
                <a:gd name="T2" fmla="*/ 284 w 498"/>
                <a:gd name="T3" fmla="*/ 179 h 436"/>
                <a:gd name="T4" fmla="*/ 296 w 498"/>
                <a:gd name="T5" fmla="*/ 189 h 436"/>
                <a:gd name="T6" fmla="*/ 274 w 498"/>
                <a:gd name="T7" fmla="*/ 187 h 436"/>
                <a:gd name="T8" fmla="*/ 265 w 498"/>
                <a:gd name="T9" fmla="*/ 182 h 436"/>
                <a:gd name="T10" fmla="*/ 261 w 498"/>
                <a:gd name="T11" fmla="*/ 173 h 436"/>
                <a:gd name="T12" fmla="*/ 264 w 498"/>
                <a:gd name="T13" fmla="*/ 165 h 436"/>
                <a:gd name="T14" fmla="*/ 270 w 498"/>
                <a:gd name="T15" fmla="*/ 149 h 436"/>
                <a:gd name="T16" fmla="*/ 274 w 498"/>
                <a:gd name="T17" fmla="*/ 156 h 436"/>
                <a:gd name="T18" fmla="*/ 196 w 498"/>
                <a:gd name="T19" fmla="*/ 77 h 436"/>
                <a:gd name="T20" fmla="*/ 204 w 498"/>
                <a:gd name="T21" fmla="*/ 114 h 436"/>
                <a:gd name="T22" fmla="*/ 207 w 498"/>
                <a:gd name="T23" fmla="*/ 128 h 436"/>
                <a:gd name="T24" fmla="*/ 224 w 498"/>
                <a:gd name="T25" fmla="*/ 170 h 436"/>
                <a:gd name="T26" fmla="*/ 227 w 498"/>
                <a:gd name="T27" fmla="*/ 183 h 436"/>
                <a:gd name="T28" fmla="*/ 234 w 498"/>
                <a:gd name="T29" fmla="*/ 191 h 436"/>
                <a:gd name="T30" fmla="*/ 245 w 498"/>
                <a:gd name="T31" fmla="*/ 226 h 436"/>
                <a:gd name="T32" fmla="*/ 256 w 498"/>
                <a:gd name="T33" fmla="*/ 219 h 436"/>
                <a:gd name="T34" fmla="*/ 250 w 498"/>
                <a:gd name="T35" fmla="*/ 202 h 436"/>
                <a:gd name="T36" fmla="*/ 267 w 498"/>
                <a:gd name="T37" fmla="*/ 204 h 436"/>
                <a:gd name="T38" fmla="*/ 270 w 498"/>
                <a:gd name="T39" fmla="*/ 216 h 436"/>
                <a:gd name="T40" fmla="*/ 277 w 498"/>
                <a:gd name="T41" fmla="*/ 232 h 436"/>
                <a:gd name="T42" fmla="*/ 296 w 498"/>
                <a:gd name="T43" fmla="*/ 236 h 436"/>
                <a:gd name="T44" fmla="*/ 305 w 498"/>
                <a:gd name="T45" fmla="*/ 235 h 436"/>
                <a:gd name="T46" fmla="*/ 313 w 498"/>
                <a:gd name="T47" fmla="*/ 238 h 436"/>
                <a:gd name="T48" fmla="*/ 320 w 498"/>
                <a:gd name="T49" fmla="*/ 249 h 436"/>
                <a:gd name="T50" fmla="*/ 336 w 498"/>
                <a:gd name="T51" fmla="*/ 258 h 436"/>
                <a:gd name="T52" fmla="*/ 367 w 498"/>
                <a:gd name="T53" fmla="*/ 280 h 436"/>
                <a:gd name="T54" fmla="*/ 382 w 498"/>
                <a:gd name="T55" fmla="*/ 302 h 436"/>
                <a:gd name="T56" fmla="*/ 404 w 498"/>
                <a:gd name="T57" fmla="*/ 320 h 436"/>
                <a:gd name="T58" fmla="*/ 420 w 498"/>
                <a:gd name="T59" fmla="*/ 333 h 436"/>
                <a:gd name="T60" fmla="*/ 431 w 498"/>
                <a:gd name="T61" fmla="*/ 345 h 436"/>
                <a:gd name="T62" fmla="*/ 429 w 498"/>
                <a:gd name="T63" fmla="*/ 336 h 436"/>
                <a:gd name="T64" fmla="*/ 443 w 498"/>
                <a:gd name="T65" fmla="*/ 370 h 436"/>
                <a:gd name="T66" fmla="*/ 457 w 498"/>
                <a:gd name="T67" fmla="*/ 374 h 436"/>
                <a:gd name="T68" fmla="*/ 473 w 498"/>
                <a:gd name="T69" fmla="*/ 398 h 436"/>
                <a:gd name="T70" fmla="*/ 488 w 498"/>
                <a:gd name="T71" fmla="*/ 400 h 436"/>
                <a:gd name="T72" fmla="*/ 497 w 498"/>
                <a:gd name="T73" fmla="*/ 405 h 436"/>
                <a:gd name="T74" fmla="*/ 470 w 498"/>
                <a:gd name="T75" fmla="*/ 432 h 436"/>
                <a:gd name="T76" fmla="*/ 417 w 498"/>
                <a:gd name="T77" fmla="*/ 400 h 436"/>
                <a:gd name="T78" fmla="*/ 336 w 498"/>
                <a:gd name="T79" fmla="*/ 311 h 436"/>
                <a:gd name="T80" fmla="*/ 268 w 498"/>
                <a:gd name="T81" fmla="*/ 275 h 436"/>
                <a:gd name="T82" fmla="*/ 240 w 498"/>
                <a:gd name="T83" fmla="*/ 272 h 436"/>
                <a:gd name="T84" fmla="*/ 212 w 498"/>
                <a:gd name="T85" fmla="*/ 273 h 436"/>
                <a:gd name="T86" fmla="*/ 192 w 498"/>
                <a:gd name="T87" fmla="*/ 261 h 436"/>
                <a:gd name="T88" fmla="*/ 169 w 498"/>
                <a:gd name="T89" fmla="*/ 274 h 436"/>
                <a:gd name="T90" fmla="*/ 141 w 498"/>
                <a:gd name="T91" fmla="*/ 269 h 436"/>
                <a:gd name="T92" fmla="*/ 126 w 498"/>
                <a:gd name="T93" fmla="*/ 257 h 436"/>
                <a:gd name="T94" fmla="*/ 107 w 498"/>
                <a:gd name="T95" fmla="*/ 249 h 436"/>
                <a:gd name="T96" fmla="*/ 79 w 498"/>
                <a:gd name="T97" fmla="*/ 295 h 436"/>
                <a:gd name="T98" fmla="*/ 65 w 498"/>
                <a:gd name="T99" fmla="*/ 275 h 436"/>
                <a:gd name="T100" fmla="*/ 47 w 498"/>
                <a:gd name="T101" fmla="*/ 289 h 436"/>
                <a:gd name="T102" fmla="*/ 23 w 498"/>
                <a:gd name="T103" fmla="*/ 286 h 436"/>
                <a:gd name="T104" fmla="*/ 3 w 498"/>
                <a:gd name="T105" fmla="*/ 249 h 436"/>
                <a:gd name="T106" fmla="*/ 20 w 498"/>
                <a:gd name="T107" fmla="*/ 176 h 436"/>
                <a:gd name="T108" fmla="*/ 38 w 498"/>
                <a:gd name="T109" fmla="*/ 123 h 436"/>
                <a:gd name="T110" fmla="*/ 39 w 498"/>
                <a:gd name="T111" fmla="*/ 102 h 436"/>
                <a:gd name="T112" fmla="*/ 42 w 498"/>
                <a:gd name="T113" fmla="*/ 77 h 436"/>
                <a:gd name="T114" fmla="*/ 64 w 498"/>
                <a:gd name="T115" fmla="*/ 73 h 436"/>
                <a:gd name="T116" fmla="*/ 93 w 498"/>
                <a:gd name="T117" fmla="*/ 49 h 436"/>
                <a:gd name="T118" fmla="*/ 122 w 498"/>
                <a:gd name="T119" fmla="*/ 36 h 436"/>
                <a:gd name="T120" fmla="*/ 133 w 498"/>
                <a:gd name="T121" fmla="*/ 37 h 436"/>
                <a:gd name="T122" fmla="*/ 163 w 498"/>
                <a:gd name="T123" fmla="*/ 3 h 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8" h="436">
                  <a:moveTo>
                    <a:pt x="268" y="164"/>
                  </a:moveTo>
                  <a:lnTo>
                    <a:pt x="271" y="165"/>
                  </a:lnTo>
                  <a:lnTo>
                    <a:pt x="273" y="166"/>
                  </a:lnTo>
                  <a:lnTo>
                    <a:pt x="273" y="168"/>
                  </a:lnTo>
                  <a:lnTo>
                    <a:pt x="274" y="169"/>
                  </a:lnTo>
                  <a:lnTo>
                    <a:pt x="274" y="170"/>
                  </a:lnTo>
                  <a:lnTo>
                    <a:pt x="273" y="171"/>
                  </a:lnTo>
                  <a:lnTo>
                    <a:pt x="273" y="172"/>
                  </a:lnTo>
                  <a:lnTo>
                    <a:pt x="274" y="172"/>
                  </a:lnTo>
                  <a:lnTo>
                    <a:pt x="275" y="172"/>
                  </a:lnTo>
                  <a:lnTo>
                    <a:pt x="275" y="171"/>
                  </a:lnTo>
                  <a:lnTo>
                    <a:pt x="275" y="170"/>
                  </a:lnTo>
                  <a:lnTo>
                    <a:pt x="276" y="171"/>
                  </a:lnTo>
                  <a:lnTo>
                    <a:pt x="276" y="172"/>
                  </a:lnTo>
                  <a:lnTo>
                    <a:pt x="276" y="178"/>
                  </a:lnTo>
                  <a:lnTo>
                    <a:pt x="276" y="179"/>
                  </a:lnTo>
                  <a:lnTo>
                    <a:pt x="276" y="180"/>
                  </a:lnTo>
                  <a:lnTo>
                    <a:pt x="279" y="182"/>
                  </a:lnTo>
                  <a:lnTo>
                    <a:pt x="279" y="183"/>
                  </a:lnTo>
                  <a:lnTo>
                    <a:pt x="283" y="185"/>
                  </a:lnTo>
                  <a:lnTo>
                    <a:pt x="284" y="182"/>
                  </a:lnTo>
                  <a:lnTo>
                    <a:pt x="285" y="182"/>
                  </a:lnTo>
                  <a:lnTo>
                    <a:pt x="285" y="181"/>
                  </a:lnTo>
                  <a:lnTo>
                    <a:pt x="284" y="181"/>
                  </a:lnTo>
                  <a:lnTo>
                    <a:pt x="283" y="181"/>
                  </a:lnTo>
                  <a:lnTo>
                    <a:pt x="282" y="180"/>
                  </a:lnTo>
                  <a:lnTo>
                    <a:pt x="283" y="179"/>
                  </a:lnTo>
                  <a:lnTo>
                    <a:pt x="284" y="179"/>
                  </a:lnTo>
                  <a:lnTo>
                    <a:pt x="287" y="179"/>
                  </a:lnTo>
                  <a:lnTo>
                    <a:pt x="288" y="179"/>
                  </a:lnTo>
                  <a:lnTo>
                    <a:pt x="289" y="179"/>
                  </a:lnTo>
                  <a:lnTo>
                    <a:pt x="290" y="179"/>
                  </a:lnTo>
                  <a:lnTo>
                    <a:pt x="290" y="180"/>
                  </a:lnTo>
                  <a:lnTo>
                    <a:pt x="291" y="181"/>
                  </a:lnTo>
                  <a:lnTo>
                    <a:pt x="291" y="182"/>
                  </a:lnTo>
                  <a:lnTo>
                    <a:pt x="292" y="182"/>
                  </a:lnTo>
                  <a:lnTo>
                    <a:pt x="294" y="183"/>
                  </a:lnTo>
                  <a:lnTo>
                    <a:pt x="296" y="183"/>
                  </a:lnTo>
                  <a:lnTo>
                    <a:pt x="297" y="183"/>
                  </a:lnTo>
                  <a:lnTo>
                    <a:pt x="297" y="187"/>
                  </a:lnTo>
                  <a:lnTo>
                    <a:pt x="297" y="188"/>
                  </a:lnTo>
                  <a:lnTo>
                    <a:pt x="296" y="189"/>
                  </a:lnTo>
                  <a:lnTo>
                    <a:pt x="294" y="188"/>
                  </a:lnTo>
                  <a:lnTo>
                    <a:pt x="293" y="188"/>
                  </a:lnTo>
                  <a:lnTo>
                    <a:pt x="292" y="188"/>
                  </a:lnTo>
                  <a:lnTo>
                    <a:pt x="289" y="188"/>
                  </a:lnTo>
                  <a:lnTo>
                    <a:pt x="288" y="189"/>
                  </a:lnTo>
                  <a:lnTo>
                    <a:pt x="287" y="188"/>
                  </a:lnTo>
                  <a:lnTo>
                    <a:pt x="283" y="187"/>
                  </a:lnTo>
                  <a:lnTo>
                    <a:pt x="282" y="187"/>
                  </a:lnTo>
                  <a:lnTo>
                    <a:pt x="277" y="187"/>
                  </a:lnTo>
                  <a:lnTo>
                    <a:pt x="276" y="187"/>
                  </a:lnTo>
                  <a:lnTo>
                    <a:pt x="276" y="186"/>
                  </a:lnTo>
                  <a:lnTo>
                    <a:pt x="275" y="186"/>
                  </a:lnTo>
                  <a:lnTo>
                    <a:pt x="275" y="187"/>
                  </a:lnTo>
                  <a:lnTo>
                    <a:pt x="274" y="187"/>
                  </a:lnTo>
                  <a:lnTo>
                    <a:pt x="273" y="188"/>
                  </a:lnTo>
                  <a:lnTo>
                    <a:pt x="271" y="187"/>
                  </a:lnTo>
                  <a:lnTo>
                    <a:pt x="267" y="186"/>
                  </a:lnTo>
                  <a:lnTo>
                    <a:pt x="266" y="186"/>
                  </a:lnTo>
                  <a:lnTo>
                    <a:pt x="265" y="186"/>
                  </a:lnTo>
                  <a:lnTo>
                    <a:pt x="264" y="186"/>
                  </a:lnTo>
                  <a:lnTo>
                    <a:pt x="264" y="185"/>
                  </a:lnTo>
                  <a:lnTo>
                    <a:pt x="262" y="179"/>
                  </a:lnTo>
                  <a:lnTo>
                    <a:pt x="263" y="179"/>
                  </a:lnTo>
                  <a:lnTo>
                    <a:pt x="263" y="180"/>
                  </a:lnTo>
                  <a:lnTo>
                    <a:pt x="264" y="180"/>
                  </a:lnTo>
                  <a:lnTo>
                    <a:pt x="264" y="181"/>
                  </a:lnTo>
                  <a:lnTo>
                    <a:pt x="264" y="182"/>
                  </a:lnTo>
                  <a:lnTo>
                    <a:pt x="265" y="182"/>
                  </a:lnTo>
                  <a:lnTo>
                    <a:pt x="265" y="181"/>
                  </a:lnTo>
                  <a:lnTo>
                    <a:pt x="266" y="182"/>
                  </a:lnTo>
                  <a:lnTo>
                    <a:pt x="267" y="182"/>
                  </a:lnTo>
                  <a:lnTo>
                    <a:pt x="268" y="183"/>
                  </a:lnTo>
                  <a:lnTo>
                    <a:pt x="270" y="182"/>
                  </a:lnTo>
                  <a:lnTo>
                    <a:pt x="272" y="182"/>
                  </a:lnTo>
                  <a:lnTo>
                    <a:pt x="271" y="179"/>
                  </a:lnTo>
                  <a:lnTo>
                    <a:pt x="270" y="178"/>
                  </a:lnTo>
                  <a:lnTo>
                    <a:pt x="267" y="176"/>
                  </a:lnTo>
                  <a:lnTo>
                    <a:pt x="264" y="176"/>
                  </a:lnTo>
                  <a:lnTo>
                    <a:pt x="262" y="176"/>
                  </a:lnTo>
                  <a:lnTo>
                    <a:pt x="261" y="176"/>
                  </a:lnTo>
                  <a:lnTo>
                    <a:pt x="261" y="174"/>
                  </a:lnTo>
                  <a:lnTo>
                    <a:pt x="261" y="173"/>
                  </a:lnTo>
                  <a:lnTo>
                    <a:pt x="262" y="172"/>
                  </a:lnTo>
                  <a:lnTo>
                    <a:pt x="263" y="172"/>
                  </a:lnTo>
                  <a:lnTo>
                    <a:pt x="264" y="173"/>
                  </a:lnTo>
                  <a:lnTo>
                    <a:pt x="265" y="173"/>
                  </a:lnTo>
                  <a:lnTo>
                    <a:pt x="266" y="173"/>
                  </a:lnTo>
                  <a:lnTo>
                    <a:pt x="265" y="171"/>
                  </a:lnTo>
                  <a:lnTo>
                    <a:pt x="264" y="170"/>
                  </a:lnTo>
                  <a:lnTo>
                    <a:pt x="266" y="169"/>
                  </a:lnTo>
                  <a:lnTo>
                    <a:pt x="267" y="169"/>
                  </a:lnTo>
                  <a:lnTo>
                    <a:pt x="268" y="169"/>
                  </a:lnTo>
                  <a:lnTo>
                    <a:pt x="268" y="168"/>
                  </a:lnTo>
                  <a:lnTo>
                    <a:pt x="268" y="166"/>
                  </a:lnTo>
                  <a:lnTo>
                    <a:pt x="267" y="165"/>
                  </a:lnTo>
                  <a:lnTo>
                    <a:pt x="264" y="165"/>
                  </a:lnTo>
                  <a:lnTo>
                    <a:pt x="263" y="164"/>
                  </a:lnTo>
                  <a:lnTo>
                    <a:pt x="265" y="164"/>
                  </a:lnTo>
                  <a:lnTo>
                    <a:pt x="268" y="164"/>
                  </a:lnTo>
                  <a:close/>
                  <a:moveTo>
                    <a:pt x="275" y="156"/>
                  </a:moveTo>
                  <a:lnTo>
                    <a:pt x="273" y="157"/>
                  </a:lnTo>
                  <a:lnTo>
                    <a:pt x="271" y="156"/>
                  </a:lnTo>
                  <a:lnTo>
                    <a:pt x="270" y="155"/>
                  </a:lnTo>
                  <a:lnTo>
                    <a:pt x="266" y="155"/>
                  </a:lnTo>
                  <a:lnTo>
                    <a:pt x="265" y="154"/>
                  </a:lnTo>
                  <a:lnTo>
                    <a:pt x="265" y="153"/>
                  </a:lnTo>
                  <a:lnTo>
                    <a:pt x="266" y="152"/>
                  </a:lnTo>
                  <a:lnTo>
                    <a:pt x="267" y="152"/>
                  </a:lnTo>
                  <a:lnTo>
                    <a:pt x="270" y="151"/>
                  </a:lnTo>
                  <a:lnTo>
                    <a:pt x="270" y="149"/>
                  </a:lnTo>
                  <a:lnTo>
                    <a:pt x="270" y="148"/>
                  </a:lnTo>
                  <a:lnTo>
                    <a:pt x="270" y="147"/>
                  </a:lnTo>
                  <a:lnTo>
                    <a:pt x="272" y="148"/>
                  </a:lnTo>
                  <a:lnTo>
                    <a:pt x="272" y="149"/>
                  </a:lnTo>
                  <a:lnTo>
                    <a:pt x="273" y="149"/>
                  </a:lnTo>
                  <a:lnTo>
                    <a:pt x="274" y="149"/>
                  </a:lnTo>
                  <a:lnTo>
                    <a:pt x="275" y="151"/>
                  </a:lnTo>
                  <a:lnTo>
                    <a:pt x="274" y="152"/>
                  </a:lnTo>
                  <a:lnTo>
                    <a:pt x="273" y="152"/>
                  </a:lnTo>
                  <a:lnTo>
                    <a:pt x="272" y="153"/>
                  </a:lnTo>
                  <a:lnTo>
                    <a:pt x="272" y="154"/>
                  </a:lnTo>
                  <a:lnTo>
                    <a:pt x="273" y="155"/>
                  </a:lnTo>
                  <a:lnTo>
                    <a:pt x="274" y="155"/>
                  </a:lnTo>
                  <a:lnTo>
                    <a:pt x="274" y="156"/>
                  </a:lnTo>
                  <a:lnTo>
                    <a:pt x="275" y="156"/>
                  </a:lnTo>
                  <a:close/>
                  <a:moveTo>
                    <a:pt x="176" y="26"/>
                  </a:moveTo>
                  <a:lnTo>
                    <a:pt x="181" y="38"/>
                  </a:lnTo>
                  <a:lnTo>
                    <a:pt x="187" y="47"/>
                  </a:lnTo>
                  <a:lnTo>
                    <a:pt x="188" y="53"/>
                  </a:lnTo>
                  <a:lnTo>
                    <a:pt x="189" y="55"/>
                  </a:lnTo>
                  <a:lnTo>
                    <a:pt x="188" y="57"/>
                  </a:lnTo>
                  <a:lnTo>
                    <a:pt x="189" y="60"/>
                  </a:lnTo>
                  <a:lnTo>
                    <a:pt x="192" y="62"/>
                  </a:lnTo>
                  <a:lnTo>
                    <a:pt x="193" y="64"/>
                  </a:lnTo>
                  <a:lnTo>
                    <a:pt x="193" y="68"/>
                  </a:lnTo>
                  <a:lnTo>
                    <a:pt x="194" y="70"/>
                  </a:lnTo>
                  <a:lnTo>
                    <a:pt x="196" y="76"/>
                  </a:lnTo>
                  <a:lnTo>
                    <a:pt x="196" y="77"/>
                  </a:lnTo>
                  <a:lnTo>
                    <a:pt x="196" y="80"/>
                  </a:lnTo>
                  <a:lnTo>
                    <a:pt x="197" y="81"/>
                  </a:lnTo>
                  <a:lnTo>
                    <a:pt x="198" y="84"/>
                  </a:lnTo>
                  <a:lnTo>
                    <a:pt x="198" y="87"/>
                  </a:lnTo>
                  <a:lnTo>
                    <a:pt x="199" y="88"/>
                  </a:lnTo>
                  <a:lnTo>
                    <a:pt x="202" y="94"/>
                  </a:lnTo>
                  <a:lnTo>
                    <a:pt x="203" y="99"/>
                  </a:lnTo>
                  <a:lnTo>
                    <a:pt x="202" y="99"/>
                  </a:lnTo>
                  <a:lnTo>
                    <a:pt x="204" y="103"/>
                  </a:lnTo>
                  <a:lnTo>
                    <a:pt x="204" y="104"/>
                  </a:lnTo>
                  <a:lnTo>
                    <a:pt x="204" y="106"/>
                  </a:lnTo>
                  <a:lnTo>
                    <a:pt x="203" y="109"/>
                  </a:lnTo>
                  <a:lnTo>
                    <a:pt x="204" y="112"/>
                  </a:lnTo>
                  <a:lnTo>
                    <a:pt x="204" y="114"/>
                  </a:lnTo>
                  <a:lnTo>
                    <a:pt x="203" y="113"/>
                  </a:lnTo>
                  <a:lnTo>
                    <a:pt x="203" y="114"/>
                  </a:lnTo>
                  <a:lnTo>
                    <a:pt x="204" y="114"/>
                  </a:lnTo>
                  <a:lnTo>
                    <a:pt x="205" y="114"/>
                  </a:lnTo>
                  <a:lnTo>
                    <a:pt x="205" y="115"/>
                  </a:lnTo>
                  <a:lnTo>
                    <a:pt x="205" y="118"/>
                  </a:lnTo>
                  <a:lnTo>
                    <a:pt x="205" y="119"/>
                  </a:lnTo>
                  <a:lnTo>
                    <a:pt x="205" y="120"/>
                  </a:lnTo>
                  <a:lnTo>
                    <a:pt x="206" y="120"/>
                  </a:lnTo>
                  <a:lnTo>
                    <a:pt x="206" y="121"/>
                  </a:lnTo>
                  <a:lnTo>
                    <a:pt x="206" y="124"/>
                  </a:lnTo>
                  <a:lnTo>
                    <a:pt x="206" y="126"/>
                  </a:lnTo>
                  <a:lnTo>
                    <a:pt x="206" y="127"/>
                  </a:lnTo>
                  <a:lnTo>
                    <a:pt x="207" y="128"/>
                  </a:lnTo>
                  <a:lnTo>
                    <a:pt x="207" y="129"/>
                  </a:lnTo>
                  <a:lnTo>
                    <a:pt x="206" y="131"/>
                  </a:lnTo>
                  <a:lnTo>
                    <a:pt x="206" y="132"/>
                  </a:lnTo>
                  <a:lnTo>
                    <a:pt x="208" y="143"/>
                  </a:lnTo>
                  <a:lnTo>
                    <a:pt x="210" y="146"/>
                  </a:lnTo>
                  <a:lnTo>
                    <a:pt x="210" y="147"/>
                  </a:lnTo>
                  <a:lnTo>
                    <a:pt x="211" y="151"/>
                  </a:lnTo>
                  <a:lnTo>
                    <a:pt x="214" y="161"/>
                  </a:lnTo>
                  <a:lnTo>
                    <a:pt x="215" y="164"/>
                  </a:lnTo>
                  <a:lnTo>
                    <a:pt x="220" y="166"/>
                  </a:lnTo>
                  <a:lnTo>
                    <a:pt x="220" y="168"/>
                  </a:lnTo>
                  <a:lnTo>
                    <a:pt x="221" y="169"/>
                  </a:lnTo>
                  <a:lnTo>
                    <a:pt x="223" y="170"/>
                  </a:lnTo>
                  <a:lnTo>
                    <a:pt x="224" y="170"/>
                  </a:lnTo>
                  <a:lnTo>
                    <a:pt x="224" y="171"/>
                  </a:lnTo>
                  <a:lnTo>
                    <a:pt x="224" y="172"/>
                  </a:lnTo>
                  <a:lnTo>
                    <a:pt x="223" y="173"/>
                  </a:lnTo>
                  <a:lnTo>
                    <a:pt x="223" y="174"/>
                  </a:lnTo>
                  <a:lnTo>
                    <a:pt x="224" y="176"/>
                  </a:lnTo>
                  <a:lnTo>
                    <a:pt x="224" y="177"/>
                  </a:lnTo>
                  <a:lnTo>
                    <a:pt x="225" y="178"/>
                  </a:lnTo>
                  <a:lnTo>
                    <a:pt x="225" y="180"/>
                  </a:lnTo>
                  <a:lnTo>
                    <a:pt x="228" y="182"/>
                  </a:lnTo>
                  <a:lnTo>
                    <a:pt x="227" y="182"/>
                  </a:lnTo>
                  <a:lnTo>
                    <a:pt x="225" y="182"/>
                  </a:lnTo>
                  <a:lnTo>
                    <a:pt x="225" y="183"/>
                  </a:lnTo>
                  <a:lnTo>
                    <a:pt x="225" y="185"/>
                  </a:lnTo>
                  <a:lnTo>
                    <a:pt x="227" y="183"/>
                  </a:lnTo>
                  <a:lnTo>
                    <a:pt x="228" y="183"/>
                  </a:lnTo>
                  <a:lnTo>
                    <a:pt x="228" y="186"/>
                  </a:lnTo>
                  <a:lnTo>
                    <a:pt x="227" y="186"/>
                  </a:lnTo>
                  <a:lnTo>
                    <a:pt x="224" y="187"/>
                  </a:lnTo>
                  <a:lnTo>
                    <a:pt x="225" y="189"/>
                  </a:lnTo>
                  <a:lnTo>
                    <a:pt x="225" y="191"/>
                  </a:lnTo>
                  <a:lnTo>
                    <a:pt x="225" y="193"/>
                  </a:lnTo>
                  <a:lnTo>
                    <a:pt x="227" y="193"/>
                  </a:lnTo>
                  <a:lnTo>
                    <a:pt x="229" y="193"/>
                  </a:lnTo>
                  <a:lnTo>
                    <a:pt x="230" y="193"/>
                  </a:lnTo>
                  <a:lnTo>
                    <a:pt x="231" y="193"/>
                  </a:lnTo>
                  <a:lnTo>
                    <a:pt x="231" y="191"/>
                  </a:lnTo>
                  <a:lnTo>
                    <a:pt x="233" y="191"/>
                  </a:lnTo>
                  <a:lnTo>
                    <a:pt x="234" y="191"/>
                  </a:lnTo>
                  <a:lnTo>
                    <a:pt x="236" y="191"/>
                  </a:lnTo>
                  <a:lnTo>
                    <a:pt x="237" y="195"/>
                  </a:lnTo>
                  <a:lnTo>
                    <a:pt x="241" y="207"/>
                  </a:lnTo>
                  <a:lnTo>
                    <a:pt x="242" y="207"/>
                  </a:lnTo>
                  <a:lnTo>
                    <a:pt x="244" y="208"/>
                  </a:lnTo>
                  <a:lnTo>
                    <a:pt x="244" y="210"/>
                  </a:lnTo>
                  <a:lnTo>
                    <a:pt x="244" y="211"/>
                  </a:lnTo>
                  <a:lnTo>
                    <a:pt x="245" y="212"/>
                  </a:lnTo>
                  <a:lnTo>
                    <a:pt x="245" y="213"/>
                  </a:lnTo>
                  <a:lnTo>
                    <a:pt x="245" y="216"/>
                  </a:lnTo>
                  <a:lnTo>
                    <a:pt x="244" y="223"/>
                  </a:lnTo>
                  <a:lnTo>
                    <a:pt x="244" y="224"/>
                  </a:lnTo>
                  <a:lnTo>
                    <a:pt x="245" y="224"/>
                  </a:lnTo>
                  <a:lnTo>
                    <a:pt x="245" y="226"/>
                  </a:lnTo>
                  <a:lnTo>
                    <a:pt x="246" y="227"/>
                  </a:lnTo>
                  <a:lnTo>
                    <a:pt x="247" y="227"/>
                  </a:lnTo>
                  <a:lnTo>
                    <a:pt x="248" y="226"/>
                  </a:lnTo>
                  <a:lnTo>
                    <a:pt x="248" y="228"/>
                  </a:lnTo>
                  <a:lnTo>
                    <a:pt x="249" y="228"/>
                  </a:lnTo>
                  <a:lnTo>
                    <a:pt x="250" y="228"/>
                  </a:lnTo>
                  <a:lnTo>
                    <a:pt x="253" y="227"/>
                  </a:lnTo>
                  <a:lnTo>
                    <a:pt x="253" y="226"/>
                  </a:lnTo>
                  <a:lnTo>
                    <a:pt x="254" y="224"/>
                  </a:lnTo>
                  <a:lnTo>
                    <a:pt x="253" y="224"/>
                  </a:lnTo>
                  <a:lnTo>
                    <a:pt x="253" y="223"/>
                  </a:lnTo>
                  <a:lnTo>
                    <a:pt x="254" y="222"/>
                  </a:lnTo>
                  <a:lnTo>
                    <a:pt x="255" y="220"/>
                  </a:lnTo>
                  <a:lnTo>
                    <a:pt x="256" y="219"/>
                  </a:lnTo>
                  <a:lnTo>
                    <a:pt x="254" y="215"/>
                  </a:lnTo>
                  <a:lnTo>
                    <a:pt x="254" y="212"/>
                  </a:lnTo>
                  <a:lnTo>
                    <a:pt x="253" y="211"/>
                  </a:lnTo>
                  <a:lnTo>
                    <a:pt x="251" y="211"/>
                  </a:lnTo>
                  <a:lnTo>
                    <a:pt x="251" y="213"/>
                  </a:lnTo>
                  <a:lnTo>
                    <a:pt x="250" y="213"/>
                  </a:lnTo>
                  <a:lnTo>
                    <a:pt x="250" y="212"/>
                  </a:lnTo>
                  <a:lnTo>
                    <a:pt x="249" y="210"/>
                  </a:lnTo>
                  <a:lnTo>
                    <a:pt x="250" y="206"/>
                  </a:lnTo>
                  <a:lnTo>
                    <a:pt x="250" y="205"/>
                  </a:lnTo>
                  <a:lnTo>
                    <a:pt x="249" y="204"/>
                  </a:lnTo>
                  <a:lnTo>
                    <a:pt x="249" y="203"/>
                  </a:lnTo>
                  <a:lnTo>
                    <a:pt x="249" y="202"/>
                  </a:lnTo>
                  <a:lnTo>
                    <a:pt x="250" y="202"/>
                  </a:lnTo>
                  <a:lnTo>
                    <a:pt x="250" y="201"/>
                  </a:lnTo>
                  <a:lnTo>
                    <a:pt x="251" y="198"/>
                  </a:lnTo>
                  <a:lnTo>
                    <a:pt x="251" y="197"/>
                  </a:lnTo>
                  <a:lnTo>
                    <a:pt x="253" y="198"/>
                  </a:lnTo>
                  <a:lnTo>
                    <a:pt x="254" y="198"/>
                  </a:lnTo>
                  <a:lnTo>
                    <a:pt x="254" y="196"/>
                  </a:lnTo>
                  <a:lnTo>
                    <a:pt x="255" y="196"/>
                  </a:lnTo>
                  <a:lnTo>
                    <a:pt x="255" y="197"/>
                  </a:lnTo>
                  <a:lnTo>
                    <a:pt x="256" y="195"/>
                  </a:lnTo>
                  <a:lnTo>
                    <a:pt x="257" y="194"/>
                  </a:lnTo>
                  <a:lnTo>
                    <a:pt x="258" y="196"/>
                  </a:lnTo>
                  <a:lnTo>
                    <a:pt x="259" y="197"/>
                  </a:lnTo>
                  <a:lnTo>
                    <a:pt x="266" y="204"/>
                  </a:lnTo>
                  <a:lnTo>
                    <a:pt x="267" y="204"/>
                  </a:lnTo>
                  <a:lnTo>
                    <a:pt x="270" y="205"/>
                  </a:lnTo>
                  <a:lnTo>
                    <a:pt x="271" y="205"/>
                  </a:lnTo>
                  <a:lnTo>
                    <a:pt x="272" y="206"/>
                  </a:lnTo>
                  <a:lnTo>
                    <a:pt x="272" y="207"/>
                  </a:lnTo>
                  <a:lnTo>
                    <a:pt x="272" y="208"/>
                  </a:lnTo>
                  <a:lnTo>
                    <a:pt x="272" y="210"/>
                  </a:lnTo>
                  <a:lnTo>
                    <a:pt x="271" y="211"/>
                  </a:lnTo>
                  <a:lnTo>
                    <a:pt x="270" y="211"/>
                  </a:lnTo>
                  <a:lnTo>
                    <a:pt x="270" y="212"/>
                  </a:lnTo>
                  <a:lnTo>
                    <a:pt x="268" y="214"/>
                  </a:lnTo>
                  <a:lnTo>
                    <a:pt x="270" y="214"/>
                  </a:lnTo>
                  <a:lnTo>
                    <a:pt x="270" y="215"/>
                  </a:lnTo>
                  <a:lnTo>
                    <a:pt x="271" y="216"/>
                  </a:lnTo>
                  <a:lnTo>
                    <a:pt x="270" y="216"/>
                  </a:lnTo>
                  <a:lnTo>
                    <a:pt x="270" y="218"/>
                  </a:lnTo>
                  <a:lnTo>
                    <a:pt x="270" y="219"/>
                  </a:lnTo>
                  <a:lnTo>
                    <a:pt x="272" y="220"/>
                  </a:lnTo>
                  <a:lnTo>
                    <a:pt x="273" y="221"/>
                  </a:lnTo>
                  <a:lnTo>
                    <a:pt x="273" y="223"/>
                  </a:lnTo>
                  <a:lnTo>
                    <a:pt x="274" y="224"/>
                  </a:lnTo>
                  <a:lnTo>
                    <a:pt x="274" y="226"/>
                  </a:lnTo>
                  <a:lnTo>
                    <a:pt x="273" y="227"/>
                  </a:lnTo>
                  <a:lnTo>
                    <a:pt x="274" y="228"/>
                  </a:lnTo>
                  <a:lnTo>
                    <a:pt x="275" y="228"/>
                  </a:lnTo>
                  <a:lnTo>
                    <a:pt x="276" y="229"/>
                  </a:lnTo>
                  <a:lnTo>
                    <a:pt x="277" y="230"/>
                  </a:lnTo>
                  <a:lnTo>
                    <a:pt x="277" y="231"/>
                  </a:lnTo>
                  <a:lnTo>
                    <a:pt x="277" y="232"/>
                  </a:lnTo>
                  <a:lnTo>
                    <a:pt x="277" y="233"/>
                  </a:lnTo>
                  <a:lnTo>
                    <a:pt x="279" y="235"/>
                  </a:lnTo>
                  <a:lnTo>
                    <a:pt x="280" y="236"/>
                  </a:lnTo>
                  <a:lnTo>
                    <a:pt x="285" y="237"/>
                  </a:lnTo>
                  <a:lnTo>
                    <a:pt x="287" y="238"/>
                  </a:lnTo>
                  <a:lnTo>
                    <a:pt x="288" y="240"/>
                  </a:lnTo>
                  <a:lnTo>
                    <a:pt x="289" y="239"/>
                  </a:lnTo>
                  <a:lnTo>
                    <a:pt x="290" y="238"/>
                  </a:lnTo>
                  <a:lnTo>
                    <a:pt x="292" y="237"/>
                  </a:lnTo>
                  <a:lnTo>
                    <a:pt x="293" y="236"/>
                  </a:lnTo>
                  <a:lnTo>
                    <a:pt x="294" y="235"/>
                  </a:lnTo>
                  <a:lnTo>
                    <a:pt x="296" y="232"/>
                  </a:lnTo>
                  <a:lnTo>
                    <a:pt x="296" y="235"/>
                  </a:lnTo>
                  <a:lnTo>
                    <a:pt x="296" y="236"/>
                  </a:lnTo>
                  <a:lnTo>
                    <a:pt x="297" y="236"/>
                  </a:lnTo>
                  <a:lnTo>
                    <a:pt x="298" y="235"/>
                  </a:lnTo>
                  <a:lnTo>
                    <a:pt x="298" y="233"/>
                  </a:lnTo>
                  <a:lnTo>
                    <a:pt x="299" y="232"/>
                  </a:lnTo>
                  <a:lnTo>
                    <a:pt x="300" y="232"/>
                  </a:lnTo>
                  <a:lnTo>
                    <a:pt x="301" y="233"/>
                  </a:lnTo>
                  <a:lnTo>
                    <a:pt x="300" y="233"/>
                  </a:lnTo>
                  <a:lnTo>
                    <a:pt x="300" y="235"/>
                  </a:lnTo>
                  <a:lnTo>
                    <a:pt x="301" y="235"/>
                  </a:lnTo>
                  <a:lnTo>
                    <a:pt x="302" y="235"/>
                  </a:lnTo>
                  <a:lnTo>
                    <a:pt x="302" y="236"/>
                  </a:lnTo>
                  <a:lnTo>
                    <a:pt x="304" y="236"/>
                  </a:lnTo>
                  <a:lnTo>
                    <a:pt x="305" y="236"/>
                  </a:lnTo>
                  <a:lnTo>
                    <a:pt x="305" y="235"/>
                  </a:lnTo>
                  <a:lnTo>
                    <a:pt x="305" y="233"/>
                  </a:lnTo>
                  <a:lnTo>
                    <a:pt x="305" y="231"/>
                  </a:lnTo>
                  <a:lnTo>
                    <a:pt x="305" y="232"/>
                  </a:lnTo>
                  <a:lnTo>
                    <a:pt x="305" y="233"/>
                  </a:lnTo>
                  <a:lnTo>
                    <a:pt x="306" y="233"/>
                  </a:lnTo>
                  <a:lnTo>
                    <a:pt x="307" y="233"/>
                  </a:lnTo>
                  <a:lnTo>
                    <a:pt x="308" y="235"/>
                  </a:lnTo>
                  <a:lnTo>
                    <a:pt x="308" y="236"/>
                  </a:lnTo>
                  <a:lnTo>
                    <a:pt x="308" y="237"/>
                  </a:lnTo>
                  <a:lnTo>
                    <a:pt x="309" y="237"/>
                  </a:lnTo>
                  <a:lnTo>
                    <a:pt x="310" y="237"/>
                  </a:lnTo>
                  <a:lnTo>
                    <a:pt x="311" y="237"/>
                  </a:lnTo>
                  <a:lnTo>
                    <a:pt x="313" y="237"/>
                  </a:lnTo>
                  <a:lnTo>
                    <a:pt x="313" y="238"/>
                  </a:lnTo>
                  <a:lnTo>
                    <a:pt x="313" y="240"/>
                  </a:lnTo>
                  <a:lnTo>
                    <a:pt x="313" y="241"/>
                  </a:lnTo>
                  <a:lnTo>
                    <a:pt x="315" y="243"/>
                  </a:lnTo>
                  <a:lnTo>
                    <a:pt x="315" y="241"/>
                  </a:lnTo>
                  <a:lnTo>
                    <a:pt x="315" y="240"/>
                  </a:lnTo>
                  <a:lnTo>
                    <a:pt x="317" y="240"/>
                  </a:lnTo>
                  <a:lnTo>
                    <a:pt x="318" y="241"/>
                  </a:lnTo>
                  <a:lnTo>
                    <a:pt x="318" y="243"/>
                  </a:lnTo>
                  <a:lnTo>
                    <a:pt x="317" y="241"/>
                  </a:lnTo>
                  <a:lnTo>
                    <a:pt x="316" y="243"/>
                  </a:lnTo>
                  <a:lnTo>
                    <a:pt x="319" y="246"/>
                  </a:lnTo>
                  <a:lnTo>
                    <a:pt x="320" y="246"/>
                  </a:lnTo>
                  <a:lnTo>
                    <a:pt x="320" y="247"/>
                  </a:lnTo>
                  <a:lnTo>
                    <a:pt x="320" y="249"/>
                  </a:lnTo>
                  <a:lnTo>
                    <a:pt x="320" y="250"/>
                  </a:lnTo>
                  <a:lnTo>
                    <a:pt x="320" y="252"/>
                  </a:lnTo>
                  <a:lnTo>
                    <a:pt x="320" y="253"/>
                  </a:lnTo>
                  <a:lnTo>
                    <a:pt x="323" y="254"/>
                  </a:lnTo>
                  <a:lnTo>
                    <a:pt x="323" y="255"/>
                  </a:lnTo>
                  <a:lnTo>
                    <a:pt x="323" y="256"/>
                  </a:lnTo>
                  <a:lnTo>
                    <a:pt x="324" y="256"/>
                  </a:lnTo>
                  <a:lnTo>
                    <a:pt x="325" y="256"/>
                  </a:lnTo>
                  <a:lnTo>
                    <a:pt x="326" y="256"/>
                  </a:lnTo>
                  <a:lnTo>
                    <a:pt x="326" y="255"/>
                  </a:lnTo>
                  <a:lnTo>
                    <a:pt x="328" y="255"/>
                  </a:lnTo>
                  <a:lnTo>
                    <a:pt x="332" y="255"/>
                  </a:lnTo>
                  <a:lnTo>
                    <a:pt x="334" y="256"/>
                  </a:lnTo>
                  <a:lnTo>
                    <a:pt x="336" y="258"/>
                  </a:lnTo>
                  <a:lnTo>
                    <a:pt x="339" y="258"/>
                  </a:lnTo>
                  <a:lnTo>
                    <a:pt x="343" y="258"/>
                  </a:lnTo>
                  <a:lnTo>
                    <a:pt x="352" y="261"/>
                  </a:lnTo>
                  <a:lnTo>
                    <a:pt x="353" y="261"/>
                  </a:lnTo>
                  <a:lnTo>
                    <a:pt x="354" y="262"/>
                  </a:lnTo>
                  <a:lnTo>
                    <a:pt x="356" y="265"/>
                  </a:lnTo>
                  <a:lnTo>
                    <a:pt x="356" y="266"/>
                  </a:lnTo>
                  <a:lnTo>
                    <a:pt x="359" y="269"/>
                  </a:lnTo>
                  <a:lnTo>
                    <a:pt x="361" y="270"/>
                  </a:lnTo>
                  <a:lnTo>
                    <a:pt x="363" y="272"/>
                  </a:lnTo>
                  <a:lnTo>
                    <a:pt x="365" y="275"/>
                  </a:lnTo>
                  <a:lnTo>
                    <a:pt x="365" y="278"/>
                  </a:lnTo>
                  <a:lnTo>
                    <a:pt x="366" y="279"/>
                  </a:lnTo>
                  <a:lnTo>
                    <a:pt x="367" y="280"/>
                  </a:lnTo>
                  <a:lnTo>
                    <a:pt x="368" y="280"/>
                  </a:lnTo>
                  <a:lnTo>
                    <a:pt x="369" y="281"/>
                  </a:lnTo>
                  <a:lnTo>
                    <a:pt x="369" y="282"/>
                  </a:lnTo>
                  <a:lnTo>
                    <a:pt x="370" y="283"/>
                  </a:lnTo>
                  <a:lnTo>
                    <a:pt x="371" y="287"/>
                  </a:lnTo>
                  <a:lnTo>
                    <a:pt x="373" y="288"/>
                  </a:lnTo>
                  <a:lnTo>
                    <a:pt x="376" y="291"/>
                  </a:lnTo>
                  <a:lnTo>
                    <a:pt x="378" y="294"/>
                  </a:lnTo>
                  <a:lnTo>
                    <a:pt x="379" y="295"/>
                  </a:lnTo>
                  <a:lnTo>
                    <a:pt x="379" y="296"/>
                  </a:lnTo>
                  <a:lnTo>
                    <a:pt x="380" y="298"/>
                  </a:lnTo>
                  <a:lnTo>
                    <a:pt x="380" y="299"/>
                  </a:lnTo>
                  <a:lnTo>
                    <a:pt x="380" y="300"/>
                  </a:lnTo>
                  <a:lnTo>
                    <a:pt x="382" y="302"/>
                  </a:lnTo>
                  <a:lnTo>
                    <a:pt x="384" y="303"/>
                  </a:lnTo>
                  <a:lnTo>
                    <a:pt x="386" y="304"/>
                  </a:lnTo>
                  <a:lnTo>
                    <a:pt x="387" y="305"/>
                  </a:lnTo>
                  <a:lnTo>
                    <a:pt x="390" y="311"/>
                  </a:lnTo>
                  <a:lnTo>
                    <a:pt x="391" y="314"/>
                  </a:lnTo>
                  <a:lnTo>
                    <a:pt x="391" y="315"/>
                  </a:lnTo>
                  <a:lnTo>
                    <a:pt x="395" y="316"/>
                  </a:lnTo>
                  <a:lnTo>
                    <a:pt x="396" y="316"/>
                  </a:lnTo>
                  <a:lnTo>
                    <a:pt x="399" y="315"/>
                  </a:lnTo>
                  <a:lnTo>
                    <a:pt x="400" y="315"/>
                  </a:lnTo>
                  <a:lnTo>
                    <a:pt x="401" y="315"/>
                  </a:lnTo>
                  <a:lnTo>
                    <a:pt x="402" y="319"/>
                  </a:lnTo>
                  <a:lnTo>
                    <a:pt x="403" y="320"/>
                  </a:lnTo>
                  <a:lnTo>
                    <a:pt x="404" y="320"/>
                  </a:lnTo>
                  <a:lnTo>
                    <a:pt x="405" y="320"/>
                  </a:lnTo>
                  <a:lnTo>
                    <a:pt x="408" y="320"/>
                  </a:lnTo>
                  <a:lnTo>
                    <a:pt x="409" y="320"/>
                  </a:lnTo>
                  <a:lnTo>
                    <a:pt x="412" y="322"/>
                  </a:lnTo>
                  <a:lnTo>
                    <a:pt x="413" y="322"/>
                  </a:lnTo>
                  <a:lnTo>
                    <a:pt x="413" y="323"/>
                  </a:lnTo>
                  <a:lnTo>
                    <a:pt x="414" y="324"/>
                  </a:lnTo>
                  <a:lnTo>
                    <a:pt x="414" y="325"/>
                  </a:lnTo>
                  <a:lnTo>
                    <a:pt x="414" y="327"/>
                  </a:lnTo>
                  <a:lnTo>
                    <a:pt x="418" y="329"/>
                  </a:lnTo>
                  <a:lnTo>
                    <a:pt x="418" y="330"/>
                  </a:lnTo>
                  <a:lnTo>
                    <a:pt x="419" y="330"/>
                  </a:lnTo>
                  <a:lnTo>
                    <a:pt x="420" y="332"/>
                  </a:lnTo>
                  <a:lnTo>
                    <a:pt x="420" y="333"/>
                  </a:lnTo>
                  <a:lnTo>
                    <a:pt x="421" y="333"/>
                  </a:lnTo>
                  <a:lnTo>
                    <a:pt x="421" y="335"/>
                  </a:lnTo>
                  <a:lnTo>
                    <a:pt x="422" y="335"/>
                  </a:lnTo>
                  <a:lnTo>
                    <a:pt x="422" y="337"/>
                  </a:lnTo>
                  <a:lnTo>
                    <a:pt x="423" y="338"/>
                  </a:lnTo>
                  <a:lnTo>
                    <a:pt x="425" y="338"/>
                  </a:lnTo>
                  <a:lnTo>
                    <a:pt x="426" y="337"/>
                  </a:lnTo>
                  <a:lnTo>
                    <a:pt x="426" y="338"/>
                  </a:lnTo>
                  <a:lnTo>
                    <a:pt x="427" y="338"/>
                  </a:lnTo>
                  <a:lnTo>
                    <a:pt x="428" y="339"/>
                  </a:lnTo>
                  <a:lnTo>
                    <a:pt x="428" y="341"/>
                  </a:lnTo>
                  <a:lnTo>
                    <a:pt x="429" y="342"/>
                  </a:lnTo>
                  <a:lnTo>
                    <a:pt x="430" y="344"/>
                  </a:lnTo>
                  <a:lnTo>
                    <a:pt x="431" y="345"/>
                  </a:lnTo>
                  <a:lnTo>
                    <a:pt x="432" y="344"/>
                  </a:lnTo>
                  <a:lnTo>
                    <a:pt x="431" y="344"/>
                  </a:lnTo>
                  <a:lnTo>
                    <a:pt x="430" y="342"/>
                  </a:lnTo>
                  <a:lnTo>
                    <a:pt x="430" y="341"/>
                  </a:lnTo>
                  <a:lnTo>
                    <a:pt x="430" y="340"/>
                  </a:lnTo>
                  <a:lnTo>
                    <a:pt x="431" y="340"/>
                  </a:lnTo>
                  <a:lnTo>
                    <a:pt x="431" y="338"/>
                  </a:lnTo>
                  <a:lnTo>
                    <a:pt x="430" y="338"/>
                  </a:lnTo>
                  <a:lnTo>
                    <a:pt x="429" y="337"/>
                  </a:lnTo>
                  <a:lnTo>
                    <a:pt x="428" y="337"/>
                  </a:lnTo>
                  <a:lnTo>
                    <a:pt x="427" y="337"/>
                  </a:lnTo>
                  <a:lnTo>
                    <a:pt x="427" y="336"/>
                  </a:lnTo>
                  <a:lnTo>
                    <a:pt x="428" y="336"/>
                  </a:lnTo>
                  <a:lnTo>
                    <a:pt x="429" y="336"/>
                  </a:lnTo>
                  <a:lnTo>
                    <a:pt x="431" y="338"/>
                  </a:lnTo>
                  <a:lnTo>
                    <a:pt x="434" y="341"/>
                  </a:lnTo>
                  <a:lnTo>
                    <a:pt x="435" y="342"/>
                  </a:lnTo>
                  <a:lnTo>
                    <a:pt x="436" y="342"/>
                  </a:lnTo>
                  <a:lnTo>
                    <a:pt x="437" y="345"/>
                  </a:lnTo>
                  <a:lnTo>
                    <a:pt x="437" y="348"/>
                  </a:lnTo>
                  <a:lnTo>
                    <a:pt x="438" y="350"/>
                  </a:lnTo>
                  <a:lnTo>
                    <a:pt x="438" y="352"/>
                  </a:lnTo>
                  <a:lnTo>
                    <a:pt x="439" y="352"/>
                  </a:lnTo>
                  <a:lnTo>
                    <a:pt x="440" y="353"/>
                  </a:lnTo>
                  <a:lnTo>
                    <a:pt x="440" y="355"/>
                  </a:lnTo>
                  <a:lnTo>
                    <a:pt x="442" y="364"/>
                  </a:lnTo>
                  <a:lnTo>
                    <a:pt x="443" y="365"/>
                  </a:lnTo>
                  <a:lnTo>
                    <a:pt x="443" y="370"/>
                  </a:lnTo>
                  <a:lnTo>
                    <a:pt x="445" y="371"/>
                  </a:lnTo>
                  <a:lnTo>
                    <a:pt x="447" y="372"/>
                  </a:lnTo>
                  <a:lnTo>
                    <a:pt x="451" y="372"/>
                  </a:lnTo>
                  <a:lnTo>
                    <a:pt x="452" y="372"/>
                  </a:lnTo>
                  <a:lnTo>
                    <a:pt x="453" y="371"/>
                  </a:lnTo>
                  <a:lnTo>
                    <a:pt x="453" y="370"/>
                  </a:lnTo>
                  <a:lnTo>
                    <a:pt x="454" y="369"/>
                  </a:lnTo>
                  <a:lnTo>
                    <a:pt x="455" y="369"/>
                  </a:lnTo>
                  <a:lnTo>
                    <a:pt x="455" y="370"/>
                  </a:lnTo>
                  <a:lnTo>
                    <a:pt x="455" y="371"/>
                  </a:lnTo>
                  <a:lnTo>
                    <a:pt x="456" y="371"/>
                  </a:lnTo>
                  <a:lnTo>
                    <a:pt x="456" y="372"/>
                  </a:lnTo>
                  <a:lnTo>
                    <a:pt x="456" y="373"/>
                  </a:lnTo>
                  <a:lnTo>
                    <a:pt x="457" y="374"/>
                  </a:lnTo>
                  <a:lnTo>
                    <a:pt x="461" y="377"/>
                  </a:lnTo>
                  <a:lnTo>
                    <a:pt x="464" y="381"/>
                  </a:lnTo>
                  <a:lnTo>
                    <a:pt x="464" y="382"/>
                  </a:lnTo>
                  <a:lnTo>
                    <a:pt x="466" y="382"/>
                  </a:lnTo>
                  <a:lnTo>
                    <a:pt x="468" y="383"/>
                  </a:lnTo>
                  <a:lnTo>
                    <a:pt x="469" y="383"/>
                  </a:lnTo>
                  <a:lnTo>
                    <a:pt x="469" y="385"/>
                  </a:lnTo>
                  <a:lnTo>
                    <a:pt x="470" y="386"/>
                  </a:lnTo>
                  <a:lnTo>
                    <a:pt x="471" y="390"/>
                  </a:lnTo>
                  <a:lnTo>
                    <a:pt x="472" y="392"/>
                  </a:lnTo>
                  <a:lnTo>
                    <a:pt x="472" y="394"/>
                  </a:lnTo>
                  <a:lnTo>
                    <a:pt x="472" y="396"/>
                  </a:lnTo>
                  <a:lnTo>
                    <a:pt x="472" y="397"/>
                  </a:lnTo>
                  <a:lnTo>
                    <a:pt x="473" y="398"/>
                  </a:lnTo>
                  <a:lnTo>
                    <a:pt x="474" y="398"/>
                  </a:lnTo>
                  <a:lnTo>
                    <a:pt x="475" y="398"/>
                  </a:lnTo>
                  <a:lnTo>
                    <a:pt x="477" y="398"/>
                  </a:lnTo>
                  <a:lnTo>
                    <a:pt x="477" y="397"/>
                  </a:lnTo>
                  <a:lnTo>
                    <a:pt x="478" y="399"/>
                  </a:lnTo>
                  <a:lnTo>
                    <a:pt x="480" y="400"/>
                  </a:lnTo>
                  <a:lnTo>
                    <a:pt x="481" y="402"/>
                  </a:lnTo>
                  <a:lnTo>
                    <a:pt x="485" y="402"/>
                  </a:lnTo>
                  <a:lnTo>
                    <a:pt x="483" y="402"/>
                  </a:lnTo>
                  <a:lnTo>
                    <a:pt x="483" y="403"/>
                  </a:lnTo>
                  <a:lnTo>
                    <a:pt x="485" y="403"/>
                  </a:lnTo>
                  <a:lnTo>
                    <a:pt x="486" y="403"/>
                  </a:lnTo>
                  <a:lnTo>
                    <a:pt x="487" y="402"/>
                  </a:lnTo>
                  <a:lnTo>
                    <a:pt x="488" y="400"/>
                  </a:lnTo>
                  <a:lnTo>
                    <a:pt x="488" y="399"/>
                  </a:lnTo>
                  <a:lnTo>
                    <a:pt x="489" y="398"/>
                  </a:lnTo>
                  <a:lnTo>
                    <a:pt x="489" y="397"/>
                  </a:lnTo>
                  <a:lnTo>
                    <a:pt x="489" y="396"/>
                  </a:lnTo>
                  <a:lnTo>
                    <a:pt x="489" y="395"/>
                  </a:lnTo>
                  <a:lnTo>
                    <a:pt x="491" y="396"/>
                  </a:lnTo>
                  <a:lnTo>
                    <a:pt x="492" y="397"/>
                  </a:lnTo>
                  <a:lnTo>
                    <a:pt x="492" y="398"/>
                  </a:lnTo>
                  <a:lnTo>
                    <a:pt x="494" y="399"/>
                  </a:lnTo>
                  <a:lnTo>
                    <a:pt x="495" y="400"/>
                  </a:lnTo>
                  <a:lnTo>
                    <a:pt x="496" y="400"/>
                  </a:lnTo>
                  <a:lnTo>
                    <a:pt x="496" y="402"/>
                  </a:lnTo>
                  <a:lnTo>
                    <a:pt x="496" y="404"/>
                  </a:lnTo>
                  <a:lnTo>
                    <a:pt x="497" y="405"/>
                  </a:lnTo>
                  <a:lnTo>
                    <a:pt x="498" y="408"/>
                  </a:lnTo>
                  <a:lnTo>
                    <a:pt x="498" y="410"/>
                  </a:lnTo>
                  <a:lnTo>
                    <a:pt x="482" y="416"/>
                  </a:lnTo>
                  <a:lnTo>
                    <a:pt x="481" y="416"/>
                  </a:lnTo>
                  <a:lnTo>
                    <a:pt x="480" y="415"/>
                  </a:lnTo>
                  <a:lnTo>
                    <a:pt x="479" y="416"/>
                  </a:lnTo>
                  <a:lnTo>
                    <a:pt x="477" y="421"/>
                  </a:lnTo>
                  <a:lnTo>
                    <a:pt x="473" y="424"/>
                  </a:lnTo>
                  <a:lnTo>
                    <a:pt x="473" y="427"/>
                  </a:lnTo>
                  <a:lnTo>
                    <a:pt x="474" y="429"/>
                  </a:lnTo>
                  <a:lnTo>
                    <a:pt x="474" y="431"/>
                  </a:lnTo>
                  <a:lnTo>
                    <a:pt x="473" y="431"/>
                  </a:lnTo>
                  <a:lnTo>
                    <a:pt x="471" y="431"/>
                  </a:lnTo>
                  <a:lnTo>
                    <a:pt x="470" y="432"/>
                  </a:lnTo>
                  <a:lnTo>
                    <a:pt x="469" y="433"/>
                  </a:lnTo>
                  <a:lnTo>
                    <a:pt x="466" y="434"/>
                  </a:lnTo>
                  <a:lnTo>
                    <a:pt x="465" y="436"/>
                  </a:lnTo>
                  <a:lnTo>
                    <a:pt x="454" y="425"/>
                  </a:lnTo>
                  <a:lnTo>
                    <a:pt x="451" y="424"/>
                  </a:lnTo>
                  <a:lnTo>
                    <a:pt x="448" y="423"/>
                  </a:lnTo>
                  <a:lnTo>
                    <a:pt x="447" y="424"/>
                  </a:lnTo>
                  <a:lnTo>
                    <a:pt x="443" y="428"/>
                  </a:lnTo>
                  <a:lnTo>
                    <a:pt x="439" y="424"/>
                  </a:lnTo>
                  <a:lnTo>
                    <a:pt x="434" y="416"/>
                  </a:lnTo>
                  <a:lnTo>
                    <a:pt x="429" y="407"/>
                  </a:lnTo>
                  <a:lnTo>
                    <a:pt x="426" y="404"/>
                  </a:lnTo>
                  <a:lnTo>
                    <a:pt x="421" y="402"/>
                  </a:lnTo>
                  <a:lnTo>
                    <a:pt x="417" y="400"/>
                  </a:lnTo>
                  <a:lnTo>
                    <a:pt x="411" y="397"/>
                  </a:lnTo>
                  <a:lnTo>
                    <a:pt x="408" y="391"/>
                  </a:lnTo>
                  <a:lnTo>
                    <a:pt x="401" y="379"/>
                  </a:lnTo>
                  <a:lnTo>
                    <a:pt x="399" y="374"/>
                  </a:lnTo>
                  <a:lnTo>
                    <a:pt x="396" y="371"/>
                  </a:lnTo>
                  <a:lnTo>
                    <a:pt x="394" y="367"/>
                  </a:lnTo>
                  <a:lnTo>
                    <a:pt x="388" y="363"/>
                  </a:lnTo>
                  <a:lnTo>
                    <a:pt x="380" y="357"/>
                  </a:lnTo>
                  <a:lnTo>
                    <a:pt x="367" y="348"/>
                  </a:lnTo>
                  <a:lnTo>
                    <a:pt x="357" y="342"/>
                  </a:lnTo>
                  <a:lnTo>
                    <a:pt x="354" y="340"/>
                  </a:lnTo>
                  <a:lnTo>
                    <a:pt x="350" y="330"/>
                  </a:lnTo>
                  <a:lnTo>
                    <a:pt x="344" y="320"/>
                  </a:lnTo>
                  <a:lnTo>
                    <a:pt x="336" y="311"/>
                  </a:lnTo>
                  <a:lnTo>
                    <a:pt x="328" y="302"/>
                  </a:lnTo>
                  <a:lnTo>
                    <a:pt x="324" y="299"/>
                  </a:lnTo>
                  <a:lnTo>
                    <a:pt x="318" y="297"/>
                  </a:lnTo>
                  <a:lnTo>
                    <a:pt x="311" y="296"/>
                  </a:lnTo>
                  <a:lnTo>
                    <a:pt x="310" y="295"/>
                  </a:lnTo>
                  <a:lnTo>
                    <a:pt x="302" y="291"/>
                  </a:lnTo>
                  <a:lnTo>
                    <a:pt x="298" y="289"/>
                  </a:lnTo>
                  <a:lnTo>
                    <a:pt x="292" y="285"/>
                  </a:lnTo>
                  <a:lnTo>
                    <a:pt x="287" y="279"/>
                  </a:lnTo>
                  <a:lnTo>
                    <a:pt x="284" y="278"/>
                  </a:lnTo>
                  <a:lnTo>
                    <a:pt x="281" y="275"/>
                  </a:lnTo>
                  <a:lnTo>
                    <a:pt x="274" y="274"/>
                  </a:lnTo>
                  <a:lnTo>
                    <a:pt x="273" y="274"/>
                  </a:lnTo>
                  <a:lnTo>
                    <a:pt x="268" y="275"/>
                  </a:lnTo>
                  <a:lnTo>
                    <a:pt x="266" y="275"/>
                  </a:lnTo>
                  <a:lnTo>
                    <a:pt x="265" y="274"/>
                  </a:lnTo>
                  <a:lnTo>
                    <a:pt x="263" y="275"/>
                  </a:lnTo>
                  <a:lnTo>
                    <a:pt x="261" y="277"/>
                  </a:lnTo>
                  <a:lnTo>
                    <a:pt x="259" y="278"/>
                  </a:lnTo>
                  <a:lnTo>
                    <a:pt x="258" y="278"/>
                  </a:lnTo>
                  <a:lnTo>
                    <a:pt x="257" y="277"/>
                  </a:lnTo>
                  <a:lnTo>
                    <a:pt x="253" y="273"/>
                  </a:lnTo>
                  <a:lnTo>
                    <a:pt x="251" y="272"/>
                  </a:lnTo>
                  <a:lnTo>
                    <a:pt x="249" y="271"/>
                  </a:lnTo>
                  <a:lnTo>
                    <a:pt x="247" y="271"/>
                  </a:lnTo>
                  <a:lnTo>
                    <a:pt x="246" y="272"/>
                  </a:lnTo>
                  <a:lnTo>
                    <a:pt x="242" y="272"/>
                  </a:lnTo>
                  <a:lnTo>
                    <a:pt x="240" y="272"/>
                  </a:lnTo>
                  <a:lnTo>
                    <a:pt x="237" y="271"/>
                  </a:lnTo>
                  <a:lnTo>
                    <a:pt x="236" y="271"/>
                  </a:lnTo>
                  <a:lnTo>
                    <a:pt x="236" y="270"/>
                  </a:lnTo>
                  <a:lnTo>
                    <a:pt x="234" y="269"/>
                  </a:lnTo>
                  <a:lnTo>
                    <a:pt x="233" y="268"/>
                  </a:lnTo>
                  <a:lnTo>
                    <a:pt x="231" y="266"/>
                  </a:lnTo>
                  <a:lnTo>
                    <a:pt x="230" y="266"/>
                  </a:lnTo>
                  <a:lnTo>
                    <a:pt x="230" y="268"/>
                  </a:lnTo>
                  <a:lnTo>
                    <a:pt x="228" y="270"/>
                  </a:lnTo>
                  <a:lnTo>
                    <a:pt x="225" y="271"/>
                  </a:lnTo>
                  <a:lnTo>
                    <a:pt x="219" y="273"/>
                  </a:lnTo>
                  <a:lnTo>
                    <a:pt x="218" y="273"/>
                  </a:lnTo>
                  <a:lnTo>
                    <a:pt x="214" y="272"/>
                  </a:lnTo>
                  <a:lnTo>
                    <a:pt x="212" y="273"/>
                  </a:lnTo>
                  <a:lnTo>
                    <a:pt x="211" y="273"/>
                  </a:lnTo>
                  <a:lnTo>
                    <a:pt x="210" y="277"/>
                  </a:lnTo>
                  <a:lnTo>
                    <a:pt x="207" y="277"/>
                  </a:lnTo>
                  <a:lnTo>
                    <a:pt x="206" y="273"/>
                  </a:lnTo>
                  <a:lnTo>
                    <a:pt x="204" y="268"/>
                  </a:lnTo>
                  <a:lnTo>
                    <a:pt x="203" y="265"/>
                  </a:lnTo>
                  <a:lnTo>
                    <a:pt x="202" y="264"/>
                  </a:lnTo>
                  <a:lnTo>
                    <a:pt x="199" y="262"/>
                  </a:lnTo>
                  <a:lnTo>
                    <a:pt x="198" y="262"/>
                  </a:lnTo>
                  <a:lnTo>
                    <a:pt x="197" y="261"/>
                  </a:lnTo>
                  <a:lnTo>
                    <a:pt x="195" y="261"/>
                  </a:lnTo>
                  <a:lnTo>
                    <a:pt x="193" y="261"/>
                  </a:lnTo>
                  <a:lnTo>
                    <a:pt x="193" y="260"/>
                  </a:lnTo>
                  <a:lnTo>
                    <a:pt x="192" y="261"/>
                  </a:lnTo>
                  <a:lnTo>
                    <a:pt x="192" y="262"/>
                  </a:lnTo>
                  <a:lnTo>
                    <a:pt x="192" y="264"/>
                  </a:lnTo>
                  <a:lnTo>
                    <a:pt x="192" y="265"/>
                  </a:lnTo>
                  <a:lnTo>
                    <a:pt x="190" y="266"/>
                  </a:lnTo>
                  <a:lnTo>
                    <a:pt x="189" y="268"/>
                  </a:lnTo>
                  <a:lnTo>
                    <a:pt x="186" y="269"/>
                  </a:lnTo>
                  <a:lnTo>
                    <a:pt x="184" y="271"/>
                  </a:lnTo>
                  <a:lnTo>
                    <a:pt x="181" y="272"/>
                  </a:lnTo>
                  <a:lnTo>
                    <a:pt x="179" y="272"/>
                  </a:lnTo>
                  <a:lnTo>
                    <a:pt x="175" y="274"/>
                  </a:lnTo>
                  <a:lnTo>
                    <a:pt x="172" y="274"/>
                  </a:lnTo>
                  <a:lnTo>
                    <a:pt x="171" y="274"/>
                  </a:lnTo>
                  <a:lnTo>
                    <a:pt x="170" y="274"/>
                  </a:lnTo>
                  <a:lnTo>
                    <a:pt x="169" y="274"/>
                  </a:lnTo>
                  <a:lnTo>
                    <a:pt x="167" y="274"/>
                  </a:lnTo>
                  <a:lnTo>
                    <a:pt x="162" y="277"/>
                  </a:lnTo>
                  <a:lnTo>
                    <a:pt x="160" y="278"/>
                  </a:lnTo>
                  <a:lnTo>
                    <a:pt x="154" y="278"/>
                  </a:lnTo>
                  <a:lnTo>
                    <a:pt x="151" y="278"/>
                  </a:lnTo>
                  <a:lnTo>
                    <a:pt x="150" y="278"/>
                  </a:lnTo>
                  <a:lnTo>
                    <a:pt x="149" y="278"/>
                  </a:lnTo>
                  <a:lnTo>
                    <a:pt x="147" y="277"/>
                  </a:lnTo>
                  <a:lnTo>
                    <a:pt x="147" y="275"/>
                  </a:lnTo>
                  <a:lnTo>
                    <a:pt x="146" y="274"/>
                  </a:lnTo>
                  <a:lnTo>
                    <a:pt x="143" y="272"/>
                  </a:lnTo>
                  <a:lnTo>
                    <a:pt x="142" y="271"/>
                  </a:lnTo>
                  <a:lnTo>
                    <a:pt x="141" y="270"/>
                  </a:lnTo>
                  <a:lnTo>
                    <a:pt x="141" y="269"/>
                  </a:lnTo>
                  <a:lnTo>
                    <a:pt x="139" y="266"/>
                  </a:lnTo>
                  <a:lnTo>
                    <a:pt x="139" y="265"/>
                  </a:lnTo>
                  <a:lnTo>
                    <a:pt x="138" y="264"/>
                  </a:lnTo>
                  <a:lnTo>
                    <a:pt x="137" y="264"/>
                  </a:lnTo>
                  <a:lnTo>
                    <a:pt x="136" y="263"/>
                  </a:lnTo>
                  <a:lnTo>
                    <a:pt x="136" y="262"/>
                  </a:lnTo>
                  <a:lnTo>
                    <a:pt x="136" y="261"/>
                  </a:lnTo>
                  <a:lnTo>
                    <a:pt x="136" y="260"/>
                  </a:lnTo>
                  <a:lnTo>
                    <a:pt x="135" y="258"/>
                  </a:lnTo>
                  <a:lnTo>
                    <a:pt x="135" y="257"/>
                  </a:lnTo>
                  <a:lnTo>
                    <a:pt x="134" y="257"/>
                  </a:lnTo>
                  <a:lnTo>
                    <a:pt x="132" y="257"/>
                  </a:lnTo>
                  <a:lnTo>
                    <a:pt x="127" y="258"/>
                  </a:lnTo>
                  <a:lnTo>
                    <a:pt x="126" y="257"/>
                  </a:lnTo>
                  <a:lnTo>
                    <a:pt x="118" y="254"/>
                  </a:lnTo>
                  <a:lnTo>
                    <a:pt x="117" y="254"/>
                  </a:lnTo>
                  <a:lnTo>
                    <a:pt x="117" y="253"/>
                  </a:lnTo>
                  <a:lnTo>
                    <a:pt x="117" y="252"/>
                  </a:lnTo>
                  <a:lnTo>
                    <a:pt x="116" y="252"/>
                  </a:lnTo>
                  <a:lnTo>
                    <a:pt x="115" y="252"/>
                  </a:lnTo>
                  <a:lnTo>
                    <a:pt x="115" y="250"/>
                  </a:lnTo>
                  <a:lnTo>
                    <a:pt x="115" y="249"/>
                  </a:lnTo>
                  <a:lnTo>
                    <a:pt x="115" y="248"/>
                  </a:lnTo>
                  <a:lnTo>
                    <a:pt x="113" y="248"/>
                  </a:lnTo>
                  <a:lnTo>
                    <a:pt x="111" y="245"/>
                  </a:lnTo>
                  <a:lnTo>
                    <a:pt x="111" y="244"/>
                  </a:lnTo>
                  <a:lnTo>
                    <a:pt x="109" y="243"/>
                  </a:lnTo>
                  <a:lnTo>
                    <a:pt x="107" y="249"/>
                  </a:lnTo>
                  <a:lnTo>
                    <a:pt x="101" y="262"/>
                  </a:lnTo>
                  <a:lnTo>
                    <a:pt x="96" y="273"/>
                  </a:lnTo>
                  <a:lnTo>
                    <a:pt x="92" y="285"/>
                  </a:lnTo>
                  <a:lnTo>
                    <a:pt x="87" y="295"/>
                  </a:lnTo>
                  <a:lnTo>
                    <a:pt x="85" y="302"/>
                  </a:lnTo>
                  <a:lnTo>
                    <a:pt x="84" y="302"/>
                  </a:lnTo>
                  <a:lnTo>
                    <a:pt x="83" y="302"/>
                  </a:lnTo>
                  <a:lnTo>
                    <a:pt x="82" y="300"/>
                  </a:lnTo>
                  <a:lnTo>
                    <a:pt x="82" y="299"/>
                  </a:lnTo>
                  <a:lnTo>
                    <a:pt x="82" y="297"/>
                  </a:lnTo>
                  <a:lnTo>
                    <a:pt x="82" y="296"/>
                  </a:lnTo>
                  <a:lnTo>
                    <a:pt x="81" y="296"/>
                  </a:lnTo>
                  <a:lnTo>
                    <a:pt x="81" y="295"/>
                  </a:lnTo>
                  <a:lnTo>
                    <a:pt x="79" y="295"/>
                  </a:lnTo>
                  <a:lnTo>
                    <a:pt x="78" y="295"/>
                  </a:lnTo>
                  <a:lnTo>
                    <a:pt x="78" y="294"/>
                  </a:lnTo>
                  <a:lnTo>
                    <a:pt x="77" y="293"/>
                  </a:lnTo>
                  <a:lnTo>
                    <a:pt x="77" y="290"/>
                  </a:lnTo>
                  <a:lnTo>
                    <a:pt x="74" y="288"/>
                  </a:lnTo>
                  <a:lnTo>
                    <a:pt x="73" y="287"/>
                  </a:lnTo>
                  <a:lnTo>
                    <a:pt x="73" y="286"/>
                  </a:lnTo>
                  <a:lnTo>
                    <a:pt x="73" y="285"/>
                  </a:lnTo>
                  <a:lnTo>
                    <a:pt x="73" y="283"/>
                  </a:lnTo>
                  <a:lnTo>
                    <a:pt x="72" y="282"/>
                  </a:lnTo>
                  <a:lnTo>
                    <a:pt x="70" y="281"/>
                  </a:lnTo>
                  <a:lnTo>
                    <a:pt x="68" y="278"/>
                  </a:lnTo>
                  <a:lnTo>
                    <a:pt x="67" y="277"/>
                  </a:lnTo>
                  <a:lnTo>
                    <a:pt x="65" y="275"/>
                  </a:lnTo>
                  <a:lnTo>
                    <a:pt x="64" y="275"/>
                  </a:lnTo>
                  <a:lnTo>
                    <a:pt x="63" y="275"/>
                  </a:lnTo>
                  <a:lnTo>
                    <a:pt x="57" y="275"/>
                  </a:lnTo>
                  <a:lnTo>
                    <a:pt x="55" y="277"/>
                  </a:lnTo>
                  <a:lnTo>
                    <a:pt x="52" y="278"/>
                  </a:lnTo>
                  <a:lnTo>
                    <a:pt x="51" y="279"/>
                  </a:lnTo>
                  <a:lnTo>
                    <a:pt x="50" y="281"/>
                  </a:lnTo>
                  <a:lnTo>
                    <a:pt x="50" y="282"/>
                  </a:lnTo>
                  <a:lnTo>
                    <a:pt x="50" y="285"/>
                  </a:lnTo>
                  <a:lnTo>
                    <a:pt x="50" y="286"/>
                  </a:lnTo>
                  <a:lnTo>
                    <a:pt x="49" y="287"/>
                  </a:lnTo>
                  <a:lnTo>
                    <a:pt x="49" y="288"/>
                  </a:lnTo>
                  <a:lnTo>
                    <a:pt x="48" y="289"/>
                  </a:lnTo>
                  <a:lnTo>
                    <a:pt x="47" y="289"/>
                  </a:lnTo>
                  <a:lnTo>
                    <a:pt x="46" y="289"/>
                  </a:lnTo>
                  <a:lnTo>
                    <a:pt x="44" y="289"/>
                  </a:lnTo>
                  <a:lnTo>
                    <a:pt x="44" y="290"/>
                  </a:lnTo>
                  <a:lnTo>
                    <a:pt x="43" y="290"/>
                  </a:lnTo>
                  <a:lnTo>
                    <a:pt x="42" y="290"/>
                  </a:lnTo>
                  <a:lnTo>
                    <a:pt x="42" y="289"/>
                  </a:lnTo>
                  <a:lnTo>
                    <a:pt x="41" y="289"/>
                  </a:lnTo>
                  <a:lnTo>
                    <a:pt x="40" y="287"/>
                  </a:lnTo>
                  <a:lnTo>
                    <a:pt x="39" y="287"/>
                  </a:lnTo>
                  <a:lnTo>
                    <a:pt x="37" y="287"/>
                  </a:lnTo>
                  <a:lnTo>
                    <a:pt x="32" y="285"/>
                  </a:lnTo>
                  <a:lnTo>
                    <a:pt x="30" y="285"/>
                  </a:lnTo>
                  <a:lnTo>
                    <a:pt x="24" y="285"/>
                  </a:lnTo>
                  <a:lnTo>
                    <a:pt x="23" y="286"/>
                  </a:lnTo>
                  <a:lnTo>
                    <a:pt x="22" y="286"/>
                  </a:lnTo>
                  <a:lnTo>
                    <a:pt x="18" y="286"/>
                  </a:lnTo>
                  <a:lnTo>
                    <a:pt x="17" y="286"/>
                  </a:lnTo>
                  <a:lnTo>
                    <a:pt x="15" y="287"/>
                  </a:lnTo>
                  <a:lnTo>
                    <a:pt x="14" y="287"/>
                  </a:lnTo>
                  <a:lnTo>
                    <a:pt x="12" y="287"/>
                  </a:lnTo>
                  <a:lnTo>
                    <a:pt x="10" y="288"/>
                  </a:lnTo>
                  <a:lnTo>
                    <a:pt x="9" y="288"/>
                  </a:lnTo>
                  <a:lnTo>
                    <a:pt x="9" y="290"/>
                  </a:lnTo>
                  <a:lnTo>
                    <a:pt x="8" y="290"/>
                  </a:lnTo>
                  <a:lnTo>
                    <a:pt x="6" y="275"/>
                  </a:lnTo>
                  <a:lnTo>
                    <a:pt x="5" y="266"/>
                  </a:lnTo>
                  <a:lnTo>
                    <a:pt x="4" y="256"/>
                  </a:lnTo>
                  <a:lnTo>
                    <a:pt x="3" y="249"/>
                  </a:lnTo>
                  <a:lnTo>
                    <a:pt x="3" y="245"/>
                  </a:lnTo>
                  <a:lnTo>
                    <a:pt x="1" y="232"/>
                  </a:lnTo>
                  <a:lnTo>
                    <a:pt x="0" y="224"/>
                  </a:lnTo>
                  <a:lnTo>
                    <a:pt x="0" y="223"/>
                  </a:lnTo>
                  <a:lnTo>
                    <a:pt x="1" y="221"/>
                  </a:lnTo>
                  <a:lnTo>
                    <a:pt x="6" y="216"/>
                  </a:lnTo>
                  <a:lnTo>
                    <a:pt x="8" y="214"/>
                  </a:lnTo>
                  <a:lnTo>
                    <a:pt x="12" y="203"/>
                  </a:lnTo>
                  <a:lnTo>
                    <a:pt x="13" y="201"/>
                  </a:lnTo>
                  <a:lnTo>
                    <a:pt x="15" y="198"/>
                  </a:lnTo>
                  <a:lnTo>
                    <a:pt x="14" y="195"/>
                  </a:lnTo>
                  <a:lnTo>
                    <a:pt x="15" y="191"/>
                  </a:lnTo>
                  <a:lnTo>
                    <a:pt x="18" y="177"/>
                  </a:lnTo>
                  <a:lnTo>
                    <a:pt x="20" y="176"/>
                  </a:lnTo>
                  <a:lnTo>
                    <a:pt x="23" y="171"/>
                  </a:lnTo>
                  <a:lnTo>
                    <a:pt x="25" y="169"/>
                  </a:lnTo>
                  <a:lnTo>
                    <a:pt x="29" y="159"/>
                  </a:lnTo>
                  <a:lnTo>
                    <a:pt x="32" y="148"/>
                  </a:lnTo>
                  <a:lnTo>
                    <a:pt x="34" y="141"/>
                  </a:lnTo>
                  <a:lnTo>
                    <a:pt x="35" y="139"/>
                  </a:lnTo>
                  <a:lnTo>
                    <a:pt x="39" y="136"/>
                  </a:lnTo>
                  <a:lnTo>
                    <a:pt x="40" y="134"/>
                  </a:lnTo>
                  <a:lnTo>
                    <a:pt x="40" y="132"/>
                  </a:lnTo>
                  <a:lnTo>
                    <a:pt x="38" y="129"/>
                  </a:lnTo>
                  <a:lnTo>
                    <a:pt x="38" y="128"/>
                  </a:lnTo>
                  <a:lnTo>
                    <a:pt x="38" y="126"/>
                  </a:lnTo>
                  <a:lnTo>
                    <a:pt x="38" y="124"/>
                  </a:lnTo>
                  <a:lnTo>
                    <a:pt x="38" y="123"/>
                  </a:lnTo>
                  <a:lnTo>
                    <a:pt x="38" y="122"/>
                  </a:lnTo>
                  <a:lnTo>
                    <a:pt x="38" y="121"/>
                  </a:lnTo>
                  <a:lnTo>
                    <a:pt x="37" y="120"/>
                  </a:lnTo>
                  <a:lnTo>
                    <a:pt x="35" y="119"/>
                  </a:lnTo>
                  <a:lnTo>
                    <a:pt x="34" y="118"/>
                  </a:lnTo>
                  <a:lnTo>
                    <a:pt x="34" y="115"/>
                  </a:lnTo>
                  <a:lnTo>
                    <a:pt x="34" y="114"/>
                  </a:lnTo>
                  <a:lnTo>
                    <a:pt x="35" y="112"/>
                  </a:lnTo>
                  <a:lnTo>
                    <a:pt x="35" y="110"/>
                  </a:lnTo>
                  <a:lnTo>
                    <a:pt x="35" y="107"/>
                  </a:lnTo>
                  <a:lnTo>
                    <a:pt x="35" y="106"/>
                  </a:lnTo>
                  <a:lnTo>
                    <a:pt x="35" y="104"/>
                  </a:lnTo>
                  <a:lnTo>
                    <a:pt x="37" y="104"/>
                  </a:lnTo>
                  <a:lnTo>
                    <a:pt x="39" y="102"/>
                  </a:lnTo>
                  <a:lnTo>
                    <a:pt x="40" y="101"/>
                  </a:lnTo>
                  <a:lnTo>
                    <a:pt x="42" y="96"/>
                  </a:lnTo>
                  <a:lnTo>
                    <a:pt x="42" y="91"/>
                  </a:lnTo>
                  <a:lnTo>
                    <a:pt x="43" y="90"/>
                  </a:lnTo>
                  <a:lnTo>
                    <a:pt x="43" y="89"/>
                  </a:lnTo>
                  <a:lnTo>
                    <a:pt x="42" y="89"/>
                  </a:lnTo>
                  <a:lnTo>
                    <a:pt x="42" y="88"/>
                  </a:lnTo>
                  <a:lnTo>
                    <a:pt x="42" y="86"/>
                  </a:lnTo>
                  <a:lnTo>
                    <a:pt x="42" y="85"/>
                  </a:lnTo>
                  <a:lnTo>
                    <a:pt x="42" y="84"/>
                  </a:lnTo>
                  <a:lnTo>
                    <a:pt x="41" y="82"/>
                  </a:lnTo>
                  <a:lnTo>
                    <a:pt x="42" y="79"/>
                  </a:lnTo>
                  <a:lnTo>
                    <a:pt x="43" y="78"/>
                  </a:lnTo>
                  <a:lnTo>
                    <a:pt x="42" y="77"/>
                  </a:lnTo>
                  <a:lnTo>
                    <a:pt x="41" y="74"/>
                  </a:lnTo>
                  <a:lnTo>
                    <a:pt x="41" y="73"/>
                  </a:lnTo>
                  <a:lnTo>
                    <a:pt x="41" y="72"/>
                  </a:lnTo>
                  <a:lnTo>
                    <a:pt x="43" y="72"/>
                  </a:lnTo>
                  <a:lnTo>
                    <a:pt x="44" y="72"/>
                  </a:lnTo>
                  <a:lnTo>
                    <a:pt x="46" y="73"/>
                  </a:lnTo>
                  <a:lnTo>
                    <a:pt x="47" y="73"/>
                  </a:lnTo>
                  <a:lnTo>
                    <a:pt x="49" y="74"/>
                  </a:lnTo>
                  <a:lnTo>
                    <a:pt x="52" y="77"/>
                  </a:lnTo>
                  <a:lnTo>
                    <a:pt x="53" y="77"/>
                  </a:lnTo>
                  <a:lnTo>
                    <a:pt x="57" y="76"/>
                  </a:lnTo>
                  <a:lnTo>
                    <a:pt x="58" y="76"/>
                  </a:lnTo>
                  <a:lnTo>
                    <a:pt x="60" y="76"/>
                  </a:lnTo>
                  <a:lnTo>
                    <a:pt x="64" y="73"/>
                  </a:lnTo>
                  <a:lnTo>
                    <a:pt x="66" y="73"/>
                  </a:lnTo>
                  <a:lnTo>
                    <a:pt x="73" y="76"/>
                  </a:lnTo>
                  <a:lnTo>
                    <a:pt x="77" y="70"/>
                  </a:lnTo>
                  <a:lnTo>
                    <a:pt x="78" y="69"/>
                  </a:lnTo>
                  <a:lnTo>
                    <a:pt x="78" y="67"/>
                  </a:lnTo>
                  <a:lnTo>
                    <a:pt x="79" y="64"/>
                  </a:lnTo>
                  <a:lnTo>
                    <a:pt x="81" y="62"/>
                  </a:lnTo>
                  <a:lnTo>
                    <a:pt x="81" y="60"/>
                  </a:lnTo>
                  <a:lnTo>
                    <a:pt x="81" y="57"/>
                  </a:lnTo>
                  <a:lnTo>
                    <a:pt x="79" y="54"/>
                  </a:lnTo>
                  <a:lnTo>
                    <a:pt x="79" y="53"/>
                  </a:lnTo>
                  <a:lnTo>
                    <a:pt x="81" y="53"/>
                  </a:lnTo>
                  <a:lnTo>
                    <a:pt x="91" y="49"/>
                  </a:lnTo>
                  <a:lnTo>
                    <a:pt x="93" y="49"/>
                  </a:lnTo>
                  <a:lnTo>
                    <a:pt x="96" y="47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04" y="40"/>
                  </a:lnTo>
                  <a:lnTo>
                    <a:pt x="107" y="43"/>
                  </a:lnTo>
                  <a:lnTo>
                    <a:pt x="108" y="44"/>
                  </a:lnTo>
                  <a:lnTo>
                    <a:pt x="110" y="43"/>
                  </a:lnTo>
                  <a:lnTo>
                    <a:pt x="111" y="42"/>
                  </a:lnTo>
                  <a:lnTo>
                    <a:pt x="113" y="39"/>
                  </a:lnTo>
                  <a:lnTo>
                    <a:pt x="118" y="36"/>
                  </a:lnTo>
                  <a:lnTo>
                    <a:pt x="119" y="36"/>
                  </a:lnTo>
                  <a:lnTo>
                    <a:pt x="120" y="35"/>
                  </a:lnTo>
                  <a:lnTo>
                    <a:pt x="122" y="35"/>
                  </a:lnTo>
                  <a:lnTo>
                    <a:pt x="122" y="36"/>
                  </a:lnTo>
                  <a:lnTo>
                    <a:pt x="122" y="37"/>
                  </a:lnTo>
                  <a:lnTo>
                    <a:pt x="122" y="38"/>
                  </a:lnTo>
                  <a:lnTo>
                    <a:pt x="124" y="40"/>
                  </a:lnTo>
                  <a:lnTo>
                    <a:pt x="125" y="40"/>
                  </a:lnTo>
                  <a:lnTo>
                    <a:pt x="126" y="39"/>
                  </a:lnTo>
                  <a:lnTo>
                    <a:pt x="126" y="38"/>
                  </a:lnTo>
                  <a:lnTo>
                    <a:pt x="126" y="37"/>
                  </a:lnTo>
                  <a:lnTo>
                    <a:pt x="126" y="36"/>
                  </a:lnTo>
                  <a:lnTo>
                    <a:pt x="126" y="35"/>
                  </a:lnTo>
                  <a:lnTo>
                    <a:pt x="127" y="35"/>
                  </a:lnTo>
                  <a:lnTo>
                    <a:pt x="129" y="34"/>
                  </a:lnTo>
                  <a:lnTo>
                    <a:pt x="130" y="35"/>
                  </a:lnTo>
                  <a:lnTo>
                    <a:pt x="132" y="36"/>
                  </a:lnTo>
                  <a:lnTo>
                    <a:pt x="133" y="37"/>
                  </a:lnTo>
                  <a:lnTo>
                    <a:pt x="135" y="37"/>
                  </a:lnTo>
                  <a:lnTo>
                    <a:pt x="136" y="36"/>
                  </a:lnTo>
                  <a:lnTo>
                    <a:pt x="136" y="34"/>
                  </a:lnTo>
                  <a:lnTo>
                    <a:pt x="136" y="32"/>
                  </a:lnTo>
                  <a:lnTo>
                    <a:pt x="136" y="30"/>
                  </a:lnTo>
                  <a:lnTo>
                    <a:pt x="138" y="29"/>
                  </a:lnTo>
                  <a:lnTo>
                    <a:pt x="142" y="28"/>
                  </a:lnTo>
                  <a:lnTo>
                    <a:pt x="143" y="27"/>
                  </a:lnTo>
                  <a:lnTo>
                    <a:pt x="145" y="23"/>
                  </a:lnTo>
                  <a:lnTo>
                    <a:pt x="150" y="11"/>
                  </a:lnTo>
                  <a:lnTo>
                    <a:pt x="152" y="7"/>
                  </a:lnTo>
                  <a:lnTo>
                    <a:pt x="162" y="0"/>
                  </a:lnTo>
                  <a:lnTo>
                    <a:pt x="163" y="1"/>
                  </a:lnTo>
                  <a:lnTo>
                    <a:pt x="163" y="3"/>
                  </a:lnTo>
                  <a:lnTo>
                    <a:pt x="167" y="7"/>
                  </a:lnTo>
                  <a:lnTo>
                    <a:pt x="167" y="9"/>
                  </a:lnTo>
                  <a:lnTo>
                    <a:pt x="167" y="10"/>
                  </a:lnTo>
                  <a:lnTo>
                    <a:pt x="168" y="11"/>
                  </a:lnTo>
                  <a:lnTo>
                    <a:pt x="169" y="13"/>
                  </a:lnTo>
                  <a:lnTo>
                    <a:pt x="169" y="14"/>
                  </a:lnTo>
                  <a:lnTo>
                    <a:pt x="176" y="2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95" name="Freeform 281">
              <a:extLst>
                <a:ext uri="{FF2B5EF4-FFF2-40B4-BE49-F238E27FC236}">
                  <a16:creationId xmlns:a16="http://schemas.microsoft.com/office/drawing/2014/main" id="{2F9A1A17-6987-B768-A16E-7CF5C6A5D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2243" y="1467570"/>
              <a:ext cx="1155700" cy="1179513"/>
            </a:xfrm>
            <a:custGeom>
              <a:avLst/>
              <a:gdLst>
                <a:gd name="T0" fmla="*/ 452 w 728"/>
                <a:gd name="T1" fmla="*/ 32 h 743"/>
                <a:gd name="T2" fmla="*/ 450 w 728"/>
                <a:gd name="T3" fmla="*/ 52 h 743"/>
                <a:gd name="T4" fmla="*/ 466 w 728"/>
                <a:gd name="T5" fmla="*/ 63 h 743"/>
                <a:gd name="T6" fmla="*/ 466 w 728"/>
                <a:gd name="T7" fmla="*/ 83 h 743"/>
                <a:gd name="T8" fmla="*/ 482 w 728"/>
                <a:gd name="T9" fmla="*/ 93 h 743"/>
                <a:gd name="T10" fmla="*/ 488 w 728"/>
                <a:gd name="T11" fmla="*/ 118 h 743"/>
                <a:gd name="T12" fmla="*/ 497 w 728"/>
                <a:gd name="T13" fmla="*/ 126 h 743"/>
                <a:gd name="T14" fmla="*/ 521 w 728"/>
                <a:gd name="T15" fmla="*/ 144 h 743"/>
                <a:gd name="T16" fmla="*/ 541 w 728"/>
                <a:gd name="T17" fmla="*/ 141 h 743"/>
                <a:gd name="T18" fmla="*/ 560 w 728"/>
                <a:gd name="T19" fmla="*/ 143 h 743"/>
                <a:gd name="T20" fmla="*/ 546 w 728"/>
                <a:gd name="T21" fmla="*/ 155 h 743"/>
                <a:gd name="T22" fmla="*/ 536 w 728"/>
                <a:gd name="T23" fmla="*/ 171 h 743"/>
                <a:gd name="T24" fmla="*/ 546 w 728"/>
                <a:gd name="T25" fmla="*/ 199 h 743"/>
                <a:gd name="T26" fmla="*/ 543 w 728"/>
                <a:gd name="T27" fmla="*/ 211 h 743"/>
                <a:gd name="T28" fmla="*/ 528 w 728"/>
                <a:gd name="T29" fmla="*/ 216 h 743"/>
                <a:gd name="T30" fmla="*/ 521 w 728"/>
                <a:gd name="T31" fmla="*/ 227 h 743"/>
                <a:gd name="T32" fmla="*/ 511 w 728"/>
                <a:gd name="T33" fmla="*/ 243 h 743"/>
                <a:gd name="T34" fmla="*/ 515 w 728"/>
                <a:gd name="T35" fmla="*/ 256 h 743"/>
                <a:gd name="T36" fmla="*/ 501 w 728"/>
                <a:gd name="T37" fmla="*/ 266 h 743"/>
                <a:gd name="T38" fmla="*/ 505 w 728"/>
                <a:gd name="T39" fmla="*/ 284 h 743"/>
                <a:gd name="T40" fmla="*/ 497 w 728"/>
                <a:gd name="T41" fmla="*/ 303 h 743"/>
                <a:gd name="T42" fmla="*/ 506 w 728"/>
                <a:gd name="T43" fmla="*/ 327 h 743"/>
                <a:gd name="T44" fmla="*/ 518 w 728"/>
                <a:gd name="T45" fmla="*/ 343 h 743"/>
                <a:gd name="T46" fmla="*/ 532 w 728"/>
                <a:gd name="T47" fmla="*/ 350 h 743"/>
                <a:gd name="T48" fmla="*/ 539 w 728"/>
                <a:gd name="T49" fmla="*/ 362 h 743"/>
                <a:gd name="T50" fmla="*/ 549 w 728"/>
                <a:gd name="T51" fmla="*/ 384 h 743"/>
                <a:gd name="T52" fmla="*/ 546 w 728"/>
                <a:gd name="T53" fmla="*/ 394 h 743"/>
                <a:gd name="T54" fmla="*/ 582 w 728"/>
                <a:gd name="T55" fmla="*/ 416 h 743"/>
                <a:gd name="T56" fmla="*/ 635 w 728"/>
                <a:gd name="T57" fmla="*/ 446 h 743"/>
                <a:gd name="T58" fmla="*/ 646 w 728"/>
                <a:gd name="T59" fmla="*/ 463 h 743"/>
                <a:gd name="T60" fmla="*/ 650 w 728"/>
                <a:gd name="T61" fmla="*/ 476 h 743"/>
                <a:gd name="T62" fmla="*/ 663 w 728"/>
                <a:gd name="T63" fmla="*/ 489 h 743"/>
                <a:gd name="T64" fmla="*/ 663 w 728"/>
                <a:gd name="T65" fmla="*/ 539 h 743"/>
                <a:gd name="T66" fmla="*/ 700 w 728"/>
                <a:gd name="T67" fmla="*/ 629 h 743"/>
                <a:gd name="T68" fmla="*/ 717 w 728"/>
                <a:gd name="T69" fmla="*/ 644 h 743"/>
                <a:gd name="T70" fmla="*/ 719 w 728"/>
                <a:gd name="T71" fmla="*/ 660 h 743"/>
                <a:gd name="T72" fmla="*/ 711 w 728"/>
                <a:gd name="T73" fmla="*/ 665 h 743"/>
                <a:gd name="T74" fmla="*/ 682 w 728"/>
                <a:gd name="T75" fmla="*/ 653 h 743"/>
                <a:gd name="T76" fmla="*/ 626 w 728"/>
                <a:gd name="T77" fmla="*/ 659 h 743"/>
                <a:gd name="T78" fmla="*/ 595 w 728"/>
                <a:gd name="T79" fmla="*/ 716 h 743"/>
                <a:gd name="T80" fmla="*/ 539 w 728"/>
                <a:gd name="T81" fmla="*/ 740 h 743"/>
                <a:gd name="T82" fmla="*/ 454 w 728"/>
                <a:gd name="T83" fmla="*/ 732 h 743"/>
                <a:gd name="T84" fmla="*/ 381 w 728"/>
                <a:gd name="T85" fmla="*/ 682 h 743"/>
                <a:gd name="T86" fmla="*/ 298 w 728"/>
                <a:gd name="T87" fmla="*/ 614 h 743"/>
                <a:gd name="T88" fmla="*/ 226 w 728"/>
                <a:gd name="T89" fmla="*/ 556 h 743"/>
                <a:gd name="T90" fmla="*/ 148 w 728"/>
                <a:gd name="T91" fmla="*/ 510 h 743"/>
                <a:gd name="T92" fmla="*/ 28 w 728"/>
                <a:gd name="T93" fmla="*/ 477 h 743"/>
                <a:gd name="T94" fmla="*/ 13 w 728"/>
                <a:gd name="T95" fmla="*/ 412 h 743"/>
                <a:gd name="T96" fmla="*/ 66 w 728"/>
                <a:gd name="T97" fmla="*/ 327 h 743"/>
                <a:gd name="T98" fmla="*/ 162 w 728"/>
                <a:gd name="T99" fmla="*/ 274 h 743"/>
                <a:gd name="T100" fmla="*/ 185 w 728"/>
                <a:gd name="T101" fmla="*/ 174 h 743"/>
                <a:gd name="T102" fmla="*/ 185 w 728"/>
                <a:gd name="T103" fmla="*/ 97 h 743"/>
                <a:gd name="T104" fmla="*/ 265 w 728"/>
                <a:gd name="T105" fmla="*/ 30 h 743"/>
                <a:gd name="T106" fmla="*/ 293 w 728"/>
                <a:gd name="T107" fmla="*/ 4 h 743"/>
                <a:gd name="T108" fmla="*/ 315 w 728"/>
                <a:gd name="T109" fmla="*/ 2 h 743"/>
                <a:gd name="T110" fmla="*/ 349 w 728"/>
                <a:gd name="T111" fmla="*/ 11 h 743"/>
                <a:gd name="T112" fmla="*/ 373 w 728"/>
                <a:gd name="T113" fmla="*/ 13 h 743"/>
                <a:gd name="T114" fmla="*/ 405 w 728"/>
                <a:gd name="T115" fmla="*/ 9 h 743"/>
                <a:gd name="T116" fmla="*/ 402 w 728"/>
                <a:gd name="T117" fmla="*/ 28 h 743"/>
                <a:gd name="T118" fmla="*/ 423 w 728"/>
                <a:gd name="T119" fmla="*/ 27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28" h="743">
                  <a:moveTo>
                    <a:pt x="445" y="21"/>
                  </a:moveTo>
                  <a:lnTo>
                    <a:pt x="444" y="24"/>
                  </a:lnTo>
                  <a:lnTo>
                    <a:pt x="444" y="25"/>
                  </a:lnTo>
                  <a:lnTo>
                    <a:pt x="445" y="26"/>
                  </a:lnTo>
                  <a:lnTo>
                    <a:pt x="445" y="27"/>
                  </a:lnTo>
                  <a:lnTo>
                    <a:pt x="446" y="27"/>
                  </a:lnTo>
                  <a:lnTo>
                    <a:pt x="448" y="28"/>
                  </a:lnTo>
                  <a:lnTo>
                    <a:pt x="448" y="30"/>
                  </a:lnTo>
                  <a:lnTo>
                    <a:pt x="449" y="30"/>
                  </a:lnTo>
                  <a:lnTo>
                    <a:pt x="451" y="30"/>
                  </a:lnTo>
                  <a:lnTo>
                    <a:pt x="452" y="30"/>
                  </a:lnTo>
                  <a:lnTo>
                    <a:pt x="452" y="32"/>
                  </a:lnTo>
                  <a:lnTo>
                    <a:pt x="454" y="32"/>
                  </a:lnTo>
                  <a:lnTo>
                    <a:pt x="454" y="33"/>
                  </a:lnTo>
                  <a:lnTo>
                    <a:pt x="454" y="34"/>
                  </a:lnTo>
                  <a:lnTo>
                    <a:pt x="454" y="35"/>
                  </a:lnTo>
                  <a:lnTo>
                    <a:pt x="453" y="37"/>
                  </a:lnTo>
                  <a:lnTo>
                    <a:pt x="454" y="40"/>
                  </a:lnTo>
                  <a:lnTo>
                    <a:pt x="454" y="41"/>
                  </a:lnTo>
                  <a:lnTo>
                    <a:pt x="454" y="43"/>
                  </a:lnTo>
                  <a:lnTo>
                    <a:pt x="454" y="45"/>
                  </a:lnTo>
                  <a:lnTo>
                    <a:pt x="453" y="46"/>
                  </a:lnTo>
                  <a:lnTo>
                    <a:pt x="451" y="50"/>
                  </a:lnTo>
                  <a:lnTo>
                    <a:pt x="450" y="52"/>
                  </a:lnTo>
                  <a:lnTo>
                    <a:pt x="451" y="54"/>
                  </a:lnTo>
                  <a:lnTo>
                    <a:pt x="452" y="54"/>
                  </a:lnTo>
                  <a:lnTo>
                    <a:pt x="454" y="55"/>
                  </a:lnTo>
                  <a:lnTo>
                    <a:pt x="457" y="55"/>
                  </a:lnTo>
                  <a:lnTo>
                    <a:pt x="458" y="55"/>
                  </a:lnTo>
                  <a:lnTo>
                    <a:pt x="458" y="57"/>
                  </a:lnTo>
                  <a:lnTo>
                    <a:pt x="459" y="57"/>
                  </a:lnTo>
                  <a:lnTo>
                    <a:pt x="460" y="58"/>
                  </a:lnTo>
                  <a:lnTo>
                    <a:pt x="461" y="58"/>
                  </a:lnTo>
                  <a:lnTo>
                    <a:pt x="463" y="59"/>
                  </a:lnTo>
                  <a:lnTo>
                    <a:pt x="463" y="60"/>
                  </a:lnTo>
                  <a:lnTo>
                    <a:pt x="466" y="63"/>
                  </a:lnTo>
                  <a:lnTo>
                    <a:pt x="467" y="66"/>
                  </a:lnTo>
                  <a:lnTo>
                    <a:pt x="467" y="67"/>
                  </a:lnTo>
                  <a:lnTo>
                    <a:pt x="465" y="70"/>
                  </a:lnTo>
                  <a:lnTo>
                    <a:pt x="465" y="74"/>
                  </a:lnTo>
                  <a:lnTo>
                    <a:pt x="465" y="76"/>
                  </a:lnTo>
                  <a:lnTo>
                    <a:pt x="463" y="76"/>
                  </a:lnTo>
                  <a:lnTo>
                    <a:pt x="462" y="76"/>
                  </a:lnTo>
                  <a:lnTo>
                    <a:pt x="462" y="78"/>
                  </a:lnTo>
                  <a:lnTo>
                    <a:pt x="463" y="79"/>
                  </a:lnTo>
                  <a:lnTo>
                    <a:pt x="465" y="80"/>
                  </a:lnTo>
                  <a:lnTo>
                    <a:pt x="466" y="82"/>
                  </a:lnTo>
                  <a:lnTo>
                    <a:pt x="466" y="83"/>
                  </a:lnTo>
                  <a:lnTo>
                    <a:pt x="467" y="84"/>
                  </a:lnTo>
                  <a:lnTo>
                    <a:pt x="468" y="85"/>
                  </a:lnTo>
                  <a:lnTo>
                    <a:pt x="468" y="86"/>
                  </a:lnTo>
                  <a:lnTo>
                    <a:pt x="468" y="87"/>
                  </a:lnTo>
                  <a:lnTo>
                    <a:pt x="469" y="88"/>
                  </a:lnTo>
                  <a:lnTo>
                    <a:pt x="469" y="90"/>
                  </a:lnTo>
                  <a:lnTo>
                    <a:pt x="471" y="91"/>
                  </a:lnTo>
                  <a:lnTo>
                    <a:pt x="474" y="90"/>
                  </a:lnTo>
                  <a:lnTo>
                    <a:pt x="478" y="88"/>
                  </a:lnTo>
                  <a:lnTo>
                    <a:pt x="479" y="88"/>
                  </a:lnTo>
                  <a:lnTo>
                    <a:pt x="480" y="90"/>
                  </a:lnTo>
                  <a:lnTo>
                    <a:pt x="482" y="93"/>
                  </a:lnTo>
                  <a:lnTo>
                    <a:pt x="482" y="94"/>
                  </a:lnTo>
                  <a:lnTo>
                    <a:pt x="483" y="99"/>
                  </a:lnTo>
                  <a:lnTo>
                    <a:pt x="483" y="100"/>
                  </a:lnTo>
                  <a:lnTo>
                    <a:pt x="484" y="102"/>
                  </a:lnTo>
                  <a:lnTo>
                    <a:pt x="483" y="103"/>
                  </a:lnTo>
                  <a:lnTo>
                    <a:pt x="483" y="104"/>
                  </a:lnTo>
                  <a:lnTo>
                    <a:pt x="484" y="105"/>
                  </a:lnTo>
                  <a:lnTo>
                    <a:pt x="485" y="107"/>
                  </a:lnTo>
                  <a:lnTo>
                    <a:pt x="486" y="108"/>
                  </a:lnTo>
                  <a:lnTo>
                    <a:pt x="485" y="112"/>
                  </a:lnTo>
                  <a:lnTo>
                    <a:pt x="486" y="115"/>
                  </a:lnTo>
                  <a:lnTo>
                    <a:pt x="488" y="118"/>
                  </a:lnTo>
                  <a:lnTo>
                    <a:pt x="489" y="119"/>
                  </a:lnTo>
                  <a:lnTo>
                    <a:pt x="488" y="121"/>
                  </a:lnTo>
                  <a:lnTo>
                    <a:pt x="488" y="122"/>
                  </a:lnTo>
                  <a:lnTo>
                    <a:pt x="487" y="125"/>
                  </a:lnTo>
                  <a:lnTo>
                    <a:pt x="486" y="126"/>
                  </a:lnTo>
                  <a:lnTo>
                    <a:pt x="487" y="128"/>
                  </a:lnTo>
                  <a:lnTo>
                    <a:pt x="488" y="129"/>
                  </a:lnTo>
                  <a:lnTo>
                    <a:pt x="489" y="129"/>
                  </a:lnTo>
                  <a:lnTo>
                    <a:pt x="492" y="129"/>
                  </a:lnTo>
                  <a:lnTo>
                    <a:pt x="493" y="128"/>
                  </a:lnTo>
                  <a:lnTo>
                    <a:pt x="494" y="127"/>
                  </a:lnTo>
                  <a:lnTo>
                    <a:pt x="497" y="126"/>
                  </a:lnTo>
                  <a:lnTo>
                    <a:pt x="498" y="126"/>
                  </a:lnTo>
                  <a:lnTo>
                    <a:pt x="501" y="127"/>
                  </a:lnTo>
                  <a:lnTo>
                    <a:pt x="503" y="128"/>
                  </a:lnTo>
                  <a:lnTo>
                    <a:pt x="506" y="130"/>
                  </a:lnTo>
                  <a:lnTo>
                    <a:pt x="508" y="132"/>
                  </a:lnTo>
                  <a:lnTo>
                    <a:pt x="509" y="132"/>
                  </a:lnTo>
                  <a:lnTo>
                    <a:pt x="511" y="134"/>
                  </a:lnTo>
                  <a:lnTo>
                    <a:pt x="514" y="138"/>
                  </a:lnTo>
                  <a:lnTo>
                    <a:pt x="517" y="143"/>
                  </a:lnTo>
                  <a:lnTo>
                    <a:pt x="518" y="144"/>
                  </a:lnTo>
                  <a:lnTo>
                    <a:pt x="519" y="145"/>
                  </a:lnTo>
                  <a:lnTo>
                    <a:pt x="521" y="144"/>
                  </a:lnTo>
                  <a:lnTo>
                    <a:pt x="522" y="144"/>
                  </a:lnTo>
                  <a:lnTo>
                    <a:pt x="523" y="145"/>
                  </a:lnTo>
                  <a:lnTo>
                    <a:pt x="526" y="145"/>
                  </a:lnTo>
                  <a:lnTo>
                    <a:pt x="527" y="144"/>
                  </a:lnTo>
                  <a:lnTo>
                    <a:pt x="529" y="143"/>
                  </a:lnTo>
                  <a:lnTo>
                    <a:pt x="530" y="143"/>
                  </a:lnTo>
                  <a:lnTo>
                    <a:pt x="531" y="143"/>
                  </a:lnTo>
                  <a:lnTo>
                    <a:pt x="534" y="142"/>
                  </a:lnTo>
                  <a:lnTo>
                    <a:pt x="538" y="142"/>
                  </a:lnTo>
                  <a:lnTo>
                    <a:pt x="539" y="142"/>
                  </a:lnTo>
                  <a:lnTo>
                    <a:pt x="540" y="141"/>
                  </a:lnTo>
                  <a:lnTo>
                    <a:pt x="541" y="141"/>
                  </a:lnTo>
                  <a:lnTo>
                    <a:pt x="544" y="141"/>
                  </a:lnTo>
                  <a:lnTo>
                    <a:pt x="546" y="142"/>
                  </a:lnTo>
                  <a:lnTo>
                    <a:pt x="547" y="144"/>
                  </a:lnTo>
                  <a:lnTo>
                    <a:pt x="547" y="145"/>
                  </a:lnTo>
                  <a:lnTo>
                    <a:pt x="548" y="145"/>
                  </a:lnTo>
                  <a:lnTo>
                    <a:pt x="549" y="146"/>
                  </a:lnTo>
                  <a:lnTo>
                    <a:pt x="552" y="146"/>
                  </a:lnTo>
                  <a:lnTo>
                    <a:pt x="554" y="145"/>
                  </a:lnTo>
                  <a:lnTo>
                    <a:pt x="556" y="145"/>
                  </a:lnTo>
                  <a:lnTo>
                    <a:pt x="557" y="144"/>
                  </a:lnTo>
                  <a:lnTo>
                    <a:pt x="558" y="143"/>
                  </a:lnTo>
                  <a:lnTo>
                    <a:pt x="560" y="143"/>
                  </a:lnTo>
                  <a:lnTo>
                    <a:pt x="562" y="144"/>
                  </a:lnTo>
                  <a:lnTo>
                    <a:pt x="562" y="145"/>
                  </a:lnTo>
                  <a:lnTo>
                    <a:pt x="562" y="147"/>
                  </a:lnTo>
                  <a:lnTo>
                    <a:pt x="561" y="149"/>
                  </a:lnTo>
                  <a:lnTo>
                    <a:pt x="560" y="150"/>
                  </a:lnTo>
                  <a:lnTo>
                    <a:pt x="557" y="151"/>
                  </a:lnTo>
                  <a:lnTo>
                    <a:pt x="556" y="152"/>
                  </a:lnTo>
                  <a:lnTo>
                    <a:pt x="555" y="153"/>
                  </a:lnTo>
                  <a:lnTo>
                    <a:pt x="554" y="154"/>
                  </a:lnTo>
                  <a:lnTo>
                    <a:pt x="551" y="153"/>
                  </a:lnTo>
                  <a:lnTo>
                    <a:pt x="547" y="155"/>
                  </a:lnTo>
                  <a:lnTo>
                    <a:pt x="546" y="155"/>
                  </a:lnTo>
                  <a:lnTo>
                    <a:pt x="540" y="155"/>
                  </a:lnTo>
                  <a:lnTo>
                    <a:pt x="539" y="157"/>
                  </a:lnTo>
                  <a:lnTo>
                    <a:pt x="538" y="158"/>
                  </a:lnTo>
                  <a:lnTo>
                    <a:pt x="537" y="159"/>
                  </a:lnTo>
                  <a:lnTo>
                    <a:pt x="537" y="160"/>
                  </a:lnTo>
                  <a:lnTo>
                    <a:pt x="537" y="162"/>
                  </a:lnTo>
                  <a:lnTo>
                    <a:pt x="538" y="166"/>
                  </a:lnTo>
                  <a:lnTo>
                    <a:pt x="537" y="167"/>
                  </a:lnTo>
                  <a:lnTo>
                    <a:pt x="535" y="166"/>
                  </a:lnTo>
                  <a:lnTo>
                    <a:pt x="535" y="168"/>
                  </a:lnTo>
                  <a:lnTo>
                    <a:pt x="536" y="170"/>
                  </a:lnTo>
                  <a:lnTo>
                    <a:pt x="536" y="171"/>
                  </a:lnTo>
                  <a:lnTo>
                    <a:pt x="535" y="172"/>
                  </a:lnTo>
                  <a:lnTo>
                    <a:pt x="535" y="174"/>
                  </a:lnTo>
                  <a:lnTo>
                    <a:pt x="536" y="177"/>
                  </a:lnTo>
                  <a:lnTo>
                    <a:pt x="540" y="184"/>
                  </a:lnTo>
                  <a:lnTo>
                    <a:pt x="545" y="188"/>
                  </a:lnTo>
                  <a:lnTo>
                    <a:pt x="546" y="189"/>
                  </a:lnTo>
                  <a:lnTo>
                    <a:pt x="547" y="193"/>
                  </a:lnTo>
                  <a:lnTo>
                    <a:pt x="546" y="194"/>
                  </a:lnTo>
                  <a:lnTo>
                    <a:pt x="546" y="195"/>
                  </a:lnTo>
                  <a:lnTo>
                    <a:pt x="545" y="196"/>
                  </a:lnTo>
                  <a:lnTo>
                    <a:pt x="545" y="197"/>
                  </a:lnTo>
                  <a:lnTo>
                    <a:pt x="546" y="199"/>
                  </a:lnTo>
                  <a:lnTo>
                    <a:pt x="549" y="199"/>
                  </a:lnTo>
                  <a:lnTo>
                    <a:pt x="551" y="200"/>
                  </a:lnTo>
                  <a:lnTo>
                    <a:pt x="549" y="202"/>
                  </a:lnTo>
                  <a:lnTo>
                    <a:pt x="548" y="204"/>
                  </a:lnTo>
                  <a:lnTo>
                    <a:pt x="547" y="208"/>
                  </a:lnTo>
                  <a:lnTo>
                    <a:pt x="548" y="209"/>
                  </a:lnTo>
                  <a:lnTo>
                    <a:pt x="548" y="210"/>
                  </a:lnTo>
                  <a:lnTo>
                    <a:pt x="547" y="210"/>
                  </a:lnTo>
                  <a:lnTo>
                    <a:pt x="546" y="211"/>
                  </a:lnTo>
                  <a:lnTo>
                    <a:pt x="545" y="211"/>
                  </a:lnTo>
                  <a:lnTo>
                    <a:pt x="544" y="211"/>
                  </a:lnTo>
                  <a:lnTo>
                    <a:pt x="543" y="211"/>
                  </a:lnTo>
                  <a:lnTo>
                    <a:pt x="540" y="212"/>
                  </a:lnTo>
                  <a:lnTo>
                    <a:pt x="539" y="213"/>
                  </a:lnTo>
                  <a:lnTo>
                    <a:pt x="538" y="213"/>
                  </a:lnTo>
                  <a:lnTo>
                    <a:pt x="536" y="212"/>
                  </a:lnTo>
                  <a:lnTo>
                    <a:pt x="535" y="212"/>
                  </a:lnTo>
                  <a:lnTo>
                    <a:pt x="532" y="211"/>
                  </a:lnTo>
                  <a:lnTo>
                    <a:pt x="531" y="211"/>
                  </a:lnTo>
                  <a:lnTo>
                    <a:pt x="530" y="213"/>
                  </a:lnTo>
                  <a:lnTo>
                    <a:pt x="530" y="214"/>
                  </a:lnTo>
                  <a:lnTo>
                    <a:pt x="529" y="214"/>
                  </a:lnTo>
                  <a:lnTo>
                    <a:pt x="529" y="216"/>
                  </a:lnTo>
                  <a:lnTo>
                    <a:pt x="528" y="216"/>
                  </a:lnTo>
                  <a:lnTo>
                    <a:pt x="527" y="216"/>
                  </a:lnTo>
                  <a:lnTo>
                    <a:pt x="527" y="217"/>
                  </a:lnTo>
                  <a:lnTo>
                    <a:pt x="527" y="218"/>
                  </a:lnTo>
                  <a:lnTo>
                    <a:pt x="527" y="220"/>
                  </a:lnTo>
                  <a:lnTo>
                    <a:pt x="528" y="222"/>
                  </a:lnTo>
                  <a:lnTo>
                    <a:pt x="528" y="224"/>
                  </a:lnTo>
                  <a:lnTo>
                    <a:pt x="527" y="226"/>
                  </a:lnTo>
                  <a:lnTo>
                    <a:pt x="527" y="228"/>
                  </a:lnTo>
                  <a:lnTo>
                    <a:pt x="526" y="229"/>
                  </a:lnTo>
                  <a:lnTo>
                    <a:pt x="523" y="228"/>
                  </a:lnTo>
                  <a:lnTo>
                    <a:pt x="522" y="228"/>
                  </a:lnTo>
                  <a:lnTo>
                    <a:pt x="521" y="227"/>
                  </a:lnTo>
                  <a:lnTo>
                    <a:pt x="519" y="227"/>
                  </a:lnTo>
                  <a:lnTo>
                    <a:pt x="519" y="229"/>
                  </a:lnTo>
                  <a:lnTo>
                    <a:pt x="519" y="232"/>
                  </a:lnTo>
                  <a:lnTo>
                    <a:pt x="519" y="234"/>
                  </a:lnTo>
                  <a:lnTo>
                    <a:pt x="517" y="235"/>
                  </a:lnTo>
                  <a:lnTo>
                    <a:pt x="514" y="235"/>
                  </a:lnTo>
                  <a:lnTo>
                    <a:pt x="513" y="236"/>
                  </a:lnTo>
                  <a:lnTo>
                    <a:pt x="513" y="237"/>
                  </a:lnTo>
                  <a:lnTo>
                    <a:pt x="512" y="237"/>
                  </a:lnTo>
                  <a:lnTo>
                    <a:pt x="513" y="239"/>
                  </a:lnTo>
                  <a:lnTo>
                    <a:pt x="512" y="241"/>
                  </a:lnTo>
                  <a:lnTo>
                    <a:pt x="511" y="243"/>
                  </a:lnTo>
                  <a:lnTo>
                    <a:pt x="510" y="244"/>
                  </a:lnTo>
                  <a:lnTo>
                    <a:pt x="511" y="246"/>
                  </a:lnTo>
                  <a:lnTo>
                    <a:pt x="512" y="246"/>
                  </a:lnTo>
                  <a:lnTo>
                    <a:pt x="513" y="247"/>
                  </a:lnTo>
                  <a:lnTo>
                    <a:pt x="513" y="249"/>
                  </a:lnTo>
                  <a:lnTo>
                    <a:pt x="513" y="250"/>
                  </a:lnTo>
                  <a:lnTo>
                    <a:pt x="514" y="250"/>
                  </a:lnTo>
                  <a:lnTo>
                    <a:pt x="514" y="251"/>
                  </a:lnTo>
                  <a:lnTo>
                    <a:pt x="514" y="252"/>
                  </a:lnTo>
                  <a:lnTo>
                    <a:pt x="514" y="254"/>
                  </a:lnTo>
                  <a:lnTo>
                    <a:pt x="514" y="255"/>
                  </a:lnTo>
                  <a:lnTo>
                    <a:pt x="515" y="256"/>
                  </a:lnTo>
                  <a:lnTo>
                    <a:pt x="515" y="258"/>
                  </a:lnTo>
                  <a:lnTo>
                    <a:pt x="515" y="259"/>
                  </a:lnTo>
                  <a:lnTo>
                    <a:pt x="515" y="260"/>
                  </a:lnTo>
                  <a:lnTo>
                    <a:pt x="514" y="260"/>
                  </a:lnTo>
                  <a:lnTo>
                    <a:pt x="513" y="260"/>
                  </a:lnTo>
                  <a:lnTo>
                    <a:pt x="509" y="259"/>
                  </a:lnTo>
                  <a:lnTo>
                    <a:pt x="505" y="259"/>
                  </a:lnTo>
                  <a:lnTo>
                    <a:pt x="503" y="258"/>
                  </a:lnTo>
                  <a:lnTo>
                    <a:pt x="501" y="256"/>
                  </a:lnTo>
                  <a:lnTo>
                    <a:pt x="500" y="259"/>
                  </a:lnTo>
                  <a:lnTo>
                    <a:pt x="501" y="262"/>
                  </a:lnTo>
                  <a:lnTo>
                    <a:pt x="501" y="266"/>
                  </a:lnTo>
                  <a:lnTo>
                    <a:pt x="500" y="267"/>
                  </a:lnTo>
                  <a:lnTo>
                    <a:pt x="498" y="268"/>
                  </a:lnTo>
                  <a:lnTo>
                    <a:pt x="495" y="268"/>
                  </a:lnTo>
                  <a:lnTo>
                    <a:pt x="494" y="270"/>
                  </a:lnTo>
                  <a:lnTo>
                    <a:pt x="496" y="277"/>
                  </a:lnTo>
                  <a:lnTo>
                    <a:pt x="497" y="279"/>
                  </a:lnTo>
                  <a:lnTo>
                    <a:pt x="498" y="280"/>
                  </a:lnTo>
                  <a:lnTo>
                    <a:pt x="501" y="279"/>
                  </a:lnTo>
                  <a:lnTo>
                    <a:pt x="502" y="279"/>
                  </a:lnTo>
                  <a:lnTo>
                    <a:pt x="503" y="279"/>
                  </a:lnTo>
                  <a:lnTo>
                    <a:pt x="504" y="281"/>
                  </a:lnTo>
                  <a:lnTo>
                    <a:pt x="505" y="284"/>
                  </a:lnTo>
                  <a:lnTo>
                    <a:pt x="505" y="286"/>
                  </a:lnTo>
                  <a:lnTo>
                    <a:pt x="504" y="291"/>
                  </a:lnTo>
                  <a:lnTo>
                    <a:pt x="503" y="291"/>
                  </a:lnTo>
                  <a:lnTo>
                    <a:pt x="503" y="293"/>
                  </a:lnTo>
                  <a:lnTo>
                    <a:pt x="502" y="294"/>
                  </a:lnTo>
                  <a:lnTo>
                    <a:pt x="503" y="295"/>
                  </a:lnTo>
                  <a:lnTo>
                    <a:pt x="504" y="296"/>
                  </a:lnTo>
                  <a:lnTo>
                    <a:pt x="504" y="297"/>
                  </a:lnTo>
                  <a:lnTo>
                    <a:pt x="503" y="299"/>
                  </a:lnTo>
                  <a:lnTo>
                    <a:pt x="500" y="301"/>
                  </a:lnTo>
                  <a:lnTo>
                    <a:pt x="498" y="302"/>
                  </a:lnTo>
                  <a:lnTo>
                    <a:pt x="497" y="303"/>
                  </a:lnTo>
                  <a:lnTo>
                    <a:pt x="496" y="305"/>
                  </a:lnTo>
                  <a:lnTo>
                    <a:pt x="495" y="308"/>
                  </a:lnTo>
                  <a:lnTo>
                    <a:pt x="494" y="310"/>
                  </a:lnTo>
                  <a:lnTo>
                    <a:pt x="494" y="311"/>
                  </a:lnTo>
                  <a:lnTo>
                    <a:pt x="493" y="311"/>
                  </a:lnTo>
                  <a:lnTo>
                    <a:pt x="492" y="312"/>
                  </a:lnTo>
                  <a:lnTo>
                    <a:pt x="493" y="314"/>
                  </a:lnTo>
                  <a:lnTo>
                    <a:pt x="495" y="316"/>
                  </a:lnTo>
                  <a:lnTo>
                    <a:pt x="496" y="316"/>
                  </a:lnTo>
                  <a:lnTo>
                    <a:pt x="498" y="316"/>
                  </a:lnTo>
                  <a:lnTo>
                    <a:pt x="500" y="316"/>
                  </a:lnTo>
                  <a:lnTo>
                    <a:pt x="506" y="327"/>
                  </a:lnTo>
                  <a:lnTo>
                    <a:pt x="506" y="328"/>
                  </a:lnTo>
                  <a:lnTo>
                    <a:pt x="508" y="329"/>
                  </a:lnTo>
                  <a:lnTo>
                    <a:pt x="509" y="330"/>
                  </a:lnTo>
                  <a:lnTo>
                    <a:pt x="510" y="331"/>
                  </a:lnTo>
                  <a:lnTo>
                    <a:pt x="510" y="334"/>
                  </a:lnTo>
                  <a:lnTo>
                    <a:pt x="511" y="335"/>
                  </a:lnTo>
                  <a:lnTo>
                    <a:pt x="511" y="337"/>
                  </a:lnTo>
                  <a:lnTo>
                    <a:pt x="512" y="338"/>
                  </a:lnTo>
                  <a:lnTo>
                    <a:pt x="513" y="339"/>
                  </a:lnTo>
                  <a:lnTo>
                    <a:pt x="517" y="342"/>
                  </a:lnTo>
                  <a:lnTo>
                    <a:pt x="517" y="343"/>
                  </a:lnTo>
                  <a:lnTo>
                    <a:pt x="518" y="343"/>
                  </a:lnTo>
                  <a:lnTo>
                    <a:pt x="518" y="346"/>
                  </a:lnTo>
                  <a:lnTo>
                    <a:pt x="518" y="347"/>
                  </a:lnTo>
                  <a:lnTo>
                    <a:pt x="519" y="347"/>
                  </a:lnTo>
                  <a:lnTo>
                    <a:pt x="520" y="346"/>
                  </a:lnTo>
                  <a:lnTo>
                    <a:pt x="522" y="344"/>
                  </a:lnTo>
                  <a:lnTo>
                    <a:pt x="523" y="343"/>
                  </a:lnTo>
                  <a:lnTo>
                    <a:pt x="528" y="343"/>
                  </a:lnTo>
                  <a:lnTo>
                    <a:pt x="529" y="343"/>
                  </a:lnTo>
                  <a:lnTo>
                    <a:pt x="529" y="345"/>
                  </a:lnTo>
                  <a:lnTo>
                    <a:pt x="530" y="347"/>
                  </a:lnTo>
                  <a:lnTo>
                    <a:pt x="531" y="348"/>
                  </a:lnTo>
                  <a:lnTo>
                    <a:pt x="532" y="350"/>
                  </a:lnTo>
                  <a:lnTo>
                    <a:pt x="531" y="352"/>
                  </a:lnTo>
                  <a:lnTo>
                    <a:pt x="528" y="353"/>
                  </a:lnTo>
                  <a:lnTo>
                    <a:pt x="527" y="355"/>
                  </a:lnTo>
                  <a:lnTo>
                    <a:pt x="528" y="356"/>
                  </a:lnTo>
                  <a:lnTo>
                    <a:pt x="530" y="356"/>
                  </a:lnTo>
                  <a:lnTo>
                    <a:pt x="532" y="356"/>
                  </a:lnTo>
                  <a:lnTo>
                    <a:pt x="534" y="355"/>
                  </a:lnTo>
                  <a:lnTo>
                    <a:pt x="535" y="355"/>
                  </a:lnTo>
                  <a:lnTo>
                    <a:pt x="536" y="355"/>
                  </a:lnTo>
                  <a:lnTo>
                    <a:pt x="538" y="359"/>
                  </a:lnTo>
                  <a:lnTo>
                    <a:pt x="539" y="360"/>
                  </a:lnTo>
                  <a:lnTo>
                    <a:pt x="539" y="362"/>
                  </a:lnTo>
                  <a:lnTo>
                    <a:pt x="540" y="363"/>
                  </a:lnTo>
                  <a:lnTo>
                    <a:pt x="540" y="366"/>
                  </a:lnTo>
                  <a:lnTo>
                    <a:pt x="540" y="367"/>
                  </a:lnTo>
                  <a:lnTo>
                    <a:pt x="543" y="369"/>
                  </a:lnTo>
                  <a:lnTo>
                    <a:pt x="546" y="373"/>
                  </a:lnTo>
                  <a:lnTo>
                    <a:pt x="548" y="375"/>
                  </a:lnTo>
                  <a:lnTo>
                    <a:pt x="549" y="376"/>
                  </a:lnTo>
                  <a:lnTo>
                    <a:pt x="549" y="378"/>
                  </a:lnTo>
                  <a:lnTo>
                    <a:pt x="549" y="380"/>
                  </a:lnTo>
                  <a:lnTo>
                    <a:pt x="549" y="381"/>
                  </a:lnTo>
                  <a:lnTo>
                    <a:pt x="551" y="383"/>
                  </a:lnTo>
                  <a:lnTo>
                    <a:pt x="549" y="384"/>
                  </a:lnTo>
                  <a:lnTo>
                    <a:pt x="549" y="386"/>
                  </a:lnTo>
                  <a:lnTo>
                    <a:pt x="547" y="387"/>
                  </a:lnTo>
                  <a:lnTo>
                    <a:pt x="545" y="388"/>
                  </a:lnTo>
                  <a:lnTo>
                    <a:pt x="544" y="389"/>
                  </a:lnTo>
                  <a:lnTo>
                    <a:pt x="543" y="389"/>
                  </a:lnTo>
                  <a:lnTo>
                    <a:pt x="541" y="389"/>
                  </a:lnTo>
                  <a:lnTo>
                    <a:pt x="539" y="389"/>
                  </a:lnTo>
                  <a:lnTo>
                    <a:pt x="539" y="391"/>
                  </a:lnTo>
                  <a:lnTo>
                    <a:pt x="540" y="392"/>
                  </a:lnTo>
                  <a:lnTo>
                    <a:pt x="544" y="392"/>
                  </a:lnTo>
                  <a:lnTo>
                    <a:pt x="545" y="393"/>
                  </a:lnTo>
                  <a:lnTo>
                    <a:pt x="546" y="394"/>
                  </a:lnTo>
                  <a:lnTo>
                    <a:pt x="547" y="395"/>
                  </a:lnTo>
                  <a:lnTo>
                    <a:pt x="546" y="396"/>
                  </a:lnTo>
                  <a:lnTo>
                    <a:pt x="545" y="397"/>
                  </a:lnTo>
                  <a:lnTo>
                    <a:pt x="544" y="398"/>
                  </a:lnTo>
                  <a:lnTo>
                    <a:pt x="543" y="400"/>
                  </a:lnTo>
                  <a:lnTo>
                    <a:pt x="545" y="403"/>
                  </a:lnTo>
                  <a:lnTo>
                    <a:pt x="549" y="404"/>
                  </a:lnTo>
                  <a:lnTo>
                    <a:pt x="557" y="403"/>
                  </a:lnTo>
                  <a:lnTo>
                    <a:pt x="565" y="405"/>
                  </a:lnTo>
                  <a:lnTo>
                    <a:pt x="573" y="409"/>
                  </a:lnTo>
                  <a:lnTo>
                    <a:pt x="575" y="411"/>
                  </a:lnTo>
                  <a:lnTo>
                    <a:pt x="582" y="416"/>
                  </a:lnTo>
                  <a:lnTo>
                    <a:pt x="586" y="418"/>
                  </a:lnTo>
                  <a:lnTo>
                    <a:pt x="591" y="421"/>
                  </a:lnTo>
                  <a:lnTo>
                    <a:pt x="594" y="425"/>
                  </a:lnTo>
                  <a:lnTo>
                    <a:pt x="616" y="444"/>
                  </a:lnTo>
                  <a:lnTo>
                    <a:pt x="618" y="446"/>
                  </a:lnTo>
                  <a:lnTo>
                    <a:pt x="621" y="447"/>
                  </a:lnTo>
                  <a:lnTo>
                    <a:pt x="623" y="447"/>
                  </a:lnTo>
                  <a:lnTo>
                    <a:pt x="626" y="447"/>
                  </a:lnTo>
                  <a:lnTo>
                    <a:pt x="627" y="447"/>
                  </a:lnTo>
                  <a:lnTo>
                    <a:pt x="631" y="445"/>
                  </a:lnTo>
                  <a:lnTo>
                    <a:pt x="632" y="445"/>
                  </a:lnTo>
                  <a:lnTo>
                    <a:pt x="635" y="446"/>
                  </a:lnTo>
                  <a:lnTo>
                    <a:pt x="638" y="447"/>
                  </a:lnTo>
                  <a:lnTo>
                    <a:pt x="639" y="448"/>
                  </a:lnTo>
                  <a:lnTo>
                    <a:pt x="639" y="450"/>
                  </a:lnTo>
                  <a:lnTo>
                    <a:pt x="641" y="452"/>
                  </a:lnTo>
                  <a:lnTo>
                    <a:pt x="642" y="453"/>
                  </a:lnTo>
                  <a:lnTo>
                    <a:pt x="643" y="454"/>
                  </a:lnTo>
                  <a:lnTo>
                    <a:pt x="642" y="455"/>
                  </a:lnTo>
                  <a:lnTo>
                    <a:pt x="642" y="458"/>
                  </a:lnTo>
                  <a:lnTo>
                    <a:pt x="641" y="458"/>
                  </a:lnTo>
                  <a:lnTo>
                    <a:pt x="642" y="460"/>
                  </a:lnTo>
                  <a:lnTo>
                    <a:pt x="644" y="462"/>
                  </a:lnTo>
                  <a:lnTo>
                    <a:pt x="646" y="463"/>
                  </a:lnTo>
                  <a:lnTo>
                    <a:pt x="647" y="464"/>
                  </a:lnTo>
                  <a:lnTo>
                    <a:pt x="647" y="465"/>
                  </a:lnTo>
                  <a:lnTo>
                    <a:pt x="648" y="465"/>
                  </a:lnTo>
                  <a:lnTo>
                    <a:pt x="648" y="467"/>
                  </a:lnTo>
                  <a:lnTo>
                    <a:pt x="649" y="468"/>
                  </a:lnTo>
                  <a:lnTo>
                    <a:pt x="650" y="469"/>
                  </a:lnTo>
                  <a:lnTo>
                    <a:pt x="650" y="470"/>
                  </a:lnTo>
                  <a:lnTo>
                    <a:pt x="649" y="471"/>
                  </a:lnTo>
                  <a:lnTo>
                    <a:pt x="649" y="472"/>
                  </a:lnTo>
                  <a:lnTo>
                    <a:pt x="648" y="473"/>
                  </a:lnTo>
                  <a:lnTo>
                    <a:pt x="649" y="475"/>
                  </a:lnTo>
                  <a:lnTo>
                    <a:pt x="650" y="476"/>
                  </a:lnTo>
                  <a:lnTo>
                    <a:pt x="651" y="476"/>
                  </a:lnTo>
                  <a:lnTo>
                    <a:pt x="651" y="477"/>
                  </a:lnTo>
                  <a:lnTo>
                    <a:pt x="652" y="478"/>
                  </a:lnTo>
                  <a:lnTo>
                    <a:pt x="653" y="478"/>
                  </a:lnTo>
                  <a:lnTo>
                    <a:pt x="655" y="478"/>
                  </a:lnTo>
                  <a:lnTo>
                    <a:pt x="655" y="479"/>
                  </a:lnTo>
                  <a:lnTo>
                    <a:pt x="656" y="480"/>
                  </a:lnTo>
                  <a:lnTo>
                    <a:pt x="658" y="484"/>
                  </a:lnTo>
                  <a:lnTo>
                    <a:pt x="659" y="486"/>
                  </a:lnTo>
                  <a:lnTo>
                    <a:pt x="661" y="487"/>
                  </a:lnTo>
                  <a:lnTo>
                    <a:pt x="663" y="488"/>
                  </a:lnTo>
                  <a:lnTo>
                    <a:pt x="663" y="489"/>
                  </a:lnTo>
                  <a:lnTo>
                    <a:pt x="665" y="495"/>
                  </a:lnTo>
                  <a:lnTo>
                    <a:pt x="666" y="495"/>
                  </a:lnTo>
                  <a:lnTo>
                    <a:pt x="667" y="496"/>
                  </a:lnTo>
                  <a:lnTo>
                    <a:pt x="668" y="497"/>
                  </a:lnTo>
                  <a:lnTo>
                    <a:pt x="668" y="500"/>
                  </a:lnTo>
                  <a:lnTo>
                    <a:pt x="669" y="500"/>
                  </a:lnTo>
                  <a:lnTo>
                    <a:pt x="670" y="501"/>
                  </a:lnTo>
                  <a:lnTo>
                    <a:pt x="673" y="503"/>
                  </a:lnTo>
                  <a:lnTo>
                    <a:pt x="674" y="505"/>
                  </a:lnTo>
                  <a:lnTo>
                    <a:pt x="674" y="506"/>
                  </a:lnTo>
                  <a:lnTo>
                    <a:pt x="674" y="509"/>
                  </a:lnTo>
                  <a:lnTo>
                    <a:pt x="663" y="539"/>
                  </a:lnTo>
                  <a:lnTo>
                    <a:pt x="663" y="555"/>
                  </a:lnTo>
                  <a:lnTo>
                    <a:pt x="661" y="576"/>
                  </a:lnTo>
                  <a:lnTo>
                    <a:pt x="686" y="576"/>
                  </a:lnTo>
                  <a:lnTo>
                    <a:pt x="687" y="577"/>
                  </a:lnTo>
                  <a:lnTo>
                    <a:pt x="687" y="578"/>
                  </a:lnTo>
                  <a:lnTo>
                    <a:pt x="687" y="619"/>
                  </a:lnTo>
                  <a:lnTo>
                    <a:pt x="687" y="622"/>
                  </a:lnTo>
                  <a:lnTo>
                    <a:pt x="695" y="623"/>
                  </a:lnTo>
                  <a:lnTo>
                    <a:pt x="696" y="623"/>
                  </a:lnTo>
                  <a:lnTo>
                    <a:pt x="698" y="626"/>
                  </a:lnTo>
                  <a:lnTo>
                    <a:pt x="699" y="627"/>
                  </a:lnTo>
                  <a:lnTo>
                    <a:pt x="700" y="629"/>
                  </a:lnTo>
                  <a:lnTo>
                    <a:pt x="700" y="632"/>
                  </a:lnTo>
                  <a:lnTo>
                    <a:pt x="701" y="634"/>
                  </a:lnTo>
                  <a:lnTo>
                    <a:pt x="702" y="635"/>
                  </a:lnTo>
                  <a:lnTo>
                    <a:pt x="703" y="635"/>
                  </a:lnTo>
                  <a:lnTo>
                    <a:pt x="707" y="634"/>
                  </a:lnTo>
                  <a:lnTo>
                    <a:pt x="708" y="634"/>
                  </a:lnTo>
                  <a:lnTo>
                    <a:pt x="708" y="635"/>
                  </a:lnTo>
                  <a:lnTo>
                    <a:pt x="709" y="635"/>
                  </a:lnTo>
                  <a:lnTo>
                    <a:pt x="710" y="638"/>
                  </a:lnTo>
                  <a:lnTo>
                    <a:pt x="713" y="640"/>
                  </a:lnTo>
                  <a:lnTo>
                    <a:pt x="716" y="643"/>
                  </a:lnTo>
                  <a:lnTo>
                    <a:pt x="717" y="644"/>
                  </a:lnTo>
                  <a:lnTo>
                    <a:pt x="717" y="645"/>
                  </a:lnTo>
                  <a:lnTo>
                    <a:pt x="717" y="646"/>
                  </a:lnTo>
                  <a:lnTo>
                    <a:pt x="716" y="647"/>
                  </a:lnTo>
                  <a:lnTo>
                    <a:pt x="716" y="648"/>
                  </a:lnTo>
                  <a:lnTo>
                    <a:pt x="715" y="648"/>
                  </a:lnTo>
                  <a:lnTo>
                    <a:pt x="715" y="649"/>
                  </a:lnTo>
                  <a:lnTo>
                    <a:pt x="715" y="651"/>
                  </a:lnTo>
                  <a:lnTo>
                    <a:pt x="716" y="652"/>
                  </a:lnTo>
                  <a:lnTo>
                    <a:pt x="717" y="654"/>
                  </a:lnTo>
                  <a:lnTo>
                    <a:pt x="718" y="655"/>
                  </a:lnTo>
                  <a:lnTo>
                    <a:pt x="719" y="659"/>
                  </a:lnTo>
                  <a:lnTo>
                    <a:pt x="719" y="660"/>
                  </a:lnTo>
                  <a:lnTo>
                    <a:pt x="720" y="662"/>
                  </a:lnTo>
                  <a:lnTo>
                    <a:pt x="721" y="663"/>
                  </a:lnTo>
                  <a:lnTo>
                    <a:pt x="721" y="664"/>
                  </a:lnTo>
                  <a:lnTo>
                    <a:pt x="723" y="664"/>
                  </a:lnTo>
                  <a:lnTo>
                    <a:pt x="725" y="665"/>
                  </a:lnTo>
                  <a:lnTo>
                    <a:pt x="726" y="665"/>
                  </a:lnTo>
                  <a:lnTo>
                    <a:pt x="727" y="665"/>
                  </a:lnTo>
                  <a:lnTo>
                    <a:pt x="728" y="666"/>
                  </a:lnTo>
                  <a:lnTo>
                    <a:pt x="727" y="668"/>
                  </a:lnTo>
                  <a:lnTo>
                    <a:pt x="725" y="668"/>
                  </a:lnTo>
                  <a:lnTo>
                    <a:pt x="717" y="668"/>
                  </a:lnTo>
                  <a:lnTo>
                    <a:pt x="711" y="665"/>
                  </a:lnTo>
                  <a:lnTo>
                    <a:pt x="709" y="663"/>
                  </a:lnTo>
                  <a:lnTo>
                    <a:pt x="706" y="663"/>
                  </a:lnTo>
                  <a:lnTo>
                    <a:pt x="702" y="660"/>
                  </a:lnTo>
                  <a:lnTo>
                    <a:pt x="699" y="659"/>
                  </a:lnTo>
                  <a:lnTo>
                    <a:pt x="695" y="659"/>
                  </a:lnTo>
                  <a:lnTo>
                    <a:pt x="692" y="659"/>
                  </a:lnTo>
                  <a:lnTo>
                    <a:pt x="690" y="659"/>
                  </a:lnTo>
                  <a:lnTo>
                    <a:pt x="684" y="662"/>
                  </a:lnTo>
                  <a:lnTo>
                    <a:pt x="683" y="660"/>
                  </a:lnTo>
                  <a:lnTo>
                    <a:pt x="683" y="656"/>
                  </a:lnTo>
                  <a:lnTo>
                    <a:pt x="683" y="654"/>
                  </a:lnTo>
                  <a:lnTo>
                    <a:pt x="682" y="653"/>
                  </a:lnTo>
                  <a:lnTo>
                    <a:pt x="683" y="655"/>
                  </a:lnTo>
                  <a:lnTo>
                    <a:pt x="683" y="656"/>
                  </a:lnTo>
                  <a:lnTo>
                    <a:pt x="682" y="657"/>
                  </a:lnTo>
                  <a:lnTo>
                    <a:pt x="682" y="659"/>
                  </a:lnTo>
                  <a:lnTo>
                    <a:pt x="682" y="660"/>
                  </a:lnTo>
                  <a:lnTo>
                    <a:pt x="683" y="661"/>
                  </a:lnTo>
                  <a:lnTo>
                    <a:pt x="683" y="663"/>
                  </a:lnTo>
                  <a:lnTo>
                    <a:pt x="666" y="654"/>
                  </a:lnTo>
                  <a:lnTo>
                    <a:pt x="663" y="654"/>
                  </a:lnTo>
                  <a:lnTo>
                    <a:pt x="643" y="654"/>
                  </a:lnTo>
                  <a:lnTo>
                    <a:pt x="639" y="654"/>
                  </a:lnTo>
                  <a:lnTo>
                    <a:pt x="626" y="659"/>
                  </a:lnTo>
                  <a:lnTo>
                    <a:pt x="623" y="662"/>
                  </a:lnTo>
                  <a:lnTo>
                    <a:pt x="621" y="665"/>
                  </a:lnTo>
                  <a:lnTo>
                    <a:pt x="614" y="681"/>
                  </a:lnTo>
                  <a:lnTo>
                    <a:pt x="612" y="687"/>
                  </a:lnTo>
                  <a:lnTo>
                    <a:pt x="610" y="688"/>
                  </a:lnTo>
                  <a:lnTo>
                    <a:pt x="610" y="690"/>
                  </a:lnTo>
                  <a:lnTo>
                    <a:pt x="610" y="691"/>
                  </a:lnTo>
                  <a:lnTo>
                    <a:pt x="608" y="695"/>
                  </a:lnTo>
                  <a:lnTo>
                    <a:pt x="604" y="704"/>
                  </a:lnTo>
                  <a:lnTo>
                    <a:pt x="601" y="710"/>
                  </a:lnTo>
                  <a:lnTo>
                    <a:pt x="600" y="712"/>
                  </a:lnTo>
                  <a:lnTo>
                    <a:pt x="595" y="716"/>
                  </a:lnTo>
                  <a:lnTo>
                    <a:pt x="590" y="724"/>
                  </a:lnTo>
                  <a:lnTo>
                    <a:pt x="579" y="737"/>
                  </a:lnTo>
                  <a:lnTo>
                    <a:pt x="578" y="739"/>
                  </a:lnTo>
                  <a:lnTo>
                    <a:pt x="574" y="740"/>
                  </a:lnTo>
                  <a:lnTo>
                    <a:pt x="571" y="741"/>
                  </a:lnTo>
                  <a:lnTo>
                    <a:pt x="570" y="741"/>
                  </a:lnTo>
                  <a:lnTo>
                    <a:pt x="568" y="741"/>
                  </a:lnTo>
                  <a:lnTo>
                    <a:pt x="564" y="743"/>
                  </a:lnTo>
                  <a:lnTo>
                    <a:pt x="556" y="741"/>
                  </a:lnTo>
                  <a:lnTo>
                    <a:pt x="551" y="741"/>
                  </a:lnTo>
                  <a:lnTo>
                    <a:pt x="545" y="740"/>
                  </a:lnTo>
                  <a:lnTo>
                    <a:pt x="539" y="740"/>
                  </a:lnTo>
                  <a:lnTo>
                    <a:pt x="534" y="739"/>
                  </a:lnTo>
                  <a:lnTo>
                    <a:pt x="526" y="739"/>
                  </a:lnTo>
                  <a:lnTo>
                    <a:pt x="519" y="738"/>
                  </a:lnTo>
                  <a:lnTo>
                    <a:pt x="511" y="738"/>
                  </a:lnTo>
                  <a:lnTo>
                    <a:pt x="503" y="737"/>
                  </a:lnTo>
                  <a:lnTo>
                    <a:pt x="495" y="736"/>
                  </a:lnTo>
                  <a:lnTo>
                    <a:pt x="488" y="736"/>
                  </a:lnTo>
                  <a:lnTo>
                    <a:pt x="480" y="735"/>
                  </a:lnTo>
                  <a:lnTo>
                    <a:pt x="472" y="735"/>
                  </a:lnTo>
                  <a:lnTo>
                    <a:pt x="467" y="734"/>
                  </a:lnTo>
                  <a:lnTo>
                    <a:pt x="461" y="734"/>
                  </a:lnTo>
                  <a:lnTo>
                    <a:pt x="454" y="732"/>
                  </a:lnTo>
                  <a:lnTo>
                    <a:pt x="449" y="732"/>
                  </a:lnTo>
                  <a:lnTo>
                    <a:pt x="442" y="731"/>
                  </a:lnTo>
                  <a:lnTo>
                    <a:pt x="441" y="731"/>
                  </a:lnTo>
                  <a:lnTo>
                    <a:pt x="440" y="730"/>
                  </a:lnTo>
                  <a:lnTo>
                    <a:pt x="434" y="726"/>
                  </a:lnTo>
                  <a:lnTo>
                    <a:pt x="427" y="720"/>
                  </a:lnTo>
                  <a:lnTo>
                    <a:pt x="420" y="714"/>
                  </a:lnTo>
                  <a:lnTo>
                    <a:pt x="414" y="709"/>
                  </a:lnTo>
                  <a:lnTo>
                    <a:pt x="406" y="703"/>
                  </a:lnTo>
                  <a:lnTo>
                    <a:pt x="398" y="696"/>
                  </a:lnTo>
                  <a:lnTo>
                    <a:pt x="389" y="689"/>
                  </a:lnTo>
                  <a:lnTo>
                    <a:pt x="381" y="682"/>
                  </a:lnTo>
                  <a:lnTo>
                    <a:pt x="375" y="678"/>
                  </a:lnTo>
                  <a:lnTo>
                    <a:pt x="372" y="676"/>
                  </a:lnTo>
                  <a:lnTo>
                    <a:pt x="364" y="668"/>
                  </a:lnTo>
                  <a:lnTo>
                    <a:pt x="355" y="661"/>
                  </a:lnTo>
                  <a:lnTo>
                    <a:pt x="347" y="654"/>
                  </a:lnTo>
                  <a:lnTo>
                    <a:pt x="338" y="647"/>
                  </a:lnTo>
                  <a:lnTo>
                    <a:pt x="331" y="642"/>
                  </a:lnTo>
                  <a:lnTo>
                    <a:pt x="325" y="637"/>
                  </a:lnTo>
                  <a:lnTo>
                    <a:pt x="319" y="631"/>
                  </a:lnTo>
                  <a:lnTo>
                    <a:pt x="312" y="626"/>
                  </a:lnTo>
                  <a:lnTo>
                    <a:pt x="304" y="619"/>
                  </a:lnTo>
                  <a:lnTo>
                    <a:pt x="298" y="614"/>
                  </a:lnTo>
                  <a:lnTo>
                    <a:pt x="297" y="613"/>
                  </a:lnTo>
                  <a:lnTo>
                    <a:pt x="290" y="607"/>
                  </a:lnTo>
                  <a:lnTo>
                    <a:pt x="282" y="601"/>
                  </a:lnTo>
                  <a:lnTo>
                    <a:pt x="276" y="595"/>
                  </a:lnTo>
                  <a:lnTo>
                    <a:pt x="269" y="589"/>
                  </a:lnTo>
                  <a:lnTo>
                    <a:pt x="263" y="584"/>
                  </a:lnTo>
                  <a:lnTo>
                    <a:pt x="256" y="578"/>
                  </a:lnTo>
                  <a:lnTo>
                    <a:pt x="251" y="572"/>
                  </a:lnTo>
                  <a:lnTo>
                    <a:pt x="245" y="569"/>
                  </a:lnTo>
                  <a:lnTo>
                    <a:pt x="239" y="564"/>
                  </a:lnTo>
                  <a:lnTo>
                    <a:pt x="233" y="561"/>
                  </a:lnTo>
                  <a:lnTo>
                    <a:pt x="226" y="556"/>
                  </a:lnTo>
                  <a:lnTo>
                    <a:pt x="219" y="553"/>
                  </a:lnTo>
                  <a:lnTo>
                    <a:pt x="213" y="548"/>
                  </a:lnTo>
                  <a:lnTo>
                    <a:pt x="207" y="545"/>
                  </a:lnTo>
                  <a:lnTo>
                    <a:pt x="200" y="542"/>
                  </a:lnTo>
                  <a:lnTo>
                    <a:pt x="193" y="537"/>
                  </a:lnTo>
                  <a:lnTo>
                    <a:pt x="186" y="534"/>
                  </a:lnTo>
                  <a:lnTo>
                    <a:pt x="181" y="529"/>
                  </a:lnTo>
                  <a:lnTo>
                    <a:pt x="174" y="526"/>
                  </a:lnTo>
                  <a:lnTo>
                    <a:pt x="167" y="521"/>
                  </a:lnTo>
                  <a:lnTo>
                    <a:pt x="160" y="518"/>
                  </a:lnTo>
                  <a:lnTo>
                    <a:pt x="155" y="513"/>
                  </a:lnTo>
                  <a:lnTo>
                    <a:pt x="148" y="510"/>
                  </a:lnTo>
                  <a:lnTo>
                    <a:pt x="141" y="505"/>
                  </a:lnTo>
                  <a:lnTo>
                    <a:pt x="134" y="502"/>
                  </a:lnTo>
                  <a:lnTo>
                    <a:pt x="127" y="497"/>
                  </a:lnTo>
                  <a:lnTo>
                    <a:pt x="123" y="495"/>
                  </a:lnTo>
                  <a:lnTo>
                    <a:pt x="118" y="493"/>
                  </a:lnTo>
                  <a:lnTo>
                    <a:pt x="93" y="488"/>
                  </a:lnTo>
                  <a:lnTo>
                    <a:pt x="88" y="487"/>
                  </a:lnTo>
                  <a:lnTo>
                    <a:pt x="73" y="485"/>
                  </a:lnTo>
                  <a:lnTo>
                    <a:pt x="58" y="483"/>
                  </a:lnTo>
                  <a:lnTo>
                    <a:pt x="44" y="479"/>
                  </a:lnTo>
                  <a:lnTo>
                    <a:pt x="29" y="477"/>
                  </a:lnTo>
                  <a:lnTo>
                    <a:pt x="28" y="477"/>
                  </a:lnTo>
                  <a:lnTo>
                    <a:pt x="37" y="469"/>
                  </a:lnTo>
                  <a:lnTo>
                    <a:pt x="38" y="467"/>
                  </a:lnTo>
                  <a:lnTo>
                    <a:pt x="37" y="460"/>
                  </a:lnTo>
                  <a:lnTo>
                    <a:pt x="36" y="458"/>
                  </a:lnTo>
                  <a:lnTo>
                    <a:pt x="35" y="456"/>
                  </a:lnTo>
                  <a:lnTo>
                    <a:pt x="20" y="461"/>
                  </a:lnTo>
                  <a:lnTo>
                    <a:pt x="20" y="460"/>
                  </a:lnTo>
                  <a:lnTo>
                    <a:pt x="19" y="459"/>
                  </a:lnTo>
                  <a:lnTo>
                    <a:pt x="15" y="446"/>
                  </a:lnTo>
                  <a:lnTo>
                    <a:pt x="21" y="444"/>
                  </a:lnTo>
                  <a:lnTo>
                    <a:pt x="17" y="426"/>
                  </a:lnTo>
                  <a:lnTo>
                    <a:pt x="13" y="412"/>
                  </a:lnTo>
                  <a:lnTo>
                    <a:pt x="10" y="400"/>
                  </a:lnTo>
                  <a:lnTo>
                    <a:pt x="6" y="391"/>
                  </a:lnTo>
                  <a:lnTo>
                    <a:pt x="4" y="379"/>
                  </a:lnTo>
                  <a:lnTo>
                    <a:pt x="0" y="366"/>
                  </a:lnTo>
                  <a:lnTo>
                    <a:pt x="9" y="361"/>
                  </a:lnTo>
                  <a:lnTo>
                    <a:pt x="17" y="356"/>
                  </a:lnTo>
                  <a:lnTo>
                    <a:pt x="24" y="351"/>
                  </a:lnTo>
                  <a:lnTo>
                    <a:pt x="33" y="346"/>
                  </a:lnTo>
                  <a:lnTo>
                    <a:pt x="41" y="342"/>
                  </a:lnTo>
                  <a:lnTo>
                    <a:pt x="49" y="336"/>
                  </a:lnTo>
                  <a:lnTo>
                    <a:pt x="57" y="331"/>
                  </a:lnTo>
                  <a:lnTo>
                    <a:pt x="66" y="327"/>
                  </a:lnTo>
                  <a:lnTo>
                    <a:pt x="74" y="321"/>
                  </a:lnTo>
                  <a:lnTo>
                    <a:pt x="82" y="317"/>
                  </a:lnTo>
                  <a:lnTo>
                    <a:pt x="90" y="311"/>
                  </a:lnTo>
                  <a:lnTo>
                    <a:pt x="99" y="306"/>
                  </a:lnTo>
                  <a:lnTo>
                    <a:pt x="104" y="303"/>
                  </a:lnTo>
                  <a:lnTo>
                    <a:pt x="107" y="302"/>
                  </a:lnTo>
                  <a:lnTo>
                    <a:pt x="115" y="296"/>
                  </a:lnTo>
                  <a:lnTo>
                    <a:pt x="124" y="292"/>
                  </a:lnTo>
                  <a:lnTo>
                    <a:pt x="132" y="286"/>
                  </a:lnTo>
                  <a:lnTo>
                    <a:pt x="142" y="279"/>
                  </a:lnTo>
                  <a:lnTo>
                    <a:pt x="161" y="275"/>
                  </a:lnTo>
                  <a:lnTo>
                    <a:pt x="162" y="274"/>
                  </a:lnTo>
                  <a:lnTo>
                    <a:pt x="165" y="271"/>
                  </a:lnTo>
                  <a:lnTo>
                    <a:pt x="167" y="266"/>
                  </a:lnTo>
                  <a:lnTo>
                    <a:pt x="181" y="241"/>
                  </a:lnTo>
                  <a:lnTo>
                    <a:pt x="181" y="238"/>
                  </a:lnTo>
                  <a:lnTo>
                    <a:pt x="181" y="236"/>
                  </a:lnTo>
                  <a:lnTo>
                    <a:pt x="181" y="220"/>
                  </a:lnTo>
                  <a:lnTo>
                    <a:pt x="179" y="204"/>
                  </a:lnTo>
                  <a:lnTo>
                    <a:pt x="179" y="202"/>
                  </a:lnTo>
                  <a:lnTo>
                    <a:pt x="181" y="197"/>
                  </a:lnTo>
                  <a:lnTo>
                    <a:pt x="184" y="186"/>
                  </a:lnTo>
                  <a:lnTo>
                    <a:pt x="184" y="177"/>
                  </a:lnTo>
                  <a:lnTo>
                    <a:pt x="185" y="174"/>
                  </a:lnTo>
                  <a:lnTo>
                    <a:pt x="188" y="169"/>
                  </a:lnTo>
                  <a:lnTo>
                    <a:pt x="191" y="165"/>
                  </a:lnTo>
                  <a:lnTo>
                    <a:pt x="192" y="162"/>
                  </a:lnTo>
                  <a:lnTo>
                    <a:pt x="193" y="159"/>
                  </a:lnTo>
                  <a:lnTo>
                    <a:pt x="192" y="146"/>
                  </a:lnTo>
                  <a:lnTo>
                    <a:pt x="192" y="143"/>
                  </a:lnTo>
                  <a:lnTo>
                    <a:pt x="191" y="141"/>
                  </a:lnTo>
                  <a:lnTo>
                    <a:pt x="185" y="128"/>
                  </a:lnTo>
                  <a:lnTo>
                    <a:pt x="184" y="124"/>
                  </a:lnTo>
                  <a:lnTo>
                    <a:pt x="183" y="121"/>
                  </a:lnTo>
                  <a:lnTo>
                    <a:pt x="183" y="120"/>
                  </a:lnTo>
                  <a:lnTo>
                    <a:pt x="185" y="97"/>
                  </a:lnTo>
                  <a:lnTo>
                    <a:pt x="186" y="94"/>
                  </a:lnTo>
                  <a:lnTo>
                    <a:pt x="193" y="82"/>
                  </a:lnTo>
                  <a:lnTo>
                    <a:pt x="194" y="79"/>
                  </a:lnTo>
                  <a:lnTo>
                    <a:pt x="196" y="78"/>
                  </a:lnTo>
                  <a:lnTo>
                    <a:pt x="201" y="78"/>
                  </a:lnTo>
                  <a:lnTo>
                    <a:pt x="225" y="73"/>
                  </a:lnTo>
                  <a:lnTo>
                    <a:pt x="227" y="71"/>
                  </a:lnTo>
                  <a:lnTo>
                    <a:pt x="228" y="70"/>
                  </a:lnTo>
                  <a:lnTo>
                    <a:pt x="238" y="59"/>
                  </a:lnTo>
                  <a:lnTo>
                    <a:pt x="253" y="43"/>
                  </a:lnTo>
                  <a:lnTo>
                    <a:pt x="261" y="35"/>
                  </a:lnTo>
                  <a:lnTo>
                    <a:pt x="265" y="30"/>
                  </a:lnTo>
                  <a:lnTo>
                    <a:pt x="268" y="28"/>
                  </a:lnTo>
                  <a:lnTo>
                    <a:pt x="268" y="27"/>
                  </a:lnTo>
                  <a:lnTo>
                    <a:pt x="268" y="26"/>
                  </a:lnTo>
                  <a:lnTo>
                    <a:pt x="267" y="25"/>
                  </a:lnTo>
                  <a:lnTo>
                    <a:pt x="267" y="24"/>
                  </a:lnTo>
                  <a:lnTo>
                    <a:pt x="270" y="24"/>
                  </a:lnTo>
                  <a:lnTo>
                    <a:pt x="274" y="23"/>
                  </a:lnTo>
                  <a:lnTo>
                    <a:pt x="280" y="21"/>
                  </a:lnTo>
                  <a:lnTo>
                    <a:pt x="281" y="20"/>
                  </a:lnTo>
                  <a:lnTo>
                    <a:pt x="282" y="20"/>
                  </a:lnTo>
                  <a:lnTo>
                    <a:pt x="282" y="18"/>
                  </a:lnTo>
                  <a:lnTo>
                    <a:pt x="293" y="4"/>
                  </a:lnTo>
                  <a:lnTo>
                    <a:pt x="293" y="3"/>
                  </a:lnTo>
                  <a:lnTo>
                    <a:pt x="293" y="2"/>
                  </a:lnTo>
                  <a:lnTo>
                    <a:pt x="294" y="1"/>
                  </a:lnTo>
                  <a:lnTo>
                    <a:pt x="297" y="0"/>
                  </a:lnTo>
                  <a:lnTo>
                    <a:pt x="298" y="0"/>
                  </a:lnTo>
                  <a:lnTo>
                    <a:pt x="299" y="0"/>
                  </a:lnTo>
                  <a:lnTo>
                    <a:pt x="299" y="1"/>
                  </a:lnTo>
                  <a:lnTo>
                    <a:pt x="300" y="2"/>
                  </a:lnTo>
                  <a:lnTo>
                    <a:pt x="306" y="4"/>
                  </a:lnTo>
                  <a:lnTo>
                    <a:pt x="310" y="4"/>
                  </a:lnTo>
                  <a:lnTo>
                    <a:pt x="313" y="3"/>
                  </a:lnTo>
                  <a:lnTo>
                    <a:pt x="315" y="2"/>
                  </a:lnTo>
                  <a:lnTo>
                    <a:pt x="317" y="1"/>
                  </a:lnTo>
                  <a:lnTo>
                    <a:pt x="321" y="0"/>
                  </a:lnTo>
                  <a:lnTo>
                    <a:pt x="323" y="0"/>
                  </a:lnTo>
                  <a:lnTo>
                    <a:pt x="324" y="0"/>
                  </a:lnTo>
                  <a:lnTo>
                    <a:pt x="334" y="6"/>
                  </a:lnTo>
                  <a:lnTo>
                    <a:pt x="336" y="6"/>
                  </a:lnTo>
                  <a:lnTo>
                    <a:pt x="337" y="4"/>
                  </a:lnTo>
                  <a:lnTo>
                    <a:pt x="339" y="4"/>
                  </a:lnTo>
                  <a:lnTo>
                    <a:pt x="341" y="6"/>
                  </a:lnTo>
                  <a:lnTo>
                    <a:pt x="342" y="7"/>
                  </a:lnTo>
                  <a:lnTo>
                    <a:pt x="346" y="8"/>
                  </a:lnTo>
                  <a:lnTo>
                    <a:pt x="349" y="11"/>
                  </a:lnTo>
                  <a:lnTo>
                    <a:pt x="350" y="11"/>
                  </a:lnTo>
                  <a:lnTo>
                    <a:pt x="351" y="11"/>
                  </a:lnTo>
                  <a:lnTo>
                    <a:pt x="353" y="11"/>
                  </a:lnTo>
                  <a:lnTo>
                    <a:pt x="354" y="11"/>
                  </a:lnTo>
                  <a:lnTo>
                    <a:pt x="355" y="11"/>
                  </a:lnTo>
                  <a:lnTo>
                    <a:pt x="357" y="12"/>
                  </a:lnTo>
                  <a:lnTo>
                    <a:pt x="358" y="13"/>
                  </a:lnTo>
                  <a:lnTo>
                    <a:pt x="360" y="13"/>
                  </a:lnTo>
                  <a:lnTo>
                    <a:pt x="368" y="12"/>
                  </a:lnTo>
                  <a:lnTo>
                    <a:pt x="370" y="12"/>
                  </a:lnTo>
                  <a:lnTo>
                    <a:pt x="372" y="13"/>
                  </a:lnTo>
                  <a:lnTo>
                    <a:pt x="373" y="13"/>
                  </a:lnTo>
                  <a:lnTo>
                    <a:pt x="374" y="16"/>
                  </a:lnTo>
                  <a:lnTo>
                    <a:pt x="375" y="16"/>
                  </a:lnTo>
                  <a:lnTo>
                    <a:pt x="376" y="15"/>
                  </a:lnTo>
                  <a:lnTo>
                    <a:pt x="381" y="13"/>
                  </a:lnTo>
                  <a:lnTo>
                    <a:pt x="383" y="11"/>
                  </a:lnTo>
                  <a:lnTo>
                    <a:pt x="385" y="8"/>
                  </a:lnTo>
                  <a:lnTo>
                    <a:pt x="388" y="6"/>
                  </a:lnTo>
                  <a:lnTo>
                    <a:pt x="391" y="4"/>
                  </a:lnTo>
                  <a:lnTo>
                    <a:pt x="394" y="6"/>
                  </a:lnTo>
                  <a:lnTo>
                    <a:pt x="396" y="6"/>
                  </a:lnTo>
                  <a:lnTo>
                    <a:pt x="402" y="8"/>
                  </a:lnTo>
                  <a:lnTo>
                    <a:pt x="405" y="9"/>
                  </a:lnTo>
                  <a:lnTo>
                    <a:pt x="406" y="11"/>
                  </a:lnTo>
                  <a:lnTo>
                    <a:pt x="406" y="12"/>
                  </a:lnTo>
                  <a:lnTo>
                    <a:pt x="407" y="15"/>
                  </a:lnTo>
                  <a:lnTo>
                    <a:pt x="407" y="17"/>
                  </a:lnTo>
                  <a:lnTo>
                    <a:pt x="407" y="18"/>
                  </a:lnTo>
                  <a:lnTo>
                    <a:pt x="407" y="19"/>
                  </a:lnTo>
                  <a:lnTo>
                    <a:pt x="406" y="20"/>
                  </a:lnTo>
                  <a:lnTo>
                    <a:pt x="405" y="20"/>
                  </a:lnTo>
                  <a:lnTo>
                    <a:pt x="402" y="23"/>
                  </a:lnTo>
                  <a:lnTo>
                    <a:pt x="402" y="25"/>
                  </a:lnTo>
                  <a:lnTo>
                    <a:pt x="402" y="26"/>
                  </a:lnTo>
                  <a:lnTo>
                    <a:pt x="402" y="28"/>
                  </a:lnTo>
                  <a:lnTo>
                    <a:pt x="406" y="35"/>
                  </a:lnTo>
                  <a:lnTo>
                    <a:pt x="406" y="36"/>
                  </a:lnTo>
                  <a:lnTo>
                    <a:pt x="407" y="36"/>
                  </a:lnTo>
                  <a:lnTo>
                    <a:pt x="410" y="37"/>
                  </a:lnTo>
                  <a:lnTo>
                    <a:pt x="411" y="37"/>
                  </a:lnTo>
                  <a:lnTo>
                    <a:pt x="411" y="36"/>
                  </a:lnTo>
                  <a:lnTo>
                    <a:pt x="412" y="35"/>
                  </a:lnTo>
                  <a:lnTo>
                    <a:pt x="414" y="33"/>
                  </a:lnTo>
                  <a:lnTo>
                    <a:pt x="414" y="32"/>
                  </a:lnTo>
                  <a:lnTo>
                    <a:pt x="415" y="30"/>
                  </a:lnTo>
                  <a:lnTo>
                    <a:pt x="420" y="28"/>
                  </a:lnTo>
                  <a:lnTo>
                    <a:pt x="423" y="27"/>
                  </a:lnTo>
                  <a:lnTo>
                    <a:pt x="425" y="26"/>
                  </a:lnTo>
                  <a:lnTo>
                    <a:pt x="426" y="24"/>
                  </a:lnTo>
                  <a:lnTo>
                    <a:pt x="428" y="21"/>
                  </a:lnTo>
                  <a:lnTo>
                    <a:pt x="432" y="19"/>
                  </a:lnTo>
                  <a:lnTo>
                    <a:pt x="434" y="18"/>
                  </a:lnTo>
                  <a:lnTo>
                    <a:pt x="435" y="18"/>
                  </a:lnTo>
                  <a:lnTo>
                    <a:pt x="443" y="19"/>
                  </a:lnTo>
                  <a:lnTo>
                    <a:pt x="445" y="19"/>
                  </a:lnTo>
                  <a:lnTo>
                    <a:pt x="445" y="2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96" name="Freeform 282">
              <a:extLst>
                <a:ext uri="{FF2B5EF4-FFF2-40B4-BE49-F238E27FC236}">
                  <a16:creationId xmlns:a16="http://schemas.microsoft.com/office/drawing/2014/main" id="{5121E6FF-6BC0-42E9-9F4C-CE7129D0A8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31368" y="1102445"/>
              <a:ext cx="2279650" cy="2078038"/>
            </a:xfrm>
            <a:custGeom>
              <a:avLst/>
              <a:gdLst>
                <a:gd name="T0" fmla="*/ 738 w 1436"/>
                <a:gd name="T1" fmla="*/ 1184 h 1309"/>
                <a:gd name="T2" fmla="*/ 680 w 1436"/>
                <a:gd name="T3" fmla="*/ 1160 h 1309"/>
                <a:gd name="T4" fmla="*/ 859 w 1436"/>
                <a:gd name="T5" fmla="*/ 1178 h 1309"/>
                <a:gd name="T6" fmla="*/ 872 w 1436"/>
                <a:gd name="T7" fmla="*/ 1152 h 1309"/>
                <a:gd name="T8" fmla="*/ 469 w 1436"/>
                <a:gd name="T9" fmla="*/ 959 h 1309"/>
                <a:gd name="T10" fmla="*/ 105 w 1436"/>
                <a:gd name="T11" fmla="*/ 73 h 1309"/>
                <a:gd name="T12" fmla="*/ 207 w 1436"/>
                <a:gd name="T13" fmla="*/ 65 h 1309"/>
                <a:gd name="T14" fmla="*/ 295 w 1436"/>
                <a:gd name="T15" fmla="*/ 8 h 1309"/>
                <a:gd name="T16" fmla="*/ 313 w 1436"/>
                <a:gd name="T17" fmla="*/ 107 h 1309"/>
                <a:gd name="T18" fmla="*/ 370 w 1436"/>
                <a:gd name="T19" fmla="*/ 188 h 1309"/>
                <a:gd name="T20" fmla="*/ 546 w 1436"/>
                <a:gd name="T21" fmla="*/ 293 h 1309"/>
                <a:gd name="T22" fmla="*/ 745 w 1436"/>
                <a:gd name="T23" fmla="*/ 279 h 1309"/>
                <a:gd name="T24" fmla="*/ 802 w 1436"/>
                <a:gd name="T25" fmla="*/ 206 h 1309"/>
                <a:gd name="T26" fmla="*/ 904 w 1436"/>
                <a:gd name="T27" fmla="*/ 163 h 1309"/>
                <a:gd name="T28" fmla="*/ 982 w 1436"/>
                <a:gd name="T29" fmla="*/ 147 h 1309"/>
                <a:gd name="T30" fmla="*/ 1054 w 1436"/>
                <a:gd name="T31" fmla="*/ 196 h 1309"/>
                <a:gd name="T32" fmla="*/ 1130 w 1436"/>
                <a:gd name="T33" fmla="*/ 216 h 1309"/>
                <a:gd name="T34" fmla="*/ 1192 w 1436"/>
                <a:gd name="T35" fmla="*/ 265 h 1309"/>
                <a:gd name="T36" fmla="*/ 1279 w 1436"/>
                <a:gd name="T37" fmla="*/ 347 h 1309"/>
                <a:gd name="T38" fmla="*/ 1283 w 1436"/>
                <a:gd name="T39" fmla="*/ 402 h 1309"/>
                <a:gd name="T40" fmla="*/ 1266 w 1436"/>
                <a:gd name="T41" fmla="*/ 468 h 1309"/>
                <a:gd name="T42" fmla="*/ 1225 w 1436"/>
                <a:gd name="T43" fmla="*/ 532 h 1309"/>
                <a:gd name="T44" fmla="*/ 1244 w 1436"/>
                <a:gd name="T45" fmla="*/ 674 h 1309"/>
                <a:gd name="T46" fmla="*/ 1322 w 1436"/>
                <a:gd name="T47" fmla="*/ 795 h 1309"/>
                <a:gd name="T48" fmla="*/ 1292 w 1436"/>
                <a:gd name="T49" fmla="*/ 960 h 1309"/>
                <a:gd name="T50" fmla="*/ 1368 w 1436"/>
                <a:gd name="T51" fmla="*/ 1029 h 1309"/>
                <a:gd name="T52" fmla="*/ 1406 w 1436"/>
                <a:gd name="T53" fmla="*/ 1129 h 1309"/>
                <a:gd name="T54" fmla="*/ 1418 w 1436"/>
                <a:gd name="T55" fmla="*/ 1178 h 1309"/>
                <a:gd name="T56" fmla="*/ 1345 w 1436"/>
                <a:gd name="T57" fmla="*/ 1204 h 1309"/>
                <a:gd name="T58" fmla="*/ 1303 w 1436"/>
                <a:gd name="T59" fmla="*/ 1294 h 1309"/>
                <a:gd name="T60" fmla="*/ 1218 w 1436"/>
                <a:gd name="T61" fmla="*/ 1283 h 1309"/>
                <a:gd name="T62" fmla="*/ 1161 w 1436"/>
                <a:gd name="T63" fmla="*/ 1282 h 1309"/>
                <a:gd name="T64" fmla="*/ 1059 w 1436"/>
                <a:gd name="T65" fmla="*/ 1267 h 1309"/>
                <a:gd name="T66" fmla="*/ 985 w 1436"/>
                <a:gd name="T67" fmla="*/ 1235 h 1309"/>
                <a:gd name="T68" fmla="*/ 964 w 1436"/>
                <a:gd name="T69" fmla="*/ 1146 h 1309"/>
                <a:gd name="T70" fmla="*/ 898 w 1436"/>
                <a:gd name="T71" fmla="*/ 1135 h 1309"/>
                <a:gd name="T72" fmla="*/ 834 w 1436"/>
                <a:gd name="T73" fmla="*/ 1167 h 1309"/>
                <a:gd name="T74" fmla="*/ 738 w 1436"/>
                <a:gd name="T75" fmla="*/ 1170 h 1309"/>
                <a:gd name="T76" fmla="*/ 645 w 1436"/>
                <a:gd name="T77" fmla="*/ 1111 h 1309"/>
                <a:gd name="T78" fmla="*/ 540 w 1436"/>
                <a:gd name="T79" fmla="*/ 1051 h 1309"/>
                <a:gd name="T80" fmla="*/ 512 w 1436"/>
                <a:gd name="T81" fmla="*/ 973 h 1309"/>
                <a:gd name="T82" fmla="*/ 483 w 1436"/>
                <a:gd name="T83" fmla="*/ 927 h 1309"/>
                <a:gd name="T84" fmla="*/ 408 w 1436"/>
                <a:gd name="T85" fmla="*/ 885 h 1309"/>
                <a:gd name="T86" fmla="*/ 365 w 1436"/>
                <a:gd name="T87" fmla="*/ 859 h 1309"/>
                <a:gd name="T88" fmla="*/ 368 w 1436"/>
                <a:gd name="T89" fmla="*/ 849 h 1309"/>
                <a:gd name="T90" fmla="*/ 345 w 1436"/>
                <a:gd name="T91" fmla="*/ 892 h 1309"/>
                <a:gd name="T92" fmla="*/ 309 w 1436"/>
                <a:gd name="T93" fmla="*/ 857 h 1309"/>
                <a:gd name="T94" fmla="*/ 259 w 1436"/>
                <a:gd name="T95" fmla="*/ 701 h 1309"/>
                <a:gd name="T96" fmla="*/ 153 w 1436"/>
                <a:gd name="T97" fmla="*/ 630 h 1309"/>
                <a:gd name="T98" fmla="*/ 138 w 1436"/>
                <a:gd name="T99" fmla="*/ 583 h 1309"/>
                <a:gd name="T100" fmla="*/ 108 w 1436"/>
                <a:gd name="T101" fmla="*/ 532 h 1309"/>
                <a:gd name="T102" fmla="*/ 124 w 1436"/>
                <a:gd name="T103" fmla="*/ 481 h 1309"/>
                <a:gd name="T104" fmla="*/ 145 w 1436"/>
                <a:gd name="T105" fmla="*/ 442 h 1309"/>
                <a:gd name="T106" fmla="*/ 149 w 1436"/>
                <a:gd name="T107" fmla="*/ 387 h 1309"/>
                <a:gd name="T108" fmla="*/ 129 w 1436"/>
                <a:gd name="T109" fmla="*/ 375 h 1309"/>
                <a:gd name="T110" fmla="*/ 84 w 1436"/>
                <a:gd name="T111" fmla="*/ 320 h 1309"/>
                <a:gd name="T112" fmla="*/ 63 w 1436"/>
                <a:gd name="T113" fmla="*/ 267 h 1309"/>
                <a:gd name="T114" fmla="*/ 42 w 1436"/>
                <a:gd name="T115" fmla="*/ 218 h 1309"/>
                <a:gd name="T116" fmla="*/ 16 w 1436"/>
                <a:gd name="T117" fmla="*/ 175 h 1309"/>
                <a:gd name="T118" fmla="*/ 20 w 1436"/>
                <a:gd name="T119" fmla="*/ 128 h 1309"/>
                <a:gd name="T120" fmla="*/ 4 w 1436"/>
                <a:gd name="T121" fmla="*/ 50 h 1309"/>
                <a:gd name="T122" fmla="*/ 43 w 1436"/>
                <a:gd name="T123" fmla="*/ 0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36" h="1309">
                  <a:moveTo>
                    <a:pt x="821" y="1242"/>
                  </a:moveTo>
                  <a:lnTo>
                    <a:pt x="820" y="1242"/>
                  </a:lnTo>
                  <a:lnTo>
                    <a:pt x="819" y="1243"/>
                  </a:lnTo>
                  <a:lnTo>
                    <a:pt x="819" y="1242"/>
                  </a:lnTo>
                  <a:lnTo>
                    <a:pt x="818" y="1242"/>
                  </a:lnTo>
                  <a:lnTo>
                    <a:pt x="818" y="1241"/>
                  </a:lnTo>
                  <a:lnTo>
                    <a:pt x="819" y="1239"/>
                  </a:lnTo>
                  <a:lnTo>
                    <a:pt x="820" y="1239"/>
                  </a:lnTo>
                  <a:lnTo>
                    <a:pt x="821" y="1241"/>
                  </a:lnTo>
                  <a:lnTo>
                    <a:pt x="821" y="1242"/>
                  </a:lnTo>
                  <a:close/>
                  <a:moveTo>
                    <a:pt x="784" y="1238"/>
                  </a:moveTo>
                  <a:lnTo>
                    <a:pt x="783" y="1239"/>
                  </a:lnTo>
                  <a:lnTo>
                    <a:pt x="782" y="1239"/>
                  </a:lnTo>
                  <a:lnTo>
                    <a:pt x="781" y="1238"/>
                  </a:lnTo>
                  <a:lnTo>
                    <a:pt x="781" y="1237"/>
                  </a:lnTo>
                  <a:lnTo>
                    <a:pt x="782" y="1237"/>
                  </a:lnTo>
                  <a:lnTo>
                    <a:pt x="783" y="1236"/>
                  </a:lnTo>
                  <a:lnTo>
                    <a:pt x="784" y="1237"/>
                  </a:lnTo>
                  <a:lnTo>
                    <a:pt x="784" y="1238"/>
                  </a:lnTo>
                  <a:close/>
                  <a:moveTo>
                    <a:pt x="782" y="1210"/>
                  </a:moveTo>
                  <a:lnTo>
                    <a:pt x="781" y="1209"/>
                  </a:lnTo>
                  <a:lnTo>
                    <a:pt x="779" y="1209"/>
                  </a:lnTo>
                  <a:lnTo>
                    <a:pt x="779" y="1208"/>
                  </a:lnTo>
                  <a:lnTo>
                    <a:pt x="779" y="1207"/>
                  </a:lnTo>
                  <a:lnTo>
                    <a:pt x="779" y="1205"/>
                  </a:lnTo>
                  <a:lnTo>
                    <a:pt x="779" y="1204"/>
                  </a:lnTo>
                  <a:lnTo>
                    <a:pt x="781" y="1203"/>
                  </a:lnTo>
                  <a:lnTo>
                    <a:pt x="781" y="1204"/>
                  </a:lnTo>
                  <a:lnTo>
                    <a:pt x="782" y="1204"/>
                  </a:lnTo>
                  <a:lnTo>
                    <a:pt x="783" y="1205"/>
                  </a:lnTo>
                  <a:lnTo>
                    <a:pt x="783" y="1207"/>
                  </a:lnTo>
                  <a:lnTo>
                    <a:pt x="782" y="1210"/>
                  </a:lnTo>
                  <a:close/>
                  <a:moveTo>
                    <a:pt x="747" y="1190"/>
                  </a:moveTo>
                  <a:lnTo>
                    <a:pt x="745" y="1190"/>
                  </a:lnTo>
                  <a:lnTo>
                    <a:pt x="740" y="1190"/>
                  </a:lnTo>
                  <a:lnTo>
                    <a:pt x="736" y="1188"/>
                  </a:lnTo>
                  <a:lnTo>
                    <a:pt x="735" y="1186"/>
                  </a:lnTo>
                  <a:lnTo>
                    <a:pt x="736" y="1185"/>
                  </a:lnTo>
                  <a:lnTo>
                    <a:pt x="738" y="1184"/>
                  </a:lnTo>
                  <a:lnTo>
                    <a:pt x="739" y="1184"/>
                  </a:lnTo>
                  <a:lnTo>
                    <a:pt x="740" y="1184"/>
                  </a:lnTo>
                  <a:lnTo>
                    <a:pt x="741" y="1184"/>
                  </a:lnTo>
                  <a:lnTo>
                    <a:pt x="744" y="1184"/>
                  </a:lnTo>
                  <a:lnTo>
                    <a:pt x="745" y="1185"/>
                  </a:lnTo>
                  <a:lnTo>
                    <a:pt x="745" y="1186"/>
                  </a:lnTo>
                  <a:lnTo>
                    <a:pt x="745" y="1187"/>
                  </a:lnTo>
                  <a:lnTo>
                    <a:pt x="747" y="1187"/>
                  </a:lnTo>
                  <a:lnTo>
                    <a:pt x="747" y="1188"/>
                  </a:lnTo>
                  <a:lnTo>
                    <a:pt x="747" y="1190"/>
                  </a:lnTo>
                  <a:close/>
                  <a:moveTo>
                    <a:pt x="883" y="1178"/>
                  </a:moveTo>
                  <a:lnTo>
                    <a:pt x="881" y="1179"/>
                  </a:lnTo>
                  <a:lnTo>
                    <a:pt x="880" y="1178"/>
                  </a:lnTo>
                  <a:lnTo>
                    <a:pt x="880" y="1177"/>
                  </a:lnTo>
                  <a:lnTo>
                    <a:pt x="881" y="1175"/>
                  </a:lnTo>
                  <a:lnTo>
                    <a:pt x="882" y="1174"/>
                  </a:lnTo>
                  <a:lnTo>
                    <a:pt x="883" y="1174"/>
                  </a:lnTo>
                  <a:lnTo>
                    <a:pt x="885" y="1175"/>
                  </a:lnTo>
                  <a:lnTo>
                    <a:pt x="885" y="1177"/>
                  </a:lnTo>
                  <a:lnTo>
                    <a:pt x="883" y="1178"/>
                  </a:lnTo>
                  <a:close/>
                  <a:moveTo>
                    <a:pt x="717" y="1175"/>
                  </a:moveTo>
                  <a:lnTo>
                    <a:pt x="716" y="1176"/>
                  </a:lnTo>
                  <a:lnTo>
                    <a:pt x="715" y="1176"/>
                  </a:lnTo>
                  <a:lnTo>
                    <a:pt x="714" y="1175"/>
                  </a:lnTo>
                  <a:lnTo>
                    <a:pt x="713" y="1174"/>
                  </a:lnTo>
                  <a:lnTo>
                    <a:pt x="714" y="1172"/>
                  </a:lnTo>
                  <a:lnTo>
                    <a:pt x="715" y="1172"/>
                  </a:lnTo>
                  <a:lnTo>
                    <a:pt x="716" y="1172"/>
                  </a:lnTo>
                  <a:lnTo>
                    <a:pt x="717" y="1174"/>
                  </a:lnTo>
                  <a:lnTo>
                    <a:pt x="717" y="1175"/>
                  </a:lnTo>
                  <a:close/>
                  <a:moveTo>
                    <a:pt x="697" y="1163"/>
                  </a:moveTo>
                  <a:lnTo>
                    <a:pt x="696" y="1163"/>
                  </a:lnTo>
                  <a:lnTo>
                    <a:pt x="692" y="1163"/>
                  </a:lnTo>
                  <a:lnTo>
                    <a:pt x="690" y="1165"/>
                  </a:lnTo>
                  <a:lnTo>
                    <a:pt x="689" y="1165"/>
                  </a:lnTo>
                  <a:lnTo>
                    <a:pt x="684" y="1163"/>
                  </a:lnTo>
                  <a:lnTo>
                    <a:pt x="683" y="1163"/>
                  </a:lnTo>
                  <a:lnTo>
                    <a:pt x="682" y="1162"/>
                  </a:lnTo>
                  <a:lnTo>
                    <a:pt x="680" y="1160"/>
                  </a:lnTo>
                  <a:lnTo>
                    <a:pt x="680" y="1159"/>
                  </a:lnTo>
                  <a:lnTo>
                    <a:pt x="681" y="1159"/>
                  </a:lnTo>
                  <a:lnTo>
                    <a:pt x="688" y="1161"/>
                  </a:lnTo>
                  <a:lnTo>
                    <a:pt x="693" y="1161"/>
                  </a:lnTo>
                  <a:lnTo>
                    <a:pt x="695" y="1162"/>
                  </a:lnTo>
                  <a:lnTo>
                    <a:pt x="696" y="1163"/>
                  </a:lnTo>
                  <a:lnTo>
                    <a:pt x="697" y="1163"/>
                  </a:lnTo>
                  <a:close/>
                  <a:moveTo>
                    <a:pt x="920" y="1160"/>
                  </a:moveTo>
                  <a:lnTo>
                    <a:pt x="916" y="1161"/>
                  </a:lnTo>
                  <a:lnTo>
                    <a:pt x="915" y="1161"/>
                  </a:lnTo>
                  <a:lnTo>
                    <a:pt x="915" y="1159"/>
                  </a:lnTo>
                  <a:lnTo>
                    <a:pt x="916" y="1157"/>
                  </a:lnTo>
                  <a:lnTo>
                    <a:pt x="919" y="1157"/>
                  </a:lnTo>
                  <a:lnTo>
                    <a:pt x="922" y="1155"/>
                  </a:lnTo>
                  <a:lnTo>
                    <a:pt x="922" y="1159"/>
                  </a:lnTo>
                  <a:lnTo>
                    <a:pt x="920" y="1160"/>
                  </a:lnTo>
                  <a:close/>
                  <a:moveTo>
                    <a:pt x="904" y="1154"/>
                  </a:moveTo>
                  <a:lnTo>
                    <a:pt x="903" y="1159"/>
                  </a:lnTo>
                  <a:lnTo>
                    <a:pt x="902" y="1160"/>
                  </a:lnTo>
                  <a:lnTo>
                    <a:pt x="898" y="1163"/>
                  </a:lnTo>
                  <a:lnTo>
                    <a:pt x="898" y="1165"/>
                  </a:lnTo>
                  <a:lnTo>
                    <a:pt x="897" y="1165"/>
                  </a:lnTo>
                  <a:lnTo>
                    <a:pt x="895" y="1167"/>
                  </a:lnTo>
                  <a:lnTo>
                    <a:pt x="894" y="1167"/>
                  </a:lnTo>
                  <a:lnTo>
                    <a:pt x="894" y="1168"/>
                  </a:lnTo>
                  <a:lnTo>
                    <a:pt x="889" y="1171"/>
                  </a:lnTo>
                  <a:lnTo>
                    <a:pt x="887" y="1172"/>
                  </a:lnTo>
                  <a:lnTo>
                    <a:pt x="886" y="1171"/>
                  </a:lnTo>
                  <a:lnTo>
                    <a:pt x="885" y="1170"/>
                  </a:lnTo>
                  <a:lnTo>
                    <a:pt x="882" y="1168"/>
                  </a:lnTo>
                  <a:lnTo>
                    <a:pt x="877" y="1171"/>
                  </a:lnTo>
                  <a:lnTo>
                    <a:pt x="876" y="1172"/>
                  </a:lnTo>
                  <a:lnTo>
                    <a:pt x="874" y="1174"/>
                  </a:lnTo>
                  <a:lnTo>
                    <a:pt x="873" y="1172"/>
                  </a:lnTo>
                  <a:lnTo>
                    <a:pt x="870" y="1172"/>
                  </a:lnTo>
                  <a:lnTo>
                    <a:pt x="868" y="1172"/>
                  </a:lnTo>
                  <a:lnTo>
                    <a:pt x="867" y="1174"/>
                  </a:lnTo>
                  <a:lnTo>
                    <a:pt x="862" y="1177"/>
                  </a:lnTo>
                  <a:lnTo>
                    <a:pt x="859" y="1178"/>
                  </a:lnTo>
                  <a:lnTo>
                    <a:pt x="855" y="1180"/>
                  </a:lnTo>
                  <a:lnTo>
                    <a:pt x="854" y="1180"/>
                  </a:lnTo>
                  <a:lnTo>
                    <a:pt x="850" y="1182"/>
                  </a:lnTo>
                  <a:lnTo>
                    <a:pt x="846" y="1183"/>
                  </a:lnTo>
                  <a:lnTo>
                    <a:pt x="845" y="1183"/>
                  </a:lnTo>
                  <a:lnTo>
                    <a:pt x="845" y="1184"/>
                  </a:lnTo>
                  <a:lnTo>
                    <a:pt x="844" y="1184"/>
                  </a:lnTo>
                  <a:lnTo>
                    <a:pt x="843" y="1183"/>
                  </a:lnTo>
                  <a:lnTo>
                    <a:pt x="842" y="1184"/>
                  </a:lnTo>
                  <a:lnTo>
                    <a:pt x="841" y="1185"/>
                  </a:lnTo>
                  <a:lnTo>
                    <a:pt x="839" y="1185"/>
                  </a:lnTo>
                  <a:lnTo>
                    <a:pt x="838" y="1185"/>
                  </a:lnTo>
                  <a:lnTo>
                    <a:pt x="838" y="1184"/>
                  </a:lnTo>
                  <a:lnTo>
                    <a:pt x="838" y="1182"/>
                  </a:lnTo>
                  <a:lnTo>
                    <a:pt x="838" y="1180"/>
                  </a:lnTo>
                  <a:lnTo>
                    <a:pt x="838" y="1179"/>
                  </a:lnTo>
                  <a:lnTo>
                    <a:pt x="837" y="1176"/>
                  </a:lnTo>
                  <a:lnTo>
                    <a:pt x="838" y="1176"/>
                  </a:lnTo>
                  <a:lnTo>
                    <a:pt x="842" y="1177"/>
                  </a:lnTo>
                  <a:lnTo>
                    <a:pt x="843" y="1176"/>
                  </a:lnTo>
                  <a:lnTo>
                    <a:pt x="843" y="1177"/>
                  </a:lnTo>
                  <a:lnTo>
                    <a:pt x="847" y="1175"/>
                  </a:lnTo>
                  <a:lnTo>
                    <a:pt x="857" y="1171"/>
                  </a:lnTo>
                  <a:lnTo>
                    <a:pt x="859" y="1171"/>
                  </a:lnTo>
                  <a:lnTo>
                    <a:pt x="860" y="1170"/>
                  </a:lnTo>
                  <a:lnTo>
                    <a:pt x="863" y="1168"/>
                  </a:lnTo>
                  <a:lnTo>
                    <a:pt x="864" y="1167"/>
                  </a:lnTo>
                  <a:lnTo>
                    <a:pt x="870" y="1166"/>
                  </a:lnTo>
                  <a:lnTo>
                    <a:pt x="870" y="1165"/>
                  </a:lnTo>
                  <a:lnTo>
                    <a:pt x="872" y="1166"/>
                  </a:lnTo>
                  <a:lnTo>
                    <a:pt x="873" y="1165"/>
                  </a:lnTo>
                  <a:lnTo>
                    <a:pt x="874" y="1165"/>
                  </a:lnTo>
                  <a:lnTo>
                    <a:pt x="874" y="1163"/>
                  </a:lnTo>
                  <a:lnTo>
                    <a:pt x="876" y="1161"/>
                  </a:lnTo>
                  <a:lnTo>
                    <a:pt x="876" y="1160"/>
                  </a:lnTo>
                  <a:lnTo>
                    <a:pt x="876" y="1157"/>
                  </a:lnTo>
                  <a:lnTo>
                    <a:pt x="874" y="1154"/>
                  </a:lnTo>
                  <a:lnTo>
                    <a:pt x="873" y="1153"/>
                  </a:lnTo>
                  <a:lnTo>
                    <a:pt x="872" y="1152"/>
                  </a:lnTo>
                  <a:lnTo>
                    <a:pt x="871" y="1152"/>
                  </a:lnTo>
                  <a:lnTo>
                    <a:pt x="873" y="1151"/>
                  </a:lnTo>
                  <a:lnTo>
                    <a:pt x="883" y="1154"/>
                  </a:lnTo>
                  <a:lnTo>
                    <a:pt x="887" y="1154"/>
                  </a:lnTo>
                  <a:lnTo>
                    <a:pt x="895" y="1149"/>
                  </a:lnTo>
                  <a:lnTo>
                    <a:pt x="904" y="1146"/>
                  </a:lnTo>
                  <a:lnTo>
                    <a:pt x="907" y="1146"/>
                  </a:lnTo>
                  <a:lnTo>
                    <a:pt x="908" y="1147"/>
                  </a:lnTo>
                  <a:lnTo>
                    <a:pt x="911" y="1147"/>
                  </a:lnTo>
                  <a:lnTo>
                    <a:pt x="912" y="1149"/>
                  </a:lnTo>
                  <a:lnTo>
                    <a:pt x="913" y="1151"/>
                  </a:lnTo>
                  <a:lnTo>
                    <a:pt x="912" y="1151"/>
                  </a:lnTo>
                  <a:lnTo>
                    <a:pt x="911" y="1152"/>
                  </a:lnTo>
                  <a:lnTo>
                    <a:pt x="906" y="1153"/>
                  </a:lnTo>
                  <a:lnTo>
                    <a:pt x="904" y="1154"/>
                  </a:lnTo>
                  <a:close/>
                  <a:moveTo>
                    <a:pt x="928" y="1143"/>
                  </a:moveTo>
                  <a:lnTo>
                    <a:pt x="926" y="1143"/>
                  </a:lnTo>
                  <a:lnTo>
                    <a:pt x="924" y="1142"/>
                  </a:lnTo>
                  <a:lnTo>
                    <a:pt x="924" y="1141"/>
                  </a:lnTo>
                  <a:lnTo>
                    <a:pt x="925" y="1138"/>
                  </a:lnTo>
                  <a:lnTo>
                    <a:pt x="926" y="1138"/>
                  </a:lnTo>
                  <a:lnTo>
                    <a:pt x="928" y="1138"/>
                  </a:lnTo>
                  <a:lnTo>
                    <a:pt x="929" y="1138"/>
                  </a:lnTo>
                  <a:lnTo>
                    <a:pt x="929" y="1140"/>
                  </a:lnTo>
                  <a:lnTo>
                    <a:pt x="929" y="1141"/>
                  </a:lnTo>
                  <a:lnTo>
                    <a:pt x="929" y="1142"/>
                  </a:lnTo>
                  <a:lnTo>
                    <a:pt x="929" y="1143"/>
                  </a:lnTo>
                  <a:lnTo>
                    <a:pt x="928" y="1143"/>
                  </a:lnTo>
                  <a:close/>
                  <a:moveTo>
                    <a:pt x="469" y="960"/>
                  </a:moveTo>
                  <a:lnTo>
                    <a:pt x="468" y="960"/>
                  </a:lnTo>
                  <a:lnTo>
                    <a:pt x="468" y="959"/>
                  </a:lnTo>
                  <a:lnTo>
                    <a:pt x="467" y="958"/>
                  </a:lnTo>
                  <a:lnTo>
                    <a:pt x="467" y="956"/>
                  </a:lnTo>
                  <a:lnTo>
                    <a:pt x="466" y="954"/>
                  </a:lnTo>
                  <a:lnTo>
                    <a:pt x="467" y="954"/>
                  </a:lnTo>
                  <a:lnTo>
                    <a:pt x="468" y="954"/>
                  </a:lnTo>
                  <a:lnTo>
                    <a:pt x="469" y="956"/>
                  </a:lnTo>
                  <a:lnTo>
                    <a:pt x="469" y="957"/>
                  </a:lnTo>
                  <a:lnTo>
                    <a:pt x="469" y="959"/>
                  </a:lnTo>
                  <a:lnTo>
                    <a:pt x="469" y="960"/>
                  </a:lnTo>
                  <a:close/>
                  <a:moveTo>
                    <a:pt x="72" y="34"/>
                  </a:moveTo>
                  <a:lnTo>
                    <a:pt x="73" y="34"/>
                  </a:lnTo>
                  <a:lnTo>
                    <a:pt x="75" y="36"/>
                  </a:lnTo>
                  <a:lnTo>
                    <a:pt x="77" y="38"/>
                  </a:lnTo>
                  <a:lnTo>
                    <a:pt x="78" y="38"/>
                  </a:lnTo>
                  <a:lnTo>
                    <a:pt x="78" y="39"/>
                  </a:lnTo>
                  <a:lnTo>
                    <a:pt x="78" y="40"/>
                  </a:lnTo>
                  <a:lnTo>
                    <a:pt x="79" y="41"/>
                  </a:lnTo>
                  <a:lnTo>
                    <a:pt x="80" y="41"/>
                  </a:lnTo>
                  <a:lnTo>
                    <a:pt x="80" y="42"/>
                  </a:lnTo>
                  <a:lnTo>
                    <a:pt x="81" y="45"/>
                  </a:lnTo>
                  <a:lnTo>
                    <a:pt x="82" y="46"/>
                  </a:lnTo>
                  <a:lnTo>
                    <a:pt x="82" y="47"/>
                  </a:lnTo>
                  <a:lnTo>
                    <a:pt x="84" y="48"/>
                  </a:lnTo>
                  <a:lnTo>
                    <a:pt x="84" y="53"/>
                  </a:lnTo>
                  <a:lnTo>
                    <a:pt x="85" y="55"/>
                  </a:lnTo>
                  <a:lnTo>
                    <a:pt x="87" y="54"/>
                  </a:lnTo>
                  <a:lnTo>
                    <a:pt x="94" y="56"/>
                  </a:lnTo>
                  <a:lnTo>
                    <a:pt x="95" y="56"/>
                  </a:lnTo>
                  <a:lnTo>
                    <a:pt x="96" y="56"/>
                  </a:lnTo>
                  <a:lnTo>
                    <a:pt x="96" y="57"/>
                  </a:lnTo>
                  <a:lnTo>
                    <a:pt x="96" y="58"/>
                  </a:lnTo>
                  <a:lnTo>
                    <a:pt x="97" y="58"/>
                  </a:lnTo>
                  <a:lnTo>
                    <a:pt x="98" y="58"/>
                  </a:lnTo>
                  <a:lnTo>
                    <a:pt x="99" y="59"/>
                  </a:lnTo>
                  <a:lnTo>
                    <a:pt x="99" y="61"/>
                  </a:lnTo>
                  <a:lnTo>
                    <a:pt x="98" y="62"/>
                  </a:lnTo>
                  <a:lnTo>
                    <a:pt x="99" y="63"/>
                  </a:lnTo>
                  <a:lnTo>
                    <a:pt x="101" y="64"/>
                  </a:lnTo>
                  <a:lnTo>
                    <a:pt x="102" y="64"/>
                  </a:lnTo>
                  <a:lnTo>
                    <a:pt x="102" y="65"/>
                  </a:lnTo>
                  <a:lnTo>
                    <a:pt x="102" y="67"/>
                  </a:lnTo>
                  <a:lnTo>
                    <a:pt x="103" y="67"/>
                  </a:lnTo>
                  <a:lnTo>
                    <a:pt x="103" y="69"/>
                  </a:lnTo>
                  <a:lnTo>
                    <a:pt x="105" y="70"/>
                  </a:lnTo>
                  <a:lnTo>
                    <a:pt x="105" y="71"/>
                  </a:lnTo>
                  <a:lnTo>
                    <a:pt x="105" y="72"/>
                  </a:lnTo>
                  <a:lnTo>
                    <a:pt x="105" y="73"/>
                  </a:lnTo>
                  <a:lnTo>
                    <a:pt x="106" y="74"/>
                  </a:lnTo>
                  <a:lnTo>
                    <a:pt x="107" y="75"/>
                  </a:lnTo>
                  <a:lnTo>
                    <a:pt x="108" y="76"/>
                  </a:lnTo>
                  <a:lnTo>
                    <a:pt x="110" y="76"/>
                  </a:lnTo>
                  <a:lnTo>
                    <a:pt x="111" y="76"/>
                  </a:lnTo>
                  <a:lnTo>
                    <a:pt x="113" y="78"/>
                  </a:lnTo>
                  <a:lnTo>
                    <a:pt x="115" y="78"/>
                  </a:lnTo>
                  <a:lnTo>
                    <a:pt x="120" y="79"/>
                  </a:lnTo>
                  <a:lnTo>
                    <a:pt x="127" y="79"/>
                  </a:lnTo>
                  <a:lnTo>
                    <a:pt x="130" y="81"/>
                  </a:lnTo>
                  <a:lnTo>
                    <a:pt x="132" y="81"/>
                  </a:lnTo>
                  <a:lnTo>
                    <a:pt x="148" y="84"/>
                  </a:lnTo>
                  <a:lnTo>
                    <a:pt x="153" y="87"/>
                  </a:lnTo>
                  <a:lnTo>
                    <a:pt x="157" y="88"/>
                  </a:lnTo>
                  <a:lnTo>
                    <a:pt x="163" y="88"/>
                  </a:lnTo>
                  <a:lnTo>
                    <a:pt x="164" y="87"/>
                  </a:lnTo>
                  <a:lnTo>
                    <a:pt x="167" y="84"/>
                  </a:lnTo>
                  <a:lnTo>
                    <a:pt x="170" y="83"/>
                  </a:lnTo>
                  <a:lnTo>
                    <a:pt x="171" y="83"/>
                  </a:lnTo>
                  <a:lnTo>
                    <a:pt x="173" y="83"/>
                  </a:lnTo>
                  <a:lnTo>
                    <a:pt x="175" y="82"/>
                  </a:lnTo>
                  <a:lnTo>
                    <a:pt x="176" y="82"/>
                  </a:lnTo>
                  <a:lnTo>
                    <a:pt x="184" y="86"/>
                  </a:lnTo>
                  <a:lnTo>
                    <a:pt x="185" y="87"/>
                  </a:lnTo>
                  <a:lnTo>
                    <a:pt x="187" y="87"/>
                  </a:lnTo>
                  <a:lnTo>
                    <a:pt x="189" y="86"/>
                  </a:lnTo>
                  <a:lnTo>
                    <a:pt x="190" y="84"/>
                  </a:lnTo>
                  <a:lnTo>
                    <a:pt x="191" y="83"/>
                  </a:lnTo>
                  <a:lnTo>
                    <a:pt x="192" y="82"/>
                  </a:lnTo>
                  <a:lnTo>
                    <a:pt x="193" y="81"/>
                  </a:lnTo>
                  <a:lnTo>
                    <a:pt x="196" y="76"/>
                  </a:lnTo>
                  <a:lnTo>
                    <a:pt x="196" y="75"/>
                  </a:lnTo>
                  <a:lnTo>
                    <a:pt x="198" y="74"/>
                  </a:lnTo>
                  <a:lnTo>
                    <a:pt x="201" y="72"/>
                  </a:lnTo>
                  <a:lnTo>
                    <a:pt x="202" y="71"/>
                  </a:lnTo>
                  <a:lnTo>
                    <a:pt x="205" y="69"/>
                  </a:lnTo>
                  <a:lnTo>
                    <a:pt x="205" y="66"/>
                  </a:lnTo>
                  <a:lnTo>
                    <a:pt x="206" y="66"/>
                  </a:lnTo>
                  <a:lnTo>
                    <a:pt x="207" y="65"/>
                  </a:lnTo>
                  <a:lnTo>
                    <a:pt x="208" y="64"/>
                  </a:lnTo>
                  <a:lnTo>
                    <a:pt x="210" y="61"/>
                  </a:lnTo>
                  <a:lnTo>
                    <a:pt x="210" y="59"/>
                  </a:lnTo>
                  <a:lnTo>
                    <a:pt x="211" y="59"/>
                  </a:lnTo>
                  <a:lnTo>
                    <a:pt x="214" y="58"/>
                  </a:lnTo>
                  <a:lnTo>
                    <a:pt x="215" y="58"/>
                  </a:lnTo>
                  <a:lnTo>
                    <a:pt x="216" y="59"/>
                  </a:lnTo>
                  <a:lnTo>
                    <a:pt x="217" y="59"/>
                  </a:lnTo>
                  <a:lnTo>
                    <a:pt x="218" y="59"/>
                  </a:lnTo>
                  <a:lnTo>
                    <a:pt x="223" y="57"/>
                  </a:lnTo>
                  <a:lnTo>
                    <a:pt x="224" y="57"/>
                  </a:lnTo>
                  <a:lnTo>
                    <a:pt x="224" y="56"/>
                  </a:lnTo>
                  <a:lnTo>
                    <a:pt x="225" y="55"/>
                  </a:lnTo>
                  <a:lnTo>
                    <a:pt x="226" y="52"/>
                  </a:lnTo>
                  <a:lnTo>
                    <a:pt x="228" y="47"/>
                  </a:lnTo>
                  <a:lnTo>
                    <a:pt x="228" y="46"/>
                  </a:lnTo>
                  <a:lnTo>
                    <a:pt x="230" y="45"/>
                  </a:lnTo>
                  <a:lnTo>
                    <a:pt x="233" y="44"/>
                  </a:lnTo>
                  <a:lnTo>
                    <a:pt x="241" y="40"/>
                  </a:lnTo>
                  <a:lnTo>
                    <a:pt x="243" y="38"/>
                  </a:lnTo>
                  <a:lnTo>
                    <a:pt x="247" y="36"/>
                  </a:lnTo>
                  <a:lnTo>
                    <a:pt x="250" y="31"/>
                  </a:lnTo>
                  <a:lnTo>
                    <a:pt x="252" y="29"/>
                  </a:lnTo>
                  <a:lnTo>
                    <a:pt x="256" y="28"/>
                  </a:lnTo>
                  <a:lnTo>
                    <a:pt x="260" y="25"/>
                  </a:lnTo>
                  <a:lnTo>
                    <a:pt x="262" y="25"/>
                  </a:lnTo>
                  <a:lnTo>
                    <a:pt x="263" y="24"/>
                  </a:lnTo>
                  <a:lnTo>
                    <a:pt x="267" y="21"/>
                  </a:lnTo>
                  <a:lnTo>
                    <a:pt x="268" y="20"/>
                  </a:lnTo>
                  <a:lnTo>
                    <a:pt x="277" y="15"/>
                  </a:lnTo>
                  <a:lnTo>
                    <a:pt x="280" y="12"/>
                  </a:lnTo>
                  <a:lnTo>
                    <a:pt x="282" y="11"/>
                  </a:lnTo>
                  <a:lnTo>
                    <a:pt x="283" y="9"/>
                  </a:lnTo>
                  <a:lnTo>
                    <a:pt x="285" y="8"/>
                  </a:lnTo>
                  <a:lnTo>
                    <a:pt x="291" y="8"/>
                  </a:lnTo>
                  <a:lnTo>
                    <a:pt x="292" y="8"/>
                  </a:lnTo>
                  <a:lnTo>
                    <a:pt x="293" y="6"/>
                  </a:lnTo>
                  <a:lnTo>
                    <a:pt x="294" y="7"/>
                  </a:lnTo>
                  <a:lnTo>
                    <a:pt x="295" y="8"/>
                  </a:lnTo>
                  <a:lnTo>
                    <a:pt x="300" y="12"/>
                  </a:lnTo>
                  <a:lnTo>
                    <a:pt x="312" y="28"/>
                  </a:lnTo>
                  <a:lnTo>
                    <a:pt x="318" y="32"/>
                  </a:lnTo>
                  <a:lnTo>
                    <a:pt x="320" y="34"/>
                  </a:lnTo>
                  <a:lnTo>
                    <a:pt x="321" y="38"/>
                  </a:lnTo>
                  <a:lnTo>
                    <a:pt x="321" y="39"/>
                  </a:lnTo>
                  <a:lnTo>
                    <a:pt x="319" y="39"/>
                  </a:lnTo>
                  <a:lnTo>
                    <a:pt x="314" y="42"/>
                  </a:lnTo>
                  <a:lnTo>
                    <a:pt x="310" y="42"/>
                  </a:lnTo>
                  <a:lnTo>
                    <a:pt x="308" y="45"/>
                  </a:lnTo>
                  <a:lnTo>
                    <a:pt x="305" y="46"/>
                  </a:lnTo>
                  <a:lnTo>
                    <a:pt x="304" y="49"/>
                  </a:lnTo>
                  <a:lnTo>
                    <a:pt x="304" y="53"/>
                  </a:lnTo>
                  <a:lnTo>
                    <a:pt x="305" y="55"/>
                  </a:lnTo>
                  <a:lnTo>
                    <a:pt x="306" y="57"/>
                  </a:lnTo>
                  <a:lnTo>
                    <a:pt x="311" y="62"/>
                  </a:lnTo>
                  <a:lnTo>
                    <a:pt x="316" y="63"/>
                  </a:lnTo>
                  <a:lnTo>
                    <a:pt x="317" y="64"/>
                  </a:lnTo>
                  <a:lnTo>
                    <a:pt x="319" y="70"/>
                  </a:lnTo>
                  <a:lnTo>
                    <a:pt x="319" y="71"/>
                  </a:lnTo>
                  <a:lnTo>
                    <a:pt x="319" y="72"/>
                  </a:lnTo>
                  <a:lnTo>
                    <a:pt x="319" y="73"/>
                  </a:lnTo>
                  <a:lnTo>
                    <a:pt x="318" y="74"/>
                  </a:lnTo>
                  <a:lnTo>
                    <a:pt x="318" y="75"/>
                  </a:lnTo>
                  <a:lnTo>
                    <a:pt x="314" y="78"/>
                  </a:lnTo>
                  <a:lnTo>
                    <a:pt x="301" y="80"/>
                  </a:lnTo>
                  <a:lnTo>
                    <a:pt x="301" y="81"/>
                  </a:lnTo>
                  <a:lnTo>
                    <a:pt x="300" y="82"/>
                  </a:lnTo>
                  <a:lnTo>
                    <a:pt x="296" y="84"/>
                  </a:lnTo>
                  <a:lnTo>
                    <a:pt x="295" y="86"/>
                  </a:lnTo>
                  <a:lnTo>
                    <a:pt x="296" y="89"/>
                  </a:lnTo>
                  <a:lnTo>
                    <a:pt x="297" y="92"/>
                  </a:lnTo>
                  <a:lnTo>
                    <a:pt x="302" y="96"/>
                  </a:lnTo>
                  <a:lnTo>
                    <a:pt x="312" y="100"/>
                  </a:lnTo>
                  <a:lnTo>
                    <a:pt x="313" y="101"/>
                  </a:lnTo>
                  <a:lnTo>
                    <a:pt x="313" y="103"/>
                  </a:lnTo>
                  <a:lnTo>
                    <a:pt x="313" y="104"/>
                  </a:lnTo>
                  <a:lnTo>
                    <a:pt x="313" y="106"/>
                  </a:lnTo>
                  <a:lnTo>
                    <a:pt x="313" y="107"/>
                  </a:lnTo>
                  <a:lnTo>
                    <a:pt x="317" y="111"/>
                  </a:lnTo>
                  <a:lnTo>
                    <a:pt x="318" y="112"/>
                  </a:lnTo>
                  <a:lnTo>
                    <a:pt x="319" y="113"/>
                  </a:lnTo>
                  <a:lnTo>
                    <a:pt x="321" y="113"/>
                  </a:lnTo>
                  <a:lnTo>
                    <a:pt x="326" y="112"/>
                  </a:lnTo>
                  <a:lnTo>
                    <a:pt x="327" y="112"/>
                  </a:lnTo>
                  <a:lnTo>
                    <a:pt x="328" y="114"/>
                  </a:lnTo>
                  <a:lnTo>
                    <a:pt x="329" y="116"/>
                  </a:lnTo>
                  <a:lnTo>
                    <a:pt x="329" y="117"/>
                  </a:lnTo>
                  <a:lnTo>
                    <a:pt x="330" y="119"/>
                  </a:lnTo>
                  <a:lnTo>
                    <a:pt x="331" y="121"/>
                  </a:lnTo>
                  <a:lnTo>
                    <a:pt x="334" y="122"/>
                  </a:lnTo>
                  <a:lnTo>
                    <a:pt x="335" y="123"/>
                  </a:lnTo>
                  <a:lnTo>
                    <a:pt x="336" y="125"/>
                  </a:lnTo>
                  <a:lnTo>
                    <a:pt x="337" y="126"/>
                  </a:lnTo>
                  <a:lnTo>
                    <a:pt x="339" y="130"/>
                  </a:lnTo>
                  <a:lnTo>
                    <a:pt x="342" y="133"/>
                  </a:lnTo>
                  <a:lnTo>
                    <a:pt x="345" y="133"/>
                  </a:lnTo>
                  <a:lnTo>
                    <a:pt x="347" y="132"/>
                  </a:lnTo>
                  <a:lnTo>
                    <a:pt x="349" y="132"/>
                  </a:lnTo>
                  <a:lnTo>
                    <a:pt x="351" y="131"/>
                  </a:lnTo>
                  <a:lnTo>
                    <a:pt x="353" y="129"/>
                  </a:lnTo>
                  <a:lnTo>
                    <a:pt x="354" y="128"/>
                  </a:lnTo>
                  <a:lnTo>
                    <a:pt x="356" y="128"/>
                  </a:lnTo>
                  <a:lnTo>
                    <a:pt x="361" y="129"/>
                  </a:lnTo>
                  <a:lnTo>
                    <a:pt x="362" y="138"/>
                  </a:lnTo>
                  <a:lnTo>
                    <a:pt x="361" y="140"/>
                  </a:lnTo>
                  <a:lnTo>
                    <a:pt x="361" y="142"/>
                  </a:lnTo>
                  <a:lnTo>
                    <a:pt x="362" y="147"/>
                  </a:lnTo>
                  <a:lnTo>
                    <a:pt x="363" y="150"/>
                  </a:lnTo>
                  <a:lnTo>
                    <a:pt x="364" y="163"/>
                  </a:lnTo>
                  <a:lnTo>
                    <a:pt x="366" y="173"/>
                  </a:lnTo>
                  <a:lnTo>
                    <a:pt x="366" y="175"/>
                  </a:lnTo>
                  <a:lnTo>
                    <a:pt x="366" y="178"/>
                  </a:lnTo>
                  <a:lnTo>
                    <a:pt x="366" y="180"/>
                  </a:lnTo>
                  <a:lnTo>
                    <a:pt x="368" y="181"/>
                  </a:lnTo>
                  <a:lnTo>
                    <a:pt x="370" y="186"/>
                  </a:lnTo>
                  <a:lnTo>
                    <a:pt x="370" y="187"/>
                  </a:lnTo>
                  <a:lnTo>
                    <a:pt x="370" y="188"/>
                  </a:lnTo>
                  <a:lnTo>
                    <a:pt x="370" y="191"/>
                  </a:lnTo>
                  <a:lnTo>
                    <a:pt x="372" y="195"/>
                  </a:lnTo>
                  <a:lnTo>
                    <a:pt x="375" y="200"/>
                  </a:lnTo>
                  <a:lnTo>
                    <a:pt x="380" y="206"/>
                  </a:lnTo>
                  <a:lnTo>
                    <a:pt x="386" y="209"/>
                  </a:lnTo>
                  <a:lnTo>
                    <a:pt x="398" y="216"/>
                  </a:lnTo>
                  <a:lnTo>
                    <a:pt x="404" y="218"/>
                  </a:lnTo>
                  <a:lnTo>
                    <a:pt x="432" y="222"/>
                  </a:lnTo>
                  <a:lnTo>
                    <a:pt x="435" y="222"/>
                  </a:lnTo>
                  <a:lnTo>
                    <a:pt x="438" y="221"/>
                  </a:lnTo>
                  <a:lnTo>
                    <a:pt x="440" y="220"/>
                  </a:lnTo>
                  <a:lnTo>
                    <a:pt x="442" y="222"/>
                  </a:lnTo>
                  <a:lnTo>
                    <a:pt x="441" y="221"/>
                  </a:lnTo>
                  <a:lnTo>
                    <a:pt x="440" y="222"/>
                  </a:lnTo>
                  <a:lnTo>
                    <a:pt x="447" y="224"/>
                  </a:lnTo>
                  <a:lnTo>
                    <a:pt x="456" y="226"/>
                  </a:lnTo>
                  <a:lnTo>
                    <a:pt x="459" y="228"/>
                  </a:lnTo>
                  <a:lnTo>
                    <a:pt x="461" y="230"/>
                  </a:lnTo>
                  <a:lnTo>
                    <a:pt x="461" y="233"/>
                  </a:lnTo>
                  <a:lnTo>
                    <a:pt x="463" y="234"/>
                  </a:lnTo>
                  <a:lnTo>
                    <a:pt x="464" y="238"/>
                  </a:lnTo>
                  <a:lnTo>
                    <a:pt x="464" y="240"/>
                  </a:lnTo>
                  <a:lnTo>
                    <a:pt x="465" y="241"/>
                  </a:lnTo>
                  <a:lnTo>
                    <a:pt x="467" y="247"/>
                  </a:lnTo>
                  <a:lnTo>
                    <a:pt x="469" y="250"/>
                  </a:lnTo>
                  <a:lnTo>
                    <a:pt x="472" y="253"/>
                  </a:lnTo>
                  <a:lnTo>
                    <a:pt x="477" y="257"/>
                  </a:lnTo>
                  <a:lnTo>
                    <a:pt x="481" y="262"/>
                  </a:lnTo>
                  <a:lnTo>
                    <a:pt x="482" y="262"/>
                  </a:lnTo>
                  <a:lnTo>
                    <a:pt x="483" y="263"/>
                  </a:lnTo>
                  <a:lnTo>
                    <a:pt x="492" y="268"/>
                  </a:lnTo>
                  <a:lnTo>
                    <a:pt x="493" y="268"/>
                  </a:lnTo>
                  <a:lnTo>
                    <a:pt x="494" y="268"/>
                  </a:lnTo>
                  <a:lnTo>
                    <a:pt x="497" y="271"/>
                  </a:lnTo>
                  <a:lnTo>
                    <a:pt x="498" y="272"/>
                  </a:lnTo>
                  <a:lnTo>
                    <a:pt x="509" y="279"/>
                  </a:lnTo>
                  <a:lnTo>
                    <a:pt x="520" y="287"/>
                  </a:lnTo>
                  <a:lnTo>
                    <a:pt x="526" y="289"/>
                  </a:lnTo>
                  <a:lnTo>
                    <a:pt x="546" y="293"/>
                  </a:lnTo>
                  <a:lnTo>
                    <a:pt x="560" y="297"/>
                  </a:lnTo>
                  <a:lnTo>
                    <a:pt x="573" y="299"/>
                  </a:lnTo>
                  <a:lnTo>
                    <a:pt x="587" y="304"/>
                  </a:lnTo>
                  <a:lnTo>
                    <a:pt x="601" y="301"/>
                  </a:lnTo>
                  <a:lnTo>
                    <a:pt x="613" y="297"/>
                  </a:lnTo>
                  <a:lnTo>
                    <a:pt x="626" y="293"/>
                  </a:lnTo>
                  <a:lnTo>
                    <a:pt x="639" y="291"/>
                  </a:lnTo>
                  <a:lnTo>
                    <a:pt x="652" y="289"/>
                  </a:lnTo>
                  <a:lnTo>
                    <a:pt x="664" y="284"/>
                  </a:lnTo>
                  <a:lnTo>
                    <a:pt x="676" y="281"/>
                  </a:lnTo>
                  <a:lnTo>
                    <a:pt x="701" y="275"/>
                  </a:lnTo>
                  <a:lnTo>
                    <a:pt x="705" y="275"/>
                  </a:lnTo>
                  <a:lnTo>
                    <a:pt x="734" y="273"/>
                  </a:lnTo>
                  <a:lnTo>
                    <a:pt x="740" y="272"/>
                  </a:lnTo>
                  <a:lnTo>
                    <a:pt x="743" y="268"/>
                  </a:lnTo>
                  <a:lnTo>
                    <a:pt x="743" y="273"/>
                  </a:lnTo>
                  <a:lnTo>
                    <a:pt x="739" y="274"/>
                  </a:lnTo>
                  <a:lnTo>
                    <a:pt x="733" y="274"/>
                  </a:lnTo>
                  <a:lnTo>
                    <a:pt x="730" y="275"/>
                  </a:lnTo>
                  <a:lnTo>
                    <a:pt x="730" y="276"/>
                  </a:lnTo>
                  <a:lnTo>
                    <a:pt x="728" y="276"/>
                  </a:lnTo>
                  <a:lnTo>
                    <a:pt x="726" y="275"/>
                  </a:lnTo>
                  <a:lnTo>
                    <a:pt x="725" y="275"/>
                  </a:lnTo>
                  <a:lnTo>
                    <a:pt x="723" y="276"/>
                  </a:lnTo>
                  <a:lnTo>
                    <a:pt x="722" y="276"/>
                  </a:lnTo>
                  <a:lnTo>
                    <a:pt x="717" y="276"/>
                  </a:lnTo>
                  <a:lnTo>
                    <a:pt x="714" y="276"/>
                  </a:lnTo>
                  <a:lnTo>
                    <a:pt x="714" y="278"/>
                  </a:lnTo>
                  <a:lnTo>
                    <a:pt x="715" y="278"/>
                  </a:lnTo>
                  <a:lnTo>
                    <a:pt x="717" y="278"/>
                  </a:lnTo>
                  <a:lnTo>
                    <a:pt x="716" y="278"/>
                  </a:lnTo>
                  <a:lnTo>
                    <a:pt x="717" y="280"/>
                  </a:lnTo>
                  <a:lnTo>
                    <a:pt x="721" y="282"/>
                  </a:lnTo>
                  <a:lnTo>
                    <a:pt x="732" y="283"/>
                  </a:lnTo>
                  <a:lnTo>
                    <a:pt x="733" y="283"/>
                  </a:lnTo>
                  <a:lnTo>
                    <a:pt x="734" y="283"/>
                  </a:lnTo>
                  <a:lnTo>
                    <a:pt x="743" y="281"/>
                  </a:lnTo>
                  <a:lnTo>
                    <a:pt x="744" y="281"/>
                  </a:lnTo>
                  <a:lnTo>
                    <a:pt x="745" y="279"/>
                  </a:lnTo>
                  <a:lnTo>
                    <a:pt x="745" y="270"/>
                  </a:lnTo>
                  <a:lnTo>
                    <a:pt x="744" y="267"/>
                  </a:lnTo>
                  <a:lnTo>
                    <a:pt x="743" y="267"/>
                  </a:lnTo>
                  <a:lnTo>
                    <a:pt x="742" y="266"/>
                  </a:lnTo>
                  <a:lnTo>
                    <a:pt x="742" y="265"/>
                  </a:lnTo>
                  <a:lnTo>
                    <a:pt x="744" y="262"/>
                  </a:lnTo>
                  <a:lnTo>
                    <a:pt x="742" y="259"/>
                  </a:lnTo>
                  <a:lnTo>
                    <a:pt x="741" y="256"/>
                  </a:lnTo>
                  <a:lnTo>
                    <a:pt x="740" y="248"/>
                  </a:lnTo>
                  <a:lnTo>
                    <a:pt x="738" y="241"/>
                  </a:lnTo>
                  <a:lnTo>
                    <a:pt x="736" y="240"/>
                  </a:lnTo>
                  <a:lnTo>
                    <a:pt x="736" y="232"/>
                  </a:lnTo>
                  <a:lnTo>
                    <a:pt x="757" y="234"/>
                  </a:lnTo>
                  <a:lnTo>
                    <a:pt x="758" y="234"/>
                  </a:lnTo>
                  <a:lnTo>
                    <a:pt x="759" y="233"/>
                  </a:lnTo>
                  <a:lnTo>
                    <a:pt x="760" y="232"/>
                  </a:lnTo>
                  <a:lnTo>
                    <a:pt x="762" y="231"/>
                  </a:lnTo>
                  <a:lnTo>
                    <a:pt x="764" y="231"/>
                  </a:lnTo>
                  <a:lnTo>
                    <a:pt x="766" y="231"/>
                  </a:lnTo>
                  <a:lnTo>
                    <a:pt x="767" y="231"/>
                  </a:lnTo>
                  <a:lnTo>
                    <a:pt x="769" y="231"/>
                  </a:lnTo>
                  <a:lnTo>
                    <a:pt x="783" y="223"/>
                  </a:lnTo>
                  <a:lnTo>
                    <a:pt x="784" y="223"/>
                  </a:lnTo>
                  <a:lnTo>
                    <a:pt x="788" y="224"/>
                  </a:lnTo>
                  <a:lnTo>
                    <a:pt x="790" y="224"/>
                  </a:lnTo>
                  <a:lnTo>
                    <a:pt x="791" y="223"/>
                  </a:lnTo>
                  <a:lnTo>
                    <a:pt x="793" y="222"/>
                  </a:lnTo>
                  <a:lnTo>
                    <a:pt x="794" y="221"/>
                  </a:lnTo>
                  <a:lnTo>
                    <a:pt x="795" y="220"/>
                  </a:lnTo>
                  <a:lnTo>
                    <a:pt x="799" y="217"/>
                  </a:lnTo>
                  <a:lnTo>
                    <a:pt x="801" y="216"/>
                  </a:lnTo>
                  <a:lnTo>
                    <a:pt x="801" y="215"/>
                  </a:lnTo>
                  <a:lnTo>
                    <a:pt x="802" y="214"/>
                  </a:lnTo>
                  <a:lnTo>
                    <a:pt x="802" y="212"/>
                  </a:lnTo>
                  <a:lnTo>
                    <a:pt x="803" y="211"/>
                  </a:lnTo>
                  <a:lnTo>
                    <a:pt x="803" y="208"/>
                  </a:lnTo>
                  <a:lnTo>
                    <a:pt x="803" y="207"/>
                  </a:lnTo>
                  <a:lnTo>
                    <a:pt x="802" y="207"/>
                  </a:lnTo>
                  <a:lnTo>
                    <a:pt x="802" y="206"/>
                  </a:lnTo>
                  <a:lnTo>
                    <a:pt x="801" y="205"/>
                  </a:lnTo>
                  <a:lnTo>
                    <a:pt x="801" y="204"/>
                  </a:lnTo>
                  <a:lnTo>
                    <a:pt x="802" y="200"/>
                  </a:lnTo>
                  <a:lnTo>
                    <a:pt x="803" y="198"/>
                  </a:lnTo>
                  <a:lnTo>
                    <a:pt x="803" y="197"/>
                  </a:lnTo>
                  <a:lnTo>
                    <a:pt x="804" y="196"/>
                  </a:lnTo>
                  <a:lnTo>
                    <a:pt x="807" y="193"/>
                  </a:lnTo>
                  <a:lnTo>
                    <a:pt x="818" y="186"/>
                  </a:lnTo>
                  <a:lnTo>
                    <a:pt x="821" y="181"/>
                  </a:lnTo>
                  <a:lnTo>
                    <a:pt x="821" y="180"/>
                  </a:lnTo>
                  <a:lnTo>
                    <a:pt x="822" y="179"/>
                  </a:lnTo>
                  <a:lnTo>
                    <a:pt x="824" y="179"/>
                  </a:lnTo>
                  <a:lnTo>
                    <a:pt x="825" y="178"/>
                  </a:lnTo>
                  <a:lnTo>
                    <a:pt x="826" y="178"/>
                  </a:lnTo>
                  <a:lnTo>
                    <a:pt x="826" y="175"/>
                  </a:lnTo>
                  <a:lnTo>
                    <a:pt x="827" y="175"/>
                  </a:lnTo>
                  <a:lnTo>
                    <a:pt x="828" y="174"/>
                  </a:lnTo>
                  <a:lnTo>
                    <a:pt x="833" y="173"/>
                  </a:lnTo>
                  <a:lnTo>
                    <a:pt x="834" y="173"/>
                  </a:lnTo>
                  <a:lnTo>
                    <a:pt x="834" y="172"/>
                  </a:lnTo>
                  <a:lnTo>
                    <a:pt x="836" y="171"/>
                  </a:lnTo>
                  <a:lnTo>
                    <a:pt x="839" y="170"/>
                  </a:lnTo>
                  <a:lnTo>
                    <a:pt x="842" y="168"/>
                  </a:lnTo>
                  <a:lnTo>
                    <a:pt x="843" y="167"/>
                  </a:lnTo>
                  <a:lnTo>
                    <a:pt x="848" y="163"/>
                  </a:lnTo>
                  <a:lnTo>
                    <a:pt x="851" y="163"/>
                  </a:lnTo>
                  <a:lnTo>
                    <a:pt x="855" y="162"/>
                  </a:lnTo>
                  <a:lnTo>
                    <a:pt x="870" y="159"/>
                  </a:lnTo>
                  <a:lnTo>
                    <a:pt x="872" y="159"/>
                  </a:lnTo>
                  <a:lnTo>
                    <a:pt x="877" y="161"/>
                  </a:lnTo>
                  <a:lnTo>
                    <a:pt x="879" y="162"/>
                  </a:lnTo>
                  <a:lnTo>
                    <a:pt x="880" y="162"/>
                  </a:lnTo>
                  <a:lnTo>
                    <a:pt x="885" y="162"/>
                  </a:lnTo>
                  <a:lnTo>
                    <a:pt x="886" y="163"/>
                  </a:lnTo>
                  <a:lnTo>
                    <a:pt x="888" y="164"/>
                  </a:lnTo>
                  <a:lnTo>
                    <a:pt x="889" y="164"/>
                  </a:lnTo>
                  <a:lnTo>
                    <a:pt x="890" y="164"/>
                  </a:lnTo>
                  <a:lnTo>
                    <a:pt x="900" y="162"/>
                  </a:lnTo>
                  <a:lnTo>
                    <a:pt x="904" y="163"/>
                  </a:lnTo>
                  <a:lnTo>
                    <a:pt x="906" y="164"/>
                  </a:lnTo>
                  <a:lnTo>
                    <a:pt x="907" y="164"/>
                  </a:lnTo>
                  <a:lnTo>
                    <a:pt x="914" y="163"/>
                  </a:lnTo>
                  <a:lnTo>
                    <a:pt x="915" y="162"/>
                  </a:lnTo>
                  <a:lnTo>
                    <a:pt x="915" y="161"/>
                  </a:lnTo>
                  <a:lnTo>
                    <a:pt x="916" y="158"/>
                  </a:lnTo>
                  <a:lnTo>
                    <a:pt x="915" y="157"/>
                  </a:lnTo>
                  <a:lnTo>
                    <a:pt x="914" y="155"/>
                  </a:lnTo>
                  <a:lnTo>
                    <a:pt x="914" y="154"/>
                  </a:lnTo>
                  <a:lnTo>
                    <a:pt x="919" y="149"/>
                  </a:lnTo>
                  <a:lnTo>
                    <a:pt x="921" y="147"/>
                  </a:lnTo>
                  <a:lnTo>
                    <a:pt x="924" y="146"/>
                  </a:lnTo>
                  <a:lnTo>
                    <a:pt x="931" y="146"/>
                  </a:lnTo>
                  <a:lnTo>
                    <a:pt x="932" y="146"/>
                  </a:lnTo>
                  <a:lnTo>
                    <a:pt x="933" y="147"/>
                  </a:lnTo>
                  <a:lnTo>
                    <a:pt x="934" y="148"/>
                  </a:lnTo>
                  <a:lnTo>
                    <a:pt x="937" y="148"/>
                  </a:lnTo>
                  <a:lnTo>
                    <a:pt x="942" y="146"/>
                  </a:lnTo>
                  <a:lnTo>
                    <a:pt x="946" y="145"/>
                  </a:lnTo>
                  <a:lnTo>
                    <a:pt x="947" y="145"/>
                  </a:lnTo>
                  <a:lnTo>
                    <a:pt x="949" y="147"/>
                  </a:lnTo>
                  <a:lnTo>
                    <a:pt x="951" y="148"/>
                  </a:lnTo>
                  <a:lnTo>
                    <a:pt x="953" y="149"/>
                  </a:lnTo>
                  <a:lnTo>
                    <a:pt x="964" y="151"/>
                  </a:lnTo>
                  <a:lnTo>
                    <a:pt x="967" y="153"/>
                  </a:lnTo>
                  <a:lnTo>
                    <a:pt x="968" y="153"/>
                  </a:lnTo>
                  <a:lnTo>
                    <a:pt x="969" y="151"/>
                  </a:lnTo>
                  <a:lnTo>
                    <a:pt x="971" y="150"/>
                  </a:lnTo>
                  <a:lnTo>
                    <a:pt x="973" y="149"/>
                  </a:lnTo>
                  <a:lnTo>
                    <a:pt x="974" y="148"/>
                  </a:lnTo>
                  <a:lnTo>
                    <a:pt x="976" y="146"/>
                  </a:lnTo>
                  <a:lnTo>
                    <a:pt x="976" y="145"/>
                  </a:lnTo>
                  <a:lnTo>
                    <a:pt x="979" y="145"/>
                  </a:lnTo>
                  <a:lnTo>
                    <a:pt x="979" y="144"/>
                  </a:lnTo>
                  <a:lnTo>
                    <a:pt x="980" y="145"/>
                  </a:lnTo>
                  <a:lnTo>
                    <a:pt x="981" y="145"/>
                  </a:lnTo>
                  <a:lnTo>
                    <a:pt x="982" y="145"/>
                  </a:lnTo>
                  <a:lnTo>
                    <a:pt x="982" y="146"/>
                  </a:lnTo>
                  <a:lnTo>
                    <a:pt x="982" y="147"/>
                  </a:lnTo>
                  <a:lnTo>
                    <a:pt x="983" y="147"/>
                  </a:lnTo>
                  <a:lnTo>
                    <a:pt x="984" y="150"/>
                  </a:lnTo>
                  <a:lnTo>
                    <a:pt x="985" y="154"/>
                  </a:lnTo>
                  <a:lnTo>
                    <a:pt x="986" y="155"/>
                  </a:lnTo>
                  <a:lnTo>
                    <a:pt x="989" y="157"/>
                  </a:lnTo>
                  <a:lnTo>
                    <a:pt x="990" y="161"/>
                  </a:lnTo>
                  <a:lnTo>
                    <a:pt x="991" y="163"/>
                  </a:lnTo>
                  <a:lnTo>
                    <a:pt x="992" y="164"/>
                  </a:lnTo>
                  <a:lnTo>
                    <a:pt x="992" y="166"/>
                  </a:lnTo>
                  <a:lnTo>
                    <a:pt x="990" y="171"/>
                  </a:lnTo>
                  <a:lnTo>
                    <a:pt x="992" y="173"/>
                  </a:lnTo>
                  <a:lnTo>
                    <a:pt x="1002" y="178"/>
                  </a:lnTo>
                  <a:lnTo>
                    <a:pt x="1003" y="178"/>
                  </a:lnTo>
                  <a:lnTo>
                    <a:pt x="1005" y="178"/>
                  </a:lnTo>
                  <a:lnTo>
                    <a:pt x="1007" y="176"/>
                  </a:lnTo>
                  <a:lnTo>
                    <a:pt x="1008" y="178"/>
                  </a:lnTo>
                  <a:lnTo>
                    <a:pt x="1011" y="179"/>
                  </a:lnTo>
                  <a:lnTo>
                    <a:pt x="1015" y="179"/>
                  </a:lnTo>
                  <a:lnTo>
                    <a:pt x="1016" y="178"/>
                  </a:lnTo>
                  <a:lnTo>
                    <a:pt x="1017" y="178"/>
                  </a:lnTo>
                  <a:lnTo>
                    <a:pt x="1018" y="179"/>
                  </a:lnTo>
                  <a:lnTo>
                    <a:pt x="1019" y="180"/>
                  </a:lnTo>
                  <a:lnTo>
                    <a:pt x="1020" y="180"/>
                  </a:lnTo>
                  <a:lnTo>
                    <a:pt x="1022" y="180"/>
                  </a:lnTo>
                  <a:lnTo>
                    <a:pt x="1023" y="180"/>
                  </a:lnTo>
                  <a:lnTo>
                    <a:pt x="1024" y="182"/>
                  </a:lnTo>
                  <a:lnTo>
                    <a:pt x="1025" y="183"/>
                  </a:lnTo>
                  <a:lnTo>
                    <a:pt x="1026" y="183"/>
                  </a:lnTo>
                  <a:lnTo>
                    <a:pt x="1028" y="182"/>
                  </a:lnTo>
                  <a:lnTo>
                    <a:pt x="1029" y="182"/>
                  </a:lnTo>
                  <a:lnTo>
                    <a:pt x="1032" y="183"/>
                  </a:lnTo>
                  <a:lnTo>
                    <a:pt x="1043" y="189"/>
                  </a:lnTo>
                  <a:lnTo>
                    <a:pt x="1048" y="190"/>
                  </a:lnTo>
                  <a:lnTo>
                    <a:pt x="1051" y="190"/>
                  </a:lnTo>
                  <a:lnTo>
                    <a:pt x="1052" y="190"/>
                  </a:lnTo>
                  <a:lnTo>
                    <a:pt x="1053" y="191"/>
                  </a:lnTo>
                  <a:lnTo>
                    <a:pt x="1053" y="192"/>
                  </a:lnTo>
                  <a:lnTo>
                    <a:pt x="1053" y="193"/>
                  </a:lnTo>
                  <a:lnTo>
                    <a:pt x="1054" y="196"/>
                  </a:lnTo>
                  <a:lnTo>
                    <a:pt x="1055" y="197"/>
                  </a:lnTo>
                  <a:lnTo>
                    <a:pt x="1055" y="198"/>
                  </a:lnTo>
                  <a:lnTo>
                    <a:pt x="1055" y="199"/>
                  </a:lnTo>
                  <a:lnTo>
                    <a:pt x="1055" y="200"/>
                  </a:lnTo>
                  <a:lnTo>
                    <a:pt x="1057" y="201"/>
                  </a:lnTo>
                  <a:lnTo>
                    <a:pt x="1058" y="203"/>
                  </a:lnTo>
                  <a:lnTo>
                    <a:pt x="1063" y="204"/>
                  </a:lnTo>
                  <a:lnTo>
                    <a:pt x="1065" y="204"/>
                  </a:lnTo>
                  <a:lnTo>
                    <a:pt x="1067" y="205"/>
                  </a:lnTo>
                  <a:lnTo>
                    <a:pt x="1068" y="205"/>
                  </a:lnTo>
                  <a:lnTo>
                    <a:pt x="1075" y="205"/>
                  </a:lnTo>
                  <a:lnTo>
                    <a:pt x="1076" y="204"/>
                  </a:lnTo>
                  <a:lnTo>
                    <a:pt x="1077" y="203"/>
                  </a:lnTo>
                  <a:lnTo>
                    <a:pt x="1077" y="200"/>
                  </a:lnTo>
                  <a:lnTo>
                    <a:pt x="1078" y="199"/>
                  </a:lnTo>
                  <a:lnTo>
                    <a:pt x="1079" y="199"/>
                  </a:lnTo>
                  <a:lnTo>
                    <a:pt x="1081" y="198"/>
                  </a:lnTo>
                  <a:lnTo>
                    <a:pt x="1083" y="199"/>
                  </a:lnTo>
                  <a:lnTo>
                    <a:pt x="1086" y="203"/>
                  </a:lnTo>
                  <a:lnTo>
                    <a:pt x="1089" y="204"/>
                  </a:lnTo>
                  <a:lnTo>
                    <a:pt x="1091" y="204"/>
                  </a:lnTo>
                  <a:lnTo>
                    <a:pt x="1093" y="204"/>
                  </a:lnTo>
                  <a:lnTo>
                    <a:pt x="1094" y="203"/>
                  </a:lnTo>
                  <a:lnTo>
                    <a:pt x="1095" y="203"/>
                  </a:lnTo>
                  <a:lnTo>
                    <a:pt x="1096" y="203"/>
                  </a:lnTo>
                  <a:lnTo>
                    <a:pt x="1097" y="203"/>
                  </a:lnTo>
                  <a:lnTo>
                    <a:pt x="1098" y="203"/>
                  </a:lnTo>
                  <a:lnTo>
                    <a:pt x="1100" y="201"/>
                  </a:lnTo>
                  <a:lnTo>
                    <a:pt x="1100" y="200"/>
                  </a:lnTo>
                  <a:lnTo>
                    <a:pt x="1100" y="199"/>
                  </a:lnTo>
                  <a:lnTo>
                    <a:pt x="1104" y="201"/>
                  </a:lnTo>
                  <a:lnTo>
                    <a:pt x="1110" y="203"/>
                  </a:lnTo>
                  <a:lnTo>
                    <a:pt x="1113" y="205"/>
                  </a:lnTo>
                  <a:lnTo>
                    <a:pt x="1114" y="205"/>
                  </a:lnTo>
                  <a:lnTo>
                    <a:pt x="1115" y="206"/>
                  </a:lnTo>
                  <a:lnTo>
                    <a:pt x="1117" y="206"/>
                  </a:lnTo>
                  <a:lnTo>
                    <a:pt x="1118" y="206"/>
                  </a:lnTo>
                  <a:lnTo>
                    <a:pt x="1120" y="209"/>
                  </a:lnTo>
                  <a:lnTo>
                    <a:pt x="1130" y="216"/>
                  </a:lnTo>
                  <a:lnTo>
                    <a:pt x="1132" y="216"/>
                  </a:lnTo>
                  <a:lnTo>
                    <a:pt x="1136" y="214"/>
                  </a:lnTo>
                  <a:lnTo>
                    <a:pt x="1138" y="215"/>
                  </a:lnTo>
                  <a:lnTo>
                    <a:pt x="1139" y="216"/>
                  </a:lnTo>
                  <a:lnTo>
                    <a:pt x="1140" y="218"/>
                  </a:lnTo>
                  <a:lnTo>
                    <a:pt x="1141" y="220"/>
                  </a:lnTo>
                  <a:lnTo>
                    <a:pt x="1140" y="222"/>
                  </a:lnTo>
                  <a:lnTo>
                    <a:pt x="1141" y="223"/>
                  </a:lnTo>
                  <a:lnTo>
                    <a:pt x="1141" y="224"/>
                  </a:lnTo>
                  <a:lnTo>
                    <a:pt x="1140" y="225"/>
                  </a:lnTo>
                  <a:lnTo>
                    <a:pt x="1140" y="226"/>
                  </a:lnTo>
                  <a:lnTo>
                    <a:pt x="1140" y="228"/>
                  </a:lnTo>
                  <a:lnTo>
                    <a:pt x="1143" y="234"/>
                  </a:lnTo>
                  <a:lnTo>
                    <a:pt x="1143" y="236"/>
                  </a:lnTo>
                  <a:lnTo>
                    <a:pt x="1147" y="240"/>
                  </a:lnTo>
                  <a:lnTo>
                    <a:pt x="1149" y="241"/>
                  </a:lnTo>
                  <a:lnTo>
                    <a:pt x="1149" y="242"/>
                  </a:lnTo>
                  <a:lnTo>
                    <a:pt x="1149" y="243"/>
                  </a:lnTo>
                  <a:lnTo>
                    <a:pt x="1148" y="245"/>
                  </a:lnTo>
                  <a:lnTo>
                    <a:pt x="1149" y="245"/>
                  </a:lnTo>
                  <a:lnTo>
                    <a:pt x="1151" y="246"/>
                  </a:lnTo>
                  <a:lnTo>
                    <a:pt x="1152" y="247"/>
                  </a:lnTo>
                  <a:lnTo>
                    <a:pt x="1153" y="247"/>
                  </a:lnTo>
                  <a:lnTo>
                    <a:pt x="1155" y="246"/>
                  </a:lnTo>
                  <a:lnTo>
                    <a:pt x="1156" y="246"/>
                  </a:lnTo>
                  <a:lnTo>
                    <a:pt x="1157" y="247"/>
                  </a:lnTo>
                  <a:lnTo>
                    <a:pt x="1157" y="249"/>
                  </a:lnTo>
                  <a:lnTo>
                    <a:pt x="1158" y="250"/>
                  </a:lnTo>
                  <a:lnTo>
                    <a:pt x="1158" y="253"/>
                  </a:lnTo>
                  <a:lnTo>
                    <a:pt x="1160" y="253"/>
                  </a:lnTo>
                  <a:lnTo>
                    <a:pt x="1161" y="253"/>
                  </a:lnTo>
                  <a:lnTo>
                    <a:pt x="1162" y="250"/>
                  </a:lnTo>
                  <a:lnTo>
                    <a:pt x="1163" y="250"/>
                  </a:lnTo>
                  <a:lnTo>
                    <a:pt x="1174" y="254"/>
                  </a:lnTo>
                  <a:lnTo>
                    <a:pt x="1179" y="258"/>
                  </a:lnTo>
                  <a:lnTo>
                    <a:pt x="1181" y="259"/>
                  </a:lnTo>
                  <a:lnTo>
                    <a:pt x="1188" y="260"/>
                  </a:lnTo>
                  <a:lnTo>
                    <a:pt x="1190" y="262"/>
                  </a:lnTo>
                  <a:lnTo>
                    <a:pt x="1192" y="265"/>
                  </a:lnTo>
                  <a:lnTo>
                    <a:pt x="1196" y="271"/>
                  </a:lnTo>
                  <a:lnTo>
                    <a:pt x="1199" y="276"/>
                  </a:lnTo>
                  <a:lnTo>
                    <a:pt x="1207" y="285"/>
                  </a:lnTo>
                  <a:lnTo>
                    <a:pt x="1208" y="289"/>
                  </a:lnTo>
                  <a:lnTo>
                    <a:pt x="1210" y="295"/>
                  </a:lnTo>
                  <a:lnTo>
                    <a:pt x="1212" y="297"/>
                  </a:lnTo>
                  <a:lnTo>
                    <a:pt x="1214" y="298"/>
                  </a:lnTo>
                  <a:lnTo>
                    <a:pt x="1226" y="298"/>
                  </a:lnTo>
                  <a:lnTo>
                    <a:pt x="1236" y="298"/>
                  </a:lnTo>
                  <a:lnTo>
                    <a:pt x="1252" y="298"/>
                  </a:lnTo>
                  <a:lnTo>
                    <a:pt x="1261" y="298"/>
                  </a:lnTo>
                  <a:lnTo>
                    <a:pt x="1269" y="297"/>
                  </a:lnTo>
                  <a:lnTo>
                    <a:pt x="1273" y="298"/>
                  </a:lnTo>
                  <a:lnTo>
                    <a:pt x="1276" y="298"/>
                  </a:lnTo>
                  <a:lnTo>
                    <a:pt x="1276" y="301"/>
                  </a:lnTo>
                  <a:lnTo>
                    <a:pt x="1277" y="303"/>
                  </a:lnTo>
                  <a:lnTo>
                    <a:pt x="1277" y="304"/>
                  </a:lnTo>
                  <a:lnTo>
                    <a:pt x="1277" y="305"/>
                  </a:lnTo>
                  <a:lnTo>
                    <a:pt x="1277" y="306"/>
                  </a:lnTo>
                  <a:lnTo>
                    <a:pt x="1277" y="307"/>
                  </a:lnTo>
                  <a:lnTo>
                    <a:pt x="1276" y="308"/>
                  </a:lnTo>
                  <a:lnTo>
                    <a:pt x="1276" y="309"/>
                  </a:lnTo>
                  <a:lnTo>
                    <a:pt x="1276" y="310"/>
                  </a:lnTo>
                  <a:lnTo>
                    <a:pt x="1276" y="313"/>
                  </a:lnTo>
                  <a:lnTo>
                    <a:pt x="1275" y="320"/>
                  </a:lnTo>
                  <a:lnTo>
                    <a:pt x="1274" y="324"/>
                  </a:lnTo>
                  <a:lnTo>
                    <a:pt x="1275" y="327"/>
                  </a:lnTo>
                  <a:lnTo>
                    <a:pt x="1275" y="329"/>
                  </a:lnTo>
                  <a:lnTo>
                    <a:pt x="1276" y="329"/>
                  </a:lnTo>
                  <a:lnTo>
                    <a:pt x="1276" y="330"/>
                  </a:lnTo>
                  <a:lnTo>
                    <a:pt x="1277" y="330"/>
                  </a:lnTo>
                  <a:lnTo>
                    <a:pt x="1277" y="331"/>
                  </a:lnTo>
                  <a:lnTo>
                    <a:pt x="1277" y="332"/>
                  </a:lnTo>
                  <a:lnTo>
                    <a:pt x="1277" y="334"/>
                  </a:lnTo>
                  <a:lnTo>
                    <a:pt x="1277" y="335"/>
                  </a:lnTo>
                  <a:lnTo>
                    <a:pt x="1278" y="337"/>
                  </a:lnTo>
                  <a:lnTo>
                    <a:pt x="1279" y="342"/>
                  </a:lnTo>
                  <a:lnTo>
                    <a:pt x="1279" y="346"/>
                  </a:lnTo>
                  <a:lnTo>
                    <a:pt x="1279" y="347"/>
                  </a:lnTo>
                  <a:lnTo>
                    <a:pt x="1279" y="348"/>
                  </a:lnTo>
                  <a:lnTo>
                    <a:pt x="1278" y="348"/>
                  </a:lnTo>
                  <a:lnTo>
                    <a:pt x="1278" y="349"/>
                  </a:lnTo>
                  <a:lnTo>
                    <a:pt x="1278" y="350"/>
                  </a:lnTo>
                  <a:lnTo>
                    <a:pt x="1278" y="351"/>
                  </a:lnTo>
                  <a:lnTo>
                    <a:pt x="1277" y="352"/>
                  </a:lnTo>
                  <a:lnTo>
                    <a:pt x="1276" y="352"/>
                  </a:lnTo>
                  <a:lnTo>
                    <a:pt x="1276" y="354"/>
                  </a:lnTo>
                  <a:lnTo>
                    <a:pt x="1276" y="356"/>
                  </a:lnTo>
                  <a:lnTo>
                    <a:pt x="1276" y="357"/>
                  </a:lnTo>
                  <a:lnTo>
                    <a:pt x="1275" y="358"/>
                  </a:lnTo>
                  <a:lnTo>
                    <a:pt x="1274" y="359"/>
                  </a:lnTo>
                  <a:lnTo>
                    <a:pt x="1273" y="360"/>
                  </a:lnTo>
                  <a:lnTo>
                    <a:pt x="1274" y="360"/>
                  </a:lnTo>
                  <a:lnTo>
                    <a:pt x="1276" y="360"/>
                  </a:lnTo>
                  <a:lnTo>
                    <a:pt x="1277" y="362"/>
                  </a:lnTo>
                  <a:lnTo>
                    <a:pt x="1278" y="363"/>
                  </a:lnTo>
                  <a:lnTo>
                    <a:pt x="1279" y="364"/>
                  </a:lnTo>
                  <a:lnTo>
                    <a:pt x="1281" y="366"/>
                  </a:lnTo>
                  <a:lnTo>
                    <a:pt x="1282" y="367"/>
                  </a:lnTo>
                  <a:lnTo>
                    <a:pt x="1282" y="368"/>
                  </a:lnTo>
                  <a:lnTo>
                    <a:pt x="1282" y="372"/>
                  </a:lnTo>
                  <a:lnTo>
                    <a:pt x="1283" y="373"/>
                  </a:lnTo>
                  <a:lnTo>
                    <a:pt x="1283" y="375"/>
                  </a:lnTo>
                  <a:lnTo>
                    <a:pt x="1282" y="377"/>
                  </a:lnTo>
                  <a:lnTo>
                    <a:pt x="1283" y="377"/>
                  </a:lnTo>
                  <a:lnTo>
                    <a:pt x="1283" y="379"/>
                  </a:lnTo>
                  <a:lnTo>
                    <a:pt x="1282" y="381"/>
                  </a:lnTo>
                  <a:lnTo>
                    <a:pt x="1282" y="383"/>
                  </a:lnTo>
                  <a:lnTo>
                    <a:pt x="1281" y="384"/>
                  </a:lnTo>
                  <a:lnTo>
                    <a:pt x="1281" y="385"/>
                  </a:lnTo>
                  <a:lnTo>
                    <a:pt x="1281" y="388"/>
                  </a:lnTo>
                  <a:lnTo>
                    <a:pt x="1282" y="390"/>
                  </a:lnTo>
                  <a:lnTo>
                    <a:pt x="1283" y="392"/>
                  </a:lnTo>
                  <a:lnTo>
                    <a:pt x="1284" y="393"/>
                  </a:lnTo>
                  <a:lnTo>
                    <a:pt x="1285" y="397"/>
                  </a:lnTo>
                  <a:lnTo>
                    <a:pt x="1285" y="399"/>
                  </a:lnTo>
                  <a:lnTo>
                    <a:pt x="1284" y="401"/>
                  </a:lnTo>
                  <a:lnTo>
                    <a:pt x="1283" y="402"/>
                  </a:lnTo>
                  <a:lnTo>
                    <a:pt x="1282" y="405"/>
                  </a:lnTo>
                  <a:lnTo>
                    <a:pt x="1281" y="407"/>
                  </a:lnTo>
                  <a:lnTo>
                    <a:pt x="1281" y="409"/>
                  </a:lnTo>
                  <a:lnTo>
                    <a:pt x="1279" y="410"/>
                  </a:lnTo>
                  <a:lnTo>
                    <a:pt x="1278" y="413"/>
                  </a:lnTo>
                  <a:lnTo>
                    <a:pt x="1278" y="414"/>
                  </a:lnTo>
                  <a:lnTo>
                    <a:pt x="1277" y="415"/>
                  </a:lnTo>
                  <a:lnTo>
                    <a:pt x="1278" y="419"/>
                  </a:lnTo>
                  <a:lnTo>
                    <a:pt x="1277" y="422"/>
                  </a:lnTo>
                  <a:lnTo>
                    <a:pt x="1276" y="423"/>
                  </a:lnTo>
                  <a:lnTo>
                    <a:pt x="1274" y="423"/>
                  </a:lnTo>
                  <a:lnTo>
                    <a:pt x="1273" y="423"/>
                  </a:lnTo>
                  <a:lnTo>
                    <a:pt x="1272" y="424"/>
                  </a:lnTo>
                  <a:lnTo>
                    <a:pt x="1270" y="425"/>
                  </a:lnTo>
                  <a:lnTo>
                    <a:pt x="1270" y="427"/>
                  </a:lnTo>
                  <a:lnTo>
                    <a:pt x="1270" y="429"/>
                  </a:lnTo>
                  <a:lnTo>
                    <a:pt x="1272" y="429"/>
                  </a:lnTo>
                  <a:lnTo>
                    <a:pt x="1272" y="430"/>
                  </a:lnTo>
                  <a:lnTo>
                    <a:pt x="1272" y="431"/>
                  </a:lnTo>
                  <a:lnTo>
                    <a:pt x="1270" y="431"/>
                  </a:lnTo>
                  <a:lnTo>
                    <a:pt x="1270" y="432"/>
                  </a:lnTo>
                  <a:lnTo>
                    <a:pt x="1274" y="437"/>
                  </a:lnTo>
                  <a:lnTo>
                    <a:pt x="1274" y="438"/>
                  </a:lnTo>
                  <a:lnTo>
                    <a:pt x="1274" y="439"/>
                  </a:lnTo>
                  <a:lnTo>
                    <a:pt x="1274" y="440"/>
                  </a:lnTo>
                  <a:lnTo>
                    <a:pt x="1273" y="442"/>
                  </a:lnTo>
                  <a:lnTo>
                    <a:pt x="1272" y="443"/>
                  </a:lnTo>
                  <a:lnTo>
                    <a:pt x="1272" y="448"/>
                  </a:lnTo>
                  <a:lnTo>
                    <a:pt x="1270" y="451"/>
                  </a:lnTo>
                  <a:lnTo>
                    <a:pt x="1270" y="452"/>
                  </a:lnTo>
                  <a:lnTo>
                    <a:pt x="1270" y="454"/>
                  </a:lnTo>
                  <a:lnTo>
                    <a:pt x="1269" y="455"/>
                  </a:lnTo>
                  <a:lnTo>
                    <a:pt x="1268" y="456"/>
                  </a:lnTo>
                  <a:lnTo>
                    <a:pt x="1268" y="457"/>
                  </a:lnTo>
                  <a:lnTo>
                    <a:pt x="1269" y="459"/>
                  </a:lnTo>
                  <a:lnTo>
                    <a:pt x="1269" y="463"/>
                  </a:lnTo>
                  <a:lnTo>
                    <a:pt x="1268" y="466"/>
                  </a:lnTo>
                  <a:lnTo>
                    <a:pt x="1266" y="467"/>
                  </a:lnTo>
                  <a:lnTo>
                    <a:pt x="1266" y="468"/>
                  </a:lnTo>
                  <a:lnTo>
                    <a:pt x="1264" y="471"/>
                  </a:lnTo>
                  <a:lnTo>
                    <a:pt x="1261" y="473"/>
                  </a:lnTo>
                  <a:lnTo>
                    <a:pt x="1260" y="474"/>
                  </a:lnTo>
                  <a:lnTo>
                    <a:pt x="1260" y="476"/>
                  </a:lnTo>
                  <a:lnTo>
                    <a:pt x="1260" y="479"/>
                  </a:lnTo>
                  <a:lnTo>
                    <a:pt x="1260" y="481"/>
                  </a:lnTo>
                  <a:lnTo>
                    <a:pt x="1259" y="482"/>
                  </a:lnTo>
                  <a:lnTo>
                    <a:pt x="1258" y="482"/>
                  </a:lnTo>
                  <a:lnTo>
                    <a:pt x="1257" y="482"/>
                  </a:lnTo>
                  <a:lnTo>
                    <a:pt x="1256" y="483"/>
                  </a:lnTo>
                  <a:lnTo>
                    <a:pt x="1255" y="483"/>
                  </a:lnTo>
                  <a:lnTo>
                    <a:pt x="1255" y="484"/>
                  </a:lnTo>
                  <a:lnTo>
                    <a:pt x="1251" y="488"/>
                  </a:lnTo>
                  <a:lnTo>
                    <a:pt x="1250" y="489"/>
                  </a:lnTo>
                  <a:lnTo>
                    <a:pt x="1248" y="490"/>
                  </a:lnTo>
                  <a:lnTo>
                    <a:pt x="1244" y="490"/>
                  </a:lnTo>
                  <a:lnTo>
                    <a:pt x="1242" y="491"/>
                  </a:lnTo>
                  <a:lnTo>
                    <a:pt x="1241" y="493"/>
                  </a:lnTo>
                  <a:lnTo>
                    <a:pt x="1242" y="493"/>
                  </a:lnTo>
                  <a:lnTo>
                    <a:pt x="1243" y="494"/>
                  </a:lnTo>
                  <a:lnTo>
                    <a:pt x="1243" y="497"/>
                  </a:lnTo>
                  <a:lnTo>
                    <a:pt x="1244" y="497"/>
                  </a:lnTo>
                  <a:lnTo>
                    <a:pt x="1246" y="498"/>
                  </a:lnTo>
                  <a:lnTo>
                    <a:pt x="1247" y="499"/>
                  </a:lnTo>
                  <a:lnTo>
                    <a:pt x="1248" y="500"/>
                  </a:lnTo>
                  <a:lnTo>
                    <a:pt x="1249" y="502"/>
                  </a:lnTo>
                  <a:lnTo>
                    <a:pt x="1255" y="509"/>
                  </a:lnTo>
                  <a:lnTo>
                    <a:pt x="1256" y="511"/>
                  </a:lnTo>
                  <a:lnTo>
                    <a:pt x="1250" y="511"/>
                  </a:lnTo>
                  <a:lnTo>
                    <a:pt x="1242" y="511"/>
                  </a:lnTo>
                  <a:lnTo>
                    <a:pt x="1236" y="511"/>
                  </a:lnTo>
                  <a:lnTo>
                    <a:pt x="1238" y="514"/>
                  </a:lnTo>
                  <a:lnTo>
                    <a:pt x="1236" y="515"/>
                  </a:lnTo>
                  <a:lnTo>
                    <a:pt x="1233" y="517"/>
                  </a:lnTo>
                  <a:lnTo>
                    <a:pt x="1230" y="519"/>
                  </a:lnTo>
                  <a:lnTo>
                    <a:pt x="1227" y="523"/>
                  </a:lnTo>
                  <a:lnTo>
                    <a:pt x="1225" y="527"/>
                  </a:lnTo>
                  <a:lnTo>
                    <a:pt x="1225" y="531"/>
                  </a:lnTo>
                  <a:lnTo>
                    <a:pt x="1225" y="532"/>
                  </a:lnTo>
                  <a:lnTo>
                    <a:pt x="1226" y="540"/>
                  </a:lnTo>
                  <a:lnTo>
                    <a:pt x="1229" y="554"/>
                  </a:lnTo>
                  <a:lnTo>
                    <a:pt x="1229" y="558"/>
                  </a:lnTo>
                  <a:lnTo>
                    <a:pt x="1226" y="563"/>
                  </a:lnTo>
                  <a:lnTo>
                    <a:pt x="1225" y="566"/>
                  </a:lnTo>
                  <a:lnTo>
                    <a:pt x="1227" y="572"/>
                  </a:lnTo>
                  <a:lnTo>
                    <a:pt x="1232" y="576"/>
                  </a:lnTo>
                  <a:lnTo>
                    <a:pt x="1238" y="580"/>
                  </a:lnTo>
                  <a:lnTo>
                    <a:pt x="1243" y="580"/>
                  </a:lnTo>
                  <a:lnTo>
                    <a:pt x="1249" y="580"/>
                  </a:lnTo>
                  <a:lnTo>
                    <a:pt x="1252" y="580"/>
                  </a:lnTo>
                  <a:lnTo>
                    <a:pt x="1255" y="581"/>
                  </a:lnTo>
                  <a:lnTo>
                    <a:pt x="1256" y="581"/>
                  </a:lnTo>
                  <a:lnTo>
                    <a:pt x="1257" y="582"/>
                  </a:lnTo>
                  <a:lnTo>
                    <a:pt x="1258" y="583"/>
                  </a:lnTo>
                  <a:lnTo>
                    <a:pt x="1257" y="583"/>
                  </a:lnTo>
                  <a:lnTo>
                    <a:pt x="1257" y="584"/>
                  </a:lnTo>
                  <a:lnTo>
                    <a:pt x="1256" y="585"/>
                  </a:lnTo>
                  <a:lnTo>
                    <a:pt x="1252" y="585"/>
                  </a:lnTo>
                  <a:lnTo>
                    <a:pt x="1251" y="586"/>
                  </a:lnTo>
                  <a:lnTo>
                    <a:pt x="1250" y="588"/>
                  </a:lnTo>
                  <a:lnTo>
                    <a:pt x="1251" y="589"/>
                  </a:lnTo>
                  <a:lnTo>
                    <a:pt x="1251" y="590"/>
                  </a:lnTo>
                  <a:lnTo>
                    <a:pt x="1250" y="592"/>
                  </a:lnTo>
                  <a:lnTo>
                    <a:pt x="1250" y="593"/>
                  </a:lnTo>
                  <a:lnTo>
                    <a:pt x="1248" y="594"/>
                  </a:lnTo>
                  <a:lnTo>
                    <a:pt x="1246" y="597"/>
                  </a:lnTo>
                  <a:lnTo>
                    <a:pt x="1242" y="600"/>
                  </a:lnTo>
                  <a:lnTo>
                    <a:pt x="1239" y="606"/>
                  </a:lnTo>
                  <a:lnTo>
                    <a:pt x="1234" y="611"/>
                  </a:lnTo>
                  <a:lnTo>
                    <a:pt x="1231" y="616"/>
                  </a:lnTo>
                  <a:lnTo>
                    <a:pt x="1231" y="617"/>
                  </a:lnTo>
                  <a:lnTo>
                    <a:pt x="1231" y="624"/>
                  </a:lnTo>
                  <a:lnTo>
                    <a:pt x="1232" y="630"/>
                  </a:lnTo>
                  <a:lnTo>
                    <a:pt x="1234" y="638"/>
                  </a:lnTo>
                  <a:lnTo>
                    <a:pt x="1236" y="646"/>
                  </a:lnTo>
                  <a:lnTo>
                    <a:pt x="1239" y="655"/>
                  </a:lnTo>
                  <a:lnTo>
                    <a:pt x="1242" y="664"/>
                  </a:lnTo>
                  <a:lnTo>
                    <a:pt x="1244" y="674"/>
                  </a:lnTo>
                  <a:lnTo>
                    <a:pt x="1248" y="686"/>
                  </a:lnTo>
                  <a:lnTo>
                    <a:pt x="1251" y="695"/>
                  </a:lnTo>
                  <a:lnTo>
                    <a:pt x="1250" y="703"/>
                  </a:lnTo>
                  <a:lnTo>
                    <a:pt x="1250" y="710"/>
                  </a:lnTo>
                  <a:lnTo>
                    <a:pt x="1249" y="711"/>
                  </a:lnTo>
                  <a:lnTo>
                    <a:pt x="1247" y="714"/>
                  </a:lnTo>
                  <a:lnTo>
                    <a:pt x="1247" y="716"/>
                  </a:lnTo>
                  <a:lnTo>
                    <a:pt x="1248" y="716"/>
                  </a:lnTo>
                  <a:lnTo>
                    <a:pt x="1248" y="717"/>
                  </a:lnTo>
                  <a:lnTo>
                    <a:pt x="1248" y="718"/>
                  </a:lnTo>
                  <a:lnTo>
                    <a:pt x="1248" y="719"/>
                  </a:lnTo>
                  <a:lnTo>
                    <a:pt x="1248" y="720"/>
                  </a:lnTo>
                  <a:lnTo>
                    <a:pt x="1248" y="722"/>
                  </a:lnTo>
                  <a:lnTo>
                    <a:pt x="1248" y="724"/>
                  </a:lnTo>
                  <a:lnTo>
                    <a:pt x="1248" y="728"/>
                  </a:lnTo>
                  <a:lnTo>
                    <a:pt x="1248" y="733"/>
                  </a:lnTo>
                  <a:lnTo>
                    <a:pt x="1249" y="741"/>
                  </a:lnTo>
                  <a:lnTo>
                    <a:pt x="1248" y="748"/>
                  </a:lnTo>
                  <a:lnTo>
                    <a:pt x="1248" y="750"/>
                  </a:lnTo>
                  <a:lnTo>
                    <a:pt x="1249" y="753"/>
                  </a:lnTo>
                  <a:lnTo>
                    <a:pt x="1250" y="762"/>
                  </a:lnTo>
                  <a:lnTo>
                    <a:pt x="1252" y="764"/>
                  </a:lnTo>
                  <a:lnTo>
                    <a:pt x="1260" y="765"/>
                  </a:lnTo>
                  <a:lnTo>
                    <a:pt x="1273" y="766"/>
                  </a:lnTo>
                  <a:lnTo>
                    <a:pt x="1285" y="768"/>
                  </a:lnTo>
                  <a:lnTo>
                    <a:pt x="1300" y="770"/>
                  </a:lnTo>
                  <a:lnTo>
                    <a:pt x="1309" y="772"/>
                  </a:lnTo>
                  <a:lnTo>
                    <a:pt x="1312" y="772"/>
                  </a:lnTo>
                  <a:lnTo>
                    <a:pt x="1315" y="773"/>
                  </a:lnTo>
                  <a:lnTo>
                    <a:pt x="1316" y="774"/>
                  </a:lnTo>
                  <a:lnTo>
                    <a:pt x="1319" y="777"/>
                  </a:lnTo>
                  <a:lnTo>
                    <a:pt x="1319" y="780"/>
                  </a:lnTo>
                  <a:lnTo>
                    <a:pt x="1319" y="783"/>
                  </a:lnTo>
                  <a:lnTo>
                    <a:pt x="1319" y="784"/>
                  </a:lnTo>
                  <a:lnTo>
                    <a:pt x="1319" y="786"/>
                  </a:lnTo>
                  <a:lnTo>
                    <a:pt x="1321" y="790"/>
                  </a:lnTo>
                  <a:lnTo>
                    <a:pt x="1321" y="792"/>
                  </a:lnTo>
                  <a:lnTo>
                    <a:pt x="1322" y="794"/>
                  </a:lnTo>
                  <a:lnTo>
                    <a:pt x="1322" y="795"/>
                  </a:lnTo>
                  <a:lnTo>
                    <a:pt x="1324" y="798"/>
                  </a:lnTo>
                  <a:lnTo>
                    <a:pt x="1325" y="801"/>
                  </a:lnTo>
                  <a:lnTo>
                    <a:pt x="1325" y="802"/>
                  </a:lnTo>
                  <a:lnTo>
                    <a:pt x="1325" y="805"/>
                  </a:lnTo>
                  <a:lnTo>
                    <a:pt x="1325" y="806"/>
                  </a:lnTo>
                  <a:lnTo>
                    <a:pt x="1322" y="809"/>
                  </a:lnTo>
                  <a:lnTo>
                    <a:pt x="1324" y="810"/>
                  </a:lnTo>
                  <a:lnTo>
                    <a:pt x="1324" y="816"/>
                  </a:lnTo>
                  <a:lnTo>
                    <a:pt x="1322" y="816"/>
                  </a:lnTo>
                  <a:lnTo>
                    <a:pt x="1322" y="817"/>
                  </a:lnTo>
                  <a:lnTo>
                    <a:pt x="1322" y="818"/>
                  </a:lnTo>
                  <a:lnTo>
                    <a:pt x="1321" y="820"/>
                  </a:lnTo>
                  <a:lnTo>
                    <a:pt x="1316" y="827"/>
                  </a:lnTo>
                  <a:lnTo>
                    <a:pt x="1307" y="839"/>
                  </a:lnTo>
                  <a:lnTo>
                    <a:pt x="1298" y="849"/>
                  </a:lnTo>
                  <a:lnTo>
                    <a:pt x="1292" y="857"/>
                  </a:lnTo>
                  <a:lnTo>
                    <a:pt x="1284" y="866"/>
                  </a:lnTo>
                  <a:lnTo>
                    <a:pt x="1279" y="872"/>
                  </a:lnTo>
                  <a:lnTo>
                    <a:pt x="1273" y="878"/>
                  </a:lnTo>
                  <a:lnTo>
                    <a:pt x="1261" y="892"/>
                  </a:lnTo>
                  <a:lnTo>
                    <a:pt x="1261" y="893"/>
                  </a:lnTo>
                  <a:lnTo>
                    <a:pt x="1256" y="899"/>
                  </a:lnTo>
                  <a:lnTo>
                    <a:pt x="1251" y="904"/>
                  </a:lnTo>
                  <a:lnTo>
                    <a:pt x="1258" y="911"/>
                  </a:lnTo>
                  <a:lnTo>
                    <a:pt x="1261" y="916"/>
                  </a:lnTo>
                  <a:lnTo>
                    <a:pt x="1267" y="921"/>
                  </a:lnTo>
                  <a:lnTo>
                    <a:pt x="1273" y="928"/>
                  </a:lnTo>
                  <a:lnTo>
                    <a:pt x="1278" y="936"/>
                  </a:lnTo>
                  <a:lnTo>
                    <a:pt x="1284" y="943"/>
                  </a:lnTo>
                  <a:lnTo>
                    <a:pt x="1285" y="944"/>
                  </a:lnTo>
                  <a:lnTo>
                    <a:pt x="1287" y="945"/>
                  </a:lnTo>
                  <a:lnTo>
                    <a:pt x="1289" y="945"/>
                  </a:lnTo>
                  <a:lnTo>
                    <a:pt x="1289" y="948"/>
                  </a:lnTo>
                  <a:lnTo>
                    <a:pt x="1289" y="950"/>
                  </a:lnTo>
                  <a:lnTo>
                    <a:pt x="1289" y="952"/>
                  </a:lnTo>
                  <a:lnTo>
                    <a:pt x="1289" y="954"/>
                  </a:lnTo>
                  <a:lnTo>
                    <a:pt x="1289" y="956"/>
                  </a:lnTo>
                  <a:lnTo>
                    <a:pt x="1291" y="959"/>
                  </a:lnTo>
                  <a:lnTo>
                    <a:pt x="1292" y="960"/>
                  </a:lnTo>
                  <a:lnTo>
                    <a:pt x="1292" y="961"/>
                  </a:lnTo>
                  <a:lnTo>
                    <a:pt x="1293" y="964"/>
                  </a:lnTo>
                  <a:lnTo>
                    <a:pt x="1293" y="965"/>
                  </a:lnTo>
                  <a:lnTo>
                    <a:pt x="1294" y="965"/>
                  </a:lnTo>
                  <a:lnTo>
                    <a:pt x="1294" y="966"/>
                  </a:lnTo>
                  <a:lnTo>
                    <a:pt x="1295" y="966"/>
                  </a:lnTo>
                  <a:lnTo>
                    <a:pt x="1296" y="967"/>
                  </a:lnTo>
                  <a:lnTo>
                    <a:pt x="1298" y="968"/>
                  </a:lnTo>
                  <a:lnTo>
                    <a:pt x="1298" y="970"/>
                  </a:lnTo>
                  <a:lnTo>
                    <a:pt x="1299" y="970"/>
                  </a:lnTo>
                  <a:lnTo>
                    <a:pt x="1300" y="971"/>
                  </a:lnTo>
                  <a:lnTo>
                    <a:pt x="1300" y="973"/>
                  </a:lnTo>
                  <a:lnTo>
                    <a:pt x="1299" y="974"/>
                  </a:lnTo>
                  <a:lnTo>
                    <a:pt x="1298" y="974"/>
                  </a:lnTo>
                  <a:lnTo>
                    <a:pt x="1299" y="975"/>
                  </a:lnTo>
                  <a:lnTo>
                    <a:pt x="1300" y="976"/>
                  </a:lnTo>
                  <a:lnTo>
                    <a:pt x="1301" y="976"/>
                  </a:lnTo>
                  <a:lnTo>
                    <a:pt x="1301" y="977"/>
                  </a:lnTo>
                  <a:lnTo>
                    <a:pt x="1304" y="984"/>
                  </a:lnTo>
                  <a:lnTo>
                    <a:pt x="1304" y="986"/>
                  </a:lnTo>
                  <a:lnTo>
                    <a:pt x="1306" y="987"/>
                  </a:lnTo>
                  <a:lnTo>
                    <a:pt x="1306" y="988"/>
                  </a:lnTo>
                  <a:lnTo>
                    <a:pt x="1308" y="991"/>
                  </a:lnTo>
                  <a:lnTo>
                    <a:pt x="1310" y="996"/>
                  </a:lnTo>
                  <a:lnTo>
                    <a:pt x="1312" y="999"/>
                  </a:lnTo>
                  <a:lnTo>
                    <a:pt x="1319" y="1006"/>
                  </a:lnTo>
                  <a:lnTo>
                    <a:pt x="1322" y="1010"/>
                  </a:lnTo>
                  <a:lnTo>
                    <a:pt x="1327" y="1015"/>
                  </a:lnTo>
                  <a:lnTo>
                    <a:pt x="1329" y="1017"/>
                  </a:lnTo>
                  <a:lnTo>
                    <a:pt x="1332" y="1018"/>
                  </a:lnTo>
                  <a:lnTo>
                    <a:pt x="1336" y="1019"/>
                  </a:lnTo>
                  <a:lnTo>
                    <a:pt x="1339" y="1020"/>
                  </a:lnTo>
                  <a:lnTo>
                    <a:pt x="1342" y="1021"/>
                  </a:lnTo>
                  <a:lnTo>
                    <a:pt x="1346" y="1021"/>
                  </a:lnTo>
                  <a:lnTo>
                    <a:pt x="1349" y="1023"/>
                  </a:lnTo>
                  <a:lnTo>
                    <a:pt x="1355" y="1025"/>
                  </a:lnTo>
                  <a:lnTo>
                    <a:pt x="1364" y="1027"/>
                  </a:lnTo>
                  <a:lnTo>
                    <a:pt x="1367" y="1028"/>
                  </a:lnTo>
                  <a:lnTo>
                    <a:pt x="1368" y="1029"/>
                  </a:lnTo>
                  <a:lnTo>
                    <a:pt x="1368" y="1031"/>
                  </a:lnTo>
                  <a:lnTo>
                    <a:pt x="1369" y="1032"/>
                  </a:lnTo>
                  <a:lnTo>
                    <a:pt x="1370" y="1033"/>
                  </a:lnTo>
                  <a:lnTo>
                    <a:pt x="1371" y="1033"/>
                  </a:lnTo>
                  <a:lnTo>
                    <a:pt x="1372" y="1033"/>
                  </a:lnTo>
                  <a:lnTo>
                    <a:pt x="1372" y="1034"/>
                  </a:lnTo>
                  <a:lnTo>
                    <a:pt x="1373" y="1035"/>
                  </a:lnTo>
                  <a:lnTo>
                    <a:pt x="1375" y="1037"/>
                  </a:lnTo>
                  <a:lnTo>
                    <a:pt x="1379" y="1043"/>
                  </a:lnTo>
                  <a:lnTo>
                    <a:pt x="1380" y="1043"/>
                  </a:lnTo>
                  <a:lnTo>
                    <a:pt x="1393" y="1041"/>
                  </a:lnTo>
                  <a:lnTo>
                    <a:pt x="1395" y="1042"/>
                  </a:lnTo>
                  <a:lnTo>
                    <a:pt x="1395" y="1045"/>
                  </a:lnTo>
                  <a:lnTo>
                    <a:pt x="1394" y="1053"/>
                  </a:lnTo>
                  <a:lnTo>
                    <a:pt x="1393" y="1063"/>
                  </a:lnTo>
                  <a:lnTo>
                    <a:pt x="1394" y="1069"/>
                  </a:lnTo>
                  <a:lnTo>
                    <a:pt x="1396" y="1077"/>
                  </a:lnTo>
                  <a:lnTo>
                    <a:pt x="1396" y="1083"/>
                  </a:lnTo>
                  <a:lnTo>
                    <a:pt x="1397" y="1090"/>
                  </a:lnTo>
                  <a:lnTo>
                    <a:pt x="1397" y="1093"/>
                  </a:lnTo>
                  <a:lnTo>
                    <a:pt x="1398" y="1101"/>
                  </a:lnTo>
                  <a:lnTo>
                    <a:pt x="1398" y="1105"/>
                  </a:lnTo>
                  <a:lnTo>
                    <a:pt x="1398" y="1109"/>
                  </a:lnTo>
                  <a:lnTo>
                    <a:pt x="1394" y="1118"/>
                  </a:lnTo>
                  <a:lnTo>
                    <a:pt x="1395" y="1119"/>
                  </a:lnTo>
                  <a:lnTo>
                    <a:pt x="1396" y="1120"/>
                  </a:lnTo>
                  <a:lnTo>
                    <a:pt x="1396" y="1121"/>
                  </a:lnTo>
                  <a:lnTo>
                    <a:pt x="1395" y="1123"/>
                  </a:lnTo>
                  <a:lnTo>
                    <a:pt x="1395" y="1124"/>
                  </a:lnTo>
                  <a:lnTo>
                    <a:pt x="1394" y="1125"/>
                  </a:lnTo>
                  <a:lnTo>
                    <a:pt x="1393" y="1125"/>
                  </a:lnTo>
                  <a:lnTo>
                    <a:pt x="1396" y="1127"/>
                  </a:lnTo>
                  <a:lnTo>
                    <a:pt x="1397" y="1128"/>
                  </a:lnTo>
                  <a:lnTo>
                    <a:pt x="1398" y="1128"/>
                  </a:lnTo>
                  <a:lnTo>
                    <a:pt x="1399" y="1127"/>
                  </a:lnTo>
                  <a:lnTo>
                    <a:pt x="1401" y="1127"/>
                  </a:lnTo>
                  <a:lnTo>
                    <a:pt x="1402" y="1128"/>
                  </a:lnTo>
                  <a:lnTo>
                    <a:pt x="1404" y="1129"/>
                  </a:lnTo>
                  <a:lnTo>
                    <a:pt x="1406" y="1129"/>
                  </a:lnTo>
                  <a:lnTo>
                    <a:pt x="1411" y="1128"/>
                  </a:lnTo>
                  <a:lnTo>
                    <a:pt x="1412" y="1128"/>
                  </a:lnTo>
                  <a:lnTo>
                    <a:pt x="1416" y="1127"/>
                  </a:lnTo>
                  <a:lnTo>
                    <a:pt x="1419" y="1126"/>
                  </a:lnTo>
                  <a:lnTo>
                    <a:pt x="1420" y="1127"/>
                  </a:lnTo>
                  <a:lnTo>
                    <a:pt x="1421" y="1127"/>
                  </a:lnTo>
                  <a:lnTo>
                    <a:pt x="1424" y="1125"/>
                  </a:lnTo>
                  <a:lnTo>
                    <a:pt x="1425" y="1125"/>
                  </a:lnTo>
                  <a:lnTo>
                    <a:pt x="1427" y="1126"/>
                  </a:lnTo>
                  <a:lnTo>
                    <a:pt x="1428" y="1127"/>
                  </a:lnTo>
                  <a:lnTo>
                    <a:pt x="1429" y="1128"/>
                  </a:lnTo>
                  <a:lnTo>
                    <a:pt x="1431" y="1128"/>
                  </a:lnTo>
                  <a:lnTo>
                    <a:pt x="1431" y="1129"/>
                  </a:lnTo>
                  <a:lnTo>
                    <a:pt x="1432" y="1130"/>
                  </a:lnTo>
                  <a:lnTo>
                    <a:pt x="1433" y="1132"/>
                  </a:lnTo>
                  <a:lnTo>
                    <a:pt x="1436" y="1137"/>
                  </a:lnTo>
                  <a:lnTo>
                    <a:pt x="1434" y="1136"/>
                  </a:lnTo>
                  <a:lnTo>
                    <a:pt x="1433" y="1136"/>
                  </a:lnTo>
                  <a:lnTo>
                    <a:pt x="1431" y="1137"/>
                  </a:lnTo>
                  <a:lnTo>
                    <a:pt x="1431" y="1138"/>
                  </a:lnTo>
                  <a:lnTo>
                    <a:pt x="1430" y="1140"/>
                  </a:lnTo>
                  <a:lnTo>
                    <a:pt x="1430" y="1141"/>
                  </a:lnTo>
                  <a:lnTo>
                    <a:pt x="1429" y="1142"/>
                  </a:lnTo>
                  <a:lnTo>
                    <a:pt x="1429" y="1143"/>
                  </a:lnTo>
                  <a:lnTo>
                    <a:pt x="1430" y="1152"/>
                  </a:lnTo>
                  <a:lnTo>
                    <a:pt x="1430" y="1153"/>
                  </a:lnTo>
                  <a:lnTo>
                    <a:pt x="1431" y="1154"/>
                  </a:lnTo>
                  <a:lnTo>
                    <a:pt x="1432" y="1157"/>
                  </a:lnTo>
                  <a:lnTo>
                    <a:pt x="1431" y="1158"/>
                  </a:lnTo>
                  <a:lnTo>
                    <a:pt x="1430" y="1159"/>
                  </a:lnTo>
                  <a:lnTo>
                    <a:pt x="1428" y="1159"/>
                  </a:lnTo>
                  <a:lnTo>
                    <a:pt x="1427" y="1160"/>
                  </a:lnTo>
                  <a:lnTo>
                    <a:pt x="1425" y="1161"/>
                  </a:lnTo>
                  <a:lnTo>
                    <a:pt x="1425" y="1174"/>
                  </a:lnTo>
                  <a:lnTo>
                    <a:pt x="1424" y="1177"/>
                  </a:lnTo>
                  <a:lnTo>
                    <a:pt x="1422" y="1178"/>
                  </a:lnTo>
                  <a:lnTo>
                    <a:pt x="1421" y="1178"/>
                  </a:lnTo>
                  <a:lnTo>
                    <a:pt x="1420" y="1177"/>
                  </a:lnTo>
                  <a:lnTo>
                    <a:pt x="1418" y="1178"/>
                  </a:lnTo>
                  <a:lnTo>
                    <a:pt x="1414" y="1178"/>
                  </a:lnTo>
                  <a:lnTo>
                    <a:pt x="1412" y="1177"/>
                  </a:lnTo>
                  <a:lnTo>
                    <a:pt x="1405" y="1177"/>
                  </a:lnTo>
                  <a:lnTo>
                    <a:pt x="1398" y="1177"/>
                  </a:lnTo>
                  <a:lnTo>
                    <a:pt x="1394" y="1177"/>
                  </a:lnTo>
                  <a:lnTo>
                    <a:pt x="1393" y="1177"/>
                  </a:lnTo>
                  <a:lnTo>
                    <a:pt x="1393" y="1178"/>
                  </a:lnTo>
                  <a:lnTo>
                    <a:pt x="1392" y="1179"/>
                  </a:lnTo>
                  <a:lnTo>
                    <a:pt x="1390" y="1180"/>
                  </a:lnTo>
                  <a:lnTo>
                    <a:pt x="1388" y="1180"/>
                  </a:lnTo>
                  <a:lnTo>
                    <a:pt x="1387" y="1180"/>
                  </a:lnTo>
                  <a:lnTo>
                    <a:pt x="1386" y="1180"/>
                  </a:lnTo>
                  <a:lnTo>
                    <a:pt x="1385" y="1180"/>
                  </a:lnTo>
                  <a:lnTo>
                    <a:pt x="1384" y="1182"/>
                  </a:lnTo>
                  <a:lnTo>
                    <a:pt x="1382" y="1182"/>
                  </a:lnTo>
                  <a:lnTo>
                    <a:pt x="1370" y="1184"/>
                  </a:lnTo>
                  <a:lnTo>
                    <a:pt x="1369" y="1184"/>
                  </a:lnTo>
                  <a:lnTo>
                    <a:pt x="1368" y="1184"/>
                  </a:lnTo>
                  <a:lnTo>
                    <a:pt x="1368" y="1185"/>
                  </a:lnTo>
                  <a:lnTo>
                    <a:pt x="1367" y="1186"/>
                  </a:lnTo>
                  <a:lnTo>
                    <a:pt x="1364" y="1186"/>
                  </a:lnTo>
                  <a:lnTo>
                    <a:pt x="1363" y="1186"/>
                  </a:lnTo>
                  <a:lnTo>
                    <a:pt x="1362" y="1187"/>
                  </a:lnTo>
                  <a:lnTo>
                    <a:pt x="1361" y="1187"/>
                  </a:lnTo>
                  <a:lnTo>
                    <a:pt x="1360" y="1188"/>
                  </a:lnTo>
                  <a:lnTo>
                    <a:pt x="1360" y="1190"/>
                  </a:lnTo>
                  <a:lnTo>
                    <a:pt x="1360" y="1191"/>
                  </a:lnTo>
                  <a:lnTo>
                    <a:pt x="1359" y="1193"/>
                  </a:lnTo>
                  <a:lnTo>
                    <a:pt x="1356" y="1195"/>
                  </a:lnTo>
                  <a:lnTo>
                    <a:pt x="1356" y="1197"/>
                  </a:lnTo>
                  <a:lnTo>
                    <a:pt x="1358" y="1200"/>
                  </a:lnTo>
                  <a:lnTo>
                    <a:pt x="1358" y="1201"/>
                  </a:lnTo>
                  <a:lnTo>
                    <a:pt x="1355" y="1201"/>
                  </a:lnTo>
                  <a:lnTo>
                    <a:pt x="1353" y="1201"/>
                  </a:lnTo>
                  <a:lnTo>
                    <a:pt x="1350" y="1200"/>
                  </a:lnTo>
                  <a:lnTo>
                    <a:pt x="1347" y="1200"/>
                  </a:lnTo>
                  <a:lnTo>
                    <a:pt x="1345" y="1201"/>
                  </a:lnTo>
                  <a:lnTo>
                    <a:pt x="1345" y="1203"/>
                  </a:lnTo>
                  <a:lnTo>
                    <a:pt x="1345" y="1204"/>
                  </a:lnTo>
                  <a:lnTo>
                    <a:pt x="1342" y="1204"/>
                  </a:lnTo>
                  <a:lnTo>
                    <a:pt x="1341" y="1205"/>
                  </a:lnTo>
                  <a:lnTo>
                    <a:pt x="1338" y="1205"/>
                  </a:lnTo>
                  <a:lnTo>
                    <a:pt x="1336" y="1208"/>
                  </a:lnTo>
                  <a:lnTo>
                    <a:pt x="1327" y="1210"/>
                  </a:lnTo>
                  <a:lnTo>
                    <a:pt x="1325" y="1212"/>
                  </a:lnTo>
                  <a:lnTo>
                    <a:pt x="1325" y="1213"/>
                  </a:lnTo>
                  <a:lnTo>
                    <a:pt x="1324" y="1217"/>
                  </a:lnTo>
                  <a:lnTo>
                    <a:pt x="1322" y="1221"/>
                  </a:lnTo>
                  <a:lnTo>
                    <a:pt x="1322" y="1226"/>
                  </a:lnTo>
                  <a:lnTo>
                    <a:pt x="1321" y="1232"/>
                  </a:lnTo>
                  <a:lnTo>
                    <a:pt x="1320" y="1238"/>
                  </a:lnTo>
                  <a:lnTo>
                    <a:pt x="1320" y="1244"/>
                  </a:lnTo>
                  <a:lnTo>
                    <a:pt x="1319" y="1245"/>
                  </a:lnTo>
                  <a:lnTo>
                    <a:pt x="1318" y="1246"/>
                  </a:lnTo>
                  <a:lnTo>
                    <a:pt x="1317" y="1247"/>
                  </a:lnTo>
                  <a:lnTo>
                    <a:pt x="1316" y="1247"/>
                  </a:lnTo>
                  <a:lnTo>
                    <a:pt x="1315" y="1247"/>
                  </a:lnTo>
                  <a:lnTo>
                    <a:pt x="1312" y="1250"/>
                  </a:lnTo>
                  <a:lnTo>
                    <a:pt x="1312" y="1253"/>
                  </a:lnTo>
                  <a:lnTo>
                    <a:pt x="1313" y="1255"/>
                  </a:lnTo>
                  <a:lnTo>
                    <a:pt x="1313" y="1259"/>
                  </a:lnTo>
                  <a:lnTo>
                    <a:pt x="1313" y="1260"/>
                  </a:lnTo>
                  <a:lnTo>
                    <a:pt x="1312" y="1261"/>
                  </a:lnTo>
                  <a:lnTo>
                    <a:pt x="1311" y="1261"/>
                  </a:lnTo>
                  <a:lnTo>
                    <a:pt x="1311" y="1262"/>
                  </a:lnTo>
                  <a:lnTo>
                    <a:pt x="1311" y="1268"/>
                  </a:lnTo>
                  <a:lnTo>
                    <a:pt x="1310" y="1275"/>
                  </a:lnTo>
                  <a:lnTo>
                    <a:pt x="1310" y="1283"/>
                  </a:lnTo>
                  <a:lnTo>
                    <a:pt x="1309" y="1289"/>
                  </a:lnTo>
                  <a:lnTo>
                    <a:pt x="1307" y="1296"/>
                  </a:lnTo>
                  <a:lnTo>
                    <a:pt x="1307" y="1295"/>
                  </a:lnTo>
                  <a:lnTo>
                    <a:pt x="1307" y="1294"/>
                  </a:lnTo>
                  <a:lnTo>
                    <a:pt x="1306" y="1293"/>
                  </a:lnTo>
                  <a:lnTo>
                    <a:pt x="1304" y="1293"/>
                  </a:lnTo>
                  <a:lnTo>
                    <a:pt x="1304" y="1292"/>
                  </a:lnTo>
                  <a:lnTo>
                    <a:pt x="1304" y="1293"/>
                  </a:lnTo>
                  <a:lnTo>
                    <a:pt x="1303" y="1293"/>
                  </a:lnTo>
                  <a:lnTo>
                    <a:pt x="1303" y="1294"/>
                  </a:lnTo>
                  <a:lnTo>
                    <a:pt x="1303" y="1295"/>
                  </a:lnTo>
                  <a:lnTo>
                    <a:pt x="1304" y="1296"/>
                  </a:lnTo>
                  <a:lnTo>
                    <a:pt x="1303" y="1296"/>
                  </a:lnTo>
                  <a:lnTo>
                    <a:pt x="1302" y="1296"/>
                  </a:lnTo>
                  <a:lnTo>
                    <a:pt x="1301" y="1296"/>
                  </a:lnTo>
                  <a:lnTo>
                    <a:pt x="1299" y="1297"/>
                  </a:lnTo>
                  <a:lnTo>
                    <a:pt x="1301" y="1297"/>
                  </a:lnTo>
                  <a:lnTo>
                    <a:pt x="1302" y="1299"/>
                  </a:lnTo>
                  <a:lnTo>
                    <a:pt x="1302" y="1300"/>
                  </a:lnTo>
                  <a:lnTo>
                    <a:pt x="1301" y="1301"/>
                  </a:lnTo>
                  <a:lnTo>
                    <a:pt x="1300" y="1302"/>
                  </a:lnTo>
                  <a:lnTo>
                    <a:pt x="1300" y="1303"/>
                  </a:lnTo>
                  <a:lnTo>
                    <a:pt x="1299" y="1304"/>
                  </a:lnTo>
                  <a:lnTo>
                    <a:pt x="1294" y="1305"/>
                  </a:lnTo>
                  <a:lnTo>
                    <a:pt x="1295" y="1305"/>
                  </a:lnTo>
                  <a:lnTo>
                    <a:pt x="1294" y="1309"/>
                  </a:lnTo>
                  <a:lnTo>
                    <a:pt x="1282" y="1304"/>
                  </a:lnTo>
                  <a:lnTo>
                    <a:pt x="1277" y="1303"/>
                  </a:lnTo>
                  <a:lnTo>
                    <a:pt x="1277" y="1302"/>
                  </a:lnTo>
                  <a:lnTo>
                    <a:pt x="1276" y="1300"/>
                  </a:lnTo>
                  <a:lnTo>
                    <a:pt x="1266" y="1296"/>
                  </a:lnTo>
                  <a:lnTo>
                    <a:pt x="1253" y="1294"/>
                  </a:lnTo>
                  <a:lnTo>
                    <a:pt x="1243" y="1292"/>
                  </a:lnTo>
                  <a:lnTo>
                    <a:pt x="1236" y="1291"/>
                  </a:lnTo>
                  <a:lnTo>
                    <a:pt x="1235" y="1289"/>
                  </a:lnTo>
                  <a:lnTo>
                    <a:pt x="1236" y="1288"/>
                  </a:lnTo>
                  <a:lnTo>
                    <a:pt x="1234" y="1286"/>
                  </a:lnTo>
                  <a:lnTo>
                    <a:pt x="1234" y="1285"/>
                  </a:lnTo>
                  <a:lnTo>
                    <a:pt x="1234" y="1280"/>
                  </a:lnTo>
                  <a:lnTo>
                    <a:pt x="1234" y="1279"/>
                  </a:lnTo>
                  <a:lnTo>
                    <a:pt x="1231" y="1277"/>
                  </a:lnTo>
                  <a:lnTo>
                    <a:pt x="1230" y="1276"/>
                  </a:lnTo>
                  <a:lnTo>
                    <a:pt x="1229" y="1276"/>
                  </a:lnTo>
                  <a:lnTo>
                    <a:pt x="1227" y="1276"/>
                  </a:lnTo>
                  <a:lnTo>
                    <a:pt x="1222" y="1278"/>
                  </a:lnTo>
                  <a:lnTo>
                    <a:pt x="1221" y="1278"/>
                  </a:lnTo>
                  <a:lnTo>
                    <a:pt x="1221" y="1279"/>
                  </a:lnTo>
                  <a:lnTo>
                    <a:pt x="1218" y="1282"/>
                  </a:lnTo>
                  <a:lnTo>
                    <a:pt x="1218" y="1283"/>
                  </a:lnTo>
                  <a:lnTo>
                    <a:pt x="1218" y="1285"/>
                  </a:lnTo>
                  <a:lnTo>
                    <a:pt x="1220" y="1285"/>
                  </a:lnTo>
                  <a:lnTo>
                    <a:pt x="1221" y="1285"/>
                  </a:lnTo>
                  <a:lnTo>
                    <a:pt x="1222" y="1286"/>
                  </a:lnTo>
                  <a:lnTo>
                    <a:pt x="1223" y="1287"/>
                  </a:lnTo>
                  <a:lnTo>
                    <a:pt x="1222" y="1287"/>
                  </a:lnTo>
                  <a:lnTo>
                    <a:pt x="1224" y="1288"/>
                  </a:lnTo>
                  <a:lnTo>
                    <a:pt x="1224" y="1289"/>
                  </a:lnTo>
                  <a:lnTo>
                    <a:pt x="1223" y="1289"/>
                  </a:lnTo>
                  <a:lnTo>
                    <a:pt x="1221" y="1288"/>
                  </a:lnTo>
                  <a:lnTo>
                    <a:pt x="1217" y="1287"/>
                  </a:lnTo>
                  <a:lnTo>
                    <a:pt x="1216" y="1286"/>
                  </a:lnTo>
                  <a:lnTo>
                    <a:pt x="1213" y="1286"/>
                  </a:lnTo>
                  <a:lnTo>
                    <a:pt x="1210" y="1284"/>
                  </a:lnTo>
                  <a:lnTo>
                    <a:pt x="1212" y="1283"/>
                  </a:lnTo>
                  <a:lnTo>
                    <a:pt x="1210" y="1282"/>
                  </a:lnTo>
                  <a:lnTo>
                    <a:pt x="1209" y="1282"/>
                  </a:lnTo>
                  <a:lnTo>
                    <a:pt x="1206" y="1282"/>
                  </a:lnTo>
                  <a:lnTo>
                    <a:pt x="1205" y="1283"/>
                  </a:lnTo>
                  <a:lnTo>
                    <a:pt x="1204" y="1283"/>
                  </a:lnTo>
                  <a:lnTo>
                    <a:pt x="1204" y="1284"/>
                  </a:lnTo>
                  <a:lnTo>
                    <a:pt x="1205" y="1285"/>
                  </a:lnTo>
                  <a:lnTo>
                    <a:pt x="1205" y="1287"/>
                  </a:lnTo>
                  <a:lnTo>
                    <a:pt x="1203" y="1287"/>
                  </a:lnTo>
                  <a:lnTo>
                    <a:pt x="1201" y="1286"/>
                  </a:lnTo>
                  <a:lnTo>
                    <a:pt x="1200" y="1286"/>
                  </a:lnTo>
                  <a:lnTo>
                    <a:pt x="1198" y="1285"/>
                  </a:lnTo>
                  <a:lnTo>
                    <a:pt x="1197" y="1285"/>
                  </a:lnTo>
                  <a:lnTo>
                    <a:pt x="1196" y="1284"/>
                  </a:lnTo>
                  <a:lnTo>
                    <a:pt x="1195" y="1283"/>
                  </a:lnTo>
                  <a:lnTo>
                    <a:pt x="1192" y="1283"/>
                  </a:lnTo>
                  <a:lnTo>
                    <a:pt x="1189" y="1284"/>
                  </a:lnTo>
                  <a:lnTo>
                    <a:pt x="1184" y="1284"/>
                  </a:lnTo>
                  <a:lnTo>
                    <a:pt x="1182" y="1286"/>
                  </a:lnTo>
                  <a:lnTo>
                    <a:pt x="1179" y="1285"/>
                  </a:lnTo>
                  <a:lnTo>
                    <a:pt x="1175" y="1282"/>
                  </a:lnTo>
                  <a:lnTo>
                    <a:pt x="1172" y="1282"/>
                  </a:lnTo>
                  <a:lnTo>
                    <a:pt x="1164" y="1282"/>
                  </a:lnTo>
                  <a:lnTo>
                    <a:pt x="1161" y="1282"/>
                  </a:lnTo>
                  <a:lnTo>
                    <a:pt x="1155" y="1280"/>
                  </a:lnTo>
                  <a:lnTo>
                    <a:pt x="1151" y="1277"/>
                  </a:lnTo>
                  <a:lnTo>
                    <a:pt x="1148" y="1275"/>
                  </a:lnTo>
                  <a:lnTo>
                    <a:pt x="1144" y="1276"/>
                  </a:lnTo>
                  <a:lnTo>
                    <a:pt x="1136" y="1277"/>
                  </a:lnTo>
                  <a:lnTo>
                    <a:pt x="1134" y="1278"/>
                  </a:lnTo>
                  <a:lnTo>
                    <a:pt x="1129" y="1278"/>
                  </a:lnTo>
                  <a:lnTo>
                    <a:pt x="1124" y="1280"/>
                  </a:lnTo>
                  <a:lnTo>
                    <a:pt x="1123" y="1280"/>
                  </a:lnTo>
                  <a:lnTo>
                    <a:pt x="1122" y="1280"/>
                  </a:lnTo>
                  <a:lnTo>
                    <a:pt x="1121" y="1279"/>
                  </a:lnTo>
                  <a:lnTo>
                    <a:pt x="1120" y="1280"/>
                  </a:lnTo>
                  <a:lnTo>
                    <a:pt x="1118" y="1280"/>
                  </a:lnTo>
                  <a:lnTo>
                    <a:pt x="1117" y="1280"/>
                  </a:lnTo>
                  <a:lnTo>
                    <a:pt x="1115" y="1279"/>
                  </a:lnTo>
                  <a:lnTo>
                    <a:pt x="1114" y="1278"/>
                  </a:lnTo>
                  <a:lnTo>
                    <a:pt x="1111" y="1272"/>
                  </a:lnTo>
                  <a:lnTo>
                    <a:pt x="1109" y="1271"/>
                  </a:lnTo>
                  <a:lnTo>
                    <a:pt x="1106" y="1269"/>
                  </a:lnTo>
                  <a:lnTo>
                    <a:pt x="1103" y="1269"/>
                  </a:lnTo>
                  <a:lnTo>
                    <a:pt x="1102" y="1268"/>
                  </a:lnTo>
                  <a:lnTo>
                    <a:pt x="1102" y="1267"/>
                  </a:lnTo>
                  <a:lnTo>
                    <a:pt x="1101" y="1267"/>
                  </a:lnTo>
                  <a:lnTo>
                    <a:pt x="1094" y="1267"/>
                  </a:lnTo>
                  <a:lnTo>
                    <a:pt x="1080" y="1264"/>
                  </a:lnTo>
                  <a:lnTo>
                    <a:pt x="1076" y="1264"/>
                  </a:lnTo>
                  <a:lnTo>
                    <a:pt x="1072" y="1264"/>
                  </a:lnTo>
                  <a:lnTo>
                    <a:pt x="1071" y="1264"/>
                  </a:lnTo>
                  <a:lnTo>
                    <a:pt x="1071" y="1262"/>
                  </a:lnTo>
                  <a:lnTo>
                    <a:pt x="1069" y="1262"/>
                  </a:lnTo>
                  <a:lnTo>
                    <a:pt x="1067" y="1263"/>
                  </a:lnTo>
                  <a:lnTo>
                    <a:pt x="1066" y="1263"/>
                  </a:lnTo>
                  <a:lnTo>
                    <a:pt x="1065" y="1266"/>
                  </a:lnTo>
                  <a:lnTo>
                    <a:pt x="1063" y="1266"/>
                  </a:lnTo>
                  <a:lnTo>
                    <a:pt x="1062" y="1266"/>
                  </a:lnTo>
                  <a:lnTo>
                    <a:pt x="1062" y="1264"/>
                  </a:lnTo>
                  <a:lnTo>
                    <a:pt x="1061" y="1266"/>
                  </a:lnTo>
                  <a:lnTo>
                    <a:pt x="1060" y="1267"/>
                  </a:lnTo>
                  <a:lnTo>
                    <a:pt x="1059" y="1267"/>
                  </a:lnTo>
                  <a:lnTo>
                    <a:pt x="1059" y="1266"/>
                  </a:lnTo>
                  <a:lnTo>
                    <a:pt x="1058" y="1266"/>
                  </a:lnTo>
                  <a:lnTo>
                    <a:pt x="1055" y="1268"/>
                  </a:lnTo>
                  <a:lnTo>
                    <a:pt x="1053" y="1268"/>
                  </a:lnTo>
                  <a:lnTo>
                    <a:pt x="1051" y="1268"/>
                  </a:lnTo>
                  <a:lnTo>
                    <a:pt x="1048" y="1267"/>
                  </a:lnTo>
                  <a:lnTo>
                    <a:pt x="1045" y="1267"/>
                  </a:lnTo>
                  <a:lnTo>
                    <a:pt x="1044" y="1266"/>
                  </a:lnTo>
                  <a:lnTo>
                    <a:pt x="1042" y="1263"/>
                  </a:lnTo>
                  <a:lnTo>
                    <a:pt x="1040" y="1259"/>
                  </a:lnTo>
                  <a:lnTo>
                    <a:pt x="1037" y="1255"/>
                  </a:lnTo>
                  <a:lnTo>
                    <a:pt x="1035" y="1255"/>
                  </a:lnTo>
                  <a:lnTo>
                    <a:pt x="1032" y="1257"/>
                  </a:lnTo>
                  <a:lnTo>
                    <a:pt x="1028" y="1258"/>
                  </a:lnTo>
                  <a:lnTo>
                    <a:pt x="1026" y="1260"/>
                  </a:lnTo>
                  <a:lnTo>
                    <a:pt x="1024" y="1261"/>
                  </a:lnTo>
                  <a:lnTo>
                    <a:pt x="1023" y="1261"/>
                  </a:lnTo>
                  <a:lnTo>
                    <a:pt x="1024" y="1257"/>
                  </a:lnTo>
                  <a:lnTo>
                    <a:pt x="1024" y="1255"/>
                  </a:lnTo>
                  <a:lnTo>
                    <a:pt x="1024" y="1254"/>
                  </a:lnTo>
                  <a:lnTo>
                    <a:pt x="1023" y="1253"/>
                  </a:lnTo>
                  <a:lnTo>
                    <a:pt x="1022" y="1252"/>
                  </a:lnTo>
                  <a:lnTo>
                    <a:pt x="1020" y="1251"/>
                  </a:lnTo>
                  <a:lnTo>
                    <a:pt x="1018" y="1251"/>
                  </a:lnTo>
                  <a:lnTo>
                    <a:pt x="1017" y="1252"/>
                  </a:lnTo>
                  <a:lnTo>
                    <a:pt x="1012" y="1252"/>
                  </a:lnTo>
                  <a:lnTo>
                    <a:pt x="1011" y="1252"/>
                  </a:lnTo>
                  <a:lnTo>
                    <a:pt x="1010" y="1252"/>
                  </a:lnTo>
                  <a:lnTo>
                    <a:pt x="1009" y="1251"/>
                  </a:lnTo>
                  <a:lnTo>
                    <a:pt x="1007" y="1252"/>
                  </a:lnTo>
                  <a:lnTo>
                    <a:pt x="1005" y="1252"/>
                  </a:lnTo>
                  <a:lnTo>
                    <a:pt x="999" y="1250"/>
                  </a:lnTo>
                  <a:lnTo>
                    <a:pt x="1000" y="1250"/>
                  </a:lnTo>
                  <a:lnTo>
                    <a:pt x="990" y="1249"/>
                  </a:lnTo>
                  <a:lnTo>
                    <a:pt x="989" y="1249"/>
                  </a:lnTo>
                  <a:lnTo>
                    <a:pt x="989" y="1247"/>
                  </a:lnTo>
                  <a:lnTo>
                    <a:pt x="988" y="1243"/>
                  </a:lnTo>
                  <a:lnTo>
                    <a:pt x="986" y="1238"/>
                  </a:lnTo>
                  <a:lnTo>
                    <a:pt x="985" y="1235"/>
                  </a:lnTo>
                  <a:lnTo>
                    <a:pt x="984" y="1234"/>
                  </a:lnTo>
                  <a:lnTo>
                    <a:pt x="984" y="1233"/>
                  </a:lnTo>
                  <a:lnTo>
                    <a:pt x="982" y="1230"/>
                  </a:lnTo>
                  <a:lnTo>
                    <a:pt x="981" y="1230"/>
                  </a:lnTo>
                  <a:lnTo>
                    <a:pt x="980" y="1229"/>
                  </a:lnTo>
                  <a:lnTo>
                    <a:pt x="980" y="1227"/>
                  </a:lnTo>
                  <a:lnTo>
                    <a:pt x="979" y="1225"/>
                  </a:lnTo>
                  <a:lnTo>
                    <a:pt x="979" y="1224"/>
                  </a:lnTo>
                  <a:lnTo>
                    <a:pt x="979" y="1222"/>
                  </a:lnTo>
                  <a:lnTo>
                    <a:pt x="979" y="1221"/>
                  </a:lnTo>
                  <a:lnTo>
                    <a:pt x="981" y="1218"/>
                  </a:lnTo>
                  <a:lnTo>
                    <a:pt x="982" y="1217"/>
                  </a:lnTo>
                  <a:lnTo>
                    <a:pt x="981" y="1215"/>
                  </a:lnTo>
                  <a:lnTo>
                    <a:pt x="975" y="1209"/>
                  </a:lnTo>
                  <a:lnTo>
                    <a:pt x="976" y="1207"/>
                  </a:lnTo>
                  <a:lnTo>
                    <a:pt x="975" y="1205"/>
                  </a:lnTo>
                  <a:lnTo>
                    <a:pt x="975" y="1202"/>
                  </a:lnTo>
                  <a:lnTo>
                    <a:pt x="974" y="1200"/>
                  </a:lnTo>
                  <a:lnTo>
                    <a:pt x="974" y="1199"/>
                  </a:lnTo>
                  <a:lnTo>
                    <a:pt x="973" y="1197"/>
                  </a:lnTo>
                  <a:lnTo>
                    <a:pt x="972" y="1196"/>
                  </a:lnTo>
                  <a:lnTo>
                    <a:pt x="972" y="1194"/>
                  </a:lnTo>
                  <a:lnTo>
                    <a:pt x="972" y="1193"/>
                  </a:lnTo>
                  <a:lnTo>
                    <a:pt x="973" y="1183"/>
                  </a:lnTo>
                  <a:lnTo>
                    <a:pt x="973" y="1179"/>
                  </a:lnTo>
                  <a:lnTo>
                    <a:pt x="967" y="1160"/>
                  </a:lnTo>
                  <a:lnTo>
                    <a:pt x="966" y="1158"/>
                  </a:lnTo>
                  <a:lnTo>
                    <a:pt x="964" y="1155"/>
                  </a:lnTo>
                  <a:lnTo>
                    <a:pt x="963" y="1154"/>
                  </a:lnTo>
                  <a:lnTo>
                    <a:pt x="964" y="1153"/>
                  </a:lnTo>
                  <a:lnTo>
                    <a:pt x="960" y="1152"/>
                  </a:lnTo>
                  <a:lnTo>
                    <a:pt x="960" y="1151"/>
                  </a:lnTo>
                  <a:lnTo>
                    <a:pt x="962" y="1151"/>
                  </a:lnTo>
                  <a:lnTo>
                    <a:pt x="963" y="1151"/>
                  </a:lnTo>
                  <a:lnTo>
                    <a:pt x="963" y="1150"/>
                  </a:lnTo>
                  <a:lnTo>
                    <a:pt x="964" y="1150"/>
                  </a:lnTo>
                  <a:lnTo>
                    <a:pt x="963" y="1149"/>
                  </a:lnTo>
                  <a:lnTo>
                    <a:pt x="964" y="1147"/>
                  </a:lnTo>
                  <a:lnTo>
                    <a:pt x="964" y="1146"/>
                  </a:lnTo>
                  <a:lnTo>
                    <a:pt x="962" y="1147"/>
                  </a:lnTo>
                  <a:lnTo>
                    <a:pt x="960" y="1147"/>
                  </a:lnTo>
                  <a:lnTo>
                    <a:pt x="959" y="1147"/>
                  </a:lnTo>
                  <a:lnTo>
                    <a:pt x="959" y="1146"/>
                  </a:lnTo>
                  <a:lnTo>
                    <a:pt x="958" y="1146"/>
                  </a:lnTo>
                  <a:lnTo>
                    <a:pt x="958" y="1145"/>
                  </a:lnTo>
                  <a:lnTo>
                    <a:pt x="956" y="1146"/>
                  </a:lnTo>
                  <a:lnTo>
                    <a:pt x="956" y="1145"/>
                  </a:lnTo>
                  <a:lnTo>
                    <a:pt x="956" y="1144"/>
                  </a:lnTo>
                  <a:lnTo>
                    <a:pt x="955" y="1145"/>
                  </a:lnTo>
                  <a:lnTo>
                    <a:pt x="954" y="1144"/>
                  </a:lnTo>
                  <a:lnTo>
                    <a:pt x="955" y="1143"/>
                  </a:lnTo>
                  <a:lnTo>
                    <a:pt x="957" y="1142"/>
                  </a:lnTo>
                  <a:lnTo>
                    <a:pt x="957" y="1141"/>
                  </a:lnTo>
                  <a:lnTo>
                    <a:pt x="955" y="1141"/>
                  </a:lnTo>
                  <a:lnTo>
                    <a:pt x="954" y="1138"/>
                  </a:lnTo>
                  <a:lnTo>
                    <a:pt x="953" y="1137"/>
                  </a:lnTo>
                  <a:lnTo>
                    <a:pt x="951" y="1135"/>
                  </a:lnTo>
                  <a:lnTo>
                    <a:pt x="950" y="1136"/>
                  </a:lnTo>
                  <a:lnTo>
                    <a:pt x="948" y="1136"/>
                  </a:lnTo>
                  <a:lnTo>
                    <a:pt x="947" y="1136"/>
                  </a:lnTo>
                  <a:lnTo>
                    <a:pt x="946" y="1135"/>
                  </a:lnTo>
                  <a:lnTo>
                    <a:pt x="945" y="1134"/>
                  </a:lnTo>
                  <a:lnTo>
                    <a:pt x="937" y="1134"/>
                  </a:lnTo>
                  <a:lnTo>
                    <a:pt x="936" y="1134"/>
                  </a:lnTo>
                  <a:lnTo>
                    <a:pt x="934" y="1134"/>
                  </a:lnTo>
                  <a:lnTo>
                    <a:pt x="933" y="1133"/>
                  </a:lnTo>
                  <a:lnTo>
                    <a:pt x="931" y="1133"/>
                  </a:lnTo>
                  <a:lnTo>
                    <a:pt x="926" y="1133"/>
                  </a:lnTo>
                  <a:lnTo>
                    <a:pt x="924" y="1132"/>
                  </a:lnTo>
                  <a:lnTo>
                    <a:pt x="920" y="1130"/>
                  </a:lnTo>
                  <a:lnTo>
                    <a:pt x="917" y="1130"/>
                  </a:lnTo>
                  <a:lnTo>
                    <a:pt x="913" y="1130"/>
                  </a:lnTo>
                  <a:lnTo>
                    <a:pt x="911" y="1130"/>
                  </a:lnTo>
                  <a:lnTo>
                    <a:pt x="910" y="1132"/>
                  </a:lnTo>
                  <a:lnTo>
                    <a:pt x="907" y="1133"/>
                  </a:lnTo>
                  <a:lnTo>
                    <a:pt x="903" y="1133"/>
                  </a:lnTo>
                  <a:lnTo>
                    <a:pt x="900" y="1134"/>
                  </a:lnTo>
                  <a:lnTo>
                    <a:pt x="898" y="1135"/>
                  </a:lnTo>
                  <a:lnTo>
                    <a:pt x="898" y="1136"/>
                  </a:lnTo>
                  <a:lnTo>
                    <a:pt x="898" y="1137"/>
                  </a:lnTo>
                  <a:lnTo>
                    <a:pt x="897" y="1137"/>
                  </a:lnTo>
                  <a:lnTo>
                    <a:pt x="896" y="1138"/>
                  </a:lnTo>
                  <a:lnTo>
                    <a:pt x="890" y="1142"/>
                  </a:lnTo>
                  <a:lnTo>
                    <a:pt x="889" y="1143"/>
                  </a:lnTo>
                  <a:lnTo>
                    <a:pt x="888" y="1144"/>
                  </a:lnTo>
                  <a:lnTo>
                    <a:pt x="887" y="1145"/>
                  </a:lnTo>
                  <a:lnTo>
                    <a:pt x="886" y="1145"/>
                  </a:lnTo>
                  <a:lnTo>
                    <a:pt x="882" y="1145"/>
                  </a:lnTo>
                  <a:lnTo>
                    <a:pt x="880" y="1146"/>
                  </a:lnTo>
                  <a:lnTo>
                    <a:pt x="879" y="1146"/>
                  </a:lnTo>
                  <a:lnTo>
                    <a:pt x="877" y="1146"/>
                  </a:lnTo>
                  <a:lnTo>
                    <a:pt x="876" y="1146"/>
                  </a:lnTo>
                  <a:lnTo>
                    <a:pt x="874" y="1147"/>
                  </a:lnTo>
                  <a:lnTo>
                    <a:pt x="873" y="1147"/>
                  </a:lnTo>
                  <a:lnTo>
                    <a:pt x="871" y="1147"/>
                  </a:lnTo>
                  <a:lnTo>
                    <a:pt x="869" y="1146"/>
                  </a:lnTo>
                  <a:lnTo>
                    <a:pt x="868" y="1146"/>
                  </a:lnTo>
                  <a:lnTo>
                    <a:pt x="867" y="1147"/>
                  </a:lnTo>
                  <a:lnTo>
                    <a:pt x="864" y="1150"/>
                  </a:lnTo>
                  <a:lnTo>
                    <a:pt x="863" y="1150"/>
                  </a:lnTo>
                  <a:lnTo>
                    <a:pt x="862" y="1151"/>
                  </a:lnTo>
                  <a:lnTo>
                    <a:pt x="859" y="1155"/>
                  </a:lnTo>
                  <a:lnTo>
                    <a:pt x="860" y="1155"/>
                  </a:lnTo>
                  <a:lnTo>
                    <a:pt x="860" y="1154"/>
                  </a:lnTo>
                  <a:lnTo>
                    <a:pt x="861" y="1154"/>
                  </a:lnTo>
                  <a:lnTo>
                    <a:pt x="861" y="1157"/>
                  </a:lnTo>
                  <a:lnTo>
                    <a:pt x="860" y="1159"/>
                  </a:lnTo>
                  <a:lnTo>
                    <a:pt x="860" y="1161"/>
                  </a:lnTo>
                  <a:lnTo>
                    <a:pt x="859" y="1163"/>
                  </a:lnTo>
                  <a:lnTo>
                    <a:pt x="856" y="1165"/>
                  </a:lnTo>
                  <a:lnTo>
                    <a:pt x="853" y="1167"/>
                  </a:lnTo>
                  <a:lnTo>
                    <a:pt x="850" y="1167"/>
                  </a:lnTo>
                  <a:lnTo>
                    <a:pt x="846" y="1167"/>
                  </a:lnTo>
                  <a:lnTo>
                    <a:pt x="841" y="1165"/>
                  </a:lnTo>
                  <a:lnTo>
                    <a:pt x="837" y="1165"/>
                  </a:lnTo>
                  <a:lnTo>
                    <a:pt x="835" y="1166"/>
                  </a:lnTo>
                  <a:lnTo>
                    <a:pt x="834" y="1167"/>
                  </a:lnTo>
                  <a:lnTo>
                    <a:pt x="833" y="1169"/>
                  </a:lnTo>
                  <a:lnTo>
                    <a:pt x="833" y="1170"/>
                  </a:lnTo>
                  <a:lnTo>
                    <a:pt x="830" y="1170"/>
                  </a:lnTo>
                  <a:lnTo>
                    <a:pt x="829" y="1170"/>
                  </a:lnTo>
                  <a:lnTo>
                    <a:pt x="826" y="1171"/>
                  </a:lnTo>
                  <a:lnTo>
                    <a:pt x="825" y="1172"/>
                  </a:lnTo>
                  <a:lnTo>
                    <a:pt x="820" y="1176"/>
                  </a:lnTo>
                  <a:lnTo>
                    <a:pt x="819" y="1177"/>
                  </a:lnTo>
                  <a:lnTo>
                    <a:pt x="812" y="1183"/>
                  </a:lnTo>
                  <a:lnTo>
                    <a:pt x="804" y="1187"/>
                  </a:lnTo>
                  <a:lnTo>
                    <a:pt x="803" y="1188"/>
                  </a:lnTo>
                  <a:lnTo>
                    <a:pt x="802" y="1188"/>
                  </a:lnTo>
                  <a:lnTo>
                    <a:pt x="801" y="1190"/>
                  </a:lnTo>
                  <a:lnTo>
                    <a:pt x="800" y="1188"/>
                  </a:lnTo>
                  <a:lnTo>
                    <a:pt x="799" y="1188"/>
                  </a:lnTo>
                  <a:lnTo>
                    <a:pt x="792" y="1188"/>
                  </a:lnTo>
                  <a:lnTo>
                    <a:pt x="788" y="1188"/>
                  </a:lnTo>
                  <a:lnTo>
                    <a:pt x="787" y="1186"/>
                  </a:lnTo>
                  <a:lnTo>
                    <a:pt x="786" y="1184"/>
                  </a:lnTo>
                  <a:lnTo>
                    <a:pt x="784" y="1182"/>
                  </a:lnTo>
                  <a:lnTo>
                    <a:pt x="781" y="1182"/>
                  </a:lnTo>
                  <a:lnTo>
                    <a:pt x="774" y="1182"/>
                  </a:lnTo>
                  <a:lnTo>
                    <a:pt x="771" y="1180"/>
                  </a:lnTo>
                  <a:lnTo>
                    <a:pt x="770" y="1178"/>
                  </a:lnTo>
                  <a:lnTo>
                    <a:pt x="769" y="1175"/>
                  </a:lnTo>
                  <a:lnTo>
                    <a:pt x="768" y="1172"/>
                  </a:lnTo>
                  <a:lnTo>
                    <a:pt x="766" y="1171"/>
                  </a:lnTo>
                  <a:lnTo>
                    <a:pt x="764" y="1170"/>
                  </a:lnTo>
                  <a:lnTo>
                    <a:pt x="762" y="1170"/>
                  </a:lnTo>
                  <a:lnTo>
                    <a:pt x="761" y="1171"/>
                  </a:lnTo>
                  <a:lnTo>
                    <a:pt x="756" y="1171"/>
                  </a:lnTo>
                  <a:lnTo>
                    <a:pt x="753" y="1171"/>
                  </a:lnTo>
                  <a:lnTo>
                    <a:pt x="749" y="1170"/>
                  </a:lnTo>
                  <a:lnTo>
                    <a:pt x="748" y="1170"/>
                  </a:lnTo>
                  <a:lnTo>
                    <a:pt x="747" y="1169"/>
                  </a:lnTo>
                  <a:lnTo>
                    <a:pt x="745" y="1168"/>
                  </a:lnTo>
                  <a:lnTo>
                    <a:pt x="744" y="1168"/>
                  </a:lnTo>
                  <a:lnTo>
                    <a:pt x="742" y="1168"/>
                  </a:lnTo>
                  <a:lnTo>
                    <a:pt x="738" y="1170"/>
                  </a:lnTo>
                  <a:lnTo>
                    <a:pt x="734" y="1171"/>
                  </a:lnTo>
                  <a:lnTo>
                    <a:pt x="731" y="1171"/>
                  </a:lnTo>
                  <a:lnTo>
                    <a:pt x="730" y="1172"/>
                  </a:lnTo>
                  <a:lnTo>
                    <a:pt x="726" y="1171"/>
                  </a:lnTo>
                  <a:lnTo>
                    <a:pt x="724" y="1170"/>
                  </a:lnTo>
                  <a:lnTo>
                    <a:pt x="723" y="1171"/>
                  </a:lnTo>
                  <a:lnTo>
                    <a:pt x="722" y="1171"/>
                  </a:lnTo>
                  <a:lnTo>
                    <a:pt x="717" y="1168"/>
                  </a:lnTo>
                  <a:lnTo>
                    <a:pt x="712" y="1165"/>
                  </a:lnTo>
                  <a:lnTo>
                    <a:pt x="705" y="1159"/>
                  </a:lnTo>
                  <a:lnTo>
                    <a:pt x="704" y="1158"/>
                  </a:lnTo>
                  <a:lnTo>
                    <a:pt x="704" y="1157"/>
                  </a:lnTo>
                  <a:lnTo>
                    <a:pt x="704" y="1152"/>
                  </a:lnTo>
                  <a:lnTo>
                    <a:pt x="702" y="1151"/>
                  </a:lnTo>
                  <a:lnTo>
                    <a:pt x="701" y="1149"/>
                  </a:lnTo>
                  <a:lnTo>
                    <a:pt x="699" y="1147"/>
                  </a:lnTo>
                  <a:lnTo>
                    <a:pt x="673" y="1138"/>
                  </a:lnTo>
                  <a:lnTo>
                    <a:pt x="672" y="1138"/>
                  </a:lnTo>
                  <a:lnTo>
                    <a:pt x="671" y="1138"/>
                  </a:lnTo>
                  <a:lnTo>
                    <a:pt x="670" y="1137"/>
                  </a:lnTo>
                  <a:lnTo>
                    <a:pt x="669" y="1136"/>
                  </a:lnTo>
                  <a:lnTo>
                    <a:pt x="667" y="1135"/>
                  </a:lnTo>
                  <a:lnTo>
                    <a:pt x="663" y="1134"/>
                  </a:lnTo>
                  <a:lnTo>
                    <a:pt x="663" y="1133"/>
                  </a:lnTo>
                  <a:lnTo>
                    <a:pt x="662" y="1130"/>
                  </a:lnTo>
                  <a:lnTo>
                    <a:pt x="661" y="1130"/>
                  </a:lnTo>
                  <a:lnTo>
                    <a:pt x="657" y="1129"/>
                  </a:lnTo>
                  <a:lnTo>
                    <a:pt x="650" y="1124"/>
                  </a:lnTo>
                  <a:lnTo>
                    <a:pt x="648" y="1121"/>
                  </a:lnTo>
                  <a:lnTo>
                    <a:pt x="645" y="1120"/>
                  </a:lnTo>
                  <a:lnTo>
                    <a:pt x="639" y="1117"/>
                  </a:lnTo>
                  <a:lnTo>
                    <a:pt x="637" y="1116"/>
                  </a:lnTo>
                  <a:lnTo>
                    <a:pt x="637" y="1115"/>
                  </a:lnTo>
                  <a:lnTo>
                    <a:pt x="638" y="1113"/>
                  </a:lnTo>
                  <a:lnTo>
                    <a:pt x="639" y="1112"/>
                  </a:lnTo>
                  <a:lnTo>
                    <a:pt x="640" y="1112"/>
                  </a:lnTo>
                  <a:lnTo>
                    <a:pt x="641" y="1112"/>
                  </a:lnTo>
                  <a:lnTo>
                    <a:pt x="644" y="1112"/>
                  </a:lnTo>
                  <a:lnTo>
                    <a:pt x="645" y="1111"/>
                  </a:lnTo>
                  <a:lnTo>
                    <a:pt x="644" y="1109"/>
                  </a:lnTo>
                  <a:lnTo>
                    <a:pt x="643" y="1108"/>
                  </a:lnTo>
                  <a:lnTo>
                    <a:pt x="639" y="1107"/>
                  </a:lnTo>
                  <a:lnTo>
                    <a:pt x="638" y="1107"/>
                  </a:lnTo>
                  <a:lnTo>
                    <a:pt x="638" y="1105"/>
                  </a:lnTo>
                  <a:lnTo>
                    <a:pt x="637" y="1102"/>
                  </a:lnTo>
                  <a:lnTo>
                    <a:pt x="636" y="1102"/>
                  </a:lnTo>
                  <a:lnTo>
                    <a:pt x="630" y="1095"/>
                  </a:lnTo>
                  <a:lnTo>
                    <a:pt x="628" y="1094"/>
                  </a:lnTo>
                  <a:lnTo>
                    <a:pt x="626" y="1093"/>
                  </a:lnTo>
                  <a:lnTo>
                    <a:pt x="612" y="1090"/>
                  </a:lnTo>
                  <a:lnTo>
                    <a:pt x="610" y="1088"/>
                  </a:lnTo>
                  <a:lnTo>
                    <a:pt x="601" y="1080"/>
                  </a:lnTo>
                  <a:lnTo>
                    <a:pt x="597" y="1078"/>
                  </a:lnTo>
                  <a:lnTo>
                    <a:pt x="595" y="1077"/>
                  </a:lnTo>
                  <a:lnTo>
                    <a:pt x="592" y="1076"/>
                  </a:lnTo>
                  <a:lnTo>
                    <a:pt x="586" y="1077"/>
                  </a:lnTo>
                  <a:lnTo>
                    <a:pt x="585" y="1077"/>
                  </a:lnTo>
                  <a:lnTo>
                    <a:pt x="584" y="1076"/>
                  </a:lnTo>
                  <a:lnTo>
                    <a:pt x="580" y="1076"/>
                  </a:lnTo>
                  <a:lnTo>
                    <a:pt x="578" y="1077"/>
                  </a:lnTo>
                  <a:lnTo>
                    <a:pt x="573" y="1077"/>
                  </a:lnTo>
                  <a:lnTo>
                    <a:pt x="570" y="1077"/>
                  </a:lnTo>
                  <a:lnTo>
                    <a:pt x="563" y="1076"/>
                  </a:lnTo>
                  <a:lnTo>
                    <a:pt x="562" y="1075"/>
                  </a:lnTo>
                  <a:lnTo>
                    <a:pt x="562" y="1074"/>
                  </a:lnTo>
                  <a:lnTo>
                    <a:pt x="560" y="1073"/>
                  </a:lnTo>
                  <a:lnTo>
                    <a:pt x="557" y="1071"/>
                  </a:lnTo>
                  <a:lnTo>
                    <a:pt x="554" y="1070"/>
                  </a:lnTo>
                  <a:lnTo>
                    <a:pt x="553" y="1067"/>
                  </a:lnTo>
                  <a:lnTo>
                    <a:pt x="551" y="1066"/>
                  </a:lnTo>
                  <a:lnTo>
                    <a:pt x="551" y="1068"/>
                  </a:lnTo>
                  <a:lnTo>
                    <a:pt x="550" y="1069"/>
                  </a:lnTo>
                  <a:lnTo>
                    <a:pt x="547" y="1063"/>
                  </a:lnTo>
                  <a:lnTo>
                    <a:pt x="546" y="1061"/>
                  </a:lnTo>
                  <a:lnTo>
                    <a:pt x="545" y="1058"/>
                  </a:lnTo>
                  <a:lnTo>
                    <a:pt x="542" y="1053"/>
                  </a:lnTo>
                  <a:lnTo>
                    <a:pt x="541" y="1052"/>
                  </a:lnTo>
                  <a:lnTo>
                    <a:pt x="540" y="1051"/>
                  </a:lnTo>
                  <a:lnTo>
                    <a:pt x="540" y="1049"/>
                  </a:lnTo>
                  <a:lnTo>
                    <a:pt x="541" y="1044"/>
                  </a:lnTo>
                  <a:lnTo>
                    <a:pt x="541" y="1042"/>
                  </a:lnTo>
                  <a:lnTo>
                    <a:pt x="540" y="1040"/>
                  </a:lnTo>
                  <a:lnTo>
                    <a:pt x="536" y="1037"/>
                  </a:lnTo>
                  <a:lnTo>
                    <a:pt x="536" y="1036"/>
                  </a:lnTo>
                  <a:lnTo>
                    <a:pt x="533" y="1033"/>
                  </a:lnTo>
                  <a:lnTo>
                    <a:pt x="531" y="1029"/>
                  </a:lnTo>
                  <a:lnTo>
                    <a:pt x="526" y="1018"/>
                  </a:lnTo>
                  <a:lnTo>
                    <a:pt x="525" y="1015"/>
                  </a:lnTo>
                  <a:lnTo>
                    <a:pt x="525" y="1004"/>
                  </a:lnTo>
                  <a:lnTo>
                    <a:pt x="524" y="1000"/>
                  </a:lnTo>
                  <a:lnTo>
                    <a:pt x="523" y="998"/>
                  </a:lnTo>
                  <a:lnTo>
                    <a:pt x="520" y="995"/>
                  </a:lnTo>
                  <a:lnTo>
                    <a:pt x="518" y="993"/>
                  </a:lnTo>
                  <a:lnTo>
                    <a:pt x="515" y="993"/>
                  </a:lnTo>
                  <a:lnTo>
                    <a:pt x="511" y="993"/>
                  </a:lnTo>
                  <a:lnTo>
                    <a:pt x="510" y="992"/>
                  </a:lnTo>
                  <a:lnTo>
                    <a:pt x="510" y="991"/>
                  </a:lnTo>
                  <a:lnTo>
                    <a:pt x="509" y="990"/>
                  </a:lnTo>
                  <a:lnTo>
                    <a:pt x="506" y="985"/>
                  </a:lnTo>
                  <a:lnTo>
                    <a:pt x="504" y="984"/>
                  </a:lnTo>
                  <a:lnTo>
                    <a:pt x="504" y="982"/>
                  </a:lnTo>
                  <a:lnTo>
                    <a:pt x="504" y="979"/>
                  </a:lnTo>
                  <a:lnTo>
                    <a:pt x="507" y="978"/>
                  </a:lnTo>
                  <a:lnTo>
                    <a:pt x="508" y="978"/>
                  </a:lnTo>
                  <a:lnTo>
                    <a:pt x="509" y="979"/>
                  </a:lnTo>
                  <a:lnTo>
                    <a:pt x="510" y="982"/>
                  </a:lnTo>
                  <a:lnTo>
                    <a:pt x="511" y="983"/>
                  </a:lnTo>
                  <a:lnTo>
                    <a:pt x="512" y="982"/>
                  </a:lnTo>
                  <a:lnTo>
                    <a:pt x="511" y="981"/>
                  </a:lnTo>
                  <a:lnTo>
                    <a:pt x="511" y="979"/>
                  </a:lnTo>
                  <a:lnTo>
                    <a:pt x="512" y="979"/>
                  </a:lnTo>
                  <a:lnTo>
                    <a:pt x="514" y="978"/>
                  </a:lnTo>
                  <a:lnTo>
                    <a:pt x="515" y="977"/>
                  </a:lnTo>
                  <a:lnTo>
                    <a:pt x="515" y="975"/>
                  </a:lnTo>
                  <a:lnTo>
                    <a:pt x="515" y="973"/>
                  </a:lnTo>
                  <a:lnTo>
                    <a:pt x="514" y="971"/>
                  </a:lnTo>
                  <a:lnTo>
                    <a:pt x="512" y="973"/>
                  </a:lnTo>
                  <a:lnTo>
                    <a:pt x="511" y="970"/>
                  </a:lnTo>
                  <a:lnTo>
                    <a:pt x="511" y="969"/>
                  </a:lnTo>
                  <a:lnTo>
                    <a:pt x="510" y="968"/>
                  </a:lnTo>
                  <a:lnTo>
                    <a:pt x="509" y="968"/>
                  </a:lnTo>
                  <a:lnTo>
                    <a:pt x="508" y="969"/>
                  </a:lnTo>
                  <a:lnTo>
                    <a:pt x="508" y="968"/>
                  </a:lnTo>
                  <a:lnTo>
                    <a:pt x="508" y="967"/>
                  </a:lnTo>
                  <a:lnTo>
                    <a:pt x="508" y="966"/>
                  </a:lnTo>
                  <a:lnTo>
                    <a:pt x="506" y="966"/>
                  </a:lnTo>
                  <a:lnTo>
                    <a:pt x="500" y="966"/>
                  </a:lnTo>
                  <a:lnTo>
                    <a:pt x="499" y="966"/>
                  </a:lnTo>
                  <a:lnTo>
                    <a:pt x="497" y="967"/>
                  </a:lnTo>
                  <a:lnTo>
                    <a:pt x="494" y="967"/>
                  </a:lnTo>
                  <a:lnTo>
                    <a:pt x="493" y="966"/>
                  </a:lnTo>
                  <a:lnTo>
                    <a:pt x="492" y="964"/>
                  </a:lnTo>
                  <a:lnTo>
                    <a:pt x="492" y="961"/>
                  </a:lnTo>
                  <a:lnTo>
                    <a:pt x="492" y="960"/>
                  </a:lnTo>
                  <a:lnTo>
                    <a:pt x="493" y="959"/>
                  </a:lnTo>
                  <a:lnTo>
                    <a:pt x="493" y="958"/>
                  </a:lnTo>
                  <a:lnTo>
                    <a:pt x="494" y="957"/>
                  </a:lnTo>
                  <a:lnTo>
                    <a:pt x="494" y="956"/>
                  </a:lnTo>
                  <a:lnTo>
                    <a:pt x="495" y="957"/>
                  </a:lnTo>
                  <a:lnTo>
                    <a:pt x="497" y="953"/>
                  </a:lnTo>
                  <a:lnTo>
                    <a:pt x="495" y="953"/>
                  </a:lnTo>
                  <a:lnTo>
                    <a:pt x="495" y="952"/>
                  </a:lnTo>
                  <a:lnTo>
                    <a:pt x="494" y="951"/>
                  </a:lnTo>
                  <a:lnTo>
                    <a:pt x="494" y="949"/>
                  </a:lnTo>
                  <a:lnTo>
                    <a:pt x="494" y="945"/>
                  </a:lnTo>
                  <a:lnTo>
                    <a:pt x="494" y="942"/>
                  </a:lnTo>
                  <a:lnTo>
                    <a:pt x="494" y="940"/>
                  </a:lnTo>
                  <a:lnTo>
                    <a:pt x="493" y="937"/>
                  </a:lnTo>
                  <a:lnTo>
                    <a:pt x="491" y="935"/>
                  </a:lnTo>
                  <a:lnTo>
                    <a:pt x="490" y="935"/>
                  </a:lnTo>
                  <a:lnTo>
                    <a:pt x="490" y="937"/>
                  </a:lnTo>
                  <a:lnTo>
                    <a:pt x="490" y="936"/>
                  </a:lnTo>
                  <a:lnTo>
                    <a:pt x="488" y="934"/>
                  </a:lnTo>
                  <a:lnTo>
                    <a:pt x="484" y="931"/>
                  </a:lnTo>
                  <a:lnTo>
                    <a:pt x="483" y="929"/>
                  </a:lnTo>
                  <a:lnTo>
                    <a:pt x="483" y="927"/>
                  </a:lnTo>
                  <a:lnTo>
                    <a:pt x="482" y="926"/>
                  </a:lnTo>
                  <a:lnTo>
                    <a:pt x="478" y="924"/>
                  </a:lnTo>
                  <a:lnTo>
                    <a:pt x="475" y="921"/>
                  </a:lnTo>
                  <a:lnTo>
                    <a:pt x="474" y="920"/>
                  </a:lnTo>
                  <a:lnTo>
                    <a:pt x="474" y="919"/>
                  </a:lnTo>
                  <a:lnTo>
                    <a:pt x="473" y="917"/>
                  </a:lnTo>
                  <a:lnTo>
                    <a:pt x="471" y="916"/>
                  </a:lnTo>
                  <a:lnTo>
                    <a:pt x="468" y="912"/>
                  </a:lnTo>
                  <a:lnTo>
                    <a:pt x="465" y="906"/>
                  </a:lnTo>
                  <a:lnTo>
                    <a:pt x="464" y="903"/>
                  </a:lnTo>
                  <a:lnTo>
                    <a:pt x="461" y="902"/>
                  </a:lnTo>
                  <a:lnTo>
                    <a:pt x="459" y="900"/>
                  </a:lnTo>
                  <a:lnTo>
                    <a:pt x="456" y="898"/>
                  </a:lnTo>
                  <a:lnTo>
                    <a:pt x="456" y="896"/>
                  </a:lnTo>
                  <a:lnTo>
                    <a:pt x="456" y="894"/>
                  </a:lnTo>
                  <a:lnTo>
                    <a:pt x="455" y="893"/>
                  </a:lnTo>
                  <a:lnTo>
                    <a:pt x="456" y="893"/>
                  </a:lnTo>
                  <a:lnTo>
                    <a:pt x="457" y="893"/>
                  </a:lnTo>
                  <a:lnTo>
                    <a:pt x="456" y="892"/>
                  </a:lnTo>
                  <a:lnTo>
                    <a:pt x="455" y="892"/>
                  </a:lnTo>
                  <a:lnTo>
                    <a:pt x="456" y="889"/>
                  </a:lnTo>
                  <a:lnTo>
                    <a:pt x="455" y="884"/>
                  </a:lnTo>
                  <a:lnTo>
                    <a:pt x="455" y="882"/>
                  </a:lnTo>
                  <a:lnTo>
                    <a:pt x="454" y="881"/>
                  </a:lnTo>
                  <a:lnTo>
                    <a:pt x="452" y="879"/>
                  </a:lnTo>
                  <a:lnTo>
                    <a:pt x="451" y="877"/>
                  </a:lnTo>
                  <a:lnTo>
                    <a:pt x="451" y="876"/>
                  </a:lnTo>
                  <a:lnTo>
                    <a:pt x="450" y="875"/>
                  </a:lnTo>
                  <a:lnTo>
                    <a:pt x="449" y="875"/>
                  </a:lnTo>
                  <a:lnTo>
                    <a:pt x="449" y="874"/>
                  </a:lnTo>
                  <a:lnTo>
                    <a:pt x="447" y="874"/>
                  </a:lnTo>
                  <a:lnTo>
                    <a:pt x="445" y="873"/>
                  </a:lnTo>
                  <a:lnTo>
                    <a:pt x="441" y="874"/>
                  </a:lnTo>
                  <a:lnTo>
                    <a:pt x="439" y="875"/>
                  </a:lnTo>
                  <a:lnTo>
                    <a:pt x="415" y="890"/>
                  </a:lnTo>
                  <a:lnTo>
                    <a:pt x="413" y="891"/>
                  </a:lnTo>
                  <a:lnTo>
                    <a:pt x="411" y="890"/>
                  </a:lnTo>
                  <a:lnTo>
                    <a:pt x="408" y="887"/>
                  </a:lnTo>
                  <a:lnTo>
                    <a:pt x="408" y="885"/>
                  </a:lnTo>
                  <a:lnTo>
                    <a:pt x="408" y="882"/>
                  </a:lnTo>
                  <a:lnTo>
                    <a:pt x="407" y="881"/>
                  </a:lnTo>
                  <a:lnTo>
                    <a:pt x="407" y="879"/>
                  </a:lnTo>
                  <a:lnTo>
                    <a:pt x="406" y="878"/>
                  </a:lnTo>
                  <a:lnTo>
                    <a:pt x="405" y="878"/>
                  </a:lnTo>
                  <a:lnTo>
                    <a:pt x="404" y="877"/>
                  </a:lnTo>
                  <a:lnTo>
                    <a:pt x="403" y="877"/>
                  </a:lnTo>
                  <a:lnTo>
                    <a:pt x="402" y="877"/>
                  </a:lnTo>
                  <a:lnTo>
                    <a:pt x="400" y="878"/>
                  </a:lnTo>
                  <a:lnTo>
                    <a:pt x="399" y="878"/>
                  </a:lnTo>
                  <a:lnTo>
                    <a:pt x="398" y="878"/>
                  </a:lnTo>
                  <a:lnTo>
                    <a:pt x="397" y="877"/>
                  </a:lnTo>
                  <a:lnTo>
                    <a:pt x="395" y="877"/>
                  </a:lnTo>
                  <a:lnTo>
                    <a:pt x="392" y="878"/>
                  </a:lnTo>
                  <a:lnTo>
                    <a:pt x="391" y="878"/>
                  </a:lnTo>
                  <a:lnTo>
                    <a:pt x="389" y="878"/>
                  </a:lnTo>
                  <a:lnTo>
                    <a:pt x="388" y="878"/>
                  </a:lnTo>
                  <a:lnTo>
                    <a:pt x="388" y="874"/>
                  </a:lnTo>
                  <a:lnTo>
                    <a:pt x="387" y="874"/>
                  </a:lnTo>
                  <a:lnTo>
                    <a:pt x="387" y="873"/>
                  </a:lnTo>
                  <a:lnTo>
                    <a:pt x="387" y="872"/>
                  </a:lnTo>
                  <a:lnTo>
                    <a:pt x="387" y="870"/>
                  </a:lnTo>
                  <a:lnTo>
                    <a:pt x="387" y="869"/>
                  </a:lnTo>
                  <a:lnTo>
                    <a:pt x="386" y="868"/>
                  </a:lnTo>
                  <a:lnTo>
                    <a:pt x="386" y="870"/>
                  </a:lnTo>
                  <a:lnTo>
                    <a:pt x="385" y="872"/>
                  </a:lnTo>
                  <a:lnTo>
                    <a:pt x="383" y="873"/>
                  </a:lnTo>
                  <a:lnTo>
                    <a:pt x="382" y="873"/>
                  </a:lnTo>
                  <a:lnTo>
                    <a:pt x="381" y="872"/>
                  </a:lnTo>
                  <a:lnTo>
                    <a:pt x="381" y="870"/>
                  </a:lnTo>
                  <a:lnTo>
                    <a:pt x="380" y="870"/>
                  </a:lnTo>
                  <a:lnTo>
                    <a:pt x="379" y="869"/>
                  </a:lnTo>
                  <a:lnTo>
                    <a:pt x="377" y="869"/>
                  </a:lnTo>
                  <a:lnTo>
                    <a:pt x="372" y="866"/>
                  </a:lnTo>
                  <a:lnTo>
                    <a:pt x="371" y="866"/>
                  </a:lnTo>
                  <a:lnTo>
                    <a:pt x="371" y="862"/>
                  </a:lnTo>
                  <a:lnTo>
                    <a:pt x="369" y="861"/>
                  </a:lnTo>
                  <a:lnTo>
                    <a:pt x="368" y="860"/>
                  </a:lnTo>
                  <a:lnTo>
                    <a:pt x="365" y="859"/>
                  </a:lnTo>
                  <a:lnTo>
                    <a:pt x="365" y="858"/>
                  </a:lnTo>
                  <a:lnTo>
                    <a:pt x="366" y="858"/>
                  </a:lnTo>
                  <a:lnTo>
                    <a:pt x="370" y="858"/>
                  </a:lnTo>
                  <a:lnTo>
                    <a:pt x="371" y="858"/>
                  </a:lnTo>
                  <a:lnTo>
                    <a:pt x="374" y="857"/>
                  </a:lnTo>
                  <a:lnTo>
                    <a:pt x="375" y="857"/>
                  </a:lnTo>
                  <a:lnTo>
                    <a:pt x="377" y="857"/>
                  </a:lnTo>
                  <a:lnTo>
                    <a:pt x="380" y="859"/>
                  </a:lnTo>
                  <a:lnTo>
                    <a:pt x="381" y="859"/>
                  </a:lnTo>
                  <a:lnTo>
                    <a:pt x="382" y="859"/>
                  </a:lnTo>
                  <a:lnTo>
                    <a:pt x="383" y="860"/>
                  </a:lnTo>
                  <a:lnTo>
                    <a:pt x="385" y="861"/>
                  </a:lnTo>
                  <a:lnTo>
                    <a:pt x="386" y="862"/>
                  </a:lnTo>
                  <a:lnTo>
                    <a:pt x="386" y="861"/>
                  </a:lnTo>
                  <a:lnTo>
                    <a:pt x="388" y="858"/>
                  </a:lnTo>
                  <a:lnTo>
                    <a:pt x="390" y="856"/>
                  </a:lnTo>
                  <a:lnTo>
                    <a:pt x="390" y="854"/>
                  </a:lnTo>
                  <a:lnTo>
                    <a:pt x="390" y="853"/>
                  </a:lnTo>
                  <a:lnTo>
                    <a:pt x="389" y="853"/>
                  </a:lnTo>
                  <a:lnTo>
                    <a:pt x="388" y="852"/>
                  </a:lnTo>
                  <a:lnTo>
                    <a:pt x="387" y="851"/>
                  </a:lnTo>
                  <a:lnTo>
                    <a:pt x="387" y="849"/>
                  </a:lnTo>
                  <a:lnTo>
                    <a:pt x="386" y="849"/>
                  </a:lnTo>
                  <a:lnTo>
                    <a:pt x="385" y="850"/>
                  </a:lnTo>
                  <a:lnTo>
                    <a:pt x="383" y="851"/>
                  </a:lnTo>
                  <a:lnTo>
                    <a:pt x="383" y="850"/>
                  </a:lnTo>
                  <a:lnTo>
                    <a:pt x="383" y="849"/>
                  </a:lnTo>
                  <a:lnTo>
                    <a:pt x="383" y="848"/>
                  </a:lnTo>
                  <a:lnTo>
                    <a:pt x="382" y="848"/>
                  </a:lnTo>
                  <a:lnTo>
                    <a:pt x="381" y="849"/>
                  </a:lnTo>
                  <a:lnTo>
                    <a:pt x="380" y="849"/>
                  </a:lnTo>
                  <a:lnTo>
                    <a:pt x="379" y="848"/>
                  </a:lnTo>
                  <a:lnTo>
                    <a:pt x="378" y="848"/>
                  </a:lnTo>
                  <a:lnTo>
                    <a:pt x="375" y="848"/>
                  </a:lnTo>
                  <a:lnTo>
                    <a:pt x="374" y="848"/>
                  </a:lnTo>
                  <a:lnTo>
                    <a:pt x="373" y="848"/>
                  </a:lnTo>
                  <a:lnTo>
                    <a:pt x="372" y="848"/>
                  </a:lnTo>
                  <a:lnTo>
                    <a:pt x="370" y="848"/>
                  </a:lnTo>
                  <a:lnTo>
                    <a:pt x="368" y="849"/>
                  </a:lnTo>
                  <a:lnTo>
                    <a:pt x="366" y="851"/>
                  </a:lnTo>
                  <a:lnTo>
                    <a:pt x="369" y="851"/>
                  </a:lnTo>
                  <a:lnTo>
                    <a:pt x="371" y="852"/>
                  </a:lnTo>
                  <a:lnTo>
                    <a:pt x="373" y="853"/>
                  </a:lnTo>
                  <a:lnTo>
                    <a:pt x="373" y="854"/>
                  </a:lnTo>
                  <a:lnTo>
                    <a:pt x="372" y="856"/>
                  </a:lnTo>
                  <a:lnTo>
                    <a:pt x="371" y="856"/>
                  </a:lnTo>
                  <a:lnTo>
                    <a:pt x="366" y="856"/>
                  </a:lnTo>
                  <a:lnTo>
                    <a:pt x="365" y="856"/>
                  </a:lnTo>
                  <a:lnTo>
                    <a:pt x="362" y="860"/>
                  </a:lnTo>
                  <a:lnTo>
                    <a:pt x="361" y="861"/>
                  </a:lnTo>
                  <a:lnTo>
                    <a:pt x="361" y="862"/>
                  </a:lnTo>
                  <a:lnTo>
                    <a:pt x="361" y="864"/>
                  </a:lnTo>
                  <a:lnTo>
                    <a:pt x="361" y="865"/>
                  </a:lnTo>
                  <a:lnTo>
                    <a:pt x="361" y="867"/>
                  </a:lnTo>
                  <a:lnTo>
                    <a:pt x="362" y="868"/>
                  </a:lnTo>
                  <a:lnTo>
                    <a:pt x="363" y="869"/>
                  </a:lnTo>
                  <a:lnTo>
                    <a:pt x="365" y="870"/>
                  </a:lnTo>
                  <a:lnTo>
                    <a:pt x="365" y="872"/>
                  </a:lnTo>
                  <a:lnTo>
                    <a:pt x="366" y="874"/>
                  </a:lnTo>
                  <a:lnTo>
                    <a:pt x="366" y="878"/>
                  </a:lnTo>
                  <a:lnTo>
                    <a:pt x="365" y="881"/>
                  </a:lnTo>
                  <a:lnTo>
                    <a:pt x="365" y="882"/>
                  </a:lnTo>
                  <a:lnTo>
                    <a:pt x="365" y="883"/>
                  </a:lnTo>
                  <a:lnTo>
                    <a:pt x="365" y="884"/>
                  </a:lnTo>
                  <a:lnTo>
                    <a:pt x="365" y="885"/>
                  </a:lnTo>
                  <a:lnTo>
                    <a:pt x="365" y="887"/>
                  </a:lnTo>
                  <a:lnTo>
                    <a:pt x="364" y="889"/>
                  </a:lnTo>
                  <a:lnTo>
                    <a:pt x="363" y="890"/>
                  </a:lnTo>
                  <a:lnTo>
                    <a:pt x="362" y="890"/>
                  </a:lnTo>
                  <a:lnTo>
                    <a:pt x="356" y="890"/>
                  </a:lnTo>
                  <a:lnTo>
                    <a:pt x="355" y="890"/>
                  </a:lnTo>
                  <a:lnTo>
                    <a:pt x="354" y="890"/>
                  </a:lnTo>
                  <a:lnTo>
                    <a:pt x="348" y="890"/>
                  </a:lnTo>
                  <a:lnTo>
                    <a:pt x="345" y="887"/>
                  </a:lnTo>
                  <a:lnTo>
                    <a:pt x="344" y="887"/>
                  </a:lnTo>
                  <a:lnTo>
                    <a:pt x="344" y="889"/>
                  </a:lnTo>
                  <a:lnTo>
                    <a:pt x="344" y="890"/>
                  </a:lnTo>
                  <a:lnTo>
                    <a:pt x="345" y="892"/>
                  </a:lnTo>
                  <a:lnTo>
                    <a:pt x="345" y="893"/>
                  </a:lnTo>
                  <a:lnTo>
                    <a:pt x="345" y="894"/>
                  </a:lnTo>
                  <a:lnTo>
                    <a:pt x="344" y="894"/>
                  </a:lnTo>
                  <a:lnTo>
                    <a:pt x="344" y="895"/>
                  </a:lnTo>
                  <a:lnTo>
                    <a:pt x="342" y="895"/>
                  </a:lnTo>
                  <a:lnTo>
                    <a:pt x="336" y="895"/>
                  </a:lnTo>
                  <a:lnTo>
                    <a:pt x="336" y="894"/>
                  </a:lnTo>
                  <a:lnTo>
                    <a:pt x="336" y="895"/>
                  </a:lnTo>
                  <a:lnTo>
                    <a:pt x="335" y="895"/>
                  </a:lnTo>
                  <a:lnTo>
                    <a:pt x="333" y="894"/>
                  </a:lnTo>
                  <a:lnTo>
                    <a:pt x="331" y="894"/>
                  </a:lnTo>
                  <a:lnTo>
                    <a:pt x="331" y="893"/>
                  </a:lnTo>
                  <a:lnTo>
                    <a:pt x="330" y="892"/>
                  </a:lnTo>
                  <a:lnTo>
                    <a:pt x="329" y="890"/>
                  </a:lnTo>
                  <a:lnTo>
                    <a:pt x="329" y="889"/>
                  </a:lnTo>
                  <a:lnTo>
                    <a:pt x="328" y="885"/>
                  </a:lnTo>
                  <a:lnTo>
                    <a:pt x="327" y="884"/>
                  </a:lnTo>
                  <a:lnTo>
                    <a:pt x="326" y="882"/>
                  </a:lnTo>
                  <a:lnTo>
                    <a:pt x="325" y="881"/>
                  </a:lnTo>
                  <a:lnTo>
                    <a:pt x="325" y="879"/>
                  </a:lnTo>
                  <a:lnTo>
                    <a:pt x="325" y="878"/>
                  </a:lnTo>
                  <a:lnTo>
                    <a:pt x="326" y="878"/>
                  </a:lnTo>
                  <a:lnTo>
                    <a:pt x="326" y="877"/>
                  </a:lnTo>
                  <a:lnTo>
                    <a:pt x="327" y="876"/>
                  </a:lnTo>
                  <a:lnTo>
                    <a:pt x="327" y="875"/>
                  </a:lnTo>
                  <a:lnTo>
                    <a:pt x="327" y="874"/>
                  </a:lnTo>
                  <a:lnTo>
                    <a:pt x="326" y="873"/>
                  </a:lnTo>
                  <a:lnTo>
                    <a:pt x="323" y="870"/>
                  </a:lnTo>
                  <a:lnTo>
                    <a:pt x="320" y="868"/>
                  </a:lnTo>
                  <a:lnTo>
                    <a:pt x="319" y="865"/>
                  </a:lnTo>
                  <a:lnTo>
                    <a:pt x="318" y="865"/>
                  </a:lnTo>
                  <a:lnTo>
                    <a:pt x="318" y="864"/>
                  </a:lnTo>
                  <a:lnTo>
                    <a:pt x="317" y="864"/>
                  </a:lnTo>
                  <a:lnTo>
                    <a:pt x="313" y="865"/>
                  </a:lnTo>
                  <a:lnTo>
                    <a:pt x="312" y="865"/>
                  </a:lnTo>
                  <a:lnTo>
                    <a:pt x="311" y="864"/>
                  </a:lnTo>
                  <a:lnTo>
                    <a:pt x="310" y="862"/>
                  </a:lnTo>
                  <a:lnTo>
                    <a:pt x="310" y="859"/>
                  </a:lnTo>
                  <a:lnTo>
                    <a:pt x="309" y="857"/>
                  </a:lnTo>
                  <a:lnTo>
                    <a:pt x="308" y="856"/>
                  </a:lnTo>
                  <a:lnTo>
                    <a:pt x="306" y="853"/>
                  </a:lnTo>
                  <a:lnTo>
                    <a:pt x="305" y="853"/>
                  </a:lnTo>
                  <a:lnTo>
                    <a:pt x="297" y="852"/>
                  </a:lnTo>
                  <a:lnTo>
                    <a:pt x="297" y="849"/>
                  </a:lnTo>
                  <a:lnTo>
                    <a:pt x="297" y="808"/>
                  </a:lnTo>
                  <a:lnTo>
                    <a:pt x="297" y="807"/>
                  </a:lnTo>
                  <a:lnTo>
                    <a:pt x="296" y="806"/>
                  </a:lnTo>
                  <a:lnTo>
                    <a:pt x="271" y="806"/>
                  </a:lnTo>
                  <a:lnTo>
                    <a:pt x="273" y="785"/>
                  </a:lnTo>
                  <a:lnTo>
                    <a:pt x="273" y="769"/>
                  </a:lnTo>
                  <a:lnTo>
                    <a:pt x="284" y="739"/>
                  </a:lnTo>
                  <a:lnTo>
                    <a:pt x="284" y="736"/>
                  </a:lnTo>
                  <a:lnTo>
                    <a:pt x="284" y="735"/>
                  </a:lnTo>
                  <a:lnTo>
                    <a:pt x="283" y="733"/>
                  </a:lnTo>
                  <a:lnTo>
                    <a:pt x="280" y="731"/>
                  </a:lnTo>
                  <a:lnTo>
                    <a:pt x="279" y="730"/>
                  </a:lnTo>
                  <a:lnTo>
                    <a:pt x="278" y="730"/>
                  </a:lnTo>
                  <a:lnTo>
                    <a:pt x="278" y="727"/>
                  </a:lnTo>
                  <a:lnTo>
                    <a:pt x="277" y="726"/>
                  </a:lnTo>
                  <a:lnTo>
                    <a:pt x="276" y="725"/>
                  </a:lnTo>
                  <a:lnTo>
                    <a:pt x="275" y="725"/>
                  </a:lnTo>
                  <a:lnTo>
                    <a:pt x="273" y="719"/>
                  </a:lnTo>
                  <a:lnTo>
                    <a:pt x="273" y="718"/>
                  </a:lnTo>
                  <a:lnTo>
                    <a:pt x="271" y="717"/>
                  </a:lnTo>
                  <a:lnTo>
                    <a:pt x="269" y="716"/>
                  </a:lnTo>
                  <a:lnTo>
                    <a:pt x="268" y="714"/>
                  </a:lnTo>
                  <a:lnTo>
                    <a:pt x="266" y="710"/>
                  </a:lnTo>
                  <a:lnTo>
                    <a:pt x="265" y="709"/>
                  </a:lnTo>
                  <a:lnTo>
                    <a:pt x="265" y="708"/>
                  </a:lnTo>
                  <a:lnTo>
                    <a:pt x="263" y="708"/>
                  </a:lnTo>
                  <a:lnTo>
                    <a:pt x="262" y="708"/>
                  </a:lnTo>
                  <a:lnTo>
                    <a:pt x="261" y="707"/>
                  </a:lnTo>
                  <a:lnTo>
                    <a:pt x="261" y="706"/>
                  </a:lnTo>
                  <a:lnTo>
                    <a:pt x="260" y="706"/>
                  </a:lnTo>
                  <a:lnTo>
                    <a:pt x="259" y="705"/>
                  </a:lnTo>
                  <a:lnTo>
                    <a:pt x="258" y="703"/>
                  </a:lnTo>
                  <a:lnTo>
                    <a:pt x="259" y="702"/>
                  </a:lnTo>
                  <a:lnTo>
                    <a:pt x="259" y="701"/>
                  </a:lnTo>
                  <a:lnTo>
                    <a:pt x="260" y="700"/>
                  </a:lnTo>
                  <a:lnTo>
                    <a:pt x="260" y="699"/>
                  </a:lnTo>
                  <a:lnTo>
                    <a:pt x="259" y="698"/>
                  </a:lnTo>
                  <a:lnTo>
                    <a:pt x="258" y="697"/>
                  </a:lnTo>
                  <a:lnTo>
                    <a:pt x="258" y="695"/>
                  </a:lnTo>
                  <a:lnTo>
                    <a:pt x="257" y="695"/>
                  </a:lnTo>
                  <a:lnTo>
                    <a:pt x="257" y="694"/>
                  </a:lnTo>
                  <a:lnTo>
                    <a:pt x="256" y="693"/>
                  </a:lnTo>
                  <a:lnTo>
                    <a:pt x="254" y="692"/>
                  </a:lnTo>
                  <a:lnTo>
                    <a:pt x="252" y="690"/>
                  </a:lnTo>
                  <a:lnTo>
                    <a:pt x="251" y="688"/>
                  </a:lnTo>
                  <a:lnTo>
                    <a:pt x="252" y="688"/>
                  </a:lnTo>
                  <a:lnTo>
                    <a:pt x="252" y="685"/>
                  </a:lnTo>
                  <a:lnTo>
                    <a:pt x="253" y="684"/>
                  </a:lnTo>
                  <a:lnTo>
                    <a:pt x="252" y="683"/>
                  </a:lnTo>
                  <a:lnTo>
                    <a:pt x="251" y="682"/>
                  </a:lnTo>
                  <a:lnTo>
                    <a:pt x="249" y="680"/>
                  </a:lnTo>
                  <a:lnTo>
                    <a:pt x="249" y="678"/>
                  </a:lnTo>
                  <a:lnTo>
                    <a:pt x="248" y="677"/>
                  </a:lnTo>
                  <a:lnTo>
                    <a:pt x="245" y="676"/>
                  </a:lnTo>
                  <a:lnTo>
                    <a:pt x="242" y="675"/>
                  </a:lnTo>
                  <a:lnTo>
                    <a:pt x="241" y="675"/>
                  </a:lnTo>
                  <a:lnTo>
                    <a:pt x="237" y="677"/>
                  </a:lnTo>
                  <a:lnTo>
                    <a:pt x="236" y="677"/>
                  </a:lnTo>
                  <a:lnTo>
                    <a:pt x="233" y="677"/>
                  </a:lnTo>
                  <a:lnTo>
                    <a:pt x="231" y="677"/>
                  </a:lnTo>
                  <a:lnTo>
                    <a:pt x="228" y="676"/>
                  </a:lnTo>
                  <a:lnTo>
                    <a:pt x="226" y="674"/>
                  </a:lnTo>
                  <a:lnTo>
                    <a:pt x="204" y="655"/>
                  </a:lnTo>
                  <a:lnTo>
                    <a:pt x="201" y="651"/>
                  </a:lnTo>
                  <a:lnTo>
                    <a:pt x="196" y="648"/>
                  </a:lnTo>
                  <a:lnTo>
                    <a:pt x="192" y="646"/>
                  </a:lnTo>
                  <a:lnTo>
                    <a:pt x="185" y="641"/>
                  </a:lnTo>
                  <a:lnTo>
                    <a:pt x="183" y="639"/>
                  </a:lnTo>
                  <a:lnTo>
                    <a:pt x="175" y="635"/>
                  </a:lnTo>
                  <a:lnTo>
                    <a:pt x="167" y="633"/>
                  </a:lnTo>
                  <a:lnTo>
                    <a:pt x="159" y="634"/>
                  </a:lnTo>
                  <a:lnTo>
                    <a:pt x="155" y="633"/>
                  </a:lnTo>
                  <a:lnTo>
                    <a:pt x="153" y="630"/>
                  </a:lnTo>
                  <a:lnTo>
                    <a:pt x="154" y="628"/>
                  </a:lnTo>
                  <a:lnTo>
                    <a:pt x="155" y="627"/>
                  </a:lnTo>
                  <a:lnTo>
                    <a:pt x="156" y="626"/>
                  </a:lnTo>
                  <a:lnTo>
                    <a:pt x="157" y="625"/>
                  </a:lnTo>
                  <a:lnTo>
                    <a:pt x="156" y="624"/>
                  </a:lnTo>
                  <a:lnTo>
                    <a:pt x="155" y="623"/>
                  </a:lnTo>
                  <a:lnTo>
                    <a:pt x="154" y="622"/>
                  </a:lnTo>
                  <a:lnTo>
                    <a:pt x="150" y="622"/>
                  </a:lnTo>
                  <a:lnTo>
                    <a:pt x="149" y="621"/>
                  </a:lnTo>
                  <a:lnTo>
                    <a:pt x="149" y="619"/>
                  </a:lnTo>
                  <a:lnTo>
                    <a:pt x="151" y="619"/>
                  </a:lnTo>
                  <a:lnTo>
                    <a:pt x="153" y="619"/>
                  </a:lnTo>
                  <a:lnTo>
                    <a:pt x="154" y="619"/>
                  </a:lnTo>
                  <a:lnTo>
                    <a:pt x="155" y="618"/>
                  </a:lnTo>
                  <a:lnTo>
                    <a:pt x="157" y="617"/>
                  </a:lnTo>
                  <a:lnTo>
                    <a:pt x="159" y="616"/>
                  </a:lnTo>
                  <a:lnTo>
                    <a:pt x="159" y="614"/>
                  </a:lnTo>
                  <a:lnTo>
                    <a:pt x="161" y="613"/>
                  </a:lnTo>
                  <a:lnTo>
                    <a:pt x="159" y="611"/>
                  </a:lnTo>
                  <a:lnTo>
                    <a:pt x="159" y="610"/>
                  </a:lnTo>
                  <a:lnTo>
                    <a:pt x="159" y="608"/>
                  </a:lnTo>
                  <a:lnTo>
                    <a:pt x="159" y="606"/>
                  </a:lnTo>
                  <a:lnTo>
                    <a:pt x="158" y="605"/>
                  </a:lnTo>
                  <a:lnTo>
                    <a:pt x="156" y="603"/>
                  </a:lnTo>
                  <a:lnTo>
                    <a:pt x="153" y="599"/>
                  </a:lnTo>
                  <a:lnTo>
                    <a:pt x="150" y="597"/>
                  </a:lnTo>
                  <a:lnTo>
                    <a:pt x="150" y="596"/>
                  </a:lnTo>
                  <a:lnTo>
                    <a:pt x="150" y="593"/>
                  </a:lnTo>
                  <a:lnTo>
                    <a:pt x="149" y="592"/>
                  </a:lnTo>
                  <a:lnTo>
                    <a:pt x="149" y="590"/>
                  </a:lnTo>
                  <a:lnTo>
                    <a:pt x="148" y="589"/>
                  </a:lnTo>
                  <a:lnTo>
                    <a:pt x="146" y="585"/>
                  </a:lnTo>
                  <a:lnTo>
                    <a:pt x="145" y="585"/>
                  </a:lnTo>
                  <a:lnTo>
                    <a:pt x="144" y="585"/>
                  </a:lnTo>
                  <a:lnTo>
                    <a:pt x="142" y="586"/>
                  </a:lnTo>
                  <a:lnTo>
                    <a:pt x="140" y="586"/>
                  </a:lnTo>
                  <a:lnTo>
                    <a:pt x="138" y="586"/>
                  </a:lnTo>
                  <a:lnTo>
                    <a:pt x="137" y="585"/>
                  </a:lnTo>
                  <a:lnTo>
                    <a:pt x="138" y="583"/>
                  </a:lnTo>
                  <a:lnTo>
                    <a:pt x="141" y="582"/>
                  </a:lnTo>
                  <a:lnTo>
                    <a:pt x="142" y="580"/>
                  </a:lnTo>
                  <a:lnTo>
                    <a:pt x="141" y="578"/>
                  </a:lnTo>
                  <a:lnTo>
                    <a:pt x="140" y="577"/>
                  </a:lnTo>
                  <a:lnTo>
                    <a:pt x="139" y="575"/>
                  </a:lnTo>
                  <a:lnTo>
                    <a:pt x="139" y="573"/>
                  </a:lnTo>
                  <a:lnTo>
                    <a:pt x="138" y="573"/>
                  </a:lnTo>
                  <a:lnTo>
                    <a:pt x="133" y="573"/>
                  </a:lnTo>
                  <a:lnTo>
                    <a:pt x="132" y="574"/>
                  </a:lnTo>
                  <a:lnTo>
                    <a:pt x="130" y="576"/>
                  </a:lnTo>
                  <a:lnTo>
                    <a:pt x="129" y="577"/>
                  </a:lnTo>
                  <a:lnTo>
                    <a:pt x="128" y="577"/>
                  </a:lnTo>
                  <a:lnTo>
                    <a:pt x="128" y="576"/>
                  </a:lnTo>
                  <a:lnTo>
                    <a:pt x="128" y="573"/>
                  </a:lnTo>
                  <a:lnTo>
                    <a:pt x="127" y="573"/>
                  </a:lnTo>
                  <a:lnTo>
                    <a:pt x="127" y="572"/>
                  </a:lnTo>
                  <a:lnTo>
                    <a:pt x="123" y="569"/>
                  </a:lnTo>
                  <a:lnTo>
                    <a:pt x="122" y="568"/>
                  </a:lnTo>
                  <a:lnTo>
                    <a:pt x="121" y="567"/>
                  </a:lnTo>
                  <a:lnTo>
                    <a:pt x="121" y="565"/>
                  </a:lnTo>
                  <a:lnTo>
                    <a:pt x="120" y="564"/>
                  </a:lnTo>
                  <a:lnTo>
                    <a:pt x="120" y="561"/>
                  </a:lnTo>
                  <a:lnTo>
                    <a:pt x="119" y="560"/>
                  </a:lnTo>
                  <a:lnTo>
                    <a:pt x="118" y="559"/>
                  </a:lnTo>
                  <a:lnTo>
                    <a:pt x="116" y="558"/>
                  </a:lnTo>
                  <a:lnTo>
                    <a:pt x="116" y="557"/>
                  </a:lnTo>
                  <a:lnTo>
                    <a:pt x="110" y="546"/>
                  </a:lnTo>
                  <a:lnTo>
                    <a:pt x="108" y="546"/>
                  </a:lnTo>
                  <a:lnTo>
                    <a:pt x="106" y="546"/>
                  </a:lnTo>
                  <a:lnTo>
                    <a:pt x="105" y="546"/>
                  </a:lnTo>
                  <a:lnTo>
                    <a:pt x="103" y="544"/>
                  </a:lnTo>
                  <a:lnTo>
                    <a:pt x="102" y="542"/>
                  </a:lnTo>
                  <a:lnTo>
                    <a:pt x="103" y="541"/>
                  </a:lnTo>
                  <a:lnTo>
                    <a:pt x="104" y="541"/>
                  </a:lnTo>
                  <a:lnTo>
                    <a:pt x="104" y="540"/>
                  </a:lnTo>
                  <a:lnTo>
                    <a:pt x="105" y="538"/>
                  </a:lnTo>
                  <a:lnTo>
                    <a:pt x="106" y="535"/>
                  </a:lnTo>
                  <a:lnTo>
                    <a:pt x="107" y="533"/>
                  </a:lnTo>
                  <a:lnTo>
                    <a:pt x="108" y="532"/>
                  </a:lnTo>
                  <a:lnTo>
                    <a:pt x="110" y="531"/>
                  </a:lnTo>
                  <a:lnTo>
                    <a:pt x="113" y="529"/>
                  </a:lnTo>
                  <a:lnTo>
                    <a:pt x="114" y="527"/>
                  </a:lnTo>
                  <a:lnTo>
                    <a:pt x="114" y="526"/>
                  </a:lnTo>
                  <a:lnTo>
                    <a:pt x="113" y="525"/>
                  </a:lnTo>
                  <a:lnTo>
                    <a:pt x="112" y="524"/>
                  </a:lnTo>
                  <a:lnTo>
                    <a:pt x="113" y="523"/>
                  </a:lnTo>
                  <a:lnTo>
                    <a:pt x="113" y="521"/>
                  </a:lnTo>
                  <a:lnTo>
                    <a:pt x="114" y="521"/>
                  </a:lnTo>
                  <a:lnTo>
                    <a:pt x="115" y="516"/>
                  </a:lnTo>
                  <a:lnTo>
                    <a:pt x="115" y="514"/>
                  </a:lnTo>
                  <a:lnTo>
                    <a:pt x="114" y="511"/>
                  </a:lnTo>
                  <a:lnTo>
                    <a:pt x="113" y="509"/>
                  </a:lnTo>
                  <a:lnTo>
                    <a:pt x="112" y="509"/>
                  </a:lnTo>
                  <a:lnTo>
                    <a:pt x="111" y="509"/>
                  </a:lnTo>
                  <a:lnTo>
                    <a:pt x="108" y="510"/>
                  </a:lnTo>
                  <a:lnTo>
                    <a:pt x="107" y="509"/>
                  </a:lnTo>
                  <a:lnTo>
                    <a:pt x="106" y="507"/>
                  </a:lnTo>
                  <a:lnTo>
                    <a:pt x="104" y="500"/>
                  </a:lnTo>
                  <a:lnTo>
                    <a:pt x="105" y="498"/>
                  </a:lnTo>
                  <a:lnTo>
                    <a:pt x="108" y="498"/>
                  </a:lnTo>
                  <a:lnTo>
                    <a:pt x="110" y="497"/>
                  </a:lnTo>
                  <a:lnTo>
                    <a:pt x="111" y="496"/>
                  </a:lnTo>
                  <a:lnTo>
                    <a:pt x="111" y="492"/>
                  </a:lnTo>
                  <a:lnTo>
                    <a:pt x="110" y="489"/>
                  </a:lnTo>
                  <a:lnTo>
                    <a:pt x="111" y="486"/>
                  </a:lnTo>
                  <a:lnTo>
                    <a:pt x="113" y="488"/>
                  </a:lnTo>
                  <a:lnTo>
                    <a:pt x="115" y="489"/>
                  </a:lnTo>
                  <a:lnTo>
                    <a:pt x="119" y="489"/>
                  </a:lnTo>
                  <a:lnTo>
                    <a:pt x="123" y="490"/>
                  </a:lnTo>
                  <a:lnTo>
                    <a:pt x="124" y="490"/>
                  </a:lnTo>
                  <a:lnTo>
                    <a:pt x="125" y="490"/>
                  </a:lnTo>
                  <a:lnTo>
                    <a:pt x="125" y="489"/>
                  </a:lnTo>
                  <a:lnTo>
                    <a:pt x="125" y="488"/>
                  </a:lnTo>
                  <a:lnTo>
                    <a:pt x="125" y="486"/>
                  </a:lnTo>
                  <a:lnTo>
                    <a:pt x="124" y="485"/>
                  </a:lnTo>
                  <a:lnTo>
                    <a:pt x="124" y="484"/>
                  </a:lnTo>
                  <a:lnTo>
                    <a:pt x="124" y="482"/>
                  </a:lnTo>
                  <a:lnTo>
                    <a:pt x="124" y="481"/>
                  </a:lnTo>
                  <a:lnTo>
                    <a:pt x="124" y="480"/>
                  </a:lnTo>
                  <a:lnTo>
                    <a:pt x="123" y="480"/>
                  </a:lnTo>
                  <a:lnTo>
                    <a:pt x="123" y="479"/>
                  </a:lnTo>
                  <a:lnTo>
                    <a:pt x="123" y="477"/>
                  </a:lnTo>
                  <a:lnTo>
                    <a:pt x="122" y="476"/>
                  </a:lnTo>
                  <a:lnTo>
                    <a:pt x="121" y="476"/>
                  </a:lnTo>
                  <a:lnTo>
                    <a:pt x="120" y="474"/>
                  </a:lnTo>
                  <a:lnTo>
                    <a:pt x="121" y="473"/>
                  </a:lnTo>
                  <a:lnTo>
                    <a:pt x="122" y="471"/>
                  </a:lnTo>
                  <a:lnTo>
                    <a:pt x="123" y="469"/>
                  </a:lnTo>
                  <a:lnTo>
                    <a:pt x="122" y="467"/>
                  </a:lnTo>
                  <a:lnTo>
                    <a:pt x="123" y="467"/>
                  </a:lnTo>
                  <a:lnTo>
                    <a:pt x="123" y="466"/>
                  </a:lnTo>
                  <a:lnTo>
                    <a:pt x="124" y="465"/>
                  </a:lnTo>
                  <a:lnTo>
                    <a:pt x="127" y="465"/>
                  </a:lnTo>
                  <a:lnTo>
                    <a:pt x="129" y="464"/>
                  </a:lnTo>
                  <a:lnTo>
                    <a:pt x="129" y="462"/>
                  </a:lnTo>
                  <a:lnTo>
                    <a:pt x="129" y="459"/>
                  </a:lnTo>
                  <a:lnTo>
                    <a:pt x="129" y="457"/>
                  </a:lnTo>
                  <a:lnTo>
                    <a:pt x="131" y="457"/>
                  </a:lnTo>
                  <a:lnTo>
                    <a:pt x="132" y="458"/>
                  </a:lnTo>
                  <a:lnTo>
                    <a:pt x="133" y="458"/>
                  </a:lnTo>
                  <a:lnTo>
                    <a:pt x="136" y="459"/>
                  </a:lnTo>
                  <a:lnTo>
                    <a:pt x="137" y="458"/>
                  </a:lnTo>
                  <a:lnTo>
                    <a:pt x="137" y="456"/>
                  </a:lnTo>
                  <a:lnTo>
                    <a:pt x="138" y="454"/>
                  </a:lnTo>
                  <a:lnTo>
                    <a:pt x="138" y="452"/>
                  </a:lnTo>
                  <a:lnTo>
                    <a:pt x="137" y="450"/>
                  </a:lnTo>
                  <a:lnTo>
                    <a:pt x="137" y="448"/>
                  </a:lnTo>
                  <a:lnTo>
                    <a:pt x="137" y="447"/>
                  </a:lnTo>
                  <a:lnTo>
                    <a:pt x="137" y="446"/>
                  </a:lnTo>
                  <a:lnTo>
                    <a:pt x="138" y="446"/>
                  </a:lnTo>
                  <a:lnTo>
                    <a:pt x="139" y="446"/>
                  </a:lnTo>
                  <a:lnTo>
                    <a:pt x="139" y="444"/>
                  </a:lnTo>
                  <a:lnTo>
                    <a:pt x="140" y="444"/>
                  </a:lnTo>
                  <a:lnTo>
                    <a:pt x="140" y="443"/>
                  </a:lnTo>
                  <a:lnTo>
                    <a:pt x="141" y="441"/>
                  </a:lnTo>
                  <a:lnTo>
                    <a:pt x="142" y="441"/>
                  </a:lnTo>
                  <a:lnTo>
                    <a:pt x="145" y="442"/>
                  </a:lnTo>
                  <a:lnTo>
                    <a:pt x="146" y="442"/>
                  </a:lnTo>
                  <a:lnTo>
                    <a:pt x="148" y="443"/>
                  </a:lnTo>
                  <a:lnTo>
                    <a:pt x="149" y="443"/>
                  </a:lnTo>
                  <a:lnTo>
                    <a:pt x="150" y="442"/>
                  </a:lnTo>
                  <a:lnTo>
                    <a:pt x="153" y="441"/>
                  </a:lnTo>
                  <a:lnTo>
                    <a:pt x="154" y="441"/>
                  </a:lnTo>
                  <a:lnTo>
                    <a:pt x="155" y="441"/>
                  </a:lnTo>
                  <a:lnTo>
                    <a:pt x="156" y="441"/>
                  </a:lnTo>
                  <a:lnTo>
                    <a:pt x="157" y="440"/>
                  </a:lnTo>
                  <a:lnTo>
                    <a:pt x="158" y="440"/>
                  </a:lnTo>
                  <a:lnTo>
                    <a:pt x="158" y="439"/>
                  </a:lnTo>
                  <a:lnTo>
                    <a:pt x="157" y="438"/>
                  </a:lnTo>
                  <a:lnTo>
                    <a:pt x="158" y="434"/>
                  </a:lnTo>
                  <a:lnTo>
                    <a:pt x="159" y="432"/>
                  </a:lnTo>
                  <a:lnTo>
                    <a:pt x="161" y="430"/>
                  </a:lnTo>
                  <a:lnTo>
                    <a:pt x="159" y="429"/>
                  </a:lnTo>
                  <a:lnTo>
                    <a:pt x="156" y="429"/>
                  </a:lnTo>
                  <a:lnTo>
                    <a:pt x="155" y="427"/>
                  </a:lnTo>
                  <a:lnTo>
                    <a:pt x="155" y="426"/>
                  </a:lnTo>
                  <a:lnTo>
                    <a:pt x="156" y="425"/>
                  </a:lnTo>
                  <a:lnTo>
                    <a:pt x="156" y="424"/>
                  </a:lnTo>
                  <a:lnTo>
                    <a:pt x="157" y="423"/>
                  </a:lnTo>
                  <a:lnTo>
                    <a:pt x="156" y="419"/>
                  </a:lnTo>
                  <a:lnTo>
                    <a:pt x="155" y="418"/>
                  </a:lnTo>
                  <a:lnTo>
                    <a:pt x="150" y="414"/>
                  </a:lnTo>
                  <a:lnTo>
                    <a:pt x="146" y="407"/>
                  </a:lnTo>
                  <a:lnTo>
                    <a:pt x="145" y="404"/>
                  </a:lnTo>
                  <a:lnTo>
                    <a:pt x="145" y="402"/>
                  </a:lnTo>
                  <a:lnTo>
                    <a:pt x="146" y="401"/>
                  </a:lnTo>
                  <a:lnTo>
                    <a:pt x="146" y="400"/>
                  </a:lnTo>
                  <a:lnTo>
                    <a:pt x="145" y="398"/>
                  </a:lnTo>
                  <a:lnTo>
                    <a:pt x="145" y="396"/>
                  </a:lnTo>
                  <a:lnTo>
                    <a:pt x="147" y="397"/>
                  </a:lnTo>
                  <a:lnTo>
                    <a:pt x="148" y="396"/>
                  </a:lnTo>
                  <a:lnTo>
                    <a:pt x="147" y="392"/>
                  </a:lnTo>
                  <a:lnTo>
                    <a:pt x="147" y="390"/>
                  </a:lnTo>
                  <a:lnTo>
                    <a:pt x="147" y="389"/>
                  </a:lnTo>
                  <a:lnTo>
                    <a:pt x="148" y="388"/>
                  </a:lnTo>
                  <a:lnTo>
                    <a:pt x="149" y="387"/>
                  </a:lnTo>
                  <a:lnTo>
                    <a:pt x="150" y="385"/>
                  </a:lnTo>
                  <a:lnTo>
                    <a:pt x="156" y="385"/>
                  </a:lnTo>
                  <a:lnTo>
                    <a:pt x="157" y="385"/>
                  </a:lnTo>
                  <a:lnTo>
                    <a:pt x="161" y="383"/>
                  </a:lnTo>
                  <a:lnTo>
                    <a:pt x="164" y="384"/>
                  </a:lnTo>
                  <a:lnTo>
                    <a:pt x="165" y="383"/>
                  </a:lnTo>
                  <a:lnTo>
                    <a:pt x="166" y="382"/>
                  </a:lnTo>
                  <a:lnTo>
                    <a:pt x="167" y="381"/>
                  </a:lnTo>
                  <a:lnTo>
                    <a:pt x="170" y="380"/>
                  </a:lnTo>
                  <a:lnTo>
                    <a:pt x="171" y="379"/>
                  </a:lnTo>
                  <a:lnTo>
                    <a:pt x="172" y="377"/>
                  </a:lnTo>
                  <a:lnTo>
                    <a:pt x="172" y="375"/>
                  </a:lnTo>
                  <a:lnTo>
                    <a:pt x="172" y="374"/>
                  </a:lnTo>
                  <a:lnTo>
                    <a:pt x="170" y="373"/>
                  </a:lnTo>
                  <a:lnTo>
                    <a:pt x="168" y="373"/>
                  </a:lnTo>
                  <a:lnTo>
                    <a:pt x="167" y="374"/>
                  </a:lnTo>
                  <a:lnTo>
                    <a:pt x="166" y="375"/>
                  </a:lnTo>
                  <a:lnTo>
                    <a:pt x="164" y="375"/>
                  </a:lnTo>
                  <a:lnTo>
                    <a:pt x="162" y="376"/>
                  </a:lnTo>
                  <a:lnTo>
                    <a:pt x="159" y="376"/>
                  </a:lnTo>
                  <a:lnTo>
                    <a:pt x="158" y="375"/>
                  </a:lnTo>
                  <a:lnTo>
                    <a:pt x="157" y="375"/>
                  </a:lnTo>
                  <a:lnTo>
                    <a:pt x="157" y="374"/>
                  </a:lnTo>
                  <a:lnTo>
                    <a:pt x="156" y="372"/>
                  </a:lnTo>
                  <a:lnTo>
                    <a:pt x="154" y="371"/>
                  </a:lnTo>
                  <a:lnTo>
                    <a:pt x="151" y="371"/>
                  </a:lnTo>
                  <a:lnTo>
                    <a:pt x="150" y="371"/>
                  </a:lnTo>
                  <a:lnTo>
                    <a:pt x="149" y="372"/>
                  </a:lnTo>
                  <a:lnTo>
                    <a:pt x="148" y="372"/>
                  </a:lnTo>
                  <a:lnTo>
                    <a:pt x="144" y="372"/>
                  </a:lnTo>
                  <a:lnTo>
                    <a:pt x="141" y="373"/>
                  </a:lnTo>
                  <a:lnTo>
                    <a:pt x="140" y="373"/>
                  </a:lnTo>
                  <a:lnTo>
                    <a:pt x="139" y="373"/>
                  </a:lnTo>
                  <a:lnTo>
                    <a:pt x="137" y="374"/>
                  </a:lnTo>
                  <a:lnTo>
                    <a:pt x="136" y="375"/>
                  </a:lnTo>
                  <a:lnTo>
                    <a:pt x="133" y="375"/>
                  </a:lnTo>
                  <a:lnTo>
                    <a:pt x="132" y="374"/>
                  </a:lnTo>
                  <a:lnTo>
                    <a:pt x="131" y="374"/>
                  </a:lnTo>
                  <a:lnTo>
                    <a:pt x="129" y="375"/>
                  </a:lnTo>
                  <a:lnTo>
                    <a:pt x="128" y="374"/>
                  </a:lnTo>
                  <a:lnTo>
                    <a:pt x="127" y="373"/>
                  </a:lnTo>
                  <a:lnTo>
                    <a:pt x="124" y="368"/>
                  </a:lnTo>
                  <a:lnTo>
                    <a:pt x="121" y="364"/>
                  </a:lnTo>
                  <a:lnTo>
                    <a:pt x="119" y="362"/>
                  </a:lnTo>
                  <a:lnTo>
                    <a:pt x="118" y="362"/>
                  </a:lnTo>
                  <a:lnTo>
                    <a:pt x="116" y="360"/>
                  </a:lnTo>
                  <a:lnTo>
                    <a:pt x="113" y="358"/>
                  </a:lnTo>
                  <a:lnTo>
                    <a:pt x="111" y="357"/>
                  </a:lnTo>
                  <a:lnTo>
                    <a:pt x="108" y="356"/>
                  </a:lnTo>
                  <a:lnTo>
                    <a:pt x="107" y="356"/>
                  </a:lnTo>
                  <a:lnTo>
                    <a:pt x="104" y="357"/>
                  </a:lnTo>
                  <a:lnTo>
                    <a:pt x="103" y="358"/>
                  </a:lnTo>
                  <a:lnTo>
                    <a:pt x="102" y="359"/>
                  </a:lnTo>
                  <a:lnTo>
                    <a:pt x="99" y="359"/>
                  </a:lnTo>
                  <a:lnTo>
                    <a:pt x="98" y="359"/>
                  </a:lnTo>
                  <a:lnTo>
                    <a:pt x="97" y="358"/>
                  </a:lnTo>
                  <a:lnTo>
                    <a:pt x="96" y="356"/>
                  </a:lnTo>
                  <a:lnTo>
                    <a:pt x="97" y="355"/>
                  </a:lnTo>
                  <a:lnTo>
                    <a:pt x="98" y="352"/>
                  </a:lnTo>
                  <a:lnTo>
                    <a:pt x="98" y="351"/>
                  </a:lnTo>
                  <a:lnTo>
                    <a:pt x="99" y="349"/>
                  </a:lnTo>
                  <a:lnTo>
                    <a:pt x="98" y="348"/>
                  </a:lnTo>
                  <a:lnTo>
                    <a:pt x="96" y="345"/>
                  </a:lnTo>
                  <a:lnTo>
                    <a:pt x="95" y="342"/>
                  </a:lnTo>
                  <a:lnTo>
                    <a:pt x="96" y="338"/>
                  </a:lnTo>
                  <a:lnTo>
                    <a:pt x="95" y="337"/>
                  </a:lnTo>
                  <a:lnTo>
                    <a:pt x="94" y="335"/>
                  </a:lnTo>
                  <a:lnTo>
                    <a:pt x="93" y="334"/>
                  </a:lnTo>
                  <a:lnTo>
                    <a:pt x="93" y="333"/>
                  </a:lnTo>
                  <a:lnTo>
                    <a:pt x="94" y="332"/>
                  </a:lnTo>
                  <a:lnTo>
                    <a:pt x="93" y="330"/>
                  </a:lnTo>
                  <a:lnTo>
                    <a:pt x="93" y="329"/>
                  </a:lnTo>
                  <a:lnTo>
                    <a:pt x="92" y="324"/>
                  </a:lnTo>
                  <a:lnTo>
                    <a:pt x="92" y="323"/>
                  </a:lnTo>
                  <a:lnTo>
                    <a:pt x="90" y="320"/>
                  </a:lnTo>
                  <a:lnTo>
                    <a:pt x="89" y="318"/>
                  </a:lnTo>
                  <a:lnTo>
                    <a:pt x="88" y="318"/>
                  </a:lnTo>
                  <a:lnTo>
                    <a:pt x="84" y="320"/>
                  </a:lnTo>
                  <a:lnTo>
                    <a:pt x="81" y="321"/>
                  </a:lnTo>
                  <a:lnTo>
                    <a:pt x="79" y="320"/>
                  </a:lnTo>
                  <a:lnTo>
                    <a:pt x="79" y="318"/>
                  </a:lnTo>
                  <a:lnTo>
                    <a:pt x="78" y="317"/>
                  </a:lnTo>
                  <a:lnTo>
                    <a:pt x="78" y="316"/>
                  </a:lnTo>
                  <a:lnTo>
                    <a:pt x="78" y="315"/>
                  </a:lnTo>
                  <a:lnTo>
                    <a:pt x="77" y="314"/>
                  </a:lnTo>
                  <a:lnTo>
                    <a:pt x="76" y="313"/>
                  </a:lnTo>
                  <a:lnTo>
                    <a:pt x="76" y="312"/>
                  </a:lnTo>
                  <a:lnTo>
                    <a:pt x="75" y="310"/>
                  </a:lnTo>
                  <a:lnTo>
                    <a:pt x="73" y="309"/>
                  </a:lnTo>
                  <a:lnTo>
                    <a:pt x="72" y="308"/>
                  </a:lnTo>
                  <a:lnTo>
                    <a:pt x="72" y="306"/>
                  </a:lnTo>
                  <a:lnTo>
                    <a:pt x="73" y="306"/>
                  </a:lnTo>
                  <a:lnTo>
                    <a:pt x="75" y="306"/>
                  </a:lnTo>
                  <a:lnTo>
                    <a:pt x="75" y="304"/>
                  </a:lnTo>
                  <a:lnTo>
                    <a:pt x="75" y="300"/>
                  </a:lnTo>
                  <a:lnTo>
                    <a:pt x="77" y="297"/>
                  </a:lnTo>
                  <a:lnTo>
                    <a:pt x="77" y="296"/>
                  </a:lnTo>
                  <a:lnTo>
                    <a:pt x="76" y="293"/>
                  </a:lnTo>
                  <a:lnTo>
                    <a:pt x="73" y="290"/>
                  </a:lnTo>
                  <a:lnTo>
                    <a:pt x="73" y="289"/>
                  </a:lnTo>
                  <a:lnTo>
                    <a:pt x="71" y="288"/>
                  </a:lnTo>
                  <a:lnTo>
                    <a:pt x="70" y="288"/>
                  </a:lnTo>
                  <a:lnTo>
                    <a:pt x="69" y="287"/>
                  </a:lnTo>
                  <a:lnTo>
                    <a:pt x="68" y="287"/>
                  </a:lnTo>
                  <a:lnTo>
                    <a:pt x="68" y="285"/>
                  </a:lnTo>
                  <a:lnTo>
                    <a:pt x="67" y="285"/>
                  </a:lnTo>
                  <a:lnTo>
                    <a:pt x="64" y="285"/>
                  </a:lnTo>
                  <a:lnTo>
                    <a:pt x="62" y="284"/>
                  </a:lnTo>
                  <a:lnTo>
                    <a:pt x="61" y="284"/>
                  </a:lnTo>
                  <a:lnTo>
                    <a:pt x="60" y="282"/>
                  </a:lnTo>
                  <a:lnTo>
                    <a:pt x="61" y="280"/>
                  </a:lnTo>
                  <a:lnTo>
                    <a:pt x="63" y="276"/>
                  </a:lnTo>
                  <a:lnTo>
                    <a:pt x="64" y="275"/>
                  </a:lnTo>
                  <a:lnTo>
                    <a:pt x="64" y="273"/>
                  </a:lnTo>
                  <a:lnTo>
                    <a:pt x="64" y="271"/>
                  </a:lnTo>
                  <a:lnTo>
                    <a:pt x="64" y="270"/>
                  </a:lnTo>
                  <a:lnTo>
                    <a:pt x="63" y="267"/>
                  </a:lnTo>
                  <a:lnTo>
                    <a:pt x="64" y="265"/>
                  </a:lnTo>
                  <a:lnTo>
                    <a:pt x="64" y="264"/>
                  </a:lnTo>
                  <a:lnTo>
                    <a:pt x="64" y="263"/>
                  </a:lnTo>
                  <a:lnTo>
                    <a:pt x="64" y="262"/>
                  </a:lnTo>
                  <a:lnTo>
                    <a:pt x="62" y="262"/>
                  </a:lnTo>
                  <a:lnTo>
                    <a:pt x="62" y="260"/>
                  </a:lnTo>
                  <a:lnTo>
                    <a:pt x="61" y="260"/>
                  </a:lnTo>
                  <a:lnTo>
                    <a:pt x="59" y="260"/>
                  </a:lnTo>
                  <a:lnTo>
                    <a:pt x="58" y="260"/>
                  </a:lnTo>
                  <a:lnTo>
                    <a:pt x="58" y="258"/>
                  </a:lnTo>
                  <a:lnTo>
                    <a:pt x="56" y="257"/>
                  </a:lnTo>
                  <a:lnTo>
                    <a:pt x="55" y="257"/>
                  </a:lnTo>
                  <a:lnTo>
                    <a:pt x="55" y="256"/>
                  </a:lnTo>
                  <a:lnTo>
                    <a:pt x="54" y="255"/>
                  </a:lnTo>
                  <a:lnTo>
                    <a:pt x="54" y="254"/>
                  </a:lnTo>
                  <a:lnTo>
                    <a:pt x="55" y="251"/>
                  </a:lnTo>
                  <a:lnTo>
                    <a:pt x="56" y="249"/>
                  </a:lnTo>
                  <a:lnTo>
                    <a:pt x="55" y="248"/>
                  </a:lnTo>
                  <a:lnTo>
                    <a:pt x="55" y="246"/>
                  </a:lnTo>
                  <a:lnTo>
                    <a:pt x="55" y="245"/>
                  </a:lnTo>
                  <a:lnTo>
                    <a:pt x="55" y="242"/>
                  </a:lnTo>
                  <a:lnTo>
                    <a:pt x="56" y="242"/>
                  </a:lnTo>
                  <a:lnTo>
                    <a:pt x="58" y="241"/>
                  </a:lnTo>
                  <a:lnTo>
                    <a:pt x="59" y="240"/>
                  </a:lnTo>
                  <a:lnTo>
                    <a:pt x="59" y="237"/>
                  </a:lnTo>
                  <a:lnTo>
                    <a:pt x="56" y="236"/>
                  </a:lnTo>
                  <a:lnTo>
                    <a:pt x="52" y="232"/>
                  </a:lnTo>
                  <a:lnTo>
                    <a:pt x="52" y="231"/>
                  </a:lnTo>
                  <a:lnTo>
                    <a:pt x="52" y="230"/>
                  </a:lnTo>
                  <a:lnTo>
                    <a:pt x="51" y="229"/>
                  </a:lnTo>
                  <a:lnTo>
                    <a:pt x="49" y="230"/>
                  </a:lnTo>
                  <a:lnTo>
                    <a:pt x="47" y="229"/>
                  </a:lnTo>
                  <a:lnTo>
                    <a:pt x="46" y="225"/>
                  </a:lnTo>
                  <a:lnTo>
                    <a:pt x="45" y="225"/>
                  </a:lnTo>
                  <a:lnTo>
                    <a:pt x="43" y="224"/>
                  </a:lnTo>
                  <a:lnTo>
                    <a:pt x="42" y="224"/>
                  </a:lnTo>
                  <a:lnTo>
                    <a:pt x="41" y="223"/>
                  </a:lnTo>
                  <a:lnTo>
                    <a:pt x="42" y="220"/>
                  </a:lnTo>
                  <a:lnTo>
                    <a:pt x="42" y="218"/>
                  </a:lnTo>
                  <a:lnTo>
                    <a:pt x="41" y="216"/>
                  </a:lnTo>
                  <a:lnTo>
                    <a:pt x="42" y="214"/>
                  </a:lnTo>
                  <a:lnTo>
                    <a:pt x="42" y="212"/>
                  </a:lnTo>
                  <a:lnTo>
                    <a:pt x="43" y="209"/>
                  </a:lnTo>
                  <a:lnTo>
                    <a:pt x="42" y="208"/>
                  </a:lnTo>
                  <a:lnTo>
                    <a:pt x="41" y="207"/>
                  </a:lnTo>
                  <a:lnTo>
                    <a:pt x="39" y="205"/>
                  </a:lnTo>
                  <a:lnTo>
                    <a:pt x="39" y="203"/>
                  </a:lnTo>
                  <a:lnTo>
                    <a:pt x="39" y="201"/>
                  </a:lnTo>
                  <a:lnTo>
                    <a:pt x="43" y="199"/>
                  </a:lnTo>
                  <a:lnTo>
                    <a:pt x="43" y="198"/>
                  </a:lnTo>
                  <a:lnTo>
                    <a:pt x="43" y="197"/>
                  </a:lnTo>
                  <a:lnTo>
                    <a:pt x="41" y="193"/>
                  </a:lnTo>
                  <a:lnTo>
                    <a:pt x="38" y="192"/>
                  </a:lnTo>
                  <a:lnTo>
                    <a:pt x="36" y="191"/>
                  </a:lnTo>
                  <a:lnTo>
                    <a:pt x="35" y="191"/>
                  </a:lnTo>
                  <a:lnTo>
                    <a:pt x="34" y="192"/>
                  </a:lnTo>
                  <a:lnTo>
                    <a:pt x="33" y="192"/>
                  </a:lnTo>
                  <a:lnTo>
                    <a:pt x="32" y="192"/>
                  </a:lnTo>
                  <a:lnTo>
                    <a:pt x="30" y="191"/>
                  </a:lnTo>
                  <a:lnTo>
                    <a:pt x="32" y="189"/>
                  </a:lnTo>
                  <a:lnTo>
                    <a:pt x="30" y="189"/>
                  </a:lnTo>
                  <a:lnTo>
                    <a:pt x="30" y="188"/>
                  </a:lnTo>
                  <a:lnTo>
                    <a:pt x="29" y="189"/>
                  </a:lnTo>
                  <a:lnTo>
                    <a:pt x="29" y="188"/>
                  </a:lnTo>
                  <a:lnTo>
                    <a:pt x="28" y="188"/>
                  </a:lnTo>
                  <a:lnTo>
                    <a:pt x="27" y="187"/>
                  </a:lnTo>
                  <a:lnTo>
                    <a:pt x="27" y="186"/>
                  </a:lnTo>
                  <a:lnTo>
                    <a:pt x="27" y="184"/>
                  </a:lnTo>
                  <a:lnTo>
                    <a:pt x="26" y="183"/>
                  </a:lnTo>
                  <a:lnTo>
                    <a:pt x="24" y="182"/>
                  </a:lnTo>
                  <a:lnTo>
                    <a:pt x="22" y="182"/>
                  </a:lnTo>
                  <a:lnTo>
                    <a:pt x="18" y="182"/>
                  </a:lnTo>
                  <a:lnTo>
                    <a:pt x="15" y="182"/>
                  </a:lnTo>
                  <a:lnTo>
                    <a:pt x="13" y="180"/>
                  </a:lnTo>
                  <a:lnTo>
                    <a:pt x="15" y="179"/>
                  </a:lnTo>
                  <a:lnTo>
                    <a:pt x="15" y="178"/>
                  </a:lnTo>
                  <a:lnTo>
                    <a:pt x="16" y="178"/>
                  </a:lnTo>
                  <a:lnTo>
                    <a:pt x="16" y="175"/>
                  </a:lnTo>
                  <a:lnTo>
                    <a:pt x="15" y="174"/>
                  </a:lnTo>
                  <a:lnTo>
                    <a:pt x="16" y="173"/>
                  </a:lnTo>
                  <a:lnTo>
                    <a:pt x="16" y="172"/>
                  </a:lnTo>
                  <a:lnTo>
                    <a:pt x="17" y="171"/>
                  </a:lnTo>
                  <a:lnTo>
                    <a:pt x="17" y="170"/>
                  </a:lnTo>
                  <a:lnTo>
                    <a:pt x="19" y="167"/>
                  </a:lnTo>
                  <a:lnTo>
                    <a:pt x="19" y="166"/>
                  </a:lnTo>
                  <a:lnTo>
                    <a:pt x="20" y="164"/>
                  </a:lnTo>
                  <a:lnTo>
                    <a:pt x="20" y="163"/>
                  </a:lnTo>
                  <a:lnTo>
                    <a:pt x="21" y="162"/>
                  </a:lnTo>
                  <a:lnTo>
                    <a:pt x="24" y="162"/>
                  </a:lnTo>
                  <a:lnTo>
                    <a:pt x="24" y="161"/>
                  </a:lnTo>
                  <a:lnTo>
                    <a:pt x="22" y="159"/>
                  </a:lnTo>
                  <a:lnTo>
                    <a:pt x="24" y="158"/>
                  </a:lnTo>
                  <a:lnTo>
                    <a:pt x="24" y="157"/>
                  </a:lnTo>
                  <a:lnTo>
                    <a:pt x="25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7" y="153"/>
                  </a:lnTo>
                  <a:lnTo>
                    <a:pt x="27" y="151"/>
                  </a:lnTo>
                  <a:lnTo>
                    <a:pt x="26" y="147"/>
                  </a:lnTo>
                  <a:lnTo>
                    <a:pt x="28" y="145"/>
                  </a:lnTo>
                  <a:lnTo>
                    <a:pt x="32" y="142"/>
                  </a:lnTo>
                  <a:lnTo>
                    <a:pt x="33" y="140"/>
                  </a:lnTo>
                  <a:lnTo>
                    <a:pt x="33" y="138"/>
                  </a:lnTo>
                  <a:lnTo>
                    <a:pt x="33" y="137"/>
                  </a:lnTo>
                  <a:lnTo>
                    <a:pt x="32" y="136"/>
                  </a:lnTo>
                  <a:lnTo>
                    <a:pt x="30" y="134"/>
                  </a:lnTo>
                  <a:lnTo>
                    <a:pt x="29" y="134"/>
                  </a:lnTo>
                  <a:lnTo>
                    <a:pt x="28" y="134"/>
                  </a:lnTo>
                  <a:lnTo>
                    <a:pt x="26" y="136"/>
                  </a:lnTo>
                  <a:lnTo>
                    <a:pt x="22" y="136"/>
                  </a:lnTo>
                  <a:lnTo>
                    <a:pt x="21" y="134"/>
                  </a:lnTo>
                  <a:lnTo>
                    <a:pt x="20" y="134"/>
                  </a:lnTo>
                  <a:lnTo>
                    <a:pt x="20" y="133"/>
                  </a:lnTo>
                  <a:lnTo>
                    <a:pt x="20" y="132"/>
                  </a:lnTo>
                  <a:lnTo>
                    <a:pt x="20" y="131"/>
                  </a:lnTo>
                  <a:lnTo>
                    <a:pt x="20" y="129"/>
                  </a:lnTo>
                  <a:lnTo>
                    <a:pt x="20" y="128"/>
                  </a:lnTo>
                  <a:lnTo>
                    <a:pt x="21" y="123"/>
                  </a:lnTo>
                  <a:lnTo>
                    <a:pt x="21" y="122"/>
                  </a:lnTo>
                  <a:lnTo>
                    <a:pt x="20" y="117"/>
                  </a:lnTo>
                  <a:lnTo>
                    <a:pt x="21" y="113"/>
                  </a:lnTo>
                  <a:lnTo>
                    <a:pt x="21" y="111"/>
                  </a:lnTo>
                  <a:lnTo>
                    <a:pt x="20" y="109"/>
                  </a:lnTo>
                  <a:lnTo>
                    <a:pt x="19" y="108"/>
                  </a:lnTo>
                  <a:lnTo>
                    <a:pt x="18" y="108"/>
                  </a:lnTo>
                  <a:lnTo>
                    <a:pt x="17" y="107"/>
                  </a:lnTo>
                  <a:lnTo>
                    <a:pt x="18" y="106"/>
                  </a:lnTo>
                  <a:lnTo>
                    <a:pt x="18" y="104"/>
                  </a:lnTo>
                  <a:lnTo>
                    <a:pt x="17" y="103"/>
                  </a:lnTo>
                  <a:lnTo>
                    <a:pt x="17" y="101"/>
                  </a:lnTo>
                  <a:lnTo>
                    <a:pt x="18" y="99"/>
                  </a:lnTo>
                  <a:lnTo>
                    <a:pt x="19" y="92"/>
                  </a:lnTo>
                  <a:lnTo>
                    <a:pt x="19" y="90"/>
                  </a:lnTo>
                  <a:lnTo>
                    <a:pt x="16" y="88"/>
                  </a:lnTo>
                  <a:lnTo>
                    <a:pt x="15" y="87"/>
                  </a:lnTo>
                  <a:lnTo>
                    <a:pt x="13" y="86"/>
                  </a:lnTo>
                  <a:lnTo>
                    <a:pt x="12" y="83"/>
                  </a:lnTo>
                  <a:lnTo>
                    <a:pt x="12" y="82"/>
                  </a:lnTo>
                  <a:lnTo>
                    <a:pt x="12" y="81"/>
                  </a:lnTo>
                  <a:lnTo>
                    <a:pt x="11" y="80"/>
                  </a:lnTo>
                  <a:lnTo>
                    <a:pt x="10" y="79"/>
                  </a:lnTo>
                  <a:lnTo>
                    <a:pt x="10" y="76"/>
                  </a:lnTo>
                  <a:lnTo>
                    <a:pt x="9" y="75"/>
                  </a:lnTo>
                  <a:lnTo>
                    <a:pt x="10" y="74"/>
                  </a:lnTo>
                  <a:lnTo>
                    <a:pt x="11" y="73"/>
                  </a:lnTo>
                  <a:lnTo>
                    <a:pt x="12" y="72"/>
                  </a:lnTo>
                  <a:lnTo>
                    <a:pt x="11" y="67"/>
                  </a:lnTo>
                  <a:lnTo>
                    <a:pt x="12" y="66"/>
                  </a:lnTo>
                  <a:lnTo>
                    <a:pt x="13" y="63"/>
                  </a:lnTo>
                  <a:lnTo>
                    <a:pt x="12" y="61"/>
                  </a:lnTo>
                  <a:lnTo>
                    <a:pt x="10" y="59"/>
                  </a:lnTo>
                  <a:lnTo>
                    <a:pt x="7" y="57"/>
                  </a:lnTo>
                  <a:lnTo>
                    <a:pt x="4" y="56"/>
                  </a:lnTo>
                  <a:lnTo>
                    <a:pt x="4" y="55"/>
                  </a:lnTo>
                  <a:lnTo>
                    <a:pt x="4" y="53"/>
                  </a:lnTo>
                  <a:lnTo>
                    <a:pt x="4" y="50"/>
                  </a:lnTo>
                  <a:lnTo>
                    <a:pt x="3" y="49"/>
                  </a:lnTo>
                  <a:lnTo>
                    <a:pt x="3" y="48"/>
                  </a:lnTo>
                  <a:lnTo>
                    <a:pt x="4" y="48"/>
                  </a:lnTo>
                  <a:lnTo>
                    <a:pt x="4" y="47"/>
                  </a:lnTo>
                  <a:lnTo>
                    <a:pt x="3" y="46"/>
                  </a:lnTo>
                  <a:lnTo>
                    <a:pt x="2" y="44"/>
                  </a:lnTo>
                  <a:lnTo>
                    <a:pt x="2" y="42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1" y="38"/>
                  </a:lnTo>
                  <a:lnTo>
                    <a:pt x="2" y="37"/>
                  </a:lnTo>
                  <a:lnTo>
                    <a:pt x="3" y="37"/>
                  </a:lnTo>
                  <a:lnTo>
                    <a:pt x="4" y="37"/>
                  </a:lnTo>
                  <a:lnTo>
                    <a:pt x="7" y="37"/>
                  </a:lnTo>
                  <a:lnTo>
                    <a:pt x="8" y="37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9" y="38"/>
                  </a:lnTo>
                  <a:lnTo>
                    <a:pt x="20" y="38"/>
                  </a:lnTo>
                  <a:lnTo>
                    <a:pt x="22" y="38"/>
                  </a:lnTo>
                  <a:lnTo>
                    <a:pt x="26" y="36"/>
                  </a:lnTo>
                  <a:lnTo>
                    <a:pt x="28" y="34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28" y="30"/>
                  </a:lnTo>
                  <a:lnTo>
                    <a:pt x="29" y="28"/>
                  </a:lnTo>
                  <a:lnTo>
                    <a:pt x="29" y="27"/>
                  </a:lnTo>
                  <a:lnTo>
                    <a:pt x="29" y="25"/>
                  </a:lnTo>
                  <a:lnTo>
                    <a:pt x="29" y="24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30" y="20"/>
                  </a:lnTo>
                  <a:lnTo>
                    <a:pt x="33" y="14"/>
                  </a:lnTo>
                  <a:lnTo>
                    <a:pt x="33" y="13"/>
                  </a:lnTo>
                  <a:lnTo>
                    <a:pt x="33" y="12"/>
                  </a:lnTo>
                  <a:lnTo>
                    <a:pt x="33" y="8"/>
                  </a:lnTo>
                  <a:lnTo>
                    <a:pt x="33" y="7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3" y="8"/>
                  </a:lnTo>
                  <a:lnTo>
                    <a:pt x="59" y="13"/>
                  </a:lnTo>
                  <a:lnTo>
                    <a:pt x="60" y="14"/>
                  </a:lnTo>
                  <a:lnTo>
                    <a:pt x="62" y="14"/>
                  </a:lnTo>
                  <a:lnTo>
                    <a:pt x="63" y="15"/>
                  </a:lnTo>
                  <a:lnTo>
                    <a:pt x="64" y="16"/>
                  </a:lnTo>
                  <a:lnTo>
                    <a:pt x="65" y="19"/>
                  </a:lnTo>
                  <a:lnTo>
                    <a:pt x="68" y="28"/>
                  </a:lnTo>
                  <a:lnTo>
                    <a:pt x="69" y="30"/>
                  </a:lnTo>
                  <a:lnTo>
                    <a:pt x="70" y="31"/>
                  </a:lnTo>
                  <a:lnTo>
                    <a:pt x="70" y="32"/>
                  </a:lnTo>
                  <a:lnTo>
                    <a:pt x="70" y="33"/>
                  </a:lnTo>
                  <a:lnTo>
                    <a:pt x="72" y="3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97" name="Freeform 283">
              <a:extLst>
                <a:ext uri="{FF2B5EF4-FFF2-40B4-BE49-F238E27FC236}">
                  <a16:creationId xmlns:a16="http://schemas.microsoft.com/office/drawing/2014/main" id="{EE396711-7791-0043-4D34-A0911E45B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943" y="3069357"/>
              <a:ext cx="4763" cy="6350"/>
            </a:xfrm>
            <a:custGeom>
              <a:avLst/>
              <a:gdLst>
                <a:gd name="T0" fmla="*/ 3 w 3"/>
                <a:gd name="T1" fmla="*/ 3 h 4"/>
                <a:gd name="T2" fmla="*/ 2 w 3"/>
                <a:gd name="T3" fmla="*/ 3 h 4"/>
                <a:gd name="T4" fmla="*/ 1 w 3"/>
                <a:gd name="T5" fmla="*/ 4 h 4"/>
                <a:gd name="T6" fmla="*/ 1 w 3"/>
                <a:gd name="T7" fmla="*/ 3 h 4"/>
                <a:gd name="T8" fmla="*/ 0 w 3"/>
                <a:gd name="T9" fmla="*/ 3 h 4"/>
                <a:gd name="T10" fmla="*/ 0 w 3"/>
                <a:gd name="T11" fmla="*/ 2 h 4"/>
                <a:gd name="T12" fmla="*/ 1 w 3"/>
                <a:gd name="T13" fmla="*/ 0 h 4"/>
                <a:gd name="T14" fmla="*/ 2 w 3"/>
                <a:gd name="T15" fmla="*/ 0 h 4"/>
                <a:gd name="T16" fmla="*/ 3 w 3"/>
                <a:gd name="T17" fmla="*/ 2 h 4"/>
                <a:gd name="T18" fmla="*/ 3 w 3"/>
                <a:gd name="T1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4">
                  <a:moveTo>
                    <a:pt x="3" y="3"/>
                  </a:moveTo>
                  <a:lnTo>
                    <a:pt x="2" y="3"/>
                  </a:lnTo>
                  <a:lnTo>
                    <a:pt x="1" y="4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3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98" name="Freeform 284">
              <a:extLst>
                <a:ext uri="{FF2B5EF4-FFF2-40B4-BE49-F238E27FC236}">
                  <a16:creationId xmlns:a16="http://schemas.microsoft.com/office/drawing/2014/main" id="{9116C93F-9DAB-B708-999F-08EEEACB69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1205" y="3064595"/>
              <a:ext cx="4763" cy="4763"/>
            </a:xfrm>
            <a:custGeom>
              <a:avLst/>
              <a:gdLst>
                <a:gd name="T0" fmla="*/ 3 w 3"/>
                <a:gd name="T1" fmla="*/ 2 h 3"/>
                <a:gd name="T2" fmla="*/ 2 w 3"/>
                <a:gd name="T3" fmla="*/ 3 h 3"/>
                <a:gd name="T4" fmla="*/ 1 w 3"/>
                <a:gd name="T5" fmla="*/ 3 h 3"/>
                <a:gd name="T6" fmla="*/ 0 w 3"/>
                <a:gd name="T7" fmla="*/ 2 h 3"/>
                <a:gd name="T8" fmla="*/ 0 w 3"/>
                <a:gd name="T9" fmla="*/ 1 h 3"/>
                <a:gd name="T10" fmla="*/ 1 w 3"/>
                <a:gd name="T11" fmla="*/ 1 h 3"/>
                <a:gd name="T12" fmla="*/ 2 w 3"/>
                <a:gd name="T13" fmla="*/ 0 h 3"/>
                <a:gd name="T14" fmla="*/ 3 w 3"/>
                <a:gd name="T15" fmla="*/ 1 h 3"/>
                <a:gd name="T16" fmla="*/ 3 w 3"/>
                <a:gd name="T1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lnTo>
                    <a:pt x="2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1"/>
                  </a:lnTo>
                  <a:lnTo>
                    <a:pt x="3" y="2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899" name="Freeform 285">
              <a:extLst>
                <a:ext uri="{FF2B5EF4-FFF2-40B4-BE49-F238E27FC236}">
                  <a16:creationId xmlns:a16="http://schemas.microsoft.com/office/drawing/2014/main" id="{C96F9F92-07ED-A730-DDE3-A2B63AE76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8030" y="3012207"/>
              <a:ext cx="6350" cy="11113"/>
            </a:xfrm>
            <a:custGeom>
              <a:avLst/>
              <a:gdLst>
                <a:gd name="T0" fmla="*/ 3 w 4"/>
                <a:gd name="T1" fmla="*/ 7 h 7"/>
                <a:gd name="T2" fmla="*/ 2 w 4"/>
                <a:gd name="T3" fmla="*/ 6 h 7"/>
                <a:gd name="T4" fmla="*/ 0 w 4"/>
                <a:gd name="T5" fmla="*/ 6 h 7"/>
                <a:gd name="T6" fmla="*/ 0 w 4"/>
                <a:gd name="T7" fmla="*/ 5 h 7"/>
                <a:gd name="T8" fmla="*/ 0 w 4"/>
                <a:gd name="T9" fmla="*/ 4 h 7"/>
                <a:gd name="T10" fmla="*/ 0 w 4"/>
                <a:gd name="T11" fmla="*/ 2 h 7"/>
                <a:gd name="T12" fmla="*/ 0 w 4"/>
                <a:gd name="T13" fmla="*/ 1 h 7"/>
                <a:gd name="T14" fmla="*/ 2 w 4"/>
                <a:gd name="T15" fmla="*/ 0 h 7"/>
                <a:gd name="T16" fmla="*/ 2 w 4"/>
                <a:gd name="T17" fmla="*/ 1 h 7"/>
                <a:gd name="T18" fmla="*/ 3 w 4"/>
                <a:gd name="T19" fmla="*/ 1 h 7"/>
                <a:gd name="T20" fmla="*/ 4 w 4"/>
                <a:gd name="T21" fmla="*/ 2 h 7"/>
                <a:gd name="T22" fmla="*/ 4 w 4"/>
                <a:gd name="T23" fmla="*/ 4 h 7"/>
                <a:gd name="T24" fmla="*/ 3 w 4"/>
                <a:gd name="T2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7">
                  <a:moveTo>
                    <a:pt x="3" y="7"/>
                  </a:moveTo>
                  <a:lnTo>
                    <a:pt x="2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3" y="1"/>
                  </a:lnTo>
                  <a:lnTo>
                    <a:pt x="4" y="2"/>
                  </a:lnTo>
                  <a:lnTo>
                    <a:pt x="4" y="4"/>
                  </a:lnTo>
                  <a:lnTo>
                    <a:pt x="3" y="7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00" name="Freeform 286">
              <a:extLst>
                <a:ext uri="{FF2B5EF4-FFF2-40B4-BE49-F238E27FC236}">
                  <a16:creationId xmlns:a16="http://schemas.microsoft.com/office/drawing/2014/main" id="{4963B7D0-73FC-D357-401D-4122FEAE4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8180" y="2982045"/>
              <a:ext cx="19050" cy="9525"/>
            </a:xfrm>
            <a:custGeom>
              <a:avLst/>
              <a:gdLst>
                <a:gd name="T0" fmla="*/ 12 w 12"/>
                <a:gd name="T1" fmla="*/ 6 h 6"/>
                <a:gd name="T2" fmla="*/ 10 w 12"/>
                <a:gd name="T3" fmla="*/ 6 h 6"/>
                <a:gd name="T4" fmla="*/ 5 w 12"/>
                <a:gd name="T5" fmla="*/ 6 h 6"/>
                <a:gd name="T6" fmla="*/ 1 w 12"/>
                <a:gd name="T7" fmla="*/ 4 h 6"/>
                <a:gd name="T8" fmla="*/ 0 w 12"/>
                <a:gd name="T9" fmla="*/ 2 h 6"/>
                <a:gd name="T10" fmla="*/ 1 w 12"/>
                <a:gd name="T11" fmla="*/ 1 h 6"/>
                <a:gd name="T12" fmla="*/ 3 w 12"/>
                <a:gd name="T13" fmla="*/ 0 h 6"/>
                <a:gd name="T14" fmla="*/ 4 w 12"/>
                <a:gd name="T15" fmla="*/ 0 h 6"/>
                <a:gd name="T16" fmla="*/ 5 w 12"/>
                <a:gd name="T17" fmla="*/ 0 h 6"/>
                <a:gd name="T18" fmla="*/ 6 w 12"/>
                <a:gd name="T19" fmla="*/ 0 h 6"/>
                <a:gd name="T20" fmla="*/ 9 w 12"/>
                <a:gd name="T21" fmla="*/ 0 h 6"/>
                <a:gd name="T22" fmla="*/ 10 w 12"/>
                <a:gd name="T23" fmla="*/ 1 h 6"/>
                <a:gd name="T24" fmla="*/ 10 w 12"/>
                <a:gd name="T25" fmla="*/ 2 h 6"/>
                <a:gd name="T26" fmla="*/ 10 w 12"/>
                <a:gd name="T27" fmla="*/ 3 h 6"/>
                <a:gd name="T28" fmla="*/ 12 w 12"/>
                <a:gd name="T29" fmla="*/ 3 h 6"/>
                <a:gd name="T30" fmla="*/ 12 w 12"/>
                <a:gd name="T31" fmla="*/ 4 h 6"/>
                <a:gd name="T32" fmla="*/ 12 w 12"/>
                <a:gd name="T3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10" y="6"/>
                  </a:lnTo>
                  <a:lnTo>
                    <a:pt x="5" y="6"/>
                  </a:lnTo>
                  <a:lnTo>
                    <a:pt x="1" y="4"/>
                  </a:lnTo>
                  <a:lnTo>
                    <a:pt x="0" y="2"/>
                  </a:lnTo>
                  <a:lnTo>
                    <a:pt x="1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10" y="2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2" y="4"/>
                  </a:lnTo>
                  <a:lnTo>
                    <a:pt x="12" y="6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01" name="Freeform 287">
              <a:extLst>
                <a:ext uri="{FF2B5EF4-FFF2-40B4-BE49-F238E27FC236}">
                  <a16:creationId xmlns:a16="http://schemas.microsoft.com/office/drawing/2014/main" id="{341BCFE9-ACC4-82BA-7CCD-B7D1C2855E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8368" y="2966170"/>
              <a:ext cx="7938" cy="7938"/>
            </a:xfrm>
            <a:custGeom>
              <a:avLst/>
              <a:gdLst>
                <a:gd name="T0" fmla="*/ 3 w 5"/>
                <a:gd name="T1" fmla="*/ 4 h 5"/>
                <a:gd name="T2" fmla="*/ 1 w 5"/>
                <a:gd name="T3" fmla="*/ 5 h 5"/>
                <a:gd name="T4" fmla="*/ 0 w 5"/>
                <a:gd name="T5" fmla="*/ 4 h 5"/>
                <a:gd name="T6" fmla="*/ 0 w 5"/>
                <a:gd name="T7" fmla="*/ 3 h 5"/>
                <a:gd name="T8" fmla="*/ 1 w 5"/>
                <a:gd name="T9" fmla="*/ 1 h 5"/>
                <a:gd name="T10" fmla="*/ 2 w 5"/>
                <a:gd name="T11" fmla="*/ 0 h 5"/>
                <a:gd name="T12" fmla="*/ 3 w 5"/>
                <a:gd name="T13" fmla="*/ 0 h 5"/>
                <a:gd name="T14" fmla="*/ 5 w 5"/>
                <a:gd name="T15" fmla="*/ 1 h 5"/>
                <a:gd name="T16" fmla="*/ 5 w 5"/>
                <a:gd name="T17" fmla="*/ 3 h 5"/>
                <a:gd name="T18" fmla="*/ 3 w 5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" h="5">
                  <a:moveTo>
                    <a:pt x="3" y="4"/>
                  </a:moveTo>
                  <a:lnTo>
                    <a:pt x="1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3" y="4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02" name="Freeform 288">
              <a:extLst>
                <a:ext uri="{FF2B5EF4-FFF2-40B4-BE49-F238E27FC236}">
                  <a16:creationId xmlns:a16="http://schemas.microsoft.com/office/drawing/2014/main" id="{F1E2ECDD-90CD-9920-9325-A6C2DD8C5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255" y="2962995"/>
              <a:ext cx="6350" cy="6350"/>
            </a:xfrm>
            <a:custGeom>
              <a:avLst/>
              <a:gdLst>
                <a:gd name="T0" fmla="*/ 4 w 4"/>
                <a:gd name="T1" fmla="*/ 3 h 4"/>
                <a:gd name="T2" fmla="*/ 3 w 4"/>
                <a:gd name="T3" fmla="*/ 4 h 4"/>
                <a:gd name="T4" fmla="*/ 2 w 4"/>
                <a:gd name="T5" fmla="*/ 4 h 4"/>
                <a:gd name="T6" fmla="*/ 1 w 4"/>
                <a:gd name="T7" fmla="*/ 3 h 4"/>
                <a:gd name="T8" fmla="*/ 0 w 4"/>
                <a:gd name="T9" fmla="*/ 2 h 4"/>
                <a:gd name="T10" fmla="*/ 1 w 4"/>
                <a:gd name="T11" fmla="*/ 0 h 4"/>
                <a:gd name="T12" fmla="*/ 2 w 4"/>
                <a:gd name="T13" fmla="*/ 0 h 4"/>
                <a:gd name="T14" fmla="*/ 3 w 4"/>
                <a:gd name="T15" fmla="*/ 0 h 4"/>
                <a:gd name="T16" fmla="*/ 4 w 4"/>
                <a:gd name="T17" fmla="*/ 2 h 4"/>
                <a:gd name="T18" fmla="*/ 4 w 4"/>
                <a:gd name="T1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lnTo>
                    <a:pt x="3" y="4"/>
                  </a:lnTo>
                  <a:lnTo>
                    <a:pt x="2" y="4"/>
                  </a:lnTo>
                  <a:lnTo>
                    <a:pt x="1" y="3"/>
                  </a:lnTo>
                  <a:lnTo>
                    <a:pt x="0" y="2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2"/>
                  </a:lnTo>
                  <a:lnTo>
                    <a:pt x="4" y="3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03" name="Freeform 289">
              <a:extLst>
                <a:ext uri="{FF2B5EF4-FFF2-40B4-BE49-F238E27FC236}">
                  <a16:creationId xmlns:a16="http://schemas.microsoft.com/office/drawing/2014/main" id="{DBD7E019-8BD1-961D-C84E-537C91A22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0868" y="2942357"/>
              <a:ext cx="26988" cy="9525"/>
            </a:xfrm>
            <a:custGeom>
              <a:avLst/>
              <a:gdLst>
                <a:gd name="T0" fmla="*/ 17 w 17"/>
                <a:gd name="T1" fmla="*/ 4 h 6"/>
                <a:gd name="T2" fmla="*/ 16 w 17"/>
                <a:gd name="T3" fmla="*/ 4 h 6"/>
                <a:gd name="T4" fmla="*/ 12 w 17"/>
                <a:gd name="T5" fmla="*/ 4 h 6"/>
                <a:gd name="T6" fmla="*/ 10 w 17"/>
                <a:gd name="T7" fmla="*/ 6 h 6"/>
                <a:gd name="T8" fmla="*/ 9 w 17"/>
                <a:gd name="T9" fmla="*/ 6 h 6"/>
                <a:gd name="T10" fmla="*/ 4 w 17"/>
                <a:gd name="T11" fmla="*/ 4 h 6"/>
                <a:gd name="T12" fmla="*/ 3 w 17"/>
                <a:gd name="T13" fmla="*/ 4 h 6"/>
                <a:gd name="T14" fmla="*/ 2 w 17"/>
                <a:gd name="T15" fmla="*/ 3 h 6"/>
                <a:gd name="T16" fmla="*/ 0 w 17"/>
                <a:gd name="T17" fmla="*/ 1 h 6"/>
                <a:gd name="T18" fmla="*/ 0 w 17"/>
                <a:gd name="T19" fmla="*/ 0 h 6"/>
                <a:gd name="T20" fmla="*/ 1 w 17"/>
                <a:gd name="T21" fmla="*/ 0 h 6"/>
                <a:gd name="T22" fmla="*/ 8 w 17"/>
                <a:gd name="T23" fmla="*/ 2 h 6"/>
                <a:gd name="T24" fmla="*/ 13 w 17"/>
                <a:gd name="T25" fmla="*/ 2 h 6"/>
                <a:gd name="T26" fmla="*/ 15 w 17"/>
                <a:gd name="T27" fmla="*/ 3 h 6"/>
                <a:gd name="T28" fmla="*/ 16 w 17"/>
                <a:gd name="T29" fmla="*/ 4 h 6"/>
                <a:gd name="T30" fmla="*/ 17 w 17"/>
                <a:gd name="T31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" h="6">
                  <a:moveTo>
                    <a:pt x="17" y="4"/>
                  </a:moveTo>
                  <a:lnTo>
                    <a:pt x="16" y="4"/>
                  </a:lnTo>
                  <a:lnTo>
                    <a:pt x="12" y="4"/>
                  </a:lnTo>
                  <a:lnTo>
                    <a:pt x="10" y="6"/>
                  </a:lnTo>
                  <a:lnTo>
                    <a:pt x="9" y="6"/>
                  </a:lnTo>
                  <a:lnTo>
                    <a:pt x="4" y="4"/>
                  </a:lnTo>
                  <a:lnTo>
                    <a:pt x="3" y="4"/>
                  </a:lnTo>
                  <a:lnTo>
                    <a:pt x="2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8" y="2"/>
                  </a:lnTo>
                  <a:lnTo>
                    <a:pt x="13" y="2"/>
                  </a:lnTo>
                  <a:lnTo>
                    <a:pt x="15" y="3"/>
                  </a:lnTo>
                  <a:lnTo>
                    <a:pt x="16" y="4"/>
                  </a:lnTo>
                  <a:lnTo>
                    <a:pt x="17" y="4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04" name="Freeform 290">
              <a:extLst>
                <a:ext uri="{FF2B5EF4-FFF2-40B4-BE49-F238E27FC236}">
                  <a16:creationId xmlns:a16="http://schemas.microsoft.com/office/drawing/2014/main" id="{16D41D58-B75E-EC38-B3B0-722C901A2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930" y="2936007"/>
              <a:ext cx="11113" cy="9525"/>
            </a:xfrm>
            <a:custGeom>
              <a:avLst/>
              <a:gdLst>
                <a:gd name="T0" fmla="*/ 5 w 7"/>
                <a:gd name="T1" fmla="*/ 5 h 6"/>
                <a:gd name="T2" fmla="*/ 1 w 7"/>
                <a:gd name="T3" fmla="*/ 6 h 6"/>
                <a:gd name="T4" fmla="*/ 0 w 7"/>
                <a:gd name="T5" fmla="*/ 6 h 6"/>
                <a:gd name="T6" fmla="*/ 0 w 7"/>
                <a:gd name="T7" fmla="*/ 4 h 6"/>
                <a:gd name="T8" fmla="*/ 1 w 7"/>
                <a:gd name="T9" fmla="*/ 2 h 6"/>
                <a:gd name="T10" fmla="*/ 4 w 7"/>
                <a:gd name="T11" fmla="*/ 2 h 6"/>
                <a:gd name="T12" fmla="*/ 7 w 7"/>
                <a:gd name="T13" fmla="*/ 0 h 6"/>
                <a:gd name="T14" fmla="*/ 7 w 7"/>
                <a:gd name="T15" fmla="*/ 4 h 6"/>
                <a:gd name="T16" fmla="*/ 5 w 7"/>
                <a:gd name="T17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6">
                  <a:moveTo>
                    <a:pt x="5" y="5"/>
                  </a:moveTo>
                  <a:lnTo>
                    <a:pt x="1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2"/>
                  </a:lnTo>
                  <a:lnTo>
                    <a:pt x="4" y="2"/>
                  </a:lnTo>
                  <a:lnTo>
                    <a:pt x="7" y="0"/>
                  </a:lnTo>
                  <a:lnTo>
                    <a:pt x="7" y="4"/>
                  </a:lnTo>
                  <a:lnTo>
                    <a:pt x="5" y="5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05" name="Freeform 291">
              <a:extLst>
                <a:ext uri="{FF2B5EF4-FFF2-40B4-BE49-F238E27FC236}">
                  <a16:creationId xmlns:a16="http://schemas.microsoft.com/office/drawing/2014/main" id="{42CB4F3E-1224-BA52-67AF-B1C9B9458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0105" y="2921720"/>
              <a:ext cx="120650" cy="61913"/>
            </a:xfrm>
            <a:custGeom>
              <a:avLst/>
              <a:gdLst>
                <a:gd name="T0" fmla="*/ 66 w 76"/>
                <a:gd name="T1" fmla="*/ 13 h 39"/>
                <a:gd name="T2" fmla="*/ 61 w 76"/>
                <a:gd name="T3" fmla="*/ 17 h 39"/>
                <a:gd name="T4" fmla="*/ 60 w 76"/>
                <a:gd name="T5" fmla="*/ 19 h 39"/>
                <a:gd name="T6" fmla="*/ 57 w 76"/>
                <a:gd name="T7" fmla="*/ 21 h 39"/>
                <a:gd name="T8" fmla="*/ 52 w 76"/>
                <a:gd name="T9" fmla="*/ 25 h 39"/>
                <a:gd name="T10" fmla="*/ 49 w 76"/>
                <a:gd name="T11" fmla="*/ 25 h 39"/>
                <a:gd name="T12" fmla="*/ 45 w 76"/>
                <a:gd name="T13" fmla="*/ 22 h 39"/>
                <a:gd name="T14" fmla="*/ 39 w 76"/>
                <a:gd name="T15" fmla="*/ 26 h 39"/>
                <a:gd name="T16" fmla="*/ 36 w 76"/>
                <a:gd name="T17" fmla="*/ 26 h 39"/>
                <a:gd name="T18" fmla="*/ 31 w 76"/>
                <a:gd name="T19" fmla="*/ 26 h 39"/>
                <a:gd name="T20" fmla="*/ 25 w 76"/>
                <a:gd name="T21" fmla="*/ 31 h 39"/>
                <a:gd name="T22" fmla="*/ 18 w 76"/>
                <a:gd name="T23" fmla="*/ 34 h 39"/>
                <a:gd name="T24" fmla="*/ 13 w 76"/>
                <a:gd name="T25" fmla="*/ 36 h 39"/>
                <a:gd name="T26" fmla="*/ 8 w 76"/>
                <a:gd name="T27" fmla="*/ 37 h 39"/>
                <a:gd name="T28" fmla="*/ 7 w 76"/>
                <a:gd name="T29" fmla="*/ 38 h 39"/>
                <a:gd name="T30" fmla="*/ 5 w 76"/>
                <a:gd name="T31" fmla="*/ 38 h 39"/>
                <a:gd name="T32" fmla="*/ 2 w 76"/>
                <a:gd name="T33" fmla="*/ 39 h 39"/>
                <a:gd name="T34" fmla="*/ 1 w 76"/>
                <a:gd name="T35" fmla="*/ 38 h 39"/>
                <a:gd name="T36" fmla="*/ 1 w 76"/>
                <a:gd name="T37" fmla="*/ 34 h 39"/>
                <a:gd name="T38" fmla="*/ 0 w 76"/>
                <a:gd name="T39" fmla="*/ 30 h 39"/>
                <a:gd name="T40" fmla="*/ 5 w 76"/>
                <a:gd name="T41" fmla="*/ 31 h 39"/>
                <a:gd name="T42" fmla="*/ 6 w 76"/>
                <a:gd name="T43" fmla="*/ 31 h 39"/>
                <a:gd name="T44" fmla="*/ 20 w 76"/>
                <a:gd name="T45" fmla="*/ 25 h 39"/>
                <a:gd name="T46" fmla="*/ 23 w 76"/>
                <a:gd name="T47" fmla="*/ 24 h 39"/>
                <a:gd name="T48" fmla="*/ 27 w 76"/>
                <a:gd name="T49" fmla="*/ 21 h 39"/>
                <a:gd name="T50" fmla="*/ 33 w 76"/>
                <a:gd name="T51" fmla="*/ 19 h 39"/>
                <a:gd name="T52" fmla="*/ 36 w 76"/>
                <a:gd name="T53" fmla="*/ 19 h 39"/>
                <a:gd name="T54" fmla="*/ 37 w 76"/>
                <a:gd name="T55" fmla="*/ 17 h 39"/>
                <a:gd name="T56" fmla="*/ 39 w 76"/>
                <a:gd name="T57" fmla="*/ 14 h 39"/>
                <a:gd name="T58" fmla="*/ 37 w 76"/>
                <a:gd name="T59" fmla="*/ 8 h 39"/>
                <a:gd name="T60" fmla="*/ 35 w 76"/>
                <a:gd name="T61" fmla="*/ 6 h 39"/>
                <a:gd name="T62" fmla="*/ 36 w 76"/>
                <a:gd name="T63" fmla="*/ 5 h 39"/>
                <a:gd name="T64" fmla="*/ 50 w 76"/>
                <a:gd name="T65" fmla="*/ 8 h 39"/>
                <a:gd name="T66" fmla="*/ 67 w 76"/>
                <a:gd name="T67" fmla="*/ 0 h 39"/>
                <a:gd name="T68" fmla="*/ 71 w 76"/>
                <a:gd name="T69" fmla="*/ 1 h 39"/>
                <a:gd name="T70" fmla="*/ 75 w 76"/>
                <a:gd name="T71" fmla="*/ 3 h 39"/>
                <a:gd name="T72" fmla="*/ 75 w 76"/>
                <a:gd name="T73" fmla="*/ 5 h 39"/>
                <a:gd name="T74" fmla="*/ 69 w 76"/>
                <a:gd name="T75" fmla="*/ 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6" h="39">
                  <a:moveTo>
                    <a:pt x="67" y="8"/>
                  </a:moveTo>
                  <a:lnTo>
                    <a:pt x="66" y="13"/>
                  </a:lnTo>
                  <a:lnTo>
                    <a:pt x="65" y="14"/>
                  </a:lnTo>
                  <a:lnTo>
                    <a:pt x="61" y="17"/>
                  </a:lnTo>
                  <a:lnTo>
                    <a:pt x="61" y="19"/>
                  </a:lnTo>
                  <a:lnTo>
                    <a:pt x="60" y="19"/>
                  </a:lnTo>
                  <a:lnTo>
                    <a:pt x="58" y="21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52" y="25"/>
                  </a:lnTo>
                  <a:lnTo>
                    <a:pt x="50" y="26"/>
                  </a:lnTo>
                  <a:lnTo>
                    <a:pt x="49" y="25"/>
                  </a:lnTo>
                  <a:lnTo>
                    <a:pt x="48" y="24"/>
                  </a:lnTo>
                  <a:lnTo>
                    <a:pt x="45" y="22"/>
                  </a:lnTo>
                  <a:lnTo>
                    <a:pt x="40" y="25"/>
                  </a:lnTo>
                  <a:lnTo>
                    <a:pt x="39" y="26"/>
                  </a:lnTo>
                  <a:lnTo>
                    <a:pt x="37" y="28"/>
                  </a:lnTo>
                  <a:lnTo>
                    <a:pt x="36" y="26"/>
                  </a:lnTo>
                  <a:lnTo>
                    <a:pt x="33" y="26"/>
                  </a:lnTo>
                  <a:lnTo>
                    <a:pt x="31" y="26"/>
                  </a:lnTo>
                  <a:lnTo>
                    <a:pt x="30" y="28"/>
                  </a:lnTo>
                  <a:lnTo>
                    <a:pt x="25" y="31"/>
                  </a:lnTo>
                  <a:lnTo>
                    <a:pt x="22" y="32"/>
                  </a:lnTo>
                  <a:lnTo>
                    <a:pt x="18" y="34"/>
                  </a:lnTo>
                  <a:lnTo>
                    <a:pt x="17" y="34"/>
                  </a:lnTo>
                  <a:lnTo>
                    <a:pt x="13" y="36"/>
                  </a:lnTo>
                  <a:lnTo>
                    <a:pt x="9" y="37"/>
                  </a:lnTo>
                  <a:lnTo>
                    <a:pt x="8" y="37"/>
                  </a:lnTo>
                  <a:lnTo>
                    <a:pt x="8" y="38"/>
                  </a:lnTo>
                  <a:lnTo>
                    <a:pt x="7" y="38"/>
                  </a:lnTo>
                  <a:lnTo>
                    <a:pt x="6" y="37"/>
                  </a:lnTo>
                  <a:lnTo>
                    <a:pt x="5" y="38"/>
                  </a:lnTo>
                  <a:lnTo>
                    <a:pt x="4" y="39"/>
                  </a:lnTo>
                  <a:lnTo>
                    <a:pt x="2" y="39"/>
                  </a:lnTo>
                  <a:lnTo>
                    <a:pt x="1" y="39"/>
                  </a:lnTo>
                  <a:lnTo>
                    <a:pt x="1" y="38"/>
                  </a:lnTo>
                  <a:lnTo>
                    <a:pt x="1" y="36"/>
                  </a:lnTo>
                  <a:lnTo>
                    <a:pt x="1" y="34"/>
                  </a:lnTo>
                  <a:lnTo>
                    <a:pt x="1" y="33"/>
                  </a:lnTo>
                  <a:lnTo>
                    <a:pt x="0" y="30"/>
                  </a:lnTo>
                  <a:lnTo>
                    <a:pt x="1" y="30"/>
                  </a:lnTo>
                  <a:lnTo>
                    <a:pt x="5" y="31"/>
                  </a:lnTo>
                  <a:lnTo>
                    <a:pt x="6" y="30"/>
                  </a:lnTo>
                  <a:lnTo>
                    <a:pt x="6" y="31"/>
                  </a:lnTo>
                  <a:lnTo>
                    <a:pt x="10" y="29"/>
                  </a:lnTo>
                  <a:lnTo>
                    <a:pt x="20" y="25"/>
                  </a:lnTo>
                  <a:lnTo>
                    <a:pt x="22" y="25"/>
                  </a:lnTo>
                  <a:lnTo>
                    <a:pt x="23" y="24"/>
                  </a:lnTo>
                  <a:lnTo>
                    <a:pt x="26" y="22"/>
                  </a:lnTo>
                  <a:lnTo>
                    <a:pt x="27" y="21"/>
                  </a:lnTo>
                  <a:lnTo>
                    <a:pt x="33" y="20"/>
                  </a:lnTo>
                  <a:lnTo>
                    <a:pt x="33" y="19"/>
                  </a:lnTo>
                  <a:lnTo>
                    <a:pt x="35" y="20"/>
                  </a:lnTo>
                  <a:lnTo>
                    <a:pt x="36" y="19"/>
                  </a:lnTo>
                  <a:lnTo>
                    <a:pt x="37" y="19"/>
                  </a:lnTo>
                  <a:lnTo>
                    <a:pt x="37" y="17"/>
                  </a:lnTo>
                  <a:lnTo>
                    <a:pt x="39" y="15"/>
                  </a:lnTo>
                  <a:lnTo>
                    <a:pt x="39" y="14"/>
                  </a:lnTo>
                  <a:lnTo>
                    <a:pt x="39" y="11"/>
                  </a:lnTo>
                  <a:lnTo>
                    <a:pt x="37" y="8"/>
                  </a:lnTo>
                  <a:lnTo>
                    <a:pt x="36" y="7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6" y="5"/>
                  </a:lnTo>
                  <a:lnTo>
                    <a:pt x="46" y="8"/>
                  </a:lnTo>
                  <a:lnTo>
                    <a:pt x="50" y="8"/>
                  </a:lnTo>
                  <a:lnTo>
                    <a:pt x="58" y="3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71" y="1"/>
                  </a:lnTo>
                  <a:lnTo>
                    <a:pt x="74" y="1"/>
                  </a:lnTo>
                  <a:lnTo>
                    <a:pt x="75" y="3"/>
                  </a:lnTo>
                  <a:lnTo>
                    <a:pt x="76" y="5"/>
                  </a:lnTo>
                  <a:lnTo>
                    <a:pt x="75" y="5"/>
                  </a:lnTo>
                  <a:lnTo>
                    <a:pt x="74" y="6"/>
                  </a:lnTo>
                  <a:lnTo>
                    <a:pt x="69" y="7"/>
                  </a:lnTo>
                  <a:lnTo>
                    <a:pt x="67" y="8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06" name="Freeform 292">
              <a:extLst>
                <a:ext uri="{FF2B5EF4-FFF2-40B4-BE49-F238E27FC236}">
                  <a16:creationId xmlns:a16="http://schemas.microsoft.com/office/drawing/2014/main" id="{6A3E4FD1-A955-2944-D64A-E084E7FC3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8218" y="2909020"/>
              <a:ext cx="7938" cy="7938"/>
            </a:xfrm>
            <a:custGeom>
              <a:avLst/>
              <a:gdLst>
                <a:gd name="T0" fmla="*/ 4 w 5"/>
                <a:gd name="T1" fmla="*/ 5 h 5"/>
                <a:gd name="T2" fmla="*/ 2 w 5"/>
                <a:gd name="T3" fmla="*/ 5 h 5"/>
                <a:gd name="T4" fmla="*/ 0 w 5"/>
                <a:gd name="T5" fmla="*/ 4 h 5"/>
                <a:gd name="T6" fmla="*/ 0 w 5"/>
                <a:gd name="T7" fmla="*/ 3 h 5"/>
                <a:gd name="T8" fmla="*/ 1 w 5"/>
                <a:gd name="T9" fmla="*/ 0 h 5"/>
                <a:gd name="T10" fmla="*/ 2 w 5"/>
                <a:gd name="T11" fmla="*/ 0 h 5"/>
                <a:gd name="T12" fmla="*/ 4 w 5"/>
                <a:gd name="T13" fmla="*/ 0 h 5"/>
                <a:gd name="T14" fmla="*/ 5 w 5"/>
                <a:gd name="T15" fmla="*/ 0 h 5"/>
                <a:gd name="T16" fmla="*/ 5 w 5"/>
                <a:gd name="T17" fmla="*/ 2 h 5"/>
                <a:gd name="T18" fmla="*/ 5 w 5"/>
                <a:gd name="T19" fmla="*/ 3 h 5"/>
                <a:gd name="T20" fmla="*/ 5 w 5"/>
                <a:gd name="T21" fmla="*/ 4 h 5"/>
                <a:gd name="T22" fmla="*/ 5 w 5"/>
                <a:gd name="T23" fmla="*/ 5 h 5"/>
                <a:gd name="T24" fmla="*/ 4 w 5"/>
                <a:gd name="T2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5">
                  <a:moveTo>
                    <a:pt x="4" y="5"/>
                  </a:moveTo>
                  <a:lnTo>
                    <a:pt x="2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3"/>
                  </a:lnTo>
                  <a:lnTo>
                    <a:pt x="5" y="4"/>
                  </a:lnTo>
                  <a:lnTo>
                    <a:pt x="5" y="5"/>
                  </a:lnTo>
                  <a:lnTo>
                    <a:pt x="4" y="5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07" name="Freeform 293">
              <a:extLst>
                <a:ext uri="{FF2B5EF4-FFF2-40B4-BE49-F238E27FC236}">
                  <a16:creationId xmlns:a16="http://schemas.microsoft.com/office/drawing/2014/main" id="{6EF7752E-E753-4CD2-2F9A-0AEC55554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1143" y="2616920"/>
              <a:ext cx="4763" cy="9525"/>
            </a:xfrm>
            <a:custGeom>
              <a:avLst/>
              <a:gdLst>
                <a:gd name="T0" fmla="*/ 3 w 3"/>
                <a:gd name="T1" fmla="*/ 6 h 6"/>
                <a:gd name="T2" fmla="*/ 2 w 3"/>
                <a:gd name="T3" fmla="*/ 6 h 6"/>
                <a:gd name="T4" fmla="*/ 2 w 3"/>
                <a:gd name="T5" fmla="*/ 5 h 6"/>
                <a:gd name="T6" fmla="*/ 1 w 3"/>
                <a:gd name="T7" fmla="*/ 4 h 6"/>
                <a:gd name="T8" fmla="*/ 1 w 3"/>
                <a:gd name="T9" fmla="*/ 2 h 6"/>
                <a:gd name="T10" fmla="*/ 0 w 3"/>
                <a:gd name="T11" fmla="*/ 0 h 6"/>
                <a:gd name="T12" fmla="*/ 1 w 3"/>
                <a:gd name="T13" fmla="*/ 0 h 6"/>
                <a:gd name="T14" fmla="*/ 2 w 3"/>
                <a:gd name="T15" fmla="*/ 0 h 6"/>
                <a:gd name="T16" fmla="*/ 3 w 3"/>
                <a:gd name="T17" fmla="*/ 2 h 6"/>
                <a:gd name="T18" fmla="*/ 3 w 3"/>
                <a:gd name="T19" fmla="*/ 3 h 6"/>
                <a:gd name="T20" fmla="*/ 3 w 3"/>
                <a:gd name="T21" fmla="*/ 5 h 6"/>
                <a:gd name="T22" fmla="*/ 3 w 3"/>
                <a:gd name="T2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6">
                  <a:moveTo>
                    <a:pt x="3" y="6"/>
                  </a:moveTo>
                  <a:lnTo>
                    <a:pt x="2" y="6"/>
                  </a:lnTo>
                  <a:lnTo>
                    <a:pt x="2" y="5"/>
                  </a:ln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5"/>
                  </a:lnTo>
                  <a:lnTo>
                    <a:pt x="3" y="6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10" name="Freeform 296">
              <a:extLst>
                <a:ext uri="{FF2B5EF4-FFF2-40B4-BE49-F238E27FC236}">
                  <a16:creationId xmlns:a16="http://schemas.microsoft.com/office/drawing/2014/main" id="{D52F61F5-AB75-C95E-5268-947C773D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1368" y="1102445"/>
              <a:ext cx="114300" cy="388938"/>
            </a:xfrm>
            <a:custGeom>
              <a:avLst/>
              <a:gdLst>
                <a:gd name="T0" fmla="*/ 58 w 72"/>
                <a:gd name="T1" fmla="*/ 241 h 245"/>
                <a:gd name="T2" fmla="*/ 52 w 72"/>
                <a:gd name="T3" fmla="*/ 232 h 245"/>
                <a:gd name="T4" fmla="*/ 49 w 72"/>
                <a:gd name="T5" fmla="*/ 230 h 245"/>
                <a:gd name="T6" fmla="*/ 43 w 72"/>
                <a:gd name="T7" fmla="*/ 224 h 245"/>
                <a:gd name="T8" fmla="*/ 42 w 72"/>
                <a:gd name="T9" fmla="*/ 218 h 245"/>
                <a:gd name="T10" fmla="*/ 43 w 72"/>
                <a:gd name="T11" fmla="*/ 209 h 245"/>
                <a:gd name="T12" fmla="*/ 39 w 72"/>
                <a:gd name="T13" fmla="*/ 203 h 245"/>
                <a:gd name="T14" fmla="*/ 43 w 72"/>
                <a:gd name="T15" fmla="*/ 197 h 245"/>
                <a:gd name="T16" fmla="*/ 35 w 72"/>
                <a:gd name="T17" fmla="*/ 191 h 245"/>
                <a:gd name="T18" fmla="*/ 30 w 72"/>
                <a:gd name="T19" fmla="*/ 191 h 245"/>
                <a:gd name="T20" fmla="*/ 29 w 72"/>
                <a:gd name="T21" fmla="*/ 189 h 245"/>
                <a:gd name="T22" fmla="*/ 27 w 72"/>
                <a:gd name="T23" fmla="*/ 186 h 245"/>
                <a:gd name="T24" fmla="*/ 22 w 72"/>
                <a:gd name="T25" fmla="*/ 182 h 245"/>
                <a:gd name="T26" fmla="*/ 15 w 72"/>
                <a:gd name="T27" fmla="*/ 179 h 245"/>
                <a:gd name="T28" fmla="*/ 15 w 72"/>
                <a:gd name="T29" fmla="*/ 174 h 245"/>
                <a:gd name="T30" fmla="*/ 17 w 72"/>
                <a:gd name="T31" fmla="*/ 170 h 245"/>
                <a:gd name="T32" fmla="*/ 20 w 72"/>
                <a:gd name="T33" fmla="*/ 163 h 245"/>
                <a:gd name="T34" fmla="*/ 22 w 72"/>
                <a:gd name="T35" fmla="*/ 159 h 245"/>
                <a:gd name="T36" fmla="*/ 26 w 72"/>
                <a:gd name="T37" fmla="*/ 156 h 245"/>
                <a:gd name="T38" fmla="*/ 26 w 72"/>
                <a:gd name="T39" fmla="*/ 147 h 245"/>
                <a:gd name="T40" fmla="*/ 33 w 72"/>
                <a:gd name="T41" fmla="*/ 138 h 245"/>
                <a:gd name="T42" fmla="*/ 29 w 72"/>
                <a:gd name="T43" fmla="*/ 134 h 245"/>
                <a:gd name="T44" fmla="*/ 21 w 72"/>
                <a:gd name="T45" fmla="*/ 134 h 245"/>
                <a:gd name="T46" fmla="*/ 20 w 72"/>
                <a:gd name="T47" fmla="*/ 131 h 245"/>
                <a:gd name="T48" fmla="*/ 21 w 72"/>
                <a:gd name="T49" fmla="*/ 122 h 245"/>
                <a:gd name="T50" fmla="*/ 20 w 72"/>
                <a:gd name="T51" fmla="*/ 109 h 245"/>
                <a:gd name="T52" fmla="*/ 18 w 72"/>
                <a:gd name="T53" fmla="*/ 106 h 245"/>
                <a:gd name="T54" fmla="*/ 18 w 72"/>
                <a:gd name="T55" fmla="*/ 99 h 245"/>
                <a:gd name="T56" fmla="*/ 15 w 72"/>
                <a:gd name="T57" fmla="*/ 87 h 245"/>
                <a:gd name="T58" fmla="*/ 12 w 72"/>
                <a:gd name="T59" fmla="*/ 81 h 245"/>
                <a:gd name="T60" fmla="*/ 9 w 72"/>
                <a:gd name="T61" fmla="*/ 75 h 245"/>
                <a:gd name="T62" fmla="*/ 11 w 72"/>
                <a:gd name="T63" fmla="*/ 67 h 245"/>
                <a:gd name="T64" fmla="*/ 10 w 72"/>
                <a:gd name="T65" fmla="*/ 59 h 245"/>
                <a:gd name="T66" fmla="*/ 4 w 72"/>
                <a:gd name="T67" fmla="*/ 53 h 245"/>
                <a:gd name="T68" fmla="*/ 4 w 72"/>
                <a:gd name="T69" fmla="*/ 48 h 245"/>
                <a:gd name="T70" fmla="*/ 2 w 72"/>
                <a:gd name="T71" fmla="*/ 42 h 245"/>
                <a:gd name="T72" fmla="*/ 2 w 72"/>
                <a:gd name="T73" fmla="*/ 37 h 245"/>
                <a:gd name="T74" fmla="*/ 8 w 72"/>
                <a:gd name="T75" fmla="*/ 37 h 245"/>
                <a:gd name="T76" fmla="*/ 20 w 72"/>
                <a:gd name="T77" fmla="*/ 38 h 245"/>
                <a:gd name="T78" fmla="*/ 29 w 72"/>
                <a:gd name="T79" fmla="*/ 33 h 245"/>
                <a:gd name="T80" fmla="*/ 29 w 72"/>
                <a:gd name="T81" fmla="*/ 27 h 245"/>
                <a:gd name="T82" fmla="*/ 29 w 72"/>
                <a:gd name="T83" fmla="*/ 21 h 245"/>
                <a:gd name="T84" fmla="*/ 33 w 72"/>
                <a:gd name="T85" fmla="*/ 12 h 245"/>
                <a:gd name="T86" fmla="*/ 43 w 72"/>
                <a:gd name="T87" fmla="*/ 0 h 245"/>
                <a:gd name="T88" fmla="*/ 51 w 72"/>
                <a:gd name="T89" fmla="*/ 7 h 245"/>
                <a:gd name="T90" fmla="*/ 62 w 72"/>
                <a:gd name="T91" fmla="*/ 14 h 245"/>
                <a:gd name="T92" fmla="*/ 68 w 72"/>
                <a:gd name="T93" fmla="*/ 28 h 245"/>
                <a:gd name="T94" fmla="*/ 70 w 72"/>
                <a:gd name="T95" fmla="*/ 33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2" h="245">
                  <a:moveTo>
                    <a:pt x="55" y="245"/>
                  </a:moveTo>
                  <a:lnTo>
                    <a:pt x="55" y="242"/>
                  </a:lnTo>
                  <a:lnTo>
                    <a:pt x="56" y="242"/>
                  </a:lnTo>
                  <a:lnTo>
                    <a:pt x="58" y="241"/>
                  </a:lnTo>
                  <a:lnTo>
                    <a:pt x="59" y="240"/>
                  </a:lnTo>
                  <a:lnTo>
                    <a:pt x="59" y="237"/>
                  </a:lnTo>
                  <a:lnTo>
                    <a:pt x="56" y="236"/>
                  </a:lnTo>
                  <a:lnTo>
                    <a:pt x="52" y="232"/>
                  </a:lnTo>
                  <a:lnTo>
                    <a:pt x="52" y="231"/>
                  </a:lnTo>
                  <a:lnTo>
                    <a:pt x="52" y="230"/>
                  </a:lnTo>
                  <a:lnTo>
                    <a:pt x="51" y="229"/>
                  </a:lnTo>
                  <a:lnTo>
                    <a:pt x="49" y="230"/>
                  </a:lnTo>
                  <a:lnTo>
                    <a:pt x="47" y="229"/>
                  </a:lnTo>
                  <a:lnTo>
                    <a:pt x="46" y="225"/>
                  </a:lnTo>
                  <a:lnTo>
                    <a:pt x="45" y="225"/>
                  </a:lnTo>
                  <a:lnTo>
                    <a:pt x="43" y="224"/>
                  </a:lnTo>
                  <a:lnTo>
                    <a:pt x="42" y="224"/>
                  </a:lnTo>
                  <a:lnTo>
                    <a:pt x="41" y="223"/>
                  </a:lnTo>
                  <a:lnTo>
                    <a:pt x="42" y="220"/>
                  </a:lnTo>
                  <a:lnTo>
                    <a:pt x="42" y="218"/>
                  </a:lnTo>
                  <a:lnTo>
                    <a:pt x="41" y="216"/>
                  </a:lnTo>
                  <a:lnTo>
                    <a:pt x="42" y="214"/>
                  </a:lnTo>
                  <a:lnTo>
                    <a:pt x="42" y="212"/>
                  </a:lnTo>
                  <a:lnTo>
                    <a:pt x="43" y="209"/>
                  </a:lnTo>
                  <a:lnTo>
                    <a:pt x="42" y="208"/>
                  </a:lnTo>
                  <a:lnTo>
                    <a:pt x="41" y="207"/>
                  </a:lnTo>
                  <a:lnTo>
                    <a:pt x="39" y="205"/>
                  </a:lnTo>
                  <a:lnTo>
                    <a:pt x="39" y="203"/>
                  </a:lnTo>
                  <a:lnTo>
                    <a:pt x="39" y="201"/>
                  </a:lnTo>
                  <a:lnTo>
                    <a:pt x="43" y="199"/>
                  </a:lnTo>
                  <a:lnTo>
                    <a:pt x="43" y="198"/>
                  </a:lnTo>
                  <a:lnTo>
                    <a:pt x="43" y="197"/>
                  </a:lnTo>
                  <a:lnTo>
                    <a:pt x="41" y="193"/>
                  </a:lnTo>
                  <a:lnTo>
                    <a:pt x="38" y="192"/>
                  </a:lnTo>
                  <a:lnTo>
                    <a:pt x="36" y="191"/>
                  </a:lnTo>
                  <a:lnTo>
                    <a:pt x="35" y="191"/>
                  </a:lnTo>
                  <a:lnTo>
                    <a:pt x="34" y="192"/>
                  </a:lnTo>
                  <a:lnTo>
                    <a:pt x="33" y="192"/>
                  </a:lnTo>
                  <a:lnTo>
                    <a:pt x="32" y="192"/>
                  </a:lnTo>
                  <a:lnTo>
                    <a:pt x="30" y="191"/>
                  </a:lnTo>
                  <a:lnTo>
                    <a:pt x="32" y="189"/>
                  </a:lnTo>
                  <a:lnTo>
                    <a:pt x="30" y="189"/>
                  </a:lnTo>
                  <a:lnTo>
                    <a:pt x="30" y="188"/>
                  </a:lnTo>
                  <a:lnTo>
                    <a:pt x="29" y="189"/>
                  </a:lnTo>
                  <a:lnTo>
                    <a:pt x="29" y="188"/>
                  </a:lnTo>
                  <a:lnTo>
                    <a:pt x="28" y="188"/>
                  </a:lnTo>
                  <a:lnTo>
                    <a:pt x="27" y="187"/>
                  </a:lnTo>
                  <a:lnTo>
                    <a:pt x="27" y="186"/>
                  </a:lnTo>
                  <a:lnTo>
                    <a:pt x="27" y="184"/>
                  </a:lnTo>
                  <a:lnTo>
                    <a:pt x="26" y="183"/>
                  </a:lnTo>
                  <a:lnTo>
                    <a:pt x="24" y="182"/>
                  </a:lnTo>
                  <a:lnTo>
                    <a:pt x="22" y="182"/>
                  </a:lnTo>
                  <a:lnTo>
                    <a:pt x="18" y="182"/>
                  </a:lnTo>
                  <a:lnTo>
                    <a:pt x="15" y="182"/>
                  </a:lnTo>
                  <a:lnTo>
                    <a:pt x="13" y="180"/>
                  </a:lnTo>
                  <a:lnTo>
                    <a:pt x="15" y="179"/>
                  </a:lnTo>
                  <a:lnTo>
                    <a:pt x="15" y="178"/>
                  </a:lnTo>
                  <a:lnTo>
                    <a:pt x="16" y="178"/>
                  </a:lnTo>
                  <a:lnTo>
                    <a:pt x="16" y="175"/>
                  </a:lnTo>
                  <a:lnTo>
                    <a:pt x="15" y="174"/>
                  </a:lnTo>
                  <a:lnTo>
                    <a:pt x="16" y="173"/>
                  </a:lnTo>
                  <a:lnTo>
                    <a:pt x="16" y="172"/>
                  </a:lnTo>
                  <a:lnTo>
                    <a:pt x="17" y="171"/>
                  </a:lnTo>
                  <a:lnTo>
                    <a:pt x="17" y="170"/>
                  </a:lnTo>
                  <a:lnTo>
                    <a:pt x="19" y="167"/>
                  </a:lnTo>
                  <a:lnTo>
                    <a:pt x="19" y="166"/>
                  </a:lnTo>
                  <a:lnTo>
                    <a:pt x="20" y="164"/>
                  </a:lnTo>
                  <a:lnTo>
                    <a:pt x="20" y="163"/>
                  </a:lnTo>
                  <a:lnTo>
                    <a:pt x="21" y="162"/>
                  </a:lnTo>
                  <a:lnTo>
                    <a:pt x="24" y="162"/>
                  </a:lnTo>
                  <a:lnTo>
                    <a:pt x="24" y="161"/>
                  </a:lnTo>
                  <a:lnTo>
                    <a:pt x="22" y="159"/>
                  </a:lnTo>
                  <a:lnTo>
                    <a:pt x="24" y="158"/>
                  </a:lnTo>
                  <a:lnTo>
                    <a:pt x="24" y="157"/>
                  </a:lnTo>
                  <a:lnTo>
                    <a:pt x="25" y="157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7" y="153"/>
                  </a:lnTo>
                  <a:lnTo>
                    <a:pt x="27" y="151"/>
                  </a:lnTo>
                  <a:lnTo>
                    <a:pt x="26" y="147"/>
                  </a:lnTo>
                  <a:lnTo>
                    <a:pt x="28" y="145"/>
                  </a:lnTo>
                  <a:lnTo>
                    <a:pt x="32" y="142"/>
                  </a:lnTo>
                  <a:lnTo>
                    <a:pt x="33" y="140"/>
                  </a:lnTo>
                  <a:lnTo>
                    <a:pt x="33" y="138"/>
                  </a:lnTo>
                  <a:lnTo>
                    <a:pt x="33" y="137"/>
                  </a:lnTo>
                  <a:lnTo>
                    <a:pt x="32" y="136"/>
                  </a:lnTo>
                  <a:lnTo>
                    <a:pt x="30" y="134"/>
                  </a:lnTo>
                  <a:lnTo>
                    <a:pt x="29" y="134"/>
                  </a:lnTo>
                  <a:lnTo>
                    <a:pt x="28" y="134"/>
                  </a:lnTo>
                  <a:lnTo>
                    <a:pt x="26" y="136"/>
                  </a:lnTo>
                  <a:lnTo>
                    <a:pt x="22" y="136"/>
                  </a:lnTo>
                  <a:lnTo>
                    <a:pt x="21" y="134"/>
                  </a:lnTo>
                  <a:lnTo>
                    <a:pt x="20" y="134"/>
                  </a:lnTo>
                  <a:lnTo>
                    <a:pt x="20" y="133"/>
                  </a:lnTo>
                  <a:lnTo>
                    <a:pt x="20" y="132"/>
                  </a:lnTo>
                  <a:lnTo>
                    <a:pt x="20" y="131"/>
                  </a:lnTo>
                  <a:lnTo>
                    <a:pt x="20" y="129"/>
                  </a:lnTo>
                  <a:lnTo>
                    <a:pt x="20" y="128"/>
                  </a:lnTo>
                  <a:lnTo>
                    <a:pt x="21" y="123"/>
                  </a:lnTo>
                  <a:lnTo>
                    <a:pt x="21" y="122"/>
                  </a:lnTo>
                  <a:lnTo>
                    <a:pt x="20" y="117"/>
                  </a:lnTo>
                  <a:lnTo>
                    <a:pt x="21" y="113"/>
                  </a:lnTo>
                  <a:lnTo>
                    <a:pt x="21" y="111"/>
                  </a:lnTo>
                  <a:lnTo>
                    <a:pt x="20" y="109"/>
                  </a:lnTo>
                  <a:lnTo>
                    <a:pt x="19" y="108"/>
                  </a:lnTo>
                  <a:lnTo>
                    <a:pt x="18" y="108"/>
                  </a:lnTo>
                  <a:lnTo>
                    <a:pt x="17" y="107"/>
                  </a:lnTo>
                  <a:lnTo>
                    <a:pt x="18" y="106"/>
                  </a:lnTo>
                  <a:lnTo>
                    <a:pt x="18" y="104"/>
                  </a:lnTo>
                  <a:lnTo>
                    <a:pt x="17" y="103"/>
                  </a:lnTo>
                  <a:lnTo>
                    <a:pt x="17" y="101"/>
                  </a:lnTo>
                  <a:lnTo>
                    <a:pt x="18" y="99"/>
                  </a:lnTo>
                  <a:lnTo>
                    <a:pt x="19" y="92"/>
                  </a:lnTo>
                  <a:lnTo>
                    <a:pt x="19" y="90"/>
                  </a:lnTo>
                  <a:lnTo>
                    <a:pt x="16" y="88"/>
                  </a:lnTo>
                  <a:lnTo>
                    <a:pt x="15" y="87"/>
                  </a:lnTo>
                  <a:lnTo>
                    <a:pt x="13" y="86"/>
                  </a:lnTo>
                  <a:lnTo>
                    <a:pt x="12" y="83"/>
                  </a:lnTo>
                  <a:lnTo>
                    <a:pt x="12" y="82"/>
                  </a:lnTo>
                  <a:lnTo>
                    <a:pt x="12" y="81"/>
                  </a:lnTo>
                  <a:lnTo>
                    <a:pt x="11" y="80"/>
                  </a:lnTo>
                  <a:lnTo>
                    <a:pt x="10" y="79"/>
                  </a:lnTo>
                  <a:lnTo>
                    <a:pt x="10" y="76"/>
                  </a:lnTo>
                  <a:lnTo>
                    <a:pt x="9" y="75"/>
                  </a:lnTo>
                  <a:lnTo>
                    <a:pt x="10" y="74"/>
                  </a:lnTo>
                  <a:lnTo>
                    <a:pt x="11" y="73"/>
                  </a:lnTo>
                  <a:lnTo>
                    <a:pt x="12" y="72"/>
                  </a:lnTo>
                  <a:lnTo>
                    <a:pt x="11" y="67"/>
                  </a:lnTo>
                  <a:lnTo>
                    <a:pt x="12" y="66"/>
                  </a:lnTo>
                  <a:lnTo>
                    <a:pt x="13" y="63"/>
                  </a:lnTo>
                  <a:lnTo>
                    <a:pt x="12" y="61"/>
                  </a:lnTo>
                  <a:lnTo>
                    <a:pt x="10" y="59"/>
                  </a:lnTo>
                  <a:lnTo>
                    <a:pt x="7" y="57"/>
                  </a:lnTo>
                  <a:lnTo>
                    <a:pt x="4" y="56"/>
                  </a:lnTo>
                  <a:lnTo>
                    <a:pt x="4" y="55"/>
                  </a:lnTo>
                  <a:lnTo>
                    <a:pt x="4" y="53"/>
                  </a:lnTo>
                  <a:lnTo>
                    <a:pt x="4" y="50"/>
                  </a:lnTo>
                  <a:lnTo>
                    <a:pt x="3" y="49"/>
                  </a:lnTo>
                  <a:lnTo>
                    <a:pt x="3" y="48"/>
                  </a:lnTo>
                  <a:lnTo>
                    <a:pt x="4" y="48"/>
                  </a:lnTo>
                  <a:lnTo>
                    <a:pt x="4" y="47"/>
                  </a:lnTo>
                  <a:lnTo>
                    <a:pt x="3" y="46"/>
                  </a:lnTo>
                  <a:lnTo>
                    <a:pt x="2" y="44"/>
                  </a:lnTo>
                  <a:lnTo>
                    <a:pt x="2" y="42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1" y="38"/>
                  </a:lnTo>
                  <a:lnTo>
                    <a:pt x="2" y="37"/>
                  </a:lnTo>
                  <a:lnTo>
                    <a:pt x="3" y="37"/>
                  </a:lnTo>
                  <a:lnTo>
                    <a:pt x="4" y="37"/>
                  </a:lnTo>
                  <a:lnTo>
                    <a:pt x="7" y="37"/>
                  </a:lnTo>
                  <a:lnTo>
                    <a:pt x="8" y="37"/>
                  </a:lnTo>
                  <a:lnTo>
                    <a:pt x="12" y="36"/>
                  </a:lnTo>
                  <a:lnTo>
                    <a:pt x="13" y="36"/>
                  </a:lnTo>
                  <a:lnTo>
                    <a:pt x="19" y="38"/>
                  </a:lnTo>
                  <a:lnTo>
                    <a:pt x="20" y="38"/>
                  </a:lnTo>
                  <a:lnTo>
                    <a:pt x="22" y="38"/>
                  </a:lnTo>
                  <a:lnTo>
                    <a:pt x="26" y="36"/>
                  </a:lnTo>
                  <a:lnTo>
                    <a:pt x="28" y="34"/>
                  </a:lnTo>
                  <a:lnTo>
                    <a:pt x="29" y="33"/>
                  </a:lnTo>
                  <a:lnTo>
                    <a:pt x="29" y="31"/>
                  </a:lnTo>
                  <a:lnTo>
                    <a:pt x="28" y="30"/>
                  </a:lnTo>
                  <a:lnTo>
                    <a:pt x="29" y="28"/>
                  </a:lnTo>
                  <a:lnTo>
                    <a:pt x="29" y="27"/>
                  </a:lnTo>
                  <a:lnTo>
                    <a:pt x="29" y="25"/>
                  </a:lnTo>
                  <a:lnTo>
                    <a:pt x="29" y="24"/>
                  </a:lnTo>
                  <a:lnTo>
                    <a:pt x="29" y="22"/>
                  </a:lnTo>
                  <a:lnTo>
                    <a:pt x="29" y="21"/>
                  </a:lnTo>
                  <a:lnTo>
                    <a:pt x="30" y="20"/>
                  </a:lnTo>
                  <a:lnTo>
                    <a:pt x="33" y="14"/>
                  </a:lnTo>
                  <a:lnTo>
                    <a:pt x="33" y="13"/>
                  </a:lnTo>
                  <a:lnTo>
                    <a:pt x="33" y="12"/>
                  </a:lnTo>
                  <a:lnTo>
                    <a:pt x="33" y="8"/>
                  </a:lnTo>
                  <a:lnTo>
                    <a:pt x="33" y="7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7" y="5"/>
                  </a:lnTo>
                  <a:lnTo>
                    <a:pt x="51" y="7"/>
                  </a:lnTo>
                  <a:lnTo>
                    <a:pt x="53" y="8"/>
                  </a:lnTo>
                  <a:lnTo>
                    <a:pt x="59" y="13"/>
                  </a:lnTo>
                  <a:lnTo>
                    <a:pt x="60" y="14"/>
                  </a:lnTo>
                  <a:lnTo>
                    <a:pt x="62" y="14"/>
                  </a:lnTo>
                  <a:lnTo>
                    <a:pt x="63" y="15"/>
                  </a:lnTo>
                  <a:lnTo>
                    <a:pt x="64" y="16"/>
                  </a:lnTo>
                  <a:lnTo>
                    <a:pt x="65" y="19"/>
                  </a:lnTo>
                  <a:lnTo>
                    <a:pt x="68" y="28"/>
                  </a:lnTo>
                  <a:lnTo>
                    <a:pt x="69" y="30"/>
                  </a:lnTo>
                  <a:lnTo>
                    <a:pt x="70" y="31"/>
                  </a:lnTo>
                  <a:lnTo>
                    <a:pt x="70" y="32"/>
                  </a:lnTo>
                  <a:lnTo>
                    <a:pt x="70" y="33"/>
                  </a:lnTo>
                  <a:lnTo>
                    <a:pt x="72" y="34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11" name="Freeform 297">
              <a:extLst>
                <a:ext uri="{FF2B5EF4-FFF2-40B4-BE49-F238E27FC236}">
                  <a16:creationId xmlns:a16="http://schemas.microsoft.com/office/drawing/2014/main" id="{C96B7949-06D5-F12A-1D44-551709F33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6705" y="3034432"/>
              <a:ext cx="103188" cy="211138"/>
            </a:xfrm>
            <a:custGeom>
              <a:avLst/>
              <a:gdLst>
                <a:gd name="T0" fmla="*/ 22 w 65"/>
                <a:gd name="T1" fmla="*/ 133 h 133"/>
                <a:gd name="T2" fmla="*/ 5 w 65"/>
                <a:gd name="T3" fmla="*/ 117 h 133"/>
                <a:gd name="T4" fmla="*/ 7 w 65"/>
                <a:gd name="T5" fmla="*/ 105 h 133"/>
                <a:gd name="T6" fmla="*/ 5 w 65"/>
                <a:gd name="T7" fmla="*/ 94 h 133"/>
                <a:gd name="T8" fmla="*/ 1 w 65"/>
                <a:gd name="T9" fmla="*/ 88 h 133"/>
                <a:gd name="T10" fmla="*/ 1 w 65"/>
                <a:gd name="T11" fmla="*/ 79 h 133"/>
                <a:gd name="T12" fmla="*/ 1 w 65"/>
                <a:gd name="T13" fmla="*/ 69 h 133"/>
                <a:gd name="T14" fmla="*/ 1 w 65"/>
                <a:gd name="T15" fmla="*/ 57 h 133"/>
                <a:gd name="T16" fmla="*/ 5 w 65"/>
                <a:gd name="T17" fmla="*/ 53 h 133"/>
                <a:gd name="T18" fmla="*/ 7 w 65"/>
                <a:gd name="T19" fmla="*/ 58 h 133"/>
                <a:gd name="T20" fmla="*/ 6 w 65"/>
                <a:gd name="T21" fmla="*/ 51 h 133"/>
                <a:gd name="T22" fmla="*/ 5 w 65"/>
                <a:gd name="T23" fmla="*/ 47 h 133"/>
                <a:gd name="T24" fmla="*/ 5 w 65"/>
                <a:gd name="T25" fmla="*/ 45 h 133"/>
                <a:gd name="T26" fmla="*/ 7 w 65"/>
                <a:gd name="T27" fmla="*/ 43 h 133"/>
                <a:gd name="T28" fmla="*/ 9 w 65"/>
                <a:gd name="T29" fmla="*/ 43 h 133"/>
                <a:gd name="T30" fmla="*/ 9 w 65"/>
                <a:gd name="T31" fmla="*/ 50 h 133"/>
                <a:gd name="T32" fmla="*/ 10 w 65"/>
                <a:gd name="T33" fmla="*/ 52 h 133"/>
                <a:gd name="T34" fmla="*/ 11 w 65"/>
                <a:gd name="T35" fmla="*/ 50 h 133"/>
                <a:gd name="T36" fmla="*/ 13 w 65"/>
                <a:gd name="T37" fmla="*/ 46 h 133"/>
                <a:gd name="T38" fmla="*/ 16 w 65"/>
                <a:gd name="T39" fmla="*/ 44 h 133"/>
                <a:gd name="T40" fmla="*/ 11 w 65"/>
                <a:gd name="T41" fmla="*/ 43 h 133"/>
                <a:gd name="T42" fmla="*/ 10 w 65"/>
                <a:gd name="T43" fmla="*/ 36 h 133"/>
                <a:gd name="T44" fmla="*/ 11 w 65"/>
                <a:gd name="T45" fmla="*/ 34 h 133"/>
                <a:gd name="T46" fmla="*/ 13 w 65"/>
                <a:gd name="T47" fmla="*/ 30 h 133"/>
                <a:gd name="T48" fmla="*/ 15 w 65"/>
                <a:gd name="T49" fmla="*/ 30 h 133"/>
                <a:gd name="T50" fmla="*/ 16 w 65"/>
                <a:gd name="T51" fmla="*/ 30 h 133"/>
                <a:gd name="T52" fmla="*/ 15 w 65"/>
                <a:gd name="T53" fmla="*/ 27 h 133"/>
                <a:gd name="T54" fmla="*/ 17 w 65"/>
                <a:gd name="T55" fmla="*/ 15 h 133"/>
                <a:gd name="T56" fmla="*/ 19 w 65"/>
                <a:gd name="T57" fmla="*/ 16 h 133"/>
                <a:gd name="T58" fmla="*/ 25 w 65"/>
                <a:gd name="T59" fmla="*/ 8 h 133"/>
                <a:gd name="T60" fmla="*/ 31 w 65"/>
                <a:gd name="T61" fmla="*/ 3 h 133"/>
                <a:gd name="T62" fmla="*/ 37 w 65"/>
                <a:gd name="T63" fmla="*/ 0 h 133"/>
                <a:gd name="T64" fmla="*/ 44 w 65"/>
                <a:gd name="T65" fmla="*/ 9 h 133"/>
                <a:gd name="T66" fmla="*/ 46 w 65"/>
                <a:gd name="T67" fmla="*/ 13 h 133"/>
                <a:gd name="T68" fmla="*/ 50 w 65"/>
                <a:gd name="T69" fmla="*/ 18 h 133"/>
                <a:gd name="T70" fmla="*/ 57 w 65"/>
                <a:gd name="T71" fmla="*/ 18 h 133"/>
                <a:gd name="T72" fmla="*/ 61 w 65"/>
                <a:gd name="T73" fmla="*/ 21 h 133"/>
                <a:gd name="T74" fmla="*/ 62 w 65"/>
                <a:gd name="T75" fmla="*/ 35 h 133"/>
                <a:gd name="T76" fmla="*/ 60 w 65"/>
                <a:gd name="T77" fmla="*/ 33 h 133"/>
                <a:gd name="T78" fmla="*/ 59 w 65"/>
                <a:gd name="T79" fmla="*/ 36 h 133"/>
                <a:gd name="T80" fmla="*/ 61 w 65"/>
                <a:gd name="T81" fmla="*/ 35 h 133"/>
                <a:gd name="T82" fmla="*/ 60 w 65"/>
                <a:gd name="T83" fmla="*/ 37 h 133"/>
                <a:gd name="T84" fmla="*/ 58 w 65"/>
                <a:gd name="T85" fmla="*/ 41 h 133"/>
                <a:gd name="T86" fmla="*/ 58 w 65"/>
                <a:gd name="T87" fmla="*/ 45 h 133"/>
                <a:gd name="T88" fmla="*/ 56 w 65"/>
                <a:gd name="T89" fmla="*/ 45 h 133"/>
                <a:gd name="T90" fmla="*/ 54 w 65"/>
                <a:gd name="T91" fmla="*/ 52 h 133"/>
                <a:gd name="T92" fmla="*/ 57 w 65"/>
                <a:gd name="T93" fmla="*/ 59 h 133"/>
                <a:gd name="T94" fmla="*/ 57 w 65"/>
                <a:gd name="T95" fmla="*/ 69 h 133"/>
                <a:gd name="T96" fmla="*/ 62 w 65"/>
                <a:gd name="T97" fmla="*/ 72 h 133"/>
                <a:gd name="T98" fmla="*/ 65 w 65"/>
                <a:gd name="T99" fmla="*/ 78 h 133"/>
                <a:gd name="T100" fmla="*/ 63 w 65"/>
                <a:gd name="T101" fmla="*/ 95 h 133"/>
                <a:gd name="T102" fmla="*/ 58 w 65"/>
                <a:gd name="T103" fmla="*/ 107 h 133"/>
                <a:gd name="T104" fmla="*/ 56 w 65"/>
                <a:gd name="T105" fmla="*/ 108 h 133"/>
                <a:gd name="T106" fmla="*/ 52 w 65"/>
                <a:gd name="T107" fmla="*/ 118 h 133"/>
                <a:gd name="T108" fmla="*/ 48 w 65"/>
                <a:gd name="T109" fmla="*/ 126 h 133"/>
                <a:gd name="T110" fmla="*/ 44 w 65"/>
                <a:gd name="T111" fmla="*/ 130 h 133"/>
                <a:gd name="T112" fmla="*/ 44 w 65"/>
                <a:gd name="T113" fmla="*/ 128 h 133"/>
                <a:gd name="T114" fmla="*/ 40 w 65"/>
                <a:gd name="T115" fmla="*/ 126 h 133"/>
                <a:gd name="T116" fmla="*/ 37 w 65"/>
                <a:gd name="T117" fmla="*/ 125 h 133"/>
                <a:gd name="T118" fmla="*/ 34 w 65"/>
                <a:gd name="T119" fmla="*/ 127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" h="133">
                  <a:moveTo>
                    <a:pt x="34" y="127"/>
                  </a:moveTo>
                  <a:lnTo>
                    <a:pt x="30" y="132"/>
                  </a:lnTo>
                  <a:lnTo>
                    <a:pt x="26" y="133"/>
                  </a:lnTo>
                  <a:lnTo>
                    <a:pt x="22" y="133"/>
                  </a:lnTo>
                  <a:lnTo>
                    <a:pt x="17" y="132"/>
                  </a:lnTo>
                  <a:lnTo>
                    <a:pt x="14" y="130"/>
                  </a:lnTo>
                  <a:lnTo>
                    <a:pt x="9" y="126"/>
                  </a:lnTo>
                  <a:lnTo>
                    <a:pt x="5" y="117"/>
                  </a:lnTo>
                  <a:lnTo>
                    <a:pt x="6" y="117"/>
                  </a:lnTo>
                  <a:lnTo>
                    <a:pt x="8" y="116"/>
                  </a:lnTo>
                  <a:lnTo>
                    <a:pt x="8" y="113"/>
                  </a:lnTo>
                  <a:lnTo>
                    <a:pt x="7" y="105"/>
                  </a:lnTo>
                  <a:lnTo>
                    <a:pt x="7" y="103"/>
                  </a:lnTo>
                  <a:lnTo>
                    <a:pt x="3" y="97"/>
                  </a:lnTo>
                  <a:lnTo>
                    <a:pt x="3" y="96"/>
                  </a:lnTo>
                  <a:lnTo>
                    <a:pt x="5" y="94"/>
                  </a:lnTo>
                  <a:lnTo>
                    <a:pt x="5" y="92"/>
                  </a:lnTo>
                  <a:lnTo>
                    <a:pt x="5" y="91"/>
                  </a:lnTo>
                  <a:lnTo>
                    <a:pt x="3" y="89"/>
                  </a:lnTo>
                  <a:lnTo>
                    <a:pt x="1" y="88"/>
                  </a:lnTo>
                  <a:lnTo>
                    <a:pt x="1" y="86"/>
                  </a:lnTo>
                  <a:lnTo>
                    <a:pt x="1" y="83"/>
                  </a:lnTo>
                  <a:lnTo>
                    <a:pt x="0" y="80"/>
                  </a:lnTo>
                  <a:lnTo>
                    <a:pt x="1" y="79"/>
                  </a:lnTo>
                  <a:lnTo>
                    <a:pt x="1" y="77"/>
                  </a:lnTo>
                  <a:lnTo>
                    <a:pt x="0" y="76"/>
                  </a:lnTo>
                  <a:lnTo>
                    <a:pt x="0" y="74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0" y="61"/>
                  </a:lnTo>
                  <a:lnTo>
                    <a:pt x="1" y="58"/>
                  </a:lnTo>
                  <a:lnTo>
                    <a:pt x="1" y="57"/>
                  </a:lnTo>
                  <a:lnTo>
                    <a:pt x="0" y="55"/>
                  </a:lnTo>
                  <a:lnTo>
                    <a:pt x="2" y="53"/>
                  </a:lnTo>
                  <a:lnTo>
                    <a:pt x="3" y="52"/>
                  </a:lnTo>
                  <a:lnTo>
                    <a:pt x="5" y="53"/>
                  </a:lnTo>
                  <a:lnTo>
                    <a:pt x="5" y="55"/>
                  </a:lnTo>
                  <a:lnTo>
                    <a:pt x="5" y="55"/>
                  </a:lnTo>
                  <a:lnTo>
                    <a:pt x="5" y="58"/>
                  </a:lnTo>
                  <a:lnTo>
                    <a:pt x="7" y="58"/>
                  </a:lnTo>
                  <a:lnTo>
                    <a:pt x="6" y="54"/>
                  </a:lnTo>
                  <a:lnTo>
                    <a:pt x="6" y="53"/>
                  </a:lnTo>
                  <a:lnTo>
                    <a:pt x="6" y="51"/>
                  </a:lnTo>
                  <a:lnTo>
                    <a:pt x="6" y="51"/>
                  </a:lnTo>
                  <a:lnTo>
                    <a:pt x="6" y="50"/>
                  </a:lnTo>
                  <a:lnTo>
                    <a:pt x="6" y="49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3" y="46"/>
                  </a:lnTo>
                  <a:lnTo>
                    <a:pt x="2" y="46"/>
                  </a:lnTo>
                  <a:lnTo>
                    <a:pt x="3" y="45"/>
                  </a:lnTo>
                  <a:lnTo>
                    <a:pt x="5" y="45"/>
                  </a:lnTo>
                  <a:lnTo>
                    <a:pt x="6" y="45"/>
                  </a:lnTo>
                  <a:lnTo>
                    <a:pt x="7" y="44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2"/>
                  </a:lnTo>
                  <a:lnTo>
                    <a:pt x="8" y="43"/>
                  </a:lnTo>
                  <a:lnTo>
                    <a:pt x="8" y="43"/>
                  </a:lnTo>
                  <a:lnTo>
                    <a:pt x="9" y="43"/>
                  </a:lnTo>
                  <a:lnTo>
                    <a:pt x="9" y="44"/>
                  </a:lnTo>
                  <a:lnTo>
                    <a:pt x="9" y="45"/>
                  </a:lnTo>
                  <a:lnTo>
                    <a:pt x="9" y="47"/>
                  </a:lnTo>
                  <a:lnTo>
                    <a:pt x="9" y="50"/>
                  </a:lnTo>
                  <a:lnTo>
                    <a:pt x="9" y="50"/>
                  </a:lnTo>
                  <a:lnTo>
                    <a:pt x="9" y="52"/>
                  </a:lnTo>
                  <a:lnTo>
                    <a:pt x="9" y="52"/>
                  </a:lnTo>
                  <a:lnTo>
                    <a:pt x="10" y="52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1" y="52"/>
                  </a:lnTo>
                  <a:lnTo>
                    <a:pt x="11" y="50"/>
                  </a:lnTo>
                  <a:lnTo>
                    <a:pt x="11" y="47"/>
                  </a:lnTo>
                  <a:lnTo>
                    <a:pt x="11" y="46"/>
                  </a:lnTo>
                  <a:lnTo>
                    <a:pt x="13" y="46"/>
                  </a:lnTo>
                  <a:lnTo>
                    <a:pt x="13" y="46"/>
                  </a:lnTo>
                  <a:lnTo>
                    <a:pt x="14" y="46"/>
                  </a:lnTo>
                  <a:lnTo>
                    <a:pt x="15" y="46"/>
                  </a:lnTo>
                  <a:lnTo>
                    <a:pt x="15" y="46"/>
                  </a:lnTo>
                  <a:lnTo>
                    <a:pt x="16" y="44"/>
                  </a:lnTo>
                  <a:lnTo>
                    <a:pt x="17" y="43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1" y="43"/>
                  </a:lnTo>
                  <a:lnTo>
                    <a:pt x="10" y="41"/>
                  </a:lnTo>
                  <a:lnTo>
                    <a:pt x="10" y="40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1" y="35"/>
                  </a:lnTo>
                  <a:lnTo>
                    <a:pt x="11" y="35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1" y="34"/>
                  </a:lnTo>
                  <a:lnTo>
                    <a:pt x="11" y="30"/>
                  </a:lnTo>
                  <a:lnTo>
                    <a:pt x="13" y="32"/>
                  </a:lnTo>
                  <a:lnTo>
                    <a:pt x="13" y="30"/>
                  </a:lnTo>
                  <a:lnTo>
                    <a:pt x="13" y="29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5" y="30"/>
                  </a:lnTo>
                  <a:lnTo>
                    <a:pt x="15" y="32"/>
                  </a:lnTo>
                  <a:lnTo>
                    <a:pt x="15" y="32"/>
                  </a:lnTo>
                  <a:lnTo>
                    <a:pt x="16" y="32"/>
                  </a:lnTo>
                  <a:lnTo>
                    <a:pt x="16" y="30"/>
                  </a:lnTo>
                  <a:lnTo>
                    <a:pt x="17" y="29"/>
                  </a:lnTo>
                  <a:lnTo>
                    <a:pt x="16" y="27"/>
                  </a:lnTo>
                  <a:lnTo>
                    <a:pt x="16" y="28"/>
                  </a:lnTo>
                  <a:lnTo>
                    <a:pt x="15" y="27"/>
                  </a:lnTo>
                  <a:lnTo>
                    <a:pt x="15" y="25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7" y="15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9" y="16"/>
                  </a:lnTo>
                  <a:lnTo>
                    <a:pt x="20" y="11"/>
                  </a:lnTo>
                  <a:lnTo>
                    <a:pt x="22" y="9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8" y="7"/>
                  </a:lnTo>
                  <a:lnTo>
                    <a:pt x="30" y="7"/>
                  </a:lnTo>
                  <a:lnTo>
                    <a:pt x="30" y="4"/>
                  </a:lnTo>
                  <a:lnTo>
                    <a:pt x="31" y="3"/>
                  </a:lnTo>
                  <a:lnTo>
                    <a:pt x="32" y="2"/>
                  </a:lnTo>
                  <a:lnTo>
                    <a:pt x="33" y="2"/>
                  </a:lnTo>
                  <a:lnTo>
                    <a:pt x="34" y="2"/>
                  </a:lnTo>
                  <a:lnTo>
                    <a:pt x="37" y="0"/>
                  </a:lnTo>
                  <a:lnTo>
                    <a:pt x="43" y="3"/>
                  </a:lnTo>
                  <a:lnTo>
                    <a:pt x="44" y="4"/>
                  </a:lnTo>
                  <a:lnTo>
                    <a:pt x="44" y="7"/>
                  </a:lnTo>
                  <a:lnTo>
                    <a:pt x="44" y="9"/>
                  </a:lnTo>
                  <a:lnTo>
                    <a:pt x="44" y="10"/>
                  </a:lnTo>
                  <a:lnTo>
                    <a:pt x="45" y="11"/>
                  </a:lnTo>
                  <a:lnTo>
                    <a:pt x="46" y="11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8" y="16"/>
                  </a:lnTo>
                  <a:lnTo>
                    <a:pt x="49" y="17"/>
                  </a:lnTo>
                  <a:lnTo>
                    <a:pt x="50" y="18"/>
                  </a:lnTo>
                  <a:lnTo>
                    <a:pt x="50" y="18"/>
                  </a:lnTo>
                  <a:lnTo>
                    <a:pt x="53" y="17"/>
                  </a:lnTo>
                  <a:lnTo>
                    <a:pt x="56" y="18"/>
                  </a:lnTo>
                  <a:lnTo>
                    <a:pt x="57" y="18"/>
                  </a:lnTo>
                  <a:lnTo>
                    <a:pt x="58" y="19"/>
                  </a:lnTo>
                  <a:lnTo>
                    <a:pt x="59" y="19"/>
                  </a:lnTo>
                  <a:lnTo>
                    <a:pt x="60" y="20"/>
                  </a:lnTo>
                  <a:lnTo>
                    <a:pt x="61" y="21"/>
                  </a:lnTo>
                  <a:lnTo>
                    <a:pt x="61" y="24"/>
                  </a:lnTo>
                  <a:lnTo>
                    <a:pt x="62" y="33"/>
                  </a:lnTo>
                  <a:lnTo>
                    <a:pt x="62" y="34"/>
                  </a:lnTo>
                  <a:lnTo>
                    <a:pt x="62" y="35"/>
                  </a:lnTo>
                  <a:lnTo>
                    <a:pt x="62" y="35"/>
                  </a:lnTo>
                  <a:lnTo>
                    <a:pt x="61" y="35"/>
                  </a:lnTo>
                  <a:lnTo>
                    <a:pt x="61" y="34"/>
                  </a:lnTo>
                  <a:lnTo>
                    <a:pt x="60" y="33"/>
                  </a:lnTo>
                  <a:lnTo>
                    <a:pt x="60" y="34"/>
                  </a:lnTo>
                  <a:lnTo>
                    <a:pt x="59" y="34"/>
                  </a:lnTo>
                  <a:lnTo>
                    <a:pt x="59" y="35"/>
                  </a:lnTo>
                  <a:lnTo>
                    <a:pt x="59" y="36"/>
                  </a:lnTo>
                  <a:lnTo>
                    <a:pt x="60" y="36"/>
                  </a:lnTo>
                  <a:lnTo>
                    <a:pt x="60" y="36"/>
                  </a:lnTo>
                  <a:lnTo>
                    <a:pt x="61" y="36"/>
                  </a:lnTo>
                  <a:lnTo>
                    <a:pt x="61" y="35"/>
                  </a:lnTo>
                  <a:lnTo>
                    <a:pt x="62" y="37"/>
                  </a:lnTo>
                  <a:lnTo>
                    <a:pt x="61" y="40"/>
                  </a:lnTo>
                  <a:lnTo>
                    <a:pt x="60" y="40"/>
                  </a:lnTo>
                  <a:lnTo>
                    <a:pt x="60" y="37"/>
                  </a:lnTo>
                  <a:lnTo>
                    <a:pt x="59" y="38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58" y="41"/>
                  </a:lnTo>
                  <a:lnTo>
                    <a:pt x="59" y="42"/>
                  </a:lnTo>
                  <a:lnTo>
                    <a:pt x="60" y="42"/>
                  </a:lnTo>
                  <a:lnTo>
                    <a:pt x="59" y="44"/>
                  </a:lnTo>
                  <a:lnTo>
                    <a:pt x="58" y="45"/>
                  </a:lnTo>
                  <a:lnTo>
                    <a:pt x="57" y="45"/>
                  </a:lnTo>
                  <a:lnTo>
                    <a:pt x="56" y="45"/>
                  </a:lnTo>
                  <a:lnTo>
                    <a:pt x="56" y="45"/>
                  </a:lnTo>
                  <a:lnTo>
                    <a:pt x="56" y="45"/>
                  </a:lnTo>
                  <a:lnTo>
                    <a:pt x="56" y="50"/>
                  </a:lnTo>
                  <a:lnTo>
                    <a:pt x="56" y="51"/>
                  </a:lnTo>
                  <a:lnTo>
                    <a:pt x="56" y="51"/>
                  </a:lnTo>
                  <a:lnTo>
                    <a:pt x="54" y="52"/>
                  </a:lnTo>
                  <a:lnTo>
                    <a:pt x="54" y="52"/>
                  </a:lnTo>
                  <a:lnTo>
                    <a:pt x="53" y="53"/>
                  </a:lnTo>
                  <a:lnTo>
                    <a:pt x="53" y="54"/>
                  </a:lnTo>
                  <a:lnTo>
                    <a:pt x="57" y="59"/>
                  </a:lnTo>
                  <a:lnTo>
                    <a:pt x="57" y="60"/>
                  </a:lnTo>
                  <a:lnTo>
                    <a:pt x="57" y="61"/>
                  </a:lnTo>
                  <a:lnTo>
                    <a:pt x="57" y="65"/>
                  </a:lnTo>
                  <a:lnTo>
                    <a:pt x="57" y="69"/>
                  </a:lnTo>
                  <a:lnTo>
                    <a:pt x="57" y="70"/>
                  </a:lnTo>
                  <a:lnTo>
                    <a:pt x="57" y="71"/>
                  </a:lnTo>
                  <a:lnTo>
                    <a:pt x="58" y="72"/>
                  </a:lnTo>
                  <a:lnTo>
                    <a:pt x="62" y="72"/>
                  </a:lnTo>
                  <a:lnTo>
                    <a:pt x="63" y="74"/>
                  </a:lnTo>
                  <a:lnTo>
                    <a:pt x="63" y="75"/>
                  </a:lnTo>
                  <a:lnTo>
                    <a:pt x="63" y="77"/>
                  </a:lnTo>
                  <a:lnTo>
                    <a:pt x="65" y="78"/>
                  </a:lnTo>
                  <a:lnTo>
                    <a:pt x="65" y="85"/>
                  </a:lnTo>
                  <a:lnTo>
                    <a:pt x="63" y="93"/>
                  </a:lnTo>
                  <a:lnTo>
                    <a:pt x="63" y="94"/>
                  </a:lnTo>
                  <a:lnTo>
                    <a:pt x="63" y="95"/>
                  </a:lnTo>
                  <a:lnTo>
                    <a:pt x="62" y="100"/>
                  </a:lnTo>
                  <a:lnTo>
                    <a:pt x="61" y="102"/>
                  </a:lnTo>
                  <a:lnTo>
                    <a:pt x="59" y="104"/>
                  </a:lnTo>
                  <a:lnTo>
                    <a:pt x="58" y="107"/>
                  </a:lnTo>
                  <a:lnTo>
                    <a:pt x="57" y="107"/>
                  </a:lnTo>
                  <a:lnTo>
                    <a:pt x="57" y="107"/>
                  </a:lnTo>
                  <a:lnTo>
                    <a:pt x="56" y="108"/>
                  </a:lnTo>
                  <a:lnTo>
                    <a:pt x="56" y="108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17"/>
                  </a:lnTo>
                  <a:lnTo>
                    <a:pt x="52" y="118"/>
                  </a:lnTo>
                  <a:lnTo>
                    <a:pt x="52" y="119"/>
                  </a:lnTo>
                  <a:lnTo>
                    <a:pt x="51" y="122"/>
                  </a:lnTo>
                  <a:lnTo>
                    <a:pt x="51" y="124"/>
                  </a:lnTo>
                  <a:lnTo>
                    <a:pt x="48" y="126"/>
                  </a:lnTo>
                  <a:lnTo>
                    <a:pt x="46" y="126"/>
                  </a:lnTo>
                  <a:lnTo>
                    <a:pt x="46" y="128"/>
                  </a:lnTo>
                  <a:lnTo>
                    <a:pt x="45" y="129"/>
                  </a:lnTo>
                  <a:lnTo>
                    <a:pt x="44" y="130"/>
                  </a:lnTo>
                  <a:lnTo>
                    <a:pt x="44" y="132"/>
                  </a:lnTo>
                  <a:lnTo>
                    <a:pt x="43" y="130"/>
                  </a:lnTo>
                  <a:lnTo>
                    <a:pt x="43" y="129"/>
                  </a:lnTo>
                  <a:lnTo>
                    <a:pt x="44" y="128"/>
                  </a:lnTo>
                  <a:lnTo>
                    <a:pt x="44" y="126"/>
                  </a:lnTo>
                  <a:lnTo>
                    <a:pt x="44" y="125"/>
                  </a:lnTo>
                  <a:lnTo>
                    <a:pt x="42" y="125"/>
                  </a:lnTo>
                  <a:lnTo>
                    <a:pt x="40" y="126"/>
                  </a:lnTo>
                  <a:lnTo>
                    <a:pt x="40" y="124"/>
                  </a:lnTo>
                  <a:lnTo>
                    <a:pt x="40" y="124"/>
                  </a:lnTo>
                  <a:lnTo>
                    <a:pt x="39" y="125"/>
                  </a:lnTo>
                  <a:lnTo>
                    <a:pt x="37" y="125"/>
                  </a:lnTo>
                  <a:lnTo>
                    <a:pt x="36" y="125"/>
                  </a:lnTo>
                  <a:lnTo>
                    <a:pt x="35" y="126"/>
                  </a:lnTo>
                  <a:lnTo>
                    <a:pt x="34" y="126"/>
                  </a:lnTo>
                  <a:lnTo>
                    <a:pt x="34" y="127"/>
                  </a:lnTo>
                  <a:lnTo>
                    <a:pt x="34" y="12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12" name="Freeform 298">
              <a:extLst>
                <a:ext uri="{FF2B5EF4-FFF2-40B4-BE49-F238E27FC236}">
                  <a16:creationId xmlns:a16="http://schemas.microsoft.com/office/drawing/2014/main" id="{246C3EFC-9088-B041-8F04-5573ED88EF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5355" y="2224807"/>
              <a:ext cx="2487613" cy="2057400"/>
            </a:xfrm>
            <a:custGeom>
              <a:avLst/>
              <a:gdLst>
                <a:gd name="T0" fmla="*/ 559 w 1567"/>
                <a:gd name="T1" fmla="*/ 1275 h 1296"/>
                <a:gd name="T2" fmla="*/ 542 w 1567"/>
                <a:gd name="T3" fmla="*/ 1260 h 1296"/>
                <a:gd name="T4" fmla="*/ 547 w 1567"/>
                <a:gd name="T5" fmla="*/ 1248 h 1296"/>
                <a:gd name="T6" fmla="*/ 178 w 1567"/>
                <a:gd name="T7" fmla="*/ 567 h 1296"/>
                <a:gd name="T8" fmla="*/ 165 w 1567"/>
                <a:gd name="T9" fmla="*/ 567 h 1296"/>
                <a:gd name="T10" fmla="*/ 164 w 1567"/>
                <a:gd name="T11" fmla="*/ 564 h 1296"/>
                <a:gd name="T12" fmla="*/ 156 w 1567"/>
                <a:gd name="T13" fmla="*/ 559 h 1296"/>
                <a:gd name="T14" fmla="*/ 147 w 1567"/>
                <a:gd name="T15" fmla="*/ 539 h 1296"/>
                <a:gd name="T16" fmla="*/ 1112 w 1567"/>
                <a:gd name="T17" fmla="*/ 411 h 1296"/>
                <a:gd name="T18" fmla="*/ 539 w 1567"/>
                <a:gd name="T19" fmla="*/ 79 h 1296"/>
                <a:gd name="T20" fmla="*/ 753 w 1567"/>
                <a:gd name="T21" fmla="*/ 253 h 1296"/>
                <a:gd name="T22" fmla="*/ 946 w 1567"/>
                <a:gd name="T23" fmla="*/ 270 h 1296"/>
                <a:gd name="T24" fmla="*/ 1038 w 1567"/>
                <a:gd name="T25" fmla="*/ 320 h 1296"/>
                <a:gd name="T26" fmla="*/ 1058 w 1567"/>
                <a:gd name="T27" fmla="*/ 363 h 1296"/>
                <a:gd name="T28" fmla="*/ 1058 w 1567"/>
                <a:gd name="T29" fmla="*/ 379 h 1296"/>
                <a:gd name="T30" fmla="*/ 1068 w 1567"/>
                <a:gd name="T31" fmla="*/ 388 h 1296"/>
                <a:gd name="T32" fmla="*/ 1086 w 1567"/>
                <a:gd name="T33" fmla="*/ 402 h 1296"/>
                <a:gd name="T34" fmla="*/ 1098 w 1567"/>
                <a:gd name="T35" fmla="*/ 421 h 1296"/>
                <a:gd name="T36" fmla="*/ 1110 w 1567"/>
                <a:gd name="T37" fmla="*/ 426 h 1296"/>
                <a:gd name="T38" fmla="*/ 1160 w 1567"/>
                <a:gd name="T39" fmla="*/ 470 h 1296"/>
                <a:gd name="T40" fmla="*/ 1160 w 1567"/>
                <a:gd name="T41" fmla="*/ 515 h 1296"/>
                <a:gd name="T42" fmla="*/ 1150 w 1567"/>
                <a:gd name="T43" fmla="*/ 523 h 1296"/>
                <a:gd name="T44" fmla="*/ 1174 w 1567"/>
                <a:gd name="T45" fmla="*/ 567 h 1296"/>
                <a:gd name="T46" fmla="*/ 1192 w 1567"/>
                <a:gd name="T47" fmla="*/ 601 h 1296"/>
                <a:gd name="T48" fmla="*/ 1245 w 1567"/>
                <a:gd name="T49" fmla="*/ 643 h 1296"/>
                <a:gd name="T50" fmla="*/ 1245 w 1567"/>
                <a:gd name="T51" fmla="*/ 659 h 1296"/>
                <a:gd name="T52" fmla="*/ 1317 w 1567"/>
                <a:gd name="T53" fmla="*/ 748 h 1296"/>
                <a:gd name="T54" fmla="*/ 1563 w 1567"/>
                <a:gd name="T55" fmla="*/ 841 h 1296"/>
                <a:gd name="T56" fmla="*/ 1405 w 1567"/>
                <a:gd name="T57" fmla="*/ 1052 h 1296"/>
                <a:gd name="T58" fmla="*/ 1036 w 1567"/>
                <a:gd name="T59" fmla="*/ 1144 h 1296"/>
                <a:gd name="T60" fmla="*/ 792 w 1567"/>
                <a:gd name="T61" fmla="*/ 1214 h 1296"/>
                <a:gd name="T62" fmla="*/ 690 w 1567"/>
                <a:gd name="T63" fmla="*/ 1220 h 1296"/>
                <a:gd name="T64" fmla="*/ 637 w 1567"/>
                <a:gd name="T65" fmla="*/ 1245 h 1296"/>
                <a:gd name="T66" fmla="*/ 624 w 1567"/>
                <a:gd name="T67" fmla="*/ 1287 h 1296"/>
                <a:gd name="T68" fmla="*/ 594 w 1567"/>
                <a:gd name="T69" fmla="*/ 1251 h 1296"/>
                <a:gd name="T70" fmla="*/ 576 w 1567"/>
                <a:gd name="T71" fmla="*/ 1214 h 1296"/>
                <a:gd name="T72" fmla="*/ 533 w 1567"/>
                <a:gd name="T73" fmla="*/ 1176 h 1296"/>
                <a:gd name="T74" fmla="*/ 514 w 1567"/>
                <a:gd name="T75" fmla="*/ 1144 h 1296"/>
                <a:gd name="T76" fmla="*/ 496 w 1567"/>
                <a:gd name="T77" fmla="*/ 1101 h 1296"/>
                <a:gd name="T78" fmla="*/ 474 w 1567"/>
                <a:gd name="T79" fmla="*/ 1059 h 1296"/>
                <a:gd name="T80" fmla="*/ 444 w 1567"/>
                <a:gd name="T81" fmla="*/ 1017 h 1296"/>
                <a:gd name="T82" fmla="*/ 399 w 1567"/>
                <a:gd name="T83" fmla="*/ 987 h 1296"/>
                <a:gd name="T84" fmla="*/ 366 w 1567"/>
                <a:gd name="T85" fmla="*/ 952 h 1296"/>
                <a:gd name="T86" fmla="*/ 348 w 1567"/>
                <a:gd name="T87" fmla="*/ 928 h 1296"/>
                <a:gd name="T88" fmla="*/ 335 w 1567"/>
                <a:gd name="T89" fmla="*/ 875 h 1296"/>
                <a:gd name="T90" fmla="*/ 332 w 1567"/>
                <a:gd name="T91" fmla="*/ 840 h 1296"/>
                <a:gd name="T92" fmla="*/ 331 w 1567"/>
                <a:gd name="T93" fmla="*/ 789 h 1296"/>
                <a:gd name="T94" fmla="*/ 318 w 1567"/>
                <a:gd name="T95" fmla="*/ 771 h 1296"/>
                <a:gd name="T96" fmla="*/ 300 w 1567"/>
                <a:gd name="T97" fmla="*/ 724 h 1296"/>
                <a:gd name="T98" fmla="*/ 271 w 1567"/>
                <a:gd name="T99" fmla="*/ 690 h 1296"/>
                <a:gd name="T100" fmla="*/ 238 w 1567"/>
                <a:gd name="T101" fmla="*/ 669 h 1296"/>
                <a:gd name="T102" fmla="*/ 196 w 1567"/>
                <a:gd name="T103" fmla="*/ 623 h 1296"/>
                <a:gd name="T104" fmla="*/ 187 w 1567"/>
                <a:gd name="T105" fmla="*/ 573 h 1296"/>
                <a:gd name="T106" fmla="*/ 156 w 1567"/>
                <a:gd name="T107" fmla="*/ 536 h 1296"/>
                <a:gd name="T108" fmla="*/ 92 w 1567"/>
                <a:gd name="T109" fmla="*/ 426 h 1296"/>
                <a:gd name="T110" fmla="*/ 46 w 1567"/>
                <a:gd name="T111" fmla="*/ 356 h 1296"/>
                <a:gd name="T112" fmla="*/ 22 w 1567"/>
                <a:gd name="T113" fmla="*/ 346 h 1296"/>
                <a:gd name="T114" fmla="*/ 4 w 1567"/>
                <a:gd name="T115" fmla="*/ 353 h 1296"/>
                <a:gd name="T116" fmla="*/ 13 w 1567"/>
                <a:gd name="T117" fmla="*/ 325 h 1296"/>
                <a:gd name="T118" fmla="*/ 25 w 1567"/>
                <a:gd name="T119" fmla="*/ 252 h 1296"/>
                <a:gd name="T120" fmla="*/ 169 w 1567"/>
                <a:gd name="T121" fmla="*/ 195 h 1296"/>
                <a:gd name="T122" fmla="*/ 251 w 1567"/>
                <a:gd name="T123" fmla="*/ 33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67" h="1296">
                  <a:moveTo>
                    <a:pt x="546" y="1266"/>
                  </a:moveTo>
                  <a:lnTo>
                    <a:pt x="549" y="1266"/>
                  </a:lnTo>
                  <a:lnTo>
                    <a:pt x="549" y="1267"/>
                  </a:lnTo>
                  <a:lnTo>
                    <a:pt x="551" y="1267"/>
                  </a:lnTo>
                  <a:lnTo>
                    <a:pt x="552" y="1267"/>
                  </a:lnTo>
                  <a:lnTo>
                    <a:pt x="554" y="1267"/>
                  </a:lnTo>
                  <a:lnTo>
                    <a:pt x="555" y="1268"/>
                  </a:lnTo>
                  <a:lnTo>
                    <a:pt x="556" y="1268"/>
                  </a:lnTo>
                  <a:lnTo>
                    <a:pt x="558" y="1268"/>
                  </a:lnTo>
                  <a:lnTo>
                    <a:pt x="556" y="1267"/>
                  </a:lnTo>
                  <a:lnTo>
                    <a:pt x="555" y="1266"/>
                  </a:lnTo>
                  <a:lnTo>
                    <a:pt x="556" y="1264"/>
                  </a:lnTo>
                  <a:lnTo>
                    <a:pt x="556" y="1262"/>
                  </a:lnTo>
                  <a:lnTo>
                    <a:pt x="557" y="1262"/>
                  </a:lnTo>
                  <a:lnTo>
                    <a:pt x="558" y="1262"/>
                  </a:lnTo>
                  <a:lnTo>
                    <a:pt x="559" y="1262"/>
                  </a:lnTo>
                  <a:lnTo>
                    <a:pt x="560" y="1263"/>
                  </a:lnTo>
                  <a:lnTo>
                    <a:pt x="560" y="1264"/>
                  </a:lnTo>
                  <a:lnTo>
                    <a:pt x="561" y="1266"/>
                  </a:lnTo>
                  <a:lnTo>
                    <a:pt x="564" y="1267"/>
                  </a:lnTo>
                  <a:lnTo>
                    <a:pt x="564" y="1268"/>
                  </a:lnTo>
                  <a:lnTo>
                    <a:pt x="567" y="1270"/>
                  </a:lnTo>
                  <a:lnTo>
                    <a:pt x="567" y="1271"/>
                  </a:lnTo>
                  <a:lnTo>
                    <a:pt x="567" y="1272"/>
                  </a:lnTo>
                  <a:lnTo>
                    <a:pt x="566" y="1274"/>
                  </a:lnTo>
                  <a:lnTo>
                    <a:pt x="566" y="1275"/>
                  </a:lnTo>
                  <a:lnTo>
                    <a:pt x="567" y="1278"/>
                  </a:lnTo>
                  <a:lnTo>
                    <a:pt x="566" y="1279"/>
                  </a:lnTo>
                  <a:lnTo>
                    <a:pt x="565" y="1279"/>
                  </a:lnTo>
                  <a:lnTo>
                    <a:pt x="563" y="1276"/>
                  </a:lnTo>
                  <a:lnTo>
                    <a:pt x="560" y="1276"/>
                  </a:lnTo>
                  <a:lnTo>
                    <a:pt x="559" y="1275"/>
                  </a:lnTo>
                  <a:lnTo>
                    <a:pt x="558" y="1275"/>
                  </a:lnTo>
                  <a:lnTo>
                    <a:pt x="560" y="1274"/>
                  </a:lnTo>
                  <a:lnTo>
                    <a:pt x="561" y="1273"/>
                  </a:lnTo>
                  <a:lnTo>
                    <a:pt x="561" y="1272"/>
                  </a:lnTo>
                  <a:lnTo>
                    <a:pt x="559" y="1271"/>
                  </a:lnTo>
                  <a:lnTo>
                    <a:pt x="557" y="1271"/>
                  </a:lnTo>
                  <a:lnTo>
                    <a:pt x="556" y="1271"/>
                  </a:lnTo>
                  <a:lnTo>
                    <a:pt x="554" y="1272"/>
                  </a:lnTo>
                  <a:lnTo>
                    <a:pt x="552" y="1272"/>
                  </a:lnTo>
                  <a:lnTo>
                    <a:pt x="551" y="1273"/>
                  </a:lnTo>
                  <a:lnTo>
                    <a:pt x="550" y="1273"/>
                  </a:lnTo>
                  <a:lnTo>
                    <a:pt x="548" y="1271"/>
                  </a:lnTo>
                  <a:lnTo>
                    <a:pt x="547" y="1270"/>
                  </a:lnTo>
                  <a:lnTo>
                    <a:pt x="546" y="1270"/>
                  </a:lnTo>
                  <a:lnTo>
                    <a:pt x="543" y="1267"/>
                  </a:lnTo>
                  <a:lnTo>
                    <a:pt x="541" y="1266"/>
                  </a:lnTo>
                  <a:lnTo>
                    <a:pt x="540" y="1265"/>
                  </a:lnTo>
                  <a:lnTo>
                    <a:pt x="540" y="1263"/>
                  </a:lnTo>
                  <a:lnTo>
                    <a:pt x="539" y="1262"/>
                  </a:lnTo>
                  <a:lnTo>
                    <a:pt x="538" y="1262"/>
                  </a:lnTo>
                  <a:lnTo>
                    <a:pt x="537" y="1262"/>
                  </a:lnTo>
                  <a:lnTo>
                    <a:pt x="537" y="1260"/>
                  </a:lnTo>
                  <a:lnTo>
                    <a:pt x="537" y="1259"/>
                  </a:lnTo>
                  <a:lnTo>
                    <a:pt x="535" y="1258"/>
                  </a:lnTo>
                  <a:lnTo>
                    <a:pt x="534" y="1256"/>
                  </a:lnTo>
                  <a:lnTo>
                    <a:pt x="535" y="1255"/>
                  </a:lnTo>
                  <a:lnTo>
                    <a:pt x="537" y="1255"/>
                  </a:lnTo>
                  <a:lnTo>
                    <a:pt x="537" y="1256"/>
                  </a:lnTo>
                  <a:lnTo>
                    <a:pt x="538" y="1256"/>
                  </a:lnTo>
                  <a:lnTo>
                    <a:pt x="540" y="1258"/>
                  </a:lnTo>
                  <a:lnTo>
                    <a:pt x="542" y="1259"/>
                  </a:lnTo>
                  <a:lnTo>
                    <a:pt x="542" y="1260"/>
                  </a:lnTo>
                  <a:lnTo>
                    <a:pt x="543" y="1263"/>
                  </a:lnTo>
                  <a:lnTo>
                    <a:pt x="543" y="1264"/>
                  </a:lnTo>
                  <a:lnTo>
                    <a:pt x="544" y="1265"/>
                  </a:lnTo>
                  <a:lnTo>
                    <a:pt x="546" y="1266"/>
                  </a:lnTo>
                  <a:close/>
                  <a:moveTo>
                    <a:pt x="549" y="1251"/>
                  </a:moveTo>
                  <a:lnTo>
                    <a:pt x="549" y="1253"/>
                  </a:lnTo>
                  <a:lnTo>
                    <a:pt x="549" y="1255"/>
                  </a:lnTo>
                  <a:lnTo>
                    <a:pt x="549" y="1256"/>
                  </a:lnTo>
                  <a:lnTo>
                    <a:pt x="551" y="1256"/>
                  </a:lnTo>
                  <a:lnTo>
                    <a:pt x="552" y="1258"/>
                  </a:lnTo>
                  <a:lnTo>
                    <a:pt x="549" y="1258"/>
                  </a:lnTo>
                  <a:lnTo>
                    <a:pt x="548" y="1259"/>
                  </a:lnTo>
                  <a:lnTo>
                    <a:pt x="548" y="1260"/>
                  </a:lnTo>
                  <a:lnTo>
                    <a:pt x="550" y="1262"/>
                  </a:lnTo>
                  <a:lnTo>
                    <a:pt x="551" y="1262"/>
                  </a:lnTo>
                  <a:lnTo>
                    <a:pt x="552" y="1263"/>
                  </a:lnTo>
                  <a:lnTo>
                    <a:pt x="554" y="1264"/>
                  </a:lnTo>
                  <a:lnTo>
                    <a:pt x="554" y="1265"/>
                  </a:lnTo>
                  <a:lnTo>
                    <a:pt x="551" y="1264"/>
                  </a:lnTo>
                  <a:lnTo>
                    <a:pt x="548" y="1263"/>
                  </a:lnTo>
                  <a:lnTo>
                    <a:pt x="547" y="1263"/>
                  </a:lnTo>
                  <a:lnTo>
                    <a:pt x="546" y="1262"/>
                  </a:lnTo>
                  <a:lnTo>
                    <a:pt x="544" y="1260"/>
                  </a:lnTo>
                  <a:lnTo>
                    <a:pt x="543" y="1258"/>
                  </a:lnTo>
                  <a:lnTo>
                    <a:pt x="541" y="1256"/>
                  </a:lnTo>
                  <a:lnTo>
                    <a:pt x="541" y="1255"/>
                  </a:lnTo>
                  <a:lnTo>
                    <a:pt x="543" y="1255"/>
                  </a:lnTo>
                  <a:lnTo>
                    <a:pt x="544" y="1254"/>
                  </a:lnTo>
                  <a:lnTo>
                    <a:pt x="546" y="1253"/>
                  </a:lnTo>
                  <a:lnTo>
                    <a:pt x="547" y="1251"/>
                  </a:lnTo>
                  <a:lnTo>
                    <a:pt x="548" y="1250"/>
                  </a:lnTo>
                  <a:lnTo>
                    <a:pt x="547" y="1248"/>
                  </a:lnTo>
                  <a:lnTo>
                    <a:pt x="546" y="1248"/>
                  </a:lnTo>
                  <a:lnTo>
                    <a:pt x="546" y="1247"/>
                  </a:lnTo>
                  <a:lnTo>
                    <a:pt x="544" y="1247"/>
                  </a:lnTo>
                  <a:lnTo>
                    <a:pt x="542" y="1247"/>
                  </a:lnTo>
                  <a:lnTo>
                    <a:pt x="541" y="1247"/>
                  </a:lnTo>
                  <a:lnTo>
                    <a:pt x="542" y="1246"/>
                  </a:lnTo>
                  <a:lnTo>
                    <a:pt x="543" y="1247"/>
                  </a:lnTo>
                  <a:lnTo>
                    <a:pt x="546" y="1247"/>
                  </a:lnTo>
                  <a:lnTo>
                    <a:pt x="547" y="1247"/>
                  </a:lnTo>
                  <a:lnTo>
                    <a:pt x="548" y="1249"/>
                  </a:lnTo>
                  <a:lnTo>
                    <a:pt x="549" y="1249"/>
                  </a:lnTo>
                  <a:lnTo>
                    <a:pt x="549" y="1251"/>
                  </a:lnTo>
                  <a:close/>
                  <a:moveTo>
                    <a:pt x="181" y="568"/>
                  </a:moveTo>
                  <a:lnTo>
                    <a:pt x="181" y="569"/>
                  </a:lnTo>
                  <a:lnTo>
                    <a:pt x="182" y="569"/>
                  </a:lnTo>
                  <a:lnTo>
                    <a:pt x="184" y="571"/>
                  </a:lnTo>
                  <a:lnTo>
                    <a:pt x="184" y="572"/>
                  </a:lnTo>
                  <a:lnTo>
                    <a:pt x="185" y="572"/>
                  </a:lnTo>
                  <a:lnTo>
                    <a:pt x="184" y="572"/>
                  </a:lnTo>
                  <a:lnTo>
                    <a:pt x="184" y="573"/>
                  </a:lnTo>
                  <a:lnTo>
                    <a:pt x="182" y="573"/>
                  </a:lnTo>
                  <a:lnTo>
                    <a:pt x="181" y="572"/>
                  </a:lnTo>
                  <a:lnTo>
                    <a:pt x="181" y="571"/>
                  </a:lnTo>
                  <a:lnTo>
                    <a:pt x="180" y="571"/>
                  </a:lnTo>
                  <a:lnTo>
                    <a:pt x="179" y="571"/>
                  </a:lnTo>
                  <a:lnTo>
                    <a:pt x="179" y="570"/>
                  </a:lnTo>
                  <a:lnTo>
                    <a:pt x="179" y="569"/>
                  </a:lnTo>
                  <a:lnTo>
                    <a:pt x="178" y="569"/>
                  </a:lnTo>
                  <a:lnTo>
                    <a:pt x="177" y="570"/>
                  </a:lnTo>
                  <a:lnTo>
                    <a:pt x="177" y="569"/>
                  </a:lnTo>
                  <a:lnTo>
                    <a:pt x="178" y="568"/>
                  </a:lnTo>
                  <a:lnTo>
                    <a:pt x="178" y="567"/>
                  </a:lnTo>
                  <a:lnTo>
                    <a:pt x="179" y="567"/>
                  </a:lnTo>
                  <a:lnTo>
                    <a:pt x="180" y="567"/>
                  </a:lnTo>
                  <a:lnTo>
                    <a:pt x="181" y="568"/>
                  </a:lnTo>
                  <a:close/>
                  <a:moveTo>
                    <a:pt x="168" y="568"/>
                  </a:moveTo>
                  <a:lnTo>
                    <a:pt x="169" y="569"/>
                  </a:lnTo>
                  <a:lnTo>
                    <a:pt x="172" y="570"/>
                  </a:lnTo>
                  <a:lnTo>
                    <a:pt x="173" y="570"/>
                  </a:lnTo>
                  <a:lnTo>
                    <a:pt x="175" y="570"/>
                  </a:lnTo>
                  <a:lnTo>
                    <a:pt x="175" y="571"/>
                  </a:lnTo>
                  <a:lnTo>
                    <a:pt x="176" y="571"/>
                  </a:lnTo>
                  <a:lnTo>
                    <a:pt x="173" y="571"/>
                  </a:lnTo>
                  <a:lnTo>
                    <a:pt x="173" y="572"/>
                  </a:lnTo>
                  <a:lnTo>
                    <a:pt x="173" y="573"/>
                  </a:lnTo>
                  <a:lnTo>
                    <a:pt x="175" y="573"/>
                  </a:lnTo>
                  <a:lnTo>
                    <a:pt x="176" y="572"/>
                  </a:lnTo>
                  <a:lnTo>
                    <a:pt x="177" y="571"/>
                  </a:lnTo>
                  <a:lnTo>
                    <a:pt x="178" y="571"/>
                  </a:lnTo>
                  <a:lnTo>
                    <a:pt x="178" y="572"/>
                  </a:lnTo>
                  <a:lnTo>
                    <a:pt x="177" y="572"/>
                  </a:lnTo>
                  <a:lnTo>
                    <a:pt x="177" y="573"/>
                  </a:lnTo>
                  <a:lnTo>
                    <a:pt x="176" y="575"/>
                  </a:lnTo>
                  <a:lnTo>
                    <a:pt x="175" y="576"/>
                  </a:lnTo>
                  <a:lnTo>
                    <a:pt x="173" y="577"/>
                  </a:lnTo>
                  <a:lnTo>
                    <a:pt x="172" y="576"/>
                  </a:lnTo>
                  <a:lnTo>
                    <a:pt x="171" y="573"/>
                  </a:lnTo>
                  <a:lnTo>
                    <a:pt x="169" y="572"/>
                  </a:lnTo>
                  <a:lnTo>
                    <a:pt x="167" y="570"/>
                  </a:lnTo>
                  <a:lnTo>
                    <a:pt x="167" y="569"/>
                  </a:lnTo>
                  <a:lnTo>
                    <a:pt x="165" y="569"/>
                  </a:lnTo>
                  <a:lnTo>
                    <a:pt x="167" y="569"/>
                  </a:lnTo>
                  <a:lnTo>
                    <a:pt x="165" y="568"/>
                  </a:lnTo>
                  <a:lnTo>
                    <a:pt x="165" y="567"/>
                  </a:lnTo>
                  <a:lnTo>
                    <a:pt x="164" y="565"/>
                  </a:lnTo>
                  <a:lnTo>
                    <a:pt x="165" y="565"/>
                  </a:lnTo>
                  <a:lnTo>
                    <a:pt x="168" y="568"/>
                  </a:lnTo>
                  <a:close/>
                  <a:moveTo>
                    <a:pt x="170" y="562"/>
                  </a:moveTo>
                  <a:lnTo>
                    <a:pt x="169" y="562"/>
                  </a:lnTo>
                  <a:lnTo>
                    <a:pt x="168" y="561"/>
                  </a:lnTo>
                  <a:lnTo>
                    <a:pt x="169" y="560"/>
                  </a:lnTo>
                  <a:lnTo>
                    <a:pt x="169" y="559"/>
                  </a:lnTo>
                  <a:lnTo>
                    <a:pt x="170" y="560"/>
                  </a:lnTo>
                  <a:lnTo>
                    <a:pt x="171" y="560"/>
                  </a:lnTo>
                  <a:lnTo>
                    <a:pt x="171" y="561"/>
                  </a:lnTo>
                  <a:lnTo>
                    <a:pt x="170" y="562"/>
                  </a:lnTo>
                  <a:close/>
                  <a:moveTo>
                    <a:pt x="161" y="560"/>
                  </a:moveTo>
                  <a:lnTo>
                    <a:pt x="164" y="562"/>
                  </a:lnTo>
                  <a:lnTo>
                    <a:pt x="165" y="563"/>
                  </a:lnTo>
                  <a:lnTo>
                    <a:pt x="167" y="564"/>
                  </a:lnTo>
                  <a:lnTo>
                    <a:pt x="168" y="564"/>
                  </a:lnTo>
                  <a:lnTo>
                    <a:pt x="169" y="565"/>
                  </a:lnTo>
                  <a:lnTo>
                    <a:pt x="172" y="568"/>
                  </a:lnTo>
                  <a:lnTo>
                    <a:pt x="172" y="569"/>
                  </a:lnTo>
                  <a:lnTo>
                    <a:pt x="172" y="570"/>
                  </a:lnTo>
                  <a:lnTo>
                    <a:pt x="171" y="569"/>
                  </a:lnTo>
                  <a:lnTo>
                    <a:pt x="170" y="569"/>
                  </a:lnTo>
                  <a:lnTo>
                    <a:pt x="170" y="568"/>
                  </a:lnTo>
                  <a:lnTo>
                    <a:pt x="169" y="568"/>
                  </a:lnTo>
                  <a:lnTo>
                    <a:pt x="169" y="567"/>
                  </a:lnTo>
                  <a:lnTo>
                    <a:pt x="168" y="567"/>
                  </a:lnTo>
                  <a:lnTo>
                    <a:pt x="168" y="565"/>
                  </a:lnTo>
                  <a:lnTo>
                    <a:pt x="167" y="567"/>
                  </a:lnTo>
                  <a:lnTo>
                    <a:pt x="167" y="565"/>
                  </a:lnTo>
                  <a:lnTo>
                    <a:pt x="165" y="565"/>
                  </a:lnTo>
                  <a:lnTo>
                    <a:pt x="164" y="564"/>
                  </a:lnTo>
                  <a:lnTo>
                    <a:pt x="163" y="563"/>
                  </a:lnTo>
                  <a:lnTo>
                    <a:pt x="162" y="562"/>
                  </a:lnTo>
                  <a:lnTo>
                    <a:pt x="161" y="561"/>
                  </a:lnTo>
                  <a:lnTo>
                    <a:pt x="160" y="560"/>
                  </a:lnTo>
                  <a:lnTo>
                    <a:pt x="159" y="561"/>
                  </a:lnTo>
                  <a:lnTo>
                    <a:pt x="158" y="561"/>
                  </a:lnTo>
                  <a:lnTo>
                    <a:pt x="158" y="560"/>
                  </a:lnTo>
                  <a:lnTo>
                    <a:pt x="160" y="559"/>
                  </a:lnTo>
                  <a:lnTo>
                    <a:pt x="161" y="560"/>
                  </a:lnTo>
                  <a:close/>
                  <a:moveTo>
                    <a:pt x="176" y="557"/>
                  </a:moveTo>
                  <a:lnTo>
                    <a:pt x="176" y="559"/>
                  </a:lnTo>
                  <a:lnTo>
                    <a:pt x="175" y="559"/>
                  </a:lnTo>
                  <a:lnTo>
                    <a:pt x="175" y="560"/>
                  </a:lnTo>
                  <a:lnTo>
                    <a:pt x="175" y="559"/>
                  </a:lnTo>
                  <a:lnTo>
                    <a:pt x="176" y="560"/>
                  </a:lnTo>
                  <a:lnTo>
                    <a:pt x="176" y="562"/>
                  </a:lnTo>
                  <a:lnTo>
                    <a:pt x="176" y="563"/>
                  </a:lnTo>
                  <a:lnTo>
                    <a:pt x="175" y="562"/>
                  </a:lnTo>
                  <a:lnTo>
                    <a:pt x="173" y="561"/>
                  </a:lnTo>
                  <a:lnTo>
                    <a:pt x="173" y="559"/>
                  </a:lnTo>
                  <a:lnTo>
                    <a:pt x="173" y="557"/>
                  </a:lnTo>
                  <a:lnTo>
                    <a:pt x="175" y="556"/>
                  </a:lnTo>
                  <a:lnTo>
                    <a:pt x="176" y="556"/>
                  </a:lnTo>
                  <a:lnTo>
                    <a:pt x="176" y="557"/>
                  </a:lnTo>
                  <a:close/>
                  <a:moveTo>
                    <a:pt x="150" y="554"/>
                  </a:moveTo>
                  <a:lnTo>
                    <a:pt x="151" y="556"/>
                  </a:lnTo>
                  <a:lnTo>
                    <a:pt x="152" y="557"/>
                  </a:lnTo>
                  <a:lnTo>
                    <a:pt x="153" y="557"/>
                  </a:lnTo>
                  <a:lnTo>
                    <a:pt x="154" y="557"/>
                  </a:lnTo>
                  <a:lnTo>
                    <a:pt x="154" y="559"/>
                  </a:lnTo>
                  <a:lnTo>
                    <a:pt x="155" y="559"/>
                  </a:lnTo>
                  <a:lnTo>
                    <a:pt x="156" y="559"/>
                  </a:lnTo>
                  <a:lnTo>
                    <a:pt x="158" y="559"/>
                  </a:lnTo>
                  <a:lnTo>
                    <a:pt x="158" y="560"/>
                  </a:lnTo>
                  <a:lnTo>
                    <a:pt x="156" y="561"/>
                  </a:lnTo>
                  <a:lnTo>
                    <a:pt x="155" y="561"/>
                  </a:lnTo>
                  <a:lnTo>
                    <a:pt x="155" y="560"/>
                  </a:lnTo>
                  <a:lnTo>
                    <a:pt x="148" y="556"/>
                  </a:lnTo>
                  <a:lnTo>
                    <a:pt x="147" y="556"/>
                  </a:lnTo>
                  <a:lnTo>
                    <a:pt x="146" y="557"/>
                  </a:lnTo>
                  <a:lnTo>
                    <a:pt x="145" y="555"/>
                  </a:lnTo>
                  <a:lnTo>
                    <a:pt x="144" y="554"/>
                  </a:lnTo>
                  <a:lnTo>
                    <a:pt x="143" y="553"/>
                  </a:lnTo>
                  <a:lnTo>
                    <a:pt x="144" y="552"/>
                  </a:lnTo>
                  <a:lnTo>
                    <a:pt x="146" y="550"/>
                  </a:lnTo>
                  <a:lnTo>
                    <a:pt x="146" y="548"/>
                  </a:lnTo>
                  <a:lnTo>
                    <a:pt x="147" y="548"/>
                  </a:lnTo>
                  <a:lnTo>
                    <a:pt x="146" y="550"/>
                  </a:lnTo>
                  <a:lnTo>
                    <a:pt x="145" y="552"/>
                  </a:lnTo>
                  <a:lnTo>
                    <a:pt x="146" y="553"/>
                  </a:lnTo>
                  <a:lnTo>
                    <a:pt x="147" y="553"/>
                  </a:lnTo>
                  <a:lnTo>
                    <a:pt x="147" y="554"/>
                  </a:lnTo>
                  <a:lnTo>
                    <a:pt x="148" y="554"/>
                  </a:lnTo>
                  <a:lnTo>
                    <a:pt x="150" y="554"/>
                  </a:lnTo>
                  <a:close/>
                  <a:moveTo>
                    <a:pt x="151" y="547"/>
                  </a:moveTo>
                  <a:lnTo>
                    <a:pt x="152" y="547"/>
                  </a:lnTo>
                  <a:lnTo>
                    <a:pt x="152" y="548"/>
                  </a:lnTo>
                  <a:lnTo>
                    <a:pt x="151" y="548"/>
                  </a:lnTo>
                  <a:lnTo>
                    <a:pt x="150" y="548"/>
                  </a:lnTo>
                  <a:lnTo>
                    <a:pt x="148" y="547"/>
                  </a:lnTo>
                  <a:lnTo>
                    <a:pt x="147" y="546"/>
                  </a:lnTo>
                  <a:lnTo>
                    <a:pt x="147" y="545"/>
                  </a:lnTo>
                  <a:lnTo>
                    <a:pt x="147" y="544"/>
                  </a:lnTo>
                  <a:lnTo>
                    <a:pt x="147" y="539"/>
                  </a:lnTo>
                  <a:lnTo>
                    <a:pt x="148" y="537"/>
                  </a:lnTo>
                  <a:lnTo>
                    <a:pt x="150" y="535"/>
                  </a:lnTo>
                  <a:lnTo>
                    <a:pt x="151" y="535"/>
                  </a:lnTo>
                  <a:lnTo>
                    <a:pt x="150" y="536"/>
                  </a:lnTo>
                  <a:lnTo>
                    <a:pt x="148" y="537"/>
                  </a:lnTo>
                  <a:lnTo>
                    <a:pt x="148" y="538"/>
                  </a:lnTo>
                  <a:lnTo>
                    <a:pt x="148" y="540"/>
                  </a:lnTo>
                  <a:lnTo>
                    <a:pt x="148" y="542"/>
                  </a:lnTo>
                  <a:lnTo>
                    <a:pt x="150" y="543"/>
                  </a:lnTo>
                  <a:lnTo>
                    <a:pt x="151" y="544"/>
                  </a:lnTo>
                  <a:lnTo>
                    <a:pt x="151" y="545"/>
                  </a:lnTo>
                  <a:lnTo>
                    <a:pt x="151" y="546"/>
                  </a:lnTo>
                  <a:lnTo>
                    <a:pt x="151" y="547"/>
                  </a:lnTo>
                  <a:close/>
                  <a:moveTo>
                    <a:pt x="1116" y="411"/>
                  </a:moveTo>
                  <a:lnTo>
                    <a:pt x="1117" y="411"/>
                  </a:lnTo>
                  <a:lnTo>
                    <a:pt x="1121" y="412"/>
                  </a:lnTo>
                  <a:lnTo>
                    <a:pt x="1125" y="413"/>
                  </a:lnTo>
                  <a:lnTo>
                    <a:pt x="1124" y="414"/>
                  </a:lnTo>
                  <a:lnTo>
                    <a:pt x="1123" y="413"/>
                  </a:lnTo>
                  <a:lnTo>
                    <a:pt x="1121" y="413"/>
                  </a:lnTo>
                  <a:lnTo>
                    <a:pt x="1120" y="413"/>
                  </a:lnTo>
                  <a:lnTo>
                    <a:pt x="1119" y="413"/>
                  </a:lnTo>
                  <a:lnTo>
                    <a:pt x="1118" y="413"/>
                  </a:lnTo>
                  <a:lnTo>
                    <a:pt x="1117" y="414"/>
                  </a:lnTo>
                  <a:lnTo>
                    <a:pt x="1116" y="416"/>
                  </a:lnTo>
                  <a:lnTo>
                    <a:pt x="1115" y="414"/>
                  </a:lnTo>
                  <a:lnTo>
                    <a:pt x="1114" y="414"/>
                  </a:lnTo>
                  <a:lnTo>
                    <a:pt x="1114" y="413"/>
                  </a:lnTo>
                  <a:lnTo>
                    <a:pt x="1115" y="413"/>
                  </a:lnTo>
                  <a:lnTo>
                    <a:pt x="1115" y="412"/>
                  </a:lnTo>
                  <a:lnTo>
                    <a:pt x="1114" y="411"/>
                  </a:lnTo>
                  <a:lnTo>
                    <a:pt x="1112" y="411"/>
                  </a:lnTo>
                  <a:lnTo>
                    <a:pt x="1111" y="411"/>
                  </a:lnTo>
                  <a:lnTo>
                    <a:pt x="1111" y="412"/>
                  </a:lnTo>
                  <a:lnTo>
                    <a:pt x="1110" y="412"/>
                  </a:lnTo>
                  <a:lnTo>
                    <a:pt x="1109" y="413"/>
                  </a:lnTo>
                  <a:lnTo>
                    <a:pt x="1108" y="414"/>
                  </a:lnTo>
                  <a:lnTo>
                    <a:pt x="1108" y="416"/>
                  </a:lnTo>
                  <a:lnTo>
                    <a:pt x="1108" y="413"/>
                  </a:lnTo>
                  <a:lnTo>
                    <a:pt x="1109" y="411"/>
                  </a:lnTo>
                  <a:lnTo>
                    <a:pt x="1111" y="410"/>
                  </a:lnTo>
                  <a:lnTo>
                    <a:pt x="1114" y="410"/>
                  </a:lnTo>
                  <a:lnTo>
                    <a:pt x="1115" y="410"/>
                  </a:lnTo>
                  <a:lnTo>
                    <a:pt x="1116" y="411"/>
                  </a:lnTo>
                  <a:close/>
                  <a:moveTo>
                    <a:pt x="401" y="10"/>
                  </a:moveTo>
                  <a:lnTo>
                    <a:pt x="406" y="11"/>
                  </a:lnTo>
                  <a:lnTo>
                    <a:pt x="431" y="16"/>
                  </a:lnTo>
                  <a:lnTo>
                    <a:pt x="436" y="18"/>
                  </a:lnTo>
                  <a:lnTo>
                    <a:pt x="440" y="20"/>
                  </a:lnTo>
                  <a:lnTo>
                    <a:pt x="447" y="25"/>
                  </a:lnTo>
                  <a:lnTo>
                    <a:pt x="454" y="28"/>
                  </a:lnTo>
                  <a:lnTo>
                    <a:pt x="461" y="33"/>
                  </a:lnTo>
                  <a:lnTo>
                    <a:pt x="468" y="36"/>
                  </a:lnTo>
                  <a:lnTo>
                    <a:pt x="473" y="41"/>
                  </a:lnTo>
                  <a:lnTo>
                    <a:pt x="480" y="44"/>
                  </a:lnTo>
                  <a:lnTo>
                    <a:pt x="487" y="49"/>
                  </a:lnTo>
                  <a:lnTo>
                    <a:pt x="494" y="52"/>
                  </a:lnTo>
                  <a:lnTo>
                    <a:pt x="499" y="57"/>
                  </a:lnTo>
                  <a:lnTo>
                    <a:pt x="506" y="60"/>
                  </a:lnTo>
                  <a:lnTo>
                    <a:pt x="513" y="65"/>
                  </a:lnTo>
                  <a:lnTo>
                    <a:pt x="520" y="68"/>
                  </a:lnTo>
                  <a:lnTo>
                    <a:pt x="526" y="71"/>
                  </a:lnTo>
                  <a:lnTo>
                    <a:pt x="532" y="76"/>
                  </a:lnTo>
                  <a:lnTo>
                    <a:pt x="539" y="79"/>
                  </a:lnTo>
                  <a:lnTo>
                    <a:pt x="546" y="84"/>
                  </a:lnTo>
                  <a:lnTo>
                    <a:pt x="552" y="87"/>
                  </a:lnTo>
                  <a:lnTo>
                    <a:pt x="558" y="92"/>
                  </a:lnTo>
                  <a:lnTo>
                    <a:pt x="564" y="95"/>
                  </a:lnTo>
                  <a:lnTo>
                    <a:pt x="569" y="101"/>
                  </a:lnTo>
                  <a:lnTo>
                    <a:pt x="576" y="107"/>
                  </a:lnTo>
                  <a:lnTo>
                    <a:pt x="582" y="112"/>
                  </a:lnTo>
                  <a:lnTo>
                    <a:pt x="589" y="118"/>
                  </a:lnTo>
                  <a:lnTo>
                    <a:pt x="595" y="124"/>
                  </a:lnTo>
                  <a:lnTo>
                    <a:pt x="603" y="130"/>
                  </a:lnTo>
                  <a:lnTo>
                    <a:pt x="610" y="136"/>
                  </a:lnTo>
                  <a:lnTo>
                    <a:pt x="611" y="137"/>
                  </a:lnTo>
                  <a:lnTo>
                    <a:pt x="617" y="142"/>
                  </a:lnTo>
                  <a:lnTo>
                    <a:pt x="625" y="149"/>
                  </a:lnTo>
                  <a:lnTo>
                    <a:pt x="632" y="154"/>
                  </a:lnTo>
                  <a:lnTo>
                    <a:pt x="638" y="160"/>
                  </a:lnTo>
                  <a:lnTo>
                    <a:pt x="644" y="165"/>
                  </a:lnTo>
                  <a:lnTo>
                    <a:pt x="651" y="170"/>
                  </a:lnTo>
                  <a:lnTo>
                    <a:pt x="660" y="177"/>
                  </a:lnTo>
                  <a:lnTo>
                    <a:pt x="668" y="184"/>
                  </a:lnTo>
                  <a:lnTo>
                    <a:pt x="677" y="191"/>
                  </a:lnTo>
                  <a:lnTo>
                    <a:pt x="685" y="199"/>
                  </a:lnTo>
                  <a:lnTo>
                    <a:pt x="688" y="201"/>
                  </a:lnTo>
                  <a:lnTo>
                    <a:pt x="694" y="205"/>
                  </a:lnTo>
                  <a:lnTo>
                    <a:pt x="702" y="212"/>
                  </a:lnTo>
                  <a:lnTo>
                    <a:pt x="711" y="219"/>
                  </a:lnTo>
                  <a:lnTo>
                    <a:pt x="719" y="226"/>
                  </a:lnTo>
                  <a:lnTo>
                    <a:pt x="727" y="232"/>
                  </a:lnTo>
                  <a:lnTo>
                    <a:pt x="733" y="237"/>
                  </a:lnTo>
                  <a:lnTo>
                    <a:pt x="740" y="243"/>
                  </a:lnTo>
                  <a:lnTo>
                    <a:pt x="747" y="249"/>
                  </a:lnTo>
                  <a:lnTo>
                    <a:pt x="753" y="253"/>
                  </a:lnTo>
                  <a:lnTo>
                    <a:pt x="754" y="254"/>
                  </a:lnTo>
                  <a:lnTo>
                    <a:pt x="755" y="254"/>
                  </a:lnTo>
                  <a:lnTo>
                    <a:pt x="762" y="255"/>
                  </a:lnTo>
                  <a:lnTo>
                    <a:pt x="767" y="255"/>
                  </a:lnTo>
                  <a:lnTo>
                    <a:pt x="774" y="257"/>
                  </a:lnTo>
                  <a:lnTo>
                    <a:pt x="780" y="257"/>
                  </a:lnTo>
                  <a:lnTo>
                    <a:pt x="785" y="258"/>
                  </a:lnTo>
                  <a:lnTo>
                    <a:pt x="793" y="258"/>
                  </a:lnTo>
                  <a:lnTo>
                    <a:pt x="801" y="259"/>
                  </a:lnTo>
                  <a:lnTo>
                    <a:pt x="808" y="259"/>
                  </a:lnTo>
                  <a:lnTo>
                    <a:pt x="816" y="260"/>
                  </a:lnTo>
                  <a:lnTo>
                    <a:pt x="824" y="261"/>
                  </a:lnTo>
                  <a:lnTo>
                    <a:pt x="832" y="261"/>
                  </a:lnTo>
                  <a:lnTo>
                    <a:pt x="839" y="262"/>
                  </a:lnTo>
                  <a:lnTo>
                    <a:pt x="847" y="262"/>
                  </a:lnTo>
                  <a:lnTo>
                    <a:pt x="852" y="263"/>
                  </a:lnTo>
                  <a:lnTo>
                    <a:pt x="858" y="263"/>
                  </a:lnTo>
                  <a:lnTo>
                    <a:pt x="864" y="264"/>
                  </a:lnTo>
                  <a:lnTo>
                    <a:pt x="869" y="264"/>
                  </a:lnTo>
                  <a:lnTo>
                    <a:pt x="877" y="266"/>
                  </a:lnTo>
                  <a:lnTo>
                    <a:pt x="881" y="264"/>
                  </a:lnTo>
                  <a:lnTo>
                    <a:pt x="883" y="264"/>
                  </a:lnTo>
                  <a:lnTo>
                    <a:pt x="884" y="264"/>
                  </a:lnTo>
                  <a:lnTo>
                    <a:pt x="887" y="263"/>
                  </a:lnTo>
                  <a:lnTo>
                    <a:pt x="891" y="262"/>
                  </a:lnTo>
                  <a:lnTo>
                    <a:pt x="899" y="263"/>
                  </a:lnTo>
                  <a:lnTo>
                    <a:pt x="907" y="264"/>
                  </a:lnTo>
                  <a:lnTo>
                    <a:pt x="916" y="266"/>
                  </a:lnTo>
                  <a:lnTo>
                    <a:pt x="923" y="267"/>
                  </a:lnTo>
                  <a:lnTo>
                    <a:pt x="930" y="268"/>
                  </a:lnTo>
                  <a:lnTo>
                    <a:pt x="938" y="269"/>
                  </a:lnTo>
                  <a:lnTo>
                    <a:pt x="946" y="270"/>
                  </a:lnTo>
                  <a:lnTo>
                    <a:pt x="953" y="271"/>
                  </a:lnTo>
                  <a:lnTo>
                    <a:pt x="957" y="271"/>
                  </a:lnTo>
                  <a:lnTo>
                    <a:pt x="959" y="272"/>
                  </a:lnTo>
                  <a:lnTo>
                    <a:pt x="962" y="279"/>
                  </a:lnTo>
                  <a:lnTo>
                    <a:pt x="965" y="291"/>
                  </a:lnTo>
                  <a:lnTo>
                    <a:pt x="966" y="293"/>
                  </a:lnTo>
                  <a:lnTo>
                    <a:pt x="966" y="297"/>
                  </a:lnTo>
                  <a:lnTo>
                    <a:pt x="968" y="300"/>
                  </a:lnTo>
                  <a:lnTo>
                    <a:pt x="968" y="302"/>
                  </a:lnTo>
                  <a:lnTo>
                    <a:pt x="969" y="304"/>
                  </a:lnTo>
                  <a:lnTo>
                    <a:pt x="971" y="305"/>
                  </a:lnTo>
                  <a:lnTo>
                    <a:pt x="972" y="306"/>
                  </a:lnTo>
                  <a:lnTo>
                    <a:pt x="974" y="309"/>
                  </a:lnTo>
                  <a:lnTo>
                    <a:pt x="974" y="311"/>
                  </a:lnTo>
                  <a:lnTo>
                    <a:pt x="979" y="311"/>
                  </a:lnTo>
                  <a:lnTo>
                    <a:pt x="991" y="310"/>
                  </a:lnTo>
                  <a:lnTo>
                    <a:pt x="1005" y="310"/>
                  </a:lnTo>
                  <a:lnTo>
                    <a:pt x="1019" y="310"/>
                  </a:lnTo>
                  <a:lnTo>
                    <a:pt x="1031" y="310"/>
                  </a:lnTo>
                  <a:lnTo>
                    <a:pt x="1033" y="312"/>
                  </a:lnTo>
                  <a:lnTo>
                    <a:pt x="1034" y="312"/>
                  </a:lnTo>
                  <a:lnTo>
                    <a:pt x="1037" y="313"/>
                  </a:lnTo>
                  <a:lnTo>
                    <a:pt x="1037" y="314"/>
                  </a:lnTo>
                  <a:lnTo>
                    <a:pt x="1037" y="318"/>
                  </a:lnTo>
                  <a:lnTo>
                    <a:pt x="1037" y="320"/>
                  </a:lnTo>
                  <a:lnTo>
                    <a:pt x="1037" y="322"/>
                  </a:lnTo>
                  <a:lnTo>
                    <a:pt x="1034" y="322"/>
                  </a:lnTo>
                  <a:lnTo>
                    <a:pt x="1034" y="324"/>
                  </a:lnTo>
                  <a:lnTo>
                    <a:pt x="1036" y="324"/>
                  </a:lnTo>
                  <a:lnTo>
                    <a:pt x="1037" y="322"/>
                  </a:lnTo>
                  <a:lnTo>
                    <a:pt x="1038" y="322"/>
                  </a:lnTo>
                  <a:lnTo>
                    <a:pt x="1038" y="320"/>
                  </a:lnTo>
                  <a:lnTo>
                    <a:pt x="1039" y="321"/>
                  </a:lnTo>
                  <a:lnTo>
                    <a:pt x="1039" y="322"/>
                  </a:lnTo>
                  <a:lnTo>
                    <a:pt x="1038" y="324"/>
                  </a:lnTo>
                  <a:lnTo>
                    <a:pt x="1038" y="326"/>
                  </a:lnTo>
                  <a:lnTo>
                    <a:pt x="1038" y="327"/>
                  </a:lnTo>
                  <a:lnTo>
                    <a:pt x="1038" y="329"/>
                  </a:lnTo>
                  <a:lnTo>
                    <a:pt x="1039" y="330"/>
                  </a:lnTo>
                  <a:lnTo>
                    <a:pt x="1046" y="337"/>
                  </a:lnTo>
                  <a:lnTo>
                    <a:pt x="1046" y="338"/>
                  </a:lnTo>
                  <a:lnTo>
                    <a:pt x="1045" y="341"/>
                  </a:lnTo>
                  <a:lnTo>
                    <a:pt x="1045" y="342"/>
                  </a:lnTo>
                  <a:lnTo>
                    <a:pt x="1045" y="343"/>
                  </a:lnTo>
                  <a:lnTo>
                    <a:pt x="1045" y="345"/>
                  </a:lnTo>
                  <a:lnTo>
                    <a:pt x="1046" y="346"/>
                  </a:lnTo>
                  <a:lnTo>
                    <a:pt x="1048" y="350"/>
                  </a:lnTo>
                  <a:lnTo>
                    <a:pt x="1048" y="351"/>
                  </a:lnTo>
                  <a:lnTo>
                    <a:pt x="1048" y="352"/>
                  </a:lnTo>
                  <a:lnTo>
                    <a:pt x="1049" y="353"/>
                  </a:lnTo>
                  <a:lnTo>
                    <a:pt x="1051" y="354"/>
                  </a:lnTo>
                  <a:lnTo>
                    <a:pt x="1052" y="354"/>
                  </a:lnTo>
                  <a:lnTo>
                    <a:pt x="1055" y="354"/>
                  </a:lnTo>
                  <a:lnTo>
                    <a:pt x="1056" y="354"/>
                  </a:lnTo>
                  <a:lnTo>
                    <a:pt x="1057" y="355"/>
                  </a:lnTo>
                  <a:lnTo>
                    <a:pt x="1058" y="355"/>
                  </a:lnTo>
                  <a:lnTo>
                    <a:pt x="1058" y="356"/>
                  </a:lnTo>
                  <a:lnTo>
                    <a:pt x="1057" y="356"/>
                  </a:lnTo>
                  <a:lnTo>
                    <a:pt x="1056" y="356"/>
                  </a:lnTo>
                  <a:lnTo>
                    <a:pt x="1055" y="358"/>
                  </a:lnTo>
                  <a:lnTo>
                    <a:pt x="1055" y="359"/>
                  </a:lnTo>
                  <a:lnTo>
                    <a:pt x="1056" y="360"/>
                  </a:lnTo>
                  <a:lnTo>
                    <a:pt x="1057" y="362"/>
                  </a:lnTo>
                  <a:lnTo>
                    <a:pt x="1058" y="363"/>
                  </a:lnTo>
                  <a:lnTo>
                    <a:pt x="1060" y="363"/>
                  </a:lnTo>
                  <a:lnTo>
                    <a:pt x="1060" y="364"/>
                  </a:lnTo>
                  <a:lnTo>
                    <a:pt x="1062" y="367"/>
                  </a:lnTo>
                  <a:lnTo>
                    <a:pt x="1065" y="370"/>
                  </a:lnTo>
                  <a:lnTo>
                    <a:pt x="1064" y="372"/>
                  </a:lnTo>
                  <a:lnTo>
                    <a:pt x="1064" y="373"/>
                  </a:lnTo>
                  <a:lnTo>
                    <a:pt x="1064" y="375"/>
                  </a:lnTo>
                  <a:lnTo>
                    <a:pt x="1065" y="375"/>
                  </a:lnTo>
                  <a:lnTo>
                    <a:pt x="1064" y="376"/>
                  </a:lnTo>
                  <a:lnTo>
                    <a:pt x="1064" y="377"/>
                  </a:lnTo>
                  <a:lnTo>
                    <a:pt x="1063" y="378"/>
                  </a:lnTo>
                  <a:lnTo>
                    <a:pt x="1062" y="379"/>
                  </a:lnTo>
                  <a:lnTo>
                    <a:pt x="1063" y="378"/>
                  </a:lnTo>
                  <a:lnTo>
                    <a:pt x="1063" y="377"/>
                  </a:lnTo>
                  <a:lnTo>
                    <a:pt x="1063" y="375"/>
                  </a:lnTo>
                  <a:lnTo>
                    <a:pt x="1063" y="373"/>
                  </a:lnTo>
                  <a:lnTo>
                    <a:pt x="1063" y="372"/>
                  </a:lnTo>
                  <a:lnTo>
                    <a:pt x="1063" y="371"/>
                  </a:lnTo>
                  <a:lnTo>
                    <a:pt x="1062" y="372"/>
                  </a:lnTo>
                  <a:lnTo>
                    <a:pt x="1060" y="376"/>
                  </a:lnTo>
                  <a:lnTo>
                    <a:pt x="1059" y="377"/>
                  </a:lnTo>
                  <a:lnTo>
                    <a:pt x="1060" y="372"/>
                  </a:lnTo>
                  <a:lnTo>
                    <a:pt x="1060" y="371"/>
                  </a:lnTo>
                  <a:lnTo>
                    <a:pt x="1060" y="370"/>
                  </a:lnTo>
                  <a:lnTo>
                    <a:pt x="1059" y="370"/>
                  </a:lnTo>
                  <a:lnTo>
                    <a:pt x="1059" y="371"/>
                  </a:lnTo>
                  <a:lnTo>
                    <a:pt x="1058" y="377"/>
                  </a:lnTo>
                  <a:lnTo>
                    <a:pt x="1058" y="379"/>
                  </a:lnTo>
                  <a:lnTo>
                    <a:pt x="1057" y="379"/>
                  </a:lnTo>
                  <a:lnTo>
                    <a:pt x="1057" y="380"/>
                  </a:lnTo>
                  <a:lnTo>
                    <a:pt x="1058" y="380"/>
                  </a:lnTo>
                  <a:lnTo>
                    <a:pt x="1058" y="379"/>
                  </a:lnTo>
                  <a:lnTo>
                    <a:pt x="1059" y="378"/>
                  </a:lnTo>
                  <a:lnTo>
                    <a:pt x="1059" y="381"/>
                  </a:lnTo>
                  <a:lnTo>
                    <a:pt x="1060" y="383"/>
                  </a:lnTo>
                  <a:lnTo>
                    <a:pt x="1062" y="381"/>
                  </a:lnTo>
                  <a:lnTo>
                    <a:pt x="1062" y="380"/>
                  </a:lnTo>
                  <a:lnTo>
                    <a:pt x="1063" y="381"/>
                  </a:lnTo>
                  <a:lnTo>
                    <a:pt x="1063" y="383"/>
                  </a:lnTo>
                  <a:lnTo>
                    <a:pt x="1063" y="384"/>
                  </a:lnTo>
                  <a:lnTo>
                    <a:pt x="1064" y="384"/>
                  </a:lnTo>
                  <a:lnTo>
                    <a:pt x="1065" y="383"/>
                  </a:lnTo>
                  <a:lnTo>
                    <a:pt x="1065" y="384"/>
                  </a:lnTo>
                  <a:lnTo>
                    <a:pt x="1064" y="385"/>
                  </a:lnTo>
                  <a:lnTo>
                    <a:pt x="1065" y="385"/>
                  </a:lnTo>
                  <a:lnTo>
                    <a:pt x="1065" y="386"/>
                  </a:lnTo>
                  <a:lnTo>
                    <a:pt x="1064" y="386"/>
                  </a:lnTo>
                  <a:lnTo>
                    <a:pt x="1064" y="388"/>
                  </a:lnTo>
                  <a:lnTo>
                    <a:pt x="1063" y="387"/>
                  </a:lnTo>
                  <a:lnTo>
                    <a:pt x="1062" y="387"/>
                  </a:lnTo>
                  <a:lnTo>
                    <a:pt x="1062" y="388"/>
                  </a:lnTo>
                  <a:lnTo>
                    <a:pt x="1063" y="389"/>
                  </a:lnTo>
                  <a:lnTo>
                    <a:pt x="1064" y="389"/>
                  </a:lnTo>
                  <a:lnTo>
                    <a:pt x="1065" y="388"/>
                  </a:lnTo>
                  <a:lnTo>
                    <a:pt x="1066" y="387"/>
                  </a:lnTo>
                  <a:lnTo>
                    <a:pt x="1067" y="388"/>
                  </a:lnTo>
                  <a:lnTo>
                    <a:pt x="1066" y="389"/>
                  </a:lnTo>
                  <a:lnTo>
                    <a:pt x="1066" y="391"/>
                  </a:lnTo>
                  <a:lnTo>
                    <a:pt x="1066" y="392"/>
                  </a:lnTo>
                  <a:lnTo>
                    <a:pt x="1067" y="392"/>
                  </a:lnTo>
                  <a:lnTo>
                    <a:pt x="1068" y="392"/>
                  </a:lnTo>
                  <a:lnTo>
                    <a:pt x="1067" y="391"/>
                  </a:lnTo>
                  <a:lnTo>
                    <a:pt x="1067" y="389"/>
                  </a:lnTo>
                  <a:lnTo>
                    <a:pt x="1068" y="388"/>
                  </a:lnTo>
                  <a:lnTo>
                    <a:pt x="1069" y="388"/>
                  </a:lnTo>
                  <a:lnTo>
                    <a:pt x="1072" y="388"/>
                  </a:lnTo>
                  <a:lnTo>
                    <a:pt x="1073" y="388"/>
                  </a:lnTo>
                  <a:lnTo>
                    <a:pt x="1075" y="391"/>
                  </a:lnTo>
                  <a:lnTo>
                    <a:pt x="1077" y="393"/>
                  </a:lnTo>
                  <a:lnTo>
                    <a:pt x="1078" y="393"/>
                  </a:lnTo>
                  <a:lnTo>
                    <a:pt x="1077" y="394"/>
                  </a:lnTo>
                  <a:lnTo>
                    <a:pt x="1078" y="395"/>
                  </a:lnTo>
                  <a:lnTo>
                    <a:pt x="1080" y="394"/>
                  </a:lnTo>
                  <a:lnTo>
                    <a:pt x="1078" y="393"/>
                  </a:lnTo>
                  <a:lnTo>
                    <a:pt x="1081" y="394"/>
                  </a:lnTo>
                  <a:lnTo>
                    <a:pt x="1082" y="394"/>
                  </a:lnTo>
                  <a:lnTo>
                    <a:pt x="1084" y="394"/>
                  </a:lnTo>
                  <a:lnTo>
                    <a:pt x="1085" y="394"/>
                  </a:lnTo>
                  <a:lnTo>
                    <a:pt x="1086" y="393"/>
                  </a:lnTo>
                  <a:lnTo>
                    <a:pt x="1088" y="393"/>
                  </a:lnTo>
                  <a:lnTo>
                    <a:pt x="1089" y="394"/>
                  </a:lnTo>
                  <a:lnTo>
                    <a:pt x="1090" y="394"/>
                  </a:lnTo>
                  <a:lnTo>
                    <a:pt x="1092" y="394"/>
                  </a:lnTo>
                  <a:lnTo>
                    <a:pt x="1093" y="395"/>
                  </a:lnTo>
                  <a:lnTo>
                    <a:pt x="1094" y="397"/>
                  </a:lnTo>
                  <a:lnTo>
                    <a:pt x="1095" y="398"/>
                  </a:lnTo>
                  <a:lnTo>
                    <a:pt x="1097" y="400"/>
                  </a:lnTo>
                  <a:lnTo>
                    <a:pt x="1097" y="402"/>
                  </a:lnTo>
                  <a:lnTo>
                    <a:pt x="1095" y="402"/>
                  </a:lnTo>
                  <a:lnTo>
                    <a:pt x="1095" y="401"/>
                  </a:lnTo>
                  <a:lnTo>
                    <a:pt x="1095" y="400"/>
                  </a:lnTo>
                  <a:lnTo>
                    <a:pt x="1094" y="400"/>
                  </a:lnTo>
                  <a:lnTo>
                    <a:pt x="1093" y="402"/>
                  </a:lnTo>
                  <a:lnTo>
                    <a:pt x="1089" y="402"/>
                  </a:lnTo>
                  <a:lnTo>
                    <a:pt x="1088" y="403"/>
                  </a:lnTo>
                  <a:lnTo>
                    <a:pt x="1086" y="402"/>
                  </a:lnTo>
                  <a:lnTo>
                    <a:pt x="1085" y="402"/>
                  </a:lnTo>
                  <a:lnTo>
                    <a:pt x="1083" y="403"/>
                  </a:lnTo>
                  <a:lnTo>
                    <a:pt x="1085" y="404"/>
                  </a:lnTo>
                  <a:lnTo>
                    <a:pt x="1086" y="404"/>
                  </a:lnTo>
                  <a:lnTo>
                    <a:pt x="1086" y="405"/>
                  </a:lnTo>
                  <a:lnTo>
                    <a:pt x="1088" y="405"/>
                  </a:lnTo>
                  <a:lnTo>
                    <a:pt x="1089" y="405"/>
                  </a:lnTo>
                  <a:lnTo>
                    <a:pt x="1089" y="406"/>
                  </a:lnTo>
                  <a:lnTo>
                    <a:pt x="1090" y="406"/>
                  </a:lnTo>
                  <a:lnTo>
                    <a:pt x="1091" y="405"/>
                  </a:lnTo>
                  <a:lnTo>
                    <a:pt x="1091" y="404"/>
                  </a:lnTo>
                  <a:lnTo>
                    <a:pt x="1092" y="404"/>
                  </a:lnTo>
                  <a:lnTo>
                    <a:pt x="1092" y="405"/>
                  </a:lnTo>
                  <a:lnTo>
                    <a:pt x="1093" y="405"/>
                  </a:lnTo>
                  <a:lnTo>
                    <a:pt x="1093" y="406"/>
                  </a:lnTo>
                  <a:lnTo>
                    <a:pt x="1092" y="406"/>
                  </a:lnTo>
                  <a:lnTo>
                    <a:pt x="1091" y="408"/>
                  </a:lnTo>
                  <a:lnTo>
                    <a:pt x="1091" y="409"/>
                  </a:lnTo>
                  <a:lnTo>
                    <a:pt x="1091" y="411"/>
                  </a:lnTo>
                  <a:lnTo>
                    <a:pt x="1090" y="412"/>
                  </a:lnTo>
                  <a:lnTo>
                    <a:pt x="1091" y="412"/>
                  </a:lnTo>
                  <a:lnTo>
                    <a:pt x="1092" y="411"/>
                  </a:lnTo>
                  <a:lnTo>
                    <a:pt x="1093" y="411"/>
                  </a:lnTo>
                  <a:lnTo>
                    <a:pt x="1093" y="410"/>
                  </a:lnTo>
                  <a:lnTo>
                    <a:pt x="1094" y="410"/>
                  </a:lnTo>
                  <a:lnTo>
                    <a:pt x="1095" y="410"/>
                  </a:lnTo>
                  <a:lnTo>
                    <a:pt x="1097" y="411"/>
                  </a:lnTo>
                  <a:lnTo>
                    <a:pt x="1097" y="412"/>
                  </a:lnTo>
                  <a:lnTo>
                    <a:pt x="1097" y="414"/>
                  </a:lnTo>
                  <a:lnTo>
                    <a:pt x="1097" y="416"/>
                  </a:lnTo>
                  <a:lnTo>
                    <a:pt x="1098" y="418"/>
                  </a:lnTo>
                  <a:lnTo>
                    <a:pt x="1098" y="421"/>
                  </a:lnTo>
                  <a:lnTo>
                    <a:pt x="1098" y="422"/>
                  </a:lnTo>
                  <a:lnTo>
                    <a:pt x="1099" y="422"/>
                  </a:lnTo>
                  <a:lnTo>
                    <a:pt x="1099" y="425"/>
                  </a:lnTo>
                  <a:lnTo>
                    <a:pt x="1100" y="425"/>
                  </a:lnTo>
                  <a:lnTo>
                    <a:pt x="1101" y="423"/>
                  </a:lnTo>
                  <a:lnTo>
                    <a:pt x="1101" y="422"/>
                  </a:lnTo>
                  <a:lnTo>
                    <a:pt x="1101" y="421"/>
                  </a:lnTo>
                  <a:lnTo>
                    <a:pt x="1102" y="421"/>
                  </a:lnTo>
                  <a:lnTo>
                    <a:pt x="1103" y="422"/>
                  </a:lnTo>
                  <a:lnTo>
                    <a:pt x="1105" y="422"/>
                  </a:lnTo>
                  <a:lnTo>
                    <a:pt x="1105" y="423"/>
                  </a:lnTo>
                  <a:lnTo>
                    <a:pt x="1103" y="425"/>
                  </a:lnTo>
                  <a:lnTo>
                    <a:pt x="1103" y="426"/>
                  </a:lnTo>
                  <a:lnTo>
                    <a:pt x="1103" y="427"/>
                  </a:lnTo>
                  <a:lnTo>
                    <a:pt x="1102" y="427"/>
                  </a:lnTo>
                  <a:lnTo>
                    <a:pt x="1101" y="427"/>
                  </a:lnTo>
                  <a:lnTo>
                    <a:pt x="1101" y="428"/>
                  </a:lnTo>
                  <a:lnTo>
                    <a:pt x="1103" y="428"/>
                  </a:lnTo>
                  <a:lnTo>
                    <a:pt x="1105" y="429"/>
                  </a:lnTo>
                  <a:lnTo>
                    <a:pt x="1105" y="428"/>
                  </a:lnTo>
                  <a:lnTo>
                    <a:pt x="1106" y="428"/>
                  </a:lnTo>
                  <a:lnTo>
                    <a:pt x="1106" y="426"/>
                  </a:lnTo>
                  <a:lnTo>
                    <a:pt x="1106" y="427"/>
                  </a:lnTo>
                  <a:lnTo>
                    <a:pt x="1107" y="427"/>
                  </a:lnTo>
                  <a:lnTo>
                    <a:pt x="1106" y="428"/>
                  </a:lnTo>
                  <a:lnTo>
                    <a:pt x="1107" y="428"/>
                  </a:lnTo>
                  <a:lnTo>
                    <a:pt x="1108" y="428"/>
                  </a:lnTo>
                  <a:lnTo>
                    <a:pt x="1109" y="428"/>
                  </a:lnTo>
                  <a:lnTo>
                    <a:pt x="1111" y="429"/>
                  </a:lnTo>
                  <a:lnTo>
                    <a:pt x="1112" y="429"/>
                  </a:lnTo>
                  <a:lnTo>
                    <a:pt x="1110" y="427"/>
                  </a:lnTo>
                  <a:lnTo>
                    <a:pt x="1110" y="426"/>
                  </a:lnTo>
                  <a:lnTo>
                    <a:pt x="1111" y="425"/>
                  </a:lnTo>
                  <a:lnTo>
                    <a:pt x="1112" y="425"/>
                  </a:lnTo>
                  <a:lnTo>
                    <a:pt x="1114" y="426"/>
                  </a:lnTo>
                  <a:lnTo>
                    <a:pt x="1115" y="426"/>
                  </a:lnTo>
                  <a:lnTo>
                    <a:pt x="1115" y="425"/>
                  </a:lnTo>
                  <a:lnTo>
                    <a:pt x="1116" y="423"/>
                  </a:lnTo>
                  <a:lnTo>
                    <a:pt x="1116" y="425"/>
                  </a:lnTo>
                  <a:lnTo>
                    <a:pt x="1116" y="427"/>
                  </a:lnTo>
                  <a:lnTo>
                    <a:pt x="1115" y="428"/>
                  </a:lnTo>
                  <a:lnTo>
                    <a:pt x="1116" y="430"/>
                  </a:lnTo>
                  <a:lnTo>
                    <a:pt x="1116" y="431"/>
                  </a:lnTo>
                  <a:lnTo>
                    <a:pt x="1117" y="431"/>
                  </a:lnTo>
                  <a:lnTo>
                    <a:pt x="1118" y="433"/>
                  </a:lnTo>
                  <a:lnTo>
                    <a:pt x="1119" y="434"/>
                  </a:lnTo>
                  <a:lnTo>
                    <a:pt x="1124" y="440"/>
                  </a:lnTo>
                  <a:lnTo>
                    <a:pt x="1126" y="444"/>
                  </a:lnTo>
                  <a:lnTo>
                    <a:pt x="1128" y="445"/>
                  </a:lnTo>
                  <a:lnTo>
                    <a:pt x="1129" y="445"/>
                  </a:lnTo>
                  <a:lnTo>
                    <a:pt x="1131" y="446"/>
                  </a:lnTo>
                  <a:lnTo>
                    <a:pt x="1131" y="447"/>
                  </a:lnTo>
                  <a:lnTo>
                    <a:pt x="1136" y="450"/>
                  </a:lnTo>
                  <a:lnTo>
                    <a:pt x="1138" y="452"/>
                  </a:lnTo>
                  <a:lnTo>
                    <a:pt x="1141" y="452"/>
                  </a:lnTo>
                  <a:lnTo>
                    <a:pt x="1142" y="452"/>
                  </a:lnTo>
                  <a:lnTo>
                    <a:pt x="1144" y="452"/>
                  </a:lnTo>
                  <a:lnTo>
                    <a:pt x="1146" y="453"/>
                  </a:lnTo>
                  <a:lnTo>
                    <a:pt x="1149" y="455"/>
                  </a:lnTo>
                  <a:lnTo>
                    <a:pt x="1152" y="461"/>
                  </a:lnTo>
                  <a:lnTo>
                    <a:pt x="1153" y="463"/>
                  </a:lnTo>
                  <a:lnTo>
                    <a:pt x="1159" y="467"/>
                  </a:lnTo>
                  <a:lnTo>
                    <a:pt x="1160" y="468"/>
                  </a:lnTo>
                  <a:lnTo>
                    <a:pt x="1160" y="470"/>
                  </a:lnTo>
                  <a:lnTo>
                    <a:pt x="1157" y="467"/>
                  </a:lnTo>
                  <a:lnTo>
                    <a:pt x="1155" y="465"/>
                  </a:lnTo>
                  <a:lnTo>
                    <a:pt x="1151" y="465"/>
                  </a:lnTo>
                  <a:lnTo>
                    <a:pt x="1150" y="465"/>
                  </a:lnTo>
                  <a:lnTo>
                    <a:pt x="1149" y="464"/>
                  </a:lnTo>
                  <a:lnTo>
                    <a:pt x="1149" y="461"/>
                  </a:lnTo>
                  <a:lnTo>
                    <a:pt x="1148" y="462"/>
                  </a:lnTo>
                  <a:lnTo>
                    <a:pt x="1148" y="463"/>
                  </a:lnTo>
                  <a:lnTo>
                    <a:pt x="1146" y="464"/>
                  </a:lnTo>
                  <a:lnTo>
                    <a:pt x="1146" y="465"/>
                  </a:lnTo>
                  <a:lnTo>
                    <a:pt x="1146" y="467"/>
                  </a:lnTo>
                  <a:lnTo>
                    <a:pt x="1148" y="468"/>
                  </a:lnTo>
                  <a:lnTo>
                    <a:pt x="1149" y="469"/>
                  </a:lnTo>
                  <a:lnTo>
                    <a:pt x="1149" y="475"/>
                  </a:lnTo>
                  <a:lnTo>
                    <a:pt x="1149" y="476"/>
                  </a:lnTo>
                  <a:lnTo>
                    <a:pt x="1151" y="483"/>
                  </a:lnTo>
                  <a:lnTo>
                    <a:pt x="1151" y="484"/>
                  </a:lnTo>
                  <a:lnTo>
                    <a:pt x="1152" y="485"/>
                  </a:lnTo>
                  <a:lnTo>
                    <a:pt x="1154" y="486"/>
                  </a:lnTo>
                  <a:lnTo>
                    <a:pt x="1160" y="488"/>
                  </a:lnTo>
                  <a:lnTo>
                    <a:pt x="1162" y="489"/>
                  </a:lnTo>
                  <a:lnTo>
                    <a:pt x="1163" y="493"/>
                  </a:lnTo>
                  <a:lnTo>
                    <a:pt x="1164" y="496"/>
                  </a:lnTo>
                  <a:lnTo>
                    <a:pt x="1164" y="505"/>
                  </a:lnTo>
                  <a:lnTo>
                    <a:pt x="1163" y="508"/>
                  </a:lnTo>
                  <a:lnTo>
                    <a:pt x="1163" y="509"/>
                  </a:lnTo>
                  <a:lnTo>
                    <a:pt x="1161" y="510"/>
                  </a:lnTo>
                  <a:lnTo>
                    <a:pt x="1161" y="509"/>
                  </a:lnTo>
                  <a:lnTo>
                    <a:pt x="1160" y="509"/>
                  </a:lnTo>
                  <a:lnTo>
                    <a:pt x="1160" y="510"/>
                  </a:lnTo>
                  <a:lnTo>
                    <a:pt x="1160" y="512"/>
                  </a:lnTo>
                  <a:lnTo>
                    <a:pt x="1160" y="515"/>
                  </a:lnTo>
                  <a:lnTo>
                    <a:pt x="1159" y="518"/>
                  </a:lnTo>
                  <a:lnTo>
                    <a:pt x="1159" y="520"/>
                  </a:lnTo>
                  <a:lnTo>
                    <a:pt x="1158" y="520"/>
                  </a:lnTo>
                  <a:lnTo>
                    <a:pt x="1157" y="519"/>
                  </a:lnTo>
                  <a:lnTo>
                    <a:pt x="1158" y="517"/>
                  </a:lnTo>
                  <a:lnTo>
                    <a:pt x="1157" y="515"/>
                  </a:lnTo>
                  <a:lnTo>
                    <a:pt x="1157" y="514"/>
                  </a:lnTo>
                  <a:lnTo>
                    <a:pt x="1155" y="514"/>
                  </a:lnTo>
                  <a:lnTo>
                    <a:pt x="1155" y="513"/>
                  </a:lnTo>
                  <a:lnTo>
                    <a:pt x="1154" y="513"/>
                  </a:lnTo>
                  <a:lnTo>
                    <a:pt x="1153" y="512"/>
                  </a:lnTo>
                  <a:lnTo>
                    <a:pt x="1153" y="510"/>
                  </a:lnTo>
                  <a:lnTo>
                    <a:pt x="1153" y="509"/>
                  </a:lnTo>
                  <a:lnTo>
                    <a:pt x="1152" y="509"/>
                  </a:lnTo>
                  <a:lnTo>
                    <a:pt x="1151" y="508"/>
                  </a:lnTo>
                  <a:lnTo>
                    <a:pt x="1151" y="506"/>
                  </a:lnTo>
                  <a:lnTo>
                    <a:pt x="1150" y="508"/>
                  </a:lnTo>
                  <a:lnTo>
                    <a:pt x="1148" y="511"/>
                  </a:lnTo>
                  <a:lnTo>
                    <a:pt x="1146" y="512"/>
                  </a:lnTo>
                  <a:lnTo>
                    <a:pt x="1146" y="513"/>
                  </a:lnTo>
                  <a:lnTo>
                    <a:pt x="1148" y="514"/>
                  </a:lnTo>
                  <a:lnTo>
                    <a:pt x="1148" y="515"/>
                  </a:lnTo>
                  <a:lnTo>
                    <a:pt x="1149" y="517"/>
                  </a:lnTo>
                  <a:lnTo>
                    <a:pt x="1149" y="518"/>
                  </a:lnTo>
                  <a:lnTo>
                    <a:pt x="1148" y="518"/>
                  </a:lnTo>
                  <a:lnTo>
                    <a:pt x="1148" y="519"/>
                  </a:lnTo>
                  <a:lnTo>
                    <a:pt x="1148" y="520"/>
                  </a:lnTo>
                  <a:lnTo>
                    <a:pt x="1148" y="521"/>
                  </a:lnTo>
                  <a:lnTo>
                    <a:pt x="1148" y="522"/>
                  </a:lnTo>
                  <a:lnTo>
                    <a:pt x="1148" y="523"/>
                  </a:lnTo>
                  <a:lnTo>
                    <a:pt x="1149" y="523"/>
                  </a:lnTo>
                  <a:lnTo>
                    <a:pt x="1150" y="523"/>
                  </a:lnTo>
                  <a:lnTo>
                    <a:pt x="1150" y="522"/>
                  </a:lnTo>
                  <a:lnTo>
                    <a:pt x="1150" y="520"/>
                  </a:lnTo>
                  <a:lnTo>
                    <a:pt x="1151" y="521"/>
                  </a:lnTo>
                  <a:lnTo>
                    <a:pt x="1152" y="522"/>
                  </a:lnTo>
                  <a:lnTo>
                    <a:pt x="1153" y="522"/>
                  </a:lnTo>
                  <a:lnTo>
                    <a:pt x="1153" y="523"/>
                  </a:lnTo>
                  <a:lnTo>
                    <a:pt x="1155" y="525"/>
                  </a:lnTo>
                  <a:lnTo>
                    <a:pt x="1157" y="526"/>
                  </a:lnTo>
                  <a:lnTo>
                    <a:pt x="1157" y="527"/>
                  </a:lnTo>
                  <a:lnTo>
                    <a:pt x="1158" y="528"/>
                  </a:lnTo>
                  <a:lnTo>
                    <a:pt x="1158" y="529"/>
                  </a:lnTo>
                  <a:lnTo>
                    <a:pt x="1157" y="530"/>
                  </a:lnTo>
                  <a:lnTo>
                    <a:pt x="1157" y="535"/>
                  </a:lnTo>
                  <a:lnTo>
                    <a:pt x="1159" y="538"/>
                  </a:lnTo>
                  <a:lnTo>
                    <a:pt x="1160" y="542"/>
                  </a:lnTo>
                  <a:lnTo>
                    <a:pt x="1164" y="547"/>
                  </a:lnTo>
                  <a:lnTo>
                    <a:pt x="1167" y="550"/>
                  </a:lnTo>
                  <a:lnTo>
                    <a:pt x="1167" y="554"/>
                  </a:lnTo>
                  <a:lnTo>
                    <a:pt x="1166" y="550"/>
                  </a:lnTo>
                  <a:lnTo>
                    <a:pt x="1164" y="550"/>
                  </a:lnTo>
                  <a:lnTo>
                    <a:pt x="1163" y="548"/>
                  </a:lnTo>
                  <a:lnTo>
                    <a:pt x="1162" y="548"/>
                  </a:lnTo>
                  <a:lnTo>
                    <a:pt x="1161" y="546"/>
                  </a:lnTo>
                  <a:lnTo>
                    <a:pt x="1160" y="546"/>
                  </a:lnTo>
                  <a:lnTo>
                    <a:pt x="1159" y="545"/>
                  </a:lnTo>
                  <a:lnTo>
                    <a:pt x="1159" y="547"/>
                  </a:lnTo>
                  <a:lnTo>
                    <a:pt x="1159" y="548"/>
                  </a:lnTo>
                  <a:lnTo>
                    <a:pt x="1161" y="550"/>
                  </a:lnTo>
                  <a:lnTo>
                    <a:pt x="1161" y="551"/>
                  </a:lnTo>
                  <a:lnTo>
                    <a:pt x="1162" y="550"/>
                  </a:lnTo>
                  <a:lnTo>
                    <a:pt x="1166" y="555"/>
                  </a:lnTo>
                  <a:lnTo>
                    <a:pt x="1174" y="567"/>
                  </a:lnTo>
                  <a:lnTo>
                    <a:pt x="1176" y="568"/>
                  </a:lnTo>
                  <a:lnTo>
                    <a:pt x="1176" y="567"/>
                  </a:lnTo>
                  <a:lnTo>
                    <a:pt x="1175" y="565"/>
                  </a:lnTo>
                  <a:lnTo>
                    <a:pt x="1175" y="564"/>
                  </a:lnTo>
                  <a:lnTo>
                    <a:pt x="1176" y="564"/>
                  </a:lnTo>
                  <a:lnTo>
                    <a:pt x="1177" y="564"/>
                  </a:lnTo>
                  <a:lnTo>
                    <a:pt x="1177" y="565"/>
                  </a:lnTo>
                  <a:lnTo>
                    <a:pt x="1177" y="567"/>
                  </a:lnTo>
                  <a:lnTo>
                    <a:pt x="1178" y="567"/>
                  </a:lnTo>
                  <a:lnTo>
                    <a:pt x="1178" y="568"/>
                  </a:lnTo>
                  <a:lnTo>
                    <a:pt x="1180" y="569"/>
                  </a:lnTo>
                  <a:lnTo>
                    <a:pt x="1183" y="569"/>
                  </a:lnTo>
                  <a:lnTo>
                    <a:pt x="1183" y="570"/>
                  </a:lnTo>
                  <a:lnTo>
                    <a:pt x="1185" y="573"/>
                  </a:lnTo>
                  <a:lnTo>
                    <a:pt x="1184" y="575"/>
                  </a:lnTo>
                  <a:lnTo>
                    <a:pt x="1185" y="576"/>
                  </a:lnTo>
                  <a:lnTo>
                    <a:pt x="1186" y="578"/>
                  </a:lnTo>
                  <a:lnTo>
                    <a:pt x="1187" y="580"/>
                  </a:lnTo>
                  <a:lnTo>
                    <a:pt x="1187" y="582"/>
                  </a:lnTo>
                  <a:lnTo>
                    <a:pt x="1187" y="584"/>
                  </a:lnTo>
                  <a:lnTo>
                    <a:pt x="1187" y="585"/>
                  </a:lnTo>
                  <a:lnTo>
                    <a:pt x="1187" y="586"/>
                  </a:lnTo>
                  <a:lnTo>
                    <a:pt x="1187" y="587"/>
                  </a:lnTo>
                  <a:lnTo>
                    <a:pt x="1187" y="588"/>
                  </a:lnTo>
                  <a:lnTo>
                    <a:pt x="1188" y="589"/>
                  </a:lnTo>
                  <a:lnTo>
                    <a:pt x="1189" y="592"/>
                  </a:lnTo>
                  <a:lnTo>
                    <a:pt x="1189" y="593"/>
                  </a:lnTo>
                  <a:lnTo>
                    <a:pt x="1188" y="596"/>
                  </a:lnTo>
                  <a:lnTo>
                    <a:pt x="1189" y="599"/>
                  </a:lnTo>
                  <a:lnTo>
                    <a:pt x="1189" y="602"/>
                  </a:lnTo>
                  <a:lnTo>
                    <a:pt x="1191" y="603"/>
                  </a:lnTo>
                  <a:lnTo>
                    <a:pt x="1192" y="601"/>
                  </a:lnTo>
                  <a:lnTo>
                    <a:pt x="1193" y="603"/>
                  </a:lnTo>
                  <a:lnTo>
                    <a:pt x="1195" y="605"/>
                  </a:lnTo>
                  <a:lnTo>
                    <a:pt x="1196" y="606"/>
                  </a:lnTo>
                  <a:lnTo>
                    <a:pt x="1197" y="607"/>
                  </a:lnTo>
                  <a:lnTo>
                    <a:pt x="1198" y="613"/>
                  </a:lnTo>
                  <a:lnTo>
                    <a:pt x="1201" y="614"/>
                  </a:lnTo>
                  <a:lnTo>
                    <a:pt x="1202" y="615"/>
                  </a:lnTo>
                  <a:lnTo>
                    <a:pt x="1203" y="619"/>
                  </a:lnTo>
                  <a:lnTo>
                    <a:pt x="1203" y="624"/>
                  </a:lnTo>
                  <a:lnTo>
                    <a:pt x="1204" y="627"/>
                  </a:lnTo>
                  <a:lnTo>
                    <a:pt x="1204" y="628"/>
                  </a:lnTo>
                  <a:lnTo>
                    <a:pt x="1205" y="629"/>
                  </a:lnTo>
                  <a:lnTo>
                    <a:pt x="1206" y="629"/>
                  </a:lnTo>
                  <a:lnTo>
                    <a:pt x="1209" y="627"/>
                  </a:lnTo>
                  <a:lnTo>
                    <a:pt x="1213" y="636"/>
                  </a:lnTo>
                  <a:lnTo>
                    <a:pt x="1218" y="640"/>
                  </a:lnTo>
                  <a:lnTo>
                    <a:pt x="1221" y="642"/>
                  </a:lnTo>
                  <a:lnTo>
                    <a:pt x="1226" y="643"/>
                  </a:lnTo>
                  <a:lnTo>
                    <a:pt x="1230" y="643"/>
                  </a:lnTo>
                  <a:lnTo>
                    <a:pt x="1234" y="642"/>
                  </a:lnTo>
                  <a:lnTo>
                    <a:pt x="1238" y="637"/>
                  </a:lnTo>
                  <a:lnTo>
                    <a:pt x="1239" y="638"/>
                  </a:lnTo>
                  <a:lnTo>
                    <a:pt x="1243" y="637"/>
                  </a:lnTo>
                  <a:lnTo>
                    <a:pt x="1244" y="637"/>
                  </a:lnTo>
                  <a:lnTo>
                    <a:pt x="1244" y="638"/>
                  </a:lnTo>
                  <a:lnTo>
                    <a:pt x="1245" y="639"/>
                  </a:lnTo>
                  <a:lnTo>
                    <a:pt x="1245" y="638"/>
                  </a:lnTo>
                  <a:lnTo>
                    <a:pt x="1245" y="639"/>
                  </a:lnTo>
                  <a:lnTo>
                    <a:pt x="1245" y="640"/>
                  </a:lnTo>
                  <a:lnTo>
                    <a:pt x="1244" y="640"/>
                  </a:lnTo>
                  <a:lnTo>
                    <a:pt x="1244" y="642"/>
                  </a:lnTo>
                  <a:lnTo>
                    <a:pt x="1245" y="643"/>
                  </a:lnTo>
                  <a:lnTo>
                    <a:pt x="1245" y="645"/>
                  </a:lnTo>
                  <a:lnTo>
                    <a:pt x="1245" y="646"/>
                  </a:lnTo>
                  <a:lnTo>
                    <a:pt x="1246" y="645"/>
                  </a:lnTo>
                  <a:lnTo>
                    <a:pt x="1247" y="645"/>
                  </a:lnTo>
                  <a:lnTo>
                    <a:pt x="1249" y="642"/>
                  </a:lnTo>
                  <a:lnTo>
                    <a:pt x="1250" y="640"/>
                  </a:lnTo>
                  <a:lnTo>
                    <a:pt x="1252" y="639"/>
                  </a:lnTo>
                  <a:lnTo>
                    <a:pt x="1252" y="638"/>
                  </a:lnTo>
                  <a:lnTo>
                    <a:pt x="1252" y="637"/>
                  </a:lnTo>
                  <a:lnTo>
                    <a:pt x="1253" y="637"/>
                  </a:lnTo>
                  <a:lnTo>
                    <a:pt x="1254" y="637"/>
                  </a:lnTo>
                  <a:lnTo>
                    <a:pt x="1255" y="637"/>
                  </a:lnTo>
                  <a:lnTo>
                    <a:pt x="1256" y="638"/>
                  </a:lnTo>
                  <a:lnTo>
                    <a:pt x="1256" y="639"/>
                  </a:lnTo>
                  <a:lnTo>
                    <a:pt x="1257" y="639"/>
                  </a:lnTo>
                  <a:lnTo>
                    <a:pt x="1258" y="639"/>
                  </a:lnTo>
                  <a:lnTo>
                    <a:pt x="1260" y="640"/>
                  </a:lnTo>
                  <a:lnTo>
                    <a:pt x="1260" y="642"/>
                  </a:lnTo>
                  <a:lnTo>
                    <a:pt x="1258" y="642"/>
                  </a:lnTo>
                  <a:lnTo>
                    <a:pt x="1257" y="642"/>
                  </a:lnTo>
                  <a:lnTo>
                    <a:pt x="1255" y="643"/>
                  </a:lnTo>
                  <a:lnTo>
                    <a:pt x="1255" y="644"/>
                  </a:lnTo>
                  <a:lnTo>
                    <a:pt x="1253" y="646"/>
                  </a:lnTo>
                  <a:lnTo>
                    <a:pt x="1253" y="647"/>
                  </a:lnTo>
                  <a:lnTo>
                    <a:pt x="1252" y="648"/>
                  </a:lnTo>
                  <a:lnTo>
                    <a:pt x="1247" y="652"/>
                  </a:lnTo>
                  <a:lnTo>
                    <a:pt x="1247" y="653"/>
                  </a:lnTo>
                  <a:lnTo>
                    <a:pt x="1246" y="654"/>
                  </a:lnTo>
                  <a:lnTo>
                    <a:pt x="1245" y="655"/>
                  </a:lnTo>
                  <a:lnTo>
                    <a:pt x="1245" y="656"/>
                  </a:lnTo>
                  <a:lnTo>
                    <a:pt x="1245" y="657"/>
                  </a:lnTo>
                  <a:lnTo>
                    <a:pt x="1245" y="659"/>
                  </a:lnTo>
                  <a:lnTo>
                    <a:pt x="1245" y="660"/>
                  </a:lnTo>
                  <a:lnTo>
                    <a:pt x="1244" y="660"/>
                  </a:lnTo>
                  <a:lnTo>
                    <a:pt x="1244" y="661"/>
                  </a:lnTo>
                  <a:lnTo>
                    <a:pt x="1244" y="662"/>
                  </a:lnTo>
                  <a:lnTo>
                    <a:pt x="1244" y="663"/>
                  </a:lnTo>
                  <a:lnTo>
                    <a:pt x="1248" y="664"/>
                  </a:lnTo>
                  <a:lnTo>
                    <a:pt x="1249" y="663"/>
                  </a:lnTo>
                  <a:lnTo>
                    <a:pt x="1250" y="663"/>
                  </a:lnTo>
                  <a:lnTo>
                    <a:pt x="1252" y="662"/>
                  </a:lnTo>
                  <a:lnTo>
                    <a:pt x="1253" y="662"/>
                  </a:lnTo>
                  <a:lnTo>
                    <a:pt x="1258" y="663"/>
                  </a:lnTo>
                  <a:lnTo>
                    <a:pt x="1260" y="664"/>
                  </a:lnTo>
                  <a:lnTo>
                    <a:pt x="1262" y="667"/>
                  </a:lnTo>
                  <a:lnTo>
                    <a:pt x="1265" y="668"/>
                  </a:lnTo>
                  <a:lnTo>
                    <a:pt x="1265" y="670"/>
                  </a:lnTo>
                  <a:lnTo>
                    <a:pt x="1265" y="672"/>
                  </a:lnTo>
                  <a:lnTo>
                    <a:pt x="1265" y="678"/>
                  </a:lnTo>
                  <a:lnTo>
                    <a:pt x="1265" y="680"/>
                  </a:lnTo>
                  <a:lnTo>
                    <a:pt x="1266" y="681"/>
                  </a:lnTo>
                  <a:lnTo>
                    <a:pt x="1271" y="687"/>
                  </a:lnTo>
                  <a:lnTo>
                    <a:pt x="1274" y="693"/>
                  </a:lnTo>
                  <a:lnTo>
                    <a:pt x="1279" y="697"/>
                  </a:lnTo>
                  <a:lnTo>
                    <a:pt x="1282" y="703"/>
                  </a:lnTo>
                  <a:lnTo>
                    <a:pt x="1287" y="707"/>
                  </a:lnTo>
                  <a:lnTo>
                    <a:pt x="1290" y="713"/>
                  </a:lnTo>
                  <a:lnTo>
                    <a:pt x="1295" y="718"/>
                  </a:lnTo>
                  <a:lnTo>
                    <a:pt x="1298" y="723"/>
                  </a:lnTo>
                  <a:lnTo>
                    <a:pt x="1301" y="728"/>
                  </a:lnTo>
                  <a:lnTo>
                    <a:pt x="1306" y="732"/>
                  </a:lnTo>
                  <a:lnTo>
                    <a:pt x="1309" y="738"/>
                  </a:lnTo>
                  <a:lnTo>
                    <a:pt x="1314" y="743"/>
                  </a:lnTo>
                  <a:lnTo>
                    <a:pt x="1317" y="748"/>
                  </a:lnTo>
                  <a:lnTo>
                    <a:pt x="1322" y="753"/>
                  </a:lnTo>
                  <a:lnTo>
                    <a:pt x="1325" y="759"/>
                  </a:lnTo>
                  <a:lnTo>
                    <a:pt x="1329" y="763"/>
                  </a:lnTo>
                  <a:lnTo>
                    <a:pt x="1333" y="768"/>
                  </a:lnTo>
                  <a:lnTo>
                    <a:pt x="1336" y="773"/>
                  </a:lnTo>
                  <a:lnTo>
                    <a:pt x="1339" y="774"/>
                  </a:lnTo>
                  <a:lnTo>
                    <a:pt x="1340" y="776"/>
                  </a:lnTo>
                  <a:lnTo>
                    <a:pt x="1352" y="777"/>
                  </a:lnTo>
                  <a:lnTo>
                    <a:pt x="1362" y="778"/>
                  </a:lnTo>
                  <a:lnTo>
                    <a:pt x="1373" y="780"/>
                  </a:lnTo>
                  <a:lnTo>
                    <a:pt x="1383" y="781"/>
                  </a:lnTo>
                  <a:lnTo>
                    <a:pt x="1393" y="782"/>
                  </a:lnTo>
                  <a:lnTo>
                    <a:pt x="1404" y="783"/>
                  </a:lnTo>
                  <a:lnTo>
                    <a:pt x="1415" y="785"/>
                  </a:lnTo>
                  <a:lnTo>
                    <a:pt x="1425" y="787"/>
                  </a:lnTo>
                  <a:lnTo>
                    <a:pt x="1435" y="788"/>
                  </a:lnTo>
                  <a:lnTo>
                    <a:pt x="1445" y="789"/>
                  </a:lnTo>
                  <a:lnTo>
                    <a:pt x="1455" y="790"/>
                  </a:lnTo>
                  <a:lnTo>
                    <a:pt x="1465" y="793"/>
                  </a:lnTo>
                  <a:lnTo>
                    <a:pt x="1477" y="794"/>
                  </a:lnTo>
                  <a:lnTo>
                    <a:pt x="1487" y="795"/>
                  </a:lnTo>
                  <a:lnTo>
                    <a:pt x="1497" y="796"/>
                  </a:lnTo>
                  <a:lnTo>
                    <a:pt x="1507" y="797"/>
                  </a:lnTo>
                  <a:lnTo>
                    <a:pt x="1517" y="799"/>
                  </a:lnTo>
                  <a:lnTo>
                    <a:pt x="1528" y="801"/>
                  </a:lnTo>
                  <a:lnTo>
                    <a:pt x="1529" y="801"/>
                  </a:lnTo>
                  <a:lnTo>
                    <a:pt x="1534" y="794"/>
                  </a:lnTo>
                  <a:lnTo>
                    <a:pt x="1539" y="802"/>
                  </a:lnTo>
                  <a:lnTo>
                    <a:pt x="1545" y="812"/>
                  </a:lnTo>
                  <a:lnTo>
                    <a:pt x="1550" y="822"/>
                  </a:lnTo>
                  <a:lnTo>
                    <a:pt x="1557" y="832"/>
                  </a:lnTo>
                  <a:lnTo>
                    <a:pt x="1563" y="841"/>
                  </a:lnTo>
                  <a:lnTo>
                    <a:pt x="1566" y="848"/>
                  </a:lnTo>
                  <a:lnTo>
                    <a:pt x="1567" y="850"/>
                  </a:lnTo>
                  <a:lnTo>
                    <a:pt x="1567" y="852"/>
                  </a:lnTo>
                  <a:lnTo>
                    <a:pt x="1565" y="861"/>
                  </a:lnTo>
                  <a:lnTo>
                    <a:pt x="1564" y="863"/>
                  </a:lnTo>
                  <a:lnTo>
                    <a:pt x="1564" y="864"/>
                  </a:lnTo>
                  <a:lnTo>
                    <a:pt x="1563" y="869"/>
                  </a:lnTo>
                  <a:lnTo>
                    <a:pt x="1560" y="875"/>
                  </a:lnTo>
                  <a:lnTo>
                    <a:pt x="1557" y="885"/>
                  </a:lnTo>
                  <a:lnTo>
                    <a:pt x="1554" y="895"/>
                  </a:lnTo>
                  <a:lnTo>
                    <a:pt x="1550" y="907"/>
                  </a:lnTo>
                  <a:lnTo>
                    <a:pt x="1547" y="920"/>
                  </a:lnTo>
                  <a:lnTo>
                    <a:pt x="1546" y="923"/>
                  </a:lnTo>
                  <a:lnTo>
                    <a:pt x="1542" y="933"/>
                  </a:lnTo>
                  <a:lnTo>
                    <a:pt x="1539" y="946"/>
                  </a:lnTo>
                  <a:lnTo>
                    <a:pt x="1534" y="958"/>
                  </a:lnTo>
                  <a:lnTo>
                    <a:pt x="1531" y="971"/>
                  </a:lnTo>
                  <a:lnTo>
                    <a:pt x="1528" y="981"/>
                  </a:lnTo>
                  <a:lnTo>
                    <a:pt x="1524" y="990"/>
                  </a:lnTo>
                  <a:lnTo>
                    <a:pt x="1523" y="997"/>
                  </a:lnTo>
                  <a:lnTo>
                    <a:pt x="1521" y="1002"/>
                  </a:lnTo>
                  <a:lnTo>
                    <a:pt x="1521" y="1003"/>
                  </a:lnTo>
                  <a:lnTo>
                    <a:pt x="1519" y="1011"/>
                  </a:lnTo>
                  <a:lnTo>
                    <a:pt x="1507" y="1015"/>
                  </a:lnTo>
                  <a:lnTo>
                    <a:pt x="1495" y="1020"/>
                  </a:lnTo>
                  <a:lnTo>
                    <a:pt x="1481" y="1024"/>
                  </a:lnTo>
                  <a:lnTo>
                    <a:pt x="1469" y="1029"/>
                  </a:lnTo>
                  <a:lnTo>
                    <a:pt x="1456" y="1033"/>
                  </a:lnTo>
                  <a:lnTo>
                    <a:pt x="1444" y="1038"/>
                  </a:lnTo>
                  <a:lnTo>
                    <a:pt x="1430" y="1042"/>
                  </a:lnTo>
                  <a:lnTo>
                    <a:pt x="1418" y="1047"/>
                  </a:lnTo>
                  <a:lnTo>
                    <a:pt x="1405" y="1052"/>
                  </a:lnTo>
                  <a:lnTo>
                    <a:pt x="1393" y="1056"/>
                  </a:lnTo>
                  <a:lnTo>
                    <a:pt x="1379" y="1059"/>
                  </a:lnTo>
                  <a:lnTo>
                    <a:pt x="1367" y="1064"/>
                  </a:lnTo>
                  <a:lnTo>
                    <a:pt x="1355" y="1069"/>
                  </a:lnTo>
                  <a:lnTo>
                    <a:pt x="1342" y="1073"/>
                  </a:lnTo>
                  <a:lnTo>
                    <a:pt x="1329" y="1078"/>
                  </a:lnTo>
                  <a:lnTo>
                    <a:pt x="1316" y="1082"/>
                  </a:lnTo>
                  <a:lnTo>
                    <a:pt x="1304" y="1087"/>
                  </a:lnTo>
                  <a:lnTo>
                    <a:pt x="1296" y="1090"/>
                  </a:lnTo>
                  <a:lnTo>
                    <a:pt x="1283" y="1091"/>
                  </a:lnTo>
                  <a:lnTo>
                    <a:pt x="1272" y="1094"/>
                  </a:lnTo>
                  <a:lnTo>
                    <a:pt x="1260" y="1095"/>
                  </a:lnTo>
                  <a:lnTo>
                    <a:pt x="1248" y="1097"/>
                  </a:lnTo>
                  <a:lnTo>
                    <a:pt x="1236" y="1098"/>
                  </a:lnTo>
                  <a:lnTo>
                    <a:pt x="1224" y="1100"/>
                  </a:lnTo>
                  <a:lnTo>
                    <a:pt x="1212" y="1101"/>
                  </a:lnTo>
                  <a:lnTo>
                    <a:pt x="1200" y="1104"/>
                  </a:lnTo>
                  <a:lnTo>
                    <a:pt x="1188" y="1105"/>
                  </a:lnTo>
                  <a:lnTo>
                    <a:pt x="1176" y="1107"/>
                  </a:lnTo>
                  <a:lnTo>
                    <a:pt x="1164" y="1108"/>
                  </a:lnTo>
                  <a:lnTo>
                    <a:pt x="1152" y="1111"/>
                  </a:lnTo>
                  <a:lnTo>
                    <a:pt x="1141" y="1112"/>
                  </a:lnTo>
                  <a:lnTo>
                    <a:pt x="1128" y="1114"/>
                  </a:lnTo>
                  <a:lnTo>
                    <a:pt x="1117" y="1115"/>
                  </a:lnTo>
                  <a:lnTo>
                    <a:pt x="1105" y="1117"/>
                  </a:lnTo>
                  <a:lnTo>
                    <a:pt x="1093" y="1119"/>
                  </a:lnTo>
                  <a:lnTo>
                    <a:pt x="1083" y="1121"/>
                  </a:lnTo>
                  <a:lnTo>
                    <a:pt x="1076" y="1123"/>
                  </a:lnTo>
                  <a:lnTo>
                    <a:pt x="1073" y="1124"/>
                  </a:lnTo>
                  <a:lnTo>
                    <a:pt x="1063" y="1130"/>
                  </a:lnTo>
                  <a:lnTo>
                    <a:pt x="1049" y="1137"/>
                  </a:lnTo>
                  <a:lnTo>
                    <a:pt x="1036" y="1144"/>
                  </a:lnTo>
                  <a:lnTo>
                    <a:pt x="1023" y="1150"/>
                  </a:lnTo>
                  <a:lnTo>
                    <a:pt x="1013" y="1156"/>
                  </a:lnTo>
                  <a:lnTo>
                    <a:pt x="1012" y="1157"/>
                  </a:lnTo>
                  <a:lnTo>
                    <a:pt x="1006" y="1164"/>
                  </a:lnTo>
                  <a:lnTo>
                    <a:pt x="999" y="1173"/>
                  </a:lnTo>
                  <a:lnTo>
                    <a:pt x="987" y="1188"/>
                  </a:lnTo>
                  <a:lnTo>
                    <a:pt x="976" y="1201"/>
                  </a:lnTo>
                  <a:lnTo>
                    <a:pt x="969" y="1211"/>
                  </a:lnTo>
                  <a:lnTo>
                    <a:pt x="968" y="1213"/>
                  </a:lnTo>
                  <a:lnTo>
                    <a:pt x="964" y="1223"/>
                  </a:lnTo>
                  <a:lnTo>
                    <a:pt x="959" y="1237"/>
                  </a:lnTo>
                  <a:lnTo>
                    <a:pt x="956" y="1239"/>
                  </a:lnTo>
                  <a:lnTo>
                    <a:pt x="956" y="1240"/>
                  </a:lnTo>
                  <a:lnTo>
                    <a:pt x="948" y="1245"/>
                  </a:lnTo>
                  <a:lnTo>
                    <a:pt x="939" y="1250"/>
                  </a:lnTo>
                  <a:lnTo>
                    <a:pt x="937" y="1250"/>
                  </a:lnTo>
                  <a:lnTo>
                    <a:pt x="935" y="1251"/>
                  </a:lnTo>
                  <a:lnTo>
                    <a:pt x="925" y="1250"/>
                  </a:lnTo>
                  <a:lnTo>
                    <a:pt x="923" y="1250"/>
                  </a:lnTo>
                  <a:lnTo>
                    <a:pt x="922" y="1250"/>
                  </a:lnTo>
                  <a:lnTo>
                    <a:pt x="917" y="1241"/>
                  </a:lnTo>
                  <a:lnTo>
                    <a:pt x="911" y="1233"/>
                  </a:lnTo>
                  <a:lnTo>
                    <a:pt x="907" y="1226"/>
                  </a:lnTo>
                  <a:lnTo>
                    <a:pt x="903" y="1225"/>
                  </a:lnTo>
                  <a:lnTo>
                    <a:pt x="887" y="1228"/>
                  </a:lnTo>
                  <a:lnTo>
                    <a:pt x="875" y="1229"/>
                  </a:lnTo>
                  <a:lnTo>
                    <a:pt x="857" y="1228"/>
                  </a:lnTo>
                  <a:lnTo>
                    <a:pt x="842" y="1226"/>
                  </a:lnTo>
                  <a:lnTo>
                    <a:pt x="824" y="1224"/>
                  </a:lnTo>
                  <a:lnTo>
                    <a:pt x="808" y="1222"/>
                  </a:lnTo>
                  <a:lnTo>
                    <a:pt x="805" y="1221"/>
                  </a:lnTo>
                  <a:lnTo>
                    <a:pt x="792" y="1214"/>
                  </a:lnTo>
                  <a:lnTo>
                    <a:pt x="789" y="1213"/>
                  </a:lnTo>
                  <a:lnTo>
                    <a:pt x="776" y="1213"/>
                  </a:lnTo>
                  <a:lnTo>
                    <a:pt x="774" y="1213"/>
                  </a:lnTo>
                  <a:lnTo>
                    <a:pt x="765" y="1213"/>
                  </a:lnTo>
                  <a:lnTo>
                    <a:pt x="750" y="1213"/>
                  </a:lnTo>
                  <a:lnTo>
                    <a:pt x="748" y="1213"/>
                  </a:lnTo>
                  <a:lnTo>
                    <a:pt x="744" y="1215"/>
                  </a:lnTo>
                  <a:lnTo>
                    <a:pt x="741" y="1215"/>
                  </a:lnTo>
                  <a:lnTo>
                    <a:pt x="737" y="1214"/>
                  </a:lnTo>
                  <a:lnTo>
                    <a:pt x="732" y="1214"/>
                  </a:lnTo>
                  <a:lnTo>
                    <a:pt x="724" y="1215"/>
                  </a:lnTo>
                  <a:lnTo>
                    <a:pt x="719" y="1216"/>
                  </a:lnTo>
                  <a:lnTo>
                    <a:pt x="718" y="1216"/>
                  </a:lnTo>
                  <a:lnTo>
                    <a:pt x="714" y="1215"/>
                  </a:lnTo>
                  <a:lnTo>
                    <a:pt x="713" y="1215"/>
                  </a:lnTo>
                  <a:lnTo>
                    <a:pt x="712" y="1216"/>
                  </a:lnTo>
                  <a:lnTo>
                    <a:pt x="711" y="1217"/>
                  </a:lnTo>
                  <a:lnTo>
                    <a:pt x="710" y="1220"/>
                  </a:lnTo>
                  <a:lnTo>
                    <a:pt x="709" y="1220"/>
                  </a:lnTo>
                  <a:lnTo>
                    <a:pt x="706" y="1220"/>
                  </a:lnTo>
                  <a:lnTo>
                    <a:pt x="703" y="1218"/>
                  </a:lnTo>
                  <a:lnTo>
                    <a:pt x="702" y="1218"/>
                  </a:lnTo>
                  <a:lnTo>
                    <a:pt x="701" y="1218"/>
                  </a:lnTo>
                  <a:lnTo>
                    <a:pt x="699" y="1220"/>
                  </a:lnTo>
                  <a:lnTo>
                    <a:pt x="698" y="1222"/>
                  </a:lnTo>
                  <a:lnTo>
                    <a:pt x="697" y="1223"/>
                  </a:lnTo>
                  <a:lnTo>
                    <a:pt x="695" y="1223"/>
                  </a:lnTo>
                  <a:lnTo>
                    <a:pt x="694" y="1223"/>
                  </a:lnTo>
                  <a:lnTo>
                    <a:pt x="694" y="1222"/>
                  </a:lnTo>
                  <a:lnTo>
                    <a:pt x="694" y="1220"/>
                  </a:lnTo>
                  <a:lnTo>
                    <a:pt x="692" y="1220"/>
                  </a:lnTo>
                  <a:lnTo>
                    <a:pt x="690" y="1220"/>
                  </a:lnTo>
                  <a:lnTo>
                    <a:pt x="687" y="1220"/>
                  </a:lnTo>
                  <a:lnTo>
                    <a:pt x="685" y="1220"/>
                  </a:lnTo>
                  <a:lnTo>
                    <a:pt x="684" y="1220"/>
                  </a:lnTo>
                  <a:lnTo>
                    <a:pt x="681" y="1220"/>
                  </a:lnTo>
                  <a:lnTo>
                    <a:pt x="679" y="1216"/>
                  </a:lnTo>
                  <a:lnTo>
                    <a:pt x="673" y="1211"/>
                  </a:lnTo>
                  <a:lnTo>
                    <a:pt x="670" y="1209"/>
                  </a:lnTo>
                  <a:lnTo>
                    <a:pt x="664" y="1206"/>
                  </a:lnTo>
                  <a:lnTo>
                    <a:pt x="663" y="1206"/>
                  </a:lnTo>
                  <a:lnTo>
                    <a:pt x="661" y="1206"/>
                  </a:lnTo>
                  <a:lnTo>
                    <a:pt x="660" y="1206"/>
                  </a:lnTo>
                  <a:lnTo>
                    <a:pt x="658" y="1206"/>
                  </a:lnTo>
                  <a:lnTo>
                    <a:pt x="656" y="1207"/>
                  </a:lnTo>
                  <a:lnTo>
                    <a:pt x="650" y="1211"/>
                  </a:lnTo>
                  <a:lnTo>
                    <a:pt x="643" y="1216"/>
                  </a:lnTo>
                  <a:lnTo>
                    <a:pt x="640" y="1221"/>
                  </a:lnTo>
                  <a:lnTo>
                    <a:pt x="644" y="1223"/>
                  </a:lnTo>
                  <a:lnTo>
                    <a:pt x="645" y="1224"/>
                  </a:lnTo>
                  <a:lnTo>
                    <a:pt x="646" y="1225"/>
                  </a:lnTo>
                  <a:lnTo>
                    <a:pt x="646" y="1228"/>
                  </a:lnTo>
                  <a:lnTo>
                    <a:pt x="644" y="1228"/>
                  </a:lnTo>
                  <a:lnTo>
                    <a:pt x="643" y="1229"/>
                  </a:lnTo>
                  <a:lnTo>
                    <a:pt x="641" y="1229"/>
                  </a:lnTo>
                  <a:lnTo>
                    <a:pt x="640" y="1230"/>
                  </a:lnTo>
                  <a:lnTo>
                    <a:pt x="638" y="1232"/>
                  </a:lnTo>
                  <a:lnTo>
                    <a:pt x="638" y="1233"/>
                  </a:lnTo>
                  <a:lnTo>
                    <a:pt x="638" y="1236"/>
                  </a:lnTo>
                  <a:lnTo>
                    <a:pt x="636" y="1238"/>
                  </a:lnTo>
                  <a:lnTo>
                    <a:pt x="636" y="1240"/>
                  </a:lnTo>
                  <a:lnTo>
                    <a:pt x="636" y="1241"/>
                  </a:lnTo>
                  <a:lnTo>
                    <a:pt x="637" y="1242"/>
                  </a:lnTo>
                  <a:lnTo>
                    <a:pt x="637" y="1245"/>
                  </a:lnTo>
                  <a:lnTo>
                    <a:pt x="637" y="1246"/>
                  </a:lnTo>
                  <a:lnTo>
                    <a:pt x="637" y="1248"/>
                  </a:lnTo>
                  <a:lnTo>
                    <a:pt x="636" y="1250"/>
                  </a:lnTo>
                  <a:lnTo>
                    <a:pt x="635" y="1253"/>
                  </a:lnTo>
                  <a:lnTo>
                    <a:pt x="636" y="1254"/>
                  </a:lnTo>
                  <a:lnTo>
                    <a:pt x="637" y="1257"/>
                  </a:lnTo>
                  <a:lnTo>
                    <a:pt x="638" y="1259"/>
                  </a:lnTo>
                  <a:lnTo>
                    <a:pt x="640" y="1260"/>
                  </a:lnTo>
                  <a:lnTo>
                    <a:pt x="642" y="1262"/>
                  </a:lnTo>
                  <a:lnTo>
                    <a:pt x="643" y="1262"/>
                  </a:lnTo>
                  <a:lnTo>
                    <a:pt x="643" y="1263"/>
                  </a:lnTo>
                  <a:lnTo>
                    <a:pt x="643" y="1264"/>
                  </a:lnTo>
                  <a:lnTo>
                    <a:pt x="642" y="1265"/>
                  </a:lnTo>
                  <a:lnTo>
                    <a:pt x="641" y="1265"/>
                  </a:lnTo>
                  <a:lnTo>
                    <a:pt x="640" y="1267"/>
                  </a:lnTo>
                  <a:lnTo>
                    <a:pt x="640" y="1268"/>
                  </a:lnTo>
                  <a:lnTo>
                    <a:pt x="641" y="1270"/>
                  </a:lnTo>
                  <a:lnTo>
                    <a:pt x="641" y="1271"/>
                  </a:lnTo>
                  <a:lnTo>
                    <a:pt x="641" y="1272"/>
                  </a:lnTo>
                  <a:lnTo>
                    <a:pt x="641" y="1273"/>
                  </a:lnTo>
                  <a:lnTo>
                    <a:pt x="640" y="1273"/>
                  </a:lnTo>
                  <a:lnTo>
                    <a:pt x="636" y="1272"/>
                  </a:lnTo>
                  <a:lnTo>
                    <a:pt x="635" y="1272"/>
                  </a:lnTo>
                  <a:lnTo>
                    <a:pt x="634" y="1272"/>
                  </a:lnTo>
                  <a:lnTo>
                    <a:pt x="634" y="1273"/>
                  </a:lnTo>
                  <a:lnTo>
                    <a:pt x="633" y="1275"/>
                  </a:lnTo>
                  <a:lnTo>
                    <a:pt x="633" y="1276"/>
                  </a:lnTo>
                  <a:lnTo>
                    <a:pt x="630" y="1282"/>
                  </a:lnTo>
                  <a:lnTo>
                    <a:pt x="630" y="1283"/>
                  </a:lnTo>
                  <a:lnTo>
                    <a:pt x="628" y="1284"/>
                  </a:lnTo>
                  <a:lnTo>
                    <a:pt x="625" y="1285"/>
                  </a:lnTo>
                  <a:lnTo>
                    <a:pt x="624" y="1287"/>
                  </a:lnTo>
                  <a:lnTo>
                    <a:pt x="621" y="1287"/>
                  </a:lnTo>
                  <a:lnTo>
                    <a:pt x="620" y="1288"/>
                  </a:lnTo>
                  <a:lnTo>
                    <a:pt x="620" y="1290"/>
                  </a:lnTo>
                  <a:lnTo>
                    <a:pt x="620" y="1291"/>
                  </a:lnTo>
                  <a:lnTo>
                    <a:pt x="620" y="1292"/>
                  </a:lnTo>
                  <a:lnTo>
                    <a:pt x="618" y="1293"/>
                  </a:lnTo>
                  <a:lnTo>
                    <a:pt x="616" y="1295"/>
                  </a:lnTo>
                  <a:lnTo>
                    <a:pt x="611" y="1296"/>
                  </a:lnTo>
                  <a:lnTo>
                    <a:pt x="611" y="1292"/>
                  </a:lnTo>
                  <a:lnTo>
                    <a:pt x="612" y="1289"/>
                  </a:lnTo>
                  <a:lnTo>
                    <a:pt x="611" y="1288"/>
                  </a:lnTo>
                  <a:lnTo>
                    <a:pt x="608" y="1283"/>
                  </a:lnTo>
                  <a:lnTo>
                    <a:pt x="607" y="1282"/>
                  </a:lnTo>
                  <a:lnTo>
                    <a:pt x="607" y="1281"/>
                  </a:lnTo>
                  <a:lnTo>
                    <a:pt x="607" y="1278"/>
                  </a:lnTo>
                  <a:lnTo>
                    <a:pt x="608" y="1274"/>
                  </a:lnTo>
                  <a:lnTo>
                    <a:pt x="608" y="1272"/>
                  </a:lnTo>
                  <a:lnTo>
                    <a:pt x="607" y="1272"/>
                  </a:lnTo>
                  <a:lnTo>
                    <a:pt x="606" y="1271"/>
                  </a:lnTo>
                  <a:lnTo>
                    <a:pt x="606" y="1270"/>
                  </a:lnTo>
                  <a:lnTo>
                    <a:pt x="606" y="1268"/>
                  </a:lnTo>
                  <a:lnTo>
                    <a:pt x="606" y="1267"/>
                  </a:lnTo>
                  <a:lnTo>
                    <a:pt x="603" y="1265"/>
                  </a:lnTo>
                  <a:lnTo>
                    <a:pt x="602" y="1263"/>
                  </a:lnTo>
                  <a:lnTo>
                    <a:pt x="600" y="1262"/>
                  </a:lnTo>
                  <a:lnTo>
                    <a:pt x="600" y="1260"/>
                  </a:lnTo>
                  <a:lnTo>
                    <a:pt x="598" y="1259"/>
                  </a:lnTo>
                  <a:lnTo>
                    <a:pt x="597" y="1259"/>
                  </a:lnTo>
                  <a:lnTo>
                    <a:pt x="595" y="1259"/>
                  </a:lnTo>
                  <a:lnTo>
                    <a:pt x="593" y="1256"/>
                  </a:lnTo>
                  <a:lnTo>
                    <a:pt x="594" y="1253"/>
                  </a:lnTo>
                  <a:lnTo>
                    <a:pt x="594" y="1251"/>
                  </a:lnTo>
                  <a:lnTo>
                    <a:pt x="594" y="1248"/>
                  </a:lnTo>
                  <a:lnTo>
                    <a:pt x="593" y="1247"/>
                  </a:lnTo>
                  <a:lnTo>
                    <a:pt x="593" y="1246"/>
                  </a:lnTo>
                  <a:lnTo>
                    <a:pt x="592" y="1246"/>
                  </a:lnTo>
                  <a:lnTo>
                    <a:pt x="592" y="1245"/>
                  </a:lnTo>
                  <a:lnTo>
                    <a:pt x="591" y="1243"/>
                  </a:lnTo>
                  <a:lnTo>
                    <a:pt x="590" y="1243"/>
                  </a:lnTo>
                  <a:lnTo>
                    <a:pt x="589" y="1243"/>
                  </a:lnTo>
                  <a:lnTo>
                    <a:pt x="587" y="1243"/>
                  </a:lnTo>
                  <a:lnTo>
                    <a:pt x="586" y="1242"/>
                  </a:lnTo>
                  <a:lnTo>
                    <a:pt x="585" y="1241"/>
                  </a:lnTo>
                  <a:lnTo>
                    <a:pt x="584" y="1239"/>
                  </a:lnTo>
                  <a:lnTo>
                    <a:pt x="584" y="1238"/>
                  </a:lnTo>
                  <a:lnTo>
                    <a:pt x="584" y="1236"/>
                  </a:lnTo>
                  <a:lnTo>
                    <a:pt x="584" y="1234"/>
                  </a:lnTo>
                  <a:lnTo>
                    <a:pt x="583" y="1234"/>
                  </a:lnTo>
                  <a:lnTo>
                    <a:pt x="580" y="1232"/>
                  </a:lnTo>
                  <a:lnTo>
                    <a:pt x="580" y="1233"/>
                  </a:lnTo>
                  <a:lnTo>
                    <a:pt x="581" y="1236"/>
                  </a:lnTo>
                  <a:lnTo>
                    <a:pt x="582" y="1238"/>
                  </a:lnTo>
                  <a:lnTo>
                    <a:pt x="580" y="1238"/>
                  </a:lnTo>
                  <a:lnTo>
                    <a:pt x="581" y="1243"/>
                  </a:lnTo>
                  <a:lnTo>
                    <a:pt x="580" y="1245"/>
                  </a:lnTo>
                  <a:lnTo>
                    <a:pt x="580" y="1243"/>
                  </a:lnTo>
                  <a:lnTo>
                    <a:pt x="580" y="1238"/>
                  </a:lnTo>
                  <a:lnTo>
                    <a:pt x="580" y="1237"/>
                  </a:lnTo>
                  <a:lnTo>
                    <a:pt x="578" y="1233"/>
                  </a:lnTo>
                  <a:lnTo>
                    <a:pt x="577" y="1223"/>
                  </a:lnTo>
                  <a:lnTo>
                    <a:pt x="576" y="1221"/>
                  </a:lnTo>
                  <a:lnTo>
                    <a:pt x="576" y="1220"/>
                  </a:lnTo>
                  <a:lnTo>
                    <a:pt x="576" y="1215"/>
                  </a:lnTo>
                  <a:lnTo>
                    <a:pt x="576" y="1214"/>
                  </a:lnTo>
                  <a:lnTo>
                    <a:pt x="576" y="1212"/>
                  </a:lnTo>
                  <a:lnTo>
                    <a:pt x="575" y="1212"/>
                  </a:lnTo>
                  <a:lnTo>
                    <a:pt x="575" y="1211"/>
                  </a:lnTo>
                  <a:lnTo>
                    <a:pt x="574" y="1211"/>
                  </a:lnTo>
                  <a:lnTo>
                    <a:pt x="573" y="1211"/>
                  </a:lnTo>
                  <a:lnTo>
                    <a:pt x="573" y="1209"/>
                  </a:lnTo>
                  <a:lnTo>
                    <a:pt x="573" y="1208"/>
                  </a:lnTo>
                  <a:lnTo>
                    <a:pt x="565" y="1201"/>
                  </a:lnTo>
                  <a:lnTo>
                    <a:pt x="564" y="1201"/>
                  </a:lnTo>
                  <a:lnTo>
                    <a:pt x="564" y="1203"/>
                  </a:lnTo>
                  <a:lnTo>
                    <a:pt x="563" y="1201"/>
                  </a:lnTo>
                  <a:lnTo>
                    <a:pt x="563" y="1199"/>
                  </a:lnTo>
                  <a:lnTo>
                    <a:pt x="560" y="1198"/>
                  </a:lnTo>
                  <a:lnTo>
                    <a:pt x="560" y="1196"/>
                  </a:lnTo>
                  <a:lnTo>
                    <a:pt x="559" y="1196"/>
                  </a:lnTo>
                  <a:lnTo>
                    <a:pt x="558" y="1196"/>
                  </a:lnTo>
                  <a:lnTo>
                    <a:pt x="557" y="1196"/>
                  </a:lnTo>
                  <a:lnTo>
                    <a:pt x="557" y="1195"/>
                  </a:lnTo>
                  <a:lnTo>
                    <a:pt x="556" y="1193"/>
                  </a:lnTo>
                  <a:lnTo>
                    <a:pt x="554" y="1190"/>
                  </a:lnTo>
                  <a:lnTo>
                    <a:pt x="552" y="1191"/>
                  </a:lnTo>
                  <a:lnTo>
                    <a:pt x="551" y="1191"/>
                  </a:lnTo>
                  <a:lnTo>
                    <a:pt x="551" y="1190"/>
                  </a:lnTo>
                  <a:lnTo>
                    <a:pt x="549" y="1187"/>
                  </a:lnTo>
                  <a:lnTo>
                    <a:pt x="548" y="1187"/>
                  </a:lnTo>
                  <a:lnTo>
                    <a:pt x="543" y="1182"/>
                  </a:lnTo>
                  <a:lnTo>
                    <a:pt x="542" y="1183"/>
                  </a:lnTo>
                  <a:lnTo>
                    <a:pt x="539" y="1181"/>
                  </a:lnTo>
                  <a:lnTo>
                    <a:pt x="538" y="1181"/>
                  </a:lnTo>
                  <a:lnTo>
                    <a:pt x="537" y="1180"/>
                  </a:lnTo>
                  <a:lnTo>
                    <a:pt x="535" y="1178"/>
                  </a:lnTo>
                  <a:lnTo>
                    <a:pt x="533" y="1176"/>
                  </a:lnTo>
                  <a:lnTo>
                    <a:pt x="532" y="1175"/>
                  </a:lnTo>
                  <a:lnTo>
                    <a:pt x="529" y="1172"/>
                  </a:lnTo>
                  <a:lnTo>
                    <a:pt x="529" y="1170"/>
                  </a:lnTo>
                  <a:lnTo>
                    <a:pt x="529" y="1169"/>
                  </a:lnTo>
                  <a:lnTo>
                    <a:pt x="529" y="1167"/>
                  </a:lnTo>
                  <a:lnTo>
                    <a:pt x="528" y="1167"/>
                  </a:lnTo>
                  <a:lnTo>
                    <a:pt x="528" y="1166"/>
                  </a:lnTo>
                  <a:lnTo>
                    <a:pt x="528" y="1165"/>
                  </a:lnTo>
                  <a:lnTo>
                    <a:pt x="524" y="1163"/>
                  </a:lnTo>
                  <a:lnTo>
                    <a:pt x="523" y="1161"/>
                  </a:lnTo>
                  <a:lnTo>
                    <a:pt x="523" y="1159"/>
                  </a:lnTo>
                  <a:lnTo>
                    <a:pt x="522" y="1158"/>
                  </a:lnTo>
                  <a:lnTo>
                    <a:pt x="522" y="1157"/>
                  </a:lnTo>
                  <a:lnTo>
                    <a:pt x="522" y="1156"/>
                  </a:lnTo>
                  <a:lnTo>
                    <a:pt x="521" y="1155"/>
                  </a:lnTo>
                  <a:lnTo>
                    <a:pt x="520" y="1155"/>
                  </a:lnTo>
                  <a:lnTo>
                    <a:pt x="521" y="1154"/>
                  </a:lnTo>
                  <a:lnTo>
                    <a:pt x="518" y="1154"/>
                  </a:lnTo>
                  <a:lnTo>
                    <a:pt x="517" y="1153"/>
                  </a:lnTo>
                  <a:lnTo>
                    <a:pt x="518" y="1151"/>
                  </a:lnTo>
                  <a:lnTo>
                    <a:pt x="517" y="1151"/>
                  </a:lnTo>
                  <a:lnTo>
                    <a:pt x="517" y="1150"/>
                  </a:lnTo>
                  <a:lnTo>
                    <a:pt x="516" y="1150"/>
                  </a:lnTo>
                  <a:lnTo>
                    <a:pt x="515" y="1150"/>
                  </a:lnTo>
                  <a:lnTo>
                    <a:pt x="516" y="1150"/>
                  </a:lnTo>
                  <a:lnTo>
                    <a:pt x="516" y="1149"/>
                  </a:lnTo>
                  <a:lnTo>
                    <a:pt x="516" y="1148"/>
                  </a:lnTo>
                  <a:lnTo>
                    <a:pt x="516" y="1147"/>
                  </a:lnTo>
                  <a:lnTo>
                    <a:pt x="515" y="1146"/>
                  </a:lnTo>
                  <a:lnTo>
                    <a:pt x="514" y="1147"/>
                  </a:lnTo>
                  <a:lnTo>
                    <a:pt x="514" y="1146"/>
                  </a:lnTo>
                  <a:lnTo>
                    <a:pt x="514" y="1144"/>
                  </a:lnTo>
                  <a:lnTo>
                    <a:pt x="513" y="1142"/>
                  </a:lnTo>
                  <a:lnTo>
                    <a:pt x="513" y="1141"/>
                  </a:lnTo>
                  <a:lnTo>
                    <a:pt x="512" y="1140"/>
                  </a:lnTo>
                  <a:lnTo>
                    <a:pt x="512" y="1138"/>
                  </a:lnTo>
                  <a:lnTo>
                    <a:pt x="512" y="1137"/>
                  </a:lnTo>
                  <a:lnTo>
                    <a:pt x="512" y="1136"/>
                  </a:lnTo>
                  <a:lnTo>
                    <a:pt x="512" y="1132"/>
                  </a:lnTo>
                  <a:lnTo>
                    <a:pt x="511" y="1131"/>
                  </a:lnTo>
                  <a:lnTo>
                    <a:pt x="509" y="1131"/>
                  </a:lnTo>
                  <a:lnTo>
                    <a:pt x="509" y="1130"/>
                  </a:lnTo>
                  <a:lnTo>
                    <a:pt x="509" y="1129"/>
                  </a:lnTo>
                  <a:lnTo>
                    <a:pt x="506" y="1126"/>
                  </a:lnTo>
                  <a:lnTo>
                    <a:pt x="506" y="1125"/>
                  </a:lnTo>
                  <a:lnTo>
                    <a:pt x="506" y="1124"/>
                  </a:lnTo>
                  <a:lnTo>
                    <a:pt x="505" y="1124"/>
                  </a:lnTo>
                  <a:lnTo>
                    <a:pt x="504" y="1123"/>
                  </a:lnTo>
                  <a:lnTo>
                    <a:pt x="503" y="1122"/>
                  </a:lnTo>
                  <a:lnTo>
                    <a:pt x="501" y="1123"/>
                  </a:lnTo>
                  <a:lnTo>
                    <a:pt x="500" y="1123"/>
                  </a:lnTo>
                  <a:lnTo>
                    <a:pt x="500" y="1122"/>
                  </a:lnTo>
                  <a:lnTo>
                    <a:pt x="499" y="1122"/>
                  </a:lnTo>
                  <a:lnTo>
                    <a:pt x="498" y="1121"/>
                  </a:lnTo>
                  <a:lnTo>
                    <a:pt x="497" y="1116"/>
                  </a:lnTo>
                  <a:lnTo>
                    <a:pt x="496" y="1115"/>
                  </a:lnTo>
                  <a:lnTo>
                    <a:pt x="495" y="1114"/>
                  </a:lnTo>
                  <a:lnTo>
                    <a:pt x="495" y="1113"/>
                  </a:lnTo>
                  <a:lnTo>
                    <a:pt x="495" y="1111"/>
                  </a:lnTo>
                  <a:lnTo>
                    <a:pt x="496" y="1106"/>
                  </a:lnTo>
                  <a:lnTo>
                    <a:pt x="497" y="1104"/>
                  </a:lnTo>
                  <a:lnTo>
                    <a:pt x="497" y="1103"/>
                  </a:lnTo>
                  <a:lnTo>
                    <a:pt x="497" y="1101"/>
                  </a:lnTo>
                  <a:lnTo>
                    <a:pt x="496" y="1101"/>
                  </a:lnTo>
                  <a:lnTo>
                    <a:pt x="495" y="1100"/>
                  </a:lnTo>
                  <a:lnTo>
                    <a:pt x="491" y="1099"/>
                  </a:lnTo>
                  <a:lnTo>
                    <a:pt x="490" y="1097"/>
                  </a:lnTo>
                  <a:lnTo>
                    <a:pt x="489" y="1095"/>
                  </a:lnTo>
                  <a:lnTo>
                    <a:pt x="489" y="1094"/>
                  </a:lnTo>
                  <a:lnTo>
                    <a:pt x="489" y="1091"/>
                  </a:lnTo>
                  <a:lnTo>
                    <a:pt x="490" y="1090"/>
                  </a:lnTo>
                  <a:lnTo>
                    <a:pt x="490" y="1089"/>
                  </a:lnTo>
                  <a:lnTo>
                    <a:pt x="490" y="1088"/>
                  </a:lnTo>
                  <a:lnTo>
                    <a:pt x="491" y="1087"/>
                  </a:lnTo>
                  <a:lnTo>
                    <a:pt x="491" y="1084"/>
                  </a:lnTo>
                  <a:lnTo>
                    <a:pt x="491" y="1083"/>
                  </a:lnTo>
                  <a:lnTo>
                    <a:pt x="490" y="1082"/>
                  </a:lnTo>
                  <a:lnTo>
                    <a:pt x="488" y="1082"/>
                  </a:lnTo>
                  <a:lnTo>
                    <a:pt x="485" y="1081"/>
                  </a:lnTo>
                  <a:lnTo>
                    <a:pt x="483" y="1080"/>
                  </a:lnTo>
                  <a:lnTo>
                    <a:pt x="483" y="1078"/>
                  </a:lnTo>
                  <a:lnTo>
                    <a:pt x="482" y="1075"/>
                  </a:lnTo>
                  <a:lnTo>
                    <a:pt x="481" y="1075"/>
                  </a:lnTo>
                  <a:lnTo>
                    <a:pt x="481" y="1074"/>
                  </a:lnTo>
                  <a:lnTo>
                    <a:pt x="482" y="1072"/>
                  </a:lnTo>
                  <a:lnTo>
                    <a:pt x="482" y="1070"/>
                  </a:lnTo>
                  <a:lnTo>
                    <a:pt x="481" y="1070"/>
                  </a:lnTo>
                  <a:lnTo>
                    <a:pt x="481" y="1069"/>
                  </a:lnTo>
                  <a:lnTo>
                    <a:pt x="480" y="1069"/>
                  </a:lnTo>
                  <a:lnTo>
                    <a:pt x="480" y="1067"/>
                  </a:lnTo>
                  <a:lnTo>
                    <a:pt x="479" y="1065"/>
                  </a:lnTo>
                  <a:lnTo>
                    <a:pt x="478" y="1064"/>
                  </a:lnTo>
                  <a:lnTo>
                    <a:pt x="475" y="1063"/>
                  </a:lnTo>
                  <a:lnTo>
                    <a:pt x="475" y="1062"/>
                  </a:lnTo>
                  <a:lnTo>
                    <a:pt x="475" y="1061"/>
                  </a:lnTo>
                  <a:lnTo>
                    <a:pt x="474" y="1059"/>
                  </a:lnTo>
                  <a:lnTo>
                    <a:pt x="474" y="1058"/>
                  </a:lnTo>
                  <a:lnTo>
                    <a:pt x="474" y="1057"/>
                  </a:lnTo>
                  <a:lnTo>
                    <a:pt x="474" y="1056"/>
                  </a:lnTo>
                  <a:lnTo>
                    <a:pt x="474" y="1055"/>
                  </a:lnTo>
                  <a:lnTo>
                    <a:pt x="475" y="1054"/>
                  </a:lnTo>
                  <a:lnTo>
                    <a:pt x="475" y="1053"/>
                  </a:lnTo>
                  <a:lnTo>
                    <a:pt x="475" y="1052"/>
                  </a:lnTo>
                  <a:lnTo>
                    <a:pt x="474" y="1050"/>
                  </a:lnTo>
                  <a:lnTo>
                    <a:pt x="474" y="1049"/>
                  </a:lnTo>
                  <a:lnTo>
                    <a:pt x="469" y="1047"/>
                  </a:lnTo>
                  <a:lnTo>
                    <a:pt x="466" y="1047"/>
                  </a:lnTo>
                  <a:lnTo>
                    <a:pt x="463" y="1042"/>
                  </a:lnTo>
                  <a:lnTo>
                    <a:pt x="461" y="1041"/>
                  </a:lnTo>
                  <a:lnTo>
                    <a:pt x="462" y="1041"/>
                  </a:lnTo>
                  <a:lnTo>
                    <a:pt x="463" y="1042"/>
                  </a:lnTo>
                  <a:lnTo>
                    <a:pt x="464" y="1039"/>
                  </a:lnTo>
                  <a:lnTo>
                    <a:pt x="463" y="1034"/>
                  </a:lnTo>
                  <a:lnTo>
                    <a:pt x="463" y="1033"/>
                  </a:lnTo>
                  <a:lnTo>
                    <a:pt x="460" y="1028"/>
                  </a:lnTo>
                  <a:lnTo>
                    <a:pt x="458" y="1028"/>
                  </a:lnTo>
                  <a:lnTo>
                    <a:pt x="454" y="1027"/>
                  </a:lnTo>
                  <a:lnTo>
                    <a:pt x="453" y="1027"/>
                  </a:lnTo>
                  <a:lnTo>
                    <a:pt x="452" y="1028"/>
                  </a:lnTo>
                  <a:lnTo>
                    <a:pt x="453" y="1030"/>
                  </a:lnTo>
                  <a:lnTo>
                    <a:pt x="452" y="1029"/>
                  </a:lnTo>
                  <a:lnTo>
                    <a:pt x="451" y="1027"/>
                  </a:lnTo>
                  <a:lnTo>
                    <a:pt x="451" y="1025"/>
                  </a:lnTo>
                  <a:lnTo>
                    <a:pt x="451" y="1024"/>
                  </a:lnTo>
                  <a:lnTo>
                    <a:pt x="449" y="1024"/>
                  </a:lnTo>
                  <a:lnTo>
                    <a:pt x="446" y="1020"/>
                  </a:lnTo>
                  <a:lnTo>
                    <a:pt x="444" y="1019"/>
                  </a:lnTo>
                  <a:lnTo>
                    <a:pt x="444" y="1017"/>
                  </a:lnTo>
                  <a:lnTo>
                    <a:pt x="445" y="1015"/>
                  </a:lnTo>
                  <a:lnTo>
                    <a:pt x="444" y="1013"/>
                  </a:lnTo>
                  <a:lnTo>
                    <a:pt x="443" y="1013"/>
                  </a:lnTo>
                  <a:lnTo>
                    <a:pt x="440" y="1012"/>
                  </a:lnTo>
                  <a:lnTo>
                    <a:pt x="438" y="1009"/>
                  </a:lnTo>
                  <a:lnTo>
                    <a:pt x="437" y="1009"/>
                  </a:lnTo>
                  <a:lnTo>
                    <a:pt x="437" y="1008"/>
                  </a:lnTo>
                  <a:lnTo>
                    <a:pt x="436" y="1008"/>
                  </a:lnTo>
                  <a:lnTo>
                    <a:pt x="434" y="1005"/>
                  </a:lnTo>
                  <a:lnTo>
                    <a:pt x="432" y="1005"/>
                  </a:lnTo>
                  <a:lnTo>
                    <a:pt x="431" y="1005"/>
                  </a:lnTo>
                  <a:lnTo>
                    <a:pt x="430" y="1005"/>
                  </a:lnTo>
                  <a:lnTo>
                    <a:pt x="429" y="1004"/>
                  </a:lnTo>
                  <a:lnTo>
                    <a:pt x="428" y="1003"/>
                  </a:lnTo>
                  <a:lnTo>
                    <a:pt x="425" y="1000"/>
                  </a:lnTo>
                  <a:lnTo>
                    <a:pt x="421" y="997"/>
                  </a:lnTo>
                  <a:lnTo>
                    <a:pt x="422" y="996"/>
                  </a:lnTo>
                  <a:lnTo>
                    <a:pt x="421" y="996"/>
                  </a:lnTo>
                  <a:lnTo>
                    <a:pt x="419" y="995"/>
                  </a:lnTo>
                  <a:lnTo>
                    <a:pt x="417" y="995"/>
                  </a:lnTo>
                  <a:lnTo>
                    <a:pt x="415" y="994"/>
                  </a:lnTo>
                  <a:lnTo>
                    <a:pt x="414" y="992"/>
                  </a:lnTo>
                  <a:lnTo>
                    <a:pt x="413" y="991"/>
                  </a:lnTo>
                  <a:lnTo>
                    <a:pt x="413" y="990"/>
                  </a:lnTo>
                  <a:lnTo>
                    <a:pt x="411" y="988"/>
                  </a:lnTo>
                  <a:lnTo>
                    <a:pt x="409" y="988"/>
                  </a:lnTo>
                  <a:lnTo>
                    <a:pt x="408" y="988"/>
                  </a:lnTo>
                  <a:lnTo>
                    <a:pt x="405" y="988"/>
                  </a:lnTo>
                  <a:lnTo>
                    <a:pt x="404" y="989"/>
                  </a:lnTo>
                  <a:lnTo>
                    <a:pt x="403" y="989"/>
                  </a:lnTo>
                  <a:lnTo>
                    <a:pt x="402" y="989"/>
                  </a:lnTo>
                  <a:lnTo>
                    <a:pt x="399" y="987"/>
                  </a:lnTo>
                  <a:lnTo>
                    <a:pt x="397" y="986"/>
                  </a:lnTo>
                  <a:lnTo>
                    <a:pt x="397" y="987"/>
                  </a:lnTo>
                  <a:lnTo>
                    <a:pt x="397" y="988"/>
                  </a:lnTo>
                  <a:lnTo>
                    <a:pt x="399" y="988"/>
                  </a:lnTo>
                  <a:lnTo>
                    <a:pt x="400" y="989"/>
                  </a:lnTo>
                  <a:lnTo>
                    <a:pt x="401" y="989"/>
                  </a:lnTo>
                  <a:lnTo>
                    <a:pt x="400" y="990"/>
                  </a:lnTo>
                  <a:lnTo>
                    <a:pt x="399" y="989"/>
                  </a:lnTo>
                  <a:lnTo>
                    <a:pt x="392" y="985"/>
                  </a:lnTo>
                  <a:lnTo>
                    <a:pt x="391" y="985"/>
                  </a:lnTo>
                  <a:lnTo>
                    <a:pt x="389" y="983"/>
                  </a:lnTo>
                  <a:lnTo>
                    <a:pt x="387" y="983"/>
                  </a:lnTo>
                  <a:lnTo>
                    <a:pt x="386" y="982"/>
                  </a:lnTo>
                  <a:lnTo>
                    <a:pt x="385" y="980"/>
                  </a:lnTo>
                  <a:lnTo>
                    <a:pt x="384" y="979"/>
                  </a:lnTo>
                  <a:lnTo>
                    <a:pt x="380" y="975"/>
                  </a:lnTo>
                  <a:lnTo>
                    <a:pt x="378" y="973"/>
                  </a:lnTo>
                  <a:lnTo>
                    <a:pt x="374" y="966"/>
                  </a:lnTo>
                  <a:lnTo>
                    <a:pt x="372" y="965"/>
                  </a:lnTo>
                  <a:lnTo>
                    <a:pt x="374" y="964"/>
                  </a:lnTo>
                  <a:lnTo>
                    <a:pt x="372" y="963"/>
                  </a:lnTo>
                  <a:lnTo>
                    <a:pt x="370" y="961"/>
                  </a:lnTo>
                  <a:lnTo>
                    <a:pt x="369" y="958"/>
                  </a:lnTo>
                  <a:lnTo>
                    <a:pt x="369" y="957"/>
                  </a:lnTo>
                  <a:lnTo>
                    <a:pt x="367" y="954"/>
                  </a:lnTo>
                  <a:lnTo>
                    <a:pt x="366" y="953"/>
                  </a:lnTo>
                  <a:lnTo>
                    <a:pt x="368" y="950"/>
                  </a:lnTo>
                  <a:lnTo>
                    <a:pt x="365" y="950"/>
                  </a:lnTo>
                  <a:lnTo>
                    <a:pt x="363" y="950"/>
                  </a:lnTo>
                  <a:lnTo>
                    <a:pt x="365" y="950"/>
                  </a:lnTo>
                  <a:lnTo>
                    <a:pt x="365" y="952"/>
                  </a:lnTo>
                  <a:lnTo>
                    <a:pt x="366" y="952"/>
                  </a:lnTo>
                  <a:lnTo>
                    <a:pt x="363" y="952"/>
                  </a:lnTo>
                  <a:lnTo>
                    <a:pt x="362" y="950"/>
                  </a:lnTo>
                  <a:lnTo>
                    <a:pt x="361" y="949"/>
                  </a:lnTo>
                  <a:lnTo>
                    <a:pt x="362" y="948"/>
                  </a:lnTo>
                  <a:lnTo>
                    <a:pt x="361" y="947"/>
                  </a:lnTo>
                  <a:lnTo>
                    <a:pt x="361" y="946"/>
                  </a:lnTo>
                  <a:lnTo>
                    <a:pt x="362" y="947"/>
                  </a:lnTo>
                  <a:lnTo>
                    <a:pt x="363" y="947"/>
                  </a:lnTo>
                  <a:lnTo>
                    <a:pt x="363" y="946"/>
                  </a:lnTo>
                  <a:lnTo>
                    <a:pt x="363" y="945"/>
                  </a:lnTo>
                  <a:lnTo>
                    <a:pt x="362" y="945"/>
                  </a:lnTo>
                  <a:lnTo>
                    <a:pt x="361" y="942"/>
                  </a:lnTo>
                  <a:lnTo>
                    <a:pt x="360" y="942"/>
                  </a:lnTo>
                  <a:lnTo>
                    <a:pt x="360" y="945"/>
                  </a:lnTo>
                  <a:lnTo>
                    <a:pt x="359" y="944"/>
                  </a:lnTo>
                  <a:lnTo>
                    <a:pt x="357" y="941"/>
                  </a:lnTo>
                  <a:lnTo>
                    <a:pt x="356" y="940"/>
                  </a:lnTo>
                  <a:lnTo>
                    <a:pt x="356" y="938"/>
                  </a:lnTo>
                  <a:lnTo>
                    <a:pt x="356" y="939"/>
                  </a:lnTo>
                  <a:lnTo>
                    <a:pt x="357" y="939"/>
                  </a:lnTo>
                  <a:lnTo>
                    <a:pt x="357" y="938"/>
                  </a:lnTo>
                  <a:lnTo>
                    <a:pt x="356" y="937"/>
                  </a:lnTo>
                  <a:lnTo>
                    <a:pt x="354" y="937"/>
                  </a:lnTo>
                  <a:lnTo>
                    <a:pt x="354" y="936"/>
                  </a:lnTo>
                  <a:lnTo>
                    <a:pt x="353" y="937"/>
                  </a:lnTo>
                  <a:lnTo>
                    <a:pt x="352" y="937"/>
                  </a:lnTo>
                  <a:lnTo>
                    <a:pt x="350" y="933"/>
                  </a:lnTo>
                  <a:lnTo>
                    <a:pt x="350" y="932"/>
                  </a:lnTo>
                  <a:lnTo>
                    <a:pt x="349" y="931"/>
                  </a:lnTo>
                  <a:lnTo>
                    <a:pt x="349" y="929"/>
                  </a:lnTo>
                  <a:lnTo>
                    <a:pt x="349" y="928"/>
                  </a:lnTo>
                  <a:lnTo>
                    <a:pt x="348" y="928"/>
                  </a:lnTo>
                  <a:lnTo>
                    <a:pt x="348" y="927"/>
                  </a:lnTo>
                  <a:lnTo>
                    <a:pt x="348" y="925"/>
                  </a:lnTo>
                  <a:lnTo>
                    <a:pt x="346" y="925"/>
                  </a:lnTo>
                  <a:lnTo>
                    <a:pt x="343" y="923"/>
                  </a:lnTo>
                  <a:lnTo>
                    <a:pt x="343" y="922"/>
                  </a:lnTo>
                  <a:lnTo>
                    <a:pt x="342" y="920"/>
                  </a:lnTo>
                  <a:lnTo>
                    <a:pt x="342" y="919"/>
                  </a:lnTo>
                  <a:lnTo>
                    <a:pt x="342" y="918"/>
                  </a:lnTo>
                  <a:lnTo>
                    <a:pt x="342" y="916"/>
                  </a:lnTo>
                  <a:lnTo>
                    <a:pt x="342" y="915"/>
                  </a:lnTo>
                  <a:lnTo>
                    <a:pt x="342" y="914"/>
                  </a:lnTo>
                  <a:lnTo>
                    <a:pt x="340" y="910"/>
                  </a:lnTo>
                  <a:lnTo>
                    <a:pt x="339" y="910"/>
                  </a:lnTo>
                  <a:lnTo>
                    <a:pt x="336" y="905"/>
                  </a:lnTo>
                  <a:lnTo>
                    <a:pt x="342" y="900"/>
                  </a:lnTo>
                  <a:lnTo>
                    <a:pt x="343" y="898"/>
                  </a:lnTo>
                  <a:lnTo>
                    <a:pt x="343" y="896"/>
                  </a:lnTo>
                  <a:lnTo>
                    <a:pt x="342" y="894"/>
                  </a:lnTo>
                  <a:lnTo>
                    <a:pt x="341" y="893"/>
                  </a:lnTo>
                  <a:lnTo>
                    <a:pt x="341" y="891"/>
                  </a:lnTo>
                  <a:lnTo>
                    <a:pt x="342" y="891"/>
                  </a:lnTo>
                  <a:lnTo>
                    <a:pt x="342" y="890"/>
                  </a:lnTo>
                  <a:lnTo>
                    <a:pt x="341" y="887"/>
                  </a:lnTo>
                  <a:lnTo>
                    <a:pt x="340" y="889"/>
                  </a:lnTo>
                  <a:lnTo>
                    <a:pt x="339" y="889"/>
                  </a:lnTo>
                  <a:lnTo>
                    <a:pt x="339" y="888"/>
                  </a:lnTo>
                  <a:lnTo>
                    <a:pt x="337" y="887"/>
                  </a:lnTo>
                  <a:lnTo>
                    <a:pt x="336" y="885"/>
                  </a:lnTo>
                  <a:lnTo>
                    <a:pt x="336" y="882"/>
                  </a:lnTo>
                  <a:lnTo>
                    <a:pt x="336" y="880"/>
                  </a:lnTo>
                  <a:lnTo>
                    <a:pt x="336" y="878"/>
                  </a:lnTo>
                  <a:lnTo>
                    <a:pt x="335" y="875"/>
                  </a:lnTo>
                  <a:lnTo>
                    <a:pt x="335" y="874"/>
                  </a:lnTo>
                  <a:lnTo>
                    <a:pt x="337" y="873"/>
                  </a:lnTo>
                  <a:lnTo>
                    <a:pt x="337" y="872"/>
                  </a:lnTo>
                  <a:lnTo>
                    <a:pt x="337" y="871"/>
                  </a:lnTo>
                  <a:lnTo>
                    <a:pt x="337" y="870"/>
                  </a:lnTo>
                  <a:lnTo>
                    <a:pt x="336" y="871"/>
                  </a:lnTo>
                  <a:lnTo>
                    <a:pt x="336" y="872"/>
                  </a:lnTo>
                  <a:lnTo>
                    <a:pt x="335" y="872"/>
                  </a:lnTo>
                  <a:lnTo>
                    <a:pt x="334" y="872"/>
                  </a:lnTo>
                  <a:lnTo>
                    <a:pt x="334" y="871"/>
                  </a:lnTo>
                  <a:lnTo>
                    <a:pt x="334" y="870"/>
                  </a:lnTo>
                  <a:lnTo>
                    <a:pt x="333" y="870"/>
                  </a:lnTo>
                  <a:lnTo>
                    <a:pt x="333" y="869"/>
                  </a:lnTo>
                  <a:lnTo>
                    <a:pt x="333" y="868"/>
                  </a:lnTo>
                  <a:lnTo>
                    <a:pt x="332" y="866"/>
                  </a:lnTo>
                  <a:lnTo>
                    <a:pt x="331" y="865"/>
                  </a:lnTo>
                  <a:lnTo>
                    <a:pt x="328" y="862"/>
                  </a:lnTo>
                  <a:lnTo>
                    <a:pt x="326" y="857"/>
                  </a:lnTo>
                  <a:lnTo>
                    <a:pt x="325" y="850"/>
                  </a:lnTo>
                  <a:lnTo>
                    <a:pt x="325" y="848"/>
                  </a:lnTo>
                  <a:lnTo>
                    <a:pt x="327" y="848"/>
                  </a:lnTo>
                  <a:lnTo>
                    <a:pt x="328" y="850"/>
                  </a:lnTo>
                  <a:lnTo>
                    <a:pt x="331" y="850"/>
                  </a:lnTo>
                  <a:lnTo>
                    <a:pt x="331" y="848"/>
                  </a:lnTo>
                  <a:lnTo>
                    <a:pt x="331" y="847"/>
                  </a:lnTo>
                  <a:lnTo>
                    <a:pt x="331" y="846"/>
                  </a:lnTo>
                  <a:lnTo>
                    <a:pt x="332" y="845"/>
                  </a:lnTo>
                  <a:lnTo>
                    <a:pt x="333" y="844"/>
                  </a:lnTo>
                  <a:lnTo>
                    <a:pt x="333" y="840"/>
                  </a:lnTo>
                  <a:lnTo>
                    <a:pt x="333" y="838"/>
                  </a:lnTo>
                  <a:lnTo>
                    <a:pt x="332" y="841"/>
                  </a:lnTo>
                  <a:lnTo>
                    <a:pt x="332" y="840"/>
                  </a:lnTo>
                  <a:lnTo>
                    <a:pt x="332" y="839"/>
                  </a:lnTo>
                  <a:lnTo>
                    <a:pt x="332" y="838"/>
                  </a:lnTo>
                  <a:lnTo>
                    <a:pt x="332" y="837"/>
                  </a:lnTo>
                  <a:lnTo>
                    <a:pt x="332" y="833"/>
                  </a:lnTo>
                  <a:lnTo>
                    <a:pt x="333" y="831"/>
                  </a:lnTo>
                  <a:lnTo>
                    <a:pt x="335" y="829"/>
                  </a:lnTo>
                  <a:lnTo>
                    <a:pt x="336" y="826"/>
                  </a:lnTo>
                  <a:lnTo>
                    <a:pt x="336" y="824"/>
                  </a:lnTo>
                  <a:lnTo>
                    <a:pt x="337" y="823"/>
                  </a:lnTo>
                  <a:lnTo>
                    <a:pt x="339" y="821"/>
                  </a:lnTo>
                  <a:lnTo>
                    <a:pt x="340" y="820"/>
                  </a:lnTo>
                  <a:lnTo>
                    <a:pt x="341" y="819"/>
                  </a:lnTo>
                  <a:lnTo>
                    <a:pt x="341" y="818"/>
                  </a:lnTo>
                  <a:lnTo>
                    <a:pt x="340" y="818"/>
                  </a:lnTo>
                  <a:lnTo>
                    <a:pt x="340" y="816"/>
                  </a:lnTo>
                  <a:lnTo>
                    <a:pt x="339" y="816"/>
                  </a:lnTo>
                  <a:lnTo>
                    <a:pt x="337" y="818"/>
                  </a:lnTo>
                  <a:lnTo>
                    <a:pt x="337" y="820"/>
                  </a:lnTo>
                  <a:lnTo>
                    <a:pt x="337" y="821"/>
                  </a:lnTo>
                  <a:lnTo>
                    <a:pt x="335" y="821"/>
                  </a:lnTo>
                  <a:lnTo>
                    <a:pt x="335" y="819"/>
                  </a:lnTo>
                  <a:lnTo>
                    <a:pt x="336" y="815"/>
                  </a:lnTo>
                  <a:lnTo>
                    <a:pt x="335" y="811"/>
                  </a:lnTo>
                  <a:lnTo>
                    <a:pt x="336" y="806"/>
                  </a:lnTo>
                  <a:lnTo>
                    <a:pt x="335" y="804"/>
                  </a:lnTo>
                  <a:lnTo>
                    <a:pt x="335" y="803"/>
                  </a:lnTo>
                  <a:lnTo>
                    <a:pt x="333" y="801"/>
                  </a:lnTo>
                  <a:lnTo>
                    <a:pt x="331" y="796"/>
                  </a:lnTo>
                  <a:lnTo>
                    <a:pt x="330" y="794"/>
                  </a:lnTo>
                  <a:lnTo>
                    <a:pt x="328" y="791"/>
                  </a:lnTo>
                  <a:lnTo>
                    <a:pt x="330" y="791"/>
                  </a:lnTo>
                  <a:lnTo>
                    <a:pt x="331" y="789"/>
                  </a:lnTo>
                  <a:lnTo>
                    <a:pt x="331" y="788"/>
                  </a:lnTo>
                  <a:lnTo>
                    <a:pt x="327" y="785"/>
                  </a:lnTo>
                  <a:lnTo>
                    <a:pt x="326" y="783"/>
                  </a:lnTo>
                  <a:lnTo>
                    <a:pt x="325" y="783"/>
                  </a:lnTo>
                  <a:lnTo>
                    <a:pt x="325" y="785"/>
                  </a:lnTo>
                  <a:lnTo>
                    <a:pt x="327" y="786"/>
                  </a:lnTo>
                  <a:lnTo>
                    <a:pt x="327" y="787"/>
                  </a:lnTo>
                  <a:lnTo>
                    <a:pt x="327" y="788"/>
                  </a:lnTo>
                  <a:lnTo>
                    <a:pt x="327" y="789"/>
                  </a:lnTo>
                  <a:lnTo>
                    <a:pt x="328" y="789"/>
                  </a:lnTo>
                  <a:lnTo>
                    <a:pt x="327" y="790"/>
                  </a:lnTo>
                  <a:lnTo>
                    <a:pt x="326" y="788"/>
                  </a:lnTo>
                  <a:lnTo>
                    <a:pt x="325" y="785"/>
                  </a:lnTo>
                  <a:lnTo>
                    <a:pt x="323" y="782"/>
                  </a:lnTo>
                  <a:lnTo>
                    <a:pt x="318" y="776"/>
                  </a:lnTo>
                  <a:lnTo>
                    <a:pt x="318" y="774"/>
                  </a:lnTo>
                  <a:lnTo>
                    <a:pt x="320" y="776"/>
                  </a:lnTo>
                  <a:lnTo>
                    <a:pt x="324" y="781"/>
                  </a:lnTo>
                  <a:lnTo>
                    <a:pt x="325" y="781"/>
                  </a:lnTo>
                  <a:lnTo>
                    <a:pt x="326" y="781"/>
                  </a:lnTo>
                  <a:lnTo>
                    <a:pt x="327" y="781"/>
                  </a:lnTo>
                  <a:lnTo>
                    <a:pt x="327" y="780"/>
                  </a:lnTo>
                  <a:lnTo>
                    <a:pt x="326" y="779"/>
                  </a:lnTo>
                  <a:lnTo>
                    <a:pt x="325" y="777"/>
                  </a:lnTo>
                  <a:lnTo>
                    <a:pt x="324" y="777"/>
                  </a:lnTo>
                  <a:lnTo>
                    <a:pt x="324" y="776"/>
                  </a:lnTo>
                  <a:lnTo>
                    <a:pt x="323" y="776"/>
                  </a:lnTo>
                  <a:lnTo>
                    <a:pt x="323" y="774"/>
                  </a:lnTo>
                  <a:lnTo>
                    <a:pt x="323" y="773"/>
                  </a:lnTo>
                  <a:lnTo>
                    <a:pt x="322" y="772"/>
                  </a:lnTo>
                  <a:lnTo>
                    <a:pt x="320" y="772"/>
                  </a:lnTo>
                  <a:lnTo>
                    <a:pt x="318" y="771"/>
                  </a:lnTo>
                  <a:lnTo>
                    <a:pt x="317" y="771"/>
                  </a:lnTo>
                  <a:lnTo>
                    <a:pt x="316" y="771"/>
                  </a:lnTo>
                  <a:lnTo>
                    <a:pt x="315" y="770"/>
                  </a:lnTo>
                  <a:lnTo>
                    <a:pt x="314" y="766"/>
                  </a:lnTo>
                  <a:lnTo>
                    <a:pt x="314" y="765"/>
                  </a:lnTo>
                  <a:lnTo>
                    <a:pt x="315" y="764"/>
                  </a:lnTo>
                  <a:lnTo>
                    <a:pt x="315" y="763"/>
                  </a:lnTo>
                  <a:lnTo>
                    <a:pt x="316" y="762"/>
                  </a:lnTo>
                  <a:lnTo>
                    <a:pt x="315" y="760"/>
                  </a:lnTo>
                  <a:lnTo>
                    <a:pt x="315" y="759"/>
                  </a:lnTo>
                  <a:lnTo>
                    <a:pt x="315" y="757"/>
                  </a:lnTo>
                  <a:lnTo>
                    <a:pt x="314" y="757"/>
                  </a:lnTo>
                  <a:lnTo>
                    <a:pt x="314" y="759"/>
                  </a:lnTo>
                  <a:lnTo>
                    <a:pt x="313" y="756"/>
                  </a:lnTo>
                  <a:lnTo>
                    <a:pt x="311" y="755"/>
                  </a:lnTo>
                  <a:lnTo>
                    <a:pt x="309" y="752"/>
                  </a:lnTo>
                  <a:lnTo>
                    <a:pt x="308" y="751"/>
                  </a:lnTo>
                  <a:lnTo>
                    <a:pt x="308" y="748"/>
                  </a:lnTo>
                  <a:lnTo>
                    <a:pt x="307" y="747"/>
                  </a:lnTo>
                  <a:lnTo>
                    <a:pt x="307" y="746"/>
                  </a:lnTo>
                  <a:lnTo>
                    <a:pt x="306" y="745"/>
                  </a:lnTo>
                  <a:lnTo>
                    <a:pt x="306" y="744"/>
                  </a:lnTo>
                  <a:lnTo>
                    <a:pt x="306" y="741"/>
                  </a:lnTo>
                  <a:lnTo>
                    <a:pt x="305" y="739"/>
                  </a:lnTo>
                  <a:lnTo>
                    <a:pt x="303" y="737"/>
                  </a:lnTo>
                  <a:lnTo>
                    <a:pt x="303" y="734"/>
                  </a:lnTo>
                  <a:lnTo>
                    <a:pt x="302" y="731"/>
                  </a:lnTo>
                  <a:lnTo>
                    <a:pt x="302" y="730"/>
                  </a:lnTo>
                  <a:lnTo>
                    <a:pt x="302" y="728"/>
                  </a:lnTo>
                  <a:lnTo>
                    <a:pt x="301" y="727"/>
                  </a:lnTo>
                  <a:lnTo>
                    <a:pt x="300" y="726"/>
                  </a:lnTo>
                  <a:lnTo>
                    <a:pt x="300" y="724"/>
                  </a:lnTo>
                  <a:lnTo>
                    <a:pt x="300" y="723"/>
                  </a:lnTo>
                  <a:lnTo>
                    <a:pt x="299" y="724"/>
                  </a:lnTo>
                  <a:lnTo>
                    <a:pt x="298" y="724"/>
                  </a:lnTo>
                  <a:lnTo>
                    <a:pt x="297" y="724"/>
                  </a:lnTo>
                  <a:lnTo>
                    <a:pt x="297" y="726"/>
                  </a:lnTo>
                  <a:lnTo>
                    <a:pt x="298" y="726"/>
                  </a:lnTo>
                  <a:lnTo>
                    <a:pt x="300" y="727"/>
                  </a:lnTo>
                  <a:lnTo>
                    <a:pt x="297" y="727"/>
                  </a:lnTo>
                  <a:lnTo>
                    <a:pt x="296" y="726"/>
                  </a:lnTo>
                  <a:lnTo>
                    <a:pt x="296" y="721"/>
                  </a:lnTo>
                  <a:lnTo>
                    <a:pt x="292" y="718"/>
                  </a:lnTo>
                  <a:lnTo>
                    <a:pt x="291" y="712"/>
                  </a:lnTo>
                  <a:lnTo>
                    <a:pt x="290" y="710"/>
                  </a:lnTo>
                  <a:lnTo>
                    <a:pt x="290" y="707"/>
                  </a:lnTo>
                  <a:lnTo>
                    <a:pt x="289" y="706"/>
                  </a:lnTo>
                  <a:lnTo>
                    <a:pt x="288" y="704"/>
                  </a:lnTo>
                  <a:lnTo>
                    <a:pt x="287" y="704"/>
                  </a:lnTo>
                  <a:lnTo>
                    <a:pt x="285" y="703"/>
                  </a:lnTo>
                  <a:lnTo>
                    <a:pt x="284" y="703"/>
                  </a:lnTo>
                  <a:lnTo>
                    <a:pt x="284" y="702"/>
                  </a:lnTo>
                  <a:lnTo>
                    <a:pt x="283" y="699"/>
                  </a:lnTo>
                  <a:lnTo>
                    <a:pt x="283" y="698"/>
                  </a:lnTo>
                  <a:lnTo>
                    <a:pt x="281" y="698"/>
                  </a:lnTo>
                  <a:lnTo>
                    <a:pt x="280" y="698"/>
                  </a:lnTo>
                  <a:lnTo>
                    <a:pt x="280" y="697"/>
                  </a:lnTo>
                  <a:lnTo>
                    <a:pt x="279" y="697"/>
                  </a:lnTo>
                  <a:lnTo>
                    <a:pt x="277" y="696"/>
                  </a:lnTo>
                  <a:lnTo>
                    <a:pt x="276" y="694"/>
                  </a:lnTo>
                  <a:lnTo>
                    <a:pt x="275" y="693"/>
                  </a:lnTo>
                  <a:lnTo>
                    <a:pt x="273" y="693"/>
                  </a:lnTo>
                  <a:lnTo>
                    <a:pt x="272" y="693"/>
                  </a:lnTo>
                  <a:lnTo>
                    <a:pt x="271" y="690"/>
                  </a:lnTo>
                  <a:lnTo>
                    <a:pt x="270" y="690"/>
                  </a:lnTo>
                  <a:lnTo>
                    <a:pt x="267" y="689"/>
                  </a:lnTo>
                  <a:lnTo>
                    <a:pt x="266" y="687"/>
                  </a:lnTo>
                  <a:lnTo>
                    <a:pt x="265" y="686"/>
                  </a:lnTo>
                  <a:lnTo>
                    <a:pt x="264" y="685"/>
                  </a:lnTo>
                  <a:lnTo>
                    <a:pt x="262" y="682"/>
                  </a:lnTo>
                  <a:lnTo>
                    <a:pt x="260" y="682"/>
                  </a:lnTo>
                  <a:lnTo>
                    <a:pt x="259" y="682"/>
                  </a:lnTo>
                  <a:lnTo>
                    <a:pt x="257" y="681"/>
                  </a:lnTo>
                  <a:lnTo>
                    <a:pt x="256" y="680"/>
                  </a:lnTo>
                  <a:lnTo>
                    <a:pt x="253" y="679"/>
                  </a:lnTo>
                  <a:lnTo>
                    <a:pt x="250" y="677"/>
                  </a:lnTo>
                  <a:lnTo>
                    <a:pt x="251" y="676"/>
                  </a:lnTo>
                  <a:lnTo>
                    <a:pt x="253" y="674"/>
                  </a:lnTo>
                  <a:lnTo>
                    <a:pt x="254" y="674"/>
                  </a:lnTo>
                  <a:lnTo>
                    <a:pt x="253" y="674"/>
                  </a:lnTo>
                  <a:lnTo>
                    <a:pt x="251" y="674"/>
                  </a:lnTo>
                  <a:lnTo>
                    <a:pt x="250" y="674"/>
                  </a:lnTo>
                  <a:lnTo>
                    <a:pt x="251" y="672"/>
                  </a:lnTo>
                  <a:lnTo>
                    <a:pt x="251" y="671"/>
                  </a:lnTo>
                  <a:lnTo>
                    <a:pt x="250" y="671"/>
                  </a:lnTo>
                  <a:lnTo>
                    <a:pt x="249" y="672"/>
                  </a:lnTo>
                  <a:lnTo>
                    <a:pt x="249" y="673"/>
                  </a:lnTo>
                  <a:lnTo>
                    <a:pt x="249" y="674"/>
                  </a:lnTo>
                  <a:lnTo>
                    <a:pt x="250" y="676"/>
                  </a:lnTo>
                  <a:lnTo>
                    <a:pt x="249" y="676"/>
                  </a:lnTo>
                  <a:lnTo>
                    <a:pt x="248" y="676"/>
                  </a:lnTo>
                  <a:lnTo>
                    <a:pt x="246" y="676"/>
                  </a:lnTo>
                  <a:lnTo>
                    <a:pt x="242" y="673"/>
                  </a:lnTo>
                  <a:lnTo>
                    <a:pt x="241" y="672"/>
                  </a:lnTo>
                  <a:lnTo>
                    <a:pt x="238" y="670"/>
                  </a:lnTo>
                  <a:lnTo>
                    <a:pt x="238" y="669"/>
                  </a:lnTo>
                  <a:lnTo>
                    <a:pt x="237" y="668"/>
                  </a:lnTo>
                  <a:lnTo>
                    <a:pt x="236" y="668"/>
                  </a:lnTo>
                  <a:lnTo>
                    <a:pt x="233" y="667"/>
                  </a:lnTo>
                  <a:lnTo>
                    <a:pt x="233" y="665"/>
                  </a:lnTo>
                  <a:lnTo>
                    <a:pt x="231" y="664"/>
                  </a:lnTo>
                  <a:lnTo>
                    <a:pt x="230" y="664"/>
                  </a:lnTo>
                  <a:lnTo>
                    <a:pt x="229" y="664"/>
                  </a:lnTo>
                  <a:lnTo>
                    <a:pt x="228" y="665"/>
                  </a:lnTo>
                  <a:lnTo>
                    <a:pt x="228" y="667"/>
                  </a:lnTo>
                  <a:lnTo>
                    <a:pt x="228" y="668"/>
                  </a:lnTo>
                  <a:lnTo>
                    <a:pt x="224" y="668"/>
                  </a:lnTo>
                  <a:lnTo>
                    <a:pt x="224" y="667"/>
                  </a:lnTo>
                  <a:lnTo>
                    <a:pt x="222" y="665"/>
                  </a:lnTo>
                  <a:lnTo>
                    <a:pt x="220" y="667"/>
                  </a:lnTo>
                  <a:lnTo>
                    <a:pt x="219" y="664"/>
                  </a:lnTo>
                  <a:lnTo>
                    <a:pt x="217" y="663"/>
                  </a:lnTo>
                  <a:lnTo>
                    <a:pt x="215" y="661"/>
                  </a:lnTo>
                  <a:lnTo>
                    <a:pt x="213" y="659"/>
                  </a:lnTo>
                  <a:lnTo>
                    <a:pt x="212" y="655"/>
                  </a:lnTo>
                  <a:lnTo>
                    <a:pt x="213" y="654"/>
                  </a:lnTo>
                  <a:lnTo>
                    <a:pt x="215" y="655"/>
                  </a:lnTo>
                  <a:lnTo>
                    <a:pt x="215" y="654"/>
                  </a:lnTo>
                  <a:lnTo>
                    <a:pt x="215" y="652"/>
                  </a:lnTo>
                  <a:lnTo>
                    <a:pt x="205" y="637"/>
                  </a:lnTo>
                  <a:lnTo>
                    <a:pt x="201" y="630"/>
                  </a:lnTo>
                  <a:lnTo>
                    <a:pt x="198" y="628"/>
                  </a:lnTo>
                  <a:lnTo>
                    <a:pt x="198" y="626"/>
                  </a:lnTo>
                  <a:lnTo>
                    <a:pt x="198" y="624"/>
                  </a:lnTo>
                  <a:lnTo>
                    <a:pt x="198" y="623"/>
                  </a:lnTo>
                  <a:lnTo>
                    <a:pt x="198" y="622"/>
                  </a:lnTo>
                  <a:lnTo>
                    <a:pt x="197" y="622"/>
                  </a:lnTo>
                  <a:lnTo>
                    <a:pt x="196" y="623"/>
                  </a:lnTo>
                  <a:lnTo>
                    <a:pt x="195" y="622"/>
                  </a:lnTo>
                  <a:lnTo>
                    <a:pt x="194" y="621"/>
                  </a:lnTo>
                  <a:lnTo>
                    <a:pt x="193" y="619"/>
                  </a:lnTo>
                  <a:lnTo>
                    <a:pt x="194" y="619"/>
                  </a:lnTo>
                  <a:lnTo>
                    <a:pt x="196" y="619"/>
                  </a:lnTo>
                  <a:lnTo>
                    <a:pt x="197" y="619"/>
                  </a:lnTo>
                  <a:lnTo>
                    <a:pt x="199" y="618"/>
                  </a:lnTo>
                  <a:lnTo>
                    <a:pt x="201" y="617"/>
                  </a:lnTo>
                  <a:lnTo>
                    <a:pt x="201" y="613"/>
                  </a:lnTo>
                  <a:lnTo>
                    <a:pt x="202" y="609"/>
                  </a:lnTo>
                  <a:lnTo>
                    <a:pt x="202" y="607"/>
                  </a:lnTo>
                  <a:lnTo>
                    <a:pt x="201" y="604"/>
                  </a:lnTo>
                  <a:lnTo>
                    <a:pt x="199" y="602"/>
                  </a:lnTo>
                  <a:lnTo>
                    <a:pt x="201" y="597"/>
                  </a:lnTo>
                  <a:lnTo>
                    <a:pt x="201" y="595"/>
                  </a:lnTo>
                  <a:lnTo>
                    <a:pt x="199" y="594"/>
                  </a:lnTo>
                  <a:lnTo>
                    <a:pt x="199" y="592"/>
                  </a:lnTo>
                  <a:lnTo>
                    <a:pt x="198" y="590"/>
                  </a:lnTo>
                  <a:lnTo>
                    <a:pt x="197" y="588"/>
                  </a:lnTo>
                  <a:lnTo>
                    <a:pt x="196" y="588"/>
                  </a:lnTo>
                  <a:lnTo>
                    <a:pt x="195" y="587"/>
                  </a:lnTo>
                  <a:lnTo>
                    <a:pt x="195" y="586"/>
                  </a:lnTo>
                  <a:lnTo>
                    <a:pt x="194" y="585"/>
                  </a:lnTo>
                  <a:lnTo>
                    <a:pt x="193" y="585"/>
                  </a:lnTo>
                  <a:lnTo>
                    <a:pt x="191" y="584"/>
                  </a:lnTo>
                  <a:lnTo>
                    <a:pt x="190" y="581"/>
                  </a:lnTo>
                  <a:lnTo>
                    <a:pt x="189" y="579"/>
                  </a:lnTo>
                  <a:lnTo>
                    <a:pt x="188" y="578"/>
                  </a:lnTo>
                  <a:lnTo>
                    <a:pt x="188" y="577"/>
                  </a:lnTo>
                  <a:lnTo>
                    <a:pt x="188" y="575"/>
                  </a:lnTo>
                  <a:lnTo>
                    <a:pt x="187" y="575"/>
                  </a:lnTo>
                  <a:lnTo>
                    <a:pt x="187" y="573"/>
                  </a:lnTo>
                  <a:lnTo>
                    <a:pt x="186" y="572"/>
                  </a:lnTo>
                  <a:lnTo>
                    <a:pt x="186" y="571"/>
                  </a:lnTo>
                  <a:lnTo>
                    <a:pt x="187" y="571"/>
                  </a:lnTo>
                  <a:lnTo>
                    <a:pt x="186" y="569"/>
                  </a:lnTo>
                  <a:lnTo>
                    <a:pt x="182" y="565"/>
                  </a:lnTo>
                  <a:lnTo>
                    <a:pt x="181" y="564"/>
                  </a:lnTo>
                  <a:lnTo>
                    <a:pt x="180" y="561"/>
                  </a:lnTo>
                  <a:lnTo>
                    <a:pt x="180" y="560"/>
                  </a:lnTo>
                  <a:lnTo>
                    <a:pt x="179" y="560"/>
                  </a:lnTo>
                  <a:lnTo>
                    <a:pt x="179" y="559"/>
                  </a:lnTo>
                  <a:lnTo>
                    <a:pt x="179" y="557"/>
                  </a:lnTo>
                  <a:lnTo>
                    <a:pt x="178" y="556"/>
                  </a:lnTo>
                  <a:lnTo>
                    <a:pt x="177" y="554"/>
                  </a:lnTo>
                  <a:lnTo>
                    <a:pt x="177" y="553"/>
                  </a:lnTo>
                  <a:lnTo>
                    <a:pt x="176" y="552"/>
                  </a:lnTo>
                  <a:lnTo>
                    <a:pt x="173" y="551"/>
                  </a:lnTo>
                  <a:lnTo>
                    <a:pt x="172" y="551"/>
                  </a:lnTo>
                  <a:lnTo>
                    <a:pt x="169" y="546"/>
                  </a:lnTo>
                  <a:lnTo>
                    <a:pt x="168" y="544"/>
                  </a:lnTo>
                  <a:lnTo>
                    <a:pt x="165" y="544"/>
                  </a:lnTo>
                  <a:lnTo>
                    <a:pt x="167" y="545"/>
                  </a:lnTo>
                  <a:lnTo>
                    <a:pt x="167" y="546"/>
                  </a:lnTo>
                  <a:lnTo>
                    <a:pt x="165" y="546"/>
                  </a:lnTo>
                  <a:lnTo>
                    <a:pt x="164" y="546"/>
                  </a:lnTo>
                  <a:lnTo>
                    <a:pt x="162" y="545"/>
                  </a:lnTo>
                  <a:lnTo>
                    <a:pt x="161" y="544"/>
                  </a:lnTo>
                  <a:lnTo>
                    <a:pt x="159" y="542"/>
                  </a:lnTo>
                  <a:lnTo>
                    <a:pt x="159" y="540"/>
                  </a:lnTo>
                  <a:lnTo>
                    <a:pt x="159" y="538"/>
                  </a:lnTo>
                  <a:lnTo>
                    <a:pt x="158" y="538"/>
                  </a:lnTo>
                  <a:lnTo>
                    <a:pt x="156" y="537"/>
                  </a:lnTo>
                  <a:lnTo>
                    <a:pt x="156" y="536"/>
                  </a:lnTo>
                  <a:lnTo>
                    <a:pt x="156" y="534"/>
                  </a:lnTo>
                  <a:lnTo>
                    <a:pt x="156" y="531"/>
                  </a:lnTo>
                  <a:lnTo>
                    <a:pt x="159" y="530"/>
                  </a:lnTo>
                  <a:lnTo>
                    <a:pt x="159" y="528"/>
                  </a:lnTo>
                  <a:lnTo>
                    <a:pt x="160" y="526"/>
                  </a:lnTo>
                  <a:lnTo>
                    <a:pt x="159" y="523"/>
                  </a:lnTo>
                  <a:lnTo>
                    <a:pt x="159" y="521"/>
                  </a:lnTo>
                  <a:lnTo>
                    <a:pt x="156" y="520"/>
                  </a:lnTo>
                  <a:lnTo>
                    <a:pt x="154" y="519"/>
                  </a:lnTo>
                  <a:lnTo>
                    <a:pt x="152" y="518"/>
                  </a:lnTo>
                  <a:lnTo>
                    <a:pt x="150" y="518"/>
                  </a:lnTo>
                  <a:lnTo>
                    <a:pt x="146" y="517"/>
                  </a:lnTo>
                  <a:lnTo>
                    <a:pt x="145" y="514"/>
                  </a:lnTo>
                  <a:lnTo>
                    <a:pt x="141" y="503"/>
                  </a:lnTo>
                  <a:lnTo>
                    <a:pt x="138" y="500"/>
                  </a:lnTo>
                  <a:lnTo>
                    <a:pt x="135" y="496"/>
                  </a:lnTo>
                  <a:lnTo>
                    <a:pt x="129" y="481"/>
                  </a:lnTo>
                  <a:lnTo>
                    <a:pt x="124" y="471"/>
                  </a:lnTo>
                  <a:lnTo>
                    <a:pt x="120" y="467"/>
                  </a:lnTo>
                  <a:lnTo>
                    <a:pt x="116" y="463"/>
                  </a:lnTo>
                  <a:lnTo>
                    <a:pt x="113" y="461"/>
                  </a:lnTo>
                  <a:lnTo>
                    <a:pt x="112" y="456"/>
                  </a:lnTo>
                  <a:lnTo>
                    <a:pt x="110" y="453"/>
                  </a:lnTo>
                  <a:lnTo>
                    <a:pt x="109" y="447"/>
                  </a:lnTo>
                  <a:lnTo>
                    <a:pt x="108" y="448"/>
                  </a:lnTo>
                  <a:lnTo>
                    <a:pt x="107" y="447"/>
                  </a:lnTo>
                  <a:lnTo>
                    <a:pt x="105" y="444"/>
                  </a:lnTo>
                  <a:lnTo>
                    <a:pt x="100" y="440"/>
                  </a:lnTo>
                  <a:lnTo>
                    <a:pt x="94" y="433"/>
                  </a:lnTo>
                  <a:lnTo>
                    <a:pt x="92" y="428"/>
                  </a:lnTo>
                  <a:lnTo>
                    <a:pt x="92" y="427"/>
                  </a:lnTo>
                  <a:lnTo>
                    <a:pt x="92" y="426"/>
                  </a:lnTo>
                  <a:lnTo>
                    <a:pt x="93" y="425"/>
                  </a:lnTo>
                  <a:lnTo>
                    <a:pt x="93" y="423"/>
                  </a:lnTo>
                  <a:lnTo>
                    <a:pt x="92" y="423"/>
                  </a:lnTo>
                  <a:lnTo>
                    <a:pt x="91" y="420"/>
                  </a:lnTo>
                  <a:lnTo>
                    <a:pt x="84" y="413"/>
                  </a:lnTo>
                  <a:lnTo>
                    <a:pt x="81" y="410"/>
                  </a:lnTo>
                  <a:lnTo>
                    <a:pt x="79" y="410"/>
                  </a:lnTo>
                  <a:lnTo>
                    <a:pt x="78" y="408"/>
                  </a:lnTo>
                  <a:lnTo>
                    <a:pt x="76" y="404"/>
                  </a:lnTo>
                  <a:lnTo>
                    <a:pt x="74" y="402"/>
                  </a:lnTo>
                  <a:lnTo>
                    <a:pt x="72" y="396"/>
                  </a:lnTo>
                  <a:lnTo>
                    <a:pt x="70" y="394"/>
                  </a:lnTo>
                  <a:lnTo>
                    <a:pt x="70" y="393"/>
                  </a:lnTo>
                  <a:lnTo>
                    <a:pt x="70" y="389"/>
                  </a:lnTo>
                  <a:lnTo>
                    <a:pt x="69" y="388"/>
                  </a:lnTo>
                  <a:lnTo>
                    <a:pt x="69" y="387"/>
                  </a:lnTo>
                  <a:lnTo>
                    <a:pt x="66" y="384"/>
                  </a:lnTo>
                  <a:lnTo>
                    <a:pt x="65" y="381"/>
                  </a:lnTo>
                  <a:lnTo>
                    <a:pt x="64" y="377"/>
                  </a:lnTo>
                  <a:lnTo>
                    <a:pt x="61" y="375"/>
                  </a:lnTo>
                  <a:lnTo>
                    <a:pt x="59" y="373"/>
                  </a:lnTo>
                  <a:lnTo>
                    <a:pt x="58" y="372"/>
                  </a:lnTo>
                  <a:lnTo>
                    <a:pt x="58" y="371"/>
                  </a:lnTo>
                  <a:lnTo>
                    <a:pt x="57" y="370"/>
                  </a:lnTo>
                  <a:lnTo>
                    <a:pt x="57" y="368"/>
                  </a:lnTo>
                  <a:lnTo>
                    <a:pt x="57" y="367"/>
                  </a:lnTo>
                  <a:lnTo>
                    <a:pt x="52" y="362"/>
                  </a:lnTo>
                  <a:lnTo>
                    <a:pt x="51" y="360"/>
                  </a:lnTo>
                  <a:lnTo>
                    <a:pt x="50" y="359"/>
                  </a:lnTo>
                  <a:lnTo>
                    <a:pt x="49" y="359"/>
                  </a:lnTo>
                  <a:lnTo>
                    <a:pt x="46" y="355"/>
                  </a:lnTo>
                  <a:lnTo>
                    <a:pt x="46" y="356"/>
                  </a:lnTo>
                  <a:lnTo>
                    <a:pt x="44" y="355"/>
                  </a:lnTo>
                  <a:lnTo>
                    <a:pt x="46" y="354"/>
                  </a:lnTo>
                  <a:lnTo>
                    <a:pt x="47" y="353"/>
                  </a:lnTo>
                  <a:lnTo>
                    <a:pt x="49" y="353"/>
                  </a:lnTo>
                  <a:lnTo>
                    <a:pt x="49" y="351"/>
                  </a:lnTo>
                  <a:lnTo>
                    <a:pt x="48" y="351"/>
                  </a:lnTo>
                  <a:lnTo>
                    <a:pt x="46" y="351"/>
                  </a:lnTo>
                  <a:lnTo>
                    <a:pt x="44" y="351"/>
                  </a:lnTo>
                  <a:lnTo>
                    <a:pt x="43" y="350"/>
                  </a:lnTo>
                  <a:lnTo>
                    <a:pt x="42" y="350"/>
                  </a:lnTo>
                  <a:lnTo>
                    <a:pt x="41" y="350"/>
                  </a:lnTo>
                  <a:lnTo>
                    <a:pt x="40" y="349"/>
                  </a:lnTo>
                  <a:lnTo>
                    <a:pt x="36" y="346"/>
                  </a:lnTo>
                  <a:lnTo>
                    <a:pt x="35" y="346"/>
                  </a:lnTo>
                  <a:lnTo>
                    <a:pt x="34" y="346"/>
                  </a:lnTo>
                  <a:lnTo>
                    <a:pt x="34" y="347"/>
                  </a:lnTo>
                  <a:lnTo>
                    <a:pt x="33" y="346"/>
                  </a:lnTo>
                  <a:lnTo>
                    <a:pt x="32" y="346"/>
                  </a:lnTo>
                  <a:lnTo>
                    <a:pt x="31" y="346"/>
                  </a:lnTo>
                  <a:lnTo>
                    <a:pt x="31" y="347"/>
                  </a:lnTo>
                  <a:lnTo>
                    <a:pt x="29" y="347"/>
                  </a:lnTo>
                  <a:lnTo>
                    <a:pt x="27" y="349"/>
                  </a:lnTo>
                  <a:lnTo>
                    <a:pt x="27" y="350"/>
                  </a:lnTo>
                  <a:lnTo>
                    <a:pt x="26" y="350"/>
                  </a:lnTo>
                  <a:lnTo>
                    <a:pt x="26" y="349"/>
                  </a:lnTo>
                  <a:lnTo>
                    <a:pt x="25" y="349"/>
                  </a:lnTo>
                  <a:lnTo>
                    <a:pt x="23" y="349"/>
                  </a:lnTo>
                  <a:lnTo>
                    <a:pt x="22" y="349"/>
                  </a:lnTo>
                  <a:lnTo>
                    <a:pt x="21" y="350"/>
                  </a:lnTo>
                  <a:lnTo>
                    <a:pt x="21" y="349"/>
                  </a:lnTo>
                  <a:lnTo>
                    <a:pt x="21" y="347"/>
                  </a:lnTo>
                  <a:lnTo>
                    <a:pt x="22" y="346"/>
                  </a:lnTo>
                  <a:lnTo>
                    <a:pt x="21" y="346"/>
                  </a:lnTo>
                  <a:lnTo>
                    <a:pt x="20" y="346"/>
                  </a:lnTo>
                  <a:lnTo>
                    <a:pt x="20" y="347"/>
                  </a:lnTo>
                  <a:lnTo>
                    <a:pt x="18" y="349"/>
                  </a:lnTo>
                  <a:lnTo>
                    <a:pt x="17" y="350"/>
                  </a:lnTo>
                  <a:lnTo>
                    <a:pt x="17" y="349"/>
                  </a:lnTo>
                  <a:lnTo>
                    <a:pt x="18" y="347"/>
                  </a:lnTo>
                  <a:lnTo>
                    <a:pt x="18" y="346"/>
                  </a:lnTo>
                  <a:lnTo>
                    <a:pt x="17" y="346"/>
                  </a:lnTo>
                  <a:lnTo>
                    <a:pt x="16" y="347"/>
                  </a:lnTo>
                  <a:lnTo>
                    <a:pt x="15" y="347"/>
                  </a:lnTo>
                  <a:lnTo>
                    <a:pt x="14" y="347"/>
                  </a:lnTo>
                  <a:lnTo>
                    <a:pt x="14" y="346"/>
                  </a:lnTo>
                  <a:lnTo>
                    <a:pt x="13" y="346"/>
                  </a:lnTo>
                  <a:lnTo>
                    <a:pt x="13" y="347"/>
                  </a:lnTo>
                  <a:lnTo>
                    <a:pt x="12" y="346"/>
                  </a:lnTo>
                  <a:lnTo>
                    <a:pt x="12" y="345"/>
                  </a:lnTo>
                  <a:lnTo>
                    <a:pt x="10" y="344"/>
                  </a:lnTo>
                  <a:lnTo>
                    <a:pt x="9" y="345"/>
                  </a:lnTo>
                  <a:lnTo>
                    <a:pt x="8" y="344"/>
                  </a:lnTo>
                  <a:lnTo>
                    <a:pt x="8" y="345"/>
                  </a:lnTo>
                  <a:lnTo>
                    <a:pt x="8" y="346"/>
                  </a:lnTo>
                  <a:lnTo>
                    <a:pt x="7" y="346"/>
                  </a:lnTo>
                  <a:lnTo>
                    <a:pt x="7" y="347"/>
                  </a:lnTo>
                  <a:lnTo>
                    <a:pt x="6" y="347"/>
                  </a:lnTo>
                  <a:lnTo>
                    <a:pt x="7" y="350"/>
                  </a:lnTo>
                  <a:lnTo>
                    <a:pt x="7" y="351"/>
                  </a:lnTo>
                  <a:lnTo>
                    <a:pt x="6" y="350"/>
                  </a:lnTo>
                  <a:lnTo>
                    <a:pt x="6" y="351"/>
                  </a:lnTo>
                  <a:lnTo>
                    <a:pt x="6" y="352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4" y="351"/>
                  </a:lnTo>
                  <a:lnTo>
                    <a:pt x="3" y="350"/>
                  </a:lnTo>
                  <a:lnTo>
                    <a:pt x="3" y="347"/>
                  </a:lnTo>
                  <a:lnTo>
                    <a:pt x="0" y="347"/>
                  </a:lnTo>
                  <a:lnTo>
                    <a:pt x="1" y="347"/>
                  </a:lnTo>
                  <a:lnTo>
                    <a:pt x="0" y="346"/>
                  </a:lnTo>
                  <a:lnTo>
                    <a:pt x="1" y="345"/>
                  </a:lnTo>
                  <a:lnTo>
                    <a:pt x="3" y="344"/>
                  </a:lnTo>
                  <a:lnTo>
                    <a:pt x="3" y="343"/>
                  </a:lnTo>
                  <a:lnTo>
                    <a:pt x="4" y="343"/>
                  </a:lnTo>
                  <a:lnTo>
                    <a:pt x="5" y="342"/>
                  </a:lnTo>
                  <a:lnTo>
                    <a:pt x="4" y="342"/>
                  </a:lnTo>
                  <a:lnTo>
                    <a:pt x="5" y="342"/>
                  </a:lnTo>
                  <a:lnTo>
                    <a:pt x="5" y="341"/>
                  </a:lnTo>
                  <a:lnTo>
                    <a:pt x="6" y="341"/>
                  </a:lnTo>
                  <a:lnTo>
                    <a:pt x="5" y="341"/>
                  </a:lnTo>
                  <a:lnTo>
                    <a:pt x="6" y="342"/>
                  </a:lnTo>
                  <a:lnTo>
                    <a:pt x="7" y="342"/>
                  </a:lnTo>
                  <a:lnTo>
                    <a:pt x="7" y="341"/>
                  </a:lnTo>
                  <a:lnTo>
                    <a:pt x="7" y="339"/>
                  </a:lnTo>
                  <a:lnTo>
                    <a:pt x="6" y="339"/>
                  </a:lnTo>
                  <a:lnTo>
                    <a:pt x="6" y="338"/>
                  </a:lnTo>
                  <a:lnTo>
                    <a:pt x="7" y="338"/>
                  </a:lnTo>
                  <a:lnTo>
                    <a:pt x="7" y="337"/>
                  </a:lnTo>
                  <a:lnTo>
                    <a:pt x="8" y="333"/>
                  </a:lnTo>
                  <a:lnTo>
                    <a:pt x="9" y="334"/>
                  </a:lnTo>
                  <a:lnTo>
                    <a:pt x="9" y="333"/>
                  </a:lnTo>
                  <a:lnTo>
                    <a:pt x="8" y="333"/>
                  </a:lnTo>
                  <a:lnTo>
                    <a:pt x="9" y="330"/>
                  </a:lnTo>
                  <a:lnTo>
                    <a:pt x="12" y="328"/>
                  </a:lnTo>
                  <a:lnTo>
                    <a:pt x="13" y="325"/>
                  </a:lnTo>
                  <a:lnTo>
                    <a:pt x="13" y="321"/>
                  </a:lnTo>
                  <a:lnTo>
                    <a:pt x="15" y="319"/>
                  </a:lnTo>
                  <a:lnTo>
                    <a:pt x="15" y="317"/>
                  </a:lnTo>
                  <a:lnTo>
                    <a:pt x="15" y="314"/>
                  </a:lnTo>
                  <a:lnTo>
                    <a:pt x="17" y="311"/>
                  </a:lnTo>
                  <a:lnTo>
                    <a:pt x="17" y="308"/>
                  </a:lnTo>
                  <a:lnTo>
                    <a:pt x="17" y="303"/>
                  </a:lnTo>
                  <a:lnTo>
                    <a:pt x="16" y="300"/>
                  </a:lnTo>
                  <a:lnTo>
                    <a:pt x="17" y="294"/>
                  </a:lnTo>
                  <a:lnTo>
                    <a:pt x="18" y="292"/>
                  </a:lnTo>
                  <a:lnTo>
                    <a:pt x="20" y="289"/>
                  </a:lnTo>
                  <a:lnTo>
                    <a:pt x="20" y="288"/>
                  </a:lnTo>
                  <a:lnTo>
                    <a:pt x="18" y="288"/>
                  </a:lnTo>
                  <a:lnTo>
                    <a:pt x="21" y="286"/>
                  </a:lnTo>
                  <a:lnTo>
                    <a:pt x="21" y="285"/>
                  </a:lnTo>
                  <a:lnTo>
                    <a:pt x="20" y="285"/>
                  </a:lnTo>
                  <a:lnTo>
                    <a:pt x="20" y="284"/>
                  </a:lnTo>
                  <a:lnTo>
                    <a:pt x="21" y="281"/>
                  </a:lnTo>
                  <a:lnTo>
                    <a:pt x="21" y="280"/>
                  </a:lnTo>
                  <a:lnTo>
                    <a:pt x="20" y="280"/>
                  </a:lnTo>
                  <a:lnTo>
                    <a:pt x="20" y="279"/>
                  </a:lnTo>
                  <a:lnTo>
                    <a:pt x="21" y="277"/>
                  </a:lnTo>
                  <a:lnTo>
                    <a:pt x="22" y="274"/>
                  </a:lnTo>
                  <a:lnTo>
                    <a:pt x="22" y="270"/>
                  </a:lnTo>
                  <a:lnTo>
                    <a:pt x="22" y="268"/>
                  </a:lnTo>
                  <a:lnTo>
                    <a:pt x="22" y="267"/>
                  </a:lnTo>
                  <a:lnTo>
                    <a:pt x="22" y="266"/>
                  </a:lnTo>
                  <a:lnTo>
                    <a:pt x="23" y="263"/>
                  </a:lnTo>
                  <a:lnTo>
                    <a:pt x="24" y="255"/>
                  </a:lnTo>
                  <a:lnTo>
                    <a:pt x="25" y="254"/>
                  </a:lnTo>
                  <a:lnTo>
                    <a:pt x="25" y="253"/>
                  </a:lnTo>
                  <a:lnTo>
                    <a:pt x="25" y="252"/>
                  </a:lnTo>
                  <a:lnTo>
                    <a:pt x="25" y="251"/>
                  </a:lnTo>
                  <a:lnTo>
                    <a:pt x="26" y="251"/>
                  </a:lnTo>
                  <a:lnTo>
                    <a:pt x="27" y="250"/>
                  </a:lnTo>
                  <a:lnTo>
                    <a:pt x="27" y="247"/>
                  </a:lnTo>
                  <a:lnTo>
                    <a:pt x="27" y="246"/>
                  </a:lnTo>
                  <a:lnTo>
                    <a:pt x="27" y="245"/>
                  </a:lnTo>
                  <a:lnTo>
                    <a:pt x="29" y="245"/>
                  </a:lnTo>
                  <a:lnTo>
                    <a:pt x="29" y="244"/>
                  </a:lnTo>
                  <a:lnTo>
                    <a:pt x="29" y="242"/>
                  </a:lnTo>
                  <a:lnTo>
                    <a:pt x="29" y="241"/>
                  </a:lnTo>
                  <a:lnTo>
                    <a:pt x="36" y="242"/>
                  </a:lnTo>
                  <a:lnTo>
                    <a:pt x="46" y="244"/>
                  </a:lnTo>
                  <a:lnTo>
                    <a:pt x="57" y="246"/>
                  </a:lnTo>
                  <a:lnTo>
                    <a:pt x="67" y="247"/>
                  </a:lnTo>
                  <a:lnTo>
                    <a:pt x="78" y="250"/>
                  </a:lnTo>
                  <a:lnTo>
                    <a:pt x="87" y="251"/>
                  </a:lnTo>
                  <a:lnTo>
                    <a:pt x="92" y="252"/>
                  </a:lnTo>
                  <a:lnTo>
                    <a:pt x="100" y="253"/>
                  </a:lnTo>
                  <a:lnTo>
                    <a:pt x="108" y="254"/>
                  </a:lnTo>
                  <a:lnTo>
                    <a:pt x="110" y="254"/>
                  </a:lnTo>
                  <a:lnTo>
                    <a:pt x="112" y="254"/>
                  </a:lnTo>
                  <a:lnTo>
                    <a:pt x="120" y="247"/>
                  </a:lnTo>
                  <a:lnTo>
                    <a:pt x="128" y="241"/>
                  </a:lnTo>
                  <a:lnTo>
                    <a:pt x="136" y="234"/>
                  </a:lnTo>
                  <a:lnTo>
                    <a:pt x="142" y="228"/>
                  </a:lnTo>
                  <a:lnTo>
                    <a:pt x="147" y="220"/>
                  </a:lnTo>
                  <a:lnTo>
                    <a:pt x="152" y="212"/>
                  </a:lnTo>
                  <a:lnTo>
                    <a:pt x="155" y="207"/>
                  </a:lnTo>
                  <a:lnTo>
                    <a:pt x="159" y="200"/>
                  </a:lnTo>
                  <a:lnTo>
                    <a:pt x="161" y="197"/>
                  </a:lnTo>
                  <a:lnTo>
                    <a:pt x="163" y="196"/>
                  </a:lnTo>
                  <a:lnTo>
                    <a:pt x="169" y="195"/>
                  </a:lnTo>
                  <a:lnTo>
                    <a:pt x="176" y="194"/>
                  </a:lnTo>
                  <a:lnTo>
                    <a:pt x="187" y="192"/>
                  </a:lnTo>
                  <a:lnTo>
                    <a:pt x="197" y="189"/>
                  </a:lnTo>
                  <a:lnTo>
                    <a:pt x="207" y="187"/>
                  </a:lnTo>
                  <a:lnTo>
                    <a:pt x="216" y="185"/>
                  </a:lnTo>
                  <a:lnTo>
                    <a:pt x="217" y="184"/>
                  </a:lnTo>
                  <a:lnTo>
                    <a:pt x="221" y="176"/>
                  </a:lnTo>
                  <a:lnTo>
                    <a:pt x="223" y="170"/>
                  </a:lnTo>
                  <a:lnTo>
                    <a:pt x="227" y="163"/>
                  </a:lnTo>
                  <a:lnTo>
                    <a:pt x="228" y="158"/>
                  </a:lnTo>
                  <a:lnTo>
                    <a:pt x="229" y="157"/>
                  </a:lnTo>
                  <a:lnTo>
                    <a:pt x="231" y="155"/>
                  </a:lnTo>
                  <a:lnTo>
                    <a:pt x="239" y="151"/>
                  </a:lnTo>
                  <a:lnTo>
                    <a:pt x="248" y="145"/>
                  </a:lnTo>
                  <a:lnTo>
                    <a:pt x="254" y="142"/>
                  </a:lnTo>
                  <a:lnTo>
                    <a:pt x="250" y="137"/>
                  </a:lnTo>
                  <a:lnTo>
                    <a:pt x="242" y="128"/>
                  </a:lnTo>
                  <a:lnTo>
                    <a:pt x="234" y="118"/>
                  </a:lnTo>
                  <a:lnTo>
                    <a:pt x="225" y="109"/>
                  </a:lnTo>
                  <a:lnTo>
                    <a:pt x="217" y="99"/>
                  </a:lnTo>
                  <a:lnTo>
                    <a:pt x="217" y="98"/>
                  </a:lnTo>
                  <a:lnTo>
                    <a:pt x="216" y="98"/>
                  </a:lnTo>
                  <a:lnTo>
                    <a:pt x="207" y="87"/>
                  </a:lnTo>
                  <a:lnTo>
                    <a:pt x="197" y="77"/>
                  </a:lnTo>
                  <a:lnTo>
                    <a:pt x="188" y="66"/>
                  </a:lnTo>
                  <a:lnTo>
                    <a:pt x="178" y="55"/>
                  </a:lnTo>
                  <a:lnTo>
                    <a:pt x="181" y="54"/>
                  </a:lnTo>
                  <a:lnTo>
                    <a:pt x="196" y="50"/>
                  </a:lnTo>
                  <a:lnTo>
                    <a:pt x="215" y="44"/>
                  </a:lnTo>
                  <a:lnTo>
                    <a:pt x="233" y="38"/>
                  </a:lnTo>
                  <a:lnTo>
                    <a:pt x="238" y="37"/>
                  </a:lnTo>
                  <a:lnTo>
                    <a:pt x="251" y="33"/>
                  </a:lnTo>
                  <a:lnTo>
                    <a:pt x="255" y="33"/>
                  </a:lnTo>
                  <a:lnTo>
                    <a:pt x="268" y="28"/>
                  </a:lnTo>
                  <a:lnTo>
                    <a:pt x="285" y="24"/>
                  </a:lnTo>
                  <a:lnTo>
                    <a:pt x="302" y="19"/>
                  </a:lnTo>
                  <a:lnTo>
                    <a:pt x="318" y="13"/>
                  </a:lnTo>
                  <a:lnTo>
                    <a:pt x="327" y="11"/>
                  </a:lnTo>
                  <a:lnTo>
                    <a:pt x="330" y="10"/>
                  </a:lnTo>
                  <a:lnTo>
                    <a:pt x="339" y="2"/>
                  </a:lnTo>
                  <a:lnTo>
                    <a:pt x="340" y="1"/>
                  </a:lnTo>
                  <a:lnTo>
                    <a:pt x="341" y="0"/>
                  </a:lnTo>
                  <a:lnTo>
                    <a:pt x="342" y="0"/>
                  </a:lnTo>
                  <a:lnTo>
                    <a:pt x="357" y="2"/>
                  </a:lnTo>
                  <a:lnTo>
                    <a:pt x="371" y="6"/>
                  </a:lnTo>
                  <a:lnTo>
                    <a:pt x="386" y="8"/>
                  </a:lnTo>
                  <a:lnTo>
                    <a:pt x="401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13" name="Freeform 299">
              <a:extLst>
                <a:ext uri="{FF2B5EF4-FFF2-40B4-BE49-F238E27FC236}">
                  <a16:creationId xmlns:a16="http://schemas.microsoft.com/office/drawing/2014/main" id="{CC8218D1-FE64-026E-6E6D-AA2BB5A10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3080" y="4217120"/>
              <a:ext cx="52388" cy="38100"/>
            </a:xfrm>
            <a:custGeom>
              <a:avLst/>
              <a:gdLst>
                <a:gd name="T0" fmla="*/ 15 w 33"/>
                <a:gd name="T1" fmla="*/ 11 h 24"/>
                <a:gd name="T2" fmla="*/ 17 w 33"/>
                <a:gd name="T3" fmla="*/ 12 h 24"/>
                <a:gd name="T4" fmla="*/ 20 w 33"/>
                <a:gd name="T5" fmla="*/ 12 h 24"/>
                <a:gd name="T6" fmla="*/ 22 w 33"/>
                <a:gd name="T7" fmla="*/ 13 h 24"/>
                <a:gd name="T8" fmla="*/ 22 w 33"/>
                <a:gd name="T9" fmla="*/ 12 h 24"/>
                <a:gd name="T10" fmla="*/ 22 w 33"/>
                <a:gd name="T11" fmla="*/ 9 h 24"/>
                <a:gd name="T12" fmla="*/ 23 w 33"/>
                <a:gd name="T13" fmla="*/ 7 h 24"/>
                <a:gd name="T14" fmla="*/ 25 w 33"/>
                <a:gd name="T15" fmla="*/ 7 h 24"/>
                <a:gd name="T16" fmla="*/ 26 w 33"/>
                <a:gd name="T17" fmla="*/ 9 h 24"/>
                <a:gd name="T18" fmla="*/ 30 w 33"/>
                <a:gd name="T19" fmla="*/ 12 h 24"/>
                <a:gd name="T20" fmla="*/ 33 w 33"/>
                <a:gd name="T21" fmla="*/ 15 h 24"/>
                <a:gd name="T22" fmla="*/ 33 w 33"/>
                <a:gd name="T23" fmla="*/ 17 h 24"/>
                <a:gd name="T24" fmla="*/ 32 w 33"/>
                <a:gd name="T25" fmla="*/ 20 h 24"/>
                <a:gd name="T26" fmla="*/ 32 w 33"/>
                <a:gd name="T27" fmla="*/ 24 h 24"/>
                <a:gd name="T28" fmla="*/ 29 w 33"/>
                <a:gd name="T29" fmla="*/ 21 h 24"/>
                <a:gd name="T30" fmla="*/ 25 w 33"/>
                <a:gd name="T31" fmla="*/ 20 h 24"/>
                <a:gd name="T32" fmla="*/ 26 w 33"/>
                <a:gd name="T33" fmla="*/ 19 h 24"/>
                <a:gd name="T34" fmla="*/ 27 w 33"/>
                <a:gd name="T35" fmla="*/ 17 h 24"/>
                <a:gd name="T36" fmla="*/ 23 w 33"/>
                <a:gd name="T37" fmla="*/ 16 h 24"/>
                <a:gd name="T38" fmla="*/ 20 w 33"/>
                <a:gd name="T39" fmla="*/ 17 h 24"/>
                <a:gd name="T40" fmla="*/ 17 w 33"/>
                <a:gd name="T41" fmla="*/ 18 h 24"/>
                <a:gd name="T42" fmla="*/ 14 w 33"/>
                <a:gd name="T43" fmla="*/ 16 h 24"/>
                <a:gd name="T44" fmla="*/ 12 w 33"/>
                <a:gd name="T45" fmla="*/ 15 h 24"/>
                <a:gd name="T46" fmla="*/ 7 w 33"/>
                <a:gd name="T47" fmla="*/ 11 h 24"/>
                <a:gd name="T48" fmla="*/ 6 w 33"/>
                <a:gd name="T49" fmla="*/ 8 h 24"/>
                <a:gd name="T50" fmla="*/ 4 w 33"/>
                <a:gd name="T51" fmla="*/ 7 h 24"/>
                <a:gd name="T52" fmla="*/ 3 w 33"/>
                <a:gd name="T53" fmla="*/ 5 h 24"/>
                <a:gd name="T54" fmla="*/ 1 w 33"/>
                <a:gd name="T55" fmla="*/ 3 h 24"/>
                <a:gd name="T56" fmla="*/ 1 w 33"/>
                <a:gd name="T57" fmla="*/ 0 h 24"/>
                <a:gd name="T58" fmla="*/ 3 w 33"/>
                <a:gd name="T59" fmla="*/ 1 h 24"/>
                <a:gd name="T60" fmla="*/ 6 w 33"/>
                <a:gd name="T61" fmla="*/ 3 h 24"/>
                <a:gd name="T62" fmla="*/ 8 w 33"/>
                <a:gd name="T63" fmla="*/ 5 h 24"/>
                <a:gd name="T64" fmla="*/ 9 w 33"/>
                <a:gd name="T65" fmla="*/ 9 h 24"/>
                <a:gd name="T66" fmla="*/ 12 w 33"/>
                <a:gd name="T67" fmla="*/ 1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24">
                  <a:moveTo>
                    <a:pt x="12" y="11"/>
                  </a:moveTo>
                  <a:lnTo>
                    <a:pt x="15" y="11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4" y="13"/>
                  </a:lnTo>
                  <a:lnTo>
                    <a:pt x="22" y="12"/>
                  </a:lnTo>
                  <a:lnTo>
                    <a:pt x="21" y="11"/>
                  </a:lnTo>
                  <a:lnTo>
                    <a:pt x="22" y="9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6" y="8"/>
                  </a:lnTo>
                  <a:lnTo>
                    <a:pt x="26" y="9"/>
                  </a:lnTo>
                  <a:lnTo>
                    <a:pt x="27" y="11"/>
                  </a:lnTo>
                  <a:lnTo>
                    <a:pt x="30" y="12"/>
                  </a:lnTo>
                  <a:lnTo>
                    <a:pt x="30" y="13"/>
                  </a:lnTo>
                  <a:lnTo>
                    <a:pt x="33" y="15"/>
                  </a:lnTo>
                  <a:lnTo>
                    <a:pt x="33" y="16"/>
                  </a:lnTo>
                  <a:lnTo>
                    <a:pt x="33" y="17"/>
                  </a:lnTo>
                  <a:lnTo>
                    <a:pt x="32" y="19"/>
                  </a:lnTo>
                  <a:lnTo>
                    <a:pt x="32" y="20"/>
                  </a:lnTo>
                  <a:lnTo>
                    <a:pt x="33" y="23"/>
                  </a:lnTo>
                  <a:lnTo>
                    <a:pt x="32" y="24"/>
                  </a:lnTo>
                  <a:lnTo>
                    <a:pt x="31" y="24"/>
                  </a:lnTo>
                  <a:lnTo>
                    <a:pt x="29" y="21"/>
                  </a:lnTo>
                  <a:lnTo>
                    <a:pt x="26" y="21"/>
                  </a:lnTo>
                  <a:lnTo>
                    <a:pt x="25" y="20"/>
                  </a:lnTo>
                  <a:lnTo>
                    <a:pt x="24" y="20"/>
                  </a:lnTo>
                  <a:lnTo>
                    <a:pt x="26" y="19"/>
                  </a:lnTo>
                  <a:lnTo>
                    <a:pt x="27" y="18"/>
                  </a:lnTo>
                  <a:lnTo>
                    <a:pt x="27" y="17"/>
                  </a:lnTo>
                  <a:lnTo>
                    <a:pt x="25" y="16"/>
                  </a:lnTo>
                  <a:lnTo>
                    <a:pt x="23" y="16"/>
                  </a:lnTo>
                  <a:lnTo>
                    <a:pt x="22" y="16"/>
                  </a:lnTo>
                  <a:lnTo>
                    <a:pt x="20" y="17"/>
                  </a:lnTo>
                  <a:lnTo>
                    <a:pt x="18" y="17"/>
                  </a:lnTo>
                  <a:lnTo>
                    <a:pt x="17" y="18"/>
                  </a:lnTo>
                  <a:lnTo>
                    <a:pt x="16" y="18"/>
                  </a:lnTo>
                  <a:lnTo>
                    <a:pt x="14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9" y="12"/>
                  </a:lnTo>
                  <a:lnTo>
                    <a:pt x="7" y="11"/>
                  </a:lnTo>
                  <a:lnTo>
                    <a:pt x="6" y="10"/>
                  </a:lnTo>
                  <a:lnTo>
                    <a:pt x="6" y="8"/>
                  </a:lnTo>
                  <a:lnTo>
                    <a:pt x="5" y="7"/>
                  </a:lnTo>
                  <a:lnTo>
                    <a:pt x="4" y="7"/>
                  </a:lnTo>
                  <a:lnTo>
                    <a:pt x="3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1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6" y="3"/>
                  </a:lnTo>
                  <a:lnTo>
                    <a:pt x="8" y="4"/>
                  </a:lnTo>
                  <a:lnTo>
                    <a:pt x="8" y="5"/>
                  </a:lnTo>
                  <a:lnTo>
                    <a:pt x="9" y="8"/>
                  </a:lnTo>
                  <a:lnTo>
                    <a:pt x="9" y="9"/>
                  </a:lnTo>
                  <a:lnTo>
                    <a:pt x="10" y="10"/>
                  </a:lnTo>
                  <a:lnTo>
                    <a:pt x="12" y="11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14" name="Freeform 300">
              <a:extLst>
                <a:ext uri="{FF2B5EF4-FFF2-40B4-BE49-F238E27FC236}">
                  <a16:creationId xmlns:a16="http://schemas.microsoft.com/office/drawing/2014/main" id="{41516217-C85F-2D11-F828-C190AE5BA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193" y="4202832"/>
              <a:ext cx="20638" cy="30163"/>
            </a:xfrm>
            <a:custGeom>
              <a:avLst/>
              <a:gdLst>
                <a:gd name="T0" fmla="*/ 8 w 13"/>
                <a:gd name="T1" fmla="*/ 5 h 19"/>
                <a:gd name="T2" fmla="*/ 8 w 13"/>
                <a:gd name="T3" fmla="*/ 7 h 19"/>
                <a:gd name="T4" fmla="*/ 8 w 13"/>
                <a:gd name="T5" fmla="*/ 9 h 19"/>
                <a:gd name="T6" fmla="*/ 8 w 13"/>
                <a:gd name="T7" fmla="*/ 10 h 19"/>
                <a:gd name="T8" fmla="*/ 10 w 13"/>
                <a:gd name="T9" fmla="*/ 10 h 19"/>
                <a:gd name="T10" fmla="*/ 11 w 13"/>
                <a:gd name="T11" fmla="*/ 12 h 19"/>
                <a:gd name="T12" fmla="*/ 8 w 13"/>
                <a:gd name="T13" fmla="*/ 12 h 19"/>
                <a:gd name="T14" fmla="*/ 7 w 13"/>
                <a:gd name="T15" fmla="*/ 13 h 19"/>
                <a:gd name="T16" fmla="*/ 7 w 13"/>
                <a:gd name="T17" fmla="*/ 14 h 19"/>
                <a:gd name="T18" fmla="*/ 9 w 13"/>
                <a:gd name="T19" fmla="*/ 16 h 19"/>
                <a:gd name="T20" fmla="*/ 10 w 13"/>
                <a:gd name="T21" fmla="*/ 16 h 19"/>
                <a:gd name="T22" fmla="*/ 11 w 13"/>
                <a:gd name="T23" fmla="*/ 17 h 19"/>
                <a:gd name="T24" fmla="*/ 13 w 13"/>
                <a:gd name="T25" fmla="*/ 18 h 19"/>
                <a:gd name="T26" fmla="*/ 13 w 13"/>
                <a:gd name="T27" fmla="*/ 19 h 19"/>
                <a:gd name="T28" fmla="*/ 10 w 13"/>
                <a:gd name="T29" fmla="*/ 18 h 19"/>
                <a:gd name="T30" fmla="*/ 7 w 13"/>
                <a:gd name="T31" fmla="*/ 17 h 19"/>
                <a:gd name="T32" fmla="*/ 6 w 13"/>
                <a:gd name="T33" fmla="*/ 17 h 19"/>
                <a:gd name="T34" fmla="*/ 5 w 13"/>
                <a:gd name="T35" fmla="*/ 16 h 19"/>
                <a:gd name="T36" fmla="*/ 3 w 13"/>
                <a:gd name="T37" fmla="*/ 14 h 19"/>
                <a:gd name="T38" fmla="*/ 2 w 13"/>
                <a:gd name="T39" fmla="*/ 12 h 19"/>
                <a:gd name="T40" fmla="*/ 0 w 13"/>
                <a:gd name="T41" fmla="*/ 10 h 19"/>
                <a:gd name="T42" fmla="*/ 0 w 13"/>
                <a:gd name="T43" fmla="*/ 9 h 19"/>
                <a:gd name="T44" fmla="*/ 2 w 13"/>
                <a:gd name="T45" fmla="*/ 9 h 19"/>
                <a:gd name="T46" fmla="*/ 3 w 13"/>
                <a:gd name="T47" fmla="*/ 8 h 19"/>
                <a:gd name="T48" fmla="*/ 5 w 13"/>
                <a:gd name="T49" fmla="*/ 7 h 19"/>
                <a:gd name="T50" fmla="*/ 6 w 13"/>
                <a:gd name="T51" fmla="*/ 5 h 19"/>
                <a:gd name="T52" fmla="*/ 7 w 13"/>
                <a:gd name="T53" fmla="*/ 4 h 19"/>
                <a:gd name="T54" fmla="*/ 6 w 13"/>
                <a:gd name="T55" fmla="*/ 2 h 19"/>
                <a:gd name="T56" fmla="*/ 5 w 13"/>
                <a:gd name="T57" fmla="*/ 2 h 19"/>
                <a:gd name="T58" fmla="*/ 5 w 13"/>
                <a:gd name="T59" fmla="*/ 1 h 19"/>
                <a:gd name="T60" fmla="*/ 3 w 13"/>
                <a:gd name="T61" fmla="*/ 1 h 19"/>
                <a:gd name="T62" fmla="*/ 1 w 13"/>
                <a:gd name="T63" fmla="*/ 1 h 19"/>
                <a:gd name="T64" fmla="*/ 0 w 13"/>
                <a:gd name="T65" fmla="*/ 1 h 19"/>
                <a:gd name="T66" fmla="*/ 1 w 13"/>
                <a:gd name="T67" fmla="*/ 0 h 19"/>
                <a:gd name="T68" fmla="*/ 2 w 13"/>
                <a:gd name="T69" fmla="*/ 1 h 19"/>
                <a:gd name="T70" fmla="*/ 5 w 13"/>
                <a:gd name="T71" fmla="*/ 1 h 19"/>
                <a:gd name="T72" fmla="*/ 6 w 13"/>
                <a:gd name="T73" fmla="*/ 1 h 19"/>
                <a:gd name="T74" fmla="*/ 7 w 13"/>
                <a:gd name="T75" fmla="*/ 3 h 19"/>
                <a:gd name="T76" fmla="*/ 8 w 13"/>
                <a:gd name="T77" fmla="*/ 3 h 19"/>
                <a:gd name="T78" fmla="*/ 8 w 13"/>
                <a:gd name="T79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" h="19">
                  <a:moveTo>
                    <a:pt x="8" y="5"/>
                  </a:moveTo>
                  <a:lnTo>
                    <a:pt x="8" y="7"/>
                  </a:lnTo>
                  <a:lnTo>
                    <a:pt x="8" y="9"/>
                  </a:lnTo>
                  <a:lnTo>
                    <a:pt x="8" y="10"/>
                  </a:lnTo>
                  <a:lnTo>
                    <a:pt x="10" y="10"/>
                  </a:lnTo>
                  <a:lnTo>
                    <a:pt x="11" y="12"/>
                  </a:lnTo>
                  <a:lnTo>
                    <a:pt x="8" y="12"/>
                  </a:lnTo>
                  <a:lnTo>
                    <a:pt x="7" y="13"/>
                  </a:lnTo>
                  <a:lnTo>
                    <a:pt x="7" y="14"/>
                  </a:lnTo>
                  <a:lnTo>
                    <a:pt x="9" y="16"/>
                  </a:lnTo>
                  <a:lnTo>
                    <a:pt x="10" y="16"/>
                  </a:lnTo>
                  <a:lnTo>
                    <a:pt x="11" y="17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0" y="18"/>
                  </a:lnTo>
                  <a:lnTo>
                    <a:pt x="7" y="17"/>
                  </a:lnTo>
                  <a:lnTo>
                    <a:pt x="6" y="17"/>
                  </a:lnTo>
                  <a:lnTo>
                    <a:pt x="5" y="16"/>
                  </a:lnTo>
                  <a:lnTo>
                    <a:pt x="3" y="14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8"/>
                  </a:lnTo>
                  <a:lnTo>
                    <a:pt x="5" y="7"/>
                  </a:lnTo>
                  <a:lnTo>
                    <a:pt x="6" y="5"/>
                  </a:lnTo>
                  <a:lnTo>
                    <a:pt x="7" y="4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2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7" y="3"/>
                  </a:lnTo>
                  <a:lnTo>
                    <a:pt x="8" y="3"/>
                  </a:lnTo>
                  <a:lnTo>
                    <a:pt x="8" y="5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15" name="Freeform 301">
              <a:extLst>
                <a:ext uri="{FF2B5EF4-FFF2-40B4-BE49-F238E27FC236}">
                  <a16:creationId xmlns:a16="http://schemas.microsoft.com/office/drawing/2014/main" id="{18E052D0-E63D-6C2F-48D5-D9DEFDEE3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343" y="3124920"/>
              <a:ext cx="12700" cy="9525"/>
            </a:xfrm>
            <a:custGeom>
              <a:avLst/>
              <a:gdLst>
                <a:gd name="T0" fmla="*/ 4 w 8"/>
                <a:gd name="T1" fmla="*/ 1 h 6"/>
                <a:gd name="T2" fmla="*/ 4 w 8"/>
                <a:gd name="T3" fmla="*/ 2 h 6"/>
                <a:gd name="T4" fmla="*/ 5 w 8"/>
                <a:gd name="T5" fmla="*/ 2 h 6"/>
                <a:gd name="T6" fmla="*/ 7 w 8"/>
                <a:gd name="T7" fmla="*/ 4 h 6"/>
                <a:gd name="T8" fmla="*/ 7 w 8"/>
                <a:gd name="T9" fmla="*/ 5 h 6"/>
                <a:gd name="T10" fmla="*/ 8 w 8"/>
                <a:gd name="T11" fmla="*/ 5 h 6"/>
                <a:gd name="T12" fmla="*/ 7 w 8"/>
                <a:gd name="T13" fmla="*/ 5 h 6"/>
                <a:gd name="T14" fmla="*/ 7 w 8"/>
                <a:gd name="T15" fmla="*/ 6 h 6"/>
                <a:gd name="T16" fmla="*/ 5 w 8"/>
                <a:gd name="T17" fmla="*/ 6 h 6"/>
                <a:gd name="T18" fmla="*/ 4 w 8"/>
                <a:gd name="T19" fmla="*/ 5 h 6"/>
                <a:gd name="T20" fmla="*/ 4 w 8"/>
                <a:gd name="T21" fmla="*/ 4 h 6"/>
                <a:gd name="T22" fmla="*/ 3 w 8"/>
                <a:gd name="T23" fmla="*/ 4 h 6"/>
                <a:gd name="T24" fmla="*/ 2 w 8"/>
                <a:gd name="T25" fmla="*/ 4 h 6"/>
                <a:gd name="T26" fmla="*/ 2 w 8"/>
                <a:gd name="T27" fmla="*/ 3 h 6"/>
                <a:gd name="T28" fmla="*/ 2 w 8"/>
                <a:gd name="T29" fmla="*/ 2 h 6"/>
                <a:gd name="T30" fmla="*/ 1 w 8"/>
                <a:gd name="T31" fmla="*/ 2 h 6"/>
                <a:gd name="T32" fmla="*/ 0 w 8"/>
                <a:gd name="T33" fmla="*/ 3 h 6"/>
                <a:gd name="T34" fmla="*/ 0 w 8"/>
                <a:gd name="T35" fmla="*/ 2 h 6"/>
                <a:gd name="T36" fmla="*/ 1 w 8"/>
                <a:gd name="T37" fmla="*/ 1 h 6"/>
                <a:gd name="T38" fmla="*/ 1 w 8"/>
                <a:gd name="T39" fmla="*/ 0 h 6"/>
                <a:gd name="T40" fmla="*/ 2 w 8"/>
                <a:gd name="T41" fmla="*/ 0 h 6"/>
                <a:gd name="T42" fmla="*/ 3 w 8"/>
                <a:gd name="T43" fmla="*/ 0 h 6"/>
                <a:gd name="T44" fmla="*/ 4 w 8"/>
                <a:gd name="T4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" h="6">
                  <a:moveTo>
                    <a:pt x="4" y="1"/>
                  </a:moveTo>
                  <a:lnTo>
                    <a:pt x="4" y="2"/>
                  </a:lnTo>
                  <a:lnTo>
                    <a:pt x="5" y="2"/>
                  </a:lnTo>
                  <a:lnTo>
                    <a:pt x="7" y="4"/>
                  </a:lnTo>
                  <a:lnTo>
                    <a:pt x="7" y="5"/>
                  </a:lnTo>
                  <a:lnTo>
                    <a:pt x="8" y="5"/>
                  </a:lnTo>
                  <a:lnTo>
                    <a:pt x="7" y="5"/>
                  </a:lnTo>
                  <a:lnTo>
                    <a:pt x="7" y="6"/>
                  </a:lnTo>
                  <a:lnTo>
                    <a:pt x="5" y="6"/>
                  </a:lnTo>
                  <a:lnTo>
                    <a:pt x="4" y="5"/>
                  </a:lnTo>
                  <a:lnTo>
                    <a:pt x="4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16" name="Freeform 302">
              <a:extLst>
                <a:ext uri="{FF2B5EF4-FFF2-40B4-BE49-F238E27FC236}">
                  <a16:creationId xmlns:a16="http://schemas.microsoft.com/office/drawing/2014/main" id="{BB85870B-DF96-4D9D-A139-6D6C34E22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5705" y="3121745"/>
              <a:ext cx="22225" cy="19050"/>
            </a:xfrm>
            <a:custGeom>
              <a:avLst/>
              <a:gdLst>
                <a:gd name="T0" fmla="*/ 4 w 14"/>
                <a:gd name="T1" fmla="*/ 3 h 12"/>
                <a:gd name="T2" fmla="*/ 5 w 14"/>
                <a:gd name="T3" fmla="*/ 4 h 12"/>
                <a:gd name="T4" fmla="*/ 8 w 14"/>
                <a:gd name="T5" fmla="*/ 5 h 12"/>
                <a:gd name="T6" fmla="*/ 9 w 14"/>
                <a:gd name="T7" fmla="*/ 5 h 12"/>
                <a:gd name="T8" fmla="*/ 11 w 14"/>
                <a:gd name="T9" fmla="*/ 5 h 12"/>
                <a:gd name="T10" fmla="*/ 11 w 14"/>
                <a:gd name="T11" fmla="*/ 6 h 12"/>
                <a:gd name="T12" fmla="*/ 12 w 14"/>
                <a:gd name="T13" fmla="*/ 6 h 12"/>
                <a:gd name="T14" fmla="*/ 9 w 14"/>
                <a:gd name="T15" fmla="*/ 6 h 12"/>
                <a:gd name="T16" fmla="*/ 9 w 14"/>
                <a:gd name="T17" fmla="*/ 7 h 12"/>
                <a:gd name="T18" fmla="*/ 9 w 14"/>
                <a:gd name="T19" fmla="*/ 8 h 12"/>
                <a:gd name="T20" fmla="*/ 11 w 14"/>
                <a:gd name="T21" fmla="*/ 8 h 12"/>
                <a:gd name="T22" fmla="*/ 12 w 14"/>
                <a:gd name="T23" fmla="*/ 7 h 12"/>
                <a:gd name="T24" fmla="*/ 13 w 14"/>
                <a:gd name="T25" fmla="*/ 6 h 12"/>
                <a:gd name="T26" fmla="*/ 14 w 14"/>
                <a:gd name="T27" fmla="*/ 6 h 12"/>
                <a:gd name="T28" fmla="*/ 14 w 14"/>
                <a:gd name="T29" fmla="*/ 7 h 12"/>
                <a:gd name="T30" fmla="*/ 13 w 14"/>
                <a:gd name="T31" fmla="*/ 7 h 12"/>
                <a:gd name="T32" fmla="*/ 13 w 14"/>
                <a:gd name="T33" fmla="*/ 8 h 12"/>
                <a:gd name="T34" fmla="*/ 12 w 14"/>
                <a:gd name="T35" fmla="*/ 10 h 12"/>
                <a:gd name="T36" fmla="*/ 11 w 14"/>
                <a:gd name="T37" fmla="*/ 11 h 12"/>
                <a:gd name="T38" fmla="*/ 9 w 14"/>
                <a:gd name="T39" fmla="*/ 12 h 12"/>
                <a:gd name="T40" fmla="*/ 8 w 14"/>
                <a:gd name="T41" fmla="*/ 11 h 12"/>
                <a:gd name="T42" fmla="*/ 7 w 14"/>
                <a:gd name="T43" fmla="*/ 8 h 12"/>
                <a:gd name="T44" fmla="*/ 5 w 14"/>
                <a:gd name="T45" fmla="*/ 7 h 12"/>
                <a:gd name="T46" fmla="*/ 3 w 14"/>
                <a:gd name="T47" fmla="*/ 5 h 12"/>
                <a:gd name="T48" fmla="*/ 3 w 14"/>
                <a:gd name="T49" fmla="*/ 4 h 12"/>
                <a:gd name="T50" fmla="*/ 1 w 14"/>
                <a:gd name="T51" fmla="*/ 4 h 12"/>
                <a:gd name="T52" fmla="*/ 3 w 14"/>
                <a:gd name="T53" fmla="*/ 4 h 12"/>
                <a:gd name="T54" fmla="*/ 1 w 14"/>
                <a:gd name="T55" fmla="*/ 3 h 12"/>
                <a:gd name="T56" fmla="*/ 1 w 14"/>
                <a:gd name="T57" fmla="*/ 2 h 12"/>
                <a:gd name="T58" fmla="*/ 0 w 14"/>
                <a:gd name="T59" fmla="*/ 0 h 12"/>
                <a:gd name="T60" fmla="*/ 1 w 14"/>
                <a:gd name="T61" fmla="*/ 0 h 12"/>
                <a:gd name="T62" fmla="*/ 4 w 14"/>
                <a:gd name="T6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" h="12">
                  <a:moveTo>
                    <a:pt x="4" y="3"/>
                  </a:moveTo>
                  <a:lnTo>
                    <a:pt x="5" y="4"/>
                  </a:lnTo>
                  <a:lnTo>
                    <a:pt x="8" y="5"/>
                  </a:lnTo>
                  <a:lnTo>
                    <a:pt x="9" y="5"/>
                  </a:lnTo>
                  <a:lnTo>
                    <a:pt x="11" y="5"/>
                  </a:lnTo>
                  <a:lnTo>
                    <a:pt x="11" y="6"/>
                  </a:lnTo>
                  <a:lnTo>
                    <a:pt x="12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9" y="8"/>
                  </a:lnTo>
                  <a:lnTo>
                    <a:pt x="11" y="8"/>
                  </a:lnTo>
                  <a:lnTo>
                    <a:pt x="12" y="7"/>
                  </a:lnTo>
                  <a:lnTo>
                    <a:pt x="13" y="6"/>
                  </a:lnTo>
                  <a:lnTo>
                    <a:pt x="14" y="6"/>
                  </a:lnTo>
                  <a:lnTo>
                    <a:pt x="14" y="7"/>
                  </a:lnTo>
                  <a:lnTo>
                    <a:pt x="13" y="7"/>
                  </a:lnTo>
                  <a:lnTo>
                    <a:pt x="13" y="8"/>
                  </a:lnTo>
                  <a:lnTo>
                    <a:pt x="12" y="10"/>
                  </a:lnTo>
                  <a:lnTo>
                    <a:pt x="11" y="11"/>
                  </a:lnTo>
                  <a:lnTo>
                    <a:pt x="9" y="12"/>
                  </a:lnTo>
                  <a:lnTo>
                    <a:pt x="8" y="11"/>
                  </a:lnTo>
                  <a:lnTo>
                    <a:pt x="7" y="8"/>
                  </a:lnTo>
                  <a:lnTo>
                    <a:pt x="5" y="7"/>
                  </a:lnTo>
                  <a:lnTo>
                    <a:pt x="3" y="5"/>
                  </a:lnTo>
                  <a:lnTo>
                    <a:pt x="3" y="4"/>
                  </a:lnTo>
                  <a:lnTo>
                    <a:pt x="1" y="4"/>
                  </a:lnTo>
                  <a:lnTo>
                    <a:pt x="3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4" y="3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17" name="Freeform 303">
              <a:extLst>
                <a:ext uri="{FF2B5EF4-FFF2-40B4-BE49-F238E27FC236}">
                  <a16:creationId xmlns:a16="http://schemas.microsoft.com/office/drawing/2014/main" id="{45A3101E-3AAE-258C-5F9C-5AF6ED492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055" y="3112220"/>
              <a:ext cx="4763" cy="4763"/>
            </a:xfrm>
            <a:custGeom>
              <a:avLst/>
              <a:gdLst>
                <a:gd name="T0" fmla="*/ 2 w 3"/>
                <a:gd name="T1" fmla="*/ 3 h 3"/>
                <a:gd name="T2" fmla="*/ 1 w 3"/>
                <a:gd name="T3" fmla="*/ 3 h 3"/>
                <a:gd name="T4" fmla="*/ 0 w 3"/>
                <a:gd name="T5" fmla="*/ 2 h 3"/>
                <a:gd name="T6" fmla="*/ 1 w 3"/>
                <a:gd name="T7" fmla="*/ 1 h 3"/>
                <a:gd name="T8" fmla="*/ 1 w 3"/>
                <a:gd name="T9" fmla="*/ 0 h 3"/>
                <a:gd name="T10" fmla="*/ 2 w 3"/>
                <a:gd name="T11" fmla="*/ 1 h 3"/>
                <a:gd name="T12" fmla="*/ 3 w 3"/>
                <a:gd name="T13" fmla="*/ 1 h 3"/>
                <a:gd name="T14" fmla="*/ 3 w 3"/>
                <a:gd name="T15" fmla="*/ 2 h 3"/>
                <a:gd name="T16" fmla="*/ 2 w 3"/>
                <a:gd name="T1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lnTo>
                    <a:pt x="1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2" y="3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18" name="Freeform 304">
              <a:extLst>
                <a:ext uri="{FF2B5EF4-FFF2-40B4-BE49-F238E27FC236}">
                  <a16:creationId xmlns:a16="http://schemas.microsoft.com/office/drawing/2014/main" id="{27F312B0-4612-73E0-FD94-EBE9AC48B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6180" y="3112220"/>
              <a:ext cx="22225" cy="17463"/>
            </a:xfrm>
            <a:custGeom>
              <a:avLst/>
              <a:gdLst>
                <a:gd name="T0" fmla="*/ 3 w 14"/>
                <a:gd name="T1" fmla="*/ 1 h 11"/>
                <a:gd name="T2" fmla="*/ 6 w 14"/>
                <a:gd name="T3" fmla="*/ 3 h 11"/>
                <a:gd name="T4" fmla="*/ 7 w 14"/>
                <a:gd name="T5" fmla="*/ 4 h 11"/>
                <a:gd name="T6" fmla="*/ 9 w 14"/>
                <a:gd name="T7" fmla="*/ 5 h 11"/>
                <a:gd name="T8" fmla="*/ 10 w 14"/>
                <a:gd name="T9" fmla="*/ 5 h 11"/>
                <a:gd name="T10" fmla="*/ 11 w 14"/>
                <a:gd name="T11" fmla="*/ 6 h 11"/>
                <a:gd name="T12" fmla="*/ 14 w 14"/>
                <a:gd name="T13" fmla="*/ 9 h 11"/>
                <a:gd name="T14" fmla="*/ 14 w 14"/>
                <a:gd name="T15" fmla="*/ 10 h 11"/>
                <a:gd name="T16" fmla="*/ 14 w 14"/>
                <a:gd name="T17" fmla="*/ 11 h 11"/>
                <a:gd name="T18" fmla="*/ 13 w 14"/>
                <a:gd name="T19" fmla="*/ 10 h 11"/>
                <a:gd name="T20" fmla="*/ 12 w 14"/>
                <a:gd name="T21" fmla="*/ 10 h 11"/>
                <a:gd name="T22" fmla="*/ 12 w 14"/>
                <a:gd name="T23" fmla="*/ 9 h 11"/>
                <a:gd name="T24" fmla="*/ 11 w 14"/>
                <a:gd name="T25" fmla="*/ 9 h 11"/>
                <a:gd name="T26" fmla="*/ 11 w 14"/>
                <a:gd name="T27" fmla="*/ 8 h 11"/>
                <a:gd name="T28" fmla="*/ 10 w 14"/>
                <a:gd name="T29" fmla="*/ 8 h 11"/>
                <a:gd name="T30" fmla="*/ 10 w 14"/>
                <a:gd name="T31" fmla="*/ 6 h 11"/>
                <a:gd name="T32" fmla="*/ 9 w 14"/>
                <a:gd name="T33" fmla="*/ 8 h 11"/>
                <a:gd name="T34" fmla="*/ 9 w 14"/>
                <a:gd name="T35" fmla="*/ 6 h 11"/>
                <a:gd name="T36" fmla="*/ 7 w 14"/>
                <a:gd name="T37" fmla="*/ 6 h 11"/>
                <a:gd name="T38" fmla="*/ 6 w 14"/>
                <a:gd name="T39" fmla="*/ 5 h 11"/>
                <a:gd name="T40" fmla="*/ 5 w 14"/>
                <a:gd name="T41" fmla="*/ 4 h 11"/>
                <a:gd name="T42" fmla="*/ 4 w 14"/>
                <a:gd name="T43" fmla="*/ 3 h 11"/>
                <a:gd name="T44" fmla="*/ 3 w 14"/>
                <a:gd name="T45" fmla="*/ 2 h 11"/>
                <a:gd name="T46" fmla="*/ 2 w 14"/>
                <a:gd name="T47" fmla="*/ 1 h 11"/>
                <a:gd name="T48" fmla="*/ 1 w 14"/>
                <a:gd name="T49" fmla="*/ 2 h 11"/>
                <a:gd name="T50" fmla="*/ 0 w 14"/>
                <a:gd name="T51" fmla="*/ 2 h 11"/>
                <a:gd name="T52" fmla="*/ 0 w 14"/>
                <a:gd name="T53" fmla="*/ 1 h 11"/>
                <a:gd name="T54" fmla="*/ 2 w 14"/>
                <a:gd name="T55" fmla="*/ 0 h 11"/>
                <a:gd name="T56" fmla="*/ 3 w 14"/>
                <a:gd name="T5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4" h="11">
                  <a:moveTo>
                    <a:pt x="3" y="1"/>
                  </a:moveTo>
                  <a:lnTo>
                    <a:pt x="6" y="3"/>
                  </a:lnTo>
                  <a:lnTo>
                    <a:pt x="7" y="4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1" y="6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3" y="10"/>
                  </a:lnTo>
                  <a:lnTo>
                    <a:pt x="12" y="10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1" y="8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9" y="8"/>
                  </a:lnTo>
                  <a:lnTo>
                    <a:pt x="9" y="6"/>
                  </a:lnTo>
                  <a:lnTo>
                    <a:pt x="7" y="6"/>
                  </a:lnTo>
                  <a:lnTo>
                    <a:pt x="6" y="5"/>
                  </a:lnTo>
                  <a:lnTo>
                    <a:pt x="5" y="4"/>
                  </a:lnTo>
                  <a:lnTo>
                    <a:pt x="4" y="3"/>
                  </a:lnTo>
                  <a:lnTo>
                    <a:pt x="3" y="2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2" y="0"/>
                  </a:lnTo>
                  <a:lnTo>
                    <a:pt x="3" y="1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19" name="Freeform 305">
              <a:extLst>
                <a:ext uri="{FF2B5EF4-FFF2-40B4-BE49-F238E27FC236}">
                  <a16:creationId xmlns:a16="http://schemas.microsoft.com/office/drawing/2014/main" id="{FF707F3A-051E-D513-E844-4286F5C57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9993" y="3107457"/>
              <a:ext cx="4763" cy="11113"/>
            </a:xfrm>
            <a:custGeom>
              <a:avLst/>
              <a:gdLst>
                <a:gd name="T0" fmla="*/ 3 w 3"/>
                <a:gd name="T1" fmla="*/ 1 h 7"/>
                <a:gd name="T2" fmla="*/ 3 w 3"/>
                <a:gd name="T3" fmla="*/ 3 h 7"/>
                <a:gd name="T4" fmla="*/ 2 w 3"/>
                <a:gd name="T5" fmla="*/ 3 h 7"/>
                <a:gd name="T6" fmla="*/ 2 w 3"/>
                <a:gd name="T7" fmla="*/ 4 h 7"/>
                <a:gd name="T8" fmla="*/ 2 w 3"/>
                <a:gd name="T9" fmla="*/ 3 h 7"/>
                <a:gd name="T10" fmla="*/ 3 w 3"/>
                <a:gd name="T11" fmla="*/ 4 h 7"/>
                <a:gd name="T12" fmla="*/ 3 w 3"/>
                <a:gd name="T13" fmla="*/ 6 h 7"/>
                <a:gd name="T14" fmla="*/ 3 w 3"/>
                <a:gd name="T15" fmla="*/ 7 h 7"/>
                <a:gd name="T16" fmla="*/ 2 w 3"/>
                <a:gd name="T17" fmla="*/ 6 h 7"/>
                <a:gd name="T18" fmla="*/ 0 w 3"/>
                <a:gd name="T19" fmla="*/ 5 h 7"/>
                <a:gd name="T20" fmla="*/ 0 w 3"/>
                <a:gd name="T21" fmla="*/ 3 h 7"/>
                <a:gd name="T22" fmla="*/ 0 w 3"/>
                <a:gd name="T23" fmla="*/ 1 h 7"/>
                <a:gd name="T24" fmla="*/ 2 w 3"/>
                <a:gd name="T25" fmla="*/ 0 h 7"/>
                <a:gd name="T26" fmla="*/ 3 w 3"/>
                <a:gd name="T27" fmla="*/ 0 h 7"/>
                <a:gd name="T28" fmla="*/ 3 w 3"/>
                <a:gd name="T2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" h="7">
                  <a:moveTo>
                    <a:pt x="3" y="1"/>
                  </a:moveTo>
                  <a:lnTo>
                    <a:pt x="3" y="3"/>
                  </a:lnTo>
                  <a:lnTo>
                    <a:pt x="2" y="3"/>
                  </a:lnTo>
                  <a:lnTo>
                    <a:pt x="2" y="4"/>
                  </a:lnTo>
                  <a:lnTo>
                    <a:pt x="2" y="3"/>
                  </a:lnTo>
                  <a:lnTo>
                    <a:pt x="3" y="4"/>
                  </a:lnTo>
                  <a:lnTo>
                    <a:pt x="3" y="6"/>
                  </a:lnTo>
                  <a:lnTo>
                    <a:pt x="3" y="7"/>
                  </a:lnTo>
                  <a:lnTo>
                    <a:pt x="2" y="6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1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20" name="Freeform 306">
              <a:extLst>
                <a:ext uri="{FF2B5EF4-FFF2-40B4-BE49-F238E27FC236}">
                  <a16:creationId xmlns:a16="http://schemas.microsoft.com/office/drawing/2014/main" id="{CEDBA45D-8AC4-E403-70D4-FC89A3006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368" y="3094757"/>
              <a:ext cx="23813" cy="20638"/>
            </a:xfrm>
            <a:custGeom>
              <a:avLst/>
              <a:gdLst>
                <a:gd name="T0" fmla="*/ 7 w 15"/>
                <a:gd name="T1" fmla="*/ 6 h 13"/>
                <a:gd name="T2" fmla="*/ 8 w 15"/>
                <a:gd name="T3" fmla="*/ 8 h 13"/>
                <a:gd name="T4" fmla="*/ 9 w 15"/>
                <a:gd name="T5" fmla="*/ 9 h 13"/>
                <a:gd name="T6" fmla="*/ 10 w 15"/>
                <a:gd name="T7" fmla="*/ 9 h 13"/>
                <a:gd name="T8" fmla="*/ 11 w 15"/>
                <a:gd name="T9" fmla="*/ 9 h 13"/>
                <a:gd name="T10" fmla="*/ 11 w 15"/>
                <a:gd name="T11" fmla="*/ 11 h 13"/>
                <a:gd name="T12" fmla="*/ 12 w 15"/>
                <a:gd name="T13" fmla="*/ 11 h 13"/>
                <a:gd name="T14" fmla="*/ 13 w 15"/>
                <a:gd name="T15" fmla="*/ 11 h 13"/>
                <a:gd name="T16" fmla="*/ 15 w 15"/>
                <a:gd name="T17" fmla="*/ 11 h 13"/>
                <a:gd name="T18" fmla="*/ 15 w 15"/>
                <a:gd name="T19" fmla="*/ 12 h 13"/>
                <a:gd name="T20" fmla="*/ 13 w 15"/>
                <a:gd name="T21" fmla="*/ 13 h 13"/>
                <a:gd name="T22" fmla="*/ 12 w 15"/>
                <a:gd name="T23" fmla="*/ 13 h 13"/>
                <a:gd name="T24" fmla="*/ 12 w 15"/>
                <a:gd name="T25" fmla="*/ 12 h 13"/>
                <a:gd name="T26" fmla="*/ 5 w 15"/>
                <a:gd name="T27" fmla="*/ 8 h 13"/>
                <a:gd name="T28" fmla="*/ 4 w 15"/>
                <a:gd name="T29" fmla="*/ 8 h 13"/>
                <a:gd name="T30" fmla="*/ 3 w 15"/>
                <a:gd name="T31" fmla="*/ 9 h 13"/>
                <a:gd name="T32" fmla="*/ 2 w 15"/>
                <a:gd name="T33" fmla="*/ 7 h 13"/>
                <a:gd name="T34" fmla="*/ 1 w 15"/>
                <a:gd name="T35" fmla="*/ 6 h 13"/>
                <a:gd name="T36" fmla="*/ 0 w 15"/>
                <a:gd name="T37" fmla="*/ 5 h 13"/>
                <a:gd name="T38" fmla="*/ 1 w 15"/>
                <a:gd name="T39" fmla="*/ 4 h 13"/>
                <a:gd name="T40" fmla="*/ 3 w 15"/>
                <a:gd name="T41" fmla="*/ 2 h 13"/>
                <a:gd name="T42" fmla="*/ 3 w 15"/>
                <a:gd name="T43" fmla="*/ 0 h 13"/>
                <a:gd name="T44" fmla="*/ 4 w 15"/>
                <a:gd name="T45" fmla="*/ 0 h 13"/>
                <a:gd name="T46" fmla="*/ 3 w 15"/>
                <a:gd name="T47" fmla="*/ 2 h 13"/>
                <a:gd name="T48" fmla="*/ 2 w 15"/>
                <a:gd name="T49" fmla="*/ 4 h 13"/>
                <a:gd name="T50" fmla="*/ 3 w 15"/>
                <a:gd name="T51" fmla="*/ 5 h 13"/>
                <a:gd name="T52" fmla="*/ 4 w 15"/>
                <a:gd name="T53" fmla="*/ 5 h 13"/>
                <a:gd name="T54" fmla="*/ 4 w 15"/>
                <a:gd name="T55" fmla="*/ 6 h 13"/>
                <a:gd name="T56" fmla="*/ 5 w 15"/>
                <a:gd name="T57" fmla="*/ 6 h 13"/>
                <a:gd name="T58" fmla="*/ 7 w 15"/>
                <a:gd name="T5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" h="13">
                  <a:moveTo>
                    <a:pt x="7" y="6"/>
                  </a:moveTo>
                  <a:lnTo>
                    <a:pt x="8" y="8"/>
                  </a:lnTo>
                  <a:lnTo>
                    <a:pt x="9" y="9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5" y="11"/>
                  </a:lnTo>
                  <a:lnTo>
                    <a:pt x="15" y="12"/>
                  </a:lnTo>
                  <a:lnTo>
                    <a:pt x="13" y="13"/>
                  </a:lnTo>
                  <a:lnTo>
                    <a:pt x="12" y="13"/>
                  </a:lnTo>
                  <a:lnTo>
                    <a:pt x="12" y="12"/>
                  </a:lnTo>
                  <a:lnTo>
                    <a:pt x="5" y="8"/>
                  </a:lnTo>
                  <a:lnTo>
                    <a:pt x="4" y="8"/>
                  </a:lnTo>
                  <a:lnTo>
                    <a:pt x="3" y="9"/>
                  </a:lnTo>
                  <a:lnTo>
                    <a:pt x="2" y="7"/>
                  </a:lnTo>
                  <a:lnTo>
                    <a:pt x="1" y="6"/>
                  </a:lnTo>
                  <a:lnTo>
                    <a:pt x="0" y="5"/>
                  </a:lnTo>
                  <a:lnTo>
                    <a:pt x="1" y="4"/>
                  </a:lnTo>
                  <a:lnTo>
                    <a:pt x="3" y="2"/>
                  </a:lnTo>
                  <a:lnTo>
                    <a:pt x="3" y="0"/>
                  </a:lnTo>
                  <a:lnTo>
                    <a:pt x="4" y="0"/>
                  </a:lnTo>
                  <a:lnTo>
                    <a:pt x="3" y="2"/>
                  </a:lnTo>
                  <a:lnTo>
                    <a:pt x="2" y="4"/>
                  </a:lnTo>
                  <a:lnTo>
                    <a:pt x="3" y="5"/>
                  </a:lnTo>
                  <a:lnTo>
                    <a:pt x="4" y="5"/>
                  </a:lnTo>
                  <a:lnTo>
                    <a:pt x="4" y="6"/>
                  </a:lnTo>
                  <a:lnTo>
                    <a:pt x="5" y="6"/>
                  </a:lnTo>
                  <a:lnTo>
                    <a:pt x="7" y="6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21" name="Freeform 307">
              <a:extLst>
                <a:ext uri="{FF2B5EF4-FFF2-40B4-BE49-F238E27FC236}">
                  <a16:creationId xmlns:a16="http://schemas.microsoft.com/office/drawing/2014/main" id="{81C87627-F085-EFE2-B463-D78984EA5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718" y="3074120"/>
              <a:ext cx="7938" cy="20638"/>
            </a:xfrm>
            <a:custGeom>
              <a:avLst/>
              <a:gdLst>
                <a:gd name="T0" fmla="*/ 4 w 5"/>
                <a:gd name="T1" fmla="*/ 12 h 13"/>
                <a:gd name="T2" fmla="*/ 5 w 5"/>
                <a:gd name="T3" fmla="*/ 12 h 13"/>
                <a:gd name="T4" fmla="*/ 5 w 5"/>
                <a:gd name="T5" fmla="*/ 13 h 13"/>
                <a:gd name="T6" fmla="*/ 4 w 5"/>
                <a:gd name="T7" fmla="*/ 13 h 13"/>
                <a:gd name="T8" fmla="*/ 3 w 5"/>
                <a:gd name="T9" fmla="*/ 13 h 13"/>
                <a:gd name="T10" fmla="*/ 1 w 5"/>
                <a:gd name="T11" fmla="*/ 12 h 13"/>
                <a:gd name="T12" fmla="*/ 0 w 5"/>
                <a:gd name="T13" fmla="*/ 11 h 13"/>
                <a:gd name="T14" fmla="*/ 0 w 5"/>
                <a:gd name="T15" fmla="*/ 10 h 13"/>
                <a:gd name="T16" fmla="*/ 0 w 5"/>
                <a:gd name="T17" fmla="*/ 9 h 13"/>
                <a:gd name="T18" fmla="*/ 0 w 5"/>
                <a:gd name="T19" fmla="*/ 4 h 13"/>
                <a:gd name="T20" fmla="*/ 1 w 5"/>
                <a:gd name="T21" fmla="*/ 2 h 13"/>
                <a:gd name="T22" fmla="*/ 3 w 5"/>
                <a:gd name="T23" fmla="*/ 0 h 13"/>
                <a:gd name="T24" fmla="*/ 4 w 5"/>
                <a:gd name="T25" fmla="*/ 0 h 13"/>
                <a:gd name="T26" fmla="*/ 3 w 5"/>
                <a:gd name="T27" fmla="*/ 1 h 13"/>
                <a:gd name="T28" fmla="*/ 1 w 5"/>
                <a:gd name="T29" fmla="*/ 2 h 13"/>
                <a:gd name="T30" fmla="*/ 1 w 5"/>
                <a:gd name="T31" fmla="*/ 3 h 13"/>
                <a:gd name="T32" fmla="*/ 1 w 5"/>
                <a:gd name="T33" fmla="*/ 5 h 13"/>
                <a:gd name="T34" fmla="*/ 1 w 5"/>
                <a:gd name="T35" fmla="*/ 7 h 13"/>
                <a:gd name="T36" fmla="*/ 3 w 5"/>
                <a:gd name="T37" fmla="*/ 8 h 13"/>
                <a:gd name="T38" fmla="*/ 4 w 5"/>
                <a:gd name="T39" fmla="*/ 9 h 13"/>
                <a:gd name="T40" fmla="*/ 4 w 5"/>
                <a:gd name="T41" fmla="*/ 10 h 13"/>
                <a:gd name="T42" fmla="*/ 4 w 5"/>
                <a:gd name="T43" fmla="*/ 11 h 13"/>
                <a:gd name="T44" fmla="*/ 4 w 5"/>
                <a:gd name="T4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" h="13">
                  <a:moveTo>
                    <a:pt x="4" y="12"/>
                  </a:moveTo>
                  <a:lnTo>
                    <a:pt x="5" y="12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3" y="13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9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5"/>
                  </a:lnTo>
                  <a:lnTo>
                    <a:pt x="1" y="7"/>
                  </a:lnTo>
                  <a:lnTo>
                    <a:pt x="3" y="8"/>
                  </a:lnTo>
                  <a:lnTo>
                    <a:pt x="4" y="9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4" y="12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22" name="Freeform 308">
              <a:extLst>
                <a:ext uri="{FF2B5EF4-FFF2-40B4-BE49-F238E27FC236}">
                  <a16:creationId xmlns:a16="http://schemas.microsoft.com/office/drawing/2014/main" id="{1F4FEF86-0537-B53A-5049-B3B25897F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4305" y="2875682"/>
              <a:ext cx="26988" cy="9525"/>
            </a:xfrm>
            <a:custGeom>
              <a:avLst/>
              <a:gdLst>
                <a:gd name="T0" fmla="*/ 8 w 17"/>
                <a:gd name="T1" fmla="*/ 1 h 6"/>
                <a:gd name="T2" fmla="*/ 9 w 17"/>
                <a:gd name="T3" fmla="*/ 1 h 6"/>
                <a:gd name="T4" fmla="*/ 13 w 17"/>
                <a:gd name="T5" fmla="*/ 2 h 6"/>
                <a:gd name="T6" fmla="*/ 17 w 17"/>
                <a:gd name="T7" fmla="*/ 3 h 6"/>
                <a:gd name="T8" fmla="*/ 16 w 17"/>
                <a:gd name="T9" fmla="*/ 4 h 6"/>
                <a:gd name="T10" fmla="*/ 15 w 17"/>
                <a:gd name="T11" fmla="*/ 3 h 6"/>
                <a:gd name="T12" fmla="*/ 13 w 17"/>
                <a:gd name="T13" fmla="*/ 3 h 6"/>
                <a:gd name="T14" fmla="*/ 12 w 17"/>
                <a:gd name="T15" fmla="*/ 3 h 6"/>
                <a:gd name="T16" fmla="*/ 11 w 17"/>
                <a:gd name="T17" fmla="*/ 3 h 6"/>
                <a:gd name="T18" fmla="*/ 10 w 17"/>
                <a:gd name="T19" fmla="*/ 3 h 6"/>
                <a:gd name="T20" fmla="*/ 9 w 17"/>
                <a:gd name="T21" fmla="*/ 4 h 6"/>
                <a:gd name="T22" fmla="*/ 8 w 17"/>
                <a:gd name="T23" fmla="*/ 6 h 6"/>
                <a:gd name="T24" fmla="*/ 7 w 17"/>
                <a:gd name="T25" fmla="*/ 4 h 6"/>
                <a:gd name="T26" fmla="*/ 6 w 17"/>
                <a:gd name="T27" fmla="*/ 4 h 6"/>
                <a:gd name="T28" fmla="*/ 6 w 17"/>
                <a:gd name="T29" fmla="*/ 3 h 6"/>
                <a:gd name="T30" fmla="*/ 7 w 17"/>
                <a:gd name="T31" fmla="*/ 3 h 6"/>
                <a:gd name="T32" fmla="*/ 7 w 17"/>
                <a:gd name="T33" fmla="*/ 2 h 6"/>
                <a:gd name="T34" fmla="*/ 6 w 17"/>
                <a:gd name="T35" fmla="*/ 1 h 6"/>
                <a:gd name="T36" fmla="*/ 4 w 17"/>
                <a:gd name="T37" fmla="*/ 1 h 6"/>
                <a:gd name="T38" fmla="*/ 3 w 17"/>
                <a:gd name="T39" fmla="*/ 1 h 6"/>
                <a:gd name="T40" fmla="*/ 3 w 17"/>
                <a:gd name="T41" fmla="*/ 2 h 6"/>
                <a:gd name="T42" fmla="*/ 2 w 17"/>
                <a:gd name="T43" fmla="*/ 2 h 6"/>
                <a:gd name="T44" fmla="*/ 1 w 17"/>
                <a:gd name="T45" fmla="*/ 3 h 6"/>
                <a:gd name="T46" fmla="*/ 0 w 17"/>
                <a:gd name="T47" fmla="*/ 4 h 6"/>
                <a:gd name="T48" fmla="*/ 0 w 17"/>
                <a:gd name="T49" fmla="*/ 6 h 6"/>
                <a:gd name="T50" fmla="*/ 0 w 17"/>
                <a:gd name="T51" fmla="*/ 3 h 6"/>
                <a:gd name="T52" fmla="*/ 1 w 17"/>
                <a:gd name="T53" fmla="*/ 1 h 6"/>
                <a:gd name="T54" fmla="*/ 3 w 17"/>
                <a:gd name="T55" fmla="*/ 0 h 6"/>
                <a:gd name="T56" fmla="*/ 6 w 17"/>
                <a:gd name="T57" fmla="*/ 0 h 6"/>
                <a:gd name="T58" fmla="*/ 7 w 17"/>
                <a:gd name="T59" fmla="*/ 0 h 6"/>
                <a:gd name="T60" fmla="*/ 8 w 17"/>
                <a:gd name="T6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7" h="6">
                  <a:moveTo>
                    <a:pt x="8" y="1"/>
                  </a:moveTo>
                  <a:lnTo>
                    <a:pt x="9" y="1"/>
                  </a:lnTo>
                  <a:lnTo>
                    <a:pt x="13" y="2"/>
                  </a:lnTo>
                  <a:lnTo>
                    <a:pt x="17" y="3"/>
                  </a:lnTo>
                  <a:lnTo>
                    <a:pt x="16" y="4"/>
                  </a:lnTo>
                  <a:lnTo>
                    <a:pt x="15" y="3"/>
                  </a:lnTo>
                  <a:lnTo>
                    <a:pt x="13" y="3"/>
                  </a:lnTo>
                  <a:lnTo>
                    <a:pt x="12" y="3"/>
                  </a:lnTo>
                  <a:lnTo>
                    <a:pt x="11" y="3"/>
                  </a:lnTo>
                  <a:lnTo>
                    <a:pt x="10" y="3"/>
                  </a:lnTo>
                  <a:lnTo>
                    <a:pt x="9" y="4"/>
                  </a:lnTo>
                  <a:lnTo>
                    <a:pt x="8" y="6"/>
                  </a:lnTo>
                  <a:lnTo>
                    <a:pt x="7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1"/>
                  </a:lnTo>
                  <a:lnTo>
                    <a:pt x="3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8" y="1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25" name="Freeform 311">
              <a:extLst>
                <a:ext uri="{FF2B5EF4-FFF2-40B4-BE49-F238E27FC236}">
                  <a16:creationId xmlns:a16="http://schemas.microsoft.com/office/drawing/2014/main" id="{1917629E-5968-7CD5-4EC7-DBE27AC56B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17330" y="1513607"/>
              <a:ext cx="1914525" cy="1843088"/>
            </a:xfrm>
            <a:custGeom>
              <a:avLst/>
              <a:gdLst>
                <a:gd name="T0" fmla="*/ 1064 w 1206"/>
                <a:gd name="T1" fmla="*/ 7 h 1161"/>
                <a:gd name="T2" fmla="*/ 1126 w 1206"/>
                <a:gd name="T3" fmla="*/ 81 h 1161"/>
                <a:gd name="T4" fmla="*/ 1163 w 1206"/>
                <a:gd name="T5" fmla="*/ 111 h 1161"/>
                <a:gd name="T6" fmla="*/ 1184 w 1206"/>
                <a:gd name="T7" fmla="*/ 205 h 1161"/>
                <a:gd name="T8" fmla="*/ 1072 w 1206"/>
                <a:gd name="T9" fmla="*/ 224 h 1161"/>
                <a:gd name="T10" fmla="*/ 969 w 1206"/>
                <a:gd name="T11" fmla="*/ 252 h 1161"/>
                <a:gd name="T12" fmla="*/ 978 w 1206"/>
                <a:gd name="T13" fmla="*/ 302 h 1161"/>
                <a:gd name="T14" fmla="*/ 1005 w 1206"/>
                <a:gd name="T15" fmla="*/ 382 h 1161"/>
                <a:gd name="T16" fmla="*/ 1028 w 1206"/>
                <a:gd name="T17" fmla="*/ 404 h 1161"/>
                <a:gd name="T18" fmla="*/ 1067 w 1206"/>
                <a:gd name="T19" fmla="*/ 451 h 1161"/>
                <a:gd name="T20" fmla="*/ 1020 w 1206"/>
                <a:gd name="T21" fmla="*/ 477 h 1161"/>
                <a:gd name="T22" fmla="*/ 1023 w 1206"/>
                <a:gd name="T23" fmla="*/ 542 h 1161"/>
                <a:gd name="T24" fmla="*/ 994 w 1206"/>
                <a:gd name="T25" fmla="*/ 570 h 1161"/>
                <a:gd name="T26" fmla="*/ 975 w 1206"/>
                <a:gd name="T27" fmla="*/ 617 h 1161"/>
                <a:gd name="T28" fmla="*/ 822 w 1206"/>
                <a:gd name="T29" fmla="*/ 806 h 1161"/>
                <a:gd name="T30" fmla="*/ 702 w 1206"/>
                <a:gd name="T31" fmla="*/ 808 h 1161"/>
                <a:gd name="T32" fmla="*/ 693 w 1206"/>
                <a:gd name="T33" fmla="*/ 946 h 1161"/>
                <a:gd name="T34" fmla="*/ 736 w 1206"/>
                <a:gd name="T35" fmla="*/ 1030 h 1161"/>
                <a:gd name="T36" fmla="*/ 757 w 1206"/>
                <a:gd name="T37" fmla="*/ 1107 h 1161"/>
                <a:gd name="T38" fmla="*/ 699 w 1206"/>
                <a:gd name="T39" fmla="*/ 1109 h 1161"/>
                <a:gd name="T40" fmla="*/ 599 w 1206"/>
                <a:gd name="T41" fmla="*/ 1112 h 1161"/>
                <a:gd name="T42" fmla="*/ 547 w 1206"/>
                <a:gd name="T43" fmla="*/ 1149 h 1161"/>
                <a:gd name="T44" fmla="*/ 535 w 1206"/>
                <a:gd name="T45" fmla="*/ 1142 h 1161"/>
                <a:gd name="T46" fmla="*/ 513 w 1206"/>
                <a:gd name="T47" fmla="*/ 1150 h 1161"/>
                <a:gd name="T48" fmla="*/ 497 w 1206"/>
                <a:gd name="T49" fmla="*/ 1144 h 1161"/>
                <a:gd name="T50" fmla="*/ 480 w 1206"/>
                <a:gd name="T51" fmla="*/ 1111 h 1161"/>
                <a:gd name="T52" fmla="*/ 471 w 1206"/>
                <a:gd name="T53" fmla="*/ 1086 h 1161"/>
                <a:gd name="T54" fmla="*/ 456 w 1206"/>
                <a:gd name="T55" fmla="*/ 1069 h 1161"/>
                <a:gd name="T56" fmla="*/ 434 w 1206"/>
                <a:gd name="T57" fmla="*/ 1032 h 1161"/>
                <a:gd name="T58" fmla="*/ 400 w 1206"/>
                <a:gd name="T59" fmla="*/ 1005 h 1161"/>
                <a:gd name="T60" fmla="*/ 420 w 1206"/>
                <a:gd name="T61" fmla="*/ 1021 h 1161"/>
                <a:gd name="T62" fmla="*/ 332 w 1206"/>
                <a:gd name="T63" fmla="*/ 1024 h 1161"/>
                <a:gd name="T64" fmla="*/ 284 w 1206"/>
                <a:gd name="T65" fmla="*/ 1041 h 1161"/>
                <a:gd name="T66" fmla="*/ 241 w 1206"/>
                <a:gd name="T67" fmla="*/ 1019 h 1161"/>
                <a:gd name="T68" fmla="*/ 206 w 1206"/>
                <a:gd name="T69" fmla="*/ 1024 h 1161"/>
                <a:gd name="T70" fmla="*/ 121 w 1206"/>
                <a:gd name="T71" fmla="*/ 1036 h 1161"/>
                <a:gd name="T72" fmla="*/ 91 w 1206"/>
                <a:gd name="T73" fmla="*/ 1041 h 1161"/>
                <a:gd name="T74" fmla="*/ 65 w 1206"/>
                <a:gd name="T75" fmla="*/ 1038 h 1161"/>
                <a:gd name="T76" fmla="*/ 85 w 1206"/>
                <a:gd name="T77" fmla="*/ 949 h 1161"/>
                <a:gd name="T78" fmla="*/ 136 w 1206"/>
                <a:gd name="T79" fmla="*/ 921 h 1161"/>
                <a:gd name="T80" fmla="*/ 182 w 1206"/>
                <a:gd name="T81" fmla="*/ 877 h 1161"/>
                <a:gd name="T82" fmla="*/ 144 w 1206"/>
                <a:gd name="T83" fmla="*/ 860 h 1161"/>
                <a:gd name="T84" fmla="*/ 88 w 1206"/>
                <a:gd name="T85" fmla="*/ 761 h 1161"/>
                <a:gd name="T86" fmla="*/ 41 w 1206"/>
                <a:gd name="T87" fmla="*/ 701 h 1161"/>
                <a:gd name="T88" fmla="*/ 95 w 1206"/>
                <a:gd name="T89" fmla="*/ 676 h 1161"/>
                <a:gd name="T90" fmla="*/ 273 w 1206"/>
                <a:gd name="T91" fmla="*/ 670 h 1161"/>
                <a:gd name="T92" fmla="*/ 401 w 1206"/>
                <a:gd name="T93" fmla="*/ 628 h 1161"/>
                <a:gd name="T94" fmla="*/ 460 w 1206"/>
                <a:gd name="T95" fmla="*/ 524 h 1161"/>
                <a:gd name="T96" fmla="*/ 503 w 1206"/>
                <a:gd name="T97" fmla="*/ 509 h 1161"/>
                <a:gd name="T98" fmla="*/ 550 w 1206"/>
                <a:gd name="T99" fmla="*/ 477 h 1161"/>
                <a:gd name="T100" fmla="*/ 601 w 1206"/>
                <a:gd name="T101" fmla="*/ 491 h 1161"/>
                <a:gd name="T102" fmla="*/ 639 w 1206"/>
                <a:gd name="T103" fmla="*/ 400 h 1161"/>
                <a:gd name="T104" fmla="*/ 688 w 1206"/>
                <a:gd name="T105" fmla="*/ 354 h 1161"/>
                <a:gd name="T106" fmla="*/ 677 w 1206"/>
                <a:gd name="T107" fmla="*/ 298 h 1161"/>
                <a:gd name="T108" fmla="*/ 755 w 1206"/>
                <a:gd name="T109" fmla="*/ 279 h 1161"/>
                <a:gd name="T110" fmla="*/ 762 w 1206"/>
                <a:gd name="T111" fmla="*/ 221 h 1161"/>
                <a:gd name="T112" fmla="*/ 802 w 1206"/>
                <a:gd name="T113" fmla="*/ 149 h 1161"/>
                <a:gd name="T114" fmla="*/ 775 w 1206"/>
                <a:gd name="T115" fmla="*/ 101 h 1161"/>
                <a:gd name="T116" fmla="*/ 805 w 1206"/>
                <a:gd name="T117" fmla="*/ 56 h 1161"/>
                <a:gd name="T118" fmla="*/ 843 w 1206"/>
                <a:gd name="T119" fmla="*/ 32 h 1161"/>
                <a:gd name="T120" fmla="*/ 957 w 1206"/>
                <a:gd name="T121" fmla="*/ 15 h 1161"/>
                <a:gd name="T122" fmla="*/ 1031 w 1206"/>
                <a:gd name="T123" fmla="*/ 3 h 1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06" h="1161">
                  <a:moveTo>
                    <a:pt x="495" y="1132"/>
                  </a:moveTo>
                  <a:lnTo>
                    <a:pt x="495" y="1133"/>
                  </a:lnTo>
                  <a:lnTo>
                    <a:pt x="494" y="1133"/>
                  </a:lnTo>
                  <a:lnTo>
                    <a:pt x="492" y="1134"/>
                  </a:lnTo>
                  <a:lnTo>
                    <a:pt x="492" y="1135"/>
                  </a:lnTo>
                  <a:lnTo>
                    <a:pt x="490" y="1136"/>
                  </a:lnTo>
                  <a:lnTo>
                    <a:pt x="489" y="1135"/>
                  </a:lnTo>
                  <a:lnTo>
                    <a:pt x="488" y="1134"/>
                  </a:lnTo>
                  <a:lnTo>
                    <a:pt x="488" y="1133"/>
                  </a:lnTo>
                  <a:lnTo>
                    <a:pt x="487" y="1133"/>
                  </a:lnTo>
                  <a:lnTo>
                    <a:pt x="487" y="1132"/>
                  </a:lnTo>
                  <a:lnTo>
                    <a:pt x="488" y="1133"/>
                  </a:lnTo>
                  <a:lnTo>
                    <a:pt x="489" y="1133"/>
                  </a:lnTo>
                  <a:lnTo>
                    <a:pt x="492" y="1132"/>
                  </a:lnTo>
                  <a:lnTo>
                    <a:pt x="495" y="1132"/>
                  </a:lnTo>
                  <a:close/>
                  <a:moveTo>
                    <a:pt x="1039" y="4"/>
                  </a:moveTo>
                  <a:lnTo>
                    <a:pt x="1041" y="6"/>
                  </a:lnTo>
                  <a:lnTo>
                    <a:pt x="1043" y="9"/>
                  </a:lnTo>
                  <a:lnTo>
                    <a:pt x="1043" y="11"/>
                  </a:lnTo>
                  <a:lnTo>
                    <a:pt x="1043" y="13"/>
                  </a:lnTo>
                  <a:lnTo>
                    <a:pt x="1044" y="14"/>
                  </a:lnTo>
                  <a:lnTo>
                    <a:pt x="1046" y="14"/>
                  </a:lnTo>
                  <a:lnTo>
                    <a:pt x="1046" y="13"/>
                  </a:lnTo>
                  <a:lnTo>
                    <a:pt x="1047" y="11"/>
                  </a:lnTo>
                  <a:lnTo>
                    <a:pt x="1047" y="9"/>
                  </a:lnTo>
                  <a:lnTo>
                    <a:pt x="1048" y="8"/>
                  </a:lnTo>
                  <a:lnTo>
                    <a:pt x="1049" y="7"/>
                  </a:lnTo>
                  <a:lnTo>
                    <a:pt x="1052" y="7"/>
                  </a:lnTo>
                  <a:lnTo>
                    <a:pt x="1055" y="7"/>
                  </a:lnTo>
                  <a:lnTo>
                    <a:pt x="1061" y="6"/>
                  </a:lnTo>
                  <a:lnTo>
                    <a:pt x="1063" y="6"/>
                  </a:lnTo>
                  <a:lnTo>
                    <a:pt x="1064" y="7"/>
                  </a:lnTo>
                  <a:lnTo>
                    <a:pt x="1066" y="8"/>
                  </a:lnTo>
                  <a:lnTo>
                    <a:pt x="1068" y="11"/>
                  </a:lnTo>
                  <a:lnTo>
                    <a:pt x="1077" y="12"/>
                  </a:lnTo>
                  <a:lnTo>
                    <a:pt x="1080" y="13"/>
                  </a:lnTo>
                  <a:lnTo>
                    <a:pt x="1082" y="15"/>
                  </a:lnTo>
                  <a:lnTo>
                    <a:pt x="1083" y="19"/>
                  </a:lnTo>
                  <a:lnTo>
                    <a:pt x="1084" y="22"/>
                  </a:lnTo>
                  <a:lnTo>
                    <a:pt x="1084" y="25"/>
                  </a:lnTo>
                  <a:lnTo>
                    <a:pt x="1084" y="29"/>
                  </a:lnTo>
                  <a:lnTo>
                    <a:pt x="1086" y="31"/>
                  </a:lnTo>
                  <a:lnTo>
                    <a:pt x="1091" y="31"/>
                  </a:lnTo>
                  <a:lnTo>
                    <a:pt x="1091" y="30"/>
                  </a:lnTo>
                  <a:lnTo>
                    <a:pt x="1092" y="29"/>
                  </a:lnTo>
                  <a:lnTo>
                    <a:pt x="1097" y="28"/>
                  </a:lnTo>
                  <a:lnTo>
                    <a:pt x="1102" y="29"/>
                  </a:lnTo>
                  <a:lnTo>
                    <a:pt x="1108" y="31"/>
                  </a:lnTo>
                  <a:lnTo>
                    <a:pt x="1112" y="34"/>
                  </a:lnTo>
                  <a:lnTo>
                    <a:pt x="1117" y="39"/>
                  </a:lnTo>
                  <a:lnTo>
                    <a:pt x="1119" y="41"/>
                  </a:lnTo>
                  <a:lnTo>
                    <a:pt x="1126" y="56"/>
                  </a:lnTo>
                  <a:lnTo>
                    <a:pt x="1127" y="57"/>
                  </a:lnTo>
                  <a:lnTo>
                    <a:pt x="1127" y="59"/>
                  </a:lnTo>
                  <a:lnTo>
                    <a:pt x="1126" y="66"/>
                  </a:lnTo>
                  <a:lnTo>
                    <a:pt x="1126" y="71"/>
                  </a:lnTo>
                  <a:lnTo>
                    <a:pt x="1126" y="72"/>
                  </a:lnTo>
                  <a:lnTo>
                    <a:pt x="1128" y="74"/>
                  </a:lnTo>
                  <a:lnTo>
                    <a:pt x="1129" y="75"/>
                  </a:lnTo>
                  <a:lnTo>
                    <a:pt x="1129" y="78"/>
                  </a:lnTo>
                  <a:lnTo>
                    <a:pt x="1128" y="78"/>
                  </a:lnTo>
                  <a:lnTo>
                    <a:pt x="1127" y="79"/>
                  </a:lnTo>
                  <a:lnTo>
                    <a:pt x="1126" y="80"/>
                  </a:lnTo>
                  <a:lnTo>
                    <a:pt x="1126" y="81"/>
                  </a:lnTo>
                  <a:lnTo>
                    <a:pt x="1126" y="82"/>
                  </a:lnTo>
                  <a:lnTo>
                    <a:pt x="1126" y="83"/>
                  </a:lnTo>
                  <a:lnTo>
                    <a:pt x="1126" y="84"/>
                  </a:lnTo>
                  <a:lnTo>
                    <a:pt x="1121" y="87"/>
                  </a:lnTo>
                  <a:lnTo>
                    <a:pt x="1120" y="88"/>
                  </a:lnTo>
                  <a:lnTo>
                    <a:pt x="1120" y="89"/>
                  </a:lnTo>
                  <a:lnTo>
                    <a:pt x="1120" y="92"/>
                  </a:lnTo>
                  <a:lnTo>
                    <a:pt x="1123" y="96"/>
                  </a:lnTo>
                  <a:lnTo>
                    <a:pt x="1125" y="98"/>
                  </a:lnTo>
                  <a:lnTo>
                    <a:pt x="1127" y="99"/>
                  </a:lnTo>
                  <a:lnTo>
                    <a:pt x="1133" y="99"/>
                  </a:lnTo>
                  <a:lnTo>
                    <a:pt x="1135" y="100"/>
                  </a:lnTo>
                  <a:lnTo>
                    <a:pt x="1136" y="104"/>
                  </a:lnTo>
                  <a:lnTo>
                    <a:pt x="1137" y="107"/>
                  </a:lnTo>
                  <a:lnTo>
                    <a:pt x="1137" y="111"/>
                  </a:lnTo>
                  <a:lnTo>
                    <a:pt x="1138" y="114"/>
                  </a:lnTo>
                  <a:lnTo>
                    <a:pt x="1141" y="116"/>
                  </a:lnTo>
                  <a:lnTo>
                    <a:pt x="1142" y="116"/>
                  </a:lnTo>
                  <a:lnTo>
                    <a:pt x="1146" y="115"/>
                  </a:lnTo>
                  <a:lnTo>
                    <a:pt x="1147" y="115"/>
                  </a:lnTo>
                  <a:lnTo>
                    <a:pt x="1149" y="115"/>
                  </a:lnTo>
                  <a:lnTo>
                    <a:pt x="1150" y="116"/>
                  </a:lnTo>
                  <a:lnTo>
                    <a:pt x="1151" y="116"/>
                  </a:lnTo>
                  <a:lnTo>
                    <a:pt x="1154" y="114"/>
                  </a:lnTo>
                  <a:lnTo>
                    <a:pt x="1155" y="114"/>
                  </a:lnTo>
                  <a:lnTo>
                    <a:pt x="1157" y="114"/>
                  </a:lnTo>
                  <a:lnTo>
                    <a:pt x="1158" y="114"/>
                  </a:lnTo>
                  <a:lnTo>
                    <a:pt x="1159" y="114"/>
                  </a:lnTo>
                  <a:lnTo>
                    <a:pt x="1160" y="112"/>
                  </a:lnTo>
                  <a:lnTo>
                    <a:pt x="1161" y="111"/>
                  </a:lnTo>
                  <a:lnTo>
                    <a:pt x="1162" y="111"/>
                  </a:lnTo>
                  <a:lnTo>
                    <a:pt x="1163" y="111"/>
                  </a:lnTo>
                  <a:lnTo>
                    <a:pt x="1166" y="111"/>
                  </a:lnTo>
                  <a:lnTo>
                    <a:pt x="1168" y="107"/>
                  </a:lnTo>
                  <a:lnTo>
                    <a:pt x="1169" y="108"/>
                  </a:lnTo>
                  <a:lnTo>
                    <a:pt x="1170" y="111"/>
                  </a:lnTo>
                  <a:lnTo>
                    <a:pt x="1169" y="118"/>
                  </a:lnTo>
                  <a:lnTo>
                    <a:pt x="1170" y="121"/>
                  </a:lnTo>
                  <a:lnTo>
                    <a:pt x="1173" y="123"/>
                  </a:lnTo>
                  <a:lnTo>
                    <a:pt x="1178" y="125"/>
                  </a:lnTo>
                  <a:lnTo>
                    <a:pt x="1181" y="126"/>
                  </a:lnTo>
                  <a:lnTo>
                    <a:pt x="1183" y="129"/>
                  </a:lnTo>
                  <a:lnTo>
                    <a:pt x="1184" y="130"/>
                  </a:lnTo>
                  <a:lnTo>
                    <a:pt x="1185" y="131"/>
                  </a:lnTo>
                  <a:lnTo>
                    <a:pt x="1186" y="131"/>
                  </a:lnTo>
                  <a:lnTo>
                    <a:pt x="1196" y="156"/>
                  </a:lnTo>
                  <a:lnTo>
                    <a:pt x="1206" y="180"/>
                  </a:lnTo>
                  <a:lnTo>
                    <a:pt x="1205" y="180"/>
                  </a:lnTo>
                  <a:lnTo>
                    <a:pt x="1204" y="182"/>
                  </a:lnTo>
                  <a:lnTo>
                    <a:pt x="1204" y="184"/>
                  </a:lnTo>
                  <a:lnTo>
                    <a:pt x="1205" y="187"/>
                  </a:lnTo>
                  <a:lnTo>
                    <a:pt x="1205" y="190"/>
                  </a:lnTo>
                  <a:lnTo>
                    <a:pt x="1204" y="191"/>
                  </a:lnTo>
                  <a:lnTo>
                    <a:pt x="1199" y="195"/>
                  </a:lnTo>
                  <a:lnTo>
                    <a:pt x="1197" y="197"/>
                  </a:lnTo>
                  <a:lnTo>
                    <a:pt x="1196" y="197"/>
                  </a:lnTo>
                  <a:lnTo>
                    <a:pt x="1195" y="197"/>
                  </a:lnTo>
                  <a:lnTo>
                    <a:pt x="1194" y="196"/>
                  </a:lnTo>
                  <a:lnTo>
                    <a:pt x="1192" y="196"/>
                  </a:lnTo>
                  <a:lnTo>
                    <a:pt x="1189" y="196"/>
                  </a:lnTo>
                  <a:lnTo>
                    <a:pt x="1186" y="197"/>
                  </a:lnTo>
                  <a:lnTo>
                    <a:pt x="1185" y="198"/>
                  </a:lnTo>
                  <a:lnTo>
                    <a:pt x="1184" y="200"/>
                  </a:lnTo>
                  <a:lnTo>
                    <a:pt x="1184" y="205"/>
                  </a:lnTo>
                  <a:lnTo>
                    <a:pt x="1184" y="207"/>
                  </a:lnTo>
                  <a:lnTo>
                    <a:pt x="1177" y="213"/>
                  </a:lnTo>
                  <a:lnTo>
                    <a:pt x="1176" y="214"/>
                  </a:lnTo>
                  <a:lnTo>
                    <a:pt x="1169" y="215"/>
                  </a:lnTo>
                  <a:lnTo>
                    <a:pt x="1168" y="215"/>
                  </a:lnTo>
                  <a:lnTo>
                    <a:pt x="1167" y="215"/>
                  </a:lnTo>
                  <a:lnTo>
                    <a:pt x="1163" y="212"/>
                  </a:lnTo>
                  <a:lnTo>
                    <a:pt x="1161" y="212"/>
                  </a:lnTo>
                  <a:lnTo>
                    <a:pt x="1158" y="213"/>
                  </a:lnTo>
                  <a:lnTo>
                    <a:pt x="1147" y="218"/>
                  </a:lnTo>
                  <a:lnTo>
                    <a:pt x="1140" y="221"/>
                  </a:lnTo>
                  <a:lnTo>
                    <a:pt x="1137" y="221"/>
                  </a:lnTo>
                  <a:lnTo>
                    <a:pt x="1133" y="218"/>
                  </a:lnTo>
                  <a:lnTo>
                    <a:pt x="1129" y="220"/>
                  </a:lnTo>
                  <a:lnTo>
                    <a:pt x="1128" y="221"/>
                  </a:lnTo>
                  <a:lnTo>
                    <a:pt x="1127" y="223"/>
                  </a:lnTo>
                  <a:lnTo>
                    <a:pt x="1126" y="224"/>
                  </a:lnTo>
                  <a:lnTo>
                    <a:pt x="1126" y="225"/>
                  </a:lnTo>
                  <a:lnTo>
                    <a:pt x="1124" y="225"/>
                  </a:lnTo>
                  <a:lnTo>
                    <a:pt x="1119" y="229"/>
                  </a:lnTo>
                  <a:lnTo>
                    <a:pt x="1115" y="233"/>
                  </a:lnTo>
                  <a:lnTo>
                    <a:pt x="1112" y="234"/>
                  </a:lnTo>
                  <a:lnTo>
                    <a:pt x="1111" y="235"/>
                  </a:lnTo>
                  <a:lnTo>
                    <a:pt x="1108" y="234"/>
                  </a:lnTo>
                  <a:lnTo>
                    <a:pt x="1107" y="234"/>
                  </a:lnTo>
                  <a:lnTo>
                    <a:pt x="1102" y="235"/>
                  </a:lnTo>
                  <a:lnTo>
                    <a:pt x="1099" y="235"/>
                  </a:lnTo>
                  <a:lnTo>
                    <a:pt x="1080" y="231"/>
                  </a:lnTo>
                  <a:lnTo>
                    <a:pt x="1076" y="229"/>
                  </a:lnTo>
                  <a:lnTo>
                    <a:pt x="1074" y="226"/>
                  </a:lnTo>
                  <a:lnTo>
                    <a:pt x="1073" y="225"/>
                  </a:lnTo>
                  <a:lnTo>
                    <a:pt x="1072" y="224"/>
                  </a:lnTo>
                  <a:lnTo>
                    <a:pt x="1071" y="223"/>
                  </a:lnTo>
                  <a:lnTo>
                    <a:pt x="1069" y="222"/>
                  </a:lnTo>
                  <a:lnTo>
                    <a:pt x="1067" y="222"/>
                  </a:lnTo>
                  <a:lnTo>
                    <a:pt x="1061" y="223"/>
                  </a:lnTo>
                  <a:lnTo>
                    <a:pt x="1055" y="224"/>
                  </a:lnTo>
                  <a:lnTo>
                    <a:pt x="1029" y="218"/>
                  </a:lnTo>
                  <a:lnTo>
                    <a:pt x="1011" y="212"/>
                  </a:lnTo>
                  <a:lnTo>
                    <a:pt x="1005" y="210"/>
                  </a:lnTo>
                  <a:lnTo>
                    <a:pt x="1000" y="212"/>
                  </a:lnTo>
                  <a:lnTo>
                    <a:pt x="996" y="213"/>
                  </a:lnTo>
                  <a:lnTo>
                    <a:pt x="990" y="217"/>
                  </a:lnTo>
                  <a:lnTo>
                    <a:pt x="988" y="218"/>
                  </a:lnTo>
                  <a:lnTo>
                    <a:pt x="977" y="221"/>
                  </a:lnTo>
                  <a:lnTo>
                    <a:pt x="975" y="221"/>
                  </a:lnTo>
                  <a:lnTo>
                    <a:pt x="973" y="223"/>
                  </a:lnTo>
                  <a:lnTo>
                    <a:pt x="973" y="225"/>
                  </a:lnTo>
                  <a:lnTo>
                    <a:pt x="974" y="227"/>
                  </a:lnTo>
                  <a:lnTo>
                    <a:pt x="974" y="230"/>
                  </a:lnTo>
                  <a:lnTo>
                    <a:pt x="973" y="231"/>
                  </a:lnTo>
                  <a:lnTo>
                    <a:pt x="969" y="234"/>
                  </a:lnTo>
                  <a:lnTo>
                    <a:pt x="968" y="237"/>
                  </a:lnTo>
                  <a:lnTo>
                    <a:pt x="968" y="240"/>
                  </a:lnTo>
                  <a:lnTo>
                    <a:pt x="968" y="241"/>
                  </a:lnTo>
                  <a:lnTo>
                    <a:pt x="966" y="241"/>
                  </a:lnTo>
                  <a:lnTo>
                    <a:pt x="965" y="242"/>
                  </a:lnTo>
                  <a:lnTo>
                    <a:pt x="964" y="243"/>
                  </a:lnTo>
                  <a:lnTo>
                    <a:pt x="963" y="245"/>
                  </a:lnTo>
                  <a:lnTo>
                    <a:pt x="963" y="247"/>
                  </a:lnTo>
                  <a:lnTo>
                    <a:pt x="963" y="249"/>
                  </a:lnTo>
                  <a:lnTo>
                    <a:pt x="965" y="251"/>
                  </a:lnTo>
                  <a:lnTo>
                    <a:pt x="966" y="252"/>
                  </a:lnTo>
                  <a:lnTo>
                    <a:pt x="969" y="252"/>
                  </a:lnTo>
                  <a:lnTo>
                    <a:pt x="970" y="254"/>
                  </a:lnTo>
                  <a:lnTo>
                    <a:pt x="972" y="252"/>
                  </a:lnTo>
                  <a:lnTo>
                    <a:pt x="974" y="254"/>
                  </a:lnTo>
                  <a:lnTo>
                    <a:pt x="975" y="255"/>
                  </a:lnTo>
                  <a:lnTo>
                    <a:pt x="978" y="259"/>
                  </a:lnTo>
                  <a:lnTo>
                    <a:pt x="979" y="260"/>
                  </a:lnTo>
                  <a:lnTo>
                    <a:pt x="979" y="263"/>
                  </a:lnTo>
                  <a:lnTo>
                    <a:pt x="979" y="265"/>
                  </a:lnTo>
                  <a:lnTo>
                    <a:pt x="978" y="266"/>
                  </a:lnTo>
                  <a:lnTo>
                    <a:pt x="973" y="268"/>
                  </a:lnTo>
                  <a:lnTo>
                    <a:pt x="971" y="271"/>
                  </a:lnTo>
                  <a:lnTo>
                    <a:pt x="971" y="273"/>
                  </a:lnTo>
                  <a:lnTo>
                    <a:pt x="971" y="276"/>
                  </a:lnTo>
                  <a:lnTo>
                    <a:pt x="973" y="279"/>
                  </a:lnTo>
                  <a:lnTo>
                    <a:pt x="975" y="280"/>
                  </a:lnTo>
                  <a:lnTo>
                    <a:pt x="978" y="280"/>
                  </a:lnTo>
                  <a:lnTo>
                    <a:pt x="982" y="279"/>
                  </a:lnTo>
                  <a:lnTo>
                    <a:pt x="985" y="279"/>
                  </a:lnTo>
                  <a:lnTo>
                    <a:pt x="988" y="281"/>
                  </a:lnTo>
                  <a:lnTo>
                    <a:pt x="991" y="281"/>
                  </a:lnTo>
                  <a:lnTo>
                    <a:pt x="994" y="280"/>
                  </a:lnTo>
                  <a:lnTo>
                    <a:pt x="996" y="280"/>
                  </a:lnTo>
                  <a:lnTo>
                    <a:pt x="998" y="281"/>
                  </a:lnTo>
                  <a:lnTo>
                    <a:pt x="999" y="284"/>
                  </a:lnTo>
                  <a:lnTo>
                    <a:pt x="999" y="287"/>
                  </a:lnTo>
                  <a:lnTo>
                    <a:pt x="997" y="290"/>
                  </a:lnTo>
                  <a:lnTo>
                    <a:pt x="995" y="291"/>
                  </a:lnTo>
                  <a:lnTo>
                    <a:pt x="992" y="293"/>
                  </a:lnTo>
                  <a:lnTo>
                    <a:pt x="990" y="295"/>
                  </a:lnTo>
                  <a:lnTo>
                    <a:pt x="982" y="296"/>
                  </a:lnTo>
                  <a:lnTo>
                    <a:pt x="980" y="298"/>
                  </a:lnTo>
                  <a:lnTo>
                    <a:pt x="978" y="302"/>
                  </a:lnTo>
                  <a:lnTo>
                    <a:pt x="977" y="304"/>
                  </a:lnTo>
                  <a:lnTo>
                    <a:pt x="977" y="305"/>
                  </a:lnTo>
                  <a:lnTo>
                    <a:pt x="977" y="306"/>
                  </a:lnTo>
                  <a:lnTo>
                    <a:pt x="977" y="308"/>
                  </a:lnTo>
                  <a:lnTo>
                    <a:pt x="977" y="309"/>
                  </a:lnTo>
                  <a:lnTo>
                    <a:pt x="977" y="312"/>
                  </a:lnTo>
                  <a:lnTo>
                    <a:pt x="978" y="313"/>
                  </a:lnTo>
                  <a:lnTo>
                    <a:pt x="981" y="315"/>
                  </a:lnTo>
                  <a:lnTo>
                    <a:pt x="986" y="318"/>
                  </a:lnTo>
                  <a:lnTo>
                    <a:pt x="990" y="321"/>
                  </a:lnTo>
                  <a:lnTo>
                    <a:pt x="991" y="326"/>
                  </a:lnTo>
                  <a:lnTo>
                    <a:pt x="989" y="333"/>
                  </a:lnTo>
                  <a:lnTo>
                    <a:pt x="987" y="340"/>
                  </a:lnTo>
                  <a:lnTo>
                    <a:pt x="987" y="341"/>
                  </a:lnTo>
                  <a:lnTo>
                    <a:pt x="986" y="342"/>
                  </a:lnTo>
                  <a:lnTo>
                    <a:pt x="985" y="343"/>
                  </a:lnTo>
                  <a:lnTo>
                    <a:pt x="983" y="344"/>
                  </a:lnTo>
                  <a:lnTo>
                    <a:pt x="981" y="346"/>
                  </a:lnTo>
                  <a:lnTo>
                    <a:pt x="980" y="346"/>
                  </a:lnTo>
                  <a:lnTo>
                    <a:pt x="979" y="348"/>
                  </a:lnTo>
                  <a:lnTo>
                    <a:pt x="979" y="351"/>
                  </a:lnTo>
                  <a:lnTo>
                    <a:pt x="980" y="355"/>
                  </a:lnTo>
                  <a:lnTo>
                    <a:pt x="981" y="357"/>
                  </a:lnTo>
                  <a:lnTo>
                    <a:pt x="985" y="358"/>
                  </a:lnTo>
                  <a:lnTo>
                    <a:pt x="987" y="360"/>
                  </a:lnTo>
                  <a:lnTo>
                    <a:pt x="991" y="367"/>
                  </a:lnTo>
                  <a:lnTo>
                    <a:pt x="994" y="368"/>
                  </a:lnTo>
                  <a:lnTo>
                    <a:pt x="1000" y="369"/>
                  </a:lnTo>
                  <a:lnTo>
                    <a:pt x="1003" y="371"/>
                  </a:lnTo>
                  <a:lnTo>
                    <a:pt x="1004" y="373"/>
                  </a:lnTo>
                  <a:lnTo>
                    <a:pt x="1004" y="377"/>
                  </a:lnTo>
                  <a:lnTo>
                    <a:pt x="1005" y="382"/>
                  </a:lnTo>
                  <a:lnTo>
                    <a:pt x="1004" y="383"/>
                  </a:lnTo>
                  <a:lnTo>
                    <a:pt x="1004" y="385"/>
                  </a:lnTo>
                  <a:lnTo>
                    <a:pt x="1003" y="387"/>
                  </a:lnTo>
                  <a:lnTo>
                    <a:pt x="1003" y="388"/>
                  </a:lnTo>
                  <a:lnTo>
                    <a:pt x="1003" y="389"/>
                  </a:lnTo>
                  <a:lnTo>
                    <a:pt x="1004" y="390"/>
                  </a:lnTo>
                  <a:lnTo>
                    <a:pt x="1005" y="391"/>
                  </a:lnTo>
                  <a:lnTo>
                    <a:pt x="1007" y="391"/>
                  </a:lnTo>
                  <a:lnTo>
                    <a:pt x="1008" y="391"/>
                  </a:lnTo>
                  <a:lnTo>
                    <a:pt x="1011" y="390"/>
                  </a:lnTo>
                  <a:lnTo>
                    <a:pt x="1012" y="389"/>
                  </a:lnTo>
                  <a:lnTo>
                    <a:pt x="1013" y="390"/>
                  </a:lnTo>
                  <a:lnTo>
                    <a:pt x="1015" y="392"/>
                  </a:lnTo>
                  <a:lnTo>
                    <a:pt x="1016" y="393"/>
                  </a:lnTo>
                  <a:lnTo>
                    <a:pt x="1018" y="393"/>
                  </a:lnTo>
                  <a:lnTo>
                    <a:pt x="1022" y="392"/>
                  </a:lnTo>
                  <a:lnTo>
                    <a:pt x="1023" y="392"/>
                  </a:lnTo>
                  <a:lnTo>
                    <a:pt x="1025" y="391"/>
                  </a:lnTo>
                  <a:lnTo>
                    <a:pt x="1025" y="389"/>
                  </a:lnTo>
                  <a:lnTo>
                    <a:pt x="1026" y="388"/>
                  </a:lnTo>
                  <a:lnTo>
                    <a:pt x="1026" y="387"/>
                  </a:lnTo>
                  <a:lnTo>
                    <a:pt x="1028" y="384"/>
                  </a:lnTo>
                  <a:lnTo>
                    <a:pt x="1030" y="384"/>
                  </a:lnTo>
                  <a:lnTo>
                    <a:pt x="1030" y="385"/>
                  </a:lnTo>
                  <a:lnTo>
                    <a:pt x="1031" y="388"/>
                  </a:lnTo>
                  <a:lnTo>
                    <a:pt x="1030" y="389"/>
                  </a:lnTo>
                  <a:lnTo>
                    <a:pt x="1029" y="393"/>
                  </a:lnTo>
                  <a:lnTo>
                    <a:pt x="1028" y="394"/>
                  </a:lnTo>
                  <a:lnTo>
                    <a:pt x="1028" y="397"/>
                  </a:lnTo>
                  <a:lnTo>
                    <a:pt x="1029" y="400"/>
                  </a:lnTo>
                  <a:lnTo>
                    <a:pt x="1029" y="402"/>
                  </a:lnTo>
                  <a:lnTo>
                    <a:pt x="1028" y="404"/>
                  </a:lnTo>
                  <a:lnTo>
                    <a:pt x="1026" y="405"/>
                  </a:lnTo>
                  <a:lnTo>
                    <a:pt x="1026" y="407"/>
                  </a:lnTo>
                  <a:lnTo>
                    <a:pt x="1026" y="408"/>
                  </a:lnTo>
                  <a:lnTo>
                    <a:pt x="1029" y="415"/>
                  </a:lnTo>
                  <a:lnTo>
                    <a:pt x="1031" y="417"/>
                  </a:lnTo>
                  <a:lnTo>
                    <a:pt x="1033" y="418"/>
                  </a:lnTo>
                  <a:lnTo>
                    <a:pt x="1037" y="418"/>
                  </a:lnTo>
                  <a:lnTo>
                    <a:pt x="1039" y="417"/>
                  </a:lnTo>
                  <a:lnTo>
                    <a:pt x="1042" y="417"/>
                  </a:lnTo>
                  <a:lnTo>
                    <a:pt x="1047" y="419"/>
                  </a:lnTo>
                  <a:lnTo>
                    <a:pt x="1050" y="419"/>
                  </a:lnTo>
                  <a:lnTo>
                    <a:pt x="1054" y="418"/>
                  </a:lnTo>
                  <a:lnTo>
                    <a:pt x="1056" y="417"/>
                  </a:lnTo>
                  <a:lnTo>
                    <a:pt x="1058" y="418"/>
                  </a:lnTo>
                  <a:lnTo>
                    <a:pt x="1060" y="421"/>
                  </a:lnTo>
                  <a:lnTo>
                    <a:pt x="1063" y="423"/>
                  </a:lnTo>
                  <a:lnTo>
                    <a:pt x="1068" y="424"/>
                  </a:lnTo>
                  <a:lnTo>
                    <a:pt x="1071" y="425"/>
                  </a:lnTo>
                  <a:lnTo>
                    <a:pt x="1076" y="430"/>
                  </a:lnTo>
                  <a:lnTo>
                    <a:pt x="1078" y="431"/>
                  </a:lnTo>
                  <a:lnTo>
                    <a:pt x="1080" y="434"/>
                  </a:lnTo>
                  <a:lnTo>
                    <a:pt x="1081" y="435"/>
                  </a:lnTo>
                  <a:lnTo>
                    <a:pt x="1080" y="438"/>
                  </a:lnTo>
                  <a:lnTo>
                    <a:pt x="1077" y="440"/>
                  </a:lnTo>
                  <a:lnTo>
                    <a:pt x="1076" y="442"/>
                  </a:lnTo>
                  <a:lnTo>
                    <a:pt x="1076" y="444"/>
                  </a:lnTo>
                  <a:lnTo>
                    <a:pt x="1076" y="446"/>
                  </a:lnTo>
                  <a:lnTo>
                    <a:pt x="1073" y="446"/>
                  </a:lnTo>
                  <a:lnTo>
                    <a:pt x="1071" y="447"/>
                  </a:lnTo>
                  <a:lnTo>
                    <a:pt x="1068" y="448"/>
                  </a:lnTo>
                  <a:lnTo>
                    <a:pt x="1067" y="449"/>
                  </a:lnTo>
                  <a:lnTo>
                    <a:pt x="1067" y="451"/>
                  </a:lnTo>
                  <a:lnTo>
                    <a:pt x="1066" y="451"/>
                  </a:lnTo>
                  <a:lnTo>
                    <a:pt x="1064" y="450"/>
                  </a:lnTo>
                  <a:lnTo>
                    <a:pt x="1064" y="451"/>
                  </a:lnTo>
                  <a:lnTo>
                    <a:pt x="1063" y="451"/>
                  </a:lnTo>
                  <a:lnTo>
                    <a:pt x="1061" y="452"/>
                  </a:lnTo>
                  <a:lnTo>
                    <a:pt x="1057" y="450"/>
                  </a:lnTo>
                  <a:lnTo>
                    <a:pt x="1056" y="450"/>
                  </a:lnTo>
                  <a:lnTo>
                    <a:pt x="1056" y="452"/>
                  </a:lnTo>
                  <a:lnTo>
                    <a:pt x="1055" y="454"/>
                  </a:lnTo>
                  <a:lnTo>
                    <a:pt x="1054" y="452"/>
                  </a:lnTo>
                  <a:lnTo>
                    <a:pt x="1052" y="454"/>
                  </a:lnTo>
                  <a:lnTo>
                    <a:pt x="1052" y="455"/>
                  </a:lnTo>
                  <a:lnTo>
                    <a:pt x="1051" y="455"/>
                  </a:lnTo>
                  <a:lnTo>
                    <a:pt x="1051" y="456"/>
                  </a:lnTo>
                  <a:lnTo>
                    <a:pt x="1050" y="456"/>
                  </a:lnTo>
                  <a:lnTo>
                    <a:pt x="1049" y="456"/>
                  </a:lnTo>
                  <a:lnTo>
                    <a:pt x="1047" y="456"/>
                  </a:lnTo>
                  <a:lnTo>
                    <a:pt x="1046" y="456"/>
                  </a:lnTo>
                  <a:lnTo>
                    <a:pt x="1044" y="458"/>
                  </a:lnTo>
                  <a:lnTo>
                    <a:pt x="1041" y="457"/>
                  </a:lnTo>
                  <a:lnTo>
                    <a:pt x="1040" y="458"/>
                  </a:lnTo>
                  <a:lnTo>
                    <a:pt x="1039" y="461"/>
                  </a:lnTo>
                  <a:lnTo>
                    <a:pt x="1038" y="464"/>
                  </a:lnTo>
                  <a:lnTo>
                    <a:pt x="1037" y="464"/>
                  </a:lnTo>
                  <a:lnTo>
                    <a:pt x="1031" y="464"/>
                  </a:lnTo>
                  <a:lnTo>
                    <a:pt x="1029" y="467"/>
                  </a:lnTo>
                  <a:lnTo>
                    <a:pt x="1029" y="468"/>
                  </a:lnTo>
                  <a:lnTo>
                    <a:pt x="1028" y="468"/>
                  </a:lnTo>
                  <a:lnTo>
                    <a:pt x="1022" y="473"/>
                  </a:lnTo>
                  <a:lnTo>
                    <a:pt x="1021" y="474"/>
                  </a:lnTo>
                  <a:lnTo>
                    <a:pt x="1020" y="475"/>
                  </a:lnTo>
                  <a:lnTo>
                    <a:pt x="1020" y="477"/>
                  </a:lnTo>
                  <a:lnTo>
                    <a:pt x="1020" y="478"/>
                  </a:lnTo>
                  <a:lnTo>
                    <a:pt x="1018" y="480"/>
                  </a:lnTo>
                  <a:lnTo>
                    <a:pt x="1018" y="481"/>
                  </a:lnTo>
                  <a:lnTo>
                    <a:pt x="1017" y="482"/>
                  </a:lnTo>
                  <a:lnTo>
                    <a:pt x="1017" y="483"/>
                  </a:lnTo>
                  <a:lnTo>
                    <a:pt x="1016" y="484"/>
                  </a:lnTo>
                  <a:lnTo>
                    <a:pt x="1016" y="485"/>
                  </a:lnTo>
                  <a:lnTo>
                    <a:pt x="1021" y="493"/>
                  </a:lnTo>
                  <a:lnTo>
                    <a:pt x="1023" y="501"/>
                  </a:lnTo>
                  <a:lnTo>
                    <a:pt x="1025" y="505"/>
                  </a:lnTo>
                  <a:lnTo>
                    <a:pt x="1025" y="506"/>
                  </a:lnTo>
                  <a:lnTo>
                    <a:pt x="1025" y="508"/>
                  </a:lnTo>
                  <a:lnTo>
                    <a:pt x="1024" y="509"/>
                  </a:lnTo>
                  <a:lnTo>
                    <a:pt x="1023" y="511"/>
                  </a:lnTo>
                  <a:lnTo>
                    <a:pt x="1022" y="513"/>
                  </a:lnTo>
                  <a:lnTo>
                    <a:pt x="1018" y="519"/>
                  </a:lnTo>
                  <a:lnTo>
                    <a:pt x="1018" y="522"/>
                  </a:lnTo>
                  <a:lnTo>
                    <a:pt x="1018" y="526"/>
                  </a:lnTo>
                  <a:lnTo>
                    <a:pt x="1017" y="530"/>
                  </a:lnTo>
                  <a:lnTo>
                    <a:pt x="1017" y="531"/>
                  </a:lnTo>
                  <a:lnTo>
                    <a:pt x="1017" y="533"/>
                  </a:lnTo>
                  <a:lnTo>
                    <a:pt x="1017" y="534"/>
                  </a:lnTo>
                  <a:lnTo>
                    <a:pt x="1018" y="535"/>
                  </a:lnTo>
                  <a:lnTo>
                    <a:pt x="1020" y="536"/>
                  </a:lnTo>
                  <a:lnTo>
                    <a:pt x="1021" y="536"/>
                  </a:lnTo>
                  <a:lnTo>
                    <a:pt x="1024" y="536"/>
                  </a:lnTo>
                  <a:lnTo>
                    <a:pt x="1025" y="536"/>
                  </a:lnTo>
                  <a:lnTo>
                    <a:pt x="1026" y="538"/>
                  </a:lnTo>
                  <a:lnTo>
                    <a:pt x="1028" y="539"/>
                  </a:lnTo>
                  <a:lnTo>
                    <a:pt x="1029" y="539"/>
                  </a:lnTo>
                  <a:lnTo>
                    <a:pt x="1024" y="541"/>
                  </a:lnTo>
                  <a:lnTo>
                    <a:pt x="1023" y="542"/>
                  </a:lnTo>
                  <a:lnTo>
                    <a:pt x="1022" y="544"/>
                  </a:lnTo>
                  <a:lnTo>
                    <a:pt x="1022" y="546"/>
                  </a:lnTo>
                  <a:lnTo>
                    <a:pt x="1021" y="547"/>
                  </a:lnTo>
                  <a:lnTo>
                    <a:pt x="1020" y="549"/>
                  </a:lnTo>
                  <a:lnTo>
                    <a:pt x="1018" y="550"/>
                  </a:lnTo>
                  <a:lnTo>
                    <a:pt x="1016" y="550"/>
                  </a:lnTo>
                  <a:lnTo>
                    <a:pt x="1015" y="550"/>
                  </a:lnTo>
                  <a:lnTo>
                    <a:pt x="1014" y="550"/>
                  </a:lnTo>
                  <a:lnTo>
                    <a:pt x="1012" y="551"/>
                  </a:lnTo>
                  <a:lnTo>
                    <a:pt x="1011" y="552"/>
                  </a:lnTo>
                  <a:lnTo>
                    <a:pt x="1011" y="553"/>
                  </a:lnTo>
                  <a:lnTo>
                    <a:pt x="1009" y="555"/>
                  </a:lnTo>
                  <a:lnTo>
                    <a:pt x="1009" y="556"/>
                  </a:lnTo>
                  <a:lnTo>
                    <a:pt x="1007" y="556"/>
                  </a:lnTo>
                  <a:lnTo>
                    <a:pt x="1006" y="555"/>
                  </a:lnTo>
                  <a:lnTo>
                    <a:pt x="1005" y="555"/>
                  </a:lnTo>
                  <a:lnTo>
                    <a:pt x="1004" y="555"/>
                  </a:lnTo>
                  <a:lnTo>
                    <a:pt x="1003" y="556"/>
                  </a:lnTo>
                  <a:lnTo>
                    <a:pt x="1003" y="557"/>
                  </a:lnTo>
                  <a:lnTo>
                    <a:pt x="1002" y="557"/>
                  </a:lnTo>
                  <a:lnTo>
                    <a:pt x="1003" y="559"/>
                  </a:lnTo>
                  <a:lnTo>
                    <a:pt x="1002" y="560"/>
                  </a:lnTo>
                  <a:lnTo>
                    <a:pt x="1000" y="561"/>
                  </a:lnTo>
                  <a:lnTo>
                    <a:pt x="999" y="563"/>
                  </a:lnTo>
                  <a:lnTo>
                    <a:pt x="998" y="563"/>
                  </a:lnTo>
                  <a:lnTo>
                    <a:pt x="999" y="564"/>
                  </a:lnTo>
                  <a:lnTo>
                    <a:pt x="999" y="565"/>
                  </a:lnTo>
                  <a:lnTo>
                    <a:pt x="998" y="566"/>
                  </a:lnTo>
                  <a:lnTo>
                    <a:pt x="997" y="566"/>
                  </a:lnTo>
                  <a:lnTo>
                    <a:pt x="997" y="567"/>
                  </a:lnTo>
                  <a:lnTo>
                    <a:pt x="996" y="569"/>
                  </a:lnTo>
                  <a:lnTo>
                    <a:pt x="994" y="570"/>
                  </a:lnTo>
                  <a:lnTo>
                    <a:pt x="994" y="573"/>
                  </a:lnTo>
                  <a:lnTo>
                    <a:pt x="992" y="574"/>
                  </a:lnTo>
                  <a:lnTo>
                    <a:pt x="991" y="574"/>
                  </a:lnTo>
                  <a:lnTo>
                    <a:pt x="991" y="575"/>
                  </a:lnTo>
                  <a:lnTo>
                    <a:pt x="991" y="576"/>
                  </a:lnTo>
                  <a:lnTo>
                    <a:pt x="989" y="576"/>
                  </a:lnTo>
                  <a:lnTo>
                    <a:pt x="988" y="577"/>
                  </a:lnTo>
                  <a:lnTo>
                    <a:pt x="987" y="578"/>
                  </a:lnTo>
                  <a:lnTo>
                    <a:pt x="986" y="578"/>
                  </a:lnTo>
                  <a:lnTo>
                    <a:pt x="985" y="581"/>
                  </a:lnTo>
                  <a:lnTo>
                    <a:pt x="983" y="582"/>
                  </a:lnTo>
                  <a:lnTo>
                    <a:pt x="983" y="583"/>
                  </a:lnTo>
                  <a:lnTo>
                    <a:pt x="983" y="585"/>
                  </a:lnTo>
                  <a:lnTo>
                    <a:pt x="983" y="588"/>
                  </a:lnTo>
                  <a:lnTo>
                    <a:pt x="982" y="589"/>
                  </a:lnTo>
                  <a:lnTo>
                    <a:pt x="980" y="589"/>
                  </a:lnTo>
                  <a:lnTo>
                    <a:pt x="979" y="590"/>
                  </a:lnTo>
                  <a:lnTo>
                    <a:pt x="979" y="591"/>
                  </a:lnTo>
                  <a:lnTo>
                    <a:pt x="974" y="597"/>
                  </a:lnTo>
                  <a:lnTo>
                    <a:pt x="973" y="597"/>
                  </a:lnTo>
                  <a:lnTo>
                    <a:pt x="972" y="597"/>
                  </a:lnTo>
                  <a:lnTo>
                    <a:pt x="972" y="599"/>
                  </a:lnTo>
                  <a:lnTo>
                    <a:pt x="971" y="599"/>
                  </a:lnTo>
                  <a:lnTo>
                    <a:pt x="970" y="600"/>
                  </a:lnTo>
                  <a:lnTo>
                    <a:pt x="969" y="601"/>
                  </a:lnTo>
                  <a:lnTo>
                    <a:pt x="968" y="602"/>
                  </a:lnTo>
                  <a:lnTo>
                    <a:pt x="971" y="605"/>
                  </a:lnTo>
                  <a:lnTo>
                    <a:pt x="973" y="607"/>
                  </a:lnTo>
                  <a:lnTo>
                    <a:pt x="974" y="610"/>
                  </a:lnTo>
                  <a:lnTo>
                    <a:pt x="975" y="615"/>
                  </a:lnTo>
                  <a:lnTo>
                    <a:pt x="975" y="616"/>
                  </a:lnTo>
                  <a:lnTo>
                    <a:pt x="975" y="617"/>
                  </a:lnTo>
                  <a:lnTo>
                    <a:pt x="963" y="627"/>
                  </a:lnTo>
                  <a:lnTo>
                    <a:pt x="960" y="628"/>
                  </a:lnTo>
                  <a:lnTo>
                    <a:pt x="946" y="632"/>
                  </a:lnTo>
                  <a:lnTo>
                    <a:pt x="934" y="637"/>
                  </a:lnTo>
                  <a:lnTo>
                    <a:pt x="932" y="640"/>
                  </a:lnTo>
                  <a:lnTo>
                    <a:pt x="929" y="650"/>
                  </a:lnTo>
                  <a:lnTo>
                    <a:pt x="926" y="660"/>
                  </a:lnTo>
                  <a:lnTo>
                    <a:pt x="922" y="673"/>
                  </a:lnTo>
                  <a:lnTo>
                    <a:pt x="918" y="681"/>
                  </a:lnTo>
                  <a:lnTo>
                    <a:pt x="914" y="687"/>
                  </a:lnTo>
                  <a:lnTo>
                    <a:pt x="909" y="699"/>
                  </a:lnTo>
                  <a:lnTo>
                    <a:pt x="904" y="706"/>
                  </a:lnTo>
                  <a:lnTo>
                    <a:pt x="902" y="709"/>
                  </a:lnTo>
                  <a:lnTo>
                    <a:pt x="900" y="715"/>
                  </a:lnTo>
                  <a:lnTo>
                    <a:pt x="899" y="716"/>
                  </a:lnTo>
                  <a:lnTo>
                    <a:pt x="897" y="717"/>
                  </a:lnTo>
                  <a:lnTo>
                    <a:pt x="888" y="722"/>
                  </a:lnTo>
                  <a:lnTo>
                    <a:pt x="879" y="726"/>
                  </a:lnTo>
                  <a:lnTo>
                    <a:pt x="869" y="732"/>
                  </a:lnTo>
                  <a:lnTo>
                    <a:pt x="859" y="737"/>
                  </a:lnTo>
                  <a:lnTo>
                    <a:pt x="857" y="739"/>
                  </a:lnTo>
                  <a:lnTo>
                    <a:pt x="851" y="745"/>
                  </a:lnTo>
                  <a:lnTo>
                    <a:pt x="850" y="749"/>
                  </a:lnTo>
                  <a:lnTo>
                    <a:pt x="845" y="766"/>
                  </a:lnTo>
                  <a:lnTo>
                    <a:pt x="844" y="770"/>
                  </a:lnTo>
                  <a:lnTo>
                    <a:pt x="842" y="774"/>
                  </a:lnTo>
                  <a:lnTo>
                    <a:pt x="839" y="777"/>
                  </a:lnTo>
                  <a:lnTo>
                    <a:pt x="830" y="784"/>
                  </a:lnTo>
                  <a:lnTo>
                    <a:pt x="824" y="792"/>
                  </a:lnTo>
                  <a:lnTo>
                    <a:pt x="823" y="794"/>
                  </a:lnTo>
                  <a:lnTo>
                    <a:pt x="823" y="795"/>
                  </a:lnTo>
                  <a:lnTo>
                    <a:pt x="822" y="806"/>
                  </a:lnTo>
                  <a:lnTo>
                    <a:pt x="822" y="807"/>
                  </a:lnTo>
                  <a:lnTo>
                    <a:pt x="820" y="808"/>
                  </a:lnTo>
                  <a:lnTo>
                    <a:pt x="808" y="811"/>
                  </a:lnTo>
                  <a:lnTo>
                    <a:pt x="798" y="815"/>
                  </a:lnTo>
                  <a:lnTo>
                    <a:pt x="792" y="816"/>
                  </a:lnTo>
                  <a:lnTo>
                    <a:pt x="785" y="815"/>
                  </a:lnTo>
                  <a:lnTo>
                    <a:pt x="780" y="816"/>
                  </a:lnTo>
                  <a:lnTo>
                    <a:pt x="773" y="817"/>
                  </a:lnTo>
                  <a:lnTo>
                    <a:pt x="767" y="819"/>
                  </a:lnTo>
                  <a:lnTo>
                    <a:pt x="758" y="824"/>
                  </a:lnTo>
                  <a:lnTo>
                    <a:pt x="750" y="827"/>
                  </a:lnTo>
                  <a:lnTo>
                    <a:pt x="744" y="829"/>
                  </a:lnTo>
                  <a:lnTo>
                    <a:pt x="739" y="828"/>
                  </a:lnTo>
                  <a:lnTo>
                    <a:pt x="734" y="826"/>
                  </a:lnTo>
                  <a:lnTo>
                    <a:pt x="732" y="821"/>
                  </a:lnTo>
                  <a:lnTo>
                    <a:pt x="730" y="816"/>
                  </a:lnTo>
                  <a:lnTo>
                    <a:pt x="729" y="815"/>
                  </a:lnTo>
                  <a:lnTo>
                    <a:pt x="730" y="811"/>
                  </a:lnTo>
                  <a:lnTo>
                    <a:pt x="729" y="810"/>
                  </a:lnTo>
                  <a:lnTo>
                    <a:pt x="728" y="809"/>
                  </a:lnTo>
                  <a:lnTo>
                    <a:pt x="725" y="807"/>
                  </a:lnTo>
                  <a:lnTo>
                    <a:pt x="723" y="804"/>
                  </a:lnTo>
                  <a:lnTo>
                    <a:pt x="722" y="802"/>
                  </a:lnTo>
                  <a:lnTo>
                    <a:pt x="720" y="801"/>
                  </a:lnTo>
                  <a:lnTo>
                    <a:pt x="718" y="801"/>
                  </a:lnTo>
                  <a:lnTo>
                    <a:pt x="715" y="800"/>
                  </a:lnTo>
                  <a:lnTo>
                    <a:pt x="714" y="801"/>
                  </a:lnTo>
                  <a:lnTo>
                    <a:pt x="712" y="802"/>
                  </a:lnTo>
                  <a:lnTo>
                    <a:pt x="708" y="802"/>
                  </a:lnTo>
                  <a:lnTo>
                    <a:pt x="707" y="803"/>
                  </a:lnTo>
                  <a:lnTo>
                    <a:pt x="706" y="803"/>
                  </a:lnTo>
                  <a:lnTo>
                    <a:pt x="702" y="808"/>
                  </a:lnTo>
                  <a:lnTo>
                    <a:pt x="697" y="812"/>
                  </a:lnTo>
                  <a:lnTo>
                    <a:pt x="696" y="812"/>
                  </a:lnTo>
                  <a:lnTo>
                    <a:pt x="689" y="819"/>
                  </a:lnTo>
                  <a:lnTo>
                    <a:pt x="688" y="821"/>
                  </a:lnTo>
                  <a:lnTo>
                    <a:pt x="684" y="837"/>
                  </a:lnTo>
                  <a:lnTo>
                    <a:pt x="681" y="840"/>
                  </a:lnTo>
                  <a:lnTo>
                    <a:pt x="675" y="846"/>
                  </a:lnTo>
                  <a:lnTo>
                    <a:pt x="670" y="853"/>
                  </a:lnTo>
                  <a:lnTo>
                    <a:pt x="662" y="862"/>
                  </a:lnTo>
                  <a:lnTo>
                    <a:pt x="656" y="866"/>
                  </a:lnTo>
                  <a:lnTo>
                    <a:pt x="651" y="873"/>
                  </a:lnTo>
                  <a:lnTo>
                    <a:pt x="647" y="877"/>
                  </a:lnTo>
                  <a:lnTo>
                    <a:pt x="645" y="884"/>
                  </a:lnTo>
                  <a:lnTo>
                    <a:pt x="644" y="894"/>
                  </a:lnTo>
                  <a:lnTo>
                    <a:pt x="642" y="904"/>
                  </a:lnTo>
                  <a:lnTo>
                    <a:pt x="643" y="908"/>
                  </a:lnTo>
                  <a:lnTo>
                    <a:pt x="645" y="910"/>
                  </a:lnTo>
                  <a:lnTo>
                    <a:pt x="656" y="915"/>
                  </a:lnTo>
                  <a:lnTo>
                    <a:pt x="660" y="917"/>
                  </a:lnTo>
                  <a:lnTo>
                    <a:pt x="664" y="921"/>
                  </a:lnTo>
                  <a:lnTo>
                    <a:pt x="668" y="923"/>
                  </a:lnTo>
                  <a:lnTo>
                    <a:pt x="686" y="923"/>
                  </a:lnTo>
                  <a:lnTo>
                    <a:pt x="689" y="923"/>
                  </a:lnTo>
                  <a:lnTo>
                    <a:pt x="691" y="925"/>
                  </a:lnTo>
                  <a:lnTo>
                    <a:pt x="694" y="927"/>
                  </a:lnTo>
                  <a:lnTo>
                    <a:pt x="694" y="931"/>
                  </a:lnTo>
                  <a:lnTo>
                    <a:pt x="694" y="937"/>
                  </a:lnTo>
                  <a:lnTo>
                    <a:pt x="694" y="941"/>
                  </a:lnTo>
                  <a:lnTo>
                    <a:pt x="694" y="942"/>
                  </a:lnTo>
                  <a:lnTo>
                    <a:pt x="693" y="944"/>
                  </a:lnTo>
                  <a:lnTo>
                    <a:pt x="693" y="945"/>
                  </a:lnTo>
                  <a:lnTo>
                    <a:pt x="693" y="946"/>
                  </a:lnTo>
                  <a:lnTo>
                    <a:pt x="693" y="950"/>
                  </a:lnTo>
                  <a:lnTo>
                    <a:pt x="693" y="953"/>
                  </a:lnTo>
                  <a:lnTo>
                    <a:pt x="691" y="957"/>
                  </a:lnTo>
                  <a:lnTo>
                    <a:pt x="688" y="963"/>
                  </a:lnTo>
                  <a:lnTo>
                    <a:pt x="687" y="965"/>
                  </a:lnTo>
                  <a:lnTo>
                    <a:pt x="687" y="968"/>
                  </a:lnTo>
                  <a:lnTo>
                    <a:pt x="687" y="971"/>
                  </a:lnTo>
                  <a:lnTo>
                    <a:pt x="687" y="973"/>
                  </a:lnTo>
                  <a:lnTo>
                    <a:pt x="688" y="977"/>
                  </a:lnTo>
                  <a:lnTo>
                    <a:pt x="690" y="982"/>
                  </a:lnTo>
                  <a:lnTo>
                    <a:pt x="694" y="985"/>
                  </a:lnTo>
                  <a:lnTo>
                    <a:pt x="696" y="987"/>
                  </a:lnTo>
                  <a:lnTo>
                    <a:pt x="698" y="990"/>
                  </a:lnTo>
                  <a:lnTo>
                    <a:pt x="699" y="994"/>
                  </a:lnTo>
                  <a:lnTo>
                    <a:pt x="701" y="995"/>
                  </a:lnTo>
                  <a:lnTo>
                    <a:pt x="702" y="996"/>
                  </a:lnTo>
                  <a:lnTo>
                    <a:pt x="704" y="998"/>
                  </a:lnTo>
                  <a:lnTo>
                    <a:pt x="708" y="999"/>
                  </a:lnTo>
                  <a:lnTo>
                    <a:pt x="718" y="999"/>
                  </a:lnTo>
                  <a:lnTo>
                    <a:pt x="720" y="998"/>
                  </a:lnTo>
                  <a:lnTo>
                    <a:pt x="723" y="996"/>
                  </a:lnTo>
                  <a:lnTo>
                    <a:pt x="725" y="995"/>
                  </a:lnTo>
                  <a:lnTo>
                    <a:pt x="729" y="996"/>
                  </a:lnTo>
                  <a:lnTo>
                    <a:pt x="730" y="999"/>
                  </a:lnTo>
                  <a:lnTo>
                    <a:pt x="731" y="1002"/>
                  </a:lnTo>
                  <a:lnTo>
                    <a:pt x="730" y="1009"/>
                  </a:lnTo>
                  <a:lnTo>
                    <a:pt x="730" y="1019"/>
                  </a:lnTo>
                  <a:lnTo>
                    <a:pt x="730" y="1021"/>
                  </a:lnTo>
                  <a:lnTo>
                    <a:pt x="732" y="1024"/>
                  </a:lnTo>
                  <a:lnTo>
                    <a:pt x="734" y="1026"/>
                  </a:lnTo>
                  <a:lnTo>
                    <a:pt x="736" y="1028"/>
                  </a:lnTo>
                  <a:lnTo>
                    <a:pt x="736" y="1030"/>
                  </a:lnTo>
                  <a:lnTo>
                    <a:pt x="737" y="1032"/>
                  </a:lnTo>
                  <a:lnTo>
                    <a:pt x="739" y="1035"/>
                  </a:lnTo>
                  <a:lnTo>
                    <a:pt x="744" y="1040"/>
                  </a:lnTo>
                  <a:lnTo>
                    <a:pt x="745" y="1041"/>
                  </a:lnTo>
                  <a:lnTo>
                    <a:pt x="746" y="1043"/>
                  </a:lnTo>
                  <a:lnTo>
                    <a:pt x="748" y="1054"/>
                  </a:lnTo>
                  <a:lnTo>
                    <a:pt x="750" y="1059"/>
                  </a:lnTo>
                  <a:lnTo>
                    <a:pt x="751" y="1063"/>
                  </a:lnTo>
                  <a:lnTo>
                    <a:pt x="756" y="1070"/>
                  </a:lnTo>
                  <a:lnTo>
                    <a:pt x="759" y="1077"/>
                  </a:lnTo>
                  <a:lnTo>
                    <a:pt x="761" y="1079"/>
                  </a:lnTo>
                  <a:lnTo>
                    <a:pt x="761" y="1080"/>
                  </a:lnTo>
                  <a:lnTo>
                    <a:pt x="759" y="1082"/>
                  </a:lnTo>
                  <a:lnTo>
                    <a:pt x="755" y="1084"/>
                  </a:lnTo>
                  <a:lnTo>
                    <a:pt x="754" y="1086"/>
                  </a:lnTo>
                  <a:lnTo>
                    <a:pt x="753" y="1088"/>
                  </a:lnTo>
                  <a:lnTo>
                    <a:pt x="753" y="1091"/>
                  </a:lnTo>
                  <a:lnTo>
                    <a:pt x="755" y="1092"/>
                  </a:lnTo>
                  <a:lnTo>
                    <a:pt x="755" y="1093"/>
                  </a:lnTo>
                  <a:lnTo>
                    <a:pt x="755" y="1094"/>
                  </a:lnTo>
                  <a:lnTo>
                    <a:pt x="755" y="1095"/>
                  </a:lnTo>
                  <a:lnTo>
                    <a:pt x="754" y="1096"/>
                  </a:lnTo>
                  <a:lnTo>
                    <a:pt x="754" y="1097"/>
                  </a:lnTo>
                  <a:lnTo>
                    <a:pt x="755" y="1099"/>
                  </a:lnTo>
                  <a:lnTo>
                    <a:pt x="756" y="1099"/>
                  </a:lnTo>
                  <a:lnTo>
                    <a:pt x="759" y="1100"/>
                  </a:lnTo>
                  <a:lnTo>
                    <a:pt x="762" y="1101"/>
                  </a:lnTo>
                  <a:lnTo>
                    <a:pt x="763" y="1102"/>
                  </a:lnTo>
                  <a:lnTo>
                    <a:pt x="762" y="1103"/>
                  </a:lnTo>
                  <a:lnTo>
                    <a:pt x="758" y="1104"/>
                  </a:lnTo>
                  <a:lnTo>
                    <a:pt x="757" y="1105"/>
                  </a:lnTo>
                  <a:lnTo>
                    <a:pt x="757" y="1107"/>
                  </a:lnTo>
                  <a:lnTo>
                    <a:pt x="756" y="1107"/>
                  </a:lnTo>
                  <a:lnTo>
                    <a:pt x="755" y="1107"/>
                  </a:lnTo>
                  <a:lnTo>
                    <a:pt x="753" y="1107"/>
                  </a:lnTo>
                  <a:lnTo>
                    <a:pt x="751" y="1107"/>
                  </a:lnTo>
                  <a:lnTo>
                    <a:pt x="750" y="1107"/>
                  </a:lnTo>
                  <a:lnTo>
                    <a:pt x="746" y="1110"/>
                  </a:lnTo>
                  <a:lnTo>
                    <a:pt x="745" y="1111"/>
                  </a:lnTo>
                  <a:lnTo>
                    <a:pt x="745" y="1112"/>
                  </a:lnTo>
                  <a:lnTo>
                    <a:pt x="746" y="1115"/>
                  </a:lnTo>
                  <a:lnTo>
                    <a:pt x="745" y="1115"/>
                  </a:lnTo>
                  <a:lnTo>
                    <a:pt x="744" y="1115"/>
                  </a:lnTo>
                  <a:lnTo>
                    <a:pt x="742" y="1116"/>
                  </a:lnTo>
                  <a:lnTo>
                    <a:pt x="739" y="1117"/>
                  </a:lnTo>
                  <a:lnTo>
                    <a:pt x="738" y="1117"/>
                  </a:lnTo>
                  <a:lnTo>
                    <a:pt x="728" y="1117"/>
                  </a:lnTo>
                  <a:lnTo>
                    <a:pt x="725" y="1116"/>
                  </a:lnTo>
                  <a:lnTo>
                    <a:pt x="724" y="1113"/>
                  </a:lnTo>
                  <a:lnTo>
                    <a:pt x="723" y="1112"/>
                  </a:lnTo>
                  <a:lnTo>
                    <a:pt x="723" y="1110"/>
                  </a:lnTo>
                  <a:lnTo>
                    <a:pt x="722" y="1107"/>
                  </a:lnTo>
                  <a:lnTo>
                    <a:pt x="722" y="1105"/>
                  </a:lnTo>
                  <a:lnTo>
                    <a:pt x="723" y="1105"/>
                  </a:lnTo>
                  <a:lnTo>
                    <a:pt x="724" y="1104"/>
                  </a:lnTo>
                  <a:lnTo>
                    <a:pt x="724" y="1103"/>
                  </a:lnTo>
                  <a:lnTo>
                    <a:pt x="723" y="1102"/>
                  </a:lnTo>
                  <a:lnTo>
                    <a:pt x="721" y="1101"/>
                  </a:lnTo>
                  <a:lnTo>
                    <a:pt x="713" y="1103"/>
                  </a:lnTo>
                  <a:lnTo>
                    <a:pt x="710" y="1105"/>
                  </a:lnTo>
                  <a:lnTo>
                    <a:pt x="708" y="1107"/>
                  </a:lnTo>
                  <a:lnTo>
                    <a:pt x="704" y="1107"/>
                  </a:lnTo>
                  <a:lnTo>
                    <a:pt x="703" y="1108"/>
                  </a:lnTo>
                  <a:lnTo>
                    <a:pt x="699" y="1109"/>
                  </a:lnTo>
                  <a:lnTo>
                    <a:pt x="698" y="1110"/>
                  </a:lnTo>
                  <a:lnTo>
                    <a:pt x="697" y="1110"/>
                  </a:lnTo>
                  <a:lnTo>
                    <a:pt x="693" y="1111"/>
                  </a:lnTo>
                  <a:lnTo>
                    <a:pt x="690" y="1111"/>
                  </a:lnTo>
                  <a:lnTo>
                    <a:pt x="689" y="1112"/>
                  </a:lnTo>
                  <a:lnTo>
                    <a:pt x="688" y="1113"/>
                  </a:lnTo>
                  <a:lnTo>
                    <a:pt x="687" y="1118"/>
                  </a:lnTo>
                  <a:lnTo>
                    <a:pt x="686" y="1120"/>
                  </a:lnTo>
                  <a:lnTo>
                    <a:pt x="682" y="1122"/>
                  </a:lnTo>
                  <a:lnTo>
                    <a:pt x="680" y="1122"/>
                  </a:lnTo>
                  <a:lnTo>
                    <a:pt x="664" y="1122"/>
                  </a:lnTo>
                  <a:lnTo>
                    <a:pt x="661" y="1122"/>
                  </a:lnTo>
                  <a:lnTo>
                    <a:pt x="658" y="1121"/>
                  </a:lnTo>
                  <a:lnTo>
                    <a:pt x="652" y="1115"/>
                  </a:lnTo>
                  <a:lnTo>
                    <a:pt x="650" y="1113"/>
                  </a:lnTo>
                  <a:lnTo>
                    <a:pt x="628" y="1113"/>
                  </a:lnTo>
                  <a:lnTo>
                    <a:pt x="622" y="1115"/>
                  </a:lnTo>
                  <a:lnTo>
                    <a:pt x="620" y="1116"/>
                  </a:lnTo>
                  <a:lnTo>
                    <a:pt x="618" y="1116"/>
                  </a:lnTo>
                  <a:lnTo>
                    <a:pt x="615" y="1113"/>
                  </a:lnTo>
                  <a:lnTo>
                    <a:pt x="612" y="1112"/>
                  </a:lnTo>
                  <a:lnTo>
                    <a:pt x="611" y="1113"/>
                  </a:lnTo>
                  <a:lnTo>
                    <a:pt x="608" y="1115"/>
                  </a:lnTo>
                  <a:lnTo>
                    <a:pt x="606" y="1116"/>
                  </a:lnTo>
                  <a:lnTo>
                    <a:pt x="604" y="1116"/>
                  </a:lnTo>
                  <a:lnTo>
                    <a:pt x="603" y="1115"/>
                  </a:lnTo>
                  <a:lnTo>
                    <a:pt x="602" y="1111"/>
                  </a:lnTo>
                  <a:lnTo>
                    <a:pt x="601" y="1110"/>
                  </a:lnTo>
                  <a:lnTo>
                    <a:pt x="600" y="1110"/>
                  </a:lnTo>
                  <a:lnTo>
                    <a:pt x="599" y="1110"/>
                  </a:lnTo>
                  <a:lnTo>
                    <a:pt x="599" y="1111"/>
                  </a:lnTo>
                  <a:lnTo>
                    <a:pt x="599" y="1112"/>
                  </a:lnTo>
                  <a:lnTo>
                    <a:pt x="596" y="1117"/>
                  </a:lnTo>
                  <a:lnTo>
                    <a:pt x="595" y="1117"/>
                  </a:lnTo>
                  <a:lnTo>
                    <a:pt x="594" y="1116"/>
                  </a:lnTo>
                  <a:lnTo>
                    <a:pt x="593" y="1111"/>
                  </a:lnTo>
                  <a:lnTo>
                    <a:pt x="592" y="1109"/>
                  </a:lnTo>
                  <a:lnTo>
                    <a:pt x="589" y="1109"/>
                  </a:lnTo>
                  <a:lnTo>
                    <a:pt x="587" y="1112"/>
                  </a:lnTo>
                  <a:lnTo>
                    <a:pt x="587" y="1119"/>
                  </a:lnTo>
                  <a:lnTo>
                    <a:pt x="587" y="1128"/>
                  </a:lnTo>
                  <a:lnTo>
                    <a:pt x="587" y="1139"/>
                  </a:lnTo>
                  <a:lnTo>
                    <a:pt x="581" y="1139"/>
                  </a:lnTo>
                  <a:lnTo>
                    <a:pt x="574" y="1139"/>
                  </a:lnTo>
                  <a:lnTo>
                    <a:pt x="565" y="1138"/>
                  </a:lnTo>
                  <a:lnTo>
                    <a:pt x="561" y="1139"/>
                  </a:lnTo>
                  <a:lnTo>
                    <a:pt x="559" y="1141"/>
                  </a:lnTo>
                  <a:lnTo>
                    <a:pt x="559" y="1139"/>
                  </a:lnTo>
                  <a:lnTo>
                    <a:pt x="558" y="1138"/>
                  </a:lnTo>
                  <a:lnTo>
                    <a:pt x="558" y="1139"/>
                  </a:lnTo>
                  <a:lnTo>
                    <a:pt x="558" y="1141"/>
                  </a:lnTo>
                  <a:lnTo>
                    <a:pt x="557" y="1142"/>
                  </a:lnTo>
                  <a:lnTo>
                    <a:pt x="557" y="1143"/>
                  </a:lnTo>
                  <a:lnTo>
                    <a:pt x="556" y="1144"/>
                  </a:lnTo>
                  <a:lnTo>
                    <a:pt x="555" y="1143"/>
                  </a:lnTo>
                  <a:lnTo>
                    <a:pt x="553" y="1142"/>
                  </a:lnTo>
                  <a:lnTo>
                    <a:pt x="552" y="1142"/>
                  </a:lnTo>
                  <a:lnTo>
                    <a:pt x="552" y="1143"/>
                  </a:lnTo>
                  <a:lnTo>
                    <a:pt x="552" y="1144"/>
                  </a:lnTo>
                  <a:lnTo>
                    <a:pt x="552" y="1145"/>
                  </a:lnTo>
                  <a:lnTo>
                    <a:pt x="551" y="1145"/>
                  </a:lnTo>
                  <a:lnTo>
                    <a:pt x="550" y="1145"/>
                  </a:lnTo>
                  <a:lnTo>
                    <a:pt x="549" y="1146"/>
                  </a:lnTo>
                  <a:lnTo>
                    <a:pt x="547" y="1149"/>
                  </a:lnTo>
                  <a:lnTo>
                    <a:pt x="544" y="1144"/>
                  </a:lnTo>
                  <a:lnTo>
                    <a:pt x="544" y="1146"/>
                  </a:lnTo>
                  <a:lnTo>
                    <a:pt x="544" y="1147"/>
                  </a:lnTo>
                  <a:lnTo>
                    <a:pt x="546" y="1149"/>
                  </a:lnTo>
                  <a:lnTo>
                    <a:pt x="546" y="1150"/>
                  </a:lnTo>
                  <a:lnTo>
                    <a:pt x="546" y="1151"/>
                  </a:lnTo>
                  <a:lnTo>
                    <a:pt x="544" y="1154"/>
                  </a:lnTo>
                  <a:lnTo>
                    <a:pt x="543" y="1155"/>
                  </a:lnTo>
                  <a:lnTo>
                    <a:pt x="543" y="1158"/>
                  </a:lnTo>
                  <a:lnTo>
                    <a:pt x="544" y="1160"/>
                  </a:lnTo>
                  <a:lnTo>
                    <a:pt x="544" y="1161"/>
                  </a:lnTo>
                  <a:lnTo>
                    <a:pt x="543" y="1160"/>
                  </a:lnTo>
                  <a:lnTo>
                    <a:pt x="541" y="1158"/>
                  </a:lnTo>
                  <a:lnTo>
                    <a:pt x="540" y="1160"/>
                  </a:lnTo>
                  <a:lnTo>
                    <a:pt x="539" y="1160"/>
                  </a:lnTo>
                  <a:lnTo>
                    <a:pt x="538" y="1159"/>
                  </a:lnTo>
                  <a:lnTo>
                    <a:pt x="536" y="1158"/>
                  </a:lnTo>
                  <a:lnTo>
                    <a:pt x="538" y="1157"/>
                  </a:lnTo>
                  <a:lnTo>
                    <a:pt x="539" y="1155"/>
                  </a:lnTo>
                  <a:lnTo>
                    <a:pt x="539" y="1154"/>
                  </a:lnTo>
                  <a:lnTo>
                    <a:pt x="539" y="1153"/>
                  </a:lnTo>
                  <a:lnTo>
                    <a:pt x="539" y="1152"/>
                  </a:lnTo>
                  <a:lnTo>
                    <a:pt x="540" y="1152"/>
                  </a:lnTo>
                  <a:lnTo>
                    <a:pt x="541" y="1152"/>
                  </a:lnTo>
                  <a:lnTo>
                    <a:pt x="541" y="1151"/>
                  </a:lnTo>
                  <a:lnTo>
                    <a:pt x="540" y="1151"/>
                  </a:lnTo>
                  <a:lnTo>
                    <a:pt x="539" y="1149"/>
                  </a:lnTo>
                  <a:lnTo>
                    <a:pt x="538" y="1147"/>
                  </a:lnTo>
                  <a:lnTo>
                    <a:pt x="536" y="1145"/>
                  </a:lnTo>
                  <a:lnTo>
                    <a:pt x="538" y="1143"/>
                  </a:lnTo>
                  <a:lnTo>
                    <a:pt x="536" y="1143"/>
                  </a:lnTo>
                  <a:lnTo>
                    <a:pt x="535" y="1142"/>
                  </a:lnTo>
                  <a:lnTo>
                    <a:pt x="534" y="1141"/>
                  </a:lnTo>
                  <a:lnTo>
                    <a:pt x="536" y="1149"/>
                  </a:lnTo>
                  <a:lnTo>
                    <a:pt x="536" y="1150"/>
                  </a:lnTo>
                  <a:lnTo>
                    <a:pt x="535" y="1153"/>
                  </a:lnTo>
                  <a:lnTo>
                    <a:pt x="535" y="1154"/>
                  </a:lnTo>
                  <a:lnTo>
                    <a:pt x="534" y="1155"/>
                  </a:lnTo>
                  <a:lnTo>
                    <a:pt x="533" y="1154"/>
                  </a:lnTo>
                  <a:lnTo>
                    <a:pt x="533" y="1153"/>
                  </a:lnTo>
                  <a:lnTo>
                    <a:pt x="533" y="1152"/>
                  </a:lnTo>
                  <a:lnTo>
                    <a:pt x="532" y="1152"/>
                  </a:lnTo>
                  <a:lnTo>
                    <a:pt x="531" y="1152"/>
                  </a:lnTo>
                  <a:lnTo>
                    <a:pt x="530" y="1152"/>
                  </a:lnTo>
                  <a:lnTo>
                    <a:pt x="529" y="1151"/>
                  </a:lnTo>
                  <a:lnTo>
                    <a:pt x="529" y="1150"/>
                  </a:lnTo>
                  <a:lnTo>
                    <a:pt x="527" y="1150"/>
                  </a:lnTo>
                  <a:lnTo>
                    <a:pt x="526" y="1150"/>
                  </a:lnTo>
                  <a:lnTo>
                    <a:pt x="526" y="1149"/>
                  </a:lnTo>
                  <a:lnTo>
                    <a:pt x="526" y="1147"/>
                  </a:lnTo>
                  <a:lnTo>
                    <a:pt x="525" y="1147"/>
                  </a:lnTo>
                  <a:lnTo>
                    <a:pt x="525" y="1146"/>
                  </a:lnTo>
                  <a:lnTo>
                    <a:pt x="524" y="1147"/>
                  </a:lnTo>
                  <a:lnTo>
                    <a:pt x="523" y="1149"/>
                  </a:lnTo>
                  <a:lnTo>
                    <a:pt x="523" y="1147"/>
                  </a:lnTo>
                  <a:lnTo>
                    <a:pt x="523" y="1144"/>
                  </a:lnTo>
                  <a:lnTo>
                    <a:pt x="522" y="1143"/>
                  </a:lnTo>
                  <a:lnTo>
                    <a:pt x="522" y="1145"/>
                  </a:lnTo>
                  <a:lnTo>
                    <a:pt x="521" y="1151"/>
                  </a:lnTo>
                  <a:lnTo>
                    <a:pt x="521" y="1152"/>
                  </a:lnTo>
                  <a:lnTo>
                    <a:pt x="518" y="1152"/>
                  </a:lnTo>
                  <a:lnTo>
                    <a:pt x="516" y="1151"/>
                  </a:lnTo>
                  <a:lnTo>
                    <a:pt x="512" y="1149"/>
                  </a:lnTo>
                  <a:lnTo>
                    <a:pt x="513" y="1150"/>
                  </a:lnTo>
                  <a:lnTo>
                    <a:pt x="514" y="1151"/>
                  </a:lnTo>
                  <a:lnTo>
                    <a:pt x="514" y="1152"/>
                  </a:lnTo>
                  <a:lnTo>
                    <a:pt x="513" y="1153"/>
                  </a:lnTo>
                  <a:lnTo>
                    <a:pt x="512" y="1153"/>
                  </a:lnTo>
                  <a:lnTo>
                    <a:pt x="510" y="1153"/>
                  </a:lnTo>
                  <a:lnTo>
                    <a:pt x="507" y="1152"/>
                  </a:lnTo>
                  <a:lnTo>
                    <a:pt x="506" y="1152"/>
                  </a:lnTo>
                  <a:lnTo>
                    <a:pt x="506" y="1151"/>
                  </a:lnTo>
                  <a:lnTo>
                    <a:pt x="506" y="1150"/>
                  </a:lnTo>
                  <a:lnTo>
                    <a:pt x="506" y="1149"/>
                  </a:lnTo>
                  <a:lnTo>
                    <a:pt x="507" y="1144"/>
                  </a:lnTo>
                  <a:lnTo>
                    <a:pt x="507" y="1143"/>
                  </a:lnTo>
                  <a:lnTo>
                    <a:pt x="507" y="1142"/>
                  </a:lnTo>
                  <a:lnTo>
                    <a:pt x="506" y="1143"/>
                  </a:lnTo>
                  <a:lnTo>
                    <a:pt x="506" y="1146"/>
                  </a:lnTo>
                  <a:lnTo>
                    <a:pt x="506" y="1147"/>
                  </a:lnTo>
                  <a:lnTo>
                    <a:pt x="505" y="1149"/>
                  </a:lnTo>
                  <a:lnTo>
                    <a:pt x="504" y="1149"/>
                  </a:lnTo>
                  <a:lnTo>
                    <a:pt x="503" y="1147"/>
                  </a:lnTo>
                  <a:lnTo>
                    <a:pt x="503" y="1145"/>
                  </a:lnTo>
                  <a:lnTo>
                    <a:pt x="501" y="1146"/>
                  </a:lnTo>
                  <a:lnTo>
                    <a:pt x="500" y="1146"/>
                  </a:lnTo>
                  <a:lnTo>
                    <a:pt x="500" y="1145"/>
                  </a:lnTo>
                  <a:lnTo>
                    <a:pt x="499" y="1144"/>
                  </a:lnTo>
                  <a:lnTo>
                    <a:pt x="498" y="1144"/>
                  </a:lnTo>
                  <a:lnTo>
                    <a:pt x="498" y="1145"/>
                  </a:lnTo>
                  <a:lnTo>
                    <a:pt x="498" y="1146"/>
                  </a:lnTo>
                  <a:lnTo>
                    <a:pt x="499" y="1146"/>
                  </a:lnTo>
                  <a:lnTo>
                    <a:pt x="495" y="1146"/>
                  </a:lnTo>
                  <a:lnTo>
                    <a:pt x="495" y="1145"/>
                  </a:lnTo>
                  <a:lnTo>
                    <a:pt x="496" y="1145"/>
                  </a:lnTo>
                  <a:lnTo>
                    <a:pt x="497" y="1144"/>
                  </a:lnTo>
                  <a:lnTo>
                    <a:pt x="498" y="1142"/>
                  </a:lnTo>
                  <a:lnTo>
                    <a:pt x="499" y="1141"/>
                  </a:lnTo>
                  <a:lnTo>
                    <a:pt x="498" y="1142"/>
                  </a:lnTo>
                  <a:lnTo>
                    <a:pt x="497" y="1142"/>
                  </a:lnTo>
                  <a:lnTo>
                    <a:pt x="497" y="1143"/>
                  </a:lnTo>
                  <a:lnTo>
                    <a:pt x="496" y="1142"/>
                  </a:lnTo>
                  <a:lnTo>
                    <a:pt x="496" y="1141"/>
                  </a:lnTo>
                  <a:lnTo>
                    <a:pt x="496" y="1138"/>
                  </a:lnTo>
                  <a:lnTo>
                    <a:pt x="494" y="1137"/>
                  </a:lnTo>
                  <a:lnTo>
                    <a:pt x="492" y="1137"/>
                  </a:lnTo>
                  <a:lnTo>
                    <a:pt x="494" y="1135"/>
                  </a:lnTo>
                  <a:lnTo>
                    <a:pt x="495" y="1134"/>
                  </a:lnTo>
                  <a:lnTo>
                    <a:pt x="496" y="1134"/>
                  </a:lnTo>
                  <a:lnTo>
                    <a:pt x="497" y="1133"/>
                  </a:lnTo>
                  <a:lnTo>
                    <a:pt x="498" y="1132"/>
                  </a:lnTo>
                  <a:lnTo>
                    <a:pt x="498" y="1130"/>
                  </a:lnTo>
                  <a:lnTo>
                    <a:pt x="497" y="1132"/>
                  </a:lnTo>
                  <a:lnTo>
                    <a:pt x="495" y="1132"/>
                  </a:lnTo>
                  <a:lnTo>
                    <a:pt x="494" y="1130"/>
                  </a:lnTo>
                  <a:lnTo>
                    <a:pt x="491" y="1130"/>
                  </a:lnTo>
                  <a:lnTo>
                    <a:pt x="487" y="1130"/>
                  </a:lnTo>
                  <a:lnTo>
                    <a:pt x="484" y="1130"/>
                  </a:lnTo>
                  <a:lnTo>
                    <a:pt x="484" y="1129"/>
                  </a:lnTo>
                  <a:lnTo>
                    <a:pt x="483" y="1127"/>
                  </a:lnTo>
                  <a:lnTo>
                    <a:pt x="483" y="1125"/>
                  </a:lnTo>
                  <a:lnTo>
                    <a:pt x="481" y="1121"/>
                  </a:lnTo>
                  <a:lnTo>
                    <a:pt x="481" y="1120"/>
                  </a:lnTo>
                  <a:lnTo>
                    <a:pt x="480" y="1119"/>
                  </a:lnTo>
                  <a:lnTo>
                    <a:pt x="480" y="1115"/>
                  </a:lnTo>
                  <a:lnTo>
                    <a:pt x="480" y="1113"/>
                  </a:lnTo>
                  <a:lnTo>
                    <a:pt x="480" y="1112"/>
                  </a:lnTo>
                  <a:lnTo>
                    <a:pt x="480" y="1111"/>
                  </a:lnTo>
                  <a:lnTo>
                    <a:pt x="480" y="1109"/>
                  </a:lnTo>
                  <a:lnTo>
                    <a:pt x="481" y="1108"/>
                  </a:lnTo>
                  <a:lnTo>
                    <a:pt x="483" y="1108"/>
                  </a:lnTo>
                  <a:lnTo>
                    <a:pt x="486" y="1108"/>
                  </a:lnTo>
                  <a:lnTo>
                    <a:pt x="484" y="1108"/>
                  </a:lnTo>
                  <a:lnTo>
                    <a:pt x="483" y="1107"/>
                  </a:lnTo>
                  <a:lnTo>
                    <a:pt x="480" y="1107"/>
                  </a:lnTo>
                  <a:lnTo>
                    <a:pt x="479" y="1107"/>
                  </a:lnTo>
                  <a:lnTo>
                    <a:pt x="479" y="1104"/>
                  </a:lnTo>
                  <a:lnTo>
                    <a:pt x="480" y="1100"/>
                  </a:lnTo>
                  <a:lnTo>
                    <a:pt x="480" y="1101"/>
                  </a:lnTo>
                  <a:lnTo>
                    <a:pt x="479" y="1101"/>
                  </a:lnTo>
                  <a:lnTo>
                    <a:pt x="478" y="1102"/>
                  </a:lnTo>
                  <a:lnTo>
                    <a:pt x="478" y="1100"/>
                  </a:lnTo>
                  <a:lnTo>
                    <a:pt x="477" y="1097"/>
                  </a:lnTo>
                  <a:lnTo>
                    <a:pt x="475" y="1096"/>
                  </a:lnTo>
                  <a:lnTo>
                    <a:pt x="474" y="1094"/>
                  </a:lnTo>
                  <a:lnTo>
                    <a:pt x="475" y="1093"/>
                  </a:lnTo>
                  <a:lnTo>
                    <a:pt x="474" y="1093"/>
                  </a:lnTo>
                  <a:lnTo>
                    <a:pt x="473" y="1092"/>
                  </a:lnTo>
                  <a:lnTo>
                    <a:pt x="473" y="1091"/>
                  </a:lnTo>
                  <a:lnTo>
                    <a:pt x="472" y="1090"/>
                  </a:lnTo>
                  <a:lnTo>
                    <a:pt x="472" y="1088"/>
                  </a:lnTo>
                  <a:lnTo>
                    <a:pt x="473" y="1088"/>
                  </a:lnTo>
                  <a:lnTo>
                    <a:pt x="475" y="1088"/>
                  </a:lnTo>
                  <a:lnTo>
                    <a:pt x="477" y="1088"/>
                  </a:lnTo>
                  <a:lnTo>
                    <a:pt x="478" y="1088"/>
                  </a:lnTo>
                  <a:lnTo>
                    <a:pt x="475" y="1086"/>
                  </a:lnTo>
                  <a:lnTo>
                    <a:pt x="474" y="1086"/>
                  </a:lnTo>
                  <a:lnTo>
                    <a:pt x="473" y="1086"/>
                  </a:lnTo>
                  <a:lnTo>
                    <a:pt x="472" y="1086"/>
                  </a:lnTo>
                  <a:lnTo>
                    <a:pt x="471" y="1086"/>
                  </a:lnTo>
                  <a:lnTo>
                    <a:pt x="470" y="1086"/>
                  </a:lnTo>
                  <a:lnTo>
                    <a:pt x="470" y="1084"/>
                  </a:lnTo>
                  <a:lnTo>
                    <a:pt x="471" y="1082"/>
                  </a:lnTo>
                  <a:lnTo>
                    <a:pt x="472" y="1079"/>
                  </a:lnTo>
                  <a:lnTo>
                    <a:pt x="473" y="1078"/>
                  </a:lnTo>
                  <a:lnTo>
                    <a:pt x="475" y="1077"/>
                  </a:lnTo>
                  <a:lnTo>
                    <a:pt x="478" y="1076"/>
                  </a:lnTo>
                  <a:lnTo>
                    <a:pt x="478" y="1075"/>
                  </a:lnTo>
                  <a:lnTo>
                    <a:pt x="477" y="1074"/>
                  </a:lnTo>
                  <a:lnTo>
                    <a:pt x="475" y="1072"/>
                  </a:lnTo>
                  <a:lnTo>
                    <a:pt x="475" y="1074"/>
                  </a:lnTo>
                  <a:lnTo>
                    <a:pt x="474" y="1074"/>
                  </a:lnTo>
                  <a:lnTo>
                    <a:pt x="472" y="1074"/>
                  </a:lnTo>
                  <a:lnTo>
                    <a:pt x="471" y="1074"/>
                  </a:lnTo>
                  <a:lnTo>
                    <a:pt x="471" y="1072"/>
                  </a:lnTo>
                  <a:lnTo>
                    <a:pt x="470" y="1071"/>
                  </a:lnTo>
                  <a:lnTo>
                    <a:pt x="470" y="1070"/>
                  </a:lnTo>
                  <a:lnTo>
                    <a:pt x="469" y="1070"/>
                  </a:lnTo>
                  <a:lnTo>
                    <a:pt x="467" y="1070"/>
                  </a:lnTo>
                  <a:lnTo>
                    <a:pt x="466" y="1071"/>
                  </a:lnTo>
                  <a:lnTo>
                    <a:pt x="465" y="1070"/>
                  </a:lnTo>
                  <a:lnTo>
                    <a:pt x="464" y="1071"/>
                  </a:lnTo>
                  <a:lnTo>
                    <a:pt x="465" y="1072"/>
                  </a:lnTo>
                  <a:lnTo>
                    <a:pt x="463" y="1072"/>
                  </a:lnTo>
                  <a:lnTo>
                    <a:pt x="461" y="1070"/>
                  </a:lnTo>
                  <a:lnTo>
                    <a:pt x="460" y="1069"/>
                  </a:lnTo>
                  <a:lnTo>
                    <a:pt x="457" y="1069"/>
                  </a:lnTo>
                  <a:lnTo>
                    <a:pt x="456" y="1068"/>
                  </a:lnTo>
                  <a:lnTo>
                    <a:pt x="456" y="1067"/>
                  </a:lnTo>
                  <a:lnTo>
                    <a:pt x="455" y="1067"/>
                  </a:lnTo>
                  <a:lnTo>
                    <a:pt x="455" y="1069"/>
                  </a:lnTo>
                  <a:lnTo>
                    <a:pt x="456" y="1069"/>
                  </a:lnTo>
                  <a:lnTo>
                    <a:pt x="456" y="1070"/>
                  </a:lnTo>
                  <a:lnTo>
                    <a:pt x="454" y="1069"/>
                  </a:lnTo>
                  <a:lnTo>
                    <a:pt x="453" y="1069"/>
                  </a:lnTo>
                  <a:lnTo>
                    <a:pt x="452" y="1068"/>
                  </a:lnTo>
                  <a:lnTo>
                    <a:pt x="449" y="1067"/>
                  </a:lnTo>
                  <a:lnTo>
                    <a:pt x="448" y="1067"/>
                  </a:lnTo>
                  <a:lnTo>
                    <a:pt x="446" y="1067"/>
                  </a:lnTo>
                  <a:lnTo>
                    <a:pt x="444" y="1067"/>
                  </a:lnTo>
                  <a:lnTo>
                    <a:pt x="443" y="1067"/>
                  </a:lnTo>
                  <a:lnTo>
                    <a:pt x="441" y="1067"/>
                  </a:lnTo>
                  <a:lnTo>
                    <a:pt x="438" y="1067"/>
                  </a:lnTo>
                  <a:lnTo>
                    <a:pt x="436" y="1068"/>
                  </a:lnTo>
                  <a:lnTo>
                    <a:pt x="435" y="1068"/>
                  </a:lnTo>
                  <a:lnTo>
                    <a:pt x="432" y="1068"/>
                  </a:lnTo>
                  <a:lnTo>
                    <a:pt x="434" y="1066"/>
                  </a:lnTo>
                  <a:lnTo>
                    <a:pt x="435" y="1065"/>
                  </a:lnTo>
                  <a:lnTo>
                    <a:pt x="437" y="1063"/>
                  </a:lnTo>
                  <a:lnTo>
                    <a:pt x="437" y="1062"/>
                  </a:lnTo>
                  <a:lnTo>
                    <a:pt x="435" y="1061"/>
                  </a:lnTo>
                  <a:lnTo>
                    <a:pt x="435" y="1059"/>
                  </a:lnTo>
                  <a:lnTo>
                    <a:pt x="436" y="1052"/>
                  </a:lnTo>
                  <a:lnTo>
                    <a:pt x="436" y="1047"/>
                  </a:lnTo>
                  <a:lnTo>
                    <a:pt x="437" y="1045"/>
                  </a:lnTo>
                  <a:lnTo>
                    <a:pt x="437" y="1044"/>
                  </a:lnTo>
                  <a:lnTo>
                    <a:pt x="439" y="1042"/>
                  </a:lnTo>
                  <a:lnTo>
                    <a:pt x="439" y="1041"/>
                  </a:lnTo>
                  <a:lnTo>
                    <a:pt x="439" y="1040"/>
                  </a:lnTo>
                  <a:lnTo>
                    <a:pt x="438" y="1036"/>
                  </a:lnTo>
                  <a:lnTo>
                    <a:pt x="438" y="1035"/>
                  </a:lnTo>
                  <a:lnTo>
                    <a:pt x="437" y="1034"/>
                  </a:lnTo>
                  <a:lnTo>
                    <a:pt x="435" y="1032"/>
                  </a:lnTo>
                  <a:lnTo>
                    <a:pt x="434" y="1032"/>
                  </a:lnTo>
                  <a:lnTo>
                    <a:pt x="432" y="1030"/>
                  </a:lnTo>
                  <a:lnTo>
                    <a:pt x="429" y="1027"/>
                  </a:lnTo>
                  <a:lnTo>
                    <a:pt x="426" y="1025"/>
                  </a:lnTo>
                  <a:lnTo>
                    <a:pt x="424" y="1024"/>
                  </a:lnTo>
                  <a:lnTo>
                    <a:pt x="426" y="1023"/>
                  </a:lnTo>
                  <a:lnTo>
                    <a:pt x="428" y="1023"/>
                  </a:lnTo>
                  <a:lnTo>
                    <a:pt x="428" y="1021"/>
                  </a:lnTo>
                  <a:lnTo>
                    <a:pt x="428" y="1019"/>
                  </a:lnTo>
                  <a:lnTo>
                    <a:pt x="427" y="1018"/>
                  </a:lnTo>
                  <a:lnTo>
                    <a:pt x="426" y="1017"/>
                  </a:lnTo>
                  <a:lnTo>
                    <a:pt x="424" y="1013"/>
                  </a:lnTo>
                  <a:lnTo>
                    <a:pt x="423" y="1011"/>
                  </a:lnTo>
                  <a:lnTo>
                    <a:pt x="422" y="1012"/>
                  </a:lnTo>
                  <a:lnTo>
                    <a:pt x="422" y="1011"/>
                  </a:lnTo>
                  <a:lnTo>
                    <a:pt x="421" y="1011"/>
                  </a:lnTo>
                  <a:lnTo>
                    <a:pt x="420" y="1011"/>
                  </a:lnTo>
                  <a:lnTo>
                    <a:pt x="420" y="1010"/>
                  </a:lnTo>
                  <a:lnTo>
                    <a:pt x="420" y="1009"/>
                  </a:lnTo>
                  <a:lnTo>
                    <a:pt x="418" y="1005"/>
                  </a:lnTo>
                  <a:lnTo>
                    <a:pt x="417" y="1004"/>
                  </a:lnTo>
                  <a:lnTo>
                    <a:pt x="415" y="1005"/>
                  </a:lnTo>
                  <a:lnTo>
                    <a:pt x="413" y="1005"/>
                  </a:lnTo>
                  <a:lnTo>
                    <a:pt x="412" y="1004"/>
                  </a:lnTo>
                  <a:lnTo>
                    <a:pt x="412" y="1002"/>
                  </a:lnTo>
                  <a:lnTo>
                    <a:pt x="411" y="1003"/>
                  </a:lnTo>
                  <a:lnTo>
                    <a:pt x="410" y="1004"/>
                  </a:lnTo>
                  <a:lnTo>
                    <a:pt x="406" y="1004"/>
                  </a:lnTo>
                  <a:lnTo>
                    <a:pt x="404" y="1003"/>
                  </a:lnTo>
                  <a:lnTo>
                    <a:pt x="403" y="1003"/>
                  </a:lnTo>
                  <a:lnTo>
                    <a:pt x="403" y="1004"/>
                  </a:lnTo>
                  <a:lnTo>
                    <a:pt x="402" y="1004"/>
                  </a:lnTo>
                  <a:lnTo>
                    <a:pt x="400" y="1005"/>
                  </a:lnTo>
                  <a:lnTo>
                    <a:pt x="398" y="1007"/>
                  </a:lnTo>
                  <a:lnTo>
                    <a:pt x="396" y="1008"/>
                  </a:lnTo>
                  <a:lnTo>
                    <a:pt x="396" y="1009"/>
                  </a:lnTo>
                  <a:lnTo>
                    <a:pt x="394" y="1012"/>
                  </a:lnTo>
                  <a:lnTo>
                    <a:pt x="393" y="1012"/>
                  </a:lnTo>
                  <a:lnTo>
                    <a:pt x="393" y="1013"/>
                  </a:lnTo>
                  <a:lnTo>
                    <a:pt x="392" y="1015"/>
                  </a:lnTo>
                  <a:lnTo>
                    <a:pt x="393" y="1015"/>
                  </a:lnTo>
                  <a:lnTo>
                    <a:pt x="400" y="1013"/>
                  </a:lnTo>
                  <a:lnTo>
                    <a:pt x="401" y="1013"/>
                  </a:lnTo>
                  <a:lnTo>
                    <a:pt x="402" y="1011"/>
                  </a:lnTo>
                  <a:lnTo>
                    <a:pt x="403" y="1011"/>
                  </a:lnTo>
                  <a:lnTo>
                    <a:pt x="403" y="1010"/>
                  </a:lnTo>
                  <a:lnTo>
                    <a:pt x="403" y="1009"/>
                  </a:lnTo>
                  <a:lnTo>
                    <a:pt x="405" y="1009"/>
                  </a:lnTo>
                  <a:lnTo>
                    <a:pt x="408" y="1009"/>
                  </a:lnTo>
                  <a:lnTo>
                    <a:pt x="410" y="1009"/>
                  </a:lnTo>
                  <a:lnTo>
                    <a:pt x="411" y="1010"/>
                  </a:lnTo>
                  <a:lnTo>
                    <a:pt x="412" y="1011"/>
                  </a:lnTo>
                  <a:lnTo>
                    <a:pt x="413" y="1011"/>
                  </a:lnTo>
                  <a:lnTo>
                    <a:pt x="414" y="1012"/>
                  </a:lnTo>
                  <a:lnTo>
                    <a:pt x="415" y="1013"/>
                  </a:lnTo>
                  <a:lnTo>
                    <a:pt x="415" y="1015"/>
                  </a:lnTo>
                  <a:lnTo>
                    <a:pt x="417" y="1013"/>
                  </a:lnTo>
                  <a:lnTo>
                    <a:pt x="418" y="1013"/>
                  </a:lnTo>
                  <a:lnTo>
                    <a:pt x="420" y="1013"/>
                  </a:lnTo>
                  <a:lnTo>
                    <a:pt x="421" y="1015"/>
                  </a:lnTo>
                  <a:lnTo>
                    <a:pt x="419" y="1017"/>
                  </a:lnTo>
                  <a:lnTo>
                    <a:pt x="421" y="1019"/>
                  </a:lnTo>
                  <a:lnTo>
                    <a:pt x="422" y="1020"/>
                  </a:lnTo>
                  <a:lnTo>
                    <a:pt x="421" y="1021"/>
                  </a:lnTo>
                  <a:lnTo>
                    <a:pt x="420" y="1021"/>
                  </a:lnTo>
                  <a:lnTo>
                    <a:pt x="419" y="1020"/>
                  </a:lnTo>
                  <a:lnTo>
                    <a:pt x="417" y="1018"/>
                  </a:lnTo>
                  <a:lnTo>
                    <a:pt x="411" y="1016"/>
                  </a:lnTo>
                  <a:lnTo>
                    <a:pt x="408" y="1015"/>
                  </a:lnTo>
                  <a:lnTo>
                    <a:pt x="405" y="1016"/>
                  </a:lnTo>
                  <a:lnTo>
                    <a:pt x="403" y="1015"/>
                  </a:lnTo>
                  <a:lnTo>
                    <a:pt x="401" y="1016"/>
                  </a:lnTo>
                  <a:lnTo>
                    <a:pt x="398" y="1017"/>
                  </a:lnTo>
                  <a:lnTo>
                    <a:pt x="396" y="1017"/>
                  </a:lnTo>
                  <a:lnTo>
                    <a:pt x="389" y="1017"/>
                  </a:lnTo>
                  <a:lnTo>
                    <a:pt x="385" y="1019"/>
                  </a:lnTo>
                  <a:lnTo>
                    <a:pt x="378" y="1019"/>
                  </a:lnTo>
                  <a:lnTo>
                    <a:pt x="376" y="1019"/>
                  </a:lnTo>
                  <a:lnTo>
                    <a:pt x="374" y="1020"/>
                  </a:lnTo>
                  <a:lnTo>
                    <a:pt x="371" y="1021"/>
                  </a:lnTo>
                  <a:lnTo>
                    <a:pt x="369" y="1021"/>
                  </a:lnTo>
                  <a:lnTo>
                    <a:pt x="367" y="1023"/>
                  </a:lnTo>
                  <a:lnTo>
                    <a:pt x="363" y="1024"/>
                  </a:lnTo>
                  <a:lnTo>
                    <a:pt x="360" y="1026"/>
                  </a:lnTo>
                  <a:lnTo>
                    <a:pt x="359" y="1026"/>
                  </a:lnTo>
                  <a:lnTo>
                    <a:pt x="357" y="1026"/>
                  </a:lnTo>
                  <a:lnTo>
                    <a:pt x="346" y="1023"/>
                  </a:lnTo>
                  <a:lnTo>
                    <a:pt x="344" y="1023"/>
                  </a:lnTo>
                  <a:lnTo>
                    <a:pt x="343" y="1023"/>
                  </a:lnTo>
                  <a:lnTo>
                    <a:pt x="342" y="1024"/>
                  </a:lnTo>
                  <a:lnTo>
                    <a:pt x="340" y="1024"/>
                  </a:lnTo>
                  <a:lnTo>
                    <a:pt x="338" y="1024"/>
                  </a:lnTo>
                  <a:lnTo>
                    <a:pt x="340" y="1021"/>
                  </a:lnTo>
                  <a:lnTo>
                    <a:pt x="337" y="1021"/>
                  </a:lnTo>
                  <a:lnTo>
                    <a:pt x="335" y="1023"/>
                  </a:lnTo>
                  <a:lnTo>
                    <a:pt x="333" y="1023"/>
                  </a:lnTo>
                  <a:lnTo>
                    <a:pt x="332" y="1024"/>
                  </a:lnTo>
                  <a:lnTo>
                    <a:pt x="329" y="1023"/>
                  </a:lnTo>
                  <a:lnTo>
                    <a:pt x="327" y="1024"/>
                  </a:lnTo>
                  <a:lnTo>
                    <a:pt x="326" y="1026"/>
                  </a:lnTo>
                  <a:lnTo>
                    <a:pt x="324" y="1028"/>
                  </a:lnTo>
                  <a:lnTo>
                    <a:pt x="324" y="1029"/>
                  </a:lnTo>
                  <a:lnTo>
                    <a:pt x="323" y="1029"/>
                  </a:lnTo>
                  <a:lnTo>
                    <a:pt x="322" y="1029"/>
                  </a:lnTo>
                  <a:lnTo>
                    <a:pt x="320" y="1029"/>
                  </a:lnTo>
                  <a:lnTo>
                    <a:pt x="318" y="1029"/>
                  </a:lnTo>
                  <a:lnTo>
                    <a:pt x="317" y="1029"/>
                  </a:lnTo>
                  <a:lnTo>
                    <a:pt x="315" y="1028"/>
                  </a:lnTo>
                  <a:lnTo>
                    <a:pt x="312" y="1028"/>
                  </a:lnTo>
                  <a:lnTo>
                    <a:pt x="308" y="1028"/>
                  </a:lnTo>
                  <a:lnTo>
                    <a:pt x="303" y="1027"/>
                  </a:lnTo>
                  <a:lnTo>
                    <a:pt x="301" y="1027"/>
                  </a:lnTo>
                  <a:lnTo>
                    <a:pt x="300" y="1028"/>
                  </a:lnTo>
                  <a:lnTo>
                    <a:pt x="298" y="1027"/>
                  </a:lnTo>
                  <a:lnTo>
                    <a:pt x="296" y="1027"/>
                  </a:lnTo>
                  <a:lnTo>
                    <a:pt x="291" y="1027"/>
                  </a:lnTo>
                  <a:lnTo>
                    <a:pt x="289" y="1028"/>
                  </a:lnTo>
                  <a:lnTo>
                    <a:pt x="288" y="1029"/>
                  </a:lnTo>
                  <a:lnTo>
                    <a:pt x="286" y="1032"/>
                  </a:lnTo>
                  <a:lnTo>
                    <a:pt x="285" y="1033"/>
                  </a:lnTo>
                  <a:lnTo>
                    <a:pt x="285" y="1035"/>
                  </a:lnTo>
                  <a:lnTo>
                    <a:pt x="285" y="1036"/>
                  </a:lnTo>
                  <a:lnTo>
                    <a:pt x="285" y="1037"/>
                  </a:lnTo>
                  <a:lnTo>
                    <a:pt x="286" y="1037"/>
                  </a:lnTo>
                  <a:lnTo>
                    <a:pt x="288" y="1038"/>
                  </a:lnTo>
                  <a:lnTo>
                    <a:pt x="289" y="1038"/>
                  </a:lnTo>
                  <a:lnTo>
                    <a:pt x="289" y="1040"/>
                  </a:lnTo>
                  <a:lnTo>
                    <a:pt x="288" y="1040"/>
                  </a:lnTo>
                  <a:lnTo>
                    <a:pt x="284" y="1041"/>
                  </a:lnTo>
                  <a:lnTo>
                    <a:pt x="283" y="1041"/>
                  </a:lnTo>
                  <a:lnTo>
                    <a:pt x="281" y="1040"/>
                  </a:lnTo>
                  <a:lnTo>
                    <a:pt x="280" y="1040"/>
                  </a:lnTo>
                  <a:lnTo>
                    <a:pt x="282" y="1036"/>
                  </a:lnTo>
                  <a:lnTo>
                    <a:pt x="282" y="1035"/>
                  </a:lnTo>
                  <a:lnTo>
                    <a:pt x="281" y="1034"/>
                  </a:lnTo>
                  <a:lnTo>
                    <a:pt x="280" y="1033"/>
                  </a:lnTo>
                  <a:lnTo>
                    <a:pt x="277" y="1032"/>
                  </a:lnTo>
                  <a:lnTo>
                    <a:pt x="275" y="1032"/>
                  </a:lnTo>
                  <a:lnTo>
                    <a:pt x="274" y="1032"/>
                  </a:lnTo>
                  <a:lnTo>
                    <a:pt x="273" y="1032"/>
                  </a:lnTo>
                  <a:lnTo>
                    <a:pt x="272" y="1034"/>
                  </a:lnTo>
                  <a:lnTo>
                    <a:pt x="271" y="1034"/>
                  </a:lnTo>
                  <a:lnTo>
                    <a:pt x="268" y="1035"/>
                  </a:lnTo>
                  <a:lnTo>
                    <a:pt x="266" y="1034"/>
                  </a:lnTo>
                  <a:lnTo>
                    <a:pt x="264" y="1032"/>
                  </a:lnTo>
                  <a:lnTo>
                    <a:pt x="263" y="1030"/>
                  </a:lnTo>
                  <a:lnTo>
                    <a:pt x="259" y="1030"/>
                  </a:lnTo>
                  <a:lnTo>
                    <a:pt x="256" y="1029"/>
                  </a:lnTo>
                  <a:lnTo>
                    <a:pt x="255" y="1029"/>
                  </a:lnTo>
                  <a:lnTo>
                    <a:pt x="255" y="1028"/>
                  </a:lnTo>
                  <a:lnTo>
                    <a:pt x="254" y="1028"/>
                  </a:lnTo>
                  <a:lnTo>
                    <a:pt x="249" y="1028"/>
                  </a:lnTo>
                  <a:lnTo>
                    <a:pt x="242" y="1026"/>
                  </a:lnTo>
                  <a:lnTo>
                    <a:pt x="242" y="1025"/>
                  </a:lnTo>
                  <a:lnTo>
                    <a:pt x="243" y="1024"/>
                  </a:lnTo>
                  <a:lnTo>
                    <a:pt x="243" y="1023"/>
                  </a:lnTo>
                  <a:lnTo>
                    <a:pt x="243" y="1021"/>
                  </a:lnTo>
                  <a:lnTo>
                    <a:pt x="242" y="1021"/>
                  </a:lnTo>
                  <a:lnTo>
                    <a:pt x="241" y="1021"/>
                  </a:lnTo>
                  <a:lnTo>
                    <a:pt x="241" y="1020"/>
                  </a:lnTo>
                  <a:lnTo>
                    <a:pt x="241" y="1019"/>
                  </a:lnTo>
                  <a:lnTo>
                    <a:pt x="242" y="1018"/>
                  </a:lnTo>
                  <a:lnTo>
                    <a:pt x="243" y="1018"/>
                  </a:lnTo>
                  <a:lnTo>
                    <a:pt x="245" y="1018"/>
                  </a:lnTo>
                  <a:lnTo>
                    <a:pt x="246" y="1019"/>
                  </a:lnTo>
                  <a:lnTo>
                    <a:pt x="247" y="1018"/>
                  </a:lnTo>
                  <a:lnTo>
                    <a:pt x="247" y="1017"/>
                  </a:lnTo>
                  <a:lnTo>
                    <a:pt x="246" y="1017"/>
                  </a:lnTo>
                  <a:lnTo>
                    <a:pt x="245" y="1017"/>
                  </a:lnTo>
                  <a:lnTo>
                    <a:pt x="241" y="1018"/>
                  </a:lnTo>
                  <a:lnTo>
                    <a:pt x="240" y="1018"/>
                  </a:lnTo>
                  <a:lnTo>
                    <a:pt x="239" y="1017"/>
                  </a:lnTo>
                  <a:lnTo>
                    <a:pt x="234" y="1019"/>
                  </a:lnTo>
                  <a:lnTo>
                    <a:pt x="233" y="1020"/>
                  </a:lnTo>
                  <a:lnTo>
                    <a:pt x="234" y="1020"/>
                  </a:lnTo>
                  <a:lnTo>
                    <a:pt x="236" y="1019"/>
                  </a:lnTo>
                  <a:lnTo>
                    <a:pt x="236" y="1021"/>
                  </a:lnTo>
                  <a:lnTo>
                    <a:pt x="237" y="1021"/>
                  </a:lnTo>
                  <a:lnTo>
                    <a:pt x="238" y="1020"/>
                  </a:lnTo>
                  <a:lnTo>
                    <a:pt x="239" y="1020"/>
                  </a:lnTo>
                  <a:lnTo>
                    <a:pt x="240" y="1021"/>
                  </a:lnTo>
                  <a:lnTo>
                    <a:pt x="241" y="1024"/>
                  </a:lnTo>
                  <a:lnTo>
                    <a:pt x="240" y="1026"/>
                  </a:lnTo>
                  <a:lnTo>
                    <a:pt x="239" y="1026"/>
                  </a:lnTo>
                  <a:lnTo>
                    <a:pt x="236" y="1026"/>
                  </a:lnTo>
                  <a:lnTo>
                    <a:pt x="234" y="1026"/>
                  </a:lnTo>
                  <a:lnTo>
                    <a:pt x="233" y="1026"/>
                  </a:lnTo>
                  <a:lnTo>
                    <a:pt x="231" y="1027"/>
                  </a:lnTo>
                  <a:lnTo>
                    <a:pt x="229" y="1026"/>
                  </a:lnTo>
                  <a:lnTo>
                    <a:pt x="221" y="1024"/>
                  </a:lnTo>
                  <a:lnTo>
                    <a:pt x="216" y="1023"/>
                  </a:lnTo>
                  <a:lnTo>
                    <a:pt x="211" y="1023"/>
                  </a:lnTo>
                  <a:lnTo>
                    <a:pt x="206" y="1024"/>
                  </a:lnTo>
                  <a:lnTo>
                    <a:pt x="204" y="1024"/>
                  </a:lnTo>
                  <a:lnTo>
                    <a:pt x="203" y="1025"/>
                  </a:lnTo>
                  <a:lnTo>
                    <a:pt x="202" y="1026"/>
                  </a:lnTo>
                  <a:lnTo>
                    <a:pt x="199" y="1028"/>
                  </a:lnTo>
                  <a:lnTo>
                    <a:pt x="198" y="1030"/>
                  </a:lnTo>
                  <a:lnTo>
                    <a:pt x="197" y="1030"/>
                  </a:lnTo>
                  <a:lnTo>
                    <a:pt x="196" y="1030"/>
                  </a:lnTo>
                  <a:lnTo>
                    <a:pt x="196" y="1032"/>
                  </a:lnTo>
                  <a:lnTo>
                    <a:pt x="197" y="1033"/>
                  </a:lnTo>
                  <a:lnTo>
                    <a:pt x="199" y="1035"/>
                  </a:lnTo>
                  <a:lnTo>
                    <a:pt x="199" y="1036"/>
                  </a:lnTo>
                  <a:lnTo>
                    <a:pt x="199" y="1037"/>
                  </a:lnTo>
                  <a:lnTo>
                    <a:pt x="199" y="1038"/>
                  </a:lnTo>
                  <a:lnTo>
                    <a:pt x="198" y="1038"/>
                  </a:lnTo>
                  <a:lnTo>
                    <a:pt x="196" y="1037"/>
                  </a:lnTo>
                  <a:lnTo>
                    <a:pt x="191" y="1036"/>
                  </a:lnTo>
                  <a:lnTo>
                    <a:pt x="189" y="1035"/>
                  </a:lnTo>
                  <a:lnTo>
                    <a:pt x="183" y="1036"/>
                  </a:lnTo>
                  <a:lnTo>
                    <a:pt x="182" y="1036"/>
                  </a:lnTo>
                  <a:lnTo>
                    <a:pt x="179" y="1034"/>
                  </a:lnTo>
                  <a:lnTo>
                    <a:pt x="174" y="1033"/>
                  </a:lnTo>
                  <a:lnTo>
                    <a:pt x="172" y="1033"/>
                  </a:lnTo>
                  <a:lnTo>
                    <a:pt x="170" y="1033"/>
                  </a:lnTo>
                  <a:lnTo>
                    <a:pt x="165" y="1036"/>
                  </a:lnTo>
                  <a:lnTo>
                    <a:pt x="163" y="1036"/>
                  </a:lnTo>
                  <a:lnTo>
                    <a:pt x="156" y="1035"/>
                  </a:lnTo>
                  <a:lnTo>
                    <a:pt x="144" y="1033"/>
                  </a:lnTo>
                  <a:lnTo>
                    <a:pt x="131" y="1033"/>
                  </a:lnTo>
                  <a:lnTo>
                    <a:pt x="126" y="1033"/>
                  </a:lnTo>
                  <a:lnTo>
                    <a:pt x="122" y="1033"/>
                  </a:lnTo>
                  <a:lnTo>
                    <a:pt x="121" y="1035"/>
                  </a:lnTo>
                  <a:lnTo>
                    <a:pt x="121" y="1036"/>
                  </a:lnTo>
                  <a:lnTo>
                    <a:pt x="124" y="1036"/>
                  </a:lnTo>
                  <a:lnTo>
                    <a:pt x="121" y="1037"/>
                  </a:lnTo>
                  <a:lnTo>
                    <a:pt x="120" y="1036"/>
                  </a:lnTo>
                  <a:lnTo>
                    <a:pt x="118" y="1037"/>
                  </a:lnTo>
                  <a:lnTo>
                    <a:pt x="116" y="1038"/>
                  </a:lnTo>
                  <a:lnTo>
                    <a:pt x="114" y="1040"/>
                  </a:lnTo>
                  <a:lnTo>
                    <a:pt x="113" y="1041"/>
                  </a:lnTo>
                  <a:lnTo>
                    <a:pt x="112" y="1042"/>
                  </a:lnTo>
                  <a:lnTo>
                    <a:pt x="112" y="1043"/>
                  </a:lnTo>
                  <a:lnTo>
                    <a:pt x="112" y="1044"/>
                  </a:lnTo>
                  <a:lnTo>
                    <a:pt x="113" y="1045"/>
                  </a:lnTo>
                  <a:lnTo>
                    <a:pt x="114" y="1045"/>
                  </a:lnTo>
                  <a:lnTo>
                    <a:pt x="116" y="1045"/>
                  </a:lnTo>
                  <a:lnTo>
                    <a:pt x="116" y="1047"/>
                  </a:lnTo>
                  <a:lnTo>
                    <a:pt x="112" y="1047"/>
                  </a:lnTo>
                  <a:lnTo>
                    <a:pt x="109" y="1046"/>
                  </a:lnTo>
                  <a:lnTo>
                    <a:pt x="105" y="1046"/>
                  </a:lnTo>
                  <a:lnTo>
                    <a:pt x="108" y="1044"/>
                  </a:lnTo>
                  <a:lnTo>
                    <a:pt x="109" y="1044"/>
                  </a:lnTo>
                  <a:lnTo>
                    <a:pt x="110" y="1044"/>
                  </a:lnTo>
                  <a:lnTo>
                    <a:pt x="110" y="1043"/>
                  </a:lnTo>
                  <a:lnTo>
                    <a:pt x="109" y="1041"/>
                  </a:lnTo>
                  <a:lnTo>
                    <a:pt x="109" y="1038"/>
                  </a:lnTo>
                  <a:lnTo>
                    <a:pt x="108" y="1037"/>
                  </a:lnTo>
                  <a:lnTo>
                    <a:pt x="105" y="1036"/>
                  </a:lnTo>
                  <a:lnTo>
                    <a:pt x="103" y="1036"/>
                  </a:lnTo>
                  <a:lnTo>
                    <a:pt x="101" y="1036"/>
                  </a:lnTo>
                  <a:lnTo>
                    <a:pt x="98" y="1036"/>
                  </a:lnTo>
                  <a:lnTo>
                    <a:pt x="94" y="1037"/>
                  </a:lnTo>
                  <a:lnTo>
                    <a:pt x="93" y="1038"/>
                  </a:lnTo>
                  <a:lnTo>
                    <a:pt x="92" y="1040"/>
                  </a:lnTo>
                  <a:lnTo>
                    <a:pt x="91" y="1041"/>
                  </a:lnTo>
                  <a:lnTo>
                    <a:pt x="92" y="1042"/>
                  </a:lnTo>
                  <a:lnTo>
                    <a:pt x="93" y="1044"/>
                  </a:lnTo>
                  <a:lnTo>
                    <a:pt x="94" y="1045"/>
                  </a:lnTo>
                  <a:lnTo>
                    <a:pt x="92" y="1046"/>
                  </a:lnTo>
                  <a:lnTo>
                    <a:pt x="90" y="1045"/>
                  </a:lnTo>
                  <a:lnTo>
                    <a:pt x="86" y="1045"/>
                  </a:lnTo>
                  <a:lnTo>
                    <a:pt x="82" y="1045"/>
                  </a:lnTo>
                  <a:lnTo>
                    <a:pt x="78" y="1045"/>
                  </a:lnTo>
                  <a:lnTo>
                    <a:pt x="77" y="1047"/>
                  </a:lnTo>
                  <a:lnTo>
                    <a:pt x="76" y="1049"/>
                  </a:lnTo>
                  <a:lnTo>
                    <a:pt x="75" y="1051"/>
                  </a:lnTo>
                  <a:lnTo>
                    <a:pt x="73" y="1052"/>
                  </a:lnTo>
                  <a:lnTo>
                    <a:pt x="71" y="1053"/>
                  </a:lnTo>
                  <a:lnTo>
                    <a:pt x="68" y="1053"/>
                  </a:lnTo>
                  <a:lnTo>
                    <a:pt x="67" y="1052"/>
                  </a:lnTo>
                  <a:lnTo>
                    <a:pt x="66" y="1051"/>
                  </a:lnTo>
                  <a:lnTo>
                    <a:pt x="66" y="1050"/>
                  </a:lnTo>
                  <a:lnTo>
                    <a:pt x="67" y="1049"/>
                  </a:lnTo>
                  <a:lnTo>
                    <a:pt x="67" y="1047"/>
                  </a:lnTo>
                  <a:lnTo>
                    <a:pt x="67" y="1046"/>
                  </a:lnTo>
                  <a:lnTo>
                    <a:pt x="68" y="1045"/>
                  </a:lnTo>
                  <a:lnTo>
                    <a:pt x="69" y="1044"/>
                  </a:lnTo>
                  <a:lnTo>
                    <a:pt x="69" y="1043"/>
                  </a:lnTo>
                  <a:lnTo>
                    <a:pt x="69" y="1042"/>
                  </a:lnTo>
                  <a:lnTo>
                    <a:pt x="70" y="1041"/>
                  </a:lnTo>
                  <a:lnTo>
                    <a:pt x="70" y="1040"/>
                  </a:lnTo>
                  <a:lnTo>
                    <a:pt x="70" y="1038"/>
                  </a:lnTo>
                  <a:lnTo>
                    <a:pt x="69" y="1038"/>
                  </a:lnTo>
                  <a:lnTo>
                    <a:pt x="68" y="1040"/>
                  </a:lnTo>
                  <a:lnTo>
                    <a:pt x="67" y="1038"/>
                  </a:lnTo>
                  <a:lnTo>
                    <a:pt x="66" y="1038"/>
                  </a:lnTo>
                  <a:lnTo>
                    <a:pt x="65" y="1038"/>
                  </a:lnTo>
                  <a:lnTo>
                    <a:pt x="64" y="1037"/>
                  </a:lnTo>
                  <a:lnTo>
                    <a:pt x="60" y="1037"/>
                  </a:lnTo>
                  <a:lnTo>
                    <a:pt x="59" y="1037"/>
                  </a:lnTo>
                  <a:lnTo>
                    <a:pt x="58" y="1037"/>
                  </a:lnTo>
                  <a:lnTo>
                    <a:pt x="56" y="1037"/>
                  </a:lnTo>
                  <a:lnTo>
                    <a:pt x="58" y="1030"/>
                  </a:lnTo>
                  <a:lnTo>
                    <a:pt x="59" y="1024"/>
                  </a:lnTo>
                  <a:lnTo>
                    <a:pt x="59" y="1016"/>
                  </a:lnTo>
                  <a:lnTo>
                    <a:pt x="60" y="1009"/>
                  </a:lnTo>
                  <a:lnTo>
                    <a:pt x="60" y="1003"/>
                  </a:lnTo>
                  <a:lnTo>
                    <a:pt x="60" y="1002"/>
                  </a:lnTo>
                  <a:lnTo>
                    <a:pt x="61" y="1002"/>
                  </a:lnTo>
                  <a:lnTo>
                    <a:pt x="62" y="1001"/>
                  </a:lnTo>
                  <a:lnTo>
                    <a:pt x="62" y="1000"/>
                  </a:lnTo>
                  <a:lnTo>
                    <a:pt x="62" y="996"/>
                  </a:lnTo>
                  <a:lnTo>
                    <a:pt x="61" y="994"/>
                  </a:lnTo>
                  <a:lnTo>
                    <a:pt x="61" y="991"/>
                  </a:lnTo>
                  <a:lnTo>
                    <a:pt x="64" y="988"/>
                  </a:lnTo>
                  <a:lnTo>
                    <a:pt x="65" y="988"/>
                  </a:lnTo>
                  <a:lnTo>
                    <a:pt x="66" y="988"/>
                  </a:lnTo>
                  <a:lnTo>
                    <a:pt x="67" y="987"/>
                  </a:lnTo>
                  <a:lnTo>
                    <a:pt x="68" y="986"/>
                  </a:lnTo>
                  <a:lnTo>
                    <a:pt x="69" y="985"/>
                  </a:lnTo>
                  <a:lnTo>
                    <a:pt x="69" y="979"/>
                  </a:lnTo>
                  <a:lnTo>
                    <a:pt x="70" y="973"/>
                  </a:lnTo>
                  <a:lnTo>
                    <a:pt x="71" y="967"/>
                  </a:lnTo>
                  <a:lnTo>
                    <a:pt x="71" y="962"/>
                  </a:lnTo>
                  <a:lnTo>
                    <a:pt x="73" y="958"/>
                  </a:lnTo>
                  <a:lnTo>
                    <a:pt x="74" y="954"/>
                  </a:lnTo>
                  <a:lnTo>
                    <a:pt x="74" y="953"/>
                  </a:lnTo>
                  <a:lnTo>
                    <a:pt x="76" y="951"/>
                  </a:lnTo>
                  <a:lnTo>
                    <a:pt x="85" y="949"/>
                  </a:lnTo>
                  <a:lnTo>
                    <a:pt x="87" y="946"/>
                  </a:lnTo>
                  <a:lnTo>
                    <a:pt x="90" y="946"/>
                  </a:lnTo>
                  <a:lnTo>
                    <a:pt x="91" y="945"/>
                  </a:lnTo>
                  <a:lnTo>
                    <a:pt x="94" y="945"/>
                  </a:lnTo>
                  <a:lnTo>
                    <a:pt x="94" y="944"/>
                  </a:lnTo>
                  <a:lnTo>
                    <a:pt x="94" y="942"/>
                  </a:lnTo>
                  <a:lnTo>
                    <a:pt x="96" y="941"/>
                  </a:lnTo>
                  <a:lnTo>
                    <a:pt x="99" y="941"/>
                  </a:lnTo>
                  <a:lnTo>
                    <a:pt x="102" y="942"/>
                  </a:lnTo>
                  <a:lnTo>
                    <a:pt x="104" y="942"/>
                  </a:lnTo>
                  <a:lnTo>
                    <a:pt x="107" y="942"/>
                  </a:lnTo>
                  <a:lnTo>
                    <a:pt x="107" y="941"/>
                  </a:lnTo>
                  <a:lnTo>
                    <a:pt x="105" y="938"/>
                  </a:lnTo>
                  <a:lnTo>
                    <a:pt x="105" y="936"/>
                  </a:lnTo>
                  <a:lnTo>
                    <a:pt x="108" y="934"/>
                  </a:lnTo>
                  <a:lnTo>
                    <a:pt x="109" y="932"/>
                  </a:lnTo>
                  <a:lnTo>
                    <a:pt x="109" y="931"/>
                  </a:lnTo>
                  <a:lnTo>
                    <a:pt x="109" y="929"/>
                  </a:lnTo>
                  <a:lnTo>
                    <a:pt x="110" y="928"/>
                  </a:lnTo>
                  <a:lnTo>
                    <a:pt x="111" y="928"/>
                  </a:lnTo>
                  <a:lnTo>
                    <a:pt x="112" y="927"/>
                  </a:lnTo>
                  <a:lnTo>
                    <a:pt x="113" y="927"/>
                  </a:lnTo>
                  <a:lnTo>
                    <a:pt x="116" y="927"/>
                  </a:lnTo>
                  <a:lnTo>
                    <a:pt x="117" y="926"/>
                  </a:lnTo>
                  <a:lnTo>
                    <a:pt x="117" y="925"/>
                  </a:lnTo>
                  <a:lnTo>
                    <a:pt x="118" y="925"/>
                  </a:lnTo>
                  <a:lnTo>
                    <a:pt x="119" y="925"/>
                  </a:lnTo>
                  <a:lnTo>
                    <a:pt x="131" y="923"/>
                  </a:lnTo>
                  <a:lnTo>
                    <a:pt x="133" y="923"/>
                  </a:lnTo>
                  <a:lnTo>
                    <a:pt x="134" y="921"/>
                  </a:lnTo>
                  <a:lnTo>
                    <a:pt x="135" y="921"/>
                  </a:lnTo>
                  <a:lnTo>
                    <a:pt x="136" y="921"/>
                  </a:lnTo>
                  <a:lnTo>
                    <a:pt x="137" y="921"/>
                  </a:lnTo>
                  <a:lnTo>
                    <a:pt x="139" y="921"/>
                  </a:lnTo>
                  <a:lnTo>
                    <a:pt x="141" y="920"/>
                  </a:lnTo>
                  <a:lnTo>
                    <a:pt x="142" y="919"/>
                  </a:lnTo>
                  <a:lnTo>
                    <a:pt x="142" y="918"/>
                  </a:lnTo>
                  <a:lnTo>
                    <a:pt x="143" y="918"/>
                  </a:lnTo>
                  <a:lnTo>
                    <a:pt x="147" y="918"/>
                  </a:lnTo>
                  <a:lnTo>
                    <a:pt x="154" y="918"/>
                  </a:lnTo>
                  <a:lnTo>
                    <a:pt x="161" y="918"/>
                  </a:lnTo>
                  <a:lnTo>
                    <a:pt x="163" y="919"/>
                  </a:lnTo>
                  <a:lnTo>
                    <a:pt x="167" y="919"/>
                  </a:lnTo>
                  <a:lnTo>
                    <a:pt x="169" y="918"/>
                  </a:lnTo>
                  <a:lnTo>
                    <a:pt x="170" y="919"/>
                  </a:lnTo>
                  <a:lnTo>
                    <a:pt x="171" y="919"/>
                  </a:lnTo>
                  <a:lnTo>
                    <a:pt x="173" y="918"/>
                  </a:lnTo>
                  <a:lnTo>
                    <a:pt x="174" y="915"/>
                  </a:lnTo>
                  <a:lnTo>
                    <a:pt x="174" y="902"/>
                  </a:lnTo>
                  <a:lnTo>
                    <a:pt x="176" y="901"/>
                  </a:lnTo>
                  <a:lnTo>
                    <a:pt x="177" y="900"/>
                  </a:lnTo>
                  <a:lnTo>
                    <a:pt x="179" y="900"/>
                  </a:lnTo>
                  <a:lnTo>
                    <a:pt x="180" y="899"/>
                  </a:lnTo>
                  <a:lnTo>
                    <a:pt x="181" y="898"/>
                  </a:lnTo>
                  <a:lnTo>
                    <a:pt x="180" y="895"/>
                  </a:lnTo>
                  <a:lnTo>
                    <a:pt x="179" y="894"/>
                  </a:lnTo>
                  <a:lnTo>
                    <a:pt x="179" y="893"/>
                  </a:lnTo>
                  <a:lnTo>
                    <a:pt x="178" y="884"/>
                  </a:lnTo>
                  <a:lnTo>
                    <a:pt x="178" y="883"/>
                  </a:lnTo>
                  <a:lnTo>
                    <a:pt x="179" y="882"/>
                  </a:lnTo>
                  <a:lnTo>
                    <a:pt x="179" y="881"/>
                  </a:lnTo>
                  <a:lnTo>
                    <a:pt x="180" y="879"/>
                  </a:lnTo>
                  <a:lnTo>
                    <a:pt x="180" y="878"/>
                  </a:lnTo>
                  <a:lnTo>
                    <a:pt x="182" y="877"/>
                  </a:lnTo>
                  <a:lnTo>
                    <a:pt x="183" y="877"/>
                  </a:lnTo>
                  <a:lnTo>
                    <a:pt x="185" y="878"/>
                  </a:lnTo>
                  <a:lnTo>
                    <a:pt x="182" y="873"/>
                  </a:lnTo>
                  <a:lnTo>
                    <a:pt x="181" y="871"/>
                  </a:lnTo>
                  <a:lnTo>
                    <a:pt x="180" y="870"/>
                  </a:lnTo>
                  <a:lnTo>
                    <a:pt x="180" y="869"/>
                  </a:lnTo>
                  <a:lnTo>
                    <a:pt x="178" y="869"/>
                  </a:lnTo>
                  <a:lnTo>
                    <a:pt x="177" y="868"/>
                  </a:lnTo>
                  <a:lnTo>
                    <a:pt x="176" y="867"/>
                  </a:lnTo>
                  <a:lnTo>
                    <a:pt x="174" y="866"/>
                  </a:lnTo>
                  <a:lnTo>
                    <a:pt x="173" y="866"/>
                  </a:lnTo>
                  <a:lnTo>
                    <a:pt x="170" y="868"/>
                  </a:lnTo>
                  <a:lnTo>
                    <a:pt x="169" y="868"/>
                  </a:lnTo>
                  <a:lnTo>
                    <a:pt x="168" y="867"/>
                  </a:lnTo>
                  <a:lnTo>
                    <a:pt x="165" y="868"/>
                  </a:lnTo>
                  <a:lnTo>
                    <a:pt x="161" y="869"/>
                  </a:lnTo>
                  <a:lnTo>
                    <a:pt x="160" y="869"/>
                  </a:lnTo>
                  <a:lnTo>
                    <a:pt x="155" y="870"/>
                  </a:lnTo>
                  <a:lnTo>
                    <a:pt x="153" y="870"/>
                  </a:lnTo>
                  <a:lnTo>
                    <a:pt x="151" y="869"/>
                  </a:lnTo>
                  <a:lnTo>
                    <a:pt x="150" y="868"/>
                  </a:lnTo>
                  <a:lnTo>
                    <a:pt x="148" y="868"/>
                  </a:lnTo>
                  <a:lnTo>
                    <a:pt x="147" y="869"/>
                  </a:lnTo>
                  <a:lnTo>
                    <a:pt x="146" y="869"/>
                  </a:lnTo>
                  <a:lnTo>
                    <a:pt x="145" y="868"/>
                  </a:lnTo>
                  <a:lnTo>
                    <a:pt x="142" y="866"/>
                  </a:lnTo>
                  <a:lnTo>
                    <a:pt x="143" y="866"/>
                  </a:lnTo>
                  <a:lnTo>
                    <a:pt x="144" y="865"/>
                  </a:lnTo>
                  <a:lnTo>
                    <a:pt x="144" y="864"/>
                  </a:lnTo>
                  <a:lnTo>
                    <a:pt x="145" y="862"/>
                  </a:lnTo>
                  <a:lnTo>
                    <a:pt x="145" y="861"/>
                  </a:lnTo>
                  <a:lnTo>
                    <a:pt x="144" y="860"/>
                  </a:lnTo>
                  <a:lnTo>
                    <a:pt x="143" y="859"/>
                  </a:lnTo>
                  <a:lnTo>
                    <a:pt x="147" y="850"/>
                  </a:lnTo>
                  <a:lnTo>
                    <a:pt x="147" y="846"/>
                  </a:lnTo>
                  <a:lnTo>
                    <a:pt x="147" y="842"/>
                  </a:lnTo>
                  <a:lnTo>
                    <a:pt x="146" y="834"/>
                  </a:lnTo>
                  <a:lnTo>
                    <a:pt x="146" y="831"/>
                  </a:lnTo>
                  <a:lnTo>
                    <a:pt x="145" y="824"/>
                  </a:lnTo>
                  <a:lnTo>
                    <a:pt x="145" y="818"/>
                  </a:lnTo>
                  <a:lnTo>
                    <a:pt x="143" y="810"/>
                  </a:lnTo>
                  <a:lnTo>
                    <a:pt x="142" y="804"/>
                  </a:lnTo>
                  <a:lnTo>
                    <a:pt x="143" y="794"/>
                  </a:lnTo>
                  <a:lnTo>
                    <a:pt x="144" y="786"/>
                  </a:lnTo>
                  <a:lnTo>
                    <a:pt x="144" y="783"/>
                  </a:lnTo>
                  <a:lnTo>
                    <a:pt x="142" y="782"/>
                  </a:lnTo>
                  <a:lnTo>
                    <a:pt x="129" y="784"/>
                  </a:lnTo>
                  <a:lnTo>
                    <a:pt x="128" y="784"/>
                  </a:lnTo>
                  <a:lnTo>
                    <a:pt x="124" y="778"/>
                  </a:lnTo>
                  <a:lnTo>
                    <a:pt x="122" y="776"/>
                  </a:lnTo>
                  <a:lnTo>
                    <a:pt x="121" y="775"/>
                  </a:lnTo>
                  <a:lnTo>
                    <a:pt x="121" y="774"/>
                  </a:lnTo>
                  <a:lnTo>
                    <a:pt x="120" y="774"/>
                  </a:lnTo>
                  <a:lnTo>
                    <a:pt x="119" y="774"/>
                  </a:lnTo>
                  <a:lnTo>
                    <a:pt x="118" y="773"/>
                  </a:lnTo>
                  <a:lnTo>
                    <a:pt x="117" y="772"/>
                  </a:lnTo>
                  <a:lnTo>
                    <a:pt x="117" y="770"/>
                  </a:lnTo>
                  <a:lnTo>
                    <a:pt x="116" y="769"/>
                  </a:lnTo>
                  <a:lnTo>
                    <a:pt x="113" y="768"/>
                  </a:lnTo>
                  <a:lnTo>
                    <a:pt x="104" y="766"/>
                  </a:lnTo>
                  <a:lnTo>
                    <a:pt x="98" y="764"/>
                  </a:lnTo>
                  <a:lnTo>
                    <a:pt x="95" y="762"/>
                  </a:lnTo>
                  <a:lnTo>
                    <a:pt x="91" y="762"/>
                  </a:lnTo>
                  <a:lnTo>
                    <a:pt x="88" y="761"/>
                  </a:lnTo>
                  <a:lnTo>
                    <a:pt x="85" y="760"/>
                  </a:lnTo>
                  <a:lnTo>
                    <a:pt x="81" y="759"/>
                  </a:lnTo>
                  <a:lnTo>
                    <a:pt x="78" y="758"/>
                  </a:lnTo>
                  <a:lnTo>
                    <a:pt x="76" y="756"/>
                  </a:lnTo>
                  <a:lnTo>
                    <a:pt x="71" y="751"/>
                  </a:lnTo>
                  <a:lnTo>
                    <a:pt x="68" y="747"/>
                  </a:lnTo>
                  <a:lnTo>
                    <a:pt x="61" y="740"/>
                  </a:lnTo>
                  <a:lnTo>
                    <a:pt x="59" y="737"/>
                  </a:lnTo>
                  <a:lnTo>
                    <a:pt x="57" y="732"/>
                  </a:lnTo>
                  <a:lnTo>
                    <a:pt x="55" y="729"/>
                  </a:lnTo>
                  <a:lnTo>
                    <a:pt x="55" y="728"/>
                  </a:lnTo>
                  <a:lnTo>
                    <a:pt x="53" y="727"/>
                  </a:lnTo>
                  <a:lnTo>
                    <a:pt x="53" y="725"/>
                  </a:lnTo>
                  <a:lnTo>
                    <a:pt x="50" y="718"/>
                  </a:lnTo>
                  <a:lnTo>
                    <a:pt x="50" y="717"/>
                  </a:lnTo>
                  <a:lnTo>
                    <a:pt x="49" y="717"/>
                  </a:lnTo>
                  <a:lnTo>
                    <a:pt x="48" y="716"/>
                  </a:lnTo>
                  <a:lnTo>
                    <a:pt x="47" y="715"/>
                  </a:lnTo>
                  <a:lnTo>
                    <a:pt x="48" y="715"/>
                  </a:lnTo>
                  <a:lnTo>
                    <a:pt x="49" y="714"/>
                  </a:lnTo>
                  <a:lnTo>
                    <a:pt x="49" y="712"/>
                  </a:lnTo>
                  <a:lnTo>
                    <a:pt x="48" y="711"/>
                  </a:lnTo>
                  <a:lnTo>
                    <a:pt x="47" y="711"/>
                  </a:lnTo>
                  <a:lnTo>
                    <a:pt x="47" y="709"/>
                  </a:lnTo>
                  <a:lnTo>
                    <a:pt x="45" y="708"/>
                  </a:lnTo>
                  <a:lnTo>
                    <a:pt x="44" y="707"/>
                  </a:lnTo>
                  <a:lnTo>
                    <a:pt x="43" y="707"/>
                  </a:lnTo>
                  <a:lnTo>
                    <a:pt x="43" y="706"/>
                  </a:lnTo>
                  <a:lnTo>
                    <a:pt x="42" y="706"/>
                  </a:lnTo>
                  <a:lnTo>
                    <a:pt x="42" y="705"/>
                  </a:lnTo>
                  <a:lnTo>
                    <a:pt x="41" y="702"/>
                  </a:lnTo>
                  <a:lnTo>
                    <a:pt x="41" y="701"/>
                  </a:lnTo>
                  <a:lnTo>
                    <a:pt x="40" y="700"/>
                  </a:lnTo>
                  <a:lnTo>
                    <a:pt x="38" y="697"/>
                  </a:lnTo>
                  <a:lnTo>
                    <a:pt x="38" y="695"/>
                  </a:lnTo>
                  <a:lnTo>
                    <a:pt x="38" y="693"/>
                  </a:lnTo>
                  <a:lnTo>
                    <a:pt x="38" y="691"/>
                  </a:lnTo>
                  <a:lnTo>
                    <a:pt x="38" y="689"/>
                  </a:lnTo>
                  <a:lnTo>
                    <a:pt x="38" y="686"/>
                  </a:lnTo>
                  <a:lnTo>
                    <a:pt x="36" y="686"/>
                  </a:lnTo>
                  <a:lnTo>
                    <a:pt x="34" y="685"/>
                  </a:lnTo>
                  <a:lnTo>
                    <a:pt x="33" y="684"/>
                  </a:lnTo>
                  <a:lnTo>
                    <a:pt x="27" y="677"/>
                  </a:lnTo>
                  <a:lnTo>
                    <a:pt x="22" y="669"/>
                  </a:lnTo>
                  <a:lnTo>
                    <a:pt x="16" y="662"/>
                  </a:lnTo>
                  <a:lnTo>
                    <a:pt x="10" y="657"/>
                  </a:lnTo>
                  <a:lnTo>
                    <a:pt x="7" y="652"/>
                  </a:lnTo>
                  <a:lnTo>
                    <a:pt x="0" y="645"/>
                  </a:lnTo>
                  <a:lnTo>
                    <a:pt x="4" y="647"/>
                  </a:lnTo>
                  <a:lnTo>
                    <a:pt x="8" y="648"/>
                  </a:lnTo>
                  <a:lnTo>
                    <a:pt x="15" y="650"/>
                  </a:lnTo>
                  <a:lnTo>
                    <a:pt x="21" y="652"/>
                  </a:lnTo>
                  <a:lnTo>
                    <a:pt x="27" y="655"/>
                  </a:lnTo>
                  <a:lnTo>
                    <a:pt x="33" y="656"/>
                  </a:lnTo>
                  <a:lnTo>
                    <a:pt x="40" y="658"/>
                  </a:lnTo>
                  <a:lnTo>
                    <a:pt x="45" y="660"/>
                  </a:lnTo>
                  <a:lnTo>
                    <a:pt x="52" y="662"/>
                  </a:lnTo>
                  <a:lnTo>
                    <a:pt x="58" y="664"/>
                  </a:lnTo>
                  <a:lnTo>
                    <a:pt x="65" y="666"/>
                  </a:lnTo>
                  <a:lnTo>
                    <a:pt x="70" y="668"/>
                  </a:lnTo>
                  <a:lnTo>
                    <a:pt x="76" y="670"/>
                  </a:lnTo>
                  <a:lnTo>
                    <a:pt x="83" y="673"/>
                  </a:lnTo>
                  <a:lnTo>
                    <a:pt x="88" y="674"/>
                  </a:lnTo>
                  <a:lnTo>
                    <a:pt x="95" y="676"/>
                  </a:lnTo>
                  <a:lnTo>
                    <a:pt x="101" y="678"/>
                  </a:lnTo>
                  <a:lnTo>
                    <a:pt x="108" y="681"/>
                  </a:lnTo>
                  <a:lnTo>
                    <a:pt x="114" y="683"/>
                  </a:lnTo>
                  <a:lnTo>
                    <a:pt x="122" y="684"/>
                  </a:lnTo>
                  <a:lnTo>
                    <a:pt x="131" y="683"/>
                  </a:lnTo>
                  <a:lnTo>
                    <a:pt x="134" y="683"/>
                  </a:lnTo>
                  <a:lnTo>
                    <a:pt x="137" y="683"/>
                  </a:lnTo>
                  <a:lnTo>
                    <a:pt x="141" y="682"/>
                  </a:lnTo>
                  <a:lnTo>
                    <a:pt x="145" y="682"/>
                  </a:lnTo>
                  <a:lnTo>
                    <a:pt x="148" y="682"/>
                  </a:lnTo>
                  <a:lnTo>
                    <a:pt x="152" y="681"/>
                  </a:lnTo>
                  <a:lnTo>
                    <a:pt x="155" y="681"/>
                  </a:lnTo>
                  <a:lnTo>
                    <a:pt x="160" y="681"/>
                  </a:lnTo>
                  <a:lnTo>
                    <a:pt x="163" y="681"/>
                  </a:lnTo>
                  <a:lnTo>
                    <a:pt x="167" y="680"/>
                  </a:lnTo>
                  <a:lnTo>
                    <a:pt x="170" y="680"/>
                  </a:lnTo>
                  <a:lnTo>
                    <a:pt x="173" y="680"/>
                  </a:lnTo>
                  <a:lnTo>
                    <a:pt x="178" y="678"/>
                  </a:lnTo>
                  <a:lnTo>
                    <a:pt x="181" y="678"/>
                  </a:lnTo>
                  <a:lnTo>
                    <a:pt x="185" y="678"/>
                  </a:lnTo>
                  <a:lnTo>
                    <a:pt x="188" y="677"/>
                  </a:lnTo>
                  <a:lnTo>
                    <a:pt x="193" y="677"/>
                  </a:lnTo>
                  <a:lnTo>
                    <a:pt x="204" y="676"/>
                  </a:lnTo>
                  <a:lnTo>
                    <a:pt x="220" y="680"/>
                  </a:lnTo>
                  <a:lnTo>
                    <a:pt x="233" y="682"/>
                  </a:lnTo>
                  <a:lnTo>
                    <a:pt x="242" y="685"/>
                  </a:lnTo>
                  <a:lnTo>
                    <a:pt x="243" y="685"/>
                  </a:lnTo>
                  <a:lnTo>
                    <a:pt x="247" y="680"/>
                  </a:lnTo>
                  <a:lnTo>
                    <a:pt x="248" y="677"/>
                  </a:lnTo>
                  <a:lnTo>
                    <a:pt x="251" y="676"/>
                  </a:lnTo>
                  <a:lnTo>
                    <a:pt x="271" y="670"/>
                  </a:lnTo>
                  <a:lnTo>
                    <a:pt x="273" y="670"/>
                  </a:lnTo>
                  <a:lnTo>
                    <a:pt x="286" y="670"/>
                  </a:lnTo>
                  <a:lnTo>
                    <a:pt x="297" y="670"/>
                  </a:lnTo>
                  <a:lnTo>
                    <a:pt x="309" y="673"/>
                  </a:lnTo>
                  <a:lnTo>
                    <a:pt x="312" y="673"/>
                  </a:lnTo>
                  <a:lnTo>
                    <a:pt x="324" y="669"/>
                  </a:lnTo>
                  <a:lnTo>
                    <a:pt x="327" y="668"/>
                  </a:lnTo>
                  <a:lnTo>
                    <a:pt x="332" y="667"/>
                  </a:lnTo>
                  <a:lnTo>
                    <a:pt x="336" y="666"/>
                  </a:lnTo>
                  <a:lnTo>
                    <a:pt x="341" y="665"/>
                  </a:lnTo>
                  <a:lnTo>
                    <a:pt x="345" y="664"/>
                  </a:lnTo>
                  <a:lnTo>
                    <a:pt x="350" y="661"/>
                  </a:lnTo>
                  <a:lnTo>
                    <a:pt x="353" y="660"/>
                  </a:lnTo>
                  <a:lnTo>
                    <a:pt x="358" y="659"/>
                  </a:lnTo>
                  <a:lnTo>
                    <a:pt x="362" y="658"/>
                  </a:lnTo>
                  <a:lnTo>
                    <a:pt x="367" y="657"/>
                  </a:lnTo>
                  <a:lnTo>
                    <a:pt x="371" y="656"/>
                  </a:lnTo>
                  <a:lnTo>
                    <a:pt x="375" y="655"/>
                  </a:lnTo>
                  <a:lnTo>
                    <a:pt x="379" y="653"/>
                  </a:lnTo>
                  <a:lnTo>
                    <a:pt x="384" y="651"/>
                  </a:lnTo>
                  <a:lnTo>
                    <a:pt x="388" y="650"/>
                  </a:lnTo>
                  <a:lnTo>
                    <a:pt x="393" y="649"/>
                  </a:lnTo>
                  <a:lnTo>
                    <a:pt x="398" y="648"/>
                  </a:lnTo>
                  <a:lnTo>
                    <a:pt x="405" y="643"/>
                  </a:lnTo>
                  <a:lnTo>
                    <a:pt x="406" y="640"/>
                  </a:lnTo>
                  <a:lnTo>
                    <a:pt x="409" y="637"/>
                  </a:lnTo>
                  <a:lnTo>
                    <a:pt x="410" y="637"/>
                  </a:lnTo>
                  <a:lnTo>
                    <a:pt x="410" y="636"/>
                  </a:lnTo>
                  <a:lnTo>
                    <a:pt x="409" y="636"/>
                  </a:lnTo>
                  <a:lnTo>
                    <a:pt x="406" y="634"/>
                  </a:lnTo>
                  <a:lnTo>
                    <a:pt x="404" y="631"/>
                  </a:lnTo>
                  <a:lnTo>
                    <a:pt x="401" y="630"/>
                  </a:lnTo>
                  <a:lnTo>
                    <a:pt x="401" y="628"/>
                  </a:lnTo>
                  <a:lnTo>
                    <a:pt x="401" y="626"/>
                  </a:lnTo>
                  <a:lnTo>
                    <a:pt x="402" y="624"/>
                  </a:lnTo>
                  <a:lnTo>
                    <a:pt x="406" y="614"/>
                  </a:lnTo>
                  <a:lnTo>
                    <a:pt x="408" y="611"/>
                  </a:lnTo>
                  <a:lnTo>
                    <a:pt x="406" y="607"/>
                  </a:lnTo>
                  <a:lnTo>
                    <a:pt x="409" y="595"/>
                  </a:lnTo>
                  <a:lnTo>
                    <a:pt x="408" y="593"/>
                  </a:lnTo>
                  <a:lnTo>
                    <a:pt x="408" y="592"/>
                  </a:lnTo>
                  <a:lnTo>
                    <a:pt x="408" y="591"/>
                  </a:lnTo>
                  <a:lnTo>
                    <a:pt x="405" y="589"/>
                  </a:lnTo>
                  <a:lnTo>
                    <a:pt x="404" y="585"/>
                  </a:lnTo>
                  <a:lnTo>
                    <a:pt x="404" y="581"/>
                  </a:lnTo>
                  <a:lnTo>
                    <a:pt x="412" y="553"/>
                  </a:lnTo>
                  <a:lnTo>
                    <a:pt x="412" y="552"/>
                  </a:lnTo>
                  <a:lnTo>
                    <a:pt x="413" y="551"/>
                  </a:lnTo>
                  <a:lnTo>
                    <a:pt x="423" y="549"/>
                  </a:lnTo>
                  <a:lnTo>
                    <a:pt x="426" y="549"/>
                  </a:lnTo>
                  <a:lnTo>
                    <a:pt x="432" y="541"/>
                  </a:lnTo>
                  <a:lnTo>
                    <a:pt x="434" y="539"/>
                  </a:lnTo>
                  <a:lnTo>
                    <a:pt x="436" y="530"/>
                  </a:lnTo>
                  <a:lnTo>
                    <a:pt x="438" y="528"/>
                  </a:lnTo>
                  <a:lnTo>
                    <a:pt x="440" y="527"/>
                  </a:lnTo>
                  <a:lnTo>
                    <a:pt x="443" y="526"/>
                  </a:lnTo>
                  <a:lnTo>
                    <a:pt x="445" y="524"/>
                  </a:lnTo>
                  <a:lnTo>
                    <a:pt x="447" y="522"/>
                  </a:lnTo>
                  <a:lnTo>
                    <a:pt x="452" y="519"/>
                  </a:lnTo>
                  <a:lnTo>
                    <a:pt x="454" y="519"/>
                  </a:lnTo>
                  <a:lnTo>
                    <a:pt x="458" y="518"/>
                  </a:lnTo>
                  <a:lnTo>
                    <a:pt x="460" y="519"/>
                  </a:lnTo>
                  <a:lnTo>
                    <a:pt x="461" y="521"/>
                  </a:lnTo>
                  <a:lnTo>
                    <a:pt x="461" y="523"/>
                  </a:lnTo>
                  <a:lnTo>
                    <a:pt x="460" y="524"/>
                  </a:lnTo>
                  <a:lnTo>
                    <a:pt x="460" y="525"/>
                  </a:lnTo>
                  <a:lnTo>
                    <a:pt x="461" y="525"/>
                  </a:lnTo>
                  <a:lnTo>
                    <a:pt x="462" y="526"/>
                  </a:lnTo>
                  <a:lnTo>
                    <a:pt x="463" y="526"/>
                  </a:lnTo>
                  <a:lnTo>
                    <a:pt x="464" y="526"/>
                  </a:lnTo>
                  <a:lnTo>
                    <a:pt x="467" y="525"/>
                  </a:lnTo>
                  <a:lnTo>
                    <a:pt x="469" y="525"/>
                  </a:lnTo>
                  <a:lnTo>
                    <a:pt x="470" y="526"/>
                  </a:lnTo>
                  <a:lnTo>
                    <a:pt x="473" y="527"/>
                  </a:lnTo>
                  <a:lnTo>
                    <a:pt x="474" y="527"/>
                  </a:lnTo>
                  <a:lnTo>
                    <a:pt x="475" y="528"/>
                  </a:lnTo>
                  <a:lnTo>
                    <a:pt x="480" y="527"/>
                  </a:lnTo>
                  <a:lnTo>
                    <a:pt x="484" y="528"/>
                  </a:lnTo>
                  <a:lnTo>
                    <a:pt x="486" y="528"/>
                  </a:lnTo>
                  <a:lnTo>
                    <a:pt x="491" y="526"/>
                  </a:lnTo>
                  <a:lnTo>
                    <a:pt x="496" y="525"/>
                  </a:lnTo>
                  <a:lnTo>
                    <a:pt x="498" y="524"/>
                  </a:lnTo>
                  <a:lnTo>
                    <a:pt x="503" y="523"/>
                  </a:lnTo>
                  <a:lnTo>
                    <a:pt x="504" y="523"/>
                  </a:lnTo>
                  <a:lnTo>
                    <a:pt x="508" y="519"/>
                  </a:lnTo>
                  <a:lnTo>
                    <a:pt x="509" y="518"/>
                  </a:lnTo>
                  <a:lnTo>
                    <a:pt x="510" y="518"/>
                  </a:lnTo>
                  <a:lnTo>
                    <a:pt x="512" y="517"/>
                  </a:lnTo>
                  <a:lnTo>
                    <a:pt x="514" y="518"/>
                  </a:lnTo>
                  <a:lnTo>
                    <a:pt x="515" y="517"/>
                  </a:lnTo>
                  <a:lnTo>
                    <a:pt x="516" y="516"/>
                  </a:lnTo>
                  <a:lnTo>
                    <a:pt x="516" y="511"/>
                  </a:lnTo>
                  <a:lnTo>
                    <a:pt x="513" y="511"/>
                  </a:lnTo>
                  <a:lnTo>
                    <a:pt x="507" y="511"/>
                  </a:lnTo>
                  <a:lnTo>
                    <a:pt x="506" y="511"/>
                  </a:lnTo>
                  <a:lnTo>
                    <a:pt x="504" y="510"/>
                  </a:lnTo>
                  <a:lnTo>
                    <a:pt x="503" y="509"/>
                  </a:lnTo>
                  <a:lnTo>
                    <a:pt x="503" y="506"/>
                  </a:lnTo>
                  <a:lnTo>
                    <a:pt x="501" y="505"/>
                  </a:lnTo>
                  <a:lnTo>
                    <a:pt x="500" y="503"/>
                  </a:lnTo>
                  <a:lnTo>
                    <a:pt x="500" y="501"/>
                  </a:lnTo>
                  <a:lnTo>
                    <a:pt x="501" y="500"/>
                  </a:lnTo>
                  <a:lnTo>
                    <a:pt x="504" y="500"/>
                  </a:lnTo>
                  <a:lnTo>
                    <a:pt x="508" y="501"/>
                  </a:lnTo>
                  <a:lnTo>
                    <a:pt x="510" y="501"/>
                  </a:lnTo>
                  <a:lnTo>
                    <a:pt x="513" y="500"/>
                  </a:lnTo>
                  <a:lnTo>
                    <a:pt x="514" y="499"/>
                  </a:lnTo>
                  <a:lnTo>
                    <a:pt x="517" y="497"/>
                  </a:lnTo>
                  <a:lnTo>
                    <a:pt x="522" y="492"/>
                  </a:lnTo>
                  <a:lnTo>
                    <a:pt x="523" y="491"/>
                  </a:lnTo>
                  <a:lnTo>
                    <a:pt x="524" y="491"/>
                  </a:lnTo>
                  <a:lnTo>
                    <a:pt x="526" y="491"/>
                  </a:lnTo>
                  <a:lnTo>
                    <a:pt x="530" y="491"/>
                  </a:lnTo>
                  <a:lnTo>
                    <a:pt x="531" y="491"/>
                  </a:lnTo>
                  <a:lnTo>
                    <a:pt x="531" y="490"/>
                  </a:lnTo>
                  <a:lnTo>
                    <a:pt x="533" y="489"/>
                  </a:lnTo>
                  <a:lnTo>
                    <a:pt x="536" y="486"/>
                  </a:lnTo>
                  <a:lnTo>
                    <a:pt x="536" y="485"/>
                  </a:lnTo>
                  <a:lnTo>
                    <a:pt x="538" y="484"/>
                  </a:lnTo>
                  <a:lnTo>
                    <a:pt x="538" y="483"/>
                  </a:lnTo>
                  <a:lnTo>
                    <a:pt x="540" y="481"/>
                  </a:lnTo>
                  <a:lnTo>
                    <a:pt x="540" y="480"/>
                  </a:lnTo>
                  <a:lnTo>
                    <a:pt x="541" y="480"/>
                  </a:lnTo>
                  <a:lnTo>
                    <a:pt x="542" y="475"/>
                  </a:lnTo>
                  <a:lnTo>
                    <a:pt x="543" y="474"/>
                  </a:lnTo>
                  <a:lnTo>
                    <a:pt x="544" y="474"/>
                  </a:lnTo>
                  <a:lnTo>
                    <a:pt x="547" y="475"/>
                  </a:lnTo>
                  <a:lnTo>
                    <a:pt x="549" y="476"/>
                  </a:lnTo>
                  <a:lnTo>
                    <a:pt x="550" y="477"/>
                  </a:lnTo>
                  <a:lnTo>
                    <a:pt x="551" y="478"/>
                  </a:lnTo>
                  <a:lnTo>
                    <a:pt x="552" y="480"/>
                  </a:lnTo>
                  <a:lnTo>
                    <a:pt x="553" y="480"/>
                  </a:lnTo>
                  <a:lnTo>
                    <a:pt x="557" y="480"/>
                  </a:lnTo>
                  <a:lnTo>
                    <a:pt x="559" y="480"/>
                  </a:lnTo>
                  <a:lnTo>
                    <a:pt x="567" y="483"/>
                  </a:lnTo>
                  <a:lnTo>
                    <a:pt x="570" y="483"/>
                  </a:lnTo>
                  <a:lnTo>
                    <a:pt x="572" y="483"/>
                  </a:lnTo>
                  <a:lnTo>
                    <a:pt x="573" y="482"/>
                  </a:lnTo>
                  <a:lnTo>
                    <a:pt x="574" y="481"/>
                  </a:lnTo>
                  <a:lnTo>
                    <a:pt x="573" y="480"/>
                  </a:lnTo>
                  <a:lnTo>
                    <a:pt x="572" y="480"/>
                  </a:lnTo>
                  <a:lnTo>
                    <a:pt x="567" y="480"/>
                  </a:lnTo>
                  <a:lnTo>
                    <a:pt x="566" y="480"/>
                  </a:lnTo>
                  <a:lnTo>
                    <a:pt x="565" y="478"/>
                  </a:lnTo>
                  <a:lnTo>
                    <a:pt x="564" y="477"/>
                  </a:lnTo>
                  <a:lnTo>
                    <a:pt x="566" y="476"/>
                  </a:lnTo>
                  <a:lnTo>
                    <a:pt x="569" y="475"/>
                  </a:lnTo>
                  <a:lnTo>
                    <a:pt x="570" y="474"/>
                  </a:lnTo>
                  <a:lnTo>
                    <a:pt x="573" y="474"/>
                  </a:lnTo>
                  <a:lnTo>
                    <a:pt x="575" y="475"/>
                  </a:lnTo>
                  <a:lnTo>
                    <a:pt x="579" y="477"/>
                  </a:lnTo>
                  <a:lnTo>
                    <a:pt x="583" y="478"/>
                  </a:lnTo>
                  <a:lnTo>
                    <a:pt x="584" y="480"/>
                  </a:lnTo>
                  <a:lnTo>
                    <a:pt x="585" y="481"/>
                  </a:lnTo>
                  <a:lnTo>
                    <a:pt x="585" y="484"/>
                  </a:lnTo>
                  <a:lnTo>
                    <a:pt x="585" y="485"/>
                  </a:lnTo>
                  <a:lnTo>
                    <a:pt x="587" y="488"/>
                  </a:lnTo>
                  <a:lnTo>
                    <a:pt x="591" y="492"/>
                  </a:lnTo>
                  <a:lnTo>
                    <a:pt x="593" y="493"/>
                  </a:lnTo>
                  <a:lnTo>
                    <a:pt x="595" y="493"/>
                  </a:lnTo>
                  <a:lnTo>
                    <a:pt x="601" y="491"/>
                  </a:lnTo>
                  <a:lnTo>
                    <a:pt x="603" y="490"/>
                  </a:lnTo>
                  <a:lnTo>
                    <a:pt x="606" y="490"/>
                  </a:lnTo>
                  <a:lnTo>
                    <a:pt x="608" y="490"/>
                  </a:lnTo>
                  <a:lnTo>
                    <a:pt x="610" y="488"/>
                  </a:lnTo>
                  <a:lnTo>
                    <a:pt x="612" y="485"/>
                  </a:lnTo>
                  <a:lnTo>
                    <a:pt x="613" y="484"/>
                  </a:lnTo>
                  <a:lnTo>
                    <a:pt x="615" y="483"/>
                  </a:lnTo>
                  <a:lnTo>
                    <a:pt x="616" y="482"/>
                  </a:lnTo>
                  <a:lnTo>
                    <a:pt x="624" y="469"/>
                  </a:lnTo>
                  <a:lnTo>
                    <a:pt x="626" y="467"/>
                  </a:lnTo>
                  <a:lnTo>
                    <a:pt x="629" y="464"/>
                  </a:lnTo>
                  <a:lnTo>
                    <a:pt x="630" y="464"/>
                  </a:lnTo>
                  <a:lnTo>
                    <a:pt x="630" y="463"/>
                  </a:lnTo>
                  <a:lnTo>
                    <a:pt x="627" y="456"/>
                  </a:lnTo>
                  <a:lnTo>
                    <a:pt x="626" y="448"/>
                  </a:lnTo>
                  <a:lnTo>
                    <a:pt x="626" y="446"/>
                  </a:lnTo>
                  <a:lnTo>
                    <a:pt x="627" y="442"/>
                  </a:lnTo>
                  <a:lnTo>
                    <a:pt x="627" y="438"/>
                  </a:lnTo>
                  <a:lnTo>
                    <a:pt x="627" y="434"/>
                  </a:lnTo>
                  <a:lnTo>
                    <a:pt x="627" y="432"/>
                  </a:lnTo>
                  <a:lnTo>
                    <a:pt x="627" y="431"/>
                  </a:lnTo>
                  <a:lnTo>
                    <a:pt x="625" y="425"/>
                  </a:lnTo>
                  <a:lnTo>
                    <a:pt x="625" y="422"/>
                  </a:lnTo>
                  <a:lnTo>
                    <a:pt x="625" y="418"/>
                  </a:lnTo>
                  <a:lnTo>
                    <a:pt x="626" y="415"/>
                  </a:lnTo>
                  <a:lnTo>
                    <a:pt x="628" y="411"/>
                  </a:lnTo>
                  <a:lnTo>
                    <a:pt x="630" y="410"/>
                  </a:lnTo>
                  <a:lnTo>
                    <a:pt x="633" y="409"/>
                  </a:lnTo>
                  <a:lnTo>
                    <a:pt x="634" y="408"/>
                  </a:lnTo>
                  <a:lnTo>
                    <a:pt x="638" y="402"/>
                  </a:lnTo>
                  <a:lnTo>
                    <a:pt x="639" y="401"/>
                  </a:lnTo>
                  <a:lnTo>
                    <a:pt x="639" y="400"/>
                  </a:lnTo>
                  <a:lnTo>
                    <a:pt x="638" y="397"/>
                  </a:lnTo>
                  <a:lnTo>
                    <a:pt x="638" y="396"/>
                  </a:lnTo>
                  <a:lnTo>
                    <a:pt x="638" y="394"/>
                  </a:lnTo>
                  <a:lnTo>
                    <a:pt x="637" y="394"/>
                  </a:lnTo>
                  <a:lnTo>
                    <a:pt x="636" y="393"/>
                  </a:lnTo>
                  <a:lnTo>
                    <a:pt x="636" y="392"/>
                  </a:lnTo>
                  <a:lnTo>
                    <a:pt x="635" y="391"/>
                  </a:lnTo>
                  <a:lnTo>
                    <a:pt x="636" y="389"/>
                  </a:lnTo>
                  <a:lnTo>
                    <a:pt x="638" y="388"/>
                  </a:lnTo>
                  <a:lnTo>
                    <a:pt x="641" y="385"/>
                  </a:lnTo>
                  <a:lnTo>
                    <a:pt x="643" y="383"/>
                  </a:lnTo>
                  <a:lnTo>
                    <a:pt x="644" y="381"/>
                  </a:lnTo>
                  <a:lnTo>
                    <a:pt x="642" y="371"/>
                  </a:lnTo>
                  <a:lnTo>
                    <a:pt x="643" y="369"/>
                  </a:lnTo>
                  <a:lnTo>
                    <a:pt x="644" y="367"/>
                  </a:lnTo>
                  <a:lnTo>
                    <a:pt x="645" y="365"/>
                  </a:lnTo>
                  <a:lnTo>
                    <a:pt x="649" y="364"/>
                  </a:lnTo>
                  <a:lnTo>
                    <a:pt x="651" y="363"/>
                  </a:lnTo>
                  <a:lnTo>
                    <a:pt x="653" y="363"/>
                  </a:lnTo>
                  <a:lnTo>
                    <a:pt x="655" y="363"/>
                  </a:lnTo>
                  <a:lnTo>
                    <a:pt x="656" y="364"/>
                  </a:lnTo>
                  <a:lnTo>
                    <a:pt x="658" y="364"/>
                  </a:lnTo>
                  <a:lnTo>
                    <a:pt x="659" y="363"/>
                  </a:lnTo>
                  <a:lnTo>
                    <a:pt x="662" y="360"/>
                  </a:lnTo>
                  <a:lnTo>
                    <a:pt x="664" y="360"/>
                  </a:lnTo>
                  <a:lnTo>
                    <a:pt x="670" y="363"/>
                  </a:lnTo>
                  <a:lnTo>
                    <a:pt x="673" y="363"/>
                  </a:lnTo>
                  <a:lnTo>
                    <a:pt x="679" y="359"/>
                  </a:lnTo>
                  <a:lnTo>
                    <a:pt x="681" y="359"/>
                  </a:lnTo>
                  <a:lnTo>
                    <a:pt x="682" y="358"/>
                  </a:lnTo>
                  <a:lnTo>
                    <a:pt x="686" y="352"/>
                  </a:lnTo>
                  <a:lnTo>
                    <a:pt x="688" y="354"/>
                  </a:lnTo>
                  <a:lnTo>
                    <a:pt x="689" y="354"/>
                  </a:lnTo>
                  <a:lnTo>
                    <a:pt x="691" y="352"/>
                  </a:lnTo>
                  <a:lnTo>
                    <a:pt x="704" y="342"/>
                  </a:lnTo>
                  <a:lnTo>
                    <a:pt x="704" y="339"/>
                  </a:lnTo>
                  <a:lnTo>
                    <a:pt x="703" y="337"/>
                  </a:lnTo>
                  <a:lnTo>
                    <a:pt x="699" y="332"/>
                  </a:lnTo>
                  <a:lnTo>
                    <a:pt x="698" y="331"/>
                  </a:lnTo>
                  <a:lnTo>
                    <a:pt x="698" y="330"/>
                  </a:lnTo>
                  <a:lnTo>
                    <a:pt x="697" y="329"/>
                  </a:lnTo>
                  <a:lnTo>
                    <a:pt x="696" y="329"/>
                  </a:lnTo>
                  <a:lnTo>
                    <a:pt x="695" y="327"/>
                  </a:lnTo>
                  <a:lnTo>
                    <a:pt x="694" y="326"/>
                  </a:lnTo>
                  <a:lnTo>
                    <a:pt x="694" y="325"/>
                  </a:lnTo>
                  <a:lnTo>
                    <a:pt x="693" y="323"/>
                  </a:lnTo>
                  <a:lnTo>
                    <a:pt x="693" y="322"/>
                  </a:lnTo>
                  <a:lnTo>
                    <a:pt x="695" y="316"/>
                  </a:lnTo>
                  <a:lnTo>
                    <a:pt x="695" y="314"/>
                  </a:lnTo>
                  <a:lnTo>
                    <a:pt x="695" y="313"/>
                  </a:lnTo>
                  <a:lnTo>
                    <a:pt x="694" y="313"/>
                  </a:lnTo>
                  <a:lnTo>
                    <a:pt x="693" y="313"/>
                  </a:lnTo>
                  <a:lnTo>
                    <a:pt x="691" y="312"/>
                  </a:lnTo>
                  <a:lnTo>
                    <a:pt x="691" y="309"/>
                  </a:lnTo>
                  <a:lnTo>
                    <a:pt x="690" y="306"/>
                  </a:lnTo>
                  <a:lnTo>
                    <a:pt x="690" y="305"/>
                  </a:lnTo>
                  <a:lnTo>
                    <a:pt x="687" y="306"/>
                  </a:lnTo>
                  <a:lnTo>
                    <a:pt x="682" y="304"/>
                  </a:lnTo>
                  <a:lnTo>
                    <a:pt x="681" y="304"/>
                  </a:lnTo>
                  <a:lnTo>
                    <a:pt x="680" y="304"/>
                  </a:lnTo>
                  <a:lnTo>
                    <a:pt x="679" y="302"/>
                  </a:lnTo>
                  <a:lnTo>
                    <a:pt x="678" y="301"/>
                  </a:lnTo>
                  <a:lnTo>
                    <a:pt x="677" y="299"/>
                  </a:lnTo>
                  <a:lnTo>
                    <a:pt x="677" y="298"/>
                  </a:lnTo>
                  <a:lnTo>
                    <a:pt x="675" y="296"/>
                  </a:lnTo>
                  <a:lnTo>
                    <a:pt x="675" y="295"/>
                  </a:lnTo>
                  <a:lnTo>
                    <a:pt x="673" y="291"/>
                  </a:lnTo>
                  <a:lnTo>
                    <a:pt x="672" y="290"/>
                  </a:lnTo>
                  <a:lnTo>
                    <a:pt x="670" y="288"/>
                  </a:lnTo>
                  <a:lnTo>
                    <a:pt x="670" y="285"/>
                  </a:lnTo>
                  <a:lnTo>
                    <a:pt x="671" y="284"/>
                  </a:lnTo>
                  <a:lnTo>
                    <a:pt x="672" y="283"/>
                  </a:lnTo>
                  <a:lnTo>
                    <a:pt x="672" y="282"/>
                  </a:lnTo>
                  <a:lnTo>
                    <a:pt x="672" y="281"/>
                  </a:lnTo>
                  <a:lnTo>
                    <a:pt x="672" y="279"/>
                  </a:lnTo>
                  <a:lnTo>
                    <a:pt x="673" y="277"/>
                  </a:lnTo>
                  <a:lnTo>
                    <a:pt x="676" y="277"/>
                  </a:lnTo>
                  <a:lnTo>
                    <a:pt x="679" y="276"/>
                  </a:lnTo>
                  <a:lnTo>
                    <a:pt x="682" y="276"/>
                  </a:lnTo>
                  <a:lnTo>
                    <a:pt x="698" y="282"/>
                  </a:lnTo>
                  <a:lnTo>
                    <a:pt x="703" y="283"/>
                  </a:lnTo>
                  <a:lnTo>
                    <a:pt x="705" y="284"/>
                  </a:lnTo>
                  <a:lnTo>
                    <a:pt x="706" y="284"/>
                  </a:lnTo>
                  <a:lnTo>
                    <a:pt x="712" y="284"/>
                  </a:lnTo>
                  <a:lnTo>
                    <a:pt x="719" y="287"/>
                  </a:lnTo>
                  <a:lnTo>
                    <a:pt x="721" y="287"/>
                  </a:lnTo>
                  <a:lnTo>
                    <a:pt x="731" y="284"/>
                  </a:lnTo>
                  <a:lnTo>
                    <a:pt x="740" y="285"/>
                  </a:lnTo>
                  <a:lnTo>
                    <a:pt x="746" y="284"/>
                  </a:lnTo>
                  <a:lnTo>
                    <a:pt x="747" y="281"/>
                  </a:lnTo>
                  <a:lnTo>
                    <a:pt x="748" y="280"/>
                  </a:lnTo>
                  <a:lnTo>
                    <a:pt x="750" y="281"/>
                  </a:lnTo>
                  <a:lnTo>
                    <a:pt x="751" y="281"/>
                  </a:lnTo>
                  <a:lnTo>
                    <a:pt x="753" y="280"/>
                  </a:lnTo>
                  <a:lnTo>
                    <a:pt x="754" y="280"/>
                  </a:lnTo>
                  <a:lnTo>
                    <a:pt x="755" y="279"/>
                  </a:lnTo>
                  <a:lnTo>
                    <a:pt x="756" y="277"/>
                  </a:lnTo>
                  <a:lnTo>
                    <a:pt x="759" y="277"/>
                  </a:lnTo>
                  <a:lnTo>
                    <a:pt x="761" y="276"/>
                  </a:lnTo>
                  <a:lnTo>
                    <a:pt x="762" y="274"/>
                  </a:lnTo>
                  <a:lnTo>
                    <a:pt x="761" y="273"/>
                  </a:lnTo>
                  <a:lnTo>
                    <a:pt x="761" y="271"/>
                  </a:lnTo>
                  <a:lnTo>
                    <a:pt x="762" y="270"/>
                  </a:lnTo>
                  <a:lnTo>
                    <a:pt x="764" y="267"/>
                  </a:lnTo>
                  <a:lnTo>
                    <a:pt x="764" y="266"/>
                  </a:lnTo>
                  <a:lnTo>
                    <a:pt x="764" y="264"/>
                  </a:lnTo>
                  <a:lnTo>
                    <a:pt x="764" y="262"/>
                  </a:lnTo>
                  <a:lnTo>
                    <a:pt x="764" y="258"/>
                  </a:lnTo>
                  <a:lnTo>
                    <a:pt x="764" y="257"/>
                  </a:lnTo>
                  <a:lnTo>
                    <a:pt x="765" y="250"/>
                  </a:lnTo>
                  <a:lnTo>
                    <a:pt x="765" y="248"/>
                  </a:lnTo>
                  <a:lnTo>
                    <a:pt x="761" y="246"/>
                  </a:lnTo>
                  <a:lnTo>
                    <a:pt x="757" y="243"/>
                  </a:lnTo>
                  <a:lnTo>
                    <a:pt x="756" y="241"/>
                  </a:lnTo>
                  <a:lnTo>
                    <a:pt x="754" y="239"/>
                  </a:lnTo>
                  <a:lnTo>
                    <a:pt x="754" y="237"/>
                  </a:lnTo>
                  <a:lnTo>
                    <a:pt x="753" y="234"/>
                  </a:lnTo>
                  <a:lnTo>
                    <a:pt x="753" y="233"/>
                  </a:lnTo>
                  <a:lnTo>
                    <a:pt x="754" y="231"/>
                  </a:lnTo>
                  <a:lnTo>
                    <a:pt x="755" y="231"/>
                  </a:lnTo>
                  <a:lnTo>
                    <a:pt x="757" y="231"/>
                  </a:lnTo>
                  <a:lnTo>
                    <a:pt x="759" y="231"/>
                  </a:lnTo>
                  <a:lnTo>
                    <a:pt x="762" y="230"/>
                  </a:lnTo>
                  <a:lnTo>
                    <a:pt x="762" y="229"/>
                  </a:lnTo>
                  <a:lnTo>
                    <a:pt x="762" y="226"/>
                  </a:lnTo>
                  <a:lnTo>
                    <a:pt x="762" y="224"/>
                  </a:lnTo>
                  <a:lnTo>
                    <a:pt x="762" y="222"/>
                  </a:lnTo>
                  <a:lnTo>
                    <a:pt x="762" y="221"/>
                  </a:lnTo>
                  <a:lnTo>
                    <a:pt x="762" y="220"/>
                  </a:lnTo>
                  <a:lnTo>
                    <a:pt x="767" y="215"/>
                  </a:lnTo>
                  <a:lnTo>
                    <a:pt x="771" y="214"/>
                  </a:lnTo>
                  <a:lnTo>
                    <a:pt x="772" y="213"/>
                  </a:lnTo>
                  <a:lnTo>
                    <a:pt x="775" y="207"/>
                  </a:lnTo>
                  <a:lnTo>
                    <a:pt x="776" y="205"/>
                  </a:lnTo>
                  <a:lnTo>
                    <a:pt x="777" y="201"/>
                  </a:lnTo>
                  <a:lnTo>
                    <a:pt x="781" y="199"/>
                  </a:lnTo>
                  <a:lnTo>
                    <a:pt x="789" y="196"/>
                  </a:lnTo>
                  <a:lnTo>
                    <a:pt x="790" y="196"/>
                  </a:lnTo>
                  <a:lnTo>
                    <a:pt x="791" y="195"/>
                  </a:lnTo>
                  <a:lnTo>
                    <a:pt x="792" y="193"/>
                  </a:lnTo>
                  <a:lnTo>
                    <a:pt x="792" y="191"/>
                  </a:lnTo>
                  <a:lnTo>
                    <a:pt x="793" y="191"/>
                  </a:lnTo>
                  <a:lnTo>
                    <a:pt x="793" y="190"/>
                  </a:lnTo>
                  <a:lnTo>
                    <a:pt x="794" y="189"/>
                  </a:lnTo>
                  <a:lnTo>
                    <a:pt x="794" y="188"/>
                  </a:lnTo>
                  <a:lnTo>
                    <a:pt x="794" y="183"/>
                  </a:lnTo>
                  <a:lnTo>
                    <a:pt x="796" y="181"/>
                  </a:lnTo>
                  <a:lnTo>
                    <a:pt x="801" y="178"/>
                  </a:lnTo>
                  <a:lnTo>
                    <a:pt x="804" y="174"/>
                  </a:lnTo>
                  <a:lnTo>
                    <a:pt x="804" y="173"/>
                  </a:lnTo>
                  <a:lnTo>
                    <a:pt x="804" y="172"/>
                  </a:lnTo>
                  <a:lnTo>
                    <a:pt x="801" y="170"/>
                  </a:lnTo>
                  <a:lnTo>
                    <a:pt x="797" y="165"/>
                  </a:lnTo>
                  <a:lnTo>
                    <a:pt x="796" y="163"/>
                  </a:lnTo>
                  <a:lnTo>
                    <a:pt x="796" y="160"/>
                  </a:lnTo>
                  <a:lnTo>
                    <a:pt x="798" y="157"/>
                  </a:lnTo>
                  <a:lnTo>
                    <a:pt x="801" y="154"/>
                  </a:lnTo>
                  <a:lnTo>
                    <a:pt x="802" y="153"/>
                  </a:lnTo>
                  <a:lnTo>
                    <a:pt x="802" y="150"/>
                  </a:lnTo>
                  <a:lnTo>
                    <a:pt x="802" y="149"/>
                  </a:lnTo>
                  <a:lnTo>
                    <a:pt x="801" y="148"/>
                  </a:lnTo>
                  <a:lnTo>
                    <a:pt x="800" y="148"/>
                  </a:lnTo>
                  <a:lnTo>
                    <a:pt x="800" y="147"/>
                  </a:lnTo>
                  <a:lnTo>
                    <a:pt x="799" y="145"/>
                  </a:lnTo>
                  <a:lnTo>
                    <a:pt x="800" y="143"/>
                  </a:lnTo>
                  <a:lnTo>
                    <a:pt x="800" y="141"/>
                  </a:lnTo>
                  <a:lnTo>
                    <a:pt x="800" y="140"/>
                  </a:lnTo>
                  <a:lnTo>
                    <a:pt x="800" y="139"/>
                  </a:lnTo>
                  <a:lnTo>
                    <a:pt x="799" y="138"/>
                  </a:lnTo>
                  <a:lnTo>
                    <a:pt x="794" y="136"/>
                  </a:lnTo>
                  <a:lnTo>
                    <a:pt x="793" y="134"/>
                  </a:lnTo>
                  <a:lnTo>
                    <a:pt x="792" y="133"/>
                  </a:lnTo>
                  <a:lnTo>
                    <a:pt x="793" y="131"/>
                  </a:lnTo>
                  <a:lnTo>
                    <a:pt x="794" y="129"/>
                  </a:lnTo>
                  <a:lnTo>
                    <a:pt x="794" y="128"/>
                  </a:lnTo>
                  <a:lnTo>
                    <a:pt x="794" y="126"/>
                  </a:lnTo>
                  <a:lnTo>
                    <a:pt x="793" y="124"/>
                  </a:lnTo>
                  <a:lnTo>
                    <a:pt x="792" y="123"/>
                  </a:lnTo>
                  <a:lnTo>
                    <a:pt x="791" y="122"/>
                  </a:lnTo>
                  <a:lnTo>
                    <a:pt x="791" y="121"/>
                  </a:lnTo>
                  <a:lnTo>
                    <a:pt x="791" y="120"/>
                  </a:lnTo>
                  <a:lnTo>
                    <a:pt x="791" y="118"/>
                  </a:lnTo>
                  <a:lnTo>
                    <a:pt x="791" y="117"/>
                  </a:lnTo>
                  <a:lnTo>
                    <a:pt x="789" y="113"/>
                  </a:lnTo>
                  <a:lnTo>
                    <a:pt x="788" y="112"/>
                  </a:lnTo>
                  <a:lnTo>
                    <a:pt x="784" y="109"/>
                  </a:lnTo>
                  <a:lnTo>
                    <a:pt x="783" y="107"/>
                  </a:lnTo>
                  <a:lnTo>
                    <a:pt x="783" y="105"/>
                  </a:lnTo>
                  <a:lnTo>
                    <a:pt x="782" y="104"/>
                  </a:lnTo>
                  <a:lnTo>
                    <a:pt x="780" y="103"/>
                  </a:lnTo>
                  <a:lnTo>
                    <a:pt x="777" y="101"/>
                  </a:lnTo>
                  <a:lnTo>
                    <a:pt x="775" y="101"/>
                  </a:lnTo>
                  <a:lnTo>
                    <a:pt x="773" y="99"/>
                  </a:lnTo>
                  <a:lnTo>
                    <a:pt x="773" y="98"/>
                  </a:lnTo>
                  <a:lnTo>
                    <a:pt x="770" y="97"/>
                  </a:lnTo>
                  <a:lnTo>
                    <a:pt x="768" y="96"/>
                  </a:lnTo>
                  <a:lnTo>
                    <a:pt x="768" y="95"/>
                  </a:lnTo>
                  <a:lnTo>
                    <a:pt x="770" y="92"/>
                  </a:lnTo>
                  <a:lnTo>
                    <a:pt x="772" y="90"/>
                  </a:lnTo>
                  <a:lnTo>
                    <a:pt x="772" y="89"/>
                  </a:lnTo>
                  <a:lnTo>
                    <a:pt x="772" y="88"/>
                  </a:lnTo>
                  <a:lnTo>
                    <a:pt x="773" y="87"/>
                  </a:lnTo>
                  <a:lnTo>
                    <a:pt x="775" y="84"/>
                  </a:lnTo>
                  <a:lnTo>
                    <a:pt x="777" y="83"/>
                  </a:lnTo>
                  <a:lnTo>
                    <a:pt x="779" y="83"/>
                  </a:lnTo>
                  <a:lnTo>
                    <a:pt x="779" y="82"/>
                  </a:lnTo>
                  <a:lnTo>
                    <a:pt x="780" y="81"/>
                  </a:lnTo>
                  <a:lnTo>
                    <a:pt x="780" y="80"/>
                  </a:lnTo>
                  <a:lnTo>
                    <a:pt x="784" y="79"/>
                  </a:lnTo>
                  <a:lnTo>
                    <a:pt x="787" y="76"/>
                  </a:lnTo>
                  <a:lnTo>
                    <a:pt x="792" y="71"/>
                  </a:lnTo>
                  <a:lnTo>
                    <a:pt x="793" y="70"/>
                  </a:lnTo>
                  <a:lnTo>
                    <a:pt x="794" y="70"/>
                  </a:lnTo>
                  <a:lnTo>
                    <a:pt x="797" y="68"/>
                  </a:lnTo>
                  <a:lnTo>
                    <a:pt x="798" y="68"/>
                  </a:lnTo>
                  <a:lnTo>
                    <a:pt x="798" y="67"/>
                  </a:lnTo>
                  <a:lnTo>
                    <a:pt x="797" y="65"/>
                  </a:lnTo>
                  <a:lnTo>
                    <a:pt x="797" y="64"/>
                  </a:lnTo>
                  <a:lnTo>
                    <a:pt x="799" y="62"/>
                  </a:lnTo>
                  <a:lnTo>
                    <a:pt x="800" y="59"/>
                  </a:lnTo>
                  <a:lnTo>
                    <a:pt x="801" y="57"/>
                  </a:lnTo>
                  <a:lnTo>
                    <a:pt x="801" y="56"/>
                  </a:lnTo>
                  <a:lnTo>
                    <a:pt x="804" y="56"/>
                  </a:lnTo>
                  <a:lnTo>
                    <a:pt x="805" y="56"/>
                  </a:lnTo>
                  <a:lnTo>
                    <a:pt x="809" y="59"/>
                  </a:lnTo>
                  <a:lnTo>
                    <a:pt x="811" y="62"/>
                  </a:lnTo>
                  <a:lnTo>
                    <a:pt x="813" y="62"/>
                  </a:lnTo>
                  <a:lnTo>
                    <a:pt x="814" y="62"/>
                  </a:lnTo>
                  <a:lnTo>
                    <a:pt x="815" y="62"/>
                  </a:lnTo>
                  <a:lnTo>
                    <a:pt x="815" y="61"/>
                  </a:lnTo>
                  <a:lnTo>
                    <a:pt x="815" y="59"/>
                  </a:lnTo>
                  <a:lnTo>
                    <a:pt x="814" y="57"/>
                  </a:lnTo>
                  <a:lnTo>
                    <a:pt x="814" y="54"/>
                  </a:lnTo>
                  <a:lnTo>
                    <a:pt x="815" y="53"/>
                  </a:lnTo>
                  <a:lnTo>
                    <a:pt x="820" y="53"/>
                  </a:lnTo>
                  <a:lnTo>
                    <a:pt x="822" y="53"/>
                  </a:lnTo>
                  <a:lnTo>
                    <a:pt x="823" y="51"/>
                  </a:lnTo>
                  <a:lnTo>
                    <a:pt x="823" y="50"/>
                  </a:lnTo>
                  <a:lnTo>
                    <a:pt x="824" y="49"/>
                  </a:lnTo>
                  <a:lnTo>
                    <a:pt x="827" y="47"/>
                  </a:lnTo>
                  <a:lnTo>
                    <a:pt x="828" y="46"/>
                  </a:lnTo>
                  <a:lnTo>
                    <a:pt x="831" y="46"/>
                  </a:lnTo>
                  <a:lnTo>
                    <a:pt x="833" y="45"/>
                  </a:lnTo>
                  <a:lnTo>
                    <a:pt x="835" y="44"/>
                  </a:lnTo>
                  <a:lnTo>
                    <a:pt x="835" y="42"/>
                  </a:lnTo>
                  <a:lnTo>
                    <a:pt x="834" y="42"/>
                  </a:lnTo>
                  <a:lnTo>
                    <a:pt x="834" y="41"/>
                  </a:lnTo>
                  <a:lnTo>
                    <a:pt x="835" y="40"/>
                  </a:lnTo>
                  <a:lnTo>
                    <a:pt x="836" y="40"/>
                  </a:lnTo>
                  <a:lnTo>
                    <a:pt x="837" y="39"/>
                  </a:lnTo>
                  <a:lnTo>
                    <a:pt x="842" y="39"/>
                  </a:lnTo>
                  <a:lnTo>
                    <a:pt x="843" y="38"/>
                  </a:lnTo>
                  <a:lnTo>
                    <a:pt x="843" y="37"/>
                  </a:lnTo>
                  <a:lnTo>
                    <a:pt x="842" y="34"/>
                  </a:lnTo>
                  <a:lnTo>
                    <a:pt x="842" y="33"/>
                  </a:lnTo>
                  <a:lnTo>
                    <a:pt x="843" y="32"/>
                  </a:lnTo>
                  <a:lnTo>
                    <a:pt x="846" y="31"/>
                  </a:lnTo>
                  <a:lnTo>
                    <a:pt x="853" y="30"/>
                  </a:lnTo>
                  <a:lnTo>
                    <a:pt x="857" y="29"/>
                  </a:lnTo>
                  <a:lnTo>
                    <a:pt x="859" y="29"/>
                  </a:lnTo>
                  <a:lnTo>
                    <a:pt x="862" y="29"/>
                  </a:lnTo>
                  <a:lnTo>
                    <a:pt x="865" y="28"/>
                  </a:lnTo>
                  <a:lnTo>
                    <a:pt x="869" y="24"/>
                  </a:lnTo>
                  <a:lnTo>
                    <a:pt x="873" y="22"/>
                  </a:lnTo>
                  <a:lnTo>
                    <a:pt x="877" y="21"/>
                  </a:lnTo>
                  <a:lnTo>
                    <a:pt x="883" y="21"/>
                  </a:lnTo>
                  <a:lnTo>
                    <a:pt x="888" y="22"/>
                  </a:lnTo>
                  <a:lnTo>
                    <a:pt x="895" y="21"/>
                  </a:lnTo>
                  <a:lnTo>
                    <a:pt x="897" y="21"/>
                  </a:lnTo>
                  <a:lnTo>
                    <a:pt x="899" y="20"/>
                  </a:lnTo>
                  <a:lnTo>
                    <a:pt x="901" y="20"/>
                  </a:lnTo>
                  <a:lnTo>
                    <a:pt x="903" y="20"/>
                  </a:lnTo>
                  <a:lnTo>
                    <a:pt x="904" y="21"/>
                  </a:lnTo>
                  <a:lnTo>
                    <a:pt x="905" y="20"/>
                  </a:lnTo>
                  <a:lnTo>
                    <a:pt x="906" y="19"/>
                  </a:lnTo>
                  <a:lnTo>
                    <a:pt x="908" y="19"/>
                  </a:lnTo>
                  <a:lnTo>
                    <a:pt x="919" y="17"/>
                  </a:lnTo>
                  <a:lnTo>
                    <a:pt x="921" y="17"/>
                  </a:lnTo>
                  <a:lnTo>
                    <a:pt x="923" y="17"/>
                  </a:lnTo>
                  <a:lnTo>
                    <a:pt x="925" y="17"/>
                  </a:lnTo>
                  <a:lnTo>
                    <a:pt x="926" y="17"/>
                  </a:lnTo>
                  <a:lnTo>
                    <a:pt x="929" y="16"/>
                  </a:lnTo>
                  <a:lnTo>
                    <a:pt x="934" y="16"/>
                  </a:lnTo>
                  <a:lnTo>
                    <a:pt x="938" y="16"/>
                  </a:lnTo>
                  <a:lnTo>
                    <a:pt x="940" y="16"/>
                  </a:lnTo>
                  <a:lnTo>
                    <a:pt x="943" y="16"/>
                  </a:lnTo>
                  <a:lnTo>
                    <a:pt x="953" y="15"/>
                  </a:lnTo>
                  <a:lnTo>
                    <a:pt x="957" y="15"/>
                  </a:lnTo>
                  <a:lnTo>
                    <a:pt x="962" y="15"/>
                  </a:lnTo>
                  <a:lnTo>
                    <a:pt x="968" y="16"/>
                  </a:lnTo>
                  <a:lnTo>
                    <a:pt x="970" y="17"/>
                  </a:lnTo>
                  <a:lnTo>
                    <a:pt x="975" y="21"/>
                  </a:lnTo>
                  <a:lnTo>
                    <a:pt x="978" y="22"/>
                  </a:lnTo>
                  <a:lnTo>
                    <a:pt x="980" y="23"/>
                  </a:lnTo>
                  <a:lnTo>
                    <a:pt x="982" y="23"/>
                  </a:lnTo>
                  <a:lnTo>
                    <a:pt x="987" y="21"/>
                  </a:lnTo>
                  <a:lnTo>
                    <a:pt x="988" y="17"/>
                  </a:lnTo>
                  <a:lnTo>
                    <a:pt x="988" y="16"/>
                  </a:lnTo>
                  <a:lnTo>
                    <a:pt x="989" y="15"/>
                  </a:lnTo>
                  <a:lnTo>
                    <a:pt x="990" y="15"/>
                  </a:lnTo>
                  <a:lnTo>
                    <a:pt x="995" y="15"/>
                  </a:lnTo>
                  <a:lnTo>
                    <a:pt x="997" y="15"/>
                  </a:lnTo>
                  <a:lnTo>
                    <a:pt x="1000" y="12"/>
                  </a:lnTo>
                  <a:lnTo>
                    <a:pt x="1007" y="7"/>
                  </a:lnTo>
                  <a:lnTo>
                    <a:pt x="1008" y="6"/>
                  </a:lnTo>
                  <a:lnTo>
                    <a:pt x="1012" y="5"/>
                  </a:lnTo>
                  <a:lnTo>
                    <a:pt x="1013" y="5"/>
                  </a:lnTo>
                  <a:lnTo>
                    <a:pt x="1015" y="6"/>
                  </a:lnTo>
                  <a:lnTo>
                    <a:pt x="1016" y="8"/>
                  </a:lnTo>
                  <a:lnTo>
                    <a:pt x="1018" y="9"/>
                  </a:lnTo>
                  <a:lnTo>
                    <a:pt x="1020" y="9"/>
                  </a:lnTo>
                  <a:lnTo>
                    <a:pt x="1020" y="6"/>
                  </a:lnTo>
                  <a:lnTo>
                    <a:pt x="1020" y="5"/>
                  </a:lnTo>
                  <a:lnTo>
                    <a:pt x="1021" y="5"/>
                  </a:lnTo>
                  <a:lnTo>
                    <a:pt x="1020" y="4"/>
                  </a:lnTo>
                  <a:lnTo>
                    <a:pt x="1021" y="3"/>
                  </a:lnTo>
                  <a:lnTo>
                    <a:pt x="1026" y="1"/>
                  </a:lnTo>
                  <a:lnTo>
                    <a:pt x="1029" y="0"/>
                  </a:lnTo>
                  <a:lnTo>
                    <a:pt x="1030" y="0"/>
                  </a:lnTo>
                  <a:lnTo>
                    <a:pt x="1031" y="3"/>
                  </a:lnTo>
                  <a:lnTo>
                    <a:pt x="1033" y="4"/>
                  </a:lnTo>
                  <a:lnTo>
                    <a:pt x="1039" y="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26" name="Freeform 312">
              <a:extLst>
                <a:ext uri="{FF2B5EF4-FFF2-40B4-BE49-F238E27FC236}">
                  <a16:creationId xmlns:a16="http://schemas.microsoft.com/office/drawing/2014/main" id="{D9164898-AA97-74C5-956F-D2347AC58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0443" y="3310657"/>
              <a:ext cx="12700" cy="6350"/>
            </a:xfrm>
            <a:custGeom>
              <a:avLst/>
              <a:gdLst>
                <a:gd name="T0" fmla="*/ 8 w 8"/>
                <a:gd name="T1" fmla="*/ 0 h 4"/>
                <a:gd name="T2" fmla="*/ 8 w 8"/>
                <a:gd name="T3" fmla="*/ 1 h 4"/>
                <a:gd name="T4" fmla="*/ 7 w 8"/>
                <a:gd name="T5" fmla="*/ 1 h 4"/>
                <a:gd name="T6" fmla="*/ 5 w 8"/>
                <a:gd name="T7" fmla="*/ 2 h 4"/>
                <a:gd name="T8" fmla="*/ 5 w 8"/>
                <a:gd name="T9" fmla="*/ 3 h 4"/>
                <a:gd name="T10" fmla="*/ 3 w 8"/>
                <a:gd name="T11" fmla="*/ 4 h 4"/>
                <a:gd name="T12" fmla="*/ 2 w 8"/>
                <a:gd name="T13" fmla="*/ 3 h 4"/>
                <a:gd name="T14" fmla="*/ 1 w 8"/>
                <a:gd name="T15" fmla="*/ 2 h 4"/>
                <a:gd name="T16" fmla="*/ 1 w 8"/>
                <a:gd name="T17" fmla="*/ 1 h 4"/>
                <a:gd name="T18" fmla="*/ 0 w 8"/>
                <a:gd name="T19" fmla="*/ 1 h 4"/>
                <a:gd name="T20" fmla="*/ 0 w 8"/>
                <a:gd name="T21" fmla="*/ 0 h 4"/>
                <a:gd name="T22" fmla="*/ 1 w 8"/>
                <a:gd name="T23" fmla="*/ 1 h 4"/>
                <a:gd name="T24" fmla="*/ 2 w 8"/>
                <a:gd name="T25" fmla="*/ 1 h 4"/>
                <a:gd name="T26" fmla="*/ 5 w 8"/>
                <a:gd name="T27" fmla="*/ 0 h 4"/>
                <a:gd name="T28" fmla="*/ 8 w 8"/>
                <a:gd name="T2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" h="4">
                  <a:moveTo>
                    <a:pt x="8" y="0"/>
                  </a:moveTo>
                  <a:lnTo>
                    <a:pt x="8" y="1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3" y="4"/>
                  </a:lnTo>
                  <a:lnTo>
                    <a:pt x="2" y="3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1"/>
                  </a:lnTo>
                  <a:lnTo>
                    <a:pt x="2" y="1"/>
                  </a:lnTo>
                  <a:lnTo>
                    <a:pt x="5" y="0"/>
                  </a:lnTo>
                  <a:lnTo>
                    <a:pt x="8" y="0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28" name="Freeform 314">
              <a:extLst>
                <a:ext uri="{FF2B5EF4-FFF2-40B4-BE49-F238E27FC236}">
                  <a16:creationId xmlns:a16="http://schemas.microsoft.com/office/drawing/2014/main" id="{C761F444-3B3E-7EEC-CDBB-67C0586B1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7330" y="1513607"/>
              <a:ext cx="1649413" cy="1671638"/>
            </a:xfrm>
            <a:custGeom>
              <a:avLst/>
              <a:gdLst>
                <a:gd name="T0" fmla="*/ 289 w 1039"/>
                <a:gd name="T1" fmla="*/ 1038 h 1053"/>
                <a:gd name="T2" fmla="*/ 272 w 1039"/>
                <a:gd name="T3" fmla="*/ 1034 h 1053"/>
                <a:gd name="T4" fmla="*/ 243 w 1039"/>
                <a:gd name="T5" fmla="*/ 1023 h 1053"/>
                <a:gd name="T6" fmla="*/ 240 w 1039"/>
                <a:gd name="T7" fmla="*/ 1018 h 1053"/>
                <a:gd name="T8" fmla="*/ 234 w 1039"/>
                <a:gd name="T9" fmla="*/ 1026 h 1053"/>
                <a:gd name="T10" fmla="*/ 196 w 1039"/>
                <a:gd name="T11" fmla="*/ 1032 h 1053"/>
                <a:gd name="T12" fmla="*/ 170 w 1039"/>
                <a:gd name="T13" fmla="*/ 1033 h 1053"/>
                <a:gd name="T14" fmla="*/ 114 w 1039"/>
                <a:gd name="T15" fmla="*/ 1040 h 1053"/>
                <a:gd name="T16" fmla="*/ 110 w 1039"/>
                <a:gd name="T17" fmla="*/ 1043 h 1053"/>
                <a:gd name="T18" fmla="*/ 92 w 1039"/>
                <a:gd name="T19" fmla="*/ 1046 h 1053"/>
                <a:gd name="T20" fmla="*/ 67 w 1039"/>
                <a:gd name="T21" fmla="*/ 1047 h 1053"/>
                <a:gd name="T22" fmla="*/ 60 w 1039"/>
                <a:gd name="T23" fmla="*/ 1037 h 1053"/>
                <a:gd name="T24" fmla="*/ 61 w 1039"/>
                <a:gd name="T25" fmla="*/ 991 h 1053"/>
                <a:gd name="T26" fmla="*/ 85 w 1039"/>
                <a:gd name="T27" fmla="*/ 949 h 1053"/>
                <a:gd name="T28" fmla="*/ 108 w 1039"/>
                <a:gd name="T29" fmla="*/ 934 h 1053"/>
                <a:gd name="T30" fmla="*/ 134 w 1039"/>
                <a:gd name="T31" fmla="*/ 921 h 1053"/>
                <a:gd name="T32" fmla="*/ 170 w 1039"/>
                <a:gd name="T33" fmla="*/ 919 h 1053"/>
                <a:gd name="T34" fmla="*/ 179 w 1039"/>
                <a:gd name="T35" fmla="*/ 882 h 1053"/>
                <a:gd name="T36" fmla="*/ 173 w 1039"/>
                <a:gd name="T37" fmla="*/ 866 h 1053"/>
                <a:gd name="T38" fmla="*/ 142 w 1039"/>
                <a:gd name="T39" fmla="*/ 866 h 1053"/>
                <a:gd name="T40" fmla="*/ 143 w 1039"/>
                <a:gd name="T41" fmla="*/ 810 h 1053"/>
                <a:gd name="T42" fmla="*/ 117 w 1039"/>
                <a:gd name="T43" fmla="*/ 772 h 1053"/>
                <a:gd name="T44" fmla="*/ 61 w 1039"/>
                <a:gd name="T45" fmla="*/ 740 h 1053"/>
                <a:gd name="T46" fmla="*/ 48 w 1039"/>
                <a:gd name="T47" fmla="*/ 711 h 1053"/>
                <a:gd name="T48" fmla="*/ 38 w 1039"/>
                <a:gd name="T49" fmla="*/ 691 h 1053"/>
                <a:gd name="T50" fmla="*/ 21 w 1039"/>
                <a:gd name="T51" fmla="*/ 652 h 1053"/>
                <a:gd name="T52" fmla="*/ 114 w 1039"/>
                <a:gd name="T53" fmla="*/ 683 h 1053"/>
                <a:gd name="T54" fmla="*/ 178 w 1039"/>
                <a:gd name="T55" fmla="*/ 678 h 1053"/>
                <a:gd name="T56" fmla="*/ 286 w 1039"/>
                <a:gd name="T57" fmla="*/ 670 h 1053"/>
                <a:gd name="T58" fmla="*/ 371 w 1039"/>
                <a:gd name="T59" fmla="*/ 656 h 1053"/>
                <a:gd name="T60" fmla="*/ 401 w 1039"/>
                <a:gd name="T61" fmla="*/ 630 h 1053"/>
                <a:gd name="T62" fmla="*/ 412 w 1039"/>
                <a:gd name="T63" fmla="*/ 552 h 1053"/>
                <a:gd name="T64" fmla="*/ 460 w 1039"/>
                <a:gd name="T65" fmla="*/ 519 h 1053"/>
                <a:gd name="T66" fmla="*/ 480 w 1039"/>
                <a:gd name="T67" fmla="*/ 527 h 1053"/>
                <a:gd name="T68" fmla="*/ 516 w 1039"/>
                <a:gd name="T69" fmla="*/ 511 h 1053"/>
                <a:gd name="T70" fmla="*/ 514 w 1039"/>
                <a:gd name="T71" fmla="*/ 499 h 1053"/>
                <a:gd name="T72" fmla="*/ 540 w 1039"/>
                <a:gd name="T73" fmla="*/ 480 h 1053"/>
                <a:gd name="T74" fmla="*/ 572 w 1039"/>
                <a:gd name="T75" fmla="*/ 483 h 1053"/>
                <a:gd name="T76" fmla="*/ 583 w 1039"/>
                <a:gd name="T77" fmla="*/ 478 h 1053"/>
                <a:gd name="T78" fmla="*/ 613 w 1039"/>
                <a:gd name="T79" fmla="*/ 484 h 1053"/>
                <a:gd name="T80" fmla="*/ 627 w 1039"/>
                <a:gd name="T81" fmla="*/ 431 h 1053"/>
                <a:gd name="T82" fmla="*/ 637 w 1039"/>
                <a:gd name="T83" fmla="*/ 394 h 1053"/>
                <a:gd name="T84" fmla="*/ 653 w 1039"/>
                <a:gd name="T85" fmla="*/ 363 h 1053"/>
                <a:gd name="T86" fmla="*/ 691 w 1039"/>
                <a:gd name="T87" fmla="*/ 352 h 1053"/>
                <a:gd name="T88" fmla="*/ 695 w 1039"/>
                <a:gd name="T89" fmla="*/ 314 h 1053"/>
                <a:gd name="T90" fmla="*/ 677 w 1039"/>
                <a:gd name="T91" fmla="*/ 298 h 1053"/>
                <a:gd name="T92" fmla="*/ 682 w 1039"/>
                <a:gd name="T93" fmla="*/ 276 h 1053"/>
                <a:gd name="T94" fmla="*/ 753 w 1039"/>
                <a:gd name="T95" fmla="*/ 280 h 1053"/>
                <a:gd name="T96" fmla="*/ 764 w 1039"/>
                <a:gd name="T97" fmla="*/ 257 h 1053"/>
                <a:gd name="T98" fmla="*/ 762 w 1039"/>
                <a:gd name="T99" fmla="*/ 229 h 1053"/>
                <a:gd name="T100" fmla="*/ 791 w 1039"/>
                <a:gd name="T101" fmla="*/ 195 h 1053"/>
                <a:gd name="T102" fmla="*/ 796 w 1039"/>
                <a:gd name="T103" fmla="*/ 163 h 1053"/>
                <a:gd name="T104" fmla="*/ 799 w 1039"/>
                <a:gd name="T105" fmla="*/ 138 h 1053"/>
                <a:gd name="T106" fmla="*/ 789 w 1039"/>
                <a:gd name="T107" fmla="*/ 113 h 1053"/>
                <a:gd name="T108" fmla="*/ 772 w 1039"/>
                <a:gd name="T109" fmla="*/ 90 h 1053"/>
                <a:gd name="T110" fmla="*/ 797 w 1039"/>
                <a:gd name="T111" fmla="*/ 68 h 1053"/>
                <a:gd name="T112" fmla="*/ 815 w 1039"/>
                <a:gd name="T113" fmla="*/ 62 h 1053"/>
                <a:gd name="T114" fmla="*/ 835 w 1039"/>
                <a:gd name="T115" fmla="*/ 44 h 1053"/>
                <a:gd name="T116" fmla="*/ 857 w 1039"/>
                <a:gd name="T117" fmla="*/ 29 h 1053"/>
                <a:gd name="T118" fmla="*/ 905 w 1039"/>
                <a:gd name="T119" fmla="*/ 20 h 1053"/>
                <a:gd name="T120" fmla="*/ 962 w 1039"/>
                <a:gd name="T121" fmla="*/ 15 h 1053"/>
                <a:gd name="T122" fmla="*/ 1007 w 1039"/>
                <a:gd name="T123" fmla="*/ 7 h 1053"/>
                <a:gd name="T124" fmla="*/ 1030 w 1039"/>
                <a:gd name="T125" fmla="*/ 0 h 10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39" h="1053">
                  <a:moveTo>
                    <a:pt x="301" y="1027"/>
                  </a:moveTo>
                  <a:lnTo>
                    <a:pt x="300" y="1028"/>
                  </a:lnTo>
                  <a:lnTo>
                    <a:pt x="298" y="1027"/>
                  </a:lnTo>
                  <a:lnTo>
                    <a:pt x="296" y="1027"/>
                  </a:lnTo>
                  <a:lnTo>
                    <a:pt x="291" y="1027"/>
                  </a:lnTo>
                  <a:lnTo>
                    <a:pt x="289" y="1028"/>
                  </a:lnTo>
                  <a:lnTo>
                    <a:pt x="288" y="1029"/>
                  </a:lnTo>
                  <a:lnTo>
                    <a:pt x="286" y="1032"/>
                  </a:lnTo>
                  <a:lnTo>
                    <a:pt x="285" y="1033"/>
                  </a:lnTo>
                  <a:lnTo>
                    <a:pt x="285" y="1035"/>
                  </a:lnTo>
                  <a:lnTo>
                    <a:pt x="285" y="1036"/>
                  </a:lnTo>
                  <a:lnTo>
                    <a:pt x="285" y="1037"/>
                  </a:lnTo>
                  <a:lnTo>
                    <a:pt x="286" y="1037"/>
                  </a:lnTo>
                  <a:lnTo>
                    <a:pt x="288" y="1038"/>
                  </a:lnTo>
                  <a:lnTo>
                    <a:pt x="289" y="1038"/>
                  </a:lnTo>
                  <a:lnTo>
                    <a:pt x="289" y="1040"/>
                  </a:lnTo>
                  <a:lnTo>
                    <a:pt x="288" y="1040"/>
                  </a:lnTo>
                  <a:lnTo>
                    <a:pt x="284" y="1041"/>
                  </a:lnTo>
                  <a:lnTo>
                    <a:pt x="283" y="1041"/>
                  </a:lnTo>
                  <a:lnTo>
                    <a:pt x="281" y="1040"/>
                  </a:lnTo>
                  <a:lnTo>
                    <a:pt x="280" y="1040"/>
                  </a:lnTo>
                  <a:lnTo>
                    <a:pt x="282" y="1036"/>
                  </a:lnTo>
                  <a:lnTo>
                    <a:pt x="282" y="1035"/>
                  </a:lnTo>
                  <a:lnTo>
                    <a:pt x="281" y="1034"/>
                  </a:lnTo>
                  <a:lnTo>
                    <a:pt x="280" y="1033"/>
                  </a:lnTo>
                  <a:lnTo>
                    <a:pt x="277" y="1032"/>
                  </a:lnTo>
                  <a:lnTo>
                    <a:pt x="275" y="1032"/>
                  </a:lnTo>
                  <a:lnTo>
                    <a:pt x="274" y="1032"/>
                  </a:lnTo>
                  <a:lnTo>
                    <a:pt x="273" y="1032"/>
                  </a:lnTo>
                  <a:lnTo>
                    <a:pt x="272" y="1034"/>
                  </a:lnTo>
                  <a:lnTo>
                    <a:pt x="271" y="1034"/>
                  </a:lnTo>
                  <a:lnTo>
                    <a:pt x="268" y="1035"/>
                  </a:lnTo>
                  <a:lnTo>
                    <a:pt x="266" y="1034"/>
                  </a:lnTo>
                  <a:lnTo>
                    <a:pt x="264" y="1032"/>
                  </a:lnTo>
                  <a:lnTo>
                    <a:pt x="263" y="1030"/>
                  </a:lnTo>
                  <a:lnTo>
                    <a:pt x="259" y="1030"/>
                  </a:lnTo>
                  <a:lnTo>
                    <a:pt x="256" y="1029"/>
                  </a:lnTo>
                  <a:lnTo>
                    <a:pt x="255" y="1029"/>
                  </a:lnTo>
                  <a:lnTo>
                    <a:pt x="255" y="1028"/>
                  </a:lnTo>
                  <a:lnTo>
                    <a:pt x="254" y="1028"/>
                  </a:lnTo>
                  <a:lnTo>
                    <a:pt x="249" y="1028"/>
                  </a:lnTo>
                  <a:lnTo>
                    <a:pt x="242" y="1026"/>
                  </a:lnTo>
                  <a:lnTo>
                    <a:pt x="242" y="1025"/>
                  </a:lnTo>
                  <a:lnTo>
                    <a:pt x="243" y="1024"/>
                  </a:lnTo>
                  <a:lnTo>
                    <a:pt x="243" y="1023"/>
                  </a:lnTo>
                  <a:lnTo>
                    <a:pt x="243" y="1021"/>
                  </a:lnTo>
                  <a:lnTo>
                    <a:pt x="242" y="1021"/>
                  </a:lnTo>
                  <a:lnTo>
                    <a:pt x="241" y="1021"/>
                  </a:lnTo>
                  <a:lnTo>
                    <a:pt x="241" y="1020"/>
                  </a:lnTo>
                  <a:lnTo>
                    <a:pt x="241" y="1019"/>
                  </a:lnTo>
                  <a:lnTo>
                    <a:pt x="242" y="1018"/>
                  </a:lnTo>
                  <a:lnTo>
                    <a:pt x="243" y="1018"/>
                  </a:lnTo>
                  <a:lnTo>
                    <a:pt x="245" y="1018"/>
                  </a:lnTo>
                  <a:lnTo>
                    <a:pt x="246" y="1019"/>
                  </a:lnTo>
                  <a:lnTo>
                    <a:pt x="247" y="1018"/>
                  </a:lnTo>
                  <a:lnTo>
                    <a:pt x="247" y="1017"/>
                  </a:lnTo>
                  <a:lnTo>
                    <a:pt x="246" y="1017"/>
                  </a:lnTo>
                  <a:lnTo>
                    <a:pt x="245" y="1017"/>
                  </a:lnTo>
                  <a:lnTo>
                    <a:pt x="241" y="1018"/>
                  </a:lnTo>
                  <a:lnTo>
                    <a:pt x="240" y="1018"/>
                  </a:lnTo>
                  <a:lnTo>
                    <a:pt x="239" y="1017"/>
                  </a:lnTo>
                  <a:lnTo>
                    <a:pt x="234" y="1019"/>
                  </a:lnTo>
                  <a:lnTo>
                    <a:pt x="233" y="1020"/>
                  </a:lnTo>
                  <a:lnTo>
                    <a:pt x="234" y="1020"/>
                  </a:lnTo>
                  <a:lnTo>
                    <a:pt x="236" y="1019"/>
                  </a:lnTo>
                  <a:lnTo>
                    <a:pt x="236" y="1021"/>
                  </a:lnTo>
                  <a:lnTo>
                    <a:pt x="237" y="1021"/>
                  </a:lnTo>
                  <a:lnTo>
                    <a:pt x="238" y="1020"/>
                  </a:lnTo>
                  <a:lnTo>
                    <a:pt x="239" y="1020"/>
                  </a:lnTo>
                  <a:lnTo>
                    <a:pt x="240" y="1021"/>
                  </a:lnTo>
                  <a:lnTo>
                    <a:pt x="241" y="1024"/>
                  </a:lnTo>
                  <a:lnTo>
                    <a:pt x="240" y="1026"/>
                  </a:lnTo>
                  <a:lnTo>
                    <a:pt x="239" y="1026"/>
                  </a:lnTo>
                  <a:lnTo>
                    <a:pt x="236" y="1026"/>
                  </a:lnTo>
                  <a:lnTo>
                    <a:pt x="234" y="1026"/>
                  </a:lnTo>
                  <a:lnTo>
                    <a:pt x="233" y="1026"/>
                  </a:lnTo>
                  <a:lnTo>
                    <a:pt x="231" y="1027"/>
                  </a:lnTo>
                  <a:lnTo>
                    <a:pt x="229" y="1026"/>
                  </a:lnTo>
                  <a:lnTo>
                    <a:pt x="221" y="1024"/>
                  </a:lnTo>
                  <a:lnTo>
                    <a:pt x="216" y="1023"/>
                  </a:lnTo>
                  <a:lnTo>
                    <a:pt x="211" y="1023"/>
                  </a:lnTo>
                  <a:lnTo>
                    <a:pt x="206" y="1024"/>
                  </a:lnTo>
                  <a:lnTo>
                    <a:pt x="204" y="1024"/>
                  </a:lnTo>
                  <a:lnTo>
                    <a:pt x="203" y="1025"/>
                  </a:lnTo>
                  <a:lnTo>
                    <a:pt x="202" y="1026"/>
                  </a:lnTo>
                  <a:lnTo>
                    <a:pt x="199" y="1028"/>
                  </a:lnTo>
                  <a:lnTo>
                    <a:pt x="198" y="1030"/>
                  </a:lnTo>
                  <a:lnTo>
                    <a:pt x="197" y="1030"/>
                  </a:lnTo>
                  <a:lnTo>
                    <a:pt x="196" y="1030"/>
                  </a:lnTo>
                  <a:lnTo>
                    <a:pt x="196" y="1032"/>
                  </a:lnTo>
                  <a:lnTo>
                    <a:pt x="197" y="1033"/>
                  </a:lnTo>
                  <a:lnTo>
                    <a:pt x="199" y="1035"/>
                  </a:lnTo>
                  <a:lnTo>
                    <a:pt x="199" y="1036"/>
                  </a:lnTo>
                  <a:lnTo>
                    <a:pt x="199" y="1037"/>
                  </a:lnTo>
                  <a:lnTo>
                    <a:pt x="199" y="1038"/>
                  </a:lnTo>
                  <a:lnTo>
                    <a:pt x="198" y="1038"/>
                  </a:lnTo>
                  <a:lnTo>
                    <a:pt x="196" y="1037"/>
                  </a:lnTo>
                  <a:lnTo>
                    <a:pt x="191" y="1036"/>
                  </a:lnTo>
                  <a:lnTo>
                    <a:pt x="189" y="1035"/>
                  </a:lnTo>
                  <a:lnTo>
                    <a:pt x="183" y="1036"/>
                  </a:lnTo>
                  <a:lnTo>
                    <a:pt x="182" y="1036"/>
                  </a:lnTo>
                  <a:lnTo>
                    <a:pt x="179" y="1034"/>
                  </a:lnTo>
                  <a:lnTo>
                    <a:pt x="174" y="1033"/>
                  </a:lnTo>
                  <a:lnTo>
                    <a:pt x="172" y="1033"/>
                  </a:lnTo>
                  <a:lnTo>
                    <a:pt x="170" y="1033"/>
                  </a:lnTo>
                  <a:lnTo>
                    <a:pt x="165" y="1036"/>
                  </a:lnTo>
                  <a:lnTo>
                    <a:pt x="163" y="1036"/>
                  </a:lnTo>
                  <a:lnTo>
                    <a:pt x="156" y="1035"/>
                  </a:lnTo>
                  <a:lnTo>
                    <a:pt x="144" y="1033"/>
                  </a:lnTo>
                  <a:lnTo>
                    <a:pt x="131" y="1033"/>
                  </a:lnTo>
                  <a:lnTo>
                    <a:pt x="126" y="1033"/>
                  </a:lnTo>
                  <a:lnTo>
                    <a:pt x="122" y="1033"/>
                  </a:lnTo>
                  <a:lnTo>
                    <a:pt x="121" y="1035"/>
                  </a:lnTo>
                  <a:lnTo>
                    <a:pt x="121" y="1036"/>
                  </a:lnTo>
                  <a:lnTo>
                    <a:pt x="124" y="1036"/>
                  </a:lnTo>
                  <a:lnTo>
                    <a:pt x="121" y="1037"/>
                  </a:lnTo>
                  <a:lnTo>
                    <a:pt x="120" y="1036"/>
                  </a:lnTo>
                  <a:lnTo>
                    <a:pt x="118" y="1037"/>
                  </a:lnTo>
                  <a:lnTo>
                    <a:pt x="116" y="1038"/>
                  </a:lnTo>
                  <a:lnTo>
                    <a:pt x="114" y="1040"/>
                  </a:lnTo>
                  <a:lnTo>
                    <a:pt x="113" y="1041"/>
                  </a:lnTo>
                  <a:lnTo>
                    <a:pt x="112" y="1042"/>
                  </a:lnTo>
                  <a:lnTo>
                    <a:pt x="112" y="1043"/>
                  </a:lnTo>
                  <a:lnTo>
                    <a:pt x="112" y="1044"/>
                  </a:lnTo>
                  <a:lnTo>
                    <a:pt x="113" y="1045"/>
                  </a:lnTo>
                  <a:lnTo>
                    <a:pt x="114" y="1045"/>
                  </a:lnTo>
                  <a:lnTo>
                    <a:pt x="116" y="1045"/>
                  </a:lnTo>
                  <a:lnTo>
                    <a:pt x="116" y="1047"/>
                  </a:lnTo>
                  <a:lnTo>
                    <a:pt x="112" y="1047"/>
                  </a:lnTo>
                  <a:lnTo>
                    <a:pt x="109" y="1046"/>
                  </a:lnTo>
                  <a:lnTo>
                    <a:pt x="105" y="1046"/>
                  </a:lnTo>
                  <a:lnTo>
                    <a:pt x="108" y="1044"/>
                  </a:lnTo>
                  <a:lnTo>
                    <a:pt x="109" y="1044"/>
                  </a:lnTo>
                  <a:lnTo>
                    <a:pt x="110" y="1044"/>
                  </a:lnTo>
                  <a:lnTo>
                    <a:pt x="110" y="1043"/>
                  </a:lnTo>
                  <a:lnTo>
                    <a:pt x="109" y="1041"/>
                  </a:lnTo>
                  <a:lnTo>
                    <a:pt x="109" y="1038"/>
                  </a:lnTo>
                  <a:lnTo>
                    <a:pt x="108" y="1037"/>
                  </a:lnTo>
                  <a:lnTo>
                    <a:pt x="105" y="1036"/>
                  </a:lnTo>
                  <a:lnTo>
                    <a:pt x="103" y="1036"/>
                  </a:lnTo>
                  <a:lnTo>
                    <a:pt x="101" y="1036"/>
                  </a:lnTo>
                  <a:lnTo>
                    <a:pt x="98" y="1036"/>
                  </a:lnTo>
                  <a:lnTo>
                    <a:pt x="94" y="1037"/>
                  </a:lnTo>
                  <a:lnTo>
                    <a:pt x="93" y="1038"/>
                  </a:lnTo>
                  <a:lnTo>
                    <a:pt x="92" y="1040"/>
                  </a:lnTo>
                  <a:lnTo>
                    <a:pt x="91" y="1041"/>
                  </a:lnTo>
                  <a:lnTo>
                    <a:pt x="92" y="1042"/>
                  </a:lnTo>
                  <a:lnTo>
                    <a:pt x="93" y="1044"/>
                  </a:lnTo>
                  <a:lnTo>
                    <a:pt x="94" y="1045"/>
                  </a:lnTo>
                  <a:lnTo>
                    <a:pt x="92" y="1046"/>
                  </a:lnTo>
                  <a:lnTo>
                    <a:pt x="90" y="1045"/>
                  </a:lnTo>
                  <a:lnTo>
                    <a:pt x="86" y="1045"/>
                  </a:lnTo>
                  <a:lnTo>
                    <a:pt x="82" y="1045"/>
                  </a:lnTo>
                  <a:lnTo>
                    <a:pt x="78" y="1045"/>
                  </a:lnTo>
                  <a:lnTo>
                    <a:pt x="77" y="1047"/>
                  </a:lnTo>
                  <a:lnTo>
                    <a:pt x="76" y="1049"/>
                  </a:lnTo>
                  <a:lnTo>
                    <a:pt x="75" y="1051"/>
                  </a:lnTo>
                  <a:lnTo>
                    <a:pt x="73" y="1052"/>
                  </a:lnTo>
                  <a:lnTo>
                    <a:pt x="71" y="1053"/>
                  </a:lnTo>
                  <a:lnTo>
                    <a:pt x="68" y="1053"/>
                  </a:lnTo>
                  <a:lnTo>
                    <a:pt x="67" y="1052"/>
                  </a:lnTo>
                  <a:lnTo>
                    <a:pt x="66" y="1051"/>
                  </a:lnTo>
                  <a:lnTo>
                    <a:pt x="66" y="1050"/>
                  </a:lnTo>
                  <a:lnTo>
                    <a:pt x="67" y="1049"/>
                  </a:lnTo>
                  <a:lnTo>
                    <a:pt x="67" y="1047"/>
                  </a:lnTo>
                  <a:lnTo>
                    <a:pt x="67" y="1046"/>
                  </a:lnTo>
                  <a:lnTo>
                    <a:pt x="68" y="1045"/>
                  </a:lnTo>
                  <a:lnTo>
                    <a:pt x="69" y="1044"/>
                  </a:lnTo>
                  <a:lnTo>
                    <a:pt x="69" y="1043"/>
                  </a:lnTo>
                  <a:lnTo>
                    <a:pt x="69" y="1042"/>
                  </a:lnTo>
                  <a:lnTo>
                    <a:pt x="70" y="1041"/>
                  </a:lnTo>
                  <a:lnTo>
                    <a:pt x="70" y="1040"/>
                  </a:lnTo>
                  <a:lnTo>
                    <a:pt x="70" y="1038"/>
                  </a:lnTo>
                  <a:lnTo>
                    <a:pt x="69" y="1038"/>
                  </a:lnTo>
                  <a:lnTo>
                    <a:pt x="68" y="1040"/>
                  </a:lnTo>
                  <a:lnTo>
                    <a:pt x="67" y="1038"/>
                  </a:lnTo>
                  <a:lnTo>
                    <a:pt x="66" y="1038"/>
                  </a:lnTo>
                  <a:lnTo>
                    <a:pt x="65" y="1038"/>
                  </a:lnTo>
                  <a:lnTo>
                    <a:pt x="64" y="1037"/>
                  </a:lnTo>
                  <a:lnTo>
                    <a:pt x="60" y="1037"/>
                  </a:lnTo>
                  <a:lnTo>
                    <a:pt x="59" y="1037"/>
                  </a:lnTo>
                  <a:lnTo>
                    <a:pt x="58" y="1037"/>
                  </a:lnTo>
                  <a:lnTo>
                    <a:pt x="56" y="1037"/>
                  </a:lnTo>
                  <a:lnTo>
                    <a:pt x="58" y="1030"/>
                  </a:lnTo>
                  <a:lnTo>
                    <a:pt x="59" y="1024"/>
                  </a:lnTo>
                  <a:lnTo>
                    <a:pt x="59" y="1016"/>
                  </a:lnTo>
                  <a:lnTo>
                    <a:pt x="60" y="1009"/>
                  </a:lnTo>
                  <a:lnTo>
                    <a:pt x="60" y="1003"/>
                  </a:lnTo>
                  <a:lnTo>
                    <a:pt x="60" y="1002"/>
                  </a:lnTo>
                  <a:lnTo>
                    <a:pt x="61" y="1002"/>
                  </a:lnTo>
                  <a:lnTo>
                    <a:pt x="62" y="1001"/>
                  </a:lnTo>
                  <a:lnTo>
                    <a:pt x="62" y="1000"/>
                  </a:lnTo>
                  <a:lnTo>
                    <a:pt x="62" y="996"/>
                  </a:lnTo>
                  <a:lnTo>
                    <a:pt x="61" y="994"/>
                  </a:lnTo>
                  <a:lnTo>
                    <a:pt x="61" y="991"/>
                  </a:lnTo>
                  <a:lnTo>
                    <a:pt x="64" y="988"/>
                  </a:lnTo>
                  <a:lnTo>
                    <a:pt x="65" y="988"/>
                  </a:lnTo>
                  <a:lnTo>
                    <a:pt x="66" y="988"/>
                  </a:lnTo>
                  <a:lnTo>
                    <a:pt x="67" y="987"/>
                  </a:lnTo>
                  <a:lnTo>
                    <a:pt x="68" y="986"/>
                  </a:lnTo>
                  <a:lnTo>
                    <a:pt x="69" y="985"/>
                  </a:lnTo>
                  <a:lnTo>
                    <a:pt x="69" y="979"/>
                  </a:lnTo>
                  <a:lnTo>
                    <a:pt x="70" y="973"/>
                  </a:lnTo>
                  <a:lnTo>
                    <a:pt x="71" y="967"/>
                  </a:lnTo>
                  <a:lnTo>
                    <a:pt x="71" y="962"/>
                  </a:lnTo>
                  <a:lnTo>
                    <a:pt x="73" y="958"/>
                  </a:lnTo>
                  <a:lnTo>
                    <a:pt x="74" y="954"/>
                  </a:lnTo>
                  <a:lnTo>
                    <a:pt x="74" y="953"/>
                  </a:lnTo>
                  <a:lnTo>
                    <a:pt x="76" y="951"/>
                  </a:lnTo>
                  <a:lnTo>
                    <a:pt x="85" y="949"/>
                  </a:lnTo>
                  <a:lnTo>
                    <a:pt x="87" y="946"/>
                  </a:lnTo>
                  <a:lnTo>
                    <a:pt x="90" y="946"/>
                  </a:lnTo>
                  <a:lnTo>
                    <a:pt x="91" y="945"/>
                  </a:lnTo>
                  <a:lnTo>
                    <a:pt x="94" y="945"/>
                  </a:lnTo>
                  <a:lnTo>
                    <a:pt x="94" y="944"/>
                  </a:lnTo>
                  <a:lnTo>
                    <a:pt x="94" y="942"/>
                  </a:lnTo>
                  <a:lnTo>
                    <a:pt x="96" y="941"/>
                  </a:lnTo>
                  <a:lnTo>
                    <a:pt x="99" y="941"/>
                  </a:lnTo>
                  <a:lnTo>
                    <a:pt x="102" y="942"/>
                  </a:lnTo>
                  <a:lnTo>
                    <a:pt x="104" y="942"/>
                  </a:lnTo>
                  <a:lnTo>
                    <a:pt x="107" y="942"/>
                  </a:lnTo>
                  <a:lnTo>
                    <a:pt x="107" y="941"/>
                  </a:lnTo>
                  <a:lnTo>
                    <a:pt x="105" y="938"/>
                  </a:lnTo>
                  <a:lnTo>
                    <a:pt x="105" y="936"/>
                  </a:lnTo>
                  <a:lnTo>
                    <a:pt x="108" y="934"/>
                  </a:lnTo>
                  <a:lnTo>
                    <a:pt x="109" y="932"/>
                  </a:lnTo>
                  <a:lnTo>
                    <a:pt x="109" y="931"/>
                  </a:lnTo>
                  <a:lnTo>
                    <a:pt x="109" y="929"/>
                  </a:lnTo>
                  <a:lnTo>
                    <a:pt x="110" y="928"/>
                  </a:lnTo>
                  <a:lnTo>
                    <a:pt x="111" y="928"/>
                  </a:lnTo>
                  <a:lnTo>
                    <a:pt x="112" y="927"/>
                  </a:lnTo>
                  <a:lnTo>
                    <a:pt x="113" y="927"/>
                  </a:lnTo>
                  <a:lnTo>
                    <a:pt x="116" y="927"/>
                  </a:lnTo>
                  <a:lnTo>
                    <a:pt x="117" y="926"/>
                  </a:lnTo>
                  <a:lnTo>
                    <a:pt x="117" y="925"/>
                  </a:lnTo>
                  <a:lnTo>
                    <a:pt x="118" y="925"/>
                  </a:lnTo>
                  <a:lnTo>
                    <a:pt x="119" y="925"/>
                  </a:lnTo>
                  <a:lnTo>
                    <a:pt x="131" y="923"/>
                  </a:lnTo>
                  <a:lnTo>
                    <a:pt x="133" y="923"/>
                  </a:lnTo>
                  <a:lnTo>
                    <a:pt x="134" y="921"/>
                  </a:lnTo>
                  <a:lnTo>
                    <a:pt x="135" y="921"/>
                  </a:lnTo>
                  <a:lnTo>
                    <a:pt x="136" y="921"/>
                  </a:lnTo>
                  <a:lnTo>
                    <a:pt x="137" y="921"/>
                  </a:lnTo>
                  <a:lnTo>
                    <a:pt x="139" y="921"/>
                  </a:lnTo>
                  <a:lnTo>
                    <a:pt x="141" y="920"/>
                  </a:lnTo>
                  <a:lnTo>
                    <a:pt x="142" y="919"/>
                  </a:lnTo>
                  <a:lnTo>
                    <a:pt x="142" y="918"/>
                  </a:lnTo>
                  <a:lnTo>
                    <a:pt x="143" y="918"/>
                  </a:lnTo>
                  <a:lnTo>
                    <a:pt x="147" y="918"/>
                  </a:lnTo>
                  <a:lnTo>
                    <a:pt x="154" y="918"/>
                  </a:lnTo>
                  <a:lnTo>
                    <a:pt x="161" y="918"/>
                  </a:lnTo>
                  <a:lnTo>
                    <a:pt x="163" y="919"/>
                  </a:lnTo>
                  <a:lnTo>
                    <a:pt x="167" y="919"/>
                  </a:lnTo>
                  <a:lnTo>
                    <a:pt x="169" y="918"/>
                  </a:lnTo>
                  <a:lnTo>
                    <a:pt x="170" y="919"/>
                  </a:lnTo>
                  <a:lnTo>
                    <a:pt x="171" y="919"/>
                  </a:lnTo>
                  <a:lnTo>
                    <a:pt x="173" y="918"/>
                  </a:lnTo>
                  <a:lnTo>
                    <a:pt x="174" y="915"/>
                  </a:lnTo>
                  <a:lnTo>
                    <a:pt x="174" y="902"/>
                  </a:lnTo>
                  <a:lnTo>
                    <a:pt x="176" y="901"/>
                  </a:lnTo>
                  <a:lnTo>
                    <a:pt x="177" y="900"/>
                  </a:lnTo>
                  <a:lnTo>
                    <a:pt x="179" y="900"/>
                  </a:lnTo>
                  <a:lnTo>
                    <a:pt x="180" y="899"/>
                  </a:lnTo>
                  <a:lnTo>
                    <a:pt x="181" y="898"/>
                  </a:lnTo>
                  <a:lnTo>
                    <a:pt x="180" y="895"/>
                  </a:lnTo>
                  <a:lnTo>
                    <a:pt x="179" y="894"/>
                  </a:lnTo>
                  <a:lnTo>
                    <a:pt x="179" y="893"/>
                  </a:lnTo>
                  <a:lnTo>
                    <a:pt x="178" y="884"/>
                  </a:lnTo>
                  <a:lnTo>
                    <a:pt x="178" y="883"/>
                  </a:lnTo>
                  <a:lnTo>
                    <a:pt x="179" y="882"/>
                  </a:lnTo>
                  <a:lnTo>
                    <a:pt x="179" y="881"/>
                  </a:lnTo>
                  <a:lnTo>
                    <a:pt x="180" y="879"/>
                  </a:lnTo>
                  <a:lnTo>
                    <a:pt x="180" y="878"/>
                  </a:lnTo>
                  <a:lnTo>
                    <a:pt x="182" y="877"/>
                  </a:lnTo>
                  <a:lnTo>
                    <a:pt x="183" y="877"/>
                  </a:lnTo>
                  <a:lnTo>
                    <a:pt x="185" y="878"/>
                  </a:lnTo>
                  <a:lnTo>
                    <a:pt x="182" y="873"/>
                  </a:lnTo>
                  <a:lnTo>
                    <a:pt x="181" y="871"/>
                  </a:lnTo>
                  <a:lnTo>
                    <a:pt x="180" y="870"/>
                  </a:lnTo>
                  <a:lnTo>
                    <a:pt x="180" y="869"/>
                  </a:lnTo>
                  <a:lnTo>
                    <a:pt x="178" y="869"/>
                  </a:lnTo>
                  <a:lnTo>
                    <a:pt x="177" y="868"/>
                  </a:lnTo>
                  <a:lnTo>
                    <a:pt x="176" y="867"/>
                  </a:lnTo>
                  <a:lnTo>
                    <a:pt x="174" y="866"/>
                  </a:lnTo>
                  <a:lnTo>
                    <a:pt x="173" y="866"/>
                  </a:lnTo>
                  <a:lnTo>
                    <a:pt x="170" y="868"/>
                  </a:lnTo>
                  <a:lnTo>
                    <a:pt x="169" y="868"/>
                  </a:lnTo>
                  <a:lnTo>
                    <a:pt x="168" y="867"/>
                  </a:lnTo>
                  <a:lnTo>
                    <a:pt x="165" y="868"/>
                  </a:lnTo>
                  <a:lnTo>
                    <a:pt x="161" y="869"/>
                  </a:lnTo>
                  <a:lnTo>
                    <a:pt x="160" y="869"/>
                  </a:lnTo>
                  <a:lnTo>
                    <a:pt x="155" y="870"/>
                  </a:lnTo>
                  <a:lnTo>
                    <a:pt x="153" y="870"/>
                  </a:lnTo>
                  <a:lnTo>
                    <a:pt x="151" y="869"/>
                  </a:lnTo>
                  <a:lnTo>
                    <a:pt x="150" y="868"/>
                  </a:lnTo>
                  <a:lnTo>
                    <a:pt x="148" y="868"/>
                  </a:lnTo>
                  <a:lnTo>
                    <a:pt x="147" y="869"/>
                  </a:lnTo>
                  <a:lnTo>
                    <a:pt x="146" y="869"/>
                  </a:lnTo>
                  <a:lnTo>
                    <a:pt x="145" y="868"/>
                  </a:lnTo>
                  <a:lnTo>
                    <a:pt x="142" y="866"/>
                  </a:lnTo>
                  <a:lnTo>
                    <a:pt x="143" y="866"/>
                  </a:lnTo>
                  <a:lnTo>
                    <a:pt x="144" y="865"/>
                  </a:lnTo>
                  <a:lnTo>
                    <a:pt x="144" y="864"/>
                  </a:lnTo>
                  <a:lnTo>
                    <a:pt x="145" y="862"/>
                  </a:lnTo>
                  <a:lnTo>
                    <a:pt x="145" y="861"/>
                  </a:lnTo>
                  <a:lnTo>
                    <a:pt x="144" y="860"/>
                  </a:lnTo>
                  <a:lnTo>
                    <a:pt x="143" y="859"/>
                  </a:lnTo>
                  <a:lnTo>
                    <a:pt x="147" y="850"/>
                  </a:lnTo>
                  <a:lnTo>
                    <a:pt x="147" y="846"/>
                  </a:lnTo>
                  <a:lnTo>
                    <a:pt x="147" y="842"/>
                  </a:lnTo>
                  <a:lnTo>
                    <a:pt x="146" y="834"/>
                  </a:lnTo>
                  <a:lnTo>
                    <a:pt x="146" y="831"/>
                  </a:lnTo>
                  <a:lnTo>
                    <a:pt x="145" y="824"/>
                  </a:lnTo>
                  <a:lnTo>
                    <a:pt x="145" y="818"/>
                  </a:lnTo>
                  <a:lnTo>
                    <a:pt x="143" y="810"/>
                  </a:lnTo>
                  <a:lnTo>
                    <a:pt x="142" y="804"/>
                  </a:lnTo>
                  <a:lnTo>
                    <a:pt x="143" y="794"/>
                  </a:lnTo>
                  <a:lnTo>
                    <a:pt x="144" y="786"/>
                  </a:lnTo>
                  <a:lnTo>
                    <a:pt x="144" y="783"/>
                  </a:lnTo>
                  <a:lnTo>
                    <a:pt x="142" y="782"/>
                  </a:lnTo>
                  <a:lnTo>
                    <a:pt x="129" y="784"/>
                  </a:lnTo>
                  <a:lnTo>
                    <a:pt x="128" y="784"/>
                  </a:lnTo>
                  <a:lnTo>
                    <a:pt x="124" y="778"/>
                  </a:lnTo>
                  <a:lnTo>
                    <a:pt x="122" y="776"/>
                  </a:lnTo>
                  <a:lnTo>
                    <a:pt x="121" y="775"/>
                  </a:lnTo>
                  <a:lnTo>
                    <a:pt x="121" y="774"/>
                  </a:lnTo>
                  <a:lnTo>
                    <a:pt x="120" y="774"/>
                  </a:lnTo>
                  <a:lnTo>
                    <a:pt x="119" y="774"/>
                  </a:lnTo>
                  <a:lnTo>
                    <a:pt x="118" y="773"/>
                  </a:lnTo>
                  <a:lnTo>
                    <a:pt x="117" y="772"/>
                  </a:lnTo>
                  <a:lnTo>
                    <a:pt x="117" y="770"/>
                  </a:lnTo>
                  <a:lnTo>
                    <a:pt x="116" y="769"/>
                  </a:lnTo>
                  <a:lnTo>
                    <a:pt x="113" y="768"/>
                  </a:lnTo>
                  <a:lnTo>
                    <a:pt x="104" y="766"/>
                  </a:lnTo>
                  <a:lnTo>
                    <a:pt x="98" y="764"/>
                  </a:lnTo>
                  <a:lnTo>
                    <a:pt x="95" y="762"/>
                  </a:lnTo>
                  <a:lnTo>
                    <a:pt x="91" y="762"/>
                  </a:lnTo>
                  <a:lnTo>
                    <a:pt x="88" y="761"/>
                  </a:lnTo>
                  <a:lnTo>
                    <a:pt x="85" y="760"/>
                  </a:lnTo>
                  <a:lnTo>
                    <a:pt x="81" y="759"/>
                  </a:lnTo>
                  <a:lnTo>
                    <a:pt x="78" y="758"/>
                  </a:lnTo>
                  <a:lnTo>
                    <a:pt x="76" y="756"/>
                  </a:lnTo>
                  <a:lnTo>
                    <a:pt x="71" y="751"/>
                  </a:lnTo>
                  <a:lnTo>
                    <a:pt x="68" y="747"/>
                  </a:lnTo>
                  <a:lnTo>
                    <a:pt x="61" y="740"/>
                  </a:lnTo>
                  <a:lnTo>
                    <a:pt x="59" y="737"/>
                  </a:lnTo>
                  <a:lnTo>
                    <a:pt x="57" y="732"/>
                  </a:lnTo>
                  <a:lnTo>
                    <a:pt x="55" y="729"/>
                  </a:lnTo>
                  <a:lnTo>
                    <a:pt x="55" y="728"/>
                  </a:lnTo>
                  <a:lnTo>
                    <a:pt x="53" y="727"/>
                  </a:lnTo>
                  <a:lnTo>
                    <a:pt x="53" y="725"/>
                  </a:lnTo>
                  <a:lnTo>
                    <a:pt x="50" y="718"/>
                  </a:lnTo>
                  <a:lnTo>
                    <a:pt x="50" y="717"/>
                  </a:lnTo>
                  <a:lnTo>
                    <a:pt x="49" y="717"/>
                  </a:lnTo>
                  <a:lnTo>
                    <a:pt x="48" y="716"/>
                  </a:lnTo>
                  <a:lnTo>
                    <a:pt x="47" y="715"/>
                  </a:lnTo>
                  <a:lnTo>
                    <a:pt x="48" y="715"/>
                  </a:lnTo>
                  <a:lnTo>
                    <a:pt x="49" y="714"/>
                  </a:lnTo>
                  <a:lnTo>
                    <a:pt x="49" y="712"/>
                  </a:lnTo>
                  <a:lnTo>
                    <a:pt x="48" y="711"/>
                  </a:lnTo>
                  <a:lnTo>
                    <a:pt x="47" y="711"/>
                  </a:lnTo>
                  <a:lnTo>
                    <a:pt x="47" y="709"/>
                  </a:lnTo>
                  <a:lnTo>
                    <a:pt x="45" y="708"/>
                  </a:lnTo>
                  <a:lnTo>
                    <a:pt x="44" y="707"/>
                  </a:lnTo>
                  <a:lnTo>
                    <a:pt x="43" y="707"/>
                  </a:lnTo>
                  <a:lnTo>
                    <a:pt x="43" y="706"/>
                  </a:lnTo>
                  <a:lnTo>
                    <a:pt x="42" y="706"/>
                  </a:lnTo>
                  <a:lnTo>
                    <a:pt x="42" y="705"/>
                  </a:lnTo>
                  <a:lnTo>
                    <a:pt x="41" y="702"/>
                  </a:lnTo>
                  <a:lnTo>
                    <a:pt x="41" y="701"/>
                  </a:lnTo>
                  <a:lnTo>
                    <a:pt x="40" y="700"/>
                  </a:lnTo>
                  <a:lnTo>
                    <a:pt x="38" y="697"/>
                  </a:lnTo>
                  <a:lnTo>
                    <a:pt x="38" y="695"/>
                  </a:lnTo>
                  <a:lnTo>
                    <a:pt x="38" y="693"/>
                  </a:lnTo>
                  <a:lnTo>
                    <a:pt x="38" y="691"/>
                  </a:lnTo>
                  <a:lnTo>
                    <a:pt x="38" y="689"/>
                  </a:lnTo>
                  <a:lnTo>
                    <a:pt x="38" y="686"/>
                  </a:lnTo>
                  <a:lnTo>
                    <a:pt x="36" y="686"/>
                  </a:lnTo>
                  <a:lnTo>
                    <a:pt x="34" y="685"/>
                  </a:lnTo>
                  <a:lnTo>
                    <a:pt x="33" y="684"/>
                  </a:lnTo>
                  <a:lnTo>
                    <a:pt x="27" y="677"/>
                  </a:lnTo>
                  <a:lnTo>
                    <a:pt x="22" y="669"/>
                  </a:lnTo>
                  <a:lnTo>
                    <a:pt x="16" y="662"/>
                  </a:lnTo>
                  <a:lnTo>
                    <a:pt x="10" y="657"/>
                  </a:lnTo>
                  <a:lnTo>
                    <a:pt x="7" y="652"/>
                  </a:lnTo>
                  <a:lnTo>
                    <a:pt x="0" y="645"/>
                  </a:lnTo>
                  <a:lnTo>
                    <a:pt x="4" y="647"/>
                  </a:lnTo>
                  <a:lnTo>
                    <a:pt x="8" y="648"/>
                  </a:lnTo>
                  <a:lnTo>
                    <a:pt x="15" y="650"/>
                  </a:lnTo>
                  <a:lnTo>
                    <a:pt x="21" y="652"/>
                  </a:lnTo>
                  <a:lnTo>
                    <a:pt x="27" y="655"/>
                  </a:lnTo>
                  <a:lnTo>
                    <a:pt x="33" y="656"/>
                  </a:lnTo>
                  <a:lnTo>
                    <a:pt x="40" y="658"/>
                  </a:lnTo>
                  <a:lnTo>
                    <a:pt x="45" y="660"/>
                  </a:lnTo>
                  <a:lnTo>
                    <a:pt x="52" y="662"/>
                  </a:lnTo>
                  <a:lnTo>
                    <a:pt x="58" y="664"/>
                  </a:lnTo>
                  <a:lnTo>
                    <a:pt x="65" y="666"/>
                  </a:lnTo>
                  <a:lnTo>
                    <a:pt x="70" y="668"/>
                  </a:lnTo>
                  <a:lnTo>
                    <a:pt x="76" y="670"/>
                  </a:lnTo>
                  <a:lnTo>
                    <a:pt x="83" y="673"/>
                  </a:lnTo>
                  <a:lnTo>
                    <a:pt x="88" y="674"/>
                  </a:lnTo>
                  <a:lnTo>
                    <a:pt x="95" y="676"/>
                  </a:lnTo>
                  <a:lnTo>
                    <a:pt x="101" y="678"/>
                  </a:lnTo>
                  <a:lnTo>
                    <a:pt x="108" y="681"/>
                  </a:lnTo>
                  <a:lnTo>
                    <a:pt x="114" y="683"/>
                  </a:lnTo>
                  <a:lnTo>
                    <a:pt x="122" y="684"/>
                  </a:lnTo>
                  <a:lnTo>
                    <a:pt x="131" y="683"/>
                  </a:lnTo>
                  <a:lnTo>
                    <a:pt x="134" y="683"/>
                  </a:lnTo>
                  <a:lnTo>
                    <a:pt x="137" y="683"/>
                  </a:lnTo>
                  <a:lnTo>
                    <a:pt x="141" y="682"/>
                  </a:lnTo>
                  <a:lnTo>
                    <a:pt x="145" y="682"/>
                  </a:lnTo>
                  <a:lnTo>
                    <a:pt x="148" y="682"/>
                  </a:lnTo>
                  <a:lnTo>
                    <a:pt x="152" y="681"/>
                  </a:lnTo>
                  <a:lnTo>
                    <a:pt x="155" y="681"/>
                  </a:lnTo>
                  <a:lnTo>
                    <a:pt x="160" y="681"/>
                  </a:lnTo>
                  <a:lnTo>
                    <a:pt x="163" y="681"/>
                  </a:lnTo>
                  <a:lnTo>
                    <a:pt x="167" y="680"/>
                  </a:lnTo>
                  <a:lnTo>
                    <a:pt x="170" y="680"/>
                  </a:lnTo>
                  <a:lnTo>
                    <a:pt x="173" y="680"/>
                  </a:lnTo>
                  <a:lnTo>
                    <a:pt x="178" y="678"/>
                  </a:lnTo>
                  <a:lnTo>
                    <a:pt x="181" y="678"/>
                  </a:lnTo>
                  <a:lnTo>
                    <a:pt x="185" y="678"/>
                  </a:lnTo>
                  <a:lnTo>
                    <a:pt x="188" y="677"/>
                  </a:lnTo>
                  <a:lnTo>
                    <a:pt x="193" y="677"/>
                  </a:lnTo>
                  <a:lnTo>
                    <a:pt x="204" y="676"/>
                  </a:lnTo>
                  <a:lnTo>
                    <a:pt x="220" y="680"/>
                  </a:lnTo>
                  <a:lnTo>
                    <a:pt x="233" y="682"/>
                  </a:lnTo>
                  <a:lnTo>
                    <a:pt x="242" y="685"/>
                  </a:lnTo>
                  <a:lnTo>
                    <a:pt x="243" y="685"/>
                  </a:lnTo>
                  <a:lnTo>
                    <a:pt x="247" y="680"/>
                  </a:lnTo>
                  <a:lnTo>
                    <a:pt x="248" y="677"/>
                  </a:lnTo>
                  <a:lnTo>
                    <a:pt x="251" y="676"/>
                  </a:lnTo>
                  <a:lnTo>
                    <a:pt x="271" y="670"/>
                  </a:lnTo>
                  <a:lnTo>
                    <a:pt x="273" y="670"/>
                  </a:lnTo>
                  <a:lnTo>
                    <a:pt x="286" y="670"/>
                  </a:lnTo>
                  <a:lnTo>
                    <a:pt x="297" y="670"/>
                  </a:lnTo>
                  <a:lnTo>
                    <a:pt x="309" y="673"/>
                  </a:lnTo>
                  <a:lnTo>
                    <a:pt x="312" y="673"/>
                  </a:lnTo>
                  <a:lnTo>
                    <a:pt x="324" y="669"/>
                  </a:lnTo>
                  <a:lnTo>
                    <a:pt x="327" y="668"/>
                  </a:lnTo>
                  <a:lnTo>
                    <a:pt x="332" y="667"/>
                  </a:lnTo>
                  <a:lnTo>
                    <a:pt x="336" y="666"/>
                  </a:lnTo>
                  <a:lnTo>
                    <a:pt x="341" y="665"/>
                  </a:lnTo>
                  <a:lnTo>
                    <a:pt x="345" y="664"/>
                  </a:lnTo>
                  <a:lnTo>
                    <a:pt x="350" y="661"/>
                  </a:lnTo>
                  <a:lnTo>
                    <a:pt x="353" y="660"/>
                  </a:lnTo>
                  <a:lnTo>
                    <a:pt x="358" y="659"/>
                  </a:lnTo>
                  <a:lnTo>
                    <a:pt x="362" y="658"/>
                  </a:lnTo>
                  <a:lnTo>
                    <a:pt x="367" y="657"/>
                  </a:lnTo>
                  <a:lnTo>
                    <a:pt x="371" y="656"/>
                  </a:lnTo>
                  <a:lnTo>
                    <a:pt x="375" y="655"/>
                  </a:lnTo>
                  <a:lnTo>
                    <a:pt x="379" y="653"/>
                  </a:lnTo>
                  <a:lnTo>
                    <a:pt x="384" y="651"/>
                  </a:lnTo>
                  <a:lnTo>
                    <a:pt x="388" y="650"/>
                  </a:lnTo>
                  <a:lnTo>
                    <a:pt x="393" y="649"/>
                  </a:lnTo>
                  <a:lnTo>
                    <a:pt x="398" y="648"/>
                  </a:lnTo>
                  <a:lnTo>
                    <a:pt x="405" y="643"/>
                  </a:lnTo>
                  <a:lnTo>
                    <a:pt x="406" y="640"/>
                  </a:lnTo>
                  <a:lnTo>
                    <a:pt x="409" y="637"/>
                  </a:lnTo>
                  <a:lnTo>
                    <a:pt x="410" y="637"/>
                  </a:lnTo>
                  <a:lnTo>
                    <a:pt x="410" y="636"/>
                  </a:lnTo>
                  <a:lnTo>
                    <a:pt x="409" y="636"/>
                  </a:lnTo>
                  <a:lnTo>
                    <a:pt x="406" y="634"/>
                  </a:lnTo>
                  <a:lnTo>
                    <a:pt x="404" y="631"/>
                  </a:lnTo>
                  <a:lnTo>
                    <a:pt x="401" y="630"/>
                  </a:lnTo>
                  <a:lnTo>
                    <a:pt x="401" y="628"/>
                  </a:lnTo>
                  <a:lnTo>
                    <a:pt x="401" y="626"/>
                  </a:lnTo>
                  <a:lnTo>
                    <a:pt x="402" y="624"/>
                  </a:lnTo>
                  <a:lnTo>
                    <a:pt x="406" y="614"/>
                  </a:lnTo>
                  <a:lnTo>
                    <a:pt x="408" y="611"/>
                  </a:lnTo>
                  <a:lnTo>
                    <a:pt x="406" y="607"/>
                  </a:lnTo>
                  <a:lnTo>
                    <a:pt x="409" y="595"/>
                  </a:lnTo>
                  <a:lnTo>
                    <a:pt x="408" y="593"/>
                  </a:lnTo>
                  <a:lnTo>
                    <a:pt x="408" y="592"/>
                  </a:lnTo>
                  <a:lnTo>
                    <a:pt x="408" y="591"/>
                  </a:lnTo>
                  <a:lnTo>
                    <a:pt x="405" y="589"/>
                  </a:lnTo>
                  <a:lnTo>
                    <a:pt x="404" y="585"/>
                  </a:lnTo>
                  <a:lnTo>
                    <a:pt x="404" y="581"/>
                  </a:lnTo>
                  <a:lnTo>
                    <a:pt x="412" y="553"/>
                  </a:lnTo>
                  <a:lnTo>
                    <a:pt x="412" y="552"/>
                  </a:lnTo>
                  <a:lnTo>
                    <a:pt x="413" y="551"/>
                  </a:lnTo>
                  <a:lnTo>
                    <a:pt x="423" y="549"/>
                  </a:lnTo>
                  <a:lnTo>
                    <a:pt x="426" y="549"/>
                  </a:lnTo>
                  <a:lnTo>
                    <a:pt x="432" y="541"/>
                  </a:lnTo>
                  <a:lnTo>
                    <a:pt x="434" y="539"/>
                  </a:lnTo>
                  <a:lnTo>
                    <a:pt x="436" y="530"/>
                  </a:lnTo>
                  <a:lnTo>
                    <a:pt x="438" y="528"/>
                  </a:lnTo>
                  <a:lnTo>
                    <a:pt x="440" y="527"/>
                  </a:lnTo>
                  <a:lnTo>
                    <a:pt x="443" y="526"/>
                  </a:lnTo>
                  <a:lnTo>
                    <a:pt x="445" y="524"/>
                  </a:lnTo>
                  <a:lnTo>
                    <a:pt x="447" y="522"/>
                  </a:lnTo>
                  <a:lnTo>
                    <a:pt x="452" y="519"/>
                  </a:lnTo>
                  <a:lnTo>
                    <a:pt x="454" y="519"/>
                  </a:lnTo>
                  <a:lnTo>
                    <a:pt x="458" y="518"/>
                  </a:lnTo>
                  <a:lnTo>
                    <a:pt x="460" y="519"/>
                  </a:lnTo>
                  <a:lnTo>
                    <a:pt x="461" y="521"/>
                  </a:lnTo>
                  <a:lnTo>
                    <a:pt x="461" y="523"/>
                  </a:lnTo>
                  <a:lnTo>
                    <a:pt x="460" y="524"/>
                  </a:lnTo>
                  <a:lnTo>
                    <a:pt x="460" y="525"/>
                  </a:lnTo>
                  <a:lnTo>
                    <a:pt x="461" y="525"/>
                  </a:lnTo>
                  <a:lnTo>
                    <a:pt x="462" y="526"/>
                  </a:lnTo>
                  <a:lnTo>
                    <a:pt x="463" y="526"/>
                  </a:lnTo>
                  <a:lnTo>
                    <a:pt x="464" y="526"/>
                  </a:lnTo>
                  <a:lnTo>
                    <a:pt x="467" y="525"/>
                  </a:lnTo>
                  <a:lnTo>
                    <a:pt x="469" y="525"/>
                  </a:lnTo>
                  <a:lnTo>
                    <a:pt x="470" y="526"/>
                  </a:lnTo>
                  <a:lnTo>
                    <a:pt x="473" y="527"/>
                  </a:lnTo>
                  <a:lnTo>
                    <a:pt x="474" y="527"/>
                  </a:lnTo>
                  <a:lnTo>
                    <a:pt x="475" y="528"/>
                  </a:lnTo>
                  <a:lnTo>
                    <a:pt x="480" y="527"/>
                  </a:lnTo>
                  <a:lnTo>
                    <a:pt x="484" y="528"/>
                  </a:lnTo>
                  <a:lnTo>
                    <a:pt x="486" y="528"/>
                  </a:lnTo>
                  <a:lnTo>
                    <a:pt x="491" y="526"/>
                  </a:lnTo>
                  <a:lnTo>
                    <a:pt x="496" y="525"/>
                  </a:lnTo>
                  <a:lnTo>
                    <a:pt x="498" y="524"/>
                  </a:lnTo>
                  <a:lnTo>
                    <a:pt x="503" y="523"/>
                  </a:lnTo>
                  <a:lnTo>
                    <a:pt x="504" y="523"/>
                  </a:lnTo>
                  <a:lnTo>
                    <a:pt x="508" y="519"/>
                  </a:lnTo>
                  <a:lnTo>
                    <a:pt x="509" y="518"/>
                  </a:lnTo>
                  <a:lnTo>
                    <a:pt x="510" y="518"/>
                  </a:lnTo>
                  <a:lnTo>
                    <a:pt x="512" y="517"/>
                  </a:lnTo>
                  <a:lnTo>
                    <a:pt x="514" y="518"/>
                  </a:lnTo>
                  <a:lnTo>
                    <a:pt x="515" y="517"/>
                  </a:lnTo>
                  <a:lnTo>
                    <a:pt x="516" y="516"/>
                  </a:lnTo>
                  <a:lnTo>
                    <a:pt x="516" y="511"/>
                  </a:lnTo>
                  <a:lnTo>
                    <a:pt x="513" y="511"/>
                  </a:lnTo>
                  <a:lnTo>
                    <a:pt x="507" y="511"/>
                  </a:lnTo>
                  <a:lnTo>
                    <a:pt x="506" y="511"/>
                  </a:lnTo>
                  <a:lnTo>
                    <a:pt x="504" y="510"/>
                  </a:lnTo>
                  <a:lnTo>
                    <a:pt x="503" y="509"/>
                  </a:lnTo>
                  <a:lnTo>
                    <a:pt x="503" y="506"/>
                  </a:lnTo>
                  <a:lnTo>
                    <a:pt x="501" y="505"/>
                  </a:lnTo>
                  <a:lnTo>
                    <a:pt x="500" y="503"/>
                  </a:lnTo>
                  <a:lnTo>
                    <a:pt x="500" y="501"/>
                  </a:lnTo>
                  <a:lnTo>
                    <a:pt x="501" y="500"/>
                  </a:lnTo>
                  <a:lnTo>
                    <a:pt x="504" y="500"/>
                  </a:lnTo>
                  <a:lnTo>
                    <a:pt x="508" y="501"/>
                  </a:lnTo>
                  <a:lnTo>
                    <a:pt x="510" y="501"/>
                  </a:lnTo>
                  <a:lnTo>
                    <a:pt x="513" y="500"/>
                  </a:lnTo>
                  <a:lnTo>
                    <a:pt x="514" y="499"/>
                  </a:lnTo>
                  <a:lnTo>
                    <a:pt x="517" y="497"/>
                  </a:lnTo>
                  <a:lnTo>
                    <a:pt x="522" y="492"/>
                  </a:lnTo>
                  <a:lnTo>
                    <a:pt x="523" y="491"/>
                  </a:lnTo>
                  <a:lnTo>
                    <a:pt x="524" y="491"/>
                  </a:lnTo>
                  <a:lnTo>
                    <a:pt x="526" y="491"/>
                  </a:lnTo>
                  <a:lnTo>
                    <a:pt x="530" y="491"/>
                  </a:lnTo>
                  <a:lnTo>
                    <a:pt x="531" y="491"/>
                  </a:lnTo>
                  <a:lnTo>
                    <a:pt x="531" y="490"/>
                  </a:lnTo>
                  <a:lnTo>
                    <a:pt x="533" y="489"/>
                  </a:lnTo>
                  <a:lnTo>
                    <a:pt x="536" y="486"/>
                  </a:lnTo>
                  <a:lnTo>
                    <a:pt x="536" y="485"/>
                  </a:lnTo>
                  <a:lnTo>
                    <a:pt x="538" y="484"/>
                  </a:lnTo>
                  <a:lnTo>
                    <a:pt x="538" y="483"/>
                  </a:lnTo>
                  <a:lnTo>
                    <a:pt x="540" y="481"/>
                  </a:lnTo>
                  <a:lnTo>
                    <a:pt x="540" y="480"/>
                  </a:lnTo>
                  <a:lnTo>
                    <a:pt x="541" y="480"/>
                  </a:lnTo>
                  <a:lnTo>
                    <a:pt x="542" y="475"/>
                  </a:lnTo>
                  <a:lnTo>
                    <a:pt x="543" y="474"/>
                  </a:lnTo>
                  <a:lnTo>
                    <a:pt x="544" y="474"/>
                  </a:lnTo>
                  <a:lnTo>
                    <a:pt x="547" y="475"/>
                  </a:lnTo>
                  <a:lnTo>
                    <a:pt x="549" y="476"/>
                  </a:lnTo>
                  <a:lnTo>
                    <a:pt x="550" y="477"/>
                  </a:lnTo>
                  <a:lnTo>
                    <a:pt x="551" y="478"/>
                  </a:lnTo>
                  <a:lnTo>
                    <a:pt x="552" y="480"/>
                  </a:lnTo>
                  <a:lnTo>
                    <a:pt x="553" y="480"/>
                  </a:lnTo>
                  <a:lnTo>
                    <a:pt x="557" y="480"/>
                  </a:lnTo>
                  <a:lnTo>
                    <a:pt x="559" y="480"/>
                  </a:lnTo>
                  <a:lnTo>
                    <a:pt x="567" y="483"/>
                  </a:lnTo>
                  <a:lnTo>
                    <a:pt x="570" y="483"/>
                  </a:lnTo>
                  <a:lnTo>
                    <a:pt x="572" y="483"/>
                  </a:lnTo>
                  <a:lnTo>
                    <a:pt x="573" y="482"/>
                  </a:lnTo>
                  <a:lnTo>
                    <a:pt x="574" y="481"/>
                  </a:lnTo>
                  <a:lnTo>
                    <a:pt x="573" y="480"/>
                  </a:lnTo>
                  <a:lnTo>
                    <a:pt x="572" y="480"/>
                  </a:lnTo>
                  <a:lnTo>
                    <a:pt x="567" y="480"/>
                  </a:lnTo>
                  <a:lnTo>
                    <a:pt x="566" y="480"/>
                  </a:lnTo>
                  <a:lnTo>
                    <a:pt x="565" y="478"/>
                  </a:lnTo>
                  <a:lnTo>
                    <a:pt x="564" y="477"/>
                  </a:lnTo>
                  <a:lnTo>
                    <a:pt x="566" y="476"/>
                  </a:lnTo>
                  <a:lnTo>
                    <a:pt x="569" y="475"/>
                  </a:lnTo>
                  <a:lnTo>
                    <a:pt x="570" y="474"/>
                  </a:lnTo>
                  <a:lnTo>
                    <a:pt x="573" y="474"/>
                  </a:lnTo>
                  <a:lnTo>
                    <a:pt x="575" y="475"/>
                  </a:lnTo>
                  <a:lnTo>
                    <a:pt x="579" y="477"/>
                  </a:lnTo>
                  <a:lnTo>
                    <a:pt x="583" y="478"/>
                  </a:lnTo>
                  <a:lnTo>
                    <a:pt x="584" y="480"/>
                  </a:lnTo>
                  <a:lnTo>
                    <a:pt x="585" y="481"/>
                  </a:lnTo>
                  <a:lnTo>
                    <a:pt x="585" y="484"/>
                  </a:lnTo>
                  <a:lnTo>
                    <a:pt x="585" y="485"/>
                  </a:lnTo>
                  <a:lnTo>
                    <a:pt x="587" y="488"/>
                  </a:lnTo>
                  <a:lnTo>
                    <a:pt x="591" y="492"/>
                  </a:lnTo>
                  <a:lnTo>
                    <a:pt x="593" y="493"/>
                  </a:lnTo>
                  <a:lnTo>
                    <a:pt x="595" y="493"/>
                  </a:lnTo>
                  <a:lnTo>
                    <a:pt x="601" y="491"/>
                  </a:lnTo>
                  <a:lnTo>
                    <a:pt x="603" y="490"/>
                  </a:lnTo>
                  <a:lnTo>
                    <a:pt x="606" y="490"/>
                  </a:lnTo>
                  <a:lnTo>
                    <a:pt x="608" y="490"/>
                  </a:lnTo>
                  <a:lnTo>
                    <a:pt x="610" y="488"/>
                  </a:lnTo>
                  <a:lnTo>
                    <a:pt x="612" y="485"/>
                  </a:lnTo>
                  <a:lnTo>
                    <a:pt x="613" y="484"/>
                  </a:lnTo>
                  <a:lnTo>
                    <a:pt x="615" y="483"/>
                  </a:lnTo>
                  <a:lnTo>
                    <a:pt x="616" y="482"/>
                  </a:lnTo>
                  <a:lnTo>
                    <a:pt x="624" y="469"/>
                  </a:lnTo>
                  <a:lnTo>
                    <a:pt x="626" y="467"/>
                  </a:lnTo>
                  <a:lnTo>
                    <a:pt x="629" y="464"/>
                  </a:lnTo>
                  <a:lnTo>
                    <a:pt x="630" y="464"/>
                  </a:lnTo>
                  <a:lnTo>
                    <a:pt x="630" y="463"/>
                  </a:lnTo>
                  <a:lnTo>
                    <a:pt x="627" y="456"/>
                  </a:lnTo>
                  <a:lnTo>
                    <a:pt x="626" y="448"/>
                  </a:lnTo>
                  <a:lnTo>
                    <a:pt x="626" y="446"/>
                  </a:lnTo>
                  <a:lnTo>
                    <a:pt x="627" y="442"/>
                  </a:lnTo>
                  <a:lnTo>
                    <a:pt x="627" y="438"/>
                  </a:lnTo>
                  <a:lnTo>
                    <a:pt x="627" y="434"/>
                  </a:lnTo>
                  <a:lnTo>
                    <a:pt x="627" y="432"/>
                  </a:lnTo>
                  <a:lnTo>
                    <a:pt x="627" y="431"/>
                  </a:lnTo>
                  <a:lnTo>
                    <a:pt x="625" y="425"/>
                  </a:lnTo>
                  <a:lnTo>
                    <a:pt x="625" y="422"/>
                  </a:lnTo>
                  <a:lnTo>
                    <a:pt x="625" y="418"/>
                  </a:lnTo>
                  <a:lnTo>
                    <a:pt x="626" y="415"/>
                  </a:lnTo>
                  <a:lnTo>
                    <a:pt x="628" y="411"/>
                  </a:lnTo>
                  <a:lnTo>
                    <a:pt x="630" y="410"/>
                  </a:lnTo>
                  <a:lnTo>
                    <a:pt x="633" y="409"/>
                  </a:lnTo>
                  <a:lnTo>
                    <a:pt x="634" y="408"/>
                  </a:lnTo>
                  <a:lnTo>
                    <a:pt x="638" y="402"/>
                  </a:lnTo>
                  <a:lnTo>
                    <a:pt x="639" y="401"/>
                  </a:lnTo>
                  <a:lnTo>
                    <a:pt x="639" y="400"/>
                  </a:lnTo>
                  <a:lnTo>
                    <a:pt x="638" y="397"/>
                  </a:lnTo>
                  <a:lnTo>
                    <a:pt x="638" y="396"/>
                  </a:lnTo>
                  <a:lnTo>
                    <a:pt x="638" y="394"/>
                  </a:lnTo>
                  <a:lnTo>
                    <a:pt x="637" y="394"/>
                  </a:lnTo>
                  <a:lnTo>
                    <a:pt x="636" y="393"/>
                  </a:lnTo>
                  <a:lnTo>
                    <a:pt x="636" y="392"/>
                  </a:lnTo>
                  <a:lnTo>
                    <a:pt x="635" y="391"/>
                  </a:lnTo>
                  <a:lnTo>
                    <a:pt x="636" y="389"/>
                  </a:lnTo>
                  <a:lnTo>
                    <a:pt x="638" y="388"/>
                  </a:lnTo>
                  <a:lnTo>
                    <a:pt x="641" y="385"/>
                  </a:lnTo>
                  <a:lnTo>
                    <a:pt x="643" y="383"/>
                  </a:lnTo>
                  <a:lnTo>
                    <a:pt x="644" y="381"/>
                  </a:lnTo>
                  <a:lnTo>
                    <a:pt x="642" y="371"/>
                  </a:lnTo>
                  <a:lnTo>
                    <a:pt x="643" y="369"/>
                  </a:lnTo>
                  <a:lnTo>
                    <a:pt x="644" y="367"/>
                  </a:lnTo>
                  <a:lnTo>
                    <a:pt x="645" y="365"/>
                  </a:lnTo>
                  <a:lnTo>
                    <a:pt x="649" y="364"/>
                  </a:lnTo>
                  <a:lnTo>
                    <a:pt x="651" y="363"/>
                  </a:lnTo>
                  <a:lnTo>
                    <a:pt x="653" y="363"/>
                  </a:lnTo>
                  <a:lnTo>
                    <a:pt x="655" y="363"/>
                  </a:lnTo>
                  <a:lnTo>
                    <a:pt x="656" y="364"/>
                  </a:lnTo>
                  <a:lnTo>
                    <a:pt x="658" y="364"/>
                  </a:lnTo>
                  <a:lnTo>
                    <a:pt x="659" y="363"/>
                  </a:lnTo>
                  <a:lnTo>
                    <a:pt x="662" y="360"/>
                  </a:lnTo>
                  <a:lnTo>
                    <a:pt x="664" y="360"/>
                  </a:lnTo>
                  <a:lnTo>
                    <a:pt x="670" y="363"/>
                  </a:lnTo>
                  <a:lnTo>
                    <a:pt x="673" y="363"/>
                  </a:lnTo>
                  <a:lnTo>
                    <a:pt x="679" y="359"/>
                  </a:lnTo>
                  <a:lnTo>
                    <a:pt x="681" y="359"/>
                  </a:lnTo>
                  <a:lnTo>
                    <a:pt x="682" y="358"/>
                  </a:lnTo>
                  <a:lnTo>
                    <a:pt x="686" y="352"/>
                  </a:lnTo>
                  <a:lnTo>
                    <a:pt x="688" y="354"/>
                  </a:lnTo>
                  <a:lnTo>
                    <a:pt x="689" y="354"/>
                  </a:lnTo>
                  <a:lnTo>
                    <a:pt x="691" y="352"/>
                  </a:lnTo>
                  <a:lnTo>
                    <a:pt x="704" y="342"/>
                  </a:lnTo>
                  <a:lnTo>
                    <a:pt x="704" y="339"/>
                  </a:lnTo>
                  <a:lnTo>
                    <a:pt x="703" y="337"/>
                  </a:lnTo>
                  <a:lnTo>
                    <a:pt x="699" y="332"/>
                  </a:lnTo>
                  <a:lnTo>
                    <a:pt x="698" y="331"/>
                  </a:lnTo>
                  <a:lnTo>
                    <a:pt x="698" y="330"/>
                  </a:lnTo>
                  <a:lnTo>
                    <a:pt x="697" y="329"/>
                  </a:lnTo>
                  <a:lnTo>
                    <a:pt x="696" y="329"/>
                  </a:lnTo>
                  <a:lnTo>
                    <a:pt x="695" y="327"/>
                  </a:lnTo>
                  <a:lnTo>
                    <a:pt x="694" y="326"/>
                  </a:lnTo>
                  <a:lnTo>
                    <a:pt x="694" y="325"/>
                  </a:lnTo>
                  <a:lnTo>
                    <a:pt x="693" y="323"/>
                  </a:lnTo>
                  <a:lnTo>
                    <a:pt x="693" y="322"/>
                  </a:lnTo>
                  <a:lnTo>
                    <a:pt x="695" y="316"/>
                  </a:lnTo>
                  <a:lnTo>
                    <a:pt x="695" y="314"/>
                  </a:lnTo>
                  <a:lnTo>
                    <a:pt x="695" y="313"/>
                  </a:lnTo>
                  <a:lnTo>
                    <a:pt x="694" y="313"/>
                  </a:lnTo>
                  <a:lnTo>
                    <a:pt x="693" y="313"/>
                  </a:lnTo>
                  <a:lnTo>
                    <a:pt x="691" y="312"/>
                  </a:lnTo>
                  <a:lnTo>
                    <a:pt x="691" y="309"/>
                  </a:lnTo>
                  <a:lnTo>
                    <a:pt x="690" y="306"/>
                  </a:lnTo>
                  <a:lnTo>
                    <a:pt x="690" y="305"/>
                  </a:lnTo>
                  <a:lnTo>
                    <a:pt x="687" y="306"/>
                  </a:lnTo>
                  <a:lnTo>
                    <a:pt x="682" y="304"/>
                  </a:lnTo>
                  <a:lnTo>
                    <a:pt x="681" y="304"/>
                  </a:lnTo>
                  <a:lnTo>
                    <a:pt x="680" y="304"/>
                  </a:lnTo>
                  <a:lnTo>
                    <a:pt x="679" y="302"/>
                  </a:lnTo>
                  <a:lnTo>
                    <a:pt x="678" y="301"/>
                  </a:lnTo>
                  <a:lnTo>
                    <a:pt x="677" y="299"/>
                  </a:lnTo>
                  <a:lnTo>
                    <a:pt x="677" y="298"/>
                  </a:lnTo>
                  <a:lnTo>
                    <a:pt x="675" y="296"/>
                  </a:lnTo>
                  <a:lnTo>
                    <a:pt x="675" y="295"/>
                  </a:lnTo>
                  <a:lnTo>
                    <a:pt x="673" y="291"/>
                  </a:lnTo>
                  <a:lnTo>
                    <a:pt x="672" y="290"/>
                  </a:lnTo>
                  <a:lnTo>
                    <a:pt x="670" y="288"/>
                  </a:lnTo>
                  <a:lnTo>
                    <a:pt x="670" y="285"/>
                  </a:lnTo>
                  <a:lnTo>
                    <a:pt x="671" y="284"/>
                  </a:lnTo>
                  <a:lnTo>
                    <a:pt x="672" y="283"/>
                  </a:lnTo>
                  <a:lnTo>
                    <a:pt x="672" y="282"/>
                  </a:lnTo>
                  <a:lnTo>
                    <a:pt x="672" y="281"/>
                  </a:lnTo>
                  <a:lnTo>
                    <a:pt x="672" y="279"/>
                  </a:lnTo>
                  <a:lnTo>
                    <a:pt x="673" y="277"/>
                  </a:lnTo>
                  <a:lnTo>
                    <a:pt x="676" y="277"/>
                  </a:lnTo>
                  <a:lnTo>
                    <a:pt x="679" y="276"/>
                  </a:lnTo>
                  <a:lnTo>
                    <a:pt x="682" y="276"/>
                  </a:lnTo>
                  <a:lnTo>
                    <a:pt x="698" y="282"/>
                  </a:lnTo>
                  <a:lnTo>
                    <a:pt x="703" y="283"/>
                  </a:lnTo>
                  <a:lnTo>
                    <a:pt x="705" y="284"/>
                  </a:lnTo>
                  <a:lnTo>
                    <a:pt x="706" y="284"/>
                  </a:lnTo>
                  <a:lnTo>
                    <a:pt x="712" y="284"/>
                  </a:lnTo>
                  <a:lnTo>
                    <a:pt x="719" y="287"/>
                  </a:lnTo>
                  <a:lnTo>
                    <a:pt x="721" y="287"/>
                  </a:lnTo>
                  <a:lnTo>
                    <a:pt x="731" y="284"/>
                  </a:lnTo>
                  <a:lnTo>
                    <a:pt x="740" y="285"/>
                  </a:lnTo>
                  <a:lnTo>
                    <a:pt x="746" y="284"/>
                  </a:lnTo>
                  <a:lnTo>
                    <a:pt x="747" y="281"/>
                  </a:lnTo>
                  <a:lnTo>
                    <a:pt x="748" y="280"/>
                  </a:lnTo>
                  <a:lnTo>
                    <a:pt x="750" y="281"/>
                  </a:lnTo>
                  <a:lnTo>
                    <a:pt x="751" y="281"/>
                  </a:lnTo>
                  <a:lnTo>
                    <a:pt x="753" y="280"/>
                  </a:lnTo>
                  <a:lnTo>
                    <a:pt x="754" y="280"/>
                  </a:lnTo>
                  <a:lnTo>
                    <a:pt x="755" y="279"/>
                  </a:lnTo>
                  <a:lnTo>
                    <a:pt x="756" y="277"/>
                  </a:lnTo>
                  <a:lnTo>
                    <a:pt x="759" y="277"/>
                  </a:lnTo>
                  <a:lnTo>
                    <a:pt x="761" y="276"/>
                  </a:lnTo>
                  <a:lnTo>
                    <a:pt x="762" y="274"/>
                  </a:lnTo>
                  <a:lnTo>
                    <a:pt x="761" y="273"/>
                  </a:lnTo>
                  <a:lnTo>
                    <a:pt x="761" y="271"/>
                  </a:lnTo>
                  <a:lnTo>
                    <a:pt x="762" y="270"/>
                  </a:lnTo>
                  <a:lnTo>
                    <a:pt x="764" y="267"/>
                  </a:lnTo>
                  <a:lnTo>
                    <a:pt x="764" y="266"/>
                  </a:lnTo>
                  <a:lnTo>
                    <a:pt x="764" y="264"/>
                  </a:lnTo>
                  <a:lnTo>
                    <a:pt x="764" y="262"/>
                  </a:lnTo>
                  <a:lnTo>
                    <a:pt x="764" y="258"/>
                  </a:lnTo>
                  <a:lnTo>
                    <a:pt x="764" y="257"/>
                  </a:lnTo>
                  <a:lnTo>
                    <a:pt x="765" y="250"/>
                  </a:lnTo>
                  <a:lnTo>
                    <a:pt x="765" y="248"/>
                  </a:lnTo>
                  <a:lnTo>
                    <a:pt x="761" y="246"/>
                  </a:lnTo>
                  <a:lnTo>
                    <a:pt x="757" y="243"/>
                  </a:lnTo>
                  <a:lnTo>
                    <a:pt x="756" y="241"/>
                  </a:lnTo>
                  <a:lnTo>
                    <a:pt x="754" y="239"/>
                  </a:lnTo>
                  <a:lnTo>
                    <a:pt x="754" y="237"/>
                  </a:lnTo>
                  <a:lnTo>
                    <a:pt x="753" y="234"/>
                  </a:lnTo>
                  <a:lnTo>
                    <a:pt x="753" y="233"/>
                  </a:lnTo>
                  <a:lnTo>
                    <a:pt x="754" y="231"/>
                  </a:lnTo>
                  <a:lnTo>
                    <a:pt x="755" y="231"/>
                  </a:lnTo>
                  <a:lnTo>
                    <a:pt x="757" y="231"/>
                  </a:lnTo>
                  <a:lnTo>
                    <a:pt x="759" y="231"/>
                  </a:lnTo>
                  <a:lnTo>
                    <a:pt x="762" y="230"/>
                  </a:lnTo>
                  <a:lnTo>
                    <a:pt x="762" y="229"/>
                  </a:lnTo>
                  <a:lnTo>
                    <a:pt x="762" y="226"/>
                  </a:lnTo>
                  <a:lnTo>
                    <a:pt x="762" y="224"/>
                  </a:lnTo>
                  <a:lnTo>
                    <a:pt x="762" y="222"/>
                  </a:lnTo>
                  <a:lnTo>
                    <a:pt x="762" y="221"/>
                  </a:lnTo>
                  <a:lnTo>
                    <a:pt x="762" y="220"/>
                  </a:lnTo>
                  <a:lnTo>
                    <a:pt x="767" y="215"/>
                  </a:lnTo>
                  <a:lnTo>
                    <a:pt x="771" y="214"/>
                  </a:lnTo>
                  <a:lnTo>
                    <a:pt x="772" y="213"/>
                  </a:lnTo>
                  <a:lnTo>
                    <a:pt x="775" y="207"/>
                  </a:lnTo>
                  <a:lnTo>
                    <a:pt x="776" y="205"/>
                  </a:lnTo>
                  <a:lnTo>
                    <a:pt x="777" y="201"/>
                  </a:lnTo>
                  <a:lnTo>
                    <a:pt x="781" y="199"/>
                  </a:lnTo>
                  <a:lnTo>
                    <a:pt x="789" y="196"/>
                  </a:lnTo>
                  <a:lnTo>
                    <a:pt x="790" y="196"/>
                  </a:lnTo>
                  <a:lnTo>
                    <a:pt x="791" y="195"/>
                  </a:lnTo>
                  <a:lnTo>
                    <a:pt x="792" y="193"/>
                  </a:lnTo>
                  <a:lnTo>
                    <a:pt x="792" y="191"/>
                  </a:lnTo>
                  <a:lnTo>
                    <a:pt x="793" y="191"/>
                  </a:lnTo>
                  <a:lnTo>
                    <a:pt x="793" y="190"/>
                  </a:lnTo>
                  <a:lnTo>
                    <a:pt x="794" y="189"/>
                  </a:lnTo>
                  <a:lnTo>
                    <a:pt x="794" y="188"/>
                  </a:lnTo>
                  <a:lnTo>
                    <a:pt x="794" y="183"/>
                  </a:lnTo>
                  <a:lnTo>
                    <a:pt x="796" y="181"/>
                  </a:lnTo>
                  <a:lnTo>
                    <a:pt x="801" y="178"/>
                  </a:lnTo>
                  <a:lnTo>
                    <a:pt x="804" y="174"/>
                  </a:lnTo>
                  <a:lnTo>
                    <a:pt x="804" y="173"/>
                  </a:lnTo>
                  <a:lnTo>
                    <a:pt x="804" y="172"/>
                  </a:lnTo>
                  <a:lnTo>
                    <a:pt x="801" y="170"/>
                  </a:lnTo>
                  <a:lnTo>
                    <a:pt x="797" y="165"/>
                  </a:lnTo>
                  <a:lnTo>
                    <a:pt x="796" y="163"/>
                  </a:lnTo>
                  <a:lnTo>
                    <a:pt x="796" y="160"/>
                  </a:lnTo>
                  <a:lnTo>
                    <a:pt x="798" y="157"/>
                  </a:lnTo>
                  <a:lnTo>
                    <a:pt x="801" y="154"/>
                  </a:lnTo>
                  <a:lnTo>
                    <a:pt x="802" y="153"/>
                  </a:lnTo>
                  <a:lnTo>
                    <a:pt x="802" y="150"/>
                  </a:lnTo>
                  <a:lnTo>
                    <a:pt x="802" y="149"/>
                  </a:lnTo>
                  <a:lnTo>
                    <a:pt x="801" y="148"/>
                  </a:lnTo>
                  <a:lnTo>
                    <a:pt x="800" y="148"/>
                  </a:lnTo>
                  <a:lnTo>
                    <a:pt x="800" y="147"/>
                  </a:lnTo>
                  <a:lnTo>
                    <a:pt x="799" y="145"/>
                  </a:lnTo>
                  <a:lnTo>
                    <a:pt x="800" y="143"/>
                  </a:lnTo>
                  <a:lnTo>
                    <a:pt x="800" y="141"/>
                  </a:lnTo>
                  <a:lnTo>
                    <a:pt x="800" y="140"/>
                  </a:lnTo>
                  <a:lnTo>
                    <a:pt x="800" y="139"/>
                  </a:lnTo>
                  <a:lnTo>
                    <a:pt x="799" y="138"/>
                  </a:lnTo>
                  <a:lnTo>
                    <a:pt x="794" y="136"/>
                  </a:lnTo>
                  <a:lnTo>
                    <a:pt x="793" y="134"/>
                  </a:lnTo>
                  <a:lnTo>
                    <a:pt x="792" y="133"/>
                  </a:lnTo>
                  <a:lnTo>
                    <a:pt x="793" y="131"/>
                  </a:lnTo>
                  <a:lnTo>
                    <a:pt x="794" y="129"/>
                  </a:lnTo>
                  <a:lnTo>
                    <a:pt x="794" y="128"/>
                  </a:lnTo>
                  <a:lnTo>
                    <a:pt x="794" y="126"/>
                  </a:lnTo>
                  <a:lnTo>
                    <a:pt x="793" y="124"/>
                  </a:lnTo>
                  <a:lnTo>
                    <a:pt x="792" y="123"/>
                  </a:lnTo>
                  <a:lnTo>
                    <a:pt x="791" y="122"/>
                  </a:lnTo>
                  <a:lnTo>
                    <a:pt x="791" y="121"/>
                  </a:lnTo>
                  <a:lnTo>
                    <a:pt x="791" y="120"/>
                  </a:lnTo>
                  <a:lnTo>
                    <a:pt x="791" y="118"/>
                  </a:lnTo>
                  <a:lnTo>
                    <a:pt x="791" y="117"/>
                  </a:lnTo>
                  <a:lnTo>
                    <a:pt x="789" y="113"/>
                  </a:lnTo>
                  <a:lnTo>
                    <a:pt x="788" y="112"/>
                  </a:lnTo>
                  <a:lnTo>
                    <a:pt x="784" y="109"/>
                  </a:lnTo>
                  <a:lnTo>
                    <a:pt x="783" y="107"/>
                  </a:lnTo>
                  <a:lnTo>
                    <a:pt x="783" y="105"/>
                  </a:lnTo>
                  <a:lnTo>
                    <a:pt x="782" y="104"/>
                  </a:lnTo>
                  <a:lnTo>
                    <a:pt x="780" y="103"/>
                  </a:lnTo>
                  <a:lnTo>
                    <a:pt x="777" y="101"/>
                  </a:lnTo>
                  <a:lnTo>
                    <a:pt x="775" y="101"/>
                  </a:lnTo>
                  <a:lnTo>
                    <a:pt x="773" y="99"/>
                  </a:lnTo>
                  <a:lnTo>
                    <a:pt x="773" y="98"/>
                  </a:lnTo>
                  <a:lnTo>
                    <a:pt x="770" y="97"/>
                  </a:lnTo>
                  <a:lnTo>
                    <a:pt x="768" y="96"/>
                  </a:lnTo>
                  <a:lnTo>
                    <a:pt x="768" y="95"/>
                  </a:lnTo>
                  <a:lnTo>
                    <a:pt x="770" y="92"/>
                  </a:lnTo>
                  <a:lnTo>
                    <a:pt x="772" y="90"/>
                  </a:lnTo>
                  <a:lnTo>
                    <a:pt x="772" y="89"/>
                  </a:lnTo>
                  <a:lnTo>
                    <a:pt x="772" y="88"/>
                  </a:lnTo>
                  <a:lnTo>
                    <a:pt x="773" y="87"/>
                  </a:lnTo>
                  <a:lnTo>
                    <a:pt x="775" y="84"/>
                  </a:lnTo>
                  <a:lnTo>
                    <a:pt x="777" y="83"/>
                  </a:lnTo>
                  <a:lnTo>
                    <a:pt x="779" y="83"/>
                  </a:lnTo>
                  <a:lnTo>
                    <a:pt x="779" y="82"/>
                  </a:lnTo>
                  <a:lnTo>
                    <a:pt x="780" y="81"/>
                  </a:lnTo>
                  <a:lnTo>
                    <a:pt x="780" y="80"/>
                  </a:lnTo>
                  <a:lnTo>
                    <a:pt x="784" y="79"/>
                  </a:lnTo>
                  <a:lnTo>
                    <a:pt x="787" y="76"/>
                  </a:lnTo>
                  <a:lnTo>
                    <a:pt x="792" y="71"/>
                  </a:lnTo>
                  <a:lnTo>
                    <a:pt x="793" y="70"/>
                  </a:lnTo>
                  <a:lnTo>
                    <a:pt x="794" y="70"/>
                  </a:lnTo>
                  <a:lnTo>
                    <a:pt x="797" y="68"/>
                  </a:lnTo>
                  <a:lnTo>
                    <a:pt x="798" y="68"/>
                  </a:lnTo>
                  <a:lnTo>
                    <a:pt x="798" y="67"/>
                  </a:lnTo>
                  <a:lnTo>
                    <a:pt x="797" y="65"/>
                  </a:lnTo>
                  <a:lnTo>
                    <a:pt x="797" y="64"/>
                  </a:lnTo>
                  <a:lnTo>
                    <a:pt x="799" y="62"/>
                  </a:lnTo>
                  <a:lnTo>
                    <a:pt x="800" y="59"/>
                  </a:lnTo>
                  <a:lnTo>
                    <a:pt x="801" y="57"/>
                  </a:lnTo>
                  <a:lnTo>
                    <a:pt x="801" y="56"/>
                  </a:lnTo>
                  <a:lnTo>
                    <a:pt x="804" y="56"/>
                  </a:lnTo>
                  <a:lnTo>
                    <a:pt x="805" y="56"/>
                  </a:lnTo>
                  <a:lnTo>
                    <a:pt x="809" y="59"/>
                  </a:lnTo>
                  <a:lnTo>
                    <a:pt x="811" y="62"/>
                  </a:lnTo>
                  <a:lnTo>
                    <a:pt x="813" y="62"/>
                  </a:lnTo>
                  <a:lnTo>
                    <a:pt x="814" y="62"/>
                  </a:lnTo>
                  <a:lnTo>
                    <a:pt x="815" y="62"/>
                  </a:lnTo>
                  <a:lnTo>
                    <a:pt x="815" y="61"/>
                  </a:lnTo>
                  <a:lnTo>
                    <a:pt x="815" y="59"/>
                  </a:lnTo>
                  <a:lnTo>
                    <a:pt x="814" y="57"/>
                  </a:lnTo>
                  <a:lnTo>
                    <a:pt x="814" y="54"/>
                  </a:lnTo>
                  <a:lnTo>
                    <a:pt x="815" y="53"/>
                  </a:lnTo>
                  <a:lnTo>
                    <a:pt x="820" y="53"/>
                  </a:lnTo>
                  <a:lnTo>
                    <a:pt x="822" y="53"/>
                  </a:lnTo>
                  <a:lnTo>
                    <a:pt x="823" y="51"/>
                  </a:lnTo>
                  <a:lnTo>
                    <a:pt x="823" y="50"/>
                  </a:lnTo>
                  <a:lnTo>
                    <a:pt x="824" y="49"/>
                  </a:lnTo>
                  <a:lnTo>
                    <a:pt x="827" y="47"/>
                  </a:lnTo>
                  <a:lnTo>
                    <a:pt x="828" y="46"/>
                  </a:lnTo>
                  <a:lnTo>
                    <a:pt x="831" y="46"/>
                  </a:lnTo>
                  <a:lnTo>
                    <a:pt x="833" y="45"/>
                  </a:lnTo>
                  <a:lnTo>
                    <a:pt x="835" y="44"/>
                  </a:lnTo>
                  <a:lnTo>
                    <a:pt x="835" y="42"/>
                  </a:lnTo>
                  <a:lnTo>
                    <a:pt x="834" y="42"/>
                  </a:lnTo>
                  <a:lnTo>
                    <a:pt x="834" y="41"/>
                  </a:lnTo>
                  <a:lnTo>
                    <a:pt x="835" y="40"/>
                  </a:lnTo>
                  <a:lnTo>
                    <a:pt x="836" y="40"/>
                  </a:lnTo>
                  <a:lnTo>
                    <a:pt x="837" y="39"/>
                  </a:lnTo>
                  <a:lnTo>
                    <a:pt x="842" y="39"/>
                  </a:lnTo>
                  <a:lnTo>
                    <a:pt x="843" y="38"/>
                  </a:lnTo>
                  <a:lnTo>
                    <a:pt x="843" y="37"/>
                  </a:lnTo>
                  <a:lnTo>
                    <a:pt x="842" y="34"/>
                  </a:lnTo>
                  <a:lnTo>
                    <a:pt x="842" y="33"/>
                  </a:lnTo>
                  <a:lnTo>
                    <a:pt x="843" y="32"/>
                  </a:lnTo>
                  <a:lnTo>
                    <a:pt x="846" y="31"/>
                  </a:lnTo>
                  <a:lnTo>
                    <a:pt x="853" y="30"/>
                  </a:lnTo>
                  <a:lnTo>
                    <a:pt x="857" y="29"/>
                  </a:lnTo>
                  <a:lnTo>
                    <a:pt x="859" y="29"/>
                  </a:lnTo>
                  <a:lnTo>
                    <a:pt x="862" y="29"/>
                  </a:lnTo>
                  <a:lnTo>
                    <a:pt x="865" y="28"/>
                  </a:lnTo>
                  <a:lnTo>
                    <a:pt x="869" y="24"/>
                  </a:lnTo>
                  <a:lnTo>
                    <a:pt x="873" y="22"/>
                  </a:lnTo>
                  <a:lnTo>
                    <a:pt x="877" y="21"/>
                  </a:lnTo>
                  <a:lnTo>
                    <a:pt x="883" y="21"/>
                  </a:lnTo>
                  <a:lnTo>
                    <a:pt x="888" y="22"/>
                  </a:lnTo>
                  <a:lnTo>
                    <a:pt x="895" y="21"/>
                  </a:lnTo>
                  <a:lnTo>
                    <a:pt x="897" y="21"/>
                  </a:lnTo>
                  <a:lnTo>
                    <a:pt x="899" y="20"/>
                  </a:lnTo>
                  <a:lnTo>
                    <a:pt x="901" y="20"/>
                  </a:lnTo>
                  <a:lnTo>
                    <a:pt x="903" y="20"/>
                  </a:lnTo>
                  <a:lnTo>
                    <a:pt x="904" y="21"/>
                  </a:lnTo>
                  <a:lnTo>
                    <a:pt x="905" y="20"/>
                  </a:lnTo>
                  <a:lnTo>
                    <a:pt x="906" y="19"/>
                  </a:lnTo>
                  <a:lnTo>
                    <a:pt x="908" y="19"/>
                  </a:lnTo>
                  <a:lnTo>
                    <a:pt x="919" y="17"/>
                  </a:lnTo>
                  <a:lnTo>
                    <a:pt x="921" y="17"/>
                  </a:lnTo>
                  <a:lnTo>
                    <a:pt x="923" y="17"/>
                  </a:lnTo>
                  <a:lnTo>
                    <a:pt x="925" y="17"/>
                  </a:lnTo>
                  <a:lnTo>
                    <a:pt x="926" y="17"/>
                  </a:lnTo>
                  <a:lnTo>
                    <a:pt x="929" y="16"/>
                  </a:lnTo>
                  <a:lnTo>
                    <a:pt x="934" y="16"/>
                  </a:lnTo>
                  <a:lnTo>
                    <a:pt x="938" y="16"/>
                  </a:lnTo>
                  <a:lnTo>
                    <a:pt x="940" y="16"/>
                  </a:lnTo>
                  <a:lnTo>
                    <a:pt x="943" y="16"/>
                  </a:lnTo>
                  <a:lnTo>
                    <a:pt x="953" y="15"/>
                  </a:lnTo>
                  <a:lnTo>
                    <a:pt x="957" y="15"/>
                  </a:lnTo>
                  <a:lnTo>
                    <a:pt x="962" y="15"/>
                  </a:lnTo>
                  <a:lnTo>
                    <a:pt x="968" y="16"/>
                  </a:lnTo>
                  <a:lnTo>
                    <a:pt x="970" y="17"/>
                  </a:lnTo>
                  <a:lnTo>
                    <a:pt x="975" y="21"/>
                  </a:lnTo>
                  <a:lnTo>
                    <a:pt x="978" y="22"/>
                  </a:lnTo>
                  <a:lnTo>
                    <a:pt x="980" y="23"/>
                  </a:lnTo>
                  <a:lnTo>
                    <a:pt x="982" y="23"/>
                  </a:lnTo>
                  <a:lnTo>
                    <a:pt x="987" y="21"/>
                  </a:lnTo>
                  <a:lnTo>
                    <a:pt x="988" y="17"/>
                  </a:lnTo>
                  <a:lnTo>
                    <a:pt x="988" y="16"/>
                  </a:lnTo>
                  <a:lnTo>
                    <a:pt x="989" y="15"/>
                  </a:lnTo>
                  <a:lnTo>
                    <a:pt x="990" y="15"/>
                  </a:lnTo>
                  <a:lnTo>
                    <a:pt x="995" y="15"/>
                  </a:lnTo>
                  <a:lnTo>
                    <a:pt x="997" y="15"/>
                  </a:lnTo>
                  <a:lnTo>
                    <a:pt x="1000" y="12"/>
                  </a:lnTo>
                  <a:lnTo>
                    <a:pt x="1007" y="7"/>
                  </a:lnTo>
                  <a:lnTo>
                    <a:pt x="1008" y="6"/>
                  </a:lnTo>
                  <a:lnTo>
                    <a:pt x="1012" y="5"/>
                  </a:lnTo>
                  <a:lnTo>
                    <a:pt x="1013" y="5"/>
                  </a:lnTo>
                  <a:lnTo>
                    <a:pt x="1015" y="6"/>
                  </a:lnTo>
                  <a:lnTo>
                    <a:pt x="1016" y="8"/>
                  </a:lnTo>
                  <a:lnTo>
                    <a:pt x="1018" y="9"/>
                  </a:lnTo>
                  <a:lnTo>
                    <a:pt x="1020" y="9"/>
                  </a:lnTo>
                  <a:lnTo>
                    <a:pt x="1020" y="6"/>
                  </a:lnTo>
                  <a:lnTo>
                    <a:pt x="1020" y="5"/>
                  </a:lnTo>
                  <a:lnTo>
                    <a:pt x="1021" y="5"/>
                  </a:lnTo>
                  <a:lnTo>
                    <a:pt x="1020" y="4"/>
                  </a:lnTo>
                  <a:lnTo>
                    <a:pt x="1021" y="3"/>
                  </a:lnTo>
                  <a:lnTo>
                    <a:pt x="1026" y="1"/>
                  </a:lnTo>
                  <a:lnTo>
                    <a:pt x="1029" y="0"/>
                  </a:lnTo>
                  <a:lnTo>
                    <a:pt x="1030" y="0"/>
                  </a:lnTo>
                  <a:lnTo>
                    <a:pt x="1031" y="3"/>
                  </a:lnTo>
                  <a:lnTo>
                    <a:pt x="1033" y="4"/>
                  </a:lnTo>
                  <a:lnTo>
                    <a:pt x="1039" y="4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29" name="Freeform 315">
              <a:extLst>
                <a:ext uri="{FF2B5EF4-FFF2-40B4-BE49-F238E27FC236}">
                  <a16:creationId xmlns:a16="http://schemas.microsoft.com/office/drawing/2014/main" id="{33021CCA-329D-1952-B07D-0E16444181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29818" y="2505795"/>
              <a:ext cx="222250" cy="212725"/>
            </a:xfrm>
            <a:custGeom>
              <a:avLst/>
              <a:gdLst>
                <a:gd name="T0" fmla="*/ 138 w 140"/>
                <a:gd name="T1" fmla="*/ 60 h 134"/>
                <a:gd name="T2" fmla="*/ 133 w 140"/>
                <a:gd name="T3" fmla="*/ 58 h 134"/>
                <a:gd name="T4" fmla="*/ 129 w 140"/>
                <a:gd name="T5" fmla="*/ 55 h 134"/>
                <a:gd name="T6" fmla="*/ 133 w 140"/>
                <a:gd name="T7" fmla="*/ 55 h 134"/>
                <a:gd name="T8" fmla="*/ 137 w 140"/>
                <a:gd name="T9" fmla="*/ 57 h 134"/>
                <a:gd name="T10" fmla="*/ 134 w 140"/>
                <a:gd name="T11" fmla="*/ 33 h 134"/>
                <a:gd name="T12" fmla="*/ 125 w 140"/>
                <a:gd name="T13" fmla="*/ 42 h 134"/>
                <a:gd name="T14" fmla="*/ 117 w 140"/>
                <a:gd name="T15" fmla="*/ 34 h 134"/>
                <a:gd name="T16" fmla="*/ 113 w 140"/>
                <a:gd name="T17" fmla="*/ 26 h 134"/>
                <a:gd name="T18" fmla="*/ 115 w 140"/>
                <a:gd name="T19" fmla="*/ 23 h 134"/>
                <a:gd name="T20" fmla="*/ 116 w 140"/>
                <a:gd name="T21" fmla="*/ 18 h 134"/>
                <a:gd name="T22" fmla="*/ 115 w 140"/>
                <a:gd name="T23" fmla="*/ 17 h 134"/>
                <a:gd name="T24" fmla="*/ 120 w 140"/>
                <a:gd name="T25" fmla="*/ 18 h 134"/>
                <a:gd name="T26" fmla="*/ 123 w 140"/>
                <a:gd name="T27" fmla="*/ 15 h 134"/>
                <a:gd name="T28" fmla="*/ 121 w 140"/>
                <a:gd name="T29" fmla="*/ 14 h 134"/>
                <a:gd name="T30" fmla="*/ 118 w 140"/>
                <a:gd name="T31" fmla="*/ 12 h 134"/>
                <a:gd name="T32" fmla="*/ 117 w 140"/>
                <a:gd name="T33" fmla="*/ 10 h 134"/>
                <a:gd name="T34" fmla="*/ 118 w 140"/>
                <a:gd name="T35" fmla="*/ 9 h 134"/>
                <a:gd name="T36" fmla="*/ 122 w 140"/>
                <a:gd name="T37" fmla="*/ 9 h 134"/>
                <a:gd name="T38" fmla="*/ 109 w 140"/>
                <a:gd name="T39" fmla="*/ 10 h 134"/>
                <a:gd name="T40" fmla="*/ 113 w 140"/>
                <a:gd name="T41" fmla="*/ 6 h 134"/>
                <a:gd name="T42" fmla="*/ 116 w 140"/>
                <a:gd name="T43" fmla="*/ 7 h 134"/>
                <a:gd name="T44" fmla="*/ 113 w 140"/>
                <a:gd name="T45" fmla="*/ 9 h 134"/>
                <a:gd name="T46" fmla="*/ 114 w 140"/>
                <a:gd name="T47" fmla="*/ 30 h 134"/>
                <a:gd name="T48" fmla="*/ 122 w 140"/>
                <a:gd name="T49" fmla="*/ 45 h 134"/>
                <a:gd name="T50" fmla="*/ 115 w 140"/>
                <a:gd name="T51" fmla="*/ 45 h 134"/>
                <a:gd name="T52" fmla="*/ 111 w 140"/>
                <a:gd name="T53" fmla="*/ 44 h 134"/>
                <a:gd name="T54" fmla="*/ 97 w 140"/>
                <a:gd name="T55" fmla="*/ 51 h 134"/>
                <a:gd name="T56" fmla="*/ 87 w 140"/>
                <a:gd name="T57" fmla="*/ 60 h 134"/>
                <a:gd name="T58" fmla="*/ 90 w 140"/>
                <a:gd name="T59" fmla="*/ 62 h 134"/>
                <a:gd name="T60" fmla="*/ 97 w 140"/>
                <a:gd name="T61" fmla="*/ 61 h 134"/>
                <a:gd name="T62" fmla="*/ 97 w 140"/>
                <a:gd name="T63" fmla="*/ 66 h 134"/>
                <a:gd name="T64" fmla="*/ 102 w 140"/>
                <a:gd name="T65" fmla="*/ 64 h 134"/>
                <a:gd name="T66" fmla="*/ 106 w 140"/>
                <a:gd name="T67" fmla="*/ 60 h 134"/>
                <a:gd name="T68" fmla="*/ 109 w 140"/>
                <a:gd name="T69" fmla="*/ 62 h 134"/>
                <a:gd name="T70" fmla="*/ 116 w 140"/>
                <a:gd name="T71" fmla="*/ 64 h 134"/>
                <a:gd name="T72" fmla="*/ 116 w 140"/>
                <a:gd name="T73" fmla="*/ 76 h 134"/>
                <a:gd name="T74" fmla="*/ 120 w 140"/>
                <a:gd name="T75" fmla="*/ 92 h 134"/>
                <a:gd name="T76" fmla="*/ 129 w 140"/>
                <a:gd name="T77" fmla="*/ 103 h 134"/>
                <a:gd name="T78" fmla="*/ 130 w 140"/>
                <a:gd name="T79" fmla="*/ 109 h 134"/>
                <a:gd name="T80" fmla="*/ 134 w 140"/>
                <a:gd name="T81" fmla="*/ 115 h 134"/>
                <a:gd name="T82" fmla="*/ 137 w 140"/>
                <a:gd name="T83" fmla="*/ 120 h 134"/>
                <a:gd name="T84" fmla="*/ 135 w 140"/>
                <a:gd name="T85" fmla="*/ 122 h 134"/>
                <a:gd name="T86" fmla="*/ 135 w 140"/>
                <a:gd name="T87" fmla="*/ 123 h 134"/>
                <a:gd name="T88" fmla="*/ 134 w 140"/>
                <a:gd name="T89" fmla="*/ 123 h 134"/>
                <a:gd name="T90" fmla="*/ 137 w 140"/>
                <a:gd name="T91" fmla="*/ 124 h 134"/>
                <a:gd name="T92" fmla="*/ 139 w 140"/>
                <a:gd name="T93" fmla="*/ 131 h 134"/>
                <a:gd name="T94" fmla="*/ 128 w 140"/>
                <a:gd name="T95" fmla="*/ 133 h 134"/>
                <a:gd name="T96" fmla="*/ 83 w 140"/>
                <a:gd name="T97" fmla="*/ 134 h 134"/>
                <a:gd name="T98" fmla="*/ 78 w 140"/>
                <a:gd name="T99" fmla="*/ 127 h 134"/>
                <a:gd name="T100" fmla="*/ 75 w 140"/>
                <a:gd name="T101" fmla="*/ 116 h 134"/>
                <a:gd name="T102" fmla="*/ 66 w 140"/>
                <a:gd name="T103" fmla="*/ 94 h 134"/>
                <a:gd name="T104" fmla="*/ 62 w 140"/>
                <a:gd name="T105" fmla="*/ 94 h 134"/>
                <a:gd name="T106" fmla="*/ 32 w 140"/>
                <a:gd name="T107" fmla="*/ 90 h 134"/>
                <a:gd name="T108" fmla="*/ 0 w 140"/>
                <a:gd name="T109" fmla="*/ 85 h 134"/>
                <a:gd name="T110" fmla="*/ 22 w 140"/>
                <a:gd name="T111" fmla="*/ 58 h 134"/>
                <a:gd name="T112" fmla="*/ 32 w 140"/>
                <a:gd name="T113" fmla="*/ 37 h 134"/>
                <a:gd name="T114" fmla="*/ 36 w 140"/>
                <a:gd name="T115" fmla="*/ 27 h 134"/>
                <a:gd name="T116" fmla="*/ 61 w 140"/>
                <a:gd name="T117" fmla="*/ 0 h 134"/>
                <a:gd name="T118" fmla="*/ 105 w 140"/>
                <a:gd name="T119" fmla="*/ 9 h 134"/>
                <a:gd name="T120" fmla="*/ 107 w 140"/>
                <a:gd name="T121" fmla="*/ 15 h 134"/>
                <a:gd name="T122" fmla="*/ 109 w 140"/>
                <a:gd name="T123" fmla="*/ 27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0" h="134">
                  <a:moveTo>
                    <a:pt x="137" y="57"/>
                  </a:moveTo>
                  <a:lnTo>
                    <a:pt x="138" y="58"/>
                  </a:lnTo>
                  <a:lnTo>
                    <a:pt x="138" y="60"/>
                  </a:lnTo>
                  <a:lnTo>
                    <a:pt x="138" y="60"/>
                  </a:lnTo>
                  <a:lnTo>
                    <a:pt x="137" y="60"/>
                  </a:lnTo>
                  <a:lnTo>
                    <a:pt x="137" y="60"/>
                  </a:lnTo>
                  <a:lnTo>
                    <a:pt x="135" y="60"/>
                  </a:lnTo>
                  <a:lnTo>
                    <a:pt x="133" y="58"/>
                  </a:lnTo>
                  <a:lnTo>
                    <a:pt x="132" y="57"/>
                  </a:lnTo>
                  <a:lnTo>
                    <a:pt x="130" y="57"/>
                  </a:lnTo>
                  <a:lnTo>
                    <a:pt x="129" y="57"/>
                  </a:lnTo>
                  <a:lnTo>
                    <a:pt x="129" y="55"/>
                  </a:lnTo>
                  <a:lnTo>
                    <a:pt x="129" y="55"/>
                  </a:lnTo>
                  <a:lnTo>
                    <a:pt x="129" y="53"/>
                  </a:lnTo>
                  <a:lnTo>
                    <a:pt x="131" y="53"/>
                  </a:lnTo>
                  <a:lnTo>
                    <a:pt x="133" y="55"/>
                  </a:lnTo>
                  <a:lnTo>
                    <a:pt x="134" y="55"/>
                  </a:lnTo>
                  <a:lnTo>
                    <a:pt x="135" y="56"/>
                  </a:lnTo>
                  <a:lnTo>
                    <a:pt x="137" y="56"/>
                  </a:lnTo>
                  <a:lnTo>
                    <a:pt x="137" y="57"/>
                  </a:lnTo>
                  <a:close/>
                  <a:moveTo>
                    <a:pt x="122" y="9"/>
                  </a:moveTo>
                  <a:lnTo>
                    <a:pt x="134" y="26"/>
                  </a:lnTo>
                  <a:lnTo>
                    <a:pt x="135" y="30"/>
                  </a:lnTo>
                  <a:lnTo>
                    <a:pt x="134" y="33"/>
                  </a:lnTo>
                  <a:lnTo>
                    <a:pt x="133" y="35"/>
                  </a:lnTo>
                  <a:lnTo>
                    <a:pt x="131" y="39"/>
                  </a:lnTo>
                  <a:lnTo>
                    <a:pt x="129" y="41"/>
                  </a:lnTo>
                  <a:lnTo>
                    <a:pt x="125" y="42"/>
                  </a:lnTo>
                  <a:lnTo>
                    <a:pt x="125" y="42"/>
                  </a:lnTo>
                  <a:lnTo>
                    <a:pt x="122" y="42"/>
                  </a:lnTo>
                  <a:lnTo>
                    <a:pt x="121" y="40"/>
                  </a:lnTo>
                  <a:lnTo>
                    <a:pt x="117" y="34"/>
                  </a:lnTo>
                  <a:lnTo>
                    <a:pt x="115" y="28"/>
                  </a:lnTo>
                  <a:lnTo>
                    <a:pt x="114" y="27"/>
                  </a:lnTo>
                  <a:lnTo>
                    <a:pt x="114" y="27"/>
                  </a:lnTo>
                  <a:lnTo>
                    <a:pt x="113" y="26"/>
                  </a:lnTo>
                  <a:lnTo>
                    <a:pt x="112" y="25"/>
                  </a:lnTo>
                  <a:lnTo>
                    <a:pt x="113" y="24"/>
                  </a:lnTo>
                  <a:lnTo>
                    <a:pt x="114" y="24"/>
                  </a:lnTo>
                  <a:lnTo>
                    <a:pt x="115" y="23"/>
                  </a:lnTo>
                  <a:lnTo>
                    <a:pt x="116" y="23"/>
                  </a:lnTo>
                  <a:lnTo>
                    <a:pt x="116" y="22"/>
                  </a:lnTo>
                  <a:lnTo>
                    <a:pt x="117" y="19"/>
                  </a:lnTo>
                  <a:lnTo>
                    <a:pt x="116" y="18"/>
                  </a:lnTo>
                  <a:lnTo>
                    <a:pt x="115" y="18"/>
                  </a:lnTo>
                  <a:lnTo>
                    <a:pt x="115" y="18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6" y="17"/>
                  </a:lnTo>
                  <a:lnTo>
                    <a:pt x="118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1" y="18"/>
                  </a:lnTo>
                  <a:lnTo>
                    <a:pt x="121" y="17"/>
                  </a:lnTo>
                  <a:lnTo>
                    <a:pt x="122" y="16"/>
                  </a:lnTo>
                  <a:lnTo>
                    <a:pt x="123" y="15"/>
                  </a:lnTo>
                  <a:lnTo>
                    <a:pt x="123" y="15"/>
                  </a:lnTo>
                  <a:lnTo>
                    <a:pt x="122" y="14"/>
                  </a:lnTo>
                  <a:lnTo>
                    <a:pt x="122" y="14"/>
                  </a:lnTo>
                  <a:lnTo>
                    <a:pt x="121" y="14"/>
                  </a:lnTo>
                  <a:lnTo>
                    <a:pt x="120" y="14"/>
                  </a:lnTo>
                  <a:lnTo>
                    <a:pt x="120" y="14"/>
                  </a:lnTo>
                  <a:lnTo>
                    <a:pt x="118" y="12"/>
                  </a:lnTo>
                  <a:lnTo>
                    <a:pt x="118" y="12"/>
                  </a:lnTo>
                  <a:lnTo>
                    <a:pt x="118" y="11"/>
                  </a:lnTo>
                  <a:lnTo>
                    <a:pt x="118" y="10"/>
                  </a:lnTo>
                  <a:lnTo>
                    <a:pt x="118" y="10"/>
                  </a:lnTo>
                  <a:lnTo>
                    <a:pt x="117" y="10"/>
                  </a:lnTo>
                  <a:lnTo>
                    <a:pt x="117" y="10"/>
                  </a:lnTo>
                  <a:lnTo>
                    <a:pt x="117" y="10"/>
                  </a:lnTo>
                  <a:lnTo>
                    <a:pt x="117" y="9"/>
                  </a:lnTo>
                  <a:lnTo>
                    <a:pt x="118" y="9"/>
                  </a:lnTo>
                  <a:lnTo>
                    <a:pt x="120" y="8"/>
                  </a:lnTo>
                  <a:lnTo>
                    <a:pt x="121" y="8"/>
                  </a:lnTo>
                  <a:lnTo>
                    <a:pt x="122" y="9"/>
                  </a:lnTo>
                  <a:lnTo>
                    <a:pt x="122" y="9"/>
                  </a:lnTo>
                  <a:close/>
                  <a:moveTo>
                    <a:pt x="111" y="10"/>
                  </a:moveTo>
                  <a:lnTo>
                    <a:pt x="111" y="10"/>
                  </a:lnTo>
                  <a:lnTo>
                    <a:pt x="109" y="10"/>
                  </a:lnTo>
                  <a:lnTo>
                    <a:pt x="109" y="10"/>
                  </a:lnTo>
                  <a:lnTo>
                    <a:pt x="109" y="9"/>
                  </a:lnTo>
                  <a:lnTo>
                    <a:pt x="111" y="8"/>
                  </a:lnTo>
                  <a:lnTo>
                    <a:pt x="112" y="7"/>
                  </a:lnTo>
                  <a:lnTo>
                    <a:pt x="113" y="6"/>
                  </a:lnTo>
                  <a:lnTo>
                    <a:pt x="115" y="6"/>
                  </a:lnTo>
                  <a:lnTo>
                    <a:pt x="115" y="6"/>
                  </a:lnTo>
                  <a:lnTo>
                    <a:pt x="116" y="6"/>
                  </a:lnTo>
                  <a:lnTo>
                    <a:pt x="116" y="7"/>
                  </a:lnTo>
                  <a:lnTo>
                    <a:pt x="114" y="8"/>
                  </a:lnTo>
                  <a:lnTo>
                    <a:pt x="114" y="8"/>
                  </a:lnTo>
                  <a:lnTo>
                    <a:pt x="113" y="9"/>
                  </a:lnTo>
                  <a:lnTo>
                    <a:pt x="113" y="9"/>
                  </a:lnTo>
                  <a:lnTo>
                    <a:pt x="111" y="10"/>
                  </a:lnTo>
                  <a:close/>
                  <a:moveTo>
                    <a:pt x="109" y="27"/>
                  </a:moveTo>
                  <a:lnTo>
                    <a:pt x="112" y="31"/>
                  </a:lnTo>
                  <a:lnTo>
                    <a:pt x="114" y="30"/>
                  </a:lnTo>
                  <a:lnTo>
                    <a:pt x="115" y="34"/>
                  </a:lnTo>
                  <a:lnTo>
                    <a:pt x="117" y="37"/>
                  </a:lnTo>
                  <a:lnTo>
                    <a:pt x="121" y="42"/>
                  </a:lnTo>
                  <a:lnTo>
                    <a:pt x="122" y="45"/>
                  </a:lnTo>
                  <a:lnTo>
                    <a:pt x="122" y="48"/>
                  </a:lnTo>
                  <a:lnTo>
                    <a:pt x="120" y="48"/>
                  </a:lnTo>
                  <a:lnTo>
                    <a:pt x="116" y="47"/>
                  </a:lnTo>
                  <a:lnTo>
                    <a:pt x="115" y="45"/>
                  </a:lnTo>
                  <a:lnTo>
                    <a:pt x="115" y="44"/>
                  </a:lnTo>
                  <a:lnTo>
                    <a:pt x="113" y="44"/>
                  </a:lnTo>
                  <a:lnTo>
                    <a:pt x="112" y="44"/>
                  </a:lnTo>
                  <a:lnTo>
                    <a:pt x="111" y="44"/>
                  </a:lnTo>
                  <a:lnTo>
                    <a:pt x="106" y="44"/>
                  </a:lnTo>
                  <a:lnTo>
                    <a:pt x="104" y="47"/>
                  </a:lnTo>
                  <a:lnTo>
                    <a:pt x="102" y="49"/>
                  </a:lnTo>
                  <a:lnTo>
                    <a:pt x="97" y="51"/>
                  </a:lnTo>
                  <a:lnTo>
                    <a:pt x="94" y="53"/>
                  </a:lnTo>
                  <a:lnTo>
                    <a:pt x="92" y="57"/>
                  </a:lnTo>
                  <a:lnTo>
                    <a:pt x="90" y="59"/>
                  </a:lnTo>
                  <a:lnTo>
                    <a:pt x="87" y="60"/>
                  </a:lnTo>
                  <a:lnTo>
                    <a:pt x="87" y="61"/>
                  </a:lnTo>
                  <a:lnTo>
                    <a:pt x="87" y="62"/>
                  </a:lnTo>
                  <a:lnTo>
                    <a:pt x="88" y="62"/>
                  </a:lnTo>
                  <a:lnTo>
                    <a:pt x="90" y="62"/>
                  </a:lnTo>
                  <a:lnTo>
                    <a:pt x="92" y="62"/>
                  </a:lnTo>
                  <a:lnTo>
                    <a:pt x="95" y="61"/>
                  </a:lnTo>
                  <a:lnTo>
                    <a:pt x="96" y="60"/>
                  </a:lnTo>
                  <a:lnTo>
                    <a:pt x="97" y="61"/>
                  </a:lnTo>
                  <a:lnTo>
                    <a:pt x="95" y="62"/>
                  </a:lnTo>
                  <a:lnTo>
                    <a:pt x="95" y="64"/>
                  </a:lnTo>
                  <a:lnTo>
                    <a:pt x="95" y="65"/>
                  </a:lnTo>
                  <a:lnTo>
                    <a:pt x="97" y="66"/>
                  </a:lnTo>
                  <a:lnTo>
                    <a:pt x="98" y="66"/>
                  </a:lnTo>
                  <a:lnTo>
                    <a:pt x="99" y="66"/>
                  </a:lnTo>
                  <a:lnTo>
                    <a:pt x="100" y="65"/>
                  </a:lnTo>
                  <a:lnTo>
                    <a:pt x="102" y="64"/>
                  </a:lnTo>
                  <a:lnTo>
                    <a:pt x="103" y="62"/>
                  </a:lnTo>
                  <a:lnTo>
                    <a:pt x="104" y="64"/>
                  </a:lnTo>
                  <a:lnTo>
                    <a:pt x="105" y="62"/>
                  </a:lnTo>
                  <a:lnTo>
                    <a:pt x="106" y="60"/>
                  </a:lnTo>
                  <a:lnTo>
                    <a:pt x="107" y="60"/>
                  </a:lnTo>
                  <a:lnTo>
                    <a:pt x="108" y="60"/>
                  </a:lnTo>
                  <a:lnTo>
                    <a:pt x="109" y="62"/>
                  </a:lnTo>
                  <a:lnTo>
                    <a:pt x="109" y="62"/>
                  </a:lnTo>
                  <a:lnTo>
                    <a:pt x="111" y="64"/>
                  </a:lnTo>
                  <a:lnTo>
                    <a:pt x="111" y="64"/>
                  </a:lnTo>
                  <a:lnTo>
                    <a:pt x="113" y="65"/>
                  </a:lnTo>
                  <a:lnTo>
                    <a:pt x="116" y="64"/>
                  </a:lnTo>
                  <a:lnTo>
                    <a:pt x="115" y="68"/>
                  </a:lnTo>
                  <a:lnTo>
                    <a:pt x="115" y="69"/>
                  </a:lnTo>
                  <a:lnTo>
                    <a:pt x="115" y="72"/>
                  </a:lnTo>
                  <a:lnTo>
                    <a:pt x="116" y="76"/>
                  </a:lnTo>
                  <a:lnTo>
                    <a:pt x="117" y="77"/>
                  </a:lnTo>
                  <a:lnTo>
                    <a:pt x="117" y="80"/>
                  </a:lnTo>
                  <a:lnTo>
                    <a:pt x="118" y="81"/>
                  </a:lnTo>
                  <a:lnTo>
                    <a:pt x="120" y="92"/>
                  </a:lnTo>
                  <a:lnTo>
                    <a:pt x="122" y="95"/>
                  </a:lnTo>
                  <a:lnTo>
                    <a:pt x="125" y="101"/>
                  </a:lnTo>
                  <a:lnTo>
                    <a:pt x="126" y="102"/>
                  </a:lnTo>
                  <a:lnTo>
                    <a:pt x="129" y="103"/>
                  </a:lnTo>
                  <a:lnTo>
                    <a:pt x="130" y="104"/>
                  </a:lnTo>
                  <a:lnTo>
                    <a:pt x="129" y="106"/>
                  </a:lnTo>
                  <a:lnTo>
                    <a:pt x="129" y="108"/>
                  </a:lnTo>
                  <a:lnTo>
                    <a:pt x="130" y="109"/>
                  </a:lnTo>
                  <a:lnTo>
                    <a:pt x="132" y="112"/>
                  </a:lnTo>
                  <a:lnTo>
                    <a:pt x="132" y="114"/>
                  </a:lnTo>
                  <a:lnTo>
                    <a:pt x="133" y="115"/>
                  </a:lnTo>
                  <a:lnTo>
                    <a:pt x="134" y="115"/>
                  </a:lnTo>
                  <a:lnTo>
                    <a:pt x="138" y="116"/>
                  </a:lnTo>
                  <a:lnTo>
                    <a:pt x="137" y="117"/>
                  </a:lnTo>
                  <a:lnTo>
                    <a:pt x="137" y="118"/>
                  </a:lnTo>
                  <a:lnTo>
                    <a:pt x="137" y="120"/>
                  </a:lnTo>
                  <a:lnTo>
                    <a:pt x="137" y="122"/>
                  </a:lnTo>
                  <a:lnTo>
                    <a:pt x="135" y="120"/>
                  </a:lnTo>
                  <a:lnTo>
                    <a:pt x="135" y="120"/>
                  </a:lnTo>
                  <a:lnTo>
                    <a:pt x="135" y="122"/>
                  </a:lnTo>
                  <a:lnTo>
                    <a:pt x="135" y="122"/>
                  </a:lnTo>
                  <a:lnTo>
                    <a:pt x="135" y="122"/>
                  </a:lnTo>
                  <a:lnTo>
                    <a:pt x="137" y="123"/>
                  </a:lnTo>
                  <a:lnTo>
                    <a:pt x="135" y="123"/>
                  </a:lnTo>
                  <a:lnTo>
                    <a:pt x="135" y="123"/>
                  </a:lnTo>
                  <a:lnTo>
                    <a:pt x="135" y="123"/>
                  </a:lnTo>
                  <a:lnTo>
                    <a:pt x="135" y="123"/>
                  </a:lnTo>
                  <a:lnTo>
                    <a:pt x="134" y="123"/>
                  </a:lnTo>
                  <a:lnTo>
                    <a:pt x="134" y="125"/>
                  </a:lnTo>
                  <a:lnTo>
                    <a:pt x="135" y="125"/>
                  </a:lnTo>
                  <a:lnTo>
                    <a:pt x="137" y="124"/>
                  </a:lnTo>
                  <a:lnTo>
                    <a:pt x="137" y="124"/>
                  </a:lnTo>
                  <a:lnTo>
                    <a:pt x="138" y="124"/>
                  </a:lnTo>
                  <a:lnTo>
                    <a:pt x="138" y="128"/>
                  </a:lnTo>
                  <a:lnTo>
                    <a:pt x="138" y="129"/>
                  </a:lnTo>
                  <a:lnTo>
                    <a:pt x="139" y="131"/>
                  </a:lnTo>
                  <a:lnTo>
                    <a:pt x="140" y="132"/>
                  </a:lnTo>
                  <a:lnTo>
                    <a:pt x="140" y="133"/>
                  </a:lnTo>
                  <a:lnTo>
                    <a:pt x="140" y="133"/>
                  </a:lnTo>
                  <a:lnTo>
                    <a:pt x="128" y="133"/>
                  </a:lnTo>
                  <a:lnTo>
                    <a:pt x="114" y="133"/>
                  </a:lnTo>
                  <a:lnTo>
                    <a:pt x="100" y="133"/>
                  </a:lnTo>
                  <a:lnTo>
                    <a:pt x="88" y="134"/>
                  </a:lnTo>
                  <a:lnTo>
                    <a:pt x="83" y="134"/>
                  </a:lnTo>
                  <a:lnTo>
                    <a:pt x="83" y="132"/>
                  </a:lnTo>
                  <a:lnTo>
                    <a:pt x="81" y="129"/>
                  </a:lnTo>
                  <a:lnTo>
                    <a:pt x="80" y="128"/>
                  </a:lnTo>
                  <a:lnTo>
                    <a:pt x="78" y="127"/>
                  </a:lnTo>
                  <a:lnTo>
                    <a:pt x="77" y="125"/>
                  </a:lnTo>
                  <a:lnTo>
                    <a:pt x="77" y="123"/>
                  </a:lnTo>
                  <a:lnTo>
                    <a:pt x="75" y="120"/>
                  </a:lnTo>
                  <a:lnTo>
                    <a:pt x="75" y="116"/>
                  </a:lnTo>
                  <a:lnTo>
                    <a:pt x="74" y="114"/>
                  </a:lnTo>
                  <a:lnTo>
                    <a:pt x="71" y="102"/>
                  </a:lnTo>
                  <a:lnTo>
                    <a:pt x="68" y="95"/>
                  </a:lnTo>
                  <a:lnTo>
                    <a:pt x="66" y="94"/>
                  </a:lnTo>
                  <a:lnTo>
                    <a:pt x="66" y="94"/>
                  </a:lnTo>
                  <a:lnTo>
                    <a:pt x="66" y="94"/>
                  </a:lnTo>
                  <a:lnTo>
                    <a:pt x="66" y="94"/>
                  </a:lnTo>
                  <a:lnTo>
                    <a:pt x="62" y="94"/>
                  </a:lnTo>
                  <a:lnTo>
                    <a:pt x="55" y="93"/>
                  </a:lnTo>
                  <a:lnTo>
                    <a:pt x="47" y="92"/>
                  </a:lnTo>
                  <a:lnTo>
                    <a:pt x="39" y="91"/>
                  </a:lnTo>
                  <a:lnTo>
                    <a:pt x="32" y="90"/>
                  </a:lnTo>
                  <a:lnTo>
                    <a:pt x="25" y="89"/>
                  </a:lnTo>
                  <a:lnTo>
                    <a:pt x="16" y="87"/>
                  </a:lnTo>
                  <a:lnTo>
                    <a:pt x="8" y="86"/>
                  </a:lnTo>
                  <a:lnTo>
                    <a:pt x="0" y="85"/>
                  </a:lnTo>
                  <a:lnTo>
                    <a:pt x="1" y="83"/>
                  </a:lnTo>
                  <a:lnTo>
                    <a:pt x="12" y="70"/>
                  </a:lnTo>
                  <a:lnTo>
                    <a:pt x="17" y="62"/>
                  </a:lnTo>
                  <a:lnTo>
                    <a:pt x="22" y="58"/>
                  </a:lnTo>
                  <a:lnTo>
                    <a:pt x="23" y="56"/>
                  </a:lnTo>
                  <a:lnTo>
                    <a:pt x="26" y="50"/>
                  </a:lnTo>
                  <a:lnTo>
                    <a:pt x="30" y="41"/>
                  </a:lnTo>
                  <a:lnTo>
                    <a:pt x="32" y="37"/>
                  </a:lnTo>
                  <a:lnTo>
                    <a:pt x="32" y="36"/>
                  </a:lnTo>
                  <a:lnTo>
                    <a:pt x="32" y="34"/>
                  </a:lnTo>
                  <a:lnTo>
                    <a:pt x="34" y="33"/>
                  </a:lnTo>
                  <a:lnTo>
                    <a:pt x="36" y="27"/>
                  </a:lnTo>
                  <a:lnTo>
                    <a:pt x="43" y="11"/>
                  </a:lnTo>
                  <a:lnTo>
                    <a:pt x="45" y="8"/>
                  </a:lnTo>
                  <a:lnTo>
                    <a:pt x="48" y="5"/>
                  </a:lnTo>
                  <a:lnTo>
                    <a:pt x="61" y="0"/>
                  </a:lnTo>
                  <a:lnTo>
                    <a:pt x="65" y="0"/>
                  </a:lnTo>
                  <a:lnTo>
                    <a:pt x="85" y="0"/>
                  </a:lnTo>
                  <a:lnTo>
                    <a:pt x="88" y="0"/>
                  </a:lnTo>
                  <a:lnTo>
                    <a:pt x="105" y="9"/>
                  </a:lnTo>
                  <a:lnTo>
                    <a:pt x="105" y="10"/>
                  </a:lnTo>
                  <a:lnTo>
                    <a:pt x="106" y="11"/>
                  </a:lnTo>
                  <a:lnTo>
                    <a:pt x="106" y="12"/>
                  </a:lnTo>
                  <a:lnTo>
                    <a:pt x="107" y="15"/>
                  </a:lnTo>
                  <a:lnTo>
                    <a:pt x="107" y="18"/>
                  </a:lnTo>
                  <a:lnTo>
                    <a:pt x="107" y="20"/>
                  </a:lnTo>
                  <a:lnTo>
                    <a:pt x="108" y="23"/>
                  </a:lnTo>
                  <a:lnTo>
                    <a:pt x="109" y="2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30" name="Freeform 316">
              <a:extLst>
                <a:ext uri="{FF2B5EF4-FFF2-40B4-BE49-F238E27FC236}">
                  <a16:creationId xmlns:a16="http://schemas.microsoft.com/office/drawing/2014/main" id="{6B27B25D-9863-4AAF-1B91-21964ABC9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6055" y="1300882"/>
              <a:ext cx="1701800" cy="1300163"/>
            </a:xfrm>
            <a:custGeom>
              <a:avLst/>
              <a:gdLst>
                <a:gd name="T0" fmla="*/ 1041 w 1072"/>
                <a:gd name="T1" fmla="*/ 120 h 819"/>
                <a:gd name="T2" fmla="*/ 1038 w 1072"/>
                <a:gd name="T3" fmla="*/ 139 h 819"/>
                <a:gd name="T4" fmla="*/ 960 w 1072"/>
                <a:gd name="T5" fmla="*/ 150 h 819"/>
                <a:gd name="T6" fmla="*/ 885 w 1072"/>
                <a:gd name="T7" fmla="*/ 163 h 819"/>
                <a:gd name="T8" fmla="*/ 849 w 1072"/>
                <a:gd name="T9" fmla="*/ 185 h 819"/>
                <a:gd name="T10" fmla="*/ 823 w 1072"/>
                <a:gd name="T11" fmla="*/ 202 h 819"/>
                <a:gd name="T12" fmla="*/ 803 w 1072"/>
                <a:gd name="T13" fmla="*/ 235 h 819"/>
                <a:gd name="T14" fmla="*/ 826 w 1072"/>
                <a:gd name="T15" fmla="*/ 273 h 819"/>
                <a:gd name="T16" fmla="*/ 820 w 1072"/>
                <a:gd name="T17" fmla="*/ 322 h 819"/>
                <a:gd name="T18" fmla="*/ 785 w 1072"/>
                <a:gd name="T19" fmla="*/ 365 h 819"/>
                <a:gd name="T20" fmla="*/ 787 w 1072"/>
                <a:gd name="T21" fmla="*/ 410 h 819"/>
                <a:gd name="T22" fmla="*/ 699 w 1072"/>
                <a:gd name="T23" fmla="*/ 411 h 819"/>
                <a:gd name="T24" fmla="*/ 717 w 1072"/>
                <a:gd name="T25" fmla="*/ 446 h 819"/>
                <a:gd name="T26" fmla="*/ 708 w 1072"/>
                <a:gd name="T27" fmla="*/ 492 h 819"/>
                <a:gd name="T28" fmla="*/ 661 w 1072"/>
                <a:gd name="T29" fmla="*/ 525 h 819"/>
                <a:gd name="T30" fmla="*/ 652 w 1072"/>
                <a:gd name="T31" fmla="*/ 580 h 819"/>
                <a:gd name="T32" fmla="*/ 611 w 1072"/>
                <a:gd name="T33" fmla="*/ 615 h 819"/>
                <a:gd name="T34" fmla="*/ 578 w 1072"/>
                <a:gd name="T35" fmla="*/ 614 h 819"/>
                <a:gd name="T36" fmla="*/ 543 w 1072"/>
                <a:gd name="T37" fmla="*/ 631 h 819"/>
                <a:gd name="T38" fmla="*/ 534 w 1072"/>
                <a:gd name="T39" fmla="*/ 653 h 819"/>
                <a:gd name="T40" fmla="*/ 486 w 1072"/>
                <a:gd name="T41" fmla="*/ 653 h 819"/>
                <a:gd name="T42" fmla="*/ 435 w 1072"/>
                <a:gd name="T43" fmla="*/ 729 h 819"/>
                <a:gd name="T44" fmla="*/ 393 w 1072"/>
                <a:gd name="T45" fmla="*/ 791 h 819"/>
                <a:gd name="T46" fmla="*/ 246 w 1072"/>
                <a:gd name="T47" fmla="*/ 814 h 819"/>
                <a:gd name="T48" fmla="*/ 127 w 1072"/>
                <a:gd name="T49" fmla="*/ 812 h 819"/>
                <a:gd name="T50" fmla="*/ 59 w 1072"/>
                <a:gd name="T51" fmla="*/ 741 h 819"/>
                <a:gd name="T52" fmla="*/ 94 w 1072"/>
                <a:gd name="T53" fmla="*/ 658 h 819"/>
                <a:gd name="T54" fmla="*/ 23 w 1072"/>
                <a:gd name="T55" fmla="*/ 593 h 819"/>
                <a:gd name="T56" fmla="*/ 23 w 1072"/>
                <a:gd name="T57" fmla="*/ 469 h 819"/>
                <a:gd name="T58" fmla="*/ 4 w 1072"/>
                <a:gd name="T59" fmla="*/ 433 h 819"/>
                <a:gd name="T60" fmla="*/ 17 w 1072"/>
                <a:gd name="T61" fmla="*/ 368 h 819"/>
                <a:gd name="T62" fmla="*/ 44 w 1072"/>
                <a:gd name="T63" fmla="*/ 334 h 819"/>
                <a:gd name="T64" fmla="*/ 48 w 1072"/>
                <a:gd name="T65" fmla="*/ 298 h 819"/>
                <a:gd name="T66" fmla="*/ 66 w 1072"/>
                <a:gd name="T67" fmla="*/ 270 h 819"/>
                <a:gd name="T68" fmla="*/ 131 w 1072"/>
                <a:gd name="T69" fmla="*/ 302 h 819"/>
                <a:gd name="T70" fmla="*/ 188 w 1072"/>
                <a:gd name="T71" fmla="*/ 285 h 819"/>
                <a:gd name="T72" fmla="*/ 194 w 1072"/>
                <a:gd name="T73" fmla="*/ 249 h 819"/>
                <a:gd name="T74" fmla="*/ 264 w 1072"/>
                <a:gd name="T75" fmla="*/ 225 h 819"/>
                <a:gd name="T76" fmla="*/ 306 w 1072"/>
                <a:gd name="T77" fmla="*/ 179 h 819"/>
                <a:gd name="T78" fmla="*/ 383 w 1072"/>
                <a:gd name="T79" fmla="*/ 99 h 819"/>
                <a:gd name="T80" fmla="*/ 422 w 1072"/>
                <a:gd name="T81" fmla="*/ 104 h 819"/>
                <a:gd name="T82" fmla="*/ 460 w 1072"/>
                <a:gd name="T83" fmla="*/ 107 h 819"/>
                <a:gd name="T84" fmla="*/ 510 w 1072"/>
                <a:gd name="T85" fmla="*/ 120 h 819"/>
                <a:gd name="T86" fmla="*/ 540 w 1072"/>
                <a:gd name="T87" fmla="*/ 118 h 819"/>
                <a:gd name="T88" fmla="*/ 568 w 1072"/>
                <a:gd name="T89" fmla="*/ 141 h 819"/>
                <a:gd name="T90" fmla="*/ 600 w 1072"/>
                <a:gd name="T91" fmla="*/ 122 h 819"/>
                <a:gd name="T92" fmla="*/ 622 w 1072"/>
                <a:gd name="T93" fmla="*/ 109 h 819"/>
                <a:gd name="T94" fmla="*/ 644 w 1072"/>
                <a:gd name="T95" fmla="*/ 125 h 819"/>
                <a:gd name="T96" fmla="*/ 661 w 1072"/>
                <a:gd name="T97" fmla="*/ 104 h 819"/>
                <a:gd name="T98" fmla="*/ 701 w 1072"/>
                <a:gd name="T99" fmla="*/ 81 h 819"/>
                <a:gd name="T100" fmla="*/ 727 w 1072"/>
                <a:gd name="T101" fmla="*/ 79 h 819"/>
                <a:gd name="T102" fmla="*/ 724 w 1072"/>
                <a:gd name="T103" fmla="*/ 53 h 819"/>
                <a:gd name="T104" fmla="*/ 751 w 1072"/>
                <a:gd name="T105" fmla="*/ 20 h 819"/>
                <a:gd name="T106" fmla="*/ 777 w 1072"/>
                <a:gd name="T107" fmla="*/ 1 h 819"/>
                <a:gd name="T108" fmla="*/ 806 w 1072"/>
                <a:gd name="T109" fmla="*/ 38 h 819"/>
                <a:gd name="T110" fmla="*/ 823 w 1072"/>
                <a:gd name="T111" fmla="*/ 66 h 819"/>
                <a:gd name="T112" fmla="*/ 815 w 1072"/>
                <a:gd name="T113" fmla="*/ 128 h 819"/>
                <a:gd name="T114" fmla="*/ 870 w 1072"/>
                <a:gd name="T115" fmla="*/ 148 h 819"/>
                <a:gd name="T116" fmla="*/ 939 w 1072"/>
                <a:gd name="T117" fmla="*/ 105 h 819"/>
                <a:gd name="T118" fmla="*/ 983 w 1072"/>
                <a:gd name="T119" fmla="*/ 111 h 819"/>
                <a:gd name="T120" fmla="*/ 1004 w 1072"/>
                <a:gd name="T121" fmla="*/ 113 h 819"/>
                <a:gd name="T122" fmla="*/ 1052 w 1072"/>
                <a:gd name="T123" fmla="*/ 104 h 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72" h="819">
                  <a:moveTo>
                    <a:pt x="1072" y="117"/>
                  </a:moveTo>
                  <a:lnTo>
                    <a:pt x="1066" y="120"/>
                  </a:lnTo>
                  <a:lnTo>
                    <a:pt x="1065" y="120"/>
                  </a:lnTo>
                  <a:lnTo>
                    <a:pt x="1064" y="118"/>
                  </a:lnTo>
                  <a:lnTo>
                    <a:pt x="1060" y="113"/>
                  </a:lnTo>
                  <a:lnTo>
                    <a:pt x="1060" y="112"/>
                  </a:lnTo>
                  <a:lnTo>
                    <a:pt x="1059" y="112"/>
                  </a:lnTo>
                  <a:lnTo>
                    <a:pt x="1058" y="113"/>
                  </a:lnTo>
                  <a:lnTo>
                    <a:pt x="1057" y="113"/>
                  </a:lnTo>
                  <a:lnTo>
                    <a:pt x="1056" y="115"/>
                  </a:lnTo>
                  <a:lnTo>
                    <a:pt x="1054" y="115"/>
                  </a:lnTo>
                  <a:lnTo>
                    <a:pt x="1054" y="116"/>
                  </a:lnTo>
                  <a:lnTo>
                    <a:pt x="1052" y="117"/>
                  </a:lnTo>
                  <a:lnTo>
                    <a:pt x="1051" y="117"/>
                  </a:lnTo>
                  <a:lnTo>
                    <a:pt x="1051" y="118"/>
                  </a:lnTo>
                  <a:lnTo>
                    <a:pt x="1050" y="118"/>
                  </a:lnTo>
                  <a:lnTo>
                    <a:pt x="1050" y="117"/>
                  </a:lnTo>
                  <a:lnTo>
                    <a:pt x="1049" y="116"/>
                  </a:lnTo>
                  <a:lnTo>
                    <a:pt x="1048" y="117"/>
                  </a:lnTo>
                  <a:lnTo>
                    <a:pt x="1044" y="117"/>
                  </a:lnTo>
                  <a:lnTo>
                    <a:pt x="1042" y="117"/>
                  </a:lnTo>
                  <a:lnTo>
                    <a:pt x="1041" y="118"/>
                  </a:lnTo>
                  <a:lnTo>
                    <a:pt x="1041" y="120"/>
                  </a:lnTo>
                  <a:lnTo>
                    <a:pt x="1040" y="122"/>
                  </a:lnTo>
                  <a:lnTo>
                    <a:pt x="1039" y="123"/>
                  </a:lnTo>
                  <a:lnTo>
                    <a:pt x="1038" y="123"/>
                  </a:lnTo>
                  <a:lnTo>
                    <a:pt x="1037" y="124"/>
                  </a:lnTo>
                  <a:lnTo>
                    <a:pt x="1034" y="123"/>
                  </a:lnTo>
                  <a:lnTo>
                    <a:pt x="1033" y="124"/>
                  </a:lnTo>
                  <a:lnTo>
                    <a:pt x="1032" y="125"/>
                  </a:lnTo>
                  <a:lnTo>
                    <a:pt x="1034" y="128"/>
                  </a:lnTo>
                  <a:lnTo>
                    <a:pt x="1037" y="130"/>
                  </a:lnTo>
                  <a:lnTo>
                    <a:pt x="1041" y="132"/>
                  </a:lnTo>
                  <a:lnTo>
                    <a:pt x="1042" y="133"/>
                  </a:lnTo>
                  <a:lnTo>
                    <a:pt x="1043" y="135"/>
                  </a:lnTo>
                  <a:lnTo>
                    <a:pt x="1044" y="137"/>
                  </a:lnTo>
                  <a:lnTo>
                    <a:pt x="1046" y="138"/>
                  </a:lnTo>
                  <a:lnTo>
                    <a:pt x="1047" y="139"/>
                  </a:lnTo>
                  <a:lnTo>
                    <a:pt x="1046" y="139"/>
                  </a:lnTo>
                  <a:lnTo>
                    <a:pt x="1046" y="140"/>
                  </a:lnTo>
                  <a:lnTo>
                    <a:pt x="1046" y="143"/>
                  </a:lnTo>
                  <a:lnTo>
                    <a:pt x="1044" y="143"/>
                  </a:lnTo>
                  <a:lnTo>
                    <a:pt x="1042" y="142"/>
                  </a:lnTo>
                  <a:lnTo>
                    <a:pt x="1041" y="140"/>
                  </a:lnTo>
                  <a:lnTo>
                    <a:pt x="1039" y="139"/>
                  </a:lnTo>
                  <a:lnTo>
                    <a:pt x="1038" y="139"/>
                  </a:lnTo>
                  <a:lnTo>
                    <a:pt x="1034" y="140"/>
                  </a:lnTo>
                  <a:lnTo>
                    <a:pt x="1033" y="141"/>
                  </a:lnTo>
                  <a:lnTo>
                    <a:pt x="1026" y="146"/>
                  </a:lnTo>
                  <a:lnTo>
                    <a:pt x="1023" y="149"/>
                  </a:lnTo>
                  <a:lnTo>
                    <a:pt x="1021" y="149"/>
                  </a:lnTo>
                  <a:lnTo>
                    <a:pt x="1016" y="149"/>
                  </a:lnTo>
                  <a:lnTo>
                    <a:pt x="1015" y="149"/>
                  </a:lnTo>
                  <a:lnTo>
                    <a:pt x="1014" y="150"/>
                  </a:lnTo>
                  <a:lnTo>
                    <a:pt x="1014" y="151"/>
                  </a:lnTo>
                  <a:lnTo>
                    <a:pt x="1013" y="155"/>
                  </a:lnTo>
                  <a:lnTo>
                    <a:pt x="1008" y="157"/>
                  </a:lnTo>
                  <a:lnTo>
                    <a:pt x="1006" y="157"/>
                  </a:lnTo>
                  <a:lnTo>
                    <a:pt x="1004" y="156"/>
                  </a:lnTo>
                  <a:lnTo>
                    <a:pt x="1001" y="155"/>
                  </a:lnTo>
                  <a:lnTo>
                    <a:pt x="996" y="151"/>
                  </a:lnTo>
                  <a:lnTo>
                    <a:pt x="994" y="150"/>
                  </a:lnTo>
                  <a:lnTo>
                    <a:pt x="988" y="149"/>
                  </a:lnTo>
                  <a:lnTo>
                    <a:pt x="983" y="149"/>
                  </a:lnTo>
                  <a:lnTo>
                    <a:pt x="979" y="149"/>
                  </a:lnTo>
                  <a:lnTo>
                    <a:pt x="969" y="150"/>
                  </a:lnTo>
                  <a:lnTo>
                    <a:pt x="966" y="150"/>
                  </a:lnTo>
                  <a:lnTo>
                    <a:pt x="964" y="150"/>
                  </a:lnTo>
                  <a:lnTo>
                    <a:pt x="960" y="150"/>
                  </a:lnTo>
                  <a:lnTo>
                    <a:pt x="955" y="150"/>
                  </a:lnTo>
                  <a:lnTo>
                    <a:pt x="952" y="151"/>
                  </a:lnTo>
                  <a:lnTo>
                    <a:pt x="951" y="151"/>
                  </a:lnTo>
                  <a:lnTo>
                    <a:pt x="949" y="151"/>
                  </a:lnTo>
                  <a:lnTo>
                    <a:pt x="947" y="151"/>
                  </a:lnTo>
                  <a:lnTo>
                    <a:pt x="945" y="151"/>
                  </a:lnTo>
                  <a:lnTo>
                    <a:pt x="934" y="153"/>
                  </a:lnTo>
                  <a:lnTo>
                    <a:pt x="932" y="153"/>
                  </a:lnTo>
                  <a:lnTo>
                    <a:pt x="931" y="154"/>
                  </a:lnTo>
                  <a:lnTo>
                    <a:pt x="930" y="155"/>
                  </a:lnTo>
                  <a:lnTo>
                    <a:pt x="929" y="154"/>
                  </a:lnTo>
                  <a:lnTo>
                    <a:pt x="927" y="154"/>
                  </a:lnTo>
                  <a:lnTo>
                    <a:pt x="925" y="154"/>
                  </a:lnTo>
                  <a:lnTo>
                    <a:pt x="923" y="155"/>
                  </a:lnTo>
                  <a:lnTo>
                    <a:pt x="921" y="155"/>
                  </a:lnTo>
                  <a:lnTo>
                    <a:pt x="914" y="156"/>
                  </a:lnTo>
                  <a:lnTo>
                    <a:pt x="909" y="155"/>
                  </a:lnTo>
                  <a:lnTo>
                    <a:pt x="903" y="155"/>
                  </a:lnTo>
                  <a:lnTo>
                    <a:pt x="899" y="156"/>
                  </a:lnTo>
                  <a:lnTo>
                    <a:pt x="895" y="158"/>
                  </a:lnTo>
                  <a:lnTo>
                    <a:pt x="891" y="162"/>
                  </a:lnTo>
                  <a:lnTo>
                    <a:pt x="888" y="163"/>
                  </a:lnTo>
                  <a:lnTo>
                    <a:pt x="885" y="163"/>
                  </a:lnTo>
                  <a:lnTo>
                    <a:pt x="883" y="163"/>
                  </a:lnTo>
                  <a:lnTo>
                    <a:pt x="879" y="164"/>
                  </a:lnTo>
                  <a:lnTo>
                    <a:pt x="872" y="165"/>
                  </a:lnTo>
                  <a:lnTo>
                    <a:pt x="869" y="166"/>
                  </a:lnTo>
                  <a:lnTo>
                    <a:pt x="868" y="167"/>
                  </a:lnTo>
                  <a:lnTo>
                    <a:pt x="868" y="168"/>
                  </a:lnTo>
                  <a:lnTo>
                    <a:pt x="869" y="171"/>
                  </a:lnTo>
                  <a:lnTo>
                    <a:pt x="869" y="172"/>
                  </a:lnTo>
                  <a:lnTo>
                    <a:pt x="868" y="173"/>
                  </a:lnTo>
                  <a:lnTo>
                    <a:pt x="863" y="173"/>
                  </a:lnTo>
                  <a:lnTo>
                    <a:pt x="862" y="174"/>
                  </a:lnTo>
                  <a:lnTo>
                    <a:pt x="861" y="174"/>
                  </a:lnTo>
                  <a:lnTo>
                    <a:pt x="860" y="175"/>
                  </a:lnTo>
                  <a:lnTo>
                    <a:pt x="860" y="176"/>
                  </a:lnTo>
                  <a:lnTo>
                    <a:pt x="861" y="176"/>
                  </a:lnTo>
                  <a:lnTo>
                    <a:pt x="861" y="178"/>
                  </a:lnTo>
                  <a:lnTo>
                    <a:pt x="859" y="179"/>
                  </a:lnTo>
                  <a:lnTo>
                    <a:pt x="857" y="180"/>
                  </a:lnTo>
                  <a:lnTo>
                    <a:pt x="854" y="180"/>
                  </a:lnTo>
                  <a:lnTo>
                    <a:pt x="853" y="181"/>
                  </a:lnTo>
                  <a:lnTo>
                    <a:pt x="850" y="183"/>
                  </a:lnTo>
                  <a:lnTo>
                    <a:pt x="849" y="184"/>
                  </a:lnTo>
                  <a:lnTo>
                    <a:pt x="849" y="185"/>
                  </a:lnTo>
                  <a:lnTo>
                    <a:pt x="848" y="187"/>
                  </a:lnTo>
                  <a:lnTo>
                    <a:pt x="846" y="187"/>
                  </a:lnTo>
                  <a:lnTo>
                    <a:pt x="841" y="187"/>
                  </a:lnTo>
                  <a:lnTo>
                    <a:pt x="840" y="188"/>
                  </a:lnTo>
                  <a:lnTo>
                    <a:pt x="840" y="191"/>
                  </a:lnTo>
                  <a:lnTo>
                    <a:pt x="841" y="193"/>
                  </a:lnTo>
                  <a:lnTo>
                    <a:pt x="841" y="195"/>
                  </a:lnTo>
                  <a:lnTo>
                    <a:pt x="841" y="196"/>
                  </a:lnTo>
                  <a:lnTo>
                    <a:pt x="840" y="196"/>
                  </a:lnTo>
                  <a:lnTo>
                    <a:pt x="839" y="196"/>
                  </a:lnTo>
                  <a:lnTo>
                    <a:pt x="837" y="196"/>
                  </a:lnTo>
                  <a:lnTo>
                    <a:pt x="835" y="193"/>
                  </a:lnTo>
                  <a:lnTo>
                    <a:pt x="831" y="190"/>
                  </a:lnTo>
                  <a:lnTo>
                    <a:pt x="830" y="190"/>
                  </a:lnTo>
                  <a:lnTo>
                    <a:pt x="827" y="190"/>
                  </a:lnTo>
                  <a:lnTo>
                    <a:pt x="827" y="191"/>
                  </a:lnTo>
                  <a:lnTo>
                    <a:pt x="826" y="193"/>
                  </a:lnTo>
                  <a:lnTo>
                    <a:pt x="825" y="196"/>
                  </a:lnTo>
                  <a:lnTo>
                    <a:pt x="823" y="198"/>
                  </a:lnTo>
                  <a:lnTo>
                    <a:pt x="823" y="199"/>
                  </a:lnTo>
                  <a:lnTo>
                    <a:pt x="824" y="201"/>
                  </a:lnTo>
                  <a:lnTo>
                    <a:pt x="824" y="202"/>
                  </a:lnTo>
                  <a:lnTo>
                    <a:pt x="823" y="202"/>
                  </a:lnTo>
                  <a:lnTo>
                    <a:pt x="820" y="204"/>
                  </a:lnTo>
                  <a:lnTo>
                    <a:pt x="819" y="204"/>
                  </a:lnTo>
                  <a:lnTo>
                    <a:pt x="818" y="205"/>
                  </a:lnTo>
                  <a:lnTo>
                    <a:pt x="813" y="210"/>
                  </a:lnTo>
                  <a:lnTo>
                    <a:pt x="810" y="213"/>
                  </a:lnTo>
                  <a:lnTo>
                    <a:pt x="806" y="214"/>
                  </a:lnTo>
                  <a:lnTo>
                    <a:pt x="806" y="215"/>
                  </a:lnTo>
                  <a:lnTo>
                    <a:pt x="805" y="216"/>
                  </a:lnTo>
                  <a:lnTo>
                    <a:pt x="805" y="217"/>
                  </a:lnTo>
                  <a:lnTo>
                    <a:pt x="803" y="217"/>
                  </a:lnTo>
                  <a:lnTo>
                    <a:pt x="801" y="218"/>
                  </a:lnTo>
                  <a:lnTo>
                    <a:pt x="799" y="221"/>
                  </a:lnTo>
                  <a:lnTo>
                    <a:pt x="798" y="222"/>
                  </a:lnTo>
                  <a:lnTo>
                    <a:pt x="798" y="223"/>
                  </a:lnTo>
                  <a:lnTo>
                    <a:pt x="798" y="224"/>
                  </a:lnTo>
                  <a:lnTo>
                    <a:pt x="796" y="226"/>
                  </a:lnTo>
                  <a:lnTo>
                    <a:pt x="794" y="229"/>
                  </a:lnTo>
                  <a:lnTo>
                    <a:pt x="794" y="230"/>
                  </a:lnTo>
                  <a:lnTo>
                    <a:pt x="796" y="231"/>
                  </a:lnTo>
                  <a:lnTo>
                    <a:pt x="799" y="232"/>
                  </a:lnTo>
                  <a:lnTo>
                    <a:pt x="799" y="233"/>
                  </a:lnTo>
                  <a:lnTo>
                    <a:pt x="801" y="235"/>
                  </a:lnTo>
                  <a:lnTo>
                    <a:pt x="803" y="235"/>
                  </a:lnTo>
                  <a:lnTo>
                    <a:pt x="806" y="237"/>
                  </a:lnTo>
                  <a:lnTo>
                    <a:pt x="808" y="238"/>
                  </a:lnTo>
                  <a:lnTo>
                    <a:pt x="809" y="239"/>
                  </a:lnTo>
                  <a:lnTo>
                    <a:pt x="809" y="241"/>
                  </a:lnTo>
                  <a:lnTo>
                    <a:pt x="810" y="243"/>
                  </a:lnTo>
                  <a:lnTo>
                    <a:pt x="814" y="246"/>
                  </a:lnTo>
                  <a:lnTo>
                    <a:pt x="815" y="247"/>
                  </a:lnTo>
                  <a:lnTo>
                    <a:pt x="817" y="251"/>
                  </a:lnTo>
                  <a:lnTo>
                    <a:pt x="817" y="252"/>
                  </a:lnTo>
                  <a:lnTo>
                    <a:pt x="817" y="254"/>
                  </a:lnTo>
                  <a:lnTo>
                    <a:pt x="817" y="255"/>
                  </a:lnTo>
                  <a:lnTo>
                    <a:pt x="817" y="256"/>
                  </a:lnTo>
                  <a:lnTo>
                    <a:pt x="818" y="257"/>
                  </a:lnTo>
                  <a:lnTo>
                    <a:pt x="819" y="258"/>
                  </a:lnTo>
                  <a:lnTo>
                    <a:pt x="820" y="260"/>
                  </a:lnTo>
                  <a:lnTo>
                    <a:pt x="820" y="262"/>
                  </a:lnTo>
                  <a:lnTo>
                    <a:pt x="820" y="263"/>
                  </a:lnTo>
                  <a:lnTo>
                    <a:pt x="819" y="265"/>
                  </a:lnTo>
                  <a:lnTo>
                    <a:pt x="818" y="267"/>
                  </a:lnTo>
                  <a:lnTo>
                    <a:pt x="819" y="268"/>
                  </a:lnTo>
                  <a:lnTo>
                    <a:pt x="820" y="270"/>
                  </a:lnTo>
                  <a:lnTo>
                    <a:pt x="825" y="272"/>
                  </a:lnTo>
                  <a:lnTo>
                    <a:pt x="826" y="273"/>
                  </a:lnTo>
                  <a:lnTo>
                    <a:pt x="826" y="274"/>
                  </a:lnTo>
                  <a:lnTo>
                    <a:pt x="826" y="275"/>
                  </a:lnTo>
                  <a:lnTo>
                    <a:pt x="826" y="277"/>
                  </a:lnTo>
                  <a:lnTo>
                    <a:pt x="825" y="279"/>
                  </a:lnTo>
                  <a:lnTo>
                    <a:pt x="826" y="281"/>
                  </a:lnTo>
                  <a:lnTo>
                    <a:pt x="826" y="282"/>
                  </a:lnTo>
                  <a:lnTo>
                    <a:pt x="827" y="282"/>
                  </a:lnTo>
                  <a:lnTo>
                    <a:pt x="828" y="283"/>
                  </a:lnTo>
                  <a:lnTo>
                    <a:pt x="828" y="284"/>
                  </a:lnTo>
                  <a:lnTo>
                    <a:pt x="828" y="287"/>
                  </a:lnTo>
                  <a:lnTo>
                    <a:pt x="827" y="288"/>
                  </a:lnTo>
                  <a:lnTo>
                    <a:pt x="824" y="291"/>
                  </a:lnTo>
                  <a:lnTo>
                    <a:pt x="822" y="294"/>
                  </a:lnTo>
                  <a:lnTo>
                    <a:pt x="822" y="297"/>
                  </a:lnTo>
                  <a:lnTo>
                    <a:pt x="823" y="299"/>
                  </a:lnTo>
                  <a:lnTo>
                    <a:pt x="827" y="304"/>
                  </a:lnTo>
                  <a:lnTo>
                    <a:pt x="830" y="306"/>
                  </a:lnTo>
                  <a:lnTo>
                    <a:pt x="830" y="307"/>
                  </a:lnTo>
                  <a:lnTo>
                    <a:pt x="830" y="308"/>
                  </a:lnTo>
                  <a:lnTo>
                    <a:pt x="827" y="312"/>
                  </a:lnTo>
                  <a:lnTo>
                    <a:pt x="822" y="315"/>
                  </a:lnTo>
                  <a:lnTo>
                    <a:pt x="820" y="317"/>
                  </a:lnTo>
                  <a:lnTo>
                    <a:pt x="820" y="322"/>
                  </a:lnTo>
                  <a:lnTo>
                    <a:pt x="820" y="323"/>
                  </a:lnTo>
                  <a:lnTo>
                    <a:pt x="819" y="324"/>
                  </a:lnTo>
                  <a:lnTo>
                    <a:pt x="819" y="325"/>
                  </a:lnTo>
                  <a:lnTo>
                    <a:pt x="818" y="325"/>
                  </a:lnTo>
                  <a:lnTo>
                    <a:pt x="818" y="327"/>
                  </a:lnTo>
                  <a:lnTo>
                    <a:pt x="817" y="329"/>
                  </a:lnTo>
                  <a:lnTo>
                    <a:pt x="816" y="330"/>
                  </a:lnTo>
                  <a:lnTo>
                    <a:pt x="815" y="330"/>
                  </a:lnTo>
                  <a:lnTo>
                    <a:pt x="807" y="333"/>
                  </a:lnTo>
                  <a:lnTo>
                    <a:pt x="803" y="335"/>
                  </a:lnTo>
                  <a:lnTo>
                    <a:pt x="802" y="339"/>
                  </a:lnTo>
                  <a:lnTo>
                    <a:pt x="801" y="341"/>
                  </a:lnTo>
                  <a:lnTo>
                    <a:pt x="798" y="347"/>
                  </a:lnTo>
                  <a:lnTo>
                    <a:pt x="797" y="348"/>
                  </a:lnTo>
                  <a:lnTo>
                    <a:pt x="793" y="349"/>
                  </a:lnTo>
                  <a:lnTo>
                    <a:pt x="788" y="354"/>
                  </a:lnTo>
                  <a:lnTo>
                    <a:pt x="788" y="355"/>
                  </a:lnTo>
                  <a:lnTo>
                    <a:pt x="788" y="356"/>
                  </a:lnTo>
                  <a:lnTo>
                    <a:pt x="788" y="358"/>
                  </a:lnTo>
                  <a:lnTo>
                    <a:pt x="788" y="360"/>
                  </a:lnTo>
                  <a:lnTo>
                    <a:pt x="788" y="363"/>
                  </a:lnTo>
                  <a:lnTo>
                    <a:pt x="788" y="364"/>
                  </a:lnTo>
                  <a:lnTo>
                    <a:pt x="785" y="365"/>
                  </a:lnTo>
                  <a:lnTo>
                    <a:pt x="783" y="365"/>
                  </a:lnTo>
                  <a:lnTo>
                    <a:pt x="781" y="365"/>
                  </a:lnTo>
                  <a:lnTo>
                    <a:pt x="780" y="365"/>
                  </a:lnTo>
                  <a:lnTo>
                    <a:pt x="779" y="367"/>
                  </a:lnTo>
                  <a:lnTo>
                    <a:pt x="779" y="368"/>
                  </a:lnTo>
                  <a:lnTo>
                    <a:pt x="780" y="371"/>
                  </a:lnTo>
                  <a:lnTo>
                    <a:pt x="780" y="373"/>
                  </a:lnTo>
                  <a:lnTo>
                    <a:pt x="782" y="375"/>
                  </a:lnTo>
                  <a:lnTo>
                    <a:pt x="783" y="377"/>
                  </a:lnTo>
                  <a:lnTo>
                    <a:pt x="787" y="380"/>
                  </a:lnTo>
                  <a:lnTo>
                    <a:pt x="791" y="382"/>
                  </a:lnTo>
                  <a:lnTo>
                    <a:pt x="791" y="384"/>
                  </a:lnTo>
                  <a:lnTo>
                    <a:pt x="790" y="391"/>
                  </a:lnTo>
                  <a:lnTo>
                    <a:pt x="790" y="392"/>
                  </a:lnTo>
                  <a:lnTo>
                    <a:pt x="790" y="396"/>
                  </a:lnTo>
                  <a:lnTo>
                    <a:pt x="790" y="398"/>
                  </a:lnTo>
                  <a:lnTo>
                    <a:pt x="790" y="400"/>
                  </a:lnTo>
                  <a:lnTo>
                    <a:pt x="790" y="401"/>
                  </a:lnTo>
                  <a:lnTo>
                    <a:pt x="788" y="404"/>
                  </a:lnTo>
                  <a:lnTo>
                    <a:pt x="787" y="405"/>
                  </a:lnTo>
                  <a:lnTo>
                    <a:pt x="787" y="407"/>
                  </a:lnTo>
                  <a:lnTo>
                    <a:pt x="788" y="408"/>
                  </a:lnTo>
                  <a:lnTo>
                    <a:pt x="787" y="410"/>
                  </a:lnTo>
                  <a:lnTo>
                    <a:pt x="785" y="411"/>
                  </a:lnTo>
                  <a:lnTo>
                    <a:pt x="782" y="411"/>
                  </a:lnTo>
                  <a:lnTo>
                    <a:pt x="781" y="413"/>
                  </a:lnTo>
                  <a:lnTo>
                    <a:pt x="780" y="414"/>
                  </a:lnTo>
                  <a:lnTo>
                    <a:pt x="779" y="414"/>
                  </a:lnTo>
                  <a:lnTo>
                    <a:pt x="777" y="415"/>
                  </a:lnTo>
                  <a:lnTo>
                    <a:pt x="776" y="415"/>
                  </a:lnTo>
                  <a:lnTo>
                    <a:pt x="774" y="414"/>
                  </a:lnTo>
                  <a:lnTo>
                    <a:pt x="773" y="415"/>
                  </a:lnTo>
                  <a:lnTo>
                    <a:pt x="772" y="418"/>
                  </a:lnTo>
                  <a:lnTo>
                    <a:pt x="766" y="419"/>
                  </a:lnTo>
                  <a:lnTo>
                    <a:pt x="757" y="418"/>
                  </a:lnTo>
                  <a:lnTo>
                    <a:pt x="747" y="421"/>
                  </a:lnTo>
                  <a:lnTo>
                    <a:pt x="745" y="421"/>
                  </a:lnTo>
                  <a:lnTo>
                    <a:pt x="738" y="418"/>
                  </a:lnTo>
                  <a:lnTo>
                    <a:pt x="732" y="418"/>
                  </a:lnTo>
                  <a:lnTo>
                    <a:pt x="731" y="418"/>
                  </a:lnTo>
                  <a:lnTo>
                    <a:pt x="729" y="417"/>
                  </a:lnTo>
                  <a:lnTo>
                    <a:pt x="724" y="416"/>
                  </a:lnTo>
                  <a:lnTo>
                    <a:pt x="708" y="410"/>
                  </a:lnTo>
                  <a:lnTo>
                    <a:pt x="705" y="410"/>
                  </a:lnTo>
                  <a:lnTo>
                    <a:pt x="702" y="411"/>
                  </a:lnTo>
                  <a:lnTo>
                    <a:pt x="699" y="411"/>
                  </a:lnTo>
                  <a:lnTo>
                    <a:pt x="698" y="413"/>
                  </a:lnTo>
                  <a:lnTo>
                    <a:pt x="698" y="415"/>
                  </a:lnTo>
                  <a:lnTo>
                    <a:pt x="698" y="416"/>
                  </a:lnTo>
                  <a:lnTo>
                    <a:pt x="698" y="417"/>
                  </a:lnTo>
                  <a:lnTo>
                    <a:pt x="697" y="418"/>
                  </a:lnTo>
                  <a:lnTo>
                    <a:pt x="696" y="419"/>
                  </a:lnTo>
                  <a:lnTo>
                    <a:pt x="696" y="422"/>
                  </a:lnTo>
                  <a:lnTo>
                    <a:pt x="698" y="424"/>
                  </a:lnTo>
                  <a:lnTo>
                    <a:pt x="699" y="425"/>
                  </a:lnTo>
                  <a:lnTo>
                    <a:pt x="701" y="429"/>
                  </a:lnTo>
                  <a:lnTo>
                    <a:pt x="701" y="430"/>
                  </a:lnTo>
                  <a:lnTo>
                    <a:pt x="703" y="432"/>
                  </a:lnTo>
                  <a:lnTo>
                    <a:pt x="703" y="433"/>
                  </a:lnTo>
                  <a:lnTo>
                    <a:pt x="704" y="435"/>
                  </a:lnTo>
                  <a:lnTo>
                    <a:pt x="705" y="436"/>
                  </a:lnTo>
                  <a:lnTo>
                    <a:pt x="706" y="438"/>
                  </a:lnTo>
                  <a:lnTo>
                    <a:pt x="707" y="438"/>
                  </a:lnTo>
                  <a:lnTo>
                    <a:pt x="708" y="438"/>
                  </a:lnTo>
                  <a:lnTo>
                    <a:pt x="713" y="440"/>
                  </a:lnTo>
                  <a:lnTo>
                    <a:pt x="716" y="439"/>
                  </a:lnTo>
                  <a:lnTo>
                    <a:pt x="716" y="440"/>
                  </a:lnTo>
                  <a:lnTo>
                    <a:pt x="717" y="443"/>
                  </a:lnTo>
                  <a:lnTo>
                    <a:pt x="717" y="446"/>
                  </a:lnTo>
                  <a:lnTo>
                    <a:pt x="719" y="447"/>
                  </a:lnTo>
                  <a:lnTo>
                    <a:pt x="720" y="447"/>
                  </a:lnTo>
                  <a:lnTo>
                    <a:pt x="721" y="447"/>
                  </a:lnTo>
                  <a:lnTo>
                    <a:pt x="721" y="448"/>
                  </a:lnTo>
                  <a:lnTo>
                    <a:pt x="721" y="450"/>
                  </a:lnTo>
                  <a:lnTo>
                    <a:pt x="719" y="456"/>
                  </a:lnTo>
                  <a:lnTo>
                    <a:pt x="719" y="457"/>
                  </a:lnTo>
                  <a:lnTo>
                    <a:pt x="720" y="459"/>
                  </a:lnTo>
                  <a:lnTo>
                    <a:pt x="720" y="460"/>
                  </a:lnTo>
                  <a:lnTo>
                    <a:pt x="721" y="461"/>
                  </a:lnTo>
                  <a:lnTo>
                    <a:pt x="722" y="463"/>
                  </a:lnTo>
                  <a:lnTo>
                    <a:pt x="723" y="463"/>
                  </a:lnTo>
                  <a:lnTo>
                    <a:pt x="724" y="464"/>
                  </a:lnTo>
                  <a:lnTo>
                    <a:pt x="724" y="465"/>
                  </a:lnTo>
                  <a:lnTo>
                    <a:pt x="725" y="466"/>
                  </a:lnTo>
                  <a:lnTo>
                    <a:pt x="729" y="471"/>
                  </a:lnTo>
                  <a:lnTo>
                    <a:pt x="730" y="473"/>
                  </a:lnTo>
                  <a:lnTo>
                    <a:pt x="730" y="476"/>
                  </a:lnTo>
                  <a:lnTo>
                    <a:pt x="717" y="486"/>
                  </a:lnTo>
                  <a:lnTo>
                    <a:pt x="715" y="488"/>
                  </a:lnTo>
                  <a:lnTo>
                    <a:pt x="714" y="488"/>
                  </a:lnTo>
                  <a:lnTo>
                    <a:pt x="712" y="486"/>
                  </a:lnTo>
                  <a:lnTo>
                    <a:pt x="708" y="492"/>
                  </a:lnTo>
                  <a:lnTo>
                    <a:pt x="707" y="493"/>
                  </a:lnTo>
                  <a:lnTo>
                    <a:pt x="705" y="493"/>
                  </a:lnTo>
                  <a:lnTo>
                    <a:pt x="699" y="497"/>
                  </a:lnTo>
                  <a:lnTo>
                    <a:pt x="696" y="497"/>
                  </a:lnTo>
                  <a:lnTo>
                    <a:pt x="690" y="494"/>
                  </a:lnTo>
                  <a:lnTo>
                    <a:pt x="688" y="494"/>
                  </a:lnTo>
                  <a:lnTo>
                    <a:pt x="685" y="497"/>
                  </a:lnTo>
                  <a:lnTo>
                    <a:pt x="684" y="498"/>
                  </a:lnTo>
                  <a:lnTo>
                    <a:pt x="682" y="498"/>
                  </a:lnTo>
                  <a:lnTo>
                    <a:pt x="681" y="497"/>
                  </a:lnTo>
                  <a:lnTo>
                    <a:pt x="679" y="497"/>
                  </a:lnTo>
                  <a:lnTo>
                    <a:pt x="677" y="497"/>
                  </a:lnTo>
                  <a:lnTo>
                    <a:pt x="675" y="498"/>
                  </a:lnTo>
                  <a:lnTo>
                    <a:pt x="671" y="499"/>
                  </a:lnTo>
                  <a:lnTo>
                    <a:pt x="670" y="501"/>
                  </a:lnTo>
                  <a:lnTo>
                    <a:pt x="669" y="503"/>
                  </a:lnTo>
                  <a:lnTo>
                    <a:pt x="668" y="505"/>
                  </a:lnTo>
                  <a:lnTo>
                    <a:pt x="670" y="515"/>
                  </a:lnTo>
                  <a:lnTo>
                    <a:pt x="669" y="517"/>
                  </a:lnTo>
                  <a:lnTo>
                    <a:pt x="667" y="519"/>
                  </a:lnTo>
                  <a:lnTo>
                    <a:pt x="664" y="522"/>
                  </a:lnTo>
                  <a:lnTo>
                    <a:pt x="662" y="523"/>
                  </a:lnTo>
                  <a:lnTo>
                    <a:pt x="661" y="525"/>
                  </a:lnTo>
                  <a:lnTo>
                    <a:pt x="662" y="526"/>
                  </a:lnTo>
                  <a:lnTo>
                    <a:pt x="662" y="527"/>
                  </a:lnTo>
                  <a:lnTo>
                    <a:pt x="663" y="528"/>
                  </a:lnTo>
                  <a:lnTo>
                    <a:pt x="664" y="528"/>
                  </a:lnTo>
                  <a:lnTo>
                    <a:pt x="664" y="530"/>
                  </a:lnTo>
                  <a:lnTo>
                    <a:pt x="664" y="531"/>
                  </a:lnTo>
                  <a:lnTo>
                    <a:pt x="665" y="534"/>
                  </a:lnTo>
                  <a:lnTo>
                    <a:pt x="665" y="535"/>
                  </a:lnTo>
                  <a:lnTo>
                    <a:pt x="664" y="536"/>
                  </a:lnTo>
                  <a:lnTo>
                    <a:pt x="660" y="542"/>
                  </a:lnTo>
                  <a:lnTo>
                    <a:pt x="659" y="543"/>
                  </a:lnTo>
                  <a:lnTo>
                    <a:pt x="656" y="544"/>
                  </a:lnTo>
                  <a:lnTo>
                    <a:pt x="654" y="545"/>
                  </a:lnTo>
                  <a:lnTo>
                    <a:pt x="652" y="549"/>
                  </a:lnTo>
                  <a:lnTo>
                    <a:pt x="651" y="552"/>
                  </a:lnTo>
                  <a:lnTo>
                    <a:pt x="651" y="556"/>
                  </a:lnTo>
                  <a:lnTo>
                    <a:pt x="651" y="559"/>
                  </a:lnTo>
                  <a:lnTo>
                    <a:pt x="653" y="565"/>
                  </a:lnTo>
                  <a:lnTo>
                    <a:pt x="653" y="566"/>
                  </a:lnTo>
                  <a:lnTo>
                    <a:pt x="653" y="568"/>
                  </a:lnTo>
                  <a:lnTo>
                    <a:pt x="653" y="572"/>
                  </a:lnTo>
                  <a:lnTo>
                    <a:pt x="653" y="576"/>
                  </a:lnTo>
                  <a:lnTo>
                    <a:pt x="652" y="580"/>
                  </a:lnTo>
                  <a:lnTo>
                    <a:pt x="652" y="582"/>
                  </a:lnTo>
                  <a:lnTo>
                    <a:pt x="653" y="590"/>
                  </a:lnTo>
                  <a:lnTo>
                    <a:pt x="656" y="597"/>
                  </a:lnTo>
                  <a:lnTo>
                    <a:pt x="656" y="598"/>
                  </a:lnTo>
                  <a:lnTo>
                    <a:pt x="655" y="598"/>
                  </a:lnTo>
                  <a:lnTo>
                    <a:pt x="652" y="601"/>
                  </a:lnTo>
                  <a:lnTo>
                    <a:pt x="650" y="603"/>
                  </a:lnTo>
                  <a:lnTo>
                    <a:pt x="642" y="616"/>
                  </a:lnTo>
                  <a:lnTo>
                    <a:pt x="641" y="617"/>
                  </a:lnTo>
                  <a:lnTo>
                    <a:pt x="639" y="618"/>
                  </a:lnTo>
                  <a:lnTo>
                    <a:pt x="638" y="619"/>
                  </a:lnTo>
                  <a:lnTo>
                    <a:pt x="636" y="622"/>
                  </a:lnTo>
                  <a:lnTo>
                    <a:pt x="634" y="624"/>
                  </a:lnTo>
                  <a:lnTo>
                    <a:pt x="632" y="624"/>
                  </a:lnTo>
                  <a:lnTo>
                    <a:pt x="629" y="624"/>
                  </a:lnTo>
                  <a:lnTo>
                    <a:pt x="627" y="625"/>
                  </a:lnTo>
                  <a:lnTo>
                    <a:pt x="621" y="627"/>
                  </a:lnTo>
                  <a:lnTo>
                    <a:pt x="619" y="627"/>
                  </a:lnTo>
                  <a:lnTo>
                    <a:pt x="617" y="626"/>
                  </a:lnTo>
                  <a:lnTo>
                    <a:pt x="613" y="622"/>
                  </a:lnTo>
                  <a:lnTo>
                    <a:pt x="611" y="619"/>
                  </a:lnTo>
                  <a:lnTo>
                    <a:pt x="611" y="618"/>
                  </a:lnTo>
                  <a:lnTo>
                    <a:pt x="611" y="615"/>
                  </a:lnTo>
                  <a:lnTo>
                    <a:pt x="610" y="614"/>
                  </a:lnTo>
                  <a:lnTo>
                    <a:pt x="609" y="612"/>
                  </a:lnTo>
                  <a:lnTo>
                    <a:pt x="605" y="611"/>
                  </a:lnTo>
                  <a:lnTo>
                    <a:pt x="601" y="609"/>
                  </a:lnTo>
                  <a:lnTo>
                    <a:pt x="599" y="608"/>
                  </a:lnTo>
                  <a:lnTo>
                    <a:pt x="596" y="608"/>
                  </a:lnTo>
                  <a:lnTo>
                    <a:pt x="595" y="609"/>
                  </a:lnTo>
                  <a:lnTo>
                    <a:pt x="592" y="610"/>
                  </a:lnTo>
                  <a:lnTo>
                    <a:pt x="590" y="611"/>
                  </a:lnTo>
                  <a:lnTo>
                    <a:pt x="591" y="612"/>
                  </a:lnTo>
                  <a:lnTo>
                    <a:pt x="592" y="614"/>
                  </a:lnTo>
                  <a:lnTo>
                    <a:pt x="593" y="614"/>
                  </a:lnTo>
                  <a:lnTo>
                    <a:pt x="598" y="614"/>
                  </a:lnTo>
                  <a:lnTo>
                    <a:pt x="599" y="614"/>
                  </a:lnTo>
                  <a:lnTo>
                    <a:pt x="600" y="615"/>
                  </a:lnTo>
                  <a:lnTo>
                    <a:pt x="599" y="616"/>
                  </a:lnTo>
                  <a:lnTo>
                    <a:pt x="598" y="617"/>
                  </a:lnTo>
                  <a:lnTo>
                    <a:pt x="596" y="617"/>
                  </a:lnTo>
                  <a:lnTo>
                    <a:pt x="593" y="617"/>
                  </a:lnTo>
                  <a:lnTo>
                    <a:pt x="585" y="614"/>
                  </a:lnTo>
                  <a:lnTo>
                    <a:pt x="583" y="614"/>
                  </a:lnTo>
                  <a:lnTo>
                    <a:pt x="579" y="614"/>
                  </a:lnTo>
                  <a:lnTo>
                    <a:pt x="578" y="614"/>
                  </a:lnTo>
                  <a:lnTo>
                    <a:pt x="577" y="612"/>
                  </a:lnTo>
                  <a:lnTo>
                    <a:pt x="576" y="611"/>
                  </a:lnTo>
                  <a:lnTo>
                    <a:pt x="575" y="610"/>
                  </a:lnTo>
                  <a:lnTo>
                    <a:pt x="573" y="609"/>
                  </a:lnTo>
                  <a:lnTo>
                    <a:pt x="570" y="608"/>
                  </a:lnTo>
                  <a:lnTo>
                    <a:pt x="569" y="608"/>
                  </a:lnTo>
                  <a:lnTo>
                    <a:pt x="568" y="609"/>
                  </a:lnTo>
                  <a:lnTo>
                    <a:pt x="567" y="614"/>
                  </a:lnTo>
                  <a:lnTo>
                    <a:pt x="566" y="614"/>
                  </a:lnTo>
                  <a:lnTo>
                    <a:pt x="566" y="615"/>
                  </a:lnTo>
                  <a:lnTo>
                    <a:pt x="564" y="617"/>
                  </a:lnTo>
                  <a:lnTo>
                    <a:pt x="564" y="618"/>
                  </a:lnTo>
                  <a:lnTo>
                    <a:pt x="562" y="619"/>
                  </a:lnTo>
                  <a:lnTo>
                    <a:pt x="562" y="620"/>
                  </a:lnTo>
                  <a:lnTo>
                    <a:pt x="559" y="623"/>
                  </a:lnTo>
                  <a:lnTo>
                    <a:pt x="557" y="624"/>
                  </a:lnTo>
                  <a:lnTo>
                    <a:pt x="557" y="625"/>
                  </a:lnTo>
                  <a:lnTo>
                    <a:pt x="556" y="625"/>
                  </a:lnTo>
                  <a:lnTo>
                    <a:pt x="552" y="625"/>
                  </a:lnTo>
                  <a:lnTo>
                    <a:pt x="550" y="625"/>
                  </a:lnTo>
                  <a:lnTo>
                    <a:pt x="549" y="625"/>
                  </a:lnTo>
                  <a:lnTo>
                    <a:pt x="548" y="626"/>
                  </a:lnTo>
                  <a:lnTo>
                    <a:pt x="543" y="631"/>
                  </a:lnTo>
                  <a:lnTo>
                    <a:pt x="540" y="633"/>
                  </a:lnTo>
                  <a:lnTo>
                    <a:pt x="539" y="634"/>
                  </a:lnTo>
                  <a:lnTo>
                    <a:pt x="536" y="635"/>
                  </a:lnTo>
                  <a:lnTo>
                    <a:pt x="534" y="635"/>
                  </a:lnTo>
                  <a:lnTo>
                    <a:pt x="530" y="634"/>
                  </a:lnTo>
                  <a:lnTo>
                    <a:pt x="527" y="634"/>
                  </a:lnTo>
                  <a:lnTo>
                    <a:pt x="526" y="635"/>
                  </a:lnTo>
                  <a:lnTo>
                    <a:pt x="526" y="637"/>
                  </a:lnTo>
                  <a:lnTo>
                    <a:pt x="527" y="639"/>
                  </a:lnTo>
                  <a:lnTo>
                    <a:pt x="529" y="640"/>
                  </a:lnTo>
                  <a:lnTo>
                    <a:pt x="529" y="643"/>
                  </a:lnTo>
                  <a:lnTo>
                    <a:pt x="530" y="644"/>
                  </a:lnTo>
                  <a:lnTo>
                    <a:pt x="532" y="645"/>
                  </a:lnTo>
                  <a:lnTo>
                    <a:pt x="533" y="645"/>
                  </a:lnTo>
                  <a:lnTo>
                    <a:pt x="539" y="645"/>
                  </a:lnTo>
                  <a:lnTo>
                    <a:pt x="542" y="645"/>
                  </a:lnTo>
                  <a:lnTo>
                    <a:pt x="542" y="650"/>
                  </a:lnTo>
                  <a:lnTo>
                    <a:pt x="541" y="651"/>
                  </a:lnTo>
                  <a:lnTo>
                    <a:pt x="540" y="652"/>
                  </a:lnTo>
                  <a:lnTo>
                    <a:pt x="538" y="651"/>
                  </a:lnTo>
                  <a:lnTo>
                    <a:pt x="536" y="652"/>
                  </a:lnTo>
                  <a:lnTo>
                    <a:pt x="535" y="652"/>
                  </a:lnTo>
                  <a:lnTo>
                    <a:pt x="534" y="653"/>
                  </a:lnTo>
                  <a:lnTo>
                    <a:pt x="530" y="657"/>
                  </a:lnTo>
                  <a:lnTo>
                    <a:pt x="529" y="657"/>
                  </a:lnTo>
                  <a:lnTo>
                    <a:pt x="524" y="658"/>
                  </a:lnTo>
                  <a:lnTo>
                    <a:pt x="522" y="659"/>
                  </a:lnTo>
                  <a:lnTo>
                    <a:pt x="517" y="660"/>
                  </a:lnTo>
                  <a:lnTo>
                    <a:pt x="512" y="662"/>
                  </a:lnTo>
                  <a:lnTo>
                    <a:pt x="510" y="662"/>
                  </a:lnTo>
                  <a:lnTo>
                    <a:pt x="506" y="661"/>
                  </a:lnTo>
                  <a:lnTo>
                    <a:pt x="501" y="662"/>
                  </a:lnTo>
                  <a:lnTo>
                    <a:pt x="500" y="661"/>
                  </a:lnTo>
                  <a:lnTo>
                    <a:pt x="499" y="661"/>
                  </a:lnTo>
                  <a:lnTo>
                    <a:pt x="496" y="660"/>
                  </a:lnTo>
                  <a:lnTo>
                    <a:pt x="495" y="659"/>
                  </a:lnTo>
                  <a:lnTo>
                    <a:pt x="493" y="659"/>
                  </a:lnTo>
                  <a:lnTo>
                    <a:pt x="490" y="660"/>
                  </a:lnTo>
                  <a:lnTo>
                    <a:pt x="489" y="660"/>
                  </a:lnTo>
                  <a:lnTo>
                    <a:pt x="488" y="660"/>
                  </a:lnTo>
                  <a:lnTo>
                    <a:pt x="487" y="659"/>
                  </a:lnTo>
                  <a:lnTo>
                    <a:pt x="486" y="659"/>
                  </a:lnTo>
                  <a:lnTo>
                    <a:pt x="486" y="658"/>
                  </a:lnTo>
                  <a:lnTo>
                    <a:pt x="487" y="657"/>
                  </a:lnTo>
                  <a:lnTo>
                    <a:pt x="487" y="655"/>
                  </a:lnTo>
                  <a:lnTo>
                    <a:pt x="486" y="653"/>
                  </a:lnTo>
                  <a:lnTo>
                    <a:pt x="484" y="652"/>
                  </a:lnTo>
                  <a:lnTo>
                    <a:pt x="480" y="653"/>
                  </a:lnTo>
                  <a:lnTo>
                    <a:pt x="478" y="653"/>
                  </a:lnTo>
                  <a:lnTo>
                    <a:pt x="473" y="656"/>
                  </a:lnTo>
                  <a:lnTo>
                    <a:pt x="471" y="658"/>
                  </a:lnTo>
                  <a:lnTo>
                    <a:pt x="469" y="660"/>
                  </a:lnTo>
                  <a:lnTo>
                    <a:pt x="466" y="661"/>
                  </a:lnTo>
                  <a:lnTo>
                    <a:pt x="464" y="662"/>
                  </a:lnTo>
                  <a:lnTo>
                    <a:pt x="462" y="664"/>
                  </a:lnTo>
                  <a:lnTo>
                    <a:pt x="460" y="673"/>
                  </a:lnTo>
                  <a:lnTo>
                    <a:pt x="458" y="675"/>
                  </a:lnTo>
                  <a:lnTo>
                    <a:pt x="452" y="683"/>
                  </a:lnTo>
                  <a:lnTo>
                    <a:pt x="449" y="683"/>
                  </a:lnTo>
                  <a:lnTo>
                    <a:pt x="439" y="685"/>
                  </a:lnTo>
                  <a:lnTo>
                    <a:pt x="438" y="686"/>
                  </a:lnTo>
                  <a:lnTo>
                    <a:pt x="438" y="687"/>
                  </a:lnTo>
                  <a:lnTo>
                    <a:pt x="430" y="715"/>
                  </a:lnTo>
                  <a:lnTo>
                    <a:pt x="430" y="719"/>
                  </a:lnTo>
                  <a:lnTo>
                    <a:pt x="431" y="723"/>
                  </a:lnTo>
                  <a:lnTo>
                    <a:pt x="434" y="725"/>
                  </a:lnTo>
                  <a:lnTo>
                    <a:pt x="434" y="726"/>
                  </a:lnTo>
                  <a:lnTo>
                    <a:pt x="434" y="727"/>
                  </a:lnTo>
                  <a:lnTo>
                    <a:pt x="435" y="729"/>
                  </a:lnTo>
                  <a:lnTo>
                    <a:pt x="432" y="741"/>
                  </a:lnTo>
                  <a:lnTo>
                    <a:pt x="434" y="745"/>
                  </a:lnTo>
                  <a:lnTo>
                    <a:pt x="432" y="748"/>
                  </a:lnTo>
                  <a:lnTo>
                    <a:pt x="428" y="758"/>
                  </a:lnTo>
                  <a:lnTo>
                    <a:pt x="427" y="760"/>
                  </a:lnTo>
                  <a:lnTo>
                    <a:pt x="427" y="762"/>
                  </a:lnTo>
                  <a:lnTo>
                    <a:pt x="427" y="764"/>
                  </a:lnTo>
                  <a:lnTo>
                    <a:pt x="430" y="765"/>
                  </a:lnTo>
                  <a:lnTo>
                    <a:pt x="432" y="768"/>
                  </a:lnTo>
                  <a:lnTo>
                    <a:pt x="435" y="770"/>
                  </a:lnTo>
                  <a:lnTo>
                    <a:pt x="436" y="770"/>
                  </a:lnTo>
                  <a:lnTo>
                    <a:pt x="436" y="771"/>
                  </a:lnTo>
                  <a:lnTo>
                    <a:pt x="435" y="771"/>
                  </a:lnTo>
                  <a:lnTo>
                    <a:pt x="432" y="774"/>
                  </a:lnTo>
                  <a:lnTo>
                    <a:pt x="431" y="777"/>
                  </a:lnTo>
                  <a:lnTo>
                    <a:pt x="424" y="782"/>
                  </a:lnTo>
                  <a:lnTo>
                    <a:pt x="419" y="783"/>
                  </a:lnTo>
                  <a:lnTo>
                    <a:pt x="414" y="784"/>
                  </a:lnTo>
                  <a:lnTo>
                    <a:pt x="410" y="785"/>
                  </a:lnTo>
                  <a:lnTo>
                    <a:pt x="405" y="787"/>
                  </a:lnTo>
                  <a:lnTo>
                    <a:pt x="401" y="789"/>
                  </a:lnTo>
                  <a:lnTo>
                    <a:pt x="397" y="790"/>
                  </a:lnTo>
                  <a:lnTo>
                    <a:pt x="393" y="791"/>
                  </a:lnTo>
                  <a:lnTo>
                    <a:pt x="388" y="792"/>
                  </a:lnTo>
                  <a:lnTo>
                    <a:pt x="384" y="793"/>
                  </a:lnTo>
                  <a:lnTo>
                    <a:pt x="379" y="794"/>
                  </a:lnTo>
                  <a:lnTo>
                    <a:pt x="376" y="795"/>
                  </a:lnTo>
                  <a:lnTo>
                    <a:pt x="371" y="798"/>
                  </a:lnTo>
                  <a:lnTo>
                    <a:pt x="367" y="799"/>
                  </a:lnTo>
                  <a:lnTo>
                    <a:pt x="362" y="800"/>
                  </a:lnTo>
                  <a:lnTo>
                    <a:pt x="358" y="801"/>
                  </a:lnTo>
                  <a:lnTo>
                    <a:pt x="353" y="802"/>
                  </a:lnTo>
                  <a:lnTo>
                    <a:pt x="350" y="803"/>
                  </a:lnTo>
                  <a:lnTo>
                    <a:pt x="338" y="807"/>
                  </a:lnTo>
                  <a:lnTo>
                    <a:pt x="335" y="807"/>
                  </a:lnTo>
                  <a:lnTo>
                    <a:pt x="323" y="804"/>
                  </a:lnTo>
                  <a:lnTo>
                    <a:pt x="312" y="804"/>
                  </a:lnTo>
                  <a:lnTo>
                    <a:pt x="299" y="804"/>
                  </a:lnTo>
                  <a:lnTo>
                    <a:pt x="297" y="804"/>
                  </a:lnTo>
                  <a:lnTo>
                    <a:pt x="277" y="810"/>
                  </a:lnTo>
                  <a:lnTo>
                    <a:pt x="274" y="811"/>
                  </a:lnTo>
                  <a:lnTo>
                    <a:pt x="273" y="814"/>
                  </a:lnTo>
                  <a:lnTo>
                    <a:pt x="269" y="819"/>
                  </a:lnTo>
                  <a:lnTo>
                    <a:pt x="268" y="819"/>
                  </a:lnTo>
                  <a:lnTo>
                    <a:pt x="259" y="816"/>
                  </a:lnTo>
                  <a:lnTo>
                    <a:pt x="246" y="814"/>
                  </a:lnTo>
                  <a:lnTo>
                    <a:pt x="230" y="810"/>
                  </a:lnTo>
                  <a:lnTo>
                    <a:pt x="219" y="811"/>
                  </a:lnTo>
                  <a:lnTo>
                    <a:pt x="214" y="811"/>
                  </a:lnTo>
                  <a:lnTo>
                    <a:pt x="211" y="812"/>
                  </a:lnTo>
                  <a:lnTo>
                    <a:pt x="207" y="812"/>
                  </a:lnTo>
                  <a:lnTo>
                    <a:pt x="204" y="812"/>
                  </a:lnTo>
                  <a:lnTo>
                    <a:pt x="199" y="814"/>
                  </a:lnTo>
                  <a:lnTo>
                    <a:pt x="196" y="814"/>
                  </a:lnTo>
                  <a:lnTo>
                    <a:pt x="193" y="814"/>
                  </a:lnTo>
                  <a:lnTo>
                    <a:pt x="189" y="815"/>
                  </a:lnTo>
                  <a:lnTo>
                    <a:pt x="186" y="815"/>
                  </a:lnTo>
                  <a:lnTo>
                    <a:pt x="181" y="815"/>
                  </a:lnTo>
                  <a:lnTo>
                    <a:pt x="178" y="815"/>
                  </a:lnTo>
                  <a:lnTo>
                    <a:pt x="174" y="816"/>
                  </a:lnTo>
                  <a:lnTo>
                    <a:pt x="171" y="816"/>
                  </a:lnTo>
                  <a:lnTo>
                    <a:pt x="167" y="816"/>
                  </a:lnTo>
                  <a:lnTo>
                    <a:pt x="163" y="817"/>
                  </a:lnTo>
                  <a:lnTo>
                    <a:pt x="160" y="817"/>
                  </a:lnTo>
                  <a:lnTo>
                    <a:pt x="157" y="817"/>
                  </a:lnTo>
                  <a:lnTo>
                    <a:pt x="148" y="818"/>
                  </a:lnTo>
                  <a:lnTo>
                    <a:pt x="140" y="817"/>
                  </a:lnTo>
                  <a:lnTo>
                    <a:pt x="134" y="815"/>
                  </a:lnTo>
                  <a:lnTo>
                    <a:pt x="127" y="812"/>
                  </a:lnTo>
                  <a:lnTo>
                    <a:pt x="121" y="810"/>
                  </a:lnTo>
                  <a:lnTo>
                    <a:pt x="114" y="808"/>
                  </a:lnTo>
                  <a:lnTo>
                    <a:pt x="109" y="807"/>
                  </a:lnTo>
                  <a:lnTo>
                    <a:pt x="102" y="804"/>
                  </a:lnTo>
                  <a:lnTo>
                    <a:pt x="96" y="802"/>
                  </a:lnTo>
                  <a:lnTo>
                    <a:pt x="91" y="800"/>
                  </a:lnTo>
                  <a:lnTo>
                    <a:pt x="84" y="798"/>
                  </a:lnTo>
                  <a:lnTo>
                    <a:pt x="78" y="796"/>
                  </a:lnTo>
                  <a:lnTo>
                    <a:pt x="71" y="794"/>
                  </a:lnTo>
                  <a:lnTo>
                    <a:pt x="66" y="792"/>
                  </a:lnTo>
                  <a:lnTo>
                    <a:pt x="59" y="790"/>
                  </a:lnTo>
                  <a:lnTo>
                    <a:pt x="53" y="789"/>
                  </a:lnTo>
                  <a:lnTo>
                    <a:pt x="47" y="786"/>
                  </a:lnTo>
                  <a:lnTo>
                    <a:pt x="41" y="784"/>
                  </a:lnTo>
                  <a:lnTo>
                    <a:pt x="34" y="782"/>
                  </a:lnTo>
                  <a:lnTo>
                    <a:pt x="30" y="781"/>
                  </a:lnTo>
                  <a:lnTo>
                    <a:pt x="26" y="779"/>
                  </a:lnTo>
                  <a:lnTo>
                    <a:pt x="31" y="774"/>
                  </a:lnTo>
                  <a:lnTo>
                    <a:pt x="36" y="768"/>
                  </a:lnTo>
                  <a:lnTo>
                    <a:pt x="36" y="767"/>
                  </a:lnTo>
                  <a:lnTo>
                    <a:pt x="48" y="753"/>
                  </a:lnTo>
                  <a:lnTo>
                    <a:pt x="54" y="747"/>
                  </a:lnTo>
                  <a:lnTo>
                    <a:pt x="59" y="741"/>
                  </a:lnTo>
                  <a:lnTo>
                    <a:pt x="67" y="732"/>
                  </a:lnTo>
                  <a:lnTo>
                    <a:pt x="73" y="724"/>
                  </a:lnTo>
                  <a:lnTo>
                    <a:pt x="82" y="714"/>
                  </a:lnTo>
                  <a:lnTo>
                    <a:pt x="91" y="702"/>
                  </a:lnTo>
                  <a:lnTo>
                    <a:pt x="96" y="695"/>
                  </a:lnTo>
                  <a:lnTo>
                    <a:pt x="97" y="693"/>
                  </a:lnTo>
                  <a:lnTo>
                    <a:pt x="97" y="692"/>
                  </a:lnTo>
                  <a:lnTo>
                    <a:pt x="97" y="691"/>
                  </a:lnTo>
                  <a:lnTo>
                    <a:pt x="99" y="691"/>
                  </a:lnTo>
                  <a:lnTo>
                    <a:pt x="99" y="685"/>
                  </a:lnTo>
                  <a:lnTo>
                    <a:pt x="97" y="684"/>
                  </a:lnTo>
                  <a:lnTo>
                    <a:pt x="100" y="681"/>
                  </a:lnTo>
                  <a:lnTo>
                    <a:pt x="100" y="680"/>
                  </a:lnTo>
                  <a:lnTo>
                    <a:pt x="100" y="677"/>
                  </a:lnTo>
                  <a:lnTo>
                    <a:pt x="100" y="676"/>
                  </a:lnTo>
                  <a:lnTo>
                    <a:pt x="99" y="673"/>
                  </a:lnTo>
                  <a:lnTo>
                    <a:pt x="97" y="670"/>
                  </a:lnTo>
                  <a:lnTo>
                    <a:pt x="97" y="669"/>
                  </a:lnTo>
                  <a:lnTo>
                    <a:pt x="96" y="667"/>
                  </a:lnTo>
                  <a:lnTo>
                    <a:pt x="96" y="665"/>
                  </a:lnTo>
                  <a:lnTo>
                    <a:pt x="94" y="661"/>
                  </a:lnTo>
                  <a:lnTo>
                    <a:pt x="94" y="659"/>
                  </a:lnTo>
                  <a:lnTo>
                    <a:pt x="94" y="658"/>
                  </a:lnTo>
                  <a:lnTo>
                    <a:pt x="94" y="655"/>
                  </a:lnTo>
                  <a:lnTo>
                    <a:pt x="94" y="652"/>
                  </a:lnTo>
                  <a:lnTo>
                    <a:pt x="91" y="649"/>
                  </a:lnTo>
                  <a:lnTo>
                    <a:pt x="90" y="648"/>
                  </a:lnTo>
                  <a:lnTo>
                    <a:pt x="87" y="647"/>
                  </a:lnTo>
                  <a:lnTo>
                    <a:pt x="84" y="647"/>
                  </a:lnTo>
                  <a:lnTo>
                    <a:pt x="75" y="645"/>
                  </a:lnTo>
                  <a:lnTo>
                    <a:pt x="60" y="643"/>
                  </a:lnTo>
                  <a:lnTo>
                    <a:pt x="48" y="641"/>
                  </a:lnTo>
                  <a:lnTo>
                    <a:pt x="35" y="640"/>
                  </a:lnTo>
                  <a:lnTo>
                    <a:pt x="27" y="639"/>
                  </a:lnTo>
                  <a:lnTo>
                    <a:pt x="25" y="637"/>
                  </a:lnTo>
                  <a:lnTo>
                    <a:pt x="24" y="628"/>
                  </a:lnTo>
                  <a:lnTo>
                    <a:pt x="23" y="625"/>
                  </a:lnTo>
                  <a:lnTo>
                    <a:pt x="23" y="623"/>
                  </a:lnTo>
                  <a:lnTo>
                    <a:pt x="24" y="616"/>
                  </a:lnTo>
                  <a:lnTo>
                    <a:pt x="23" y="608"/>
                  </a:lnTo>
                  <a:lnTo>
                    <a:pt x="23" y="603"/>
                  </a:lnTo>
                  <a:lnTo>
                    <a:pt x="23" y="599"/>
                  </a:lnTo>
                  <a:lnTo>
                    <a:pt x="23" y="597"/>
                  </a:lnTo>
                  <a:lnTo>
                    <a:pt x="23" y="595"/>
                  </a:lnTo>
                  <a:lnTo>
                    <a:pt x="23" y="594"/>
                  </a:lnTo>
                  <a:lnTo>
                    <a:pt x="23" y="593"/>
                  </a:lnTo>
                  <a:lnTo>
                    <a:pt x="23" y="592"/>
                  </a:lnTo>
                  <a:lnTo>
                    <a:pt x="23" y="591"/>
                  </a:lnTo>
                  <a:lnTo>
                    <a:pt x="22" y="591"/>
                  </a:lnTo>
                  <a:lnTo>
                    <a:pt x="22" y="589"/>
                  </a:lnTo>
                  <a:lnTo>
                    <a:pt x="24" y="586"/>
                  </a:lnTo>
                  <a:lnTo>
                    <a:pt x="25" y="585"/>
                  </a:lnTo>
                  <a:lnTo>
                    <a:pt x="25" y="578"/>
                  </a:lnTo>
                  <a:lnTo>
                    <a:pt x="26" y="570"/>
                  </a:lnTo>
                  <a:lnTo>
                    <a:pt x="23" y="561"/>
                  </a:lnTo>
                  <a:lnTo>
                    <a:pt x="19" y="549"/>
                  </a:lnTo>
                  <a:lnTo>
                    <a:pt x="17" y="539"/>
                  </a:lnTo>
                  <a:lnTo>
                    <a:pt x="14" y="530"/>
                  </a:lnTo>
                  <a:lnTo>
                    <a:pt x="11" y="521"/>
                  </a:lnTo>
                  <a:lnTo>
                    <a:pt x="9" y="513"/>
                  </a:lnTo>
                  <a:lnTo>
                    <a:pt x="7" y="505"/>
                  </a:lnTo>
                  <a:lnTo>
                    <a:pt x="6" y="499"/>
                  </a:lnTo>
                  <a:lnTo>
                    <a:pt x="6" y="492"/>
                  </a:lnTo>
                  <a:lnTo>
                    <a:pt x="6" y="491"/>
                  </a:lnTo>
                  <a:lnTo>
                    <a:pt x="9" y="486"/>
                  </a:lnTo>
                  <a:lnTo>
                    <a:pt x="14" y="481"/>
                  </a:lnTo>
                  <a:lnTo>
                    <a:pt x="17" y="475"/>
                  </a:lnTo>
                  <a:lnTo>
                    <a:pt x="21" y="472"/>
                  </a:lnTo>
                  <a:lnTo>
                    <a:pt x="23" y="469"/>
                  </a:lnTo>
                  <a:lnTo>
                    <a:pt x="25" y="468"/>
                  </a:lnTo>
                  <a:lnTo>
                    <a:pt x="25" y="467"/>
                  </a:lnTo>
                  <a:lnTo>
                    <a:pt x="26" y="465"/>
                  </a:lnTo>
                  <a:lnTo>
                    <a:pt x="26" y="464"/>
                  </a:lnTo>
                  <a:lnTo>
                    <a:pt x="25" y="463"/>
                  </a:lnTo>
                  <a:lnTo>
                    <a:pt x="26" y="461"/>
                  </a:lnTo>
                  <a:lnTo>
                    <a:pt x="27" y="460"/>
                  </a:lnTo>
                  <a:lnTo>
                    <a:pt x="31" y="460"/>
                  </a:lnTo>
                  <a:lnTo>
                    <a:pt x="32" y="459"/>
                  </a:lnTo>
                  <a:lnTo>
                    <a:pt x="32" y="458"/>
                  </a:lnTo>
                  <a:lnTo>
                    <a:pt x="33" y="458"/>
                  </a:lnTo>
                  <a:lnTo>
                    <a:pt x="32" y="457"/>
                  </a:lnTo>
                  <a:lnTo>
                    <a:pt x="31" y="456"/>
                  </a:lnTo>
                  <a:lnTo>
                    <a:pt x="30" y="456"/>
                  </a:lnTo>
                  <a:lnTo>
                    <a:pt x="27" y="455"/>
                  </a:lnTo>
                  <a:lnTo>
                    <a:pt x="24" y="455"/>
                  </a:lnTo>
                  <a:lnTo>
                    <a:pt x="18" y="455"/>
                  </a:lnTo>
                  <a:lnTo>
                    <a:pt x="13" y="455"/>
                  </a:lnTo>
                  <a:lnTo>
                    <a:pt x="7" y="451"/>
                  </a:lnTo>
                  <a:lnTo>
                    <a:pt x="2" y="447"/>
                  </a:lnTo>
                  <a:lnTo>
                    <a:pt x="0" y="441"/>
                  </a:lnTo>
                  <a:lnTo>
                    <a:pt x="1" y="438"/>
                  </a:lnTo>
                  <a:lnTo>
                    <a:pt x="4" y="433"/>
                  </a:lnTo>
                  <a:lnTo>
                    <a:pt x="4" y="429"/>
                  </a:lnTo>
                  <a:lnTo>
                    <a:pt x="1" y="415"/>
                  </a:lnTo>
                  <a:lnTo>
                    <a:pt x="0" y="407"/>
                  </a:lnTo>
                  <a:lnTo>
                    <a:pt x="0" y="406"/>
                  </a:lnTo>
                  <a:lnTo>
                    <a:pt x="0" y="402"/>
                  </a:lnTo>
                  <a:lnTo>
                    <a:pt x="2" y="398"/>
                  </a:lnTo>
                  <a:lnTo>
                    <a:pt x="5" y="394"/>
                  </a:lnTo>
                  <a:lnTo>
                    <a:pt x="8" y="392"/>
                  </a:lnTo>
                  <a:lnTo>
                    <a:pt x="11" y="390"/>
                  </a:lnTo>
                  <a:lnTo>
                    <a:pt x="13" y="389"/>
                  </a:lnTo>
                  <a:lnTo>
                    <a:pt x="11" y="386"/>
                  </a:lnTo>
                  <a:lnTo>
                    <a:pt x="17" y="386"/>
                  </a:lnTo>
                  <a:lnTo>
                    <a:pt x="25" y="386"/>
                  </a:lnTo>
                  <a:lnTo>
                    <a:pt x="31" y="386"/>
                  </a:lnTo>
                  <a:lnTo>
                    <a:pt x="30" y="384"/>
                  </a:lnTo>
                  <a:lnTo>
                    <a:pt x="24" y="377"/>
                  </a:lnTo>
                  <a:lnTo>
                    <a:pt x="23" y="375"/>
                  </a:lnTo>
                  <a:lnTo>
                    <a:pt x="22" y="374"/>
                  </a:lnTo>
                  <a:lnTo>
                    <a:pt x="21" y="373"/>
                  </a:lnTo>
                  <a:lnTo>
                    <a:pt x="19" y="372"/>
                  </a:lnTo>
                  <a:lnTo>
                    <a:pt x="18" y="372"/>
                  </a:lnTo>
                  <a:lnTo>
                    <a:pt x="18" y="369"/>
                  </a:lnTo>
                  <a:lnTo>
                    <a:pt x="17" y="368"/>
                  </a:lnTo>
                  <a:lnTo>
                    <a:pt x="16" y="368"/>
                  </a:lnTo>
                  <a:lnTo>
                    <a:pt x="17" y="366"/>
                  </a:lnTo>
                  <a:lnTo>
                    <a:pt x="19" y="365"/>
                  </a:lnTo>
                  <a:lnTo>
                    <a:pt x="23" y="365"/>
                  </a:lnTo>
                  <a:lnTo>
                    <a:pt x="25" y="364"/>
                  </a:lnTo>
                  <a:lnTo>
                    <a:pt x="26" y="363"/>
                  </a:lnTo>
                  <a:lnTo>
                    <a:pt x="30" y="359"/>
                  </a:lnTo>
                  <a:lnTo>
                    <a:pt x="30" y="358"/>
                  </a:lnTo>
                  <a:lnTo>
                    <a:pt x="31" y="358"/>
                  </a:lnTo>
                  <a:lnTo>
                    <a:pt x="32" y="357"/>
                  </a:lnTo>
                  <a:lnTo>
                    <a:pt x="33" y="357"/>
                  </a:lnTo>
                  <a:lnTo>
                    <a:pt x="34" y="357"/>
                  </a:lnTo>
                  <a:lnTo>
                    <a:pt x="35" y="356"/>
                  </a:lnTo>
                  <a:lnTo>
                    <a:pt x="35" y="354"/>
                  </a:lnTo>
                  <a:lnTo>
                    <a:pt x="35" y="351"/>
                  </a:lnTo>
                  <a:lnTo>
                    <a:pt x="35" y="349"/>
                  </a:lnTo>
                  <a:lnTo>
                    <a:pt x="36" y="348"/>
                  </a:lnTo>
                  <a:lnTo>
                    <a:pt x="39" y="346"/>
                  </a:lnTo>
                  <a:lnTo>
                    <a:pt x="41" y="343"/>
                  </a:lnTo>
                  <a:lnTo>
                    <a:pt x="41" y="342"/>
                  </a:lnTo>
                  <a:lnTo>
                    <a:pt x="43" y="341"/>
                  </a:lnTo>
                  <a:lnTo>
                    <a:pt x="44" y="338"/>
                  </a:lnTo>
                  <a:lnTo>
                    <a:pt x="44" y="334"/>
                  </a:lnTo>
                  <a:lnTo>
                    <a:pt x="43" y="332"/>
                  </a:lnTo>
                  <a:lnTo>
                    <a:pt x="43" y="331"/>
                  </a:lnTo>
                  <a:lnTo>
                    <a:pt x="44" y="330"/>
                  </a:lnTo>
                  <a:lnTo>
                    <a:pt x="45" y="329"/>
                  </a:lnTo>
                  <a:lnTo>
                    <a:pt x="45" y="327"/>
                  </a:lnTo>
                  <a:lnTo>
                    <a:pt x="45" y="326"/>
                  </a:lnTo>
                  <a:lnTo>
                    <a:pt x="47" y="323"/>
                  </a:lnTo>
                  <a:lnTo>
                    <a:pt x="47" y="318"/>
                  </a:lnTo>
                  <a:lnTo>
                    <a:pt x="48" y="317"/>
                  </a:lnTo>
                  <a:lnTo>
                    <a:pt x="49" y="315"/>
                  </a:lnTo>
                  <a:lnTo>
                    <a:pt x="49" y="314"/>
                  </a:lnTo>
                  <a:lnTo>
                    <a:pt x="49" y="313"/>
                  </a:lnTo>
                  <a:lnTo>
                    <a:pt x="49" y="312"/>
                  </a:lnTo>
                  <a:lnTo>
                    <a:pt x="45" y="307"/>
                  </a:lnTo>
                  <a:lnTo>
                    <a:pt x="45" y="306"/>
                  </a:lnTo>
                  <a:lnTo>
                    <a:pt x="47" y="306"/>
                  </a:lnTo>
                  <a:lnTo>
                    <a:pt x="47" y="305"/>
                  </a:lnTo>
                  <a:lnTo>
                    <a:pt x="47" y="304"/>
                  </a:lnTo>
                  <a:lnTo>
                    <a:pt x="45" y="304"/>
                  </a:lnTo>
                  <a:lnTo>
                    <a:pt x="45" y="302"/>
                  </a:lnTo>
                  <a:lnTo>
                    <a:pt x="45" y="300"/>
                  </a:lnTo>
                  <a:lnTo>
                    <a:pt x="47" y="299"/>
                  </a:lnTo>
                  <a:lnTo>
                    <a:pt x="48" y="298"/>
                  </a:lnTo>
                  <a:lnTo>
                    <a:pt x="49" y="298"/>
                  </a:lnTo>
                  <a:lnTo>
                    <a:pt x="51" y="298"/>
                  </a:lnTo>
                  <a:lnTo>
                    <a:pt x="52" y="297"/>
                  </a:lnTo>
                  <a:lnTo>
                    <a:pt x="53" y="294"/>
                  </a:lnTo>
                  <a:lnTo>
                    <a:pt x="52" y="290"/>
                  </a:lnTo>
                  <a:lnTo>
                    <a:pt x="53" y="289"/>
                  </a:lnTo>
                  <a:lnTo>
                    <a:pt x="53" y="288"/>
                  </a:lnTo>
                  <a:lnTo>
                    <a:pt x="54" y="285"/>
                  </a:lnTo>
                  <a:lnTo>
                    <a:pt x="56" y="284"/>
                  </a:lnTo>
                  <a:lnTo>
                    <a:pt x="56" y="282"/>
                  </a:lnTo>
                  <a:lnTo>
                    <a:pt x="57" y="280"/>
                  </a:lnTo>
                  <a:lnTo>
                    <a:pt x="58" y="277"/>
                  </a:lnTo>
                  <a:lnTo>
                    <a:pt x="59" y="276"/>
                  </a:lnTo>
                  <a:lnTo>
                    <a:pt x="60" y="274"/>
                  </a:lnTo>
                  <a:lnTo>
                    <a:pt x="60" y="272"/>
                  </a:lnTo>
                  <a:lnTo>
                    <a:pt x="59" y="268"/>
                  </a:lnTo>
                  <a:lnTo>
                    <a:pt x="58" y="267"/>
                  </a:lnTo>
                  <a:lnTo>
                    <a:pt x="59" y="267"/>
                  </a:lnTo>
                  <a:lnTo>
                    <a:pt x="64" y="266"/>
                  </a:lnTo>
                  <a:lnTo>
                    <a:pt x="65" y="266"/>
                  </a:lnTo>
                  <a:lnTo>
                    <a:pt x="65" y="267"/>
                  </a:lnTo>
                  <a:lnTo>
                    <a:pt x="65" y="268"/>
                  </a:lnTo>
                  <a:lnTo>
                    <a:pt x="66" y="270"/>
                  </a:lnTo>
                  <a:lnTo>
                    <a:pt x="67" y="271"/>
                  </a:lnTo>
                  <a:lnTo>
                    <a:pt x="67" y="272"/>
                  </a:lnTo>
                  <a:lnTo>
                    <a:pt x="67" y="273"/>
                  </a:lnTo>
                  <a:lnTo>
                    <a:pt x="68" y="273"/>
                  </a:lnTo>
                  <a:lnTo>
                    <a:pt x="68" y="274"/>
                  </a:lnTo>
                  <a:lnTo>
                    <a:pt x="69" y="274"/>
                  </a:lnTo>
                  <a:lnTo>
                    <a:pt x="70" y="274"/>
                  </a:lnTo>
                  <a:lnTo>
                    <a:pt x="75" y="279"/>
                  </a:lnTo>
                  <a:lnTo>
                    <a:pt x="78" y="283"/>
                  </a:lnTo>
                  <a:lnTo>
                    <a:pt x="83" y="284"/>
                  </a:lnTo>
                  <a:lnTo>
                    <a:pt x="93" y="287"/>
                  </a:lnTo>
                  <a:lnTo>
                    <a:pt x="97" y="285"/>
                  </a:lnTo>
                  <a:lnTo>
                    <a:pt x="107" y="283"/>
                  </a:lnTo>
                  <a:lnTo>
                    <a:pt x="111" y="283"/>
                  </a:lnTo>
                  <a:lnTo>
                    <a:pt x="113" y="284"/>
                  </a:lnTo>
                  <a:lnTo>
                    <a:pt x="116" y="285"/>
                  </a:lnTo>
                  <a:lnTo>
                    <a:pt x="122" y="293"/>
                  </a:lnTo>
                  <a:lnTo>
                    <a:pt x="125" y="294"/>
                  </a:lnTo>
                  <a:lnTo>
                    <a:pt x="129" y="296"/>
                  </a:lnTo>
                  <a:lnTo>
                    <a:pt x="130" y="297"/>
                  </a:lnTo>
                  <a:lnTo>
                    <a:pt x="131" y="299"/>
                  </a:lnTo>
                  <a:lnTo>
                    <a:pt x="131" y="300"/>
                  </a:lnTo>
                  <a:lnTo>
                    <a:pt x="131" y="302"/>
                  </a:lnTo>
                  <a:lnTo>
                    <a:pt x="131" y="306"/>
                  </a:lnTo>
                  <a:lnTo>
                    <a:pt x="131" y="307"/>
                  </a:lnTo>
                  <a:lnTo>
                    <a:pt x="134" y="310"/>
                  </a:lnTo>
                  <a:lnTo>
                    <a:pt x="134" y="312"/>
                  </a:lnTo>
                  <a:lnTo>
                    <a:pt x="135" y="310"/>
                  </a:lnTo>
                  <a:lnTo>
                    <a:pt x="143" y="300"/>
                  </a:lnTo>
                  <a:lnTo>
                    <a:pt x="145" y="298"/>
                  </a:lnTo>
                  <a:lnTo>
                    <a:pt x="147" y="298"/>
                  </a:lnTo>
                  <a:lnTo>
                    <a:pt x="152" y="302"/>
                  </a:lnTo>
                  <a:lnTo>
                    <a:pt x="153" y="304"/>
                  </a:lnTo>
                  <a:lnTo>
                    <a:pt x="154" y="304"/>
                  </a:lnTo>
                  <a:lnTo>
                    <a:pt x="155" y="304"/>
                  </a:lnTo>
                  <a:lnTo>
                    <a:pt x="157" y="304"/>
                  </a:lnTo>
                  <a:lnTo>
                    <a:pt x="159" y="304"/>
                  </a:lnTo>
                  <a:lnTo>
                    <a:pt x="164" y="301"/>
                  </a:lnTo>
                  <a:lnTo>
                    <a:pt x="165" y="300"/>
                  </a:lnTo>
                  <a:lnTo>
                    <a:pt x="167" y="300"/>
                  </a:lnTo>
                  <a:lnTo>
                    <a:pt x="168" y="298"/>
                  </a:lnTo>
                  <a:lnTo>
                    <a:pt x="169" y="297"/>
                  </a:lnTo>
                  <a:lnTo>
                    <a:pt x="174" y="294"/>
                  </a:lnTo>
                  <a:lnTo>
                    <a:pt x="181" y="289"/>
                  </a:lnTo>
                  <a:lnTo>
                    <a:pt x="186" y="287"/>
                  </a:lnTo>
                  <a:lnTo>
                    <a:pt x="188" y="285"/>
                  </a:lnTo>
                  <a:lnTo>
                    <a:pt x="190" y="285"/>
                  </a:lnTo>
                  <a:lnTo>
                    <a:pt x="193" y="285"/>
                  </a:lnTo>
                  <a:lnTo>
                    <a:pt x="193" y="284"/>
                  </a:lnTo>
                  <a:lnTo>
                    <a:pt x="194" y="282"/>
                  </a:lnTo>
                  <a:lnTo>
                    <a:pt x="194" y="279"/>
                  </a:lnTo>
                  <a:lnTo>
                    <a:pt x="195" y="276"/>
                  </a:lnTo>
                  <a:lnTo>
                    <a:pt x="195" y="275"/>
                  </a:lnTo>
                  <a:lnTo>
                    <a:pt x="194" y="274"/>
                  </a:lnTo>
                  <a:lnTo>
                    <a:pt x="193" y="273"/>
                  </a:lnTo>
                  <a:lnTo>
                    <a:pt x="193" y="268"/>
                  </a:lnTo>
                  <a:lnTo>
                    <a:pt x="193" y="267"/>
                  </a:lnTo>
                  <a:lnTo>
                    <a:pt x="195" y="265"/>
                  </a:lnTo>
                  <a:lnTo>
                    <a:pt x="200" y="263"/>
                  </a:lnTo>
                  <a:lnTo>
                    <a:pt x="203" y="262"/>
                  </a:lnTo>
                  <a:lnTo>
                    <a:pt x="203" y="260"/>
                  </a:lnTo>
                  <a:lnTo>
                    <a:pt x="203" y="259"/>
                  </a:lnTo>
                  <a:lnTo>
                    <a:pt x="200" y="259"/>
                  </a:lnTo>
                  <a:lnTo>
                    <a:pt x="200" y="258"/>
                  </a:lnTo>
                  <a:lnTo>
                    <a:pt x="199" y="257"/>
                  </a:lnTo>
                  <a:lnTo>
                    <a:pt x="196" y="254"/>
                  </a:lnTo>
                  <a:lnTo>
                    <a:pt x="195" y="252"/>
                  </a:lnTo>
                  <a:lnTo>
                    <a:pt x="195" y="250"/>
                  </a:lnTo>
                  <a:lnTo>
                    <a:pt x="194" y="249"/>
                  </a:lnTo>
                  <a:lnTo>
                    <a:pt x="194" y="248"/>
                  </a:lnTo>
                  <a:lnTo>
                    <a:pt x="194" y="247"/>
                  </a:lnTo>
                  <a:lnTo>
                    <a:pt x="195" y="246"/>
                  </a:lnTo>
                  <a:lnTo>
                    <a:pt x="196" y="246"/>
                  </a:lnTo>
                  <a:lnTo>
                    <a:pt x="213" y="246"/>
                  </a:lnTo>
                  <a:lnTo>
                    <a:pt x="219" y="245"/>
                  </a:lnTo>
                  <a:lnTo>
                    <a:pt x="225" y="241"/>
                  </a:lnTo>
                  <a:lnTo>
                    <a:pt x="226" y="240"/>
                  </a:lnTo>
                  <a:lnTo>
                    <a:pt x="228" y="238"/>
                  </a:lnTo>
                  <a:lnTo>
                    <a:pt x="229" y="237"/>
                  </a:lnTo>
                  <a:lnTo>
                    <a:pt x="230" y="237"/>
                  </a:lnTo>
                  <a:lnTo>
                    <a:pt x="232" y="235"/>
                  </a:lnTo>
                  <a:lnTo>
                    <a:pt x="241" y="235"/>
                  </a:lnTo>
                  <a:lnTo>
                    <a:pt x="245" y="234"/>
                  </a:lnTo>
                  <a:lnTo>
                    <a:pt x="251" y="231"/>
                  </a:lnTo>
                  <a:lnTo>
                    <a:pt x="254" y="230"/>
                  </a:lnTo>
                  <a:lnTo>
                    <a:pt x="255" y="230"/>
                  </a:lnTo>
                  <a:lnTo>
                    <a:pt x="256" y="230"/>
                  </a:lnTo>
                  <a:lnTo>
                    <a:pt x="258" y="230"/>
                  </a:lnTo>
                  <a:lnTo>
                    <a:pt x="265" y="232"/>
                  </a:lnTo>
                  <a:lnTo>
                    <a:pt x="265" y="231"/>
                  </a:lnTo>
                  <a:lnTo>
                    <a:pt x="264" y="227"/>
                  </a:lnTo>
                  <a:lnTo>
                    <a:pt x="264" y="225"/>
                  </a:lnTo>
                  <a:lnTo>
                    <a:pt x="265" y="224"/>
                  </a:lnTo>
                  <a:lnTo>
                    <a:pt x="266" y="223"/>
                  </a:lnTo>
                  <a:lnTo>
                    <a:pt x="271" y="218"/>
                  </a:lnTo>
                  <a:lnTo>
                    <a:pt x="273" y="217"/>
                  </a:lnTo>
                  <a:lnTo>
                    <a:pt x="276" y="217"/>
                  </a:lnTo>
                  <a:lnTo>
                    <a:pt x="280" y="217"/>
                  </a:lnTo>
                  <a:lnTo>
                    <a:pt x="281" y="218"/>
                  </a:lnTo>
                  <a:lnTo>
                    <a:pt x="282" y="217"/>
                  </a:lnTo>
                  <a:lnTo>
                    <a:pt x="283" y="214"/>
                  </a:lnTo>
                  <a:lnTo>
                    <a:pt x="284" y="213"/>
                  </a:lnTo>
                  <a:lnTo>
                    <a:pt x="285" y="212"/>
                  </a:lnTo>
                  <a:lnTo>
                    <a:pt x="286" y="212"/>
                  </a:lnTo>
                  <a:lnTo>
                    <a:pt x="292" y="210"/>
                  </a:lnTo>
                  <a:lnTo>
                    <a:pt x="294" y="209"/>
                  </a:lnTo>
                  <a:lnTo>
                    <a:pt x="297" y="207"/>
                  </a:lnTo>
                  <a:lnTo>
                    <a:pt x="299" y="206"/>
                  </a:lnTo>
                  <a:lnTo>
                    <a:pt x="305" y="197"/>
                  </a:lnTo>
                  <a:lnTo>
                    <a:pt x="306" y="193"/>
                  </a:lnTo>
                  <a:lnTo>
                    <a:pt x="307" y="190"/>
                  </a:lnTo>
                  <a:lnTo>
                    <a:pt x="307" y="185"/>
                  </a:lnTo>
                  <a:lnTo>
                    <a:pt x="307" y="184"/>
                  </a:lnTo>
                  <a:lnTo>
                    <a:pt x="306" y="181"/>
                  </a:lnTo>
                  <a:lnTo>
                    <a:pt x="306" y="179"/>
                  </a:lnTo>
                  <a:lnTo>
                    <a:pt x="306" y="176"/>
                  </a:lnTo>
                  <a:lnTo>
                    <a:pt x="306" y="175"/>
                  </a:lnTo>
                  <a:lnTo>
                    <a:pt x="307" y="171"/>
                  </a:lnTo>
                  <a:lnTo>
                    <a:pt x="308" y="168"/>
                  </a:lnTo>
                  <a:lnTo>
                    <a:pt x="316" y="154"/>
                  </a:lnTo>
                  <a:lnTo>
                    <a:pt x="318" y="148"/>
                  </a:lnTo>
                  <a:lnTo>
                    <a:pt x="319" y="146"/>
                  </a:lnTo>
                  <a:lnTo>
                    <a:pt x="319" y="141"/>
                  </a:lnTo>
                  <a:lnTo>
                    <a:pt x="318" y="134"/>
                  </a:lnTo>
                  <a:lnTo>
                    <a:pt x="318" y="131"/>
                  </a:lnTo>
                  <a:lnTo>
                    <a:pt x="319" y="129"/>
                  </a:lnTo>
                  <a:lnTo>
                    <a:pt x="322" y="126"/>
                  </a:lnTo>
                  <a:lnTo>
                    <a:pt x="335" y="120"/>
                  </a:lnTo>
                  <a:lnTo>
                    <a:pt x="341" y="117"/>
                  </a:lnTo>
                  <a:lnTo>
                    <a:pt x="372" y="117"/>
                  </a:lnTo>
                  <a:lnTo>
                    <a:pt x="374" y="117"/>
                  </a:lnTo>
                  <a:lnTo>
                    <a:pt x="376" y="115"/>
                  </a:lnTo>
                  <a:lnTo>
                    <a:pt x="379" y="111"/>
                  </a:lnTo>
                  <a:lnTo>
                    <a:pt x="381" y="108"/>
                  </a:lnTo>
                  <a:lnTo>
                    <a:pt x="383" y="107"/>
                  </a:lnTo>
                  <a:lnTo>
                    <a:pt x="383" y="105"/>
                  </a:lnTo>
                  <a:lnTo>
                    <a:pt x="383" y="104"/>
                  </a:lnTo>
                  <a:lnTo>
                    <a:pt x="383" y="99"/>
                  </a:lnTo>
                  <a:lnTo>
                    <a:pt x="383" y="97"/>
                  </a:lnTo>
                  <a:lnTo>
                    <a:pt x="383" y="95"/>
                  </a:lnTo>
                  <a:lnTo>
                    <a:pt x="384" y="93"/>
                  </a:lnTo>
                  <a:lnTo>
                    <a:pt x="385" y="91"/>
                  </a:lnTo>
                  <a:lnTo>
                    <a:pt x="386" y="91"/>
                  </a:lnTo>
                  <a:lnTo>
                    <a:pt x="386" y="90"/>
                  </a:lnTo>
                  <a:lnTo>
                    <a:pt x="388" y="90"/>
                  </a:lnTo>
                  <a:lnTo>
                    <a:pt x="391" y="90"/>
                  </a:lnTo>
                  <a:lnTo>
                    <a:pt x="392" y="89"/>
                  </a:lnTo>
                  <a:lnTo>
                    <a:pt x="393" y="87"/>
                  </a:lnTo>
                  <a:lnTo>
                    <a:pt x="393" y="86"/>
                  </a:lnTo>
                  <a:lnTo>
                    <a:pt x="394" y="86"/>
                  </a:lnTo>
                  <a:lnTo>
                    <a:pt x="395" y="86"/>
                  </a:lnTo>
                  <a:lnTo>
                    <a:pt x="396" y="87"/>
                  </a:lnTo>
                  <a:lnTo>
                    <a:pt x="397" y="89"/>
                  </a:lnTo>
                  <a:lnTo>
                    <a:pt x="397" y="90"/>
                  </a:lnTo>
                  <a:lnTo>
                    <a:pt x="398" y="91"/>
                  </a:lnTo>
                  <a:lnTo>
                    <a:pt x="400" y="92"/>
                  </a:lnTo>
                  <a:lnTo>
                    <a:pt x="417" y="98"/>
                  </a:lnTo>
                  <a:lnTo>
                    <a:pt x="418" y="99"/>
                  </a:lnTo>
                  <a:lnTo>
                    <a:pt x="420" y="103"/>
                  </a:lnTo>
                  <a:lnTo>
                    <a:pt x="421" y="104"/>
                  </a:lnTo>
                  <a:lnTo>
                    <a:pt x="422" y="104"/>
                  </a:lnTo>
                  <a:lnTo>
                    <a:pt x="423" y="105"/>
                  </a:lnTo>
                  <a:lnTo>
                    <a:pt x="426" y="104"/>
                  </a:lnTo>
                  <a:lnTo>
                    <a:pt x="427" y="105"/>
                  </a:lnTo>
                  <a:lnTo>
                    <a:pt x="428" y="105"/>
                  </a:lnTo>
                  <a:lnTo>
                    <a:pt x="428" y="106"/>
                  </a:lnTo>
                  <a:lnTo>
                    <a:pt x="429" y="106"/>
                  </a:lnTo>
                  <a:lnTo>
                    <a:pt x="430" y="107"/>
                  </a:lnTo>
                  <a:lnTo>
                    <a:pt x="432" y="108"/>
                  </a:lnTo>
                  <a:lnTo>
                    <a:pt x="435" y="108"/>
                  </a:lnTo>
                  <a:lnTo>
                    <a:pt x="439" y="107"/>
                  </a:lnTo>
                  <a:lnTo>
                    <a:pt x="441" y="107"/>
                  </a:lnTo>
                  <a:lnTo>
                    <a:pt x="443" y="108"/>
                  </a:lnTo>
                  <a:lnTo>
                    <a:pt x="444" y="109"/>
                  </a:lnTo>
                  <a:lnTo>
                    <a:pt x="445" y="109"/>
                  </a:lnTo>
                  <a:lnTo>
                    <a:pt x="445" y="108"/>
                  </a:lnTo>
                  <a:lnTo>
                    <a:pt x="446" y="107"/>
                  </a:lnTo>
                  <a:lnTo>
                    <a:pt x="448" y="106"/>
                  </a:lnTo>
                  <a:lnTo>
                    <a:pt x="449" y="105"/>
                  </a:lnTo>
                  <a:lnTo>
                    <a:pt x="450" y="105"/>
                  </a:lnTo>
                  <a:lnTo>
                    <a:pt x="453" y="105"/>
                  </a:lnTo>
                  <a:lnTo>
                    <a:pt x="454" y="105"/>
                  </a:lnTo>
                  <a:lnTo>
                    <a:pt x="458" y="107"/>
                  </a:lnTo>
                  <a:lnTo>
                    <a:pt x="460" y="107"/>
                  </a:lnTo>
                  <a:lnTo>
                    <a:pt x="462" y="107"/>
                  </a:lnTo>
                  <a:lnTo>
                    <a:pt x="463" y="107"/>
                  </a:lnTo>
                  <a:lnTo>
                    <a:pt x="464" y="106"/>
                  </a:lnTo>
                  <a:lnTo>
                    <a:pt x="465" y="106"/>
                  </a:lnTo>
                  <a:lnTo>
                    <a:pt x="474" y="105"/>
                  </a:lnTo>
                  <a:lnTo>
                    <a:pt x="481" y="104"/>
                  </a:lnTo>
                  <a:lnTo>
                    <a:pt x="486" y="104"/>
                  </a:lnTo>
                  <a:lnTo>
                    <a:pt x="487" y="104"/>
                  </a:lnTo>
                  <a:lnTo>
                    <a:pt x="489" y="106"/>
                  </a:lnTo>
                  <a:lnTo>
                    <a:pt x="491" y="107"/>
                  </a:lnTo>
                  <a:lnTo>
                    <a:pt x="492" y="107"/>
                  </a:lnTo>
                  <a:lnTo>
                    <a:pt x="493" y="112"/>
                  </a:lnTo>
                  <a:lnTo>
                    <a:pt x="493" y="113"/>
                  </a:lnTo>
                  <a:lnTo>
                    <a:pt x="496" y="114"/>
                  </a:lnTo>
                  <a:lnTo>
                    <a:pt x="499" y="115"/>
                  </a:lnTo>
                  <a:lnTo>
                    <a:pt x="500" y="116"/>
                  </a:lnTo>
                  <a:lnTo>
                    <a:pt x="501" y="118"/>
                  </a:lnTo>
                  <a:lnTo>
                    <a:pt x="501" y="120"/>
                  </a:lnTo>
                  <a:lnTo>
                    <a:pt x="503" y="122"/>
                  </a:lnTo>
                  <a:lnTo>
                    <a:pt x="504" y="122"/>
                  </a:lnTo>
                  <a:lnTo>
                    <a:pt x="506" y="122"/>
                  </a:lnTo>
                  <a:lnTo>
                    <a:pt x="508" y="120"/>
                  </a:lnTo>
                  <a:lnTo>
                    <a:pt x="510" y="120"/>
                  </a:lnTo>
                  <a:lnTo>
                    <a:pt x="512" y="120"/>
                  </a:lnTo>
                  <a:lnTo>
                    <a:pt x="514" y="118"/>
                  </a:lnTo>
                  <a:lnTo>
                    <a:pt x="515" y="118"/>
                  </a:lnTo>
                  <a:lnTo>
                    <a:pt x="517" y="117"/>
                  </a:lnTo>
                  <a:lnTo>
                    <a:pt x="520" y="115"/>
                  </a:lnTo>
                  <a:lnTo>
                    <a:pt x="521" y="114"/>
                  </a:lnTo>
                  <a:lnTo>
                    <a:pt x="522" y="113"/>
                  </a:lnTo>
                  <a:lnTo>
                    <a:pt x="524" y="114"/>
                  </a:lnTo>
                  <a:lnTo>
                    <a:pt x="525" y="117"/>
                  </a:lnTo>
                  <a:lnTo>
                    <a:pt x="526" y="118"/>
                  </a:lnTo>
                  <a:lnTo>
                    <a:pt x="527" y="118"/>
                  </a:lnTo>
                  <a:lnTo>
                    <a:pt x="527" y="117"/>
                  </a:lnTo>
                  <a:lnTo>
                    <a:pt x="529" y="117"/>
                  </a:lnTo>
                  <a:lnTo>
                    <a:pt x="529" y="116"/>
                  </a:lnTo>
                  <a:lnTo>
                    <a:pt x="530" y="116"/>
                  </a:lnTo>
                  <a:lnTo>
                    <a:pt x="531" y="116"/>
                  </a:lnTo>
                  <a:lnTo>
                    <a:pt x="532" y="116"/>
                  </a:lnTo>
                  <a:lnTo>
                    <a:pt x="533" y="116"/>
                  </a:lnTo>
                  <a:lnTo>
                    <a:pt x="534" y="117"/>
                  </a:lnTo>
                  <a:lnTo>
                    <a:pt x="535" y="117"/>
                  </a:lnTo>
                  <a:lnTo>
                    <a:pt x="536" y="117"/>
                  </a:lnTo>
                  <a:lnTo>
                    <a:pt x="539" y="117"/>
                  </a:lnTo>
                  <a:lnTo>
                    <a:pt x="540" y="118"/>
                  </a:lnTo>
                  <a:lnTo>
                    <a:pt x="541" y="118"/>
                  </a:lnTo>
                  <a:lnTo>
                    <a:pt x="542" y="120"/>
                  </a:lnTo>
                  <a:lnTo>
                    <a:pt x="543" y="122"/>
                  </a:lnTo>
                  <a:lnTo>
                    <a:pt x="542" y="128"/>
                  </a:lnTo>
                  <a:lnTo>
                    <a:pt x="542" y="129"/>
                  </a:lnTo>
                  <a:lnTo>
                    <a:pt x="543" y="131"/>
                  </a:lnTo>
                  <a:lnTo>
                    <a:pt x="544" y="132"/>
                  </a:lnTo>
                  <a:lnTo>
                    <a:pt x="547" y="132"/>
                  </a:lnTo>
                  <a:lnTo>
                    <a:pt x="550" y="133"/>
                  </a:lnTo>
                  <a:lnTo>
                    <a:pt x="551" y="134"/>
                  </a:lnTo>
                  <a:lnTo>
                    <a:pt x="552" y="137"/>
                  </a:lnTo>
                  <a:lnTo>
                    <a:pt x="553" y="138"/>
                  </a:lnTo>
                  <a:lnTo>
                    <a:pt x="553" y="139"/>
                  </a:lnTo>
                  <a:lnTo>
                    <a:pt x="556" y="140"/>
                  </a:lnTo>
                  <a:lnTo>
                    <a:pt x="559" y="143"/>
                  </a:lnTo>
                  <a:lnTo>
                    <a:pt x="559" y="145"/>
                  </a:lnTo>
                  <a:lnTo>
                    <a:pt x="559" y="146"/>
                  </a:lnTo>
                  <a:lnTo>
                    <a:pt x="560" y="146"/>
                  </a:lnTo>
                  <a:lnTo>
                    <a:pt x="560" y="147"/>
                  </a:lnTo>
                  <a:lnTo>
                    <a:pt x="561" y="147"/>
                  </a:lnTo>
                  <a:lnTo>
                    <a:pt x="562" y="146"/>
                  </a:lnTo>
                  <a:lnTo>
                    <a:pt x="564" y="146"/>
                  </a:lnTo>
                  <a:lnTo>
                    <a:pt x="568" y="141"/>
                  </a:lnTo>
                  <a:lnTo>
                    <a:pt x="569" y="141"/>
                  </a:lnTo>
                  <a:lnTo>
                    <a:pt x="570" y="140"/>
                  </a:lnTo>
                  <a:lnTo>
                    <a:pt x="572" y="139"/>
                  </a:lnTo>
                  <a:lnTo>
                    <a:pt x="573" y="138"/>
                  </a:lnTo>
                  <a:lnTo>
                    <a:pt x="575" y="138"/>
                  </a:lnTo>
                  <a:lnTo>
                    <a:pt x="578" y="139"/>
                  </a:lnTo>
                  <a:lnTo>
                    <a:pt x="579" y="139"/>
                  </a:lnTo>
                  <a:lnTo>
                    <a:pt x="581" y="137"/>
                  </a:lnTo>
                  <a:lnTo>
                    <a:pt x="579" y="133"/>
                  </a:lnTo>
                  <a:lnTo>
                    <a:pt x="579" y="131"/>
                  </a:lnTo>
                  <a:lnTo>
                    <a:pt x="581" y="130"/>
                  </a:lnTo>
                  <a:lnTo>
                    <a:pt x="582" y="129"/>
                  </a:lnTo>
                  <a:lnTo>
                    <a:pt x="583" y="129"/>
                  </a:lnTo>
                  <a:lnTo>
                    <a:pt x="585" y="130"/>
                  </a:lnTo>
                  <a:lnTo>
                    <a:pt x="586" y="130"/>
                  </a:lnTo>
                  <a:lnTo>
                    <a:pt x="589" y="130"/>
                  </a:lnTo>
                  <a:lnTo>
                    <a:pt x="590" y="129"/>
                  </a:lnTo>
                  <a:lnTo>
                    <a:pt x="590" y="128"/>
                  </a:lnTo>
                  <a:lnTo>
                    <a:pt x="589" y="125"/>
                  </a:lnTo>
                  <a:lnTo>
                    <a:pt x="594" y="125"/>
                  </a:lnTo>
                  <a:lnTo>
                    <a:pt x="598" y="124"/>
                  </a:lnTo>
                  <a:lnTo>
                    <a:pt x="599" y="124"/>
                  </a:lnTo>
                  <a:lnTo>
                    <a:pt x="600" y="122"/>
                  </a:lnTo>
                  <a:lnTo>
                    <a:pt x="602" y="121"/>
                  </a:lnTo>
                  <a:lnTo>
                    <a:pt x="604" y="121"/>
                  </a:lnTo>
                  <a:lnTo>
                    <a:pt x="605" y="121"/>
                  </a:lnTo>
                  <a:lnTo>
                    <a:pt x="605" y="120"/>
                  </a:lnTo>
                  <a:lnTo>
                    <a:pt x="607" y="118"/>
                  </a:lnTo>
                  <a:lnTo>
                    <a:pt x="608" y="116"/>
                  </a:lnTo>
                  <a:lnTo>
                    <a:pt x="609" y="116"/>
                  </a:lnTo>
                  <a:lnTo>
                    <a:pt x="609" y="115"/>
                  </a:lnTo>
                  <a:lnTo>
                    <a:pt x="608" y="114"/>
                  </a:lnTo>
                  <a:lnTo>
                    <a:pt x="609" y="114"/>
                  </a:lnTo>
                  <a:lnTo>
                    <a:pt x="610" y="113"/>
                  </a:lnTo>
                  <a:lnTo>
                    <a:pt x="613" y="114"/>
                  </a:lnTo>
                  <a:lnTo>
                    <a:pt x="615" y="114"/>
                  </a:lnTo>
                  <a:lnTo>
                    <a:pt x="616" y="114"/>
                  </a:lnTo>
                  <a:lnTo>
                    <a:pt x="617" y="114"/>
                  </a:lnTo>
                  <a:lnTo>
                    <a:pt x="619" y="116"/>
                  </a:lnTo>
                  <a:lnTo>
                    <a:pt x="620" y="116"/>
                  </a:lnTo>
                  <a:lnTo>
                    <a:pt x="620" y="115"/>
                  </a:lnTo>
                  <a:lnTo>
                    <a:pt x="620" y="113"/>
                  </a:lnTo>
                  <a:lnTo>
                    <a:pt x="619" y="111"/>
                  </a:lnTo>
                  <a:lnTo>
                    <a:pt x="619" y="109"/>
                  </a:lnTo>
                  <a:lnTo>
                    <a:pt x="621" y="108"/>
                  </a:lnTo>
                  <a:lnTo>
                    <a:pt x="622" y="109"/>
                  </a:lnTo>
                  <a:lnTo>
                    <a:pt x="624" y="111"/>
                  </a:lnTo>
                  <a:lnTo>
                    <a:pt x="625" y="112"/>
                  </a:lnTo>
                  <a:lnTo>
                    <a:pt x="625" y="113"/>
                  </a:lnTo>
                  <a:lnTo>
                    <a:pt x="626" y="114"/>
                  </a:lnTo>
                  <a:lnTo>
                    <a:pt x="627" y="113"/>
                  </a:lnTo>
                  <a:lnTo>
                    <a:pt x="628" y="113"/>
                  </a:lnTo>
                  <a:lnTo>
                    <a:pt x="627" y="112"/>
                  </a:lnTo>
                  <a:lnTo>
                    <a:pt x="627" y="111"/>
                  </a:lnTo>
                  <a:lnTo>
                    <a:pt x="626" y="109"/>
                  </a:lnTo>
                  <a:lnTo>
                    <a:pt x="625" y="109"/>
                  </a:lnTo>
                  <a:lnTo>
                    <a:pt x="625" y="108"/>
                  </a:lnTo>
                  <a:lnTo>
                    <a:pt x="626" y="108"/>
                  </a:lnTo>
                  <a:lnTo>
                    <a:pt x="630" y="108"/>
                  </a:lnTo>
                  <a:lnTo>
                    <a:pt x="633" y="109"/>
                  </a:lnTo>
                  <a:lnTo>
                    <a:pt x="634" y="111"/>
                  </a:lnTo>
                  <a:lnTo>
                    <a:pt x="635" y="113"/>
                  </a:lnTo>
                  <a:lnTo>
                    <a:pt x="636" y="116"/>
                  </a:lnTo>
                  <a:lnTo>
                    <a:pt x="637" y="117"/>
                  </a:lnTo>
                  <a:lnTo>
                    <a:pt x="639" y="118"/>
                  </a:lnTo>
                  <a:lnTo>
                    <a:pt x="641" y="120"/>
                  </a:lnTo>
                  <a:lnTo>
                    <a:pt x="642" y="123"/>
                  </a:lnTo>
                  <a:lnTo>
                    <a:pt x="643" y="124"/>
                  </a:lnTo>
                  <a:lnTo>
                    <a:pt x="644" y="125"/>
                  </a:lnTo>
                  <a:lnTo>
                    <a:pt x="645" y="125"/>
                  </a:lnTo>
                  <a:lnTo>
                    <a:pt x="652" y="130"/>
                  </a:lnTo>
                  <a:lnTo>
                    <a:pt x="653" y="130"/>
                  </a:lnTo>
                  <a:lnTo>
                    <a:pt x="654" y="129"/>
                  </a:lnTo>
                  <a:lnTo>
                    <a:pt x="656" y="129"/>
                  </a:lnTo>
                  <a:lnTo>
                    <a:pt x="658" y="129"/>
                  </a:lnTo>
                  <a:lnTo>
                    <a:pt x="659" y="128"/>
                  </a:lnTo>
                  <a:lnTo>
                    <a:pt x="660" y="126"/>
                  </a:lnTo>
                  <a:lnTo>
                    <a:pt x="662" y="124"/>
                  </a:lnTo>
                  <a:lnTo>
                    <a:pt x="663" y="123"/>
                  </a:lnTo>
                  <a:lnTo>
                    <a:pt x="667" y="118"/>
                  </a:lnTo>
                  <a:lnTo>
                    <a:pt x="667" y="117"/>
                  </a:lnTo>
                  <a:lnTo>
                    <a:pt x="665" y="117"/>
                  </a:lnTo>
                  <a:lnTo>
                    <a:pt x="664" y="116"/>
                  </a:lnTo>
                  <a:lnTo>
                    <a:pt x="664" y="114"/>
                  </a:lnTo>
                  <a:lnTo>
                    <a:pt x="663" y="111"/>
                  </a:lnTo>
                  <a:lnTo>
                    <a:pt x="663" y="109"/>
                  </a:lnTo>
                  <a:lnTo>
                    <a:pt x="662" y="108"/>
                  </a:lnTo>
                  <a:lnTo>
                    <a:pt x="662" y="107"/>
                  </a:lnTo>
                  <a:lnTo>
                    <a:pt x="662" y="106"/>
                  </a:lnTo>
                  <a:lnTo>
                    <a:pt x="662" y="105"/>
                  </a:lnTo>
                  <a:lnTo>
                    <a:pt x="662" y="104"/>
                  </a:lnTo>
                  <a:lnTo>
                    <a:pt x="661" y="104"/>
                  </a:lnTo>
                  <a:lnTo>
                    <a:pt x="661" y="100"/>
                  </a:lnTo>
                  <a:lnTo>
                    <a:pt x="662" y="98"/>
                  </a:lnTo>
                  <a:lnTo>
                    <a:pt x="662" y="97"/>
                  </a:lnTo>
                  <a:lnTo>
                    <a:pt x="663" y="96"/>
                  </a:lnTo>
                  <a:lnTo>
                    <a:pt x="664" y="95"/>
                  </a:lnTo>
                  <a:lnTo>
                    <a:pt x="664" y="93"/>
                  </a:lnTo>
                  <a:lnTo>
                    <a:pt x="665" y="93"/>
                  </a:lnTo>
                  <a:lnTo>
                    <a:pt x="669" y="91"/>
                  </a:lnTo>
                  <a:lnTo>
                    <a:pt x="670" y="89"/>
                  </a:lnTo>
                  <a:lnTo>
                    <a:pt x="671" y="86"/>
                  </a:lnTo>
                  <a:lnTo>
                    <a:pt x="672" y="84"/>
                  </a:lnTo>
                  <a:lnTo>
                    <a:pt x="682" y="86"/>
                  </a:lnTo>
                  <a:lnTo>
                    <a:pt x="685" y="86"/>
                  </a:lnTo>
                  <a:lnTo>
                    <a:pt x="688" y="83"/>
                  </a:lnTo>
                  <a:lnTo>
                    <a:pt x="689" y="83"/>
                  </a:lnTo>
                  <a:lnTo>
                    <a:pt x="690" y="83"/>
                  </a:lnTo>
                  <a:lnTo>
                    <a:pt x="691" y="84"/>
                  </a:lnTo>
                  <a:lnTo>
                    <a:pt x="693" y="84"/>
                  </a:lnTo>
                  <a:lnTo>
                    <a:pt x="694" y="84"/>
                  </a:lnTo>
                  <a:lnTo>
                    <a:pt x="695" y="84"/>
                  </a:lnTo>
                  <a:lnTo>
                    <a:pt x="695" y="83"/>
                  </a:lnTo>
                  <a:lnTo>
                    <a:pt x="697" y="83"/>
                  </a:lnTo>
                  <a:lnTo>
                    <a:pt x="701" y="81"/>
                  </a:lnTo>
                  <a:lnTo>
                    <a:pt x="702" y="81"/>
                  </a:lnTo>
                  <a:lnTo>
                    <a:pt x="703" y="82"/>
                  </a:lnTo>
                  <a:lnTo>
                    <a:pt x="704" y="84"/>
                  </a:lnTo>
                  <a:lnTo>
                    <a:pt x="705" y="86"/>
                  </a:lnTo>
                  <a:lnTo>
                    <a:pt x="706" y="86"/>
                  </a:lnTo>
                  <a:lnTo>
                    <a:pt x="707" y="87"/>
                  </a:lnTo>
                  <a:lnTo>
                    <a:pt x="707" y="88"/>
                  </a:lnTo>
                  <a:lnTo>
                    <a:pt x="708" y="88"/>
                  </a:lnTo>
                  <a:lnTo>
                    <a:pt x="710" y="88"/>
                  </a:lnTo>
                  <a:lnTo>
                    <a:pt x="712" y="89"/>
                  </a:lnTo>
                  <a:lnTo>
                    <a:pt x="711" y="88"/>
                  </a:lnTo>
                  <a:lnTo>
                    <a:pt x="713" y="88"/>
                  </a:lnTo>
                  <a:lnTo>
                    <a:pt x="715" y="89"/>
                  </a:lnTo>
                  <a:lnTo>
                    <a:pt x="717" y="90"/>
                  </a:lnTo>
                  <a:lnTo>
                    <a:pt x="720" y="89"/>
                  </a:lnTo>
                  <a:lnTo>
                    <a:pt x="722" y="86"/>
                  </a:lnTo>
                  <a:lnTo>
                    <a:pt x="723" y="86"/>
                  </a:lnTo>
                  <a:lnTo>
                    <a:pt x="723" y="84"/>
                  </a:lnTo>
                  <a:lnTo>
                    <a:pt x="724" y="81"/>
                  </a:lnTo>
                  <a:lnTo>
                    <a:pt x="725" y="81"/>
                  </a:lnTo>
                  <a:lnTo>
                    <a:pt x="727" y="81"/>
                  </a:lnTo>
                  <a:lnTo>
                    <a:pt x="727" y="80"/>
                  </a:lnTo>
                  <a:lnTo>
                    <a:pt x="727" y="79"/>
                  </a:lnTo>
                  <a:lnTo>
                    <a:pt x="727" y="78"/>
                  </a:lnTo>
                  <a:lnTo>
                    <a:pt x="728" y="78"/>
                  </a:lnTo>
                  <a:lnTo>
                    <a:pt x="729" y="76"/>
                  </a:lnTo>
                  <a:lnTo>
                    <a:pt x="729" y="75"/>
                  </a:lnTo>
                  <a:lnTo>
                    <a:pt x="729" y="74"/>
                  </a:lnTo>
                  <a:lnTo>
                    <a:pt x="729" y="73"/>
                  </a:lnTo>
                  <a:lnTo>
                    <a:pt x="729" y="72"/>
                  </a:lnTo>
                  <a:lnTo>
                    <a:pt x="728" y="70"/>
                  </a:lnTo>
                  <a:lnTo>
                    <a:pt x="728" y="67"/>
                  </a:lnTo>
                  <a:lnTo>
                    <a:pt x="729" y="66"/>
                  </a:lnTo>
                  <a:lnTo>
                    <a:pt x="728" y="66"/>
                  </a:lnTo>
                  <a:lnTo>
                    <a:pt x="727" y="65"/>
                  </a:lnTo>
                  <a:lnTo>
                    <a:pt x="727" y="64"/>
                  </a:lnTo>
                  <a:lnTo>
                    <a:pt x="727" y="63"/>
                  </a:lnTo>
                  <a:lnTo>
                    <a:pt x="725" y="62"/>
                  </a:lnTo>
                  <a:lnTo>
                    <a:pt x="723" y="61"/>
                  </a:lnTo>
                  <a:lnTo>
                    <a:pt x="722" y="61"/>
                  </a:lnTo>
                  <a:lnTo>
                    <a:pt x="721" y="58"/>
                  </a:lnTo>
                  <a:lnTo>
                    <a:pt x="720" y="56"/>
                  </a:lnTo>
                  <a:lnTo>
                    <a:pt x="720" y="53"/>
                  </a:lnTo>
                  <a:lnTo>
                    <a:pt x="721" y="50"/>
                  </a:lnTo>
                  <a:lnTo>
                    <a:pt x="722" y="51"/>
                  </a:lnTo>
                  <a:lnTo>
                    <a:pt x="724" y="53"/>
                  </a:lnTo>
                  <a:lnTo>
                    <a:pt x="725" y="51"/>
                  </a:lnTo>
                  <a:lnTo>
                    <a:pt x="728" y="51"/>
                  </a:lnTo>
                  <a:lnTo>
                    <a:pt x="727" y="50"/>
                  </a:lnTo>
                  <a:lnTo>
                    <a:pt x="727" y="49"/>
                  </a:lnTo>
                  <a:lnTo>
                    <a:pt x="727" y="48"/>
                  </a:lnTo>
                  <a:lnTo>
                    <a:pt x="728" y="48"/>
                  </a:lnTo>
                  <a:lnTo>
                    <a:pt x="728" y="47"/>
                  </a:lnTo>
                  <a:lnTo>
                    <a:pt x="729" y="47"/>
                  </a:lnTo>
                  <a:lnTo>
                    <a:pt x="729" y="46"/>
                  </a:lnTo>
                  <a:lnTo>
                    <a:pt x="730" y="46"/>
                  </a:lnTo>
                  <a:lnTo>
                    <a:pt x="731" y="45"/>
                  </a:lnTo>
                  <a:lnTo>
                    <a:pt x="732" y="45"/>
                  </a:lnTo>
                  <a:lnTo>
                    <a:pt x="736" y="40"/>
                  </a:lnTo>
                  <a:lnTo>
                    <a:pt x="739" y="37"/>
                  </a:lnTo>
                  <a:lnTo>
                    <a:pt x="739" y="36"/>
                  </a:lnTo>
                  <a:lnTo>
                    <a:pt x="742" y="34"/>
                  </a:lnTo>
                  <a:lnTo>
                    <a:pt x="744" y="32"/>
                  </a:lnTo>
                  <a:lnTo>
                    <a:pt x="746" y="28"/>
                  </a:lnTo>
                  <a:lnTo>
                    <a:pt x="748" y="23"/>
                  </a:lnTo>
                  <a:lnTo>
                    <a:pt x="748" y="21"/>
                  </a:lnTo>
                  <a:lnTo>
                    <a:pt x="749" y="20"/>
                  </a:lnTo>
                  <a:lnTo>
                    <a:pt x="750" y="20"/>
                  </a:lnTo>
                  <a:lnTo>
                    <a:pt x="751" y="20"/>
                  </a:lnTo>
                  <a:lnTo>
                    <a:pt x="753" y="16"/>
                  </a:lnTo>
                  <a:lnTo>
                    <a:pt x="753" y="15"/>
                  </a:lnTo>
                  <a:lnTo>
                    <a:pt x="753" y="14"/>
                  </a:lnTo>
                  <a:lnTo>
                    <a:pt x="753" y="13"/>
                  </a:lnTo>
                  <a:lnTo>
                    <a:pt x="753" y="12"/>
                  </a:lnTo>
                  <a:lnTo>
                    <a:pt x="755" y="12"/>
                  </a:lnTo>
                  <a:lnTo>
                    <a:pt x="756" y="12"/>
                  </a:lnTo>
                  <a:lnTo>
                    <a:pt x="758" y="9"/>
                  </a:lnTo>
                  <a:lnTo>
                    <a:pt x="758" y="8"/>
                  </a:lnTo>
                  <a:lnTo>
                    <a:pt x="757" y="7"/>
                  </a:lnTo>
                  <a:lnTo>
                    <a:pt x="758" y="6"/>
                  </a:lnTo>
                  <a:lnTo>
                    <a:pt x="763" y="6"/>
                  </a:lnTo>
                  <a:lnTo>
                    <a:pt x="764" y="4"/>
                  </a:lnTo>
                  <a:lnTo>
                    <a:pt x="766" y="3"/>
                  </a:lnTo>
                  <a:lnTo>
                    <a:pt x="768" y="3"/>
                  </a:lnTo>
                  <a:lnTo>
                    <a:pt x="770" y="4"/>
                  </a:lnTo>
                  <a:lnTo>
                    <a:pt x="771" y="4"/>
                  </a:lnTo>
                  <a:lnTo>
                    <a:pt x="772" y="3"/>
                  </a:lnTo>
                  <a:lnTo>
                    <a:pt x="773" y="3"/>
                  </a:lnTo>
                  <a:lnTo>
                    <a:pt x="775" y="4"/>
                  </a:lnTo>
                  <a:lnTo>
                    <a:pt x="777" y="4"/>
                  </a:lnTo>
                  <a:lnTo>
                    <a:pt x="779" y="4"/>
                  </a:lnTo>
                  <a:lnTo>
                    <a:pt x="777" y="1"/>
                  </a:lnTo>
                  <a:lnTo>
                    <a:pt x="779" y="0"/>
                  </a:lnTo>
                  <a:lnTo>
                    <a:pt x="780" y="0"/>
                  </a:lnTo>
                  <a:lnTo>
                    <a:pt x="781" y="0"/>
                  </a:lnTo>
                  <a:lnTo>
                    <a:pt x="782" y="1"/>
                  </a:lnTo>
                  <a:lnTo>
                    <a:pt x="783" y="1"/>
                  </a:lnTo>
                  <a:lnTo>
                    <a:pt x="783" y="3"/>
                  </a:lnTo>
                  <a:lnTo>
                    <a:pt x="784" y="4"/>
                  </a:lnTo>
                  <a:lnTo>
                    <a:pt x="784" y="5"/>
                  </a:lnTo>
                  <a:lnTo>
                    <a:pt x="785" y="6"/>
                  </a:lnTo>
                  <a:lnTo>
                    <a:pt x="787" y="6"/>
                  </a:lnTo>
                  <a:lnTo>
                    <a:pt x="788" y="6"/>
                  </a:lnTo>
                  <a:lnTo>
                    <a:pt x="789" y="6"/>
                  </a:lnTo>
                  <a:lnTo>
                    <a:pt x="791" y="7"/>
                  </a:lnTo>
                  <a:lnTo>
                    <a:pt x="793" y="9"/>
                  </a:lnTo>
                  <a:lnTo>
                    <a:pt x="798" y="14"/>
                  </a:lnTo>
                  <a:lnTo>
                    <a:pt x="805" y="17"/>
                  </a:lnTo>
                  <a:lnTo>
                    <a:pt x="807" y="19"/>
                  </a:lnTo>
                  <a:lnTo>
                    <a:pt x="809" y="22"/>
                  </a:lnTo>
                  <a:lnTo>
                    <a:pt x="809" y="25"/>
                  </a:lnTo>
                  <a:lnTo>
                    <a:pt x="809" y="28"/>
                  </a:lnTo>
                  <a:lnTo>
                    <a:pt x="808" y="32"/>
                  </a:lnTo>
                  <a:lnTo>
                    <a:pt x="807" y="34"/>
                  </a:lnTo>
                  <a:lnTo>
                    <a:pt x="806" y="38"/>
                  </a:lnTo>
                  <a:lnTo>
                    <a:pt x="805" y="41"/>
                  </a:lnTo>
                  <a:lnTo>
                    <a:pt x="802" y="46"/>
                  </a:lnTo>
                  <a:lnTo>
                    <a:pt x="802" y="48"/>
                  </a:lnTo>
                  <a:lnTo>
                    <a:pt x="801" y="50"/>
                  </a:lnTo>
                  <a:lnTo>
                    <a:pt x="801" y="51"/>
                  </a:lnTo>
                  <a:lnTo>
                    <a:pt x="801" y="53"/>
                  </a:lnTo>
                  <a:lnTo>
                    <a:pt x="802" y="53"/>
                  </a:lnTo>
                  <a:lnTo>
                    <a:pt x="803" y="53"/>
                  </a:lnTo>
                  <a:lnTo>
                    <a:pt x="806" y="55"/>
                  </a:lnTo>
                  <a:lnTo>
                    <a:pt x="808" y="56"/>
                  </a:lnTo>
                  <a:lnTo>
                    <a:pt x="809" y="55"/>
                  </a:lnTo>
                  <a:lnTo>
                    <a:pt x="810" y="54"/>
                  </a:lnTo>
                  <a:lnTo>
                    <a:pt x="819" y="50"/>
                  </a:lnTo>
                  <a:lnTo>
                    <a:pt x="822" y="50"/>
                  </a:lnTo>
                  <a:lnTo>
                    <a:pt x="824" y="53"/>
                  </a:lnTo>
                  <a:lnTo>
                    <a:pt x="826" y="55"/>
                  </a:lnTo>
                  <a:lnTo>
                    <a:pt x="826" y="56"/>
                  </a:lnTo>
                  <a:lnTo>
                    <a:pt x="826" y="57"/>
                  </a:lnTo>
                  <a:lnTo>
                    <a:pt x="826" y="59"/>
                  </a:lnTo>
                  <a:lnTo>
                    <a:pt x="826" y="61"/>
                  </a:lnTo>
                  <a:lnTo>
                    <a:pt x="826" y="63"/>
                  </a:lnTo>
                  <a:lnTo>
                    <a:pt x="825" y="64"/>
                  </a:lnTo>
                  <a:lnTo>
                    <a:pt x="823" y="66"/>
                  </a:lnTo>
                  <a:lnTo>
                    <a:pt x="822" y="68"/>
                  </a:lnTo>
                  <a:lnTo>
                    <a:pt x="823" y="71"/>
                  </a:lnTo>
                  <a:lnTo>
                    <a:pt x="823" y="72"/>
                  </a:lnTo>
                  <a:lnTo>
                    <a:pt x="823" y="73"/>
                  </a:lnTo>
                  <a:lnTo>
                    <a:pt x="822" y="75"/>
                  </a:lnTo>
                  <a:lnTo>
                    <a:pt x="822" y="79"/>
                  </a:lnTo>
                  <a:lnTo>
                    <a:pt x="822" y="80"/>
                  </a:lnTo>
                  <a:lnTo>
                    <a:pt x="820" y="80"/>
                  </a:lnTo>
                  <a:lnTo>
                    <a:pt x="819" y="82"/>
                  </a:lnTo>
                  <a:lnTo>
                    <a:pt x="819" y="87"/>
                  </a:lnTo>
                  <a:lnTo>
                    <a:pt x="820" y="93"/>
                  </a:lnTo>
                  <a:lnTo>
                    <a:pt x="819" y="98"/>
                  </a:lnTo>
                  <a:lnTo>
                    <a:pt x="818" y="100"/>
                  </a:lnTo>
                  <a:lnTo>
                    <a:pt x="818" y="101"/>
                  </a:lnTo>
                  <a:lnTo>
                    <a:pt x="819" y="105"/>
                  </a:lnTo>
                  <a:lnTo>
                    <a:pt x="819" y="108"/>
                  </a:lnTo>
                  <a:lnTo>
                    <a:pt x="819" y="111"/>
                  </a:lnTo>
                  <a:lnTo>
                    <a:pt x="818" y="112"/>
                  </a:lnTo>
                  <a:lnTo>
                    <a:pt x="818" y="114"/>
                  </a:lnTo>
                  <a:lnTo>
                    <a:pt x="816" y="120"/>
                  </a:lnTo>
                  <a:lnTo>
                    <a:pt x="816" y="122"/>
                  </a:lnTo>
                  <a:lnTo>
                    <a:pt x="815" y="124"/>
                  </a:lnTo>
                  <a:lnTo>
                    <a:pt x="815" y="128"/>
                  </a:lnTo>
                  <a:lnTo>
                    <a:pt x="815" y="133"/>
                  </a:lnTo>
                  <a:lnTo>
                    <a:pt x="815" y="134"/>
                  </a:lnTo>
                  <a:lnTo>
                    <a:pt x="815" y="135"/>
                  </a:lnTo>
                  <a:lnTo>
                    <a:pt x="816" y="138"/>
                  </a:lnTo>
                  <a:lnTo>
                    <a:pt x="816" y="139"/>
                  </a:lnTo>
                  <a:lnTo>
                    <a:pt x="816" y="142"/>
                  </a:lnTo>
                  <a:lnTo>
                    <a:pt x="817" y="145"/>
                  </a:lnTo>
                  <a:lnTo>
                    <a:pt x="817" y="146"/>
                  </a:lnTo>
                  <a:lnTo>
                    <a:pt x="822" y="153"/>
                  </a:lnTo>
                  <a:lnTo>
                    <a:pt x="823" y="155"/>
                  </a:lnTo>
                  <a:lnTo>
                    <a:pt x="823" y="159"/>
                  </a:lnTo>
                  <a:lnTo>
                    <a:pt x="824" y="160"/>
                  </a:lnTo>
                  <a:lnTo>
                    <a:pt x="824" y="163"/>
                  </a:lnTo>
                  <a:lnTo>
                    <a:pt x="825" y="164"/>
                  </a:lnTo>
                  <a:lnTo>
                    <a:pt x="827" y="167"/>
                  </a:lnTo>
                  <a:lnTo>
                    <a:pt x="831" y="168"/>
                  </a:lnTo>
                  <a:lnTo>
                    <a:pt x="834" y="170"/>
                  </a:lnTo>
                  <a:lnTo>
                    <a:pt x="837" y="170"/>
                  </a:lnTo>
                  <a:lnTo>
                    <a:pt x="842" y="168"/>
                  </a:lnTo>
                  <a:lnTo>
                    <a:pt x="844" y="167"/>
                  </a:lnTo>
                  <a:lnTo>
                    <a:pt x="866" y="151"/>
                  </a:lnTo>
                  <a:lnTo>
                    <a:pt x="868" y="149"/>
                  </a:lnTo>
                  <a:lnTo>
                    <a:pt x="870" y="148"/>
                  </a:lnTo>
                  <a:lnTo>
                    <a:pt x="871" y="147"/>
                  </a:lnTo>
                  <a:lnTo>
                    <a:pt x="872" y="146"/>
                  </a:lnTo>
                  <a:lnTo>
                    <a:pt x="872" y="145"/>
                  </a:lnTo>
                  <a:lnTo>
                    <a:pt x="876" y="142"/>
                  </a:lnTo>
                  <a:lnTo>
                    <a:pt x="884" y="139"/>
                  </a:lnTo>
                  <a:lnTo>
                    <a:pt x="887" y="139"/>
                  </a:lnTo>
                  <a:lnTo>
                    <a:pt x="892" y="140"/>
                  </a:lnTo>
                  <a:lnTo>
                    <a:pt x="894" y="139"/>
                  </a:lnTo>
                  <a:lnTo>
                    <a:pt x="905" y="137"/>
                  </a:lnTo>
                  <a:lnTo>
                    <a:pt x="906" y="135"/>
                  </a:lnTo>
                  <a:lnTo>
                    <a:pt x="906" y="134"/>
                  </a:lnTo>
                  <a:lnTo>
                    <a:pt x="910" y="129"/>
                  </a:lnTo>
                  <a:lnTo>
                    <a:pt x="913" y="122"/>
                  </a:lnTo>
                  <a:lnTo>
                    <a:pt x="915" y="118"/>
                  </a:lnTo>
                  <a:lnTo>
                    <a:pt x="919" y="117"/>
                  </a:lnTo>
                  <a:lnTo>
                    <a:pt x="922" y="116"/>
                  </a:lnTo>
                  <a:lnTo>
                    <a:pt x="923" y="116"/>
                  </a:lnTo>
                  <a:lnTo>
                    <a:pt x="926" y="114"/>
                  </a:lnTo>
                  <a:lnTo>
                    <a:pt x="930" y="111"/>
                  </a:lnTo>
                  <a:lnTo>
                    <a:pt x="936" y="111"/>
                  </a:lnTo>
                  <a:lnTo>
                    <a:pt x="937" y="109"/>
                  </a:lnTo>
                  <a:lnTo>
                    <a:pt x="938" y="107"/>
                  </a:lnTo>
                  <a:lnTo>
                    <a:pt x="939" y="105"/>
                  </a:lnTo>
                  <a:lnTo>
                    <a:pt x="940" y="104"/>
                  </a:lnTo>
                  <a:lnTo>
                    <a:pt x="944" y="101"/>
                  </a:lnTo>
                  <a:lnTo>
                    <a:pt x="946" y="101"/>
                  </a:lnTo>
                  <a:lnTo>
                    <a:pt x="947" y="101"/>
                  </a:lnTo>
                  <a:lnTo>
                    <a:pt x="951" y="97"/>
                  </a:lnTo>
                  <a:lnTo>
                    <a:pt x="952" y="97"/>
                  </a:lnTo>
                  <a:lnTo>
                    <a:pt x="953" y="96"/>
                  </a:lnTo>
                  <a:lnTo>
                    <a:pt x="955" y="96"/>
                  </a:lnTo>
                  <a:lnTo>
                    <a:pt x="956" y="96"/>
                  </a:lnTo>
                  <a:lnTo>
                    <a:pt x="957" y="97"/>
                  </a:lnTo>
                  <a:lnTo>
                    <a:pt x="960" y="97"/>
                  </a:lnTo>
                  <a:lnTo>
                    <a:pt x="964" y="95"/>
                  </a:lnTo>
                  <a:lnTo>
                    <a:pt x="968" y="95"/>
                  </a:lnTo>
                  <a:lnTo>
                    <a:pt x="975" y="98"/>
                  </a:lnTo>
                  <a:lnTo>
                    <a:pt x="981" y="99"/>
                  </a:lnTo>
                  <a:lnTo>
                    <a:pt x="985" y="99"/>
                  </a:lnTo>
                  <a:lnTo>
                    <a:pt x="987" y="99"/>
                  </a:lnTo>
                  <a:lnTo>
                    <a:pt x="987" y="101"/>
                  </a:lnTo>
                  <a:lnTo>
                    <a:pt x="987" y="103"/>
                  </a:lnTo>
                  <a:lnTo>
                    <a:pt x="987" y="106"/>
                  </a:lnTo>
                  <a:lnTo>
                    <a:pt x="986" y="108"/>
                  </a:lnTo>
                  <a:lnTo>
                    <a:pt x="985" y="109"/>
                  </a:lnTo>
                  <a:lnTo>
                    <a:pt x="983" y="111"/>
                  </a:lnTo>
                  <a:lnTo>
                    <a:pt x="982" y="111"/>
                  </a:lnTo>
                  <a:lnTo>
                    <a:pt x="980" y="112"/>
                  </a:lnTo>
                  <a:lnTo>
                    <a:pt x="978" y="112"/>
                  </a:lnTo>
                  <a:lnTo>
                    <a:pt x="977" y="113"/>
                  </a:lnTo>
                  <a:lnTo>
                    <a:pt x="975" y="115"/>
                  </a:lnTo>
                  <a:lnTo>
                    <a:pt x="975" y="117"/>
                  </a:lnTo>
                  <a:lnTo>
                    <a:pt x="977" y="117"/>
                  </a:lnTo>
                  <a:lnTo>
                    <a:pt x="980" y="116"/>
                  </a:lnTo>
                  <a:lnTo>
                    <a:pt x="981" y="117"/>
                  </a:lnTo>
                  <a:lnTo>
                    <a:pt x="982" y="117"/>
                  </a:lnTo>
                  <a:lnTo>
                    <a:pt x="983" y="118"/>
                  </a:lnTo>
                  <a:lnTo>
                    <a:pt x="983" y="120"/>
                  </a:lnTo>
                  <a:lnTo>
                    <a:pt x="985" y="120"/>
                  </a:lnTo>
                  <a:lnTo>
                    <a:pt x="986" y="118"/>
                  </a:lnTo>
                  <a:lnTo>
                    <a:pt x="987" y="117"/>
                  </a:lnTo>
                  <a:lnTo>
                    <a:pt x="988" y="118"/>
                  </a:lnTo>
                  <a:lnTo>
                    <a:pt x="989" y="118"/>
                  </a:lnTo>
                  <a:lnTo>
                    <a:pt x="990" y="118"/>
                  </a:lnTo>
                  <a:lnTo>
                    <a:pt x="994" y="115"/>
                  </a:lnTo>
                  <a:lnTo>
                    <a:pt x="995" y="115"/>
                  </a:lnTo>
                  <a:lnTo>
                    <a:pt x="998" y="115"/>
                  </a:lnTo>
                  <a:lnTo>
                    <a:pt x="1003" y="113"/>
                  </a:lnTo>
                  <a:lnTo>
                    <a:pt x="1004" y="113"/>
                  </a:lnTo>
                  <a:lnTo>
                    <a:pt x="1009" y="111"/>
                  </a:lnTo>
                  <a:lnTo>
                    <a:pt x="1017" y="108"/>
                  </a:lnTo>
                  <a:lnTo>
                    <a:pt x="1020" y="108"/>
                  </a:lnTo>
                  <a:lnTo>
                    <a:pt x="1021" y="106"/>
                  </a:lnTo>
                  <a:lnTo>
                    <a:pt x="1021" y="103"/>
                  </a:lnTo>
                  <a:lnTo>
                    <a:pt x="1022" y="101"/>
                  </a:lnTo>
                  <a:lnTo>
                    <a:pt x="1024" y="101"/>
                  </a:lnTo>
                  <a:lnTo>
                    <a:pt x="1026" y="103"/>
                  </a:lnTo>
                  <a:lnTo>
                    <a:pt x="1028" y="101"/>
                  </a:lnTo>
                  <a:lnTo>
                    <a:pt x="1029" y="99"/>
                  </a:lnTo>
                  <a:lnTo>
                    <a:pt x="1030" y="100"/>
                  </a:lnTo>
                  <a:lnTo>
                    <a:pt x="1031" y="100"/>
                  </a:lnTo>
                  <a:lnTo>
                    <a:pt x="1032" y="100"/>
                  </a:lnTo>
                  <a:lnTo>
                    <a:pt x="1033" y="103"/>
                  </a:lnTo>
                  <a:lnTo>
                    <a:pt x="1034" y="103"/>
                  </a:lnTo>
                  <a:lnTo>
                    <a:pt x="1037" y="103"/>
                  </a:lnTo>
                  <a:lnTo>
                    <a:pt x="1038" y="103"/>
                  </a:lnTo>
                  <a:lnTo>
                    <a:pt x="1039" y="103"/>
                  </a:lnTo>
                  <a:lnTo>
                    <a:pt x="1041" y="104"/>
                  </a:lnTo>
                  <a:lnTo>
                    <a:pt x="1043" y="104"/>
                  </a:lnTo>
                  <a:lnTo>
                    <a:pt x="1044" y="105"/>
                  </a:lnTo>
                  <a:lnTo>
                    <a:pt x="1044" y="104"/>
                  </a:lnTo>
                  <a:lnTo>
                    <a:pt x="1052" y="104"/>
                  </a:lnTo>
                  <a:lnTo>
                    <a:pt x="1055" y="103"/>
                  </a:lnTo>
                  <a:lnTo>
                    <a:pt x="1064" y="108"/>
                  </a:lnTo>
                  <a:lnTo>
                    <a:pt x="1066" y="111"/>
                  </a:lnTo>
                  <a:lnTo>
                    <a:pt x="1069" y="116"/>
                  </a:lnTo>
                  <a:lnTo>
                    <a:pt x="1072" y="11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33" name="Freeform 319">
              <a:extLst>
                <a:ext uri="{FF2B5EF4-FFF2-40B4-BE49-F238E27FC236}">
                  <a16:creationId xmlns:a16="http://schemas.microsoft.com/office/drawing/2014/main" id="{16584432-8896-ABC0-644D-B3292842DA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1655" y="1059582"/>
              <a:ext cx="1641475" cy="736600"/>
            </a:xfrm>
            <a:custGeom>
              <a:avLst/>
              <a:gdLst>
                <a:gd name="T0" fmla="*/ 25 w 1034"/>
                <a:gd name="T1" fmla="*/ 92 h 464"/>
                <a:gd name="T2" fmla="*/ 58 w 1034"/>
                <a:gd name="T3" fmla="*/ 48 h 464"/>
                <a:gd name="T4" fmla="*/ 722 w 1034"/>
                <a:gd name="T5" fmla="*/ 5 h 464"/>
                <a:gd name="T6" fmla="*/ 847 w 1034"/>
                <a:gd name="T7" fmla="*/ 106 h 464"/>
                <a:gd name="T8" fmla="*/ 927 w 1034"/>
                <a:gd name="T9" fmla="*/ 155 h 464"/>
                <a:gd name="T10" fmla="*/ 1000 w 1034"/>
                <a:gd name="T11" fmla="*/ 182 h 464"/>
                <a:gd name="T12" fmla="*/ 1025 w 1034"/>
                <a:gd name="T13" fmla="*/ 218 h 464"/>
                <a:gd name="T14" fmla="*/ 1025 w 1034"/>
                <a:gd name="T15" fmla="*/ 257 h 464"/>
                <a:gd name="T16" fmla="*/ 1004 w 1034"/>
                <a:gd name="T17" fmla="*/ 257 h 464"/>
                <a:gd name="T18" fmla="*/ 971 w 1034"/>
                <a:gd name="T19" fmla="*/ 238 h 464"/>
                <a:gd name="T20" fmla="*/ 959 w 1034"/>
                <a:gd name="T21" fmla="*/ 256 h 464"/>
                <a:gd name="T22" fmla="*/ 895 w 1034"/>
                <a:gd name="T23" fmla="*/ 293 h 464"/>
                <a:gd name="T24" fmla="*/ 881 w 1034"/>
                <a:gd name="T25" fmla="*/ 349 h 464"/>
                <a:gd name="T26" fmla="*/ 847 w 1034"/>
                <a:gd name="T27" fmla="*/ 370 h 464"/>
                <a:gd name="T28" fmla="*/ 808 w 1034"/>
                <a:gd name="T29" fmla="*/ 387 h 464"/>
                <a:gd name="T30" fmla="*/ 771 w 1034"/>
                <a:gd name="T31" fmla="*/ 404 h 464"/>
                <a:gd name="T32" fmla="*/ 771 w 1034"/>
                <a:gd name="T33" fmla="*/ 427 h 464"/>
                <a:gd name="T34" fmla="*/ 741 w 1034"/>
                <a:gd name="T35" fmla="*/ 452 h 464"/>
                <a:gd name="T36" fmla="*/ 707 w 1034"/>
                <a:gd name="T37" fmla="*/ 459 h 464"/>
                <a:gd name="T38" fmla="*/ 669 w 1034"/>
                <a:gd name="T39" fmla="*/ 439 h 464"/>
                <a:gd name="T40" fmla="*/ 641 w 1034"/>
                <a:gd name="T41" fmla="*/ 418 h 464"/>
                <a:gd name="T42" fmla="*/ 634 w 1034"/>
                <a:gd name="T43" fmla="*/ 400 h 464"/>
                <a:gd name="T44" fmla="*/ 627 w 1034"/>
                <a:gd name="T45" fmla="*/ 383 h 464"/>
                <a:gd name="T46" fmla="*/ 628 w 1034"/>
                <a:gd name="T47" fmla="*/ 361 h 464"/>
                <a:gd name="T48" fmla="*/ 628 w 1034"/>
                <a:gd name="T49" fmla="*/ 334 h 464"/>
                <a:gd name="T50" fmla="*/ 563 w 1034"/>
                <a:gd name="T51" fmla="*/ 324 h 464"/>
                <a:gd name="T52" fmla="*/ 512 w 1034"/>
                <a:gd name="T53" fmla="*/ 280 h 464"/>
                <a:gd name="T54" fmla="*/ 500 w 1034"/>
                <a:gd name="T55" fmla="*/ 269 h 464"/>
                <a:gd name="T56" fmla="*/ 489 w 1034"/>
                <a:gd name="T57" fmla="*/ 242 h 464"/>
                <a:gd name="T58" fmla="*/ 451 w 1034"/>
                <a:gd name="T59" fmla="*/ 228 h 464"/>
                <a:gd name="T60" fmla="*/ 428 w 1034"/>
                <a:gd name="T61" fmla="*/ 227 h 464"/>
                <a:gd name="T62" fmla="*/ 405 w 1034"/>
                <a:gd name="T63" fmla="*/ 223 h 464"/>
                <a:gd name="T64" fmla="*/ 374 w 1034"/>
                <a:gd name="T65" fmla="*/ 207 h 464"/>
                <a:gd name="T66" fmla="*/ 343 w 1034"/>
                <a:gd name="T67" fmla="*/ 200 h 464"/>
                <a:gd name="T68" fmla="*/ 332 w 1034"/>
                <a:gd name="T69" fmla="*/ 172 h 464"/>
                <a:gd name="T70" fmla="*/ 302 w 1034"/>
                <a:gd name="T71" fmla="*/ 175 h 464"/>
                <a:gd name="T72" fmla="*/ 265 w 1034"/>
                <a:gd name="T73" fmla="*/ 182 h 464"/>
                <a:gd name="T74" fmla="*/ 236 w 1034"/>
                <a:gd name="T75" fmla="*/ 189 h 464"/>
                <a:gd name="T76" fmla="*/ 185 w 1034"/>
                <a:gd name="T77" fmla="*/ 200 h 464"/>
                <a:gd name="T78" fmla="*/ 154 w 1034"/>
                <a:gd name="T79" fmla="*/ 224 h 464"/>
                <a:gd name="T80" fmla="*/ 150 w 1034"/>
                <a:gd name="T81" fmla="*/ 244 h 464"/>
                <a:gd name="T82" fmla="*/ 111 w 1034"/>
                <a:gd name="T83" fmla="*/ 259 h 464"/>
                <a:gd name="T84" fmla="*/ 82 w 1034"/>
                <a:gd name="T85" fmla="*/ 185 h 464"/>
                <a:gd name="T86" fmla="*/ 82 w 1034"/>
                <a:gd name="T87" fmla="*/ 135 h 464"/>
                <a:gd name="T88" fmla="*/ 87 w 1034"/>
                <a:gd name="T89" fmla="*/ 106 h 464"/>
                <a:gd name="T90" fmla="*/ 75 w 1034"/>
                <a:gd name="T91" fmla="*/ 97 h 464"/>
                <a:gd name="T92" fmla="*/ 72 w 1034"/>
                <a:gd name="T93" fmla="*/ 86 h 464"/>
                <a:gd name="T94" fmla="*/ 66 w 1034"/>
                <a:gd name="T95" fmla="*/ 85 h 464"/>
                <a:gd name="T96" fmla="*/ 63 w 1034"/>
                <a:gd name="T97" fmla="*/ 72 h 464"/>
                <a:gd name="T98" fmla="*/ 48 w 1034"/>
                <a:gd name="T99" fmla="*/ 72 h 464"/>
                <a:gd name="T100" fmla="*/ 39 w 1034"/>
                <a:gd name="T101" fmla="*/ 68 h 464"/>
                <a:gd name="T102" fmla="*/ 32 w 1034"/>
                <a:gd name="T103" fmla="*/ 85 h 464"/>
                <a:gd name="T104" fmla="*/ 38 w 1034"/>
                <a:gd name="T105" fmla="*/ 41 h 464"/>
                <a:gd name="T106" fmla="*/ 53 w 1034"/>
                <a:gd name="T107" fmla="*/ 52 h 464"/>
                <a:gd name="T108" fmla="*/ 65 w 1034"/>
                <a:gd name="T109" fmla="*/ 55 h 464"/>
                <a:gd name="T110" fmla="*/ 68 w 1034"/>
                <a:gd name="T111" fmla="*/ 46 h 464"/>
                <a:gd name="T112" fmla="*/ 55 w 1034"/>
                <a:gd name="T113" fmla="*/ 34 h 464"/>
                <a:gd name="T114" fmla="*/ 49 w 1034"/>
                <a:gd name="T115" fmla="*/ 29 h 464"/>
                <a:gd name="T116" fmla="*/ 59 w 1034"/>
                <a:gd name="T117" fmla="*/ 13 h 464"/>
                <a:gd name="T118" fmla="*/ 48 w 1034"/>
                <a:gd name="T119" fmla="*/ 5 h 464"/>
                <a:gd name="T120" fmla="*/ 29 w 1034"/>
                <a:gd name="T121" fmla="*/ 8 h 464"/>
                <a:gd name="T122" fmla="*/ 14 w 1034"/>
                <a:gd name="T123" fmla="*/ 9 h 464"/>
                <a:gd name="T124" fmla="*/ 17 w 1034"/>
                <a:gd name="T125" fmla="*/ 22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34" h="464">
                  <a:moveTo>
                    <a:pt x="26" y="125"/>
                  </a:moveTo>
                  <a:lnTo>
                    <a:pt x="26" y="123"/>
                  </a:lnTo>
                  <a:lnTo>
                    <a:pt x="24" y="115"/>
                  </a:lnTo>
                  <a:lnTo>
                    <a:pt x="23" y="113"/>
                  </a:lnTo>
                  <a:lnTo>
                    <a:pt x="22" y="111"/>
                  </a:lnTo>
                  <a:lnTo>
                    <a:pt x="22" y="110"/>
                  </a:lnTo>
                  <a:lnTo>
                    <a:pt x="22" y="107"/>
                  </a:lnTo>
                  <a:lnTo>
                    <a:pt x="22" y="105"/>
                  </a:lnTo>
                  <a:lnTo>
                    <a:pt x="22" y="100"/>
                  </a:lnTo>
                  <a:lnTo>
                    <a:pt x="21" y="98"/>
                  </a:lnTo>
                  <a:lnTo>
                    <a:pt x="22" y="96"/>
                  </a:lnTo>
                  <a:lnTo>
                    <a:pt x="22" y="94"/>
                  </a:lnTo>
                  <a:lnTo>
                    <a:pt x="24" y="93"/>
                  </a:lnTo>
                  <a:lnTo>
                    <a:pt x="25" y="92"/>
                  </a:lnTo>
                  <a:lnTo>
                    <a:pt x="25" y="93"/>
                  </a:lnTo>
                  <a:lnTo>
                    <a:pt x="26" y="93"/>
                  </a:lnTo>
                  <a:lnTo>
                    <a:pt x="26" y="94"/>
                  </a:lnTo>
                  <a:lnTo>
                    <a:pt x="24" y="96"/>
                  </a:lnTo>
                  <a:lnTo>
                    <a:pt x="23" y="99"/>
                  </a:lnTo>
                  <a:lnTo>
                    <a:pt x="24" y="107"/>
                  </a:lnTo>
                  <a:lnTo>
                    <a:pt x="25" y="115"/>
                  </a:lnTo>
                  <a:lnTo>
                    <a:pt x="26" y="123"/>
                  </a:lnTo>
                  <a:lnTo>
                    <a:pt x="26" y="124"/>
                  </a:lnTo>
                  <a:lnTo>
                    <a:pt x="26" y="125"/>
                  </a:lnTo>
                  <a:close/>
                  <a:moveTo>
                    <a:pt x="57" y="46"/>
                  </a:moveTo>
                  <a:lnTo>
                    <a:pt x="57" y="44"/>
                  </a:lnTo>
                  <a:lnTo>
                    <a:pt x="58" y="47"/>
                  </a:lnTo>
                  <a:lnTo>
                    <a:pt x="58" y="48"/>
                  </a:lnTo>
                  <a:lnTo>
                    <a:pt x="59" y="50"/>
                  </a:lnTo>
                  <a:lnTo>
                    <a:pt x="59" y="51"/>
                  </a:lnTo>
                  <a:lnTo>
                    <a:pt x="58" y="52"/>
                  </a:lnTo>
                  <a:lnTo>
                    <a:pt x="57" y="52"/>
                  </a:lnTo>
                  <a:lnTo>
                    <a:pt x="56" y="52"/>
                  </a:lnTo>
                  <a:lnTo>
                    <a:pt x="55" y="49"/>
                  </a:lnTo>
                  <a:lnTo>
                    <a:pt x="55" y="48"/>
                  </a:lnTo>
                  <a:lnTo>
                    <a:pt x="53" y="47"/>
                  </a:lnTo>
                  <a:lnTo>
                    <a:pt x="55" y="46"/>
                  </a:lnTo>
                  <a:lnTo>
                    <a:pt x="55" y="44"/>
                  </a:lnTo>
                  <a:lnTo>
                    <a:pt x="56" y="44"/>
                  </a:lnTo>
                  <a:lnTo>
                    <a:pt x="57" y="46"/>
                  </a:lnTo>
                  <a:close/>
                  <a:moveTo>
                    <a:pt x="722" y="1"/>
                  </a:moveTo>
                  <a:lnTo>
                    <a:pt x="722" y="5"/>
                  </a:lnTo>
                  <a:lnTo>
                    <a:pt x="728" y="12"/>
                  </a:lnTo>
                  <a:lnTo>
                    <a:pt x="729" y="12"/>
                  </a:lnTo>
                  <a:lnTo>
                    <a:pt x="732" y="16"/>
                  </a:lnTo>
                  <a:lnTo>
                    <a:pt x="741" y="22"/>
                  </a:lnTo>
                  <a:lnTo>
                    <a:pt x="752" y="30"/>
                  </a:lnTo>
                  <a:lnTo>
                    <a:pt x="764" y="38"/>
                  </a:lnTo>
                  <a:lnTo>
                    <a:pt x="788" y="56"/>
                  </a:lnTo>
                  <a:lnTo>
                    <a:pt x="799" y="63"/>
                  </a:lnTo>
                  <a:lnTo>
                    <a:pt x="804" y="67"/>
                  </a:lnTo>
                  <a:lnTo>
                    <a:pt x="812" y="79"/>
                  </a:lnTo>
                  <a:lnTo>
                    <a:pt x="816" y="83"/>
                  </a:lnTo>
                  <a:lnTo>
                    <a:pt x="824" y="90"/>
                  </a:lnTo>
                  <a:lnTo>
                    <a:pt x="834" y="97"/>
                  </a:lnTo>
                  <a:lnTo>
                    <a:pt x="847" y="106"/>
                  </a:lnTo>
                  <a:lnTo>
                    <a:pt x="849" y="107"/>
                  </a:lnTo>
                  <a:lnTo>
                    <a:pt x="851" y="107"/>
                  </a:lnTo>
                  <a:lnTo>
                    <a:pt x="852" y="107"/>
                  </a:lnTo>
                  <a:lnTo>
                    <a:pt x="859" y="103"/>
                  </a:lnTo>
                  <a:lnTo>
                    <a:pt x="861" y="103"/>
                  </a:lnTo>
                  <a:lnTo>
                    <a:pt x="862" y="105"/>
                  </a:lnTo>
                  <a:lnTo>
                    <a:pt x="865" y="108"/>
                  </a:lnTo>
                  <a:lnTo>
                    <a:pt x="869" y="114"/>
                  </a:lnTo>
                  <a:lnTo>
                    <a:pt x="885" y="126"/>
                  </a:lnTo>
                  <a:lnTo>
                    <a:pt x="894" y="132"/>
                  </a:lnTo>
                  <a:lnTo>
                    <a:pt x="905" y="136"/>
                  </a:lnTo>
                  <a:lnTo>
                    <a:pt x="910" y="139"/>
                  </a:lnTo>
                  <a:lnTo>
                    <a:pt x="920" y="148"/>
                  </a:lnTo>
                  <a:lnTo>
                    <a:pt x="927" y="155"/>
                  </a:lnTo>
                  <a:lnTo>
                    <a:pt x="937" y="161"/>
                  </a:lnTo>
                  <a:lnTo>
                    <a:pt x="945" y="166"/>
                  </a:lnTo>
                  <a:lnTo>
                    <a:pt x="956" y="175"/>
                  </a:lnTo>
                  <a:lnTo>
                    <a:pt x="962" y="176"/>
                  </a:lnTo>
                  <a:lnTo>
                    <a:pt x="967" y="176"/>
                  </a:lnTo>
                  <a:lnTo>
                    <a:pt x="969" y="175"/>
                  </a:lnTo>
                  <a:lnTo>
                    <a:pt x="972" y="172"/>
                  </a:lnTo>
                  <a:lnTo>
                    <a:pt x="974" y="172"/>
                  </a:lnTo>
                  <a:lnTo>
                    <a:pt x="977" y="172"/>
                  </a:lnTo>
                  <a:lnTo>
                    <a:pt x="985" y="175"/>
                  </a:lnTo>
                  <a:lnTo>
                    <a:pt x="989" y="176"/>
                  </a:lnTo>
                  <a:lnTo>
                    <a:pt x="991" y="177"/>
                  </a:lnTo>
                  <a:lnTo>
                    <a:pt x="996" y="181"/>
                  </a:lnTo>
                  <a:lnTo>
                    <a:pt x="1000" y="182"/>
                  </a:lnTo>
                  <a:lnTo>
                    <a:pt x="1004" y="183"/>
                  </a:lnTo>
                  <a:lnTo>
                    <a:pt x="1006" y="185"/>
                  </a:lnTo>
                  <a:lnTo>
                    <a:pt x="1010" y="190"/>
                  </a:lnTo>
                  <a:lnTo>
                    <a:pt x="1016" y="193"/>
                  </a:lnTo>
                  <a:lnTo>
                    <a:pt x="1019" y="194"/>
                  </a:lnTo>
                  <a:lnTo>
                    <a:pt x="1024" y="194"/>
                  </a:lnTo>
                  <a:lnTo>
                    <a:pt x="1028" y="194"/>
                  </a:lnTo>
                  <a:lnTo>
                    <a:pt x="1030" y="197"/>
                  </a:lnTo>
                  <a:lnTo>
                    <a:pt x="1032" y="198"/>
                  </a:lnTo>
                  <a:lnTo>
                    <a:pt x="1033" y="200"/>
                  </a:lnTo>
                  <a:lnTo>
                    <a:pt x="1034" y="202"/>
                  </a:lnTo>
                  <a:lnTo>
                    <a:pt x="1031" y="208"/>
                  </a:lnTo>
                  <a:lnTo>
                    <a:pt x="1028" y="214"/>
                  </a:lnTo>
                  <a:lnTo>
                    <a:pt x="1025" y="218"/>
                  </a:lnTo>
                  <a:lnTo>
                    <a:pt x="1024" y="222"/>
                  </a:lnTo>
                  <a:lnTo>
                    <a:pt x="1025" y="230"/>
                  </a:lnTo>
                  <a:lnTo>
                    <a:pt x="1025" y="233"/>
                  </a:lnTo>
                  <a:lnTo>
                    <a:pt x="1023" y="239"/>
                  </a:lnTo>
                  <a:lnTo>
                    <a:pt x="1023" y="242"/>
                  </a:lnTo>
                  <a:lnTo>
                    <a:pt x="1024" y="245"/>
                  </a:lnTo>
                  <a:lnTo>
                    <a:pt x="1025" y="247"/>
                  </a:lnTo>
                  <a:lnTo>
                    <a:pt x="1026" y="248"/>
                  </a:lnTo>
                  <a:lnTo>
                    <a:pt x="1026" y="249"/>
                  </a:lnTo>
                  <a:lnTo>
                    <a:pt x="1025" y="251"/>
                  </a:lnTo>
                  <a:lnTo>
                    <a:pt x="1024" y="252"/>
                  </a:lnTo>
                  <a:lnTo>
                    <a:pt x="1023" y="255"/>
                  </a:lnTo>
                  <a:lnTo>
                    <a:pt x="1023" y="256"/>
                  </a:lnTo>
                  <a:lnTo>
                    <a:pt x="1025" y="257"/>
                  </a:lnTo>
                  <a:lnTo>
                    <a:pt x="1024" y="258"/>
                  </a:lnTo>
                  <a:lnTo>
                    <a:pt x="1022" y="259"/>
                  </a:lnTo>
                  <a:lnTo>
                    <a:pt x="1021" y="260"/>
                  </a:lnTo>
                  <a:lnTo>
                    <a:pt x="1021" y="261"/>
                  </a:lnTo>
                  <a:lnTo>
                    <a:pt x="1020" y="261"/>
                  </a:lnTo>
                  <a:lnTo>
                    <a:pt x="1019" y="260"/>
                  </a:lnTo>
                  <a:lnTo>
                    <a:pt x="1017" y="259"/>
                  </a:lnTo>
                  <a:lnTo>
                    <a:pt x="1015" y="259"/>
                  </a:lnTo>
                  <a:lnTo>
                    <a:pt x="1011" y="260"/>
                  </a:lnTo>
                  <a:lnTo>
                    <a:pt x="1008" y="260"/>
                  </a:lnTo>
                  <a:lnTo>
                    <a:pt x="1006" y="259"/>
                  </a:lnTo>
                  <a:lnTo>
                    <a:pt x="1005" y="258"/>
                  </a:lnTo>
                  <a:lnTo>
                    <a:pt x="1004" y="258"/>
                  </a:lnTo>
                  <a:lnTo>
                    <a:pt x="1004" y="257"/>
                  </a:lnTo>
                  <a:lnTo>
                    <a:pt x="1003" y="257"/>
                  </a:lnTo>
                  <a:lnTo>
                    <a:pt x="1002" y="256"/>
                  </a:lnTo>
                  <a:lnTo>
                    <a:pt x="999" y="257"/>
                  </a:lnTo>
                  <a:lnTo>
                    <a:pt x="998" y="256"/>
                  </a:lnTo>
                  <a:lnTo>
                    <a:pt x="997" y="256"/>
                  </a:lnTo>
                  <a:lnTo>
                    <a:pt x="996" y="255"/>
                  </a:lnTo>
                  <a:lnTo>
                    <a:pt x="994" y="251"/>
                  </a:lnTo>
                  <a:lnTo>
                    <a:pt x="993" y="250"/>
                  </a:lnTo>
                  <a:lnTo>
                    <a:pt x="976" y="244"/>
                  </a:lnTo>
                  <a:lnTo>
                    <a:pt x="974" y="243"/>
                  </a:lnTo>
                  <a:lnTo>
                    <a:pt x="973" y="242"/>
                  </a:lnTo>
                  <a:lnTo>
                    <a:pt x="973" y="241"/>
                  </a:lnTo>
                  <a:lnTo>
                    <a:pt x="972" y="239"/>
                  </a:lnTo>
                  <a:lnTo>
                    <a:pt x="971" y="238"/>
                  </a:lnTo>
                  <a:lnTo>
                    <a:pt x="970" y="238"/>
                  </a:lnTo>
                  <a:lnTo>
                    <a:pt x="969" y="238"/>
                  </a:lnTo>
                  <a:lnTo>
                    <a:pt x="969" y="239"/>
                  </a:lnTo>
                  <a:lnTo>
                    <a:pt x="968" y="241"/>
                  </a:lnTo>
                  <a:lnTo>
                    <a:pt x="967" y="242"/>
                  </a:lnTo>
                  <a:lnTo>
                    <a:pt x="964" y="242"/>
                  </a:lnTo>
                  <a:lnTo>
                    <a:pt x="962" y="242"/>
                  </a:lnTo>
                  <a:lnTo>
                    <a:pt x="962" y="243"/>
                  </a:lnTo>
                  <a:lnTo>
                    <a:pt x="961" y="243"/>
                  </a:lnTo>
                  <a:lnTo>
                    <a:pt x="960" y="245"/>
                  </a:lnTo>
                  <a:lnTo>
                    <a:pt x="959" y="247"/>
                  </a:lnTo>
                  <a:lnTo>
                    <a:pt x="959" y="249"/>
                  </a:lnTo>
                  <a:lnTo>
                    <a:pt x="959" y="251"/>
                  </a:lnTo>
                  <a:lnTo>
                    <a:pt x="959" y="256"/>
                  </a:lnTo>
                  <a:lnTo>
                    <a:pt x="959" y="257"/>
                  </a:lnTo>
                  <a:lnTo>
                    <a:pt x="959" y="259"/>
                  </a:lnTo>
                  <a:lnTo>
                    <a:pt x="957" y="260"/>
                  </a:lnTo>
                  <a:lnTo>
                    <a:pt x="955" y="263"/>
                  </a:lnTo>
                  <a:lnTo>
                    <a:pt x="952" y="267"/>
                  </a:lnTo>
                  <a:lnTo>
                    <a:pt x="950" y="269"/>
                  </a:lnTo>
                  <a:lnTo>
                    <a:pt x="948" y="269"/>
                  </a:lnTo>
                  <a:lnTo>
                    <a:pt x="917" y="269"/>
                  </a:lnTo>
                  <a:lnTo>
                    <a:pt x="911" y="272"/>
                  </a:lnTo>
                  <a:lnTo>
                    <a:pt x="898" y="278"/>
                  </a:lnTo>
                  <a:lnTo>
                    <a:pt x="895" y="281"/>
                  </a:lnTo>
                  <a:lnTo>
                    <a:pt x="894" y="283"/>
                  </a:lnTo>
                  <a:lnTo>
                    <a:pt x="894" y="286"/>
                  </a:lnTo>
                  <a:lnTo>
                    <a:pt x="895" y="293"/>
                  </a:lnTo>
                  <a:lnTo>
                    <a:pt x="895" y="298"/>
                  </a:lnTo>
                  <a:lnTo>
                    <a:pt x="894" y="300"/>
                  </a:lnTo>
                  <a:lnTo>
                    <a:pt x="892" y="306"/>
                  </a:lnTo>
                  <a:lnTo>
                    <a:pt x="884" y="320"/>
                  </a:lnTo>
                  <a:lnTo>
                    <a:pt x="883" y="323"/>
                  </a:lnTo>
                  <a:lnTo>
                    <a:pt x="882" y="327"/>
                  </a:lnTo>
                  <a:lnTo>
                    <a:pt x="882" y="328"/>
                  </a:lnTo>
                  <a:lnTo>
                    <a:pt x="882" y="331"/>
                  </a:lnTo>
                  <a:lnTo>
                    <a:pt x="882" y="333"/>
                  </a:lnTo>
                  <a:lnTo>
                    <a:pt x="883" y="336"/>
                  </a:lnTo>
                  <a:lnTo>
                    <a:pt x="883" y="337"/>
                  </a:lnTo>
                  <a:lnTo>
                    <a:pt x="883" y="342"/>
                  </a:lnTo>
                  <a:lnTo>
                    <a:pt x="882" y="345"/>
                  </a:lnTo>
                  <a:lnTo>
                    <a:pt x="881" y="349"/>
                  </a:lnTo>
                  <a:lnTo>
                    <a:pt x="875" y="358"/>
                  </a:lnTo>
                  <a:lnTo>
                    <a:pt x="873" y="359"/>
                  </a:lnTo>
                  <a:lnTo>
                    <a:pt x="870" y="361"/>
                  </a:lnTo>
                  <a:lnTo>
                    <a:pt x="868" y="362"/>
                  </a:lnTo>
                  <a:lnTo>
                    <a:pt x="862" y="364"/>
                  </a:lnTo>
                  <a:lnTo>
                    <a:pt x="861" y="364"/>
                  </a:lnTo>
                  <a:lnTo>
                    <a:pt x="860" y="365"/>
                  </a:lnTo>
                  <a:lnTo>
                    <a:pt x="859" y="366"/>
                  </a:lnTo>
                  <a:lnTo>
                    <a:pt x="858" y="369"/>
                  </a:lnTo>
                  <a:lnTo>
                    <a:pt x="857" y="370"/>
                  </a:lnTo>
                  <a:lnTo>
                    <a:pt x="856" y="369"/>
                  </a:lnTo>
                  <a:lnTo>
                    <a:pt x="852" y="369"/>
                  </a:lnTo>
                  <a:lnTo>
                    <a:pt x="849" y="369"/>
                  </a:lnTo>
                  <a:lnTo>
                    <a:pt x="847" y="370"/>
                  </a:lnTo>
                  <a:lnTo>
                    <a:pt x="842" y="375"/>
                  </a:lnTo>
                  <a:lnTo>
                    <a:pt x="841" y="376"/>
                  </a:lnTo>
                  <a:lnTo>
                    <a:pt x="840" y="377"/>
                  </a:lnTo>
                  <a:lnTo>
                    <a:pt x="840" y="379"/>
                  </a:lnTo>
                  <a:lnTo>
                    <a:pt x="841" y="383"/>
                  </a:lnTo>
                  <a:lnTo>
                    <a:pt x="841" y="384"/>
                  </a:lnTo>
                  <a:lnTo>
                    <a:pt x="834" y="382"/>
                  </a:lnTo>
                  <a:lnTo>
                    <a:pt x="832" y="382"/>
                  </a:lnTo>
                  <a:lnTo>
                    <a:pt x="831" y="382"/>
                  </a:lnTo>
                  <a:lnTo>
                    <a:pt x="830" y="382"/>
                  </a:lnTo>
                  <a:lnTo>
                    <a:pt x="827" y="383"/>
                  </a:lnTo>
                  <a:lnTo>
                    <a:pt x="821" y="386"/>
                  </a:lnTo>
                  <a:lnTo>
                    <a:pt x="817" y="387"/>
                  </a:lnTo>
                  <a:lnTo>
                    <a:pt x="808" y="387"/>
                  </a:lnTo>
                  <a:lnTo>
                    <a:pt x="806" y="389"/>
                  </a:lnTo>
                  <a:lnTo>
                    <a:pt x="805" y="389"/>
                  </a:lnTo>
                  <a:lnTo>
                    <a:pt x="804" y="390"/>
                  </a:lnTo>
                  <a:lnTo>
                    <a:pt x="802" y="392"/>
                  </a:lnTo>
                  <a:lnTo>
                    <a:pt x="801" y="393"/>
                  </a:lnTo>
                  <a:lnTo>
                    <a:pt x="795" y="397"/>
                  </a:lnTo>
                  <a:lnTo>
                    <a:pt x="789" y="398"/>
                  </a:lnTo>
                  <a:lnTo>
                    <a:pt x="772" y="398"/>
                  </a:lnTo>
                  <a:lnTo>
                    <a:pt x="771" y="398"/>
                  </a:lnTo>
                  <a:lnTo>
                    <a:pt x="770" y="399"/>
                  </a:lnTo>
                  <a:lnTo>
                    <a:pt x="770" y="400"/>
                  </a:lnTo>
                  <a:lnTo>
                    <a:pt x="770" y="401"/>
                  </a:lnTo>
                  <a:lnTo>
                    <a:pt x="771" y="402"/>
                  </a:lnTo>
                  <a:lnTo>
                    <a:pt x="771" y="404"/>
                  </a:lnTo>
                  <a:lnTo>
                    <a:pt x="772" y="406"/>
                  </a:lnTo>
                  <a:lnTo>
                    <a:pt x="775" y="409"/>
                  </a:lnTo>
                  <a:lnTo>
                    <a:pt x="776" y="410"/>
                  </a:lnTo>
                  <a:lnTo>
                    <a:pt x="776" y="411"/>
                  </a:lnTo>
                  <a:lnTo>
                    <a:pt x="779" y="411"/>
                  </a:lnTo>
                  <a:lnTo>
                    <a:pt x="779" y="412"/>
                  </a:lnTo>
                  <a:lnTo>
                    <a:pt x="779" y="414"/>
                  </a:lnTo>
                  <a:lnTo>
                    <a:pt x="776" y="415"/>
                  </a:lnTo>
                  <a:lnTo>
                    <a:pt x="771" y="417"/>
                  </a:lnTo>
                  <a:lnTo>
                    <a:pt x="769" y="419"/>
                  </a:lnTo>
                  <a:lnTo>
                    <a:pt x="769" y="420"/>
                  </a:lnTo>
                  <a:lnTo>
                    <a:pt x="769" y="425"/>
                  </a:lnTo>
                  <a:lnTo>
                    <a:pt x="770" y="426"/>
                  </a:lnTo>
                  <a:lnTo>
                    <a:pt x="771" y="427"/>
                  </a:lnTo>
                  <a:lnTo>
                    <a:pt x="771" y="428"/>
                  </a:lnTo>
                  <a:lnTo>
                    <a:pt x="770" y="431"/>
                  </a:lnTo>
                  <a:lnTo>
                    <a:pt x="770" y="434"/>
                  </a:lnTo>
                  <a:lnTo>
                    <a:pt x="769" y="436"/>
                  </a:lnTo>
                  <a:lnTo>
                    <a:pt x="769" y="437"/>
                  </a:lnTo>
                  <a:lnTo>
                    <a:pt x="766" y="437"/>
                  </a:lnTo>
                  <a:lnTo>
                    <a:pt x="764" y="437"/>
                  </a:lnTo>
                  <a:lnTo>
                    <a:pt x="762" y="439"/>
                  </a:lnTo>
                  <a:lnTo>
                    <a:pt x="757" y="441"/>
                  </a:lnTo>
                  <a:lnTo>
                    <a:pt x="750" y="446"/>
                  </a:lnTo>
                  <a:lnTo>
                    <a:pt x="745" y="449"/>
                  </a:lnTo>
                  <a:lnTo>
                    <a:pt x="744" y="450"/>
                  </a:lnTo>
                  <a:lnTo>
                    <a:pt x="743" y="452"/>
                  </a:lnTo>
                  <a:lnTo>
                    <a:pt x="741" y="452"/>
                  </a:lnTo>
                  <a:lnTo>
                    <a:pt x="740" y="453"/>
                  </a:lnTo>
                  <a:lnTo>
                    <a:pt x="735" y="456"/>
                  </a:lnTo>
                  <a:lnTo>
                    <a:pt x="733" y="456"/>
                  </a:lnTo>
                  <a:lnTo>
                    <a:pt x="731" y="456"/>
                  </a:lnTo>
                  <a:lnTo>
                    <a:pt x="730" y="456"/>
                  </a:lnTo>
                  <a:lnTo>
                    <a:pt x="729" y="456"/>
                  </a:lnTo>
                  <a:lnTo>
                    <a:pt x="728" y="454"/>
                  </a:lnTo>
                  <a:lnTo>
                    <a:pt x="723" y="450"/>
                  </a:lnTo>
                  <a:lnTo>
                    <a:pt x="721" y="450"/>
                  </a:lnTo>
                  <a:lnTo>
                    <a:pt x="719" y="452"/>
                  </a:lnTo>
                  <a:lnTo>
                    <a:pt x="711" y="462"/>
                  </a:lnTo>
                  <a:lnTo>
                    <a:pt x="710" y="464"/>
                  </a:lnTo>
                  <a:lnTo>
                    <a:pt x="710" y="462"/>
                  </a:lnTo>
                  <a:lnTo>
                    <a:pt x="707" y="459"/>
                  </a:lnTo>
                  <a:lnTo>
                    <a:pt x="707" y="458"/>
                  </a:lnTo>
                  <a:lnTo>
                    <a:pt x="707" y="454"/>
                  </a:lnTo>
                  <a:lnTo>
                    <a:pt x="707" y="452"/>
                  </a:lnTo>
                  <a:lnTo>
                    <a:pt x="707" y="451"/>
                  </a:lnTo>
                  <a:lnTo>
                    <a:pt x="706" y="449"/>
                  </a:lnTo>
                  <a:lnTo>
                    <a:pt x="705" y="448"/>
                  </a:lnTo>
                  <a:lnTo>
                    <a:pt x="701" y="446"/>
                  </a:lnTo>
                  <a:lnTo>
                    <a:pt x="698" y="445"/>
                  </a:lnTo>
                  <a:lnTo>
                    <a:pt x="692" y="437"/>
                  </a:lnTo>
                  <a:lnTo>
                    <a:pt x="689" y="436"/>
                  </a:lnTo>
                  <a:lnTo>
                    <a:pt x="687" y="435"/>
                  </a:lnTo>
                  <a:lnTo>
                    <a:pt x="683" y="435"/>
                  </a:lnTo>
                  <a:lnTo>
                    <a:pt x="673" y="437"/>
                  </a:lnTo>
                  <a:lnTo>
                    <a:pt x="669" y="439"/>
                  </a:lnTo>
                  <a:lnTo>
                    <a:pt x="659" y="436"/>
                  </a:lnTo>
                  <a:lnTo>
                    <a:pt x="654" y="435"/>
                  </a:lnTo>
                  <a:lnTo>
                    <a:pt x="651" y="431"/>
                  </a:lnTo>
                  <a:lnTo>
                    <a:pt x="646" y="426"/>
                  </a:lnTo>
                  <a:lnTo>
                    <a:pt x="645" y="426"/>
                  </a:lnTo>
                  <a:lnTo>
                    <a:pt x="644" y="426"/>
                  </a:lnTo>
                  <a:lnTo>
                    <a:pt x="644" y="425"/>
                  </a:lnTo>
                  <a:lnTo>
                    <a:pt x="643" y="425"/>
                  </a:lnTo>
                  <a:lnTo>
                    <a:pt x="643" y="424"/>
                  </a:lnTo>
                  <a:lnTo>
                    <a:pt x="643" y="423"/>
                  </a:lnTo>
                  <a:lnTo>
                    <a:pt x="642" y="422"/>
                  </a:lnTo>
                  <a:lnTo>
                    <a:pt x="641" y="420"/>
                  </a:lnTo>
                  <a:lnTo>
                    <a:pt x="641" y="419"/>
                  </a:lnTo>
                  <a:lnTo>
                    <a:pt x="641" y="418"/>
                  </a:lnTo>
                  <a:lnTo>
                    <a:pt x="640" y="418"/>
                  </a:lnTo>
                  <a:lnTo>
                    <a:pt x="635" y="419"/>
                  </a:lnTo>
                  <a:lnTo>
                    <a:pt x="634" y="419"/>
                  </a:lnTo>
                  <a:lnTo>
                    <a:pt x="633" y="417"/>
                  </a:lnTo>
                  <a:lnTo>
                    <a:pt x="632" y="415"/>
                  </a:lnTo>
                  <a:lnTo>
                    <a:pt x="632" y="412"/>
                  </a:lnTo>
                  <a:lnTo>
                    <a:pt x="632" y="411"/>
                  </a:lnTo>
                  <a:lnTo>
                    <a:pt x="633" y="410"/>
                  </a:lnTo>
                  <a:lnTo>
                    <a:pt x="633" y="408"/>
                  </a:lnTo>
                  <a:lnTo>
                    <a:pt x="634" y="406"/>
                  </a:lnTo>
                  <a:lnTo>
                    <a:pt x="634" y="404"/>
                  </a:lnTo>
                  <a:lnTo>
                    <a:pt x="633" y="404"/>
                  </a:lnTo>
                  <a:lnTo>
                    <a:pt x="634" y="402"/>
                  </a:lnTo>
                  <a:lnTo>
                    <a:pt x="634" y="400"/>
                  </a:lnTo>
                  <a:lnTo>
                    <a:pt x="633" y="399"/>
                  </a:lnTo>
                  <a:lnTo>
                    <a:pt x="633" y="395"/>
                  </a:lnTo>
                  <a:lnTo>
                    <a:pt x="633" y="394"/>
                  </a:lnTo>
                  <a:lnTo>
                    <a:pt x="632" y="393"/>
                  </a:lnTo>
                  <a:lnTo>
                    <a:pt x="630" y="391"/>
                  </a:lnTo>
                  <a:lnTo>
                    <a:pt x="629" y="390"/>
                  </a:lnTo>
                  <a:lnTo>
                    <a:pt x="628" y="389"/>
                  </a:lnTo>
                  <a:lnTo>
                    <a:pt x="627" y="387"/>
                  </a:lnTo>
                  <a:lnTo>
                    <a:pt x="625" y="387"/>
                  </a:lnTo>
                  <a:lnTo>
                    <a:pt x="624" y="387"/>
                  </a:lnTo>
                  <a:lnTo>
                    <a:pt x="625" y="386"/>
                  </a:lnTo>
                  <a:lnTo>
                    <a:pt x="626" y="385"/>
                  </a:lnTo>
                  <a:lnTo>
                    <a:pt x="627" y="384"/>
                  </a:lnTo>
                  <a:lnTo>
                    <a:pt x="627" y="383"/>
                  </a:lnTo>
                  <a:lnTo>
                    <a:pt x="627" y="381"/>
                  </a:lnTo>
                  <a:lnTo>
                    <a:pt x="627" y="379"/>
                  </a:lnTo>
                  <a:lnTo>
                    <a:pt x="628" y="379"/>
                  </a:lnTo>
                  <a:lnTo>
                    <a:pt x="629" y="378"/>
                  </a:lnTo>
                  <a:lnTo>
                    <a:pt x="629" y="377"/>
                  </a:lnTo>
                  <a:lnTo>
                    <a:pt x="629" y="376"/>
                  </a:lnTo>
                  <a:lnTo>
                    <a:pt x="629" y="375"/>
                  </a:lnTo>
                  <a:lnTo>
                    <a:pt x="630" y="375"/>
                  </a:lnTo>
                  <a:lnTo>
                    <a:pt x="630" y="374"/>
                  </a:lnTo>
                  <a:lnTo>
                    <a:pt x="630" y="373"/>
                  </a:lnTo>
                  <a:lnTo>
                    <a:pt x="630" y="369"/>
                  </a:lnTo>
                  <a:lnTo>
                    <a:pt x="629" y="364"/>
                  </a:lnTo>
                  <a:lnTo>
                    <a:pt x="628" y="362"/>
                  </a:lnTo>
                  <a:lnTo>
                    <a:pt x="628" y="361"/>
                  </a:lnTo>
                  <a:lnTo>
                    <a:pt x="628" y="359"/>
                  </a:lnTo>
                  <a:lnTo>
                    <a:pt x="628" y="358"/>
                  </a:lnTo>
                  <a:lnTo>
                    <a:pt x="628" y="357"/>
                  </a:lnTo>
                  <a:lnTo>
                    <a:pt x="627" y="357"/>
                  </a:lnTo>
                  <a:lnTo>
                    <a:pt x="627" y="356"/>
                  </a:lnTo>
                  <a:lnTo>
                    <a:pt x="626" y="356"/>
                  </a:lnTo>
                  <a:lnTo>
                    <a:pt x="626" y="354"/>
                  </a:lnTo>
                  <a:lnTo>
                    <a:pt x="625" y="351"/>
                  </a:lnTo>
                  <a:lnTo>
                    <a:pt x="626" y="347"/>
                  </a:lnTo>
                  <a:lnTo>
                    <a:pt x="627" y="340"/>
                  </a:lnTo>
                  <a:lnTo>
                    <a:pt x="627" y="337"/>
                  </a:lnTo>
                  <a:lnTo>
                    <a:pt x="627" y="336"/>
                  </a:lnTo>
                  <a:lnTo>
                    <a:pt x="627" y="335"/>
                  </a:lnTo>
                  <a:lnTo>
                    <a:pt x="628" y="334"/>
                  </a:lnTo>
                  <a:lnTo>
                    <a:pt x="628" y="333"/>
                  </a:lnTo>
                  <a:lnTo>
                    <a:pt x="628" y="332"/>
                  </a:lnTo>
                  <a:lnTo>
                    <a:pt x="628" y="331"/>
                  </a:lnTo>
                  <a:lnTo>
                    <a:pt x="628" y="330"/>
                  </a:lnTo>
                  <a:lnTo>
                    <a:pt x="627" y="328"/>
                  </a:lnTo>
                  <a:lnTo>
                    <a:pt x="627" y="325"/>
                  </a:lnTo>
                  <a:lnTo>
                    <a:pt x="624" y="325"/>
                  </a:lnTo>
                  <a:lnTo>
                    <a:pt x="620" y="324"/>
                  </a:lnTo>
                  <a:lnTo>
                    <a:pt x="612" y="325"/>
                  </a:lnTo>
                  <a:lnTo>
                    <a:pt x="603" y="325"/>
                  </a:lnTo>
                  <a:lnTo>
                    <a:pt x="587" y="325"/>
                  </a:lnTo>
                  <a:lnTo>
                    <a:pt x="577" y="325"/>
                  </a:lnTo>
                  <a:lnTo>
                    <a:pt x="565" y="325"/>
                  </a:lnTo>
                  <a:lnTo>
                    <a:pt x="563" y="324"/>
                  </a:lnTo>
                  <a:lnTo>
                    <a:pt x="561" y="322"/>
                  </a:lnTo>
                  <a:lnTo>
                    <a:pt x="559" y="316"/>
                  </a:lnTo>
                  <a:lnTo>
                    <a:pt x="558" y="312"/>
                  </a:lnTo>
                  <a:lnTo>
                    <a:pt x="550" y="303"/>
                  </a:lnTo>
                  <a:lnTo>
                    <a:pt x="547" y="298"/>
                  </a:lnTo>
                  <a:lnTo>
                    <a:pt x="543" y="292"/>
                  </a:lnTo>
                  <a:lnTo>
                    <a:pt x="541" y="289"/>
                  </a:lnTo>
                  <a:lnTo>
                    <a:pt x="539" y="287"/>
                  </a:lnTo>
                  <a:lnTo>
                    <a:pt x="532" y="286"/>
                  </a:lnTo>
                  <a:lnTo>
                    <a:pt x="530" y="285"/>
                  </a:lnTo>
                  <a:lnTo>
                    <a:pt x="525" y="281"/>
                  </a:lnTo>
                  <a:lnTo>
                    <a:pt x="514" y="277"/>
                  </a:lnTo>
                  <a:lnTo>
                    <a:pt x="513" y="277"/>
                  </a:lnTo>
                  <a:lnTo>
                    <a:pt x="512" y="280"/>
                  </a:lnTo>
                  <a:lnTo>
                    <a:pt x="511" y="280"/>
                  </a:lnTo>
                  <a:lnTo>
                    <a:pt x="509" y="280"/>
                  </a:lnTo>
                  <a:lnTo>
                    <a:pt x="509" y="277"/>
                  </a:lnTo>
                  <a:lnTo>
                    <a:pt x="508" y="276"/>
                  </a:lnTo>
                  <a:lnTo>
                    <a:pt x="508" y="274"/>
                  </a:lnTo>
                  <a:lnTo>
                    <a:pt x="507" y="273"/>
                  </a:lnTo>
                  <a:lnTo>
                    <a:pt x="506" y="273"/>
                  </a:lnTo>
                  <a:lnTo>
                    <a:pt x="504" y="274"/>
                  </a:lnTo>
                  <a:lnTo>
                    <a:pt x="503" y="274"/>
                  </a:lnTo>
                  <a:lnTo>
                    <a:pt x="502" y="273"/>
                  </a:lnTo>
                  <a:lnTo>
                    <a:pt x="500" y="272"/>
                  </a:lnTo>
                  <a:lnTo>
                    <a:pt x="499" y="272"/>
                  </a:lnTo>
                  <a:lnTo>
                    <a:pt x="500" y="270"/>
                  </a:lnTo>
                  <a:lnTo>
                    <a:pt x="500" y="269"/>
                  </a:lnTo>
                  <a:lnTo>
                    <a:pt x="500" y="268"/>
                  </a:lnTo>
                  <a:lnTo>
                    <a:pt x="498" y="267"/>
                  </a:lnTo>
                  <a:lnTo>
                    <a:pt x="494" y="263"/>
                  </a:lnTo>
                  <a:lnTo>
                    <a:pt x="494" y="261"/>
                  </a:lnTo>
                  <a:lnTo>
                    <a:pt x="491" y="255"/>
                  </a:lnTo>
                  <a:lnTo>
                    <a:pt x="491" y="253"/>
                  </a:lnTo>
                  <a:lnTo>
                    <a:pt x="491" y="252"/>
                  </a:lnTo>
                  <a:lnTo>
                    <a:pt x="492" y="251"/>
                  </a:lnTo>
                  <a:lnTo>
                    <a:pt x="492" y="250"/>
                  </a:lnTo>
                  <a:lnTo>
                    <a:pt x="491" y="249"/>
                  </a:lnTo>
                  <a:lnTo>
                    <a:pt x="492" y="247"/>
                  </a:lnTo>
                  <a:lnTo>
                    <a:pt x="491" y="245"/>
                  </a:lnTo>
                  <a:lnTo>
                    <a:pt x="490" y="243"/>
                  </a:lnTo>
                  <a:lnTo>
                    <a:pt x="489" y="242"/>
                  </a:lnTo>
                  <a:lnTo>
                    <a:pt x="487" y="241"/>
                  </a:lnTo>
                  <a:lnTo>
                    <a:pt x="483" y="243"/>
                  </a:lnTo>
                  <a:lnTo>
                    <a:pt x="481" y="243"/>
                  </a:lnTo>
                  <a:lnTo>
                    <a:pt x="471" y="236"/>
                  </a:lnTo>
                  <a:lnTo>
                    <a:pt x="469" y="233"/>
                  </a:lnTo>
                  <a:lnTo>
                    <a:pt x="468" y="233"/>
                  </a:lnTo>
                  <a:lnTo>
                    <a:pt x="466" y="233"/>
                  </a:lnTo>
                  <a:lnTo>
                    <a:pt x="465" y="232"/>
                  </a:lnTo>
                  <a:lnTo>
                    <a:pt x="464" y="232"/>
                  </a:lnTo>
                  <a:lnTo>
                    <a:pt x="461" y="230"/>
                  </a:lnTo>
                  <a:lnTo>
                    <a:pt x="455" y="228"/>
                  </a:lnTo>
                  <a:lnTo>
                    <a:pt x="451" y="226"/>
                  </a:lnTo>
                  <a:lnTo>
                    <a:pt x="451" y="227"/>
                  </a:lnTo>
                  <a:lnTo>
                    <a:pt x="451" y="228"/>
                  </a:lnTo>
                  <a:lnTo>
                    <a:pt x="449" y="230"/>
                  </a:lnTo>
                  <a:lnTo>
                    <a:pt x="448" y="230"/>
                  </a:lnTo>
                  <a:lnTo>
                    <a:pt x="447" y="230"/>
                  </a:lnTo>
                  <a:lnTo>
                    <a:pt x="446" y="230"/>
                  </a:lnTo>
                  <a:lnTo>
                    <a:pt x="445" y="230"/>
                  </a:lnTo>
                  <a:lnTo>
                    <a:pt x="444" y="231"/>
                  </a:lnTo>
                  <a:lnTo>
                    <a:pt x="442" y="231"/>
                  </a:lnTo>
                  <a:lnTo>
                    <a:pt x="440" y="231"/>
                  </a:lnTo>
                  <a:lnTo>
                    <a:pt x="437" y="230"/>
                  </a:lnTo>
                  <a:lnTo>
                    <a:pt x="434" y="226"/>
                  </a:lnTo>
                  <a:lnTo>
                    <a:pt x="432" y="225"/>
                  </a:lnTo>
                  <a:lnTo>
                    <a:pt x="430" y="226"/>
                  </a:lnTo>
                  <a:lnTo>
                    <a:pt x="429" y="226"/>
                  </a:lnTo>
                  <a:lnTo>
                    <a:pt x="428" y="227"/>
                  </a:lnTo>
                  <a:lnTo>
                    <a:pt x="428" y="230"/>
                  </a:lnTo>
                  <a:lnTo>
                    <a:pt x="427" y="231"/>
                  </a:lnTo>
                  <a:lnTo>
                    <a:pt x="426" y="232"/>
                  </a:lnTo>
                  <a:lnTo>
                    <a:pt x="419" y="232"/>
                  </a:lnTo>
                  <a:lnTo>
                    <a:pt x="418" y="232"/>
                  </a:lnTo>
                  <a:lnTo>
                    <a:pt x="416" y="231"/>
                  </a:lnTo>
                  <a:lnTo>
                    <a:pt x="414" y="231"/>
                  </a:lnTo>
                  <a:lnTo>
                    <a:pt x="409" y="230"/>
                  </a:lnTo>
                  <a:lnTo>
                    <a:pt x="408" y="228"/>
                  </a:lnTo>
                  <a:lnTo>
                    <a:pt x="406" y="227"/>
                  </a:lnTo>
                  <a:lnTo>
                    <a:pt x="406" y="226"/>
                  </a:lnTo>
                  <a:lnTo>
                    <a:pt x="406" y="225"/>
                  </a:lnTo>
                  <a:lnTo>
                    <a:pt x="406" y="224"/>
                  </a:lnTo>
                  <a:lnTo>
                    <a:pt x="405" y="223"/>
                  </a:lnTo>
                  <a:lnTo>
                    <a:pt x="404" y="220"/>
                  </a:lnTo>
                  <a:lnTo>
                    <a:pt x="404" y="219"/>
                  </a:lnTo>
                  <a:lnTo>
                    <a:pt x="404" y="218"/>
                  </a:lnTo>
                  <a:lnTo>
                    <a:pt x="403" y="217"/>
                  </a:lnTo>
                  <a:lnTo>
                    <a:pt x="402" y="217"/>
                  </a:lnTo>
                  <a:lnTo>
                    <a:pt x="399" y="217"/>
                  </a:lnTo>
                  <a:lnTo>
                    <a:pt x="394" y="216"/>
                  </a:lnTo>
                  <a:lnTo>
                    <a:pt x="383" y="210"/>
                  </a:lnTo>
                  <a:lnTo>
                    <a:pt x="380" y="209"/>
                  </a:lnTo>
                  <a:lnTo>
                    <a:pt x="379" y="209"/>
                  </a:lnTo>
                  <a:lnTo>
                    <a:pt x="377" y="210"/>
                  </a:lnTo>
                  <a:lnTo>
                    <a:pt x="376" y="210"/>
                  </a:lnTo>
                  <a:lnTo>
                    <a:pt x="375" y="209"/>
                  </a:lnTo>
                  <a:lnTo>
                    <a:pt x="374" y="207"/>
                  </a:lnTo>
                  <a:lnTo>
                    <a:pt x="373" y="207"/>
                  </a:lnTo>
                  <a:lnTo>
                    <a:pt x="371" y="207"/>
                  </a:lnTo>
                  <a:lnTo>
                    <a:pt x="370" y="207"/>
                  </a:lnTo>
                  <a:lnTo>
                    <a:pt x="369" y="206"/>
                  </a:lnTo>
                  <a:lnTo>
                    <a:pt x="368" y="205"/>
                  </a:lnTo>
                  <a:lnTo>
                    <a:pt x="367" y="205"/>
                  </a:lnTo>
                  <a:lnTo>
                    <a:pt x="366" y="206"/>
                  </a:lnTo>
                  <a:lnTo>
                    <a:pt x="362" y="206"/>
                  </a:lnTo>
                  <a:lnTo>
                    <a:pt x="359" y="205"/>
                  </a:lnTo>
                  <a:lnTo>
                    <a:pt x="358" y="203"/>
                  </a:lnTo>
                  <a:lnTo>
                    <a:pt x="356" y="205"/>
                  </a:lnTo>
                  <a:lnTo>
                    <a:pt x="354" y="205"/>
                  </a:lnTo>
                  <a:lnTo>
                    <a:pt x="353" y="205"/>
                  </a:lnTo>
                  <a:lnTo>
                    <a:pt x="343" y="200"/>
                  </a:lnTo>
                  <a:lnTo>
                    <a:pt x="341" y="198"/>
                  </a:lnTo>
                  <a:lnTo>
                    <a:pt x="343" y="193"/>
                  </a:lnTo>
                  <a:lnTo>
                    <a:pt x="343" y="191"/>
                  </a:lnTo>
                  <a:lnTo>
                    <a:pt x="342" y="190"/>
                  </a:lnTo>
                  <a:lnTo>
                    <a:pt x="341" y="188"/>
                  </a:lnTo>
                  <a:lnTo>
                    <a:pt x="340" y="184"/>
                  </a:lnTo>
                  <a:lnTo>
                    <a:pt x="337" y="182"/>
                  </a:lnTo>
                  <a:lnTo>
                    <a:pt x="336" y="181"/>
                  </a:lnTo>
                  <a:lnTo>
                    <a:pt x="335" y="177"/>
                  </a:lnTo>
                  <a:lnTo>
                    <a:pt x="334" y="174"/>
                  </a:lnTo>
                  <a:lnTo>
                    <a:pt x="333" y="174"/>
                  </a:lnTo>
                  <a:lnTo>
                    <a:pt x="333" y="173"/>
                  </a:lnTo>
                  <a:lnTo>
                    <a:pt x="333" y="172"/>
                  </a:lnTo>
                  <a:lnTo>
                    <a:pt x="332" y="172"/>
                  </a:lnTo>
                  <a:lnTo>
                    <a:pt x="331" y="172"/>
                  </a:lnTo>
                  <a:lnTo>
                    <a:pt x="330" y="171"/>
                  </a:lnTo>
                  <a:lnTo>
                    <a:pt x="330" y="172"/>
                  </a:lnTo>
                  <a:lnTo>
                    <a:pt x="327" y="172"/>
                  </a:lnTo>
                  <a:lnTo>
                    <a:pt x="327" y="173"/>
                  </a:lnTo>
                  <a:lnTo>
                    <a:pt x="325" y="175"/>
                  </a:lnTo>
                  <a:lnTo>
                    <a:pt x="324" y="176"/>
                  </a:lnTo>
                  <a:lnTo>
                    <a:pt x="322" y="177"/>
                  </a:lnTo>
                  <a:lnTo>
                    <a:pt x="320" y="178"/>
                  </a:lnTo>
                  <a:lnTo>
                    <a:pt x="319" y="180"/>
                  </a:lnTo>
                  <a:lnTo>
                    <a:pt x="318" y="180"/>
                  </a:lnTo>
                  <a:lnTo>
                    <a:pt x="315" y="178"/>
                  </a:lnTo>
                  <a:lnTo>
                    <a:pt x="304" y="176"/>
                  </a:lnTo>
                  <a:lnTo>
                    <a:pt x="302" y="175"/>
                  </a:lnTo>
                  <a:lnTo>
                    <a:pt x="300" y="174"/>
                  </a:lnTo>
                  <a:lnTo>
                    <a:pt x="298" y="172"/>
                  </a:lnTo>
                  <a:lnTo>
                    <a:pt x="297" y="172"/>
                  </a:lnTo>
                  <a:lnTo>
                    <a:pt x="293" y="173"/>
                  </a:lnTo>
                  <a:lnTo>
                    <a:pt x="288" y="175"/>
                  </a:lnTo>
                  <a:lnTo>
                    <a:pt x="285" y="175"/>
                  </a:lnTo>
                  <a:lnTo>
                    <a:pt x="284" y="174"/>
                  </a:lnTo>
                  <a:lnTo>
                    <a:pt x="283" y="173"/>
                  </a:lnTo>
                  <a:lnTo>
                    <a:pt x="282" y="173"/>
                  </a:lnTo>
                  <a:lnTo>
                    <a:pt x="275" y="173"/>
                  </a:lnTo>
                  <a:lnTo>
                    <a:pt x="272" y="174"/>
                  </a:lnTo>
                  <a:lnTo>
                    <a:pt x="270" y="176"/>
                  </a:lnTo>
                  <a:lnTo>
                    <a:pt x="265" y="181"/>
                  </a:lnTo>
                  <a:lnTo>
                    <a:pt x="265" y="182"/>
                  </a:lnTo>
                  <a:lnTo>
                    <a:pt x="266" y="184"/>
                  </a:lnTo>
                  <a:lnTo>
                    <a:pt x="267" y="185"/>
                  </a:lnTo>
                  <a:lnTo>
                    <a:pt x="266" y="188"/>
                  </a:lnTo>
                  <a:lnTo>
                    <a:pt x="266" y="189"/>
                  </a:lnTo>
                  <a:lnTo>
                    <a:pt x="265" y="190"/>
                  </a:lnTo>
                  <a:lnTo>
                    <a:pt x="258" y="191"/>
                  </a:lnTo>
                  <a:lnTo>
                    <a:pt x="257" y="191"/>
                  </a:lnTo>
                  <a:lnTo>
                    <a:pt x="255" y="190"/>
                  </a:lnTo>
                  <a:lnTo>
                    <a:pt x="251" y="189"/>
                  </a:lnTo>
                  <a:lnTo>
                    <a:pt x="241" y="191"/>
                  </a:lnTo>
                  <a:lnTo>
                    <a:pt x="240" y="191"/>
                  </a:lnTo>
                  <a:lnTo>
                    <a:pt x="239" y="191"/>
                  </a:lnTo>
                  <a:lnTo>
                    <a:pt x="237" y="190"/>
                  </a:lnTo>
                  <a:lnTo>
                    <a:pt x="236" y="189"/>
                  </a:lnTo>
                  <a:lnTo>
                    <a:pt x="231" y="189"/>
                  </a:lnTo>
                  <a:lnTo>
                    <a:pt x="230" y="189"/>
                  </a:lnTo>
                  <a:lnTo>
                    <a:pt x="228" y="188"/>
                  </a:lnTo>
                  <a:lnTo>
                    <a:pt x="223" y="186"/>
                  </a:lnTo>
                  <a:lnTo>
                    <a:pt x="221" y="186"/>
                  </a:lnTo>
                  <a:lnTo>
                    <a:pt x="206" y="189"/>
                  </a:lnTo>
                  <a:lnTo>
                    <a:pt x="202" y="190"/>
                  </a:lnTo>
                  <a:lnTo>
                    <a:pt x="199" y="190"/>
                  </a:lnTo>
                  <a:lnTo>
                    <a:pt x="194" y="194"/>
                  </a:lnTo>
                  <a:lnTo>
                    <a:pt x="193" y="195"/>
                  </a:lnTo>
                  <a:lnTo>
                    <a:pt x="190" y="197"/>
                  </a:lnTo>
                  <a:lnTo>
                    <a:pt x="187" y="198"/>
                  </a:lnTo>
                  <a:lnTo>
                    <a:pt x="185" y="199"/>
                  </a:lnTo>
                  <a:lnTo>
                    <a:pt x="185" y="200"/>
                  </a:lnTo>
                  <a:lnTo>
                    <a:pt x="184" y="200"/>
                  </a:lnTo>
                  <a:lnTo>
                    <a:pt x="179" y="201"/>
                  </a:lnTo>
                  <a:lnTo>
                    <a:pt x="178" y="202"/>
                  </a:lnTo>
                  <a:lnTo>
                    <a:pt x="177" y="202"/>
                  </a:lnTo>
                  <a:lnTo>
                    <a:pt x="177" y="205"/>
                  </a:lnTo>
                  <a:lnTo>
                    <a:pt x="176" y="205"/>
                  </a:lnTo>
                  <a:lnTo>
                    <a:pt x="175" y="206"/>
                  </a:lnTo>
                  <a:lnTo>
                    <a:pt x="173" y="206"/>
                  </a:lnTo>
                  <a:lnTo>
                    <a:pt x="172" y="207"/>
                  </a:lnTo>
                  <a:lnTo>
                    <a:pt x="172" y="208"/>
                  </a:lnTo>
                  <a:lnTo>
                    <a:pt x="169" y="213"/>
                  </a:lnTo>
                  <a:lnTo>
                    <a:pt x="158" y="220"/>
                  </a:lnTo>
                  <a:lnTo>
                    <a:pt x="155" y="223"/>
                  </a:lnTo>
                  <a:lnTo>
                    <a:pt x="154" y="224"/>
                  </a:lnTo>
                  <a:lnTo>
                    <a:pt x="154" y="225"/>
                  </a:lnTo>
                  <a:lnTo>
                    <a:pt x="153" y="227"/>
                  </a:lnTo>
                  <a:lnTo>
                    <a:pt x="152" y="231"/>
                  </a:lnTo>
                  <a:lnTo>
                    <a:pt x="152" y="232"/>
                  </a:lnTo>
                  <a:lnTo>
                    <a:pt x="153" y="233"/>
                  </a:lnTo>
                  <a:lnTo>
                    <a:pt x="153" y="234"/>
                  </a:lnTo>
                  <a:lnTo>
                    <a:pt x="154" y="234"/>
                  </a:lnTo>
                  <a:lnTo>
                    <a:pt x="154" y="235"/>
                  </a:lnTo>
                  <a:lnTo>
                    <a:pt x="154" y="238"/>
                  </a:lnTo>
                  <a:lnTo>
                    <a:pt x="153" y="239"/>
                  </a:lnTo>
                  <a:lnTo>
                    <a:pt x="153" y="241"/>
                  </a:lnTo>
                  <a:lnTo>
                    <a:pt x="152" y="242"/>
                  </a:lnTo>
                  <a:lnTo>
                    <a:pt x="152" y="243"/>
                  </a:lnTo>
                  <a:lnTo>
                    <a:pt x="150" y="244"/>
                  </a:lnTo>
                  <a:lnTo>
                    <a:pt x="146" y="247"/>
                  </a:lnTo>
                  <a:lnTo>
                    <a:pt x="145" y="248"/>
                  </a:lnTo>
                  <a:lnTo>
                    <a:pt x="144" y="249"/>
                  </a:lnTo>
                  <a:lnTo>
                    <a:pt x="142" y="250"/>
                  </a:lnTo>
                  <a:lnTo>
                    <a:pt x="141" y="251"/>
                  </a:lnTo>
                  <a:lnTo>
                    <a:pt x="139" y="251"/>
                  </a:lnTo>
                  <a:lnTo>
                    <a:pt x="135" y="250"/>
                  </a:lnTo>
                  <a:lnTo>
                    <a:pt x="134" y="250"/>
                  </a:lnTo>
                  <a:lnTo>
                    <a:pt x="120" y="258"/>
                  </a:lnTo>
                  <a:lnTo>
                    <a:pt x="118" y="258"/>
                  </a:lnTo>
                  <a:lnTo>
                    <a:pt x="117" y="258"/>
                  </a:lnTo>
                  <a:lnTo>
                    <a:pt x="115" y="258"/>
                  </a:lnTo>
                  <a:lnTo>
                    <a:pt x="113" y="258"/>
                  </a:lnTo>
                  <a:lnTo>
                    <a:pt x="111" y="259"/>
                  </a:lnTo>
                  <a:lnTo>
                    <a:pt x="110" y="260"/>
                  </a:lnTo>
                  <a:lnTo>
                    <a:pt x="109" y="261"/>
                  </a:lnTo>
                  <a:lnTo>
                    <a:pt x="108" y="261"/>
                  </a:lnTo>
                  <a:lnTo>
                    <a:pt x="87" y="259"/>
                  </a:lnTo>
                  <a:lnTo>
                    <a:pt x="86" y="248"/>
                  </a:lnTo>
                  <a:lnTo>
                    <a:pt x="85" y="244"/>
                  </a:lnTo>
                  <a:lnTo>
                    <a:pt x="84" y="240"/>
                  </a:lnTo>
                  <a:lnTo>
                    <a:pt x="84" y="239"/>
                  </a:lnTo>
                  <a:lnTo>
                    <a:pt x="83" y="234"/>
                  </a:lnTo>
                  <a:lnTo>
                    <a:pt x="81" y="222"/>
                  </a:lnTo>
                  <a:lnTo>
                    <a:pt x="79" y="194"/>
                  </a:lnTo>
                  <a:lnTo>
                    <a:pt x="79" y="193"/>
                  </a:lnTo>
                  <a:lnTo>
                    <a:pt x="81" y="190"/>
                  </a:lnTo>
                  <a:lnTo>
                    <a:pt x="82" y="185"/>
                  </a:lnTo>
                  <a:lnTo>
                    <a:pt x="83" y="177"/>
                  </a:lnTo>
                  <a:lnTo>
                    <a:pt x="83" y="175"/>
                  </a:lnTo>
                  <a:lnTo>
                    <a:pt x="84" y="172"/>
                  </a:lnTo>
                  <a:lnTo>
                    <a:pt x="84" y="168"/>
                  </a:lnTo>
                  <a:lnTo>
                    <a:pt x="83" y="161"/>
                  </a:lnTo>
                  <a:lnTo>
                    <a:pt x="83" y="160"/>
                  </a:lnTo>
                  <a:lnTo>
                    <a:pt x="83" y="159"/>
                  </a:lnTo>
                  <a:lnTo>
                    <a:pt x="82" y="158"/>
                  </a:lnTo>
                  <a:lnTo>
                    <a:pt x="82" y="157"/>
                  </a:lnTo>
                  <a:lnTo>
                    <a:pt x="82" y="156"/>
                  </a:lnTo>
                  <a:lnTo>
                    <a:pt x="81" y="149"/>
                  </a:lnTo>
                  <a:lnTo>
                    <a:pt x="81" y="148"/>
                  </a:lnTo>
                  <a:lnTo>
                    <a:pt x="82" y="140"/>
                  </a:lnTo>
                  <a:lnTo>
                    <a:pt x="82" y="135"/>
                  </a:lnTo>
                  <a:lnTo>
                    <a:pt x="83" y="133"/>
                  </a:lnTo>
                  <a:lnTo>
                    <a:pt x="87" y="127"/>
                  </a:lnTo>
                  <a:lnTo>
                    <a:pt x="89" y="124"/>
                  </a:lnTo>
                  <a:lnTo>
                    <a:pt x="87" y="121"/>
                  </a:lnTo>
                  <a:lnTo>
                    <a:pt x="89" y="119"/>
                  </a:lnTo>
                  <a:lnTo>
                    <a:pt x="90" y="118"/>
                  </a:lnTo>
                  <a:lnTo>
                    <a:pt x="90" y="116"/>
                  </a:lnTo>
                  <a:lnTo>
                    <a:pt x="90" y="115"/>
                  </a:lnTo>
                  <a:lnTo>
                    <a:pt x="91" y="114"/>
                  </a:lnTo>
                  <a:lnTo>
                    <a:pt x="92" y="111"/>
                  </a:lnTo>
                  <a:lnTo>
                    <a:pt x="92" y="110"/>
                  </a:lnTo>
                  <a:lnTo>
                    <a:pt x="92" y="108"/>
                  </a:lnTo>
                  <a:lnTo>
                    <a:pt x="91" y="107"/>
                  </a:lnTo>
                  <a:lnTo>
                    <a:pt x="87" y="106"/>
                  </a:lnTo>
                  <a:lnTo>
                    <a:pt x="87" y="105"/>
                  </a:lnTo>
                  <a:lnTo>
                    <a:pt x="86" y="105"/>
                  </a:lnTo>
                  <a:lnTo>
                    <a:pt x="85" y="103"/>
                  </a:lnTo>
                  <a:lnTo>
                    <a:pt x="85" y="102"/>
                  </a:lnTo>
                  <a:lnTo>
                    <a:pt x="85" y="101"/>
                  </a:lnTo>
                  <a:lnTo>
                    <a:pt x="84" y="99"/>
                  </a:lnTo>
                  <a:lnTo>
                    <a:pt x="83" y="99"/>
                  </a:lnTo>
                  <a:lnTo>
                    <a:pt x="81" y="99"/>
                  </a:lnTo>
                  <a:lnTo>
                    <a:pt x="78" y="98"/>
                  </a:lnTo>
                  <a:lnTo>
                    <a:pt x="77" y="98"/>
                  </a:lnTo>
                  <a:lnTo>
                    <a:pt x="77" y="99"/>
                  </a:lnTo>
                  <a:lnTo>
                    <a:pt x="76" y="99"/>
                  </a:lnTo>
                  <a:lnTo>
                    <a:pt x="75" y="98"/>
                  </a:lnTo>
                  <a:lnTo>
                    <a:pt x="75" y="97"/>
                  </a:lnTo>
                  <a:lnTo>
                    <a:pt x="74" y="92"/>
                  </a:lnTo>
                  <a:lnTo>
                    <a:pt x="73" y="91"/>
                  </a:lnTo>
                  <a:lnTo>
                    <a:pt x="73" y="92"/>
                  </a:lnTo>
                  <a:lnTo>
                    <a:pt x="73" y="93"/>
                  </a:lnTo>
                  <a:lnTo>
                    <a:pt x="73" y="96"/>
                  </a:lnTo>
                  <a:lnTo>
                    <a:pt x="74" y="96"/>
                  </a:lnTo>
                  <a:lnTo>
                    <a:pt x="74" y="97"/>
                  </a:lnTo>
                  <a:lnTo>
                    <a:pt x="73" y="96"/>
                  </a:lnTo>
                  <a:lnTo>
                    <a:pt x="72" y="94"/>
                  </a:lnTo>
                  <a:lnTo>
                    <a:pt x="70" y="92"/>
                  </a:lnTo>
                  <a:lnTo>
                    <a:pt x="72" y="90"/>
                  </a:lnTo>
                  <a:lnTo>
                    <a:pt x="72" y="89"/>
                  </a:lnTo>
                  <a:lnTo>
                    <a:pt x="72" y="88"/>
                  </a:lnTo>
                  <a:lnTo>
                    <a:pt x="72" y="86"/>
                  </a:lnTo>
                  <a:lnTo>
                    <a:pt x="74" y="85"/>
                  </a:lnTo>
                  <a:lnTo>
                    <a:pt x="72" y="85"/>
                  </a:lnTo>
                  <a:lnTo>
                    <a:pt x="72" y="83"/>
                  </a:lnTo>
                  <a:lnTo>
                    <a:pt x="73" y="79"/>
                  </a:lnTo>
                  <a:lnTo>
                    <a:pt x="72" y="80"/>
                  </a:lnTo>
                  <a:lnTo>
                    <a:pt x="69" y="81"/>
                  </a:lnTo>
                  <a:lnTo>
                    <a:pt x="68" y="83"/>
                  </a:lnTo>
                  <a:lnTo>
                    <a:pt x="69" y="83"/>
                  </a:lnTo>
                  <a:lnTo>
                    <a:pt x="70" y="94"/>
                  </a:lnTo>
                  <a:lnTo>
                    <a:pt x="69" y="92"/>
                  </a:lnTo>
                  <a:lnTo>
                    <a:pt x="67" y="90"/>
                  </a:lnTo>
                  <a:lnTo>
                    <a:pt x="67" y="89"/>
                  </a:lnTo>
                  <a:lnTo>
                    <a:pt x="66" y="86"/>
                  </a:lnTo>
                  <a:lnTo>
                    <a:pt x="66" y="85"/>
                  </a:lnTo>
                  <a:lnTo>
                    <a:pt x="66" y="83"/>
                  </a:lnTo>
                  <a:lnTo>
                    <a:pt x="64" y="83"/>
                  </a:lnTo>
                  <a:lnTo>
                    <a:pt x="65" y="82"/>
                  </a:lnTo>
                  <a:lnTo>
                    <a:pt x="65" y="81"/>
                  </a:lnTo>
                  <a:lnTo>
                    <a:pt x="65" y="80"/>
                  </a:lnTo>
                  <a:lnTo>
                    <a:pt x="64" y="79"/>
                  </a:lnTo>
                  <a:lnTo>
                    <a:pt x="64" y="80"/>
                  </a:lnTo>
                  <a:lnTo>
                    <a:pt x="63" y="82"/>
                  </a:lnTo>
                  <a:lnTo>
                    <a:pt x="61" y="83"/>
                  </a:lnTo>
                  <a:lnTo>
                    <a:pt x="61" y="81"/>
                  </a:lnTo>
                  <a:lnTo>
                    <a:pt x="61" y="79"/>
                  </a:lnTo>
                  <a:lnTo>
                    <a:pt x="63" y="73"/>
                  </a:lnTo>
                  <a:lnTo>
                    <a:pt x="61" y="75"/>
                  </a:lnTo>
                  <a:lnTo>
                    <a:pt x="63" y="72"/>
                  </a:lnTo>
                  <a:lnTo>
                    <a:pt x="63" y="71"/>
                  </a:lnTo>
                  <a:lnTo>
                    <a:pt x="60" y="71"/>
                  </a:lnTo>
                  <a:lnTo>
                    <a:pt x="61" y="68"/>
                  </a:lnTo>
                  <a:lnTo>
                    <a:pt x="60" y="68"/>
                  </a:lnTo>
                  <a:lnTo>
                    <a:pt x="59" y="71"/>
                  </a:lnTo>
                  <a:lnTo>
                    <a:pt x="58" y="69"/>
                  </a:lnTo>
                  <a:lnTo>
                    <a:pt x="55" y="71"/>
                  </a:lnTo>
                  <a:lnTo>
                    <a:pt x="52" y="72"/>
                  </a:lnTo>
                  <a:lnTo>
                    <a:pt x="52" y="69"/>
                  </a:lnTo>
                  <a:lnTo>
                    <a:pt x="51" y="69"/>
                  </a:lnTo>
                  <a:lnTo>
                    <a:pt x="51" y="71"/>
                  </a:lnTo>
                  <a:lnTo>
                    <a:pt x="50" y="72"/>
                  </a:lnTo>
                  <a:lnTo>
                    <a:pt x="49" y="72"/>
                  </a:lnTo>
                  <a:lnTo>
                    <a:pt x="48" y="72"/>
                  </a:lnTo>
                  <a:lnTo>
                    <a:pt x="49" y="72"/>
                  </a:lnTo>
                  <a:lnTo>
                    <a:pt x="49" y="69"/>
                  </a:lnTo>
                  <a:lnTo>
                    <a:pt x="48" y="69"/>
                  </a:lnTo>
                  <a:lnTo>
                    <a:pt x="47" y="69"/>
                  </a:lnTo>
                  <a:lnTo>
                    <a:pt x="47" y="71"/>
                  </a:lnTo>
                  <a:lnTo>
                    <a:pt x="46" y="69"/>
                  </a:lnTo>
                  <a:lnTo>
                    <a:pt x="46" y="68"/>
                  </a:lnTo>
                  <a:lnTo>
                    <a:pt x="44" y="69"/>
                  </a:lnTo>
                  <a:lnTo>
                    <a:pt x="42" y="71"/>
                  </a:lnTo>
                  <a:lnTo>
                    <a:pt x="41" y="71"/>
                  </a:lnTo>
                  <a:lnTo>
                    <a:pt x="41" y="69"/>
                  </a:lnTo>
                  <a:lnTo>
                    <a:pt x="41" y="68"/>
                  </a:lnTo>
                  <a:lnTo>
                    <a:pt x="40" y="68"/>
                  </a:lnTo>
                  <a:lnTo>
                    <a:pt x="39" y="68"/>
                  </a:lnTo>
                  <a:lnTo>
                    <a:pt x="38" y="67"/>
                  </a:lnTo>
                  <a:lnTo>
                    <a:pt x="37" y="67"/>
                  </a:lnTo>
                  <a:lnTo>
                    <a:pt x="35" y="67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33" y="71"/>
                  </a:lnTo>
                  <a:lnTo>
                    <a:pt x="34" y="71"/>
                  </a:lnTo>
                  <a:lnTo>
                    <a:pt x="33" y="73"/>
                  </a:lnTo>
                  <a:lnTo>
                    <a:pt x="32" y="74"/>
                  </a:lnTo>
                  <a:lnTo>
                    <a:pt x="32" y="76"/>
                  </a:lnTo>
                  <a:lnTo>
                    <a:pt x="32" y="77"/>
                  </a:lnTo>
                  <a:lnTo>
                    <a:pt x="33" y="82"/>
                  </a:lnTo>
                  <a:lnTo>
                    <a:pt x="33" y="84"/>
                  </a:lnTo>
                  <a:lnTo>
                    <a:pt x="32" y="85"/>
                  </a:lnTo>
                  <a:lnTo>
                    <a:pt x="31" y="84"/>
                  </a:lnTo>
                  <a:lnTo>
                    <a:pt x="30" y="71"/>
                  </a:lnTo>
                  <a:lnTo>
                    <a:pt x="29" y="69"/>
                  </a:lnTo>
                  <a:lnTo>
                    <a:pt x="26" y="65"/>
                  </a:lnTo>
                  <a:lnTo>
                    <a:pt x="25" y="64"/>
                  </a:lnTo>
                  <a:lnTo>
                    <a:pt x="26" y="61"/>
                  </a:lnTo>
                  <a:lnTo>
                    <a:pt x="27" y="60"/>
                  </a:lnTo>
                  <a:lnTo>
                    <a:pt x="29" y="58"/>
                  </a:lnTo>
                  <a:lnTo>
                    <a:pt x="30" y="58"/>
                  </a:lnTo>
                  <a:lnTo>
                    <a:pt x="30" y="56"/>
                  </a:lnTo>
                  <a:lnTo>
                    <a:pt x="32" y="54"/>
                  </a:lnTo>
                  <a:lnTo>
                    <a:pt x="32" y="52"/>
                  </a:lnTo>
                  <a:lnTo>
                    <a:pt x="35" y="44"/>
                  </a:lnTo>
                  <a:lnTo>
                    <a:pt x="38" y="41"/>
                  </a:lnTo>
                  <a:lnTo>
                    <a:pt x="40" y="38"/>
                  </a:lnTo>
                  <a:lnTo>
                    <a:pt x="42" y="39"/>
                  </a:lnTo>
                  <a:lnTo>
                    <a:pt x="41" y="39"/>
                  </a:lnTo>
                  <a:lnTo>
                    <a:pt x="40" y="40"/>
                  </a:lnTo>
                  <a:lnTo>
                    <a:pt x="38" y="43"/>
                  </a:lnTo>
                  <a:lnTo>
                    <a:pt x="38" y="44"/>
                  </a:lnTo>
                  <a:lnTo>
                    <a:pt x="37" y="47"/>
                  </a:lnTo>
                  <a:lnTo>
                    <a:pt x="35" y="49"/>
                  </a:lnTo>
                  <a:lnTo>
                    <a:pt x="35" y="51"/>
                  </a:lnTo>
                  <a:lnTo>
                    <a:pt x="38" y="51"/>
                  </a:lnTo>
                  <a:lnTo>
                    <a:pt x="47" y="50"/>
                  </a:lnTo>
                  <a:lnTo>
                    <a:pt x="51" y="50"/>
                  </a:lnTo>
                  <a:lnTo>
                    <a:pt x="52" y="51"/>
                  </a:lnTo>
                  <a:lnTo>
                    <a:pt x="53" y="52"/>
                  </a:lnTo>
                  <a:lnTo>
                    <a:pt x="53" y="54"/>
                  </a:lnTo>
                  <a:lnTo>
                    <a:pt x="55" y="55"/>
                  </a:lnTo>
                  <a:lnTo>
                    <a:pt x="56" y="56"/>
                  </a:lnTo>
                  <a:lnTo>
                    <a:pt x="57" y="56"/>
                  </a:lnTo>
                  <a:lnTo>
                    <a:pt x="60" y="56"/>
                  </a:lnTo>
                  <a:lnTo>
                    <a:pt x="61" y="57"/>
                  </a:lnTo>
                  <a:lnTo>
                    <a:pt x="63" y="57"/>
                  </a:lnTo>
                  <a:lnTo>
                    <a:pt x="63" y="56"/>
                  </a:lnTo>
                  <a:lnTo>
                    <a:pt x="63" y="55"/>
                  </a:lnTo>
                  <a:lnTo>
                    <a:pt x="61" y="54"/>
                  </a:lnTo>
                  <a:lnTo>
                    <a:pt x="61" y="51"/>
                  </a:lnTo>
                  <a:lnTo>
                    <a:pt x="63" y="51"/>
                  </a:lnTo>
                  <a:lnTo>
                    <a:pt x="64" y="54"/>
                  </a:lnTo>
                  <a:lnTo>
                    <a:pt x="65" y="55"/>
                  </a:lnTo>
                  <a:lnTo>
                    <a:pt x="66" y="55"/>
                  </a:lnTo>
                  <a:lnTo>
                    <a:pt x="68" y="52"/>
                  </a:lnTo>
                  <a:lnTo>
                    <a:pt x="70" y="51"/>
                  </a:lnTo>
                  <a:lnTo>
                    <a:pt x="70" y="52"/>
                  </a:lnTo>
                  <a:lnTo>
                    <a:pt x="73" y="52"/>
                  </a:lnTo>
                  <a:lnTo>
                    <a:pt x="74" y="52"/>
                  </a:lnTo>
                  <a:lnTo>
                    <a:pt x="74" y="51"/>
                  </a:lnTo>
                  <a:lnTo>
                    <a:pt x="73" y="50"/>
                  </a:lnTo>
                  <a:lnTo>
                    <a:pt x="73" y="49"/>
                  </a:lnTo>
                  <a:lnTo>
                    <a:pt x="70" y="49"/>
                  </a:lnTo>
                  <a:lnTo>
                    <a:pt x="67" y="48"/>
                  </a:lnTo>
                  <a:lnTo>
                    <a:pt x="66" y="47"/>
                  </a:lnTo>
                  <a:lnTo>
                    <a:pt x="67" y="47"/>
                  </a:lnTo>
                  <a:lnTo>
                    <a:pt x="68" y="46"/>
                  </a:lnTo>
                  <a:lnTo>
                    <a:pt x="68" y="44"/>
                  </a:lnTo>
                  <a:lnTo>
                    <a:pt x="67" y="43"/>
                  </a:lnTo>
                  <a:lnTo>
                    <a:pt x="66" y="42"/>
                  </a:lnTo>
                  <a:lnTo>
                    <a:pt x="65" y="42"/>
                  </a:lnTo>
                  <a:lnTo>
                    <a:pt x="61" y="42"/>
                  </a:lnTo>
                  <a:lnTo>
                    <a:pt x="61" y="40"/>
                  </a:lnTo>
                  <a:lnTo>
                    <a:pt x="61" y="39"/>
                  </a:lnTo>
                  <a:lnTo>
                    <a:pt x="60" y="38"/>
                  </a:lnTo>
                  <a:lnTo>
                    <a:pt x="60" y="36"/>
                  </a:lnTo>
                  <a:lnTo>
                    <a:pt x="59" y="36"/>
                  </a:lnTo>
                  <a:lnTo>
                    <a:pt x="59" y="40"/>
                  </a:lnTo>
                  <a:lnTo>
                    <a:pt x="59" y="41"/>
                  </a:lnTo>
                  <a:lnTo>
                    <a:pt x="56" y="36"/>
                  </a:lnTo>
                  <a:lnTo>
                    <a:pt x="55" y="34"/>
                  </a:lnTo>
                  <a:lnTo>
                    <a:pt x="52" y="34"/>
                  </a:lnTo>
                  <a:lnTo>
                    <a:pt x="52" y="35"/>
                  </a:lnTo>
                  <a:lnTo>
                    <a:pt x="53" y="36"/>
                  </a:lnTo>
                  <a:lnTo>
                    <a:pt x="52" y="36"/>
                  </a:lnTo>
                  <a:lnTo>
                    <a:pt x="51" y="36"/>
                  </a:lnTo>
                  <a:lnTo>
                    <a:pt x="51" y="35"/>
                  </a:lnTo>
                  <a:lnTo>
                    <a:pt x="51" y="38"/>
                  </a:lnTo>
                  <a:lnTo>
                    <a:pt x="52" y="39"/>
                  </a:lnTo>
                  <a:lnTo>
                    <a:pt x="52" y="41"/>
                  </a:lnTo>
                  <a:lnTo>
                    <a:pt x="50" y="39"/>
                  </a:lnTo>
                  <a:lnTo>
                    <a:pt x="50" y="35"/>
                  </a:lnTo>
                  <a:lnTo>
                    <a:pt x="51" y="29"/>
                  </a:lnTo>
                  <a:lnTo>
                    <a:pt x="50" y="29"/>
                  </a:lnTo>
                  <a:lnTo>
                    <a:pt x="49" y="29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50" y="26"/>
                  </a:lnTo>
                  <a:lnTo>
                    <a:pt x="53" y="21"/>
                  </a:lnTo>
                  <a:lnTo>
                    <a:pt x="57" y="18"/>
                  </a:lnTo>
                  <a:lnTo>
                    <a:pt x="56" y="18"/>
                  </a:lnTo>
                  <a:lnTo>
                    <a:pt x="56" y="17"/>
                  </a:lnTo>
                  <a:lnTo>
                    <a:pt x="56" y="16"/>
                  </a:lnTo>
                  <a:lnTo>
                    <a:pt x="57" y="16"/>
                  </a:lnTo>
                  <a:lnTo>
                    <a:pt x="58" y="16"/>
                  </a:lnTo>
                  <a:lnTo>
                    <a:pt x="59" y="15"/>
                  </a:lnTo>
                  <a:lnTo>
                    <a:pt x="59" y="14"/>
                  </a:lnTo>
                  <a:lnTo>
                    <a:pt x="58" y="14"/>
                  </a:lnTo>
                  <a:lnTo>
                    <a:pt x="59" y="13"/>
                  </a:lnTo>
                  <a:lnTo>
                    <a:pt x="60" y="12"/>
                  </a:lnTo>
                  <a:lnTo>
                    <a:pt x="61" y="10"/>
                  </a:lnTo>
                  <a:lnTo>
                    <a:pt x="63" y="8"/>
                  </a:lnTo>
                  <a:lnTo>
                    <a:pt x="61" y="8"/>
                  </a:lnTo>
                  <a:lnTo>
                    <a:pt x="61" y="9"/>
                  </a:lnTo>
                  <a:lnTo>
                    <a:pt x="59" y="8"/>
                  </a:lnTo>
                  <a:lnTo>
                    <a:pt x="59" y="7"/>
                  </a:lnTo>
                  <a:lnTo>
                    <a:pt x="56" y="8"/>
                  </a:lnTo>
                  <a:lnTo>
                    <a:pt x="55" y="7"/>
                  </a:lnTo>
                  <a:lnTo>
                    <a:pt x="52" y="6"/>
                  </a:lnTo>
                  <a:lnTo>
                    <a:pt x="51" y="5"/>
                  </a:lnTo>
                  <a:lnTo>
                    <a:pt x="50" y="5"/>
                  </a:lnTo>
                  <a:lnTo>
                    <a:pt x="49" y="5"/>
                  </a:lnTo>
                  <a:lnTo>
                    <a:pt x="48" y="5"/>
                  </a:lnTo>
                  <a:lnTo>
                    <a:pt x="47" y="6"/>
                  </a:lnTo>
                  <a:lnTo>
                    <a:pt x="43" y="9"/>
                  </a:lnTo>
                  <a:lnTo>
                    <a:pt x="42" y="9"/>
                  </a:lnTo>
                  <a:lnTo>
                    <a:pt x="42" y="10"/>
                  </a:lnTo>
                  <a:lnTo>
                    <a:pt x="41" y="10"/>
                  </a:lnTo>
                  <a:lnTo>
                    <a:pt x="40" y="12"/>
                  </a:lnTo>
                  <a:lnTo>
                    <a:pt x="40" y="10"/>
                  </a:lnTo>
                  <a:lnTo>
                    <a:pt x="39" y="10"/>
                  </a:lnTo>
                  <a:lnTo>
                    <a:pt x="38" y="9"/>
                  </a:lnTo>
                  <a:lnTo>
                    <a:pt x="37" y="9"/>
                  </a:lnTo>
                  <a:lnTo>
                    <a:pt x="32" y="6"/>
                  </a:lnTo>
                  <a:lnTo>
                    <a:pt x="31" y="6"/>
                  </a:lnTo>
                  <a:lnTo>
                    <a:pt x="30" y="7"/>
                  </a:lnTo>
                  <a:lnTo>
                    <a:pt x="29" y="8"/>
                  </a:lnTo>
                  <a:lnTo>
                    <a:pt x="23" y="8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5" y="6"/>
                  </a:lnTo>
                  <a:lnTo>
                    <a:pt x="21" y="7"/>
                  </a:lnTo>
                  <a:lnTo>
                    <a:pt x="17" y="8"/>
                  </a:lnTo>
                  <a:lnTo>
                    <a:pt x="15" y="7"/>
                  </a:lnTo>
                  <a:lnTo>
                    <a:pt x="14" y="4"/>
                  </a:lnTo>
                  <a:lnTo>
                    <a:pt x="13" y="4"/>
                  </a:lnTo>
                  <a:lnTo>
                    <a:pt x="12" y="5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3" y="8"/>
                  </a:lnTo>
                  <a:lnTo>
                    <a:pt x="14" y="9"/>
                  </a:lnTo>
                  <a:lnTo>
                    <a:pt x="14" y="15"/>
                  </a:lnTo>
                  <a:lnTo>
                    <a:pt x="15" y="16"/>
                  </a:lnTo>
                  <a:lnTo>
                    <a:pt x="16" y="19"/>
                  </a:lnTo>
                  <a:lnTo>
                    <a:pt x="17" y="19"/>
                  </a:lnTo>
                  <a:lnTo>
                    <a:pt x="21" y="25"/>
                  </a:lnTo>
                  <a:lnTo>
                    <a:pt x="23" y="27"/>
                  </a:lnTo>
                  <a:lnTo>
                    <a:pt x="23" y="29"/>
                  </a:lnTo>
                  <a:lnTo>
                    <a:pt x="20" y="26"/>
                  </a:lnTo>
                  <a:lnTo>
                    <a:pt x="21" y="27"/>
                  </a:lnTo>
                  <a:lnTo>
                    <a:pt x="23" y="30"/>
                  </a:lnTo>
                  <a:lnTo>
                    <a:pt x="22" y="31"/>
                  </a:lnTo>
                  <a:lnTo>
                    <a:pt x="20" y="27"/>
                  </a:lnTo>
                  <a:lnTo>
                    <a:pt x="18" y="26"/>
                  </a:lnTo>
                  <a:lnTo>
                    <a:pt x="17" y="22"/>
                  </a:lnTo>
                  <a:lnTo>
                    <a:pt x="16" y="21"/>
                  </a:lnTo>
                  <a:lnTo>
                    <a:pt x="13" y="19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2" y="12"/>
                  </a:lnTo>
                  <a:lnTo>
                    <a:pt x="10" y="10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721" y="0"/>
                  </a:lnTo>
                  <a:lnTo>
                    <a:pt x="722" y="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34" name="Freeform 320">
              <a:extLst>
                <a:ext uri="{FF2B5EF4-FFF2-40B4-BE49-F238E27FC236}">
                  <a16:creationId xmlns:a16="http://schemas.microsoft.com/office/drawing/2014/main" id="{6E6BD8BE-CC53-A5BD-F4A9-1ECDE56A9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1393" y="2048595"/>
              <a:ext cx="511175" cy="579438"/>
            </a:xfrm>
            <a:custGeom>
              <a:avLst/>
              <a:gdLst>
                <a:gd name="T0" fmla="*/ 298 w 322"/>
                <a:gd name="T1" fmla="*/ 122 h 365"/>
                <a:gd name="T2" fmla="*/ 226 w 322"/>
                <a:gd name="T3" fmla="*/ 144 h 365"/>
                <a:gd name="T4" fmla="*/ 152 w 322"/>
                <a:gd name="T5" fmla="*/ 165 h 365"/>
                <a:gd name="T6" fmla="*/ 187 w 322"/>
                <a:gd name="T7" fmla="*/ 209 h 365"/>
                <a:gd name="T8" fmla="*/ 205 w 322"/>
                <a:gd name="T9" fmla="*/ 229 h 365"/>
                <a:gd name="T10" fmla="*/ 225 w 322"/>
                <a:gd name="T11" fmla="*/ 253 h 365"/>
                <a:gd name="T12" fmla="*/ 199 w 322"/>
                <a:gd name="T13" fmla="*/ 269 h 365"/>
                <a:gd name="T14" fmla="*/ 178 w 322"/>
                <a:gd name="T15" fmla="*/ 298 h 365"/>
                <a:gd name="T16" fmla="*/ 132 w 322"/>
                <a:gd name="T17" fmla="*/ 308 h 365"/>
                <a:gd name="T18" fmla="*/ 107 w 322"/>
                <a:gd name="T19" fmla="*/ 345 h 365"/>
                <a:gd name="T20" fmla="*/ 71 w 322"/>
                <a:gd name="T21" fmla="*/ 364 h 365"/>
                <a:gd name="T22" fmla="*/ 17 w 322"/>
                <a:gd name="T23" fmla="*/ 355 h 365"/>
                <a:gd name="T24" fmla="*/ 3 w 322"/>
                <a:gd name="T25" fmla="*/ 338 h 365"/>
                <a:gd name="T26" fmla="*/ 1 w 322"/>
                <a:gd name="T27" fmla="*/ 333 h 365"/>
                <a:gd name="T28" fmla="*/ 3 w 322"/>
                <a:gd name="T29" fmla="*/ 321 h 365"/>
                <a:gd name="T30" fmla="*/ 9 w 322"/>
                <a:gd name="T31" fmla="*/ 299 h 365"/>
                <a:gd name="T32" fmla="*/ 14 w 322"/>
                <a:gd name="T33" fmla="*/ 286 h 365"/>
                <a:gd name="T34" fmla="*/ 14 w 322"/>
                <a:gd name="T35" fmla="*/ 268 h 365"/>
                <a:gd name="T36" fmla="*/ 13 w 322"/>
                <a:gd name="T37" fmla="*/ 261 h 365"/>
                <a:gd name="T38" fmla="*/ 23 w 322"/>
                <a:gd name="T39" fmla="*/ 233 h 365"/>
                <a:gd name="T40" fmla="*/ 27 w 322"/>
                <a:gd name="T41" fmla="*/ 226 h 365"/>
                <a:gd name="T42" fmla="*/ 29 w 322"/>
                <a:gd name="T43" fmla="*/ 216 h 365"/>
                <a:gd name="T44" fmla="*/ 36 w 322"/>
                <a:gd name="T45" fmla="*/ 198 h 365"/>
                <a:gd name="T46" fmla="*/ 33 w 322"/>
                <a:gd name="T47" fmla="*/ 185 h 365"/>
                <a:gd name="T48" fmla="*/ 37 w 322"/>
                <a:gd name="T49" fmla="*/ 172 h 365"/>
                <a:gd name="T50" fmla="*/ 37 w 322"/>
                <a:gd name="T51" fmla="*/ 166 h 365"/>
                <a:gd name="T52" fmla="*/ 45 w 322"/>
                <a:gd name="T53" fmla="*/ 143 h 365"/>
                <a:gd name="T54" fmla="*/ 43 w 322"/>
                <a:gd name="T55" fmla="*/ 128 h 365"/>
                <a:gd name="T56" fmla="*/ 44 w 322"/>
                <a:gd name="T57" fmla="*/ 123 h 365"/>
                <a:gd name="T58" fmla="*/ 43 w 322"/>
                <a:gd name="T59" fmla="*/ 113 h 365"/>
                <a:gd name="T60" fmla="*/ 45 w 322"/>
                <a:gd name="T61" fmla="*/ 109 h 365"/>
                <a:gd name="T62" fmla="*/ 45 w 322"/>
                <a:gd name="T63" fmla="*/ 101 h 365"/>
                <a:gd name="T64" fmla="*/ 45 w 322"/>
                <a:gd name="T65" fmla="*/ 95 h 365"/>
                <a:gd name="T66" fmla="*/ 45 w 322"/>
                <a:gd name="T67" fmla="*/ 89 h 365"/>
                <a:gd name="T68" fmla="*/ 45 w 322"/>
                <a:gd name="T69" fmla="*/ 87 h 365"/>
                <a:gd name="T70" fmla="*/ 45 w 322"/>
                <a:gd name="T71" fmla="*/ 85 h 365"/>
                <a:gd name="T72" fmla="*/ 45 w 322"/>
                <a:gd name="T73" fmla="*/ 84 h 365"/>
                <a:gd name="T74" fmla="*/ 46 w 322"/>
                <a:gd name="T75" fmla="*/ 81 h 365"/>
                <a:gd name="T76" fmla="*/ 46 w 322"/>
                <a:gd name="T77" fmla="*/ 79 h 365"/>
                <a:gd name="T78" fmla="*/ 45 w 322"/>
                <a:gd name="T79" fmla="*/ 76 h 365"/>
                <a:gd name="T80" fmla="*/ 45 w 322"/>
                <a:gd name="T81" fmla="*/ 73 h 365"/>
                <a:gd name="T82" fmla="*/ 46 w 322"/>
                <a:gd name="T83" fmla="*/ 72 h 365"/>
                <a:gd name="T84" fmla="*/ 46 w 322"/>
                <a:gd name="T85" fmla="*/ 67 h 365"/>
                <a:gd name="T86" fmla="*/ 46 w 322"/>
                <a:gd name="T87" fmla="*/ 64 h 365"/>
                <a:gd name="T88" fmla="*/ 50 w 322"/>
                <a:gd name="T89" fmla="*/ 62 h 365"/>
                <a:gd name="T90" fmla="*/ 61 w 322"/>
                <a:gd name="T91" fmla="*/ 55 h 365"/>
                <a:gd name="T92" fmla="*/ 70 w 322"/>
                <a:gd name="T93" fmla="*/ 59 h 365"/>
                <a:gd name="T94" fmla="*/ 73 w 322"/>
                <a:gd name="T95" fmla="*/ 61 h 365"/>
                <a:gd name="T96" fmla="*/ 75 w 322"/>
                <a:gd name="T97" fmla="*/ 64 h 365"/>
                <a:gd name="T98" fmla="*/ 79 w 322"/>
                <a:gd name="T99" fmla="*/ 70 h 365"/>
                <a:gd name="T100" fmla="*/ 84 w 322"/>
                <a:gd name="T101" fmla="*/ 77 h 365"/>
                <a:gd name="T102" fmla="*/ 90 w 322"/>
                <a:gd name="T103" fmla="*/ 76 h 365"/>
                <a:gd name="T104" fmla="*/ 107 w 322"/>
                <a:gd name="T105" fmla="*/ 88 h 365"/>
                <a:gd name="T106" fmla="*/ 129 w 322"/>
                <a:gd name="T107" fmla="*/ 94 h 365"/>
                <a:gd name="T108" fmla="*/ 150 w 322"/>
                <a:gd name="T109" fmla="*/ 86 h 365"/>
                <a:gd name="T110" fmla="*/ 195 w 322"/>
                <a:gd name="T111" fmla="*/ 56 h 365"/>
                <a:gd name="T112" fmla="*/ 265 w 322"/>
                <a:gd name="T113" fmla="*/ 12 h 365"/>
                <a:gd name="T114" fmla="*/ 301 w 322"/>
                <a:gd name="T115" fmla="*/ 60 h 365"/>
                <a:gd name="T116" fmla="*/ 299 w 322"/>
                <a:gd name="T117" fmla="*/ 80 h 365"/>
                <a:gd name="T118" fmla="*/ 321 w 322"/>
                <a:gd name="T119" fmla="*/ 94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2" h="365">
                  <a:moveTo>
                    <a:pt x="312" y="111"/>
                  </a:moveTo>
                  <a:lnTo>
                    <a:pt x="311" y="112"/>
                  </a:lnTo>
                  <a:lnTo>
                    <a:pt x="310" y="113"/>
                  </a:lnTo>
                  <a:lnTo>
                    <a:pt x="301" y="121"/>
                  </a:lnTo>
                  <a:lnTo>
                    <a:pt x="298" y="122"/>
                  </a:lnTo>
                  <a:lnTo>
                    <a:pt x="298" y="122"/>
                  </a:lnTo>
                  <a:lnTo>
                    <a:pt x="298" y="122"/>
                  </a:lnTo>
                  <a:lnTo>
                    <a:pt x="289" y="124"/>
                  </a:lnTo>
                  <a:lnTo>
                    <a:pt x="273" y="130"/>
                  </a:lnTo>
                  <a:lnTo>
                    <a:pt x="256" y="135"/>
                  </a:lnTo>
                  <a:lnTo>
                    <a:pt x="239" y="139"/>
                  </a:lnTo>
                  <a:lnTo>
                    <a:pt x="226" y="144"/>
                  </a:lnTo>
                  <a:lnTo>
                    <a:pt x="222" y="144"/>
                  </a:lnTo>
                  <a:lnTo>
                    <a:pt x="209" y="148"/>
                  </a:lnTo>
                  <a:lnTo>
                    <a:pt x="204" y="149"/>
                  </a:lnTo>
                  <a:lnTo>
                    <a:pt x="186" y="155"/>
                  </a:lnTo>
                  <a:lnTo>
                    <a:pt x="167" y="161"/>
                  </a:lnTo>
                  <a:lnTo>
                    <a:pt x="152" y="165"/>
                  </a:lnTo>
                  <a:lnTo>
                    <a:pt x="149" y="166"/>
                  </a:lnTo>
                  <a:lnTo>
                    <a:pt x="159" y="177"/>
                  </a:lnTo>
                  <a:lnTo>
                    <a:pt x="168" y="188"/>
                  </a:lnTo>
                  <a:lnTo>
                    <a:pt x="168" y="188"/>
                  </a:lnTo>
                  <a:lnTo>
                    <a:pt x="178" y="198"/>
                  </a:lnTo>
                  <a:lnTo>
                    <a:pt x="187" y="209"/>
                  </a:lnTo>
                  <a:lnTo>
                    <a:pt x="188" y="209"/>
                  </a:lnTo>
                  <a:lnTo>
                    <a:pt x="188" y="210"/>
                  </a:lnTo>
                  <a:lnTo>
                    <a:pt x="188" y="210"/>
                  </a:lnTo>
                  <a:lnTo>
                    <a:pt x="188" y="210"/>
                  </a:lnTo>
                  <a:lnTo>
                    <a:pt x="196" y="220"/>
                  </a:lnTo>
                  <a:lnTo>
                    <a:pt x="205" y="229"/>
                  </a:lnTo>
                  <a:lnTo>
                    <a:pt x="213" y="239"/>
                  </a:lnTo>
                  <a:lnTo>
                    <a:pt x="221" y="248"/>
                  </a:lnTo>
                  <a:lnTo>
                    <a:pt x="225" y="253"/>
                  </a:lnTo>
                  <a:lnTo>
                    <a:pt x="225" y="253"/>
                  </a:lnTo>
                  <a:lnTo>
                    <a:pt x="225" y="253"/>
                  </a:lnTo>
                  <a:lnTo>
                    <a:pt x="225" y="253"/>
                  </a:lnTo>
                  <a:lnTo>
                    <a:pt x="225" y="253"/>
                  </a:lnTo>
                  <a:lnTo>
                    <a:pt x="219" y="256"/>
                  </a:lnTo>
                  <a:lnTo>
                    <a:pt x="210" y="262"/>
                  </a:lnTo>
                  <a:lnTo>
                    <a:pt x="202" y="266"/>
                  </a:lnTo>
                  <a:lnTo>
                    <a:pt x="200" y="268"/>
                  </a:lnTo>
                  <a:lnTo>
                    <a:pt x="199" y="269"/>
                  </a:lnTo>
                  <a:lnTo>
                    <a:pt x="198" y="274"/>
                  </a:lnTo>
                  <a:lnTo>
                    <a:pt x="194" y="281"/>
                  </a:lnTo>
                  <a:lnTo>
                    <a:pt x="192" y="287"/>
                  </a:lnTo>
                  <a:lnTo>
                    <a:pt x="188" y="295"/>
                  </a:lnTo>
                  <a:lnTo>
                    <a:pt x="187" y="296"/>
                  </a:lnTo>
                  <a:lnTo>
                    <a:pt x="178" y="298"/>
                  </a:lnTo>
                  <a:lnTo>
                    <a:pt x="168" y="300"/>
                  </a:lnTo>
                  <a:lnTo>
                    <a:pt x="158" y="303"/>
                  </a:lnTo>
                  <a:lnTo>
                    <a:pt x="147" y="305"/>
                  </a:lnTo>
                  <a:lnTo>
                    <a:pt x="140" y="306"/>
                  </a:lnTo>
                  <a:lnTo>
                    <a:pt x="134" y="307"/>
                  </a:lnTo>
                  <a:lnTo>
                    <a:pt x="132" y="308"/>
                  </a:lnTo>
                  <a:lnTo>
                    <a:pt x="130" y="311"/>
                  </a:lnTo>
                  <a:lnTo>
                    <a:pt x="126" y="318"/>
                  </a:lnTo>
                  <a:lnTo>
                    <a:pt x="123" y="323"/>
                  </a:lnTo>
                  <a:lnTo>
                    <a:pt x="118" y="331"/>
                  </a:lnTo>
                  <a:lnTo>
                    <a:pt x="113" y="339"/>
                  </a:lnTo>
                  <a:lnTo>
                    <a:pt x="107" y="345"/>
                  </a:lnTo>
                  <a:lnTo>
                    <a:pt x="99" y="352"/>
                  </a:lnTo>
                  <a:lnTo>
                    <a:pt x="91" y="358"/>
                  </a:lnTo>
                  <a:lnTo>
                    <a:pt x="83" y="365"/>
                  </a:lnTo>
                  <a:lnTo>
                    <a:pt x="81" y="365"/>
                  </a:lnTo>
                  <a:lnTo>
                    <a:pt x="79" y="365"/>
                  </a:lnTo>
                  <a:lnTo>
                    <a:pt x="71" y="364"/>
                  </a:lnTo>
                  <a:lnTo>
                    <a:pt x="63" y="363"/>
                  </a:lnTo>
                  <a:lnTo>
                    <a:pt x="58" y="362"/>
                  </a:lnTo>
                  <a:lnTo>
                    <a:pt x="49" y="361"/>
                  </a:lnTo>
                  <a:lnTo>
                    <a:pt x="38" y="358"/>
                  </a:lnTo>
                  <a:lnTo>
                    <a:pt x="28" y="357"/>
                  </a:lnTo>
                  <a:lnTo>
                    <a:pt x="17" y="355"/>
                  </a:lnTo>
                  <a:lnTo>
                    <a:pt x="7" y="353"/>
                  </a:lnTo>
                  <a:lnTo>
                    <a:pt x="0" y="352"/>
                  </a:lnTo>
                  <a:lnTo>
                    <a:pt x="1" y="352"/>
                  </a:lnTo>
                  <a:lnTo>
                    <a:pt x="1" y="344"/>
                  </a:lnTo>
                  <a:lnTo>
                    <a:pt x="2" y="341"/>
                  </a:lnTo>
                  <a:lnTo>
                    <a:pt x="3" y="338"/>
                  </a:lnTo>
                  <a:lnTo>
                    <a:pt x="3" y="336"/>
                  </a:lnTo>
                  <a:lnTo>
                    <a:pt x="2" y="335"/>
                  </a:lnTo>
                  <a:lnTo>
                    <a:pt x="1" y="335"/>
                  </a:lnTo>
                  <a:lnTo>
                    <a:pt x="1" y="335"/>
                  </a:lnTo>
                  <a:lnTo>
                    <a:pt x="1" y="335"/>
                  </a:lnTo>
                  <a:lnTo>
                    <a:pt x="1" y="333"/>
                  </a:lnTo>
                  <a:lnTo>
                    <a:pt x="0" y="333"/>
                  </a:lnTo>
                  <a:lnTo>
                    <a:pt x="1" y="331"/>
                  </a:lnTo>
                  <a:lnTo>
                    <a:pt x="1" y="330"/>
                  </a:lnTo>
                  <a:lnTo>
                    <a:pt x="2" y="328"/>
                  </a:lnTo>
                  <a:lnTo>
                    <a:pt x="3" y="325"/>
                  </a:lnTo>
                  <a:lnTo>
                    <a:pt x="3" y="321"/>
                  </a:lnTo>
                  <a:lnTo>
                    <a:pt x="3" y="319"/>
                  </a:lnTo>
                  <a:lnTo>
                    <a:pt x="7" y="310"/>
                  </a:lnTo>
                  <a:lnTo>
                    <a:pt x="7" y="307"/>
                  </a:lnTo>
                  <a:lnTo>
                    <a:pt x="7" y="303"/>
                  </a:lnTo>
                  <a:lnTo>
                    <a:pt x="7" y="299"/>
                  </a:lnTo>
                  <a:lnTo>
                    <a:pt x="9" y="299"/>
                  </a:lnTo>
                  <a:lnTo>
                    <a:pt x="9" y="298"/>
                  </a:lnTo>
                  <a:lnTo>
                    <a:pt x="9" y="297"/>
                  </a:lnTo>
                  <a:lnTo>
                    <a:pt x="9" y="296"/>
                  </a:lnTo>
                  <a:lnTo>
                    <a:pt x="10" y="293"/>
                  </a:lnTo>
                  <a:lnTo>
                    <a:pt x="13" y="288"/>
                  </a:lnTo>
                  <a:lnTo>
                    <a:pt x="14" y="286"/>
                  </a:lnTo>
                  <a:lnTo>
                    <a:pt x="14" y="282"/>
                  </a:lnTo>
                  <a:lnTo>
                    <a:pt x="12" y="278"/>
                  </a:lnTo>
                  <a:lnTo>
                    <a:pt x="13" y="274"/>
                  </a:lnTo>
                  <a:lnTo>
                    <a:pt x="13" y="273"/>
                  </a:lnTo>
                  <a:lnTo>
                    <a:pt x="14" y="269"/>
                  </a:lnTo>
                  <a:lnTo>
                    <a:pt x="14" y="268"/>
                  </a:lnTo>
                  <a:lnTo>
                    <a:pt x="14" y="266"/>
                  </a:lnTo>
                  <a:lnTo>
                    <a:pt x="15" y="266"/>
                  </a:lnTo>
                  <a:lnTo>
                    <a:pt x="15" y="265"/>
                  </a:lnTo>
                  <a:lnTo>
                    <a:pt x="15" y="263"/>
                  </a:lnTo>
                  <a:lnTo>
                    <a:pt x="14" y="262"/>
                  </a:lnTo>
                  <a:lnTo>
                    <a:pt x="13" y="261"/>
                  </a:lnTo>
                  <a:lnTo>
                    <a:pt x="13" y="258"/>
                  </a:lnTo>
                  <a:lnTo>
                    <a:pt x="15" y="255"/>
                  </a:lnTo>
                  <a:lnTo>
                    <a:pt x="15" y="253"/>
                  </a:lnTo>
                  <a:lnTo>
                    <a:pt x="19" y="243"/>
                  </a:lnTo>
                  <a:lnTo>
                    <a:pt x="23" y="233"/>
                  </a:lnTo>
                  <a:lnTo>
                    <a:pt x="23" y="233"/>
                  </a:lnTo>
                  <a:lnTo>
                    <a:pt x="23" y="231"/>
                  </a:lnTo>
                  <a:lnTo>
                    <a:pt x="23" y="229"/>
                  </a:lnTo>
                  <a:lnTo>
                    <a:pt x="24" y="229"/>
                  </a:lnTo>
                  <a:lnTo>
                    <a:pt x="24" y="228"/>
                  </a:lnTo>
                  <a:lnTo>
                    <a:pt x="26" y="227"/>
                  </a:lnTo>
                  <a:lnTo>
                    <a:pt x="27" y="226"/>
                  </a:lnTo>
                  <a:lnTo>
                    <a:pt x="27" y="224"/>
                  </a:lnTo>
                  <a:lnTo>
                    <a:pt x="27" y="223"/>
                  </a:lnTo>
                  <a:lnTo>
                    <a:pt x="27" y="221"/>
                  </a:lnTo>
                  <a:lnTo>
                    <a:pt x="27" y="219"/>
                  </a:lnTo>
                  <a:lnTo>
                    <a:pt x="28" y="216"/>
                  </a:lnTo>
                  <a:lnTo>
                    <a:pt x="29" y="216"/>
                  </a:lnTo>
                  <a:lnTo>
                    <a:pt x="31" y="214"/>
                  </a:lnTo>
                  <a:lnTo>
                    <a:pt x="32" y="213"/>
                  </a:lnTo>
                  <a:lnTo>
                    <a:pt x="32" y="210"/>
                  </a:lnTo>
                  <a:lnTo>
                    <a:pt x="32" y="207"/>
                  </a:lnTo>
                  <a:lnTo>
                    <a:pt x="36" y="201"/>
                  </a:lnTo>
                  <a:lnTo>
                    <a:pt x="36" y="198"/>
                  </a:lnTo>
                  <a:lnTo>
                    <a:pt x="36" y="196"/>
                  </a:lnTo>
                  <a:lnTo>
                    <a:pt x="35" y="194"/>
                  </a:lnTo>
                  <a:lnTo>
                    <a:pt x="33" y="191"/>
                  </a:lnTo>
                  <a:lnTo>
                    <a:pt x="33" y="189"/>
                  </a:lnTo>
                  <a:lnTo>
                    <a:pt x="32" y="187"/>
                  </a:lnTo>
                  <a:lnTo>
                    <a:pt x="33" y="185"/>
                  </a:lnTo>
                  <a:lnTo>
                    <a:pt x="35" y="182"/>
                  </a:lnTo>
                  <a:lnTo>
                    <a:pt x="35" y="181"/>
                  </a:lnTo>
                  <a:lnTo>
                    <a:pt x="35" y="180"/>
                  </a:lnTo>
                  <a:lnTo>
                    <a:pt x="36" y="178"/>
                  </a:lnTo>
                  <a:lnTo>
                    <a:pt x="37" y="174"/>
                  </a:lnTo>
                  <a:lnTo>
                    <a:pt x="37" y="172"/>
                  </a:lnTo>
                  <a:lnTo>
                    <a:pt x="37" y="171"/>
                  </a:lnTo>
                  <a:lnTo>
                    <a:pt x="37" y="166"/>
                  </a:lnTo>
                  <a:lnTo>
                    <a:pt x="37" y="166"/>
                  </a:lnTo>
                  <a:lnTo>
                    <a:pt x="37" y="166"/>
                  </a:lnTo>
                  <a:lnTo>
                    <a:pt x="37" y="166"/>
                  </a:lnTo>
                  <a:lnTo>
                    <a:pt x="37" y="166"/>
                  </a:lnTo>
                  <a:lnTo>
                    <a:pt x="37" y="166"/>
                  </a:lnTo>
                  <a:lnTo>
                    <a:pt x="38" y="160"/>
                  </a:lnTo>
                  <a:lnTo>
                    <a:pt x="39" y="153"/>
                  </a:lnTo>
                  <a:lnTo>
                    <a:pt x="40" y="149"/>
                  </a:lnTo>
                  <a:lnTo>
                    <a:pt x="43" y="145"/>
                  </a:lnTo>
                  <a:lnTo>
                    <a:pt x="45" y="143"/>
                  </a:lnTo>
                  <a:lnTo>
                    <a:pt x="44" y="138"/>
                  </a:lnTo>
                  <a:lnTo>
                    <a:pt x="44" y="137"/>
                  </a:lnTo>
                  <a:lnTo>
                    <a:pt x="44" y="136"/>
                  </a:lnTo>
                  <a:lnTo>
                    <a:pt x="43" y="129"/>
                  </a:lnTo>
                  <a:lnTo>
                    <a:pt x="43" y="128"/>
                  </a:lnTo>
                  <a:lnTo>
                    <a:pt x="43" y="128"/>
                  </a:lnTo>
                  <a:lnTo>
                    <a:pt x="44" y="128"/>
                  </a:lnTo>
                  <a:lnTo>
                    <a:pt x="44" y="128"/>
                  </a:lnTo>
                  <a:lnTo>
                    <a:pt x="44" y="127"/>
                  </a:lnTo>
                  <a:lnTo>
                    <a:pt x="44" y="126"/>
                  </a:lnTo>
                  <a:lnTo>
                    <a:pt x="44" y="124"/>
                  </a:lnTo>
                  <a:lnTo>
                    <a:pt x="44" y="123"/>
                  </a:lnTo>
                  <a:lnTo>
                    <a:pt x="43" y="123"/>
                  </a:lnTo>
                  <a:lnTo>
                    <a:pt x="43" y="121"/>
                  </a:lnTo>
                  <a:lnTo>
                    <a:pt x="43" y="117"/>
                  </a:lnTo>
                  <a:lnTo>
                    <a:pt x="43" y="115"/>
                  </a:lnTo>
                  <a:lnTo>
                    <a:pt x="44" y="114"/>
                  </a:lnTo>
                  <a:lnTo>
                    <a:pt x="43" y="113"/>
                  </a:lnTo>
                  <a:lnTo>
                    <a:pt x="43" y="112"/>
                  </a:lnTo>
                  <a:lnTo>
                    <a:pt x="45" y="110"/>
                  </a:lnTo>
                  <a:lnTo>
                    <a:pt x="44" y="110"/>
                  </a:lnTo>
                  <a:lnTo>
                    <a:pt x="44" y="109"/>
                  </a:lnTo>
                  <a:lnTo>
                    <a:pt x="45" y="109"/>
                  </a:lnTo>
                  <a:lnTo>
                    <a:pt x="45" y="109"/>
                  </a:lnTo>
                  <a:lnTo>
                    <a:pt x="45" y="107"/>
                  </a:lnTo>
                  <a:lnTo>
                    <a:pt x="45" y="106"/>
                  </a:lnTo>
                  <a:lnTo>
                    <a:pt x="45" y="105"/>
                  </a:lnTo>
                  <a:lnTo>
                    <a:pt x="46" y="101"/>
                  </a:lnTo>
                  <a:lnTo>
                    <a:pt x="45" y="101"/>
                  </a:lnTo>
                  <a:lnTo>
                    <a:pt x="45" y="101"/>
                  </a:lnTo>
                  <a:lnTo>
                    <a:pt x="45" y="99"/>
                  </a:lnTo>
                  <a:lnTo>
                    <a:pt x="46" y="99"/>
                  </a:lnTo>
                  <a:lnTo>
                    <a:pt x="46" y="99"/>
                  </a:lnTo>
                  <a:lnTo>
                    <a:pt x="45" y="98"/>
                  </a:lnTo>
                  <a:lnTo>
                    <a:pt x="45" y="97"/>
                  </a:lnTo>
                  <a:lnTo>
                    <a:pt x="45" y="95"/>
                  </a:lnTo>
                  <a:lnTo>
                    <a:pt x="45" y="94"/>
                  </a:lnTo>
                  <a:lnTo>
                    <a:pt x="45" y="93"/>
                  </a:lnTo>
                  <a:lnTo>
                    <a:pt x="45" y="90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5" y="89"/>
                  </a:lnTo>
                  <a:lnTo>
                    <a:pt x="45" y="88"/>
                  </a:lnTo>
                  <a:lnTo>
                    <a:pt x="45" y="88"/>
                  </a:lnTo>
                  <a:lnTo>
                    <a:pt x="45" y="87"/>
                  </a:lnTo>
                  <a:lnTo>
                    <a:pt x="45" y="87"/>
                  </a:lnTo>
                  <a:lnTo>
                    <a:pt x="44" y="87"/>
                  </a:lnTo>
                  <a:lnTo>
                    <a:pt x="44" y="86"/>
                  </a:lnTo>
                  <a:lnTo>
                    <a:pt x="45" y="86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5" y="85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45" y="84"/>
                  </a:lnTo>
                  <a:lnTo>
                    <a:pt x="45" y="82"/>
                  </a:lnTo>
                  <a:lnTo>
                    <a:pt x="45" y="82"/>
                  </a:lnTo>
                  <a:lnTo>
                    <a:pt x="46" y="81"/>
                  </a:lnTo>
                  <a:lnTo>
                    <a:pt x="46" y="81"/>
                  </a:lnTo>
                  <a:lnTo>
                    <a:pt x="46" y="81"/>
                  </a:lnTo>
                  <a:lnTo>
                    <a:pt x="46" y="81"/>
                  </a:lnTo>
                  <a:lnTo>
                    <a:pt x="45" y="80"/>
                  </a:lnTo>
                  <a:lnTo>
                    <a:pt x="45" y="80"/>
                  </a:lnTo>
                  <a:lnTo>
                    <a:pt x="45" y="80"/>
                  </a:lnTo>
                  <a:lnTo>
                    <a:pt x="45" y="80"/>
                  </a:lnTo>
                  <a:lnTo>
                    <a:pt x="45" y="79"/>
                  </a:lnTo>
                  <a:lnTo>
                    <a:pt x="46" y="79"/>
                  </a:lnTo>
                  <a:lnTo>
                    <a:pt x="46" y="78"/>
                  </a:lnTo>
                  <a:lnTo>
                    <a:pt x="46" y="78"/>
                  </a:lnTo>
                  <a:lnTo>
                    <a:pt x="46" y="77"/>
                  </a:lnTo>
                  <a:lnTo>
                    <a:pt x="46" y="77"/>
                  </a:lnTo>
                  <a:lnTo>
                    <a:pt x="45" y="76"/>
                  </a:lnTo>
                  <a:lnTo>
                    <a:pt x="45" y="76"/>
                  </a:lnTo>
                  <a:lnTo>
                    <a:pt x="45" y="76"/>
                  </a:lnTo>
                  <a:lnTo>
                    <a:pt x="45" y="76"/>
                  </a:lnTo>
                  <a:lnTo>
                    <a:pt x="45" y="76"/>
                  </a:lnTo>
                  <a:lnTo>
                    <a:pt x="45" y="74"/>
                  </a:lnTo>
                  <a:lnTo>
                    <a:pt x="45" y="73"/>
                  </a:lnTo>
                  <a:lnTo>
                    <a:pt x="45" y="73"/>
                  </a:lnTo>
                  <a:lnTo>
                    <a:pt x="46" y="72"/>
                  </a:lnTo>
                  <a:lnTo>
                    <a:pt x="46" y="72"/>
                  </a:lnTo>
                  <a:lnTo>
                    <a:pt x="46" y="72"/>
                  </a:lnTo>
                  <a:lnTo>
                    <a:pt x="46" y="73"/>
                  </a:lnTo>
                  <a:lnTo>
                    <a:pt x="46" y="72"/>
                  </a:lnTo>
                  <a:lnTo>
                    <a:pt x="46" y="72"/>
                  </a:lnTo>
                  <a:lnTo>
                    <a:pt x="46" y="71"/>
                  </a:lnTo>
                  <a:lnTo>
                    <a:pt x="46" y="69"/>
                  </a:lnTo>
                  <a:lnTo>
                    <a:pt x="45" y="68"/>
                  </a:lnTo>
                  <a:lnTo>
                    <a:pt x="45" y="68"/>
                  </a:lnTo>
                  <a:lnTo>
                    <a:pt x="46" y="68"/>
                  </a:lnTo>
                  <a:lnTo>
                    <a:pt x="46" y="67"/>
                  </a:lnTo>
                  <a:lnTo>
                    <a:pt x="45" y="67"/>
                  </a:lnTo>
                  <a:lnTo>
                    <a:pt x="45" y="65"/>
                  </a:lnTo>
                  <a:lnTo>
                    <a:pt x="45" y="65"/>
                  </a:lnTo>
                  <a:lnTo>
                    <a:pt x="45" y="65"/>
                  </a:lnTo>
                  <a:lnTo>
                    <a:pt x="46" y="64"/>
                  </a:lnTo>
                  <a:lnTo>
                    <a:pt x="46" y="64"/>
                  </a:lnTo>
                  <a:lnTo>
                    <a:pt x="47" y="62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49" y="62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2" y="61"/>
                  </a:lnTo>
                  <a:lnTo>
                    <a:pt x="54" y="59"/>
                  </a:lnTo>
                  <a:lnTo>
                    <a:pt x="58" y="56"/>
                  </a:lnTo>
                  <a:lnTo>
                    <a:pt x="60" y="56"/>
                  </a:lnTo>
                  <a:lnTo>
                    <a:pt x="60" y="56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1" y="55"/>
                  </a:lnTo>
                  <a:lnTo>
                    <a:pt x="62" y="56"/>
                  </a:lnTo>
                  <a:lnTo>
                    <a:pt x="62" y="56"/>
                  </a:lnTo>
                  <a:lnTo>
                    <a:pt x="62" y="56"/>
                  </a:lnTo>
                  <a:lnTo>
                    <a:pt x="70" y="59"/>
                  </a:lnTo>
                  <a:lnTo>
                    <a:pt x="71" y="59"/>
                  </a:lnTo>
                  <a:lnTo>
                    <a:pt x="72" y="61"/>
                  </a:lnTo>
                  <a:lnTo>
                    <a:pt x="72" y="61"/>
                  </a:lnTo>
                  <a:lnTo>
                    <a:pt x="73" y="61"/>
                  </a:lnTo>
                  <a:lnTo>
                    <a:pt x="73" y="61"/>
                  </a:lnTo>
                  <a:lnTo>
                    <a:pt x="73" y="61"/>
                  </a:lnTo>
                  <a:lnTo>
                    <a:pt x="73" y="62"/>
                  </a:lnTo>
                  <a:lnTo>
                    <a:pt x="73" y="62"/>
                  </a:lnTo>
                  <a:lnTo>
                    <a:pt x="73" y="62"/>
                  </a:lnTo>
                  <a:lnTo>
                    <a:pt x="74" y="63"/>
                  </a:lnTo>
                  <a:lnTo>
                    <a:pt x="74" y="63"/>
                  </a:lnTo>
                  <a:lnTo>
                    <a:pt x="75" y="64"/>
                  </a:lnTo>
                  <a:lnTo>
                    <a:pt x="76" y="64"/>
                  </a:lnTo>
                  <a:lnTo>
                    <a:pt x="78" y="64"/>
                  </a:lnTo>
                  <a:lnTo>
                    <a:pt x="79" y="65"/>
                  </a:lnTo>
                  <a:lnTo>
                    <a:pt x="78" y="67"/>
                  </a:lnTo>
                  <a:lnTo>
                    <a:pt x="78" y="68"/>
                  </a:lnTo>
                  <a:lnTo>
                    <a:pt x="79" y="70"/>
                  </a:lnTo>
                  <a:lnTo>
                    <a:pt x="82" y="74"/>
                  </a:lnTo>
                  <a:lnTo>
                    <a:pt x="82" y="76"/>
                  </a:lnTo>
                  <a:lnTo>
                    <a:pt x="82" y="76"/>
                  </a:lnTo>
                  <a:lnTo>
                    <a:pt x="83" y="76"/>
                  </a:lnTo>
                  <a:lnTo>
                    <a:pt x="83" y="77"/>
                  </a:lnTo>
                  <a:lnTo>
                    <a:pt x="84" y="77"/>
                  </a:lnTo>
                  <a:lnTo>
                    <a:pt x="88" y="76"/>
                  </a:lnTo>
                  <a:lnTo>
                    <a:pt x="88" y="76"/>
                  </a:lnTo>
                  <a:lnTo>
                    <a:pt x="89" y="77"/>
                  </a:lnTo>
                  <a:lnTo>
                    <a:pt x="89" y="77"/>
                  </a:lnTo>
                  <a:lnTo>
                    <a:pt x="90" y="76"/>
                  </a:lnTo>
                  <a:lnTo>
                    <a:pt x="90" y="76"/>
                  </a:lnTo>
                  <a:lnTo>
                    <a:pt x="91" y="76"/>
                  </a:lnTo>
                  <a:lnTo>
                    <a:pt x="91" y="76"/>
                  </a:lnTo>
                  <a:lnTo>
                    <a:pt x="95" y="78"/>
                  </a:lnTo>
                  <a:lnTo>
                    <a:pt x="99" y="81"/>
                  </a:lnTo>
                  <a:lnTo>
                    <a:pt x="106" y="88"/>
                  </a:lnTo>
                  <a:lnTo>
                    <a:pt x="107" y="88"/>
                  </a:lnTo>
                  <a:lnTo>
                    <a:pt x="108" y="89"/>
                  </a:lnTo>
                  <a:lnTo>
                    <a:pt x="113" y="89"/>
                  </a:lnTo>
                  <a:lnTo>
                    <a:pt x="114" y="90"/>
                  </a:lnTo>
                  <a:lnTo>
                    <a:pt x="116" y="90"/>
                  </a:lnTo>
                  <a:lnTo>
                    <a:pt x="126" y="92"/>
                  </a:lnTo>
                  <a:lnTo>
                    <a:pt x="129" y="94"/>
                  </a:lnTo>
                  <a:lnTo>
                    <a:pt x="131" y="93"/>
                  </a:lnTo>
                  <a:lnTo>
                    <a:pt x="132" y="93"/>
                  </a:lnTo>
                  <a:lnTo>
                    <a:pt x="136" y="94"/>
                  </a:lnTo>
                  <a:lnTo>
                    <a:pt x="138" y="94"/>
                  </a:lnTo>
                  <a:lnTo>
                    <a:pt x="139" y="94"/>
                  </a:lnTo>
                  <a:lnTo>
                    <a:pt x="150" y="86"/>
                  </a:lnTo>
                  <a:lnTo>
                    <a:pt x="162" y="78"/>
                  </a:lnTo>
                  <a:lnTo>
                    <a:pt x="162" y="78"/>
                  </a:lnTo>
                  <a:lnTo>
                    <a:pt x="170" y="73"/>
                  </a:lnTo>
                  <a:lnTo>
                    <a:pt x="183" y="64"/>
                  </a:lnTo>
                  <a:lnTo>
                    <a:pt x="188" y="61"/>
                  </a:lnTo>
                  <a:lnTo>
                    <a:pt x="195" y="56"/>
                  </a:lnTo>
                  <a:lnTo>
                    <a:pt x="209" y="48"/>
                  </a:lnTo>
                  <a:lnTo>
                    <a:pt x="221" y="40"/>
                  </a:lnTo>
                  <a:lnTo>
                    <a:pt x="230" y="34"/>
                  </a:lnTo>
                  <a:lnTo>
                    <a:pt x="244" y="26"/>
                  </a:lnTo>
                  <a:lnTo>
                    <a:pt x="250" y="21"/>
                  </a:lnTo>
                  <a:lnTo>
                    <a:pt x="265" y="12"/>
                  </a:lnTo>
                  <a:lnTo>
                    <a:pt x="284" y="0"/>
                  </a:lnTo>
                  <a:lnTo>
                    <a:pt x="288" y="13"/>
                  </a:lnTo>
                  <a:lnTo>
                    <a:pt x="290" y="25"/>
                  </a:lnTo>
                  <a:lnTo>
                    <a:pt x="294" y="34"/>
                  </a:lnTo>
                  <a:lnTo>
                    <a:pt x="297" y="46"/>
                  </a:lnTo>
                  <a:lnTo>
                    <a:pt x="301" y="60"/>
                  </a:lnTo>
                  <a:lnTo>
                    <a:pt x="305" y="78"/>
                  </a:lnTo>
                  <a:lnTo>
                    <a:pt x="299" y="80"/>
                  </a:lnTo>
                  <a:lnTo>
                    <a:pt x="299" y="80"/>
                  </a:lnTo>
                  <a:lnTo>
                    <a:pt x="299" y="80"/>
                  </a:lnTo>
                  <a:lnTo>
                    <a:pt x="299" y="80"/>
                  </a:lnTo>
                  <a:lnTo>
                    <a:pt x="299" y="80"/>
                  </a:lnTo>
                  <a:lnTo>
                    <a:pt x="303" y="93"/>
                  </a:lnTo>
                  <a:lnTo>
                    <a:pt x="304" y="94"/>
                  </a:lnTo>
                  <a:lnTo>
                    <a:pt x="304" y="95"/>
                  </a:lnTo>
                  <a:lnTo>
                    <a:pt x="319" y="90"/>
                  </a:lnTo>
                  <a:lnTo>
                    <a:pt x="320" y="92"/>
                  </a:lnTo>
                  <a:lnTo>
                    <a:pt x="321" y="94"/>
                  </a:lnTo>
                  <a:lnTo>
                    <a:pt x="322" y="101"/>
                  </a:lnTo>
                  <a:lnTo>
                    <a:pt x="321" y="103"/>
                  </a:lnTo>
                  <a:lnTo>
                    <a:pt x="312" y="111"/>
                  </a:lnTo>
                  <a:lnTo>
                    <a:pt x="312" y="1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35" name="Freeform 321">
              <a:extLst>
                <a:ext uri="{FF2B5EF4-FFF2-40B4-BE49-F238E27FC236}">
                  <a16:creationId xmlns:a16="http://schemas.microsoft.com/office/drawing/2014/main" id="{8F6EEA0E-1443-E634-DAB8-08C7AD52DC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9743" y="2296245"/>
              <a:ext cx="730250" cy="1277938"/>
            </a:xfrm>
            <a:custGeom>
              <a:avLst/>
              <a:gdLst>
                <a:gd name="T0" fmla="*/ 242 w 460"/>
                <a:gd name="T1" fmla="*/ 352 h 805"/>
                <a:gd name="T2" fmla="*/ 300 w 460"/>
                <a:gd name="T3" fmla="*/ 317 h 805"/>
                <a:gd name="T4" fmla="*/ 282 w 460"/>
                <a:gd name="T5" fmla="*/ 311 h 805"/>
                <a:gd name="T6" fmla="*/ 202 w 460"/>
                <a:gd name="T7" fmla="*/ 39 h 805"/>
                <a:gd name="T8" fmla="*/ 2 w 460"/>
                <a:gd name="T9" fmla="*/ 10 h 805"/>
                <a:gd name="T10" fmla="*/ 376 w 460"/>
                <a:gd name="T11" fmla="*/ 735 h 805"/>
                <a:gd name="T12" fmla="*/ 397 w 460"/>
                <a:gd name="T13" fmla="*/ 750 h 805"/>
                <a:gd name="T14" fmla="*/ 440 w 460"/>
                <a:gd name="T15" fmla="*/ 785 h 805"/>
                <a:gd name="T16" fmla="*/ 407 w 460"/>
                <a:gd name="T17" fmla="*/ 805 h 805"/>
                <a:gd name="T18" fmla="*/ 137 w 460"/>
                <a:gd name="T19" fmla="*/ 805 h 805"/>
                <a:gd name="T20" fmla="*/ 53 w 460"/>
                <a:gd name="T21" fmla="*/ 787 h 805"/>
                <a:gd name="T22" fmla="*/ 6 w 460"/>
                <a:gd name="T23" fmla="*/ 15 h 805"/>
                <a:gd name="T24" fmla="*/ 24 w 460"/>
                <a:gd name="T25" fmla="*/ 9 h 805"/>
                <a:gd name="T26" fmla="*/ 47 w 460"/>
                <a:gd name="T27" fmla="*/ 7 h 805"/>
                <a:gd name="T28" fmla="*/ 106 w 460"/>
                <a:gd name="T29" fmla="*/ 24 h 805"/>
                <a:gd name="T30" fmla="*/ 90 w 460"/>
                <a:gd name="T31" fmla="*/ 7 h 805"/>
                <a:gd name="T32" fmla="*/ 84 w 460"/>
                <a:gd name="T33" fmla="*/ 13 h 805"/>
                <a:gd name="T34" fmla="*/ 84 w 460"/>
                <a:gd name="T35" fmla="*/ 22 h 805"/>
                <a:gd name="T36" fmla="*/ 86 w 460"/>
                <a:gd name="T37" fmla="*/ 32 h 805"/>
                <a:gd name="T38" fmla="*/ 97 w 460"/>
                <a:gd name="T39" fmla="*/ 34 h 805"/>
                <a:gd name="T40" fmla="*/ 102 w 460"/>
                <a:gd name="T41" fmla="*/ 45 h 805"/>
                <a:gd name="T42" fmla="*/ 107 w 460"/>
                <a:gd name="T43" fmla="*/ 47 h 805"/>
                <a:gd name="T44" fmla="*/ 115 w 460"/>
                <a:gd name="T45" fmla="*/ 39 h 805"/>
                <a:gd name="T46" fmla="*/ 123 w 460"/>
                <a:gd name="T47" fmla="*/ 33 h 805"/>
                <a:gd name="T48" fmla="*/ 156 w 460"/>
                <a:gd name="T49" fmla="*/ 46 h 805"/>
                <a:gd name="T50" fmla="*/ 167 w 460"/>
                <a:gd name="T51" fmla="*/ 45 h 805"/>
                <a:gd name="T52" fmla="*/ 173 w 460"/>
                <a:gd name="T53" fmla="*/ 45 h 805"/>
                <a:gd name="T54" fmla="*/ 181 w 460"/>
                <a:gd name="T55" fmla="*/ 43 h 805"/>
                <a:gd name="T56" fmla="*/ 193 w 460"/>
                <a:gd name="T57" fmla="*/ 47 h 805"/>
                <a:gd name="T58" fmla="*/ 218 w 460"/>
                <a:gd name="T59" fmla="*/ 43 h 805"/>
                <a:gd name="T60" fmla="*/ 284 w 460"/>
                <a:gd name="T61" fmla="*/ 104 h 805"/>
                <a:gd name="T62" fmla="*/ 308 w 460"/>
                <a:gd name="T63" fmla="*/ 188 h 805"/>
                <a:gd name="T64" fmla="*/ 299 w 460"/>
                <a:gd name="T65" fmla="*/ 210 h 805"/>
                <a:gd name="T66" fmla="*/ 292 w 460"/>
                <a:gd name="T67" fmla="*/ 240 h 805"/>
                <a:gd name="T68" fmla="*/ 279 w 460"/>
                <a:gd name="T69" fmla="*/ 272 h 805"/>
                <a:gd name="T70" fmla="*/ 278 w 460"/>
                <a:gd name="T71" fmla="*/ 298 h 805"/>
                <a:gd name="T72" fmla="*/ 265 w 460"/>
                <a:gd name="T73" fmla="*/ 325 h 805"/>
                <a:gd name="T74" fmla="*/ 244 w 460"/>
                <a:gd name="T75" fmla="*/ 321 h 805"/>
                <a:gd name="T76" fmla="*/ 219 w 460"/>
                <a:gd name="T77" fmla="*/ 297 h 805"/>
                <a:gd name="T78" fmla="*/ 191 w 460"/>
                <a:gd name="T79" fmla="*/ 266 h 805"/>
                <a:gd name="T80" fmla="*/ 184 w 460"/>
                <a:gd name="T81" fmla="*/ 242 h 805"/>
                <a:gd name="T82" fmla="*/ 175 w 460"/>
                <a:gd name="T83" fmla="*/ 217 h 805"/>
                <a:gd name="T84" fmla="*/ 157 w 460"/>
                <a:gd name="T85" fmla="*/ 190 h 805"/>
                <a:gd name="T86" fmla="*/ 148 w 460"/>
                <a:gd name="T87" fmla="*/ 165 h 805"/>
                <a:gd name="T88" fmla="*/ 139 w 460"/>
                <a:gd name="T89" fmla="*/ 139 h 805"/>
                <a:gd name="T90" fmla="*/ 125 w 460"/>
                <a:gd name="T91" fmla="*/ 163 h 805"/>
                <a:gd name="T92" fmla="*/ 141 w 460"/>
                <a:gd name="T93" fmla="*/ 201 h 805"/>
                <a:gd name="T94" fmla="*/ 147 w 460"/>
                <a:gd name="T95" fmla="*/ 236 h 805"/>
                <a:gd name="T96" fmla="*/ 178 w 460"/>
                <a:gd name="T97" fmla="*/ 280 h 805"/>
                <a:gd name="T98" fmla="*/ 196 w 460"/>
                <a:gd name="T99" fmla="*/ 305 h 805"/>
                <a:gd name="T100" fmla="*/ 210 w 460"/>
                <a:gd name="T101" fmla="*/ 325 h 805"/>
                <a:gd name="T102" fmla="*/ 214 w 460"/>
                <a:gd name="T103" fmla="*/ 340 h 805"/>
                <a:gd name="T104" fmla="*/ 217 w 460"/>
                <a:gd name="T105" fmla="*/ 353 h 805"/>
                <a:gd name="T106" fmla="*/ 233 w 460"/>
                <a:gd name="T107" fmla="*/ 385 h 805"/>
                <a:gd name="T108" fmla="*/ 243 w 460"/>
                <a:gd name="T109" fmla="*/ 409 h 805"/>
                <a:gd name="T110" fmla="*/ 257 w 460"/>
                <a:gd name="T111" fmla="*/ 450 h 805"/>
                <a:gd name="T112" fmla="*/ 304 w 460"/>
                <a:gd name="T113" fmla="*/ 540 h 805"/>
                <a:gd name="T114" fmla="*/ 330 w 460"/>
                <a:gd name="T115" fmla="*/ 595 h 805"/>
                <a:gd name="T116" fmla="*/ 366 w 460"/>
                <a:gd name="T117" fmla="*/ 643 h 805"/>
                <a:gd name="T118" fmla="*/ 362 w 460"/>
                <a:gd name="T119" fmla="*/ 648 h 805"/>
                <a:gd name="T120" fmla="*/ 356 w 460"/>
                <a:gd name="T121" fmla="*/ 681 h 805"/>
                <a:gd name="T122" fmla="*/ 269 w 460"/>
                <a:gd name="T123" fmla="*/ 787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60" h="805">
                  <a:moveTo>
                    <a:pt x="245" y="417"/>
                  </a:moveTo>
                  <a:lnTo>
                    <a:pt x="245" y="419"/>
                  </a:lnTo>
                  <a:lnTo>
                    <a:pt x="244" y="418"/>
                  </a:lnTo>
                  <a:lnTo>
                    <a:pt x="243" y="417"/>
                  </a:lnTo>
                  <a:lnTo>
                    <a:pt x="242" y="413"/>
                  </a:lnTo>
                  <a:lnTo>
                    <a:pt x="243" y="413"/>
                  </a:lnTo>
                  <a:lnTo>
                    <a:pt x="244" y="416"/>
                  </a:lnTo>
                  <a:lnTo>
                    <a:pt x="245" y="417"/>
                  </a:lnTo>
                  <a:close/>
                  <a:moveTo>
                    <a:pt x="245" y="352"/>
                  </a:moveTo>
                  <a:lnTo>
                    <a:pt x="247" y="352"/>
                  </a:lnTo>
                  <a:lnTo>
                    <a:pt x="248" y="355"/>
                  </a:lnTo>
                  <a:lnTo>
                    <a:pt x="248" y="356"/>
                  </a:lnTo>
                  <a:lnTo>
                    <a:pt x="249" y="357"/>
                  </a:lnTo>
                  <a:lnTo>
                    <a:pt x="248" y="357"/>
                  </a:lnTo>
                  <a:lnTo>
                    <a:pt x="245" y="356"/>
                  </a:lnTo>
                  <a:lnTo>
                    <a:pt x="245" y="355"/>
                  </a:lnTo>
                  <a:lnTo>
                    <a:pt x="244" y="355"/>
                  </a:lnTo>
                  <a:lnTo>
                    <a:pt x="243" y="355"/>
                  </a:lnTo>
                  <a:lnTo>
                    <a:pt x="242" y="353"/>
                  </a:lnTo>
                  <a:lnTo>
                    <a:pt x="242" y="352"/>
                  </a:lnTo>
                  <a:lnTo>
                    <a:pt x="240" y="353"/>
                  </a:lnTo>
                  <a:lnTo>
                    <a:pt x="240" y="352"/>
                  </a:lnTo>
                  <a:lnTo>
                    <a:pt x="239" y="352"/>
                  </a:lnTo>
                  <a:lnTo>
                    <a:pt x="239" y="351"/>
                  </a:lnTo>
                  <a:lnTo>
                    <a:pt x="239" y="350"/>
                  </a:lnTo>
                  <a:lnTo>
                    <a:pt x="240" y="350"/>
                  </a:lnTo>
                  <a:lnTo>
                    <a:pt x="241" y="350"/>
                  </a:lnTo>
                  <a:lnTo>
                    <a:pt x="242" y="350"/>
                  </a:lnTo>
                  <a:lnTo>
                    <a:pt x="243" y="350"/>
                  </a:lnTo>
                  <a:lnTo>
                    <a:pt x="243" y="351"/>
                  </a:lnTo>
                  <a:lnTo>
                    <a:pt x="244" y="351"/>
                  </a:lnTo>
                  <a:lnTo>
                    <a:pt x="244" y="352"/>
                  </a:lnTo>
                  <a:lnTo>
                    <a:pt x="245" y="352"/>
                  </a:lnTo>
                  <a:close/>
                  <a:moveTo>
                    <a:pt x="300" y="317"/>
                  </a:moveTo>
                  <a:lnTo>
                    <a:pt x="297" y="318"/>
                  </a:lnTo>
                  <a:lnTo>
                    <a:pt x="295" y="318"/>
                  </a:lnTo>
                  <a:lnTo>
                    <a:pt x="294" y="317"/>
                  </a:lnTo>
                  <a:lnTo>
                    <a:pt x="295" y="314"/>
                  </a:lnTo>
                  <a:lnTo>
                    <a:pt x="300" y="315"/>
                  </a:lnTo>
                  <a:lnTo>
                    <a:pt x="300" y="317"/>
                  </a:lnTo>
                  <a:close/>
                  <a:moveTo>
                    <a:pt x="285" y="311"/>
                  </a:moveTo>
                  <a:lnTo>
                    <a:pt x="284" y="311"/>
                  </a:lnTo>
                  <a:lnTo>
                    <a:pt x="283" y="311"/>
                  </a:lnTo>
                  <a:lnTo>
                    <a:pt x="283" y="313"/>
                  </a:lnTo>
                  <a:lnTo>
                    <a:pt x="283" y="314"/>
                  </a:lnTo>
                  <a:lnTo>
                    <a:pt x="284" y="314"/>
                  </a:lnTo>
                  <a:lnTo>
                    <a:pt x="286" y="314"/>
                  </a:lnTo>
                  <a:lnTo>
                    <a:pt x="287" y="313"/>
                  </a:lnTo>
                  <a:lnTo>
                    <a:pt x="288" y="314"/>
                  </a:lnTo>
                  <a:lnTo>
                    <a:pt x="288" y="315"/>
                  </a:lnTo>
                  <a:lnTo>
                    <a:pt x="290" y="316"/>
                  </a:lnTo>
                  <a:lnTo>
                    <a:pt x="291" y="317"/>
                  </a:lnTo>
                  <a:lnTo>
                    <a:pt x="288" y="318"/>
                  </a:lnTo>
                  <a:lnTo>
                    <a:pt x="286" y="317"/>
                  </a:lnTo>
                  <a:lnTo>
                    <a:pt x="284" y="317"/>
                  </a:lnTo>
                  <a:lnTo>
                    <a:pt x="282" y="315"/>
                  </a:lnTo>
                  <a:lnTo>
                    <a:pt x="282" y="314"/>
                  </a:lnTo>
                  <a:lnTo>
                    <a:pt x="282" y="311"/>
                  </a:lnTo>
                  <a:lnTo>
                    <a:pt x="282" y="310"/>
                  </a:lnTo>
                  <a:lnTo>
                    <a:pt x="282" y="311"/>
                  </a:lnTo>
                  <a:lnTo>
                    <a:pt x="282" y="310"/>
                  </a:lnTo>
                  <a:lnTo>
                    <a:pt x="283" y="310"/>
                  </a:lnTo>
                  <a:lnTo>
                    <a:pt x="283" y="309"/>
                  </a:lnTo>
                  <a:lnTo>
                    <a:pt x="284" y="309"/>
                  </a:lnTo>
                  <a:lnTo>
                    <a:pt x="285" y="310"/>
                  </a:lnTo>
                  <a:lnTo>
                    <a:pt x="285" y="311"/>
                  </a:lnTo>
                  <a:close/>
                  <a:moveTo>
                    <a:pt x="170" y="46"/>
                  </a:moveTo>
                  <a:lnTo>
                    <a:pt x="170" y="47"/>
                  </a:lnTo>
                  <a:lnTo>
                    <a:pt x="168" y="46"/>
                  </a:lnTo>
                  <a:lnTo>
                    <a:pt x="170" y="46"/>
                  </a:lnTo>
                  <a:close/>
                  <a:moveTo>
                    <a:pt x="202" y="39"/>
                  </a:moveTo>
                  <a:lnTo>
                    <a:pt x="206" y="41"/>
                  </a:lnTo>
                  <a:lnTo>
                    <a:pt x="205" y="40"/>
                  </a:lnTo>
                  <a:lnTo>
                    <a:pt x="192" y="34"/>
                  </a:lnTo>
                  <a:lnTo>
                    <a:pt x="191" y="34"/>
                  </a:lnTo>
                  <a:lnTo>
                    <a:pt x="193" y="34"/>
                  </a:lnTo>
                  <a:lnTo>
                    <a:pt x="197" y="37"/>
                  </a:lnTo>
                  <a:lnTo>
                    <a:pt x="199" y="37"/>
                  </a:lnTo>
                  <a:lnTo>
                    <a:pt x="200" y="38"/>
                  </a:lnTo>
                  <a:lnTo>
                    <a:pt x="202" y="39"/>
                  </a:lnTo>
                  <a:close/>
                  <a:moveTo>
                    <a:pt x="179" y="32"/>
                  </a:moveTo>
                  <a:lnTo>
                    <a:pt x="190" y="34"/>
                  </a:lnTo>
                  <a:lnTo>
                    <a:pt x="189" y="34"/>
                  </a:lnTo>
                  <a:lnTo>
                    <a:pt x="187" y="34"/>
                  </a:lnTo>
                  <a:lnTo>
                    <a:pt x="184" y="33"/>
                  </a:lnTo>
                  <a:lnTo>
                    <a:pt x="182" y="33"/>
                  </a:lnTo>
                  <a:lnTo>
                    <a:pt x="180" y="34"/>
                  </a:lnTo>
                  <a:lnTo>
                    <a:pt x="179" y="33"/>
                  </a:lnTo>
                  <a:lnTo>
                    <a:pt x="176" y="34"/>
                  </a:lnTo>
                  <a:lnTo>
                    <a:pt x="167" y="39"/>
                  </a:lnTo>
                  <a:lnTo>
                    <a:pt x="166" y="40"/>
                  </a:lnTo>
                  <a:lnTo>
                    <a:pt x="166" y="39"/>
                  </a:lnTo>
                  <a:lnTo>
                    <a:pt x="168" y="38"/>
                  </a:lnTo>
                  <a:lnTo>
                    <a:pt x="170" y="38"/>
                  </a:lnTo>
                  <a:lnTo>
                    <a:pt x="171" y="37"/>
                  </a:lnTo>
                  <a:lnTo>
                    <a:pt x="172" y="37"/>
                  </a:lnTo>
                  <a:lnTo>
                    <a:pt x="175" y="34"/>
                  </a:lnTo>
                  <a:lnTo>
                    <a:pt x="176" y="33"/>
                  </a:lnTo>
                  <a:lnTo>
                    <a:pt x="179" y="32"/>
                  </a:lnTo>
                  <a:close/>
                  <a:moveTo>
                    <a:pt x="2" y="10"/>
                  </a:moveTo>
                  <a:lnTo>
                    <a:pt x="0" y="12"/>
                  </a:lnTo>
                  <a:lnTo>
                    <a:pt x="0" y="9"/>
                  </a:lnTo>
                  <a:lnTo>
                    <a:pt x="20" y="3"/>
                  </a:lnTo>
                  <a:lnTo>
                    <a:pt x="19" y="3"/>
                  </a:lnTo>
                  <a:lnTo>
                    <a:pt x="12" y="6"/>
                  </a:lnTo>
                  <a:lnTo>
                    <a:pt x="6" y="9"/>
                  </a:lnTo>
                  <a:lnTo>
                    <a:pt x="2" y="10"/>
                  </a:lnTo>
                  <a:close/>
                  <a:moveTo>
                    <a:pt x="365" y="714"/>
                  </a:moveTo>
                  <a:lnTo>
                    <a:pt x="352" y="726"/>
                  </a:lnTo>
                  <a:lnTo>
                    <a:pt x="335" y="742"/>
                  </a:lnTo>
                  <a:lnTo>
                    <a:pt x="345" y="733"/>
                  </a:lnTo>
                  <a:lnTo>
                    <a:pt x="355" y="723"/>
                  </a:lnTo>
                  <a:lnTo>
                    <a:pt x="365" y="714"/>
                  </a:lnTo>
                  <a:lnTo>
                    <a:pt x="366" y="716"/>
                  </a:lnTo>
                  <a:lnTo>
                    <a:pt x="368" y="719"/>
                  </a:lnTo>
                  <a:lnTo>
                    <a:pt x="369" y="726"/>
                  </a:lnTo>
                  <a:lnTo>
                    <a:pt x="370" y="727"/>
                  </a:lnTo>
                  <a:lnTo>
                    <a:pt x="371" y="731"/>
                  </a:lnTo>
                  <a:lnTo>
                    <a:pt x="374" y="734"/>
                  </a:lnTo>
                  <a:lnTo>
                    <a:pt x="376" y="735"/>
                  </a:lnTo>
                  <a:lnTo>
                    <a:pt x="376" y="734"/>
                  </a:lnTo>
                  <a:lnTo>
                    <a:pt x="373" y="731"/>
                  </a:lnTo>
                  <a:lnTo>
                    <a:pt x="374" y="731"/>
                  </a:lnTo>
                  <a:lnTo>
                    <a:pt x="376" y="731"/>
                  </a:lnTo>
                  <a:lnTo>
                    <a:pt x="377" y="732"/>
                  </a:lnTo>
                  <a:lnTo>
                    <a:pt x="377" y="734"/>
                  </a:lnTo>
                  <a:lnTo>
                    <a:pt x="378" y="737"/>
                  </a:lnTo>
                  <a:lnTo>
                    <a:pt x="378" y="738"/>
                  </a:lnTo>
                  <a:lnTo>
                    <a:pt x="379" y="738"/>
                  </a:lnTo>
                  <a:lnTo>
                    <a:pt x="380" y="740"/>
                  </a:lnTo>
                  <a:lnTo>
                    <a:pt x="380" y="741"/>
                  </a:lnTo>
                  <a:lnTo>
                    <a:pt x="381" y="742"/>
                  </a:lnTo>
                  <a:lnTo>
                    <a:pt x="382" y="744"/>
                  </a:lnTo>
                  <a:lnTo>
                    <a:pt x="386" y="746"/>
                  </a:lnTo>
                  <a:lnTo>
                    <a:pt x="388" y="748"/>
                  </a:lnTo>
                  <a:lnTo>
                    <a:pt x="389" y="748"/>
                  </a:lnTo>
                  <a:lnTo>
                    <a:pt x="390" y="749"/>
                  </a:lnTo>
                  <a:lnTo>
                    <a:pt x="391" y="749"/>
                  </a:lnTo>
                  <a:lnTo>
                    <a:pt x="392" y="750"/>
                  </a:lnTo>
                  <a:lnTo>
                    <a:pt x="397" y="750"/>
                  </a:lnTo>
                  <a:lnTo>
                    <a:pt x="403" y="751"/>
                  </a:lnTo>
                  <a:lnTo>
                    <a:pt x="408" y="753"/>
                  </a:lnTo>
                  <a:lnTo>
                    <a:pt x="411" y="754"/>
                  </a:lnTo>
                  <a:lnTo>
                    <a:pt x="414" y="758"/>
                  </a:lnTo>
                  <a:lnTo>
                    <a:pt x="415" y="760"/>
                  </a:lnTo>
                  <a:lnTo>
                    <a:pt x="416" y="763"/>
                  </a:lnTo>
                  <a:lnTo>
                    <a:pt x="417" y="766"/>
                  </a:lnTo>
                  <a:lnTo>
                    <a:pt x="420" y="768"/>
                  </a:lnTo>
                  <a:lnTo>
                    <a:pt x="422" y="769"/>
                  </a:lnTo>
                  <a:lnTo>
                    <a:pt x="423" y="770"/>
                  </a:lnTo>
                  <a:lnTo>
                    <a:pt x="424" y="770"/>
                  </a:lnTo>
                  <a:lnTo>
                    <a:pt x="423" y="769"/>
                  </a:lnTo>
                  <a:lnTo>
                    <a:pt x="424" y="769"/>
                  </a:lnTo>
                  <a:lnTo>
                    <a:pt x="425" y="771"/>
                  </a:lnTo>
                  <a:lnTo>
                    <a:pt x="425" y="774"/>
                  </a:lnTo>
                  <a:lnTo>
                    <a:pt x="426" y="777"/>
                  </a:lnTo>
                  <a:lnTo>
                    <a:pt x="431" y="779"/>
                  </a:lnTo>
                  <a:lnTo>
                    <a:pt x="434" y="781"/>
                  </a:lnTo>
                  <a:lnTo>
                    <a:pt x="435" y="782"/>
                  </a:lnTo>
                  <a:lnTo>
                    <a:pt x="440" y="785"/>
                  </a:lnTo>
                  <a:lnTo>
                    <a:pt x="447" y="792"/>
                  </a:lnTo>
                  <a:lnTo>
                    <a:pt x="448" y="793"/>
                  </a:lnTo>
                  <a:lnTo>
                    <a:pt x="449" y="793"/>
                  </a:lnTo>
                  <a:lnTo>
                    <a:pt x="449" y="792"/>
                  </a:lnTo>
                  <a:lnTo>
                    <a:pt x="450" y="792"/>
                  </a:lnTo>
                  <a:lnTo>
                    <a:pt x="450" y="791"/>
                  </a:lnTo>
                  <a:lnTo>
                    <a:pt x="450" y="792"/>
                  </a:lnTo>
                  <a:lnTo>
                    <a:pt x="451" y="792"/>
                  </a:lnTo>
                  <a:lnTo>
                    <a:pt x="452" y="793"/>
                  </a:lnTo>
                  <a:lnTo>
                    <a:pt x="454" y="795"/>
                  </a:lnTo>
                  <a:lnTo>
                    <a:pt x="455" y="796"/>
                  </a:lnTo>
                  <a:lnTo>
                    <a:pt x="456" y="798"/>
                  </a:lnTo>
                  <a:lnTo>
                    <a:pt x="458" y="800"/>
                  </a:lnTo>
                  <a:lnTo>
                    <a:pt x="460" y="800"/>
                  </a:lnTo>
                  <a:lnTo>
                    <a:pt x="460" y="803"/>
                  </a:lnTo>
                  <a:lnTo>
                    <a:pt x="460" y="804"/>
                  </a:lnTo>
                  <a:lnTo>
                    <a:pt x="459" y="805"/>
                  </a:lnTo>
                  <a:lnTo>
                    <a:pt x="442" y="805"/>
                  </a:lnTo>
                  <a:lnTo>
                    <a:pt x="424" y="805"/>
                  </a:lnTo>
                  <a:lnTo>
                    <a:pt x="407" y="805"/>
                  </a:lnTo>
                  <a:lnTo>
                    <a:pt x="390" y="805"/>
                  </a:lnTo>
                  <a:lnTo>
                    <a:pt x="373" y="805"/>
                  </a:lnTo>
                  <a:lnTo>
                    <a:pt x="355" y="805"/>
                  </a:lnTo>
                  <a:lnTo>
                    <a:pt x="338" y="805"/>
                  </a:lnTo>
                  <a:lnTo>
                    <a:pt x="321" y="805"/>
                  </a:lnTo>
                  <a:lnTo>
                    <a:pt x="303" y="805"/>
                  </a:lnTo>
                  <a:lnTo>
                    <a:pt x="286" y="805"/>
                  </a:lnTo>
                  <a:lnTo>
                    <a:pt x="269" y="805"/>
                  </a:lnTo>
                  <a:lnTo>
                    <a:pt x="251" y="805"/>
                  </a:lnTo>
                  <a:lnTo>
                    <a:pt x="234" y="805"/>
                  </a:lnTo>
                  <a:lnTo>
                    <a:pt x="217" y="805"/>
                  </a:lnTo>
                  <a:lnTo>
                    <a:pt x="200" y="805"/>
                  </a:lnTo>
                  <a:lnTo>
                    <a:pt x="184" y="805"/>
                  </a:lnTo>
                  <a:lnTo>
                    <a:pt x="182" y="805"/>
                  </a:lnTo>
                  <a:lnTo>
                    <a:pt x="175" y="805"/>
                  </a:lnTo>
                  <a:lnTo>
                    <a:pt x="167" y="805"/>
                  </a:lnTo>
                  <a:lnTo>
                    <a:pt x="159" y="805"/>
                  </a:lnTo>
                  <a:lnTo>
                    <a:pt x="151" y="805"/>
                  </a:lnTo>
                  <a:lnTo>
                    <a:pt x="145" y="805"/>
                  </a:lnTo>
                  <a:lnTo>
                    <a:pt x="137" y="805"/>
                  </a:lnTo>
                  <a:lnTo>
                    <a:pt x="136" y="805"/>
                  </a:lnTo>
                  <a:lnTo>
                    <a:pt x="129" y="805"/>
                  </a:lnTo>
                  <a:lnTo>
                    <a:pt x="121" y="805"/>
                  </a:lnTo>
                  <a:lnTo>
                    <a:pt x="114" y="805"/>
                  </a:lnTo>
                  <a:lnTo>
                    <a:pt x="106" y="805"/>
                  </a:lnTo>
                  <a:lnTo>
                    <a:pt x="98" y="805"/>
                  </a:lnTo>
                  <a:lnTo>
                    <a:pt x="92" y="805"/>
                  </a:lnTo>
                  <a:lnTo>
                    <a:pt x="84" y="805"/>
                  </a:lnTo>
                  <a:lnTo>
                    <a:pt x="76" y="805"/>
                  </a:lnTo>
                  <a:lnTo>
                    <a:pt x="68" y="805"/>
                  </a:lnTo>
                  <a:lnTo>
                    <a:pt x="61" y="805"/>
                  </a:lnTo>
                  <a:lnTo>
                    <a:pt x="59" y="805"/>
                  </a:lnTo>
                  <a:lnTo>
                    <a:pt x="54" y="805"/>
                  </a:lnTo>
                  <a:lnTo>
                    <a:pt x="56" y="799"/>
                  </a:lnTo>
                  <a:lnTo>
                    <a:pt x="59" y="793"/>
                  </a:lnTo>
                  <a:lnTo>
                    <a:pt x="59" y="792"/>
                  </a:lnTo>
                  <a:lnTo>
                    <a:pt x="58" y="790"/>
                  </a:lnTo>
                  <a:lnTo>
                    <a:pt x="56" y="788"/>
                  </a:lnTo>
                  <a:lnTo>
                    <a:pt x="54" y="787"/>
                  </a:lnTo>
                  <a:lnTo>
                    <a:pt x="53" y="787"/>
                  </a:lnTo>
                  <a:lnTo>
                    <a:pt x="52" y="787"/>
                  </a:lnTo>
                  <a:lnTo>
                    <a:pt x="51" y="788"/>
                  </a:lnTo>
                  <a:lnTo>
                    <a:pt x="49" y="791"/>
                  </a:lnTo>
                  <a:lnTo>
                    <a:pt x="45" y="798"/>
                  </a:lnTo>
                  <a:lnTo>
                    <a:pt x="41" y="805"/>
                  </a:lnTo>
                  <a:lnTo>
                    <a:pt x="37" y="805"/>
                  </a:lnTo>
                  <a:lnTo>
                    <a:pt x="30" y="805"/>
                  </a:lnTo>
                  <a:lnTo>
                    <a:pt x="23" y="805"/>
                  </a:lnTo>
                  <a:lnTo>
                    <a:pt x="16" y="805"/>
                  </a:lnTo>
                  <a:lnTo>
                    <a:pt x="9" y="805"/>
                  </a:lnTo>
                  <a:lnTo>
                    <a:pt x="1" y="805"/>
                  </a:lnTo>
                  <a:lnTo>
                    <a:pt x="0" y="805"/>
                  </a:lnTo>
                  <a:lnTo>
                    <a:pt x="0" y="18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3" y="16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7" y="14"/>
                  </a:lnTo>
                  <a:lnTo>
                    <a:pt x="8" y="15"/>
                  </a:lnTo>
                  <a:lnTo>
                    <a:pt x="9" y="15"/>
                  </a:lnTo>
                  <a:lnTo>
                    <a:pt x="10" y="16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3" y="16"/>
                  </a:lnTo>
                  <a:lnTo>
                    <a:pt x="12" y="16"/>
                  </a:lnTo>
                  <a:lnTo>
                    <a:pt x="13" y="17"/>
                  </a:lnTo>
                  <a:lnTo>
                    <a:pt x="15" y="16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7" y="14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4"/>
                  </a:lnTo>
                  <a:lnTo>
                    <a:pt x="23" y="13"/>
                  </a:lnTo>
                  <a:lnTo>
                    <a:pt x="21" y="12"/>
                  </a:lnTo>
                  <a:lnTo>
                    <a:pt x="23" y="10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7" y="8"/>
                  </a:lnTo>
                  <a:lnTo>
                    <a:pt x="28" y="8"/>
                  </a:lnTo>
                  <a:lnTo>
                    <a:pt x="29" y="9"/>
                  </a:lnTo>
                  <a:lnTo>
                    <a:pt x="29" y="10"/>
                  </a:lnTo>
                  <a:lnTo>
                    <a:pt x="30" y="10"/>
                  </a:lnTo>
                  <a:lnTo>
                    <a:pt x="32" y="9"/>
                  </a:lnTo>
                  <a:lnTo>
                    <a:pt x="30" y="8"/>
                  </a:lnTo>
                  <a:lnTo>
                    <a:pt x="32" y="8"/>
                  </a:lnTo>
                  <a:lnTo>
                    <a:pt x="30" y="6"/>
                  </a:lnTo>
                  <a:lnTo>
                    <a:pt x="27" y="4"/>
                  </a:lnTo>
                  <a:lnTo>
                    <a:pt x="24" y="3"/>
                  </a:lnTo>
                  <a:lnTo>
                    <a:pt x="20" y="3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8" y="3"/>
                  </a:lnTo>
                  <a:lnTo>
                    <a:pt x="47" y="7"/>
                  </a:lnTo>
                  <a:lnTo>
                    <a:pt x="50" y="8"/>
                  </a:lnTo>
                  <a:lnTo>
                    <a:pt x="53" y="10"/>
                  </a:lnTo>
                  <a:lnTo>
                    <a:pt x="61" y="14"/>
                  </a:lnTo>
                  <a:lnTo>
                    <a:pt x="63" y="15"/>
                  </a:lnTo>
                  <a:lnTo>
                    <a:pt x="64" y="15"/>
                  </a:lnTo>
                  <a:lnTo>
                    <a:pt x="67" y="15"/>
                  </a:lnTo>
                  <a:lnTo>
                    <a:pt x="77" y="12"/>
                  </a:lnTo>
                  <a:lnTo>
                    <a:pt x="84" y="7"/>
                  </a:lnTo>
                  <a:lnTo>
                    <a:pt x="87" y="7"/>
                  </a:lnTo>
                  <a:lnTo>
                    <a:pt x="89" y="7"/>
                  </a:lnTo>
                  <a:lnTo>
                    <a:pt x="92" y="8"/>
                  </a:lnTo>
                  <a:lnTo>
                    <a:pt x="93" y="10"/>
                  </a:lnTo>
                  <a:lnTo>
                    <a:pt x="94" y="12"/>
                  </a:lnTo>
                  <a:lnTo>
                    <a:pt x="96" y="14"/>
                  </a:lnTo>
                  <a:lnTo>
                    <a:pt x="97" y="17"/>
                  </a:lnTo>
                  <a:lnTo>
                    <a:pt x="98" y="18"/>
                  </a:lnTo>
                  <a:lnTo>
                    <a:pt x="101" y="21"/>
                  </a:lnTo>
                  <a:lnTo>
                    <a:pt x="103" y="22"/>
                  </a:lnTo>
                  <a:lnTo>
                    <a:pt x="104" y="22"/>
                  </a:lnTo>
                  <a:lnTo>
                    <a:pt x="106" y="24"/>
                  </a:lnTo>
                  <a:lnTo>
                    <a:pt x="107" y="25"/>
                  </a:lnTo>
                  <a:lnTo>
                    <a:pt x="111" y="28"/>
                  </a:lnTo>
                  <a:lnTo>
                    <a:pt x="109" y="28"/>
                  </a:lnTo>
                  <a:lnTo>
                    <a:pt x="102" y="23"/>
                  </a:lnTo>
                  <a:lnTo>
                    <a:pt x="103" y="23"/>
                  </a:lnTo>
                  <a:lnTo>
                    <a:pt x="103" y="22"/>
                  </a:lnTo>
                  <a:lnTo>
                    <a:pt x="102" y="22"/>
                  </a:lnTo>
                  <a:lnTo>
                    <a:pt x="101" y="22"/>
                  </a:lnTo>
                  <a:lnTo>
                    <a:pt x="99" y="22"/>
                  </a:lnTo>
                  <a:lnTo>
                    <a:pt x="99" y="21"/>
                  </a:lnTo>
                  <a:lnTo>
                    <a:pt x="97" y="20"/>
                  </a:lnTo>
                  <a:lnTo>
                    <a:pt x="96" y="18"/>
                  </a:lnTo>
                  <a:lnTo>
                    <a:pt x="96" y="17"/>
                  </a:lnTo>
                  <a:lnTo>
                    <a:pt x="95" y="16"/>
                  </a:lnTo>
                  <a:lnTo>
                    <a:pt x="94" y="15"/>
                  </a:lnTo>
                  <a:lnTo>
                    <a:pt x="95" y="15"/>
                  </a:lnTo>
                  <a:lnTo>
                    <a:pt x="96" y="15"/>
                  </a:lnTo>
                  <a:lnTo>
                    <a:pt x="92" y="10"/>
                  </a:lnTo>
                  <a:lnTo>
                    <a:pt x="92" y="9"/>
                  </a:lnTo>
                  <a:lnTo>
                    <a:pt x="90" y="7"/>
                  </a:lnTo>
                  <a:lnTo>
                    <a:pt x="89" y="7"/>
                  </a:lnTo>
                  <a:lnTo>
                    <a:pt x="88" y="7"/>
                  </a:lnTo>
                  <a:lnTo>
                    <a:pt x="87" y="7"/>
                  </a:lnTo>
                  <a:lnTo>
                    <a:pt x="87" y="8"/>
                  </a:lnTo>
                  <a:lnTo>
                    <a:pt x="86" y="7"/>
                  </a:lnTo>
                  <a:lnTo>
                    <a:pt x="86" y="8"/>
                  </a:lnTo>
                  <a:lnTo>
                    <a:pt x="85" y="8"/>
                  </a:lnTo>
                  <a:lnTo>
                    <a:pt x="85" y="9"/>
                  </a:lnTo>
                  <a:lnTo>
                    <a:pt x="86" y="9"/>
                  </a:lnTo>
                  <a:lnTo>
                    <a:pt x="86" y="10"/>
                  </a:lnTo>
                  <a:lnTo>
                    <a:pt x="87" y="13"/>
                  </a:lnTo>
                  <a:lnTo>
                    <a:pt x="87" y="14"/>
                  </a:lnTo>
                  <a:lnTo>
                    <a:pt x="87" y="15"/>
                  </a:lnTo>
                  <a:lnTo>
                    <a:pt x="87" y="16"/>
                  </a:lnTo>
                  <a:lnTo>
                    <a:pt x="86" y="15"/>
                  </a:lnTo>
                  <a:lnTo>
                    <a:pt x="86" y="14"/>
                  </a:lnTo>
                  <a:lnTo>
                    <a:pt x="85" y="14"/>
                  </a:lnTo>
                  <a:lnTo>
                    <a:pt x="84" y="14"/>
                  </a:lnTo>
                  <a:lnTo>
                    <a:pt x="85" y="13"/>
                  </a:lnTo>
                  <a:lnTo>
                    <a:pt x="84" y="13"/>
                  </a:lnTo>
                  <a:lnTo>
                    <a:pt x="82" y="15"/>
                  </a:lnTo>
                  <a:lnTo>
                    <a:pt x="84" y="15"/>
                  </a:lnTo>
                  <a:lnTo>
                    <a:pt x="84" y="14"/>
                  </a:lnTo>
                  <a:lnTo>
                    <a:pt x="85" y="15"/>
                  </a:lnTo>
                  <a:lnTo>
                    <a:pt x="86" y="15"/>
                  </a:lnTo>
                  <a:lnTo>
                    <a:pt x="85" y="15"/>
                  </a:lnTo>
                  <a:lnTo>
                    <a:pt x="85" y="16"/>
                  </a:lnTo>
                  <a:lnTo>
                    <a:pt x="86" y="17"/>
                  </a:lnTo>
                  <a:lnTo>
                    <a:pt x="87" y="17"/>
                  </a:lnTo>
                  <a:lnTo>
                    <a:pt x="86" y="17"/>
                  </a:lnTo>
                  <a:lnTo>
                    <a:pt x="85" y="17"/>
                  </a:lnTo>
                  <a:lnTo>
                    <a:pt x="84" y="17"/>
                  </a:lnTo>
                  <a:lnTo>
                    <a:pt x="84" y="18"/>
                  </a:lnTo>
                  <a:lnTo>
                    <a:pt x="85" y="18"/>
                  </a:lnTo>
                  <a:lnTo>
                    <a:pt x="84" y="21"/>
                  </a:lnTo>
                  <a:lnTo>
                    <a:pt x="84" y="22"/>
                  </a:lnTo>
                  <a:lnTo>
                    <a:pt x="86" y="22"/>
                  </a:lnTo>
                  <a:lnTo>
                    <a:pt x="86" y="23"/>
                  </a:lnTo>
                  <a:lnTo>
                    <a:pt x="85" y="22"/>
                  </a:lnTo>
                  <a:lnTo>
                    <a:pt x="84" y="22"/>
                  </a:lnTo>
                  <a:lnTo>
                    <a:pt x="82" y="23"/>
                  </a:lnTo>
                  <a:lnTo>
                    <a:pt x="81" y="22"/>
                  </a:lnTo>
                  <a:lnTo>
                    <a:pt x="80" y="23"/>
                  </a:lnTo>
                  <a:lnTo>
                    <a:pt x="81" y="24"/>
                  </a:lnTo>
                  <a:lnTo>
                    <a:pt x="80" y="25"/>
                  </a:lnTo>
                  <a:lnTo>
                    <a:pt x="81" y="26"/>
                  </a:lnTo>
                  <a:lnTo>
                    <a:pt x="80" y="26"/>
                  </a:lnTo>
                  <a:lnTo>
                    <a:pt x="79" y="26"/>
                  </a:lnTo>
                  <a:lnTo>
                    <a:pt x="79" y="28"/>
                  </a:lnTo>
                  <a:lnTo>
                    <a:pt x="79" y="29"/>
                  </a:lnTo>
                  <a:lnTo>
                    <a:pt x="79" y="30"/>
                  </a:lnTo>
                  <a:lnTo>
                    <a:pt x="80" y="30"/>
                  </a:lnTo>
                  <a:lnTo>
                    <a:pt x="81" y="29"/>
                  </a:lnTo>
                  <a:lnTo>
                    <a:pt x="80" y="29"/>
                  </a:lnTo>
                  <a:lnTo>
                    <a:pt x="81" y="29"/>
                  </a:lnTo>
                  <a:lnTo>
                    <a:pt x="82" y="29"/>
                  </a:lnTo>
                  <a:lnTo>
                    <a:pt x="84" y="30"/>
                  </a:lnTo>
                  <a:lnTo>
                    <a:pt x="84" y="31"/>
                  </a:lnTo>
                  <a:lnTo>
                    <a:pt x="85" y="32"/>
                  </a:lnTo>
                  <a:lnTo>
                    <a:pt x="86" y="32"/>
                  </a:lnTo>
                  <a:lnTo>
                    <a:pt x="87" y="33"/>
                  </a:lnTo>
                  <a:lnTo>
                    <a:pt x="88" y="34"/>
                  </a:lnTo>
                  <a:lnTo>
                    <a:pt x="88" y="32"/>
                  </a:lnTo>
                  <a:lnTo>
                    <a:pt x="89" y="31"/>
                  </a:lnTo>
                  <a:lnTo>
                    <a:pt x="89" y="32"/>
                  </a:lnTo>
                  <a:lnTo>
                    <a:pt x="89" y="33"/>
                  </a:lnTo>
                  <a:lnTo>
                    <a:pt x="89" y="34"/>
                  </a:lnTo>
                  <a:lnTo>
                    <a:pt x="88" y="34"/>
                  </a:lnTo>
                  <a:lnTo>
                    <a:pt x="89" y="34"/>
                  </a:lnTo>
                  <a:lnTo>
                    <a:pt x="88" y="34"/>
                  </a:lnTo>
                  <a:lnTo>
                    <a:pt x="88" y="35"/>
                  </a:lnTo>
                  <a:lnTo>
                    <a:pt x="89" y="35"/>
                  </a:lnTo>
                  <a:lnTo>
                    <a:pt x="90" y="35"/>
                  </a:lnTo>
                  <a:lnTo>
                    <a:pt x="90" y="37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3" y="35"/>
                  </a:lnTo>
                  <a:lnTo>
                    <a:pt x="94" y="34"/>
                  </a:lnTo>
                  <a:lnTo>
                    <a:pt x="95" y="33"/>
                  </a:lnTo>
                  <a:lnTo>
                    <a:pt x="97" y="34"/>
                  </a:lnTo>
                  <a:lnTo>
                    <a:pt x="96" y="34"/>
                  </a:lnTo>
                  <a:lnTo>
                    <a:pt x="97" y="35"/>
                  </a:lnTo>
                  <a:lnTo>
                    <a:pt x="97" y="34"/>
                  </a:lnTo>
                  <a:lnTo>
                    <a:pt x="98" y="34"/>
                  </a:lnTo>
                  <a:lnTo>
                    <a:pt x="98" y="35"/>
                  </a:lnTo>
                  <a:lnTo>
                    <a:pt x="98" y="37"/>
                  </a:lnTo>
                  <a:lnTo>
                    <a:pt x="99" y="37"/>
                  </a:lnTo>
                  <a:lnTo>
                    <a:pt x="99" y="38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8" y="40"/>
                  </a:lnTo>
                  <a:lnTo>
                    <a:pt x="97" y="41"/>
                  </a:lnTo>
                  <a:lnTo>
                    <a:pt x="97" y="42"/>
                  </a:lnTo>
                  <a:lnTo>
                    <a:pt x="98" y="42"/>
                  </a:lnTo>
                  <a:lnTo>
                    <a:pt x="99" y="41"/>
                  </a:lnTo>
                  <a:lnTo>
                    <a:pt x="99" y="42"/>
                  </a:lnTo>
                  <a:lnTo>
                    <a:pt x="101" y="42"/>
                  </a:lnTo>
                  <a:lnTo>
                    <a:pt x="101" y="43"/>
                  </a:lnTo>
                  <a:lnTo>
                    <a:pt x="102" y="43"/>
                  </a:lnTo>
                  <a:lnTo>
                    <a:pt x="102" y="45"/>
                  </a:lnTo>
                  <a:lnTo>
                    <a:pt x="101" y="45"/>
                  </a:lnTo>
                  <a:lnTo>
                    <a:pt x="99" y="45"/>
                  </a:lnTo>
                  <a:lnTo>
                    <a:pt x="99" y="46"/>
                  </a:lnTo>
                  <a:lnTo>
                    <a:pt x="101" y="47"/>
                  </a:lnTo>
                  <a:lnTo>
                    <a:pt x="101" y="46"/>
                  </a:lnTo>
                  <a:lnTo>
                    <a:pt x="102" y="46"/>
                  </a:lnTo>
                  <a:lnTo>
                    <a:pt x="103" y="46"/>
                  </a:lnTo>
                  <a:lnTo>
                    <a:pt x="103" y="47"/>
                  </a:lnTo>
                  <a:lnTo>
                    <a:pt x="103" y="48"/>
                  </a:lnTo>
                  <a:lnTo>
                    <a:pt x="104" y="49"/>
                  </a:lnTo>
                  <a:lnTo>
                    <a:pt x="105" y="49"/>
                  </a:lnTo>
                  <a:lnTo>
                    <a:pt x="106" y="48"/>
                  </a:lnTo>
                  <a:lnTo>
                    <a:pt x="105" y="48"/>
                  </a:lnTo>
                  <a:lnTo>
                    <a:pt x="104" y="47"/>
                  </a:lnTo>
                  <a:lnTo>
                    <a:pt x="104" y="46"/>
                  </a:lnTo>
                  <a:lnTo>
                    <a:pt x="103" y="46"/>
                  </a:lnTo>
                  <a:lnTo>
                    <a:pt x="104" y="46"/>
                  </a:lnTo>
                  <a:lnTo>
                    <a:pt x="106" y="46"/>
                  </a:lnTo>
                  <a:lnTo>
                    <a:pt x="106" y="47"/>
                  </a:lnTo>
                  <a:lnTo>
                    <a:pt x="107" y="47"/>
                  </a:lnTo>
                  <a:lnTo>
                    <a:pt x="106" y="46"/>
                  </a:lnTo>
                  <a:lnTo>
                    <a:pt x="107" y="46"/>
                  </a:lnTo>
                  <a:lnTo>
                    <a:pt x="109" y="46"/>
                  </a:lnTo>
                  <a:lnTo>
                    <a:pt x="109" y="45"/>
                  </a:lnTo>
                  <a:lnTo>
                    <a:pt x="107" y="45"/>
                  </a:lnTo>
                  <a:lnTo>
                    <a:pt x="107" y="43"/>
                  </a:lnTo>
                  <a:lnTo>
                    <a:pt x="109" y="43"/>
                  </a:lnTo>
                  <a:lnTo>
                    <a:pt x="109" y="45"/>
                  </a:lnTo>
                  <a:lnTo>
                    <a:pt x="110" y="45"/>
                  </a:lnTo>
                  <a:lnTo>
                    <a:pt x="110" y="43"/>
                  </a:lnTo>
                  <a:lnTo>
                    <a:pt x="110" y="42"/>
                  </a:lnTo>
                  <a:lnTo>
                    <a:pt x="111" y="42"/>
                  </a:lnTo>
                  <a:lnTo>
                    <a:pt x="112" y="43"/>
                  </a:lnTo>
                  <a:lnTo>
                    <a:pt x="112" y="45"/>
                  </a:lnTo>
                  <a:lnTo>
                    <a:pt x="113" y="45"/>
                  </a:lnTo>
                  <a:lnTo>
                    <a:pt x="114" y="45"/>
                  </a:lnTo>
                  <a:lnTo>
                    <a:pt x="116" y="43"/>
                  </a:lnTo>
                  <a:lnTo>
                    <a:pt x="118" y="41"/>
                  </a:lnTo>
                  <a:lnTo>
                    <a:pt x="116" y="40"/>
                  </a:lnTo>
                  <a:lnTo>
                    <a:pt x="115" y="39"/>
                  </a:lnTo>
                  <a:lnTo>
                    <a:pt x="118" y="39"/>
                  </a:lnTo>
                  <a:lnTo>
                    <a:pt x="118" y="35"/>
                  </a:lnTo>
                  <a:lnTo>
                    <a:pt x="118" y="34"/>
                  </a:lnTo>
                  <a:lnTo>
                    <a:pt x="118" y="33"/>
                  </a:lnTo>
                  <a:lnTo>
                    <a:pt x="116" y="32"/>
                  </a:lnTo>
                  <a:lnTo>
                    <a:pt x="116" y="31"/>
                  </a:lnTo>
                  <a:lnTo>
                    <a:pt x="118" y="30"/>
                  </a:lnTo>
                  <a:lnTo>
                    <a:pt x="116" y="30"/>
                  </a:lnTo>
                  <a:lnTo>
                    <a:pt x="114" y="29"/>
                  </a:lnTo>
                  <a:lnTo>
                    <a:pt x="113" y="29"/>
                  </a:lnTo>
                  <a:lnTo>
                    <a:pt x="112" y="29"/>
                  </a:lnTo>
                  <a:lnTo>
                    <a:pt x="112" y="28"/>
                  </a:lnTo>
                  <a:lnTo>
                    <a:pt x="113" y="28"/>
                  </a:lnTo>
                  <a:lnTo>
                    <a:pt x="115" y="29"/>
                  </a:lnTo>
                  <a:lnTo>
                    <a:pt x="119" y="29"/>
                  </a:lnTo>
                  <a:lnTo>
                    <a:pt x="120" y="30"/>
                  </a:lnTo>
                  <a:lnTo>
                    <a:pt x="121" y="30"/>
                  </a:lnTo>
                  <a:lnTo>
                    <a:pt x="121" y="31"/>
                  </a:lnTo>
                  <a:lnTo>
                    <a:pt x="122" y="32"/>
                  </a:lnTo>
                  <a:lnTo>
                    <a:pt x="123" y="33"/>
                  </a:lnTo>
                  <a:lnTo>
                    <a:pt x="125" y="33"/>
                  </a:lnTo>
                  <a:lnTo>
                    <a:pt x="125" y="34"/>
                  </a:lnTo>
                  <a:lnTo>
                    <a:pt x="128" y="37"/>
                  </a:lnTo>
                  <a:lnTo>
                    <a:pt x="130" y="39"/>
                  </a:lnTo>
                  <a:lnTo>
                    <a:pt x="132" y="40"/>
                  </a:lnTo>
                  <a:lnTo>
                    <a:pt x="135" y="45"/>
                  </a:lnTo>
                  <a:lnTo>
                    <a:pt x="136" y="46"/>
                  </a:lnTo>
                  <a:lnTo>
                    <a:pt x="138" y="47"/>
                  </a:lnTo>
                  <a:lnTo>
                    <a:pt x="140" y="48"/>
                  </a:lnTo>
                  <a:lnTo>
                    <a:pt x="141" y="48"/>
                  </a:lnTo>
                  <a:lnTo>
                    <a:pt x="144" y="48"/>
                  </a:lnTo>
                  <a:lnTo>
                    <a:pt x="147" y="48"/>
                  </a:lnTo>
                  <a:lnTo>
                    <a:pt x="153" y="47"/>
                  </a:lnTo>
                  <a:lnTo>
                    <a:pt x="159" y="43"/>
                  </a:lnTo>
                  <a:lnTo>
                    <a:pt x="161" y="42"/>
                  </a:lnTo>
                  <a:lnTo>
                    <a:pt x="164" y="40"/>
                  </a:lnTo>
                  <a:lnTo>
                    <a:pt x="165" y="40"/>
                  </a:lnTo>
                  <a:lnTo>
                    <a:pt x="163" y="41"/>
                  </a:lnTo>
                  <a:lnTo>
                    <a:pt x="158" y="45"/>
                  </a:lnTo>
                  <a:lnTo>
                    <a:pt x="156" y="46"/>
                  </a:lnTo>
                  <a:lnTo>
                    <a:pt x="153" y="47"/>
                  </a:lnTo>
                  <a:lnTo>
                    <a:pt x="146" y="49"/>
                  </a:lnTo>
                  <a:lnTo>
                    <a:pt x="149" y="49"/>
                  </a:lnTo>
                  <a:lnTo>
                    <a:pt x="148" y="50"/>
                  </a:lnTo>
                  <a:lnTo>
                    <a:pt x="150" y="50"/>
                  </a:lnTo>
                  <a:lnTo>
                    <a:pt x="151" y="49"/>
                  </a:lnTo>
                  <a:lnTo>
                    <a:pt x="153" y="49"/>
                  </a:lnTo>
                  <a:lnTo>
                    <a:pt x="154" y="49"/>
                  </a:lnTo>
                  <a:lnTo>
                    <a:pt x="158" y="47"/>
                  </a:lnTo>
                  <a:lnTo>
                    <a:pt x="162" y="46"/>
                  </a:lnTo>
                  <a:lnTo>
                    <a:pt x="163" y="45"/>
                  </a:lnTo>
                  <a:lnTo>
                    <a:pt x="164" y="46"/>
                  </a:lnTo>
                  <a:lnTo>
                    <a:pt x="164" y="47"/>
                  </a:lnTo>
                  <a:lnTo>
                    <a:pt x="164" y="46"/>
                  </a:lnTo>
                  <a:lnTo>
                    <a:pt x="166" y="46"/>
                  </a:lnTo>
                  <a:lnTo>
                    <a:pt x="166" y="45"/>
                  </a:lnTo>
                  <a:lnTo>
                    <a:pt x="164" y="45"/>
                  </a:lnTo>
                  <a:lnTo>
                    <a:pt x="165" y="43"/>
                  </a:lnTo>
                  <a:lnTo>
                    <a:pt x="166" y="43"/>
                  </a:lnTo>
                  <a:lnTo>
                    <a:pt x="167" y="45"/>
                  </a:lnTo>
                  <a:lnTo>
                    <a:pt x="168" y="46"/>
                  </a:lnTo>
                  <a:lnTo>
                    <a:pt x="168" y="47"/>
                  </a:lnTo>
                  <a:lnTo>
                    <a:pt x="168" y="48"/>
                  </a:lnTo>
                  <a:lnTo>
                    <a:pt x="167" y="48"/>
                  </a:lnTo>
                  <a:lnTo>
                    <a:pt x="170" y="48"/>
                  </a:lnTo>
                  <a:lnTo>
                    <a:pt x="171" y="48"/>
                  </a:lnTo>
                  <a:lnTo>
                    <a:pt x="172" y="48"/>
                  </a:lnTo>
                  <a:lnTo>
                    <a:pt x="172" y="47"/>
                  </a:lnTo>
                  <a:lnTo>
                    <a:pt x="171" y="47"/>
                  </a:lnTo>
                  <a:lnTo>
                    <a:pt x="171" y="46"/>
                  </a:lnTo>
                  <a:lnTo>
                    <a:pt x="174" y="45"/>
                  </a:lnTo>
                  <a:lnTo>
                    <a:pt x="175" y="45"/>
                  </a:lnTo>
                  <a:lnTo>
                    <a:pt x="174" y="43"/>
                  </a:lnTo>
                  <a:lnTo>
                    <a:pt x="175" y="42"/>
                  </a:lnTo>
                  <a:lnTo>
                    <a:pt x="175" y="41"/>
                  </a:lnTo>
                  <a:lnTo>
                    <a:pt x="174" y="42"/>
                  </a:lnTo>
                  <a:lnTo>
                    <a:pt x="173" y="43"/>
                  </a:lnTo>
                  <a:lnTo>
                    <a:pt x="172" y="43"/>
                  </a:lnTo>
                  <a:lnTo>
                    <a:pt x="172" y="45"/>
                  </a:lnTo>
                  <a:lnTo>
                    <a:pt x="173" y="45"/>
                  </a:lnTo>
                  <a:lnTo>
                    <a:pt x="172" y="45"/>
                  </a:lnTo>
                  <a:lnTo>
                    <a:pt x="170" y="45"/>
                  </a:lnTo>
                  <a:lnTo>
                    <a:pt x="168" y="45"/>
                  </a:lnTo>
                  <a:lnTo>
                    <a:pt x="167" y="45"/>
                  </a:lnTo>
                  <a:lnTo>
                    <a:pt x="170" y="43"/>
                  </a:lnTo>
                  <a:lnTo>
                    <a:pt x="171" y="42"/>
                  </a:lnTo>
                  <a:lnTo>
                    <a:pt x="172" y="41"/>
                  </a:lnTo>
                  <a:lnTo>
                    <a:pt x="173" y="39"/>
                  </a:lnTo>
                  <a:lnTo>
                    <a:pt x="174" y="39"/>
                  </a:lnTo>
                  <a:lnTo>
                    <a:pt x="175" y="39"/>
                  </a:lnTo>
                  <a:lnTo>
                    <a:pt x="176" y="38"/>
                  </a:lnTo>
                  <a:lnTo>
                    <a:pt x="178" y="37"/>
                  </a:lnTo>
                  <a:lnTo>
                    <a:pt x="179" y="37"/>
                  </a:lnTo>
                  <a:lnTo>
                    <a:pt x="180" y="37"/>
                  </a:lnTo>
                  <a:lnTo>
                    <a:pt x="178" y="37"/>
                  </a:lnTo>
                  <a:lnTo>
                    <a:pt x="178" y="38"/>
                  </a:lnTo>
                  <a:lnTo>
                    <a:pt x="179" y="38"/>
                  </a:lnTo>
                  <a:lnTo>
                    <a:pt x="181" y="41"/>
                  </a:lnTo>
                  <a:lnTo>
                    <a:pt x="182" y="43"/>
                  </a:lnTo>
                  <a:lnTo>
                    <a:pt x="181" y="43"/>
                  </a:lnTo>
                  <a:lnTo>
                    <a:pt x="180" y="45"/>
                  </a:lnTo>
                  <a:lnTo>
                    <a:pt x="181" y="46"/>
                  </a:lnTo>
                  <a:lnTo>
                    <a:pt x="181" y="47"/>
                  </a:lnTo>
                  <a:lnTo>
                    <a:pt x="181" y="48"/>
                  </a:lnTo>
                  <a:lnTo>
                    <a:pt x="181" y="49"/>
                  </a:lnTo>
                  <a:lnTo>
                    <a:pt x="183" y="48"/>
                  </a:lnTo>
                  <a:lnTo>
                    <a:pt x="184" y="48"/>
                  </a:lnTo>
                  <a:lnTo>
                    <a:pt x="185" y="48"/>
                  </a:lnTo>
                  <a:lnTo>
                    <a:pt x="187" y="48"/>
                  </a:lnTo>
                  <a:lnTo>
                    <a:pt x="185" y="47"/>
                  </a:lnTo>
                  <a:lnTo>
                    <a:pt x="185" y="48"/>
                  </a:lnTo>
                  <a:lnTo>
                    <a:pt x="185" y="47"/>
                  </a:lnTo>
                  <a:lnTo>
                    <a:pt x="189" y="46"/>
                  </a:lnTo>
                  <a:lnTo>
                    <a:pt x="190" y="45"/>
                  </a:lnTo>
                  <a:lnTo>
                    <a:pt x="191" y="45"/>
                  </a:lnTo>
                  <a:lnTo>
                    <a:pt x="190" y="46"/>
                  </a:lnTo>
                  <a:lnTo>
                    <a:pt x="191" y="46"/>
                  </a:lnTo>
                  <a:lnTo>
                    <a:pt x="192" y="46"/>
                  </a:lnTo>
                  <a:lnTo>
                    <a:pt x="192" y="47"/>
                  </a:lnTo>
                  <a:lnTo>
                    <a:pt x="193" y="47"/>
                  </a:lnTo>
                  <a:lnTo>
                    <a:pt x="193" y="46"/>
                  </a:lnTo>
                  <a:lnTo>
                    <a:pt x="193" y="45"/>
                  </a:lnTo>
                  <a:lnTo>
                    <a:pt x="194" y="45"/>
                  </a:lnTo>
                  <a:lnTo>
                    <a:pt x="193" y="45"/>
                  </a:lnTo>
                  <a:lnTo>
                    <a:pt x="192" y="45"/>
                  </a:lnTo>
                  <a:lnTo>
                    <a:pt x="191" y="45"/>
                  </a:lnTo>
                  <a:lnTo>
                    <a:pt x="199" y="43"/>
                  </a:lnTo>
                  <a:lnTo>
                    <a:pt x="199" y="42"/>
                  </a:lnTo>
                  <a:lnTo>
                    <a:pt x="199" y="41"/>
                  </a:lnTo>
                  <a:lnTo>
                    <a:pt x="201" y="41"/>
                  </a:lnTo>
                  <a:lnTo>
                    <a:pt x="201" y="40"/>
                  </a:lnTo>
                  <a:lnTo>
                    <a:pt x="202" y="40"/>
                  </a:lnTo>
                  <a:lnTo>
                    <a:pt x="204" y="40"/>
                  </a:lnTo>
                  <a:lnTo>
                    <a:pt x="206" y="42"/>
                  </a:lnTo>
                  <a:lnTo>
                    <a:pt x="208" y="42"/>
                  </a:lnTo>
                  <a:lnTo>
                    <a:pt x="213" y="42"/>
                  </a:lnTo>
                  <a:lnTo>
                    <a:pt x="215" y="43"/>
                  </a:lnTo>
                  <a:lnTo>
                    <a:pt x="215" y="42"/>
                  </a:lnTo>
                  <a:lnTo>
                    <a:pt x="216" y="43"/>
                  </a:lnTo>
                  <a:lnTo>
                    <a:pt x="218" y="43"/>
                  </a:lnTo>
                  <a:lnTo>
                    <a:pt x="234" y="39"/>
                  </a:lnTo>
                  <a:lnTo>
                    <a:pt x="249" y="33"/>
                  </a:lnTo>
                  <a:lnTo>
                    <a:pt x="260" y="26"/>
                  </a:lnTo>
                  <a:lnTo>
                    <a:pt x="261" y="30"/>
                  </a:lnTo>
                  <a:lnTo>
                    <a:pt x="262" y="31"/>
                  </a:lnTo>
                  <a:lnTo>
                    <a:pt x="264" y="35"/>
                  </a:lnTo>
                  <a:lnTo>
                    <a:pt x="265" y="38"/>
                  </a:lnTo>
                  <a:lnTo>
                    <a:pt x="267" y="47"/>
                  </a:lnTo>
                  <a:lnTo>
                    <a:pt x="269" y="54"/>
                  </a:lnTo>
                  <a:lnTo>
                    <a:pt x="273" y="62"/>
                  </a:lnTo>
                  <a:lnTo>
                    <a:pt x="276" y="72"/>
                  </a:lnTo>
                  <a:lnTo>
                    <a:pt x="280" y="83"/>
                  </a:lnTo>
                  <a:lnTo>
                    <a:pt x="283" y="91"/>
                  </a:lnTo>
                  <a:lnTo>
                    <a:pt x="283" y="95"/>
                  </a:lnTo>
                  <a:lnTo>
                    <a:pt x="283" y="96"/>
                  </a:lnTo>
                  <a:lnTo>
                    <a:pt x="284" y="97"/>
                  </a:lnTo>
                  <a:lnTo>
                    <a:pt x="285" y="98"/>
                  </a:lnTo>
                  <a:lnTo>
                    <a:pt x="285" y="99"/>
                  </a:lnTo>
                  <a:lnTo>
                    <a:pt x="284" y="102"/>
                  </a:lnTo>
                  <a:lnTo>
                    <a:pt x="284" y="104"/>
                  </a:lnTo>
                  <a:lnTo>
                    <a:pt x="284" y="105"/>
                  </a:lnTo>
                  <a:lnTo>
                    <a:pt x="285" y="106"/>
                  </a:lnTo>
                  <a:lnTo>
                    <a:pt x="288" y="109"/>
                  </a:lnTo>
                  <a:lnTo>
                    <a:pt x="290" y="110"/>
                  </a:lnTo>
                  <a:lnTo>
                    <a:pt x="292" y="117"/>
                  </a:lnTo>
                  <a:lnTo>
                    <a:pt x="296" y="130"/>
                  </a:lnTo>
                  <a:lnTo>
                    <a:pt x="300" y="139"/>
                  </a:lnTo>
                  <a:lnTo>
                    <a:pt x="300" y="140"/>
                  </a:lnTo>
                  <a:lnTo>
                    <a:pt x="300" y="146"/>
                  </a:lnTo>
                  <a:lnTo>
                    <a:pt x="303" y="155"/>
                  </a:lnTo>
                  <a:lnTo>
                    <a:pt x="307" y="163"/>
                  </a:lnTo>
                  <a:lnTo>
                    <a:pt x="308" y="171"/>
                  </a:lnTo>
                  <a:lnTo>
                    <a:pt x="308" y="177"/>
                  </a:lnTo>
                  <a:lnTo>
                    <a:pt x="309" y="179"/>
                  </a:lnTo>
                  <a:lnTo>
                    <a:pt x="310" y="183"/>
                  </a:lnTo>
                  <a:lnTo>
                    <a:pt x="311" y="184"/>
                  </a:lnTo>
                  <a:lnTo>
                    <a:pt x="310" y="184"/>
                  </a:lnTo>
                  <a:lnTo>
                    <a:pt x="309" y="185"/>
                  </a:lnTo>
                  <a:lnTo>
                    <a:pt x="309" y="187"/>
                  </a:lnTo>
                  <a:lnTo>
                    <a:pt x="308" y="188"/>
                  </a:lnTo>
                  <a:lnTo>
                    <a:pt x="308" y="189"/>
                  </a:lnTo>
                  <a:lnTo>
                    <a:pt x="307" y="189"/>
                  </a:lnTo>
                  <a:lnTo>
                    <a:pt x="307" y="190"/>
                  </a:lnTo>
                  <a:lnTo>
                    <a:pt x="305" y="191"/>
                  </a:lnTo>
                  <a:lnTo>
                    <a:pt x="305" y="192"/>
                  </a:lnTo>
                  <a:lnTo>
                    <a:pt x="304" y="192"/>
                  </a:lnTo>
                  <a:lnTo>
                    <a:pt x="305" y="192"/>
                  </a:lnTo>
                  <a:lnTo>
                    <a:pt x="304" y="193"/>
                  </a:lnTo>
                  <a:lnTo>
                    <a:pt x="303" y="197"/>
                  </a:lnTo>
                  <a:lnTo>
                    <a:pt x="302" y="197"/>
                  </a:lnTo>
                  <a:lnTo>
                    <a:pt x="301" y="198"/>
                  </a:lnTo>
                  <a:lnTo>
                    <a:pt x="301" y="199"/>
                  </a:lnTo>
                  <a:lnTo>
                    <a:pt x="300" y="199"/>
                  </a:lnTo>
                  <a:lnTo>
                    <a:pt x="300" y="200"/>
                  </a:lnTo>
                  <a:lnTo>
                    <a:pt x="301" y="201"/>
                  </a:lnTo>
                  <a:lnTo>
                    <a:pt x="300" y="202"/>
                  </a:lnTo>
                  <a:lnTo>
                    <a:pt x="300" y="204"/>
                  </a:lnTo>
                  <a:lnTo>
                    <a:pt x="299" y="205"/>
                  </a:lnTo>
                  <a:lnTo>
                    <a:pt x="299" y="209"/>
                  </a:lnTo>
                  <a:lnTo>
                    <a:pt x="299" y="210"/>
                  </a:lnTo>
                  <a:lnTo>
                    <a:pt x="297" y="210"/>
                  </a:lnTo>
                  <a:lnTo>
                    <a:pt x="297" y="212"/>
                  </a:lnTo>
                  <a:lnTo>
                    <a:pt x="296" y="212"/>
                  </a:lnTo>
                  <a:lnTo>
                    <a:pt x="296" y="213"/>
                  </a:lnTo>
                  <a:lnTo>
                    <a:pt x="296" y="214"/>
                  </a:lnTo>
                  <a:lnTo>
                    <a:pt x="295" y="216"/>
                  </a:lnTo>
                  <a:lnTo>
                    <a:pt x="295" y="217"/>
                  </a:lnTo>
                  <a:lnTo>
                    <a:pt x="295" y="223"/>
                  </a:lnTo>
                  <a:lnTo>
                    <a:pt x="295" y="224"/>
                  </a:lnTo>
                  <a:lnTo>
                    <a:pt x="296" y="225"/>
                  </a:lnTo>
                  <a:lnTo>
                    <a:pt x="296" y="226"/>
                  </a:lnTo>
                  <a:lnTo>
                    <a:pt x="295" y="227"/>
                  </a:lnTo>
                  <a:lnTo>
                    <a:pt x="293" y="229"/>
                  </a:lnTo>
                  <a:lnTo>
                    <a:pt x="293" y="230"/>
                  </a:lnTo>
                  <a:lnTo>
                    <a:pt x="293" y="231"/>
                  </a:lnTo>
                  <a:lnTo>
                    <a:pt x="293" y="232"/>
                  </a:lnTo>
                  <a:lnTo>
                    <a:pt x="293" y="238"/>
                  </a:lnTo>
                  <a:lnTo>
                    <a:pt x="291" y="239"/>
                  </a:lnTo>
                  <a:lnTo>
                    <a:pt x="291" y="240"/>
                  </a:lnTo>
                  <a:lnTo>
                    <a:pt x="292" y="240"/>
                  </a:lnTo>
                  <a:lnTo>
                    <a:pt x="292" y="241"/>
                  </a:lnTo>
                  <a:lnTo>
                    <a:pt x="292" y="242"/>
                  </a:lnTo>
                  <a:lnTo>
                    <a:pt x="291" y="243"/>
                  </a:lnTo>
                  <a:lnTo>
                    <a:pt x="292" y="244"/>
                  </a:lnTo>
                  <a:lnTo>
                    <a:pt x="292" y="246"/>
                  </a:lnTo>
                  <a:lnTo>
                    <a:pt x="291" y="247"/>
                  </a:lnTo>
                  <a:lnTo>
                    <a:pt x="292" y="247"/>
                  </a:lnTo>
                  <a:lnTo>
                    <a:pt x="292" y="248"/>
                  </a:lnTo>
                  <a:lnTo>
                    <a:pt x="291" y="249"/>
                  </a:lnTo>
                  <a:lnTo>
                    <a:pt x="291" y="250"/>
                  </a:lnTo>
                  <a:lnTo>
                    <a:pt x="290" y="251"/>
                  </a:lnTo>
                  <a:lnTo>
                    <a:pt x="288" y="254"/>
                  </a:lnTo>
                  <a:lnTo>
                    <a:pt x="287" y="258"/>
                  </a:lnTo>
                  <a:lnTo>
                    <a:pt x="284" y="263"/>
                  </a:lnTo>
                  <a:lnTo>
                    <a:pt x="284" y="265"/>
                  </a:lnTo>
                  <a:lnTo>
                    <a:pt x="283" y="265"/>
                  </a:lnTo>
                  <a:lnTo>
                    <a:pt x="284" y="268"/>
                  </a:lnTo>
                  <a:lnTo>
                    <a:pt x="283" y="269"/>
                  </a:lnTo>
                  <a:lnTo>
                    <a:pt x="282" y="271"/>
                  </a:lnTo>
                  <a:lnTo>
                    <a:pt x="279" y="272"/>
                  </a:lnTo>
                  <a:lnTo>
                    <a:pt x="280" y="273"/>
                  </a:lnTo>
                  <a:lnTo>
                    <a:pt x="279" y="273"/>
                  </a:lnTo>
                  <a:lnTo>
                    <a:pt x="278" y="274"/>
                  </a:lnTo>
                  <a:lnTo>
                    <a:pt x="278" y="279"/>
                  </a:lnTo>
                  <a:lnTo>
                    <a:pt x="278" y="280"/>
                  </a:lnTo>
                  <a:lnTo>
                    <a:pt x="277" y="281"/>
                  </a:lnTo>
                  <a:lnTo>
                    <a:pt x="276" y="282"/>
                  </a:lnTo>
                  <a:lnTo>
                    <a:pt x="276" y="284"/>
                  </a:lnTo>
                  <a:lnTo>
                    <a:pt x="275" y="284"/>
                  </a:lnTo>
                  <a:lnTo>
                    <a:pt x="275" y="286"/>
                  </a:lnTo>
                  <a:lnTo>
                    <a:pt x="276" y="288"/>
                  </a:lnTo>
                  <a:lnTo>
                    <a:pt x="276" y="289"/>
                  </a:lnTo>
                  <a:lnTo>
                    <a:pt x="276" y="290"/>
                  </a:lnTo>
                  <a:lnTo>
                    <a:pt x="276" y="291"/>
                  </a:lnTo>
                  <a:lnTo>
                    <a:pt x="276" y="292"/>
                  </a:lnTo>
                  <a:lnTo>
                    <a:pt x="277" y="293"/>
                  </a:lnTo>
                  <a:lnTo>
                    <a:pt x="278" y="294"/>
                  </a:lnTo>
                  <a:lnTo>
                    <a:pt x="278" y="296"/>
                  </a:lnTo>
                  <a:lnTo>
                    <a:pt x="278" y="297"/>
                  </a:lnTo>
                  <a:lnTo>
                    <a:pt x="278" y="298"/>
                  </a:lnTo>
                  <a:lnTo>
                    <a:pt x="278" y="299"/>
                  </a:lnTo>
                  <a:lnTo>
                    <a:pt x="277" y="301"/>
                  </a:lnTo>
                  <a:lnTo>
                    <a:pt x="277" y="304"/>
                  </a:lnTo>
                  <a:lnTo>
                    <a:pt x="278" y="306"/>
                  </a:lnTo>
                  <a:lnTo>
                    <a:pt x="277" y="313"/>
                  </a:lnTo>
                  <a:lnTo>
                    <a:pt x="275" y="313"/>
                  </a:lnTo>
                  <a:lnTo>
                    <a:pt x="275" y="314"/>
                  </a:lnTo>
                  <a:lnTo>
                    <a:pt x="274" y="315"/>
                  </a:lnTo>
                  <a:lnTo>
                    <a:pt x="273" y="316"/>
                  </a:lnTo>
                  <a:lnTo>
                    <a:pt x="273" y="317"/>
                  </a:lnTo>
                  <a:lnTo>
                    <a:pt x="271" y="317"/>
                  </a:lnTo>
                  <a:lnTo>
                    <a:pt x="270" y="318"/>
                  </a:lnTo>
                  <a:lnTo>
                    <a:pt x="269" y="318"/>
                  </a:lnTo>
                  <a:lnTo>
                    <a:pt x="270" y="318"/>
                  </a:lnTo>
                  <a:lnTo>
                    <a:pt x="269" y="319"/>
                  </a:lnTo>
                  <a:lnTo>
                    <a:pt x="269" y="323"/>
                  </a:lnTo>
                  <a:lnTo>
                    <a:pt x="268" y="323"/>
                  </a:lnTo>
                  <a:lnTo>
                    <a:pt x="267" y="323"/>
                  </a:lnTo>
                  <a:lnTo>
                    <a:pt x="266" y="323"/>
                  </a:lnTo>
                  <a:lnTo>
                    <a:pt x="265" y="325"/>
                  </a:lnTo>
                  <a:lnTo>
                    <a:pt x="265" y="326"/>
                  </a:lnTo>
                  <a:lnTo>
                    <a:pt x="265" y="327"/>
                  </a:lnTo>
                  <a:lnTo>
                    <a:pt x="262" y="328"/>
                  </a:lnTo>
                  <a:lnTo>
                    <a:pt x="261" y="328"/>
                  </a:lnTo>
                  <a:lnTo>
                    <a:pt x="261" y="330"/>
                  </a:lnTo>
                  <a:lnTo>
                    <a:pt x="261" y="331"/>
                  </a:lnTo>
                  <a:lnTo>
                    <a:pt x="264" y="331"/>
                  </a:lnTo>
                  <a:lnTo>
                    <a:pt x="264" y="332"/>
                  </a:lnTo>
                  <a:lnTo>
                    <a:pt x="265" y="332"/>
                  </a:lnTo>
                  <a:lnTo>
                    <a:pt x="265" y="333"/>
                  </a:lnTo>
                  <a:lnTo>
                    <a:pt x="264" y="333"/>
                  </a:lnTo>
                  <a:lnTo>
                    <a:pt x="264" y="334"/>
                  </a:lnTo>
                  <a:lnTo>
                    <a:pt x="264" y="333"/>
                  </a:lnTo>
                  <a:lnTo>
                    <a:pt x="261" y="331"/>
                  </a:lnTo>
                  <a:lnTo>
                    <a:pt x="260" y="330"/>
                  </a:lnTo>
                  <a:lnTo>
                    <a:pt x="259" y="328"/>
                  </a:lnTo>
                  <a:lnTo>
                    <a:pt x="258" y="328"/>
                  </a:lnTo>
                  <a:lnTo>
                    <a:pt x="251" y="327"/>
                  </a:lnTo>
                  <a:lnTo>
                    <a:pt x="249" y="326"/>
                  </a:lnTo>
                  <a:lnTo>
                    <a:pt x="244" y="321"/>
                  </a:lnTo>
                  <a:lnTo>
                    <a:pt x="243" y="321"/>
                  </a:lnTo>
                  <a:lnTo>
                    <a:pt x="239" y="316"/>
                  </a:lnTo>
                  <a:lnTo>
                    <a:pt x="237" y="316"/>
                  </a:lnTo>
                  <a:lnTo>
                    <a:pt x="236" y="316"/>
                  </a:lnTo>
                  <a:lnTo>
                    <a:pt x="235" y="314"/>
                  </a:lnTo>
                  <a:lnTo>
                    <a:pt x="234" y="315"/>
                  </a:lnTo>
                  <a:lnTo>
                    <a:pt x="234" y="314"/>
                  </a:lnTo>
                  <a:lnTo>
                    <a:pt x="231" y="311"/>
                  </a:lnTo>
                  <a:lnTo>
                    <a:pt x="230" y="310"/>
                  </a:lnTo>
                  <a:lnTo>
                    <a:pt x="230" y="309"/>
                  </a:lnTo>
                  <a:lnTo>
                    <a:pt x="228" y="309"/>
                  </a:lnTo>
                  <a:lnTo>
                    <a:pt x="227" y="309"/>
                  </a:lnTo>
                  <a:lnTo>
                    <a:pt x="227" y="307"/>
                  </a:lnTo>
                  <a:lnTo>
                    <a:pt x="224" y="305"/>
                  </a:lnTo>
                  <a:lnTo>
                    <a:pt x="224" y="302"/>
                  </a:lnTo>
                  <a:lnTo>
                    <a:pt x="223" y="302"/>
                  </a:lnTo>
                  <a:lnTo>
                    <a:pt x="222" y="300"/>
                  </a:lnTo>
                  <a:lnTo>
                    <a:pt x="221" y="299"/>
                  </a:lnTo>
                  <a:lnTo>
                    <a:pt x="221" y="297"/>
                  </a:lnTo>
                  <a:lnTo>
                    <a:pt x="219" y="297"/>
                  </a:lnTo>
                  <a:lnTo>
                    <a:pt x="219" y="296"/>
                  </a:lnTo>
                  <a:lnTo>
                    <a:pt x="219" y="297"/>
                  </a:lnTo>
                  <a:lnTo>
                    <a:pt x="218" y="297"/>
                  </a:lnTo>
                  <a:lnTo>
                    <a:pt x="218" y="296"/>
                  </a:lnTo>
                  <a:lnTo>
                    <a:pt x="217" y="296"/>
                  </a:lnTo>
                  <a:lnTo>
                    <a:pt x="216" y="291"/>
                  </a:lnTo>
                  <a:lnTo>
                    <a:pt x="216" y="290"/>
                  </a:lnTo>
                  <a:lnTo>
                    <a:pt x="216" y="291"/>
                  </a:lnTo>
                  <a:lnTo>
                    <a:pt x="215" y="290"/>
                  </a:lnTo>
                  <a:lnTo>
                    <a:pt x="214" y="286"/>
                  </a:lnTo>
                  <a:lnTo>
                    <a:pt x="213" y="285"/>
                  </a:lnTo>
                  <a:lnTo>
                    <a:pt x="202" y="280"/>
                  </a:lnTo>
                  <a:lnTo>
                    <a:pt x="202" y="279"/>
                  </a:lnTo>
                  <a:lnTo>
                    <a:pt x="200" y="275"/>
                  </a:lnTo>
                  <a:lnTo>
                    <a:pt x="199" y="274"/>
                  </a:lnTo>
                  <a:lnTo>
                    <a:pt x="198" y="273"/>
                  </a:lnTo>
                  <a:lnTo>
                    <a:pt x="193" y="269"/>
                  </a:lnTo>
                  <a:lnTo>
                    <a:pt x="192" y="268"/>
                  </a:lnTo>
                  <a:lnTo>
                    <a:pt x="192" y="267"/>
                  </a:lnTo>
                  <a:lnTo>
                    <a:pt x="191" y="266"/>
                  </a:lnTo>
                  <a:lnTo>
                    <a:pt x="190" y="265"/>
                  </a:lnTo>
                  <a:lnTo>
                    <a:pt x="190" y="264"/>
                  </a:lnTo>
                  <a:lnTo>
                    <a:pt x="190" y="265"/>
                  </a:lnTo>
                  <a:lnTo>
                    <a:pt x="191" y="265"/>
                  </a:lnTo>
                  <a:lnTo>
                    <a:pt x="190" y="261"/>
                  </a:lnTo>
                  <a:lnTo>
                    <a:pt x="189" y="261"/>
                  </a:lnTo>
                  <a:lnTo>
                    <a:pt x="188" y="263"/>
                  </a:lnTo>
                  <a:lnTo>
                    <a:pt x="190" y="264"/>
                  </a:lnTo>
                  <a:lnTo>
                    <a:pt x="189" y="264"/>
                  </a:lnTo>
                  <a:lnTo>
                    <a:pt x="188" y="263"/>
                  </a:lnTo>
                  <a:lnTo>
                    <a:pt x="187" y="261"/>
                  </a:lnTo>
                  <a:lnTo>
                    <a:pt x="187" y="258"/>
                  </a:lnTo>
                  <a:lnTo>
                    <a:pt x="187" y="256"/>
                  </a:lnTo>
                  <a:lnTo>
                    <a:pt x="185" y="254"/>
                  </a:lnTo>
                  <a:lnTo>
                    <a:pt x="185" y="251"/>
                  </a:lnTo>
                  <a:lnTo>
                    <a:pt x="187" y="248"/>
                  </a:lnTo>
                  <a:lnTo>
                    <a:pt x="188" y="246"/>
                  </a:lnTo>
                  <a:lnTo>
                    <a:pt x="187" y="244"/>
                  </a:lnTo>
                  <a:lnTo>
                    <a:pt x="185" y="242"/>
                  </a:lnTo>
                  <a:lnTo>
                    <a:pt x="184" y="242"/>
                  </a:lnTo>
                  <a:lnTo>
                    <a:pt x="184" y="241"/>
                  </a:lnTo>
                  <a:lnTo>
                    <a:pt x="183" y="240"/>
                  </a:lnTo>
                  <a:lnTo>
                    <a:pt x="183" y="236"/>
                  </a:lnTo>
                  <a:lnTo>
                    <a:pt x="183" y="235"/>
                  </a:lnTo>
                  <a:lnTo>
                    <a:pt x="183" y="234"/>
                  </a:lnTo>
                  <a:lnTo>
                    <a:pt x="183" y="233"/>
                  </a:lnTo>
                  <a:lnTo>
                    <a:pt x="183" y="231"/>
                  </a:lnTo>
                  <a:lnTo>
                    <a:pt x="183" y="230"/>
                  </a:lnTo>
                  <a:lnTo>
                    <a:pt x="183" y="227"/>
                  </a:lnTo>
                  <a:lnTo>
                    <a:pt x="183" y="226"/>
                  </a:lnTo>
                  <a:lnTo>
                    <a:pt x="183" y="225"/>
                  </a:lnTo>
                  <a:lnTo>
                    <a:pt x="182" y="225"/>
                  </a:lnTo>
                  <a:lnTo>
                    <a:pt x="182" y="224"/>
                  </a:lnTo>
                  <a:lnTo>
                    <a:pt x="181" y="223"/>
                  </a:lnTo>
                  <a:lnTo>
                    <a:pt x="180" y="223"/>
                  </a:lnTo>
                  <a:lnTo>
                    <a:pt x="179" y="222"/>
                  </a:lnTo>
                  <a:lnTo>
                    <a:pt x="178" y="221"/>
                  </a:lnTo>
                  <a:lnTo>
                    <a:pt x="176" y="221"/>
                  </a:lnTo>
                  <a:lnTo>
                    <a:pt x="175" y="218"/>
                  </a:lnTo>
                  <a:lnTo>
                    <a:pt x="175" y="217"/>
                  </a:lnTo>
                  <a:lnTo>
                    <a:pt x="174" y="216"/>
                  </a:lnTo>
                  <a:lnTo>
                    <a:pt x="173" y="216"/>
                  </a:lnTo>
                  <a:lnTo>
                    <a:pt x="172" y="214"/>
                  </a:lnTo>
                  <a:lnTo>
                    <a:pt x="171" y="214"/>
                  </a:lnTo>
                  <a:lnTo>
                    <a:pt x="171" y="213"/>
                  </a:lnTo>
                  <a:lnTo>
                    <a:pt x="171" y="212"/>
                  </a:lnTo>
                  <a:lnTo>
                    <a:pt x="167" y="208"/>
                  </a:lnTo>
                  <a:lnTo>
                    <a:pt x="166" y="208"/>
                  </a:lnTo>
                  <a:lnTo>
                    <a:pt x="165" y="207"/>
                  </a:lnTo>
                  <a:lnTo>
                    <a:pt x="163" y="206"/>
                  </a:lnTo>
                  <a:lnTo>
                    <a:pt x="162" y="205"/>
                  </a:lnTo>
                  <a:lnTo>
                    <a:pt x="162" y="204"/>
                  </a:lnTo>
                  <a:lnTo>
                    <a:pt x="162" y="202"/>
                  </a:lnTo>
                  <a:lnTo>
                    <a:pt x="161" y="200"/>
                  </a:lnTo>
                  <a:lnTo>
                    <a:pt x="159" y="200"/>
                  </a:lnTo>
                  <a:lnTo>
                    <a:pt x="159" y="199"/>
                  </a:lnTo>
                  <a:lnTo>
                    <a:pt x="158" y="199"/>
                  </a:lnTo>
                  <a:lnTo>
                    <a:pt x="157" y="196"/>
                  </a:lnTo>
                  <a:lnTo>
                    <a:pt x="157" y="192"/>
                  </a:lnTo>
                  <a:lnTo>
                    <a:pt x="157" y="190"/>
                  </a:lnTo>
                  <a:lnTo>
                    <a:pt x="155" y="190"/>
                  </a:lnTo>
                  <a:lnTo>
                    <a:pt x="151" y="187"/>
                  </a:lnTo>
                  <a:lnTo>
                    <a:pt x="151" y="185"/>
                  </a:lnTo>
                  <a:lnTo>
                    <a:pt x="150" y="185"/>
                  </a:lnTo>
                  <a:lnTo>
                    <a:pt x="150" y="184"/>
                  </a:lnTo>
                  <a:lnTo>
                    <a:pt x="150" y="185"/>
                  </a:lnTo>
                  <a:lnTo>
                    <a:pt x="149" y="185"/>
                  </a:lnTo>
                  <a:lnTo>
                    <a:pt x="150" y="187"/>
                  </a:lnTo>
                  <a:lnTo>
                    <a:pt x="149" y="187"/>
                  </a:lnTo>
                  <a:lnTo>
                    <a:pt x="150" y="183"/>
                  </a:lnTo>
                  <a:lnTo>
                    <a:pt x="150" y="180"/>
                  </a:lnTo>
                  <a:lnTo>
                    <a:pt x="149" y="176"/>
                  </a:lnTo>
                  <a:lnTo>
                    <a:pt x="147" y="174"/>
                  </a:lnTo>
                  <a:lnTo>
                    <a:pt x="147" y="173"/>
                  </a:lnTo>
                  <a:lnTo>
                    <a:pt x="147" y="172"/>
                  </a:lnTo>
                  <a:lnTo>
                    <a:pt x="147" y="171"/>
                  </a:lnTo>
                  <a:lnTo>
                    <a:pt x="147" y="169"/>
                  </a:lnTo>
                  <a:lnTo>
                    <a:pt x="147" y="168"/>
                  </a:lnTo>
                  <a:lnTo>
                    <a:pt x="148" y="166"/>
                  </a:lnTo>
                  <a:lnTo>
                    <a:pt x="148" y="165"/>
                  </a:lnTo>
                  <a:lnTo>
                    <a:pt x="148" y="164"/>
                  </a:lnTo>
                  <a:lnTo>
                    <a:pt x="147" y="163"/>
                  </a:lnTo>
                  <a:lnTo>
                    <a:pt x="147" y="162"/>
                  </a:lnTo>
                  <a:lnTo>
                    <a:pt x="145" y="159"/>
                  </a:lnTo>
                  <a:lnTo>
                    <a:pt x="145" y="158"/>
                  </a:lnTo>
                  <a:lnTo>
                    <a:pt x="142" y="156"/>
                  </a:lnTo>
                  <a:lnTo>
                    <a:pt x="141" y="155"/>
                  </a:lnTo>
                  <a:lnTo>
                    <a:pt x="142" y="154"/>
                  </a:lnTo>
                  <a:lnTo>
                    <a:pt x="142" y="151"/>
                  </a:lnTo>
                  <a:lnTo>
                    <a:pt x="141" y="149"/>
                  </a:lnTo>
                  <a:lnTo>
                    <a:pt x="139" y="146"/>
                  </a:lnTo>
                  <a:lnTo>
                    <a:pt x="139" y="144"/>
                  </a:lnTo>
                  <a:lnTo>
                    <a:pt x="140" y="144"/>
                  </a:lnTo>
                  <a:lnTo>
                    <a:pt x="139" y="144"/>
                  </a:lnTo>
                  <a:lnTo>
                    <a:pt x="139" y="143"/>
                  </a:lnTo>
                  <a:lnTo>
                    <a:pt x="138" y="143"/>
                  </a:lnTo>
                  <a:lnTo>
                    <a:pt x="138" y="142"/>
                  </a:lnTo>
                  <a:lnTo>
                    <a:pt x="139" y="141"/>
                  </a:lnTo>
                  <a:lnTo>
                    <a:pt x="139" y="140"/>
                  </a:lnTo>
                  <a:lnTo>
                    <a:pt x="139" y="139"/>
                  </a:lnTo>
                  <a:lnTo>
                    <a:pt x="138" y="141"/>
                  </a:lnTo>
                  <a:lnTo>
                    <a:pt x="138" y="142"/>
                  </a:lnTo>
                  <a:lnTo>
                    <a:pt x="138" y="143"/>
                  </a:lnTo>
                  <a:lnTo>
                    <a:pt x="139" y="143"/>
                  </a:lnTo>
                  <a:lnTo>
                    <a:pt x="139" y="144"/>
                  </a:lnTo>
                  <a:lnTo>
                    <a:pt x="138" y="144"/>
                  </a:lnTo>
                  <a:lnTo>
                    <a:pt x="138" y="143"/>
                  </a:lnTo>
                  <a:lnTo>
                    <a:pt x="137" y="143"/>
                  </a:lnTo>
                  <a:lnTo>
                    <a:pt x="136" y="143"/>
                  </a:lnTo>
                  <a:lnTo>
                    <a:pt x="135" y="143"/>
                  </a:lnTo>
                  <a:lnTo>
                    <a:pt x="133" y="144"/>
                  </a:lnTo>
                  <a:lnTo>
                    <a:pt x="131" y="146"/>
                  </a:lnTo>
                  <a:lnTo>
                    <a:pt x="131" y="147"/>
                  </a:lnTo>
                  <a:lnTo>
                    <a:pt x="131" y="149"/>
                  </a:lnTo>
                  <a:lnTo>
                    <a:pt x="131" y="150"/>
                  </a:lnTo>
                  <a:lnTo>
                    <a:pt x="132" y="151"/>
                  </a:lnTo>
                  <a:lnTo>
                    <a:pt x="135" y="151"/>
                  </a:lnTo>
                  <a:lnTo>
                    <a:pt x="132" y="152"/>
                  </a:lnTo>
                  <a:lnTo>
                    <a:pt x="127" y="162"/>
                  </a:lnTo>
                  <a:lnTo>
                    <a:pt x="125" y="163"/>
                  </a:lnTo>
                  <a:lnTo>
                    <a:pt x="123" y="167"/>
                  </a:lnTo>
                  <a:lnTo>
                    <a:pt x="123" y="168"/>
                  </a:lnTo>
                  <a:lnTo>
                    <a:pt x="123" y="172"/>
                  </a:lnTo>
                  <a:lnTo>
                    <a:pt x="122" y="173"/>
                  </a:lnTo>
                  <a:lnTo>
                    <a:pt x="121" y="174"/>
                  </a:lnTo>
                  <a:lnTo>
                    <a:pt x="121" y="175"/>
                  </a:lnTo>
                  <a:lnTo>
                    <a:pt x="122" y="176"/>
                  </a:lnTo>
                  <a:lnTo>
                    <a:pt x="123" y="177"/>
                  </a:lnTo>
                  <a:lnTo>
                    <a:pt x="123" y="179"/>
                  </a:lnTo>
                  <a:lnTo>
                    <a:pt x="124" y="180"/>
                  </a:lnTo>
                  <a:lnTo>
                    <a:pt x="125" y="181"/>
                  </a:lnTo>
                  <a:lnTo>
                    <a:pt x="129" y="183"/>
                  </a:lnTo>
                  <a:lnTo>
                    <a:pt x="130" y="184"/>
                  </a:lnTo>
                  <a:lnTo>
                    <a:pt x="133" y="188"/>
                  </a:lnTo>
                  <a:lnTo>
                    <a:pt x="136" y="190"/>
                  </a:lnTo>
                  <a:lnTo>
                    <a:pt x="138" y="192"/>
                  </a:lnTo>
                  <a:lnTo>
                    <a:pt x="139" y="194"/>
                  </a:lnTo>
                  <a:lnTo>
                    <a:pt x="140" y="196"/>
                  </a:lnTo>
                  <a:lnTo>
                    <a:pt x="140" y="198"/>
                  </a:lnTo>
                  <a:lnTo>
                    <a:pt x="141" y="201"/>
                  </a:lnTo>
                  <a:lnTo>
                    <a:pt x="142" y="204"/>
                  </a:lnTo>
                  <a:lnTo>
                    <a:pt x="144" y="205"/>
                  </a:lnTo>
                  <a:lnTo>
                    <a:pt x="144" y="206"/>
                  </a:lnTo>
                  <a:lnTo>
                    <a:pt x="142" y="207"/>
                  </a:lnTo>
                  <a:lnTo>
                    <a:pt x="145" y="216"/>
                  </a:lnTo>
                  <a:lnTo>
                    <a:pt x="145" y="218"/>
                  </a:lnTo>
                  <a:lnTo>
                    <a:pt x="145" y="219"/>
                  </a:lnTo>
                  <a:lnTo>
                    <a:pt x="144" y="219"/>
                  </a:lnTo>
                  <a:lnTo>
                    <a:pt x="144" y="221"/>
                  </a:lnTo>
                  <a:lnTo>
                    <a:pt x="142" y="221"/>
                  </a:lnTo>
                  <a:lnTo>
                    <a:pt x="142" y="222"/>
                  </a:lnTo>
                  <a:lnTo>
                    <a:pt x="144" y="223"/>
                  </a:lnTo>
                  <a:lnTo>
                    <a:pt x="142" y="225"/>
                  </a:lnTo>
                  <a:lnTo>
                    <a:pt x="142" y="229"/>
                  </a:lnTo>
                  <a:lnTo>
                    <a:pt x="144" y="229"/>
                  </a:lnTo>
                  <a:lnTo>
                    <a:pt x="146" y="232"/>
                  </a:lnTo>
                  <a:lnTo>
                    <a:pt x="146" y="233"/>
                  </a:lnTo>
                  <a:lnTo>
                    <a:pt x="147" y="233"/>
                  </a:lnTo>
                  <a:lnTo>
                    <a:pt x="147" y="235"/>
                  </a:lnTo>
                  <a:lnTo>
                    <a:pt x="147" y="236"/>
                  </a:lnTo>
                  <a:lnTo>
                    <a:pt x="148" y="238"/>
                  </a:lnTo>
                  <a:lnTo>
                    <a:pt x="149" y="238"/>
                  </a:lnTo>
                  <a:lnTo>
                    <a:pt x="151" y="242"/>
                  </a:lnTo>
                  <a:lnTo>
                    <a:pt x="155" y="243"/>
                  </a:lnTo>
                  <a:lnTo>
                    <a:pt x="156" y="244"/>
                  </a:lnTo>
                  <a:lnTo>
                    <a:pt x="157" y="248"/>
                  </a:lnTo>
                  <a:lnTo>
                    <a:pt x="161" y="260"/>
                  </a:lnTo>
                  <a:lnTo>
                    <a:pt x="161" y="261"/>
                  </a:lnTo>
                  <a:lnTo>
                    <a:pt x="162" y="261"/>
                  </a:lnTo>
                  <a:lnTo>
                    <a:pt x="165" y="264"/>
                  </a:lnTo>
                  <a:lnTo>
                    <a:pt x="167" y="266"/>
                  </a:lnTo>
                  <a:lnTo>
                    <a:pt x="167" y="267"/>
                  </a:lnTo>
                  <a:lnTo>
                    <a:pt x="168" y="268"/>
                  </a:lnTo>
                  <a:lnTo>
                    <a:pt x="170" y="268"/>
                  </a:lnTo>
                  <a:lnTo>
                    <a:pt x="170" y="269"/>
                  </a:lnTo>
                  <a:lnTo>
                    <a:pt x="171" y="269"/>
                  </a:lnTo>
                  <a:lnTo>
                    <a:pt x="172" y="272"/>
                  </a:lnTo>
                  <a:lnTo>
                    <a:pt x="174" y="276"/>
                  </a:lnTo>
                  <a:lnTo>
                    <a:pt x="174" y="277"/>
                  </a:lnTo>
                  <a:lnTo>
                    <a:pt x="178" y="280"/>
                  </a:lnTo>
                  <a:lnTo>
                    <a:pt x="179" y="282"/>
                  </a:lnTo>
                  <a:lnTo>
                    <a:pt x="179" y="283"/>
                  </a:lnTo>
                  <a:lnTo>
                    <a:pt x="179" y="284"/>
                  </a:lnTo>
                  <a:lnTo>
                    <a:pt x="180" y="284"/>
                  </a:lnTo>
                  <a:lnTo>
                    <a:pt x="180" y="285"/>
                  </a:lnTo>
                  <a:lnTo>
                    <a:pt x="180" y="286"/>
                  </a:lnTo>
                  <a:lnTo>
                    <a:pt x="182" y="289"/>
                  </a:lnTo>
                  <a:lnTo>
                    <a:pt x="185" y="293"/>
                  </a:lnTo>
                  <a:lnTo>
                    <a:pt x="187" y="294"/>
                  </a:lnTo>
                  <a:lnTo>
                    <a:pt x="187" y="296"/>
                  </a:lnTo>
                  <a:lnTo>
                    <a:pt x="188" y="296"/>
                  </a:lnTo>
                  <a:lnTo>
                    <a:pt x="189" y="296"/>
                  </a:lnTo>
                  <a:lnTo>
                    <a:pt x="189" y="297"/>
                  </a:lnTo>
                  <a:lnTo>
                    <a:pt x="189" y="298"/>
                  </a:lnTo>
                  <a:lnTo>
                    <a:pt x="189" y="299"/>
                  </a:lnTo>
                  <a:lnTo>
                    <a:pt x="190" y="299"/>
                  </a:lnTo>
                  <a:lnTo>
                    <a:pt x="191" y="300"/>
                  </a:lnTo>
                  <a:lnTo>
                    <a:pt x="194" y="302"/>
                  </a:lnTo>
                  <a:lnTo>
                    <a:pt x="196" y="304"/>
                  </a:lnTo>
                  <a:lnTo>
                    <a:pt x="196" y="305"/>
                  </a:lnTo>
                  <a:lnTo>
                    <a:pt x="196" y="306"/>
                  </a:lnTo>
                  <a:lnTo>
                    <a:pt x="196" y="307"/>
                  </a:lnTo>
                  <a:lnTo>
                    <a:pt x="197" y="307"/>
                  </a:lnTo>
                  <a:lnTo>
                    <a:pt x="198" y="307"/>
                  </a:lnTo>
                  <a:lnTo>
                    <a:pt x="198" y="308"/>
                  </a:lnTo>
                  <a:lnTo>
                    <a:pt x="200" y="308"/>
                  </a:lnTo>
                  <a:lnTo>
                    <a:pt x="204" y="309"/>
                  </a:lnTo>
                  <a:lnTo>
                    <a:pt x="208" y="314"/>
                  </a:lnTo>
                  <a:lnTo>
                    <a:pt x="210" y="318"/>
                  </a:lnTo>
                  <a:lnTo>
                    <a:pt x="211" y="318"/>
                  </a:lnTo>
                  <a:lnTo>
                    <a:pt x="211" y="319"/>
                  </a:lnTo>
                  <a:lnTo>
                    <a:pt x="214" y="324"/>
                  </a:lnTo>
                  <a:lnTo>
                    <a:pt x="214" y="325"/>
                  </a:lnTo>
                  <a:lnTo>
                    <a:pt x="214" y="327"/>
                  </a:lnTo>
                  <a:lnTo>
                    <a:pt x="215" y="327"/>
                  </a:lnTo>
                  <a:lnTo>
                    <a:pt x="215" y="328"/>
                  </a:lnTo>
                  <a:lnTo>
                    <a:pt x="214" y="328"/>
                  </a:lnTo>
                  <a:lnTo>
                    <a:pt x="213" y="328"/>
                  </a:lnTo>
                  <a:lnTo>
                    <a:pt x="213" y="326"/>
                  </a:lnTo>
                  <a:lnTo>
                    <a:pt x="210" y="325"/>
                  </a:lnTo>
                  <a:lnTo>
                    <a:pt x="208" y="325"/>
                  </a:lnTo>
                  <a:lnTo>
                    <a:pt x="207" y="324"/>
                  </a:lnTo>
                  <a:lnTo>
                    <a:pt x="206" y="324"/>
                  </a:lnTo>
                  <a:lnTo>
                    <a:pt x="206" y="325"/>
                  </a:lnTo>
                  <a:lnTo>
                    <a:pt x="206" y="326"/>
                  </a:lnTo>
                  <a:lnTo>
                    <a:pt x="206" y="327"/>
                  </a:lnTo>
                  <a:lnTo>
                    <a:pt x="208" y="328"/>
                  </a:lnTo>
                  <a:lnTo>
                    <a:pt x="208" y="330"/>
                  </a:lnTo>
                  <a:lnTo>
                    <a:pt x="209" y="331"/>
                  </a:lnTo>
                  <a:lnTo>
                    <a:pt x="209" y="332"/>
                  </a:lnTo>
                  <a:lnTo>
                    <a:pt x="210" y="332"/>
                  </a:lnTo>
                  <a:lnTo>
                    <a:pt x="211" y="331"/>
                  </a:lnTo>
                  <a:lnTo>
                    <a:pt x="211" y="332"/>
                  </a:lnTo>
                  <a:lnTo>
                    <a:pt x="211" y="333"/>
                  </a:lnTo>
                  <a:lnTo>
                    <a:pt x="211" y="334"/>
                  </a:lnTo>
                  <a:lnTo>
                    <a:pt x="210" y="335"/>
                  </a:lnTo>
                  <a:lnTo>
                    <a:pt x="211" y="336"/>
                  </a:lnTo>
                  <a:lnTo>
                    <a:pt x="213" y="338"/>
                  </a:lnTo>
                  <a:lnTo>
                    <a:pt x="214" y="338"/>
                  </a:lnTo>
                  <a:lnTo>
                    <a:pt x="214" y="340"/>
                  </a:lnTo>
                  <a:lnTo>
                    <a:pt x="215" y="340"/>
                  </a:lnTo>
                  <a:lnTo>
                    <a:pt x="215" y="341"/>
                  </a:lnTo>
                  <a:lnTo>
                    <a:pt x="214" y="340"/>
                  </a:lnTo>
                  <a:lnTo>
                    <a:pt x="211" y="338"/>
                  </a:lnTo>
                  <a:lnTo>
                    <a:pt x="211" y="339"/>
                  </a:lnTo>
                  <a:lnTo>
                    <a:pt x="211" y="340"/>
                  </a:lnTo>
                  <a:lnTo>
                    <a:pt x="211" y="338"/>
                  </a:lnTo>
                  <a:lnTo>
                    <a:pt x="209" y="338"/>
                  </a:lnTo>
                  <a:lnTo>
                    <a:pt x="208" y="339"/>
                  </a:lnTo>
                  <a:lnTo>
                    <a:pt x="207" y="341"/>
                  </a:lnTo>
                  <a:lnTo>
                    <a:pt x="209" y="341"/>
                  </a:lnTo>
                  <a:lnTo>
                    <a:pt x="210" y="343"/>
                  </a:lnTo>
                  <a:lnTo>
                    <a:pt x="213" y="347"/>
                  </a:lnTo>
                  <a:lnTo>
                    <a:pt x="213" y="348"/>
                  </a:lnTo>
                  <a:lnTo>
                    <a:pt x="211" y="348"/>
                  </a:lnTo>
                  <a:lnTo>
                    <a:pt x="211" y="349"/>
                  </a:lnTo>
                  <a:lnTo>
                    <a:pt x="211" y="350"/>
                  </a:lnTo>
                  <a:lnTo>
                    <a:pt x="214" y="351"/>
                  </a:lnTo>
                  <a:lnTo>
                    <a:pt x="216" y="352"/>
                  </a:lnTo>
                  <a:lnTo>
                    <a:pt x="217" y="353"/>
                  </a:lnTo>
                  <a:lnTo>
                    <a:pt x="218" y="355"/>
                  </a:lnTo>
                  <a:lnTo>
                    <a:pt x="218" y="356"/>
                  </a:lnTo>
                  <a:lnTo>
                    <a:pt x="218" y="357"/>
                  </a:lnTo>
                  <a:lnTo>
                    <a:pt x="218" y="358"/>
                  </a:lnTo>
                  <a:lnTo>
                    <a:pt x="219" y="359"/>
                  </a:lnTo>
                  <a:lnTo>
                    <a:pt x="221" y="359"/>
                  </a:lnTo>
                  <a:lnTo>
                    <a:pt x="221" y="361"/>
                  </a:lnTo>
                  <a:lnTo>
                    <a:pt x="222" y="365"/>
                  </a:lnTo>
                  <a:lnTo>
                    <a:pt x="222" y="366"/>
                  </a:lnTo>
                  <a:lnTo>
                    <a:pt x="224" y="368"/>
                  </a:lnTo>
                  <a:lnTo>
                    <a:pt x="227" y="371"/>
                  </a:lnTo>
                  <a:lnTo>
                    <a:pt x="231" y="372"/>
                  </a:lnTo>
                  <a:lnTo>
                    <a:pt x="232" y="373"/>
                  </a:lnTo>
                  <a:lnTo>
                    <a:pt x="233" y="375"/>
                  </a:lnTo>
                  <a:lnTo>
                    <a:pt x="233" y="378"/>
                  </a:lnTo>
                  <a:lnTo>
                    <a:pt x="232" y="380"/>
                  </a:lnTo>
                  <a:lnTo>
                    <a:pt x="232" y="381"/>
                  </a:lnTo>
                  <a:lnTo>
                    <a:pt x="232" y="382"/>
                  </a:lnTo>
                  <a:lnTo>
                    <a:pt x="233" y="383"/>
                  </a:lnTo>
                  <a:lnTo>
                    <a:pt x="233" y="385"/>
                  </a:lnTo>
                  <a:lnTo>
                    <a:pt x="233" y="386"/>
                  </a:lnTo>
                  <a:lnTo>
                    <a:pt x="235" y="388"/>
                  </a:lnTo>
                  <a:lnTo>
                    <a:pt x="236" y="389"/>
                  </a:lnTo>
                  <a:lnTo>
                    <a:pt x="237" y="390"/>
                  </a:lnTo>
                  <a:lnTo>
                    <a:pt x="239" y="391"/>
                  </a:lnTo>
                  <a:lnTo>
                    <a:pt x="237" y="391"/>
                  </a:lnTo>
                  <a:lnTo>
                    <a:pt x="237" y="392"/>
                  </a:lnTo>
                  <a:lnTo>
                    <a:pt x="237" y="393"/>
                  </a:lnTo>
                  <a:lnTo>
                    <a:pt x="239" y="395"/>
                  </a:lnTo>
                  <a:lnTo>
                    <a:pt x="240" y="397"/>
                  </a:lnTo>
                  <a:lnTo>
                    <a:pt x="241" y="400"/>
                  </a:lnTo>
                  <a:lnTo>
                    <a:pt x="241" y="401"/>
                  </a:lnTo>
                  <a:lnTo>
                    <a:pt x="242" y="401"/>
                  </a:lnTo>
                  <a:lnTo>
                    <a:pt x="243" y="402"/>
                  </a:lnTo>
                  <a:lnTo>
                    <a:pt x="244" y="402"/>
                  </a:lnTo>
                  <a:lnTo>
                    <a:pt x="244" y="403"/>
                  </a:lnTo>
                  <a:lnTo>
                    <a:pt x="245" y="407"/>
                  </a:lnTo>
                  <a:lnTo>
                    <a:pt x="245" y="408"/>
                  </a:lnTo>
                  <a:lnTo>
                    <a:pt x="244" y="408"/>
                  </a:lnTo>
                  <a:lnTo>
                    <a:pt x="243" y="409"/>
                  </a:lnTo>
                  <a:lnTo>
                    <a:pt x="242" y="408"/>
                  </a:lnTo>
                  <a:lnTo>
                    <a:pt x="241" y="409"/>
                  </a:lnTo>
                  <a:lnTo>
                    <a:pt x="241" y="410"/>
                  </a:lnTo>
                  <a:lnTo>
                    <a:pt x="241" y="411"/>
                  </a:lnTo>
                  <a:lnTo>
                    <a:pt x="241" y="414"/>
                  </a:lnTo>
                  <a:lnTo>
                    <a:pt x="241" y="415"/>
                  </a:lnTo>
                  <a:lnTo>
                    <a:pt x="241" y="416"/>
                  </a:lnTo>
                  <a:lnTo>
                    <a:pt x="240" y="422"/>
                  </a:lnTo>
                  <a:lnTo>
                    <a:pt x="241" y="424"/>
                  </a:lnTo>
                  <a:lnTo>
                    <a:pt x="242" y="425"/>
                  </a:lnTo>
                  <a:lnTo>
                    <a:pt x="244" y="426"/>
                  </a:lnTo>
                  <a:lnTo>
                    <a:pt x="245" y="426"/>
                  </a:lnTo>
                  <a:lnTo>
                    <a:pt x="245" y="427"/>
                  </a:lnTo>
                  <a:lnTo>
                    <a:pt x="247" y="430"/>
                  </a:lnTo>
                  <a:lnTo>
                    <a:pt x="249" y="433"/>
                  </a:lnTo>
                  <a:lnTo>
                    <a:pt x="250" y="435"/>
                  </a:lnTo>
                  <a:lnTo>
                    <a:pt x="252" y="443"/>
                  </a:lnTo>
                  <a:lnTo>
                    <a:pt x="253" y="445"/>
                  </a:lnTo>
                  <a:lnTo>
                    <a:pt x="256" y="448"/>
                  </a:lnTo>
                  <a:lnTo>
                    <a:pt x="257" y="450"/>
                  </a:lnTo>
                  <a:lnTo>
                    <a:pt x="258" y="452"/>
                  </a:lnTo>
                  <a:lnTo>
                    <a:pt x="265" y="467"/>
                  </a:lnTo>
                  <a:lnTo>
                    <a:pt x="267" y="472"/>
                  </a:lnTo>
                  <a:lnTo>
                    <a:pt x="270" y="478"/>
                  </a:lnTo>
                  <a:lnTo>
                    <a:pt x="276" y="486"/>
                  </a:lnTo>
                  <a:lnTo>
                    <a:pt x="276" y="487"/>
                  </a:lnTo>
                  <a:lnTo>
                    <a:pt x="277" y="490"/>
                  </a:lnTo>
                  <a:lnTo>
                    <a:pt x="283" y="498"/>
                  </a:lnTo>
                  <a:lnTo>
                    <a:pt x="285" y="500"/>
                  </a:lnTo>
                  <a:lnTo>
                    <a:pt x="285" y="501"/>
                  </a:lnTo>
                  <a:lnTo>
                    <a:pt x="292" y="514"/>
                  </a:lnTo>
                  <a:lnTo>
                    <a:pt x="293" y="518"/>
                  </a:lnTo>
                  <a:lnTo>
                    <a:pt x="295" y="522"/>
                  </a:lnTo>
                  <a:lnTo>
                    <a:pt x="295" y="526"/>
                  </a:lnTo>
                  <a:lnTo>
                    <a:pt x="297" y="528"/>
                  </a:lnTo>
                  <a:lnTo>
                    <a:pt x="300" y="532"/>
                  </a:lnTo>
                  <a:lnTo>
                    <a:pt x="301" y="533"/>
                  </a:lnTo>
                  <a:lnTo>
                    <a:pt x="301" y="535"/>
                  </a:lnTo>
                  <a:lnTo>
                    <a:pt x="302" y="536"/>
                  </a:lnTo>
                  <a:lnTo>
                    <a:pt x="304" y="540"/>
                  </a:lnTo>
                  <a:lnTo>
                    <a:pt x="305" y="543"/>
                  </a:lnTo>
                  <a:lnTo>
                    <a:pt x="309" y="550"/>
                  </a:lnTo>
                  <a:lnTo>
                    <a:pt x="314" y="561"/>
                  </a:lnTo>
                  <a:lnTo>
                    <a:pt x="316" y="564"/>
                  </a:lnTo>
                  <a:lnTo>
                    <a:pt x="316" y="566"/>
                  </a:lnTo>
                  <a:lnTo>
                    <a:pt x="317" y="567"/>
                  </a:lnTo>
                  <a:lnTo>
                    <a:pt x="319" y="569"/>
                  </a:lnTo>
                  <a:lnTo>
                    <a:pt x="319" y="570"/>
                  </a:lnTo>
                  <a:lnTo>
                    <a:pt x="319" y="574"/>
                  </a:lnTo>
                  <a:lnTo>
                    <a:pt x="319" y="575"/>
                  </a:lnTo>
                  <a:lnTo>
                    <a:pt x="319" y="576"/>
                  </a:lnTo>
                  <a:lnTo>
                    <a:pt x="320" y="577"/>
                  </a:lnTo>
                  <a:lnTo>
                    <a:pt x="321" y="578"/>
                  </a:lnTo>
                  <a:lnTo>
                    <a:pt x="322" y="578"/>
                  </a:lnTo>
                  <a:lnTo>
                    <a:pt x="323" y="581"/>
                  </a:lnTo>
                  <a:lnTo>
                    <a:pt x="326" y="583"/>
                  </a:lnTo>
                  <a:lnTo>
                    <a:pt x="327" y="590"/>
                  </a:lnTo>
                  <a:lnTo>
                    <a:pt x="327" y="591"/>
                  </a:lnTo>
                  <a:lnTo>
                    <a:pt x="329" y="593"/>
                  </a:lnTo>
                  <a:lnTo>
                    <a:pt x="330" y="595"/>
                  </a:lnTo>
                  <a:lnTo>
                    <a:pt x="331" y="597"/>
                  </a:lnTo>
                  <a:lnTo>
                    <a:pt x="331" y="598"/>
                  </a:lnTo>
                  <a:lnTo>
                    <a:pt x="330" y="600"/>
                  </a:lnTo>
                  <a:lnTo>
                    <a:pt x="330" y="602"/>
                  </a:lnTo>
                  <a:lnTo>
                    <a:pt x="333" y="603"/>
                  </a:lnTo>
                  <a:lnTo>
                    <a:pt x="337" y="610"/>
                  </a:lnTo>
                  <a:lnTo>
                    <a:pt x="347" y="618"/>
                  </a:lnTo>
                  <a:lnTo>
                    <a:pt x="348" y="620"/>
                  </a:lnTo>
                  <a:lnTo>
                    <a:pt x="351" y="628"/>
                  </a:lnTo>
                  <a:lnTo>
                    <a:pt x="353" y="631"/>
                  </a:lnTo>
                  <a:lnTo>
                    <a:pt x="356" y="634"/>
                  </a:lnTo>
                  <a:lnTo>
                    <a:pt x="357" y="634"/>
                  </a:lnTo>
                  <a:lnTo>
                    <a:pt x="356" y="633"/>
                  </a:lnTo>
                  <a:lnTo>
                    <a:pt x="356" y="632"/>
                  </a:lnTo>
                  <a:lnTo>
                    <a:pt x="359" y="633"/>
                  </a:lnTo>
                  <a:lnTo>
                    <a:pt x="361" y="634"/>
                  </a:lnTo>
                  <a:lnTo>
                    <a:pt x="363" y="637"/>
                  </a:lnTo>
                  <a:lnTo>
                    <a:pt x="364" y="640"/>
                  </a:lnTo>
                  <a:lnTo>
                    <a:pt x="364" y="642"/>
                  </a:lnTo>
                  <a:lnTo>
                    <a:pt x="366" y="643"/>
                  </a:lnTo>
                  <a:lnTo>
                    <a:pt x="369" y="643"/>
                  </a:lnTo>
                  <a:lnTo>
                    <a:pt x="371" y="643"/>
                  </a:lnTo>
                  <a:lnTo>
                    <a:pt x="372" y="644"/>
                  </a:lnTo>
                  <a:lnTo>
                    <a:pt x="374" y="644"/>
                  </a:lnTo>
                  <a:lnTo>
                    <a:pt x="376" y="645"/>
                  </a:lnTo>
                  <a:lnTo>
                    <a:pt x="377" y="650"/>
                  </a:lnTo>
                  <a:lnTo>
                    <a:pt x="378" y="651"/>
                  </a:lnTo>
                  <a:lnTo>
                    <a:pt x="378" y="652"/>
                  </a:lnTo>
                  <a:lnTo>
                    <a:pt x="377" y="650"/>
                  </a:lnTo>
                  <a:lnTo>
                    <a:pt x="376" y="649"/>
                  </a:lnTo>
                  <a:lnTo>
                    <a:pt x="374" y="649"/>
                  </a:lnTo>
                  <a:lnTo>
                    <a:pt x="371" y="650"/>
                  </a:lnTo>
                  <a:lnTo>
                    <a:pt x="370" y="651"/>
                  </a:lnTo>
                  <a:lnTo>
                    <a:pt x="369" y="650"/>
                  </a:lnTo>
                  <a:lnTo>
                    <a:pt x="368" y="649"/>
                  </a:lnTo>
                  <a:lnTo>
                    <a:pt x="366" y="649"/>
                  </a:lnTo>
                  <a:lnTo>
                    <a:pt x="365" y="649"/>
                  </a:lnTo>
                  <a:lnTo>
                    <a:pt x="364" y="649"/>
                  </a:lnTo>
                  <a:lnTo>
                    <a:pt x="362" y="649"/>
                  </a:lnTo>
                  <a:lnTo>
                    <a:pt x="362" y="648"/>
                  </a:lnTo>
                  <a:lnTo>
                    <a:pt x="361" y="646"/>
                  </a:lnTo>
                  <a:lnTo>
                    <a:pt x="360" y="646"/>
                  </a:lnTo>
                  <a:lnTo>
                    <a:pt x="359" y="645"/>
                  </a:lnTo>
                  <a:lnTo>
                    <a:pt x="357" y="645"/>
                  </a:lnTo>
                  <a:lnTo>
                    <a:pt x="356" y="645"/>
                  </a:lnTo>
                  <a:lnTo>
                    <a:pt x="356" y="648"/>
                  </a:lnTo>
                  <a:lnTo>
                    <a:pt x="355" y="650"/>
                  </a:lnTo>
                  <a:lnTo>
                    <a:pt x="356" y="653"/>
                  </a:lnTo>
                  <a:lnTo>
                    <a:pt x="355" y="657"/>
                  </a:lnTo>
                  <a:lnTo>
                    <a:pt x="354" y="660"/>
                  </a:lnTo>
                  <a:lnTo>
                    <a:pt x="355" y="661"/>
                  </a:lnTo>
                  <a:lnTo>
                    <a:pt x="356" y="662"/>
                  </a:lnTo>
                  <a:lnTo>
                    <a:pt x="357" y="664"/>
                  </a:lnTo>
                  <a:lnTo>
                    <a:pt x="357" y="665"/>
                  </a:lnTo>
                  <a:lnTo>
                    <a:pt x="357" y="666"/>
                  </a:lnTo>
                  <a:lnTo>
                    <a:pt x="357" y="667"/>
                  </a:lnTo>
                  <a:lnTo>
                    <a:pt x="357" y="669"/>
                  </a:lnTo>
                  <a:lnTo>
                    <a:pt x="357" y="673"/>
                  </a:lnTo>
                  <a:lnTo>
                    <a:pt x="356" y="679"/>
                  </a:lnTo>
                  <a:lnTo>
                    <a:pt x="356" y="681"/>
                  </a:lnTo>
                  <a:lnTo>
                    <a:pt x="356" y="683"/>
                  </a:lnTo>
                  <a:lnTo>
                    <a:pt x="355" y="684"/>
                  </a:lnTo>
                  <a:lnTo>
                    <a:pt x="356" y="685"/>
                  </a:lnTo>
                  <a:lnTo>
                    <a:pt x="356" y="686"/>
                  </a:lnTo>
                  <a:lnTo>
                    <a:pt x="359" y="689"/>
                  </a:lnTo>
                  <a:lnTo>
                    <a:pt x="360" y="692"/>
                  </a:lnTo>
                  <a:lnTo>
                    <a:pt x="360" y="693"/>
                  </a:lnTo>
                  <a:lnTo>
                    <a:pt x="361" y="694"/>
                  </a:lnTo>
                  <a:lnTo>
                    <a:pt x="360" y="698"/>
                  </a:lnTo>
                  <a:lnTo>
                    <a:pt x="361" y="702"/>
                  </a:lnTo>
                  <a:lnTo>
                    <a:pt x="362" y="704"/>
                  </a:lnTo>
                  <a:lnTo>
                    <a:pt x="362" y="708"/>
                  </a:lnTo>
                  <a:lnTo>
                    <a:pt x="365" y="714"/>
                  </a:lnTo>
                  <a:close/>
                  <a:moveTo>
                    <a:pt x="309" y="751"/>
                  </a:moveTo>
                  <a:lnTo>
                    <a:pt x="303" y="765"/>
                  </a:lnTo>
                  <a:lnTo>
                    <a:pt x="307" y="757"/>
                  </a:lnTo>
                  <a:lnTo>
                    <a:pt x="309" y="751"/>
                  </a:lnTo>
                  <a:close/>
                  <a:moveTo>
                    <a:pt x="276" y="785"/>
                  </a:moveTo>
                  <a:lnTo>
                    <a:pt x="256" y="790"/>
                  </a:lnTo>
                  <a:lnTo>
                    <a:pt x="269" y="787"/>
                  </a:lnTo>
                  <a:lnTo>
                    <a:pt x="283" y="784"/>
                  </a:lnTo>
                  <a:lnTo>
                    <a:pt x="295" y="782"/>
                  </a:lnTo>
                  <a:lnTo>
                    <a:pt x="276" y="78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36" name="Freeform 322">
              <a:extLst>
                <a:ext uri="{FF2B5EF4-FFF2-40B4-BE49-F238E27FC236}">
                  <a16:creationId xmlns:a16="http://schemas.microsoft.com/office/drawing/2014/main" id="{D4FBF4BD-B3F4-2F39-ABC5-1D5F513FF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918" y="2951882"/>
              <a:ext cx="4763" cy="9525"/>
            </a:xfrm>
            <a:custGeom>
              <a:avLst/>
              <a:gdLst>
                <a:gd name="T0" fmla="*/ 3 w 3"/>
                <a:gd name="T1" fmla="*/ 4 h 6"/>
                <a:gd name="T2" fmla="*/ 3 w 3"/>
                <a:gd name="T3" fmla="*/ 6 h 6"/>
                <a:gd name="T4" fmla="*/ 2 w 3"/>
                <a:gd name="T5" fmla="*/ 5 h 6"/>
                <a:gd name="T6" fmla="*/ 1 w 3"/>
                <a:gd name="T7" fmla="*/ 4 h 6"/>
                <a:gd name="T8" fmla="*/ 0 w 3"/>
                <a:gd name="T9" fmla="*/ 0 h 6"/>
                <a:gd name="T10" fmla="*/ 1 w 3"/>
                <a:gd name="T11" fmla="*/ 0 h 6"/>
                <a:gd name="T12" fmla="*/ 2 w 3"/>
                <a:gd name="T13" fmla="*/ 3 h 6"/>
                <a:gd name="T14" fmla="*/ 3 w 3"/>
                <a:gd name="T15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6">
                  <a:moveTo>
                    <a:pt x="3" y="4"/>
                  </a:moveTo>
                  <a:lnTo>
                    <a:pt x="3" y="6"/>
                  </a:lnTo>
                  <a:lnTo>
                    <a:pt x="2" y="5"/>
                  </a:lnTo>
                  <a:lnTo>
                    <a:pt x="1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3"/>
                  </a:lnTo>
                  <a:lnTo>
                    <a:pt x="3" y="4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37" name="Freeform 323">
              <a:extLst>
                <a:ext uri="{FF2B5EF4-FFF2-40B4-BE49-F238E27FC236}">
                  <a16:creationId xmlns:a16="http://schemas.microsoft.com/office/drawing/2014/main" id="{24768768-5B0A-2B42-3ACF-9217C73DB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9155" y="2851870"/>
              <a:ext cx="15875" cy="11113"/>
            </a:xfrm>
            <a:custGeom>
              <a:avLst/>
              <a:gdLst>
                <a:gd name="T0" fmla="*/ 6 w 10"/>
                <a:gd name="T1" fmla="*/ 2 h 7"/>
                <a:gd name="T2" fmla="*/ 8 w 10"/>
                <a:gd name="T3" fmla="*/ 2 h 7"/>
                <a:gd name="T4" fmla="*/ 9 w 10"/>
                <a:gd name="T5" fmla="*/ 5 h 7"/>
                <a:gd name="T6" fmla="*/ 9 w 10"/>
                <a:gd name="T7" fmla="*/ 6 h 7"/>
                <a:gd name="T8" fmla="*/ 10 w 10"/>
                <a:gd name="T9" fmla="*/ 7 h 7"/>
                <a:gd name="T10" fmla="*/ 9 w 10"/>
                <a:gd name="T11" fmla="*/ 7 h 7"/>
                <a:gd name="T12" fmla="*/ 6 w 10"/>
                <a:gd name="T13" fmla="*/ 6 h 7"/>
                <a:gd name="T14" fmla="*/ 6 w 10"/>
                <a:gd name="T15" fmla="*/ 5 h 7"/>
                <a:gd name="T16" fmla="*/ 5 w 10"/>
                <a:gd name="T17" fmla="*/ 5 h 7"/>
                <a:gd name="T18" fmla="*/ 4 w 10"/>
                <a:gd name="T19" fmla="*/ 5 h 7"/>
                <a:gd name="T20" fmla="*/ 3 w 10"/>
                <a:gd name="T21" fmla="*/ 3 h 7"/>
                <a:gd name="T22" fmla="*/ 3 w 10"/>
                <a:gd name="T23" fmla="*/ 2 h 7"/>
                <a:gd name="T24" fmla="*/ 1 w 10"/>
                <a:gd name="T25" fmla="*/ 3 h 7"/>
                <a:gd name="T26" fmla="*/ 1 w 10"/>
                <a:gd name="T27" fmla="*/ 2 h 7"/>
                <a:gd name="T28" fmla="*/ 0 w 10"/>
                <a:gd name="T29" fmla="*/ 2 h 7"/>
                <a:gd name="T30" fmla="*/ 0 w 10"/>
                <a:gd name="T31" fmla="*/ 1 h 7"/>
                <a:gd name="T32" fmla="*/ 0 w 10"/>
                <a:gd name="T33" fmla="*/ 0 h 7"/>
                <a:gd name="T34" fmla="*/ 1 w 10"/>
                <a:gd name="T35" fmla="*/ 0 h 7"/>
                <a:gd name="T36" fmla="*/ 2 w 10"/>
                <a:gd name="T37" fmla="*/ 0 h 7"/>
                <a:gd name="T38" fmla="*/ 3 w 10"/>
                <a:gd name="T39" fmla="*/ 0 h 7"/>
                <a:gd name="T40" fmla="*/ 4 w 10"/>
                <a:gd name="T41" fmla="*/ 0 h 7"/>
                <a:gd name="T42" fmla="*/ 4 w 10"/>
                <a:gd name="T43" fmla="*/ 1 h 7"/>
                <a:gd name="T44" fmla="*/ 5 w 10"/>
                <a:gd name="T45" fmla="*/ 1 h 7"/>
                <a:gd name="T46" fmla="*/ 5 w 10"/>
                <a:gd name="T47" fmla="*/ 2 h 7"/>
                <a:gd name="T48" fmla="*/ 6 w 10"/>
                <a:gd name="T4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0" h="7">
                  <a:moveTo>
                    <a:pt x="6" y="2"/>
                  </a:moveTo>
                  <a:lnTo>
                    <a:pt x="8" y="2"/>
                  </a:lnTo>
                  <a:lnTo>
                    <a:pt x="9" y="5"/>
                  </a:lnTo>
                  <a:lnTo>
                    <a:pt x="9" y="6"/>
                  </a:lnTo>
                  <a:lnTo>
                    <a:pt x="10" y="7"/>
                  </a:lnTo>
                  <a:lnTo>
                    <a:pt x="9" y="7"/>
                  </a:lnTo>
                  <a:lnTo>
                    <a:pt x="6" y="6"/>
                  </a:lnTo>
                  <a:lnTo>
                    <a:pt x="6" y="5"/>
                  </a:lnTo>
                  <a:lnTo>
                    <a:pt x="5" y="5"/>
                  </a:lnTo>
                  <a:lnTo>
                    <a:pt x="4" y="5"/>
                  </a:lnTo>
                  <a:lnTo>
                    <a:pt x="3" y="3"/>
                  </a:lnTo>
                  <a:lnTo>
                    <a:pt x="3" y="2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6" y="2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38" name="Freeform 324">
              <a:extLst>
                <a:ext uri="{FF2B5EF4-FFF2-40B4-BE49-F238E27FC236}">
                  <a16:creationId xmlns:a16="http://schemas.microsoft.com/office/drawing/2014/main" id="{9EFBB2E7-8E0C-22DF-4432-DCF6BC5D22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6468" y="2794720"/>
              <a:ext cx="9525" cy="6350"/>
            </a:xfrm>
            <a:custGeom>
              <a:avLst/>
              <a:gdLst>
                <a:gd name="T0" fmla="*/ 6 w 6"/>
                <a:gd name="T1" fmla="*/ 3 h 4"/>
                <a:gd name="T2" fmla="*/ 3 w 6"/>
                <a:gd name="T3" fmla="*/ 4 h 4"/>
                <a:gd name="T4" fmla="*/ 1 w 6"/>
                <a:gd name="T5" fmla="*/ 4 h 4"/>
                <a:gd name="T6" fmla="*/ 0 w 6"/>
                <a:gd name="T7" fmla="*/ 3 h 4"/>
                <a:gd name="T8" fmla="*/ 1 w 6"/>
                <a:gd name="T9" fmla="*/ 0 h 4"/>
                <a:gd name="T10" fmla="*/ 6 w 6"/>
                <a:gd name="T11" fmla="*/ 1 h 4"/>
                <a:gd name="T12" fmla="*/ 6 w 6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4">
                  <a:moveTo>
                    <a:pt x="6" y="3"/>
                  </a:moveTo>
                  <a:lnTo>
                    <a:pt x="3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1" y="0"/>
                  </a:lnTo>
                  <a:lnTo>
                    <a:pt x="6" y="1"/>
                  </a:lnTo>
                  <a:lnTo>
                    <a:pt x="6" y="3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39" name="Freeform 325">
              <a:extLst>
                <a:ext uri="{FF2B5EF4-FFF2-40B4-BE49-F238E27FC236}">
                  <a16:creationId xmlns:a16="http://schemas.microsoft.com/office/drawing/2014/main" id="{FD16B04C-E2A9-2D4C-4B3C-A60A5ACE06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7418" y="2786782"/>
              <a:ext cx="14288" cy="14288"/>
            </a:xfrm>
            <a:custGeom>
              <a:avLst/>
              <a:gdLst>
                <a:gd name="T0" fmla="*/ 3 w 9"/>
                <a:gd name="T1" fmla="*/ 2 h 9"/>
                <a:gd name="T2" fmla="*/ 2 w 9"/>
                <a:gd name="T3" fmla="*/ 2 h 9"/>
                <a:gd name="T4" fmla="*/ 1 w 9"/>
                <a:gd name="T5" fmla="*/ 2 h 9"/>
                <a:gd name="T6" fmla="*/ 1 w 9"/>
                <a:gd name="T7" fmla="*/ 4 h 9"/>
                <a:gd name="T8" fmla="*/ 1 w 9"/>
                <a:gd name="T9" fmla="*/ 5 h 9"/>
                <a:gd name="T10" fmla="*/ 2 w 9"/>
                <a:gd name="T11" fmla="*/ 5 h 9"/>
                <a:gd name="T12" fmla="*/ 4 w 9"/>
                <a:gd name="T13" fmla="*/ 5 h 9"/>
                <a:gd name="T14" fmla="*/ 5 w 9"/>
                <a:gd name="T15" fmla="*/ 4 h 9"/>
                <a:gd name="T16" fmla="*/ 6 w 9"/>
                <a:gd name="T17" fmla="*/ 5 h 9"/>
                <a:gd name="T18" fmla="*/ 6 w 9"/>
                <a:gd name="T19" fmla="*/ 6 h 9"/>
                <a:gd name="T20" fmla="*/ 8 w 9"/>
                <a:gd name="T21" fmla="*/ 7 h 9"/>
                <a:gd name="T22" fmla="*/ 9 w 9"/>
                <a:gd name="T23" fmla="*/ 8 h 9"/>
                <a:gd name="T24" fmla="*/ 6 w 9"/>
                <a:gd name="T25" fmla="*/ 9 h 9"/>
                <a:gd name="T26" fmla="*/ 4 w 9"/>
                <a:gd name="T27" fmla="*/ 8 h 9"/>
                <a:gd name="T28" fmla="*/ 2 w 9"/>
                <a:gd name="T29" fmla="*/ 8 h 9"/>
                <a:gd name="T30" fmla="*/ 0 w 9"/>
                <a:gd name="T31" fmla="*/ 6 h 9"/>
                <a:gd name="T32" fmla="*/ 0 w 9"/>
                <a:gd name="T33" fmla="*/ 5 h 9"/>
                <a:gd name="T34" fmla="*/ 0 w 9"/>
                <a:gd name="T35" fmla="*/ 2 h 9"/>
                <a:gd name="T36" fmla="*/ 0 w 9"/>
                <a:gd name="T37" fmla="*/ 1 h 9"/>
                <a:gd name="T38" fmla="*/ 0 w 9"/>
                <a:gd name="T39" fmla="*/ 2 h 9"/>
                <a:gd name="T40" fmla="*/ 0 w 9"/>
                <a:gd name="T41" fmla="*/ 1 h 9"/>
                <a:gd name="T42" fmla="*/ 1 w 9"/>
                <a:gd name="T43" fmla="*/ 1 h 9"/>
                <a:gd name="T44" fmla="*/ 1 w 9"/>
                <a:gd name="T45" fmla="*/ 0 h 9"/>
                <a:gd name="T46" fmla="*/ 2 w 9"/>
                <a:gd name="T47" fmla="*/ 0 h 9"/>
                <a:gd name="T48" fmla="*/ 3 w 9"/>
                <a:gd name="T49" fmla="*/ 1 h 9"/>
                <a:gd name="T50" fmla="*/ 3 w 9"/>
                <a:gd name="T51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" h="9">
                  <a:moveTo>
                    <a:pt x="3" y="2"/>
                  </a:moveTo>
                  <a:lnTo>
                    <a:pt x="2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5"/>
                  </a:lnTo>
                  <a:lnTo>
                    <a:pt x="2" y="5"/>
                  </a:lnTo>
                  <a:lnTo>
                    <a:pt x="4" y="5"/>
                  </a:lnTo>
                  <a:lnTo>
                    <a:pt x="5" y="4"/>
                  </a:lnTo>
                  <a:lnTo>
                    <a:pt x="6" y="5"/>
                  </a:lnTo>
                  <a:lnTo>
                    <a:pt x="6" y="6"/>
                  </a:lnTo>
                  <a:lnTo>
                    <a:pt x="8" y="7"/>
                  </a:lnTo>
                  <a:lnTo>
                    <a:pt x="9" y="8"/>
                  </a:lnTo>
                  <a:lnTo>
                    <a:pt x="6" y="9"/>
                  </a:lnTo>
                  <a:lnTo>
                    <a:pt x="4" y="8"/>
                  </a:lnTo>
                  <a:lnTo>
                    <a:pt x="2" y="8"/>
                  </a:lnTo>
                  <a:lnTo>
                    <a:pt x="0" y="6"/>
                  </a:lnTo>
                  <a:lnTo>
                    <a:pt x="0" y="5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1"/>
                  </a:lnTo>
                  <a:lnTo>
                    <a:pt x="3" y="2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40" name="Freeform 326">
              <a:extLst>
                <a:ext uri="{FF2B5EF4-FFF2-40B4-BE49-F238E27FC236}">
                  <a16:creationId xmlns:a16="http://schemas.microsoft.com/office/drawing/2014/main" id="{DAF6EDE8-7E65-6BF8-4494-DFCC0A6E9D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6443" y="2369270"/>
              <a:ext cx="3175" cy="1588"/>
            </a:xfrm>
            <a:custGeom>
              <a:avLst/>
              <a:gdLst>
                <a:gd name="T0" fmla="*/ 2 w 2"/>
                <a:gd name="T1" fmla="*/ 0 h 1"/>
                <a:gd name="T2" fmla="*/ 2 w 2"/>
                <a:gd name="T3" fmla="*/ 1 h 1"/>
                <a:gd name="T4" fmla="*/ 0 w 2"/>
                <a:gd name="T5" fmla="*/ 0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1"/>
                  </a:ln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41" name="Freeform 327">
              <a:extLst>
                <a:ext uri="{FF2B5EF4-FFF2-40B4-BE49-F238E27FC236}">
                  <a16:creationId xmlns:a16="http://schemas.microsoft.com/office/drawing/2014/main" id="{E1F68232-6F4C-2B5A-3808-FB9EF613D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2955" y="2350220"/>
              <a:ext cx="23813" cy="11113"/>
            </a:xfrm>
            <a:custGeom>
              <a:avLst/>
              <a:gdLst>
                <a:gd name="T0" fmla="*/ 11 w 15"/>
                <a:gd name="T1" fmla="*/ 5 h 7"/>
                <a:gd name="T2" fmla="*/ 15 w 15"/>
                <a:gd name="T3" fmla="*/ 7 h 7"/>
                <a:gd name="T4" fmla="*/ 14 w 15"/>
                <a:gd name="T5" fmla="*/ 6 h 7"/>
                <a:gd name="T6" fmla="*/ 1 w 15"/>
                <a:gd name="T7" fmla="*/ 0 h 7"/>
                <a:gd name="T8" fmla="*/ 0 w 15"/>
                <a:gd name="T9" fmla="*/ 0 h 7"/>
                <a:gd name="T10" fmla="*/ 2 w 15"/>
                <a:gd name="T11" fmla="*/ 0 h 7"/>
                <a:gd name="T12" fmla="*/ 6 w 15"/>
                <a:gd name="T13" fmla="*/ 3 h 7"/>
                <a:gd name="T14" fmla="*/ 8 w 15"/>
                <a:gd name="T15" fmla="*/ 3 h 7"/>
                <a:gd name="T16" fmla="*/ 9 w 15"/>
                <a:gd name="T17" fmla="*/ 4 h 7"/>
                <a:gd name="T18" fmla="*/ 11 w 15"/>
                <a:gd name="T1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7">
                  <a:moveTo>
                    <a:pt x="11" y="5"/>
                  </a:moveTo>
                  <a:lnTo>
                    <a:pt x="15" y="7"/>
                  </a:lnTo>
                  <a:lnTo>
                    <a:pt x="14" y="6"/>
                  </a:lnTo>
                  <a:lnTo>
                    <a:pt x="1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6" y="3"/>
                  </a:lnTo>
                  <a:lnTo>
                    <a:pt x="8" y="3"/>
                  </a:lnTo>
                  <a:lnTo>
                    <a:pt x="9" y="4"/>
                  </a:lnTo>
                  <a:lnTo>
                    <a:pt x="11" y="5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42" name="Freeform 328">
              <a:extLst>
                <a:ext uri="{FF2B5EF4-FFF2-40B4-BE49-F238E27FC236}">
                  <a16:creationId xmlns:a16="http://schemas.microsoft.com/office/drawing/2014/main" id="{FF7113F4-E559-0736-33A8-FA91A764A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3268" y="2347045"/>
              <a:ext cx="38100" cy="12700"/>
            </a:xfrm>
            <a:custGeom>
              <a:avLst/>
              <a:gdLst>
                <a:gd name="T0" fmla="*/ 13 w 24"/>
                <a:gd name="T1" fmla="*/ 0 h 8"/>
                <a:gd name="T2" fmla="*/ 24 w 24"/>
                <a:gd name="T3" fmla="*/ 2 h 8"/>
                <a:gd name="T4" fmla="*/ 23 w 24"/>
                <a:gd name="T5" fmla="*/ 2 h 8"/>
                <a:gd name="T6" fmla="*/ 21 w 24"/>
                <a:gd name="T7" fmla="*/ 2 h 8"/>
                <a:gd name="T8" fmla="*/ 18 w 24"/>
                <a:gd name="T9" fmla="*/ 1 h 8"/>
                <a:gd name="T10" fmla="*/ 16 w 24"/>
                <a:gd name="T11" fmla="*/ 1 h 8"/>
                <a:gd name="T12" fmla="*/ 14 w 24"/>
                <a:gd name="T13" fmla="*/ 2 h 8"/>
                <a:gd name="T14" fmla="*/ 13 w 24"/>
                <a:gd name="T15" fmla="*/ 1 h 8"/>
                <a:gd name="T16" fmla="*/ 10 w 24"/>
                <a:gd name="T17" fmla="*/ 2 h 8"/>
                <a:gd name="T18" fmla="*/ 1 w 24"/>
                <a:gd name="T19" fmla="*/ 7 h 8"/>
                <a:gd name="T20" fmla="*/ 0 w 24"/>
                <a:gd name="T21" fmla="*/ 8 h 8"/>
                <a:gd name="T22" fmla="*/ 0 w 24"/>
                <a:gd name="T23" fmla="*/ 7 h 8"/>
                <a:gd name="T24" fmla="*/ 2 w 24"/>
                <a:gd name="T25" fmla="*/ 6 h 8"/>
                <a:gd name="T26" fmla="*/ 4 w 24"/>
                <a:gd name="T27" fmla="*/ 6 h 8"/>
                <a:gd name="T28" fmla="*/ 5 w 24"/>
                <a:gd name="T29" fmla="*/ 5 h 8"/>
                <a:gd name="T30" fmla="*/ 6 w 24"/>
                <a:gd name="T31" fmla="*/ 5 h 8"/>
                <a:gd name="T32" fmla="*/ 9 w 24"/>
                <a:gd name="T33" fmla="*/ 2 h 8"/>
                <a:gd name="T34" fmla="*/ 10 w 24"/>
                <a:gd name="T35" fmla="*/ 1 h 8"/>
                <a:gd name="T36" fmla="*/ 13 w 24"/>
                <a:gd name="T3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8">
                  <a:moveTo>
                    <a:pt x="13" y="0"/>
                  </a:moveTo>
                  <a:lnTo>
                    <a:pt x="24" y="2"/>
                  </a:lnTo>
                  <a:lnTo>
                    <a:pt x="23" y="2"/>
                  </a:lnTo>
                  <a:lnTo>
                    <a:pt x="21" y="2"/>
                  </a:lnTo>
                  <a:lnTo>
                    <a:pt x="18" y="1"/>
                  </a:lnTo>
                  <a:lnTo>
                    <a:pt x="16" y="1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0" y="2"/>
                  </a:lnTo>
                  <a:lnTo>
                    <a:pt x="1" y="7"/>
                  </a:lnTo>
                  <a:lnTo>
                    <a:pt x="0" y="8"/>
                  </a:lnTo>
                  <a:lnTo>
                    <a:pt x="0" y="7"/>
                  </a:lnTo>
                  <a:lnTo>
                    <a:pt x="2" y="6"/>
                  </a:lnTo>
                  <a:lnTo>
                    <a:pt x="4" y="6"/>
                  </a:lnTo>
                  <a:lnTo>
                    <a:pt x="5" y="5"/>
                  </a:lnTo>
                  <a:lnTo>
                    <a:pt x="6" y="5"/>
                  </a:lnTo>
                  <a:lnTo>
                    <a:pt x="9" y="2"/>
                  </a:lnTo>
                  <a:lnTo>
                    <a:pt x="10" y="1"/>
                  </a:lnTo>
                  <a:lnTo>
                    <a:pt x="13" y="0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43" name="Freeform 329">
              <a:extLst>
                <a:ext uri="{FF2B5EF4-FFF2-40B4-BE49-F238E27FC236}">
                  <a16:creationId xmlns:a16="http://schemas.microsoft.com/office/drawing/2014/main" id="{212FC4F1-354A-D3B3-E605-8489C2437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9743" y="2301007"/>
              <a:ext cx="31750" cy="14288"/>
            </a:xfrm>
            <a:custGeom>
              <a:avLst/>
              <a:gdLst>
                <a:gd name="T0" fmla="*/ 2 w 20"/>
                <a:gd name="T1" fmla="*/ 7 h 9"/>
                <a:gd name="T2" fmla="*/ 0 w 20"/>
                <a:gd name="T3" fmla="*/ 9 h 9"/>
                <a:gd name="T4" fmla="*/ 0 w 20"/>
                <a:gd name="T5" fmla="*/ 6 h 9"/>
                <a:gd name="T6" fmla="*/ 20 w 20"/>
                <a:gd name="T7" fmla="*/ 0 h 9"/>
                <a:gd name="T8" fmla="*/ 19 w 20"/>
                <a:gd name="T9" fmla="*/ 0 h 9"/>
                <a:gd name="T10" fmla="*/ 12 w 20"/>
                <a:gd name="T11" fmla="*/ 3 h 9"/>
                <a:gd name="T12" fmla="*/ 6 w 20"/>
                <a:gd name="T13" fmla="*/ 6 h 9"/>
                <a:gd name="T14" fmla="*/ 2 w 20"/>
                <a:gd name="T1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9">
                  <a:moveTo>
                    <a:pt x="2" y="7"/>
                  </a:moveTo>
                  <a:lnTo>
                    <a:pt x="0" y="9"/>
                  </a:lnTo>
                  <a:lnTo>
                    <a:pt x="0" y="6"/>
                  </a:lnTo>
                  <a:lnTo>
                    <a:pt x="20" y="0"/>
                  </a:lnTo>
                  <a:lnTo>
                    <a:pt x="19" y="0"/>
                  </a:lnTo>
                  <a:lnTo>
                    <a:pt x="12" y="3"/>
                  </a:lnTo>
                  <a:lnTo>
                    <a:pt x="6" y="6"/>
                  </a:lnTo>
                  <a:lnTo>
                    <a:pt x="2" y="7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44" name="Freeform 330">
              <a:extLst>
                <a:ext uri="{FF2B5EF4-FFF2-40B4-BE49-F238E27FC236}">
                  <a16:creationId xmlns:a16="http://schemas.microsoft.com/office/drawing/2014/main" id="{57D766FC-8759-1BC5-1D99-174E8305C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9743" y="2296245"/>
              <a:ext cx="730250" cy="1277938"/>
            </a:xfrm>
            <a:custGeom>
              <a:avLst/>
              <a:gdLst>
                <a:gd name="T0" fmla="*/ 376 w 460"/>
                <a:gd name="T1" fmla="*/ 731 h 805"/>
                <a:gd name="T2" fmla="*/ 403 w 460"/>
                <a:gd name="T3" fmla="*/ 751 h 805"/>
                <a:gd name="T4" fmla="*/ 434 w 460"/>
                <a:gd name="T5" fmla="*/ 781 h 805"/>
                <a:gd name="T6" fmla="*/ 460 w 460"/>
                <a:gd name="T7" fmla="*/ 803 h 805"/>
                <a:gd name="T8" fmla="*/ 200 w 460"/>
                <a:gd name="T9" fmla="*/ 805 h 805"/>
                <a:gd name="T10" fmla="*/ 76 w 460"/>
                <a:gd name="T11" fmla="*/ 805 h 805"/>
                <a:gd name="T12" fmla="*/ 37 w 460"/>
                <a:gd name="T13" fmla="*/ 805 h 805"/>
                <a:gd name="T14" fmla="*/ 9 w 460"/>
                <a:gd name="T15" fmla="*/ 15 h 805"/>
                <a:gd name="T16" fmla="*/ 24 w 460"/>
                <a:gd name="T17" fmla="*/ 9 h 805"/>
                <a:gd name="T18" fmla="*/ 29 w 460"/>
                <a:gd name="T19" fmla="*/ 0 h 805"/>
                <a:gd name="T20" fmla="*/ 96 w 460"/>
                <a:gd name="T21" fmla="*/ 14 h 805"/>
                <a:gd name="T22" fmla="*/ 97 w 460"/>
                <a:gd name="T23" fmla="*/ 20 h 805"/>
                <a:gd name="T24" fmla="*/ 85 w 460"/>
                <a:gd name="T25" fmla="*/ 9 h 805"/>
                <a:gd name="T26" fmla="*/ 86 w 460"/>
                <a:gd name="T27" fmla="*/ 15 h 805"/>
                <a:gd name="T28" fmla="*/ 81 w 460"/>
                <a:gd name="T29" fmla="*/ 22 h 805"/>
                <a:gd name="T30" fmla="*/ 85 w 460"/>
                <a:gd name="T31" fmla="*/ 32 h 805"/>
                <a:gd name="T32" fmla="*/ 92 w 460"/>
                <a:gd name="T33" fmla="*/ 35 h 805"/>
                <a:gd name="T34" fmla="*/ 97 w 460"/>
                <a:gd name="T35" fmla="*/ 42 h 805"/>
                <a:gd name="T36" fmla="*/ 104 w 460"/>
                <a:gd name="T37" fmla="*/ 49 h 805"/>
                <a:gd name="T38" fmla="*/ 109 w 460"/>
                <a:gd name="T39" fmla="*/ 43 h 805"/>
                <a:gd name="T40" fmla="*/ 118 w 460"/>
                <a:gd name="T41" fmla="*/ 33 h 805"/>
                <a:gd name="T42" fmla="*/ 125 w 460"/>
                <a:gd name="T43" fmla="*/ 33 h 805"/>
                <a:gd name="T44" fmla="*/ 163 w 460"/>
                <a:gd name="T45" fmla="*/ 41 h 805"/>
                <a:gd name="T46" fmla="*/ 166 w 460"/>
                <a:gd name="T47" fmla="*/ 46 h 805"/>
                <a:gd name="T48" fmla="*/ 175 w 460"/>
                <a:gd name="T49" fmla="*/ 45 h 805"/>
                <a:gd name="T50" fmla="*/ 174 w 460"/>
                <a:gd name="T51" fmla="*/ 39 h 805"/>
                <a:gd name="T52" fmla="*/ 183 w 460"/>
                <a:gd name="T53" fmla="*/ 48 h 805"/>
                <a:gd name="T54" fmla="*/ 194 w 460"/>
                <a:gd name="T55" fmla="*/ 45 h 805"/>
                <a:gd name="T56" fmla="*/ 218 w 460"/>
                <a:gd name="T57" fmla="*/ 43 h 805"/>
                <a:gd name="T58" fmla="*/ 285 w 460"/>
                <a:gd name="T59" fmla="*/ 98 h 805"/>
                <a:gd name="T60" fmla="*/ 309 w 460"/>
                <a:gd name="T61" fmla="*/ 179 h 805"/>
                <a:gd name="T62" fmla="*/ 301 w 460"/>
                <a:gd name="T63" fmla="*/ 198 h 805"/>
                <a:gd name="T64" fmla="*/ 295 w 460"/>
                <a:gd name="T65" fmla="*/ 223 h 805"/>
                <a:gd name="T66" fmla="*/ 292 w 460"/>
                <a:gd name="T67" fmla="*/ 246 h 805"/>
                <a:gd name="T68" fmla="*/ 279 w 460"/>
                <a:gd name="T69" fmla="*/ 273 h 805"/>
                <a:gd name="T70" fmla="*/ 278 w 460"/>
                <a:gd name="T71" fmla="*/ 297 h 805"/>
                <a:gd name="T72" fmla="*/ 269 w 460"/>
                <a:gd name="T73" fmla="*/ 323 h 805"/>
                <a:gd name="T74" fmla="*/ 264 w 460"/>
                <a:gd name="T75" fmla="*/ 333 h 805"/>
                <a:gd name="T76" fmla="*/ 230 w 460"/>
                <a:gd name="T77" fmla="*/ 309 h 805"/>
                <a:gd name="T78" fmla="*/ 216 w 460"/>
                <a:gd name="T79" fmla="*/ 290 h 805"/>
                <a:gd name="T80" fmla="*/ 191 w 460"/>
                <a:gd name="T81" fmla="*/ 265 h 805"/>
                <a:gd name="T82" fmla="*/ 184 w 460"/>
                <a:gd name="T83" fmla="*/ 241 h 805"/>
                <a:gd name="T84" fmla="*/ 176 w 460"/>
                <a:gd name="T85" fmla="*/ 221 h 805"/>
                <a:gd name="T86" fmla="*/ 159 w 460"/>
                <a:gd name="T87" fmla="*/ 200 h 805"/>
                <a:gd name="T88" fmla="*/ 149 w 460"/>
                <a:gd name="T89" fmla="*/ 176 h 805"/>
                <a:gd name="T90" fmla="*/ 142 w 460"/>
                <a:gd name="T91" fmla="*/ 151 h 805"/>
                <a:gd name="T92" fmla="*/ 138 w 460"/>
                <a:gd name="T93" fmla="*/ 144 h 805"/>
                <a:gd name="T94" fmla="*/ 123 w 460"/>
                <a:gd name="T95" fmla="*/ 172 h 805"/>
                <a:gd name="T96" fmla="*/ 141 w 460"/>
                <a:gd name="T97" fmla="*/ 201 h 805"/>
                <a:gd name="T98" fmla="*/ 146 w 460"/>
                <a:gd name="T99" fmla="*/ 233 h 805"/>
                <a:gd name="T100" fmla="*/ 170 w 460"/>
                <a:gd name="T101" fmla="*/ 268 h 805"/>
                <a:gd name="T102" fmla="*/ 188 w 460"/>
                <a:gd name="T103" fmla="*/ 296 h 805"/>
                <a:gd name="T104" fmla="*/ 208 w 460"/>
                <a:gd name="T105" fmla="*/ 314 h 805"/>
                <a:gd name="T106" fmla="*/ 206 w 460"/>
                <a:gd name="T107" fmla="*/ 326 h 805"/>
                <a:gd name="T108" fmla="*/ 215 w 460"/>
                <a:gd name="T109" fmla="*/ 341 h 805"/>
                <a:gd name="T110" fmla="*/ 216 w 460"/>
                <a:gd name="T111" fmla="*/ 352 h 805"/>
                <a:gd name="T112" fmla="*/ 232 w 460"/>
                <a:gd name="T113" fmla="*/ 380 h 805"/>
                <a:gd name="T114" fmla="*/ 242 w 460"/>
                <a:gd name="T115" fmla="*/ 401 h 805"/>
                <a:gd name="T116" fmla="*/ 242 w 460"/>
                <a:gd name="T117" fmla="*/ 425 h 805"/>
                <a:gd name="T118" fmla="*/ 277 w 460"/>
                <a:gd name="T119" fmla="*/ 49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60" h="805">
                  <a:moveTo>
                    <a:pt x="365" y="714"/>
                  </a:moveTo>
                  <a:lnTo>
                    <a:pt x="352" y="726"/>
                  </a:lnTo>
                  <a:lnTo>
                    <a:pt x="335" y="742"/>
                  </a:lnTo>
                  <a:lnTo>
                    <a:pt x="345" y="733"/>
                  </a:lnTo>
                  <a:lnTo>
                    <a:pt x="355" y="723"/>
                  </a:lnTo>
                  <a:lnTo>
                    <a:pt x="365" y="714"/>
                  </a:lnTo>
                  <a:lnTo>
                    <a:pt x="366" y="716"/>
                  </a:lnTo>
                  <a:lnTo>
                    <a:pt x="368" y="719"/>
                  </a:lnTo>
                  <a:lnTo>
                    <a:pt x="369" y="726"/>
                  </a:lnTo>
                  <a:lnTo>
                    <a:pt x="370" y="727"/>
                  </a:lnTo>
                  <a:lnTo>
                    <a:pt x="371" y="731"/>
                  </a:lnTo>
                  <a:lnTo>
                    <a:pt x="374" y="734"/>
                  </a:lnTo>
                  <a:lnTo>
                    <a:pt x="376" y="735"/>
                  </a:lnTo>
                  <a:lnTo>
                    <a:pt x="376" y="734"/>
                  </a:lnTo>
                  <a:lnTo>
                    <a:pt x="373" y="731"/>
                  </a:lnTo>
                  <a:lnTo>
                    <a:pt x="374" y="731"/>
                  </a:lnTo>
                  <a:lnTo>
                    <a:pt x="376" y="731"/>
                  </a:lnTo>
                  <a:lnTo>
                    <a:pt x="377" y="732"/>
                  </a:lnTo>
                  <a:lnTo>
                    <a:pt x="377" y="734"/>
                  </a:lnTo>
                  <a:lnTo>
                    <a:pt x="378" y="737"/>
                  </a:lnTo>
                  <a:lnTo>
                    <a:pt x="378" y="738"/>
                  </a:lnTo>
                  <a:lnTo>
                    <a:pt x="379" y="738"/>
                  </a:lnTo>
                  <a:lnTo>
                    <a:pt x="380" y="740"/>
                  </a:lnTo>
                  <a:lnTo>
                    <a:pt x="380" y="741"/>
                  </a:lnTo>
                  <a:lnTo>
                    <a:pt x="381" y="742"/>
                  </a:lnTo>
                  <a:lnTo>
                    <a:pt x="382" y="744"/>
                  </a:lnTo>
                  <a:lnTo>
                    <a:pt x="386" y="746"/>
                  </a:lnTo>
                  <a:lnTo>
                    <a:pt x="388" y="748"/>
                  </a:lnTo>
                  <a:lnTo>
                    <a:pt x="389" y="748"/>
                  </a:lnTo>
                  <a:lnTo>
                    <a:pt x="390" y="749"/>
                  </a:lnTo>
                  <a:lnTo>
                    <a:pt x="391" y="749"/>
                  </a:lnTo>
                  <a:lnTo>
                    <a:pt x="392" y="750"/>
                  </a:lnTo>
                  <a:lnTo>
                    <a:pt x="397" y="750"/>
                  </a:lnTo>
                  <a:lnTo>
                    <a:pt x="403" y="751"/>
                  </a:lnTo>
                  <a:lnTo>
                    <a:pt x="408" y="753"/>
                  </a:lnTo>
                  <a:lnTo>
                    <a:pt x="411" y="754"/>
                  </a:lnTo>
                  <a:lnTo>
                    <a:pt x="414" y="758"/>
                  </a:lnTo>
                  <a:lnTo>
                    <a:pt x="415" y="760"/>
                  </a:lnTo>
                  <a:lnTo>
                    <a:pt x="416" y="763"/>
                  </a:lnTo>
                  <a:lnTo>
                    <a:pt x="417" y="766"/>
                  </a:lnTo>
                  <a:lnTo>
                    <a:pt x="420" y="768"/>
                  </a:lnTo>
                  <a:lnTo>
                    <a:pt x="422" y="769"/>
                  </a:lnTo>
                  <a:lnTo>
                    <a:pt x="423" y="770"/>
                  </a:lnTo>
                  <a:lnTo>
                    <a:pt x="424" y="770"/>
                  </a:lnTo>
                  <a:lnTo>
                    <a:pt x="423" y="769"/>
                  </a:lnTo>
                  <a:lnTo>
                    <a:pt x="424" y="769"/>
                  </a:lnTo>
                  <a:lnTo>
                    <a:pt x="425" y="771"/>
                  </a:lnTo>
                  <a:lnTo>
                    <a:pt x="425" y="774"/>
                  </a:lnTo>
                  <a:lnTo>
                    <a:pt x="426" y="777"/>
                  </a:lnTo>
                  <a:lnTo>
                    <a:pt x="431" y="779"/>
                  </a:lnTo>
                  <a:lnTo>
                    <a:pt x="434" y="781"/>
                  </a:lnTo>
                  <a:lnTo>
                    <a:pt x="435" y="782"/>
                  </a:lnTo>
                  <a:lnTo>
                    <a:pt x="440" y="785"/>
                  </a:lnTo>
                  <a:lnTo>
                    <a:pt x="447" y="792"/>
                  </a:lnTo>
                  <a:lnTo>
                    <a:pt x="448" y="793"/>
                  </a:lnTo>
                  <a:lnTo>
                    <a:pt x="449" y="793"/>
                  </a:lnTo>
                  <a:lnTo>
                    <a:pt x="449" y="792"/>
                  </a:lnTo>
                  <a:lnTo>
                    <a:pt x="450" y="792"/>
                  </a:lnTo>
                  <a:lnTo>
                    <a:pt x="450" y="791"/>
                  </a:lnTo>
                  <a:lnTo>
                    <a:pt x="450" y="792"/>
                  </a:lnTo>
                  <a:lnTo>
                    <a:pt x="451" y="792"/>
                  </a:lnTo>
                  <a:lnTo>
                    <a:pt x="452" y="793"/>
                  </a:lnTo>
                  <a:lnTo>
                    <a:pt x="454" y="795"/>
                  </a:lnTo>
                  <a:lnTo>
                    <a:pt x="455" y="796"/>
                  </a:lnTo>
                  <a:lnTo>
                    <a:pt x="456" y="798"/>
                  </a:lnTo>
                  <a:lnTo>
                    <a:pt x="458" y="800"/>
                  </a:lnTo>
                  <a:lnTo>
                    <a:pt x="460" y="800"/>
                  </a:lnTo>
                  <a:lnTo>
                    <a:pt x="460" y="803"/>
                  </a:lnTo>
                  <a:lnTo>
                    <a:pt x="460" y="804"/>
                  </a:lnTo>
                  <a:lnTo>
                    <a:pt x="459" y="805"/>
                  </a:lnTo>
                  <a:lnTo>
                    <a:pt x="442" y="805"/>
                  </a:lnTo>
                  <a:lnTo>
                    <a:pt x="424" y="805"/>
                  </a:lnTo>
                  <a:lnTo>
                    <a:pt x="407" y="805"/>
                  </a:lnTo>
                  <a:lnTo>
                    <a:pt x="390" y="805"/>
                  </a:lnTo>
                  <a:lnTo>
                    <a:pt x="373" y="805"/>
                  </a:lnTo>
                  <a:lnTo>
                    <a:pt x="355" y="805"/>
                  </a:lnTo>
                  <a:lnTo>
                    <a:pt x="338" y="805"/>
                  </a:lnTo>
                  <a:lnTo>
                    <a:pt x="321" y="805"/>
                  </a:lnTo>
                  <a:lnTo>
                    <a:pt x="303" y="805"/>
                  </a:lnTo>
                  <a:lnTo>
                    <a:pt x="286" y="805"/>
                  </a:lnTo>
                  <a:lnTo>
                    <a:pt x="269" y="805"/>
                  </a:lnTo>
                  <a:lnTo>
                    <a:pt x="251" y="805"/>
                  </a:lnTo>
                  <a:lnTo>
                    <a:pt x="234" y="805"/>
                  </a:lnTo>
                  <a:lnTo>
                    <a:pt x="217" y="805"/>
                  </a:lnTo>
                  <a:lnTo>
                    <a:pt x="200" y="805"/>
                  </a:lnTo>
                  <a:lnTo>
                    <a:pt x="184" y="805"/>
                  </a:lnTo>
                  <a:lnTo>
                    <a:pt x="182" y="805"/>
                  </a:lnTo>
                  <a:lnTo>
                    <a:pt x="175" y="805"/>
                  </a:lnTo>
                  <a:lnTo>
                    <a:pt x="167" y="805"/>
                  </a:lnTo>
                  <a:lnTo>
                    <a:pt x="159" y="805"/>
                  </a:lnTo>
                  <a:lnTo>
                    <a:pt x="151" y="805"/>
                  </a:lnTo>
                  <a:lnTo>
                    <a:pt x="145" y="805"/>
                  </a:lnTo>
                  <a:lnTo>
                    <a:pt x="137" y="805"/>
                  </a:lnTo>
                  <a:lnTo>
                    <a:pt x="136" y="805"/>
                  </a:lnTo>
                  <a:lnTo>
                    <a:pt x="129" y="805"/>
                  </a:lnTo>
                  <a:lnTo>
                    <a:pt x="121" y="805"/>
                  </a:lnTo>
                  <a:lnTo>
                    <a:pt x="114" y="805"/>
                  </a:lnTo>
                  <a:lnTo>
                    <a:pt x="106" y="805"/>
                  </a:lnTo>
                  <a:lnTo>
                    <a:pt x="98" y="805"/>
                  </a:lnTo>
                  <a:lnTo>
                    <a:pt x="92" y="805"/>
                  </a:lnTo>
                  <a:lnTo>
                    <a:pt x="84" y="805"/>
                  </a:lnTo>
                  <a:lnTo>
                    <a:pt x="76" y="805"/>
                  </a:lnTo>
                  <a:lnTo>
                    <a:pt x="68" y="805"/>
                  </a:lnTo>
                  <a:lnTo>
                    <a:pt x="61" y="805"/>
                  </a:lnTo>
                  <a:lnTo>
                    <a:pt x="59" y="805"/>
                  </a:lnTo>
                  <a:lnTo>
                    <a:pt x="54" y="805"/>
                  </a:lnTo>
                  <a:lnTo>
                    <a:pt x="56" y="799"/>
                  </a:lnTo>
                  <a:lnTo>
                    <a:pt x="59" y="793"/>
                  </a:lnTo>
                  <a:lnTo>
                    <a:pt x="59" y="792"/>
                  </a:lnTo>
                  <a:lnTo>
                    <a:pt x="58" y="790"/>
                  </a:lnTo>
                  <a:lnTo>
                    <a:pt x="56" y="788"/>
                  </a:lnTo>
                  <a:lnTo>
                    <a:pt x="54" y="787"/>
                  </a:lnTo>
                  <a:lnTo>
                    <a:pt x="53" y="787"/>
                  </a:lnTo>
                  <a:lnTo>
                    <a:pt x="52" y="787"/>
                  </a:lnTo>
                  <a:lnTo>
                    <a:pt x="51" y="788"/>
                  </a:lnTo>
                  <a:lnTo>
                    <a:pt x="49" y="791"/>
                  </a:lnTo>
                  <a:lnTo>
                    <a:pt x="45" y="798"/>
                  </a:lnTo>
                  <a:lnTo>
                    <a:pt x="41" y="805"/>
                  </a:lnTo>
                  <a:lnTo>
                    <a:pt x="37" y="805"/>
                  </a:lnTo>
                  <a:lnTo>
                    <a:pt x="30" y="805"/>
                  </a:lnTo>
                  <a:lnTo>
                    <a:pt x="23" y="805"/>
                  </a:lnTo>
                  <a:lnTo>
                    <a:pt x="16" y="805"/>
                  </a:lnTo>
                  <a:lnTo>
                    <a:pt x="9" y="805"/>
                  </a:lnTo>
                  <a:lnTo>
                    <a:pt x="1" y="805"/>
                  </a:lnTo>
                  <a:lnTo>
                    <a:pt x="0" y="805"/>
                  </a:lnTo>
                  <a:lnTo>
                    <a:pt x="0" y="18"/>
                  </a:lnTo>
                  <a:lnTo>
                    <a:pt x="1" y="18"/>
                  </a:lnTo>
                  <a:lnTo>
                    <a:pt x="1" y="20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3" y="16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7" y="14"/>
                  </a:lnTo>
                  <a:lnTo>
                    <a:pt x="8" y="15"/>
                  </a:lnTo>
                  <a:lnTo>
                    <a:pt x="9" y="15"/>
                  </a:lnTo>
                  <a:lnTo>
                    <a:pt x="10" y="16"/>
                  </a:lnTo>
                  <a:lnTo>
                    <a:pt x="11" y="15"/>
                  </a:lnTo>
                  <a:lnTo>
                    <a:pt x="12" y="15"/>
                  </a:lnTo>
                  <a:lnTo>
                    <a:pt x="13" y="16"/>
                  </a:lnTo>
                  <a:lnTo>
                    <a:pt x="12" y="16"/>
                  </a:lnTo>
                  <a:lnTo>
                    <a:pt x="13" y="17"/>
                  </a:lnTo>
                  <a:lnTo>
                    <a:pt x="15" y="16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7" y="14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4"/>
                  </a:lnTo>
                  <a:lnTo>
                    <a:pt x="23" y="13"/>
                  </a:lnTo>
                  <a:lnTo>
                    <a:pt x="21" y="12"/>
                  </a:lnTo>
                  <a:lnTo>
                    <a:pt x="23" y="10"/>
                  </a:lnTo>
                  <a:lnTo>
                    <a:pt x="24" y="9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7" y="8"/>
                  </a:lnTo>
                  <a:lnTo>
                    <a:pt x="28" y="8"/>
                  </a:lnTo>
                  <a:lnTo>
                    <a:pt x="29" y="9"/>
                  </a:lnTo>
                  <a:lnTo>
                    <a:pt x="29" y="10"/>
                  </a:lnTo>
                  <a:lnTo>
                    <a:pt x="30" y="10"/>
                  </a:lnTo>
                  <a:lnTo>
                    <a:pt x="32" y="9"/>
                  </a:lnTo>
                  <a:lnTo>
                    <a:pt x="30" y="8"/>
                  </a:lnTo>
                  <a:lnTo>
                    <a:pt x="32" y="8"/>
                  </a:lnTo>
                  <a:lnTo>
                    <a:pt x="30" y="6"/>
                  </a:lnTo>
                  <a:lnTo>
                    <a:pt x="27" y="4"/>
                  </a:lnTo>
                  <a:lnTo>
                    <a:pt x="24" y="3"/>
                  </a:lnTo>
                  <a:lnTo>
                    <a:pt x="20" y="3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8" y="3"/>
                  </a:lnTo>
                  <a:lnTo>
                    <a:pt x="47" y="7"/>
                  </a:lnTo>
                  <a:lnTo>
                    <a:pt x="50" y="8"/>
                  </a:lnTo>
                  <a:lnTo>
                    <a:pt x="53" y="10"/>
                  </a:lnTo>
                  <a:lnTo>
                    <a:pt x="61" y="14"/>
                  </a:lnTo>
                  <a:lnTo>
                    <a:pt x="63" y="15"/>
                  </a:lnTo>
                  <a:lnTo>
                    <a:pt x="64" y="15"/>
                  </a:lnTo>
                  <a:lnTo>
                    <a:pt x="67" y="15"/>
                  </a:lnTo>
                  <a:lnTo>
                    <a:pt x="77" y="12"/>
                  </a:lnTo>
                  <a:lnTo>
                    <a:pt x="84" y="7"/>
                  </a:lnTo>
                  <a:lnTo>
                    <a:pt x="87" y="7"/>
                  </a:lnTo>
                  <a:lnTo>
                    <a:pt x="89" y="7"/>
                  </a:lnTo>
                  <a:lnTo>
                    <a:pt x="92" y="8"/>
                  </a:lnTo>
                  <a:lnTo>
                    <a:pt x="93" y="10"/>
                  </a:lnTo>
                  <a:lnTo>
                    <a:pt x="94" y="12"/>
                  </a:lnTo>
                  <a:lnTo>
                    <a:pt x="96" y="14"/>
                  </a:lnTo>
                  <a:lnTo>
                    <a:pt x="97" y="17"/>
                  </a:lnTo>
                  <a:lnTo>
                    <a:pt x="98" y="18"/>
                  </a:lnTo>
                  <a:lnTo>
                    <a:pt x="101" y="21"/>
                  </a:lnTo>
                  <a:lnTo>
                    <a:pt x="103" y="22"/>
                  </a:lnTo>
                  <a:lnTo>
                    <a:pt x="104" y="22"/>
                  </a:lnTo>
                  <a:lnTo>
                    <a:pt x="106" y="24"/>
                  </a:lnTo>
                  <a:lnTo>
                    <a:pt x="107" y="25"/>
                  </a:lnTo>
                  <a:lnTo>
                    <a:pt x="111" y="28"/>
                  </a:lnTo>
                  <a:lnTo>
                    <a:pt x="109" y="28"/>
                  </a:lnTo>
                  <a:lnTo>
                    <a:pt x="102" y="23"/>
                  </a:lnTo>
                  <a:lnTo>
                    <a:pt x="103" y="23"/>
                  </a:lnTo>
                  <a:lnTo>
                    <a:pt x="103" y="22"/>
                  </a:lnTo>
                  <a:lnTo>
                    <a:pt x="102" y="22"/>
                  </a:lnTo>
                  <a:lnTo>
                    <a:pt x="101" y="22"/>
                  </a:lnTo>
                  <a:lnTo>
                    <a:pt x="99" y="22"/>
                  </a:lnTo>
                  <a:lnTo>
                    <a:pt x="99" y="21"/>
                  </a:lnTo>
                  <a:lnTo>
                    <a:pt x="97" y="20"/>
                  </a:lnTo>
                  <a:lnTo>
                    <a:pt x="96" y="18"/>
                  </a:lnTo>
                  <a:lnTo>
                    <a:pt x="96" y="17"/>
                  </a:lnTo>
                  <a:lnTo>
                    <a:pt x="95" y="16"/>
                  </a:lnTo>
                  <a:lnTo>
                    <a:pt x="94" y="15"/>
                  </a:lnTo>
                  <a:lnTo>
                    <a:pt x="95" y="15"/>
                  </a:lnTo>
                  <a:lnTo>
                    <a:pt x="96" y="15"/>
                  </a:lnTo>
                  <a:lnTo>
                    <a:pt x="92" y="10"/>
                  </a:lnTo>
                  <a:lnTo>
                    <a:pt x="92" y="9"/>
                  </a:lnTo>
                  <a:lnTo>
                    <a:pt x="90" y="7"/>
                  </a:lnTo>
                  <a:lnTo>
                    <a:pt x="89" y="7"/>
                  </a:lnTo>
                  <a:lnTo>
                    <a:pt x="88" y="7"/>
                  </a:lnTo>
                  <a:lnTo>
                    <a:pt x="87" y="7"/>
                  </a:lnTo>
                  <a:lnTo>
                    <a:pt x="87" y="8"/>
                  </a:lnTo>
                  <a:lnTo>
                    <a:pt x="86" y="7"/>
                  </a:lnTo>
                  <a:lnTo>
                    <a:pt x="86" y="8"/>
                  </a:lnTo>
                  <a:lnTo>
                    <a:pt x="85" y="8"/>
                  </a:lnTo>
                  <a:lnTo>
                    <a:pt x="85" y="9"/>
                  </a:lnTo>
                  <a:lnTo>
                    <a:pt x="86" y="9"/>
                  </a:lnTo>
                  <a:lnTo>
                    <a:pt x="86" y="10"/>
                  </a:lnTo>
                  <a:lnTo>
                    <a:pt x="87" y="13"/>
                  </a:lnTo>
                  <a:lnTo>
                    <a:pt x="87" y="14"/>
                  </a:lnTo>
                  <a:lnTo>
                    <a:pt x="87" y="15"/>
                  </a:lnTo>
                  <a:lnTo>
                    <a:pt x="87" y="16"/>
                  </a:lnTo>
                  <a:lnTo>
                    <a:pt x="86" y="15"/>
                  </a:lnTo>
                  <a:lnTo>
                    <a:pt x="86" y="14"/>
                  </a:lnTo>
                  <a:lnTo>
                    <a:pt x="85" y="14"/>
                  </a:lnTo>
                  <a:lnTo>
                    <a:pt x="84" y="14"/>
                  </a:lnTo>
                  <a:lnTo>
                    <a:pt x="85" y="13"/>
                  </a:lnTo>
                  <a:lnTo>
                    <a:pt x="84" y="13"/>
                  </a:lnTo>
                  <a:lnTo>
                    <a:pt x="82" y="15"/>
                  </a:lnTo>
                  <a:lnTo>
                    <a:pt x="84" y="15"/>
                  </a:lnTo>
                  <a:lnTo>
                    <a:pt x="84" y="14"/>
                  </a:lnTo>
                  <a:lnTo>
                    <a:pt x="85" y="15"/>
                  </a:lnTo>
                  <a:lnTo>
                    <a:pt x="86" y="15"/>
                  </a:lnTo>
                  <a:lnTo>
                    <a:pt x="85" y="15"/>
                  </a:lnTo>
                  <a:lnTo>
                    <a:pt x="85" y="16"/>
                  </a:lnTo>
                  <a:lnTo>
                    <a:pt x="86" y="17"/>
                  </a:lnTo>
                  <a:lnTo>
                    <a:pt x="87" y="17"/>
                  </a:lnTo>
                  <a:lnTo>
                    <a:pt x="86" y="17"/>
                  </a:lnTo>
                  <a:lnTo>
                    <a:pt x="85" y="17"/>
                  </a:lnTo>
                  <a:lnTo>
                    <a:pt x="84" y="17"/>
                  </a:lnTo>
                  <a:lnTo>
                    <a:pt x="84" y="18"/>
                  </a:lnTo>
                  <a:lnTo>
                    <a:pt x="85" y="18"/>
                  </a:lnTo>
                  <a:lnTo>
                    <a:pt x="84" y="21"/>
                  </a:lnTo>
                  <a:lnTo>
                    <a:pt x="84" y="22"/>
                  </a:lnTo>
                  <a:lnTo>
                    <a:pt x="86" y="22"/>
                  </a:lnTo>
                  <a:lnTo>
                    <a:pt x="86" y="23"/>
                  </a:lnTo>
                  <a:lnTo>
                    <a:pt x="85" y="22"/>
                  </a:lnTo>
                  <a:lnTo>
                    <a:pt x="84" y="22"/>
                  </a:lnTo>
                  <a:lnTo>
                    <a:pt x="82" y="23"/>
                  </a:lnTo>
                  <a:lnTo>
                    <a:pt x="81" y="22"/>
                  </a:lnTo>
                  <a:lnTo>
                    <a:pt x="80" y="23"/>
                  </a:lnTo>
                  <a:lnTo>
                    <a:pt x="81" y="24"/>
                  </a:lnTo>
                  <a:lnTo>
                    <a:pt x="80" y="25"/>
                  </a:lnTo>
                  <a:lnTo>
                    <a:pt x="81" y="26"/>
                  </a:lnTo>
                  <a:lnTo>
                    <a:pt x="80" y="26"/>
                  </a:lnTo>
                  <a:lnTo>
                    <a:pt x="79" y="26"/>
                  </a:lnTo>
                  <a:lnTo>
                    <a:pt x="79" y="28"/>
                  </a:lnTo>
                  <a:lnTo>
                    <a:pt x="79" y="29"/>
                  </a:lnTo>
                  <a:lnTo>
                    <a:pt x="79" y="30"/>
                  </a:lnTo>
                  <a:lnTo>
                    <a:pt x="80" y="30"/>
                  </a:lnTo>
                  <a:lnTo>
                    <a:pt x="81" y="29"/>
                  </a:lnTo>
                  <a:lnTo>
                    <a:pt x="80" y="29"/>
                  </a:lnTo>
                  <a:lnTo>
                    <a:pt x="81" y="29"/>
                  </a:lnTo>
                  <a:lnTo>
                    <a:pt x="82" y="29"/>
                  </a:lnTo>
                  <a:lnTo>
                    <a:pt x="84" y="30"/>
                  </a:lnTo>
                  <a:lnTo>
                    <a:pt x="84" y="31"/>
                  </a:lnTo>
                  <a:lnTo>
                    <a:pt x="85" y="32"/>
                  </a:lnTo>
                  <a:lnTo>
                    <a:pt x="86" y="32"/>
                  </a:lnTo>
                  <a:lnTo>
                    <a:pt x="87" y="33"/>
                  </a:lnTo>
                  <a:lnTo>
                    <a:pt x="88" y="34"/>
                  </a:lnTo>
                  <a:lnTo>
                    <a:pt x="88" y="32"/>
                  </a:lnTo>
                  <a:lnTo>
                    <a:pt x="89" y="31"/>
                  </a:lnTo>
                  <a:lnTo>
                    <a:pt x="89" y="32"/>
                  </a:lnTo>
                  <a:lnTo>
                    <a:pt x="89" y="33"/>
                  </a:lnTo>
                  <a:lnTo>
                    <a:pt x="89" y="34"/>
                  </a:lnTo>
                  <a:lnTo>
                    <a:pt x="88" y="34"/>
                  </a:lnTo>
                  <a:lnTo>
                    <a:pt x="89" y="34"/>
                  </a:lnTo>
                  <a:lnTo>
                    <a:pt x="88" y="34"/>
                  </a:lnTo>
                  <a:lnTo>
                    <a:pt x="88" y="35"/>
                  </a:lnTo>
                  <a:lnTo>
                    <a:pt x="89" y="35"/>
                  </a:lnTo>
                  <a:lnTo>
                    <a:pt x="90" y="35"/>
                  </a:lnTo>
                  <a:lnTo>
                    <a:pt x="90" y="37"/>
                  </a:lnTo>
                  <a:lnTo>
                    <a:pt x="92" y="37"/>
                  </a:lnTo>
                  <a:lnTo>
                    <a:pt x="92" y="35"/>
                  </a:lnTo>
                  <a:lnTo>
                    <a:pt x="93" y="35"/>
                  </a:lnTo>
                  <a:lnTo>
                    <a:pt x="94" y="34"/>
                  </a:lnTo>
                  <a:lnTo>
                    <a:pt x="95" y="33"/>
                  </a:lnTo>
                  <a:lnTo>
                    <a:pt x="97" y="34"/>
                  </a:lnTo>
                  <a:lnTo>
                    <a:pt x="96" y="34"/>
                  </a:lnTo>
                  <a:lnTo>
                    <a:pt x="97" y="35"/>
                  </a:lnTo>
                  <a:lnTo>
                    <a:pt x="97" y="34"/>
                  </a:lnTo>
                  <a:lnTo>
                    <a:pt x="98" y="34"/>
                  </a:lnTo>
                  <a:lnTo>
                    <a:pt x="98" y="35"/>
                  </a:lnTo>
                  <a:lnTo>
                    <a:pt x="98" y="37"/>
                  </a:lnTo>
                  <a:lnTo>
                    <a:pt x="99" y="37"/>
                  </a:lnTo>
                  <a:lnTo>
                    <a:pt x="99" y="38"/>
                  </a:lnTo>
                  <a:lnTo>
                    <a:pt x="98" y="38"/>
                  </a:lnTo>
                  <a:lnTo>
                    <a:pt x="98" y="39"/>
                  </a:lnTo>
                  <a:lnTo>
                    <a:pt x="98" y="40"/>
                  </a:lnTo>
                  <a:lnTo>
                    <a:pt x="97" y="41"/>
                  </a:lnTo>
                  <a:lnTo>
                    <a:pt x="97" y="42"/>
                  </a:lnTo>
                  <a:lnTo>
                    <a:pt x="98" y="42"/>
                  </a:lnTo>
                  <a:lnTo>
                    <a:pt x="99" y="41"/>
                  </a:lnTo>
                  <a:lnTo>
                    <a:pt x="99" y="42"/>
                  </a:lnTo>
                  <a:lnTo>
                    <a:pt x="101" y="42"/>
                  </a:lnTo>
                  <a:lnTo>
                    <a:pt x="101" y="43"/>
                  </a:lnTo>
                  <a:lnTo>
                    <a:pt x="102" y="43"/>
                  </a:lnTo>
                  <a:lnTo>
                    <a:pt x="102" y="45"/>
                  </a:lnTo>
                  <a:lnTo>
                    <a:pt x="101" y="45"/>
                  </a:lnTo>
                  <a:lnTo>
                    <a:pt x="99" y="45"/>
                  </a:lnTo>
                  <a:lnTo>
                    <a:pt x="99" y="46"/>
                  </a:lnTo>
                  <a:lnTo>
                    <a:pt x="101" y="47"/>
                  </a:lnTo>
                  <a:lnTo>
                    <a:pt x="101" y="46"/>
                  </a:lnTo>
                  <a:lnTo>
                    <a:pt x="102" y="46"/>
                  </a:lnTo>
                  <a:lnTo>
                    <a:pt x="103" y="46"/>
                  </a:lnTo>
                  <a:lnTo>
                    <a:pt x="103" y="47"/>
                  </a:lnTo>
                  <a:lnTo>
                    <a:pt x="103" y="48"/>
                  </a:lnTo>
                  <a:lnTo>
                    <a:pt x="104" y="49"/>
                  </a:lnTo>
                  <a:lnTo>
                    <a:pt x="105" y="49"/>
                  </a:lnTo>
                  <a:lnTo>
                    <a:pt x="106" y="48"/>
                  </a:lnTo>
                  <a:lnTo>
                    <a:pt x="105" y="48"/>
                  </a:lnTo>
                  <a:lnTo>
                    <a:pt x="104" y="47"/>
                  </a:lnTo>
                  <a:lnTo>
                    <a:pt x="104" y="46"/>
                  </a:lnTo>
                  <a:lnTo>
                    <a:pt x="103" y="46"/>
                  </a:lnTo>
                  <a:lnTo>
                    <a:pt x="104" y="46"/>
                  </a:lnTo>
                  <a:lnTo>
                    <a:pt x="106" y="46"/>
                  </a:lnTo>
                  <a:lnTo>
                    <a:pt x="106" y="47"/>
                  </a:lnTo>
                  <a:lnTo>
                    <a:pt x="107" y="47"/>
                  </a:lnTo>
                  <a:lnTo>
                    <a:pt x="106" y="46"/>
                  </a:lnTo>
                  <a:lnTo>
                    <a:pt x="107" y="46"/>
                  </a:lnTo>
                  <a:lnTo>
                    <a:pt x="109" y="46"/>
                  </a:lnTo>
                  <a:lnTo>
                    <a:pt x="109" y="45"/>
                  </a:lnTo>
                  <a:lnTo>
                    <a:pt x="107" y="45"/>
                  </a:lnTo>
                  <a:lnTo>
                    <a:pt x="107" y="43"/>
                  </a:lnTo>
                  <a:lnTo>
                    <a:pt x="109" y="43"/>
                  </a:lnTo>
                  <a:lnTo>
                    <a:pt x="109" y="45"/>
                  </a:lnTo>
                  <a:lnTo>
                    <a:pt x="110" y="45"/>
                  </a:lnTo>
                  <a:lnTo>
                    <a:pt x="110" y="43"/>
                  </a:lnTo>
                  <a:lnTo>
                    <a:pt x="110" y="42"/>
                  </a:lnTo>
                  <a:lnTo>
                    <a:pt x="111" y="42"/>
                  </a:lnTo>
                  <a:lnTo>
                    <a:pt x="112" y="43"/>
                  </a:lnTo>
                  <a:lnTo>
                    <a:pt x="112" y="45"/>
                  </a:lnTo>
                  <a:lnTo>
                    <a:pt x="113" y="45"/>
                  </a:lnTo>
                  <a:lnTo>
                    <a:pt x="114" y="45"/>
                  </a:lnTo>
                  <a:lnTo>
                    <a:pt x="116" y="43"/>
                  </a:lnTo>
                  <a:lnTo>
                    <a:pt x="118" y="41"/>
                  </a:lnTo>
                  <a:lnTo>
                    <a:pt x="116" y="40"/>
                  </a:lnTo>
                  <a:lnTo>
                    <a:pt x="115" y="39"/>
                  </a:lnTo>
                  <a:lnTo>
                    <a:pt x="118" y="39"/>
                  </a:lnTo>
                  <a:lnTo>
                    <a:pt x="118" y="35"/>
                  </a:lnTo>
                  <a:lnTo>
                    <a:pt x="118" y="34"/>
                  </a:lnTo>
                  <a:lnTo>
                    <a:pt x="118" y="33"/>
                  </a:lnTo>
                  <a:lnTo>
                    <a:pt x="116" y="32"/>
                  </a:lnTo>
                  <a:lnTo>
                    <a:pt x="116" y="31"/>
                  </a:lnTo>
                  <a:lnTo>
                    <a:pt x="118" y="30"/>
                  </a:lnTo>
                  <a:lnTo>
                    <a:pt x="116" y="30"/>
                  </a:lnTo>
                  <a:lnTo>
                    <a:pt x="114" y="29"/>
                  </a:lnTo>
                  <a:lnTo>
                    <a:pt x="113" y="29"/>
                  </a:lnTo>
                  <a:lnTo>
                    <a:pt x="112" y="29"/>
                  </a:lnTo>
                  <a:lnTo>
                    <a:pt x="112" y="28"/>
                  </a:lnTo>
                  <a:lnTo>
                    <a:pt x="113" y="28"/>
                  </a:lnTo>
                  <a:lnTo>
                    <a:pt x="115" y="29"/>
                  </a:lnTo>
                  <a:lnTo>
                    <a:pt x="119" y="29"/>
                  </a:lnTo>
                  <a:lnTo>
                    <a:pt x="120" y="30"/>
                  </a:lnTo>
                  <a:lnTo>
                    <a:pt x="121" y="30"/>
                  </a:lnTo>
                  <a:lnTo>
                    <a:pt x="121" y="31"/>
                  </a:lnTo>
                  <a:lnTo>
                    <a:pt x="122" y="32"/>
                  </a:lnTo>
                  <a:lnTo>
                    <a:pt x="123" y="33"/>
                  </a:lnTo>
                  <a:lnTo>
                    <a:pt x="125" y="33"/>
                  </a:lnTo>
                  <a:lnTo>
                    <a:pt x="125" y="34"/>
                  </a:lnTo>
                  <a:lnTo>
                    <a:pt x="128" y="37"/>
                  </a:lnTo>
                  <a:lnTo>
                    <a:pt x="130" y="39"/>
                  </a:lnTo>
                  <a:lnTo>
                    <a:pt x="132" y="40"/>
                  </a:lnTo>
                  <a:lnTo>
                    <a:pt x="135" y="45"/>
                  </a:lnTo>
                  <a:lnTo>
                    <a:pt x="136" y="46"/>
                  </a:lnTo>
                  <a:lnTo>
                    <a:pt x="138" y="47"/>
                  </a:lnTo>
                  <a:lnTo>
                    <a:pt x="140" y="48"/>
                  </a:lnTo>
                  <a:lnTo>
                    <a:pt x="141" y="48"/>
                  </a:lnTo>
                  <a:lnTo>
                    <a:pt x="144" y="48"/>
                  </a:lnTo>
                  <a:lnTo>
                    <a:pt x="147" y="48"/>
                  </a:lnTo>
                  <a:lnTo>
                    <a:pt x="153" y="47"/>
                  </a:lnTo>
                  <a:lnTo>
                    <a:pt x="159" y="43"/>
                  </a:lnTo>
                  <a:lnTo>
                    <a:pt x="161" y="42"/>
                  </a:lnTo>
                  <a:lnTo>
                    <a:pt x="164" y="40"/>
                  </a:lnTo>
                  <a:lnTo>
                    <a:pt x="165" y="40"/>
                  </a:lnTo>
                  <a:lnTo>
                    <a:pt x="163" y="41"/>
                  </a:lnTo>
                  <a:lnTo>
                    <a:pt x="158" y="45"/>
                  </a:lnTo>
                  <a:lnTo>
                    <a:pt x="156" y="46"/>
                  </a:lnTo>
                  <a:lnTo>
                    <a:pt x="153" y="47"/>
                  </a:lnTo>
                  <a:lnTo>
                    <a:pt x="146" y="49"/>
                  </a:lnTo>
                  <a:lnTo>
                    <a:pt x="149" y="49"/>
                  </a:lnTo>
                  <a:lnTo>
                    <a:pt x="148" y="50"/>
                  </a:lnTo>
                  <a:lnTo>
                    <a:pt x="150" y="50"/>
                  </a:lnTo>
                  <a:lnTo>
                    <a:pt x="151" y="49"/>
                  </a:lnTo>
                  <a:lnTo>
                    <a:pt x="153" y="49"/>
                  </a:lnTo>
                  <a:lnTo>
                    <a:pt x="154" y="49"/>
                  </a:lnTo>
                  <a:lnTo>
                    <a:pt x="158" y="47"/>
                  </a:lnTo>
                  <a:lnTo>
                    <a:pt x="162" y="46"/>
                  </a:lnTo>
                  <a:lnTo>
                    <a:pt x="163" y="45"/>
                  </a:lnTo>
                  <a:lnTo>
                    <a:pt x="164" y="46"/>
                  </a:lnTo>
                  <a:lnTo>
                    <a:pt x="164" y="47"/>
                  </a:lnTo>
                  <a:lnTo>
                    <a:pt x="164" y="46"/>
                  </a:lnTo>
                  <a:lnTo>
                    <a:pt x="166" y="46"/>
                  </a:lnTo>
                  <a:lnTo>
                    <a:pt x="166" y="45"/>
                  </a:lnTo>
                  <a:lnTo>
                    <a:pt x="164" y="45"/>
                  </a:lnTo>
                  <a:lnTo>
                    <a:pt x="165" y="43"/>
                  </a:lnTo>
                  <a:lnTo>
                    <a:pt x="166" y="43"/>
                  </a:lnTo>
                  <a:lnTo>
                    <a:pt x="167" y="45"/>
                  </a:lnTo>
                  <a:lnTo>
                    <a:pt x="168" y="46"/>
                  </a:lnTo>
                  <a:lnTo>
                    <a:pt x="168" y="47"/>
                  </a:lnTo>
                  <a:lnTo>
                    <a:pt x="168" y="48"/>
                  </a:lnTo>
                  <a:lnTo>
                    <a:pt x="167" y="48"/>
                  </a:lnTo>
                  <a:lnTo>
                    <a:pt x="170" y="48"/>
                  </a:lnTo>
                  <a:lnTo>
                    <a:pt x="171" y="48"/>
                  </a:lnTo>
                  <a:lnTo>
                    <a:pt x="172" y="48"/>
                  </a:lnTo>
                  <a:lnTo>
                    <a:pt x="172" y="47"/>
                  </a:lnTo>
                  <a:lnTo>
                    <a:pt x="171" y="47"/>
                  </a:lnTo>
                  <a:lnTo>
                    <a:pt x="171" y="46"/>
                  </a:lnTo>
                  <a:lnTo>
                    <a:pt x="174" y="45"/>
                  </a:lnTo>
                  <a:lnTo>
                    <a:pt x="175" y="45"/>
                  </a:lnTo>
                  <a:lnTo>
                    <a:pt x="174" y="43"/>
                  </a:lnTo>
                  <a:lnTo>
                    <a:pt x="175" y="42"/>
                  </a:lnTo>
                  <a:lnTo>
                    <a:pt x="175" y="41"/>
                  </a:lnTo>
                  <a:lnTo>
                    <a:pt x="174" y="42"/>
                  </a:lnTo>
                  <a:lnTo>
                    <a:pt x="173" y="43"/>
                  </a:lnTo>
                  <a:lnTo>
                    <a:pt x="172" y="43"/>
                  </a:lnTo>
                  <a:lnTo>
                    <a:pt x="172" y="45"/>
                  </a:lnTo>
                  <a:lnTo>
                    <a:pt x="173" y="45"/>
                  </a:lnTo>
                  <a:lnTo>
                    <a:pt x="172" y="45"/>
                  </a:lnTo>
                  <a:lnTo>
                    <a:pt x="170" y="45"/>
                  </a:lnTo>
                  <a:lnTo>
                    <a:pt x="168" y="45"/>
                  </a:lnTo>
                  <a:lnTo>
                    <a:pt x="167" y="45"/>
                  </a:lnTo>
                  <a:lnTo>
                    <a:pt x="170" y="43"/>
                  </a:lnTo>
                  <a:lnTo>
                    <a:pt x="171" y="42"/>
                  </a:lnTo>
                  <a:lnTo>
                    <a:pt x="172" y="41"/>
                  </a:lnTo>
                  <a:lnTo>
                    <a:pt x="173" y="39"/>
                  </a:lnTo>
                  <a:lnTo>
                    <a:pt x="174" y="39"/>
                  </a:lnTo>
                  <a:lnTo>
                    <a:pt x="175" y="39"/>
                  </a:lnTo>
                  <a:lnTo>
                    <a:pt x="176" y="38"/>
                  </a:lnTo>
                  <a:lnTo>
                    <a:pt x="178" y="37"/>
                  </a:lnTo>
                  <a:lnTo>
                    <a:pt x="179" y="37"/>
                  </a:lnTo>
                  <a:lnTo>
                    <a:pt x="180" y="37"/>
                  </a:lnTo>
                  <a:lnTo>
                    <a:pt x="178" y="37"/>
                  </a:lnTo>
                  <a:lnTo>
                    <a:pt x="178" y="38"/>
                  </a:lnTo>
                  <a:lnTo>
                    <a:pt x="179" y="38"/>
                  </a:lnTo>
                  <a:lnTo>
                    <a:pt x="181" y="41"/>
                  </a:lnTo>
                  <a:lnTo>
                    <a:pt x="182" y="43"/>
                  </a:lnTo>
                  <a:lnTo>
                    <a:pt x="181" y="43"/>
                  </a:lnTo>
                  <a:lnTo>
                    <a:pt x="180" y="45"/>
                  </a:lnTo>
                  <a:lnTo>
                    <a:pt x="181" y="46"/>
                  </a:lnTo>
                  <a:lnTo>
                    <a:pt x="181" y="47"/>
                  </a:lnTo>
                  <a:lnTo>
                    <a:pt x="181" y="48"/>
                  </a:lnTo>
                  <a:lnTo>
                    <a:pt x="181" y="49"/>
                  </a:lnTo>
                  <a:lnTo>
                    <a:pt x="183" y="48"/>
                  </a:lnTo>
                  <a:lnTo>
                    <a:pt x="184" y="48"/>
                  </a:lnTo>
                  <a:lnTo>
                    <a:pt x="185" y="48"/>
                  </a:lnTo>
                  <a:lnTo>
                    <a:pt x="187" y="48"/>
                  </a:lnTo>
                  <a:lnTo>
                    <a:pt x="185" y="47"/>
                  </a:lnTo>
                  <a:lnTo>
                    <a:pt x="185" y="48"/>
                  </a:lnTo>
                  <a:lnTo>
                    <a:pt x="185" y="47"/>
                  </a:lnTo>
                  <a:lnTo>
                    <a:pt x="189" y="46"/>
                  </a:lnTo>
                  <a:lnTo>
                    <a:pt x="190" y="45"/>
                  </a:lnTo>
                  <a:lnTo>
                    <a:pt x="191" y="45"/>
                  </a:lnTo>
                  <a:lnTo>
                    <a:pt x="190" y="46"/>
                  </a:lnTo>
                  <a:lnTo>
                    <a:pt x="191" y="46"/>
                  </a:lnTo>
                  <a:lnTo>
                    <a:pt x="192" y="46"/>
                  </a:lnTo>
                  <a:lnTo>
                    <a:pt x="192" y="47"/>
                  </a:lnTo>
                  <a:lnTo>
                    <a:pt x="193" y="47"/>
                  </a:lnTo>
                  <a:lnTo>
                    <a:pt x="193" y="46"/>
                  </a:lnTo>
                  <a:lnTo>
                    <a:pt x="193" y="45"/>
                  </a:lnTo>
                  <a:lnTo>
                    <a:pt x="194" y="45"/>
                  </a:lnTo>
                  <a:lnTo>
                    <a:pt x="193" y="45"/>
                  </a:lnTo>
                  <a:lnTo>
                    <a:pt x="192" y="45"/>
                  </a:lnTo>
                  <a:lnTo>
                    <a:pt x="191" y="45"/>
                  </a:lnTo>
                  <a:lnTo>
                    <a:pt x="199" y="43"/>
                  </a:lnTo>
                  <a:lnTo>
                    <a:pt x="199" y="42"/>
                  </a:lnTo>
                  <a:lnTo>
                    <a:pt x="199" y="41"/>
                  </a:lnTo>
                  <a:lnTo>
                    <a:pt x="201" y="41"/>
                  </a:lnTo>
                  <a:lnTo>
                    <a:pt x="201" y="40"/>
                  </a:lnTo>
                  <a:lnTo>
                    <a:pt x="202" y="40"/>
                  </a:lnTo>
                  <a:lnTo>
                    <a:pt x="204" y="40"/>
                  </a:lnTo>
                  <a:lnTo>
                    <a:pt x="206" y="42"/>
                  </a:lnTo>
                  <a:lnTo>
                    <a:pt x="208" y="42"/>
                  </a:lnTo>
                  <a:lnTo>
                    <a:pt x="213" y="42"/>
                  </a:lnTo>
                  <a:lnTo>
                    <a:pt x="215" y="43"/>
                  </a:lnTo>
                  <a:lnTo>
                    <a:pt x="215" y="42"/>
                  </a:lnTo>
                  <a:lnTo>
                    <a:pt x="216" y="43"/>
                  </a:lnTo>
                  <a:lnTo>
                    <a:pt x="218" y="43"/>
                  </a:lnTo>
                  <a:lnTo>
                    <a:pt x="234" y="39"/>
                  </a:lnTo>
                  <a:lnTo>
                    <a:pt x="249" y="33"/>
                  </a:lnTo>
                  <a:lnTo>
                    <a:pt x="260" y="26"/>
                  </a:lnTo>
                  <a:lnTo>
                    <a:pt x="261" y="30"/>
                  </a:lnTo>
                  <a:lnTo>
                    <a:pt x="262" y="31"/>
                  </a:lnTo>
                  <a:lnTo>
                    <a:pt x="264" y="35"/>
                  </a:lnTo>
                  <a:lnTo>
                    <a:pt x="265" y="38"/>
                  </a:lnTo>
                  <a:lnTo>
                    <a:pt x="267" y="47"/>
                  </a:lnTo>
                  <a:lnTo>
                    <a:pt x="269" y="54"/>
                  </a:lnTo>
                  <a:lnTo>
                    <a:pt x="273" y="62"/>
                  </a:lnTo>
                  <a:lnTo>
                    <a:pt x="276" y="72"/>
                  </a:lnTo>
                  <a:lnTo>
                    <a:pt x="280" y="83"/>
                  </a:lnTo>
                  <a:lnTo>
                    <a:pt x="283" y="91"/>
                  </a:lnTo>
                  <a:lnTo>
                    <a:pt x="283" y="95"/>
                  </a:lnTo>
                  <a:lnTo>
                    <a:pt x="283" y="96"/>
                  </a:lnTo>
                  <a:lnTo>
                    <a:pt x="284" y="97"/>
                  </a:lnTo>
                  <a:lnTo>
                    <a:pt x="285" y="98"/>
                  </a:lnTo>
                  <a:lnTo>
                    <a:pt x="285" y="99"/>
                  </a:lnTo>
                  <a:lnTo>
                    <a:pt x="284" y="102"/>
                  </a:lnTo>
                  <a:lnTo>
                    <a:pt x="284" y="104"/>
                  </a:lnTo>
                  <a:lnTo>
                    <a:pt x="284" y="105"/>
                  </a:lnTo>
                  <a:lnTo>
                    <a:pt x="285" y="106"/>
                  </a:lnTo>
                  <a:lnTo>
                    <a:pt x="288" y="109"/>
                  </a:lnTo>
                  <a:lnTo>
                    <a:pt x="290" y="110"/>
                  </a:lnTo>
                  <a:lnTo>
                    <a:pt x="292" y="117"/>
                  </a:lnTo>
                  <a:lnTo>
                    <a:pt x="296" y="130"/>
                  </a:lnTo>
                  <a:lnTo>
                    <a:pt x="300" y="139"/>
                  </a:lnTo>
                  <a:lnTo>
                    <a:pt x="300" y="140"/>
                  </a:lnTo>
                  <a:lnTo>
                    <a:pt x="300" y="146"/>
                  </a:lnTo>
                  <a:lnTo>
                    <a:pt x="303" y="155"/>
                  </a:lnTo>
                  <a:lnTo>
                    <a:pt x="307" y="163"/>
                  </a:lnTo>
                  <a:lnTo>
                    <a:pt x="308" y="171"/>
                  </a:lnTo>
                  <a:lnTo>
                    <a:pt x="308" y="177"/>
                  </a:lnTo>
                  <a:lnTo>
                    <a:pt x="309" y="179"/>
                  </a:lnTo>
                  <a:lnTo>
                    <a:pt x="310" y="183"/>
                  </a:lnTo>
                  <a:lnTo>
                    <a:pt x="311" y="184"/>
                  </a:lnTo>
                  <a:lnTo>
                    <a:pt x="310" y="184"/>
                  </a:lnTo>
                  <a:lnTo>
                    <a:pt x="309" y="185"/>
                  </a:lnTo>
                  <a:lnTo>
                    <a:pt x="309" y="187"/>
                  </a:lnTo>
                  <a:lnTo>
                    <a:pt x="308" y="188"/>
                  </a:lnTo>
                  <a:lnTo>
                    <a:pt x="308" y="189"/>
                  </a:lnTo>
                  <a:lnTo>
                    <a:pt x="307" y="189"/>
                  </a:lnTo>
                  <a:lnTo>
                    <a:pt x="307" y="190"/>
                  </a:lnTo>
                  <a:lnTo>
                    <a:pt x="305" y="191"/>
                  </a:lnTo>
                  <a:lnTo>
                    <a:pt x="305" y="192"/>
                  </a:lnTo>
                  <a:lnTo>
                    <a:pt x="304" y="192"/>
                  </a:lnTo>
                  <a:lnTo>
                    <a:pt x="305" y="192"/>
                  </a:lnTo>
                  <a:lnTo>
                    <a:pt x="304" y="193"/>
                  </a:lnTo>
                  <a:lnTo>
                    <a:pt x="303" y="197"/>
                  </a:lnTo>
                  <a:lnTo>
                    <a:pt x="302" y="197"/>
                  </a:lnTo>
                  <a:lnTo>
                    <a:pt x="301" y="198"/>
                  </a:lnTo>
                  <a:lnTo>
                    <a:pt x="301" y="199"/>
                  </a:lnTo>
                  <a:lnTo>
                    <a:pt x="300" y="199"/>
                  </a:lnTo>
                  <a:lnTo>
                    <a:pt x="300" y="200"/>
                  </a:lnTo>
                  <a:lnTo>
                    <a:pt x="301" y="201"/>
                  </a:lnTo>
                  <a:lnTo>
                    <a:pt x="300" y="202"/>
                  </a:lnTo>
                  <a:lnTo>
                    <a:pt x="300" y="204"/>
                  </a:lnTo>
                  <a:lnTo>
                    <a:pt x="299" y="205"/>
                  </a:lnTo>
                  <a:lnTo>
                    <a:pt x="299" y="209"/>
                  </a:lnTo>
                  <a:lnTo>
                    <a:pt x="299" y="210"/>
                  </a:lnTo>
                  <a:lnTo>
                    <a:pt x="297" y="210"/>
                  </a:lnTo>
                  <a:lnTo>
                    <a:pt x="297" y="212"/>
                  </a:lnTo>
                  <a:lnTo>
                    <a:pt x="296" y="212"/>
                  </a:lnTo>
                  <a:lnTo>
                    <a:pt x="296" y="213"/>
                  </a:lnTo>
                  <a:lnTo>
                    <a:pt x="296" y="214"/>
                  </a:lnTo>
                  <a:lnTo>
                    <a:pt x="295" y="216"/>
                  </a:lnTo>
                  <a:lnTo>
                    <a:pt x="295" y="217"/>
                  </a:lnTo>
                  <a:lnTo>
                    <a:pt x="295" y="223"/>
                  </a:lnTo>
                  <a:lnTo>
                    <a:pt x="295" y="224"/>
                  </a:lnTo>
                  <a:lnTo>
                    <a:pt x="296" y="225"/>
                  </a:lnTo>
                  <a:lnTo>
                    <a:pt x="296" y="226"/>
                  </a:lnTo>
                  <a:lnTo>
                    <a:pt x="295" y="227"/>
                  </a:lnTo>
                  <a:lnTo>
                    <a:pt x="293" y="229"/>
                  </a:lnTo>
                  <a:lnTo>
                    <a:pt x="293" y="230"/>
                  </a:lnTo>
                  <a:lnTo>
                    <a:pt x="293" y="231"/>
                  </a:lnTo>
                  <a:lnTo>
                    <a:pt x="293" y="232"/>
                  </a:lnTo>
                  <a:lnTo>
                    <a:pt x="293" y="238"/>
                  </a:lnTo>
                  <a:lnTo>
                    <a:pt x="291" y="239"/>
                  </a:lnTo>
                  <a:lnTo>
                    <a:pt x="291" y="240"/>
                  </a:lnTo>
                  <a:lnTo>
                    <a:pt x="292" y="240"/>
                  </a:lnTo>
                  <a:lnTo>
                    <a:pt x="292" y="241"/>
                  </a:lnTo>
                  <a:lnTo>
                    <a:pt x="292" y="242"/>
                  </a:lnTo>
                  <a:lnTo>
                    <a:pt x="291" y="243"/>
                  </a:lnTo>
                  <a:lnTo>
                    <a:pt x="292" y="244"/>
                  </a:lnTo>
                  <a:lnTo>
                    <a:pt x="292" y="246"/>
                  </a:lnTo>
                  <a:lnTo>
                    <a:pt x="291" y="247"/>
                  </a:lnTo>
                  <a:lnTo>
                    <a:pt x="292" y="247"/>
                  </a:lnTo>
                  <a:lnTo>
                    <a:pt x="292" y="248"/>
                  </a:lnTo>
                  <a:lnTo>
                    <a:pt x="291" y="249"/>
                  </a:lnTo>
                  <a:lnTo>
                    <a:pt x="291" y="250"/>
                  </a:lnTo>
                  <a:lnTo>
                    <a:pt x="290" y="251"/>
                  </a:lnTo>
                  <a:lnTo>
                    <a:pt x="288" y="254"/>
                  </a:lnTo>
                  <a:lnTo>
                    <a:pt x="287" y="258"/>
                  </a:lnTo>
                  <a:lnTo>
                    <a:pt x="284" y="263"/>
                  </a:lnTo>
                  <a:lnTo>
                    <a:pt x="284" y="265"/>
                  </a:lnTo>
                  <a:lnTo>
                    <a:pt x="283" y="265"/>
                  </a:lnTo>
                  <a:lnTo>
                    <a:pt x="284" y="268"/>
                  </a:lnTo>
                  <a:lnTo>
                    <a:pt x="283" y="269"/>
                  </a:lnTo>
                  <a:lnTo>
                    <a:pt x="282" y="271"/>
                  </a:lnTo>
                  <a:lnTo>
                    <a:pt x="279" y="272"/>
                  </a:lnTo>
                  <a:lnTo>
                    <a:pt x="280" y="273"/>
                  </a:lnTo>
                  <a:lnTo>
                    <a:pt x="279" y="273"/>
                  </a:lnTo>
                  <a:lnTo>
                    <a:pt x="278" y="274"/>
                  </a:lnTo>
                  <a:lnTo>
                    <a:pt x="278" y="279"/>
                  </a:lnTo>
                  <a:lnTo>
                    <a:pt x="278" y="280"/>
                  </a:lnTo>
                  <a:lnTo>
                    <a:pt x="277" y="281"/>
                  </a:lnTo>
                  <a:lnTo>
                    <a:pt x="276" y="282"/>
                  </a:lnTo>
                  <a:lnTo>
                    <a:pt x="276" y="284"/>
                  </a:lnTo>
                  <a:lnTo>
                    <a:pt x="275" y="284"/>
                  </a:lnTo>
                  <a:lnTo>
                    <a:pt x="275" y="286"/>
                  </a:lnTo>
                  <a:lnTo>
                    <a:pt x="276" y="288"/>
                  </a:lnTo>
                  <a:lnTo>
                    <a:pt x="276" y="289"/>
                  </a:lnTo>
                  <a:lnTo>
                    <a:pt x="276" y="290"/>
                  </a:lnTo>
                  <a:lnTo>
                    <a:pt x="276" y="291"/>
                  </a:lnTo>
                  <a:lnTo>
                    <a:pt x="276" y="292"/>
                  </a:lnTo>
                  <a:lnTo>
                    <a:pt x="277" y="293"/>
                  </a:lnTo>
                  <a:lnTo>
                    <a:pt x="278" y="294"/>
                  </a:lnTo>
                  <a:lnTo>
                    <a:pt x="278" y="296"/>
                  </a:lnTo>
                  <a:lnTo>
                    <a:pt x="278" y="297"/>
                  </a:lnTo>
                  <a:lnTo>
                    <a:pt x="278" y="298"/>
                  </a:lnTo>
                  <a:lnTo>
                    <a:pt x="278" y="299"/>
                  </a:lnTo>
                  <a:lnTo>
                    <a:pt x="277" y="301"/>
                  </a:lnTo>
                  <a:lnTo>
                    <a:pt x="277" y="304"/>
                  </a:lnTo>
                  <a:lnTo>
                    <a:pt x="278" y="306"/>
                  </a:lnTo>
                  <a:lnTo>
                    <a:pt x="277" y="313"/>
                  </a:lnTo>
                  <a:lnTo>
                    <a:pt x="275" y="313"/>
                  </a:lnTo>
                  <a:lnTo>
                    <a:pt x="275" y="314"/>
                  </a:lnTo>
                  <a:lnTo>
                    <a:pt x="274" y="315"/>
                  </a:lnTo>
                  <a:lnTo>
                    <a:pt x="273" y="316"/>
                  </a:lnTo>
                  <a:lnTo>
                    <a:pt x="273" y="317"/>
                  </a:lnTo>
                  <a:lnTo>
                    <a:pt x="271" y="317"/>
                  </a:lnTo>
                  <a:lnTo>
                    <a:pt x="270" y="318"/>
                  </a:lnTo>
                  <a:lnTo>
                    <a:pt x="269" y="318"/>
                  </a:lnTo>
                  <a:lnTo>
                    <a:pt x="270" y="318"/>
                  </a:lnTo>
                  <a:lnTo>
                    <a:pt x="269" y="319"/>
                  </a:lnTo>
                  <a:lnTo>
                    <a:pt x="269" y="323"/>
                  </a:lnTo>
                  <a:lnTo>
                    <a:pt x="268" y="323"/>
                  </a:lnTo>
                  <a:lnTo>
                    <a:pt x="267" y="323"/>
                  </a:lnTo>
                  <a:lnTo>
                    <a:pt x="266" y="323"/>
                  </a:lnTo>
                  <a:lnTo>
                    <a:pt x="265" y="325"/>
                  </a:lnTo>
                  <a:lnTo>
                    <a:pt x="265" y="326"/>
                  </a:lnTo>
                  <a:lnTo>
                    <a:pt x="265" y="327"/>
                  </a:lnTo>
                  <a:lnTo>
                    <a:pt x="262" y="328"/>
                  </a:lnTo>
                  <a:lnTo>
                    <a:pt x="261" y="328"/>
                  </a:lnTo>
                  <a:lnTo>
                    <a:pt x="261" y="330"/>
                  </a:lnTo>
                  <a:lnTo>
                    <a:pt x="261" y="331"/>
                  </a:lnTo>
                  <a:lnTo>
                    <a:pt x="264" y="331"/>
                  </a:lnTo>
                  <a:lnTo>
                    <a:pt x="264" y="332"/>
                  </a:lnTo>
                  <a:lnTo>
                    <a:pt x="265" y="332"/>
                  </a:lnTo>
                  <a:lnTo>
                    <a:pt x="265" y="333"/>
                  </a:lnTo>
                  <a:lnTo>
                    <a:pt x="264" y="333"/>
                  </a:lnTo>
                  <a:lnTo>
                    <a:pt x="264" y="334"/>
                  </a:lnTo>
                  <a:lnTo>
                    <a:pt x="264" y="333"/>
                  </a:lnTo>
                  <a:lnTo>
                    <a:pt x="261" y="331"/>
                  </a:lnTo>
                  <a:lnTo>
                    <a:pt x="260" y="330"/>
                  </a:lnTo>
                  <a:lnTo>
                    <a:pt x="259" y="328"/>
                  </a:lnTo>
                  <a:lnTo>
                    <a:pt x="258" y="328"/>
                  </a:lnTo>
                  <a:lnTo>
                    <a:pt x="251" y="327"/>
                  </a:lnTo>
                  <a:lnTo>
                    <a:pt x="249" y="326"/>
                  </a:lnTo>
                  <a:lnTo>
                    <a:pt x="244" y="321"/>
                  </a:lnTo>
                  <a:lnTo>
                    <a:pt x="243" y="321"/>
                  </a:lnTo>
                  <a:lnTo>
                    <a:pt x="239" y="316"/>
                  </a:lnTo>
                  <a:lnTo>
                    <a:pt x="237" y="316"/>
                  </a:lnTo>
                  <a:lnTo>
                    <a:pt x="236" y="316"/>
                  </a:lnTo>
                  <a:lnTo>
                    <a:pt x="235" y="314"/>
                  </a:lnTo>
                  <a:lnTo>
                    <a:pt x="234" y="315"/>
                  </a:lnTo>
                  <a:lnTo>
                    <a:pt x="234" y="314"/>
                  </a:lnTo>
                  <a:lnTo>
                    <a:pt x="231" y="311"/>
                  </a:lnTo>
                  <a:lnTo>
                    <a:pt x="230" y="310"/>
                  </a:lnTo>
                  <a:lnTo>
                    <a:pt x="230" y="309"/>
                  </a:lnTo>
                  <a:lnTo>
                    <a:pt x="228" y="309"/>
                  </a:lnTo>
                  <a:lnTo>
                    <a:pt x="227" y="309"/>
                  </a:lnTo>
                  <a:lnTo>
                    <a:pt x="227" y="307"/>
                  </a:lnTo>
                  <a:lnTo>
                    <a:pt x="224" y="305"/>
                  </a:lnTo>
                  <a:lnTo>
                    <a:pt x="224" y="302"/>
                  </a:lnTo>
                  <a:lnTo>
                    <a:pt x="223" y="302"/>
                  </a:lnTo>
                  <a:lnTo>
                    <a:pt x="222" y="300"/>
                  </a:lnTo>
                  <a:lnTo>
                    <a:pt x="221" y="299"/>
                  </a:lnTo>
                  <a:lnTo>
                    <a:pt x="221" y="297"/>
                  </a:lnTo>
                  <a:lnTo>
                    <a:pt x="219" y="297"/>
                  </a:lnTo>
                  <a:lnTo>
                    <a:pt x="219" y="296"/>
                  </a:lnTo>
                  <a:lnTo>
                    <a:pt x="219" y="297"/>
                  </a:lnTo>
                  <a:lnTo>
                    <a:pt x="218" y="297"/>
                  </a:lnTo>
                  <a:lnTo>
                    <a:pt x="218" y="296"/>
                  </a:lnTo>
                  <a:lnTo>
                    <a:pt x="217" y="296"/>
                  </a:lnTo>
                  <a:lnTo>
                    <a:pt x="216" y="291"/>
                  </a:lnTo>
                  <a:lnTo>
                    <a:pt x="216" y="290"/>
                  </a:lnTo>
                  <a:lnTo>
                    <a:pt x="216" y="291"/>
                  </a:lnTo>
                  <a:lnTo>
                    <a:pt x="215" y="290"/>
                  </a:lnTo>
                  <a:lnTo>
                    <a:pt x="214" y="286"/>
                  </a:lnTo>
                  <a:lnTo>
                    <a:pt x="213" y="285"/>
                  </a:lnTo>
                  <a:lnTo>
                    <a:pt x="202" y="280"/>
                  </a:lnTo>
                  <a:lnTo>
                    <a:pt x="202" y="279"/>
                  </a:lnTo>
                  <a:lnTo>
                    <a:pt x="200" y="275"/>
                  </a:lnTo>
                  <a:lnTo>
                    <a:pt x="199" y="274"/>
                  </a:lnTo>
                  <a:lnTo>
                    <a:pt x="198" y="273"/>
                  </a:lnTo>
                  <a:lnTo>
                    <a:pt x="193" y="269"/>
                  </a:lnTo>
                  <a:lnTo>
                    <a:pt x="192" y="268"/>
                  </a:lnTo>
                  <a:lnTo>
                    <a:pt x="192" y="267"/>
                  </a:lnTo>
                  <a:lnTo>
                    <a:pt x="191" y="266"/>
                  </a:lnTo>
                  <a:lnTo>
                    <a:pt x="190" y="265"/>
                  </a:lnTo>
                  <a:lnTo>
                    <a:pt x="190" y="264"/>
                  </a:lnTo>
                  <a:lnTo>
                    <a:pt x="190" y="265"/>
                  </a:lnTo>
                  <a:lnTo>
                    <a:pt x="191" y="265"/>
                  </a:lnTo>
                  <a:lnTo>
                    <a:pt x="190" y="261"/>
                  </a:lnTo>
                  <a:lnTo>
                    <a:pt x="189" y="261"/>
                  </a:lnTo>
                  <a:lnTo>
                    <a:pt x="188" y="263"/>
                  </a:lnTo>
                  <a:lnTo>
                    <a:pt x="190" y="264"/>
                  </a:lnTo>
                  <a:lnTo>
                    <a:pt x="189" y="264"/>
                  </a:lnTo>
                  <a:lnTo>
                    <a:pt x="188" y="263"/>
                  </a:lnTo>
                  <a:lnTo>
                    <a:pt x="187" y="261"/>
                  </a:lnTo>
                  <a:lnTo>
                    <a:pt x="187" y="258"/>
                  </a:lnTo>
                  <a:lnTo>
                    <a:pt x="187" y="256"/>
                  </a:lnTo>
                  <a:lnTo>
                    <a:pt x="185" y="254"/>
                  </a:lnTo>
                  <a:lnTo>
                    <a:pt x="185" y="251"/>
                  </a:lnTo>
                  <a:lnTo>
                    <a:pt x="187" y="248"/>
                  </a:lnTo>
                  <a:lnTo>
                    <a:pt x="188" y="246"/>
                  </a:lnTo>
                  <a:lnTo>
                    <a:pt x="187" y="244"/>
                  </a:lnTo>
                  <a:lnTo>
                    <a:pt x="185" y="242"/>
                  </a:lnTo>
                  <a:lnTo>
                    <a:pt x="184" y="242"/>
                  </a:lnTo>
                  <a:lnTo>
                    <a:pt x="184" y="241"/>
                  </a:lnTo>
                  <a:lnTo>
                    <a:pt x="183" y="240"/>
                  </a:lnTo>
                  <a:lnTo>
                    <a:pt x="183" y="236"/>
                  </a:lnTo>
                  <a:lnTo>
                    <a:pt x="183" y="235"/>
                  </a:lnTo>
                  <a:lnTo>
                    <a:pt x="183" y="234"/>
                  </a:lnTo>
                  <a:lnTo>
                    <a:pt x="183" y="233"/>
                  </a:lnTo>
                  <a:lnTo>
                    <a:pt x="183" y="231"/>
                  </a:lnTo>
                  <a:lnTo>
                    <a:pt x="183" y="230"/>
                  </a:lnTo>
                  <a:lnTo>
                    <a:pt x="183" y="227"/>
                  </a:lnTo>
                  <a:lnTo>
                    <a:pt x="183" y="226"/>
                  </a:lnTo>
                  <a:lnTo>
                    <a:pt x="183" y="225"/>
                  </a:lnTo>
                  <a:lnTo>
                    <a:pt x="182" y="225"/>
                  </a:lnTo>
                  <a:lnTo>
                    <a:pt x="182" y="224"/>
                  </a:lnTo>
                  <a:lnTo>
                    <a:pt x="181" y="223"/>
                  </a:lnTo>
                  <a:lnTo>
                    <a:pt x="180" y="223"/>
                  </a:lnTo>
                  <a:lnTo>
                    <a:pt x="179" y="222"/>
                  </a:lnTo>
                  <a:lnTo>
                    <a:pt x="178" y="221"/>
                  </a:lnTo>
                  <a:lnTo>
                    <a:pt x="176" y="221"/>
                  </a:lnTo>
                  <a:lnTo>
                    <a:pt x="175" y="218"/>
                  </a:lnTo>
                  <a:lnTo>
                    <a:pt x="175" y="217"/>
                  </a:lnTo>
                  <a:lnTo>
                    <a:pt x="174" y="216"/>
                  </a:lnTo>
                  <a:lnTo>
                    <a:pt x="173" y="216"/>
                  </a:lnTo>
                  <a:lnTo>
                    <a:pt x="172" y="214"/>
                  </a:lnTo>
                  <a:lnTo>
                    <a:pt x="171" y="214"/>
                  </a:lnTo>
                  <a:lnTo>
                    <a:pt x="171" y="213"/>
                  </a:lnTo>
                  <a:lnTo>
                    <a:pt x="171" y="212"/>
                  </a:lnTo>
                  <a:lnTo>
                    <a:pt x="167" y="208"/>
                  </a:lnTo>
                  <a:lnTo>
                    <a:pt x="166" y="208"/>
                  </a:lnTo>
                  <a:lnTo>
                    <a:pt x="165" y="207"/>
                  </a:lnTo>
                  <a:lnTo>
                    <a:pt x="163" y="206"/>
                  </a:lnTo>
                  <a:lnTo>
                    <a:pt x="162" y="205"/>
                  </a:lnTo>
                  <a:lnTo>
                    <a:pt x="162" y="204"/>
                  </a:lnTo>
                  <a:lnTo>
                    <a:pt x="162" y="202"/>
                  </a:lnTo>
                  <a:lnTo>
                    <a:pt x="161" y="200"/>
                  </a:lnTo>
                  <a:lnTo>
                    <a:pt x="159" y="200"/>
                  </a:lnTo>
                  <a:lnTo>
                    <a:pt x="159" y="199"/>
                  </a:lnTo>
                  <a:lnTo>
                    <a:pt x="158" y="199"/>
                  </a:lnTo>
                  <a:lnTo>
                    <a:pt x="157" y="196"/>
                  </a:lnTo>
                  <a:lnTo>
                    <a:pt x="157" y="192"/>
                  </a:lnTo>
                  <a:lnTo>
                    <a:pt x="157" y="190"/>
                  </a:lnTo>
                  <a:lnTo>
                    <a:pt x="155" y="190"/>
                  </a:lnTo>
                  <a:lnTo>
                    <a:pt x="151" y="187"/>
                  </a:lnTo>
                  <a:lnTo>
                    <a:pt x="151" y="185"/>
                  </a:lnTo>
                  <a:lnTo>
                    <a:pt x="150" y="185"/>
                  </a:lnTo>
                  <a:lnTo>
                    <a:pt x="150" y="184"/>
                  </a:lnTo>
                  <a:lnTo>
                    <a:pt x="150" y="185"/>
                  </a:lnTo>
                  <a:lnTo>
                    <a:pt x="149" y="185"/>
                  </a:lnTo>
                  <a:lnTo>
                    <a:pt x="150" y="187"/>
                  </a:lnTo>
                  <a:lnTo>
                    <a:pt x="149" y="187"/>
                  </a:lnTo>
                  <a:lnTo>
                    <a:pt x="150" y="183"/>
                  </a:lnTo>
                  <a:lnTo>
                    <a:pt x="150" y="180"/>
                  </a:lnTo>
                  <a:lnTo>
                    <a:pt x="149" y="176"/>
                  </a:lnTo>
                  <a:lnTo>
                    <a:pt x="147" y="174"/>
                  </a:lnTo>
                  <a:lnTo>
                    <a:pt x="147" y="173"/>
                  </a:lnTo>
                  <a:lnTo>
                    <a:pt x="147" y="172"/>
                  </a:lnTo>
                  <a:lnTo>
                    <a:pt x="147" y="171"/>
                  </a:lnTo>
                  <a:lnTo>
                    <a:pt x="147" y="169"/>
                  </a:lnTo>
                  <a:lnTo>
                    <a:pt x="147" y="168"/>
                  </a:lnTo>
                  <a:lnTo>
                    <a:pt x="148" y="166"/>
                  </a:lnTo>
                  <a:lnTo>
                    <a:pt x="148" y="165"/>
                  </a:lnTo>
                  <a:lnTo>
                    <a:pt x="148" y="164"/>
                  </a:lnTo>
                  <a:lnTo>
                    <a:pt x="147" y="163"/>
                  </a:lnTo>
                  <a:lnTo>
                    <a:pt x="147" y="162"/>
                  </a:lnTo>
                  <a:lnTo>
                    <a:pt x="145" y="159"/>
                  </a:lnTo>
                  <a:lnTo>
                    <a:pt x="145" y="158"/>
                  </a:lnTo>
                  <a:lnTo>
                    <a:pt x="142" y="156"/>
                  </a:lnTo>
                  <a:lnTo>
                    <a:pt x="141" y="155"/>
                  </a:lnTo>
                  <a:lnTo>
                    <a:pt x="142" y="154"/>
                  </a:lnTo>
                  <a:lnTo>
                    <a:pt x="142" y="151"/>
                  </a:lnTo>
                  <a:lnTo>
                    <a:pt x="141" y="149"/>
                  </a:lnTo>
                  <a:lnTo>
                    <a:pt x="139" y="146"/>
                  </a:lnTo>
                  <a:lnTo>
                    <a:pt x="139" y="144"/>
                  </a:lnTo>
                  <a:lnTo>
                    <a:pt x="140" y="144"/>
                  </a:lnTo>
                  <a:lnTo>
                    <a:pt x="139" y="144"/>
                  </a:lnTo>
                  <a:lnTo>
                    <a:pt x="139" y="143"/>
                  </a:lnTo>
                  <a:lnTo>
                    <a:pt x="138" y="143"/>
                  </a:lnTo>
                  <a:lnTo>
                    <a:pt x="138" y="142"/>
                  </a:lnTo>
                  <a:lnTo>
                    <a:pt x="139" y="141"/>
                  </a:lnTo>
                  <a:lnTo>
                    <a:pt x="139" y="140"/>
                  </a:lnTo>
                  <a:lnTo>
                    <a:pt x="139" y="139"/>
                  </a:lnTo>
                  <a:lnTo>
                    <a:pt x="138" y="141"/>
                  </a:lnTo>
                  <a:lnTo>
                    <a:pt x="138" y="142"/>
                  </a:lnTo>
                  <a:lnTo>
                    <a:pt x="138" y="143"/>
                  </a:lnTo>
                  <a:lnTo>
                    <a:pt x="139" y="143"/>
                  </a:lnTo>
                  <a:lnTo>
                    <a:pt x="139" y="144"/>
                  </a:lnTo>
                  <a:lnTo>
                    <a:pt x="138" y="144"/>
                  </a:lnTo>
                  <a:lnTo>
                    <a:pt x="138" y="143"/>
                  </a:lnTo>
                  <a:lnTo>
                    <a:pt x="137" y="143"/>
                  </a:lnTo>
                  <a:lnTo>
                    <a:pt x="136" y="143"/>
                  </a:lnTo>
                  <a:lnTo>
                    <a:pt x="135" y="143"/>
                  </a:lnTo>
                  <a:lnTo>
                    <a:pt x="133" y="144"/>
                  </a:lnTo>
                  <a:lnTo>
                    <a:pt x="131" y="146"/>
                  </a:lnTo>
                  <a:lnTo>
                    <a:pt x="131" y="147"/>
                  </a:lnTo>
                  <a:lnTo>
                    <a:pt x="131" y="149"/>
                  </a:lnTo>
                  <a:lnTo>
                    <a:pt x="131" y="150"/>
                  </a:lnTo>
                  <a:lnTo>
                    <a:pt x="132" y="151"/>
                  </a:lnTo>
                  <a:lnTo>
                    <a:pt x="135" y="151"/>
                  </a:lnTo>
                  <a:lnTo>
                    <a:pt x="132" y="152"/>
                  </a:lnTo>
                  <a:lnTo>
                    <a:pt x="127" y="162"/>
                  </a:lnTo>
                  <a:lnTo>
                    <a:pt x="125" y="163"/>
                  </a:lnTo>
                  <a:lnTo>
                    <a:pt x="123" y="167"/>
                  </a:lnTo>
                  <a:lnTo>
                    <a:pt x="123" y="168"/>
                  </a:lnTo>
                  <a:lnTo>
                    <a:pt x="123" y="172"/>
                  </a:lnTo>
                  <a:lnTo>
                    <a:pt x="122" y="173"/>
                  </a:lnTo>
                  <a:lnTo>
                    <a:pt x="121" y="174"/>
                  </a:lnTo>
                  <a:lnTo>
                    <a:pt x="121" y="175"/>
                  </a:lnTo>
                  <a:lnTo>
                    <a:pt x="122" y="176"/>
                  </a:lnTo>
                  <a:lnTo>
                    <a:pt x="123" y="177"/>
                  </a:lnTo>
                  <a:lnTo>
                    <a:pt x="123" y="179"/>
                  </a:lnTo>
                  <a:lnTo>
                    <a:pt x="124" y="180"/>
                  </a:lnTo>
                  <a:lnTo>
                    <a:pt x="125" y="181"/>
                  </a:lnTo>
                  <a:lnTo>
                    <a:pt x="129" y="183"/>
                  </a:lnTo>
                  <a:lnTo>
                    <a:pt x="130" y="184"/>
                  </a:lnTo>
                  <a:lnTo>
                    <a:pt x="133" y="188"/>
                  </a:lnTo>
                  <a:lnTo>
                    <a:pt x="136" y="190"/>
                  </a:lnTo>
                  <a:lnTo>
                    <a:pt x="138" y="192"/>
                  </a:lnTo>
                  <a:lnTo>
                    <a:pt x="139" y="194"/>
                  </a:lnTo>
                  <a:lnTo>
                    <a:pt x="140" y="196"/>
                  </a:lnTo>
                  <a:lnTo>
                    <a:pt x="140" y="198"/>
                  </a:lnTo>
                  <a:lnTo>
                    <a:pt x="141" y="201"/>
                  </a:lnTo>
                  <a:lnTo>
                    <a:pt x="142" y="204"/>
                  </a:lnTo>
                  <a:lnTo>
                    <a:pt x="144" y="205"/>
                  </a:lnTo>
                  <a:lnTo>
                    <a:pt x="144" y="206"/>
                  </a:lnTo>
                  <a:lnTo>
                    <a:pt x="142" y="207"/>
                  </a:lnTo>
                  <a:lnTo>
                    <a:pt x="145" y="216"/>
                  </a:lnTo>
                  <a:lnTo>
                    <a:pt x="145" y="218"/>
                  </a:lnTo>
                  <a:lnTo>
                    <a:pt x="145" y="219"/>
                  </a:lnTo>
                  <a:lnTo>
                    <a:pt x="144" y="219"/>
                  </a:lnTo>
                  <a:lnTo>
                    <a:pt x="144" y="221"/>
                  </a:lnTo>
                  <a:lnTo>
                    <a:pt x="142" y="221"/>
                  </a:lnTo>
                  <a:lnTo>
                    <a:pt x="142" y="222"/>
                  </a:lnTo>
                  <a:lnTo>
                    <a:pt x="144" y="223"/>
                  </a:lnTo>
                  <a:lnTo>
                    <a:pt x="142" y="225"/>
                  </a:lnTo>
                  <a:lnTo>
                    <a:pt x="142" y="229"/>
                  </a:lnTo>
                  <a:lnTo>
                    <a:pt x="144" y="229"/>
                  </a:lnTo>
                  <a:lnTo>
                    <a:pt x="146" y="232"/>
                  </a:lnTo>
                  <a:lnTo>
                    <a:pt x="146" y="233"/>
                  </a:lnTo>
                  <a:lnTo>
                    <a:pt x="147" y="233"/>
                  </a:lnTo>
                  <a:lnTo>
                    <a:pt x="147" y="235"/>
                  </a:lnTo>
                  <a:lnTo>
                    <a:pt x="147" y="236"/>
                  </a:lnTo>
                  <a:lnTo>
                    <a:pt x="148" y="238"/>
                  </a:lnTo>
                  <a:lnTo>
                    <a:pt x="149" y="238"/>
                  </a:lnTo>
                  <a:lnTo>
                    <a:pt x="151" y="242"/>
                  </a:lnTo>
                  <a:lnTo>
                    <a:pt x="155" y="243"/>
                  </a:lnTo>
                  <a:lnTo>
                    <a:pt x="156" y="244"/>
                  </a:lnTo>
                  <a:lnTo>
                    <a:pt x="157" y="248"/>
                  </a:lnTo>
                  <a:lnTo>
                    <a:pt x="161" y="260"/>
                  </a:lnTo>
                  <a:lnTo>
                    <a:pt x="161" y="261"/>
                  </a:lnTo>
                  <a:lnTo>
                    <a:pt x="162" y="261"/>
                  </a:lnTo>
                  <a:lnTo>
                    <a:pt x="165" y="264"/>
                  </a:lnTo>
                  <a:lnTo>
                    <a:pt x="167" y="266"/>
                  </a:lnTo>
                  <a:lnTo>
                    <a:pt x="167" y="267"/>
                  </a:lnTo>
                  <a:lnTo>
                    <a:pt x="168" y="268"/>
                  </a:lnTo>
                  <a:lnTo>
                    <a:pt x="170" y="268"/>
                  </a:lnTo>
                  <a:lnTo>
                    <a:pt x="170" y="269"/>
                  </a:lnTo>
                  <a:lnTo>
                    <a:pt x="171" y="269"/>
                  </a:lnTo>
                  <a:lnTo>
                    <a:pt x="172" y="272"/>
                  </a:lnTo>
                  <a:lnTo>
                    <a:pt x="174" y="276"/>
                  </a:lnTo>
                  <a:lnTo>
                    <a:pt x="174" y="277"/>
                  </a:lnTo>
                  <a:lnTo>
                    <a:pt x="178" y="280"/>
                  </a:lnTo>
                  <a:lnTo>
                    <a:pt x="179" y="282"/>
                  </a:lnTo>
                  <a:lnTo>
                    <a:pt x="179" y="283"/>
                  </a:lnTo>
                  <a:lnTo>
                    <a:pt x="179" y="284"/>
                  </a:lnTo>
                  <a:lnTo>
                    <a:pt x="180" y="284"/>
                  </a:lnTo>
                  <a:lnTo>
                    <a:pt x="180" y="285"/>
                  </a:lnTo>
                  <a:lnTo>
                    <a:pt x="180" y="286"/>
                  </a:lnTo>
                  <a:lnTo>
                    <a:pt x="182" y="289"/>
                  </a:lnTo>
                  <a:lnTo>
                    <a:pt x="185" y="293"/>
                  </a:lnTo>
                  <a:lnTo>
                    <a:pt x="187" y="294"/>
                  </a:lnTo>
                  <a:lnTo>
                    <a:pt x="187" y="296"/>
                  </a:lnTo>
                  <a:lnTo>
                    <a:pt x="188" y="296"/>
                  </a:lnTo>
                  <a:lnTo>
                    <a:pt x="189" y="296"/>
                  </a:lnTo>
                  <a:lnTo>
                    <a:pt x="189" y="297"/>
                  </a:lnTo>
                  <a:lnTo>
                    <a:pt x="189" y="298"/>
                  </a:lnTo>
                  <a:lnTo>
                    <a:pt x="189" y="299"/>
                  </a:lnTo>
                  <a:lnTo>
                    <a:pt x="190" y="299"/>
                  </a:lnTo>
                  <a:lnTo>
                    <a:pt x="191" y="300"/>
                  </a:lnTo>
                  <a:lnTo>
                    <a:pt x="194" y="302"/>
                  </a:lnTo>
                  <a:lnTo>
                    <a:pt x="196" y="304"/>
                  </a:lnTo>
                  <a:lnTo>
                    <a:pt x="196" y="305"/>
                  </a:lnTo>
                  <a:lnTo>
                    <a:pt x="196" y="306"/>
                  </a:lnTo>
                  <a:lnTo>
                    <a:pt x="196" y="307"/>
                  </a:lnTo>
                  <a:lnTo>
                    <a:pt x="197" y="307"/>
                  </a:lnTo>
                  <a:lnTo>
                    <a:pt x="198" y="307"/>
                  </a:lnTo>
                  <a:lnTo>
                    <a:pt x="198" y="308"/>
                  </a:lnTo>
                  <a:lnTo>
                    <a:pt x="200" y="308"/>
                  </a:lnTo>
                  <a:lnTo>
                    <a:pt x="204" y="309"/>
                  </a:lnTo>
                  <a:lnTo>
                    <a:pt x="208" y="314"/>
                  </a:lnTo>
                  <a:lnTo>
                    <a:pt x="210" y="318"/>
                  </a:lnTo>
                  <a:lnTo>
                    <a:pt x="211" y="318"/>
                  </a:lnTo>
                  <a:lnTo>
                    <a:pt x="211" y="319"/>
                  </a:lnTo>
                  <a:lnTo>
                    <a:pt x="214" y="324"/>
                  </a:lnTo>
                  <a:lnTo>
                    <a:pt x="214" y="325"/>
                  </a:lnTo>
                  <a:lnTo>
                    <a:pt x="214" y="327"/>
                  </a:lnTo>
                  <a:lnTo>
                    <a:pt x="215" y="327"/>
                  </a:lnTo>
                  <a:lnTo>
                    <a:pt x="215" y="328"/>
                  </a:lnTo>
                  <a:lnTo>
                    <a:pt x="214" y="328"/>
                  </a:lnTo>
                  <a:lnTo>
                    <a:pt x="213" y="328"/>
                  </a:lnTo>
                  <a:lnTo>
                    <a:pt x="213" y="326"/>
                  </a:lnTo>
                  <a:lnTo>
                    <a:pt x="210" y="325"/>
                  </a:lnTo>
                  <a:lnTo>
                    <a:pt x="208" y="325"/>
                  </a:lnTo>
                  <a:lnTo>
                    <a:pt x="207" y="324"/>
                  </a:lnTo>
                  <a:lnTo>
                    <a:pt x="206" y="324"/>
                  </a:lnTo>
                  <a:lnTo>
                    <a:pt x="206" y="325"/>
                  </a:lnTo>
                  <a:lnTo>
                    <a:pt x="206" y="326"/>
                  </a:lnTo>
                  <a:lnTo>
                    <a:pt x="206" y="327"/>
                  </a:lnTo>
                  <a:lnTo>
                    <a:pt x="208" y="328"/>
                  </a:lnTo>
                  <a:lnTo>
                    <a:pt x="208" y="330"/>
                  </a:lnTo>
                  <a:lnTo>
                    <a:pt x="209" y="331"/>
                  </a:lnTo>
                  <a:lnTo>
                    <a:pt x="209" y="332"/>
                  </a:lnTo>
                  <a:lnTo>
                    <a:pt x="210" y="332"/>
                  </a:lnTo>
                  <a:lnTo>
                    <a:pt x="211" y="331"/>
                  </a:lnTo>
                  <a:lnTo>
                    <a:pt x="211" y="332"/>
                  </a:lnTo>
                  <a:lnTo>
                    <a:pt x="211" y="333"/>
                  </a:lnTo>
                  <a:lnTo>
                    <a:pt x="211" y="334"/>
                  </a:lnTo>
                  <a:lnTo>
                    <a:pt x="210" y="335"/>
                  </a:lnTo>
                  <a:lnTo>
                    <a:pt x="211" y="336"/>
                  </a:lnTo>
                  <a:lnTo>
                    <a:pt x="213" y="338"/>
                  </a:lnTo>
                  <a:lnTo>
                    <a:pt x="214" y="338"/>
                  </a:lnTo>
                  <a:lnTo>
                    <a:pt x="214" y="340"/>
                  </a:lnTo>
                  <a:lnTo>
                    <a:pt x="215" y="340"/>
                  </a:lnTo>
                  <a:lnTo>
                    <a:pt x="215" y="341"/>
                  </a:lnTo>
                  <a:lnTo>
                    <a:pt x="214" y="340"/>
                  </a:lnTo>
                  <a:lnTo>
                    <a:pt x="211" y="338"/>
                  </a:lnTo>
                  <a:lnTo>
                    <a:pt x="211" y="339"/>
                  </a:lnTo>
                  <a:lnTo>
                    <a:pt x="211" y="340"/>
                  </a:lnTo>
                  <a:lnTo>
                    <a:pt x="211" y="338"/>
                  </a:lnTo>
                  <a:lnTo>
                    <a:pt x="209" y="338"/>
                  </a:lnTo>
                  <a:lnTo>
                    <a:pt x="208" y="339"/>
                  </a:lnTo>
                  <a:lnTo>
                    <a:pt x="207" y="341"/>
                  </a:lnTo>
                  <a:lnTo>
                    <a:pt x="209" y="341"/>
                  </a:lnTo>
                  <a:lnTo>
                    <a:pt x="210" y="343"/>
                  </a:lnTo>
                  <a:lnTo>
                    <a:pt x="213" y="347"/>
                  </a:lnTo>
                  <a:lnTo>
                    <a:pt x="213" y="348"/>
                  </a:lnTo>
                  <a:lnTo>
                    <a:pt x="211" y="348"/>
                  </a:lnTo>
                  <a:lnTo>
                    <a:pt x="211" y="349"/>
                  </a:lnTo>
                  <a:lnTo>
                    <a:pt x="211" y="350"/>
                  </a:lnTo>
                  <a:lnTo>
                    <a:pt x="214" y="351"/>
                  </a:lnTo>
                  <a:lnTo>
                    <a:pt x="216" y="352"/>
                  </a:lnTo>
                  <a:lnTo>
                    <a:pt x="217" y="353"/>
                  </a:lnTo>
                  <a:lnTo>
                    <a:pt x="218" y="355"/>
                  </a:lnTo>
                  <a:lnTo>
                    <a:pt x="218" y="356"/>
                  </a:lnTo>
                  <a:lnTo>
                    <a:pt x="218" y="357"/>
                  </a:lnTo>
                  <a:lnTo>
                    <a:pt x="218" y="358"/>
                  </a:lnTo>
                  <a:lnTo>
                    <a:pt x="219" y="359"/>
                  </a:lnTo>
                  <a:lnTo>
                    <a:pt x="221" y="359"/>
                  </a:lnTo>
                  <a:lnTo>
                    <a:pt x="221" y="361"/>
                  </a:lnTo>
                  <a:lnTo>
                    <a:pt x="222" y="365"/>
                  </a:lnTo>
                  <a:lnTo>
                    <a:pt x="222" y="366"/>
                  </a:lnTo>
                  <a:lnTo>
                    <a:pt x="224" y="368"/>
                  </a:lnTo>
                  <a:lnTo>
                    <a:pt x="227" y="371"/>
                  </a:lnTo>
                  <a:lnTo>
                    <a:pt x="231" y="372"/>
                  </a:lnTo>
                  <a:lnTo>
                    <a:pt x="232" y="373"/>
                  </a:lnTo>
                  <a:lnTo>
                    <a:pt x="233" y="375"/>
                  </a:lnTo>
                  <a:lnTo>
                    <a:pt x="233" y="378"/>
                  </a:lnTo>
                  <a:lnTo>
                    <a:pt x="232" y="380"/>
                  </a:lnTo>
                  <a:lnTo>
                    <a:pt x="232" y="381"/>
                  </a:lnTo>
                  <a:lnTo>
                    <a:pt x="232" y="382"/>
                  </a:lnTo>
                  <a:lnTo>
                    <a:pt x="233" y="383"/>
                  </a:lnTo>
                  <a:lnTo>
                    <a:pt x="233" y="385"/>
                  </a:lnTo>
                  <a:lnTo>
                    <a:pt x="233" y="386"/>
                  </a:lnTo>
                  <a:lnTo>
                    <a:pt x="235" y="388"/>
                  </a:lnTo>
                  <a:lnTo>
                    <a:pt x="236" y="389"/>
                  </a:lnTo>
                  <a:lnTo>
                    <a:pt x="237" y="390"/>
                  </a:lnTo>
                  <a:lnTo>
                    <a:pt x="239" y="391"/>
                  </a:lnTo>
                  <a:lnTo>
                    <a:pt x="237" y="391"/>
                  </a:lnTo>
                  <a:lnTo>
                    <a:pt x="237" y="392"/>
                  </a:lnTo>
                  <a:lnTo>
                    <a:pt x="237" y="393"/>
                  </a:lnTo>
                  <a:lnTo>
                    <a:pt x="239" y="395"/>
                  </a:lnTo>
                  <a:lnTo>
                    <a:pt x="240" y="397"/>
                  </a:lnTo>
                  <a:lnTo>
                    <a:pt x="241" y="400"/>
                  </a:lnTo>
                  <a:lnTo>
                    <a:pt x="241" y="401"/>
                  </a:lnTo>
                  <a:lnTo>
                    <a:pt x="242" y="401"/>
                  </a:lnTo>
                  <a:lnTo>
                    <a:pt x="243" y="402"/>
                  </a:lnTo>
                  <a:lnTo>
                    <a:pt x="244" y="402"/>
                  </a:lnTo>
                  <a:lnTo>
                    <a:pt x="244" y="403"/>
                  </a:lnTo>
                  <a:lnTo>
                    <a:pt x="245" y="407"/>
                  </a:lnTo>
                  <a:lnTo>
                    <a:pt x="245" y="408"/>
                  </a:lnTo>
                  <a:lnTo>
                    <a:pt x="244" y="408"/>
                  </a:lnTo>
                  <a:lnTo>
                    <a:pt x="243" y="409"/>
                  </a:lnTo>
                  <a:lnTo>
                    <a:pt x="242" y="408"/>
                  </a:lnTo>
                  <a:lnTo>
                    <a:pt x="241" y="409"/>
                  </a:lnTo>
                  <a:lnTo>
                    <a:pt x="241" y="410"/>
                  </a:lnTo>
                  <a:lnTo>
                    <a:pt x="241" y="411"/>
                  </a:lnTo>
                  <a:lnTo>
                    <a:pt x="241" y="414"/>
                  </a:lnTo>
                  <a:lnTo>
                    <a:pt x="241" y="415"/>
                  </a:lnTo>
                  <a:lnTo>
                    <a:pt x="241" y="416"/>
                  </a:lnTo>
                  <a:lnTo>
                    <a:pt x="240" y="422"/>
                  </a:lnTo>
                  <a:lnTo>
                    <a:pt x="241" y="424"/>
                  </a:lnTo>
                  <a:lnTo>
                    <a:pt x="242" y="425"/>
                  </a:lnTo>
                  <a:lnTo>
                    <a:pt x="244" y="426"/>
                  </a:lnTo>
                  <a:lnTo>
                    <a:pt x="245" y="426"/>
                  </a:lnTo>
                  <a:lnTo>
                    <a:pt x="245" y="427"/>
                  </a:lnTo>
                  <a:lnTo>
                    <a:pt x="247" y="430"/>
                  </a:lnTo>
                  <a:lnTo>
                    <a:pt x="249" y="433"/>
                  </a:lnTo>
                  <a:lnTo>
                    <a:pt x="250" y="435"/>
                  </a:lnTo>
                  <a:lnTo>
                    <a:pt x="252" y="443"/>
                  </a:lnTo>
                  <a:lnTo>
                    <a:pt x="253" y="445"/>
                  </a:lnTo>
                  <a:lnTo>
                    <a:pt x="256" y="448"/>
                  </a:lnTo>
                  <a:lnTo>
                    <a:pt x="257" y="450"/>
                  </a:lnTo>
                  <a:lnTo>
                    <a:pt x="258" y="452"/>
                  </a:lnTo>
                  <a:lnTo>
                    <a:pt x="265" y="467"/>
                  </a:lnTo>
                  <a:lnTo>
                    <a:pt x="267" y="472"/>
                  </a:lnTo>
                  <a:lnTo>
                    <a:pt x="270" y="478"/>
                  </a:lnTo>
                  <a:lnTo>
                    <a:pt x="276" y="486"/>
                  </a:lnTo>
                  <a:lnTo>
                    <a:pt x="276" y="487"/>
                  </a:lnTo>
                  <a:lnTo>
                    <a:pt x="277" y="490"/>
                  </a:lnTo>
                  <a:lnTo>
                    <a:pt x="283" y="498"/>
                  </a:lnTo>
                  <a:lnTo>
                    <a:pt x="285" y="500"/>
                  </a:lnTo>
                  <a:lnTo>
                    <a:pt x="285" y="501"/>
                  </a:lnTo>
                  <a:lnTo>
                    <a:pt x="292" y="514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45" name="Freeform 331">
              <a:extLst>
                <a:ext uri="{FF2B5EF4-FFF2-40B4-BE49-F238E27FC236}">
                  <a16:creationId xmlns:a16="http://schemas.microsoft.com/office/drawing/2014/main" id="{7F3D93C9-00B8-8167-40B2-DED08190B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3293" y="3112220"/>
              <a:ext cx="136525" cy="317500"/>
            </a:xfrm>
            <a:custGeom>
              <a:avLst/>
              <a:gdLst>
                <a:gd name="T0" fmla="*/ 1 w 86"/>
                <a:gd name="T1" fmla="*/ 4 h 200"/>
                <a:gd name="T2" fmla="*/ 3 w 86"/>
                <a:gd name="T3" fmla="*/ 12 h 200"/>
                <a:gd name="T4" fmla="*/ 8 w 86"/>
                <a:gd name="T5" fmla="*/ 18 h 200"/>
                <a:gd name="T6" fmla="*/ 9 w 86"/>
                <a:gd name="T7" fmla="*/ 21 h 200"/>
                <a:gd name="T8" fmla="*/ 12 w 86"/>
                <a:gd name="T9" fmla="*/ 26 h 200"/>
                <a:gd name="T10" fmla="*/ 17 w 86"/>
                <a:gd name="T11" fmla="*/ 36 h 200"/>
                <a:gd name="T12" fmla="*/ 24 w 86"/>
                <a:gd name="T13" fmla="*/ 50 h 200"/>
                <a:gd name="T14" fmla="*/ 25 w 86"/>
                <a:gd name="T15" fmla="*/ 53 h 200"/>
                <a:gd name="T16" fmla="*/ 27 w 86"/>
                <a:gd name="T17" fmla="*/ 56 h 200"/>
                <a:gd name="T18" fmla="*/ 27 w 86"/>
                <a:gd name="T19" fmla="*/ 61 h 200"/>
                <a:gd name="T20" fmla="*/ 28 w 86"/>
                <a:gd name="T21" fmla="*/ 63 h 200"/>
                <a:gd name="T22" fmla="*/ 30 w 86"/>
                <a:gd name="T23" fmla="*/ 64 h 200"/>
                <a:gd name="T24" fmla="*/ 34 w 86"/>
                <a:gd name="T25" fmla="*/ 69 h 200"/>
                <a:gd name="T26" fmla="*/ 35 w 86"/>
                <a:gd name="T27" fmla="*/ 77 h 200"/>
                <a:gd name="T28" fmla="*/ 38 w 86"/>
                <a:gd name="T29" fmla="*/ 81 h 200"/>
                <a:gd name="T30" fmla="*/ 39 w 86"/>
                <a:gd name="T31" fmla="*/ 84 h 200"/>
                <a:gd name="T32" fmla="*/ 38 w 86"/>
                <a:gd name="T33" fmla="*/ 88 h 200"/>
                <a:gd name="T34" fmla="*/ 45 w 86"/>
                <a:gd name="T35" fmla="*/ 96 h 200"/>
                <a:gd name="T36" fmla="*/ 56 w 86"/>
                <a:gd name="T37" fmla="*/ 106 h 200"/>
                <a:gd name="T38" fmla="*/ 61 w 86"/>
                <a:gd name="T39" fmla="*/ 117 h 200"/>
                <a:gd name="T40" fmla="*/ 65 w 86"/>
                <a:gd name="T41" fmla="*/ 120 h 200"/>
                <a:gd name="T42" fmla="*/ 64 w 86"/>
                <a:gd name="T43" fmla="*/ 118 h 200"/>
                <a:gd name="T44" fmla="*/ 69 w 86"/>
                <a:gd name="T45" fmla="*/ 120 h 200"/>
                <a:gd name="T46" fmla="*/ 72 w 86"/>
                <a:gd name="T47" fmla="*/ 126 h 200"/>
                <a:gd name="T48" fmla="*/ 74 w 86"/>
                <a:gd name="T49" fmla="*/ 129 h 200"/>
                <a:gd name="T50" fmla="*/ 79 w 86"/>
                <a:gd name="T51" fmla="*/ 129 h 200"/>
                <a:gd name="T52" fmla="*/ 82 w 86"/>
                <a:gd name="T53" fmla="*/ 130 h 200"/>
                <a:gd name="T54" fmla="*/ 85 w 86"/>
                <a:gd name="T55" fmla="*/ 136 h 200"/>
                <a:gd name="T56" fmla="*/ 86 w 86"/>
                <a:gd name="T57" fmla="*/ 138 h 200"/>
                <a:gd name="T58" fmla="*/ 84 w 86"/>
                <a:gd name="T59" fmla="*/ 135 h 200"/>
                <a:gd name="T60" fmla="*/ 79 w 86"/>
                <a:gd name="T61" fmla="*/ 136 h 200"/>
                <a:gd name="T62" fmla="*/ 77 w 86"/>
                <a:gd name="T63" fmla="*/ 136 h 200"/>
                <a:gd name="T64" fmla="*/ 74 w 86"/>
                <a:gd name="T65" fmla="*/ 135 h 200"/>
                <a:gd name="T66" fmla="*/ 72 w 86"/>
                <a:gd name="T67" fmla="*/ 135 h 200"/>
                <a:gd name="T68" fmla="*/ 70 w 86"/>
                <a:gd name="T69" fmla="*/ 134 h 200"/>
                <a:gd name="T70" fmla="*/ 68 w 86"/>
                <a:gd name="T71" fmla="*/ 132 h 200"/>
                <a:gd name="T72" fmla="*/ 65 w 86"/>
                <a:gd name="T73" fmla="*/ 131 h 200"/>
                <a:gd name="T74" fmla="*/ 64 w 86"/>
                <a:gd name="T75" fmla="*/ 134 h 200"/>
                <a:gd name="T76" fmla="*/ 64 w 86"/>
                <a:gd name="T77" fmla="*/ 139 h 200"/>
                <a:gd name="T78" fmla="*/ 62 w 86"/>
                <a:gd name="T79" fmla="*/ 146 h 200"/>
                <a:gd name="T80" fmla="*/ 64 w 86"/>
                <a:gd name="T81" fmla="*/ 148 h 200"/>
                <a:gd name="T82" fmla="*/ 65 w 86"/>
                <a:gd name="T83" fmla="*/ 151 h 200"/>
                <a:gd name="T84" fmla="*/ 65 w 86"/>
                <a:gd name="T85" fmla="*/ 153 h 200"/>
                <a:gd name="T86" fmla="*/ 65 w 86"/>
                <a:gd name="T87" fmla="*/ 159 h 200"/>
                <a:gd name="T88" fmla="*/ 64 w 86"/>
                <a:gd name="T89" fmla="*/ 167 h 200"/>
                <a:gd name="T90" fmla="*/ 63 w 86"/>
                <a:gd name="T91" fmla="*/ 170 h 200"/>
                <a:gd name="T92" fmla="*/ 64 w 86"/>
                <a:gd name="T93" fmla="*/ 172 h 200"/>
                <a:gd name="T94" fmla="*/ 68 w 86"/>
                <a:gd name="T95" fmla="*/ 178 h 200"/>
                <a:gd name="T96" fmla="*/ 69 w 86"/>
                <a:gd name="T97" fmla="*/ 180 h 200"/>
                <a:gd name="T98" fmla="*/ 69 w 86"/>
                <a:gd name="T99" fmla="*/ 188 h 200"/>
                <a:gd name="T100" fmla="*/ 70 w 86"/>
                <a:gd name="T101" fmla="*/ 194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" h="200">
                  <a:moveTo>
                    <a:pt x="0" y="0"/>
                  </a:moveTo>
                  <a:lnTo>
                    <a:pt x="1" y="4"/>
                  </a:lnTo>
                  <a:lnTo>
                    <a:pt x="3" y="8"/>
                  </a:lnTo>
                  <a:lnTo>
                    <a:pt x="3" y="12"/>
                  </a:lnTo>
                  <a:lnTo>
                    <a:pt x="5" y="14"/>
                  </a:lnTo>
                  <a:lnTo>
                    <a:pt x="8" y="18"/>
                  </a:lnTo>
                  <a:lnTo>
                    <a:pt x="9" y="19"/>
                  </a:lnTo>
                  <a:lnTo>
                    <a:pt x="9" y="21"/>
                  </a:lnTo>
                  <a:lnTo>
                    <a:pt x="10" y="22"/>
                  </a:lnTo>
                  <a:lnTo>
                    <a:pt x="12" y="26"/>
                  </a:lnTo>
                  <a:lnTo>
                    <a:pt x="13" y="29"/>
                  </a:lnTo>
                  <a:lnTo>
                    <a:pt x="17" y="36"/>
                  </a:lnTo>
                  <a:lnTo>
                    <a:pt x="22" y="47"/>
                  </a:lnTo>
                  <a:lnTo>
                    <a:pt x="24" y="50"/>
                  </a:lnTo>
                  <a:lnTo>
                    <a:pt x="24" y="52"/>
                  </a:lnTo>
                  <a:lnTo>
                    <a:pt x="25" y="53"/>
                  </a:lnTo>
                  <a:lnTo>
                    <a:pt x="27" y="55"/>
                  </a:lnTo>
                  <a:lnTo>
                    <a:pt x="27" y="56"/>
                  </a:lnTo>
                  <a:lnTo>
                    <a:pt x="27" y="60"/>
                  </a:lnTo>
                  <a:lnTo>
                    <a:pt x="27" y="61"/>
                  </a:lnTo>
                  <a:lnTo>
                    <a:pt x="27" y="62"/>
                  </a:lnTo>
                  <a:lnTo>
                    <a:pt x="28" y="63"/>
                  </a:lnTo>
                  <a:lnTo>
                    <a:pt x="29" y="64"/>
                  </a:lnTo>
                  <a:lnTo>
                    <a:pt x="30" y="64"/>
                  </a:lnTo>
                  <a:lnTo>
                    <a:pt x="31" y="67"/>
                  </a:lnTo>
                  <a:lnTo>
                    <a:pt x="34" y="69"/>
                  </a:lnTo>
                  <a:lnTo>
                    <a:pt x="35" y="76"/>
                  </a:lnTo>
                  <a:lnTo>
                    <a:pt x="35" y="77"/>
                  </a:lnTo>
                  <a:lnTo>
                    <a:pt x="37" y="79"/>
                  </a:lnTo>
                  <a:lnTo>
                    <a:pt x="38" y="81"/>
                  </a:lnTo>
                  <a:lnTo>
                    <a:pt x="39" y="83"/>
                  </a:lnTo>
                  <a:lnTo>
                    <a:pt x="39" y="84"/>
                  </a:lnTo>
                  <a:lnTo>
                    <a:pt x="38" y="86"/>
                  </a:lnTo>
                  <a:lnTo>
                    <a:pt x="38" y="88"/>
                  </a:lnTo>
                  <a:lnTo>
                    <a:pt x="41" y="89"/>
                  </a:lnTo>
                  <a:lnTo>
                    <a:pt x="45" y="96"/>
                  </a:lnTo>
                  <a:lnTo>
                    <a:pt x="55" y="104"/>
                  </a:lnTo>
                  <a:lnTo>
                    <a:pt x="56" y="106"/>
                  </a:lnTo>
                  <a:lnTo>
                    <a:pt x="59" y="114"/>
                  </a:lnTo>
                  <a:lnTo>
                    <a:pt x="61" y="117"/>
                  </a:lnTo>
                  <a:lnTo>
                    <a:pt x="64" y="120"/>
                  </a:lnTo>
                  <a:lnTo>
                    <a:pt x="65" y="120"/>
                  </a:lnTo>
                  <a:lnTo>
                    <a:pt x="64" y="119"/>
                  </a:lnTo>
                  <a:lnTo>
                    <a:pt x="64" y="118"/>
                  </a:lnTo>
                  <a:lnTo>
                    <a:pt x="67" y="119"/>
                  </a:lnTo>
                  <a:lnTo>
                    <a:pt x="69" y="120"/>
                  </a:lnTo>
                  <a:lnTo>
                    <a:pt x="71" y="123"/>
                  </a:lnTo>
                  <a:lnTo>
                    <a:pt x="72" y="126"/>
                  </a:lnTo>
                  <a:lnTo>
                    <a:pt x="72" y="128"/>
                  </a:lnTo>
                  <a:lnTo>
                    <a:pt x="74" y="129"/>
                  </a:lnTo>
                  <a:lnTo>
                    <a:pt x="77" y="129"/>
                  </a:lnTo>
                  <a:lnTo>
                    <a:pt x="79" y="129"/>
                  </a:lnTo>
                  <a:lnTo>
                    <a:pt x="80" y="130"/>
                  </a:lnTo>
                  <a:lnTo>
                    <a:pt x="82" y="130"/>
                  </a:lnTo>
                  <a:lnTo>
                    <a:pt x="84" y="131"/>
                  </a:lnTo>
                  <a:lnTo>
                    <a:pt x="85" y="136"/>
                  </a:lnTo>
                  <a:lnTo>
                    <a:pt x="86" y="137"/>
                  </a:lnTo>
                  <a:lnTo>
                    <a:pt x="86" y="138"/>
                  </a:lnTo>
                  <a:lnTo>
                    <a:pt x="85" y="136"/>
                  </a:lnTo>
                  <a:lnTo>
                    <a:pt x="84" y="135"/>
                  </a:lnTo>
                  <a:lnTo>
                    <a:pt x="82" y="135"/>
                  </a:lnTo>
                  <a:lnTo>
                    <a:pt x="79" y="136"/>
                  </a:lnTo>
                  <a:lnTo>
                    <a:pt x="78" y="137"/>
                  </a:lnTo>
                  <a:lnTo>
                    <a:pt x="77" y="136"/>
                  </a:lnTo>
                  <a:lnTo>
                    <a:pt x="76" y="135"/>
                  </a:lnTo>
                  <a:lnTo>
                    <a:pt x="74" y="135"/>
                  </a:lnTo>
                  <a:lnTo>
                    <a:pt x="73" y="135"/>
                  </a:lnTo>
                  <a:lnTo>
                    <a:pt x="72" y="135"/>
                  </a:lnTo>
                  <a:lnTo>
                    <a:pt x="70" y="135"/>
                  </a:lnTo>
                  <a:lnTo>
                    <a:pt x="70" y="134"/>
                  </a:lnTo>
                  <a:lnTo>
                    <a:pt x="69" y="132"/>
                  </a:lnTo>
                  <a:lnTo>
                    <a:pt x="68" y="132"/>
                  </a:lnTo>
                  <a:lnTo>
                    <a:pt x="67" y="131"/>
                  </a:lnTo>
                  <a:lnTo>
                    <a:pt x="65" y="131"/>
                  </a:lnTo>
                  <a:lnTo>
                    <a:pt x="64" y="131"/>
                  </a:lnTo>
                  <a:lnTo>
                    <a:pt x="64" y="134"/>
                  </a:lnTo>
                  <a:lnTo>
                    <a:pt x="63" y="136"/>
                  </a:lnTo>
                  <a:lnTo>
                    <a:pt x="64" y="139"/>
                  </a:lnTo>
                  <a:lnTo>
                    <a:pt x="63" y="143"/>
                  </a:lnTo>
                  <a:lnTo>
                    <a:pt x="62" y="146"/>
                  </a:lnTo>
                  <a:lnTo>
                    <a:pt x="63" y="147"/>
                  </a:lnTo>
                  <a:lnTo>
                    <a:pt x="64" y="148"/>
                  </a:lnTo>
                  <a:lnTo>
                    <a:pt x="65" y="150"/>
                  </a:lnTo>
                  <a:lnTo>
                    <a:pt x="65" y="151"/>
                  </a:lnTo>
                  <a:lnTo>
                    <a:pt x="65" y="152"/>
                  </a:lnTo>
                  <a:lnTo>
                    <a:pt x="65" y="153"/>
                  </a:lnTo>
                  <a:lnTo>
                    <a:pt x="65" y="155"/>
                  </a:lnTo>
                  <a:lnTo>
                    <a:pt x="65" y="159"/>
                  </a:lnTo>
                  <a:lnTo>
                    <a:pt x="64" y="165"/>
                  </a:lnTo>
                  <a:lnTo>
                    <a:pt x="64" y="167"/>
                  </a:lnTo>
                  <a:lnTo>
                    <a:pt x="64" y="169"/>
                  </a:lnTo>
                  <a:lnTo>
                    <a:pt x="63" y="170"/>
                  </a:lnTo>
                  <a:lnTo>
                    <a:pt x="64" y="171"/>
                  </a:lnTo>
                  <a:lnTo>
                    <a:pt x="64" y="172"/>
                  </a:lnTo>
                  <a:lnTo>
                    <a:pt x="67" y="175"/>
                  </a:lnTo>
                  <a:lnTo>
                    <a:pt x="68" y="178"/>
                  </a:lnTo>
                  <a:lnTo>
                    <a:pt x="68" y="179"/>
                  </a:lnTo>
                  <a:lnTo>
                    <a:pt x="69" y="180"/>
                  </a:lnTo>
                  <a:lnTo>
                    <a:pt x="68" y="184"/>
                  </a:lnTo>
                  <a:lnTo>
                    <a:pt x="69" y="188"/>
                  </a:lnTo>
                  <a:lnTo>
                    <a:pt x="70" y="190"/>
                  </a:lnTo>
                  <a:lnTo>
                    <a:pt x="70" y="194"/>
                  </a:lnTo>
                  <a:lnTo>
                    <a:pt x="73" y="200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46" name="Freeform 332">
              <a:extLst>
                <a:ext uri="{FF2B5EF4-FFF2-40B4-BE49-F238E27FC236}">
                  <a16:creationId xmlns:a16="http://schemas.microsoft.com/office/drawing/2014/main" id="{12D3B515-1B2D-931E-9585-0EC0697A7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755" y="3488457"/>
              <a:ext cx="9525" cy="22225"/>
            </a:xfrm>
            <a:custGeom>
              <a:avLst/>
              <a:gdLst>
                <a:gd name="T0" fmla="*/ 6 w 6"/>
                <a:gd name="T1" fmla="*/ 0 h 14"/>
                <a:gd name="T2" fmla="*/ 0 w 6"/>
                <a:gd name="T3" fmla="*/ 14 h 14"/>
                <a:gd name="T4" fmla="*/ 4 w 6"/>
                <a:gd name="T5" fmla="*/ 6 h 14"/>
                <a:gd name="T6" fmla="*/ 6 w 6"/>
                <a:gd name="T7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4">
                  <a:moveTo>
                    <a:pt x="6" y="0"/>
                  </a:moveTo>
                  <a:lnTo>
                    <a:pt x="0" y="14"/>
                  </a:lnTo>
                  <a:lnTo>
                    <a:pt x="4" y="6"/>
                  </a:lnTo>
                  <a:lnTo>
                    <a:pt x="6" y="0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47" name="Freeform 333">
              <a:extLst>
                <a:ext uri="{FF2B5EF4-FFF2-40B4-BE49-F238E27FC236}">
                  <a16:creationId xmlns:a16="http://schemas.microsoft.com/office/drawing/2014/main" id="{4119335D-44C1-E147-CD5C-9BEF3B4A2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6143" y="3537670"/>
              <a:ext cx="61913" cy="12700"/>
            </a:xfrm>
            <a:custGeom>
              <a:avLst/>
              <a:gdLst>
                <a:gd name="T0" fmla="*/ 20 w 39"/>
                <a:gd name="T1" fmla="*/ 3 h 8"/>
                <a:gd name="T2" fmla="*/ 0 w 39"/>
                <a:gd name="T3" fmla="*/ 8 h 8"/>
                <a:gd name="T4" fmla="*/ 13 w 39"/>
                <a:gd name="T5" fmla="*/ 5 h 8"/>
                <a:gd name="T6" fmla="*/ 27 w 39"/>
                <a:gd name="T7" fmla="*/ 2 h 8"/>
                <a:gd name="T8" fmla="*/ 39 w 39"/>
                <a:gd name="T9" fmla="*/ 0 h 8"/>
                <a:gd name="T10" fmla="*/ 20 w 39"/>
                <a:gd name="T11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8">
                  <a:moveTo>
                    <a:pt x="20" y="3"/>
                  </a:moveTo>
                  <a:lnTo>
                    <a:pt x="0" y="8"/>
                  </a:lnTo>
                  <a:lnTo>
                    <a:pt x="13" y="5"/>
                  </a:lnTo>
                  <a:lnTo>
                    <a:pt x="27" y="2"/>
                  </a:lnTo>
                  <a:lnTo>
                    <a:pt x="39" y="0"/>
                  </a:lnTo>
                  <a:lnTo>
                    <a:pt x="20" y="3"/>
                  </a:lnTo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48" name="Freeform 334">
              <a:extLst>
                <a:ext uri="{FF2B5EF4-FFF2-40B4-BE49-F238E27FC236}">
                  <a16:creationId xmlns:a16="http://schemas.microsoft.com/office/drawing/2014/main" id="{6F130E27-7819-1826-A485-4A28F75FDC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6743" y="3955182"/>
              <a:ext cx="1417638" cy="847725"/>
            </a:xfrm>
            <a:custGeom>
              <a:avLst/>
              <a:gdLst>
                <a:gd name="T0" fmla="*/ 780 w 893"/>
                <a:gd name="T1" fmla="*/ 532 h 534"/>
                <a:gd name="T2" fmla="*/ 733 w 893"/>
                <a:gd name="T3" fmla="*/ 528 h 534"/>
                <a:gd name="T4" fmla="*/ 716 w 893"/>
                <a:gd name="T5" fmla="*/ 528 h 534"/>
                <a:gd name="T6" fmla="*/ 67 w 893"/>
                <a:gd name="T7" fmla="*/ 494 h 534"/>
                <a:gd name="T8" fmla="*/ 829 w 893"/>
                <a:gd name="T9" fmla="*/ 491 h 534"/>
                <a:gd name="T10" fmla="*/ 861 w 893"/>
                <a:gd name="T11" fmla="*/ 489 h 534"/>
                <a:gd name="T12" fmla="*/ 883 w 893"/>
                <a:gd name="T13" fmla="*/ 498 h 534"/>
                <a:gd name="T14" fmla="*/ 877 w 893"/>
                <a:gd name="T15" fmla="*/ 509 h 534"/>
                <a:gd name="T16" fmla="*/ 851 w 893"/>
                <a:gd name="T17" fmla="*/ 517 h 534"/>
                <a:gd name="T18" fmla="*/ 801 w 893"/>
                <a:gd name="T19" fmla="*/ 501 h 534"/>
                <a:gd name="T20" fmla="*/ 817 w 893"/>
                <a:gd name="T21" fmla="*/ 487 h 534"/>
                <a:gd name="T22" fmla="*/ 16 w 893"/>
                <a:gd name="T23" fmla="*/ 395 h 534"/>
                <a:gd name="T24" fmla="*/ 18 w 893"/>
                <a:gd name="T25" fmla="*/ 391 h 534"/>
                <a:gd name="T26" fmla="*/ 1 w 893"/>
                <a:gd name="T27" fmla="*/ 291 h 534"/>
                <a:gd name="T28" fmla="*/ 4 w 893"/>
                <a:gd name="T29" fmla="*/ 282 h 534"/>
                <a:gd name="T30" fmla="*/ 767 w 893"/>
                <a:gd name="T31" fmla="*/ 191 h 534"/>
                <a:gd name="T32" fmla="*/ 720 w 893"/>
                <a:gd name="T33" fmla="*/ 225 h 534"/>
                <a:gd name="T34" fmla="*/ 720 w 893"/>
                <a:gd name="T35" fmla="*/ 253 h 534"/>
                <a:gd name="T36" fmla="*/ 703 w 893"/>
                <a:gd name="T37" fmla="*/ 270 h 534"/>
                <a:gd name="T38" fmla="*/ 679 w 893"/>
                <a:gd name="T39" fmla="*/ 284 h 534"/>
                <a:gd name="T40" fmla="*/ 651 w 893"/>
                <a:gd name="T41" fmla="*/ 295 h 534"/>
                <a:gd name="T42" fmla="*/ 564 w 893"/>
                <a:gd name="T43" fmla="*/ 324 h 534"/>
                <a:gd name="T44" fmla="*/ 498 w 893"/>
                <a:gd name="T45" fmla="*/ 345 h 534"/>
                <a:gd name="T46" fmla="*/ 480 w 893"/>
                <a:gd name="T47" fmla="*/ 365 h 534"/>
                <a:gd name="T48" fmla="*/ 459 w 893"/>
                <a:gd name="T49" fmla="*/ 385 h 534"/>
                <a:gd name="T50" fmla="*/ 420 w 893"/>
                <a:gd name="T51" fmla="*/ 392 h 534"/>
                <a:gd name="T52" fmla="*/ 380 w 893"/>
                <a:gd name="T53" fmla="*/ 399 h 534"/>
                <a:gd name="T54" fmla="*/ 281 w 893"/>
                <a:gd name="T55" fmla="*/ 434 h 534"/>
                <a:gd name="T56" fmla="*/ 223 w 893"/>
                <a:gd name="T57" fmla="*/ 449 h 534"/>
                <a:gd name="T58" fmla="*/ 188 w 893"/>
                <a:gd name="T59" fmla="*/ 479 h 534"/>
                <a:gd name="T60" fmla="*/ 185 w 893"/>
                <a:gd name="T61" fmla="*/ 477 h 534"/>
                <a:gd name="T62" fmla="*/ 173 w 893"/>
                <a:gd name="T63" fmla="*/ 484 h 534"/>
                <a:gd name="T64" fmla="*/ 163 w 893"/>
                <a:gd name="T65" fmla="*/ 486 h 534"/>
                <a:gd name="T66" fmla="*/ 139 w 893"/>
                <a:gd name="T67" fmla="*/ 490 h 534"/>
                <a:gd name="T68" fmla="*/ 123 w 893"/>
                <a:gd name="T69" fmla="*/ 492 h 534"/>
                <a:gd name="T70" fmla="*/ 96 w 893"/>
                <a:gd name="T71" fmla="*/ 491 h 534"/>
                <a:gd name="T72" fmla="*/ 71 w 893"/>
                <a:gd name="T73" fmla="*/ 491 h 534"/>
                <a:gd name="T74" fmla="*/ 60 w 893"/>
                <a:gd name="T75" fmla="*/ 461 h 534"/>
                <a:gd name="T76" fmla="*/ 56 w 893"/>
                <a:gd name="T77" fmla="*/ 410 h 534"/>
                <a:gd name="T78" fmla="*/ 35 w 893"/>
                <a:gd name="T79" fmla="*/ 357 h 534"/>
                <a:gd name="T80" fmla="*/ 34 w 893"/>
                <a:gd name="T81" fmla="*/ 343 h 534"/>
                <a:gd name="T82" fmla="*/ 26 w 893"/>
                <a:gd name="T83" fmla="*/ 318 h 534"/>
                <a:gd name="T84" fmla="*/ 27 w 893"/>
                <a:gd name="T85" fmla="*/ 312 h 534"/>
                <a:gd name="T86" fmla="*/ 10 w 893"/>
                <a:gd name="T87" fmla="*/ 298 h 534"/>
                <a:gd name="T88" fmla="*/ 13 w 893"/>
                <a:gd name="T89" fmla="*/ 287 h 534"/>
                <a:gd name="T90" fmla="*/ 18 w 893"/>
                <a:gd name="T91" fmla="*/ 281 h 534"/>
                <a:gd name="T92" fmla="*/ 14 w 893"/>
                <a:gd name="T93" fmla="*/ 259 h 534"/>
                <a:gd name="T94" fmla="*/ 20 w 893"/>
                <a:gd name="T95" fmla="*/ 244 h 534"/>
                <a:gd name="T96" fmla="*/ 27 w 893"/>
                <a:gd name="T97" fmla="*/ 200 h 534"/>
                <a:gd name="T98" fmla="*/ 48 w 893"/>
                <a:gd name="T99" fmla="*/ 183 h 534"/>
                <a:gd name="T100" fmla="*/ 43 w 893"/>
                <a:gd name="T101" fmla="*/ 164 h 534"/>
                <a:gd name="T102" fmla="*/ 50 w 893"/>
                <a:gd name="T103" fmla="*/ 139 h 534"/>
                <a:gd name="T104" fmla="*/ 77 w 893"/>
                <a:gd name="T105" fmla="*/ 119 h 534"/>
                <a:gd name="T106" fmla="*/ 106 w 893"/>
                <a:gd name="T107" fmla="*/ 130 h 534"/>
                <a:gd name="T108" fmla="*/ 144 w 893"/>
                <a:gd name="T109" fmla="*/ 124 h 534"/>
                <a:gd name="T110" fmla="*/ 282 w 893"/>
                <a:gd name="T111" fmla="*/ 139 h 534"/>
                <a:gd name="T112" fmla="*/ 366 w 893"/>
                <a:gd name="T113" fmla="*/ 147 h 534"/>
                <a:gd name="T114" fmla="*/ 483 w 893"/>
                <a:gd name="T115" fmla="*/ 33 h 534"/>
                <a:gd name="T116" fmla="*/ 655 w 893"/>
                <a:gd name="T117" fmla="*/ 7 h 534"/>
                <a:gd name="T118" fmla="*/ 733 w 893"/>
                <a:gd name="T119" fmla="*/ 75 h 534"/>
                <a:gd name="T120" fmla="*/ 771 w 893"/>
                <a:gd name="T121" fmla="*/ 153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93" h="534">
                  <a:moveTo>
                    <a:pt x="801" y="534"/>
                  </a:moveTo>
                  <a:lnTo>
                    <a:pt x="799" y="534"/>
                  </a:lnTo>
                  <a:lnTo>
                    <a:pt x="798" y="534"/>
                  </a:lnTo>
                  <a:lnTo>
                    <a:pt x="797" y="533"/>
                  </a:lnTo>
                  <a:lnTo>
                    <a:pt x="798" y="533"/>
                  </a:lnTo>
                  <a:lnTo>
                    <a:pt x="800" y="533"/>
                  </a:lnTo>
                  <a:lnTo>
                    <a:pt x="801" y="534"/>
                  </a:lnTo>
                  <a:close/>
                  <a:moveTo>
                    <a:pt x="781" y="528"/>
                  </a:moveTo>
                  <a:lnTo>
                    <a:pt x="782" y="529"/>
                  </a:lnTo>
                  <a:lnTo>
                    <a:pt x="783" y="529"/>
                  </a:lnTo>
                  <a:lnTo>
                    <a:pt x="784" y="529"/>
                  </a:lnTo>
                  <a:lnTo>
                    <a:pt x="784" y="532"/>
                  </a:lnTo>
                  <a:lnTo>
                    <a:pt x="783" y="533"/>
                  </a:lnTo>
                  <a:lnTo>
                    <a:pt x="782" y="533"/>
                  </a:lnTo>
                  <a:lnTo>
                    <a:pt x="780" y="532"/>
                  </a:lnTo>
                  <a:lnTo>
                    <a:pt x="779" y="531"/>
                  </a:lnTo>
                  <a:lnTo>
                    <a:pt x="777" y="531"/>
                  </a:lnTo>
                  <a:lnTo>
                    <a:pt x="777" y="529"/>
                  </a:lnTo>
                  <a:lnTo>
                    <a:pt x="779" y="529"/>
                  </a:lnTo>
                  <a:lnTo>
                    <a:pt x="780" y="529"/>
                  </a:lnTo>
                  <a:lnTo>
                    <a:pt x="781" y="528"/>
                  </a:lnTo>
                  <a:close/>
                  <a:moveTo>
                    <a:pt x="717" y="526"/>
                  </a:moveTo>
                  <a:lnTo>
                    <a:pt x="719" y="527"/>
                  </a:lnTo>
                  <a:lnTo>
                    <a:pt x="720" y="527"/>
                  </a:lnTo>
                  <a:lnTo>
                    <a:pt x="722" y="527"/>
                  </a:lnTo>
                  <a:lnTo>
                    <a:pt x="725" y="527"/>
                  </a:lnTo>
                  <a:lnTo>
                    <a:pt x="728" y="528"/>
                  </a:lnTo>
                  <a:lnTo>
                    <a:pt x="732" y="527"/>
                  </a:lnTo>
                  <a:lnTo>
                    <a:pt x="733" y="527"/>
                  </a:lnTo>
                  <a:lnTo>
                    <a:pt x="733" y="528"/>
                  </a:lnTo>
                  <a:lnTo>
                    <a:pt x="732" y="528"/>
                  </a:lnTo>
                  <a:lnTo>
                    <a:pt x="731" y="529"/>
                  </a:lnTo>
                  <a:lnTo>
                    <a:pt x="732" y="529"/>
                  </a:lnTo>
                  <a:lnTo>
                    <a:pt x="733" y="532"/>
                  </a:lnTo>
                  <a:lnTo>
                    <a:pt x="731" y="531"/>
                  </a:lnTo>
                  <a:lnTo>
                    <a:pt x="730" y="531"/>
                  </a:lnTo>
                  <a:lnTo>
                    <a:pt x="729" y="532"/>
                  </a:lnTo>
                  <a:lnTo>
                    <a:pt x="725" y="531"/>
                  </a:lnTo>
                  <a:lnTo>
                    <a:pt x="722" y="531"/>
                  </a:lnTo>
                  <a:lnTo>
                    <a:pt x="721" y="529"/>
                  </a:lnTo>
                  <a:lnTo>
                    <a:pt x="721" y="528"/>
                  </a:lnTo>
                  <a:lnTo>
                    <a:pt x="720" y="528"/>
                  </a:lnTo>
                  <a:lnTo>
                    <a:pt x="719" y="529"/>
                  </a:lnTo>
                  <a:lnTo>
                    <a:pt x="717" y="529"/>
                  </a:lnTo>
                  <a:lnTo>
                    <a:pt x="716" y="528"/>
                  </a:lnTo>
                  <a:lnTo>
                    <a:pt x="716" y="527"/>
                  </a:lnTo>
                  <a:lnTo>
                    <a:pt x="715" y="527"/>
                  </a:lnTo>
                  <a:lnTo>
                    <a:pt x="714" y="527"/>
                  </a:lnTo>
                  <a:lnTo>
                    <a:pt x="713" y="527"/>
                  </a:lnTo>
                  <a:lnTo>
                    <a:pt x="712" y="527"/>
                  </a:lnTo>
                  <a:lnTo>
                    <a:pt x="708" y="526"/>
                  </a:lnTo>
                  <a:lnTo>
                    <a:pt x="708" y="525"/>
                  </a:lnTo>
                  <a:lnTo>
                    <a:pt x="710" y="524"/>
                  </a:lnTo>
                  <a:lnTo>
                    <a:pt x="711" y="524"/>
                  </a:lnTo>
                  <a:lnTo>
                    <a:pt x="713" y="524"/>
                  </a:lnTo>
                  <a:lnTo>
                    <a:pt x="715" y="525"/>
                  </a:lnTo>
                  <a:lnTo>
                    <a:pt x="717" y="526"/>
                  </a:lnTo>
                  <a:close/>
                  <a:moveTo>
                    <a:pt x="68" y="493"/>
                  </a:moveTo>
                  <a:lnTo>
                    <a:pt x="68" y="494"/>
                  </a:lnTo>
                  <a:lnTo>
                    <a:pt x="67" y="494"/>
                  </a:lnTo>
                  <a:lnTo>
                    <a:pt x="66" y="494"/>
                  </a:lnTo>
                  <a:lnTo>
                    <a:pt x="66" y="493"/>
                  </a:lnTo>
                  <a:lnTo>
                    <a:pt x="65" y="493"/>
                  </a:lnTo>
                  <a:lnTo>
                    <a:pt x="63" y="493"/>
                  </a:lnTo>
                  <a:lnTo>
                    <a:pt x="63" y="492"/>
                  </a:lnTo>
                  <a:lnTo>
                    <a:pt x="63" y="491"/>
                  </a:lnTo>
                  <a:lnTo>
                    <a:pt x="65" y="491"/>
                  </a:lnTo>
                  <a:lnTo>
                    <a:pt x="66" y="491"/>
                  </a:lnTo>
                  <a:lnTo>
                    <a:pt x="67" y="492"/>
                  </a:lnTo>
                  <a:lnTo>
                    <a:pt x="68" y="493"/>
                  </a:lnTo>
                  <a:close/>
                  <a:moveTo>
                    <a:pt x="820" y="489"/>
                  </a:moveTo>
                  <a:lnTo>
                    <a:pt x="824" y="489"/>
                  </a:lnTo>
                  <a:lnTo>
                    <a:pt x="825" y="489"/>
                  </a:lnTo>
                  <a:lnTo>
                    <a:pt x="827" y="489"/>
                  </a:lnTo>
                  <a:lnTo>
                    <a:pt x="829" y="491"/>
                  </a:lnTo>
                  <a:lnTo>
                    <a:pt x="835" y="495"/>
                  </a:lnTo>
                  <a:lnTo>
                    <a:pt x="838" y="496"/>
                  </a:lnTo>
                  <a:lnTo>
                    <a:pt x="841" y="496"/>
                  </a:lnTo>
                  <a:lnTo>
                    <a:pt x="843" y="495"/>
                  </a:lnTo>
                  <a:lnTo>
                    <a:pt x="843" y="493"/>
                  </a:lnTo>
                  <a:lnTo>
                    <a:pt x="845" y="493"/>
                  </a:lnTo>
                  <a:lnTo>
                    <a:pt x="846" y="493"/>
                  </a:lnTo>
                  <a:lnTo>
                    <a:pt x="849" y="493"/>
                  </a:lnTo>
                  <a:lnTo>
                    <a:pt x="851" y="493"/>
                  </a:lnTo>
                  <a:lnTo>
                    <a:pt x="853" y="493"/>
                  </a:lnTo>
                  <a:lnTo>
                    <a:pt x="855" y="492"/>
                  </a:lnTo>
                  <a:lnTo>
                    <a:pt x="857" y="491"/>
                  </a:lnTo>
                  <a:lnTo>
                    <a:pt x="859" y="490"/>
                  </a:lnTo>
                  <a:lnTo>
                    <a:pt x="860" y="489"/>
                  </a:lnTo>
                  <a:lnTo>
                    <a:pt x="861" y="489"/>
                  </a:lnTo>
                  <a:lnTo>
                    <a:pt x="862" y="490"/>
                  </a:lnTo>
                  <a:lnTo>
                    <a:pt x="863" y="491"/>
                  </a:lnTo>
                  <a:lnTo>
                    <a:pt x="866" y="492"/>
                  </a:lnTo>
                  <a:lnTo>
                    <a:pt x="867" y="492"/>
                  </a:lnTo>
                  <a:lnTo>
                    <a:pt x="867" y="491"/>
                  </a:lnTo>
                  <a:lnTo>
                    <a:pt x="868" y="491"/>
                  </a:lnTo>
                  <a:lnTo>
                    <a:pt x="868" y="492"/>
                  </a:lnTo>
                  <a:lnTo>
                    <a:pt x="869" y="493"/>
                  </a:lnTo>
                  <a:lnTo>
                    <a:pt x="870" y="493"/>
                  </a:lnTo>
                  <a:lnTo>
                    <a:pt x="872" y="493"/>
                  </a:lnTo>
                  <a:lnTo>
                    <a:pt x="872" y="494"/>
                  </a:lnTo>
                  <a:lnTo>
                    <a:pt x="874" y="494"/>
                  </a:lnTo>
                  <a:lnTo>
                    <a:pt x="876" y="495"/>
                  </a:lnTo>
                  <a:lnTo>
                    <a:pt x="879" y="496"/>
                  </a:lnTo>
                  <a:lnTo>
                    <a:pt x="883" y="498"/>
                  </a:lnTo>
                  <a:lnTo>
                    <a:pt x="884" y="499"/>
                  </a:lnTo>
                  <a:lnTo>
                    <a:pt x="887" y="501"/>
                  </a:lnTo>
                  <a:lnTo>
                    <a:pt x="889" y="501"/>
                  </a:lnTo>
                  <a:lnTo>
                    <a:pt x="891" y="500"/>
                  </a:lnTo>
                  <a:lnTo>
                    <a:pt x="892" y="500"/>
                  </a:lnTo>
                  <a:lnTo>
                    <a:pt x="893" y="500"/>
                  </a:lnTo>
                  <a:lnTo>
                    <a:pt x="892" y="501"/>
                  </a:lnTo>
                  <a:lnTo>
                    <a:pt x="889" y="502"/>
                  </a:lnTo>
                  <a:lnTo>
                    <a:pt x="888" y="502"/>
                  </a:lnTo>
                  <a:lnTo>
                    <a:pt x="887" y="503"/>
                  </a:lnTo>
                  <a:lnTo>
                    <a:pt x="886" y="503"/>
                  </a:lnTo>
                  <a:lnTo>
                    <a:pt x="886" y="506"/>
                  </a:lnTo>
                  <a:lnTo>
                    <a:pt x="883" y="507"/>
                  </a:lnTo>
                  <a:lnTo>
                    <a:pt x="880" y="508"/>
                  </a:lnTo>
                  <a:lnTo>
                    <a:pt x="877" y="509"/>
                  </a:lnTo>
                  <a:lnTo>
                    <a:pt x="874" y="508"/>
                  </a:lnTo>
                  <a:lnTo>
                    <a:pt x="871" y="509"/>
                  </a:lnTo>
                  <a:lnTo>
                    <a:pt x="870" y="510"/>
                  </a:lnTo>
                  <a:lnTo>
                    <a:pt x="869" y="512"/>
                  </a:lnTo>
                  <a:lnTo>
                    <a:pt x="868" y="512"/>
                  </a:lnTo>
                  <a:lnTo>
                    <a:pt x="867" y="513"/>
                  </a:lnTo>
                  <a:lnTo>
                    <a:pt x="865" y="515"/>
                  </a:lnTo>
                  <a:lnTo>
                    <a:pt x="863" y="516"/>
                  </a:lnTo>
                  <a:lnTo>
                    <a:pt x="861" y="516"/>
                  </a:lnTo>
                  <a:lnTo>
                    <a:pt x="858" y="516"/>
                  </a:lnTo>
                  <a:lnTo>
                    <a:pt x="857" y="516"/>
                  </a:lnTo>
                  <a:lnTo>
                    <a:pt x="855" y="516"/>
                  </a:lnTo>
                  <a:lnTo>
                    <a:pt x="853" y="517"/>
                  </a:lnTo>
                  <a:lnTo>
                    <a:pt x="852" y="517"/>
                  </a:lnTo>
                  <a:lnTo>
                    <a:pt x="851" y="517"/>
                  </a:lnTo>
                  <a:lnTo>
                    <a:pt x="848" y="517"/>
                  </a:lnTo>
                  <a:lnTo>
                    <a:pt x="845" y="517"/>
                  </a:lnTo>
                  <a:lnTo>
                    <a:pt x="836" y="519"/>
                  </a:lnTo>
                  <a:lnTo>
                    <a:pt x="833" y="519"/>
                  </a:lnTo>
                  <a:lnTo>
                    <a:pt x="828" y="519"/>
                  </a:lnTo>
                  <a:lnTo>
                    <a:pt x="824" y="518"/>
                  </a:lnTo>
                  <a:lnTo>
                    <a:pt x="820" y="517"/>
                  </a:lnTo>
                  <a:lnTo>
                    <a:pt x="819" y="516"/>
                  </a:lnTo>
                  <a:lnTo>
                    <a:pt x="818" y="513"/>
                  </a:lnTo>
                  <a:lnTo>
                    <a:pt x="817" y="512"/>
                  </a:lnTo>
                  <a:lnTo>
                    <a:pt x="816" y="511"/>
                  </a:lnTo>
                  <a:lnTo>
                    <a:pt x="814" y="510"/>
                  </a:lnTo>
                  <a:lnTo>
                    <a:pt x="811" y="508"/>
                  </a:lnTo>
                  <a:lnTo>
                    <a:pt x="803" y="503"/>
                  </a:lnTo>
                  <a:lnTo>
                    <a:pt x="801" y="501"/>
                  </a:lnTo>
                  <a:lnTo>
                    <a:pt x="801" y="500"/>
                  </a:lnTo>
                  <a:lnTo>
                    <a:pt x="803" y="501"/>
                  </a:lnTo>
                  <a:lnTo>
                    <a:pt x="806" y="501"/>
                  </a:lnTo>
                  <a:lnTo>
                    <a:pt x="807" y="500"/>
                  </a:lnTo>
                  <a:lnTo>
                    <a:pt x="807" y="499"/>
                  </a:lnTo>
                  <a:lnTo>
                    <a:pt x="808" y="498"/>
                  </a:lnTo>
                  <a:lnTo>
                    <a:pt x="808" y="496"/>
                  </a:lnTo>
                  <a:lnTo>
                    <a:pt x="808" y="492"/>
                  </a:lnTo>
                  <a:lnTo>
                    <a:pt x="809" y="492"/>
                  </a:lnTo>
                  <a:lnTo>
                    <a:pt x="810" y="492"/>
                  </a:lnTo>
                  <a:lnTo>
                    <a:pt x="814" y="491"/>
                  </a:lnTo>
                  <a:lnTo>
                    <a:pt x="814" y="490"/>
                  </a:lnTo>
                  <a:lnTo>
                    <a:pt x="815" y="489"/>
                  </a:lnTo>
                  <a:lnTo>
                    <a:pt x="816" y="489"/>
                  </a:lnTo>
                  <a:lnTo>
                    <a:pt x="817" y="487"/>
                  </a:lnTo>
                  <a:lnTo>
                    <a:pt x="820" y="489"/>
                  </a:lnTo>
                  <a:close/>
                  <a:moveTo>
                    <a:pt x="11" y="415"/>
                  </a:moveTo>
                  <a:lnTo>
                    <a:pt x="11" y="414"/>
                  </a:lnTo>
                  <a:lnTo>
                    <a:pt x="11" y="412"/>
                  </a:lnTo>
                  <a:lnTo>
                    <a:pt x="14" y="409"/>
                  </a:lnTo>
                  <a:lnTo>
                    <a:pt x="17" y="407"/>
                  </a:lnTo>
                  <a:lnTo>
                    <a:pt x="18" y="406"/>
                  </a:lnTo>
                  <a:lnTo>
                    <a:pt x="19" y="407"/>
                  </a:lnTo>
                  <a:lnTo>
                    <a:pt x="19" y="408"/>
                  </a:lnTo>
                  <a:lnTo>
                    <a:pt x="17" y="411"/>
                  </a:lnTo>
                  <a:lnTo>
                    <a:pt x="16" y="412"/>
                  </a:lnTo>
                  <a:lnTo>
                    <a:pt x="15" y="414"/>
                  </a:lnTo>
                  <a:lnTo>
                    <a:pt x="11" y="415"/>
                  </a:lnTo>
                  <a:close/>
                  <a:moveTo>
                    <a:pt x="18" y="395"/>
                  </a:moveTo>
                  <a:lnTo>
                    <a:pt x="16" y="395"/>
                  </a:lnTo>
                  <a:lnTo>
                    <a:pt x="17" y="393"/>
                  </a:lnTo>
                  <a:lnTo>
                    <a:pt x="16" y="393"/>
                  </a:lnTo>
                  <a:lnTo>
                    <a:pt x="14" y="392"/>
                  </a:lnTo>
                  <a:lnTo>
                    <a:pt x="13" y="391"/>
                  </a:lnTo>
                  <a:lnTo>
                    <a:pt x="13" y="390"/>
                  </a:lnTo>
                  <a:lnTo>
                    <a:pt x="11" y="390"/>
                  </a:lnTo>
                  <a:lnTo>
                    <a:pt x="11" y="389"/>
                  </a:lnTo>
                  <a:lnTo>
                    <a:pt x="13" y="387"/>
                  </a:lnTo>
                  <a:lnTo>
                    <a:pt x="14" y="385"/>
                  </a:lnTo>
                  <a:lnTo>
                    <a:pt x="15" y="384"/>
                  </a:lnTo>
                  <a:lnTo>
                    <a:pt x="17" y="384"/>
                  </a:lnTo>
                  <a:lnTo>
                    <a:pt x="19" y="386"/>
                  </a:lnTo>
                  <a:lnTo>
                    <a:pt x="19" y="387"/>
                  </a:lnTo>
                  <a:lnTo>
                    <a:pt x="19" y="389"/>
                  </a:lnTo>
                  <a:lnTo>
                    <a:pt x="18" y="391"/>
                  </a:lnTo>
                  <a:lnTo>
                    <a:pt x="18" y="393"/>
                  </a:lnTo>
                  <a:lnTo>
                    <a:pt x="18" y="395"/>
                  </a:lnTo>
                  <a:close/>
                  <a:moveTo>
                    <a:pt x="4" y="282"/>
                  </a:moveTo>
                  <a:lnTo>
                    <a:pt x="5" y="282"/>
                  </a:lnTo>
                  <a:lnTo>
                    <a:pt x="6" y="281"/>
                  </a:lnTo>
                  <a:lnTo>
                    <a:pt x="7" y="281"/>
                  </a:lnTo>
                  <a:lnTo>
                    <a:pt x="7" y="282"/>
                  </a:lnTo>
                  <a:lnTo>
                    <a:pt x="6" y="285"/>
                  </a:lnTo>
                  <a:lnTo>
                    <a:pt x="6" y="286"/>
                  </a:lnTo>
                  <a:lnTo>
                    <a:pt x="6" y="287"/>
                  </a:lnTo>
                  <a:lnTo>
                    <a:pt x="6" y="289"/>
                  </a:lnTo>
                  <a:lnTo>
                    <a:pt x="5" y="291"/>
                  </a:lnTo>
                  <a:lnTo>
                    <a:pt x="4" y="291"/>
                  </a:lnTo>
                  <a:lnTo>
                    <a:pt x="2" y="291"/>
                  </a:lnTo>
                  <a:lnTo>
                    <a:pt x="1" y="291"/>
                  </a:lnTo>
                  <a:lnTo>
                    <a:pt x="0" y="290"/>
                  </a:lnTo>
                  <a:lnTo>
                    <a:pt x="0" y="287"/>
                  </a:lnTo>
                  <a:lnTo>
                    <a:pt x="1" y="285"/>
                  </a:lnTo>
                  <a:lnTo>
                    <a:pt x="1" y="282"/>
                  </a:lnTo>
                  <a:lnTo>
                    <a:pt x="2" y="281"/>
                  </a:lnTo>
                  <a:lnTo>
                    <a:pt x="4" y="280"/>
                  </a:lnTo>
                  <a:lnTo>
                    <a:pt x="5" y="278"/>
                  </a:lnTo>
                  <a:lnTo>
                    <a:pt x="5" y="277"/>
                  </a:lnTo>
                  <a:lnTo>
                    <a:pt x="7" y="276"/>
                  </a:lnTo>
                  <a:lnTo>
                    <a:pt x="7" y="277"/>
                  </a:lnTo>
                  <a:lnTo>
                    <a:pt x="6" y="278"/>
                  </a:lnTo>
                  <a:lnTo>
                    <a:pt x="5" y="280"/>
                  </a:lnTo>
                  <a:lnTo>
                    <a:pt x="6" y="280"/>
                  </a:lnTo>
                  <a:lnTo>
                    <a:pt x="5" y="281"/>
                  </a:lnTo>
                  <a:lnTo>
                    <a:pt x="4" y="282"/>
                  </a:lnTo>
                  <a:close/>
                  <a:moveTo>
                    <a:pt x="771" y="153"/>
                  </a:moveTo>
                  <a:lnTo>
                    <a:pt x="775" y="164"/>
                  </a:lnTo>
                  <a:lnTo>
                    <a:pt x="781" y="174"/>
                  </a:lnTo>
                  <a:lnTo>
                    <a:pt x="785" y="184"/>
                  </a:lnTo>
                  <a:lnTo>
                    <a:pt x="783" y="185"/>
                  </a:lnTo>
                  <a:lnTo>
                    <a:pt x="780" y="186"/>
                  </a:lnTo>
                  <a:lnTo>
                    <a:pt x="777" y="185"/>
                  </a:lnTo>
                  <a:lnTo>
                    <a:pt x="776" y="186"/>
                  </a:lnTo>
                  <a:lnTo>
                    <a:pt x="775" y="186"/>
                  </a:lnTo>
                  <a:lnTo>
                    <a:pt x="774" y="186"/>
                  </a:lnTo>
                  <a:lnTo>
                    <a:pt x="774" y="188"/>
                  </a:lnTo>
                  <a:lnTo>
                    <a:pt x="773" y="189"/>
                  </a:lnTo>
                  <a:lnTo>
                    <a:pt x="772" y="189"/>
                  </a:lnTo>
                  <a:lnTo>
                    <a:pt x="769" y="190"/>
                  </a:lnTo>
                  <a:lnTo>
                    <a:pt x="767" y="191"/>
                  </a:lnTo>
                  <a:lnTo>
                    <a:pt x="764" y="192"/>
                  </a:lnTo>
                  <a:lnTo>
                    <a:pt x="763" y="192"/>
                  </a:lnTo>
                  <a:lnTo>
                    <a:pt x="759" y="194"/>
                  </a:lnTo>
                  <a:lnTo>
                    <a:pt x="758" y="194"/>
                  </a:lnTo>
                  <a:lnTo>
                    <a:pt x="748" y="198"/>
                  </a:lnTo>
                  <a:lnTo>
                    <a:pt x="743" y="200"/>
                  </a:lnTo>
                  <a:lnTo>
                    <a:pt x="736" y="206"/>
                  </a:lnTo>
                  <a:lnTo>
                    <a:pt x="728" y="211"/>
                  </a:lnTo>
                  <a:lnTo>
                    <a:pt x="725" y="214"/>
                  </a:lnTo>
                  <a:lnTo>
                    <a:pt x="724" y="216"/>
                  </a:lnTo>
                  <a:lnTo>
                    <a:pt x="723" y="218"/>
                  </a:lnTo>
                  <a:lnTo>
                    <a:pt x="721" y="222"/>
                  </a:lnTo>
                  <a:lnTo>
                    <a:pt x="720" y="223"/>
                  </a:lnTo>
                  <a:lnTo>
                    <a:pt x="720" y="224"/>
                  </a:lnTo>
                  <a:lnTo>
                    <a:pt x="720" y="225"/>
                  </a:lnTo>
                  <a:lnTo>
                    <a:pt x="721" y="225"/>
                  </a:lnTo>
                  <a:lnTo>
                    <a:pt x="721" y="226"/>
                  </a:lnTo>
                  <a:lnTo>
                    <a:pt x="720" y="227"/>
                  </a:lnTo>
                  <a:lnTo>
                    <a:pt x="719" y="230"/>
                  </a:lnTo>
                  <a:lnTo>
                    <a:pt x="717" y="232"/>
                  </a:lnTo>
                  <a:lnTo>
                    <a:pt x="716" y="234"/>
                  </a:lnTo>
                  <a:lnTo>
                    <a:pt x="715" y="236"/>
                  </a:lnTo>
                  <a:lnTo>
                    <a:pt x="716" y="238"/>
                  </a:lnTo>
                  <a:lnTo>
                    <a:pt x="717" y="239"/>
                  </a:lnTo>
                  <a:lnTo>
                    <a:pt x="717" y="241"/>
                  </a:lnTo>
                  <a:lnTo>
                    <a:pt x="717" y="244"/>
                  </a:lnTo>
                  <a:lnTo>
                    <a:pt x="719" y="245"/>
                  </a:lnTo>
                  <a:lnTo>
                    <a:pt x="721" y="247"/>
                  </a:lnTo>
                  <a:lnTo>
                    <a:pt x="721" y="248"/>
                  </a:lnTo>
                  <a:lnTo>
                    <a:pt x="720" y="253"/>
                  </a:lnTo>
                  <a:lnTo>
                    <a:pt x="721" y="257"/>
                  </a:lnTo>
                  <a:lnTo>
                    <a:pt x="721" y="260"/>
                  </a:lnTo>
                  <a:lnTo>
                    <a:pt x="722" y="260"/>
                  </a:lnTo>
                  <a:lnTo>
                    <a:pt x="722" y="261"/>
                  </a:lnTo>
                  <a:lnTo>
                    <a:pt x="722" y="262"/>
                  </a:lnTo>
                  <a:lnTo>
                    <a:pt x="722" y="264"/>
                  </a:lnTo>
                  <a:lnTo>
                    <a:pt x="721" y="264"/>
                  </a:lnTo>
                  <a:lnTo>
                    <a:pt x="721" y="265"/>
                  </a:lnTo>
                  <a:lnTo>
                    <a:pt x="720" y="265"/>
                  </a:lnTo>
                  <a:lnTo>
                    <a:pt x="719" y="265"/>
                  </a:lnTo>
                  <a:lnTo>
                    <a:pt x="707" y="268"/>
                  </a:lnTo>
                  <a:lnTo>
                    <a:pt x="706" y="269"/>
                  </a:lnTo>
                  <a:lnTo>
                    <a:pt x="705" y="269"/>
                  </a:lnTo>
                  <a:lnTo>
                    <a:pt x="704" y="269"/>
                  </a:lnTo>
                  <a:lnTo>
                    <a:pt x="703" y="270"/>
                  </a:lnTo>
                  <a:lnTo>
                    <a:pt x="697" y="273"/>
                  </a:lnTo>
                  <a:lnTo>
                    <a:pt x="695" y="274"/>
                  </a:lnTo>
                  <a:lnTo>
                    <a:pt x="695" y="276"/>
                  </a:lnTo>
                  <a:lnTo>
                    <a:pt x="694" y="276"/>
                  </a:lnTo>
                  <a:lnTo>
                    <a:pt x="694" y="277"/>
                  </a:lnTo>
                  <a:lnTo>
                    <a:pt x="693" y="277"/>
                  </a:lnTo>
                  <a:lnTo>
                    <a:pt x="693" y="276"/>
                  </a:lnTo>
                  <a:lnTo>
                    <a:pt x="691" y="276"/>
                  </a:lnTo>
                  <a:lnTo>
                    <a:pt x="690" y="276"/>
                  </a:lnTo>
                  <a:lnTo>
                    <a:pt x="689" y="277"/>
                  </a:lnTo>
                  <a:lnTo>
                    <a:pt x="686" y="277"/>
                  </a:lnTo>
                  <a:lnTo>
                    <a:pt x="680" y="281"/>
                  </a:lnTo>
                  <a:lnTo>
                    <a:pt x="679" y="282"/>
                  </a:lnTo>
                  <a:lnTo>
                    <a:pt x="679" y="283"/>
                  </a:lnTo>
                  <a:lnTo>
                    <a:pt x="679" y="284"/>
                  </a:lnTo>
                  <a:lnTo>
                    <a:pt x="680" y="285"/>
                  </a:lnTo>
                  <a:lnTo>
                    <a:pt x="678" y="286"/>
                  </a:lnTo>
                  <a:lnTo>
                    <a:pt x="670" y="287"/>
                  </a:lnTo>
                  <a:lnTo>
                    <a:pt x="669" y="287"/>
                  </a:lnTo>
                  <a:lnTo>
                    <a:pt x="668" y="289"/>
                  </a:lnTo>
                  <a:lnTo>
                    <a:pt x="667" y="289"/>
                  </a:lnTo>
                  <a:lnTo>
                    <a:pt x="664" y="291"/>
                  </a:lnTo>
                  <a:lnTo>
                    <a:pt x="663" y="291"/>
                  </a:lnTo>
                  <a:lnTo>
                    <a:pt x="663" y="292"/>
                  </a:lnTo>
                  <a:lnTo>
                    <a:pt x="662" y="292"/>
                  </a:lnTo>
                  <a:lnTo>
                    <a:pt x="657" y="293"/>
                  </a:lnTo>
                  <a:lnTo>
                    <a:pt x="656" y="294"/>
                  </a:lnTo>
                  <a:lnTo>
                    <a:pt x="655" y="293"/>
                  </a:lnTo>
                  <a:lnTo>
                    <a:pt x="653" y="294"/>
                  </a:lnTo>
                  <a:lnTo>
                    <a:pt x="651" y="295"/>
                  </a:lnTo>
                  <a:lnTo>
                    <a:pt x="650" y="297"/>
                  </a:lnTo>
                  <a:lnTo>
                    <a:pt x="635" y="300"/>
                  </a:lnTo>
                  <a:lnTo>
                    <a:pt x="618" y="303"/>
                  </a:lnTo>
                  <a:lnTo>
                    <a:pt x="604" y="308"/>
                  </a:lnTo>
                  <a:lnTo>
                    <a:pt x="596" y="308"/>
                  </a:lnTo>
                  <a:lnTo>
                    <a:pt x="590" y="311"/>
                  </a:lnTo>
                  <a:lnTo>
                    <a:pt x="587" y="312"/>
                  </a:lnTo>
                  <a:lnTo>
                    <a:pt x="582" y="317"/>
                  </a:lnTo>
                  <a:lnTo>
                    <a:pt x="581" y="318"/>
                  </a:lnTo>
                  <a:lnTo>
                    <a:pt x="577" y="318"/>
                  </a:lnTo>
                  <a:lnTo>
                    <a:pt x="574" y="320"/>
                  </a:lnTo>
                  <a:lnTo>
                    <a:pt x="568" y="324"/>
                  </a:lnTo>
                  <a:lnTo>
                    <a:pt x="567" y="324"/>
                  </a:lnTo>
                  <a:lnTo>
                    <a:pt x="566" y="324"/>
                  </a:lnTo>
                  <a:lnTo>
                    <a:pt x="564" y="324"/>
                  </a:lnTo>
                  <a:lnTo>
                    <a:pt x="561" y="326"/>
                  </a:lnTo>
                  <a:lnTo>
                    <a:pt x="559" y="326"/>
                  </a:lnTo>
                  <a:lnTo>
                    <a:pt x="558" y="326"/>
                  </a:lnTo>
                  <a:lnTo>
                    <a:pt x="558" y="325"/>
                  </a:lnTo>
                  <a:lnTo>
                    <a:pt x="557" y="324"/>
                  </a:lnTo>
                  <a:lnTo>
                    <a:pt x="556" y="324"/>
                  </a:lnTo>
                  <a:lnTo>
                    <a:pt x="551" y="325"/>
                  </a:lnTo>
                  <a:lnTo>
                    <a:pt x="540" y="328"/>
                  </a:lnTo>
                  <a:lnTo>
                    <a:pt x="524" y="333"/>
                  </a:lnTo>
                  <a:lnTo>
                    <a:pt x="515" y="337"/>
                  </a:lnTo>
                  <a:lnTo>
                    <a:pt x="512" y="339"/>
                  </a:lnTo>
                  <a:lnTo>
                    <a:pt x="508" y="339"/>
                  </a:lnTo>
                  <a:lnTo>
                    <a:pt x="507" y="340"/>
                  </a:lnTo>
                  <a:lnTo>
                    <a:pt x="504" y="342"/>
                  </a:lnTo>
                  <a:lnTo>
                    <a:pt x="498" y="345"/>
                  </a:lnTo>
                  <a:lnTo>
                    <a:pt x="495" y="347"/>
                  </a:lnTo>
                  <a:lnTo>
                    <a:pt x="495" y="350"/>
                  </a:lnTo>
                  <a:lnTo>
                    <a:pt x="493" y="349"/>
                  </a:lnTo>
                  <a:lnTo>
                    <a:pt x="492" y="349"/>
                  </a:lnTo>
                  <a:lnTo>
                    <a:pt x="491" y="348"/>
                  </a:lnTo>
                  <a:lnTo>
                    <a:pt x="489" y="349"/>
                  </a:lnTo>
                  <a:lnTo>
                    <a:pt x="488" y="349"/>
                  </a:lnTo>
                  <a:lnTo>
                    <a:pt x="487" y="350"/>
                  </a:lnTo>
                  <a:lnTo>
                    <a:pt x="483" y="356"/>
                  </a:lnTo>
                  <a:lnTo>
                    <a:pt x="481" y="358"/>
                  </a:lnTo>
                  <a:lnTo>
                    <a:pt x="481" y="361"/>
                  </a:lnTo>
                  <a:lnTo>
                    <a:pt x="481" y="362"/>
                  </a:lnTo>
                  <a:lnTo>
                    <a:pt x="481" y="364"/>
                  </a:lnTo>
                  <a:lnTo>
                    <a:pt x="481" y="365"/>
                  </a:lnTo>
                  <a:lnTo>
                    <a:pt x="480" y="365"/>
                  </a:lnTo>
                  <a:lnTo>
                    <a:pt x="476" y="366"/>
                  </a:lnTo>
                  <a:lnTo>
                    <a:pt x="476" y="367"/>
                  </a:lnTo>
                  <a:lnTo>
                    <a:pt x="476" y="368"/>
                  </a:lnTo>
                  <a:lnTo>
                    <a:pt x="475" y="369"/>
                  </a:lnTo>
                  <a:lnTo>
                    <a:pt x="473" y="369"/>
                  </a:lnTo>
                  <a:lnTo>
                    <a:pt x="472" y="370"/>
                  </a:lnTo>
                  <a:lnTo>
                    <a:pt x="472" y="372"/>
                  </a:lnTo>
                  <a:lnTo>
                    <a:pt x="472" y="373"/>
                  </a:lnTo>
                  <a:lnTo>
                    <a:pt x="472" y="374"/>
                  </a:lnTo>
                  <a:lnTo>
                    <a:pt x="471" y="374"/>
                  </a:lnTo>
                  <a:lnTo>
                    <a:pt x="470" y="376"/>
                  </a:lnTo>
                  <a:lnTo>
                    <a:pt x="469" y="377"/>
                  </a:lnTo>
                  <a:lnTo>
                    <a:pt x="465" y="378"/>
                  </a:lnTo>
                  <a:lnTo>
                    <a:pt x="462" y="384"/>
                  </a:lnTo>
                  <a:lnTo>
                    <a:pt x="459" y="385"/>
                  </a:lnTo>
                  <a:lnTo>
                    <a:pt x="458" y="385"/>
                  </a:lnTo>
                  <a:lnTo>
                    <a:pt x="458" y="386"/>
                  </a:lnTo>
                  <a:lnTo>
                    <a:pt x="457" y="386"/>
                  </a:lnTo>
                  <a:lnTo>
                    <a:pt x="448" y="385"/>
                  </a:lnTo>
                  <a:lnTo>
                    <a:pt x="447" y="386"/>
                  </a:lnTo>
                  <a:lnTo>
                    <a:pt x="444" y="389"/>
                  </a:lnTo>
                  <a:lnTo>
                    <a:pt x="443" y="390"/>
                  </a:lnTo>
                  <a:lnTo>
                    <a:pt x="441" y="390"/>
                  </a:lnTo>
                  <a:lnTo>
                    <a:pt x="440" y="389"/>
                  </a:lnTo>
                  <a:lnTo>
                    <a:pt x="437" y="387"/>
                  </a:lnTo>
                  <a:lnTo>
                    <a:pt x="431" y="387"/>
                  </a:lnTo>
                  <a:lnTo>
                    <a:pt x="431" y="389"/>
                  </a:lnTo>
                  <a:lnTo>
                    <a:pt x="432" y="389"/>
                  </a:lnTo>
                  <a:lnTo>
                    <a:pt x="429" y="389"/>
                  </a:lnTo>
                  <a:lnTo>
                    <a:pt x="420" y="392"/>
                  </a:lnTo>
                  <a:lnTo>
                    <a:pt x="421" y="390"/>
                  </a:lnTo>
                  <a:lnTo>
                    <a:pt x="420" y="389"/>
                  </a:lnTo>
                  <a:lnTo>
                    <a:pt x="418" y="387"/>
                  </a:lnTo>
                  <a:lnTo>
                    <a:pt x="416" y="386"/>
                  </a:lnTo>
                  <a:lnTo>
                    <a:pt x="416" y="387"/>
                  </a:lnTo>
                  <a:lnTo>
                    <a:pt x="414" y="386"/>
                  </a:lnTo>
                  <a:lnTo>
                    <a:pt x="407" y="385"/>
                  </a:lnTo>
                  <a:lnTo>
                    <a:pt x="406" y="385"/>
                  </a:lnTo>
                  <a:lnTo>
                    <a:pt x="403" y="386"/>
                  </a:lnTo>
                  <a:lnTo>
                    <a:pt x="401" y="386"/>
                  </a:lnTo>
                  <a:lnTo>
                    <a:pt x="401" y="387"/>
                  </a:lnTo>
                  <a:lnTo>
                    <a:pt x="396" y="392"/>
                  </a:lnTo>
                  <a:lnTo>
                    <a:pt x="393" y="394"/>
                  </a:lnTo>
                  <a:lnTo>
                    <a:pt x="381" y="398"/>
                  </a:lnTo>
                  <a:lnTo>
                    <a:pt x="380" y="399"/>
                  </a:lnTo>
                  <a:lnTo>
                    <a:pt x="373" y="406"/>
                  </a:lnTo>
                  <a:lnTo>
                    <a:pt x="364" y="414"/>
                  </a:lnTo>
                  <a:lnTo>
                    <a:pt x="361" y="416"/>
                  </a:lnTo>
                  <a:lnTo>
                    <a:pt x="344" y="421"/>
                  </a:lnTo>
                  <a:lnTo>
                    <a:pt x="325" y="425"/>
                  </a:lnTo>
                  <a:lnTo>
                    <a:pt x="319" y="429"/>
                  </a:lnTo>
                  <a:lnTo>
                    <a:pt x="310" y="433"/>
                  </a:lnTo>
                  <a:lnTo>
                    <a:pt x="308" y="433"/>
                  </a:lnTo>
                  <a:lnTo>
                    <a:pt x="307" y="433"/>
                  </a:lnTo>
                  <a:lnTo>
                    <a:pt x="304" y="432"/>
                  </a:lnTo>
                  <a:lnTo>
                    <a:pt x="302" y="432"/>
                  </a:lnTo>
                  <a:lnTo>
                    <a:pt x="301" y="433"/>
                  </a:lnTo>
                  <a:lnTo>
                    <a:pt x="298" y="434"/>
                  </a:lnTo>
                  <a:lnTo>
                    <a:pt x="297" y="434"/>
                  </a:lnTo>
                  <a:lnTo>
                    <a:pt x="281" y="434"/>
                  </a:lnTo>
                  <a:lnTo>
                    <a:pt x="277" y="434"/>
                  </a:lnTo>
                  <a:lnTo>
                    <a:pt x="276" y="433"/>
                  </a:lnTo>
                  <a:lnTo>
                    <a:pt x="275" y="433"/>
                  </a:lnTo>
                  <a:lnTo>
                    <a:pt x="274" y="433"/>
                  </a:lnTo>
                  <a:lnTo>
                    <a:pt x="272" y="434"/>
                  </a:lnTo>
                  <a:lnTo>
                    <a:pt x="266" y="435"/>
                  </a:lnTo>
                  <a:lnTo>
                    <a:pt x="254" y="435"/>
                  </a:lnTo>
                  <a:lnTo>
                    <a:pt x="251" y="435"/>
                  </a:lnTo>
                  <a:lnTo>
                    <a:pt x="249" y="436"/>
                  </a:lnTo>
                  <a:lnTo>
                    <a:pt x="248" y="437"/>
                  </a:lnTo>
                  <a:lnTo>
                    <a:pt x="246" y="436"/>
                  </a:lnTo>
                  <a:lnTo>
                    <a:pt x="243" y="437"/>
                  </a:lnTo>
                  <a:lnTo>
                    <a:pt x="233" y="440"/>
                  </a:lnTo>
                  <a:lnTo>
                    <a:pt x="230" y="441"/>
                  </a:lnTo>
                  <a:lnTo>
                    <a:pt x="223" y="449"/>
                  </a:lnTo>
                  <a:lnTo>
                    <a:pt x="221" y="450"/>
                  </a:lnTo>
                  <a:lnTo>
                    <a:pt x="220" y="451"/>
                  </a:lnTo>
                  <a:lnTo>
                    <a:pt x="218" y="454"/>
                  </a:lnTo>
                  <a:lnTo>
                    <a:pt x="215" y="459"/>
                  </a:lnTo>
                  <a:lnTo>
                    <a:pt x="213" y="460"/>
                  </a:lnTo>
                  <a:lnTo>
                    <a:pt x="211" y="462"/>
                  </a:lnTo>
                  <a:lnTo>
                    <a:pt x="197" y="465"/>
                  </a:lnTo>
                  <a:lnTo>
                    <a:pt x="195" y="467"/>
                  </a:lnTo>
                  <a:lnTo>
                    <a:pt x="192" y="469"/>
                  </a:lnTo>
                  <a:lnTo>
                    <a:pt x="191" y="470"/>
                  </a:lnTo>
                  <a:lnTo>
                    <a:pt x="190" y="470"/>
                  </a:lnTo>
                  <a:lnTo>
                    <a:pt x="190" y="471"/>
                  </a:lnTo>
                  <a:lnTo>
                    <a:pt x="189" y="473"/>
                  </a:lnTo>
                  <a:lnTo>
                    <a:pt x="189" y="475"/>
                  </a:lnTo>
                  <a:lnTo>
                    <a:pt x="188" y="479"/>
                  </a:lnTo>
                  <a:lnTo>
                    <a:pt x="187" y="481"/>
                  </a:lnTo>
                  <a:lnTo>
                    <a:pt x="188" y="483"/>
                  </a:lnTo>
                  <a:lnTo>
                    <a:pt x="188" y="484"/>
                  </a:lnTo>
                  <a:lnTo>
                    <a:pt x="186" y="485"/>
                  </a:lnTo>
                  <a:lnTo>
                    <a:pt x="185" y="484"/>
                  </a:lnTo>
                  <a:lnTo>
                    <a:pt x="182" y="484"/>
                  </a:lnTo>
                  <a:lnTo>
                    <a:pt x="181" y="483"/>
                  </a:lnTo>
                  <a:lnTo>
                    <a:pt x="182" y="482"/>
                  </a:lnTo>
                  <a:lnTo>
                    <a:pt x="183" y="481"/>
                  </a:lnTo>
                  <a:lnTo>
                    <a:pt x="185" y="482"/>
                  </a:lnTo>
                  <a:lnTo>
                    <a:pt x="186" y="481"/>
                  </a:lnTo>
                  <a:lnTo>
                    <a:pt x="187" y="479"/>
                  </a:lnTo>
                  <a:lnTo>
                    <a:pt x="186" y="479"/>
                  </a:lnTo>
                  <a:lnTo>
                    <a:pt x="185" y="478"/>
                  </a:lnTo>
                  <a:lnTo>
                    <a:pt x="185" y="477"/>
                  </a:lnTo>
                  <a:lnTo>
                    <a:pt x="183" y="477"/>
                  </a:lnTo>
                  <a:lnTo>
                    <a:pt x="183" y="478"/>
                  </a:lnTo>
                  <a:lnTo>
                    <a:pt x="183" y="479"/>
                  </a:lnTo>
                  <a:lnTo>
                    <a:pt x="182" y="478"/>
                  </a:lnTo>
                  <a:lnTo>
                    <a:pt x="181" y="478"/>
                  </a:lnTo>
                  <a:lnTo>
                    <a:pt x="180" y="478"/>
                  </a:lnTo>
                  <a:lnTo>
                    <a:pt x="179" y="478"/>
                  </a:lnTo>
                  <a:lnTo>
                    <a:pt x="179" y="479"/>
                  </a:lnTo>
                  <a:lnTo>
                    <a:pt x="178" y="481"/>
                  </a:lnTo>
                  <a:lnTo>
                    <a:pt x="177" y="482"/>
                  </a:lnTo>
                  <a:lnTo>
                    <a:pt x="175" y="482"/>
                  </a:lnTo>
                  <a:lnTo>
                    <a:pt x="174" y="481"/>
                  </a:lnTo>
                  <a:lnTo>
                    <a:pt x="173" y="481"/>
                  </a:lnTo>
                  <a:lnTo>
                    <a:pt x="173" y="482"/>
                  </a:lnTo>
                  <a:lnTo>
                    <a:pt x="173" y="484"/>
                  </a:lnTo>
                  <a:lnTo>
                    <a:pt x="174" y="483"/>
                  </a:lnTo>
                  <a:lnTo>
                    <a:pt x="177" y="483"/>
                  </a:lnTo>
                  <a:lnTo>
                    <a:pt x="178" y="484"/>
                  </a:lnTo>
                  <a:lnTo>
                    <a:pt x="177" y="484"/>
                  </a:lnTo>
                  <a:lnTo>
                    <a:pt x="177" y="485"/>
                  </a:lnTo>
                  <a:lnTo>
                    <a:pt x="175" y="486"/>
                  </a:lnTo>
                  <a:lnTo>
                    <a:pt x="174" y="486"/>
                  </a:lnTo>
                  <a:lnTo>
                    <a:pt x="173" y="486"/>
                  </a:lnTo>
                  <a:lnTo>
                    <a:pt x="171" y="485"/>
                  </a:lnTo>
                  <a:lnTo>
                    <a:pt x="170" y="485"/>
                  </a:lnTo>
                  <a:lnTo>
                    <a:pt x="170" y="484"/>
                  </a:lnTo>
                  <a:lnTo>
                    <a:pt x="169" y="484"/>
                  </a:lnTo>
                  <a:lnTo>
                    <a:pt x="168" y="484"/>
                  </a:lnTo>
                  <a:lnTo>
                    <a:pt x="165" y="484"/>
                  </a:lnTo>
                  <a:lnTo>
                    <a:pt x="163" y="486"/>
                  </a:lnTo>
                  <a:lnTo>
                    <a:pt x="163" y="485"/>
                  </a:lnTo>
                  <a:lnTo>
                    <a:pt x="162" y="485"/>
                  </a:lnTo>
                  <a:lnTo>
                    <a:pt x="163" y="484"/>
                  </a:lnTo>
                  <a:lnTo>
                    <a:pt x="162" y="483"/>
                  </a:lnTo>
                  <a:lnTo>
                    <a:pt x="161" y="482"/>
                  </a:lnTo>
                  <a:lnTo>
                    <a:pt x="161" y="481"/>
                  </a:lnTo>
                  <a:lnTo>
                    <a:pt x="157" y="479"/>
                  </a:lnTo>
                  <a:lnTo>
                    <a:pt x="154" y="479"/>
                  </a:lnTo>
                  <a:lnTo>
                    <a:pt x="152" y="481"/>
                  </a:lnTo>
                  <a:lnTo>
                    <a:pt x="149" y="482"/>
                  </a:lnTo>
                  <a:lnTo>
                    <a:pt x="145" y="485"/>
                  </a:lnTo>
                  <a:lnTo>
                    <a:pt x="140" y="490"/>
                  </a:lnTo>
                  <a:lnTo>
                    <a:pt x="140" y="491"/>
                  </a:lnTo>
                  <a:lnTo>
                    <a:pt x="139" y="491"/>
                  </a:lnTo>
                  <a:lnTo>
                    <a:pt x="139" y="490"/>
                  </a:lnTo>
                  <a:lnTo>
                    <a:pt x="137" y="491"/>
                  </a:lnTo>
                  <a:lnTo>
                    <a:pt x="135" y="491"/>
                  </a:lnTo>
                  <a:lnTo>
                    <a:pt x="130" y="494"/>
                  </a:lnTo>
                  <a:lnTo>
                    <a:pt x="129" y="494"/>
                  </a:lnTo>
                  <a:lnTo>
                    <a:pt x="127" y="494"/>
                  </a:lnTo>
                  <a:lnTo>
                    <a:pt x="126" y="494"/>
                  </a:lnTo>
                  <a:lnTo>
                    <a:pt x="123" y="495"/>
                  </a:lnTo>
                  <a:lnTo>
                    <a:pt x="121" y="495"/>
                  </a:lnTo>
                  <a:lnTo>
                    <a:pt x="120" y="494"/>
                  </a:lnTo>
                  <a:lnTo>
                    <a:pt x="119" y="494"/>
                  </a:lnTo>
                  <a:lnTo>
                    <a:pt x="120" y="494"/>
                  </a:lnTo>
                  <a:lnTo>
                    <a:pt x="122" y="494"/>
                  </a:lnTo>
                  <a:lnTo>
                    <a:pt x="123" y="494"/>
                  </a:lnTo>
                  <a:lnTo>
                    <a:pt x="123" y="493"/>
                  </a:lnTo>
                  <a:lnTo>
                    <a:pt x="123" y="492"/>
                  </a:lnTo>
                  <a:lnTo>
                    <a:pt x="122" y="493"/>
                  </a:lnTo>
                  <a:lnTo>
                    <a:pt x="120" y="492"/>
                  </a:lnTo>
                  <a:lnTo>
                    <a:pt x="118" y="493"/>
                  </a:lnTo>
                  <a:lnTo>
                    <a:pt x="113" y="495"/>
                  </a:lnTo>
                  <a:lnTo>
                    <a:pt x="111" y="496"/>
                  </a:lnTo>
                  <a:lnTo>
                    <a:pt x="110" y="496"/>
                  </a:lnTo>
                  <a:lnTo>
                    <a:pt x="108" y="495"/>
                  </a:lnTo>
                  <a:lnTo>
                    <a:pt x="105" y="496"/>
                  </a:lnTo>
                  <a:lnTo>
                    <a:pt x="104" y="496"/>
                  </a:lnTo>
                  <a:lnTo>
                    <a:pt x="103" y="495"/>
                  </a:lnTo>
                  <a:lnTo>
                    <a:pt x="102" y="493"/>
                  </a:lnTo>
                  <a:lnTo>
                    <a:pt x="101" y="493"/>
                  </a:lnTo>
                  <a:lnTo>
                    <a:pt x="100" y="492"/>
                  </a:lnTo>
                  <a:lnTo>
                    <a:pt x="99" y="492"/>
                  </a:lnTo>
                  <a:lnTo>
                    <a:pt x="96" y="491"/>
                  </a:lnTo>
                  <a:lnTo>
                    <a:pt x="95" y="490"/>
                  </a:lnTo>
                  <a:lnTo>
                    <a:pt x="94" y="490"/>
                  </a:lnTo>
                  <a:lnTo>
                    <a:pt x="92" y="489"/>
                  </a:lnTo>
                  <a:lnTo>
                    <a:pt x="91" y="489"/>
                  </a:lnTo>
                  <a:lnTo>
                    <a:pt x="90" y="489"/>
                  </a:lnTo>
                  <a:lnTo>
                    <a:pt x="86" y="487"/>
                  </a:lnTo>
                  <a:lnTo>
                    <a:pt x="85" y="486"/>
                  </a:lnTo>
                  <a:lnTo>
                    <a:pt x="83" y="486"/>
                  </a:lnTo>
                  <a:lnTo>
                    <a:pt x="82" y="486"/>
                  </a:lnTo>
                  <a:lnTo>
                    <a:pt x="80" y="485"/>
                  </a:lnTo>
                  <a:lnTo>
                    <a:pt x="79" y="485"/>
                  </a:lnTo>
                  <a:lnTo>
                    <a:pt x="78" y="485"/>
                  </a:lnTo>
                  <a:lnTo>
                    <a:pt x="74" y="490"/>
                  </a:lnTo>
                  <a:lnTo>
                    <a:pt x="73" y="491"/>
                  </a:lnTo>
                  <a:lnTo>
                    <a:pt x="71" y="491"/>
                  </a:lnTo>
                  <a:lnTo>
                    <a:pt x="69" y="490"/>
                  </a:lnTo>
                  <a:lnTo>
                    <a:pt x="70" y="483"/>
                  </a:lnTo>
                  <a:lnTo>
                    <a:pt x="70" y="481"/>
                  </a:lnTo>
                  <a:lnTo>
                    <a:pt x="69" y="478"/>
                  </a:lnTo>
                  <a:lnTo>
                    <a:pt x="68" y="475"/>
                  </a:lnTo>
                  <a:lnTo>
                    <a:pt x="66" y="474"/>
                  </a:lnTo>
                  <a:lnTo>
                    <a:pt x="66" y="473"/>
                  </a:lnTo>
                  <a:lnTo>
                    <a:pt x="66" y="471"/>
                  </a:lnTo>
                  <a:lnTo>
                    <a:pt x="65" y="470"/>
                  </a:lnTo>
                  <a:lnTo>
                    <a:pt x="63" y="469"/>
                  </a:lnTo>
                  <a:lnTo>
                    <a:pt x="63" y="468"/>
                  </a:lnTo>
                  <a:lnTo>
                    <a:pt x="63" y="467"/>
                  </a:lnTo>
                  <a:lnTo>
                    <a:pt x="63" y="466"/>
                  </a:lnTo>
                  <a:lnTo>
                    <a:pt x="62" y="465"/>
                  </a:lnTo>
                  <a:lnTo>
                    <a:pt x="60" y="461"/>
                  </a:lnTo>
                  <a:lnTo>
                    <a:pt x="59" y="460"/>
                  </a:lnTo>
                  <a:lnTo>
                    <a:pt x="58" y="458"/>
                  </a:lnTo>
                  <a:lnTo>
                    <a:pt x="58" y="456"/>
                  </a:lnTo>
                  <a:lnTo>
                    <a:pt x="53" y="450"/>
                  </a:lnTo>
                  <a:lnTo>
                    <a:pt x="51" y="444"/>
                  </a:lnTo>
                  <a:lnTo>
                    <a:pt x="52" y="442"/>
                  </a:lnTo>
                  <a:lnTo>
                    <a:pt x="53" y="440"/>
                  </a:lnTo>
                  <a:lnTo>
                    <a:pt x="53" y="426"/>
                  </a:lnTo>
                  <a:lnTo>
                    <a:pt x="54" y="424"/>
                  </a:lnTo>
                  <a:lnTo>
                    <a:pt x="56" y="423"/>
                  </a:lnTo>
                  <a:lnTo>
                    <a:pt x="56" y="421"/>
                  </a:lnTo>
                  <a:lnTo>
                    <a:pt x="57" y="421"/>
                  </a:lnTo>
                  <a:lnTo>
                    <a:pt x="56" y="418"/>
                  </a:lnTo>
                  <a:lnTo>
                    <a:pt x="56" y="414"/>
                  </a:lnTo>
                  <a:lnTo>
                    <a:pt x="56" y="410"/>
                  </a:lnTo>
                  <a:lnTo>
                    <a:pt x="53" y="406"/>
                  </a:lnTo>
                  <a:lnTo>
                    <a:pt x="52" y="404"/>
                  </a:lnTo>
                  <a:lnTo>
                    <a:pt x="52" y="399"/>
                  </a:lnTo>
                  <a:lnTo>
                    <a:pt x="51" y="398"/>
                  </a:lnTo>
                  <a:lnTo>
                    <a:pt x="47" y="393"/>
                  </a:lnTo>
                  <a:lnTo>
                    <a:pt x="44" y="389"/>
                  </a:lnTo>
                  <a:lnTo>
                    <a:pt x="43" y="385"/>
                  </a:lnTo>
                  <a:lnTo>
                    <a:pt x="42" y="383"/>
                  </a:lnTo>
                  <a:lnTo>
                    <a:pt x="41" y="377"/>
                  </a:lnTo>
                  <a:lnTo>
                    <a:pt x="40" y="374"/>
                  </a:lnTo>
                  <a:lnTo>
                    <a:pt x="40" y="372"/>
                  </a:lnTo>
                  <a:lnTo>
                    <a:pt x="37" y="368"/>
                  </a:lnTo>
                  <a:lnTo>
                    <a:pt x="36" y="361"/>
                  </a:lnTo>
                  <a:lnTo>
                    <a:pt x="35" y="359"/>
                  </a:lnTo>
                  <a:lnTo>
                    <a:pt x="35" y="357"/>
                  </a:lnTo>
                  <a:lnTo>
                    <a:pt x="34" y="354"/>
                  </a:lnTo>
                  <a:lnTo>
                    <a:pt x="34" y="352"/>
                  </a:lnTo>
                  <a:lnTo>
                    <a:pt x="33" y="351"/>
                  </a:lnTo>
                  <a:lnTo>
                    <a:pt x="32" y="350"/>
                  </a:lnTo>
                  <a:lnTo>
                    <a:pt x="32" y="349"/>
                  </a:lnTo>
                  <a:lnTo>
                    <a:pt x="33" y="349"/>
                  </a:lnTo>
                  <a:lnTo>
                    <a:pt x="34" y="351"/>
                  </a:lnTo>
                  <a:lnTo>
                    <a:pt x="35" y="354"/>
                  </a:lnTo>
                  <a:lnTo>
                    <a:pt x="36" y="356"/>
                  </a:lnTo>
                  <a:lnTo>
                    <a:pt x="36" y="353"/>
                  </a:lnTo>
                  <a:lnTo>
                    <a:pt x="36" y="352"/>
                  </a:lnTo>
                  <a:lnTo>
                    <a:pt x="35" y="351"/>
                  </a:lnTo>
                  <a:lnTo>
                    <a:pt x="36" y="348"/>
                  </a:lnTo>
                  <a:lnTo>
                    <a:pt x="35" y="345"/>
                  </a:lnTo>
                  <a:lnTo>
                    <a:pt x="34" y="343"/>
                  </a:lnTo>
                  <a:lnTo>
                    <a:pt x="33" y="341"/>
                  </a:lnTo>
                  <a:lnTo>
                    <a:pt x="34" y="340"/>
                  </a:lnTo>
                  <a:lnTo>
                    <a:pt x="34" y="339"/>
                  </a:lnTo>
                  <a:lnTo>
                    <a:pt x="34" y="337"/>
                  </a:lnTo>
                  <a:lnTo>
                    <a:pt x="34" y="336"/>
                  </a:lnTo>
                  <a:lnTo>
                    <a:pt x="33" y="336"/>
                  </a:lnTo>
                  <a:lnTo>
                    <a:pt x="32" y="335"/>
                  </a:lnTo>
                  <a:lnTo>
                    <a:pt x="32" y="334"/>
                  </a:lnTo>
                  <a:lnTo>
                    <a:pt x="31" y="332"/>
                  </a:lnTo>
                  <a:lnTo>
                    <a:pt x="31" y="331"/>
                  </a:lnTo>
                  <a:lnTo>
                    <a:pt x="30" y="328"/>
                  </a:lnTo>
                  <a:lnTo>
                    <a:pt x="26" y="324"/>
                  </a:lnTo>
                  <a:lnTo>
                    <a:pt x="26" y="322"/>
                  </a:lnTo>
                  <a:lnTo>
                    <a:pt x="25" y="319"/>
                  </a:lnTo>
                  <a:lnTo>
                    <a:pt x="26" y="318"/>
                  </a:lnTo>
                  <a:lnTo>
                    <a:pt x="26" y="319"/>
                  </a:lnTo>
                  <a:lnTo>
                    <a:pt x="26" y="320"/>
                  </a:lnTo>
                  <a:lnTo>
                    <a:pt x="26" y="322"/>
                  </a:lnTo>
                  <a:lnTo>
                    <a:pt x="27" y="323"/>
                  </a:lnTo>
                  <a:lnTo>
                    <a:pt x="27" y="324"/>
                  </a:lnTo>
                  <a:lnTo>
                    <a:pt x="28" y="326"/>
                  </a:lnTo>
                  <a:lnTo>
                    <a:pt x="31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1" y="322"/>
                  </a:lnTo>
                  <a:lnTo>
                    <a:pt x="30" y="318"/>
                  </a:lnTo>
                  <a:lnTo>
                    <a:pt x="30" y="316"/>
                  </a:lnTo>
                  <a:lnTo>
                    <a:pt x="30" y="315"/>
                  </a:lnTo>
                  <a:lnTo>
                    <a:pt x="28" y="315"/>
                  </a:lnTo>
                  <a:lnTo>
                    <a:pt x="27" y="312"/>
                  </a:lnTo>
                  <a:lnTo>
                    <a:pt x="26" y="311"/>
                  </a:lnTo>
                  <a:lnTo>
                    <a:pt x="25" y="310"/>
                  </a:lnTo>
                  <a:lnTo>
                    <a:pt x="25" y="308"/>
                  </a:lnTo>
                  <a:lnTo>
                    <a:pt x="26" y="305"/>
                  </a:lnTo>
                  <a:lnTo>
                    <a:pt x="25" y="302"/>
                  </a:lnTo>
                  <a:lnTo>
                    <a:pt x="24" y="301"/>
                  </a:lnTo>
                  <a:lnTo>
                    <a:pt x="22" y="300"/>
                  </a:lnTo>
                  <a:lnTo>
                    <a:pt x="19" y="298"/>
                  </a:lnTo>
                  <a:lnTo>
                    <a:pt x="18" y="298"/>
                  </a:lnTo>
                  <a:lnTo>
                    <a:pt x="16" y="297"/>
                  </a:lnTo>
                  <a:lnTo>
                    <a:pt x="15" y="295"/>
                  </a:lnTo>
                  <a:lnTo>
                    <a:pt x="13" y="295"/>
                  </a:lnTo>
                  <a:lnTo>
                    <a:pt x="11" y="295"/>
                  </a:lnTo>
                  <a:lnTo>
                    <a:pt x="10" y="297"/>
                  </a:lnTo>
                  <a:lnTo>
                    <a:pt x="10" y="298"/>
                  </a:lnTo>
                  <a:lnTo>
                    <a:pt x="9" y="298"/>
                  </a:lnTo>
                  <a:lnTo>
                    <a:pt x="7" y="298"/>
                  </a:lnTo>
                  <a:lnTo>
                    <a:pt x="6" y="297"/>
                  </a:lnTo>
                  <a:lnTo>
                    <a:pt x="6" y="294"/>
                  </a:lnTo>
                  <a:lnTo>
                    <a:pt x="6" y="293"/>
                  </a:lnTo>
                  <a:lnTo>
                    <a:pt x="9" y="293"/>
                  </a:lnTo>
                  <a:lnTo>
                    <a:pt x="10" y="293"/>
                  </a:lnTo>
                  <a:lnTo>
                    <a:pt x="11" y="292"/>
                  </a:lnTo>
                  <a:lnTo>
                    <a:pt x="11" y="291"/>
                  </a:lnTo>
                  <a:lnTo>
                    <a:pt x="11" y="290"/>
                  </a:lnTo>
                  <a:lnTo>
                    <a:pt x="10" y="289"/>
                  </a:lnTo>
                  <a:lnTo>
                    <a:pt x="13" y="284"/>
                  </a:lnTo>
                  <a:lnTo>
                    <a:pt x="14" y="285"/>
                  </a:lnTo>
                  <a:lnTo>
                    <a:pt x="14" y="286"/>
                  </a:lnTo>
                  <a:lnTo>
                    <a:pt x="13" y="287"/>
                  </a:lnTo>
                  <a:lnTo>
                    <a:pt x="11" y="287"/>
                  </a:lnTo>
                  <a:lnTo>
                    <a:pt x="14" y="289"/>
                  </a:lnTo>
                  <a:lnTo>
                    <a:pt x="15" y="290"/>
                  </a:lnTo>
                  <a:lnTo>
                    <a:pt x="17" y="292"/>
                  </a:lnTo>
                  <a:lnTo>
                    <a:pt x="18" y="292"/>
                  </a:lnTo>
                  <a:lnTo>
                    <a:pt x="18" y="293"/>
                  </a:lnTo>
                  <a:lnTo>
                    <a:pt x="18" y="295"/>
                  </a:lnTo>
                  <a:lnTo>
                    <a:pt x="19" y="295"/>
                  </a:lnTo>
                  <a:lnTo>
                    <a:pt x="19" y="294"/>
                  </a:lnTo>
                  <a:lnTo>
                    <a:pt x="18" y="294"/>
                  </a:lnTo>
                  <a:lnTo>
                    <a:pt x="19" y="293"/>
                  </a:lnTo>
                  <a:lnTo>
                    <a:pt x="20" y="291"/>
                  </a:lnTo>
                  <a:lnTo>
                    <a:pt x="20" y="285"/>
                  </a:lnTo>
                  <a:lnTo>
                    <a:pt x="19" y="283"/>
                  </a:lnTo>
                  <a:lnTo>
                    <a:pt x="18" y="281"/>
                  </a:lnTo>
                  <a:lnTo>
                    <a:pt x="18" y="280"/>
                  </a:lnTo>
                  <a:lnTo>
                    <a:pt x="18" y="278"/>
                  </a:lnTo>
                  <a:lnTo>
                    <a:pt x="18" y="277"/>
                  </a:lnTo>
                  <a:lnTo>
                    <a:pt x="18" y="276"/>
                  </a:lnTo>
                  <a:lnTo>
                    <a:pt x="18" y="275"/>
                  </a:lnTo>
                  <a:lnTo>
                    <a:pt x="17" y="274"/>
                  </a:lnTo>
                  <a:lnTo>
                    <a:pt x="16" y="272"/>
                  </a:lnTo>
                  <a:lnTo>
                    <a:pt x="14" y="268"/>
                  </a:lnTo>
                  <a:lnTo>
                    <a:pt x="14" y="267"/>
                  </a:lnTo>
                  <a:lnTo>
                    <a:pt x="15" y="266"/>
                  </a:lnTo>
                  <a:lnTo>
                    <a:pt x="14" y="266"/>
                  </a:lnTo>
                  <a:lnTo>
                    <a:pt x="14" y="265"/>
                  </a:lnTo>
                  <a:lnTo>
                    <a:pt x="13" y="264"/>
                  </a:lnTo>
                  <a:lnTo>
                    <a:pt x="13" y="262"/>
                  </a:lnTo>
                  <a:lnTo>
                    <a:pt x="14" y="259"/>
                  </a:lnTo>
                  <a:lnTo>
                    <a:pt x="13" y="258"/>
                  </a:lnTo>
                  <a:lnTo>
                    <a:pt x="11" y="258"/>
                  </a:lnTo>
                  <a:lnTo>
                    <a:pt x="11" y="257"/>
                  </a:lnTo>
                  <a:lnTo>
                    <a:pt x="13" y="256"/>
                  </a:lnTo>
                  <a:lnTo>
                    <a:pt x="14" y="256"/>
                  </a:lnTo>
                  <a:lnTo>
                    <a:pt x="15" y="255"/>
                  </a:lnTo>
                  <a:lnTo>
                    <a:pt x="15" y="253"/>
                  </a:lnTo>
                  <a:lnTo>
                    <a:pt x="16" y="253"/>
                  </a:lnTo>
                  <a:lnTo>
                    <a:pt x="16" y="252"/>
                  </a:lnTo>
                  <a:lnTo>
                    <a:pt x="16" y="251"/>
                  </a:lnTo>
                  <a:lnTo>
                    <a:pt x="16" y="249"/>
                  </a:lnTo>
                  <a:lnTo>
                    <a:pt x="17" y="248"/>
                  </a:lnTo>
                  <a:lnTo>
                    <a:pt x="18" y="247"/>
                  </a:lnTo>
                  <a:lnTo>
                    <a:pt x="19" y="245"/>
                  </a:lnTo>
                  <a:lnTo>
                    <a:pt x="20" y="244"/>
                  </a:lnTo>
                  <a:lnTo>
                    <a:pt x="22" y="243"/>
                  </a:lnTo>
                  <a:lnTo>
                    <a:pt x="22" y="241"/>
                  </a:lnTo>
                  <a:lnTo>
                    <a:pt x="23" y="231"/>
                  </a:lnTo>
                  <a:lnTo>
                    <a:pt x="23" y="227"/>
                  </a:lnTo>
                  <a:lnTo>
                    <a:pt x="20" y="216"/>
                  </a:lnTo>
                  <a:lnTo>
                    <a:pt x="20" y="210"/>
                  </a:lnTo>
                  <a:lnTo>
                    <a:pt x="19" y="208"/>
                  </a:lnTo>
                  <a:lnTo>
                    <a:pt x="19" y="207"/>
                  </a:lnTo>
                  <a:lnTo>
                    <a:pt x="19" y="206"/>
                  </a:lnTo>
                  <a:lnTo>
                    <a:pt x="18" y="206"/>
                  </a:lnTo>
                  <a:lnTo>
                    <a:pt x="23" y="205"/>
                  </a:lnTo>
                  <a:lnTo>
                    <a:pt x="25" y="203"/>
                  </a:lnTo>
                  <a:lnTo>
                    <a:pt x="27" y="202"/>
                  </a:lnTo>
                  <a:lnTo>
                    <a:pt x="27" y="201"/>
                  </a:lnTo>
                  <a:lnTo>
                    <a:pt x="27" y="200"/>
                  </a:lnTo>
                  <a:lnTo>
                    <a:pt x="27" y="198"/>
                  </a:lnTo>
                  <a:lnTo>
                    <a:pt x="28" y="197"/>
                  </a:lnTo>
                  <a:lnTo>
                    <a:pt x="31" y="197"/>
                  </a:lnTo>
                  <a:lnTo>
                    <a:pt x="32" y="195"/>
                  </a:lnTo>
                  <a:lnTo>
                    <a:pt x="35" y="194"/>
                  </a:lnTo>
                  <a:lnTo>
                    <a:pt x="37" y="193"/>
                  </a:lnTo>
                  <a:lnTo>
                    <a:pt x="37" y="192"/>
                  </a:lnTo>
                  <a:lnTo>
                    <a:pt x="40" y="186"/>
                  </a:lnTo>
                  <a:lnTo>
                    <a:pt x="40" y="185"/>
                  </a:lnTo>
                  <a:lnTo>
                    <a:pt x="41" y="183"/>
                  </a:lnTo>
                  <a:lnTo>
                    <a:pt x="41" y="182"/>
                  </a:lnTo>
                  <a:lnTo>
                    <a:pt x="42" y="182"/>
                  </a:lnTo>
                  <a:lnTo>
                    <a:pt x="43" y="182"/>
                  </a:lnTo>
                  <a:lnTo>
                    <a:pt x="47" y="183"/>
                  </a:lnTo>
                  <a:lnTo>
                    <a:pt x="48" y="183"/>
                  </a:lnTo>
                  <a:lnTo>
                    <a:pt x="48" y="182"/>
                  </a:lnTo>
                  <a:lnTo>
                    <a:pt x="48" y="181"/>
                  </a:lnTo>
                  <a:lnTo>
                    <a:pt x="48" y="180"/>
                  </a:lnTo>
                  <a:lnTo>
                    <a:pt x="47" y="178"/>
                  </a:lnTo>
                  <a:lnTo>
                    <a:pt x="47" y="177"/>
                  </a:lnTo>
                  <a:lnTo>
                    <a:pt x="48" y="175"/>
                  </a:lnTo>
                  <a:lnTo>
                    <a:pt x="49" y="175"/>
                  </a:lnTo>
                  <a:lnTo>
                    <a:pt x="50" y="174"/>
                  </a:lnTo>
                  <a:lnTo>
                    <a:pt x="50" y="173"/>
                  </a:lnTo>
                  <a:lnTo>
                    <a:pt x="50" y="172"/>
                  </a:lnTo>
                  <a:lnTo>
                    <a:pt x="49" y="172"/>
                  </a:lnTo>
                  <a:lnTo>
                    <a:pt x="47" y="170"/>
                  </a:lnTo>
                  <a:lnTo>
                    <a:pt x="45" y="169"/>
                  </a:lnTo>
                  <a:lnTo>
                    <a:pt x="44" y="167"/>
                  </a:lnTo>
                  <a:lnTo>
                    <a:pt x="43" y="164"/>
                  </a:lnTo>
                  <a:lnTo>
                    <a:pt x="42" y="163"/>
                  </a:lnTo>
                  <a:lnTo>
                    <a:pt x="43" y="160"/>
                  </a:lnTo>
                  <a:lnTo>
                    <a:pt x="44" y="158"/>
                  </a:lnTo>
                  <a:lnTo>
                    <a:pt x="44" y="156"/>
                  </a:lnTo>
                  <a:lnTo>
                    <a:pt x="44" y="155"/>
                  </a:lnTo>
                  <a:lnTo>
                    <a:pt x="44" y="152"/>
                  </a:lnTo>
                  <a:lnTo>
                    <a:pt x="43" y="151"/>
                  </a:lnTo>
                  <a:lnTo>
                    <a:pt x="43" y="150"/>
                  </a:lnTo>
                  <a:lnTo>
                    <a:pt x="43" y="148"/>
                  </a:lnTo>
                  <a:lnTo>
                    <a:pt x="45" y="146"/>
                  </a:lnTo>
                  <a:lnTo>
                    <a:pt x="45" y="143"/>
                  </a:lnTo>
                  <a:lnTo>
                    <a:pt x="45" y="142"/>
                  </a:lnTo>
                  <a:lnTo>
                    <a:pt x="47" y="140"/>
                  </a:lnTo>
                  <a:lnTo>
                    <a:pt x="48" y="139"/>
                  </a:lnTo>
                  <a:lnTo>
                    <a:pt x="50" y="139"/>
                  </a:lnTo>
                  <a:lnTo>
                    <a:pt x="51" y="138"/>
                  </a:lnTo>
                  <a:lnTo>
                    <a:pt x="53" y="138"/>
                  </a:lnTo>
                  <a:lnTo>
                    <a:pt x="53" y="135"/>
                  </a:lnTo>
                  <a:lnTo>
                    <a:pt x="52" y="134"/>
                  </a:lnTo>
                  <a:lnTo>
                    <a:pt x="51" y="133"/>
                  </a:lnTo>
                  <a:lnTo>
                    <a:pt x="47" y="131"/>
                  </a:lnTo>
                  <a:lnTo>
                    <a:pt x="50" y="126"/>
                  </a:lnTo>
                  <a:lnTo>
                    <a:pt x="57" y="121"/>
                  </a:lnTo>
                  <a:lnTo>
                    <a:pt x="63" y="117"/>
                  </a:lnTo>
                  <a:lnTo>
                    <a:pt x="65" y="116"/>
                  </a:lnTo>
                  <a:lnTo>
                    <a:pt x="67" y="116"/>
                  </a:lnTo>
                  <a:lnTo>
                    <a:pt x="68" y="116"/>
                  </a:lnTo>
                  <a:lnTo>
                    <a:pt x="70" y="116"/>
                  </a:lnTo>
                  <a:lnTo>
                    <a:pt x="71" y="116"/>
                  </a:lnTo>
                  <a:lnTo>
                    <a:pt x="77" y="119"/>
                  </a:lnTo>
                  <a:lnTo>
                    <a:pt x="80" y="121"/>
                  </a:lnTo>
                  <a:lnTo>
                    <a:pt x="86" y="126"/>
                  </a:lnTo>
                  <a:lnTo>
                    <a:pt x="88" y="130"/>
                  </a:lnTo>
                  <a:lnTo>
                    <a:pt x="91" y="130"/>
                  </a:lnTo>
                  <a:lnTo>
                    <a:pt x="92" y="130"/>
                  </a:lnTo>
                  <a:lnTo>
                    <a:pt x="94" y="130"/>
                  </a:lnTo>
                  <a:lnTo>
                    <a:pt x="97" y="130"/>
                  </a:lnTo>
                  <a:lnTo>
                    <a:pt x="99" y="130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1" y="133"/>
                  </a:lnTo>
                  <a:lnTo>
                    <a:pt x="102" y="133"/>
                  </a:lnTo>
                  <a:lnTo>
                    <a:pt x="104" y="133"/>
                  </a:lnTo>
                  <a:lnTo>
                    <a:pt x="105" y="132"/>
                  </a:lnTo>
                  <a:lnTo>
                    <a:pt x="106" y="130"/>
                  </a:lnTo>
                  <a:lnTo>
                    <a:pt x="108" y="128"/>
                  </a:lnTo>
                  <a:lnTo>
                    <a:pt x="109" y="128"/>
                  </a:lnTo>
                  <a:lnTo>
                    <a:pt x="110" y="128"/>
                  </a:lnTo>
                  <a:lnTo>
                    <a:pt x="113" y="130"/>
                  </a:lnTo>
                  <a:lnTo>
                    <a:pt x="116" y="130"/>
                  </a:lnTo>
                  <a:lnTo>
                    <a:pt x="117" y="130"/>
                  </a:lnTo>
                  <a:lnTo>
                    <a:pt x="118" y="127"/>
                  </a:lnTo>
                  <a:lnTo>
                    <a:pt x="119" y="126"/>
                  </a:lnTo>
                  <a:lnTo>
                    <a:pt x="120" y="125"/>
                  </a:lnTo>
                  <a:lnTo>
                    <a:pt x="121" y="125"/>
                  </a:lnTo>
                  <a:lnTo>
                    <a:pt x="125" y="126"/>
                  </a:lnTo>
                  <a:lnTo>
                    <a:pt x="126" y="126"/>
                  </a:lnTo>
                  <a:lnTo>
                    <a:pt x="131" y="125"/>
                  </a:lnTo>
                  <a:lnTo>
                    <a:pt x="139" y="124"/>
                  </a:lnTo>
                  <a:lnTo>
                    <a:pt x="144" y="124"/>
                  </a:lnTo>
                  <a:lnTo>
                    <a:pt x="148" y="125"/>
                  </a:lnTo>
                  <a:lnTo>
                    <a:pt x="151" y="125"/>
                  </a:lnTo>
                  <a:lnTo>
                    <a:pt x="155" y="123"/>
                  </a:lnTo>
                  <a:lnTo>
                    <a:pt x="157" y="123"/>
                  </a:lnTo>
                  <a:lnTo>
                    <a:pt x="172" y="123"/>
                  </a:lnTo>
                  <a:lnTo>
                    <a:pt x="181" y="123"/>
                  </a:lnTo>
                  <a:lnTo>
                    <a:pt x="183" y="123"/>
                  </a:lnTo>
                  <a:lnTo>
                    <a:pt x="196" y="123"/>
                  </a:lnTo>
                  <a:lnTo>
                    <a:pt x="199" y="124"/>
                  </a:lnTo>
                  <a:lnTo>
                    <a:pt x="212" y="131"/>
                  </a:lnTo>
                  <a:lnTo>
                    <a:pt x="215" y="132"/>
                  </a:lnTo>
                  <a:lnTo>
                    <a:pt x="231" y="134"/>
                  </a:lnTo>
                  <a:lnTo>
                    <a:pt x="249" y="136"/>
                  </a:lnTo>
                  <a:lnTo>
                    <a:pt x="264" y="138"/>
                  </a:lnTo>
                  <a:lnTo>
                    <a:pt x="282" y="139"/>
                  </a:lnTo>
                  <a:lnTo>
                    <a:pt x="294" y="138"/>
                  </a:lnTo>
                  <a:lnTo>
                    <a:pt x="310" y="135"/>
                  </a:lnTo>
                  <a:lnTo>
                    <a:pt x="314" y="136"/>
                  </a:lnTo>
                  <a:lnTo>
                    <a:pt x="318" y="143"/>
                  </a:lnTo>
                  <a:lnTo>
                    <a:pt x="324" y="151"/>
                  </a:lnTo>
                  <a:lnTo>
                    <a:pt x="329" y="160"/>
                  </a:lnTo>
                  <a:lnTo>
                    <a:pt x="330" y="160"/>
                  </a:lnTo>
                  <a:lnTo>
                    <a:pt x="332" y="160"/>
                  </a:lnTo>
                  <a:lnTo>
                    <a:pt x="342" y="161"/>
                  </a:lnTo>
                  <a:lnTo>
                    <a:pt x="344" y="160"/>
                  </a:lnTo>
                  <a:lnTo>
                    <a:pt x="346" y="160"/>
                  </a:lnTo>
                  <a:lnTo>
                    <a:pt x="355" y="155"/>
                  </a:lnTo>
                  <a:lnTo>
                    <a:pt x="363" y="150"/>
                  </a:lnTo>
                  <a:lnTo>
                    <a:pt x="363" y="149"/>
                  </a:lnTo>
                  <a:lnTo>
                    <a:pt x="366" y="147"/>
                  </a:lnTo>
                  <a:lnTo>
                    <a:pt x="371" y="133"/>
                  </a:lnTo>
                  <a:lnTo>
                    <a:pt x="375" y="123"/>
                  </a:lnTo>
                  <a:lnTo>
                    <a:pt x="376" y="121"/>
                  </a:lnTo>
                  <a:lnTo>
                    <a:pt x="383" y="111"/>
                  </a:lnTo>
                  <a:lnTo>
                    <a:pt x="394" y="98"/>
                  </a:lnTo>
                  <a:lnTo>
                    <a:pt x="406" y="83"/>
                  </a:lnTo>
                  <a:lnTo>
                    <a:pt x="413" y="74"/>
                  </a:lnTo>
                  <a:lnTo>
                    <a:pt x="419" y="67"/>
                  </a:lnTo>
                  <a:lnTo>
                    <a:pt x="420" y="66"/>
                  </a:lnTo>
                  <a:lnTo>
                    <a:pt x="430" y="60"/>
                  </a:lnTo>
                  <a:lnTo>
                    <a:pt x="443" y="54"/>
                  </a:lnTo>
                  <a:lnTo>
                    <a:pt x="456" y="47"/>
                  </a:lnTo>
                  <a:lnTo>
                    <a:pt x="470" y="40"/>
                  </a:lnTo>
                  <a:lnTo>
                    <a:pt x="480" y="34"/>
                  </a:lnTo>
                  <a:lnTo>
                    <a:pt x="483" y="33"/>
                  </a:lnTo>
                  <a:lnTo>
                    <a:pt x="490" y="31"/>
                  </a:lnTo>
                  <a:lnTo>
                    <a:pt x="500" y="29"/>
                  </a:lnTo>
                  <a:lnTo>
                    <a:pt x="512" y="27"/>
                  </a:lnTo>
                  <a:lnTo>
                    <a:pt x="524" y="25"/>
                  </a:lnTo>
                  <a:lnTo>
                    <a:pt x="535" y="24"/>
                  </a:lnTo>
                  <a:lnTo>
                    <a:pt x="548" y="22"/>
                  </a:lnTo>
                  <a:lnTo>
                    <a:pt x="559" y="21"/>
                  </a:lnTo>
                  <a:lnTo>
                    <a:pt x="571" y="18"/>
                  </a:lnTo>
                  <a:lnTo>
                    <a:pt x="583" y="17"/>
                  </a:lnTo>
                  <a:lnTo>
                    <a:pt x="595" y="15"/>
                  </a:lnTo>
                  <a:lnTo>
                    <a:pt x="607" y="14"/>
                  </a:lnTo>
                  <a:lnTo>
                    <a:pt x="619" y="11"/>
                  </a:lnTo>
                  <a:lnTo>
                    <a:pt x="631" y="10"/>
                  </a:lnTo>
                  <a:lnTo>
                    <a:pt x="643" y="8"/>
                  </a:lnTo>
                  <a:lnTo>
                    <a:pt x="655" y="7"/>
                  </a:lnTo>
                  <a:lnTo>
                    <a:pt x="667" y="5"/>
                  </a:lnTo>
                  <a:lnTo>
                    <a:pt x="679" y="4"/>
                  </a:lnTo>
                  <a:lnTo>
                    <a:pt x="690" y="1"/>
                  </a:lnTo>
                  <a:lnTo>
                    <a:pt x="703" y="0"/>
                  </a:lnTo>
                  <a:lnTo>
                    <a:pt x="703" y="1"/>
                  </a:lnTo>
                  <a:lnTo>
                    <a:pt x="705" y="6"/>
                  </a:lnTo>
                  <a:lnTo>
                    <a:pt x="708" y="14"/>
                  </a:lnTo>
                  <a:lnTo>
                    <a:pt x="712" y="22"/>
                  </a:lnTo>
                  <a:lnTo>
                    <a:pt x="714" y="30"/>
                  </a:lnTo>
                  <a:lnTo>
                    <a:pt x="717" y="36"/>
                  </a:lnTo>
                  <a:lnTo>
                    <a:pt x="721" y="44"/>
                  </a:lnTo>
                  <a:lnTo>
                    <a:pt x="724" y="52"/>
                  </a:lnTo>
                  <a:lnTo>
                    <a:pt x="728" y="59"/>
                  </a:lnTo>
                  <a:lnTo>
                    <a:pt x="730" y="67"/>
                  </a:lnTo>
                  <a:lnTo>
                    <a:pt x="733" y="75"/>
                  </a:lnTo>
                  <a:lnTo>
                    <a:pt x="737" y="82"/>
                  </a:lnTo>
                  <a:lnTo>
                    <a:pt x="740" y="90"/>
                  </a:lnTo>
                  <a:lnTo>
                    <a:pt x="743" y="98"/>
                  </a:lnTo>
                  <a:lnTo>
                    <a:pt x="746" y="105"/>
                  </a:lnTo>
                  <a:lnTo>
                    <a:pt x="749" y="113"/>
                  </a:lnTo>
                  <a:lnTo>
                    <a:pt x="753" y="121"/>
                  </a:lnTo>
                  <a:lnTo>
                    <a:pt x="756" y="127"/>
                  </a:lnTo>
                  <a:lnTo>
                    <a:pt x="758" y="133"/>
                  </a:lnTo>
                  <a:lnTo>
                    <a:pt x="757" y="133"/>
                  </a:lnTo>
                  <a:lnTo>
                    <a:pt x="758" y="134"/>
                  </a:lnTo>
                  <a:lnTo>
                    <a:pt x="762" y="134"/>
                  </a:lnTo>
                  <a:lnTo>
                    <a:pt x="763" y="134"/>
                  </a:lnTo>
                  <a:lnTo>
                    <a:pt x="764" y="135"/>
                  </a:lnTo>
                  <a:lnTo>
                    <a:pt x="766" y="142"/>
                  </a:lnTo>
                  <a:lnTo>
                    <a:pt x="771" y="15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49" name="Freeform 335">
              <a:extLst>
                <a:ext uri="{FF2B5EF4-FFF2-40B4-BE49-F238E27FC236}">
                  <a16:creationId xmlns:a16="http://schemas.microsoft.com/office/drawing/2014/main" id="{CD2B5CBF-4D74-A2AD-E0D1-4D36E291B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630" y="1858095"/>
              <a:ext cx="31750" cy="20638"/>
            </a:xfrm>
            <a:custGeom>
              <a:avLst/>
              <a:gdLst>
                <a:gd name="T0" fmla="*/ 19 w 20"/>
                <a:gd name="T1" fmla="*/ 6 h 13"/>
                <a:gd name="T2" fmla="*/ 18 w 20"/>
                <a:gd name="T3" fmla="*/ 7 h 13"/>
                <a:gd name="T4" fmla="*/ 18 w 20"/>
                <a:gd name="T5" fmla="*/ 9 h 13"/>
                <a:gd name="T6" fmla="*/ 20 w 20"/>
                <a:gd name="T7" fmla="*/ 12 h 13"/>
                <a:gd name="T8" fmla="*/ 20 w 20"/>
                <a:gd name="T9" fmla="*/ 13 h 13"/>
                <a:gd name="T10" fmla="*/ 13 w 20"/>
                <a:gd name="T11" fmla="*/ 13 h 13"/>
                <a:gd name="T12" fmla="*/ 13 w 20"/>
                <a:gd name="T13" fmla="*/ 12 h 13"/>
                <a:gd name="T14" fmla="*/ 13 w 20"/>
                <a:gd name="T15" fmla="*/ 10 h 13"/>
                <a:gd name="T16" fmla="*/ 11 w 20"/>
                <a:gd name="T17" fmla="*/ 6 h 13"/>
                <a:gd name="T18" fmla="*/ 11 w 20"/>
                <a:gd name="T19" fmla="*/ 5 h 13"/>
                <a:gd name="T20" fmla="*/ 6 w 20"/>
                <a:gd name="T21" fmla="*/ 4 h 13"/>
                <a:gd name="T22" fmla="*/ 5 w 20"/>
                <a:gd name="T23" fmla="*/ 3 h 13"/>
                <a:gd name="T24" fmla="*/ 3 w 20"/>
                <a:gd name="T25" fmla="*/ 4 h 13"/>
                <a:gd name="T26" fmla="*/ 0 w 20"/>
                <a:gd name="T27" fmla="*/ 5 h 13"/>
                <a:gd name="T28" fmla="*/ 0 w 20"/>
                <a:gd name="T29" fmla="*/ 4 h 13"/>
                <a:gd name="T30" fmla="*/ 0 w 20"/>
                <a:gd name="T31" fmla="*/ 3 h 13"/>
                <a:gd name="T32" fmla="*/ 1 w 20"/>
                <a:gd name="T33" fmla="*/ 3 h 13"/>
                <a:gd name="T34" fmla="*/ 3 w 20"/>
                <a:gd name="T35" fmla="*/ 3 h 13"/>
                <a:gd name="T36" fmla="*/ 3 w 20"/>
                <a:gd name="T37" fmla="*/ 1 h 13"/>
                <a:gd name="T38" fmla="*/ 4 w 20"/>
                <a:gd name="T39" fmla="*/ 1 h 13"/>
                <a:gd name="T40" fmla="*/ 4 w 20"/>
                <a:gd name="T41" fmla="*/ 1 h 13"/>
                <a:gd name="T42" fmla="*/ 4 w 20"/>
                <a:gd name="T43" fmla="*/ 0 h 13"/>
                <a:gd name="T44" fmla="*/ 5 w 20"/>
                <a:gd name="T45" fmla="*/ 0 h 13"/>
                <a:gd name="T46" fmla="*/ 5 w 20"/>
                <a:gd name="T47" fmla="*/ 0 h 13"/>
                <a:gd name="T48" fmla="*/ 5 w 20"/>
                <a:gd name="T49" fmla="*/ 0 h 13"/>
                <a:gd name="T50" fmla="*/ 6 w 20"/>
                <a:gd name="T51" fmla="*/ 0 h 13"/>
                <a:gd name="T52" fmla="*/ 6 w 20"/>
                <a:gd name="T53" fmla="*/ 0 h 13"/>
                <a:gd name="T54" fmla="*/ 8 w 20"/>
                <a:gd name="T55" fmla="*/ 0 h 13"/>
                <a:gd name="T56" fmla="*/ 8 w 20"/>
                <a:gd name="T57" fmla="*/ 1 h 13"/>
                <a:gd name="T58" fmla="*/ 8 w 20"/>
                <a:gd name="T59" fmla="*/ 3 h 13"/>
                <a:gd name="T60" fmla="*/ 9 w 20"/>
                <a:gd name="T61" fmla="*/ 4 h 13"/>
                <a:gd name="T62" fmla="*/ 11 w 20"/>
                <a:gd name="T63" fmla="*/ 4 h 13"/>
                <a:gd name="T64" fmla="*/ 11 w 20"/>
                <a:gd name="T65" fmla="*/ 4 h 13"/>
                <a:gd name="T66" fmla="*/ 12 w 20"/>
                <a:gd name="T67" fmla="*/ 4 h 13"/>
                <a:gd name="T68" fmla="*/ 13 w 20"/>
                <a:gd name="T69" fmla="*/ 4 h 13"/>
                <a:gd name="T70" fmla="*/ 13 w 20"/>
                <a:gd name="T71" fmla="*/ 4 h 13"/>
                <a:gd name="T72" fmla="*/ 14 w 20"/>
                <a:gd name="T73" fmla="*/ 3 h 13"/>
                <a:gd name="T74" fmla="*/ 17 w 20"/>
                <a:gd name="T75" fmla="*/ 3 h 13"/>
                <a:gd name="T76" fmla="*/ 17 w 20"/>
                <a:gd name="T77" fmla="*/ 5 h 13"/>
                <a:gd name="T78" fmla="*/ 15 w 20"/>
                <a:gd name="T79" fmla="*/ 5 h 13"/>
                <a:gd name="T80" fmla="*/ 15 w 20"/>
                <a:gd name="T81" fmla="*/ 5 h 13"/>
                <a:gd name="T82" fmla="*/ 14 w 20"/>
                <a:gd name="T83" fmla="*/ 6 h 13"/>
                <a:gd name="T84" fmla="*/ 14 w 20"/>
                <a:gd name="T85" fmla="*/ 7 h 13"/>
                <a:gd name="T86" fmla="*/ 14 w 20"/>
                <a:gd name="T87" fmla="*/ 7 h 13"/>
                <a:gd name="T88" fmla="*/ 15 w 20"/>
                <a:gd name="T89" fmla="*/ 7 h 13"/>
                <a:gd name="T90" fmla="*/ 17 w 20"/>
                <a:gd name="T91" fmla="*/ 6 h 13"/>
                <a:gd name="T92" fmla="*/ 19 w 20"/>
                <a:gd name="T93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" h="13">
                  <a:moveTo>
                    <a:pt x="19" y="6"/>
                  </a:moveTo>
                  <a:lnTo>
                    <a:pt x="18" y="7"/>
                  </a:lnTo>
                  <a:lnTo>
                    <a:pt x="18" y="9"/>
                  </a:lnTo>
                  <a:lnTo>
                    <a:pt x="20" y="12"/>
                  </a:lnTo>
                  <a:lnTo>
                    <a:pt x="20" y="13"/>
                  </a:lnTo>
                  <a:lnTo>
                    <a:pt x="13" y="13"/>
                  </a:lnTo>
                  <a:lnTo>
                    <a:pt x="13" y="12"/>
                  </a:lnTo>
                  <a:lnTo>
                    <a:pt x="13" y="10"/>
                  </a:lnTo>
                  <a:lnTo>
                    <a:pt x="11" y="6"/>
                  </a:lnTo>
                  <a:lnTo>
                    <a:pt x="11" y="5"/>
                  </a:lnTo>
                  <a:lnTo>
                    <a:pt x="6" y="4"/>
                  </a:lnTo>
                  <a:lnTo>
                    <a:pt x="5" y="3"/>
                  </a:lnTo>
                  <a:lnTo>
                    <a:pt x="3" y="4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1" y="3"/>
                  </a:lnTo>
                  <a:lnTo>
                    <a:pt x="3" y="3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9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14" y="3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4" y="6"/>
                  </a:lnTo>
                  <a:lnTo>
                    <a:pt x="14" y="7"/>
                  </a:lnTo>
                  <a:lnTo>
                    <a:pt x="14" y="7"/>
                  </a:lnTo>
                  <a:lnTo>
                    <a:pt x="15" y="7"/>
                  </a:lnTo>
                  <a:lnTo>
                    <a:pt x="17" y="6"/>
                  </a:lnTo>
                  <a:lnTo>
                    <a:pt x="19" y="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50" name="Freeform 336">
              <a:extLst>
                <a:ext uri="{FF2B5EF4-FFF2-40B4-BE49-F238E27FC236}">
                  <a16:creationId xmlns:a16="http://schemas.microsoft.com/office/drawing/2014/main" id="{51B4678B-CDAC-EE8F-FE32-3B9D0E328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843" y="3574182"/>
              <a:ext cx="106363" cy="36513"/>
            </a:xfrm>
            <a:custGeom>
              <a:avLst/>
              <a:gdLst>
                <a:gd name="T0" fmla="*/ 51 w 67"/>
                <a:gd name="T1" fmla="*/ 21 h 23"/>
                <a:gd name="T2" fmla="*/ 40 w 67"/>
                <a:gd name="T3" fmla="*/ 22 h 23"/>
                <a:gd name="T4" fmla="*/ 29 w 67"/>
                <a:gd name="T5" fmla="*/ 23 h 23"/>
                <a:gd name="T6" fmla="*/ 20 w 67"/>
                <a:gd name="T7" fmla="*/ 16 h 23"/>
                <a:gd name="T8" fmla="*/ 9 w 67"/>
                <a:gd name="T9" fmla="*/ 8 h 23"/>
                <a:gd name="T10" fmla="*/ 0 w 67"/>
                <a:gd name="T11" fmla="*/ 0 h 23"/>
                <a:gd name="T12" fmla="*/ 16 w 67"/>
                <a:gd name="T13" fmla="*/ 0 h 23"/>
                <a:gd name="T14" fmla="*/ 33 w 67"/>
                <a:gd name="T15" fmla="*/ 0 h 23"/>
                <a:gd name="T16" fmla="*/ 50 w 67"/>
                <a:gd name="T17" fmla="*/ 0 h 23"/>
                <a:gd name="T18" fmla="*/ 67 w 67"/>
                <a:gd name="T19" fmla="*/ 0 h 23"/>
                <a:gd name="T20" fmla="*/ 67 w 67"/>
                <a:gd name="T21" fmla="*/ 0 h 23"/>
                <a:gd name="T22" fmla="*/ 60 w 67"/>
                <a:gd name="T23" fmla="*/ 19 h 23"/>
                <a:gd name="T24" fmla="*/ 51 w 67"/>
                <a:gd name="T25" fmla="*/ 2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7" h="23">
                  <a:moveTo>
                    <a:pt x="51" y="21"/>
                  </a:moveTo>
                  <a:lnTo>
                    <a:pt x="40" y="22"/>
                  </a:lnTo>
                  <a:lnTo>
                    <a:pt x="29" y="23"/>
                  </a:lnTo>
                  <a:lnTo>
                    <a:pt x="20" y="16"/>
                  </a:lnTo>
                  <a:lnTo>
                    <a:pt x="9" y="8"/>
                  </a:lnTo>
                  <a:lnTo>
                    <a:pt x="0" y="0"/>
                  </a:lnTo>
                  <a:lnTo>
                    <a:pt x="16" y="0"/>
                  </a:lnTo>
                  <a:lnTo>
                    <a:pt x="33" y="0"/>
                  </a:lnTo>
                  <a:lnTo>
                    <a:pt x="50" y="0"/>
                  </a:lnTo>
                  <a:lnTo>
                    <a:pt x="67" y="0"/>
                  </a:lnTo>
                  <a:lnTo>
                    <a:pt x="67" y="0"/>
                  </a:lnTo>
                  <a:lnTo>
                    <a:pt x="60" y="19"/>
                  </a:lnTo>
                  <a:lnTo>
                    <a:pt x="51" y="2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951" name="Freeform 337">
              <a:extLst>
                <a:ext uri="{FF2B5EF4-FFF2-40B4-BE49-F238E27FC236}">
                  <a16:creationId xmlns:a16="http://schemas.microsoft.com/office/drawing/2014/main" id="{0E646CE1-A223-D049-7104-90B8CB006E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83843" y="3018557"/>
              <a:ext cx="50800" cy="93663"/>
            </a:xfrm>
            <a:custGeom>
              <a:avLst/>
              <a:gdLst>
                <a:gd name="T0" fmla="*/ 32 w 32"/>
                <a:gd name="T1" fmla="*/ 54 h 59"/>
                <a:gd name="T2" fmla="*/ 29 w 32"/>
                <a:gd name="T3" fmla="*/ 54 h 59"/>
                <a:gd name="T4" fmla="*/ 29 w 32"/>
                <a:gd name="T5" fmla="*/ 53 h 59"/>
                <a:gd name="T6" fmla="*/ 30 w 32"/>
                <a:gd name="T7" fmla="*/ 52 h 59"/>
                <a:gd name="T8" fmla="*/ 32 w 32"/>
                <a:gd name="T9" fmla="*/ 54 h 59"/>
                <a:gd name="T10" fmla="*/ 30 w 32"/>
                <a:gd name="T11" fmla="*/ 51 h 59"/>
                <a:gd name="T12" fmla="*/ 32 w 32"/>
                <a:gd name="T13" fmla="*/ 50 h 59"/>
                <a:gd name="T14" fmla="*/ 30 w 32"/>
                <a:gd name="T15" fmla="*/ 47 h 59"/>
                <a:gd name="T16" fmla="*/ 29 w 32"/>
                <a:gd name="T17" fmla="*/ 48 h 59"/>
                <a:gd name="T18" fmla="*/ 29 w 32"/>
                <a:gd name="T19" fmla="*/ 50 h 59"/>
                <a:gd name="T20" fmla="*/ 28 w 32"/>
                <a:gd name="T21" fmla="*/ 51 h 59"/>
                <a:gd name="T22" fmla="*/ 29 w 32"/>
                <a:gd name="T23" fmla="*/ 53 h 59"/>
                <a:gd name="T24" fmla="*/ 28 w 32"/>
                <a:gd name="T25" fmla="*/ 55 h 59"/>
                <a:gd name="T26" fmla="*/ 28 w 32"/>
                <a:gd name="T27" fmla="*/ 56 h 59"/>
                <a:gd name="T28" fmla="*/ 27 w 32"/>
                <a:gd name="T29" fmla="*/ 59 h 59"/>
                <a:gd name="T30" fmla="*/ 26 w 32"/>
                <a:gd name="T31" fmla="*/ 57 h 59"/>
                <a:gd name="T32" fmla="*/ 27 w 32"/>
                <a:gd name="T33" fmla="*/ 54 h 59"/>
                <a:gd name="T34" fmla="*/ 26 w 32"/>
                <a:gd name="T35" fmla="*/ 52 h 59"/>
                <a:gd name="T36" fmla="*/ 27 w 32"/>
                <a:gd name="T37" fmla="*/ 48 h 59"/>
                <a:gd name="T38" fmla="*/ 29 w 32"/>
                <a:gd name="T39" fmla="*/ 46 h 59"/>
                <a:gd name="T40" fmla="*/ 30 w 32"/>
                <a:gd name="T41" fmla="*/ 46 h 59"/>
                <a:gd name="T42" fmla="*/ 28 w 32"/>
                <a:gd name="T43" fmla="*/ 44 h 59"/>
                <a:gd name="T44" fmla="*/ 30 w 32"/>
                <a:gd name="T45" fmla="*/ 44 h 59"/>
                <a:gd name="T46" fmla="*/ 1 w 32"/>
                <a:gd name="T47" fmla="*/ 13 h 59"/>
                <a:gd name="T48" fmla="*/ 0 w 32"/>
                <a:gd name="T49" fmla="*/ 10 h 59"/>
                <a:gd name="T50" fmla="*/ 2 w 32"/>
                <a:gd name="T51" fmla="*/ 10 h 59"/>
                <a:gd name="T52" fmla="*/ 7 w 32"/>
                <a:gd name="T53" fmla="*/ 3 h 59"/>
                <a:gd name="T54" fmla="*/ 9 w 32"/>
                <a:gd name="T55" fmla="*/ 3 h 59"/>
                <a:gd name="T56" fmla="*/ 11 w 32"/>
                <a:gd name="T57" fmla="*/ 4 h 59"/>
                <a:gd name="T58" fmla="*/ 15 w 32"/>
                <a:gd name="T59" fmla="*/ 4 h 59"/>
                <a:gd name="T60" fmla="*/ 16 w 32"/>
                <a:gd name="T61" fmla="*/ 5 h 59"/>
                <a:gd name="T62" fmla="*/ 16 w 32"/>
                <a:gd name="T63" fmla="*/ 8 h 59"/>
                <a:gd name="T64" fmla="*/ 16 w 32"/>
                <a:gd name="T65" fmla="*/ 10 h 59"/>
                <a:gd name="T66" fmla="*/ 18 w 32"/>
                <a:gd name="T67" fmla="*/ 10 h 59"/>
                <a:gd name="T68" fmla="*/ 18 w 32"/>
                <a:gd name="T69" fmla="*/ 12 h 59"/>
                <a:gd name="T70" fmla="*/ 17 w 32"/>
                <a:gd name="T71" fmla="*/ 19 h 59"/>
                <a:gd name="T72" fmla="*/ 16 w 32"/>
                <a:gd name="T73" fmla="*/ 37 h 59"/>
                <a:gd name="T74" fmla="*/ 12 w 32"/>
                <a:gd name="T75" fmla="*/ 38 h 59"/>
                <a:gd name="T76" fmla="*/ 9 w 32"/>
                <a:gd name="T77" fmla="*/ 30 h 59"/>
                <a:gd name="T78" fmla="*/ 7 w 32"/>
                <a:gd name="T79" fmla="*/ 22 h 59"/>
                <a:gd name="T80" fmla="*/ 7 w 32"/>
                <a:gd name="T81" fmla="*/ 17 h 59"/>
                <a:gd name="T82" fmla="*/ 4 w 32"/>
                <a:gd name="T83" fmla="*/ 10 h 59"/>
                <a:gd name="T84" fmla="*/ 6 w 32"/>
                <a:gd name="T85" fmla="*/ 4 h 59"/>
                <a:gd name="T86" fmla="*/ 21 w 32"/>
                <a:gd name="T87" fmla="*/ 4 h 59"/>
                <a:gd name="T88" fmla="*/ 21 w 32"/>
                <a:gd name="T89" fmla="*/ 6 h 59"/>
                <a:gd name="T90" fmla="*/ 19 w 32"/>
                <a:gd name="T91" fmla="*/ 4 h 59"/>
                <a:gd name="T92" fmla="*/ 17 w 32"/>
                <a:gd name="T93" fmla="*/ 3 h 59"/>
                <a:gd name="T94" fmla="*/ 18 w 32"/>
                <a:gd name="T95" fmla="*/ 0 h 59"/>
                <a:gd name="T96" fmla="*/ 20 w 32"/>
                <a:gd name="T97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2" h="59">
                  <a:moveTo>
                    <a:pt x="32" y="54"/>
                  </a:moveTo>
                  <a:lnTo>
                    <a:pt x="32" y="54"/>
                  </a:lnTo>
                  <a:lnTo>
                    <a:pt x="32" y="54"/>
                  </a:lnTo>
                  <a:lnTo>
                    <a:pt x="30" y="54"/>
                  </a:lnTo>
                  <a:lnTo>
                    <a:pt x="30" y="54"/>
                  </a:lnTo>
                  <a:lnTo>
                    <a:pt x="29" y="54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9" y="53"/>
                  </a:lnTo>
                  <a:lnTo>
                    <a:pt x="29" y="52"/>
                  </a:lnTo>
                  <a:lnTo>
                    <a:pt x="30" y="52"/>
                  </a:lnTo>
                  <a:lnTo>
                    <a:pt x="30" y="52"/>
                  </a:lnTo>
                  <a:lnTo>
                    <a:pt x="32" y="53"/>
                  </a:lnTo>
                  <a:lnTo>
                    <a:pt x="32" y="53"/>
                  </a:lnTo>
                  <a:lnTo>
                    <a:pt x="32" y="54"/>
                  </a:lnTo>
                  <a:close/>
                  <a:moveTo>
                    <a:pt x="32" y="51"/>
                  </a:moveTo>
                  <a:lnTo>
                    <a:pt x="32" y="52"/>
                  </a:lnTo>
                  <a:lnTo>
                    <a:pt x="30" y="51"/>
                  </a:lnTo>
                  <a:lnTo>
                    <a:pt x="30" y="51"/>
                  </a:lnTo>
                  <a:lnTo>
                    <a:pt x="30" y="50"/>
                  </a:lnTo>
                  <a:lnTo>
                    <a:pt x="32" y="50"/>
                  </a:lnTo>
                  <a:lnTo>
                    <a:pt x="32" y="51"/>
                  </a:lnTo>
                  <a:close/>
                  <a:moveTo>
                    <a:pt x="30" y="46"/>
                  </a:moveTo>
                  <a:lnTo>
                    <a:pt x="30" y="47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29" y="48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9" y="50"/>
                  </a:lnTo>
                  <a:lnTo>
                    <a:pt x="28" y="50"/>
                  </a:lnTo>
                  <a:lnTo>
                    <a:pt x="28" y="51"/>
                  </a:lnTo>
                  <a:lnTo>
                    <a:pt x="28" y="51"/>
                  </a:lnTo>
                  <a:lnTo>
                    <a:pt x="28" y="52"/>
                  </a:lnTo>
                  <a:lnTo>
                    <a:pt x="28" y="53"/>
                  </a:lnTo>
                  <a:lnTo>
                    <a:pt x="29" y="53"/>
                  </a:lnTo>
                  <a:lnTo>
                    <a:pt x="28" y="54"/>
                  </a:lnTo>
                  <a:lnTo>
                    <a:pt x="28" y="54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8" y="55"/>
                  </a:lnTo>
                  <a:lnTo>
                    <a:pt x="28" y="56"/>
                  </a:lnTo>
                  <a:lnTo>
                    <a:pt x="28" y="56"/>
                  </a:lnTo>
                  <a:lnTo>
                    <a:pt x="27" y="57"/>
                  </a:lnTo>
                  <a:lnTo>
                    <a:pt x="27" y="59"/>
                  </a:lnTo>
                  <a:lnTo>
                    <a:pt x="27" y="59"/>
                  </a:lnTo>
                  <a:lnTo>
                    <a:pt x="26" y="57"/>
                  </a:lnTo>
                  <a:lnTo>
                    <a:pt x="26" y="57"/>
                  </a:lnTo>
                  <a:lnTo>
                    <a:pt x="26" y="56"/>
                  </a:lnTo>
                  <a:lnTo>
                    <a:pt x="27" y="55"/>
                  </a:lnTo>
                  <a:lnTo>
                    <a:pt x="27" y="54"/>
                  </a:lnTo>
                  <a:lnTo>
                    <a:pt x="27" y="53"/>
                  </a:lnTo>
                  <a:lnTo>
                    <a:pt x="26" y="52"/>
                  </a:lnTo>
                  <a:lnTo>
                    <a:pt x="26" y="52"/>
                  </a:lnTo>
                  <a:lnTo>
                    <a:pt x="26" y="51"/>
                  </a:lnTo>
                  <a:lnTo>
                    <a:pt x="26" y="50"/>
                  </a:lnTo>
                  <a:lnTo>
                    <a:pt x="27" y="48"/>
                  </a:lnTo>
                  <a:lnTo>
                    <a:pt x="28" y="47"/>
                  </a:lnTo>
                  <a:lnTo>
                    <a:pt x="28" y="46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6"/>
                  </a:lnTo>
                  <a:lnTo>
                    <a:pt x="30" y="46"/>
                  </a:lnTo>
                  <a:close/>
                  <a:moveTo>
                    <a:pt x="30" y="44"/>
                  </a:moveTo>
                  <a:lnTo>
                    <a:pt x="29" y="45"/>
                  </a:lnTo>
                  <a:lnTo>
                    <a:pt x="28" y="44"/>
                  </a:lnTo>
                  <a:lnTo>
                    <a:pt x="29" y="44"/>
                  </a:lnTo>
                  <a:lnTo>
                    <a:pt x="29" y="44"/>
                  </a:lnTo>
                  <a:lnTo>
                    <a:pt x="30" y="44"/>
                  </a:lnTo>
                  <a:close/>
                  <a:moveTo>
                    <a:pt x="2" y="12"/>
                  </a:moveTo>
                  <a:lnTo>
                    <a:pt x="2" y="13"/>
                  </a:lnTo>
                  <a:lnTo>
                    <a:pt x="1" y="13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9"/>
                  </a:lnTo>
                  <a:lnTo>
                    <a:pt x="1" y="9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2" y="12"/>
                  </a:lnTo>
                  <a:close/>
                  <a:moveTo>
                    <a:pt x="7" y="3"/>
                  </a:moveTo>
                  <a:lnTo>
                    <a:pt x="7" y="3"/>
                  </a:lnTo>
                  <a:lnTo>
                    <a:pt x="7" y="3"/>
                  </a:lnTo>
                  <a:lnTo>
                    <a:pt x="9" y="3"/>
                  </a:lnTo>
                  <a:lnTo>
                    <a:pt x="9" y="3"/>
                  </a:lnTo>
                  <a:lnTo>
                    <a:pt x="10" y="4"/>
                  </a:lnTo>
                  <a:lnTo>
                    <a:pt x="11" y="4"/>
                  </a:lnTo>
                  <a:lnTo>
                    <a:pt x="11" y="4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6" y="4"/>
                  </a:lnTo>
                  <a:lnTo>
                    <a:pt x="16" y="5"/>
                  </a:lnTo>
                  <a:lnTo>
                    <a:pt x="16" y="5"/>
                  </a:lnTo>
                  <a:lnTo>
                    <a:pt x="17" y="6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6" y="10"/>
                  </a:lnTo>
                  <a:lnTo>
                    <a:pt x="16" y="9"/>
                  </a:lnTo>
                  <a:lnTo>
                    <a:pt x="17" y="8"/>
                  </a:lnTo>
                  <a:lnTo>
                    <a:pt x="18" y="10"/>
                  </a:lnTo>
                  <a:lnTo>
                    <a:pt x="18" y="11"/>
                  </a:lnTo>
                  <a:lnTo>
                    <a:pt x="19" y="11"/>
                  </a:lnTo>
                  <a:lnTo>
                    <a:pt x="18" y="12"/>
                  </a:lnTo>
                  <a:lnTo>
                    <a:pt x="18" y="14"/>
                  </a:lnTo>
                  <a:lnTo>
                    <a:pt x="17" y="14"/>
                  </a:lnTo>
                  <a:lnTo>
                    <a:pt x="17" y="19"/>
                  </a:lnTo>
                  <a:lnTo>
                    <a:pt x="17" y="27"/>
                  </a:lnTo>
                  <a:lnTo>
                    <a:pt x="16" y="36"/>
                  </a:lnTo>
                  <a:lnTo>
                    <a:pt x="16" y="37"/>
                  </a:lnTo>
                  <a:lnTo>
                    <a:pt x="14" y="40"/>
                  </a:lnTo>
                  <a:lnTo>
                    <a:pt x="14" y="40"/>
                  </a:lnTo>
                  <a:lnTo>
                    <a:pt x="12" y="38"/>
                  </a:lnTo>
                  <a:lnTo>
                    <a:pt x="11" y="36"/>
                  </a:lnTo>
                  <a:lnTo>
                    <a:pt x="10" y="32"/>
                  </a:lnTo>
                  <a:lnTo>
                    <a:pt x="9" y="30"/>
                  </a:lnTo>
                  <a:lnTo>
                    <a:pt x="6" y="27"/>
                  </a:lnTo>
                  <a:lnTo>
                    <a:pt x="6" y="25"/>
                  </a:lnTo>
                  <a:lnTo>
                    <a:pt x="7" y="22"/>
                  </a:lnTo>
                  <a:lnTo>
                    <a:pt x="7" y="21"/>
                  </a:lnTo>
                  <a:lnTo>
                    <a:pt x="8" y="19"/>
                  </a:lnTo>
                  <a:lnTo>
                    <a:pt x="7" y="17"/>
                  </a:lnTo>
                  <a:lnTo>
                    <a:pt x="6" y="13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4" y="9"/>
                  </a:lnTo>
                  <a:lnTo>
                    <a:pt x="6" y="5"/>
                  </a:lnTo>
                  <a:lnTo>
                    <a:pt x="6" y="4"/>
                  </a:lnTo>
                  <a:lnTo>
                    <a:pt x="7" y="3"/>
                  </a:lnTo>
                  <a:close/>
                  <a:moveTo>
                    <a:pt x="20" y="3"/>
                  </a:moveTo>
                  <a:lnTo>
                    <a:pt x="21" y="4"/>
                  </a:lnTo>
                  <a:lnTo>
                    <a:pt x="21" y="5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0" y="6"/>
                  </a:lnTo>
                  <a:lnTo>
                    <a:pt x="19" y="5"/>
                  </a:lnTo>
                  <a:lnTo>
                    <a:pt x="19" y="4"/>
                  </a:lnTo>
                  <a:lnTo>
                    <a:pt x="18" y="3"/>
                  </a:lnTo>
                  <a:lnTo>
                    <a:pt x="17" y="3"/>
                  </a:lnTo>
                  <a:lnTo>
                    <a:pt x="17" y="3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0" y="2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Hormuz Map-3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155704E-8256-3351-DC4F-0BDFDDEDC192}"/>
              </a:ext>
            </a:extLst>
          </p:cNvPr>
          <p:cNvGrpSpPr/>
          <p:nvPr/>
        </p:nvGrpSpPr>
        <p:grpSpPr>
          <a:xfrm>
            <a:off x="1866105" y="1178645"/>
            <a:ext cx="5403850" cy="3663950"/>
            <a:chOff x="1866105" y="1178645"/>
            <a:chExt cx="5403850" cy="3663950"/>
          </a:xfrm>
        </p:grpSpPr>
        <p:sp>
          <p:nvSpPr>
            <p:cNvPr id="952" name="Rectangle 338">
              <a:extLst>
                <a:ext uri="{FF2B5EF4-FFF2-40B4-BE49-F238E27FC236}">
                  <a16:creationId xmlns:a16="http://schemas.microsoft.com/office/drawing/2014/main" id="{18CBD16F-A1AC-EEE0-1D92-D68B5BF57D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8805" y="2097807"/>
              <a:ext cx="1333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Iran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3" name="Rectangle 339">
              <a:extLst>
                <a:ext uri="{FF2B5EF4-FFF2-40B4-BE49-F238E27FC236}">
                  <a16:creationId xmlns:a16="http://schemas.microsoft.com/office/drawing/2014/main" id="{ED2C7B79-E957-D9E9-78A5-6B4C3EF234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3555" y="3278907"/>
              <a:ext cx="1587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India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4" name="Rectangle 340">
              <a:extLst>
                <a:ext uri="{FF2B5EF4-FFF2-40B4-BE49-F238E27FC236}">
                  <a16:creationId xmlns:a16="http://schemas.microsoft.com/office/drawing/2014/main" id="{436BD113-A60C-20C1-A61B-73C26D1AF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3418" y="3243982"/>
              <a:ext cx="3524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Saudi Arabia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5" name="Rectangle 341">
              <a:extLst>
                <a:ext uri="{FF2B5EF4-FFF2-40B4-BE49-F238E27FC236}">
                  <a16:creationId xmlns:a16="http://schemas.microsoft.com/office/drawing/2014/main" id="{C2F874EE-3B18-187A-5CDB-F52A105E66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3718" y="2048595"/>
              <a:ext cx="1333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Iraq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6" name="Rectangle 342">
              <a:extLst>
                <a:ext uri="{FF2B5EF4-FFF2-40B4-BE49-F238E27FC236}">
                  <a16:creationId xmlns:a16="http://schemas.microsoft.com/office/drawing/2014/main" id="{949F3E91-7A1C-E65B-B97C-E72FCCD4A4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8718" y="2464520"/>
              <a:ext cx="2444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Pakistan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7" name="Rectangle 343">
              <a:extLst>
                <a:ext uri="{FF2B5EF4-FFF2-40B4-BE49-F238E27FC236}">
                  <a16:creationId xmlns:a16="http://schemas.microsoft.com/office/drawing/2014/main" id="{558F4A00-493E-CDA8-89D1-A834C9C86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1205" y="4175845"/>
              <a:ext cx="1905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Sudan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8" name="Rectangle 344">
              <a:extLst>
                <a:ext uri="{FF2B5EF4-FFF2-40B4-BE49-F238E27FC236}">
                  <a16:creationId xmlns:a16="http://schemas.microsoft.com/office/drawing/2014/main" id="{EB85AF8B-DD55-96F9-8CF5-41B9DE582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9830" y="1277070"/>
              <a:ext cx="2063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Turkey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9" name="Rectangle 345">
              <a:extLst>
                <a:ext uri="{FF2B5EF4-FFF2-40B4-BE49-F238E27FC236}">
                  <a16:creationId xmlns:a16="http://schemas.microsoft.com/office/drawing/2014/main" id="{69685087-7FA9-E61E-B6B8-8EE98FB087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6105" y="2972520"/>
              <a:ext cx="1746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Egypt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0" name="Rectangle 346">
              <a:extLst>
                <a:ext uri="{FF2B5EF4-FFF2-40B4-BE49-F238E27FC236}">
                  <a16:creationId xmlns:a16="http://schemas.microsoft.com/office/drawing/2014/main" id="{C5DE0204-9B4D-783B-31CA-D6B298550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3405" y="1935882"/>
              <a:ext cx="3365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Afghanistan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1" name="Rectangle 347">
              <a:extLst>
                <a:ext uri="{FF2B5EF4-FFF2-40B4-BE49-F238E27FC236}">
                  <a16:creationId xmlns:a16="http://schemas.microsoft.com/office/drawing/2014/main" id="{BB9A385B-651D-3225-5E78-62D6CB381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7755" y="4296495"/>
              <a:ext cx="2095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Yemen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2" name="Rectangle 348">
              <a:extLst>
                <a:ext uri="{FF2B5EF4-FFF2-40B4-BE49-F238E27FC236}">
                  <a16:creationId xmlns:a16="http://schemas.microsoft.com/office/drawing/2014/main" id="{A146FDFE-BD7C-08E1-8329-3852A7515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780" y="3715470"/>
              <a:ext cx="1873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Oman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3" name="Rectangle 349">
              <a:extLst>
                <a:ext uri="{FF2B5EF4-FFF2-40B4-BE49-F238E27FC236}">
                  <a16:creationId xmlns:a16="http://schemas.microsoft.com/office/drawing/2014/main" id="{DD9A1D80-410D-62FD-FDF2-39EFF193F0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0643" y="1770782"/>
              <a:ext cx="1555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Syria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4" name="Rectangle 350">
              <a:extLst>
                <a:ext uri="{FF2B5EF4-FFF2-40B4-BE49-F238E27FC236}">
                  <a16:creationId xmlns:a16="http://schemas.microsoft.com/office/drawing/2014/main" id="{42830FE8-1624-3278-0570-95C14F012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5330" y="1319932"/>
              <a:ext cx="1746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China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5" name="Rectangle 351">
              <a:extLst>
                <a:ext uri="{FF2B5EF4-FFF2-40B4-BE49-F238E27FC236}">
                  <a16:creationId xmlns:a16="http://schemas.microsoft.com/office/drawing/2014/main" id="{635EA1F9-F215-7C9B-ADC6-263AA5DA7E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9530" y="1264370"/>
              <a:ext cx="3841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Turkmenistan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6" name="Rectangle 352">
              <a:extLst>
                <a:ext uri="{FF2B5EF4-FFF2-40B4-BE49-F238E27FC236}">
                  <a16:creationId xmlns:a16="http://schemas.microsoft.com/office/drawing/2014/main" id="{A4AC5BEC-635F-BA16-0F65-8FFB8C9670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7293" y="1189757"/>
              <a:ext cx="2698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Tajikistan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7" name="Rectangle 353">
              <a:extLst>
                <a:ext uri="{FF2B5EF4-FFF2-40B4-BE49-F238E27FC236}">
                  <a16:creationId xmlns:a16="http://schemas.microsoft.com/office/drawing/2014/main" id="{B40CF9F5-BDB6-701F-8CAF-F2511EB9D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7943" y="4628282"/>
              <a:ext cx="2413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Ethiopia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8" name="Rectangle 354">
              <a:extLst>
                <a:ext uri="{FF2B5EF4-FFF2-40B4-BE49-F238E27FC236}">
                  <a16:creationId xmlns:a16="http://schemas.microsoft.com/office/drawing/2014/main" id="{7774DEEA-3D1E-0232-0DE9-56B0AF09F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3330" y="4369520"/>
              <a:ext cx="2032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Eritrea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9" name="Rectangle 355">
              <a:extLst>
                <a:ext uri="{FF2B5EF4-FFF2-40B4-BE49-F238E27FC236}">
                  <a16:creationId xmlns:a16="http://schemas.microsoft.com/office/drawing/2014/main" id="{A326ECDD-73CE-6B67-CCB4-79A0C157B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5530" y="2410545"/>
              <a:ext cx="2032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Jordan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0" name="Rectangle 356">
              <a:extLst>
                <a:ext uri="{FF2B5EF4-FFF2-40B4-BE49-F238E27FC236}">
                  <a16:creationId xmlns:a16="http://schemas.microsoft.com/office/drawing/2014/main" id="{D9B0A770-F0BE-1D5C-C2B9-0D20DBC93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3418" y="1178645"/>
              <a:ext cx="3111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Uzbekistan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1" name="Rectangle 357">
              <a:extLst>
                <a:ext uri="{FF2B5EF4-FFF2-40B4-BE49-F238E27FC236}">
                  <a16:creationId xmlns:a16="http://schemas.microsoft.com/office/drawing/2014/main" id="{9415098D-1AFC-36B6-AE89-84996983BD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980" y="2339107"/>
              <a:ext cx="1714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Israel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4" name="Rectangle 360">
              <a:extLst>
                <a:ext uri="{FF2B5EF4-FFF2-40B4-BE49-F238E27FC236}">
                  <a16:creationId xmlns:a16="http://schemas.microsoft.com/office/drawing/2014/main" id="{79E52A3F-9EE8-BF1F-339F-3135A3C8EE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5918" y="3293195"/>
              <a:ext cx="57785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United Arab Emirates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5" name="Rectangle 361">
              <a:extLst>
                <a:ext uri="{FF2B5EF4-FFF2-40B4-BE49-F238E27FC236}">
                  <a16:creationId xmlns:a16="http://schemas.microsoft.com/office/drawing/2014/main" id="{248CE8E6-9E91-1B2E-F4E6-A3F9FB83C4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818" y="2575645"/>
              <a:ext cx="2063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Kuwait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6" name="Rectangle 362">
              <a:extLst>
                <a:ext uri="{FF2B5EF4-FFF2-40B4-BE49-F238E27FC236}">
                  <a16:creationId xmlns:a16="http://schemas.microsoft.com/office/drawing/2014/main" id="{37449662-3DAA-7B96-C4EB-C0D607E5E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2255" y="3109045"/>
              <a:ext cx="1778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Qatar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7" name="Rectangle 363">
              <a:extLst>
                <a:ext uri="{FF2B5EF4-FFF2-40B4-BE49-F238E27FC236}">
                  <a16:creationId xmlns:a16="http://schemas.microsoft.com/office/drawing/2014/main" id="{84ED331A-BCC7-EF92-2DBD-26FE891A4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5005" y="1773957"/>
              <a:ext cx="2063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Cyprus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1" name="Rectangle 367">
              <a:extLst>
                <a:ext uri="{FF2B5EF4-FFF2-40B4-BE49-F238E27FC236}">
                  <a16:creationId xmlns:a16="http://schemas.microsoft.com/office/drawing/2014/main" id="{149D5382-2D62-49C1-0758-9352892449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4555" y="2180357"/>
              <a:ext cx="26352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Palestine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5" name="Rectangle 371">
              <a:extLst>
                <a:ext uri="{FF2B5EF4-FFF2-40B4-BE49-F238E27FC236}">
                  <a16:creationId xmlns:a16="http://schemas.microsoft.com/office/drawing/2014/main" id="{DDFB5CED-909A-2020-4B94-B9ADDA940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8593" y="3012207"/>
              <a:ext cx="2286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Bahrain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9" name="Rectangle 365">
              <a:extLst>
                <a:ext uri="{FF2B5EF4-FFF2-40B4-BE49-F238E27FC236}">
                  <a16:creationId xmlns:a16="http://schemas.microsoft.com/office/drawing/2014/main" id="{258C3A34-9920-723B-2F42-61FBF7C555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8693" y="1932707"/>
              <a:ext cx="254000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Lebanon</a:t>
              </a:r>
              <a:endPara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0" name="Rectangle 366">
              <a:extLst>
                <a:ext uri="{FF2B5EF4-FFF2-40B4-BE49-F238E27FC236}">
                  <a16:creationId xmlns:a16="http://schemas.microsoft.com/office/drawing/2014/main" id="{B9594834-D07F-7654-5D2E-6902199DD4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605" y="4747345"/>
              <a:ext cx="231775" cy="95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CN" altLang="zh-CN" sz="5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Djibouti</a:t>
              </a:r>
              <a:endParaRPr kumimoji="0" lang="zh-CN" altLang="zh-CN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FBDCD02-6D52-E45D-AA35-43501E91C4BE}"/>
              </a:ext>
            </a:extLst>
          </p:cNvPr>
          <p:cNvGrpSpPr/>
          <p:nvPr/>
        </p:nvGrpSpPr>
        <p:grpSpPr>
          <a:xfrm>
            <a:off x="1787053" y="1275606"/>
            <a:ext cx="4191798" cy="3467060"/>
            <a:chOff x="1787053" y="1275606"/>
            <a:chExt cx="4191798" cy="3467060"/>
          </a:xfrm>
        </p:grpSpPr>
        <p:sp>
          <p:nvSpPr>
            <p:cNvPr id="7" name="Rectangle 30">
              <a:extLst>
                <a:ext uri="{FF2B5EF4-FFF2-40B4-BE49-F238E27FC236}">
                  <a16:creationId xmlns:a16="http://schemas.microsoft.com/office/drawing/2014/main" id="{C49DF468-8534-2E7E-6BB6-93A1749DC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2253" y="2869580"/>
              <a:ext cx="37830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Persian Gulf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8" name="Rectangle 30">
              <a:extLst>
                <a:ext uri="{FF2B5EF4-FFF2-40B4-BE49-F238E27FC236}">
                  <a16:creationId xmlns:a16="http://schemas.microsoft.com/office/drawing/2014/main" id="{9BEAF73A-08BC-B3B0-06CF-FCDA1D2EF2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9682" y="3234283"/>
              <a:ext cx="41838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Gulf of Oman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9" name="Rectangle 30">
              <a:extLst>
                <a:ext uri="{FF2B5EF4-FFF2-40B4-BE49-F238E27FC236}">
                  <a16:creationId xmlns:a16="http://schemas.microsoft.com/office/drawing/2014/main" id="{A87002DD-020F-26A0-6C9B-A122F8C04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4888" y="2987178"/>
              <a:ext cx="514564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Strait of Hormuz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0" name="Rectangle 30">
              <a:extLst>
                <a:ext uri="{FF2B5EF4-FFF2-40B4-BE49-F238E27FC236}">
                  <a16:creationId xmlns:a16="http://schemas.microsoft.com/office/drawing/2014/main" id="{BCB8B7C4-614F-1B0D-DD4A-0883D0D234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5103" y="3898280"/>
              <a:ext cx="24846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Red Sea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764630E6-FB4E-3615-0F54-2C3164E8B4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7053" y="1980580"/>
              <a:ext cx="60112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600" dirty="0">
                  <a:solidFill>
                    <a:srgbClr val="0070C0"/>
                  </a:solidFill>
                  <a:latin typeface="Calibri" panose="020F0502020204030204" pitchFamily="34" charset="0"/>
                </a:rPr>
                <a:t>Mediterranean Sea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2" name="Rectangle 30">
              <a:extLst>
                <a:ext uri="{FF2B5EF4-FFF2-40B4-BE49-F238E27FC236}">
                  <a16:creationId xmlns:a16="http://schemas.microsoft.com/office/drawing/2014/main" id="{6565AA56-2464-A567-56C3-4013887E3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5936" y="1275606"/>
              <a:ext cx="37189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600" dirty="0">
                  <a:solidFill>
                    <a:srgbClr val="0070C0"/>
                  </a:solidFill>
                  <a:latin typeface="Calibri" panose="020F0502020204030204" pitchFamily="34" charset="0"/>
                </a:rPr>
                <a:t>Caspian Sea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4" name="Rectangle 30">
              <a:extLst>
                <a:ext uri="{FF2B5EF4-FFF2-40B4-BE49-F238E27FC236}">
                  <a16:creationId xmlns:a16="http://schemas.microsoft.com/office/drawing/2014/main" id="{DA4ADD98-3BF4-53D7-86CB-1F2D1CE44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3332" y="4650333"/>
              <a:ext cx="392736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Gulf of Aden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5" name="Rectangle 30">
              <a:extLst>
                <a:ext uri="{FF2B5EF4-FFF2-40B4-BE49-F238E27FC236}">
                  <a16:creationId xmlns:a16="http://schemas.microsoft.com/office/drawing/2014/main" id="{78C555B4-4F53-41D2-D6C6-147EC146FE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6882" y="3685133"/>
              <a:ext cx="371897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6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Arabian Sea</a:t>
              </a:r>
              <a:endParaRPr kumimoji="0" lang="zh-CN" altLang="zh-CN" sz="6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7" name="Rectangle 30">
              <a:extLst>
                <a:ext uri="{FF2B5EF4-FFF2-40B4-BE49-F238E27FC236}">
                  <a16:creationId xmlns:a16="http://schemas.microsoft.com/office/drawing/2014/main" id="{0642494F-904C-74EE-4678-B29C2712C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8482" y="4364583"/>
              <a:ext cx="410369" cy="92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600" dirty="0">
                  <a:solidFill>
                    <a:srgbClr val="0070C0"/>
                  </a:solidFill>
                  <a:latin typeface="Calibri" panose="020F0502020204030204" pitchFamily="34" charset="0"/>
                </a:rPr>
                <a:t>Indian Ocean</a:t>
              </a:r>
              <a:endParaRPr lang="zh-CN" altLang="zh-CN" sz="6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Strait of Hormuz Map-4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7839DE1-86BF-1694-C0EA-6343044F81DA}"/>
              </a:ext>
            </a:extLst>
          </p:cNvPr>
          <p:cNvGrpSpPr/>
          <p:nvPr/>
        </p:nvGrpSpPr>
        <p:grpSpPr>
          <a:xfrm>
            <a:off x="1302877" y="964732"/>
            <a:ext cx="6566587" cy="3998522"/>
            <a:chOff x="884238" y="163513"/>
            <a:chExt cx="7404100" cy="4508500"/>
          </a:xfrm>
        </p:grpSpPr>
        <p:sp>
          <p:nvSpPr>
            <p:cNvPr id="1917" name="Rectangle 377">
              <a:extLst>
                <a:ext uri="{FF2B5EF4-FFF2-40B4-BE49-F238E27FC236}">
                  <a16:creationId xmlns:a16="http://schemas.microsoft.com/office/drawing/2014/main" id="{879EE858-31B8-A494-8124-579FC4371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238" y="163513"/>
              <a:ext cx="7404100" cy="4508500"/>
            </a:xfrm>
            <a:prstGeom prst="rect">
              <a:avLst/>
            </a:prstGeom>
            <a:solidFill>
              <a:srgbClr val="CCECFF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A22DEF3-C5E0-7207-F915-387C72587EAB}"/>
                </a:ext>
              </a:extLst>
            </p:cNvPr>
            <p:cNvGrpSpPr/>
            <p:nvPr/>
          </p:nvGrpSpPr>
          <p:grpSpPr>
            <a:xfrm>
              <a:off x="884238" y="163513"/>
              <a:ext cx="7404100" cy="4508500"/>
              <a:chOff x="884238" y="163513"/>
              <a:chExt cx="7404100" cy="4508500"/>
            </a:xfrm>
            <a:solidFill>
              <a:schemeClr val="accent5"/>
            </a:solidFill>
          </p:grpSpPr>
          <p:sp>
            <p:nvSpPr>
              <p:cNvPr id="1806" name="Freeform 667">
                <a:extLst>
                  <a:ext uri="{FF2B5EF4-FFF2-40B4-BE49-F238E27FC236}">
                    <a16:creationId xmlns:a16="http://schemas.microsoft.com/office/drawing/2014/main" id="{0519ED3D-7021-1E03-F698-94CB55A70E0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67088" y="1752600"/>
                <a:ext cx="1711325" cy="1862138"/>
              </a:xfrm>
              <a:custGeom>
                <a:avLst/>
                <a:gdLst>
                  <a:gd name="T0" fmla="*/ 941 w 1078"/>
                  <a:gd name="T1" fmla="*/ 1128 h 1173"/>
                  <a:gd name="T2" fmla="*/ 205 w 1078"/>
                  <a:gd name="T3" fmla="*/ 1047 h 1173"/>
                  <a:gd name="T4" fmla="*/ 896 w 1078"/>
                  <a:gd name="T5" fmla="*/ 991 h 1173"/>
                  <a:gd name="T6" fmla="*/ 926 w 1078"/>
                  <a:gd name="T7" fmla="*/ 931 h 1173"/>
                  <a:gd name="T8" fmla="*/ 917 w 1078"/>
                  <a:gd name="T9" fmla="*/ 978 h 1173"/>
                  <a:gd name="T10" fmla="*/ 915 w 1078"/>
                  <a:gd name="T11" fmla="*/ 948 h 1173"/>
                  <a:gd name="T12" fmla="*/ 762 w 1078"/>
                  <a:gd name="T13" fmla="*/ 589 h 1173"/>
                  <a:gd name="T14" fmla="*/ 403 w 1078"/>
                  <a:gd name="T15" fmla="*/ 59 h 1173"/>
                  <a:gd name="T16" fmla="*/ 383 w 1078"/>
                  <a:gd name="T17" fmla="*/ 158 h 1173"/>
                  <a:gd name="T18" fmla="*/ 468 w 1078"/>
                  <a:gd name="T19" fmla="*/ 234 h 1173"/>
                  <a:gd name="T20" fmla="*/ 450 w 1078"/>
                  <a:gd name="T21" fmla="*/ 307 h 1173"/>
                  <a:gd name="T22" fmla="*/ 542 w 1078"/>
                  <a:gd name="T23" fmla="*/ 352 h 1173"/>
                  <a:gd name="T24" fmla="*/ 641 w 1078"/>
                  <a:gd name="T25" fmla="*/ 387 h 1173"/>
                  <a:gd name="T26" fmla="*/ 728 w 1078"/>
                  <a:gd name="T27" fmla="*/ 403 h 1173"/>
                  <a:gd name="T28" fmla="*/ 769 w 1078"/>
                  <a:gd name="T29" fmla="*/ 340 h 1173"/>
                  <a:gd name="T30" fmla="*/ 820 w 1078"/>
                  <a:gd name="T31" fmla="*/ 385 h 1173"/>
                  <a:gd name="T32" fmla="*/ 961 w 1078"/>
                  <a:gd name="T33" fmla="*/ 365 h 1173"/>
                  <a:gd name="T34" fmla="*/ 1078 w 1078"/>
                  <a:gd name="T35" fmla="*/ 372 h 1173"/>
                  <a:gd name="T36" fmla="*/ 1004 w 1078"/>
                  <a:gd name="T37" fmla="*/ 418 h 1173"/>
                  <a:gd name="T38" fmla="*/ 951 w 1078"/>
                  <a:gd name="T39" fmla="*/ 502 h 1173"/>
                  <a:gd name="T40" fmla="*/ 925 w 1078"/>
                  <a:gd name="T41" fmla="*/ 575 h 1173"/>
                  <a:gd name="T42" fmla="*/ 888 w 1078"/>
                  <a:gd name="T43" fmla="*/ 517 h 1173"/>
                  <a:gd name="T44" fmla="*/ 861 w 1078"/>
                  <a:gd name="T45" fmla="*/ 503 h 1173"/>
                  <a:gd name="T46" fmla="*/ 897 w 1078"/>
                  <a:gd name="T47" fmla="*/ 458 h 1173"/>
                  <a:gd name="T48" fmla="*/ 802 w 1078"/>
                  <a:gd name="T49" fmla="*/ 413 h 1173"/>
                  <a:gd name="T50" fmla="*/ 765 w 1078"/>
                  <a:gd name="T51" fmla="*/ 405 h 1173"/>
                  <a:gd name="T52" fmla="*/ 766 w 1078"/>
                  <a:gd name="T53" fmla="*/ 439 h 1173"/>
                  <a:gd name="T54" fmla="*/ 767 w 1078"/>
                  <a:gd name="T55" fmla="*/ 492 h 1173"/>
                  <a:gd name="T56" fmla="*/ 776 w 1078"/>
                  <a:gd name="T57" fmla="*/ 567 h 1173"/>
                  <a:gd name="T58" fmla="*/ 766 w 1078"/>
                  <a:gd name="T59" fmla="*/ 579 h 1173"/>
                  <a:gd name="T60" fmla="*/ 753 w 1078"/>
                  <a:gd name="T61" fmla="*/ 600 h 1173"/>
                  <a:gd name="T62" fmla="*/ 740 w 1078"/>
                  <a:gd name="T63" fmla="*/ 585 h 1173"/>
                  <a:gd name="T64" fmla="*/ 680 w 1078"/>
                  <a:gd name="T65" fmla="*/ 663 h 1173"/>
                  <a:gd name="T66" fmla="*/ 634 w 1078"/>
                  <a:gd name="T67" fmla="*/ 681 h 1173"/>
                  <a:gd name="T68" fmla="*/ 572 w 1078"/>
                  <a:gd name="T69" fmla="*/ 745 h 1173"/>
                  <a:gd name="T70" fmla="*/ 513 w 1078"/>
                  <a:gd name="T71" fmla="*/ 805 h 1173"/>
                  <a:gd name="T72" fmla="*/ 449 w 1078"/>
                  <a:gd name="T73" fmla="*/ 839 h 1173"/>
                  <a:gd name="T74" fmla="*/ 452 w 1078"/>
                  <a:gd name="T75" fmla="*/ 920 h 1173"/>
                  <a:gd name="T76" fmla="*/ 435 w 1078"/>
                  <a:gd name="T77" fmla="*/ 1028 h 1173"/>
                  <a:gd name="T78" fmla="*/ 413 w 1078"/>
                  <a:gd name="T79" fmla="*/ 1079 h 1173"/>
                  <a:gd name="T80" fmla="*/ 313 w 1078"/>
                  <a:gd name="T81" fmla="*/ 1091 h 1173"/>
                  <a:gd name="T82" fmla="*/ 309 w 1078"/>
                  <a:gd name="T83" fmla="*/ 1068 h 1173"/>
                  <a:gd name="T84" fmla="*/ 274 w 1078"/>
                  <a:gd name="T85" fmla="*/ 985 h 1173"/>
                  <a:gd name="T86" fmla="*/ 244 w 1078"/>
                  <a:gd name="T87" fmla="*/ 911 h 1173"/>
                  <a:gd name="T88" fmla="*/ 226 w 1078"/>
                  <a:gd name="T89" fmla="*/ 863 h 1173"/>
                  <a:gd name="T90" fmla="*/ 199 w 1078"/>
                  <a:gd name="T91" fmla="*/ 813 h 1173"/>
                  <a:gd name="T92" fmla="*/ 185 w 1078"/>
                  <a:gd name="T93" fmla="*/ 753 h 1173"/>
                  <a:gd name="T94" fmla="*/ 177 w 1078"/>
                  <a:gd name="T95" fmla="*/ 706 h 1173"/>
                  <a:gd name="T96" fmla="*/ 176 w 1078"/>
                  <a:gd name="T97" fmla="*/ 681 h 1173"/>
                  <a:gd name="T98" fmla="*/ 173 w 1078"/>
                  <a:gd name="T99" fmla="*/ 622 h 1173"/>
                  <a:gd name="T100" fmla="*/ 168 w 1078"/>
                  <a:gd name="T101" fmla="*/ 596 h 1173"/>
                  <a:gd name="T102" fmla="*/ 152 w 1078"/>
                  <a:gd name="T103" fmla="*/ 571 h 1173"/>
                  <a:gd name="T104" fmla="*/ 147 w 1078"/>
                  <a:gd name="T105" fmla="*/ 611 h 1173"/>
                  <a:gd name="T106" fmla="*/ 40 w 1078"/>
                  <a:gd name="T107" fmla="*/ 586 h 1173"/>
                  <a:gd name="T108" fmla="*/ 81 w 1078"/>
                  <a:gd name="T109" fmla="*/ 552 h 1173"/>
                  <a:gd name="T110" fmla="*/ 18 w 1078"/>
                  <a:gd name="T111" fmla="*/ 533 h 1173"/>
                  <a:gd name="T112" fmla="*/ 2 w 1078"/>
                  <a:gd name="T113" fmla="*/ 517 h 1173"/>
                  <a:gd name="T114" fmla="*/ 89 w 1078"/>
                  <a:gd name="T115" fmla="*/ 487 h 1173"/>
                  <a:gd name="T116" fmla="*/ 71 w 1078"/>
                  <a:gd name="T117" fmla="*/ 395 h 1173"/>
                  <a:gd name="T118" fmla="*/ 201 w 1078"/>
                  <a:gd name="T119" fmla="*/ 250 h 1173"/>
                  <a:gd name="T120" fmla="*/ 238 w 1078"/>
                  <a:gd name="T121" fmla="*/ 171 h 1173"/>
                  <a:gd name="T122" fmla="*/ 229 w 1078"/>
                  <a:gd name="T123" fmla="*/ 120 h 1173"/>
                  <a:gd name="T124" fmla="*/ 224 w 1078"/>
                  <a:gd name="T125" fmla="*/ 43 h 1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78" h="1173">
                    <a:moveTo>
                      <a:pt x="957" y="1156"/>
                    </a:moveTo>
                    <a:lnTo>
                      <a:pt x="957" y="1157"/>
                    </a:lnTo>
                    <a:lnTo>
                      <a:pt x="957" y="1158"/>
                    </a:lnTo>
                    <a:lnTo>
                      <a:pt x="957" y="1160"/>
                    </a:lnTo>
                    <a:lnTo>
                      <a:pt x="958" y="1161"/>
                    </a:lnTo>
                    <a:lnTo>
                      <a:pt x="958" y="1162"/>
                    </a:lnTo>
                    <a:lnTo>
                      <a:pt x="959" y="1163"/>
                    </a:lnTo>
                    <a:lnTo>
                      <a:pt x="959" y="1165"/>
                    </a:lnTo>
                    <a:lnTo>
                      <a:pt x="959" y="1166"/>
                    </a:lnTo>
                    <a:lnTo>
                      <a:pt x="958" y="1169"/>
                    </a:lnTo>
                    <a:lnTo>
                      <a:pt x="958" y="1170"/>
                    </a:lnTo>
                    <a:lnTo>
                      <a:pt x="958" y="1171"/>
                    </a:lnTo>
                    <a:lnTo>
                      <a:pt x="957" y="1171"/>
                    </a:lnTo>
                    <a:lnTo>
                      <a:pt x="956" y="1172"/>
                    </a:lnTo>
                    <a:lnTo>
                      <a:pt x="956" y="1173"/>
                    </a:lnTo>
                    <a:lnTo>
                      <a:pt x="955" y="1173"/>
                    </a:lnTo>
                    <a:lnTo>
                      <a:pt x="955" y="1172"/>
                    </a:lnTo>
                    <a:lnTo>
                      <a:pt x="955" y="1171"/>
                    </a:lnTo>
                    <a:lnTo>
                      <a:pt x="954" y="1170"/>
                    </a:lnTo>
                    <a:lnTo>
                      <a:pt x="954" y="1169"/>
                    </a:lnTo>
                    <a:lnTo>
                      <a:pt x="954" y="1167"/>
                    </a:lnTo>
                    <a:lnTo>
                      <a:pt x="954" y="1166"/>
                    </a:lnTo>
                    <a:lnTo>
                      <a:pt x="952" y="1166"/>
                    </a:lnTo>
                    <a:lnTo>
                      <a:pt x="951" y="1165"/>
                    </a:lnTo>
                    <a:lnTo>
                      <a:pt x="951" y="1164"/>
                    </a:lnTo>
                    <a:lnTo>
                      <a:pt x="951" y="1163"/>
                    </a:lnTo>
                    <a:lnTo>
                      <a:pt x="950" y="1163"/>
                    </a:lnTo>
                    <a:lnTo>
                      <a:pt x="949" y="1163"/>
                    </a:lnTo>
                    <a:lnTo>
                      <a:pt x="949" y="1160"/>
                    </a:lnTo>
                    <a:lnTo>
                      <a:pt x="949" y="1158"/>
                    </a:lnTo>
                    <a:lnTo>
                      <a:pt x="950" y="1157"/>
                    </a:lnTo>
                    <a:lnTo>
                      <a:pt x="951" y="1157"/>
                    </a:lnTo>
                    <a:lnTo>
                      <a:pt x="951" y="1156"/>
                    </a:lnTo>
                    <a:lnTo>
                      <a:pt x="952" y="1156"/>
                    </a:lnTo>
                    <a:lnTo>
                      <a:pt x="954" y="1155"/>
                    </a:lnTo>
                    <a:lnTo>
                      <a:pt x="954" y="1156"/>
                    </a:lnTo>
                    <a:lnTo>
                      <a:pt x="955" y="1155"/>
                    </a:lnTo>
                    <a:lnTo>
                      <a:pt x="956" y="1155"/>
                    </a:lnTo>
                    <a:lnTo>
                      <a:pt x="957" y="1156"/>
                    </a:lnTo>
                    <a:close/>
                    <a:moveTo>
                      <a:pt x="949" y="1154"/>
                    </a:moveTo>
                    <a:lnTo>
                      <a:pt x="948" y="1154"/>
                    </a:lnTo>
                    <a:lnTo>
                      <a:pt x="948" y="1153"/>
                    </a:lnTo>
                    <a:lnTo>
                      <a:pt x="947" y="1153"/>
                    </a:lnTo>
                    <a:lnTo>
                      <a:pt x="947" y="1152"/>
                    </a:lnTo>
                    <a:lnTo>
                      <a:pt x="947" y="1150"/>
                    </a:lnTo>
                    <a:lnTo>
                      <a:pt x="948" y="1149"/>
                    </a:lnTo>
                    <a:lnTo>
                      <a:pt x="949" y="1149"/>
                    </a:lnTo>
                    <a:lnTo>
                      <a:pt x="950" y="1148"/>
                    </a:lnTo>
                    <a:lnTo>
                      <a:pt x="950" y="1147"/>
                    </a:lnTo>
                    <a:lnTo>
                      <a:pt x="950" y="1148"/>
                    </a:lnTo>
                    <a:lnTo>
                      <a:pt x="951" y="1149"/>
                    </a:lnTo>
                    <a:lnTo>
                      <a:pt x="952" y="1150"/>
                    </a:lnTo>
                    <a:lnTo>
                      <a:pt x="951" y="1150"/>
                    </a:lnTo>
                    <a:lnTo>
                      <a:pt x="951" y="1152"/>
                    </a:lnTo>
                    <a:lnTo>
                      <a:pt x="950" y="1152"/>
                    </a:lnTo>
                    <a:lnTo>
                      <a:pt x="950" y="1153"/>
                    </a:lnTo>
                    <a:lnTo>
                      <a:pt x="949" y="1154"/>
                    </a:lnTo>
                    <a:close/>
                    <a:moveTo>
                      <a:pt x="941" y="1128"/>
                    </a:moveTo>
                    <a:lnTo>
                      <a:pt x="942" y="1129"/>
                    </a:lnTo>
                    <a:lnTo>
                      <a:pt x="942" y="1130"/>
                    </a:lnTo>
                    <a:lnTo>
                      <a:pt x="941" y="1130"/>
                    </a:lnTo>
                    <a:lnTo>
                      <a:pt x="941" y="1131"/>
                    </a:lnTo>
                    <a:lnTo>
                      <a:pt x="941" y="1130"/>
                    </a:lnTo>
                    <a:lnTo>
                      <a:pt x="940" y="1130"/>
                    </a:lnTo>
                    <a:lnTo>
                      <a:pt x="939" y="1130"/>
                    </a:lnTo>
                    <a:lnTo>
                      <a:pt x="938" y="1131"/>
                    </a:lnTo>
                    <a:lnTo>
                      <a:pt x="938" y="1130"/>
                    </a:lnTo>
                    <a:lnTo>
                      <a:pt x="938" y="1129"/>
                    </a:lnTo>
                    <a:lnTo>
                      <a:pt x="937" y="1129"/>
                    </a:lnTo>
                    <a:lnTo>
                      <a:pt x="935" y="1129"/>
                    </a:lnTo>
                    <a:lnTo>
                      <a:pt x="935" y="1128"/>
                    </a:lnTo>
                    <a:lnTo>
                      <a:pt x="937" y="1127"/>
                    </a:lnTo>
                    <a:lnTo>
                      <a:pt x="937" y="1125"/>
                    </a:lnTo>
                    <a:lnTo>
                      <a:pt x="938" y="1125"/>
                    </a:lnTo>
                    <a:lnTo>
                      <a:pt x="939" y="1125"/>
                    </a:lnTo>
                    <a:lnTo>
                      <a:pt x="939" y="1127"/>
                    </a:lnTo>
                    <a:lnTo>
                      <a:pt x="940" y="1128"/>
                    </a:lnTo>
                    <a:lnTo>
                      <a:pt x="941" y="1128"/>
                    </a:lnTo>
                    <a:close/>
                    <a:moveTo>
                      <a:pt x="946" y="1127"/>
                    </a:moveTo>
                    <a:lnTo>
                      <a:pt x="946" y="1128"/>
                    </a:lnTo>
                    <a:lnTo>
                      <a:pt x="946" y="1129"/>
                    </a:lnTo>
                    <a:lnTo>
                      <a:pt x="943" y="1128"/>
                    </a:lnTo>
                    <a:lnTo>
                      <a:pt x="943" y="1127"/>
                    </a:lnTo>
                    <a:lnTo>
                      <a:pt x="944" y="1125"/>
                    </a:lnTo>
                    <a:lnTo>
                      <a:pt x="944" y="1127"/>
                    </a:lnTo>
                    <a:lnTo>
                      <a:pt x="944" y="1125"/>
                    </a:lnTo>
                    <a:lnTo>
                      <a:pt x="946" y="1125"/>
                    </a:lnTo>
                    <a:lnTo>
                      <a:pt x="946" y="1127"/>
                    </a:lnTo>
                    <a:close/>
                    <a:moveTo>
                      <a:pt x="944" y="1122"/>
                    </a:moveTo>
                    <a:lnTo>
                      <a:pt x="944" y="1124"/>
                    </a:lnTo>
                    <a:lnTo>
                      <a:pt x="943" y="1125"/>
                    </a:lnTo>
                    <a:lnTo>
                      <a:pt x="943" y="1127"/>
                    </a:lnTo>
                    <a:lnTo>
                      <a:pt x="942" y="1127"/>
                    </a:lnTo>
                    <a:lnTo>
                      <a:pt x="942" y="1125"/>
                    </a:lnTo>
                    <a:lnTo>
                      <a:pt x="942" y="1124"/>
                    </a:lnTo>
                    <a:lnTo>
                      <a:pt x="943" y="1124"/>
                    </a:lnTo>
                    <a:lnTo>
                      <a:pt x="943" y="1123"/>
                    </a:lnTo>
                    <a:lnTo>
                      <a:pt x="943" y="1124"/>
                    </a:lnTo>
                    <a:lnTo>
                      <a:pt x="943" y="1123"/>
                    </a:lnTo>
                    <a:lnTo>
                      <a:pt x="942" y="1123"/>
                    </a:lnTo>
                    <a:lnTo>
                      <a:pt x="941" y="1122"/>
                    </a:lnTo>
                    <a:lnTo>
                      <a:pt x="941" y="1120"/>
                    </a:lnTo>
                    <a:lnTo>
                      <a:pt x="942" y="1119"/>
                    </a:lnTo>
                    <a:lnTo>
                      <a:pt x="942" y="1118"/>
                    </a:lnTo>
                    <a:lnTo>
                      <a:pt x="943" y="1118"/>
                    </a:lnTo>
                    <a:lnTo>
                      <a:pt x="944" y="1118"/>
                    </a:lnTo>
                    <a:lnTo>
                      <a:pt x="944" y="1119"/>
                    </a:lnTo>
                    <a:lnTo>
                      <a:pt x="944" y="1120"/>
                    </a:lnTo>
                    <a:lnTo>
                      <a:pt x="943" y="1120"/>
                    </a:lnTo>
                    <a:lnTo>
                      <a:pt x="943" y="1121"/>
                    </a:lnTo>
                    <a:lnTo>
                      <a:pt x="944" y="1122"/>
                    </a:lnTo>
                    <a:close/>
                    <a:moveTo>
                      <a:pt x="183" y="1116"/>
                    </a:moveTo>
                    <a:lnTo>
                      <a:pt x="182" y="1116"/>
                    </a:lnTo>
                    <a:lnTo>
                      <a:pt x="182" y="1115"/>
                    </a:lnTo>
                    <a:lnTo>
                      <a:pt x="182" y="1116"/>
                    </a:lnTo>
                    <a:lnTo>
                      <a:pt x="183" y="1116"/>
                    </a:lnTo>
                    <a:lnTo>
                      <a:pt x="183" y="1115"/>
                    </a:lnTo>
                    <a:lnTo>
                      <a:pt x="183" y="1114"/>
                    </a:lnTo>
                    <a:lnTo>
                      <a:pt x="184" y="1114"/>
                    </a:lnTo>
                    <a:lnTo>
                      <a:pt x="183" y="1116"/>
                    </a:lnTo>
                    <a:close/>
                    <a:moveTo>
                      <a:pt x="931" y="1118"/>
                    </a:moveTo>
                    <a:lnTo>
                      <a:pt x="931" y="1119"/>
                    </a:lnTo>
                    <a:lnTo>
                      <a:pt x="930" y="1119"/>
                    </a:lnTo>
                    <a:lnTo>
                      <a:pt x="929" y="1118"/>
                    </a:lnTo>
                    <a:lnTo>
                      <a:pt x="927" y="1116"/>
                    </a:lnTo>
                    <a:lnTo>
                      <a:pt x="926" y="1115"/>
                    </a:lnTo>
                    <a:lnTo>
                      <a:pt x="926" y="1114"/>
                    </a:lnTo>
                    <a:lnTo>
                      <a:pt x="927" y="1113"/>
                    </a:lnTo>
                    <a:lnTo>
                      <a:pt x="929" y="1113"/>
                    </a:lnTo>
                    <a:lnTo>
                      <a:pt x="929" y="1115"/>
                    </a:lnTo>
                    <a:lnTo>
                      <a:pt x="929" y="1116"/>
                    </a:lnTo>
                    <a:lnTo>
                      <a:pt x="930" y="1118"/>
                    </a:lnTo>
                    <a:lnTo>
                      <a:pt x="931" y="1118"/>
                    </a:lnTo>
                    <a:close/>
                    <a:moveTo>
                      <a:pt x="947" y="1110"/>
                    </a:moveTo>
                    <a:lnTo>
                      <a:pt x="947" y="1107"/>
                    </a:lnTo>
                    <a:lnTo>
                      <a:pt x="947" y="1105"/>
                    </a:lnTo>
                    <a:lnTo>
                      <a:pt x="948" y="1106"/>
                    </a:lnTo>
                    <a:lnTo>
                      <a:pt x="948" y="1107"/>
                    </a:lnTo>
                    <a:lnTo>
                      <a:pt x="948" y="1108"/>
                    </a:lnTo>
                    <a:lnTo>
                      <a:pt x="947" y="1110"/>
                    </a:lnTo>
                    <a:close/>
                    <a:moveTo>
                      <a:pt x="918" y="1082"/>
                    </a:moveTo>
                    <a:lnTo>
                      <a:pt x="917" y="1085"/>
                    </a:lnTo>
                    <a:lnTo>
                      <a:pt x="915" y="1083"/>
                    </a:lnTo>
                    <a:lnTo>
                      <a:pt x="914" y="1082"/>
                    </a:lnTo>
                    <a:lnTo>
                      <a:pt x="914" y="1081"/>
                    </a:lnTo>
                    <a:lnTo>
                      <a:pt x="914" y="1080"/>
                    </a:lnTo>
                    <a:lnTo>
                      <a:pt x="915" y="1080"/>
                    </a:lnTo>
                    <a:lnTo>
                      <a:pt x="915" y="1079"/>
                    </a:lnTo>
                    <a:lnTo>
                      <a:pt x="916" y="1078"/>
                    </a:lnTo>
                    <a:lnTo>
                      <a:pt x="916" y="1079"/>
                    </a:lnTo>
                    <a:lnTo>
                      <a:pt x="917" y="1079"/>
                    </a:lnTo>
                    <a:lnTo>
                      <a:pt x="917" y="1080"/>
                    </a:lnTo>
                    <a:lnTo>
                      <a:pt x="918" y="1081"/>
                    </a:lnTo>
                    <a:lnTo>
                      <a:pt x="918" y="1082"/>
                    </a:lnTo>
                    <a:close/>
                    <a:moveTo>
                      <a:pt x="205" y="1048"/>
                    </a:moveTo>
                    <a:lnTo>
                      <a:pt x="205" y="1047"/>
                    </a:lnTo>
                    <a:lnTo>
                      <a:pt x="205" y="1048"/>
                    </a:lnTo>
                    <a:close/>
                    <a:moveTo>
                      <a:pt x="206" y="1045"/>
                    </a:moveTo>
                    <a:lnTo>
                      <a:pt x="205" y="1045"/>
                    </a:lnTo>
                    <a:lnTo>
                      <a:pt x="206" y="1045"/>
                    </a:lnTo>
                    <a:close/>
                    <a:moveTo>
                      <a:pt x="150" y="1019"/>
                    </a:moveTo>
                    <a:lnTo>
                      <a:pt x="150" y="1020"/>
                    </a:lnTo>
                    <a:lnTo>
                      <a:pt x="150" y="1019"/>
                    </a:lnTo>
                    <a:lnTo>
                      <a:pt x="150" y="1018"/>
                    </a:lnTo>
                    <a:lnTo>
                      <a:pt x="151" y="1018"/>
                    </a:lnTo>
                    <a:lnTo>
                      <a:pt x="150" y="1019"/>
                    </a:lnTo>
                    <a:close/>
                    <a:moveTo>
                      <a:pt x="909" y="1020"/>
                    </a:moveTo>
                    <a:lnTo>
                      <a:pt x="909" y="1021"/>
                    </a:lnTo>
                    <a:lnTo>
                      <a:pt x="909" y="1022"/>
                    </a:lnTo>
                    <a:lnTo>
                      <a:pt x="909" y="1023"/>
                    </a:lnTo>
                    <a:lnTo>
                      <a:pt x="909" y="1024"/>
                    </a:lnTo>
                    <a:lnTo>
                      <a:pt x="908" y="1026"/>
                    </a:lnTo>
                    <a:lnTo>
                      <a:pt x="908" y="1027"/>
                    </a:lnTo>
                    <a:lnTo>
                      <a:pt x="907" y="1027"/>
                    </a:lnTo>
                    <a:lnTo>
                      <a:pt x="907" y="1028"/>
                    </a:lnTo>
                    <a:lnTo>
                      <a:pt x="908" y="1028"/>
                    </a:lnTo>
                    <a:lnTo>
                      <a:pt x="908" y="1029"/>
                    </a:lnTo>
                    <a:lnTo>
                      <a:pt x="907" y="1030"/>
                    </a:lnTo>
                    <a:lnTo>
                      <a:pt x="906" y="1031"/>
                    </a:lnTo>
                    <a:lnTo>
                      <a:pt x="905" y="1031"/>
                    </a:lnTo>
                    <a:lnTo>
                      <a:pt x="905" y="1030"/>
                    </a:lnTo>
                    <a:lnTo>
                      <a:pt x="904" y="1030"/>
                    </a:lnTo>
                    <a:lnTo>
                      <a:pt x="903" y="1030"/>
                    </a:lnTo>
                    <a:lnTo>
                      <a:pt x="901" y="1030"/>
                    </a:lnTo>
                    <a:lnTo>
                      <a:pt x="903" y="1029"/>
                    </a:lnTo>
                    <a:lnTo>
                      <a:pt x="903" y="1028"/>
                    </a:lnTo>
                    <a:lnTo>
                      <a:pt x="903" y="1027"/>
                    </a:lnTo>
                    <a:lnTo>
                      <a:pt x="903" y="1026"/>
                    </a:lnTo>
                    <a:lnTo>
                      <a:pt x="901" y="1026"/>
                    </a:lnTo>
                    <a:lnTo>
                      <a:pt x="901" y="1024"/>
                    </a:lnTo>
                    <a:lnTo>
                      <a:pt x="901" y="1023"/>
                    </a:lnTo>
                    <a:lnTo>
                      <a:pt x="901" y="1022"/>
                    </a:lnTo>
                    <a:lnTo>
                      <a:pt x="901" y="1021"/>
                    </a:lnTo>
                    <a:lnTo>
                      <a:pt x="903" y="1021"/>
                    </a:lnTo>
                    <a:lnTo>
                      <a:pt x="903" y="1020"/>
                    </a:lnTo>
                    <a:lnTo>
                      <a:pt x="903" y="1019"/>
                    </a:lnTo>
                    <a:lnTo>
                      <a:pt x="904" y="1018"/>
                    </a:lnTo>
                    <a:lnTo>
                      <a:pt x="905" y="1016"/>
                    </a:lnTo>
                    <a:lnTo>
                      <a:pt x="907" y="1016"/>
                    </a:lnTo>
                    <a:lnTo>
                      <a:pt x="908" y="1018"/>
                    </a:lnTo>
                    <a:lnTo>
                      <a:pt x="908" y="1019"/>
                    </a:lnTo>
                    <a:lnTo>
                      <a:pt x="908" y="1020"/>
                    </a:lnTo>
                    <a:lnTo>
                      <a:pt x="909" y="1020"/>
                    </a:lnTo>
                    <a:close/>
                    <a:moveTo>
                      <a:pt x="172" y="1008"/>
                    </a:moveTo>
                    <a:lnTo>
                      <a:pt x="171" y="1008"/>
                    </a:lnTo>
                    <a:lnTo>
                      <a:pt x="172" y="1008"/>
                    </a:lnTo>
                    <a:lnTo>
                      <a:pt x="172" y="1007"/>
                    </a:lnTo>
                    <a:lnTo>
                      <a:pt x="172" y="1008"/>
                    </a:lnTo>
                    <a:close/>
                    <a:moveTo>
                      <a:pt x="173" y="1005"/>
                    </a:moveTo>
                    <a:lnTo>
                      <a:pt x="172" y="1005"/>
                    </a:lnTo>
                    <a:lnTo>
                      <a:pt x="172" y="1004"/>
                    </a:lnTo>
                    <a:lnTo>
                      <a:pt x="173" y="1003"/>
                    </a:lnTo>
                    <a:lnTo>
                      <a:pt x="173" y="1004"/>
                    </a:lnTo>
                    <a:lnTo>
                      <a:pt x="173" y="1005"/>
                    </a:lnTo>
                    <a:close/>
                    <a:moveTo>
                      <a:pt x="912" y="998"/>
                    </a:moveTo>
                    <a:lnTo>
                      <a:pt x="911" y="998"/>
                    </a:lnTo>
                    <a:lnTo>
                      <a:pt x="909" y="998"/>
                    </a:lnTo>
                    <a:lnTo>
                      <a:pt x="909" y="997"/>
                    </a:lnTo>
                    <a:lnTo>
                      <a:pt x="911" y="997"/>
                    </a:lnTo>
                    <a:lnTo>
                      <a:pt x="911" y="996"/>
                    </a:lnTo>
                    <a:lnTo>
                      <a:pt x="911" y="995"/>
                    </a:lnTo>
                    <a:lnTo>
                      <a:pt x="911" y="994"/>
                    </a:lnTo>
                    <a:lnTo>
                      <a:pt x="911" y="993"/>
                    </a:lnTo>
                    <a:lnTo>
                      <a:pt x="912" y="993"/>
                    </a:lnTo>
                    <a:lnTo>
                      <a:pt x="913" y="994"/>
                    </a:lnTo>
                    <a:lnTo>
                      <a:pt x="913" y="995"/>
                    </a:lnTo>
                    <a:lnTo>
                      <a:pt x="913" y="996"/>
                    </a:lnTo>
                    <a:lnTo>
                      <a:pt x="913" y="997"/>
                    </a:lnTo>
                    <a:lnTo>
                      <a:pt x="914" y="998"/>
                    </a:lnTo>
                    <a:lnTo>
                      <a:pt x="913" y="998"/>
                    </a:lnTo>
                    <a:lnTo>
                      <a:pt x="912" y="998"/>
                    </a:lnTo>
                    <a:close/>
                    <a:moveTo>
                      <a:pt x="898" y="993"/>
                    </a:moveTo>
                    <a:lnTo>
                      <a:pt x="897" y="993"/>
                    </a:lnTo>
                    <a:lnTo>
                      <a:pt x="896" y="991"/>
                    </a:lnTo>
                    <a:lnTo>
                      <a:pt x="896" y="990"/>
                    </a:lnTo>
                    <a:lnTo>
                      <a:pt x="896" y="989"/>
                    </a:lnTo>
                    <a:lnTo>
                      <a:pt x="897" y="990"/>
                    </a:lnTo>
                    <a:lnTo>
                      <a:pt x="898" y="990"/>
                    </a:lnTo>
                    <a:lnTo>
                      <a:pt x="898" y="991"/>
                    </a:lnTo>
                    <a:lnTo>
                      <a:pt x="898" y="993"/>
                    </a:lnTo>
                    <a:close/>
                    <a:moveTo>
                      <a:pt x="169" y="986"/>
                    </a:moveTo>
                    <a:lnTo>
                      <a:pt x="171" y="986"/>
                    </a:lnTo>
                    <a:lnTo>
                      <a:pt x="169" y="986"/>
                    </a:lnTo>
                    <a:close/>
                    <a:moveTo>
                      <a:pt x="927" y="978"/>
                    </a:moveTo>
                    <a:lnTo>
                      <a:pt x="926" y="978"/>
                    </a:lnTo>
                    <a:lnTo>
                      <a:pt x="925" y="977"/>
                    </a:lnTo>
                    <a:lnTo>
                      <a:pt x="924" y="977"/>
                    </a:lnTo>
                    <a:lnTo>
                      <a:pt x="924" y="976"/>
                    </a:lnTo>
                    <a:lnTo>
                      <a:pt x="923" y="976"/>
                    </a:lnTo>
                    <a:lnTo>
                      <a:pt x="923" y="974"/>
                    </a:lnTo>
                    <a:lnTo>
                      <a:pt x="923" y="973"/>
                    </a:lnTo>
                    <a:lnTo>
                      <a:pt x="924" y="973"/>
                    </a:lnTo>
                    <a:lnTo>
                      <a:pt x="925" y="973"/>
                    </a:lnTo>
                    <a:lnTo>
                      <a:pt x="926" y="976"/>
                    </a:lnTo>
                    <a:lnTo>
                      <a:pt x="926" y="977"/>
                    </a:lnTo>
                    <a:lnTo>
                      <a:pt x="927" y="978"/>
                    </a:lnTo>
                    <a:close/>
                    <a:moveTo>
                      <a:pt x="929" y="971"/>
                    </a:moveTo>
                    <a:lnTo>
                      <a:pt x="927" y="971"/>
                    </a:lnTo>
                    <a:lnTo>
                      <a:pt x="927" y="970"/>
                    </a:lnTo>
                    <a:lnTo>
                      <a:pt x="926" y="969"/>
                    </a:lnTo>
                    <a:lnTo>
                      <a:pt x="926" y="968"/>
                    </a:lnTo>
                    <a:lnTo>
                      <a:pt x="927" y="968"/>
                    </a:lnTo>
                    <a:lnTo>
                      <a:pt x="927" y="966"/>
                    </a:lnTo>
                    <a:lnTo>
                      <a:pt x="929" y="966"/>
                    </a:lnTo>
                    <a:lnTo>
                      <a:pt x="929" y="968"/>
                    </a:lnTo>
                    <a:lnTo>
                      <a:pt x="929" y="969"/>
                    </a:lnTo>
                    <a:lnTo>
                      <a:pt x="929" y="970"/>
                    </a:lnTo>
                    <a:lnTo>
                      <a:pt x="929" y="971"/>
                    </a:lnTo>
                    <a:close/>
                    <a:moveTo>
                      <a:pt x="957" y="964"/>
                    </a:moveTo>
                    <a:lnTo>
                      <a:pt x="956" y="964"/>
                    </a:lnTo>
                    <a:lnTo>
                      <a:pt x="957" y="963"/>
                    </a:lnTo>
                    <a:lnTo>
                      <a:pt x="957" y="964"/>
                    </a:lnTo>
                    <a:close/>
                    <a:moveTo>
                      <a:pt x="913" y="944"/>
                    </a:moveTo>
                    <a:lnTo>
                      <a:pt x="913" y="941"/>
                    </a:lnTo>
                    <a:lnTo>
                      <a:pt x="913" y="940"/>
                    </a:lnTo>
                    <a:lnTo>
                      <a:pt x="913" y="938"/>
                    </a:lnTo>
                    <a:lnTo>
                      <a:pt x="913" y="937"/>
                    </a:lnTo>
                    <a:lnTo>
                      <a:pt x="914" y="937"/>
                    </a:lnTo>
                    <a:lnTo>
                      <a:pt x="915" y="937"/>
                    </a:lnTo>
                    <a:lnTo>
                      <a:pt x="915" y="938"/>
                    </a:lnTo>
                    <a:lnTo>
                      <a:pt x="915" y="940"/>
                    </a:lnTo>
                    <a:lnTo>
                      <a:pt x="914" y="941"/>
                    </a:lnTo>
                    <a:lnTo>
                      <a:pt x="914" y="943"/>
                    </a:lnTo>
                    <a:lnTo>
                      <a:pt x="913" y="943"/>
                    </a:lnTo>
                    <a:lnTo>
                      <a:pt x="913" y="944"/>
                    </a:lnTo>
                    <a:close/>
                    <a:moveTo>
                      <a:pt x="973" y="920"/>
                    </a:moveTo>
                    <a:lnTo>
                      <a:pt x="972" y="920"/>
                    </a:lnTo>
                    <a:lnTo>
                      <a:pt x="973" y="919"/>
                    </a:lnTo>
                    <a:lnTo>
                      <a:pt x="973" y="920"/>
                    </a:lnTo>
                    <a:close/>
                    <a:moveTo>
                      <a:pt x="925" y="914"/>
                    </a:moveTo>
                    <a:lnTo>
                      <a:pt x="926" y="914"/>
                    </a:lnTo>
                    <a:lnTo>
                      <a:pt x="927" y="915"/>
                    </a:lnTo>
                    <a:lnTo>
                      <a:pt x="926" y="917"/>
                    </a:lnTo>
                    <a:lnTo>
                      <a:pt x="926" y="918"/>
                    </a:lnTo>
                    <a:lnTo>
                      <a:pt x="926" y="921"/>
                    </a:lnTo>
                    <a:lnTo>
                      <a:pt x="927" y="920"/>
                    </a:lnTo>
                    <a:lnTo>
                      <a:pt x="927" y="921"/>
                    </a:lnTo>
                    <a:lnTo>
                      <a:pt x="926" y="921"/>
                    </a:lnTo>
                    <a:lnTo>
                      <a:pt x="926" y="922"/>
                    </a:lnTo>
                    <a:lnTo>
                      <a:pt x="925" y="922"/>
                    </a:lnTo>
                    <a:lnTo>
                      <a:pt x="925" y="923"/>
                    </a:lnTo>
                    <a:lnTo>
                      <a:pt x="925" y="922"/>
                    </a:lnTo>
                    <a:lnTo>
                      <a:pt x="924" y="922"/>
                    </a:lnTo>
                    <a:lnTo>
                      <a:pt x="924" y="923"/>
                    </a:lnTo>
                    <a:lnTo>
                      <a:pt x="924" y="924"/>
                    </a:lnTo>
                    <a:lnTo>
                      <a:pt x="925" y="924"/>
                    </a:lnTo>
                    <a:lnTo>
                      <a:pt x="926" y="924"/>
                    </a:lnTo>
                    <a:lnTo>
                      <a:pt x="926" y="926"/>
                    </a:lnTo>
                    <a:lnTo>
                      <a:pt x="927" y="926"/>
                    </a:lnTo>
                    <a:lnTo>
                      <a:pt x="926" y="928"/>
                    </a:lnTo>
                    <a:lnTo>
                      <a:pt x="926" y="929"/>
                    </a:lnTo>
                    <a:lnTo>
                      <a:pt x="926" y="931"/>
                    </a:lnTo>
                    <a:lnTo>
                      <a:pt x="926" y="932"/>
                    </a:lnTo>
                    <a:lnTo>
                      <a:pt x="926" y="934"/>
                    </a:lnTo>
                    <a:lnTo>
                      <a:pt x="925" y="935"/>
                    </a:lnTo>
                    <a:lnTo>
                      <a:pt x="924" y="935"/>
                    </a:lnTo>
                    <a:lnTo>
                      <a:pt x="923" y="935"/>
                    </a:lnTo>
                    <a:lnTo>
                      <a:pt x="923" y="934"/>
                    </a:lnTo>
                    <a:lnTo>
                      <a:pt x="923" y="932"/>
                    </a:lnTo>
                    <a:lnTo>
                      <a:pt x="923" y="934"/>
                    </a:lnTo>
                    <a:lnTo>
                      <a:pt x="922" y="934"/>
                    </a:lnTo>
                    <a:lnTo>
                      <a:pt x="922" y="935"/>
                    </a:lnTo>
                    <a:lnTo>
                      <a:pt x="922" y="936"/>
                    </a:lnTo>
                    <a:lnTo>
                      <a:pt x="923" y="936"/>
                    </a:lnTo>
                    <a:lnTo>
                      <a:pt x="923" y="937"/>
                    </a:lnTo>
                    <a:lnTo>
                      <a:pt x="923" y="938"/>
                    </a:lnTo>
                    <a:lnTo>
                      <a:pt x="922" y="938"/>
                    </a:lnTo>
                    <a:lnTo>
                      <a:pt x="922" y="937"/>
                    </a:lnTo>
                    <a:lnTo>
                      <a:pt x="921" y="937"/>
                    </a:lnTo>
                    <a:lnTo>
                      <a:pt x="920" y="939"/>
                    </a:lnTo>
                    <a:lnTo>
                      <a:pt x="921" y="940"/>
                    </a:lnTo>
                    <a:lnTo>
                      <a:pt x="921" y="939"/>
                    </a:lnTo>
                    <a:lnTo>
                      <a:pt x="922" y="939"/>
                    </a:lnTo>
                    <a:lnTo>
                      <a:pt x="922" y="940"/>
                    </a:lnTo>
                    <a:lnTo>
                      <a:pt x="923" y="941"/>
                    </a:lnTo>
                    <a:lnTo>
                      <a:pt x="923" y="943"/>
                    </a:lnTo>
                    <a:lnTo>
                      <a:pt x="923" y="944"/>
                    </a:lnTo>
                    <a:lnTo>
                      <a:pt x="923" y="945"/>
                    </a:lnTo>
                    <a:lnTo>
                      <a:pt x="924" y="945"/>
                    </a:lnTo>
                    <a:lnTo>
                      <a:pt x="924" y="946"/>
                    </a:lnTo>
                    <a:lnTo>
                      <a:pt x="924" y="947"/>
                    </a:lnTo>
                    <a:lnTo>
                      <a:pt x="924" y="949"/>
                    </a:lnTo>
                    <a:lnTo>
                      <a:pt x="924" y="951"/>
                    </a:lnTo>
                    <a:lnTo>
                      <a:pt x="924" y="952"/>
                    </a:lnTo>
                    <a:lnTo>
                      <a:pt x="924" y="953"/>
                    </a:lnTo>
                    <a:lnTo>
                      <a:pt x="924" y="954"/>
                    </a:lnTo>
                    <a:lnTo>
                      <a:pt x="924" y="955"/>
                    </a:lnTo>
                    <a:lnTo>
                      <a:pt x="923" y="955"/>
                    </a:lnTo>
                    <a:lnTo>
                      <a:pt x="923" y="956"/>
                    </a:lnTo>
                    <a:lnTo>
                      <a:pt x="923" y="957"/>
                    </a:lnTo>
                    <a:lnTo>
                      <a:pt x="922" y="957"/>
                    </a:lnTo>
                    <a:lnTo>
                      <a:pt x="922" y="959"/>
                    </a:lnTo>
                    <a:lnTo>
                      <a:pt x="922" y="957"/>
                    </a:lnTo>
                    <a:lnTo>
                      <a:pt x="921" y="957"/>
                    </a:lnTo>
                    <a:lnTo>
                      <a:pt x="920" y="957"/>
                    </a:lnTo>
                    <a:lnTo>
                      <a:pt x="918" y="957"/>
                    </a:lnTo>
                    <a:lnTo>
                      <a:pt x="918" y="959"/>
                    </a:lnTo>
                    <a:lnTo>
                      <a:pt x="920" y="959"/>
                    </a:lnTo>
                    <a:lnTo>
                      <a:pt x="920" y="960"/>
                    </a:lnTo>
                    <a:lnTo>
                      <a:pt x="921" y="960"/>
                    </a:lnTo>
                    <a:lnTo>
                      <a:pt x="921" y="961"/>
                    </a:lnTo>
                    <a:lnTo>
                      <a:pt x="922" y="962"/>
                    </a:lnTo>
                    <a:lnTo>
                      <a:pt x="921" y="962"/>
                    </a:lnTo>
                    <a:lnTo>
                      <a:pt x="920" y="962"/>
                    </a:lnTo>
                    <a:lnTo>
                      <a:pt x="920" y="963"/>
                    </a:lnTo>
                    <a:lnTo>
                      <a:pt x="921" y="963"/>
                    </a:lnTo>
                    <a:lnTo>
                      <a:pt x="921" y="964"/>
                    </a:lnTo>
                    <a:lnTo>
                      <a:pt x="920" y="965"/>
                    </a:lnTo>
                    <a:lnTo>
                      <a:pt x="921" y="965"/>
                    </a:lnTo>
                    <a:lnTo>
                      <a:pt x="921" y="966"/>
                    </a:lnTo>
                    <a:lnTo>
                      <a:pt x="920" y="966"/>
                    </a:lnTo>
                    <a:lnTo>
                      <a:pt x="920" y="968"/>
                    </a:lnTo>
                    <a:lnTo>
                      <a:pt x="918" y="969"/>
                    </a:lnTo>
                    <a:lnTo>
                      <a:pt x="918" y="970"/>
                    </a:lnTo>
                    <a:lnTo>
                      <a:pt x="917" y="970"/>
                    </a:lnTo>
                    <a:lnTo>
                      <a:pt x="917" y="971"/>
                    </a:lnTo>
                    <a:lnTo>
                      <a:pt x="916" y="971"/>
                    </a:lnTo>
                    <a:lnTo>
                      <a:pt x="915" y="971"/>
                    </a:lnTo>
                    <a:lnTo>
                      <a:pt x="916" y="972"/>
                    </a:lnTo>
                    <a:lnTo>
                      <a:pt x="917" y="973"/>
                    </a:lnTo>
                    <a:lnTo>
                      <a:pt x="916" y="973"/>
                    </a:lnTo>
                    <a:lnTo>
                      <a:pt x="915" y="973"/>
                    </a:lnTo>
                    <a:lnTo>
                      <a:pt x="916" y="973"/>
                    </a:lnTo>
                    <a:lnTo>
                      <a:pt x="915" y="974"/>
                    </a:lnTo>
                    <a:lnTo>
                      <a:pt x="915" y="976"/>
                    </a:lnTo>
                    <a:lnTo>
                      <a:pt x="915" y="979"/>
                    </a:lnTo>
                    <a:lnTo>
                      <a:pt x="915" y="978"/>
                    </a:lnTo>
                    <a:lnTo>
                      <a:pt x="915" y="977"/>
                    </a:lnTo>
                    <a:lnTo>
                      <a:pt x="916" y="977"/>
                    </a:lnTo>
                    <a:lnTo>
                      <a:pt x="917" y="978"/>
                    </a:lnTo>
                    <a:lnTo>
                      <a:pt x="917" y="979"/>
                    </a:lnTo>
                    <a:lnTo>
                      <a:pt x="916" y="986"/>
                    </a:lnTo>
                    <a:lnTo>
                      <a:pt x="915" y="986"/>
                    </a:lnTo>
                    <a:lnTo>
                      <a:pt x="914" y="986"/>
                    </a:lnTo>
                    <a:lnTo>
                      <a:pt x="913" y="987"/>
                    </a:lnTo>
                    <a:lnTo>
                      <a:pt x="913" y="988"/>
                    </a:lnTo>
                    <a:lnTo>
                      <a:pt x="913" y="989"/>
                    </a:lnTo>
                    <a:lnTo>
                      <a:pt x="914" y="989"/>
                    </a:lnTo>
                    <a:lnTo>
                      <a:pt x="914" y="987"/>
                    </a:lnTo>
                    <a:lnTo>
                      <a:pt x="914" y="988"/>
                    </a:lnTo>
                    <a:lnTo>
                      <a:pt x="915" y="988"/>
                    </a:lnTo>
                    <a:lnTo>
                      <a:pt x="915" y="987"/>
                    </a:lnTo>
                    <a:lnTo>
                      <a:pt x="916" y="987"/>
                    </a:lnTo>
                    <a:lnTo>
                      <a:pt x="916" y="988"/>
                    </a:lnTo>
                    <a:lnTo>
                      <a:pt x="916" y="989"/>
                    </a:lnTo>
                    <a:lnTo>
                      <a:pt x="915" y="989"/>
                    </a:lnTo>
                    <a:lnTo>
                      <a:pt x="915" y="990"/>
                    </a:lnTo>
                    <a:lnTo>
                      <a:pt x="915" y="991"/>
                    </a:lnTo>
                    <a:lnTo>
                      <a:pt x="915" y="993"/>
                    </a:lnTo>
                    <a:lnTo>
                      <a:pt x="914" y="994"/>
                    </a:lnTo>
                    <a:lnTo>
                      <a:pt x="914" y="993"/>
                    </a:lnTo>
                    <a:lnTo>
                      <a:pt x="913" y="993"/>
                    </a:lnTo>
                    <a:lnTo>
                      <a:pt x="912" y="991"/>
                    </a:lnTo>
                    <a:lnTo>
                      <a:pt x="912" y="990"/>
                    </a:lnTo>
                    <a:lnTo>
                      <a:pt x="911" y="990"/>
                    </a:lnTo>
                    <a:lnTo>
                      <a:pt x="911" y="989"/>
                    </a:lnTo>
                    <a:lnTo>
                      <a:pt x="911" y="988"/>
                    </a:lnTo>
                    <a:lnTo>
                      <a:pt x="912" y="988"/>
                    </a:lnTo>
                    <a:lnTo>
                      <a:pt x="911" y="988"/>
                    </a:lnTo>
                    <a:lnTo>
                      <a:pt x="911" y="987"/>
                    </a:lnTo>
                    <a:lnTo>
                      <a:pt x="911" y="986"/>
                    </a:lnTo>
                    <a:lnTo>
                      <a:pt x="909" y="986"/>
                    </a:lnTo>
                    <a:lnTo>
                      <a:pt x="909" y="985"/>
                    </a:lnTo>
                    <a:lnTo>
                      <a:pt x="909" y="986"/>
                    </a:lnTo>
                    <a:lnTo>
                      <a:pt x="908" y="985"/>
                    </a:lnTo>
                    <a:lnTo>
                      <a:pt x="908" y="982"/>
                    </a:lnTo>
                    <a:lnTo>
                      <a:pt x="908" y="981"/>
                    </a:lnTo>
                    <a:lnTo>
                      <a:pt x="908" y="980"/>
                    </a:lnTo>
                    <a:lnTo>
                      <a:pt x="907" y="980"/>
                    </a:lnTo>
                    <a:lnTo>
                      <a:pt x="907" y="979"/>
                    </a:lnTo>
                    <a:lnTo>
                      <a:pt x="907" y="978"/>
                    </a:lnTo>
                    <a:lnTo>
                      <a:pt x="908" y="977"/>
                    </a:lnTo>
                    <a:lnTo>
                      <a:pt x="909" y="978"/>
                    </a:lnTo>
                    <a:lnTo>
                      <a:pt x="911" y="978"/>
                    </a:lnTo>
                    <a:lnTo>
                      <a:pt x="909" y="979"/>
                    </a:lnTo>
                    <a:lnTo>
                      <a:pt x="911" y="979"/>
                    </a:lnTo>
                    <a:lnTo>
                      <a:pt x="911" y="977"/>
                    </a:lnTo>
                    <a:lnTo>
                      <a:pt x="911" y="976"/>
                    </a:lnTo>
                    <a:lnTo>
                      <a:pt x="911" y="974"/>
                    </a:lnTo>
                    <a:lnTo>
                      <a:pt x="911" y="973"/>
                    </a:lnTo>
                    <a:lnTo>
                      <a:pt x="912" y="973"/>
                    </a:lnTo>
                    <a:lnTo>
                      <a:pt x="912" y="969"/>
                    </a:lnTo>
                    <a:lnTo>
                      <a:pt x="912" y="966"/>
                    </a:lnTo>
                    <a:lnTo>
                      <a:pt x="913" y="966"/>
                    </a:lnTo>
                    <a:lnTo>
                      <a:pt x="914" y="965"/>
                    </a:lnTo>
                    <a:lnTo>
                      <a:pt x="914" y="966"/>
                    </a:lnTo>
                    <a:lnTo>
                      <a:pt x="914" y="968"/>
                    </a:lnTo>
                    <a:lnTo>
                      <a:pt x="915" y="968"/>
                    </a:lnTo>
                    <a:lnTo>
                      <a:pt x="916" y="968"/>
                    </a:lnTo>
                    <a:lnTo>
                      <a:pt x="916" y="966"/>
                    </a:lnTo>
                    <a:lnTo>
                      <a:pt x="917" y="966"/>
                    </a:lnTo>
                    <a:lnTo>
                      <a:pt x="916" y="965"/>
                    </a:lnTo>
                    <a:lnTo>
                      <a:pt x="916" y="964"/>
                    </a:lnTo>
                    <a:lnTo>
                      <a:pt x="915" y="964"/>
                    </a:lnTo>
                    <a:lnTo>
                      <a:pt x="916" y="964"/>
                    </a:lnTo>
                    <a:lnTo>
                      <a:pt x="917" y="963"/>
                    </a:lnTo>
                    <a:lnTo>
                      <a:pt x="916" y="963"/>
                    </a:lnTo>
                    <a:lnTo>
                      <a:pt x="915" y="963"/>
                    </a:lnTo>
                    <a:lnTo>
                      <a:pt x="915" y="962"/>
                    </a:lnTo>
                    <a:lnTo>
                      <a:pt x="914" y="962"/>
                    </a:lnTo>
                    <a:lnTo>
                      <a:pt x="914" y="961"/>
                    </a:lnTo>
                    <a:lnTo>
                      <a:pt x="914" y="952"/>
                    </a:lnTo>
                    <a:lnTo>
                      <a:pt x="914" y="951"/>
                    </a:lnTo>
                    <a:lnTo>
                      <a:pt x="915" y="951"/>
                    </a:lnTo>
                    <a:lnTo>
                      <a:pt x="915" y="949"/>
                    </a:lnTo>
                    <a:lnTo>
                      <a:pt x="916" y="949"/>
                    </a:lnTo>
                    <a:lnTo>
                      <a:pt x="916" y="948"/>
                    </a:lnTo>
                    <a:lnTo>
                      <a:pt x="915" y="948"/>
                    </a:lnTo>
                    <a:lnTo>
                      <a:pt x="915" y="945"/>
                    </a:lnTo>
                    <a:lnTo>
                      <a:pt x="915" y="944"/>
                    </a:lnTo>
                    <a:lnTo>
                      <a:pt x="915" y="943"/>
                    </a:lnTo>
                    <a:lnTo>
                      <a:pt x="916" y="941"/>
                    </a:lnTo>
                    <a:lnTo>
                      <a:pt x="916" y="943"/>
                    </a:lnTo>
                    <a:lnTo>
                      <a:pt x="917" y="941"/>
                    </a:lnTo>
                    <a:lnTo>
                      <a:pt x="917" y="940"/>
                    </a:lnTo>
                    <a:lnTo>
                      <a:pt x="917" y="939"/>
                    </a:lnTo>
                    <a:lnTo>
                      <a:pt x="917" y="938"/>
                    </a:lnTo>
                    <a:lnTo>
                      <a:pt x="918" y="937"/>
                    </a:lnTo>
                    <a:lnTo>
                      <a:pt x="918" y="936"/>
                    </a:lnTo>
                    <a:lnTo>
                      <a:pt x="917" y="936"/>
                    </a:lnTo>
                    <a:lnTo>
                      <a:pt x="917" y="935"/>
                    </a:lnTo>
                    <a:lnTo>
                      <a:pt x="918" y="932"/>
                    </a:lnTo>
                    <a:lnTo>
                      <a:pt x="918" y="931"/>
                    </a:lnTo>
                    <a:lnTo>
                      <a:pt x="920" y="930"/>
                    </a:lnTo>
                    <a:lnTo>
                      <a:pt x="918" y="930"/>
                    </a:lnTo>
                    <a:lnTo>
                      <a:pt x="918" y="929"/>
                    </a:lnTo>
                    <a:lnTo>
                      <a:pt x="918" y="928"/>
                    </a:lnTo>
                    <a:lnTo>
                      <a:pt x="920" y="927"/>
                    </a:lnTo>
                    <a:lnTo>
                      <a:pt x="918" y="926"/>
                    </a:lnTo>
                    <a:lnTo>
                      <a:pt x="920" y="924"/>
                    </a:lnTo>
                    <a:lnTo>
                      <a:pt x="918" y="923"/>
                    </a:lnTo>
                    <a:lnTo>
                      <a:pt x="921" y="921"/>
                    </a:lnTo>
                    <a:lnTo>
                      <a:pt x="921" y="920"/>
                    </a:lnTo>
                    <a:lnTo>
                      <a:pt x="921" y="919"/>
                    </a:lnTo>
                    <a:lnTo>
                      <a:pt x="921" y="918"/>
                    </a:lnTo>
                    <a:lnTo>
                      <a:pt x="922" y="918"/>
                    </a:lnTo>
                    <a:lnTo>
                      <a:pt x="922" y="917"/>
                    </a:lnTo>
                    <a:lnTo>
                      <a:pt x="923" y="917"/>
                    </a:lnTo>
                    <a:lnTo>
                      <a:pt x="923" y="915"/>
                    </a:lnTo>
                    <a:lnTo>
                      <a:pt x="924" y="915"/>
                    </a:lnTo>
                    <a:lnTo>
                      <a:pt x="924" y="914"/>
                    </a:lnTo>
                    <a:lnTo>
                      <a:pt x="924" y="915"/>
                    </a:lnTo>
                    <a:lnTo>
                      <a:pt x="925" y="915"/>
                    </a:lnTo>
                    <a:lnTo>
                      <a:pt x="925" y="914"/>
                    </a:lnTo>
                    <a:close/>
                    <a:moveTo>
                      <a:pt x="926" y="911"/>
                    </a:moveTo>
                    <a:lnTo>
                      <a:pt x="926" y="912"/>
                    </a:lnTo>
                    <a:lnTo>
                      <a:pt x="925" y="911"/>
                    </a:lnTo>
                    <a:lnTo>
                      <a:pt x="924" y="911"/>
                    </a:lnTo>
                    <a:lnTo>
                      <a:pt x="925" y="910"/>
                    </a:lnTo>
                    <a:lnTo>
                      <a:pt x="926" y="911"/>
                    </a:lnTo>
                    <a:close/>
                    <a:moveTo>
                      <a:pt x="477" y="830"/>
                    </a:moveTo>
                    <a:lnTo>
                      <a:pt x="476" y="830"/>
                    </a:lnTo>
                    <a:lnTo>
                      <a:pt x="475" y="830"/>
                    </a:lnTo>
                    <a:lnTo>
                      <a:pt x="474" y="828"/>
                    </a:lnTo>
                    <a:lnTo>
                      <a:pt x="474" y="827"/>
                    </a:lnTo>
                    <a:lnTo>
                      <a:pt x="476" y="828"/>
                    </a:lnTo>
                    <a:lnTo>
                      <a:pt x="477" y="828"/>
                    </a:lnTo>
                    <a:lnTo>
                      <a:pt x="477" y="829"/>
                    </a:lnTo>
                    <a:lnTo>
                      <a:pt x="478" y="829"/>
                    </a:lnTo>
                    <a:lnTo>
                      <a:pt x="477" y="830"/>
                    </a:lnTo>
                    <a:close/>
                    <a:moveTo>
                      <a:pt x="772" y="602"/>
                    </a:moveTo>
                    <a:lnTo>
                      <a:pt x="771" y="602"/>
                    </a:lnTo>
                    <a:lnTo>
                      <a:pt x="770" y="603"/>
                    </a:lnTo>
                    <a:lnTo>
                      <a:pt x="770" y="602"/>
                    </a:lnTo>
                    <a:lnTo>
                      <a:pt x="769" y="601"/>
                    </a:lnTo>
                    <a:lnTo>
                      <a:pt x="770" y="598"/>
                    </a:lnTo>
                    <a:lnTo>
                      <a:pt x="771" y="600"/>
                    </a:lnTo>
                    <a:lnTo>
                      <a:pt x="772" y="601"/>
                    </a:lnTo>
                    <a:lnTo>
                      <a:pt x="772" y="602"/>
                    </a:lnTo>
                    <a:close/>
                    <a:moveTo>
                      <a:pt x="744" y="598"/>
                    </a:moveTo>
                    <a:lnTo>
                      <a:pt x="743" y="598"/>
                    </a:lnTo>
                    <a:lnTo>
                      <a:pt x="742" y="598"/>
                    </a:lnTo>
                    <a:lnTo>
                      <a:pt x="741" y="598"/>
                    </a:lnTo>
                    <a:lnTo>
                      <a:pt x="741" y="597"/>
                    </a:lnTo>
                    <a:lnTo>
                      <a:pt x="740" y="597"/>
                    </a:lnTo>
                    <a:lnTo>
                      <a:pt x="740" y="596"/>
                    </a:lnTo>
                    <a:lnTo>
                      <a:pt x="741" y="595"/>
                    </a:lnTo>
                    <a:lnTo>
                      <a:pt x="742" y="591"/>
                    </a:lnTo>
                    <a:lnTo>
                      <a:pt x="743" y="589"/>
                    </a:lnTo>
                    <a:lnTo>
                      <a:pt x="744" y="588"/>
                    </a:lnTo>
                    <a:lnTo>
                      <a:pt x="745" y="593"/>
                    </a:lnTo>
                    <a:lnTo>
                      <a:pt x="744" y="595"/>
                    </a:lnTo>
                    <a:lnTo>
                      <a:pt x="743" y="596"/>
                    </a:lnTo>
                    <a:lnTo>
                      <a:pt x="744" y="597"/>
                    </a:lnTo>
                    <a:lnTo>
                      <a:pt x="744" y="598"/>
                    </a:lnTo>
                    <a:close/>
                    <a:moveTo>
                      <a:pt x="762" y="589"/>
                    </a:moveTo>
                    <a:lnTo>
                      <a:pt x="762" y="592"/>
                    </a:lnTo>
                    <a:lnTo>
                      <a:pt x="761" y="592"/>
                    </a:lnTo>
                    <a:lnTo>
                      <a:pt x="760" y="592"/>
                    </a:lnTo>
                    <a:lnTo>
                      <a:pt x="760" y="591"/>
                    </a:lnTo>
                    <a:lnTo>
                      <a:pt x="760" y="589"/>
                    </a:lnTo>
                    <a:lnTo>
                      <a:pt x="761" y="588"/>
                    </a:lnTo>
                    <a:lnTo>
                      <a:pt x="761" y="587"/>
                    </a:lnTo>
                    <a:lnTo>
                      <a:pt x="762" y="586"/>
                    </a:lnTo>
                    <a:lnTo>
                      <a:pt x="763" y="586"/>
                    </a:lnTo>
                    <a:lnTo>
                      <a:pt x="763" y="587"/>
                    </a:lnTo>
                    <a:lnTo>
                      <a:pt x="763" y="588"/>
                    </a:lnTo>
                    <a:lnTo>
                      <a:pt x="762" y="589"/>
                    </a:lnTo>
                    <a:close/>
                    <a:moveTo>
                      <a:pt x="742" y="589"/>
                    </a:moveTo>
                    <a:lnTo>
                      <a:pt x="741" y="589"/>
                    </a:lnTo>
                    <a:lnTo>
                      <a:pt x="741" y="588"/>
                    </a:lnTo>
                    <a:lnTo>
                      <a:pt x="741" y="587"/>
                    </a:lnTo>
                    <a:lnTo>
                      <a:pt x="742" y="587"/>
                    </a:lnTo>
                    <a:lnTo>
                      <a:pt x="742" y="586"/>
                    </a:lnTo>
                    <a:lnTo>
                      <a:pt x="743" y="586"/>
                    </a:lnTo>
                    <a:lnTo>
                      <a:pt x="743" y="588"/>
                    </a:lnTo>
                    <a:lnTo>
                      <a:pt x="742" y="589"/>
                    </a:lnTo>
                    <a:close/>
                    <a:moveTo>
                      <a:pt x="323" y="0"/>
                    </a:moveTo>
                    <a:lnTo>
                      <a:pt x="324" y="0"/>
                    </a:lnTo>
                    <a:lnTo>
                      <a:pt x="324" y="2"/>
                    </a:lnTo>
                    <a:lnTo>
                      <a:pt x="326" y="2"/>
                    </a:lnTo>
                    <a:lnTo>
                      <a:pt x="327" y="2"/>
                    </a:lnTo>
                    <a:lnTo>
                      <a:pt x="329" y="2"/>
                    </a:lnTo>
                    <a:lnTo>
                      <a:pt x="330" y="2"/>
                    </a:lnTo>
                    <a:lnTo>
                      <a:pt x="331" y="2"/>
                    </a:lnTo>
                    <a:lnTo>
                      <a:pt x="332" y="3"/>
                    </a:lnTo>
                    <a:lnTo>
                      <a:pt x="332" y="5"/>
                    </a:lnTo>
                    <a:lnTo>
                      <a:pt x="334" y="5"/>
                    </a:lnTo>
                    <a:lnTo>
                      <a:pt x="335" y="6"/>
                    </a:lnTo>
                    <a:lnTo>
                      <a:pt x="336" y="6"/>
                    </a:lnTo>
                    <a:lnTo>
                      <a:pt x="339" y="5"/>
                    </a:lnTo>
                    <a:lnTo>
                      <a:pt x="340" y="5"/>
                    </a:lnTo>
                    <a:lnTo>
                      <a:pt x="340" y="6"/>
                    </a:lnTo>
                    <a:lnTo>
                      <a:pt x="343" y="7"/>
                    </a:lnTo>
                    <a:lnTo>
                      <a:pt x="344" y="8"/>
                    </a:lnTo>
                    <a:lnTo>
                      <a:pt x="345" y="8"/>
                    </a:lnTo>
                    <a:lnTo>
                      <a:pt x="347" y="7"/>
                    </a:lnTo>
                    <a:lnTo>
                      <a:pt x="348" y="7"/>
                    </a:lnTo>
                    <a:lnTo>
                      <a:pt x="354" y="8"/>
                    </a:lnTo>
                    <a:lnTo>
                      <a:pt x="355" y="8"/>
                    </a:lnTo>
                    <a:lnTo>
                      <a:pt x="356" y="8"/>
                    </a:lnTo>
                    <a:lnTo>
                      <a:pt x="357" y="7"/>
                    </a:lnTo>
                    <a:lnTo>
                      <a:pt x="358" y="7"/>
                    </a:lnTo>
                    <a:lnTo>
                      <a:pt x="360" y="7"/>
                    </a:lnTo>
                    <a:lnTo>
                      <a:pt x="360" y="8"/>
                    </a:lnTo>
                    <a:lnTo>
                      <a:pt x="361" y="9"/>
                    </a:lnTo>
                    <a:lnTo>
                      <a:pt x="362" y="9"/>
                    </a:lnTo>
                    <a:lnTo>
                      <a:pt x="363" y="9"/>
                    </a:lnTo>
                    <a:lnTo>
                      <a:pt x="365" y="7"/>
                    </a:lnTo>
                    <a:lnTo>
                      <a:pt x="366" y="7"/>
                    </a:lnTo>
                    <a:lnTo>
                      <a:pt x="369" y="7"/>
                    </a:lnTo>
                    <a:lnTo>
                      <a:pt x="369" y="8"/>
                    </a:lnTo>
                    <a:lnTo>
                      <a:pt x="369" y="11"/>
                    </a:lnTo>
                    <a:lnTo>
                      <a:pt x="367" y="14"/>
                    </a:lnTo>
                    <a:lnTo>
                      <a:pt x="366" y="17"/>
                    </a:lnTo>
                    <a:lnTo>
                      <a:pt x="367" y="20"/>
                    </a:lnTo>
                    <a:lnTo>
                      <a:pt x="372" y="26"/>
                    </a:lnTo>
                    <a:lnTo>
                      <a:pt x="372" y="28"/>
                    </a:lnTo>
                    <a:lnTo>
                      <a:pt x="372" y="32"/>
                    </a:lnTo>
                    <a:lnTo>
                      <a:pt x="373" y="33"/>
                    </a:lnTo>
                    <a:lnTo>
                      <a:pt x="374" y="35"/>
                    </a:lnTo>
                    <a:lnTo>
                      <a:pt x="374" y="36"/>
                    </a:lnTo>
                    <a:lnTo>
                      <a:pt x="377" y="44"/>
                    </a:lnTo>
                    <a:lnTo>
                      <a:pt x="378" y="47"/>
                    </a:lnTo>
                    <a:lnTo>
                      <a:pt x="379" y="48"/>
                    </a:lnTo>
                    <a:lnTo>
                      <a:pt x="381" y="49"/>
                    </a:lnTo>
                    <a:lnTo>
                      <a:pt x="389" y="50"/>
                    </a:lnTo>
                    <a:lnTo>
                      <a:pt x="391" y="51"/>
                    </a:lnTo>
                    <a:lnTo>
                      <a:pt x="395" y="53"/>
                    </a:lnTo>
                    <a:lnTo>
                      <a:pt x="397" y="56"/>
                    </a:lnTo>
                    <a:lnTo>
                      <a:pt x="398" y="57"/>
                    </a:lnTo>
                    <a:lnTo>
                      <a:pt x="399" y="57"/>
                    </a:lnTo>
                    <a:lnTo>
                      <a:pt x="401" y="58"/>
                    </a:lnTo>
                    <a:lnTo>
                      <a:pt x="403" y="59"/>
                    </a:lnTo>
                    <a:lnTo>
                      <a:pt x="403" y="60"/>
                    </a:lnTo>
                    <a:lnTo>
                      <a:pt x="404" y="61"/>
                    </a:lnTo>
                    <a:lnTo>
                      <a:pt x="404" y="62"/>
                    </a:lnTo>
                    <a:lnTo>
                      <a:pt x="404" y="64"/>
                    </a:lnTo>
                    <a:lnTo>
                      <a:pt x="403" y="65"/>
                    </a:lnTo>
                    <a:lnTo>
                      <a:pt x="400" y="67"/>
                    </a:lnTo>
                    <a:lnTo>
                      <a:pt x="397" y="69"/>
                    </a:lnTo>
                    <a:lnTo>
                      <a:pt x="393" y="70"/>
                    </a:lnTo>
                    <a:lnTo>
                      <a:pt x="393" y="75"/>
                    </a:lnTo>
                    <a:lnTo>
                      <a:pt x="396" y="81"/>
                    </a:lnTo>
                    <a:lnTo>
                      <a:pt x="396" y="83"/>
                    </a:lnTo>
                    <a:lnTo>
                      <a:pt x="396" y="86"/>
                    </a:lnTo>
                    <a:lnTo>
                      <a:pt x="396" y="94"/>
                    </a:lnTo>
                    <a:lnTo>
                      <a:pt x="397" y="98"/>
                    </a:lnTo>
                    <a:lnTo>
                      <a:pt x="397" y="99"/>
                    </a:lnTo>
                    <a:lnTo>
                      <a:pt x="400" y="102"/>
                    </a:lnTo>
                    <a:lnTo>
                      <a:pt x="403" y="103"/>
                    </a:lnTo>
                    <a:lnTo>
                      <a:pt x="404" y="104"/>
                    </a:lnTo>
                    <a:lnTo>
                      <a:pt x="405" y="106"/>
                    </a:lnTo>
                    <a:lnTo>
                      <a:pt x="406" y="106"/>
                    </a:lnTo>
                    <a:lnTo>
                      <a:pt x="407" y="106"/>
                    </a:lnTo>
                    <a:lnTo>
                      <a:pt x="407" y="107"/>
                    </a:lnTo>
                    <a:lnTo>
                      <a:pt x="408" y="107"/>
                    </a:lnTo>
                    <a:lnTo>
                      <a:pt x="409" y="112"/>
                    </a:lnTo>
                    <a:lnTo>
                      <a:pt x="409" y="114"/>
                    </a:lnTo>
                    <a:lnTo>
                      <a:pt x="408" y="115"/>
                    </a:lnTo>
                    <a:lnTo>
                      <a:pt x="407" y="117"/>
                    </a:lnTo>
                    <a:lnTo>
                      <a:pt x="408" y="119"/>
                    </a:lnTo>
                    <a:lnTo>
                      <a:pt x="410" y="119"/>
                    </a:lnTo>
                    <a:lnTo>
                      <a:pt x="410" y="120"/>
                    </a:lnTo>
                    <a:lnTo>
                      <a:pt x="412" y="123"/>
                    </a:lnTo>
                    <a:lnTo>
                      <a:pt x="412" y="126"/>
                    </a:lnTo>
                    <a:lnTo>
                      <a:pt x="412" y="127"/>
                    </a:lnTo>
                    <a:lnTo>
                      <a:pt x="413" y="131"/>
                    </a:lnTo>
                    <a:lnTo>
                      <a:pt x="413" y="133"/>
                    </a:lnTo>
                    <a:lnTo>
                      <a:pt x="413" y="134"/>
                    </a:lnTo>
                    <a:lnTo>
                      <a:pt x="412" y="136"/>
                    </a:lnTo>
                    <a:lnTo>
                      <a:pt x="412" y="137"/>
                    </a:lnTo>
                    <a:lnTo>
                      <a:pt x="412" y="141"/>
                    </a:lnTo>
                    <a:lnTo>
                      <a:pt x="410" y="141"/>
                    </a:lnTo>
                    <a:lnTo>
                      <a:pt x="409" y="142"/>
                    </a:lnTo>
                    <a:lnTo>
                      <a:pt x="408" y="143"/>
                    </a:lnTo>
                    <a:lnTo>
                      <a:pt x="408" y="144"/>
                    </a:lnTo>
                    <a:lnTo>
                      <a:pt x="407" y="146"/>
                    </a:lnTo>
                    <a:lnTo>
                      <a:pt x="407" y="148"/>
                    </a:lnTo>
                    <a:lnTo>
                      <a:pt x="406" y="148"/>
                    </a:lnTo>
                    <a:lnTo>
                      <a:pt x="405" y="146"/>
                    </a:lnTo>
                    <a:lnTo>
                      <a:pt x="404" y="148"/>
                    </a:lnTo>
                    <a:lnTo>
                      <a:pt x="403" y="148"/>
                    </a:lnTo>
                    <a:lnTo>
                      <a:pt x="401" y="149"/>
                    </a:lnTo>
                    <a:lnTo>
                      <a:pt x="400" y="148"/>
                    </a:lnTo>
                    <a:lnTo>
                      <a:pt x="399" y="146"/>
                    </a:lnTo>
                    <a:lnTo>
                      <a:pt x="398" y="145"/>
                    </a:lnTo>
                    <a:lnTo>
                      <a:pt x="396" y="143"/>
                    </a:lnTo>
                    <a:lnTo>
                      <a:pt x="395" y="142"/>
                    </a:lnTo>
                    <a:lnTo>
                      <a:pt x="395" y="140"/>
                    </a:lnTo>
                    <a:lnTo>
                      <a:pt x="393" y="139"/>
                    </a:lnTo>
                    <a:lnTo>
                      <a:pt x="395" y="137"/>
                    </a:lnTo>
                    <a:lnTo>
                      <a:pt x="395" y="136"/>
                    </a:lnTo>
                    <a:lnTo>
                      <a:pt x="395" y="135"/>
                    </a:lnTo>
                    <a:lnTo>
                      <a:pt x="393" y="135"/>
                    </a:lnTo>
                    <a:lnTo>
                      <a:pt x="392" y="135"/>
                    </a:lnTo>
                    <a:lnTo>
                      <a:pt x="391" y="137"/>
                    </a:lnTo>
                    <a:lnTo>
                      <a:pt x="390" y="139"/>
                    </a:lnTo>
                    <a:lnTo>
                      <a:pt x="389" y="139"/>
                    </a:lnTo>
                    <a:lnTo>
                      <a:pt x="383" y="139"/>
                    </a:lnTo>
                    <a:lnTo>
                      <a:pt x="382" y="139"/>
                    </a:lnTo>
                    <a:lnTo>
                      <a:pt x="381" y="140"/>
                    </a:lnTo>
                    <a:lnTo>
                      <a:pt x="382" y="142"/>
                    </a:lnTo>
                    <a:lnTo>
                      <a:pt x="383" y="144"/>
                    </a:lnTo>
                    <a:lnTo>
                      <a:pt x="383" y="145"/>
                    </a:lnTo>
                    <a:lnTo>
                      <a:pt x="383" y="146"/>
                    </a:lnTo>
                    <a:lnTo>
                      <a:pt x="384" y="151"/>
                    </a:lnTo>
                    <a:lnTo>
                      <a:pt x="383" y="152"/>
                    </a:lnTo>
                    <a:lnTo>
                      <a:pt x="383" y="153"/>
                    </a:lnTo>
                    <a:lnTo>
                      <a:pt x="384" y="153"/>
                    </a:lnTo>
                    <a:lnTo>
                      <a:pt x="381" y="156"/>
                    </a:lnTo>
                    <a:lnTo>
                      <a:pt x="383" y="158"/>
                    </a:lnTo>
                    <a:lnTo>
                      <a:pt x="384" y="158"/>
                    </a:lnTo>
                    <a:lnTo>
                      <a:pt x="387" y="161"/>
                    </a:lnTo>
                    <a:lnTo>
                      <a:pt x="389" y="164"/>
                    </a:lnTo>
                    <a:lnTo>
                      <a:pt x="392" y="166"/>
                    </a:lnTo>
                    <a:lnTo>
                      <a:pt x="393" y="169"/>
                    </a:lnTo>
                    <a:lnTo>
                      <a:pt x="393" y="170"/>
                    </a:lnTo>
                    <a:lnTo>
                      <a:pt x="392" y="171"/>
                    </a:lnTo>
                    <a:lnTo>
                      <a:pt x="391" y="173"/>
                    </a:lnTo>
                    <a:lnTo>
                      <a:pt x="391" y="174"/>
                    </a:lnTo>
                    <a:lnTo>
                      <a:pt x="392" y="175"/>
                    </a:lnTo>
                    <a:lnTo>
                      <a:pt x="392" y="176"/>
                    </a:lnTo>
                    <a:lnTo>
                      <a:pt x="393" y="177"/>
                    </a:lnTo>
                    <a:lnTo>
                      <a:pt x="393" y="178"/>
                    </a:lnTo>
                    <a:lnTo>
                      <a:pt x="395" y="178"/>
                    </a:lnTo>
                    <a:lnTo>
                      <a:pt x="396" y="179"/>
                    </a:lnTo>
                    <a:lnTo>
                      <a:pt x="397" y="181"/>
                    </a:lnTo>
                    <a:lnTo>
                      <a:pt x="397" y="182"/>
                    </a:lnTo>
                    <a:lnTo>
                      <a:pt x="396" y="182"/>
                    </a:lnTo>
                    <a:lnTo>
                      <a:pt x="392" y="185"/>
                    </a:lnTo>
                    <a:lnTo>
                      <a:pt x="392" y="186"/>
                    </a:lnTo>
                    <a:lnTo>
                      <a:pt x="393" y="187"/>
                    </a:lnTo>
                    <a:lnTo>
                      <a:pt x="395" y="187"/>
                    </a:lnTo>
                    <a:lnTo>
                      <a:pt x="395" y="190"/>
                    </a:lnTo>
                    <a:lnTo>
                      <a:pt x="395" y="191"/>
                    </a:lnTo>
                    <a:lnTo>
                      <a:pt x="395" y="193"/>
                    </a:lnTo>
                    <a:lnTo>
                      <a:pt x="395" y="194"/>
                    </a:lnTo>
                    <a:lnTo>
                      <a:pt x="396" y="194"/>
                    </a:lnTo>
                    <a:lnTo>
                      <a:pt x="397" y="194"/>
                    </a:lnTo>
                    <a:lnTo>
                      <a:pt x="398" y="194"/>
                    </a:lnTo>
                    <a:lnTo>
                      <a:pt x="399" y="195"/>
                    </a:lnTo>
                    <a:lnTo>
                      <a:pt x="400" y="198"/>
                    </a:lnTo>
                    <a:lnTo>
                      <a:pt x="401" y="199"/>
                    </a:lnTo>
                    <a:lnTo>
                      <a:pt x="401" y="201"/>
                    </a:lnTo>
                    <a:lnTo>
                      <a:pt x="401" y="202"/>
                    </a:lnTo>
                    <a:lnTo>
                      <a:pt x="403" y="202"/>
                    </a:lnTo>
                    <a:lnTo>
                      <a:pt x="405" y="203"/>
                    </a:lnTo>
                    <a:lnTo>
                      <a:pt x="409" y="203"/>
                    </a:lnTo>
                    <a:lnTo>
                      <a:pt x="413" y="204"/>
                    </a:lnTo>
                    <a:lnTo>
                      <a:pt x="418" y="204"/>
                    </a:lnTo>
                    <a:lnTo>
                      <a:pt x="418" y="206"/>
                    </a:lnTo>
                    <a:lnTo>
                      <a:pt x="418" y="207"/>
                    </a:lnTo>
                    <a:lnTo>
                      <a:pt x="419" y="207"/>
                    </a:lnTo>
                    <a:lnTo>
                      <a:pt x="421" y="207"/>
                    </a:lnTo>
                    <a:lnTo>
                      <a:pt x="422" y="207"/>
                    </a:lnTo>
                    <a:lnTo>
                      <a:pt x="422" y="208"/>
                    </a:lnTo>
                    <a:lnTo>
                      <a:pt x="423" y="208"/>
                    </a:lnTo>
                    <a:lnTo>
                      <a:pt x="423" y="209"/>
                    </a:lnTo>
                    <a:lnTo>
                      <a:pt x="424" y="209"/>
                    </a:lnTo>
                    <a:lnTo>
                      <a:pt x="424" y="210"/>
                    </a:lnTo>
                    <a:lnTo>
                      <a:pt x="425" y="210"/>
                    </a:lnTo>
                    <a:lnTo>
                      <a:pt x="426" y="210"/>
                    </a:lnTo>
                    <a:lnTo>
                      <a:pt x="427" y="209"/>
                    </a:lnTo>
                    <a:lnTo>
                      <a:pt x="430" y="209"/>
                    </a:lnTo>
                    <a:lnTo>
                      <a:pt x="431" y="208"/>
                    </a:lnTo>
                    <a:lnTo>
                      <a:pt x="432" y="208"/>
                    </a:lnTo>
                    <a:lnTo>
                      <a:pt x="435" y="209"/>
                    </a:lnTo>
                    <a:lnTo>
                      <a:pt x="436" y="210"/>
                    </a:lnTo>
                    <a:lnTo>
                      <a:pt x="436" y="211"/>
                    </a:lnTo>
                    <a:lnTo>
                      <a:pt x="438" y="212"/>
                    </a:lnTo>
                    <a:lnTo>
                      <a:pt x="439" y="215"/>
                    </a:lnTo>
                    <a:lnTo>
                      <a:pt x="441" y="216"/>
                    </a:lnTo>
                    <a:lnTo>
                      <a:pt x="441" y="218"/>
                    </a:lnTo>
                    <a:lnTo>
                      <a:pt x="441" y="220"/>
                    </a:lnTo>
                    <a:lnTo>
                      <a:pt x="444" y="221"/>
                    </a:lnTo>
                    <a:lnTo>
                      <a:pt x="446" y="223"/>
                    </a:lnTo>
                    <a:lnTo>
                      <a:pt x="447" y="225"/>
                    </a:lnTo>
                    <a:lnTo>
                      <a:pt x="448" y="226"/>
                    </a:lnTo>
                    <a:lnTo>
                      <a:pt x="449" y="226"/>
                    </a:lnTo>
                    <a:lnTo>
                      <a:pt x="450" y="226"/>
                    </a:lnTo>
                    <a:lnTo>
                      <a:pt x="453" y="227"/>
                    </a:lnTo>
                    <a:lnTo>
                      <a:pt x="457" y="229"/>
                    </a:lnTo>
                    <a:lnTo>
                      <a:pt x="459" y="229"/>
                    </a:lnTo>
                    <a:lnTo>
                      <a:pt x="460" y="231"/>
                    </a:lnTo>
                    <a:lnTo>
                      <a:pt x="461" y="231"/>
                    </a:lnTo>
                    <a:lnTo>
                      <a:pt x="462" y="231"/>
                    </a:lnTo>
                    <a:lnTo>
                      <a:pt x="464" y="231"/>
                    </a:lnTo>
                    <a:lnTo>
                      <a:pt x="467" y="233"/>
                    </a:lnTo>
                    <a:lnTo>
                      <a:pt x="468" y="234"/>
                    </a:lnTo>
                    <a:lnTo>
                      <a:pt x="469" y="236"/>
                    </a:lnTo>
                    <a:lnTo>
                      <a:pt x="470" y="236"/>
                    </a:lnTo>
                    <a:lnTo>
                      <a:pt x="474" y="238"/>
                    </a:lnTo>
                    <a:lnTo>
                      <a:pt x="476" y="238"/>
                    </a:lnTo>
                    <a:lnTo>
                      <a:pt x="477" y="240"/>
                    </a:lnTo>
                    <a:lnTo>
                      <a:pt x="478" y="241"/>
                    </a:lnTo>
                    <a:lnTo>
                      <a:pt x="478" y="242"/>
                    </a:lnTo>
                    <a:lnTo>
                      <a:pt x="475" y="243"/>
                    </a:lnTo>
                    <a:lnTo>
                      <a:pt x="474" y="242"/>
                    </a:lnTo>
                    <a:lnTo>
                      <a:pt x="473" y="243"/>
                    </a:lnTo>
                    <a:lnTo>
                      <a:pt x="473" y="244"/>
                    </a:lnTo>
                    <a:lnTo>
                      <a:pt x="472" y="245"/>
                    </a:lnTo>
                    <a:lnTo>
                      <a:pt x="469" y="248"/>
                    </a:lnTo>
                    <a:lnTo>
                      <a:pt x="468" y="250"/>
                    </a:lnTo>
                    <a:lnTo>
                      <a:pt x="466" y="251"/>
                    </a:lnTo>
                    <a:lnTo>
                      <a:pt x="466" y="252"/>
                    </a:lnTo>
                    <a:lnTo>
                      <a:pt x="465" y="252"/>
                    </a:lnTo>
                    <a:lnTo>
                      <a:pt x="464" y="252"/>
                    </a:lnTo>
                    <a:lnTo>
                      <a:pt x="462" y="252"/>
                    </a:lnTo>
                    <a:lnTo>
                      <a:pt x="462" y="253"/>
                    </a:lnTo>
                    <a:lnTo>
                      <a:pt x="461" y="256"/>
                    </a:lnTo>
                    <a:lnTo>
                      <a:pt x="460" y="257"/>
                    </a:lnTo>
                    <a:lnTo>
                      <a:pt x="459" y="259"/>
                    </a:lnTo>
                    <a:lnTo>
                      <a:pt x="458" y="260"/>
                    </a:lnTo>
                    <a:lnTo>
                      <a:pt x="456" y="260"/>
                    </a:lnTo>
                    <a:lnTo>
                      <a:pt x="455" y="261"/>
                    </a:lnTo>
                    <a:lnTo>
                      <a:pt x="455" y="262"/>
                    </a:lnTo>
                    <a:lnTo>
                      <a:pt x="455" y="263"/>
                    </a:lnTo>
                    <a:lnTo>
                      <a:pt x="455" y="265"/>
                    </a:lnTo>
                    <a:lnTo>
                      <a:pt x="455" y="266"/>
                    </a:lnTo>
                    <a:lnTo>
                      <a:pt x="456" y="267"/>
                    </a:lnTo>
                    <a:lnTo>
                      <a:pt x="456" y="268"/>
                    </a:lnTo>
                    <a:lnTo>
                      <a:pt x="455" y="268"/>
                    </a:lnTo>
                    <a:lnTo>
                      <a:pt x="455" y="269"/>
                    </a:lnTo>
                    <a:lnTo>
                      <a:pt x="453" y="269"/>
                    </a:lnTo>
                    <a:lnTo>
                      <a:pt x="453" y="270"/>
                    </a:lnTo>
                    <a:lnTo>
                      <a:pt x="453" y="271"/>
                    </a:lnTo>
                    <a:lnTo>
                      <a:pt x="452" y="271"/>
                    </a:lnTo>
                    <a:lnTo>
                      <a:pt x="452" y="273"/>
                    </a:lnTo>
                    <a:lnTo>
                      <a:pt x="451" y="273"/>
                    </a:lnTo>
                    <a:lnTo>
                      <a:pt x="451" y="274"/>
                    </a:lnTo>
                    <a:lnTo>
                      <a:pt x="451" y="275"/>
                    </a:lnTo>
                    <a:lnTo>
                      <a:pt x="450" y="275"/>
                    </a:lnTo>
                    <a:lnTo>
                      <a:pt x="449" y="275"/>
                    </a:lnTo>
                    <a:lnTo>
                      <a:pt x="449" y="276"/>
                    </a:lnTo>
                    <a:lnTo>
                      <a:pt x="450" y="278"/>
                    </a:lnTo>
                    <a:lnTo>
                      <a:pt x="450" y="279"/>
                    </a:lnTo>
                    <a:lnTo>
                      <a:pt x="450" y="280"/>
                    </a:lnTo>
                    <a:lnTo>
                      <a:pt x="451" y="280"/>
                    </a:lnTo>
                    <a:lnTo>
                      <a:pt x="451" y="282"/>
                    </a:lnTo>
                    <a:lnTo>
                      <a:pt x="451" y="285"/>
                    </a:lnTo>
                    <a:lnTo>
                      <a:pt x="450" y="285"/>
                    </a:lnTo>
                    <a:lnTo>
                      <a:pt x="450" y="284"/>
                    </a:lnTo>
                    <a:lnTo>
                      <a:pt x="449" y="285"/>
                    </a:lnTo>
                    <a:lnTo>
                      <a:pt x="450" y="287"/>
                    </a:lnTo>
                    <a:lnTo>
                      <a:pt x="449" y="288"/>
                    </a:lnTo>
                    <a:lnTo>
                      <a:pt x="448" y="288"/>
                    </a:lnTo>
                    <a:lnTo>
                      <a:pt x="447" y="288"/>
                    </a:lnTo>
                    <a:lnTo>
                      <a:pt x="446" y="288"/>
                    </a:lnTo>
                    <a:lnTo>
                      <a:pt x="446" y="291"/>
                    </a:lnTo>
                    <a:lnTo>
                      <a:pt x="444" y="292"/>
                    </a:lnTo>
                    <a:lnTo>
                      <a:pt x="446" y="294"/>
                    </a:lnTo>
                    <a:lnTo>
                      <a:pt x="444" y="294"/>
                    </a:lnTo>
                    <a:lnTo>
                      <a:pt x="444" y="295"/>
                    </a:lnTo>
                    <a:lnTo>
                      <a:pt x="443" y="295"/>
                    </a:lnTo>
                    <a:lnTo>
                      <a:pt x="442" y="296"/>
                    </a:lnTo>
                    <a:lnTo>
                      <a:pt x="442" y="298"/>
                    </a:lnTo>
                    <a:lnTo>
                      <a:pt x="442" y="299"/>
                    </a:lnTo>
                    <a:lnTo>
                      <a:pt x="442" y="301"/>
                    </a:lnTo>
                    <a:lnTo>
                      <a:pt x="443" y="301"/>
                    </a:lnTo>
                    <a:lnTo>
                      <a:pt x="444" y="301"/>
                    </a:lnTo>
                    <a:lnTo>
                      <a:pt x="446" y="302"/>
                    </a:lnTo>
                    <a:lnTo>
                      <a:pt x="447" y="303"/>
                    </a:lnTo>
                    <a:lnTo>
                      <a:pt x="447" y="304"/>
                    </a:lnTo>
                    <a:lnTo>
                      <a:pt x="448" y="304"/>
                    </a:lnTo>
                    <a:lnTo>
                      <a:pt x="449" y="304"/>
                    </a:lnTo>
                    <a:lnTo>
                      <a:pt x="450" y="305"/>
                    </a:lnTo>
                    <a:lnTo>
                      <a:pt x="450" y="307"/>
                    </a:lnTo>
                    <a:lnTo>
                      <a:pt x="451" y="307"/>
                    </a:lnTo>
                    <a:lnTo>
                      <a:pt x="452" y="307"/>
                    </a:lnTo>
                    <a:lnTo>
                      <a:pt x="453" y="309"/>
                    </a:lnTo>
                    <a:lnTo>
                      <a:pt x="455" y="310"/>
                    </a:lnTo>
                    <a:lnTo>
                      <a:pt x="456" y="309"/>
                    </a:lnTo>
                    <a:lnTo>
                      <a:pt x="457" y="310"/>
                    </a:lnTo>
                    <a:lnTo>
                      <a:pt x="458" y="312"/>
                    </a:lnTo>
                    <a:lnTo>
                      <a:pt x="459" y="312"/>
                    </a:lnTo>
                    <a:lnTo>
                      <a:pt x="459" y="311"/>
                    </a:lnTo>
                    <a:lnTo>
                      <a:pt x="459" y="309"/>
                    </a:lnTo>
                    <a:lnTo>
                      <a:pt x="459" y="308"/>
                    </a:lnTo>
                    <a:lnTo>
                      <a:pt x="460" y="307"/>
                    </a:lnTo>
                    <a:lnTo>
                      <a:pt x="461" y="307"/>
                    </a:lnTo>
                    <a:lnTo>
                      <a:pt x="461" y="308"/>
                    </a:lnTo>
                    <a:lnTo>
                      <a:pt x="462" y="309"/>
                    </a:lnTo>
                    <a:lnTo>
                      <a:pt x="464" y="309"/>
                    </a:lnTo>
                    <a:lnTo>
                      <a:pt x="465" y="309"/>
                    </a:lnTo>
                    <a:lnTo>
                      <a:pt x="465" y="310"/>
                    </a:lnTo>
                    <a:lnTo>
                      <a:pt x="466" y="311"/>
                    </a:lnTo>
                    <a:lnTo>
                      <a:pt x="467" y="312"/>
                    </a:lnTo>
                    <a:lnTo>
                      <a:pt x="468" y="312"/>
                    </a:lnTo>
                    <a:lnTo>
                      <a:pt x="470" y="315"/>
                    </a:lnTo>
                    <a:lnTo>
                      <a:pt x="472" y="315"/>
                    </a:lnTo>
                    <a:lnTo>
                      <a:pt x="473" y="315"/>
                    </a:lnTo>
                    <a:lnTo>
                      <a:pt x="474" y="315"/>
                    </a:lnTo>
                    <a:lnTo>
                      <a:pt x="474" y="316"/>
                    </a:lnTo>
                    <a:lnTo>
                      <a:pt x="474" y="317"/>
                    </a:lnTo>
                    <a:lnTo>
                      <a:pt x="475" y="317"/>
                    </a:lnTo>
                    <a:lnTo>
                      <a:pt x="475" y="318"/>
                    </a:lnTo>
                    <a:lnTo>
                      <a:pt x="476" y="318"/>
                    </a:lnTo>
                    <a:lnTo>
                      <a:pt x="477" y="318"/>
                    </a:lnTo>
                    <a:lnTo>
                      <a:pt x="478" y="318"/>
                    </a:lnTo>
                    <a:lnTo>
                      <a:pt x="478" y="319"/>
                    </a:lnTo>
                    <a:lnTo>
                      <a:pt x="479" y="319"/>
                    </a:lnTo>
                    <a:lnTo>
                      <a:pt x="484" y="320"/>
                    </a:lnTo>
                    <a:lnTo>
                      <a:pt x="485" y="321"/>
                    </a:lnTo>
                    <a:lnTo>
                      <a:pt x="486" y="324"/>
                    </a:lnTo>
                    <a:lnTo>
                      <a:pt x="486" y="326"/>
                    </a:lnTo>
                    <a:lnTo>
                      <a:pt x="489" y="328"/>
                    </a:lnTo>
                    <a:lnTo>
                      <a:pt x="490" y="329"/>
                    </a:lnTo>
                    <a:lnTo>
                      <a:pt x="489" y="329"/>
                    </a:lnTo>
                    <a:lnTo>
                      <a:pt x="490" y="330"/>
                    </a:lnTo>
                    <a:lnTo>
                      <a:pt x="491" y="330"/>
                    </a:lnTo>
                    <a:lnTo>
                      <a:pt x="491" y="329"/>
                    </a:lnTo>
                    <a:lnTo>
                      <a:pt x="492" y="329"/>
                    </a:lnTo>
                    <a:lnTo>
                      <a:pt x="493" y="329"/>
                    </a:lnTo>
                    <a:lnTo>
                      <a:pt x="494" y="329"/>
                    </a:lnTo>
                    <a:lnTo>
                      <a:pt x="494" y="330"/>
                    </a:lnTo>
                    <a:lnTo>
                      <a:pt x="495" y="332"/>
                    </a:lnTo>
                    <a:lnTo>
                      <a:pt x="495" y="333"/>
                    </a:lnTo>
                    <a:lnTo>
                      <a:pt x="499" y="335"/>
                    </a:lnTo>
                    <a:lnTo>
                      <a:pt x="500" y="335"/>
                    </a:lnTo>
                    <a:lnTo>
                      <a:pt x="500" y="336"/>
                    </a:lnTo>
                    <a:lnTo>
                      <a:pt x="501" y="337"/>
                    </a:lnTo>
                    <a:lnTo>
                      <a:pt x="503" y="337"/>
                    </a:lnTo>
                    <a:lnTo>
                      <a:pt x="504" y="337"/>
                    </a:lnTo>
                    <a:lnTo>
                      <a:pt x="504" y="338"/>
                    </a:lnTo>
                    <a:lnTo>
                      <a:pt x="507" y="340"/>
                    </a:lnTo>
                    <a:lnTo>
                      <a:pt x="508" y="341"/>
                    </a:lnTo>
                    <a:lnTo>
                      <a:pt x="509" y="342"/>
                    </a:lnTo>
                    <a:lnTo>
                      <a:pt x="510" y="342"/>
                    </a:lnTo>
                    <a:lnTo>
                      <a:pt x="511" y="342"/>
                    </a:lnTo>
                    <a:lnTo>
                      <a:pt x="512" y="342"/>
                    </a:lnTo>
                    <a:lnTo>
                      <a:pt x="513" y="340"/>
                    </a:lnTo>
                    <a:lnTo>
                      <a:pt x="515" y="340"/>
                    </a:lnTo>
                    <a:lnTo>
                      <a:pt x="517" y="340"/>
                    </a:lnTo>
                    <a:lnTo>
                      <a:pt x="518" y="341"/>
                    </a:lnTo>
                    <a:lnTo>
                      <a:pt x="519" y="342"/>
                    </a:lnTo>
                    <a:lnTo>
                      <a:pt x="521" y="343"/>
                    </a:lnTo>
                    <a:lnTo>
                      <a:pt x="526" y="346"/>
                    </a:lnTo>
                    <a:lnTo>
                      <a:pt x="528" y="347"/>
                    </a:lnTo>
                    <a:lnTo>
                      <a:pt x="530" y="350"/>
                    </a:lnTo>
                    <a:lnTo>
                      <a:pt x="532" y="350"/>
                    </a:lnTo>
                    <a:lnTo>
                      <a:pt x="535" y="350"/>
                    </a:lnTo>
                    <a:lnTo>
                      <a:pt x="539" y="349"/>
                    </a:lnTo>
                    <a:lnTo>
                      <a:pt x="541" y="349"/>
                    </a:lnTo>
                    <a:lnTo>
                      <a:pt x="542" y="350"/>
                    </a:lnTo>
                    <a:lnTo>
                      <a:pt x="542" y="352"/>
                    </a:lnTo>
                    <a:lnTo>
                      <a:pt x="542" y="354"/>
                    </a:lnTo>
                    <a:lnTo>
                      <a:pt x="543" y="357"/>
                    </a:lnTo>
                    <a:lnTo>
                      <a:pt x="544" y="358"/>
                    </a:lnTo>
                    <a:lnTo>
                      <a:pt x="548" y="358"/>
                    </a:lnTo>
                    <a:lnTo>
                      <a:pt x="551" y="359"/>
                    </a:lnTo>
                    <a:lnTo>
                      <a:pt x="553" y="360"/>
                    </a:lnTo>
                    <a:lnTo>
                      <a:pt x="558" y="360"/>
                    </a:lnTo>
                    <a:lnTo>
                      <a:pt x="559" y="360"/>
                    </a:lnTo>
                    <a:lnTo>
                      <a:pt x="561" y="361"/>
                    </a:lnTo>
                    <a:lnTo>
                      <a:pt x="561" y="362"/>
                    </a:lnTo>
                    <a:lnTo>
                      <a:pt x="562" y="363"/>
                    </a:lnTo>
                    <a:lnTo>
                      <a:pt x="563" y="365"/>
                    </a:lnTo>
                    <a:lnTo>
                      <a:pt x="564" y="365"/>
                    </a:lnTo>
                    <a:lnTo>
                      <a:pt x="564" y="363"/>
                    </a:lnTo>
                    <a:lnTo>
                      <a:pt x="565" y="363"/>
                    </a:lnTo>
                    <a:lnTo>
                      <a:pt x="567" y="362"/>
                    </a:lnTo>
                    <a:lnTo>
                      <a:pt x="567" y="361"/>
                    </a:lnTo>
                    <a:lnTo>
                      <a:pt x="565" y="360"/>
                    </a:lnTo>
                    <a:lnTo>
                      <a:pt x="565" y="359"/>
                    </a:lnTo>
                    <a:lnTo>
                      <a:pt x="567" y="359"/>
                    </a:lnTo>
                    <a:lnTo>
                      <a:pt x="570" y="359"/>
                    </a:lnTo>
                    <a:lnTo>
                      <a:pt x="574" y="359"/>
                    </a:lnTo>
                    <a:lnTo>
                      <a:pt x="577" y="360"/>
                    </a:lnTo>
                    <a:lnTo>
                      <a:pt x="582" y="362"/>
                    </a:lnTo>
                    <a:lnTo>
                      <a:pt x="585" y="363"/>
                    </a:lnTo>
                    <a:lnTo>
                      <a:pt x="586" y="363"/>
                    </a:lnTo>
                    <a:lnTo>
                      <a:pt x="586" y="362"/>
                    </a:lnTo>
                    <a:lnTo>
                      <a:pt x="585" y="362"/>
                    </a:lnTo>
                    <a:lnTo>
                      <a:pt x="584" y="360"/>
                    </a:lnTo>
                    <a:lnTo>
                      <a:pt x="585" y="360"/>
                    </a:lnTo>
                    <a:lnTo>
                      <a:pt x="586" y="360"/>
                    </a:lnTo>
                    <a:lnTo>
                      <a:pt x="587" y="359"/>
                    </a:lnTo>
                    <a:lnTo>
                      <a:pt x="589" y="360"/>
                    </a:lnTo>
                    <a:lnTo>
                      <a:pt x="590" y="360"/>
                    </a:lnTo>
                    <a:lnTo>
                      <a:pt x="590" y="359"/>
                    </a:lnTo>
                    <a:lnTo>
                      <a:pt x="593" y="357"/>
                    </a:lnTo>
                    <a:lnTo>
                      <a:pt x="594" y="357"/>
                    </a:lnTo>
                    <a:lnTo>
                      <a:pt x="595" y="358"/>
                    </a:lnTo>
                    <a:lnTo>
                      <a:pt x="596" y="358"/>
                    </a:lnTo>
                    <a:lnTo>
                      <a:pt x="596" y="359"/>
                    </a:lnTo>
                    <a:lnTo>
                      <a:pt x="597" y="360"/>
                    </a:lnTo>
                    <a:lnTo>
                      <a:pt x="598" y="360"/>
                    </a:lnTo>
                    <a:lnTo>
                      <a:pt x="599" y="361"/>
                    </a:lnTo>
                    <a:lnTo>
                      <a:pt x="599" y="362"/>
                    </a:lnTo>
                    <a:lnTo>
                      <a:pt x="601" y="362"/>
                    </a:lnTo>
                    <a:lnTo>
                      <a:pt x="612" y="365"/>
                    </a:lnTo>
                    <a:lnTo>
                      <a:pt x="613" y="367"/>
                    </a:lnTo>
                    <a:lnTo>
                      <a:pt x="614" y="368"/>
                    </a:lnTo>
                    <a:lnTo>
                      <a:pt x="614" y="369"/>
                    </a:lnTo>
                    <a:lnTo>
                      <a:pt x="614" y="371"/>
                    </a:lnTo>
                    <a:lnTo>
                      <a:pt x="614" y="372"/>
                    </a:lnTo>
                    <a:lnTo>
                      <a:pt x="614" y="374"/>
                    </a:lnTo>
                    <a:lnTo>
                      <a:pt x="613" y="375"/>
                    </a:lnTo>
                    <a:lnTo>
                      <a:pt x="613" y="376"/>
                    </a:lnTo>
                    <a:lnTo>
                      <a:pt x="613" y="377"/>
                    </a:lnTo>
                    <a:lnTo>
                      <a:pt x="614" y="377"/>
                    </a:lnTo>
                    <a:lnTo>
                      <a:pt x="619" y="378"/>
                    </a:lnTo>
                    <a:lnTo>
                      <a:pt x="620" y="377"/>
                    </a:lnTo>
                    <a:lnTo>
                      <a:pt x="620" y="378"/>
                    </a:lnTo>
                    <a:lnTo>
                      <a:pt x="621" y="378"/>
                    </a:lnTo>
                    <a:lnTo>
                      <a:pt x="622" y="379"/>
                    </a:lnTo>
                    <a:lnTo>
                      <a:pt x="623" y="379"/>
                    </a:lnTo>
                    <a:lnTo>
                      <a:pt x="624" y="380"/>
                    </a:lnTo>
                    <a:lnTo>
                      <a:pt x="625" y="382"/>
                    </a:lnTo>
                    <a:lnTo>
                      <a:pt x="625" y="383"/>
                    </a:lnTo>
                    <a:lnTo>
                      <a:pt x="627" y="383"/>
                    </a:lnTo>
                    <a:lnTo>
                      <a:pt x="628" y="384"/>
                    </a:lnTo>
                    <a:lnTo>
                      <a:pt x="628" y="385"/>
                    </a:lnTo>
                    <a:lnTo>
                      <a:pt x="629" y="385"/>
                    </a:lnTo>
                    <a:lnTo>
                      <a:pt x="631" y="384"/>
                    </a:lnTo>
                    <a:lnTo>
                      <a:pt x="633" y="384"/>
                    </a:lnTo>
                    <a:lnTo>
                      <a:pt x="633" y="386"/>
                    </a:lnTo>
                    <a:lnTo>
                      <a:pt x="633" y="387"/>
                    </a:lnTo>
                    <a:lnTo>
                      <a:pt x="634" y="388"/>
                    </a:lnTo>
                    <a:lnTo>
                      <a:pt x="638" y="390"/>
                    </a:lnTo>
                    <a:lnTo>
                      <a:pt x="639" y="388"/>
                    </a:lnTo>
                    <a:lnTo>
                      <a:pt x="640" y="388"/>
                    </a:lnTo>
                    <a:lnTo>
                      <a:pt x="641" y="387"/>
                    </a:lnTo>
                    <a:lnTo>
                      <a:pt x="642" y="387"/>
                    </a:lnTo>
                    <a:lnTo>
                      <a:pt x="644" y="387"/>
                    </a:lnTo>
                    <a:lnTo>
                      <a:pt x="645" y="386"/>
                    </a:lnTo>
                    <a:lnTo>
                      <a:pt x="646" y="385"/>
                    </a:lnTo>
                    <a:lnTo>
                      <a:pt x="649" y="384"/>
                    </a:lnTo>
                    <a:lnTo>
                      <a:pt x="653" y="386"/>
                    </a:lnTo>
                    <a:lnTo>
                      <a:pt x="654" y="388"/>
                    </a:lnTo>
                    <a:lnTo>
                      <a:pt x="653" y="391"/>
                    </a:lnTo>
                    <a:lnTo>
                      <a:pt x="654" y="393"/>
                    </a:lnTo>
                    <a:lnTo>
                      <a:pt x="656" y="395"/>
                    </a:lnTo>
                    <a:lnTo>
                      <a:pt x="657" y="395"/>
                    </a:lnTo>
                    <a:lnTo>
                      <a:pt x="657" y="396"/>
                    </a:lnTo>
                    <a:lnTo>
                      <a:pt x="658" y="396"/>
                    </a:lnTo>
                    <a:lnTo>
                      <a:pt x="659" y="395"/>
                    </a:lnTo>
                    <a:lnTo>
                      <a:pt x="662" y="393"/>
                    </a:lnTo>
                    <a:lnTo>
                      <a:pt x="663" y="393"/>
                    </a:lnTo>
                    <a:lnTo>
                      <a:pt x="665" y="393"/>
                    </a:lnTo>
                    <a:lnTo>
                      <a:pt x="666" y="393"/>
                    </a:lnTo>
                    <a:lnTo>
                      <a:pt x="668" y="394"/>
                    </a:lnTo>
                    <a:lnTo>
                      <a:pt x="668" y="395"/>
                    </a:lnTo>
                    <a:lnTo>
                      <a:pt x="670" y="395"/>
                    </a:lnTo>
                    <a:lnTo>
                      <a:pt x="671" y="395"/>
                    </a:lnTo>
                    <a:lnTo>
                      <a:pt x="672" y="395"/>
                    </a:lnTo>
                    <a:lnTo>
                      <a:pt x="673" y="395"/>
                    </a:lnTo>
                    <a:lnTo>
                      <a:pt x="674" y="394"/>
                    </a:lnTo>
                    <a:lnTo>
                      <a:pt x="675" y="394"/>
                    </a:lnTo>
                    <a:lnTo>
                      <a:pt x="675" y="395"/>
                    </a:lnTo>
                    <a:lnTo>
                      <a:pt x="676" y="395"/>
                    </a:lnTo>
                    <a:lnTo>
                      <a:pt x="677" y="395"/>
                    </a:lnTo>
                    <a:lnTo>
                      <a:pt x="679" y="396"/>
                    </a:lnTo>
                    <a:lnTo>
                      <a:pt x="681" y="397"/>
                    </a:lnTo>
                    <a:lnTo>
                      <a:pt x="682" y="397"/>
                    </a:lnTo>
                    <a:lnTo>
                      <a:pt x="683" y="397"/>
                    </a:lnTo>
                    <a:lnTo>
                      <a:pt x="683" y="399"/>
                    </a:lnTo>
                    <a:lnTo>
                      <a:pt x="684" y="399"/>
                    </a:lnTo>
                    <a:lnTo>
                      <a:pt x="684" y="400"/>
                    </a:lnTo>
                    <a:lnTo>
                      <a:pt x="685" y="400"/>
                    </a:lnTo>
                    <a:lnTo>
                      <a:pt x="688" y="401"/>
                    </a:lnTo>
                    <a:lnTo>
                      <a:pt x="690" y="402"/>
                    </a:lnTo>
                    <a:lnTo>
                      <a:pt x="691" y="402"/>
                    </a:lnTo>
                    <a:lnTo>
                      <a:pt x="692" y="401"/>
                    </a:lnTo>
                    <a:lnTo>
                      <a:pt x="693" y="402"/>
                    </a:lnTo>
                    <a:lnTo>
                      <a:pt x="694" y="402"/>
                    </a:lnTo>
                    <a:lnTo>
                      <a:pt x="696" y="401"/>
                    </a:lnTo>
                    <a:lnTo>
                      <a:pt x="697" y="400"/>
                    </a:lnTo>
                    <a:lnTo>
                      <a:pt x="698" y="399"/>
                    </a:lnTo>
                    <a:lnTo>
                      <a:pt x="699" y="399"/>
                    </a:lnTo>
                    <a:lnTo>
                      <a:pt x="700" y="397"/>
                    </a:lnTo>
                    <a:lnTo>
                      <a:pt x="701" y="397"/>
                    </a:lnTo>
                    <a:lnTo>
                      <a:pt x="702" y="396"/>
                    </a:lnTo>
                    <a:lnTo>
                      <a:pt x="702" y="395"/>
                    </a:lnTo>
                    <a:lnTo>
                      <a:pt x="703" y="395"/>
                    </a:lnTo>
                    <a:lnTo>
                      <a:pt x="703" y="396"/>
                    </a:lnTo>
                    <a:lnTo>
                      <a:pt x="703" y="397"/>
                    </a:lnTo>
                    <a:lnTo>
                      <a:pt x="703" y="400"/>
                    </a:lnTo>
                    <a:lnTo>
                      <a:pt x="703" y="401"/>
                    </a:lnTo>
                    <a:lnTo>
                      <a:pt x="705" y="402"/>
                    </a:lnTo>
                    <a:lnTo>
                      <a:pt x="706" y="403"/>
                    </a:lnTo>
                    <a:lnTo>
                      <a:pt x="707" y="403"/>
                    </a:lnTo>
                    <a:lnTo>
                      <a:pt x="708" y="403"/>
                    </a:lnTo>
                    <a:lnTo>
                      <a:pt x="709" y="403"/>
                    </a:lnTo>
                    <a:lnTo>
                      <a:pt x="710" y="403"/>
                    </a:lnTo>
                    <a:lnTo>
                      <a:pt x="710" y="404"/>
                    </a:lnTo>
                    <a:lnTo>
                      <a:pt x="711" y="404"/>
                    </a:lnTo>
                    <a:lnTo>
                      <a:pt x="713" y="405"/>
                    </a:lnTo>
                    <a:lnTo>
                      <a:pt x="714" y="405"/>
                    </a:lnTo>
                    <a:lnTo>
                      <a:pt x="714" y="403"/>
                    </a:lnTo>
                    <a:lnTo>
                      <a:pt x="715" y="403"/>
                    </a:lnTo>
                    <a:lnTo>
                      <a:pt x="716" y="402"/>
                    </a:lnTo>
                    <a:lnTo>
                      <a:pt x="717" y="402"/>
                    </a:lnTo>
                    <a:lnTo>
                      <a:pt x="718" y="402"/>
                    </a:lnTo>
                    <a:lnTo>
                      <a:pt x="719" y="402"/>
                    </a:lnTo>
                    <a:lnTo>
                      <a:pt x="722" y="404"/>
                    </a:lnTo>
                    <a:lnTo>
                      <a:pt x="723" y="404"/>
                    </a:lnTo>
                    <a:lnTo>
                      <a:pt x="725" y="403"/>
                    </a:lnTo>
                    <a:lnTo>
                      <a:pt x="726" y="402"/>
                    </a:lnTo>
                    <a:lnTo>
                      <a:pt x="727" y="402"/>
                    </a:lnTo>
                    <a:lnTo>
                      <a:pt x="728" y="403"/>
                    </a:lnTo>
                    <a:lnTo>
                      <a:pt x="729" y="403"/>
                    </a:lnTo>
                    <a:lnTo>
                      <a:pt x="729" y="402"/>
                    </a:lnTo>
                    <a:lnTo>
                      <a:pt x="729" y="401"/>
                    </a:lnTo>
                    <a:lnTo>
                      <a:pt x="731" y="401"/>
                    </a:lnTo>
                    <a:lnTo>
                      <a:pt x="732" y="402"/>
                    </a:lnTo>
                    <a:lnTo>
                      <a:pt x="733" y="401"/>
                    </a:lnTo>
                    <a:lnTo>
                      <a:pt x="734" y="401"/>
                    </a:lnTo>
                    <a:lnTo>
                      <a:pt x="735" y="401"/>
                    </a:lnTo>
                    <a:lnTo>
                      <a:pt x="735" y="402"/>
                    </a:lnTo>
                    <a:lnTo>
                      <a:pt x="735" y="403"/>
                    </a:lnTo>
                    <a:lnTo>
                      <a:pt x="736" y="403"/>
                    </a:lnTo>
                    <a:lnTo>
                      <a:pt x="737" y="404"/>
                    </a:lnTo>
                    <a:lnTo>
                      <a:pt x="739" y="404"/>
                    </a:lnTo>
                    <a:lnTo>
                      <a:pt x="740" y="403"/>
                    </a:lnTo>
                    <a:lnTo>
                      <a:pt x="741" y="401"/>
                    </a:lnTo>
                    <a:lnTo>
                      <a:pt x="742" y="400"/>
                    </a:lnTo>
                    <a:lnTo>
                      <a:pt x="742" y="399"/>
                    </a:lnTo>
                    <a:lnTo>
                      <a:pt x="742" y="397"/>
                    </a:lnTo>
                    <a:lnTo>
                      <a:pt x="742" y="395"/>
                    </a:lnTo>
                    <a:lnTo>
                      <a:pt x="744" y="392"/>
                    </a:lnTo>
                    <a:lnTo>
                      <a:pt x="744" y="391"/>
                    </a:lnTo>
                    <a:lnTo>
                      <a:pt x="745" y="390"/>
                    </a:lnTo>
                    <a:lnTo>
                      <a:pt x="745" y="388"/>
                    </a:lnTo>
                    <a:lnTo>
                      <a:pt x="744" y="386"/>
                    </a:lnTo>
                    <a:lnTo>
                      <a:pt x="744" y="385"/>
                    </a:lnTo>
                    <a:lnTo>
                      <a:pt x="744" y="384"/>
                    </a:lnTo>
                    <a:lnTo>
                      <a:pt x="744" y="383"/>
                    </a:lnTo>
                    <a:lnTo>
                      <a:pt x="743" y="382"/>
                    </a:lnTo>
                    <a:lnTo>
                      <a:pt x="742" y="379"/>
                    </a:lnTo>
                    <a:lnTo>
                      <a:pt x="742" y="378"/>
                    </a:lnTo>
                    <a:lnTo>
                      <a:pt x="741" y="377"/>
                    </a:lnTo>
                    <a:lnTo>
                      <a:pt x="740" y="377"/>
                    </a:lnTo>
                    <a:lnTo>
                      <a:pt x="739" y="376"/>
                    </a:lnTo>
                    <a:lnTo>
                      <a:pt x="739" y="375"/>
                    </a:lnTo>
                    <a:lnTo>
                      <a:pt x="737" y="374"/>
                    </a:lnTo>
                    <a:lnTo>
                      <a:pt x="739" y="371"/>
                    </a:lnTo>
                    <a:lnTo>
                      <a:pt x="739" y="369"/>
                    </a:lnTo>
                    <a:lnTo>
                      <a:pt x="739" y="368"/>
                    </a:lnTo>
                    <a:lnTo>
                      <a:pt x="740" y="366"/>
                    </a:lnTo>
                    <a:lnTo>
                      <a:pt x="740" y="365"/>
                    </a:lnTo>
                    <a:lnTo>
                      <a:pt x="740" y="363"/>
                    </a:lnTo>
                    <a:lnTo>
                      <a:pt x="740" y="362"/>
                    </a:lnTo>
                    <a:lnTo>
                      <a:pt x="740" y="361"/>
                    </a:lnTo>
                    <a:lnTo>
                      <a:pt x="740" y="360"/>
                    </a:lnTo>
                    <a:lnTo>
                      <a:pt x="740" y="359"/>
                    </a:lnTo>
                    <a:lnTo>
                      <a:pt x="740" y="358"/>
                    </a:lnTo>
                    <a:lnTo>
                      <a:pt x="741" y="355"/>
                    </a:lnTo>
                    <a:lnTo>
                      <a:pt x="743" y="351"/>
                    </a:lnTo>
                    <a:lnTo>
                      <a:pt x="743" y="347"/>
                    </a:lnTo>
                    <a:lnTo>
                      <a:pt x="744" y="346"/>
                    </a:lnTo>
                    <a:lnTo>
                      <a:pt x="744" y="345"/>
                    </a:lnTo>
                    <a:lnTo>
                      <a:pt x="744" y="344"/>
                    </a:lnTo>
                    <a:lnTo>
                      <a:pt x="745" y="343"/>
                    </a:lnTo>
                    <a:lnTo>
                      <a:pt x="744" y="343"/>
                    </a:lnTo>
                    <a:lnTo>
                      <a:pt x="744" y="342"/>
                    </a:lnTo>
                    <a:lnTo>
                      <a:pt x="743" y="342"/>
                    </a:lnTo>
                    <a:lnTo>
                      <a:pt x="742" y="341"/>
                    </a:lnTo>
                    <a:lnTo>
                      <a:pt x="742" y="340"/>
                    </a:lnTo>
                    <a:lnTo>
                      <a:pt x="743" y="338"/>
                    </a:lnTo>
                    <a:lnTo>
                      <a:pt x="744" y="338"/>
                    </a:lnTo>
                    <a:lnTo>
                      <a:pt x="745" y="338"/>
                    </a:lnTo>
                    <a:lnTo>
                      <a:pt x="746" y="337"/>
                    </a:lnTo>
                    <a:lnTo>
                      <a:pt x="752" y="337"/>
                    </a:lnTo>
                    <a:lnTo>
                      <a:pt x="753" y="336"/>
                    </a:lnTo>
                    <a:lnTo>
                      <a:pt x="756" y="335"/>
                    </a:lnTo>
                    <a:lnTo>
                      <a:pt x="757" y="335"/>
                    </a:lnTo>
                    <a:lnTo>
                      <a:pt x="758" y="335"/>
                    </a:lnTo>
                    <a:lnTo>
                      <a:pt x="758" y="334"/>
                    </a:lnTo>
                    <a:lnTo>
                      <a:pt x="759" y="333"/>
                    </a:lnTo>
                    <a:lnTo>
                      <a:pt x="761" y="332"/>
                    </a:lnTo>
                    <a:lnTo>
                      <a:pt x="762" y="333"/>
                    </a:lnTo>
                    <a:lnTo>
                      <a:pt x="765" y="334"/>
                    </a:lnTo>
                    <a:lnTo>
                      <a:pt x="766" y="334"/>
                    </a:lnTo>
                    <a:lnTo>
                      <a:pt x="768" y="335"/>
                    </a:lnTo>
                    <a:lnTo>
                      <a:pt x="769" y="336"/>
                    </a:lnTo>
                    <a:lnTo>
                      <a:pt x="769" y="337"/>
                    </a:lnTo>
                    <a:lnTo>
                      <a:pt x="769" y="338"/>
                    </a:lnTo>
                    <a:lnTo>
                      <a:pt x="769" y="340"/>
                    </a:lnTo>
                    <a:lnTo>
                      <a:pt x="770" y="341"/>
                    </a:lnTo>
                    <a:lnTo>
                      <a:pt x="770" y="342"/>
                    </a:lnTo>
                    <a:lnTo>
                      <a:pt x="770" y="343"/>
                    </a:lnTo>
                    <a:lnTo>
                      <a:pt x="769" y="351"/>
                    </a:lnTo>
                    <a:lnTo>
                      <a:pt x="768" y="352"/>
                    </a:lnTo>
                    <a:lnTo>
                      <a:pt x="767" y="353"/>
                    </a:lnTo>
                    <a:lnTo>
                      <a:pt x="767" y="354"/>
                    </a:lnTo>
                    <a:lnTo>
                      <a:pt x="766" y="355"/>
                    </a:lnTo>
                    <a:lnTo>
                      <a:pt x="767" y="357"/>
                    </a:lnTo>
                    <a:lnTo>
                      <a:pt x="767" y="358"/>
                    </a:lnTo>
                    <a:lnTo>
                      <a:pt x="767" y="359"/>
                    </a:lnTo>
                    <a:lnTo>
                      <a:pt x="767" y="360"/>
                    </a:lnTo>
                    <a:lnTo>
                      <a:pt x="767" y="361"/>
                    </a:lnTo>
                    <a:lnTo>
                      <a:pt x="768" y="362"/>
                    </a:lnTo>
                    <a:lnTo>
                      <a:pt x="769" y="362"/>
                    </a:lnTo>
                    <a:lnTo>
                      <a:pt x="770" y="363"/>
                    </a:lnTo>
                    <a:lnTo>
                      <a:pt x="770" y="365"/>
                    </a:lnTo>
                    <a:lnTo>
                      <a:pt x="771" y="365"/>
                    </a:lnTo>
                    <a:lnTo>
                      <a:pt x="771" y="366"/>
                    </a:lnTo>
                    <a:lnTo>
                      <a:pt x="771" y="367"/>
                    </a:lnTo>
                    <a:lnTo>
                      <a:pt x="770" y="367"/>
                    </a:lnTo>
                    <a:lnTo>
                      <a:pt x="768" y="367"/>
                    </a:lnTo>
                    <a:lnTo>
                      <a:pt x="768" y="368"/>
                    </a:lnTo>
                    <a:lnTo>
                      <a:pt x="767" y="369"/>
                    </a:lnTo>
                    <a:lnTo>
                      <a:pt x="766" y="370"/>
                    </a:lnTo>
                    <a:lnTo>
                      <a:pt x="766" y="371"/>
                    </a:lnTo>
                    <a:lnTo>
                      <a:pt x="766" y="372"/>
                    </a:lnTo>
                    <a:lnTo>
                      <a:pt x="768" y="374"/>
                    </a:lnTo>
                    <a:lnTo>
                      <a:pt x="769" y="374"/>
                    </a:lnTo>
                    <a:lnTo>
                      <a:pt x="770" y="375"/>
                    </a:lnTo>
                    <a:lnTo>
                      <a:pt x="770" y="376"/>
                    </a:lnTo>
                    <a:lnTo>
                      <a:pt x="770" y="378"/>
                    </a:lnTo>
                    <a:lnTo>
                      <a:pt x="770" y="380"/>
                    </a:lnTo>
                    <a:lnTo>
                      <a:pt x="771" y="379"/>
                    </a:lnTo>
                    <a:lnTo>
                      <a:pt x="772" y="379"/>
                    </a:lnTo>
                    <a:lnTo>
                      <a:pt x="772" y="380"/>
                    </a:lnTo>
                    <a:lnTo>
                      <a:pt x="772" y="382"/>
                    </a:lnTo>
                    <a:lnTo>
                      <a:pt x="774" y="382"/>
                    </a:lnTo>
                    <a:lnTo>
                      <a:pt x="775" y="382"/>
                    </a:lnTo>
                    <a:lnTo>
                      <a:pt x="776" y="382"/>
                    </a:lnTo>
                    <a:lnTo>
                      <a:pt x="777" y="382"/>
                    </a:lnTo>
                    <a:lnTo>
                      <a:pt x="777" y="383"/>
                    </a:lnTo>
                    <a:lnTo>
                      <a:pt x="778" y="383"/>
                    </a:lnTo>
                    <a:lnTo>
                      <a:pt x="778" y="384"/>
                    </a:lnTo>
                    <a:lnTo>
                      <a:pt x="779" y="385"/>
                    </a:lnTo>
                    <a:lnTo>
                      <a:pt x="779" y="386"/>
                    </a:lnTo>
                    <a:lnTo>
                      <a:pt x="780" y="386"/>
                    </a:lnTo>
                    <a:lnTo>
                      <a:pt x="783" y="386"/>
                    </a:lnTo>
                    <a:lnTo>
                      <a:pt x="784" y="386"/>
                    </a:lnTo>
                    <a:lnTo>
                      <a:pt x="785" y="386"/>
                    </a:lnTo>
                    <a:lnTo>
                      <a:pt x="785" y="385"/>
                    </a:lnTo>
                    <a:lnTo>
                      <a:pt x="786" y="385"/>
                    </a:lnTo>
                    <a:lnTo>
                      <a:pt x="787" y="385"/>
                    </a:lnTo>
                    <a:lnTo>
                      <a:pt x="788" y="384"/>
                    </a:lnTo>
                    <a:lnTo>
                      <a:pt x="789" y="385"/>
                    </a:lnTo>
                    <a:lnTo>
                      <a:pt x="791" y="386"/>
                    </a:lnTo>
                    <a:lnTo>
                      <a:pt x="792" y="386"/>
                    </a:lnTo>
                    <a:lnTo>
                      <a:pt x="795" y="386"/>
                    </a:lnTo>
                    <a:lnTo>
                      <a:pt x="796" y="386"/>
                    </a:lnTo>
                    <a:lnTo>
                      <a:pt x="797" y="387"/>
                    </a:lnTo>
                    <a:lnTo>
                      <a:pt x="799" y="388"/>
                    </a:lnTo>
                    <a:lnTo>
                      <a:pt x="799" y="390"/>
                    </a:lnTo>
                    <a:lnTo>
                      <a:pt x="799" y="391"/>
                    </a:lnTo>
                    <a:lnTo>
                      <a:pt x="800" y="391"/>
                    </a:lnTo>
                    <a:lnTo>
                      <a:pt x="801" y="390"/>
                    </a:lnTo>
                    <a:lnTo>
                      <a:pt x="803" y="391"/>
                    </a:lnTo>
                    <a:lnTo>
                      <a:pt x="804" y="391"/>
                    </a:lnTo>
                    <a:lnTo>
                      <a:pt x="805" y="391"/>
                    </a:lnTo>
                    <a:lnTo>
                      <a:pt x="806" y="391"/>
                    </a:lnTo>
                    <a:lnTo>
                      <a:pt x="806" y="390"/>
                    </a:lnTo>
                    <a:lnTo>
                      <a:pt x="808" y="390"/>
                    </a:lnTo>
                    <a:lnTo>
                      <a:pt x="809" y="390"/>
                    </a:lnTo>
                    <a:lnTo>
                      <a:pt x="810" y="390"/>
                    </a:lnTo>
                    <a:lnTo>
                      <a:pt x="812" y="390"/>
                    </a:lnTo>
                    <a:lnTo>
                      <a:pt x="817" y="388"/>
                    </a:lnTo>
                    <a:lnTo>
                      <a:pt x="818" y="388"/>
                    </a:lnTo>
                    <a:lnTo>
                      <a:pt x="819" y="387"/>
                    </a:lnTo>
                    <a:lnTo>
                      <a:pt x="820" y="385"/>
                    </a:lnTo>
                    <a:lnTo>
                      <a:pt x="821" y="384"/>
                    </a:lnTo>
                    <a:lnTo>
                      <a:pt x="823" y="384"/>
                    </a:lnTo>
                    <a:lnTo>
                      <a:pt x="825" y="384"/>
                    </a:lnTo>
                    <a:lnTo>
                      <a:pt x="825" y="383"/>
                    </a:lnTo>
                    <a:lnTo>
                      <a:pt x="826" y="383"/>
                    </a:lnTo>
                    <a:lnTo>
                      <a:pt x="827" y="383"/>
                    </a:lnTo>
                    <a:lnTo>
                      <a:pt x="830" y="385"/>
                    </a:lnTo>
                    <a:lnTo>
                      <a:pt x="835" y="387"/>
                    </a:lnTo>
                    <a:lnTo>
                      <a:pt x="839" y="388"/>
                    </a:lnTo>
                    <a:lnTo>
                      <a:pt x="848" y="387"/>
                    </a:lnTo>
                    <a:lnTo>
                      <a:pt x="851" y="387"/>
                    </a:lnTo>
                    <a:lnTo>
                      <a:pt x="853" y="386"/>
                    </a:lnTo>
                    <a:lnTo>
                      <a:pt x="854" y="386"/>
                    </a:lnTo>
                    <a:lnTo>
                      <a:pt x="855" y="386"/>
                    </a:lnTo>
                    <a:lnTo>
                      <a:pt x="857" y="386"/>
                    </a:lnTo>
                    <a:lnTo>
                      <a:pt x="858" y="386"/>
                    </a:lnTo>
                    <a:lnTo>
                      <a:pt x="860" y="387"/>
                    </a:lnTo>
                    <a:lnTo>
                      <a:pt x="861" y="387"/>
                    </a:lnTo>
                    <a:lnTo>
                      <a:pt x="862" y="387"/>
                    </a:lnTo>
                    <a:lnTo>
                      <a:pt x="863" y="387"/>
                    </a:lnTo>
                    <a:lnTo>
                      <a:pt x="863" y="386"/>
                    </a:lnTo>
                    <a:lnTo>
                      <a:pt x="864" y="385"/>
                    </a:lnTo>
                    <a:lnTo>
                      <a:pt x="864" y="384"/>
                    </a:lnTo>
                    <a:lnTo>
                      <a:pt x="865" y="384"/>
                    </a:lnTo>
                    <a:lnTo>
                      <a:pt x="868" y="384"/>
                    </a:lnTo>
                    <a:lnTo>
                      <a:pt x="869" y="384"/>
                    </a:lnTo>
                    <a:lnTo>
                      <a:pt x="869" y="386"/>
                    </a:lnTo>
                    <a:lnTo>
                      <a:pt x="870" y="386"/>
                    </a:lnTo>
                    <a:lnTo>
                      <a:pt x="872" y="386"/>
                    </a:lnTo>
                    <a:lnTo>
                      <a:pt x="874" y="386"/>
                    </a:lnTo>
                    <a:lnTo>
                      <a:pt x="877" y="386"/>
                    </a:lnTo>
                    <a:lnTo>
                      <a:pt x="878" y="386"/>
                    </a:lnTo>
                    <a:lnTo>
                      <a:pt x="880" y="384"/>
                    </a:lnTo>
                    <a:lnTo>
                      <a:pt x="881" y="384"/>
                    </a:lnTo>
                    <a:lnTo>
                      <a:pt x="882" y="385"/>
                    </a:lnTo>
                    <a:lnTo>
                      <a:pt x="882" y="386"/>
                    </a:lnTo>
                    <a:lnTo>
                      <a:pt x="883" y="386"/>
                    </a:lnTo>
                    <a:lnTo>
                      <a:pt x="883" y="385"/>
                    </a:lnTo>
                    <a:lnTo>
                      <a:pt x="882" y="385"/>
                    </a:lnTo>
                    <a:lnTo>
                      <a:pt x="883" y="384"/>
                    </a:lnTo>
                    <a:lnTo>
                      <a:pt x="883" y="383"/>
                    </a:lnTo>
                    <a:lnTo>
                      <a:pt x="885" y="383"/>
                    </a:lnTo>
                    <a:lnTo>
                      <a:pt x="886" y="384"/>
                    </a:lnTo>
                    <a:lnTo>
                      <a:pt x="887" y="385"/>
                    </a:lnTo>
                    <a:lnTo>
                      <a:pt x="889" y="384"/>
                    </a:lnTo>
                    <a:lnTo>
                      <a:pt x="892" y="384"/>
                    </a:lnTo>
                    <a:lnTo>
                      <a:pt x="895" y="384"/>
                    </a:lnTo>
                    <a:lnTo>
                      <a:pt x="897" y="384"/>
                    </a:lnTo>
                    <a:lnTo>
                      <a:pt x="901" y="383"/>
                    </a:lnTo>
                    <a:lnTo>
                      <a:pt x="905" y="382"/>
                    </a:lnTo>
                    <a:lnTo>
                      <a:pt x="907" y="380"/>
                    </a:lnTo>
                    <a:lnTo>
                      <a:pt x="909" y="379"/>
                    </a:lnTo>
                    <a:lnTo>
                      <a:pt x="912" y="379"/>
                    </a:lnTo>
                    <a:lnTo>
                      <a:pt x="914" y="382"/>
                    </a:lnTo>
                    <a:lnTo>
                      <a:pt x="916" y="383"/>
                    </a:lnTo>
                    <a:lnTo>
                      <a:pt x="918" y="383"/>
                    </a:lnTo>
                    <a:lnTo>
                      <a:pt x="921" y="383"/>
                    </a:lnTo>
                    <a:lnTo>
                      <a:pt x="923" y="384"/>
                    </a:lnTo>
                    <a:lnTo>
                      <a:pt x="929" y="384"/>
                    </a:lnTo>
                    <a:lnTo>
                      <a:pt x="932" y="384"/>
                    </a:lnTo>
                    <a:lnTo>
                      <a:pt x="935" y="383"/>
                    </a:lnTo>
                    <a:lnTo>
                      <a:pt x="939" y="383"/>
                    </a:lnTo>
                    <a:lnTo>
                      <a:pt x="940" y="382"/>
                    </a:lnTo>
                    <a:lnTo>
                      <a:pt x="944" y="382"/>
                    </a:lnTo>
                    <a:lnTo>
                      <a:pt x="947" y="382"/>
                    </a:lnTo>
                    <a:lnTo>
                      <a:pt x="949" y="379"/>
                    </a:lnTo>
                    <a:lnTo>
                      <a:pt x="951" y="378"/>
                    </a:lnTo>
                    <a:lnTo>
                      <a:pt x="954" y="377"/>
                    </a:lnTo>
                    <a:lnTo>
                      <a:pt x="954" y="376"/>
                    </a:lnTo>
                    <a:lnTo>
                      <a:pt x="954" y="374"/>
                    </a:lnTo>
                    <a:lnTo>
                      <a:pt x="955" y="371"/>
                    </a:lnTo>
                    <a:lnTo>
                      <a:pt x="956" y="370"/>
                    </a:lnTo>
                    <a:lnTo>
                      <a:pt x="956" y="369"/>
                    </a:lnTo>
                    <a:lnTo>
                      <a:pt x="958" y="368"/>
                    </a:lnTo>
                    <a:lnTo>
                      <a:pt x="959" y="367"/>
                    </a:lnTo>
                    <a:lnTo>
                      <a:pt x="960" y="366"/>
                    </a:lnTo>
                    <a:lnTo>
                      <a:pt x="960" y="365"/>
                    </a:lnTo>
                    <a:lnTo>
                      <a:pt x="961" y="365"/>
                    </a:lnTo>
                    <a:lnTo>
                      <a:pt x="964" y="363"/>
                    </a:lnTo>
                    <a:lnTo>
                      <a:pt x="965" y="361"/>
                    </a:lnTo>
                    <a:lnTo>
                      <a:pt x="966" y="360"/>
                    </a:lnTo>
                    <a:lnTo>
                      <a:pt x="967" y="359"/>
                    </a:lnTo>
                    <a:lnTo>
                      <a:pt x="969" y="355"/>
                    </a:lnTo>
                    <a:lnTo>
                      <a:pt x="970" y="355"/>
                    </a:lnTo>
                    <a:lnTo>
                      <a:pt x="972" y="355"/>
                    </a:lnTo>
                    <a:lnTo>
                      <a:pt x="974" y="354"/>
                    </a:lnTo>
                    <a:lnTo>
                      <a:pt x="977" y="353"/>
                    </a:lnTo>
                    <a:lnTo>
                      <a:pt x="980" y="353"/>
                    </a:lnTo>
                    <a:lnTo>
                      <a:pt x="981" y="353"/>
                    </a:lnTo>
                    <a:lnTo>
                      <a:pt x="983" y="352"/>
                    </a:lnTo>
                    <a:lnTo>
                      <a:pt x="987" y="351"/>
                    </a:lnTo>
                    <a:lnTo>
                      <a:pt x="991" y="349"/>
                    </a:lnTo>
                    <a:lnTo>
                      <a:pt x="992" y="349"/>
                    </a:lnTo>
                    <a:lnTo>
                      <a:pt x="994" y="347"/>
                    </a:lnTo>
                    <a:lnTo>
                      <a:pt x="995" y="346"/>
                    </a:lnTo>
                    <a:lnTo>
                      <a:pt x="997" y="345"/>
                    </a:lnTo>
                    <a:lnTo>
                      <a:pt x="999" y="344"/>
                    </a:lnTo>
                    <a:lnTo>
                      <a:pt x="1002" y="343"/>
                    </a:lnTo>
                    <a:lnTo>
                      <a:pt x="1004" y="342"/>
                    </a:lnTo>
                    <a:lnTo>
                      <a:pt x="1008" y="340"/>
                    </a:lnTo>
                    <a:lnTo>
                      <a:pt x="1009" y="338"/>
                    </a:lnTo>
                    <a:lnTo>
                      <a:pt x="1009" y="336"/>
                    </a:lnTo>
                    <a:lnTo>
                      <a:pt x="1009" y="335"/>
                    </a:lnTo>
                    <a:lnTo>
                      <a:pt x="1010" y="333"/>
                    </a:lnTo>
                    <a:lnTo>
                      <a:pt x="1012" y="332"/>
                    </a:lnTo>
                    <a:lnTo>
                      <a:pt x="1017" y="330"/>
                    </a:lnTo>
                    <a:lnTo>
                      <a:pt x="1023" y="327"/>
                    </a:lnTo>
                    <a:lnTo>
                      <a:pt x="1028" y="325"/>
                    </a:lnTo>
                    <a:lnTo>
                      <a:pt x="1030" y="325"/>
                    </a:lnTo>
                    <a:lnTo>
                      <a:pt x="1032" y="326"/>
                    </a:lnTo>
                    <a:lnTo>
                      <a:pt x="1032" y="327"/>
                    </a:lnTo>
                    <a:lnTo>
                      <a:pt x="1034" y="328"/>
                    </a:lnTo>
                    <a:lnTo>
                      <a:pt x="1036" y="329"/>
                    </a:lnTo>
                    <a:lnTo>
                      <a:pt x="1038" y="328"/>
                    </a:lnTo>
                    <a:lnTo>
                      <a:pt x="1042" y="328"/>
                    </a:lnTo>
                    <a:lnTo>
                      <a:pt x="1043" y="327"/>
                    </a:lnTo>
                    <a:lnTo>
                      <a:pt x="1044" y="327"/>
                    </a:lnTo>
                    <a:lnTo>
                      <a:pt x="1045" y="328"/>
                    </a:lnTo>
                    <a:lnTo>
                      <a:pt x="1046" y="330"/>
                    </a:lnTo>
                    <a:lnTo>
                      <a:pt x="1049" y="332"/>
                    </a:lnTo>
                    <a:lnTo>
                      <a:pt x="1050" y="330"/>
                    </a:lnTo>
                    <a:lnTo>
                      <a:pt x="1050" y="329"/>
                    </a:lnTo>
                    <a:lnTo>
                      <a:pt x="1051" y="329"/>
                    </a:lnTo>
                    <a:lnTo>
                      <a:pt x="1052" y="330"/>
                    </a:lnTo>
                    <a:lnTo>
                      <a:pt x="1054" y="333"/>
                    </a:lnTo>
                    <a:lnTo>
                      <a:pt x="1055" y="334"/>
                    </a:lnTo>
                    <a:lnTo>
                      <a:pt x="1058" y="334"/>
                    </a:lnTo>
                    <a:lnTo>
                      <a:pt x="1059" y="336"/>
                    </a:lnTo>
                    <a:lnTo>
                      <a:pt x="1061" y="337"/>
                    </a:lnTo>
                    <a:lnTo>
                      <a:pt x="1062" y="338"/>
                    </a:lnTo>
                    <a:lnTo>
                      <a:pt x="1064" y="338"/>
                    </a:lnTo>
                    <a:lnTo>
                      <a:pt x="1066" y="341"/>
                    </a:lnTo>
                    <a:lnTo>
                      <a:pt x="1068" y="341"/>
                    </a:lnTo>
                    <a:lnTo>
                      <a:pt x="1071" y="343"/>
                    </a:lnTo>
                    <a:lnTo>
                      <a:pt x="1075" y="345"/>
                    </a:lnTo>
                    <a:lnTo>
                      <a:pt x="1075" y="346"/>
                    </a:lnTo>
                    <a:lnTo>
                      <a:pt x="1073" y="347"/>
                    </a:lnTo>
                    <a:lnTo>
                      <a:pt x="1071" y="349"/>
                    </a:lnTo>
                    <a:lnTo>
                      <a:pt x="1071" y="350"/>
                    </a:lnTo>
                    <a:lnTo>
                      <a:pt x="1070" y="351"/>
                    </a:lnTo>
                    <a:lnTo>
                      <a:pt x="1069" y="351"/>
                    </a:lnTo>
                    <a:lnTo>
                      <a:pt x="1069" y="352"/>
                    </a:lnTo>
                    <a:lnTo>
                      <a:pt x="1068" y="353"/>
                    </a:lnTo>
                    <a:lnTo>
                      <a:pt x="1068" y="354"/>
                    </a:lnTo>
                    <a:lnTo>
                      <a:pt x="1069" y="354"/>
                    </a:lnTo>
                    <a:lnTo>
                      <a:pt x="1069" y="355"/>
                    </a:lnTo>
                    <a:lnTo>
                      <a:pt x="1069" y="357"/>
                    </a:lnTo>
                    <a:lnTo>
                      <a:pt x="1069" y="358"/>
                    </a:lnTo>
                    <a:lnTo>
                      <a:pt x="1069" y="359"/>
                    </a:lnTo>
                    <a:lnTo>
                      <a:pt x="1069" y="360"/>
                    </a:lnTo>
                    <a:lnTo>
                      <a:pt x="1070" y="361"/>
                    </a:lnTo>
                    <a:lnTo>
                      <a:pt x="1076" y="369"/>
                    </a:lnTo>
                    <a:lnTo>
                      <a:pt x="1077" y="370"/>
                    </a:lnTo>
                    <a:lnTo>
                      <a:pt x="1077" y="371"/>
                    </a:lnTo>
                    <a:lnTo>
                      <a:pt x="1078" y="371"/>
                    </a:lnTo>
                    <a:lnTo>
                      <a:pt x="1078" y="372"/>
                    </a:lnTo>
                    <a:lnTo>
                      <a:pt x="1078" y="374"/>
                    </a:lnTo>
                    <a:lnTo>
                      <a:pt x="1078" y="375"/>
                    </a:lnTo>
                    <a:lnTo>
                      <a:pt x="1077" y="375"/>
                    </a:lnTo>
                    <a:lnTo>
                      <a:pt x="1076" y="374"/>
                    </a:lnTo>
                    <a:lnTo>
                      <a:pt x="1076" y="375"/>
                    </a:lnTo>
                    <a:lnTo>
                      <a:pt x="1075" y="375"/>
                    </a:lnTo>
                    <a:lnTo>
                      <a:pt x="1075" y="374"/>
                    </a:lnTo>
                    <a:lnTo>
                      <a:pt x="1073" y="374"/>
                    </a:lnTo>
                    <a:lnTo>
                      <a:pt x="1068" y="371"/>
                    </a:lnTo>
                    <a:lnTo>
                      <a:pt x="1068" y="370"/>
                    </a:lnTo>
                    <a:lnTo>
                      <a:pt x="1068" y="369"/>
                    </a:lnTo>
                    <a:lnTo>
                      <a:pt x="1068" y="368"/>
                    </a:lnTo>
                    <a:lnTo>
                      <a:pt x="1067" y="367"/>
                    </a:lnTo>
                    <a:lnTo>
                      <a:pt x="1067" y="366"/>
                    </a:lnTo>
                    <a:lnTo>
                      <a:pt x="1066" y="365"/>
                    </a:lnTo>
                    <a:lnTo>
                      <a:pt x="1064" y="363"/>
                    </a:lnTo>
                    <a:lnTo>
                      <a:pt x="1063" y="363"/>
                    </a:lnTo>
                    <a:lnTo>
                      <a:pt x="1062" y="363"/>
                    </a:lnTo>
                    <a:lnTo>
                      <a:pt x="1061" y="363"/>
                    </a:lnTo>
                    <a:lnTo>
                      <a:pt x="1060" y="365"/>
                    </a:lnTo>
                    <a:lnTo>
                      <a:pt x="1060" y="363"/>
                    </a:lnTo>
                    <a:lnTo>
                      <a:pt x="1059" y="363"/>
                    </a:lnTo>
                    <a:lnTo>
                      <a:pt x="1058" y="363"/>
                    </a:lnTo>
                    <a:lnTo>
                      <a:pt x="1058" y="365"/>
                    </a:lnTo>
                    <a:lnTo>
                      <a:pt x="1056" y="366"/>
                    </a:lnTo>
                    <a:lnTo>
                      <a:pt x="1055" y="366"/>
                    </a:lnTo>
                    <a:lnTo>
                      <a:pt x="1054" y="366"/>
                    </a:lnTo>
                    <a:lnTo>
                      <a:pt x="1051" y="366"/>
                    </a:lnTo>
                    <a:lnTo>
                      <a:pt x="1042" y="367"/>
                    </a:lnTo>
                    <a:lnTo>
                      <a:pt x="1038" y="368"/>
                    </a:lnTo>
                    <a:lnTo>
                      <a:pt x="1036" y="370"/>
                    </a:lnTo>
                    <a:lnTo>
                      <a:pt x="1035" y="372"/>
                    </a:lnTo>
                    <a:lnTo>
                      <a:pt x="1034" y="375"/>
                    </a:lnTo>
                    <a:lnTo>
                      <a:pt x="1033" y="376"/>
                    </a:lnTo>
                    <a:lnTo>
                      <a:pt x="1032" y="377"/>
                    </a:lnTo>
                    <a:lnTo>
                      <a:pt x="1030" y="377"/>
                    </a:lnTo>
                    <a:lnTo>
                      <a:pt x="1029" y="378"/>
                    </a:lnTo>
                    <a:lnTo>
                      <a:pt x="1028" y="378"/>
                    </a:lnTo>
                    <a:lnTo>
                      <a:pt x="1026" y="380"/>
                    </a:lnTo>
                    <a:lnTo>
                      <a:pt x="1025" y="382"/>
                    </a:lnTo>
                    <a:lnTo>
                      <a:pt x="1025" y="383"/>
                    </a:lnTo>
                    <a:lnTo>
                      <a:pt x="1023" y="383"/>
                    </a:lnTo>
                    <a:lnTo>
                      <a:pt x="1021" y="384"/>
                    </a:lnTo>
                    <a:lnTo>
                      <a:pt x="1021" y="385"/>
                    </a:lnTo>
                    <a:lnTo>
                      <a:pt x="1020" y="386"/>
                    </a:lnTo>
                    <a:lnTo>
                      <a:pt x="1019" y="386"/>
                    </a:lnTo>
                    <a:lnTo>
                      <a:pt x="1017" y="386"/>
                    </a:lnTo>
                    <a:lnTo>
                      <a:pt x="1016" y="387"/>
                    </a:lnTo>
                    <a:lnTo>
                      <a:pt x="1016" y="390"/>
                    </a:lnTo>
                    <a:lnTo>
                      <a:pt x="1015" y="391"/>
                    </a:lnTo>
                    <a:lnTo>
                      <a:pt x="1013" y="391"/>
                    </a:lnTo>
                    <a:lnTo>
                      <a:pt x="1011" y="392"/>
                    </a:lnTo>
                    <a:lnTo>
                      <a:pt x="1009" y="393"/>
                    </a:lnTo>
                    <a:lnTo>
                      <a:pt x="1008" y="393"/>
                    </a:lnTo>
                    <a:lnTo>
                      <a:pt x="1007" y="392"/>
                    </a:lnTo>
                    <a:lnTo>
                      <a:pt x="1006" y="393"/>
                    </a:lnTo>
                    <a:lnTo>
                      <a:pt x="1006" y="394"/>
                    </a:lnTo>
                    <a:lnTo>
                      <a:pt x="1004" y="394"/>
                    </a:lnTo>
                    <a:lnTo>
                      <a:pt x="1003" y="394"/>
                    </a:lnTo>
                    <a:lnTo>
                      <a:pt x="1003" y="395"/>
                    </a:lnTo>
                    <a:lnTo>
                      <a:pt x="1003" y="396"/>
                    </a:lnTo>
                    <a:lnTo>
                      <a:pt x="1002" y="397"/>
                    </a:lnTo>
                    <a:lnTo>
                      <a:pt x="1001" y="399"/>
                    </a:lnTo>
                    <a:lnTo>
                      <a:pt x="1001" y="400"/>
                    </a:lnTo>
                    <a:lnTo>
                      <a:pt x="1000" y="400"/>
                    </a:lnTo>
                    <a:lnTo>
                      <a:pt x="1001" y="401"/>
                    </a:lnTo>
                    <a:lnTo>
                      <a:pt x="1001" y="402"/>
                    </a:lnTo>
                    <a:lnTo>
                      <a:pt x="1001" y="403"/>
                    </a:lnTo>
                    <a:lnTo>
                      <a:pt x="1001" y="405"/>
                    </a:lnTo>
                    <a:lnTo>
                      <a:pt x="1001" y="407"/>
                    </a:lnTo>
                    <a:lnTo>
                      <a:pt x="1001" y="408"/>
                    </a:lnTo>
                    <a:lnTo>
                      <a:pt x="1001" y="410"/>
                    </a:lnTo>
                    <a:lnTo>
                      <a:pt x="1001" y="411"/>
                    </a:lnTo>
                    <a:lnTo>
                      <a:pt x="1002" y="411"/>
                    </a:lnTo>
                    <a:lnTo>
                      <a:pt x="1002" y="412"/>
                    </a:lnTo>
                    <a:lnTo>
                      <a:pt x="1002" y="416"/>
                    </a:lnTo>
                    <a:lnTo>
                      <a:pt x="1004" y="417"/>
                    </a:lnTo>
                    <a:lnTo>
                      <a:pt x="1004" y="418"/>
                    </a:lnTo>
                    <a:lnTo>
                      <a:pt x="1004" y="419"/>
                    </a:lnTo>
                    <a:lnTo>
                      <a:pt x="1003" y="420"/>
                    </a:lnTo>
                    <a:lnTo>
                      <a:pt x="1001" y="421"/>
                    </a:lnTo>
                    <a:lnTo>
                      <a:pt x="1001" y="422"/>
                    </a:lnTo>
                    <a:lnTo>
                      <a:pt x="1000" y="422"/>
                    </a:lnTo>
                    <a:lnTo>
                      <a:pt x="999" y="424"/>
                    </a:lnTo>
                    <a:lnTo>
                      <a:pt x="999" y="425"/>
                    </a:lnTo>
                    <a:lnTo>
                      <a:pt x="1000" y="429"/>
                    </a:lnTo>
                    <a:lnTo>
                      <a:pt x="1000" y="430"/>
                    </a:lnTo>
                    <a:lnTo>
                      <a:pt x="999" y="430"/>
                    </a:lnTo>
                    <a:lnTo>
                      <a:pt x="998" y="432"/>
                    </a:lnTo>
                    <a:lnTo>
                      <a:pt x="994" y="436"/>
                    </a:lnTo>
                    <a:lnTo>
                      <a:pt x="993" y="437"/>
                    </a:lnTo>
                    <a:lnTo>
                      <a:pt x="994" y="437"/>
                    </a:lnTo>
                    <a:lnTo>
                      <a:pt x="993" y="438"/>
                    </a:lnTo>
                    <a:lnTo>
                      <a:pt x="992" y="438"/>
                    </a:lnTo>
                    <a:lnTo>
                      <a:pt x="991" y="441"/>
                    </a:lnTo>
                    <a:lnTo>
                      <a:pt x="990" y="441"/>
                    </a:lnTo>
                    <a:lnTo>
                      <a:pt x="989" y="442"/>
                    </a:lnTo>
                    <a:lnTo>
                      <a:pt x="987" y="442"/>
                    </a:lnTo>
                    <a:lnTo>
                      <a:pt x="986" y="443"/>
                    </a:lnTo>
                    <a:lnTo>
                      <a:pt x="985" y="444"/>
                    </a:lnTo>
                    <a:lnTo>
                      <a:pt x="984" y="445"/>
                    </a:lnTo>
                    <a:lnTo>
                      <a:pt x="982" y="451"/>
                    </a:lnTo>
                    <a:lnTo>
                      <a:pt x="982" y="453"/>
                    </a:lnTo>
                    <a:lnTo>
                      <a:pt x="983" y="454"/>
                    </a:lnTo>
                    <a:lnTo>
                      <a:pt x="984" y="454"/>
                    </a:lnTo>
                    <a:lnTo>
                      <a:pt x="986" y="455"/>
                    </a:lnTo>
                    <a:lnTo>
                      <a:pt x="987" y="455"/>
                    </a:lnTo>
                    <a:lnTo>
                      <a:pt x="989" y="457"/>
                    </a:lnTo>
                    <a:lnTo>
                      <a:pt x="989" y="459"/>
                    </a:lnTo>
                    <a:lnTo>
                      <a:pt x="989" y="460"/>
                    </a:lnTo>
                    <a:lnTo>
                      <a:pt x="987" y="461"/>
                    </a:lnTo>
                    <a:lnTo>
                      <a:pt x="986" y="462"/>
                    </a:lnTo>
                    <a:lnTo>
                      <a:pt x="986" y="466"/>
                    </a:lnTo>
                    <a:lnTo>
                      <a:pt x="985" y="467"/>
                    </a:lnTo>
                    <a:lnTo>
                      <a:pt x="984" y="469"/>
                    </a:lnTo>
                    <a:lnTo>
                      <a:pt x="984" y="470"/>
                    </a:lnTo>
                    <a:lnTo>
                      <a:pt x="984" y="471"/>
                    </a:lnTo>
                    <a:lnTo>
                      <a:pt x="983" y="472"/>
                    </a:lnTo>
                    <a:lnTo>
                      <a:pt x="983" y="474"/>
                    </a:lnTo>
                    <a:lnTo>
                      <a:pt x="982" y="474"/>
                    </a:lnTo>
                    <a:lnTo>
                      <a:pt x="981" y="474"/>
                    </a:lnTo>
                    <a:lnTo>
                      <a:pt x="980" y="477"/>
                    </a:lnTo>
                    <a:lnTo>
                      <a:pt x="980" y="478"/>
                    </a:lnTo>
                    <a:lnTo>
                      <a:pt x="977" y="479"/>
                    </a:lnTo>
                    <a:lnTo>
                      <a:pt x="977" y="480"/>
                    </a:lnTo>
                    <a:lnTo>
                      <a:pt x="976" y="482"/>
                    </a:lnTo>
                    <a:lnTo>
                      <a:pt x="976" y="483"/>
                    </a:lnTo>
                    <a:lnTo>
                      <a:pt x="975" y="483"/>
                    </a:lnTo>
                    <a:lnTo>
                      <a:pt x="975" y="485"/>
                    </a:lnTo>
                    <a:lnTo>
                      <a:pt x="974" y="486"/>
                    </a:lnTo>
                    <a:lnTo>
                      <a:pt x="974" y="487"/>
                    </a:lnTo>
                    <a:lnTo>
                      <a:pt x="973" y="488"/>
                    </a:lnTo>
                    <a:lnTo>
                      <a:pt x="973" y="489"/>
                    </a:lnTo>
                    <a:lnTo>
                      <a:pt x="973" y="491"/>
                    </a:lnTo>
                    <a:lnTo>
                      <a:pt x="973" y="492"/>
                    </a:lnTo>
                    <a:lnTo>
                      <a:pt x="970" y="495"/>
                    </a:lnTo>
                    <a:lnTo>
                      <a:pt x="970" y="497"/>
                    </a:lnTo>
                    <a:lnTo>
                      <a:pt x="969" y="499"/>
                    </a:lnTo>
                    <a:lnTo>
                      <a:pt x="969" y="500"/>
                    </a:lnTo>
                    <a:lnTo>
                      <a:pt x="969" y="502"/>
                    </a:lnTo>
                    <a:lnTo>
                      <a:pt x="967" y="504"/>
                    </a:lnTo>
                    <a:lnTo>
                      <a:pt x="967" y="505"/>
                    </a:lnTo>
                    <a:lnTo>
                      <a:pt x="967" y="507"/>
                    </a:lnTo>
                    <a:lnTo>
                      <a:pt x="967" y="508"/>
                    </a:lnTo>
                    <a:lnTo>
                      <a:pt x="966" y="509"/>
                    </a:lnTo>
                    <a:lnTo>
                      <a:pt x="965" y="508"/>
                    </a:lnTo>
                    <a:lnTo>
                      <a:pt x="964" y="507"/>
                    </a:lnTo>
                    <a:lnTo>
                      <a:pt x="961" y="505"/>
                    </a:lnTo>
                    <a:lnTo>
                      <a:pt x="960" y="505"/>
                    </a:lnTo>
                    <a:lnTo>
                      <a:pt x="959" y="505"/>
                    </a:lnTo>
                    <a:lnTo>
                      <a:pt x="958" y="504"/>
                    </a:lnTo>
                    <a:lnTo>
                      <a:pt x="957" y="504"/>
                    </a:lnTo>
                    <a:lnTo>
                      <a:pt x="955" y="505"/>
                    </a:lnTo>
                    <a:lnTo>
                      <a:pt x="954" y="504"/>
                    </a:lnTo>
                    <a:lnTo>
                      <a:pt x="952" y="502"/>
                    </a:lnTo>
                    <a:lnTo>
                      <a:pt x="951" y="502"/>
                    </a:lnTo>
                    <a:lnTo>
                      <a:pt x="949" y="502"/>
                    </a:lnTo>
                    <a:lnTo>
                      <a:pt x="948" y="502"/>
                    </a:lnTo>
                    <a:lnTo>
                      <a:pt x="947" y="502"/>
                    </a:lnTo>
                    <a:lnTo>
                      <a:pt x="947" y="503"/>
                    </a:lnTo>
                    <a:lnTo>
                      <a:pt x="946" y="503"/>
                    </a:lnTo>
                    <a:lnTo>
                      <a:pt x="944" y="503"/>
                    </a:lnTo>
                    <a:lnTo>
                      <a:pt x="943" y="504"/>
                    </a:lnTo>
                    <a:lnTo>
                      <a:pt x="942" y="504"/>
                    </a:lnTo>
                    <a:lnTo>
                      <a:pt x="941" y="504"/>
                    </a:lnTo>
                    <a:lnTo>
                      <a:pt x="941" y="503"/>
                    </a:lnTo>
                    <a:lnTo>
                      <a:pt x="941" y="502"/>
                    </a:lnTo>
                    <a:lnTo>
                      <a:pt x="940" y="501"/>
                    </a:lnTo>
                    <a:lnTo>
                      <a:pt x="939" y="501"/>
                    </a:lnTo>
                    <a:lnTo>
                      <a:pt x="939" y="499"/>
                    </a:lnTo>
                    <a:lnTo>
                      <a:pt x="938" y="499"/>
                    </a:lnTo>
                    <a:lnTo>
                      <a:pt x="937" y="499"/>
                    </a:lnTo>
                    <a:lnTo>
                      <a:pt x="937" y="500"/>
                    </a:lnTo>
                    <a:lnTo>
                      <a:pt x="935" y="501"/>
                    </a:lnTo>
                    <a:lnTo>
                      <a:pt x="935" y="502"/>
                    </a:lnTo>
                    <a:lnTo>
                      <a:pt x="937" y="503"/>
                    </a:lnTo>
                    <a:lnTo>
                      <a:pt x="937" y="504"/>
                    </a:lnTo>
                    <a:lnTo>
                      <a:pt x="937" y="505"/>
                    </a:lnTo>
                    <a:lnTo>
                      <a:pt x="938" y="505"/>
                    </a:lnTo>
                    <a:lnTo>
                      <a:pt x="938" y="507"/>
                    </a:lnTo>
                    <a:lnTo>
                      <a:pt x="938" y="508"/>
                    </a:lnTo>
                    <a:lnTo>
                      <a:pt x="939" y="513"/>
                    </a:lnTo>
                    <a:lnTo>
                      <a:pt x="940" y="513"/>
                    </a:lnTo>
                    <a:lnTo>
                      <a:pt x="940" y="514"/>
                    </a:lnTo>
                    <a:lnTo>
                      <a:pt x="941" y="516"/>
                    </a:lnTo>
                    <a:lnTo>
                      <a:pt x="941" y="517"/>
                    </a:lnTo>
                    <a:lnTo>
                      <a:pt x="940" y="525"/>
                    </a:lnTo>
                    <a:lnTo>
                      <a:pt x="940" y="526"/>
                    </a:lnTo>
                    <a:lnTo>
                      <a:pt x="940" y="528"/>
                    </a:lnTo>
                    <a:lnTo>
                      <a:pt x="940" y="529"/>
                    </a:lnTo>
                    <a:lnTo>
                      <a:pt x="939" y="530"/>
                    </a:lnTo>
                    <a:lnTo>
                      <a:pt x="939" y="531"/>
                    </a:lnTo>
                    <a:lnTo>
                      <a:pt x="939" y="534"/>
                    </a:lnTo>
                    <a:lnTo>
                      <a:pt x="939" y="536"/>
                    </a:lnTo>
                    <a:lnTo>
                      <a:pt x="939" y="537"/>
                    </a:lnTo>
                    <a:lnTo>
                      <a:pt x="937" y="541"/>
                    </a:lnTo>
                    <a:lnTo>
                      <a:pt x="937" y="542"/>
                    </a:lnTo>
                    <a:lnTo>
                      <a:pt x="935" y="542"/>
                    </a:lnTo>
                    <a:lnTo>
                      <a:pt x="934" y="543"/>
                    </a:lnTo>
                    <a:lnTo>
                      <a:pt x="933" y="543"/>
                    </a:lnTo>
                    <a:lnTo>
                      <a:pt x="933" y="542"/>
                    </a:lnTo>
                    <a:lnTo>
                      <a:pt x="932" y="542"/>
                    </a:lnTo>
                    <a:lnTo>
                      <a:pt x="932" y="541"/>
                    </a:lnTo>
                    <a:lnTo>
                      <a:pt x="931" y="541"/>
                    </a:lnTo>
                    <a:lnTo>
                      <a:pt x="930" y="541"/>
                    </a:lnTo>
                    <a:lnTo>
                      <a:pt x="930" y="542"/>
                    </a:lnTo>
                    <a:lnTo>
                      <a:pt x="930" y="543"/>
                    </a:lnTo>
                    <a:lnTo>
                      <a:pt x="930" y="544"/>
                    </a:lnTo>
                    <a:lnTo>
                      <a:pt x="930" y="545"/>
                    </a:lnTo>
                    <a:lnTo>
                      <a:pt x="931" y="546"/>
                    </a:lnTo>
                    <a:lnTo>
                      <a:pt x="931" y="547"/>
                    </a:lnTo>
                    <a:lnTo>
                      <a:pt x="931" y="549"/>
                    </a:lnTo>
                    <a:lnTo>
                      <a:pt x="930" y="550"/>
                    </a:lnTo>
                    <a:lnTo>
                      <a:pt x="929" y="551"/>
                    </a:lnTo>
                    <a:lnTo>
                      <a:pt x="927" y="552"/>
                    </a:lnTo>
                    <a:lnTo>
                      <a:pt x="927" y="555"/>
                    </a:lnTo>
                    <a:lnTo>
                      <a:pt x="927" y="556"/>
                    </a:lnTo>
                    <a:lnTo>
                      <a:pt x="929" y="559"/>
                    </a:lnTo>
                    <a:lnTo>
                      <a:pt x="929" y="560"/>
                    </a:lnTo>
                    <a:lnTo>
                      <a:pt x="929" y="562"/>
                    </a:lnTo>
                    <a:lnTo>
                      <a:pt x="929" y="564"/>
                    </a:lnTo>
                    <a:lnTo>
                      <a:pt x="930" y="566"/>
                    </a:lnTo>
                    <a:lnTo>
                      <a:pt x="931" y="568"/>
                    </a:lnTo>
                    <a:lnTo>
                      <a:pt x="931" y="572"/>
                    </a:lnTo>
                    <a:lnTo>
                      <a:pt x="931" y="574"/>
                    </a:lnTo>
                    <a:lnTo>
                      <a:pt x="930" y="574"/>
                    </a:lnTo>
                    <a:lnTo>
                      <a:pt x="929" y="574"/>
                    </a:lnTo>
                    <a:lnTo>
                      <a:pt x="929" y="575"/>
                    </a:lnTo>
                    <a:lnTo>
                      <a:pt x="930" y="576"/>
                    </a:lnTo>
                    <a:lnTo>
                      <a:pt x="929" y="576"/>
                    </a:lnTo>
                    <a:lnTo>
                      <a:pt x="927" y="576"/>
                    </a:lnTo>
                    <a:lnTo>
                      <a:pt x="927" y="575"/>
                    </a:lnTo>
                    <a:lnTo>
                      <a:pt x="926" y="575"/>
                    </a:lnTo>
                    <a:lnTo>
                      <a:pt x="925" y="575"/>
                    </a:lnTo>
                    <a:lnTo>
                      <a:pt x="925" y="576"/>
                    </a:lnTo>
                    <a:lnTo>
                      <a:pt x="925" y="578"/>
                    </a:lnTo>
                    <a:lnTo>
                      <a:pt x="925" y="579"/>
                    </a:lnTo>
                    <a:lnTo>
                      <a:pt x="924" y="579"/>
                    </a:lnTo>
                    <a:lnTo>
                      <a:pt x="923" y="580"/>
                    </a:lnTo>
                    <a:lnTo>
                      <a:pt x="923" y="581"/>
                    </a:lnTo>
                    <a:lnTo>
                      <a:pt x="924" y="583"/>
                    </a:lnTo>
                    <a:lnTo>
                      <a:pt x="924" y="584"/>
                    </a:lnTo>
                    <a:lnTo>
                      <a:pt x="923" y="584"/>
                    </a:lnTo>
                    <a:lnTo>
                      <a:pt x="922" y="583"/>
                    </a:lnTo>
                    <a:lnTo>
                      <a:pt x="921" y="583"/>
                    </a:lnTo>
                    <a:lnTo>
                      <a:pt x="921" y="584"/>
                    </a:lnTo>
                    <a:lnTo>
                      <a:pt x="921" y="585"/>
                    </a:lnTo>
                    <a:lnTo>
                      <a:pt x="920" y="585"/>
                    </a:lnTo>
                    <a:lnTo>
                      <a:pt x="920" y="584"/>
                    </a:lnTo>
                    <a:lnTo>
                      <a:pt x="920" y="583"/>
                    </a:lnTo>
                    <a:lnTo>
                      <a:pt x="918" y="581"/>
                    </a:lnTo>
                    <a:lnTo>
                      <a:pt x="916" y="579"/>
                    </a:lnTo>
                    <a:lnTo>
                      <a:pt x="914" y="577"/>
                    </a:lnTo>
                    <a:lnTo>
                      <a:pt x="913" y="577"/>
                    </a:lnTo>
                    <a:lnTo>
                      <a:pt x="913" y="578"/>
                    </a:lnTo>
                    <a:lnTo>
                      <a:pt x="913" y="579"/>
                    </a:lnTo>
                    <a:lnTo>
                      <a:pt x="912" y="579"/>
                    </a:lnTo>
                    <a:lnTo>
                      <a:pt x="912" y="580"/>
                    </a:lnTo>
                    <a:lnTo>
                      <a:pt x="912" y="581"/>
                    </a:lnTo>
                    <a:lnTo>
                      <a:pt x="912" y="583"/>
                    </a:lnTo>
                    <a:lnTo>
                      <a:pt x="911" y="583"/>
                    </a:lnTo>
                    <a:lnTo>
                      <a:pt x="909" y="584"/>
                    </a:lnTo>
                    <a:lnTo>
                      <a:pt x="908" y="584"/>
                    </a:lnTo>
                    <a:lnTo>
                      <a:pt x="908" y="580"/>
                    </a:lnTo>
                    <a:lnTo>
                      <a:pt x="907" y="578"/>
                    </a:lnTo>
                    <a:lnTo>
                      <a:pt x="908" y="578"/>
                    </a:lnTo>
                    <a:lnTo>
                      <a:pt x="908" y="577"/>
                    </a:lnTo>
                    <a:lnTo>
                      <a:pt x="907" y="563"/>
                    </a:lnTo>
                    <a:lnTo>
                      <a:pt x="907" y="562"/>
                    </a:lnTo>
                    <a:lnTo>
                      <a:pt x="906" y="561"/>
                    </a:lnTo>
                    <a:lnTo>
                      <a:pt x="906" y="559"/>
                    </a:lnTo>
                    <a:lnTo>
                      <a:pt x="906" y="555"/>
                    </a:lnTo>
                    <a:lnTo>
                      <a:pt x="906" y="554"/>
                    </a:lnTo>
                    <a:lnTo>
                      <a:pt x="905" y="554"/>
                    </a:lnTo>
                    <a:lnTo>
                      <a:pt x="904" y="553"/>
                    </a:lnTo>
                    <a:lnTo>
                      <a:pt x="904" y="551"/>
                    </a:lnTo>
                    <a:lnTo>
                      <a:pt x="904" y="549"/>
                    </a:lnTo>
                    <a:lnTo>
                      <a:pt x="903" y="547"/>
                    </a:lnTo>
                    <a:lnTo>
                      <a:pt x="901" y="547"/>
                    </a:lnTo>
                    <a:lnTo>
                      <a:pt x="900" y="546"/>
                    </a:lnTo>
                    <a:lnTo>
                      <a:pt x="900" y="544"/>
                    </a:lnTo>
                    <a:lnTo>
                      <a:pt x="900" y="542"/>
                    </a:lnTo>
                    <a:lnTo>
                      <a:pt x="899" y="536"/>
                    </a:lnTo>
                    <a:lnTo>
                      <a:pt x="899" y="535"/>
                    </a:lnTo>
                    <a:lnTo>
                      <a:pt x="899" y="534"/>
                    </a:lnTo>
                    <a:lnTo>
                      <a:pt x="900" y="533"/>
                    </a:lnTo>
                    <a:lnTo>
                      <a:pt x="900" y="531"/>
                    </a:lnTo>
                    <a:lnTo>
                      <a:pt x="900" y="530"/>
                    </a:lnTo>
                    <a:lnTo>
                      <a:pt x="900" y="529"/>
                    </a:lnTo>
                    <a:lnTo>
                      <a:pt x="900" y="528"/>
                    </a:lnTo>
                    <a:lnTo>
                      <a:pt x="899" y="528"/>
                    </a:lnTo>
                    <a:lnTo>
                      <a:pt x="899" y="527"/>
                    </a:lnTo>
                    <a:lnTo>
                      <a:pt x="899" y="526"/>
                    </a:lnTo>
                    <a:lnTo>
                      <a:pt x="898" y="526"/>
                    </a:lnTo>
                    <a:lnTo>
                      <a:pt x="898" y="525"/>
                    </a:lnTo>
                    <a:lnTo>
                      <a:pt x="898" y="522"/>
                    </a:lnTo>
                    <a:lnTo>
                      <a:pt x="897" y="518"/>
                    </a:lnTo>
                    <a:lnTo>
                      <a:pt x="897" y="517"/>
                    </a:lnTo>
                    <a:lnTo>
                      <a:pt x="897" y="516"/>
                    </a:lnTo>
                    <a:lnTo>
                      <a:pt x="897" y="514"/>
                    </a:lnTo>
                    <a:lnTo>
                      <a:pt x="896" y="513"/>
                    </a:lnTo>
                    <a:lnTo>
                      <a:pt x="896" y="514"/>
                    </a:lnTo>
                    <a:lnTo>
                      <a:pt x="895" y="516"/>
                    </a:lnTo>
                    <a:lnTo>
                      <a:pt x="895" y="517"/>
                    </a:lnTo>
                    <a:lnTo>
                      <a:pt x="894" y="516"/>
                    </a:lnTo>
                    <a:lnTo>
                      <a:pt x="894" y="514"/>
                    </a:lnTo>
                    <a:lnTo>
                      <a:pt x="892" y="513"/>
                    </a:lnTo>
                    <a:lnTo>
                      <a:pt x="891" y="513"/>
                    </a:lnTo>
                    <a:lnTo>
                      <a:pt x="891" y="514"/>
                    </a:lnTo>
                    <a:lnTo>
                      <a:pt x="889" y="516"/>
                    </a:lnTo>
                    <a:lnTo>
                      <a:pt x="889" y="517"/>
                    </a:lnTo>
                    <a:lnTo>
                      <a:pt x="888" y="517"/>
                    </a:lnTo>
                    <a:lnTo>
                      <a:pt x="886" y="514"/>
                    </a:lnTo>
                    <a:lnTo>
                      <a:pt x="885" y="513"/>
                    </a:lnTo>
                    <a:lnTo>
                      <a:pt x="885" y="514"/>
                    </a:lnTo>
                    <a:lnTo>
                      <a:pt x="885" y="517"/>
                    </a:lnTo>
                    <a:lnTo>
                      <a:pt x="886" y="521"/>
                    </a:lnTo>
                    <a:lnTo>
                      <a:pt x="886" y="522"/>
                    </a:lnTo>
                    <a:lnTo>
                      <a:pt x="885" y="525"/>
                    </a:lnTo>
                    <a:lnTo>
                      <a:pt x="883" y="525"/>
                    </a:lnTo>
                    <a:lnTo>
                      <a:pt x="881" y="526"/>
                    </a:lnTo>
                    <a:lnTo>
                      <a:pt x="881" y="527"/>
                    </a:lnTo>
                    <a:lnTo>
                      <a:pt x="880" y="528"/>
                    </a:lnTo>
                    <a:lnTo>
                      <a:pt x="879" y="530"/>
                    </a:lnTo>
                    <a:lnTo>
                      <a:pt x="878" y="531"/>
                    </a:lnTo>
                    <a:lnTo>
                      <a:pt x="878" y="534"/>
                    </a:lnTo>
                    <a:lnTo>
                      <a:pt x="879" y="535"/>
                    </a:lnTo>
                    <a:lnTo>
                      <a:pt x="879" y="537"/>
                    </a:lnTo>
                    <a:lnTo>
                      <a:pt x="880" y="538"/>
                    </a:lnTo>
                    <a:lnTo>
                      <a:pt x="880" y="539"/>
                    </a:lnTo>
                    <a:lnTo>
                      <a:pt x="879" y="541"/>
                    </a:lnTo>
                    <a:lnTo>
                      <a:pt x="878" y="541"/>
                    </a:lnTo>
                    <a:lnTo>
                      <a:pt x="879" y="541"/>
                    </a:lnTo>
                    <a:lnTo>
                      <a:pt x="878" y="541"/>
                    </a:lnTo>
                    <a:lnTo>
                      <a:pt x="878" y="542"/>
                    </a:lnTo>
                    <a:lnTo>
                      <a:pt x="877" y="543"/>
                    </a:lnTo>
                    <a:lnTo>
                      <a:pt x="875" y="543"/>
                    </a:lnTo>
                    <a:lnTo>
                      <a:pt x="875" y="544"/>
                    </a:lnTo>
                    <a:lnTo>
                      <a:pt x="874" y="544"/>
                    </a:lnTo>
                    <a:lnTo>
                      <a:pt x="873" y="544"/>
                    </a:lnTo>
                    <a:lnTo>
                      <a:pt x="872" y="545"/>
                    </a:lnTo>
                    <a:lnTo>
                      <a:pt x="872" y="544"/>
                    </a:lnTo>
                    <a:lnTo>
                      <a:pt x="871" y="544"/>
                    </a:lnTo>
                    <a:lnTo>
                      <a:pt x="870" y="544"/>
                    </a:lnTo>
                    <a:lnTo>
                      <a:pt x="870" y="543"/>
                    </a:lnTo>
                    <a:lnTo>
                      <a:pt x="870" y="542"/>
                    </a:lnTo>
                    <a:lnTo>
                      <a:pt x="869" y="542"/>
                    </a:lnTo>
                    <a:lnTo>
                      <a:pt x="869" y="541"/>
                    </a:lnTo>
                    <a:lnTo>
                      <a:pt x="868" y="537"/>
                    </a:lnTo>
                    <a:lnTo>
                      <a:pt x="868" y="535"/>
                    </a:lnTo>
                    <a:lnTo>
                      <a:pt x="866" y="535"/>
                    </a:lnTo>
                    <a:lnTo>
                      <a:pt x="866" y="534"/>
                    </a:lnTo>
                    <a:lnTo>
                      <a:pt x="865" y="533"/>
                    </a:lnTo>
                    <a:lnTo>
                      <a:pt x="864" y="533"/>
                    </a:lnTo>
                    <a:lnTo>
                      <a:pt x="863" y="534"/>
                    </a:lnTo>
                    <a:lnTo>
                      <a:pt x="863" y="536"/>
                    </a:lnTo>
                    <a:lnTo>
                      <a:pt x="864" y="539"/>
                    </a:lnTo>
                    <a:lnTo>
                      <a:pt x="864" y="541"/>
                    </a:lnTo>
                    <a:lnTo>
                      <a:pt x="863" y="541"/>
                    </a:lnTo>
                    <a:lnTo>
                      <a:pt x="862" y="538"/>
                    </a:lnTo>
                    <a:lnTo>
                      <a:pt x="862" y="537"/>
                    </a:lnTo>
                    <a:lnTo>
                      <a:pt x="861" y="530"/>
                    </a:lnTo>
                    <a:lnTo>
                      <a:pt x="860" y="530"/>
                    </a:lnTo>
                    <a:lnTo>
                      <a:pt x="860" y="529"/>
                    </a:lnTo>
                    <a:lnTo>
                      <a:pt x="861" y="529"/>
                    </a:lnTo>
                    <a:lnTo>
                      <a:pt x="861" y="528"/>
                    </a:lnTo>
                    <a:lnTo>
                      <a:pt x="860" y="528"/>
                    </a:lnTo>
                    <a:lnTo>
                      <a:pt x="860" y="527"/>
                    </a:lnTo>
                    <a:lnTo>
                      <a:pt x="858" y="525"/>
                    </a:lnTo>
                    <a:lnTo>
                      <a:pt x="858" y="524"/>
                    </a:lnTo>
                    <a:lnTo>
                      <a:pt x="857" y="524"/>
                    </a:lnTo>
                    <a:lnTo>
                      <a:pt x="857" y="522"/>
                    </a:lnTo>
                    <a:lnTo>
                      <a:pt x="856" y="521"/>
                    </a:lnTo>
                    <a:lnTo>
                      <a:pt x="856" y="520"/>
                    </a:lnTo>
                    <a:lnTo>
                      <a:pt x="855" y="518"/>
                    </a:lnTo>
                    <a:lnTo>
                      <a:pt x="855" y="517"/>
                    </a:lnTo>
                    <a:lnTo>
                      <a:pt x="856" y="517"/>
                    </a:lnTo>
                    <a:lnTo>
                      <a:pt x="856" y="516"/>
                    </a:lnTo>
                    <a:lnTo>
                      <a:pt x="856" y="514"/>
                    </a:lnTo>
                    <a:lnTo>
                      <a:pt x="855" y="514"/>
                    </a:lnTo>
                    <a:lnTo>
                      <a:pt x="855" y="513"/>
                    </a:lnTo>
                    <a:lnTo>
                      <a:pt x="856" y="512"/>
                    </a:lnTo>
                    <a:lnTo>
                      <a:pt x="857" y="512"/>
                    </a:lnTo>
                    <a:lnTo>
                      <a:pt x="857" y="511"/>
                    </a:lnTo>
                    <a:lnTo>
                      <a:pt x="858" y="509"/>
                    </a:lnTo>
                    <a:lnTo>
                      <a:pt x="858" y="508"/>
                    </a:lnTo>
                    <a:lnTo>
                      <a:pt x="858" y="507"/>
                    </a:lnTo>
                    <a:lnTo>
                      <a:pt x="860" y="504"/>
                    </a:lnTo>
                    <a:lnTo>
                      <a:pt x="860" y="503"/>
                    </a:lnTo>
                    <a:lnTo>
                      <a:pt x="861" y="503"/>
                    </a:lnTo>
                    <a:lnTo>
                      <a:pt x="861" y="502"/>
                    </a:lnTo>
                    <a:lnTo>
                      <a:pt x="862" y="502"/>
                    </a:lnTo>
                    <a:lnTo>
                      <a:pt x="862" y="503"/>
                    </a:lnTo>
                    <a:lnTo>
                      <a:pt x="863" y="502"/>
                    </a:lnTo>
                    <a:lnTo>
                      <a:pt x="863" y="501"/>
                    </a:lnTo>
                    <a:lnTo>
                      <a:pt x="863" y="500"/>
                    </a:lnTo>
                    <a:lnTo>
                      <a:pt x="864" y="499"/>
                    </a:lnTo>
                    <a:lnTo>
                      <a:pt x="865" y="499"/>
                    </a:lnTo>
                    <a:lnTo>
                      <a:pt x="868" y="499"/>
                    </a:lnTo>
                    <a:lnTo>
                      <a:pt x="870" y="499"/>
                    </a:lnTo>
                    <a:lnTo>
                      <a:pt x="871" y="499"/>
                    </a:lnTo>
                    <a:lnTo>
                      <a:pt x="872" y="499"/>
                    </a:lnTo>
                    <a:lnTo>
                      <a:pt x="872" y="497"/>
                    </a:lnTo>
                    <a:lnTo>
                      <a:pt x="873" y="497"/>
                    </a:lnTo>
                    <a:lnTo>
                      <a:pt x="873" y="496"/>
                    </a:lnTo>
                    <a:lnTo>
                      <a:pt x="873" y="494"/>
                    </a:lnTo>
                    <a:lnTo>
                      <a:pt x="873" y="493"/>
                    </a:lnTo>
                    <a:lnTo>
                      <a:pt x="874" y="494"/>
                    </a:lnTo>
                    <a:lnTo>
                      <a:pt x="874" y="495"/>
                    </a:lnTo>
                    <a:lnTo>
                      <a:pt x="875" y="496"/>
                    </a:lnTo>
                    <a:lnTo>
                      <a:pt x="877" y="496"/>
                    </a:lnTo>
                    <a:lnTo>
                      <a:pt x="878" y="495"/>
                    </a:lnTo>
                    <a:lnTo>
                      <a:pt x="878" y="494"/>
                    </a:lnTo>
                    <a:lnTo>
                      <a:pt x="877" y="493"/>
                    </a:lnTo>
                    <a:lnTo>
                      <a:pt x="878" y="493"/>
                    </a:lnTo>
                    <a:lnTo>
                      <a:pt x="880" y="493"/>
                    </a:lnTo>
                    <a:lnTo>
                      <a:pt x="880" y="494"/>
                    </a:lnTo>
                    <a:lnTo>
                      <a:pt x="880" y="495"/>
                    </a:lnTo>
                    <a:lnTo>
                      <a:pt x="881" y="496"/>
                    </a:lnTo>
                    <a:lnTo>
                      <a:pt x="882" y="496"/>
                    </a:lnTo>
                    <a:lnTo>
                      <a:pt x="883" y="495"/>
                    </a:lnTo>
                    <a:lnTo>
                      <a:pt x="883" y="492"/>
                    </a:lnTo>
                    <a:lnTo>
                      <a:pt x="883" y="491"/>
                    </a:lnTo>
                    <a:lnTo>
                      <a:pt x="883" y="489"/>
                    </a:lnTo>
                    <a:lnTo>
                      <a:pt x="883" y="488"/>
                    </a:lnTo>
                    <a:lnTo>
                      <a:pt x="885" y="488"/>
                    </a:lnTo>
                    <a:lnTo>
                      <a:pt x="886" y="489"/>
                    </a:lnTo>
                    <a:lnTo>
                      <a:pt x="887" y="489"/>
                    </a:lnTo>
                    <a:lnTo>
                      <a:pt x="887" y="488"/>
                    </a:lnTo>
                    <a:lnTo>
                      <a:pt x="886" y="487"/>
                    </a:lnTo>
                    <a:lnTo>
                      <a:pt x="889" y="487"/>
                    </a:lnTo>
                    <a:lnTo>
                      <a:pt x="890" y="487"/>
                    </a:lnTo>
                    <a:lnTo>
                      <a:pt x="890" y="486"/>
                    </a:lnTo>
                    <a:lnTo>
                      <a:pt x="891" y="486"/>
                    </a:lnTo>
                    <a:lnTo>
                      <a:pt x="891" y="485"/>
                    </a:lnTo>
                    <a:lnTo>
                      <a:pt x="891" y="482"/>
                    </a:lnTo>
                    <a:lnTo>
                      <a:pt x="892" y="480"/>
                    </a:lnTo>
                    <a:lnTo>
                      <a:pt x="894" y="480"/>
                    </a:lnTo>
                    <a:lnTo>
                      <a:pt x="894" y="479"/>
                    </a:lnTo>
                    <a:lnTo>
                      <a:pt x="894" y="477"/>
                    </a:lnTo>
                    <a:lnTo>
                      <a:pt x="895" y="476"/>
                    </a:lnTo>
                    <a:lnTo>
                      <a:pt x="896" y="470"/>
                    </a:lnTo>
                    <a:lnTo>
                      <a:pt x="896" y="469"/>
                    </a:lnTo>
                    <a:lnTo>
                      <a:pt x="896" y="468"/>
                    </a:lnTo>
                    <a:lnTo>
                      <a:pt x="896" y="467"/>
                    </a:lnTo>
                    <a:lnTo>
                      <a:pt x="896" y="466"/>
                    </a:lnTo>
                    <a:lnTo>
                      <a:pt x="897" y="466"/>
                    </a:lnTo>
                    <a:lnTo>
                      <a:pt x="898" y="466"/>
                    </a:lnTo>
                    <a:lnTo>
                      <a:pt x="900" y="467"/>
                    </a:lnTo>
                    <a:lnTo>
                      <a:pt x="900" y="468"/>
                    </a:lnTo>
                    <a:lnTo>
                      <a:pt x="901" y="468"/>
                    </a:lnTo>
                    <a:lnTo>
                      <a:pt x="904" y="467"/>
                    </a:lnTo>
                    <a:lnTo>
                      <a:pt x="905" y="467"/>
                    </a:lnTo>
                    <a:lnTo>
                      <a:pt x="906" y="466"/>
                    </a:lnTo>
                    <a:lnTo>
                      <a:pt x="906" y="464"/>
                    </a:lnTo>
                    <a:lnTo>
                      <a:pt x="905" y="464"/>
                    </a:lnTo>
                    <a:lnTo>
                      <a:pt x="905" y="463"/>
                    </a:lnTo>
                    <a:lnTo>
                      <a:pt x="904" y="463"/>
                    </a:lnTo>
                    <a:lnTo>
                      <a:pt x="905" y="463"/>
                    </a:lnTo>
                    <a:lnTo>
                      <a:pt x="904" y="463"/>
                    </a:lnTo>
                    <a:lnTo>
                      <a:pt x="904" y="462"/>
                    </a:lnTo>
                    <a:lnTo>
                      <a:pt x="903" y="462"/>
                    </a:lnTo>
                    <a:lnTo>
                      <a:pt x="901" y="461"/>
                    </a:lnTo>
                    <a:lnTo>
                      <a:pt x="901" y="460"/>
                    </a:lnTo>
                    <a:lnTo>
                      <a:pt x="900" y="460"/>
                    </a:lnTo>
                    <a:lnTo>
                      <a:pt x="899" y="459"/>
                    </a:lnTo>
                    <a:lnTo>
                      <a:pt x="898" y="458"/>
                    </a:lnTo>
                    <a:lnTo>
                      <a:pt x="897" y="458"/>
                    </a:lnTo>
                    <a:lnTo>
                      <a:pt x="896" y="458"/>
                    </a:lnTo>
                    <a:lnTo>
                      <a:pt x="895" y="458"/>
                    </a:lnTo>
                    <a:lnTo>
                      <a:pt x="895" y="457"/>
                    </a:lnTo>
                    <a:lnTo>
                      <a:pt x="894" y="457"/>
                    </a:lnTo>
                    <a:lnTo>
                      <a:pt x="894" y="455"/>
                    </a:lnTo>
                    <a:lnTo>
                      <a:pt x="892" y="455"/>
                    </a:lnTo>
                    <a:lnTo>
                      <a:pt x="891" y="455"/>
                    </a:lnTo>
                    <a:lnTo>
                      <a:pt x="891" y="454"/>
                    </a:lnTo>
                    <a:lnTo>
                      <a:pt x="890" y="454"/>
                    </a:lnTo>
                    <a:lnTo>
                      <a:pt x="889" y="454"/>
                    </a:lnTo>
                    <a:lnTo>
                      <a:pt x="888" y="453"/>
                    </a:lnTo>
                    <a:lnTo>
                      <a:pt x="887" y="454"/>
                    </a:lnTo>
                    <a:lnTo>
                      <a:pt x="886" y="454"/>
                    </a:lnTo>
                    <a:lnTo>
                      <a:pt x="883" y="454"/>
                    </a:lnTo>
                    <a:lnTo>
                      <a:pt x="880" y="454"/>
                    </a:lnTo>
                    <a:lnTo>
                      <a:pt x="878" y="454"/>
                    </a:lnTo>
                    <a:lnTo>
                      <a:pt x="877" y="454"/>
                    </a:lnTo>
                    <a:lnTo>
                      <a:pt x="877" y="455"/>
                    </a:lnTo>
                    <a:lnTo>
                      <a:pt x="875" y="455"/>
                    </a:lnTo>
                    <a:lnTo>
                      <a:pt x="874" y="455"/>
                    </a:lnTo>
                    <a:lnTo>
                      <a:pt x="874" y="457"/>
                    </a:lnTo>
                    <a:lnTo>
                      <a:pt x="873" y="457"/>
                    </a:lnTo>
                    <a:lnTo>
                      <a:pt x="872" y="455"/>
                    </a:lnTo>
                    <a:lnTo>
                      <a:pt x="871" y="455"/>
                    </a:lnTo>
                    <a:lnTo>
                      <a:pt x="871" y="454"/>
                    </a:lnTo>
                    <a:lnTo>
                      <a:pt x="870" y="454"/>
                    </a:lnTo>
                    <a:lnTo>
                      <a:pt x="870" y="455"/>
                    </a:lnTo>
                    <a:lnTo>
                      <a:pt x="869" y="455"/>
                    </a:lnTo>
                    <a:lnTo>
                      <a:pt x="868" y="455"/>
                    </a:lnTo>
                    <a:lnTo>
                      <a:pt x="866" y="455"/>
                    </a:lnTo>
                    <a:lnTo>
                      <a:pt x="861" y="454"/>
                    </a:lnTo>
                    <a:lnTo>
                      <a:pt x="858" y="453"/>
                    </a:lnTo>
                    <a:lnTo>
                      <a:pt x="857" y="453"/>
                    </a:lnTo>
                    <a:lnTo>
                      <a:pt x="855" y="453"/>
                    </a:lnTo>
                    <a:lnTo>
                      <a:pt x="849" y="454"/>
                    </a:lnTo>
                    <a:lnTo>
                      <a:pt x="848" y="454"/>
                    </a:lnTo>
                    <a:lnTo>
                      <a:pt x="844" y="455"/>
                    </a:lnTo>
                    <a:lnTo>
                      <a:pt x="843" y="455"/>
                    </a:lnTo>
                    <a:lnTo>
                      <a:pt x="842" y="455"/>
                    </a:lnTo>
                    <a:lnTo>
                      <a:pt x="842" y="454"/>
                    </a:lnTo>
                    <a:lnTo>
                      <a:pt x="840" y="454"/>
                    </a:lnTo>
                    <a:lnTo>
                      <a:pt x="839" y="455"/>
                    </a:lnTo>
                    <a:lnTo>
                      <a:pt x="838" y="454"/>
                    </a:lnTo>
                    <a:lnTo>
                      <a:pt x="837" y="454"/>
                    </a:lnTo>
                    <a:lnTo>
                      <a:pt x="836" y="454"/>
                    </a:lnTo>
                    <a:lnTo>
                      <a:pt x="835" y="454"/>
                    </a:lnTo>
                    <a:lnTo>
                      <a:pt x="831" y="454"/>
                    </a:lnTo>
                    <a:lnTo>
                      <a:pt x="828" y="455"/>
                    </a:lnTo>
                    <a:lnTo>
                      <a:pt x="827" y="455"/>
                    </a:lnTo>
                    <a:lnTo>
                      <a:pt x="823" y="454"/>
                    </a:lnTo>
                    <a:lnTo>
                      <a:pt x="818" y="452"/>
                    </a:lnTo>
                    <a:lnTo>
                      <a:pt x="810" y="449"/>
                    </a:lnTo>
                    <a:lnTo>
                      <a:pt x="809" y="449"/>
                    </a:lnTo>
                    <a:lnTo>
                      <a:pt x="806" y="450"/>
                    </a:lnTo>
                    <a:lnTo>
                      <a:pt x="805" y="449"/>
                    </a:lnTo>
                    <a:lnTo>
                      <a:pt x="805" y="447"/>
                    </a:lnTo>
                    <a:lnTo>
                      <a:pt x="805" y="446"/>
                    </a:lnTo>
                    <a:lnTo>
                      <a:pt x="805" y="444"/>
                    </a:lnTo>
                    <a:lnTo>
                      <a:pt x="805" y="443"/>
                    </a:lnTo>
                    <a:lnTo>
                      <a:pt x="806" y="441"/>
                    </a:lnTo>
                    <a:lnTo>
                      <a:pt x="806" y="438"/>
                    </a:lnTo>
                    <a:lnTo>
                      <a:pt x="806" y="435"/>
                    </a:lnTo>
                    <a:lnTo>
                      <a:pt x="806" y="434"/>
                    </a:lnTo>
                    <a:lnTo>
                      <a:pt x="805" y="432"/>
                    </a:lnTo>
                    <a:lnTo>
                      <a:pt x="805" y="427"/>
                    </a:lnTo>
                    <a:lnTo>
                      <a:pt x="806" y="424"/>
                    </a:lnTo>
                    <a:lnTo>
                      <a:pt x="806" y="422"/>
                    </a:lnTo>
                    <a:lnTo>
                      <a:pt x="805" y="422"/>
                    </a:lnTo>
                    <a:lnTo>
                      <a:pt x="806" y="421"/>
                    </a:lnTo>
                    <a:lnTo>
                      <a:pt x="806" y="420"/>
                    </a:lnTo>
                    <a:lnTo>
                      <a:pt x="805" y="420"/>
                    </a:lnTo>
                    <a:lnTo>
                      <a:pt x="804" y="419"/>
                    </a:lnTo>
                    <a:lnTo>
                      <a:pt x="804" y="418"/>
                    </a:lnTo>
                    <a:lnTo>
                      <a:pt x="804" y="417"/>
                    </a:lnTo>
                    <a:lnTo>
                      <a:pt x="803" y="416"/>
                    </a:lnTo>
                    <a:lnTo>
                      <a:pt x="803" y="415"/>
                    </a:lnTo>
                    <a:lnTo>
                      <a:pt x="803" y="413"/>
                    </a:lnTo>
                    <a:lnTo>
                      <a:pt x="802" y="413"/>
                    </a:lnTo>
                    <a:lnTo>
                      <a:pt x="801" y="413"/>
                    </a:lnTo>
                    <a:lnTo>
                      <a:pt x="800" y="413"/>
                    </a:lnTo>
                    <a:lnTo>
                      <a:pt x="801" y="413"/>
                    </a:lnTo>
                    <a:lnTo>
                      <a:pt x="801" y="412"/>
                    </a:lnTo>
                    <a:lnTo>
                      <a:pt x="801" y="411"/>
                    </a:lnTo>
                    <a:lnTo>
                      <a:pt x="800" y="411"/>
                    </a:lnTo>
                    <a:lnTo>
                      <a:pt x="800" y="410"/>
                    </a:lnTo>
                    <a:lnTo>
                      <a:pt x="799" y="411"/>
                    </a:lnTo>
                    <a:lnTo>
                      <a:pt x="799" y="412"/>
                    </a:lnTo>
                    <a:lnTo>
                      <a:pt x="799" y="413"/>
                    </a:lnTo>
                    <a:lnTo>
                      <a:pt x="797" y="412"/>
                    </a:lnTo>
                    <a:lnTo>
                      <a:pt x="797" y="413"/>
                    </a:lnTo>
                    <a:lnTo>
                      <a:pt x="796" y="413"/>
                    </a:lnTo>
                    <a:lnTo>
                      <a:pt x="797" y="415"/>
                    </a:lnTo>
                    <a:lnTo>
                      <a:pt x="799" y="415"/>
                    </a:lnTo>
                    <a:lnTo>
                      <a:pt x="797" y="416"/>
                    </a:lnTo>
                    <a:lnTo>
                      <a:pt x="797" y="417"/>
                    </a:lnTo>
                    <a:lnTo>
                      <a:pt x="799" y="417"/>
                    </a:lnTo>
                    <a:lnTo>
                      <a:pt x="799" y="418"/>
                    </a:lnTo>
                    <a:lnTo>
                      <a:pt x="796" y="419"/>
                    </a:lnTo>
                    <a:lnTo>
                      <a:pt x="796" y="420"/>
                    </a:lnTo>
                    <a:lnTo>
                      <a:pt x="796" y="421"/>
                    </a:lnTo>
                    <a:lnTo>
                      <a:pt x="795" y="421"/>
                    </a:lnTo>
                    <a:lnTo>
                      <a:pt x="794" y="420"/>
                    </a:lnTo>
                    <a:lnTo>
                      <a:pt x="792" y="420"/>
                    </a:lnTo>
                    <a:lnTo>
                      <a:pt x="791" y="420"/>
                    </a:lnTo>
                    <a:lnTo>
                      <a:pt x="791" y="419"/>
                    </a:lnTo>
                    <a:lnTo>
                      <a:pt x="789" y="419"/>
                    </a:lnTo>
                    <a:lnTo>
                      <a:pt x="788" y="420"/>
                    </a:lnTo>
                    <a:lnTo>
                      <a:pt x="787" y="419"/>
                    </a:lnTo>
                    <a:lnTo>
                      <a:pt x="786" y="418"/>
                    </a:lnTo>
                    <a:lnTo>
                      <a:pt x="785" y="418"/>
                    </a:lnTo>
                    <a:lnTo>
                      <a:pt x="784" y="417"/>
                    </a:lnTo>
                    <a:lnTo>
                      <a:pt x="784" y="416"/>
                    </a:lnTo>
                    <a:lnTo>
                      <a:pt x="783" y="416"/>
                    </a:lnTo>
                    <a:lnTo>
                      <a:pt x="780" y="415"/>
                    </a:lnTo>
                    <a:lnTo>
                      <a:pt x="780" y="413"/>
                    </a:lnTo>
                    <a:lnTo>
                      <a:pt x="779" y="410"/>
                    </a:lnTo>
                    <a:lnTo>
                      <a:pt x="778" y="409"/>
                    </a:lnTo>
                    <a:lnTo>
                      <a:pt x="778" y="408"/>
                    </a:lnTo>
                    <a:lnTo>
                      <a:pt x="778" y="407"/>
                    </a:lnTo>
                    <a:lnTo>
                      <a:pt x="779" y="407"/>
                    </a:lnTo>
                    <a:lnTo>
                      <a:pt x="779" y="405"/>
                    </a:lnTo>
                    <a:lnTo>
                      <a:pt x="778" y="405"/>
                    </a:lnTo>
                    <a:lnTo>
                      <a:pt x="778" y="404"/>
                    </a:lnTo>
                    <a:lnTo>
                      <a:pt x="777" y="404"/>
                    </a:lnTo>
                    <a:lnTo>
                      <a:pt x="776" y="403"/>
                    </a:lnTo>
                    <a:lnTo>
                      <a:pt x="775" y="403"/>
                    </a:lnTo>
                    <a:lnTo>
                      <a:pt x="775" y="402"/>
                    </a:lnTo>
                    <a:lnTo>
                      <a:pt x="774" y="402"/>
                    </a:lnTo>
                    <a:lnTo>
                      <a:pt x="772" y="402"/>
                    </a:lnTo>
                    <a:lnTo>
                      <a:pt x="772" y="403"/>
                    </a:lnTo>
                    <a:lnTo>
                      <a:pt x="771" y="404"/>
                    </a:lnTo>
                    <a:lnTo>
                      <a:pt x="772" y="405"/>
                    </a:lnTo>
                    <a:lnTo>
                      <a:pt x="774" y="405"/>
                    </a:lnTo>
                    <a:lnTo>
                      <a:pt x="775" y="407"/>
                    </a:lnTo>
                    <a:lnTo>
                      <a:pt x="775" y="408"/>
                    </a:lnTo>
                    <a:lnTo>
                      <a:pt x="776" y="408"/>
                    </a:lnTo>
                    <a:lnTo>
                      <a:pt x="776" y="409"/>
                    </a:lnTo>
                    <a:lnTo>
                      <a:pt x="777" y="409"/>
                    </a:lnTo>
                    <a:lnTo>
                      <a:pt x="777" y="410"/>
                    </a:lnTo>
                    <a:lnTo>
                      <a:pt x="775" y="410"/>
                    </a:lnTo>
                    <a:lnTo>
                      <a:pt x="774" y="410"/>
                    </a:lnTo>
                    <a:lnTo>
                      <a:pt x="772" y="409"/>
                    </a:lnTo>
                    <a:lnTo>
                      <a:pt x="771" y="409"/>
                    </a:lnTo>
                    <a:lnTo>
                      <a:pt x="770" y="409"/>
                    </a:lnTo>
                    <a:lnTo>
                      <a:pt x="770" y="410"/>
                    </a:lnTo>
                    <a:lnTo>
                      <a:pt x="769" y="410"/>
                    </a:lnTo>
                    <a:lnTo>
                      <a:pt x="768" y="410"/>
                    </a:lnTo>
                    <a:lnTo>
                      <a:pt x="768" y="409"/>
                    </a:lnTo>
                    <a:lnTo>
                      <a:pt x="768" y="408"/>
                    </a:lnTo>
                    <a:lnTo>
                      <a:pt x="767" y="408"/>
                    </a:lnTo>
                    <a:lnTo>
                      <a:pt x="763" y="409"/>
                    </a:lnTo>
                    <a:lnTo>
                      <a:pt x="762" y="409"/>
                    </a:lnTo>
                    <a:lnTo>
                      <a:pt x="763" y="408"/>
                    </a:lnTo>
                    <a:lnTo>
                      <a:pt x="765" y="408"/>
                    </a:lnTo>
                    <a:lnTo>
                      <a:pt x="765" y="407"/>
                    </a:lnTo>
                    <a:lnTo>
                      <a:pt x="765" y="405"/>
                    </a:lnTo>
                    <a:lnTo>
                      <a:pt x="763" y="404"/>
                    </a:lnTo>
                    <a:lnTo>
                      <a:pt x="763" y="403"/>
                    </a:lnTo>
                    <a:lnTo>
                      <a:pt x="762" y="403"/>
                    </a:lnTo>
                    <a:lnTo>
                      <a:pt x="763" y="402"/>
                    </a:lnTo>
                    <a:lnTo>
                      <a:pt x="762" y="402"/>
                    </a:lnTo>
                    <a:lnTo>
                      <a:pt x="761" y="402"/>
                    </a:lnTo>
                    <a:lnTo>
                      <a:pt x="761" y="401"/>
                    </a:lnTo>
                    <a:lnTo>
                      <a:pt x="760" y="401"/>
                    </a:lnTo>
                    <a:lnTo>
                      <a:pt x="759" y="401"/>
                    </a:lnTo>
                    <a:lnTo>
                      <a:pt x="758" y="400"/>
                    </a:lnTo>
                    <a:lnTo>
                      <a:pt x="757" y="400"/>
                    </a:lnTo>
                    <a:lnTo>
                      <a:pt x="757" y="399"/>
                    </a:lnTo>
                    <a:lnTo>
                      <a:pt x="756" y="397"/>
                    </a:lnTo>
                    <a:lnTo>
                      <a:pt x="754" y="397"/>
                    </a:lnTo>
                    <a:lnTo>
                      <a:pt x="753" y="396"/>
                    </a:lnTo>
                    <a:lnTo>
                      <a:pt x="753" y="395"/>
                    </a:lnTo>
                    <a:lnTo>
                      <a:pt x="753" y="394"/>
                    </a:lnTo>
                    <a:lnTo>
                      <a:pt x="752" y="394"/>
                    </a:lnTo>
                    <a:lnTo>
                      <a:pt x="752" y="395"/>
                    </a:lnTo>
                    <a:lnTo>
                      <a:pt x="751" y="399"/>
                    </a:lnTo>
                    <a:lnTo>
                      <a:pt x="751" y="400"/>
                    </a:lnTo>
                    <a:lnTo>
                      <a:pt x="750" y="400"/>
                    </a:lnTo>
                    <a:lnTo>
                      <a:pt x="750" y="401"/>
                    </a:lnTo>
                    <a:lnTo>
                      <a:pt x="751" y="401"/>
                    </a:lnTo>
                    <a:lnTo>
                      <a:pt x="751" y="400"/>
                    </a:lnTo>
                    <a:lnTo>
                      <a:pt x="752" y="400"/>
                    </a:lnTo>
                    <a:lnTo>
                      <a:pt x="754" y="401"/>
                    </a:lnTo>
                    <a:lnTo>
                      <a:pt x="756" y="401"/>
                    </a:lnTo>
                    <a:lnTo>
                      <a:pt x="757" y="402"/>
                    </a:lnTo>
                    <a:lnTo>
                      <a:pt x="757" y="404"/>
                    </a:lnTo>
                    <a:lnTo>
                      <a:pt x="757" y="405"/>
                    </a:lnTo>
                    <a:lnTo>
                      <a:pt x="756" y="405"/>
                    </a:lnTo>
                    <a:lnTo>
                      <a:pt x="754" y="404"/>
                    </a:lnTo>
                    <a:lnTo>
                      <a:pt x="754" y="405"/>
                    </a:lnTo>
                    <a:lnTo>
                      <a:pt x="752" y="407"/>
                    </a:lnTo>
                    <a:lnTo>
                      <a:pt x="752" y="408"/>
                    </a:lnTo>
                    <a:lnTo>
                      <a:pt x="751" y="408"/>
                    </a:lnTo>
                    <a:lnTo>
                      <a:pt x="751" y="409"/>
                    </a:lnTo>
                    <a:lnTo>
                      <a:pt x="751" y="410"/>
                    </a:lnTo>
                    <a:lnTo>
                      <a:pt x="751" y="411"/>
                    </a:lnTo>
                    <a:lnTo>
                      <a:pt x="750" y="411"/>
                    </a:lnTo>
                    <a:lnTo>
                      <a:pt x="748" y="412"/>
                    </a:lnTo>
                    <a:lnTo>
                      <a:pt x="746" y="412"/>
                    </a:lnTo>
                    <a:lnTo>
                      <a:pt x="746" y="413"/>
                    </a:lnTo>
                    <a:lnTo>
                      <a:pt x="745" y="413"/>
                    </a:lnTo>
                    <a:lnTo>
                      <a:pt x="744" y="415"/>
                    </a:lnTo>
                    <a:lnTo>
                      <a:pt x="744" y="416"/>
                    </a:lnTo>
                    <a:lnTo>
                      <a:pt x="744" y="417"/>
                    </a:lnTo>
                    <a:lnTo>
                      <a:pt x="744" y="418"/>
                    </a:lnTo>
                    <a:lnTo>
                      <a:pt x="744" y="419"/>
                    </a:lnTo>
                    <a:lnTo>
                      <a:pt x="743" y="419"/>
                    </a:lnTo>
                    <a:lnTo>
                      <a:pt x="743" y="420"/>
                    </a:lnTo>
                    <a:lnTo>
                      <a:pt x="742" y="422"/>
                    </a:lnTo>
                    <a:lnTo>
                      <a:pt x="742" y="424"/>
                    </a:lnTo>
                    <a:lnTo>
                      <a:pt x="741" y="424"/>
                    </a:lnTo>
                    <a:lnTo>
                      <a:pt x="742" y="426"/>
                    </a:lnTo>
                    <a:lnTo>
                      <a:pt x="742" y="427"/>
                    </a:lnTo>
                    <a:lnTo>
                      <a:pt x="743" y="428"/>
                    </a:lnTo>
                    <a:lnTo>
                      <a:pt x="743" y="429"/>
                    </a:lnTo>
                    <a:lnTo>
                      <a:pt x="744" y="429"/>
                    </a:lnTo>
                    <a:lnTo>
                      <a:pt x="745" y="428"/>
                    </a:lnTo>
                    <a:lnTo>
                      <a:pt x="748" y="428"/>
                    </a:lnTo>
                    <a:lnTo>
                      <a:pt x="749" y="428"/>
                    </a:lnTo>
                    <a:lnTo>
                      <a:pt x="751" y="432"/>
                    </a:lnTo>
                    <a:lnTo>
                      <a:pt x="753" y="433"/>
                    </a:lnTo>
                    <a:lnTo>
                      <a:pt x="754" y="434"/>
                    </a:lnTo>
                    <a:lnTo>
                      <a:pt x="754" y="437"/>
                    </a:lnTo>
                    <a:lnTo>
                      <a:pt x="757" y="438"/>
                    </a:lnTo>
                    <a:lnTo>
                      <a:pt x="758" y="439"/>
                    </a:lnTo>
                    <a:lnTo>
                      <a:pt x="758" y="441"/>
                    </a:lnTo>
                    <a:lnTo>
                      <a:pt x="759" y="441"/>
                    </a:lnTo>
                    <a:lnTo>
                      <a:pt x="761" y="441"/>
                    </a:lnTo>
                    <a:lnTo>
                      <a:pt x="762" y="442"/>
                    </a:lnTo>
                    <a:lnTo>
                      <a:pt x="763" y="442"/>
                    </a:lnTo>
                    <a:lnTo>
                      <a:pt x="765" y="442"/>
                    </a:lnTo>
                    <a:lnTo>
                      <a:pt x="765" y="441"/>
                    </a:lnTo>
                    <a:lnTo>
                      <a:pt x="766" y="441"/>
                    </a:lnTo>
                    <a:lnTo>
                      <a:pt x="766" y="439"/>
                    </a:lnTo>
                    <a:lnTo>
                      <a:pt x="767" y="441"/>
                    </a:lnTo>
                    <a:lnTo>
                      <a:pt x="768" y="441"/>
                    </a:lnTo>
                    <a:lnTo>
                      <a:pt x="768" y="442"/>
                    </a:lnTo>
                    <a:lnTo>
                      <a:pt x="769" y="442"/>
                    </a:lnTo>
                    <a:lnTo>
                      <a:pt x="769" y="443"/>
                    </a:lnTo>
                    <a:lnTo>
                      <a:pt x="768" y="445"/>
                    </a:lnTo>
                    <a:lnTo>
                      <a:pt x="769" y="445"/>
                    </a:lnTo>
                    <a:lnTo>
                      <a:pt x="769" y="446"/>
                    </a:lnTo>
                    <a:lnTo>
                      <a:pt x="770" y="447"/>
                    </a:lnTo>
                    <a:lnTo>
                      <a:pt x="771" y="447"/>
                    </a:lnTo>
                    <a:lnTo>
                      <a:pt x="771" y="449"/>
                    </a:lnTo>
                    <a:lnTo>
                      <a:pt x="772" y="449"/>
                    </a:lnTo>
                    <a:lnTo>
                      <a:pt x="775" y="449"/>
                    </a:lnTo>
                    <a:lnTo>
                      <a:pt x="775" y="450"/>
                    </a:lnTo>
                    <a:lnTo>
                      <a:pt x="774" y="451"/>
                    </a:lnTo>
                    <a:lnTo>
                      <a:pt x="774" y="452"/>
                    </a:lnTo>
                    <a:lnTo>
                      <a:pt x="774" y="453"/>
                    </a:lnTo>
                    <a:lnTo>
                      <a:pt x="772" y="453"/>
                    </a:lnTo>
                    <a:lnTo>
                      <a:pt x="772" y="454"/>
                    </a:lnTo>
                    <a:lnTo>
                      <a:pt x="769" y="453"/>
                    </a:lnTo>
                    <a:lnTo>
                      <a:pt x="768" y="453"/>
                    </a:lnTo>
                    <a:lnTo>
                      <a:pt x="768" y="454"/>
                    </a:lnTo>
                    <a:lnTo>
                      <a:pt x="766" y="454"/>
                    </a:lnTo>
                    <a:lnTo>
                      <a:pt x="763" y="453"/>
                    </a:lnTo>
                    <a:lnTo>
                      <a:pt x="762" y="453"/>
                    </a:lnTo>
                    <a:lnTo>
                      <a:pt x="761" y="453"/>
                    </a:lnTo>
                    <a:lnTo>
                      <a:pt x="760" y="453"/>
                    </a:lnTo>
                    <a:lnTo>
                      <a:pt x="760" y="454"/>
                    </a:lnTo>
                    <a:lnTo>
                      <a:pt x="759" y="454"/>
                    </a:lnTo>
                    <a:lnTo>
                      <a:pt x="758" y="454"/>
                    </a:lnTo>
                    <a:lnTo>
                      <a:pt x="757" y="453"/>
                    </a:lnTo>
                    <a:lnTo>
                      <a:pt x="756" y="453"/>
                    </a:lnTo>
                    <a:lnTo>
                      <a:pt x="754" y="454"/>
                    </a:lnTo>
                    <a:lnTo>
                      <a:pt x="754" y="457"/>
                    </a:lnTo>
                    <a:lnTo>
                      <a:pt x="754" y="459"/>
                    </a:lnTo>
                    <a:lnTo>
                      <a:pt x="754" y="460"/>
                    </a:lnTo>
                    <a:lnTo>
                      <a:pt x="753" y="461"/>
                    </a:lnTo>
                    <a:lnTo>
                      <a:pt x="753" y="462"/>
                    </a:lnTo>
                    <a:lnTo>
                      <a:pt x="752" y="463"/>
                    </a:lnTo>
                    <a:lnTo>
                      <a:pt x="751" y="466"/>
                    </a:lnTo>
                    <a:lnTo>
                      <a:pt x="751" y="467"/>
                    </a:lnTo>
                    <a:lnTo>
                      <a:pt x="750" y="467"/>
                    </a:lnTo>
                    <a:lnTo>
                      <a:pt x="748" y="466"/>
                    </a:lnTo>
                    <a:lnTo>
                      <a:pt x="748" y="464"/>
                    </a:lnTo>
                    <a:lnTo>
                      <a:pt x="746" y="463"/>
                    </a:lnTo>
                    <a:lnTo>
                      <a:pt x="745" y="463"/>
                    </a:lnTo>
                    <a:lnTo>
                      <a:pt x="744" y="463"/>
                    </a:lnTo>
                    <a:lnTo>
                      <a:pt x="743" y="464"/>
                    </a:lnTo>
                    <a:lnTo>
                      <a:pt x="743" y="466"/>
                    </a:lnTo>
                    <a:lnTo>
                      <a:pt x="744" y="467"/>
                    </a:lnTo>
                    <a:lnTo>
                      <a:pt x="744" y="468"/>
                    </a:lnTo>
                    <a:lnTo>
                      <a:pt x="743" y="468"/>
                    </a:lnTo>
                    <a:lnTo>
                      <a:pt x="743" y="469"/>
                    </a:lnTo>
                    <a:lnTo>
                      <a:pt x="742" y="469"/>
                    </a:lnTo>
                    <a:lnTo>
                      <a:pt x="742" y="470"/>
                    </a:lnTo>
                    <a:lnTo>
                      <a:pt x="742" y="471"/>
                    </a:lnTo>
                    <a:lnTo>
                      <a:pt x="741" y="471"/>
                    </a:lnTo>
                    <a:lnTo>
                      <a:pt x="741" y="474"/>
                    </a:lnTo>
                    <a:lnTo>
                      <a:pt x="740" y="474"/>
                    </a:lnTo>
                    <a:lnTo>
                      <a:pt x="740" y="475"/>
                    </a:lnTo>
                    <a:lnTo>
                      <a:pt x="740" y="476"/>
                    </a:lnTo>
                    <a:lnTo>
                      <a:pt x="741" y="476"/>
                    </a:lnTo>
                    <a:lnTo>
                      <a:pt x="741" y="477"/>
                    </a:lnTo>
                    <a:lnTo>
                      <a:pt x="742" y="478"/>
                    </a:lnTo>
                    <a:lnTo>
                      <a:pt x="742" y="480"/>
                    </a:lnTo>
                    <a:lnTo>
                      <a:pt x="743" y="482"/>
                    </a:lnTo>
                    <a:lnTo>
                      <a:pt x="744" y="482"/>
                    </a:lnTo>
                    <a:lnTo>
                      <a:pt x="753" y="487"/>
                    </a:lnTo>
                    <a:lnTo>
                      <a:pt x="757" y="489"/>
                    </a:lnTo>
                    <a:lnTo>
                      <a:pt x="760" y="489"/>
                    </a:lnTo>
                    <a:lnTo>
                      <a:pt x="761" y="491"/>
                    </a:lnTo>
                    <a:lnTo>
                      <a:pt x="762" y="491"/>
                    </a:lnTo>
                    <a:lnTo>
                      <a:pt x="762" y="489"/>
                    </a:lnTo>
                    <a:lnTo>
                      <a:pt x="763" y="488"/>
                    </a:lnTo>
                    <a:lnTo>
                      <a:pt x="766" y="489"/>
                    </a:lnTo>
                    <a:lnTo>
                      <a:pt x="766" y="491"/>
                    </a:lnTo>
                    <a:lnTo>
                      <a:pt x="766" y="492"/>
                    </a:lnTo>
                    <a:lnTo>
                      <a:pt x="767" y="492"/>
                    </a:lnTo>
                    <a:lnTo>
                      <a:pt x="767" y="493"/>
                    </a:lnTo>
                    <a:lnTo>
                      <a:pt x="767" y="494"/>
                    </a:lnTo>
                    <a:lnTo>
                      <a:pt x="766" y="494"/>
                    </a:lnTo>
                    <a:lnTo>
                      <a:pt x="766" y="495"/>
                    </a:lnTo>
                    <a:lnTo>
                      <a:pt x="765" y="495"/>
                    </a:lnTo>
                    <a:lnTo>
                      <a:pt x="763" y="496"/>
                    </a:lnTo>
                    <a:lnTo>
                      <a:pt x="763" y="497"/>
                    </a:lnTo>
                    <a:lnTo>
                      <a:pt x="763" y="499"/>
                    </a:lnTo>
                    <a:lnTo>
                      <a:pt x="763" y="500"/>
                    </a:lnTo>
                    <a:lnTo>
                      <a:pt x="765" y="500"/>
                    </a:lnTo>
                    <a:lnTo>
                      <a:pt x="765" y="501"/>
                    </a:lnTo>
                    <a:lnTo>
                      <a:pt x="766" y="501"/>
                    </a:lnTo>
                    <a:lnTo>
                      <a:pt x="765" y="502"/>
                    </a:lnTo>
                    <a:lnTo>
                      <a:pt x="765" y="503"/>
                    </a:lnTo>
                    <a:lnTo>
                      <a:pt x="766" y="504"/>
                    </a:lnTo>
                    <a:lnTo>
                      <a:pt x="766" y="505"/>
                    </a:lnTo>
                    <a:lnTo>
                      <a:pt x="765" y="505"/>
                    </a:lnTo>
                    <a:lnTo>
                      <a:pt x="763" y="508"/>
                    </a:lnTo>
                    <a:lnTo>
                      <a:pt x="762" y="508"/>
                    </a:lnTo>
                    <a:lnTo>
                      <a:pt x="761" y="508"/>
                    </a:lnTo>
                    <a:lnTo>
                      <a:pt x="760" y="508"/>
                    </a:lnTo>
                    <a:lnTo>
                      <a:pt x="760" y="509"/>
                    </a:lnTo>
                    <a:lnTo>
                      <a:pt x="760" y="510"/>
                    </a:lnTo>
                    <a:lnTo>
                      <a:pt x="759" y="511"/>
                    </a:lnTo>
                    <a:lnTo>
                      <a:pt x="759" y="512"/>
                    </a:lnTo>
                    <a:lnTo>
                      <a:pt x="759" y="513"/>
                    </a:lnTo>
                    <a:lnTo>
                      <a:pt x="759" y="517"/>
                    </a:lnTo>
                    <a:lnTo>
                      <a:pt x="760" y="518"/>
                    </a:lnTo>
                    <a:lnTo>
                      <a:pt x="759" y="518"/>
                    </a:lnTo>
                    <a:lnTo>
                      <a:pt x="759" y="519"/>
                    </a:lnTo>
                    <a:lnTo>
                      <a:pt x="760" y="519"/>
                    </a:lnTo>
                    <a:lnTo>
                      <a:pt x="761" y="519"/>
                    </a:lnTo>
                    <a:lnTo>
                      <a:pt x="762" y="520"/>
                    </a:lnTo>
                    <a:lnTo>
                      <a:pt x="762" y="521"/>
                    </a:lnTo>
                    <a:lnTo>
                      <a:pt x="763" y="522"/>
                    </a:lnTo>
                    <a:lnTo>
                      <a:pt x="765" y="522"/>
                    </a:lnTo>
                    <a:lnTo>
                      <a:pt x="766" y="524"/>
                    </a:lnTo>
                    <a:lnTo>
                      <a:pt x="767" y="522"/>
                    </a:lnTo>
                    <a:lnTo>
                      <a:pt x="767" y="524"/>
                    </a:lnTo>
                    <a:lnTo>
                      <a:pt x="766" y="529"/>
                    </a:lnTo>
                    <a:lnTo>
                      <a:pt x="765" y="530"/>
                    </a:lnTo>
                    <a:lnTo>
                      <a:pt x="765" y="531"/>
                    </a:lnTo>
                    <a:lnTo>
                      <a:pt x="765" y="533"/>
                    </a:lnTo>
                    <a:lnTo>
                      <a:pt x="768" y="534"/>
                    </a:lnTo>
                    <a:lnTo>
                      <a:pt x="769" y="534"/>
                    </a:lnTo>
                    <a:lnTo>
                      <a:pt x="770" y="534"/>
                    </a:lnTo>
                    <a:lnTo>
                      <a:pt x="772" y="534"/>
                    </a:lnTo>
                    <a:lnTo>
                      <a:pt x="772" y="535"/>
                    </a:lnTo>
                    <a:lnTo>
                      <a:pt x="774" y="535"/>
                    </a:lnTo>
                    <a:lnTo>
                      <a:pt x="775" y="535"/>
                    </a:lnTo>
                    <a:lnTo>
                      <a:pt x="774" y="536"/>
                    </a:lnTo>
                    <a:lnTo>
                      <a:pt x="772" y="537"/>
                    </a:lnTo>
                    <a:lnTo>
                      <a:pt x="770" y="538"/>
                    </a:lnTo>
                    <a:lnTo>
                      <a:pt x="770" y="539"/>
                    </a:lnTo>
                    <a:lnTo>
                      <a:pt x="770" y="542"/>
                    </a:lnTo>
                    <a:lnTo>
                      <a:pt x="770" y="543"/>
                    </a:lnTo>
                    <a:lnTo>
                      <a:pt x="770" y="544"/>
                    </a:lnTo>
                    <a:lnTo>
                      <a:pt x="770" y="545"/>
                    </a:lnTo>
                    <a:lnTo>
                      <a:pt x="771" y="546"/>
                    </a:lnTo>
                    <a:lnTo>
                      <a:pt x="771" y="547"/>
                    </a:lnTo>
                    <a:lnTo>
                      <a:pt x="772" y="549"/>
                    </a:lnTo>
                    <a:lnTo>
                      <a:pt x="774" y="549"/>
                    </a:lnTo>
                    <a:lnTo>
                      <a:pt x="774" y="550"/>
                    </a:lnTo>
                    <a:lnTo>
                      <a:pt x="774" y="551"/>
                    </a:lnTo>
                    <a:lnTo>
                      <a:pt x="774" y="552"/>
                    </a:lnTo>
                    <a:lnTo>
                      <a:pt x="772" y="552"/>
                    </a:lnTo>
                    <a:lnTo>
                      <a:pt x="772" y="553"/>
                    </a:lnTo>
                    <a:lnTo>
                      <a:pt x="772" y="554"/>
                    </a:lnTo>
                    <a:lnTo>
                      <a:pt x="772" y="555"/>
                    </a:lnTo>
                    <a:lnTo>
                      <a:pt x="774" y="556"/>
                    </a:lnTo>
                    <a:lnTo>
                      <a:pt x="774" y="558"/>
                    </a:lnTo>
                    <a:lnTo>
                      <a:pt x="774" y="559"/>
                    </a:lnTo>
                    <a:lnTo>
                      <a:pt x="774" y="560"/>
                    </a:lnTo>
                    <a:lnTo>
                      <a:pt x="774" y="561"/>
                    </a:lnTo>
                    <a:lnTo>
                      <a:pt x="775" y="562"/>
                    </a:lnTo>
                    <a:lnTo>
                      <a:pt x="775" y="563"/>
                    </a:lnTo>
                    <a:lnTo>
                      <a:pt x="776" y="566"/>
                    </a:lnTo>
                    <a:lnTo>
                      <a:pt x="776" y="567"/>
                    </a:lnTo>
                    <a:lnTo>
                      <a:pt x="776" y="568"/>
                    </a:lnTo>
                    <a:lnTo>
                      <a:pt x="776" y="570"/>
                    </a:lnTo>
                    <a:lnTo>
                      <a:pt x="777" y="571"/>
                    </a:lnTo>
                    <a:lnTo>
                      <a:pt x="776" y="572"/>
                    </a:lnTo>
                    <a:lnTo>
                      <a:pt x="777" y="572"/>
                    </a:lnTo>
                    <a:lnTo>
                      <a:pt x="778" y="575"/>
                    </a:lnTo>
                    <a:lnTo>
                      <a:pt x="778" y="576"/>
                    </a:lnTo>
                    <a:lnTo>
                      <a:pt x="778" y="577"/>
                    </a:lnTo>
                    <a:lnTo>
                      <a:pt x="778" y="578"/>
                    </a:lnTo>
                    <a:lnTo>
                      <a:pt x="777" y="578"/>
                    </a:lnTo>
                    <a:lnTo>
                      <a:pt x="777" y="579"/>
                    </a:lnTo>
                    <a:lnTo>
                      <a:pt x="777" y="580"/>
                    </a:lnTo>
                    <a:lnTo>
                      <a:pt x="778" y="581"/>
                    </a:lnTo>
                    <a:lnTo>
                      <a:pt x="778" y="583"/>
                    </a:lnTo>
                    <a:lnTo>
                      <a:pt x="778" y="585"/>
                    </a:lnTo>
                    <a:lnTo>
                      <a:pt x="778" y="586"/>
                    </a:lnTo>
                    <a:lnTo>
                      <a:pt x="777" y="586"/>
                    </a:lnTo>
                    <a:lnTo>
                      <a:pt x="776" y="586"/>
                    </a:lnTo>
                    <a:lnTo>
                      <a:pt x="776" y="587"/>
                    </a:lnTo>
                    <a:lnTo>
                      <a:pt x="775" y="586"/>
                    </a:lnTo>
                    <a:lnTo>
                      <a:pt x="774" y="586"/>
                    </a:lnTo>
                    <a:lnTo>
                      <a:pt x="774" y="585"/>
                    </a:lnTo>
                    <a:lnTo>
                      <a:pt x="774" y="584"/>
                    </a:lnTo>
                    <a:lnTo>
                      <a:pt x="772" y="584"/>
                    </a:lnTo>
                    <a:lnTo>
                      <a:pt x="772" y="585"/>
                    </a:lnTo>
                    <a:lnTo>
                      <a:pt x="772" y="586"/>
                    </a:lnTo>
                    <a:lnTo>
                      <a:pt x="774" y="587"/>
                    </a:lnTo>
                    <a:lnTo>
                      <a:pt x="775" y="587"/>
                    </a:lnTo>
                    <a:lnTo>
                      <a:pt x="776" y="588"/>
                    </a:lnTo>
                    <a:lnTo>
                      <a:pt x="776" y="589"/>
                    </a:lnTo>
                    <a:lnTo>
                      <a:pt x="777" y="593"/>
                    </a:lnTo>
                    <a:lnTo>
                      <a:pt x="777" y="594"/>
                    </a:lnTo>
                    <a:lnTo>
                      <a:pt x="778" y="595"/>
                    </a:lnTo>
                    <a:lnTo>
                      <a:pt x="779" y="596"/>
                    </a:lnTo>
                    <a:lnTo>
                      <a:pt x="779" y="598"/>
                    </a:lnTo>
                    <a:lnTo>
                      <a:pt x="778" y="598"/>
                    </a:lnTo>
                    <a:lnTo>
                      <a:pt x="777" y="598"/>
                    </a:lnTo>
                    <a:lnTo>
                      <a:pt x="777" y="600"/>
                    </a:lnTo>
                    <a:lnTo>
                      <a:pt x="776" y="600"/>
                    </a:lnTo>
                    <a:lnTo>
                      <a:pt x="775" y="598"/>
                    </a:lnTo>
                    <a:lnTo>
                      <a:pt x="774" y="597"/>
                    </a:lnTo>
                    <a:lnTo>
                      <a:pt x="772" y="597"/>
                    </a:lnTo>
                    <a:lnTo>
                      <a:pt x="771" y="597"/>
                    </a:lnTo>
                    <a:lnTo>
                      <a:pt x="771" y="596"/>
                    </a:lnTo>
                    <a:lnTo>
                      <a:pt x="771" y="594"/>
                    </a:lnTo>
                    <a:lnTo>
                      <a:pt x="770" y="593"/>
                    </a:lnTo>
                    <a:lnTo>
                      <a:pt x="770" y="594"/>
                    </a:lnTo>
                    <a:lnTo>
                      <a:pt x="770" y="595"/>
                    </a:lnTo>
                    <a:lnTo>
                      <a:pt x="770" y="596"/>
                    </a:lnTo>
                    <a:lnTo>
                      <a:pt x="770" y="597"/>
                    </a:lnTo>
                    <a:lnTo>
                      <a:pt x="770" y="598"/>
                    </a:lnTo>
                    <a:lnTo>
                      <a:pt x="769" y="598"/>
                    </a:lnTo>
                    <a:lnTo>
                      <a:pt x="768" y="597"/>
                    </a:lnTo>
                    <a:lnTo>
                      <a:pt x="769" y="597"/>
                    </a:lnTo>
                    <a:lnTo>
                      <a:pt x="769" y="596"/>
                    </a:lnTo>
                    <a:lnTo>
                      <a:pt x="768" y="596"/>
                    </a:lnTo>
                    <a:lnTo>
                      <a:pt x="768" y="597"/>
                    </a:lnTo>
                    <a:lnTo>
                      <a:pt x="768" y="598"/>
                    </a:lnTo>
                    <a:lnTo>
                      <a:pt x="768" y="600"/>
                    </a:lnTo>
                    <a:lnTo>
                      <a:pt x="768" y="601"/>
                    </a:lnTo>
                    <a:lnTo>
                      <a:pt x="767" y="601"/>
                    </a:lnTo>
                    <a:lnTo>
                      <a:pt x="766" y="601"/>
                    </a:lnTo>
                    <a:lnTo>
                      <a:pt x="765" y="601"/>
                    </a:lnTo>
                    <a:lnTo>
                      <a:pt x="766" y="598"/>
                    </a:lnTo>
                    <a:lnTo>
                      <a:pt x="765" y="596"/>
                    </a:lnTo>
                    <a:lnTo>
                      <a:pt x="765" y="595"/>
                    </a:lnTo>
                    <a:lnTo>
                      <a:pt x="765" y="591"/>
                    </a:lnTo>
                    <a:lnTo>
                      <a:pt x="765" y="589"/>
                    </a:lnTo>
                    <a:lnTo>
                      <a:pt x="766" y="587"/>
                    </a:lnTo>
                    <a:lnTo>
                      <a:pt x="766" y="585"/>
                    </a:lnTo>
                    <a:lnTo>
                      <a:pt x="766" y="584"/>
                    </a:lnTo>
                    <a:lnTo>
                      <a:pt x="767" y="584"/>
                    </a:lnTo>
                    <a:lnTo>
                      <a:pt x="767" y="583"/>
                    </a:lnTo>
                    <a:lnTo>
                      <a:pt x="767" y="581"/>
                    </a:lnTo>
                    <a:lnTo>
                      <a:pt x="766" y="581"/>
                    </a:lnTo>
                    <a:lnTo>
                      <a:pt x="765" y="580"/>
                    </a:lnTo>
                    <a:lnTo>
                      <a:pt x="766" y="580"/>
                    </a:lnTo>
                    <a:lnTo>
                      <a:pt x="766" y="579"/>
                    </a:lnTo>
                    <a:lnTo>
                      <a:pt x="767" y="578"/>
                    </a:lnTo>
                    <a:lnTo>
                      <a:pt x="766" y="578"/>
                    </a:lnTo>
                    <a:lnTo>
                      <a:pt x="765" y="579"/>
                    </a:lnTo>
                    <a:lnTo>
                      <a:pt x="765" y="580"/>
                    </a:lnTo>
                    <a:lnTo>
                      <a:pt x="765" y="581"/>
                    </a:lnTo>
                    <a:lnTo>
                      <a:pt x="766" y="581"/>
                    </a:lnTo>
                    <a:lnTo>
                      <a:pt x="766" y="583"/>
                    </a:lnTo>
                    <a:lnTo>
                      <a:pt x="765" y="585"/>
                    </a:lnTo>
                    <a:lnTo>
                      <a:pt x="765" y="586"/>
                    </a:lnTo>
                    <a:lnTo>
                      <a:pt x="763" y="586"/>
                    </a:lnTo>
                    <a:lnTo>
                      <a:pt x="762" y="586"/>
                    </a:lnTo>
                    <a:lnTo>
                      <a:pt x="762" y="585"/>
                    </a:lnTo>
                    <a:lnTo>
                      <a:pt x="762" y="584"/>
                    </a:lnTo>
                    <a:lnTo>
                      <a:pt x="763" y="583"/>
                    </a:lnTo>
                    <a:lnTo>
                      <a:pt x="762" y="583"/>
                    </a:lnTo>
                    <a:lnTo>
                      <a:pt x="762" y="581"/>
                    </a:lnTo>
                    <a:lnTo>
                      <a:pt x="762" y="580"/>
                    </a:lnTo>
                    <a:lnTo>
                      <a:pt x="762" y="579"/>
                    </a:lnTo>
                    <a:lnTo>
                      <a:pt x="763" y="577"/>
                    </a:lnTo>
                    <a:lnTo>
                      <a:pt x="763" y="576"/>
                    </a:lnTo>
                    <a:lnTo>
                      <a:pt x="763" y="575"/>
                    </a:lnTo>
                    <a:lnTo>
                      <a:pt x="763" y="576"/>
                    </a:lnTo>
                    <a:lnTo>
                      <a:pt x="762" y="577"/>
                    </a:lnTo>
                    <a:lnTo>
                      <a:pt x="762" y="578"/>
                    </a:lnTo>
                    <a:lnTo>
                      <a:pt x="761" y="579"/>
                    </a:lnTo>
                    <a:lnTo>
                      <a:pt x="761" y="580"/>
                    </a:lnTo>
                    <a:lnTo>
                      <a:pt x="762" y="581"/>
                    </a:lnTo>
                    <a:lnTo>
                      <a:pt x="761" y="583"/>
                    </a:lnTo>
                    <a:lnTo>
                      <a:pt x="761" y="584"/>
                    </a:lnTo>
                    <a:lnTo>
                      <a:pt x="761" y="586"/>
                    </a:lnTo>
                    <a:lnTo>
                      <a:pt x="760" y="589"/>
                    </a:lnTo>
                    <a:lnTo>
                      <a:pt x="760" y="591"/>
                    </a:lnTo>
                    <a:lnTo>
                      <a:pt x="760" y="593"/>
                    </a:lnTo>
                    <a:lnTo>
                      <a:pt x="761" y="592"/>
                    </a:lnTo>
                    <a:lnTo>
                      <a:pt x="762" y="593"/>
                    </a:lnTo>
                    <a:lnTo>
                      <a:pt x="762" y="594"/>
                    </a:lnTo>
                    <a:lnTo>
                      <a:pt x="762" y="595"/>
                    </a:lnTo>
                    <a:lnTo>
                      <a:pt x="761" y="595"/>
                    </a:lnTo>
                    <a:lnTo>
                      <a:pt x="760" y="595"/>
                    </a:lnTo>
                    <a:lnTo>
                      <a:pt x="761" y="597"/>
                    </a:lnTo>
                    <a:lnTo>
                      <a:pt x="761" y="598"/>
                    </a:lnTo>
                    <a:lnTo>
                      <a:pt x="760" y="598"/>
                    </a:lnTo>
                    <a:lnTo>
                      <a:pt x="760" y="601"/>
                    </a:lnTo>
                    <a:lnTo>
                      <a:pt x="759" y="601"/>
                    </a:lnTo>
                    <a:lnTo>
                      <a:pt x="758" y="601"/>
                    </a:lnTo>
                    <a:lnTo>
                      <a:pt x="759" y="602"/>
                    </a:lnTo>
                    <a:lnTo>
                      <a:pt x="758" y="602"/>
                    </a:lnTo>
                    <a:lnTo>
                      <a:pt x="757" y="602"/>
                    </a:lnTo>
                    <a:lnTo>
                      <a:pt x="757" y="601"/>
                    </a:lnTo>
                    <a:lnTo>
                      <a:pt x="757" y="600"/>
                    </a:lnTo>
                    <a:lnTo>
                      <a:pt x="758" y="600"/>
                    </a:lnTo>
                    <a:lnTo>
                      <a:pt x="758" y="598"/>
                    </a:lnTo>
                    <a:lnTo>
                      <a:pt x="758" y="597"/>
                    </a:lnTo>
                    <a:lnTo>
                      <a:pt x="758" y="595"/>
                    </a:lnTo>
                    <a:lnTo>
                      <a:pt x="758" y="594"/>
                    </a:lnTo>
                    <a:lnTo>
                      <a:pt x="758" y="593"/>
                    </a:lnTo>
                    <a:lnTo>
                      <a:pt x="759" y="592"/>
                    </a:lnTo>
                    <a:lnTo>
                      <a:pt x="758" y="591"/>
                    </a:lnTo>
                    <a:lnTo>
                      <a:pt x="758" y="589"/>
                    </a:lnTo>
                    <a:lnTo>
                      <a:pt x="757" y="588"/>
                    </a:lnTo>
                    <a:lnTo>
                      <a:pt x="758" y="587"/>
                    </a:lnTo>
                    <a:lnTo>
                      <a:pt x="758" y="586"/>
                    </a:lnTo>
                    <a:lnTo>
                      <a:pt x="757" y="585"/>
                    </a:lnTo>
                    <a:lnTo>
                      <a:pt x="757" y="586"/>
                    </a:lnTo>
                    <a:lnTo>
                      <a:pt x="757" y="587"/>
                    </a:lnTo>
                    <a:lnTo>
                      <a:pt x="757" y="588"/>
                    </a:lnTo>
                    <a:lnTo>
                      <a:pt x="757" y="589"/>
                    </a:lnTo>
                    <a:lnTo>
                      <a:pt x="757" y="591"/>
                    </a:lnTo>
                    <a:lnTo>
                      <a:pt x="757" y="592"/>
                    </a:lnTo>
                    <a:lnTo>
                      <a:pt x="756" y="593"/>
                    </a:lnTo>
                    <a:lnTo>
                      <a:pt x="756" y="594"/>
                    </a:lnTo>
                    <a:lnTo>
                      <a:pt x="756" y="595"/>
                    </a:lnTo>
                    <a:lnTo>
                      <a:pt x="756" y="596"/>
                    </a:lnTo>
                    <a:lnTo>
                      <a:pt x="757" y="597"/>
                    </a:lnTo>
                    <a:lnTo>
                      <a:pt x="756" y="597"/>
                    </a:lnTo>
                    <a:lnTo>
                      <a:pt x="756" y="598"/>
                    </a:lnTo>
                    <a:lnTo>
                      <a:pt x="754" y="598"/>
                    </a:lnTo>
                    <a:lnTo>
                      <a:pt x="753" y="600"/>
                    </a:lnTo>
                    <a:lnTo>
                      <a:pt x="753" y="598"/>
                    </a:lnTo>
                    <a:lnTo>
                      <a:pt x="753" y="596"/>
                    </a:lnTo>
                    <a:lnTo>
                      <a:pt x="753" y="595"/>
                    </a:lnTo>
                    <a:lnTo>
                      <a:pt x="752" y="596"/>
                    </a:lnTo>
                    <a:lnTo>
                      <a:pt x="751" y="596"/>
                    </a:lnTo>
                    <a:lnTo>
                      <a:pt x="751" y="595"/>
                    </a:lnTo>
                    <a:lnTo>
                      <a:pt x="751" y="596"/>
                    </a:lnTo>
                    <a:lnTo>
                      <a:pt x="752" y="597"/>
                    </a:lnTo>
                    <a:lnTo>
                      <a:pt x="751" y="597"/>
                    </a:lnTo>
                    <a:lnTo>
                      <a:pt x="751" y="598"/>
                    </a:lnTo>
                    <a:lnTo>
                      <a:pt x="751" y="600"/>
                    </a:lnTo>
                    <a:lnTo>
                      <a:pt x="750" y="598"/>
                    </a:lnTo>
                    <a:lnTo>
                      <a:pt x="750" y="594"/>
                    </a:lnTo>
                    <a:lnTo>
                      <a:pt x="750" y="593"/>
                    </a:lnTo>
                    <a:lnTo>
                      <a:pt x="750" y="592"/>
                    </a:lnTo>
                    <a:lnTo>
                      <a:pt x="749" y="592"/>
                    </a:lnTo>
                    <a:lnTo>
                      <a:pt x="749" y="593"/>
                    </a:lnTo>
                    <a:lnTo>
                      <a:pt x="750" y="596"/>
                    </a:lnTo>
                    <a:lnTo>
                      <a:pt x="750" y="597"/>
                    </a:lnTo>
                    <a:lnTo>
                      <a:pt x="749" y="598"/>
                    </a:lnTo>
                    <a:lnTo>
                      <a:pt x="749" y="600"/>
                    </a:lnTo>
                    <a:lnTo>
                      <a:pt x="750" y="600"/>
                    </a:lnTo>
                    <a:lnTo>
                      <a:pt x="750" y="601"/>
                    </a:lnTo>
                    <a:lnTo>
                      <a:pt x="749" y="601"/>
                    </a:lnTo>
                    <a:lnTo>
                      <a:pt x="748" y="601"/>
                    </a:lnTo>
                    <a:lnTo>
                      <a:pt x="748" y="600"/>
                    </a:lnTo>
                    <a:lnTo>
                      <a:pt x="746" y="598"/>
                    </a:lnTo>
                    <a:lnTo>
                      <a:pt x="746" y="600"/>
                    </a:lnTo>
                    <a:lnTo>
                      <a:pt x="745" y="597"/>
                    </a:lnTo>
                    <a:lnTo>
                      <a:pt x="745" y="596"/>
                    </a:lnTo>
                    <a:lnTo>
                      <a:pt x="745" y="595"/>
                    </a:lnTo>
                    <a:lnTo>
                      <a:pt x="746" y="594"/>
                    </a:lnTo>
                    <a:lnTo>
                      <a:pt x="746" y="593"/>
                    </a:lnTo>
                    <a:lnTo>
                      <a:pt x="746" y="592"/>
                    </a:lnTo>
                    <a:lnTo>
                      <a:pt x="744" y="588"/>
                    </a:lnTo>
                    <a:lnTo>
                      <a:pt x="744" y="587"/>
                    </a:lnTo>
                    <a:lnTo>
                      <a:pt x="744" y="585"/>
                    </a:lnTo>
                    <a:lnTo>
                      <a:pt x="744" y="584"/>
                    </a:lnTo>
                    <a:lnTo>
                      <a:pt x="746" y="581"/>
                    </a:lnTo>
                    <a:lnTo>
                      <a:pt x="746" y="580"/>
                    </a:lnTo>
                    <a:lnTo>
                      <a:pt x="746" y="579"/>
                    </a:lnTo>
                    <a:lnTo>
                      <a:pt x="746" y="577"/>
                    </a:lnTo>
                    <a:lnTo>
                      <a:pt x="744" y="576"/>
                    </a:lnTo>
                    <a:lnTo>
                      <a:pt x="743" y="576"/>
                    </a:lnTo>
                    <a:lnTo>
                      <a:pt x="742" y="575"/>
                    </a:lnTo>
                    <a:lnTo>
                      <a:pt x="742" y="574"/>
                    </a:lnTo>
                    <a:lnTo>
                      <a:pt x="741" y="575"/>
                    </a:lnTo>
                    <a:lnTo>
                      <a:pt x="740" y="575"/>
                    </a:lnTo>
                    <a:lnTo>
                      <a:pt x="739" y="574"/>
                    </a:lnTo>
                    <a:lnTo>
                      <a:pt x="739" y="572"/>
                    </a:lnTo>
                    <a:lnTo>
                      <a:pt x="737" y="572"/>
                    </a:lnTo>
                    <a:lnTo>
                      <a:pt x="737" y="571"/>
                    </a:lnTo>
                    <a:lnTo>
                      <a:pt x="737" y="570"/>
                    </a:lnTo>
                    <a:lnTo>
                      <a:pt x="736" y="569"/>
                    </a:lnTo>
                    <a:lnTo>
                      <a:pt x="736" y="568"/>
                    </a:lnTo>
                    <a:lnTo>
                      <a:pt x="736" y="567"/>
                    </a:lnTo>
                    <a:lnTo>
                      <a:pt x="735" y="567"/>
                    </a:lnTo>
                    <a:lnTo>
                      <a:pt x="735" y="568"/>
                    </a:lnTo>
                    <a:lnTo>
                      <a:pt x="736" y="569"/>
                    </a:lnTo>
                    <a:lnTo>
                      <a:pt x="736" y="572"/>
                    </a:lnTo>
                    <a:lnTo>
                      <a:pt x="737" y="574"/>
                    </a:lnTo>
                    <a:lnTo>
                      <a:pt x="739" y="575"/>
                    </a:lnTo>
                    <a:lnTo>
                      <a:pt x="740" y="576"/>
                    </a:lnTo>
                    <a:lnTo>
                      <a:pt x="741" y="576"/>
                    </a:lnTo>
                    <a:lnTo>
                      <a:pt x="742" y="576"/>
                    </a:lnTo>
                    <a:lnTo>
                      <a:pt x="743" y="576"/>
                    </a:lnTo>
                    <a:lnTo>
                      <a:pt x="744" y="577"/>
                    </a:lnTo>
                    <a:lnTo>
                      <a:pt x="745" y="579"/>
                    </a:lnTo>
                    <a:lnTo>
                      <a:pt x="744" y="579"/>
                    </a:lnTo>
                    <a:lnTo>
                      <a:pt x="744" y="581"/>
                    </a:lnTo>
                    <a:lnTo>
                      <a:pt x="743" y="581"/>
                    </a:lnTo>
                    <a:lnTo>
                      <a:pt x="742" y="583"/>
                    </a:lnTo>
                    <a:lnTo>
                      <a:pt x="741" y="583"/>
                    </a:lnTo>
                    <a:lnTo>
                      <a:pt x="740" y="583"/>
                    </a:lnTo>
                    <a:lnTo>
                      <a:pt x="741" y="583"/>
                    </a:lnTo>
                    <a:lnTo>
                      <a:pt x="741" y="584"/>
                    </a:lnTo>
                    <a:lnTo>
                      <a:pt x="741" y="585"/>
                    </a:lnTo>
                    <a:lnTo>
                      <a:pt x="740" y="585"/>
                    </a:lnTo>
                    <a:lnTo>
                      <a:pt x="737" y="589"/>
                    </a:lnTo>
                    <a:lnTo>
                      <a:pt x="737" y="591"/>
                    </a:lnTo>
                    <a:lnTo>
                      <a:pt x="736" y="591"/>
                    </a:lnTo>
                    <a:lnTo>
                      <a:pt x="735" y="592"/>
                    </a:lnTo>
                    <a:lnTo>
                      <a:pt x="735" y="593"/>
                    </a:lnTo>
                    <a:lnTo>
                      <a:pt x="734" y="593"/>
                    </a:lnTo>
                    <a:lnTo>
                      <a:pt x="733" y="594"/>
                    </a:lnTo>
                    <a:lnTo>
                      <a:pt x="729" y="596"/>
                    </a:lnTo>
                    <a:lnTo>
                      <a:pt x="727" y="597"/>
                    </a:lnTo>
                    <a:lnTo>
                      <a:pt x="725" y="597"/>
                    </a:lnTo>
                    <a:lnTo>
                      <a:pt x="719" y="598"/>
                    </a:lnTo>
                    <a:lnTo>
                      <a:pt x="716" y="600"/>
                    </a:lnTo>
                    <a:lnTo>
                      <a:pt x="714" y="601"/>
                    </a:lnTo>
                    <a:lnTo>
                      <a:pt x="713" y="601"/>
                    </a:lnTo>
                    <a:lnTo>
                      <a:pt x="711" y="601"/>
                    </a:lnTo>
                    <a:lnTo>
                      <a:pt x="710" y="601"/>
                    </a:lnTo>
                    <a:lnTo>
                      <a:pt x="709" y="601"/>
                    </a:lnTo>
                    <a:lnTo>
                      <a:pt x="709" y="602"/>
                    </a:lnTo>
                    <a:lnTo>
                      <a:pt x="706" y="603"/>
                    </a:lnTo>
                    <a:lnTo>
                      <a:pt x="703" y="604"/>
                    </a:lnTo>
                    <a:lnTo>
                      <a:pt x="698" y="610"/>
                    </a:lnTo>
                    <a:lnTo>
                      <a:pt x="697" y="613"/>
                    </a:lnTo>
                    <a:lnTo>
                      <a:pt x="696" y="617"/>
                    </a:lnTo>
                    <a:lnTo>
                      <a:pt x="696" y="620"/>
                    </a:lnTo>
                    <a:lnTo>
                      <a:pt x="700" y="629"/>
                    </a:lnTo>
                    <a:lnTo>
                      <a:pt x="700" y="631"/>
                    </a:lnTo>
                    <a:lnTo>
                      <a:pt x="700" y="633"/>
                    </a:lnTo>
                    <a:lnTo>
                      <a:pt x="699" y="631"/>
                    </a:lnTo>
                    <a:lnTo>
                      <a:pt x="698" y="631"/>
                    </a:lnTo>
                    <a:lnTo>
                      <a:pt x="697" y="633"/>
                    </a:lnTo>
                    <a:lnTo>
                      <a:pt x="698" y="633"/>
                    </a:lnTo>
                    <a:lnTo>
                      <a:pt x="698" y="634"/>
                    </a:lnTo>
                    <a:lnTo>
                      <a:pt x="700" y="634"/>
                    </a:lnTo>
                    <a:lnTo>
                      <a:pt x="701" y="634"/>
                    </a:lnTo>
                    <a:lnTo>
                      <a:pt x="701" y="635"/>
                    </a:lnTo>
                    <a:lnTo>
                      <a:pt x="700" y="635"/>
                    </a:lnTo>
                    <a:lnTo>
                      <a:pt x="699" y="635"/>
                    </a:lnTo>
                    <a:lnTo>
                      <a:pt x="699" y="636"/>
                    </a:lnTo>
                    <a:lnTo>
                      <a:pt x="700" y="636"/>
                    </a:lnTo>
                    <a:lnTo>
                      <a:pt x="701" y="636"/>
                    </a:lnTo>
                    <a:lnTo>
                      <a:pt x="701" y="637"/>
                    </a:lnTo>
                    <a:lnTo>
                      <a:pt x="702" y="636"/>
                    </a:lnTo>
                    <a:lnTo>
                      <a:pt x="703" y="636"/>
                    </a:lnTo>
                    <a:lnTo>
                      <a:pt x="702" y="636"/>
                    </a:lnTo>
                    <a:lnTo>
                      <a:pt x="701" y="637"/>
                    </a:lnTo>
                    <a:lnTo>
                      <a:pt x="700" y="638"/>
                    </a:lnTo>
                    <a:lnTo>
                      <a:pt x="699" y="638"/>
                    </a:lnTo>
                    <a:lnTo>
                      <a:pt x="693" y="643"/>
                    </a:lnTo>
                    <a:lnTo>
                      <a:pt x="692" y="644"/>
                    </a:lnTo>
                    <a:lnTo>
                      <a:pt x="691" y="645"/>
                    </a:lnTo>
                    <a:lnTo>
                      <a:pt x="691" y="646"/>
                    </a:lnTo>
                    <a:lnTo>
                      <a:pt x="691" y="648"/>
                    </a:lnTo>
                    <a:lnTo>
                      <a:pt x="692" y="648"/>
                    </a:lnTo>
                    <a:lnTo>
                      <a:pt x="692" y="647"/>
                    </a:lnTo>
                    <a:lnTo>
                      <a:pt x="693" y="647"/>
                    </a:lnTo>
                    <a:lnTo>
                      <a:pt x="693" y="646"/>
                    </a:lnTo>
                    <a:lnTo>
                      <a:pt x="694" y="647"/>
                    </a:lnTo>
                    <a:lnTo>
                      <a:pt x="693" y="648"/>
                    </a:lnTo>
                    <a:lnTo>
                      <a:pt x="693" y="650"/>
                    </a:lnTo>
                    <a:lnTo>
                      <a:pt x="692" y="651"/>
                    </a:lnTo>
                    <a:lnTo>
                      <a:pt x="691" y="651"/>
                    </a:lnTo>
                    <a:lnTo>
                      <a:pt x="690" y="651"/>
                    </a:lnTo>
                    <a:lnTo>
                      <a:pt x="690" y="652"/>
                    </a:lnTo>
                    <a:lnTo>
                      <a:pt x="691" y="652"/>
                    </a:lnTo>
                    <a:lnTo>
                      <a:pt x="692" y="651"/>
                    </a:lnTo>
                    <a:lnTo>
                      <a:pt x="691" y="652"/>
                    </a:lnTo>
                    <a:lnTo>
                      <a:pt x="688" y="654"/>
                    </a:lnTo>
                    <a:lnTo>
                      <a:pt x="685" y="654"/>
                    </a:lnTo>
                    <a:lnTo>
                      <a:pt x="684" y="655"/>
                    </a:lnTo>
                    <a:lnTo>
                      <a:pt x="683" y="655"/>
                    </a:lnTo>
                    <a:lnTo>
                      <a:pt x="683" y="656"/>
                    </a:lnTo>
                    <a:lnTo>
                      <a:pt x="682" y="656"/>
                    </a:lnTo>
                    <a:lnTo>
                      <a:pt x="682" y="659"/>
                    </a:lnTo>
                    <a:lnTo>
                      <a:pt x="682" y="660"/>
                    </a:lnTo>
                    <a:lnTo>
                      <a:pt x="680" y="662"/>
                    </a:lnTo>
                    <a:lnTo>
                      <a:pt x="679" y="662"/>
                    </a:lnTo>
                    <a:lnTo>
                      <a:pt x="679" y="663"/>
                    </a:lnTo>
                    <a:lnTo>
                      <a:pt x="680" y="663"/>
                    </a:lnTo>
                    <a:lnTo>
                      <a:pt x="679" y="664"/>
                    </a:lnTo>
                    <a:lnTo>
                      <a:pt x="677" y="663"/>
                    </a:lnTo>
                    <a:lnTo>
                      <a:pt x="674" y="661"/>
                    </a:lnTo>
                    <a:lnTo>
                      <a:pt x="673" y="661"/>
                    </a:lnTo>
                    <a:lnTo>
                      <a:pt x="672" y="661"/>
                    </a:lnTo>
                    <a:lnTo>
                      <a:pt x="672" y="660"/>
                    </a:lnTo>
                    <a:lnTo>
                      <a:pt x="671" y="660"/>
                    </a:lnTo>
                    <a:lnTo>
                      <a:pt x="671" y="659"/>
                    </a:lnTo>
                    <a:lnTo>
                      <a:pt x="671" y="658"/>
                    </a:lnTo>
                    <a:lnTo>
                      <a:pt x="670" y="658"/>
                    </a:lnTo>
                    <a:lnTo>
                      <a:pt x="670" y="659"/>
                    </a:lnTo>
                    <a:lnTo>
                      <a:pt x="670" y="660"/>
                    </a:lnTo>
                    <a:lnTo>
                      <a:pt x="671" y="661"/>
                    </a:lnTo>
                    <a:lnTo>
                      <a:pt x="672" y="662"/>
                    </a:lnTo>
                    <a:lnTo>
                      <a:pt x="673" y="662"/>
                    </a:lnTo>
                    <a:lnTo>
                      <a:pt x="674" y="662"/>
                    </a:lnTo>
                    <a:lnTo>
                      <a:pt x="675" y="662"/>
                    </a:lnTo>
                    <a:lnTo>
                      <a:pt x="675" y="663"/>
                    </a:lnTo>
                    <a:lnTo>
                      <a:pt x="676" y="664"/>
                    </a:lnTo>
                    <a:lnTo>
                      <a:pt x="677" y="664"/>
                    </a:lnTo>
                    <a:lnTo>
                      <a:pt x="679" y="664"/>
                    </a:lnTo>
                    <a:lnTo>
                      <a:pt x="674" y="667"/>
                    </a:lnTo>
                    <a:lnTo>
                      <a:pt x="668" y="669"/>
                    </a:lnTo>
                    <a:lnTo>
                      <a:pt x="667" y="670"/>
                    </a:lnTo>
                    <a:lnTo>
                      <a:pt x="666" y="669"/>
                    </a:lnTo>
                    <a:lnTo>
                      <a:pt x="665" y="670"/>
                    </a:lnTo>
                    <a:lnTo>
                      <a:pt x="660" y="671"/>
                    </a:lnTo>
                    <a:lnTo>
                      <a:pt x="658" y="671"/>
                    </a:lnTo>
                    <a:lnTo>
                      <a:pt x="657" y="672"/>
                    </a:lnTo>
                    <a:lnTo>
                      <a:pt x="656" y="672"/>
                    </a:lnTo>
                    <a:lnTo>
                      <a:pt x="655" y="672"/>
                    </a:lnTo>
                    <a:lnTo>
                      <a:pt x="654" y="673"/>
                    </a:lnTo>
                    <a:lnTo>
                      <a:pt x="653" y="673"/>
                    </a:lnTo>
                    <a:lnTo>
                      <a:pt x="650" y="675"/>
                    </a:lnTo>
                    <a:lnTo>
                      <a:pt x="650" y="673"/>
                    </a:lnTo>
                    <a:lnTo>
                      <a:pt x="650" y="675"/>
                    </a:lnTo>
                    <a:lnTo>
                      <a:pt x="647" y="676"/>
                    </a:lnTo>
                    <a:lnTo>
                      <a:pt x="645" y="677"/>
                    </a:lnTo>
                    <a:lnTo>
                      <a:pt x="644" y="677"/>
                    </a:lnTo>
                    <a:lnTo>
                      <a:pt x="644" y="676"/>
                    </a:lnTo>
                    <a:lnTo>
                      <a:pt x="642" y="676"/>
                    </a:lnTo>
                    <a:lnTo>
                      <a:pt x="642" y="675"/>
                    </a:lnTo>
                    <a:lnTo>
                      <a:pt x="644" y="675"/>
                    </a:lnTo>
                    <a:lnTo>
                      <a:pt x="645" y="675"/>
                    </a:lnTo>
                    <a:lnTo>
                      <a:pt x="647" y="673"/>
                    </a:lnTo>
                    <a:lnTo>
                      <a:pt x="647" y="675"/>
                    </a:lnTo>
                    <a:lnTo>
                      <a:pt x="646" y="675"/>
                    </a:lnTo>
                    <a:lnTo>
                      <a:pt x="648" y="673"/>
                    </a:lnTo>
                    <a:lnTo>
                      <a:pt x="648" y="672"/>
                    </a:lnTo>
                    <a:lnTo>
                      <a:pt x="648" y="671"/>
                    </a:lnTo>
                    <a:lnTo>
                      <a:pt x="648" y="668"/>
                    </a:lnTo>
                    <a:lnTo>
                      <a:pt x="646" y="668"/>
                    </a:lnTo>
                    <a:lnTo>
                      <a:pt x="645" y="668"/>
                    </a:lnTo>
                    <a:lnTo>
                      <a:pt x="645" y="667"/>
                    </a:lnTo>
                    <a:lnTo>
                      <a:pt x="644" y="668"/>
                    </a:lnTo>
                    <a:lnTo>
                      <a:pt x="642" y="668"/>
                    </a:lnTo>
                    <a:lnTo>
                      <a:pt x="641" y="670"/>
                    </a:lnTo>
                    <a:lnTo>
                      <a:pt x="639" y="671"/>
                    </a:lnTo>
                    <a:lnTo>
                      <a:pt x="638" y="671"/>
                    </a:lnTo>
                    <a:lnTo>
                      <a:pt x="638" y="672"/>
                    </a:lnTo>
                    <a:lnTo>
                      <a:pt x="637" y="672"/>
                    </a:lnTo>
                    <a:lnTo>
                      <a:pt x="636" y="673"/>
                    </a:lnTo>
                    <a:lnTo>
                      <a:pt x="634" y="675"/>
                    </a:lnTo>
                    <a:lnTo>
                      <a:pt x="634" y="676"/>
                    </a:lnTo>
                    <a:lnTo>
                      <a:pt x="634" y="677"/>
                    </a:lnTo>
                    <a:lnTo>
                      <a:pt x="633" y="678"/>
                    </a:lnTo>
                    <a:lnTo>
                      <a:pt x="632" y="679"/>
                    </a:lnTo>
                    <a:lnTo>
                      <a:pt x="632" y="680"/>
                    </a:lnTo>
                    <a:lnTo>
                      <a:pt x="632" y="681"/>
                    </a:lnTo>
                    <a:lnTo>
                      <a:pt x="631" y="681"/>
                    </a:lnTo>
                    <a:lnTo>
                      <a:pt x="631" y="683"/>
                    </a:lnTo>
                    <a:lnTo>
                      <a:pt x="632" y="683"/>
                    </a:lnTo>
                    <a:lnTo>
                      <a:pt x="632" y="684"/>
                    </a:lnTo>
                    <a:lnTo>
                      <a:pt x="631" y="684"/>
                    </a:lnTo>
                    <a:lnTo>
                      <a:pt x="632" y="684"/>
                    </a:lnTo>
                    <a:lnTo>
                      <a:pt x="633" y="683"/>
                    </a:lnTo>
                    <a:lnTo>
                      <a:pt x="634" y="683"/>
                    </a:lnTo>
                    <a:lnTo>
                      <a:pt x="634" y="681"/>
                    </a:lnTo>
                    <a:lnTo>
                      <a:pt x="636" y="681"/>
                    </a:lnTo>
                    <a:lnTo>
                      <a:pt x="634" y="680"/>
                    </a:lnTo>
                    <a:lnTo>
                      <a:pt x="636" y="679"/>
                    </a:lnTo>
                    <a:lnTo>
                      <a:pt x="637" y="679"/>
                    </a:lnTo>
                    <a:lnTo>
                      <a:pt x="636" y="678"/>
                    </a:lnTo>
                    <a:lnTo>
                      <a:pt x="637" y="677"/>
                    </a:lnTo>
                    <a:lnTo>
                      <a:pt x="639" y="678"/>
                    </a:lnTo>
                    <a:lnTo>
                      <a:pt x="640" y="676"/>
                    </a:lnTo>
                    <a:lnTo>
                      <a:pt x="641" y="676"/>
                    </a:lnTo>
                    <a:lnTo>
                      <a:pt x="642" y="676"/>
                    </a:lnTo>
                    <a:lnTo>
                      <a:pt x="642" y="677"/>
                    </a:lnTo>
                    <a:lnTo>
                      <a:pt x="642" y="678"/>
                    </a:lnTo>
                    <a:lnTo>
                      <a:pt x="641" y="678"/>
                    </a:lnTo>
                    <a:lnTo>
                      <a:pt x="641" y="679"/>
                    </a:lnTo>
                    <a:lnTo>
                      <a:pt x="640" y="679"/>
                    </a:lnTo>
                    <a:lnTo>
                      <a:pt x="639" y="679"/>
                    </a:lnTo>
                    <a:lnTo>
                      <a:pt x="639" y="678"/>
                    </a:lnTo>
                    <a:lnTo>
                      <a:pt x="639" y="679"/>
                    </a:lnTo>
                    <a:lnTo>
                      <a:pt x="638" y="679"/>
                    </a:lnTo>
                    <a:lnTo>
                      <a:pt x="638" y="680"/>
                    </a:lnTo>
                    <a:lnTo>
                      <a:pt x="639" y="680"/>
                    </a:lnTo>
                    <a:lnTo>
                      <a:pt x="648" y="676"/>
                    </a:lnTo>
                    <a:lnTo>
                      <a:pt x="647" y="677"/>
                    </a:lnTo>
                    <a:lnTo>
                      <a:pt x="645" y="678"/>
                    </a:lnTo>
                    <a:lnTo>
                      <a:pt x="641" y="679"/>
                    </a:lnTo>
                    <a:lnTo>
                      <a:pt x="639" y="680"/>
                    </a:lnTo>
                    <a:lnTo>
                      <a:pt x="638" y="681"/>
                    </a:lnTo>
                    <a:lnTo>
                      <a:pt x="636" y="683"/>
                    </a:lnTo>
                    <a:lnTo>
                      <a:pt x="633" y="684"/>
                    </a:lnTo>
                    <a:lnTo>
                      <a:pt x="630" y="688"/>
                    </a:lnTo>
                    <a:lnTo>
                      <a:pt x="627" y="690"/>
                    </a:lnTo>
                    <a:lnTo>
                      <a:pt x="622" y="694"/>
                    </a:lnTo>
                    <a:lnTo>
                      <a:pt x="620" y="698"/>
                    </a:lnTo>
                    <a:lnTo>
                      <a:pt x="619" y="698"/>
                    </a:lnTo>
                    <a:lnTo>
                      <a:pt x="617" y="697"/>
                    </a:lnTo>
                    <a:lnTo>
                      <a:pt x="616" y="698"/>
                    </a:lnTo>
                    <a:lnTo>
                      <a:pt x="616" y="700"/>
                    </a:lnTo>
                    <a:lnTo>
                      <a:pt x="617" y="700"/>
                    </a:lnTo>
                    <a:lnTo>
                      <a:pt x="619" y="698"/>
                    </a:lnTo>
                    <a:lnTo>
                      <a:pt x="619" y="700"/>
                    </a:lnTo>
                    <a:lnTo>
                      <a:pt x="617" y="701"/>
                    </a:lnTo>
                    <a:lnTo>
                      <a:pt x="617" y="702"/>
                    </a:lnTo>
                    <a:lnTo>
                      <a:pt x="616" y="704"/>
                    </a:lnTo>
                    <a:lnTo>
                      <a:pt x="615" y="705"/>
                    </a:lnTo>
                    <a:lnTo>
                      <a:pt x="614" y="705"/>
                    </a:lnTo>
                    <a:lnTo>
                      <a:pt x="613" y="706"/>
                    </a:lnTo>
                    <a:lnTo>
                      <a:pt x="611" y="711"/>
                    </a:lnTo>
                    <a:lnTo>
                      <a:pt x="610" y="712"/>
                    </a:lnTo>
                    <a:lnTo>
                      <a:pt x="606" y="715"/>
                    </a:lnTo>
                    <a:lnTo>
                      <a:pt x="606" y="717"/>
                    </a:lnTo>
                    <a:lnTo>
                      <a:pt x="605" y="718"/>
                    </a:lnTo>
                    <a:lnTo>
                      <a:pt x="604" y="719"/>
                    </a:lnTo>
                    <a:lnTo>
                      <a:pt x="603" y="720"/>
                    </a:lnTo>
                    <a:lnTo>
                      <a:pt x="602" y="720"/>
                    </a:lnTo>
                    <a:lnTo>
                      <a:pt x="602" y="721"/>
                    </a:lnTo>
                    <a:lnTo>
                      <a:pt x="601" y="721"/>
                    </a:lnTo>
                    <a:lnTo>
                      <a:pt x="599" y="721"/>
                    </a:lnTo>
                    <a:lnTo>
                      <a:pt x="598" y="722"/>
                    </a:lnTo>
                    <a:lnTo>
                      <a:pt x="599" y="722"/>
                    </a:lnTo>
                    <a:lnTo>
                      <a:pt x="601" y="722"/>
                    </a:lnTo>
                    <a:lnTo>
                      <a:pt x="602" y="721"/>
                    </a:lnTo>
                    <a:lnTo>
                      <a:pt x="603" y="720"/>
                    </a:lnTo>
                    <a:lnTo>
                      <a:pt x="602" y="721"/>
                    </a:lnTo>
                    <a:lnTo>
                      <a:pt x="601" y="722"/>
                    </a:lnTo>
                    <a:lnTo>
                      <a:pt x="598" y="725"/>
                    </a:lnTo>
                    <a:lnTo>
                      <a:pt x="597" y="726"/>
                    </a:lnTo>
                    <a:lnTo>
                      <a:pt x="596" y="727"/>
                    </a:lnTo>
                    <a:lnTo>
                      <a:pt x="595" y="728"/>
                    </a:lnTo>
                    <a:lnTo>
                      <a:pt x="595" y="729"/>
                    </a:lnTo>
                    <a:lnTo>
                      <a:pt x="594" y="730"/>
                    </a:lnTo>
                    <a:lnTo>
                      <a:pt x="593" y="731"/>
                    </a:lnTo>
                    <a:lnTo>
                      <a:pt x="581" y="737"/>
                    </a:lnTo>
                    <a:lnTo>
                      <a:pt x="576" y="740"/>
                    </a:lnTo>
                    <a:lnTo>
                      <a:pt x="574" y="742"/>
                    </a:lnTo>
                    <a:lnTo>
                      <a:pt x="573" y="743"/>
                    </a:lnTo>
                    <a:lnTo>
                      <a:pt x="573" y="744"/>
                    </a:lnTo>
                    <a:lnTo>
                      <a:pt x="572" y="744"/>
                    </a:lnTo>
                    <a:lnTo>
                      <a:pt x="572" y="745"/>
                    </a:lnTo>
                    <a:lnTo>
                      <a:pt x="571" y="745"/>
                    </a:lnTo>
                    <a:lnTo>
                      <a:pt x="570" y="746"/>
                    </a:lnTo>
                    <a:lnTo>
                      <a:pt x="570" y="745"/>
                    </a:lnTo>
                    <a:lnTo>
                      <a:pt x="569" y="746"/>
                    </a:lnTo>
                    <a:lnTo>
                      <a:pt x="570" y="747"/>
                    </a:lnTo>
                    <a:lnTo>
                      <a:pt x="569" y="748"/>
                    </a:lnTo>
                    <a:lnTo>
                      <a:pt x="568" y="750"/>
                    </a:lnTo>
                    <a:lnTo>
                      <a:pt x="568" y="751"/>
                    </a:lnTo>
                    <a:lnTo>
                      <a:pt x="565" y="753"/>
                    </a:lnTo>
                    <a:lnTo>
                      <a:pt x="564" y="754"/>
                    </a:lnTo>
                    <a:lnTo>
                      <a:pt x="563" y="754"/>
                    </a:lnTo>
                    <a:lnTo>
                      <a:pt x="562" y="753"/>
                    </a:lnTo>
                    <a:lnTo>
                      <a:pt x="562" y="754"/>
                    </a:lnTo>
                    <a:lnTo>
                      <a:pt x="563" y="754"/>
                    </a:lnTo>
                    <a:lnTo>
                      <a:pt x="563" y="755"/>
                    </a:lnTo>
                    <a:lnTo>
                      <a:pt x="562" y="756"/>
                    </a:lnTo>
                    <a:lnTo>
                      <a:pt x="561" y="756"/>
                    </a:lnTo>
                    <a:lnTo>
                      <a:pt x="561" y="757"/>
                    </a:lnTo>
                    <a:lnTo>
                      <a:pt x="562" y="759"/>
                    </a:lnTo>
                    <a:lnTo>
                      <a:pt x="561" y="759"/>
                    </a:lnTo>
                    <a:lnTo>
                      <a:pt x="560" y="759"/>
                    </a:lnTo>
                    <a:lnTo>
                      <a:pt x="559" y="760"/>
                    </a:lnTo>
                    <a:lnTo>
                      <a:pt x="556" y="761"/>
                    </a:lnTo>
                    <a:lnTo>
                      <a:pt x="554" y="762"/>
                    </a:lnTo>
                    <a:lnTo>
                      <a:pt x="553" y="762"/>
                    </a:lnTo>
                    <a:lnTo>
                      <a:pt x="553" y="763"/>
                    </a:lnTo>
                    <a:lnTo>
                      <a:pt x="552" y="763"/>
                    </a:lnTo>
                    <a:lnTo>
                      <a:pt x="552" y="764"/>
                    </a:lnTo>
                    <a:lnTo>
                      <a:pt x="551" y="764"/>
                    </a:lnTo>
                    <a:lnTo>
                      <a:pt x="548" y="765"/>
                    </a:lnTo>
                    <a:lnTo>
                      <a:pt x="547" y="765"/>
                    </a:lnTo>
                    <a:lnTo>
                      <a:pt x="546" y="767"/>
                    </a:lnTo>
                    <a:lnTo>
                      <a:pt x="545" y="767"/>
                    </a:lnTo>
                    <a:lnTo>
                      <a:pt x="544" y="768"/>
                    </a:lnTo>
                    <a:lnTo>
                      <a:pt x="542" y="768"/>
                    </a:lnTo>
                    <a:lnTo>
                      <a:pt x="533" y="773"/>
                    </a:lnTo>
                    <a:lnTo>
                      <a:pt x="533" y="775"/>
                    </a:lnTo>
                    <a:lnTo>
                      <a:pt x="532" y="776"/>
                    </a:lnTo>
                    <a:lnTo>
                      <a:pt x="530" y="777"/>
                    </a:lnTo>
                    <a:lnTo>
                      <a:pt x="529" y="777"/>
                    </a:lnTo>
                    <a:lnTo>
                      <a:pt x="528" y="779"/>
                    </a:lnTo>
                    <a:lnTo>
                      <a:pt x="527" y="779"/>
                    </a:lnTo>
                    <a:lnTo>
                      <a:pt x="527" y="780"/>
                    </a:lnTo>
                    <a:lnTo>
                      <a:pt x="526" y="781"/>
                    </a:lnTo>
                    <a:lnTo>
                      <a:pt x="525" y="785"/>
                    </a:lnTo>
                    <a:lnTo>
                      <a:pt x="525" y="786"/>
                    </a:lnTo>
                    <a:lnTo>
                      <a:pt x="526" y="787"/>
                    </a:lnTo>
                    <a:lnTo>
                      <a:pt x="527" y="787"/>
                    </a:lnTo>
                    <a:lnTo>
                      <a:pt x="528" y="787"/>
                    </a:lnTo>
                    <a:lnTo>
                      <a:pt x="529" y="787"/>
                    </a:lnTo>
                    <a:lnTo>
                      <a:pt x="529" y="786"/>
                    </a:lnTo>
                    <a:lnTo>
                      <a:pt x="529" y="785"/>
                    </a:lnTo>
                    <a:lnTo>
                      <a:pt x="528" y="784"/>
                    </a:lnTo>
                    <a:lnTo>
                      <a:pt x="529" y="784"/>
                    </a:lnTo>
                    <a:lnTo>
                      <a:pt x="529" y="785"/>
                    </a:lnTo>
                    <a:lnTo>
                      <a:pt x="529" y="787"/>
                    </a:lnTo>
                    <a:lnTo>
                      <a:pt x="529" y="789"/>
                    </a:lnTo>
                    <a:lnTo>
                      <a:pt x="528" y="790"/>
                    </a:lnTo>
                    <a:lnTo>
                      <a:pt x="528" y="793"/>
                    </a:lnTo>
                    <a:lnTo>
                      <a:pt x="528" y="794"/>
                    </a:lnTo>
                    <a:lnTo>
                      <a:pt x="527" y="796"/>
                    </a:lnTo>
                    <a:lnTo>
                      <a:pt x="527" y="797"/>
                    </a:lnTo>
                    <a:lnTo>
                      <a:pt x="527" y="796"/>
                    </a:lnTo>
                    <a:lnTo>
                      <a:pt x="526" y="796"/>
                    </a:lnTo>
                    <a:lnTo>
                      <a:pt x="526" y="797"/>
                    </a:lnTo>
                    <a:lnTo>
                      <a:pt x="527" y="797"/>
                    </a:lnTo>
                    <a:lnTo>
                      <a:pt x="527" y="798"/>
                    </a:lnTo>
                    <a:lnTo>
                      <a:pt x="525" y="798"/>
                    </a:lnTo>
                    <a:lnTo>
                      <a:pt x="522" y="801"/>
                    </a:lnTo>
                    <a:lnTo>
                      <a:pt x="521" y="801"/>
                    </a:lnTo>
                    <a:lnTo>
                      <a:pt x="520" y="802"/>
                    </a:lnTo>
                    <a:lnTo>
                      <a:pt x="519" y="803"/>
                    </a:lnTo>
                    <a:lnTo>
                      <a:pt x="518" y="803"/>
                    </a:lnTo>
                    <a:lnTo>
                      <a:pt x="517" y="803"/>
                    </a:lnTo>
                    <a:lnTo>
                      <a:pt x="516" y="804"/>
                    </a:lnTo>
                    <a:lnTo>
                      <a:pt x="515" y="804"/>
                    </a:lnTo>
                    <a:lnTo>
                      <a:pt x="513" y="804"/>
                    </a:lnTo>
                    <a:lnTo>
                      <a:pt x="513" y="805"/>
                    </a:lnTo>
                    <a:lnTo>
                      <a:pt x="511" y="805"/>
                    </a:lnTo>
                    <a:lnTo>
                      <a:pt x="510" y="806"/>
                    </a:lnTo>
                    <a:lnTo>
                      <a:pt x="508" y="807"/>
                    </a:lnTo>
                    <a:lnTo>
                      <a:pt x="507" y="807"/>
                    </a:lnTo>
                    <a:lnTo>
                      <a:pt x="505" y="809"/>
                    </a:lnTo>
                    <a:lnTo>
                      <a:pt x="504" y="809"/>
                    </a:lnTo>
                    <a:lnTo>
                      <a:pt x="503" y="807"/>
                    </a:lnTo>
                    <a:lnTo>
                      <a:pt x="502" y="807"/>
                    </a:lnTo>
                    <a:lnTo>
                      <a:pt x="501" y="807"/>
                    </a:lnTo>
                    <a:lnTo>
                      <a:pt x="500" y="807"/>
                    </a:lnTo>
                    <a:lnTo>
                      <a:pt x="500" y="806"/>
                    </a:lnTo>
                    <a:lnTo>
                      <a:pt x="499" y="806"/>
                    </a:lnTo>
                    <a:lnTo>
                      <a:pt x="496" y="806"/>
                    </a:lnTo>
                    <a:lnTo>
                      <a:pt x="494" y="807"/>
                    </a:lnTo>
                    <a:lnTo>
                      <a:pt x="494" y="806"/>
                    </a:lnTo>
                    <a:lnTo>
                      <a:pt x="493" y="805"/>
                    </a:lnTo>
                    <a:lnTo>
                      <a:pt x="492" y="806"/>
                    </a:lnTo>
                    <a:lnTo>
                      <a:pt x="491" y="806"/>
                    </a:lnTo>
                    <a:lnTo>
                      <a:pt x="490" y="806"/>
                    </a:lnTo>
                    <a:lnTo>
                      <a:pt x="487" y="807"/>
                    </a:lnTo>
                    <a:lnTo>
                      <a:pt x="487" y="809"/>
                    </a:lnTo>
                    <a:lnTo>
                      <a:pt x="487" y="810"/>
                    </a:lnTo>
                    <a:lnTo>
                      <a:pt x="486" y="811"/>
                    </a:lnTo>
                    <a:lnTo>
                      <a:pt x="486" y="813"/>
                    </a:lnTo>
                    <a:lnTo>
                      <a:pt x="485" y="815"/>
                    </a:lnTo>
                    <a:lnTo>
                      <a:pt x="485" y="817"/>
                    </a:lnTo>
                    <a:lnTo>
                      <a:pt x="484" y="818"/>
                    </a:lnTo>
                    <a:lnTo>
                      <a:pt x="484" y="819"/>
                    </a:lnTo>
                    <a:lnTo>
                      <a:pt x="484" y="821"/>
                    </a:lnTo>
                    <a:lnTo>
                      <a:pt x="483" y="822"/>
                    </a:lnTo>
                    <a:lnTo>
                      <a:pt x="482" y="823"/>
                    </a:lnTo>
                    <a:lnTo>
                      <a:pt x="479" y="825"/>
                    </a:lnTo>
                    <a:lnTo>
                      <a:pt x="478" y="827"/>
                    </a:lnTo>
                    <a:lnTo>
                      <a:pt x="478" y="828"/>
                    </a:lnTo>
                    <a:lnTo>
                      <a:pt x="479" y="828"/>
                    </a:lnTo>
                    <a:lnTo>
                      <a:pt x="479" y="829"/>
                    </a:lnTo>
                    <a:lnTo>
                      <a:pt x="478" y="829"/>
                    </a:lnTo>
                    <a:lnTo>
                      <a:pt x="477" y="828"/>
                    </a:lnTo>
                    <a:lnTo>
                      <a:pt x="476" y="827"/>
                    </a:lnTo>
                    <a:lnTo>
                      <a:pt x="475" y="827"/>
                    </a:lnTo>
                    <a:lnTo>
                      <a:pt x="475" y="826"/>
                    </a:lnTo>
                    <a:lnTo>
                      <a:pt x="475" y="825"/>
                    </a:lnTo>
                    <a:lnTo>
                      <a:pt x="475" y="822"/>
                    </a:lnTo>
                    <a:lnTo>
                      <a:pt x="475" y="821"/>
                    </a:lnTo>
                    <a:lnTo>
                      <a:pt x="475" y="820"/>
                    </a:lnTo>
                    <a:lnTo>
                      <a:pt x="475" y="819"/>
                    </a:lnTo>
                    <a:lnTo>
                      <a:pt x="474" y="820"/>
                    </a:lnTo>
                    <a:lnTo>
                      <a:pt x="475" y="820"/>
                    </a:lnTo>
                    <a:lnTo>
                      <a:pt x="474" y="820"/>
                    </a:lnTo>
                    <a:lnTo>
                      <a:pt x="474" y="821"/>
                    </a:lnTo>
                    <a:lnTo>
                      <a:pt x="474" y="823"/>
                    </a:lnTo>
                    <a:lnTo>
                      <a:pt x="474" y="825"/>
                    </a:lnTo>
                    <a:lnTo>
                      <a:pt x="473" y="827"/>
                    </a:lnTo>
                    <a:lnTo>
                      <a:pt x="472" y="830"/>
                    </a:lnTo>
                    <a:lnTo>
                      <a:pt x="472" y="831"/>
                    </a:lnTo>
                    <a:lnTo>
                      <a:pt x="472" y="828"/>
                    </a:lnTo>
                    <a:lnTo>
                      <a:pt x="470" y="827"/>
                    </a:lnTo>
                    <a:lnTo>
                      <a:pt x="470" y="825"/>
                    </a:lnTo>
                    <a:lnTo>
                      <a:pt x="469" y="825"/>
                    </a:lnTo>
                    <a:lnTo>
                      <a:pt x="468" y="825"/>
                    </a:lnTo>
                    <a:lnTo>
                      <a:pt x="467" y="825"/>
                    </a:lnTo>
                    <a:lnTo>
                      <a:pt x="466" y="825"/>
                    </a:lnTo>
                    <a:lnTo>
                      <a:pt x="464" y="825"/>
                    </a:lnTo>
                    <a:lnTo>
                      <a:pt x="462" y="826"/>
                    </a:lnTo>
                    <a:lnTo>
                      <a:pt x="461" y="825"/>
                    </a:lnTo>
                    <a:lnTo>
                      <a:pt x="461" y="826"/>
                    </a:lnTo>
                    <a:lnTo>
                      <a:pt x="460" y="826"/>
                    </a:lnTo>
                    <a:lnTo>
                      <a:pt x="459" y="827"/>
                    </a:lnTo>
                    <a:lnTo>
                      <a:pt x="458" y="827"/>
                    </a:lnTo>
                    <a:lnTo>
                      <a:pt x="458" y="828"/>
                    </a:lnTo>
                    <a:lnTo>
                      <a:pt x="457" y="828"/>
                    </a:lnTo>
                    <a:lnTo>
                      <a:pt x="456" y="828"/>
                    </a:lnTo>
                    <a:lnTo>
                      <a:pt x="455" y="829"/>
                    </a:lnTo>
                    <a:lnTo>
                      <a:pt x="451" y="832"/>
                    </a:lnTo>
                    <a:lnTo>
                      <a:pt x="451" y="834"/>
                    </a:lnTo>
                    <a:lnTo>
                      <a:pt x="449" y="837"/>
                    </a:lnTo>
                    <a:lnTo>
                      <a:pt x="449" y="838"/>
                    </a:lnTo>
                    <a:lnTo>
                      <a:pt x="449" y="839"/>
                    </a:lnTo>
                    <a:lnTo>
                      <a:pt x="449" y="840"/>
                    </a:lnTo>
                    <a:lnTo>
                      <a:pt x="448" y="842"/>
                    </a:lnTo>
                    <a:lnTo>
                      <a:pt x="448" y="843"/>
                    </a:lnTo>
                    <a:lnTo>
                      <a:pt x="447" y="844"/>
                    </a:lnTo>
                    <a:lnTo>
                      <a:pt x="446" y="844"/>
                    </a:lnTo>
                    <a:lnTo>
                      <a:pt x="446" y="845"/>
                    </a:lnTo>
                    <a:lnTo>
                      <a:pt x="444" y="847"/>
                    </a:lnTo>
                    <a:lnTo>
                      <a:pt x="444" y="852"/>
                    </a:lnTo>
                    <a:lnTo>
                      <a:pt x="443" y="855"/>
                    </a:lnTo>
                    <a:lnTo>
                      <a:pt x="443" y="859"/>
                    </a:lnTo>
                    <a:lnTo>
                      <a:pt x="443" y="860"/>
                    </a:lnTo>
                    <a:lnTo>
                      <a:pt x="443" y="861"/>
                    </a:lnTo>
                    <a:lnTo>
                      <a:pt x="443" y="862"/>
                    </a:lnTo>
                    <a:lnTo>
                      <a:pt x="444" y="869"/>
                    </a:lnTo>
                    <a:lnTo>
                      <a:pt x="446" y="870"/>
                    </a:lnTo>
                    <a:lnTo>
                      <a:pt x="446" y="871"/>
                    </a:lnTo>
                    <a:lnTo>
                      <a:pt x="447" y="872"/>
                    </a:lnTo>
                    <a:lnTo>
                      <a:pt x="448" y="873"/>
                    </a:lnTo>
                    <a:lnTo>
                      <a:pt x="448" y="874"/>
                    </a:lnTo>
                    <a:lnTo>
                      <a:pt x="448" y="876"/>
                    </a:lnTo>
                    <a:lnTo>
                      <a:pt x="447" y="876"/>
                    </a:lnTo>
                    <a:lnTo>
                      <a:pt x="448" y="876"/>
                    </a:lnTo>
                    <a:lnTo>
                      <a:pt x="449" y="876"/>
                    </a:lnTo>
                    <a:lnTo>
                      <a:pt x="448" y="876"/>
                    </a:lnTo>
                    <a:lnTo>
                      <a:pt x="448" y="877"/>
                    </a:lnTo>
                    <a:lnTo>
                      <a:pt x="448" y="878"/>
                    </a:lnTo>
                    <a:lnTo>
                      <a:pt x="448" y="880"/>
                    </a:lnTo>
                    <a:lnTo>
                      <a:pt x="448" y="882"/>
                    </a:lnTo>
                    <a:lnTo>
                      <a:pt x="448" y="885"/>
                    </a:lnTo>
                    <a:lnTo>
                      <a:pt x="447" y="885"/>
                    </a:lnTo>
                    <a:lnTo>
                      <a:pt x="447" y="887"/>
                    </a:lnTo>
                    <a:lnTo>
                      <a:pt x="446" y="888"/>
                    </a:lnTo>
                    <a:lnTo>
                      <a:pt x="444" y="888"/>
                    </a:lnTo>
                    <a:lnTo>
                      <a:pt x="443" y="889"/>
                    </a:lnTo>
                    <a:lnTo>
                      <a:pt x="443" y="890"/>
                    </a:lnTo>
                    <a:lnTo>
                      <a:pt x="444" y="889"/>
                    </a:lnTo>
                    <a:lnTo>
                      <a:pt x="446" y="889"/>
                    </a:lnTo>
                    <a:lnTo>
                      <a:pt x="446" y="888"/>
                    </a:lnTo>
                    <a:lnTo>
                      <a:pt x="446" y="889"/>
                    </a:lnTo>
                    <a:lnTo>
                      <a:pt x="446" y="890"/>
                    </a:lnTo>
                    <a:lnTo>
                      <a:pt x="446" y="892"/>
                    </a:lnTo>
                    <a:lnTo>
                      <a:pt x="447" y="897"/>
                    </a:lnTo>
                    <a:lnTo>
                      <a:pt x="447" y="898"/>
                    </a:lnTo>
                    <a:lnTo>
                      <a:pt x="450" y="904"/>
                    </a:lnTo>
                    <a:lnTo>
                      <a:pt x="450" y="905"/>
                    </a:lnTo>
                    <a:lnTo>
                      <a:pt x="450" y="907"/>
                    </a:lnTo>
                    <a:lnTo>
                      <a:pt x="450" y="909"/>
                    </a:lnTo>
                    <a:lnTo>
                      <a:pt x="449" y="910"/>
                    </a:lnTo>
                    <a:lnTo>
                      <a:pt x="450" y="910"/>
                    </a:lnTo>
                    <a:lnTo>
                      <a:pt x="450" y="911"/>
                    </a:lnTo>
                    <a:lnTo>
                      <a:pt x="451" y="913"/>
                    </a:lnTo>
                    <a:lnTo>
                      <a:pt x="452" y="915"/>
                    </a:lnTo>
                    <a:lnTo>
                      <a:pt x="452" y="918"/>
                    </a:lnTo>
                    <a:lnTo>
                      <a:pt x="452" y="919"/>
                    </a:lnTo>
                    <a:lnTo>
                      <a:pt x="451" y="917"/>
                    </a:lnTo>
                    <a:lnTo>
                      <a:pt x="450" y="913"/>
                    </a:lnTo>
                    <a:lnTo>
                      <a:pt x="449" y="912"/>
                    </a:lnTo>
                    <a:lnTo>
                      <a:pt x="448" y="910"/>
                    </a:lnTo>
                    <a:lnTo>
                      <a:pt x="447" y="909"/>
                    </a:lnTo>
                    <a:lnTo>
                      <a:pt x="447" y="911"/>
                    </a:lnTo>
                    <a:lnTo>
                      <a:pt x="446" y="912"/>
                    </a:lnTo>
                    <a:lnTo>
                      <a:pt x="446" y="911"/>
                    </a:lnTo>
                    <a:lnTo>
                      <a:pt x="446" y="910"/>
                    </a:lnTo>
                    <a:lnTo>
                      <a:pt x="444" y="910"/>
                    </a:lnTo>
                    <a:lnTo>
                      <a:pt x="444" y="911"/>
                    </a:lnTo>
                    <a:lnTo>
                      <a:pt x="443" y="912"/>
                    </a:lnTo>
                    <a:lnTo>
                      <a:pt x="443" y="913"/>
                    </a:lnTo>
                    <a:lnTo>
                      <a:pt x="443" y="914"/>
                    </a:lnTo>
                    <a:lnTo>
                      <a:pt x="444" y="915"/>
                    </a:lnTo>
                    <a:lnTo>
                      <a:pt x="446" y="917"/>
                    </a:lnTo>
                    <a:lnTo>
                      <a:pt x="446" y="918"/>
                    </a:lnTo>
                    <a:lnTo>
                      <a:pt x="447" y="918"/>
                    </a:lnTo>
                    <a:lnTo>
                      <a:pt x="448" y="918"/>
                    </a:lnTo>
                    <a:lnTo>
                      <a:pt x="449" y="918"/>
                    </a:lnTo>
                    <a:lnTo>
                      <a:pt x="450" y="918"/>
                    </a:lnTo>
                    <a:lnTo>
                      <a:pt x="451" y="918"/>
                    </a:lnTo>
                    <a:lnTo>
                      <a:pt x="451" y="919"/>
                    </a:lnTo>
                    <a:lnTo>
                      <a:pt x="452" y="920"/>
                    </a:lnTo>
                    <a:lnTo>
                      <a:pt x="453" y="920"/>
                    </a:lnTo>
                    <a:lnTo>
                      <a:pt x="453" y="922"/>
                    </a:lnTo>
                    <a:lnTo>
                      <a:pt x="453" y="923"/>
                    </a:lnTo>
                    <a:lnTo>
                      <a:pt x="453" y="926"/>
                    </a:lnTo>
                    <a:lnTo>
                      <a:pt x="453" y="927"/>
                    </a:lnTo>
                    <a:lnTo>
                      <a:pt x="452" y="927"/>
                    </a:lnTo>
                    <a:lnTo>
                      <a:pt x="452" y="928"/>
                    </a:lnTo>
                    <a:lnTo>
                      <a:pt x="453" y="928"/>
                    </a:lnTo>
                    <a:lnTo>
                      <a:pt x="453" y="929"/>
                    </a:lnTo>
                    <a:lnTo>
                      <a:pt x="452" y="930"/>
                    </a:lnTo>
                    <a:lnTo>
                      <a:pt x="452" y="931"/>
                    </a:lnTo>
                    <a:lnTo>
                      <a:pt x="452" y="932"/>
                    </a:lnTo>
                    <a:lnTo>
                      <a:pt x="452" y="934"/>
                    </a:lnTo>
                    <a:lnTo>
                      <a:pt x="451" y="934"/>
                    </a:lnTo>
                    <a:lnTo>
                      <a:pt x="451" y="935"/>
                    </a:lnTo>
                    <a:lnTo>
                      <a:pt x="451" y="938"/>
                    </a:lnTo>
                    <a:lnTo>
                      <a:pt x="451" y="943"/>
                    </a:lnTo>
                    <a:lnTo>
                      <a:pt x="450" y="945"/>
                    </a:lnTo>
                    <a:lnTo>
                      <a:pt x="450" y="947"/>
                    </a:lnTo>
                    <a:lnTo>
                      <a:pt x="450" y="948"/>
                    </a:lnTo>
                    <a:lnTo>
                      <a:pt x="449" y="949"/>
                    </a:lnTo>
                    <a:lnTo>
                      <a:pt x="449" y="951"/>
                    </a:lnTo>
                    <a:lnTo>
                      <a:pt x="448" y="951"/>
                    </a:lnTo>
                    <a:lnTo>
                      <a:pt x="448" y="953"/>
                    </a:lnTo>
                    <a:lnTo>
                      <a:pt x="448" y="954"/>
                    </a:lnTo>
                    <a:lnTo>
                      <a:pt x="447" y="956"/>
                    </a:lnTo>
                    <a:lnTo>
                      <a:pt x="446" y="959"/>
                    </a:lnTo>
                    <a:lnTo>
                      <a:pt x="444" y="961"/>
                    </a:lnTo>
                    <a:lnTo>
                      <a:pt x="443" y="962"/>
                    </a:lnTo>
                    <a:lnTo>
                      <a:pt x="442" y="964"/>
                    </a:lnTo>
                    <a:lnTo>
                      <a:pt x="441" y="964"/>
                    </a:lnTo>
                    <a:lnTo>
                      <a:pt x="439" y="965"/>
                    </a:lnTo>
                    <a:lnTo>
                      <a:pt x="439" y="966"/>
                    </a:lnTo>
                    <a:lnTo>
                      <a:pt x="440" y="965"/>
                    </a:lnTo>
                    <a:lnTo>
                      <a:pt x="441" y="965"/>
                    </a:lnTo>
                    <a:lnTo>
                      <a:pt x="439" y="969"/>
                    </a:lnTo>
                    <a:lnTo>
                      <a:pt x="439" y="970"/>
                    </a:lnTo>
                    <a:lnTo>
                      <a:pt x="438" y="972"/>
                    </a:lnTo>
                    <a:lnTo>
                      <a:pt x="436" y="973"/>
                    </a:lnTo>
                    <a:lnTo>
                      <a:pt x="435" y="973"/>
                    </a:lnTo>
                    <a:lnTo>
                      <a:pt x="435" y="974"/>
                    </a:lnTo>
                    <a:lnTo>
                      <a:pt x="435" y="976"/>
                    </a:lnTo>
                    <a:lnTo>
                      <a:pt x="435" y="977"/>
                    </a:lnTo>
                    <a:lnTo>
                      <a:pt x="434" y="979"/>
                    </a:lnTo>
                    <a:lnTo>
                      <a:pt x="434" y="982"/>
                    </a:lnTo>
                    <a:lnTo>
                      <a:pt x="433" y="982"/>
                    </a:lnTo>
                    <a:lnTo>
                      <a:pt x="433" y="984"/>
                    </a:lnTo>
                    <a:lnTo>
                      <a:pt x="432" y="987"/>
                    </a:lnTo>
                    <a:lnTo>
                      <a:pt x="432" y="988"/>
                    </a:lnTo>
                    <a:lnTo>
                      <a:pt x="432" y="989"/>
                    </a:lnTo>
                    <a:lnTo>
                      <a:pt x="432" y="990"/>
                    </a:lnTo>
                    <a:lnTo>
                      <a:pt x="432" y="993"/>
                    </a:lnTo>
                    <a:lnTo>
                      <a:pt x="433" y="995"/>
                    </a:lnTo>
                    <a:lnTo>
                      <a:pt x="433" y="996"/>
                    </a:lnTo>
                    <a:lnTo>
                      <a:pt x="433" y="995"/>
                    </a:lnTo>
                    <a:lnTo>
                      <a:pt x="434" y="995"/>
                    </a:lnTo>
                    <a:lnTo>
                      <a:pt x="434" y="996"/>
                    </a:lnTo>
                    <a:lnTo>
                      <a:pt x="434" y="997"/>
                    </a:lnTo>
                    <a:lnTo>
                      <a:pt x="434" y="998"/>
                    </a:lnTo>
                    <a:lnTo>
                      <a:pt x="433" y="998"/>
                    </a:lnTo>
                    <a:lnTo>
                      <a:pt x="432" y="998"/>
                    </a:lnTo>
                    <a:lnTo>
                      <a:pt x="430" y="1001"/>
                    </a:lnTo>
                    <a:lnTo>
                      <a:pt x="429" y="1002"/>
                    </a:lnTo>
                    <a:lnTo>
                      <a:pt x="430" y="1002"/>
                    </a:lnTo>
                    <a:lnTo>
                      <a:pt x="430" y="1001"/>
                    </a:lnTo>
                    <a:lnTo>
                      <a:pt x="432" y="999"/>
                    </a:lnTo>
                    <a:lnTo>
                      <a:pt x="432" y="998"/>
                    </a:lnTo>
                    <a:lnTo>
                      <a:pt x="433" y="998"/>
                    </a:lnTo>
                    <a:lnTo>
                      <a:pt x="434" y="999"/>
                    </a:lnTo>
                    <a:lnTo>
                      <a:pt x="435" y="999"/>
                    </a:lnTo>
                    <a:lnTo>
                      <a:pt x="435" y="1003"/>
                    </a:lnTo>
                    <a:lnTo>
                      <a:pt x="435" y="1006"/>
                    </a:lnTo>
                    <a:lnTo>
                      <a:pt x="435" y="1012"/>
                    </a:lnTo>
                    <a:lnTo>
                      <a:pt x="435" y="1013"/>
                    </a:lnTo>
                    <a:lnTo>
                      <a:pt x="435" y="1014"/>
                    </a:lnTo>
                    <a:lnTo>
                      <a:pt x="435" y="1020"/>
                    </a:lnTo>
                    <a:lnTo>
                      <a:pt x="435" y="1022"/>
                    </a:lnTo>
                    <a:lnTo>
                      <a:pt x="435" y="1028"/>
                    </a:lnTo>
                    <a:lnTo>
                      <a:pt x="435" y="1029"/>
                    </a:lnTo>
                    <a:lnTo>
                      <a:pt x="436" y="1036"/>
                    </a:lnTo>
                    <a:lnTo>
                      <a:pt x="435" y="1039"/>
                    </a:lnTo>
                    <a:lnTo>
                      <a:pt x="435" y="1040"/>
                    </a:lnTo>
                    <a:lnTo>
                      <a:pt x="434" y="1040"/>
                    </a:lnTo>
                    <a:lnTo>
                      <a:pt x="433" y="1040"/>
                    </a:lnTo>
                    <a:lnTo>
                      <a:pt x="433" y="1039"/>
                    </a:lnTo>
                    <a:lnTo>
                      <a:pt x="432" y="1039"/>
                    </a:lnTo>
                    <a:lnTo>
                      <a:pt x="427" y="1038"/>
                    </a:lnTo>
                    <a:lnTo>
                      <a:pt x="426" y="1039"/>
                    </a:lnTo>
                    <a:lnTo>
                      <a:pt x="427" y="1039"/>
                    </a:lnTo>
                    <a:lnTo>
                      <a:pt x="429" y="1039"/>
                    </a:lnTo>
                    <a:lnTo>
                      <a:pt x="430" y="1039"/>
                    </a:lnTo>
                    <a:lnTo>
                      <a:pt x="431" y="1039"/>
                    </a:lnTo>
                    <a:lnTo>
                      <a:pt x="432" y="1039"/>
                    </a:lnTo>
                    <a:lnTo>
                      <a:pt x="433" y="1040"/>
                    </a:lnTo>
                    <a:lnTo>
                      <a:pt x="432" y="1040"/>
                    </a:lnTo>
                    <a:lnTo>
                      <a:pt x="425" y="1039"/>
                    </a:lnTo>
                    <a:lnTo>
                      <a:pt x="424" y="1039"/>
                    </a:lnTo>
                    <a:lnTo>
                      <a:pt x="424" y="1038"/>
                    </a:lnTo>
                    <a:lnTo>
                      <a:pt x="425" y="1038"/>
                    </a:lnTo>
                    <a:lnTo>
                      <a:pt x="426" y="1038"/>
                    </a:lnTo>
                    <a:lnTo>
                      <a:pt x="425" y="1037"/>
                    </a:lnTo>
                    <a:lnTo>
                      <a:pt x="425" y="1038"/>
                    </a:lnTo>
                    <a:lnTo>
                      <a:pt x="424" y="1038"/>
                    </a:lnTo>
                    <a:lnTo>
                      <a:pt x="423" y="1038"/>
                    </a:lnTo>
                    <a:lnTo>
                      <a:pt x="421" y="1039"/>
                    </a:lnTo>
                    <a:lnTo>
                      <a:pt x="419" y="1038"/>
                    </a:lnTo>
                    <a:lnTo>
                      <a:pt x="418" y="1038"/>
                    </a:lnTo>
                    <a:lnTo>
                      <a:pt x="417" y="1039"/>
                    </a:lnTo>
                    <a:lnTo>
                      <a:pt x="415" y="1040"/>
                    </a:lnTo>
                    <a:lnTo>
                      <a:pt x="414" y="1041"/>
                    </a:lnTo>
                    <a:lnTo>
                      <a:pt x="414" y="1043"/>
                    </a:lnTo>
                    <a:lnTo>
                      <a:pt x="413" y="1044"/>
                    </a:lnTo>
                    <a:lnTo>
                      <a:pt x="413" y="1045"/>
                    </a:lnTo>
                    <a:lnTo>
                      <a:pt x="413" y="1047"/>
                    </a:lnTo>
                    <a:lnTo>
                      <a:pt x="414" y="1048"/>
                    </a:lnTo>
                    <a:lnTo>
                      <a:pt x="414" y="1049"/>
                    </a:lnTo>
                    <a:lnTo>
                      <a:pt x="413" y="1051"/>
                    </a:lnTo>
                    <a:lnTo>
                      <a:pt x="412" y="1052"/>
                    </a:lnTo>
                    <a:lnTo>
                      <a:pt x="409" y="1055"/>
                    </a:lnTo>
                    <a:lnTo>
                      <a:pt x="408" y="1056"/>
                    </a:lnTo>
                    <a:lnTo>
                      <a:pt x="408" y="1057"/>
                    </a:lnTo>
                    <a:lnTo>
                      <a:pt x="407" y="1057"/>
                    </a:lnTo>
                    <a:lnTo>
                      <a:pt x="407" y="1058"/>
                    </a:lnTo>
                    <a:lnTo>
                      <a:pt x="405" y="1060"/>
                    </a:lnTo>
                    <a:lnTo>
                      <a:pt x="404" y="1063"/>
                    </a:lnTo>
                    <a:lnTo>
                      <a:pt x="404" y="1064"/>
                    </a:lnTo>
                    <a:lnTo>
                      <a:pt x="403" y="1064"/>
                    </a:lnTo>
                    <a:lnTo>
                      <a:pt x="403" y="1065"/>
                    </a:lnTo>
                    <a:lnTo>
                      <a:pt x="401" y="1065"/>
                    </a:lnTo>
                    <a:lnTo>
                      <a:pt x="401" y="1066"/>
                    </a:lnTo>
                    <a:lnTo>
                      <a:pt x="401" y="1068"/>
                    </a:lnTo>
                    <a:lnTo>
                      <a:pt x="401" y="1069"/>
                    </a:lnTo>
                    <a:lnTo>
                      <a:pt x="400" y="1070"/>
                    </a:lnTo>
                    <a:lnTo>
                      <a:pt x="400" y="1071"/>
                    </a:lnTo>
                    <a:lnTo>
                      <a:pt x="401" y="1072"/>
                    </a:lnTo>
                    <a:lnTo>
                      <a:pt x="403" y="1073"/>
                    </a:lnTo>
                    <a:lnTo>
                      <a:pt x="405" y="1077"/>
                    </a:lnTo>
                    <a:lnTo>
                      <a:pt x="407" y="1077"/>
                    </a:lnTo>
                    <a:lnTo>
                      <a:pt x="408" y="1078"/>
                    </a:lnTo>
                    <a:lnTo>
                      <a:pt x="413" y="1078"/>
                    </a:lnTo>
                    <a:lnTo>
                      <a:pt x="414" y="1077"/>
                    </a:lnTo>
                    <a:lnTo>
                      <a:pt x="415" y="1077"/>
                    </a:lnTo>
                    <a:lnTo>
                      <a:pt x="416" y="1076"/>
                    </a:lnTo>
                    <a:lnTo>
                      <a:pt x="416" y="1077"/>
                    </a:lnTo>
                    <a:lnTo>
                      <a:pt x="417" y="1077"/>
                    </a:lnTo>
                    <a:lnTo>
                      <a:pt x="416" y="1077"/>
                    </a:lnTo>
                    <a:lnTo>
                      <a:pt x="416" y="1078"/>
                    </a:lnTo>
                    <a:lnTo>
                      <a:pt x="416" y="1079"/>
                    </a:lnTo>
                    <a:lnTo>
                      <a:pt x="417" y="1079"/>
                    </a:lnTo>
                    <a:lnTo>
                      <a:pt x="417" y="1080"/>
                    </a:lnTo>
                    <a:lnTo>
                      <a:pt x="421" y="1081"/>
                    </a:lnTo>
                    <a:lnTo>
                      <a:pt x="421" y="1082"/>
                    </a:lnTo>
                    <a:lnTo>
                      <a:pt x="419" y="1082"/>
                    </a:lnTo>
                    <a:lnTo>
                      <a:pt x="417" y="1080"/>
                    </a:lnTo>
                    <a:lnTo>
                      <a:pt x="415" y="1079"/>
                    </a:lnTo>
                    <a:lnTo>
                      <a:pt x="413" y="1079"/>
                    </a:lnTo>
                    <a:lnTo>
                      <a:pt x="412" y="1078"/>
                    </a:lnTo>
                    <a:lnTo>
                      <a:pt x="410" y="1078"/>
                    </a:lnTo>
                    <a:lnTo>
                      <a:pt x="408" y="1079"/>
                    </a:lnTo>
                    <a:lnTo>
                      <a:pt x="407" y="1079"/>
                    </a:lnTo>
                    <a:lnTo>
                      <a:pt x="406" y="1078"/>
                    </a:lnTo>
                    <a:lnTo>
                      <a:pt x="405" y="1078"/>
                    </a:lnTo>
                    <a:lnTo>
                      <a:pt x="404" y="1078"/>
                    </a:lnTo>
                    <a:lnTo>
                      <a:pt x="403" y="1078"/>
                    </a:lnTo>
                    <a:lnTo>
                      <a:pt x="401" y="1078"/>
                    </a:lnTo>
                    <a:lnTo>
                      <a:pt x="401" y="1079"/>
                    </a:lnTo>
                    <a:lnTo>
                      <a:pt x="400" y="1079"/>
                    </a:lnTo>
                    <a:lnTo>
                      <a:pt x="399" y="1079"/>
                    </a:lnTo>
                    <a:lnTo>
                      <a:pt x="398" y="1079"/>
                    </a:lnTo>
                    <a:lnTo>
                      <a:pt x="397" y="1080"/>
                    </a:lnTo>
                    <a:lnTo>
                      <a:pt x="396" y="1080"/>
                    </a:lnTo>
                    <a:lnTo>
                      <a:pt x="395" y="1080"/>
                    </a:lnTo>
                    <a:lnTo>
                      <a:pt x="395" y="1081"/>
                    </a:lnTo>
                    <a:lnTo>
                      <a:pt x="393" y="1081"/>
                    </a:lnTo>
                    <a:lnTo>
                      <a:pt x="392" y="1081"/>
                    </a:lnTo>
                    <a:lnTo>
                      <a:pt x="391" y="1081"/>
                    </a:lnTo>
                    <a:lnTo>
                      <a:pt x="391" y="1082"/>
                    </a:lnTo>
                    <a:lnTo>
                      <a:pt x="390" y="1082"/>
                    </a:lnTo>
                    <a:lnTo>
                      <a:pt x="390" y="1083"/>
                    </a:lnTo>
                    <a:lnTo>
                      <a:pt x="384" y="1083"/>
                    </a:lnTo>
                    <a:lnTo>
                      <a:pt x="383" y="1083"/>
                    </a:lnTo>
                    <a:lnTo>
                      <a:pt x="382" y="1085"/>
                    </a:lnTo>
                    <a:lnTo>
                      <a:pt x="381" y="1086"/>
                    </a:lnTo>
                    <a:lnTo>
                      <a:pt x="375" y="1089"/>
                    </a:lnTo>
                    <a:lnTo>
                      <a:pt x="374" y="1090"/>
                    </a:lnTo>
                    <a:lnTo>
                      <a:pt x="373" y="1093"/>
                    </a:lnTo>
                    <a:lnTo>
                      <a:pt x="373" y="1094"/>
                    </a:lnTo>
                    <a:lnTo>
                      <a:pt x="373" y="1096"/>
                    </a:lnTo>
                    <a:lnTo>
                      <a:pt x="373" y="1097"/>
                    </a:lnTo>
                    <a:lnTo>
                      <a:pt x="374" y="1097"/>
                    </a:lnTo>
                    <a:lnTo>
                      <a:pt x="374" y="1096"/>
                    </a:lnTo>
                    <a:lnTo>
                      <a:pt x="374" y="1097"/>
                    </a:lnTo>
                    <a:lnTo>
                      <a:pt x="373" y="1098"/>
                    </a:lnTo>
                    <a:lnTo>
                      <a:pt x="372" y="1099"/>
                    </a:lnTo>
                    <a:lnTo>
                      <a:pt x="372" y="1100"/>
                    </a:lnTo>
                    <a:lnTo>
                      <a:pt x="372" y="1102"/>
                    </a:lnTo>
                    <a:lnTo>
                      <a:pt x="371" y="1102"/>
                    </a:lnTo>
                    <a:lnTo>
                      <a:pt x="372" y="1103"/>
                    </a:lnTo>
                    <a:lnTo>
                      <a:pt x="372" y="1104"/>
                    </a:lnTo>
                    <a:lnTo>
                      <a:pt x="372" y="1107"/>
                    </a:lnTo>
                    <a:lnTo>
                      <a:pt x="371" y="1108"/>
                    </a:lnTo>
                    <a:lnTo>
                      <a:pt x="370" y="1110"/>
                    </a:lnTo>
                    <a:lnTo>
                      <a:pt x="369" y="1112"/>
                    </a:lnTo>
                    <a:lnTo>
                      <a:pt x="366" y="1113"/>
                    </a:lnTo>
                    <a:lnTo>
                      <a:pt x="360" y="1118"/>
                    </a:lnTo>
                    <a:lnTo>
                      <a:pt x="358" y="1119"/>
                    </a:lnTo>
                    <a:lnTo>
                      <a:pt x="357" y="1120"/>
                    </a:lnTo>
                    <a:lnTo>
                      <a:pt x="354" y="1120"/>
                    </a:lnTo>
                    <a:lnTo>
                      <a:pt x="352" y="1121"/>
                    </a:lnTo>
                    <a:lnTo>
                      <a:pt x="350" y="1122"/>
                    </a:lnTo>
                    <a:lnTo>
                      <a:pt x="350" y="1123"/>
                    </a:lnTo>
                    <a:lnTo>
                      <a:pt x="348" y="1123"/>
                    </a:lnTo>
                    <a:lnTo>
                      <a:pt x="346" y="1123"/>
                    </a:lnTo>
                    <a:lnTo>
                      <a:pt x="341" y="1121"/>
                    </a:lnTo>
                    <a:lnTo>
                      <a:pt x="340" y="1121"/>
                    </a:lnTo>
                    <a:lnTo>
                      <a:pt x="340" y="1120"/>
                    </a:lnTo>
                    <a:lnTo>
                      <a:pt x="339" y="1120"/>
                    </a:lnTo>
                    <a:lnTo>
                      <a:pt x="338" y="1120"/>
                    </a:lnTo>
                    <a:lnTo>
                      <a:pt x="338" y="1119"/>
                    </a:lnTo>
                    <a:lnTo>
                      <a:pt x="335" y="1115"/>
                    </a:lnTo>
                    <a:lnTo>
                      <a:pt x="334" y="1115"/>
                    </a:lnTo>
                    <a:lnTo>
                      <a:pt x="329" y="1112"/>
                    </a:lnTo>
                    <a:lnTo>
                      <a:pt x="328" y="1111"/>
                    </a:lnTo>
                    <a:lnTo>
                      <a:pt x="324" y="1106"/>
                    </a:lnTo>
                    <a:lnTo>
                      <a:pt x="323" y="1105"/>
                    </a:lnTo>
                    <a:lnTo>
                      <a:pt x="322" y="1104"/>
                    </a:lnTo>
                    <a:lnTo>
                      <a:pt x="320" y="1100"/>
                    </a:lnTo>
                    <a:lnTo>
                      <a:pt x="320" y="1099"/>
                    </a:lnTo>
                    <a:lnTo>
                      <a:pt x="318" y="1098"/>
                    </a:lnTo>
                    <a:lnTo>
                      <a:pt x="317" y="1096"/>
                    </a:lnTo>
                    <a:lnTo>
                      <a:pt x="317" y="1095"/>
                    </a:lnTo>
                    <a:lnTo>
                      <a:pt x="313" y="1093"/>
                    </a:lnTo>
                    <a:lnTo>
                      <a:pt x="312" y="1091"/>
                    </a:lnTo>
                    <a:lnTo>
                      <a:pt x="313" y="1091"/>
                    </a:lnTo>
                    <a:lnTo>
                      <a:pt x="314" y="1091"/>
                    </a:lnTo>
                    <a:lnTo>
                      <a:pt x="315" y="1091"/>
                    </a:lnTo>
                    <a:lnTo>
                      <a:pt x="314" y="1091"/>
                    </a:lnTo>
                    <a:lnTo>
                      <a:pt x="313" y="1091"/>
                    </a:lnTo>
                    <a:lnTo>
                      <a:pt x="313" y="1090"/>
                    </a:lnTo>
                    <a:lnTo>
                      <a:pt x="314" y="1090"/>
                    </a:lnTo>
                    <a:lnTo>
                      <a:pt x="314" y="1089"/>
                    </a:lnTo>
                    <a:lnTo>
                      <a:pt x="317" y="1089"/>
                    </a:lnTo>
                    <a:lnTo>
                      <a:pt x="315" y="1089"/>
                    </a:lnTo>
                    <a:lnTo>
                      <a:pt x="317" y="1089"/>
                    </a:lnTo>
                    <a:lnTo>
                      <a:pt x="317" y="1088"/>
                    </a:lnTo>
                    <a:lnTo>
                      <a:pt x="318" y="1088"/>
                    </a:lnTo>
                    <a:lnTo>
                      <a:pt x="317" y="1088"/>
                    </a:lnTo>
                    <a:lnTo>
                      <a:pt x="315" y="1088"/>
                    </a:lnTo>
                    <a:lnTo>
                      <a:pt x="315" y="1089"/>
                    </a:lnTo>
                    <a:lnTo>
                      <a:pt x="314" y="1089"/>
                    </a:lnTo>
                    <a:lnTo>
                      <a:pt x="314" y="1088"/>
                    </a:lnTo>
                    <a:lnTo>
                      <a:pt x="313" y="1089"/>
                    </a:lnTo>
                    <a:lnTo>
                      <a:pt x="313" y="1090"/>
                    </a:lnTo>
                    <a:lnTo>
                      <a:pt x="313" y="1089"/>
                    </a:lnTo>
                    <a:lnTo>
                      <a:pt x="313" y="1088"/>
                    </a:lnTo>
                    <a:lnTo>
                      <a:pt x="313" y="1089"/>
                    </a:lnTo>
                    <a:lnTo>
                      <a:pt x="312" y="1089"/>
                    </a:lnTo>
                    <a:lnTo>
                      <a:pt x="312" y="1090"/>
                    </a:lnTo>
                    <a:lnTo>
                      <a:pt x="312" y="1089"/>
                    </a:lnTo>
                    <a:lnTo>
                      <a:pt x="311" y="1088"/>
                    </a:lnTo>
                    <a:lnTo>
                      <a:pt x="311" y="1086"/>
                    </a:lnTo>
                    <a:lnTo>
                      <a:pt x="310" y="1083"/>
                    </a:lnTo>
                    <a:lnTo>
                      <a:pt x="310" y="1082"/>
                    </a:lnTo>
                    <a:lnTo>
                      <a:pt x="309" y="1080"/>
                    </a:lnTo>
                    <a:lnTo>
                      <a:pt x="309" y="1079"/>
                    </a:lnTo>
                    <a:lnTo>
                      <a:pt x="307" y="1079"/>
                    </a:lnTo>
                    <a:lnTo>
                      <a:pt x="309" y="1082"/>
                    </a:lnTo>
                    <a:lnTo>
                      <a:pt x="305" y="1076"/>
                    </a:lnTo>
                    <a:lnTo>
                      <a:pt x="304" y="1070"/>
                    </a:lnTo>
                    <a:lnTo>
                      <a:pt x="303" y="1064"/>
                    </a:lnTo>
                    <a:lnTo>
                      <a:pt x="303" y="1063"/>
                    </a:lnTo>
                    <a:lnTo>
                      <a:pt x="303" y="1057"/>
                    </a:lnTo>
                    <a:lnTo>
                      <a:pt x="302" y="1055"/>
                    </a:lnTo>
                    <a:lnTo>
                      <a:pt x="302" y="1054"/>
                    </a:lnTo>
                    <a:lnTo>
                      <a:pt x="301" y="1053"/>
                    </a:lnTo>
                    <a:lnTo>
                      <a:pt x="301" y="1052"/>
                    </a:lnTo>
                    <a:lnTo>
                      <a:pt x="302" y="1052"/>
                    </a:lnTo>
                    <a:lnTo>
                      <a:pt x="302" y="1053"/>
                    </a:lnTo>
                    <a:lnTo>
                      <a:pt x="303" y="1053"/>
                    </a:lnTo>
                    <a:lnTo>
                      <a:pt x="303" y="1054"/>
                    </a:lnTo>
                    <a:lnTo>
                      <a:pt x="302" y="1054"/>
                    </a:lnTo>
                    <a:lnTo>
                      <a:pt x="302" y="1055"/>
                    </a:lnTo>
                    <a:lnTo>
                      <a:pt x="303" y="1055"/>
                    </a:lnTo>
                    <a:lnTo>
                      <a:pt x="303" y="1056"/>
                    </a:lnTo>
                    <a:lnTo>
                      <a:pt x="304" y="1056"/>
                    </a:lnTo>
                    <a:lnTo>
                      <a:pt x="303" y="1055"/>
                    </a:lnTo>
                    <a:lnTo>
                      <a:pt x="304" y="1055"/>
                    </a:lnTo>
                    <a:lnTo>
                      <a:pt x="304" y="1056"/>
                    </a:lnTo>
                    <a:lnTo>
                      <a:pt x="305" y="1062"/>
                    </a:lnTo>
                    <a:lnTo>
                      <a:pt x="305" y="1061"/>
                    </a:lnTo>
                    <a:lnTo>
                      <a:pt x="305" y="1058"/>
                    </a:lnTo>
                    <a:lnTo>
                      <a:pt x="305" y="1057"/>
                    </a:lnTo>
                    <a:lnTo>
                      <a:pt x="304" y="1056"/>
                    </a:lnTo>
                    <a:lnTo>
                      <a:pt x="304" y="1055"/>
                    </a:lnTo>
                    <a:lnTo>
                      <a:pt x="305" y="1056"/>
                    </a:lnTo>
                    <a:lnTo>
                      <a:pt x="305" y="1057"/>
                    </a:lnTo>
                    <a:lnTo>
                      <a:pt x="305" y="1058"/>
                    </a:lnTo>
                    <a:lnTo>
                      <a:pt x="305" y="1060"/>
                    </a:lnTo>
                    <a:lnTo>
                      <a:pt x="306" y="1061"/>
                    </a:lnTo>
                    <a:lnTo>
                      <a:pt x="306" y="1062"/>
                    </a:lnTo>
                    <a:lnTo>
                      <a:pt x="306" y="1063"/>
                    </a:lnTo>
                    <a:lnTo>
                      <a:pt x="306" y="1064"/>
                    </a:lnTo>
                    <a:lnTo>
                      <a:pt x="305" y="1068"/>
                    </a:lnTo>
                    <a:lnTo>
                      <a:pt x="305" y="1069"/>
                    </a:lnTo>
                    <a:lnTo>
                      <a:pt x="306" y="1069"/>
                    </a:lnTo>
                    <a:lnTo>
                      <a:pt x="309" y="1069"/>
                    </a:lnTo>
                    <a:lnTo>
                      <a:pt x="310" y="1070"/>
                    </a:lnTo>
                    <a:lnTo>
                      <a:pt x="310" y="1069"/>
                    </a:lnTo>
                    <a:lnTo>
                      <a:pt x="311" y="1068"/>
                    </a:lnTo>
                    <a:lnTo>
                      <a:pt x="310" y="1068"/>
                    </a:lnTo>
                    <a:lnTo>
                      <a:pt x="309" y="1066"/>
                    </a:lnTo>
                    <a:lnTo>
                      <a:pt x="309" y="1068"/>
                    </a:lnTo>
                    <a:lnTo>
                      <a:pt x="307" y="1068"/>
                    </a:lnTo>
                    <a:lnTo>
                      <a:pt x="307" y="1066"/>
                    </a:lnTo>
                    <a:lnTo>
                      <a:pt x="307" y="1065"/>
                    </a:lnTo>
                    <a:lnTo>
                      <a:pt x="307" y="1064"/>
                    </a:lnTo>
                    <a:lnTo>
                      <a:pt x="307" y="1062"/>
                    </a:lnTo>
                    <a:lnTo>
                      <a:pt x="306" y="1062"/>
                    </a:lnTo>
                    <a:lnTo>
                      <a:pt x="306" y="1061"/>
                    </a:lnTo>
                    <a:lnTo>
                      <a:pt x="307" y="1061"/>
                    </a:lnTo>
                    <a:lnTo>
                      <a:pt x="306" y="1060"/>
                    </a:lnTo>
                    <a:lnTo>
                      <a:pt x="306" y="1058"/>
                    </a:lnTo>
                    <a:lnTo>
                      <a:pt x="306" y="1057"/>
                    </a:lnTo>
                    <a:lnTo>
                      <a:pt x="307" y="1057"/>
                    </a:lnTo>
                    <a:lnTo>
                      <a:pt x="306" y="1056"/>
                    </a:lnTo>
                    <a:lnTo>
                      <a:pt x="306" y="1054"/>
                    </a:lnTo>
                    <a:lnTo>
                      <a:pt x="305" y="1054"/>
                    </a:lnTo>
                    <a:lnTo>
                      <a:pt x="304" y="1052"/>
                    </a:lnTo>
                    <a:lnTo>
                      <a:pt x="303" y="1053"/>
                    </a:lnTo>
                    <a:lnTo>
                      <a:pt x="303" y="1052"/>
                    </a:lnTo>
                    <a:lnTo>
                      <a:pt x="302" y="1049"/>
                    </a:lnTo>
                    <a:lnTo>
                      <a:pt x="303" y="1049"/>
                    </a:lnTo>
                    <a:lnTo>
                      <a:pt x="302" y="1048"/>
                    </a:lnTo>
                    <a:lnTo>
                      <a:pt x="302" y="1046"/>
                    </a:lnTo>
                    <a:lnTo>
                      <a:pt x="301" y="1046"/>
                    </a:lnTo>
                    <a:lnTo>
                      <a:pt x="301" y="1045"/>
                    </a:lnTo>
                    <a:lnTo>
                      <a:pt x="300" y="1046"/>
                    </a:lnTo>
                    <a:lnTo>
                      <a:pt x="301" y="1047"/>
                    </a:lnTo>
                    <a:lnTo>
                      <a:pt x="301" y="1048"/>
                    </a:lnTo>
                    <a:lnTo>
                      <a:pt x="301" y="1049"/>
                    </a:lnTo>
                    <a:lnTo>
                      <a:pt x="301" y="1051"/>
                    </a:lnTo>
                    <a:lnTo>
                      <a:pt x="302" y="1051"/>
                    </a:lnTo>
                    <a:lnTo>
                      <a:pt x="301" y="1051"/>
                    </a:lnTo>
                    <a:lnTo>
                      <a:pt x="301" y="1049"/>
                    </a:lnTo>
                    <a:lnTo>
                      <a:pt x="300" y="1046"/>
                    </a:lnTo>
                    <a:lnTo>
                      <a:pt x="298" y="1046"/>
                    </a:lnTo>
                    <a:lnTo>
                      <a:pt x="300" y="1045"/>
                    </a:lnTo>
                    <a:lnTo>
                      <a:pt x="298" y="1045"/>
                    </a:lnTo>
                    <a:lnTo>
                      <a:pt x="298" y="1044"/>
                    </a:lnTo>
                    <a:lnTo>
                      <a:pt x="301" y="1043"/>
                    </a:lnTo>
                    <a:lnTo>
                      <a:pt x="301" y="1041"/>
                    </a:lnTo>
                    <a:lnTo>
                      <a:pt x="302" y="1041"/>
                    </a:lnTo>
                    <a:lnTo>
                      <a:pt x="301" y="1041"/>
                    </a:lnTo>
                    <a:lnTo>
                      <a:pt x="301" y="1040"/>
                    </a:lnTo>
                    <a:lnTo>
                      <a:pt x="300" y="1040"/>
                    </a:lnTo>
                    <a:lnTo>
                      <a:pt x="300" y="1041"/>
                    </a:lnTo>
                    <a:lnTo>
                      <a:pt x="300" y="1043"/>
                    </a:lnTo>
                    <a:lnTo>
                      <a:pt x="300" y="1044"/>
                    </a:lnTo>
                    <a:lnTo>
                      <a:pt x="298" y="1043"/>
                    </a:lnTo>
                    <a:lnTo>
                      <a:pt x="297" y="1040"/>
                    </a:lnTo>
                    <a:lnTo>
                      <a:pt x="297" y="1037"/>
                    </a:lnTo>
                    <a:lnTo>
                      <a:pt x="296" y="1036"/>
                    </a:lnTo>
                    <a:lnTo>
                      <a:pt x="295" y="1033"/>
                    </a:lnTo>
                    <a:lnTo>
                      <a:pt x="295" y="1032"/>
                    </a:lnTo>
                    <a:lnTo>
                      <a:pt x="294" y="1031"/>
                    </a:lnTo>
                    <a:lnTo>
                      <a:pt x="294" y="1030"/>
                    </a:lnTo>
                    <a:lnTo>
                      <a:pt x="293" y="1029"/>
                    </a:lnTo>
                    <a:lnTo>
                      <a:pt x="293" y="1028"/>
                    </a:lnTo>
                    <a:lnTo>
                      <a:pt x="291" y="1023"/>
                    </a:lnTo>
                    <a:lnTo>
                      <a:pt x="289" y="1022"/>
                    </a:lnTo>
                    <a:lnTo>
                      <a:pt x="289" y="1021"/>
                    </a:lnTo>
                    <a:lnTo>
                      <a:pt x="289" y="1020"/>
                    </a:lnTo>
                    <a:lnTo>
                      <a:pt x="291" y="1020"/>
                    </a:lnTo>
                    <a:lnTo>
                      <a:pt x="289" y="1020"/>
                    </a:lnTo>
                    <a:lnTo>
                      <a:pt x="288" y="1019"/>
                    </a:lnTo>
                    <a:lnTo>
                      <a:pt x="288" y="1015"/>
                    </a:lnTo>
                    <a:lnTo>
                      <a:pt x="286" y="1008"/>
                    </a:lnTo>
                    <a:lnTo>
                      <a:pt x="283" y="1001"/>
                    </a:lnTo>
                    <a:lnTo>
                      <a:pt x="283" y="999"/>
                    </a:lnTo>
                    <a:lnTo>
                      <a:pt x="283" y="998"/>
                    </a:lnTo>
                    <a:lnTo>
                      <a:pt x="281" y="998"/>
                    </a:lnTo>
                    <a:lnTo>
                      <a:pt x="281" y="996"/>
                    </a:lnTo>
                    <a:lnTo>
                      <a:pt x="280" y="995"/>
                    </a:lnTo>
                    <a:lnTo>
                      <a:pt x="279" y="995"/>
                    </a:lnTo>
                    <a:lnTo>
                      <a:pt x="278" y="995"/>
                    </a:lnTo>
                    <a:lnTo>
                      <a:pt x="278" y="994"/>
                    </a:lnTo>
                    <a:lnTo>
                      <a:pt x="277" y="993"/>
                    </a:lnTo>
                    <a:lnTo>
                      <a:pt x="277" y="991"/>
                    </a:lnTo>
                    <a:lnTo>
                      <a:pt x="275" y="986"/>
                    </a:lnTo>
                    <a:lnTo>
                      <a:pt x="274" y="985"/>
                    </a:lnTo>
                    <a:lnTo>
                      <a:pt x="269" y="979"/>
                    </a:lnTo>
                    <a:lnTo>
                      <a:pt x="268" y="980"/>
                    </a:lnTo>
                    <a:lnTo>
                      <a:pt x="268" y="979"/>
                    </a:lnTo>
                    <a:lnTo>
                      <a:pt x="267" y="978"/>
                    </a:lnTo>
                    <a:lnTo>
                      <a:pt x="267" y="977"/>
                    </a:lnTo>
                    <a:lnTo>
                      <a:pt x="270" y="978"/>
                    </a:lnTo>
                    <a:lnTo>
                      <a:pt x="270" y="977"/>
                    </a:lnTo>
                    <a:lnTo>
                      <a:pt x="269" y="977"/>
                    </a:lnTo>
                    <a:lnTo>
                      <a:pt x="269" y="976"/>
                    </a:lnTo>
                    <a:lnTo>
                      <a:pt x="270" y="976"/>
                    </a:lnTo>
                    <a:lnTo>
                      <a:pt x="269" y="976"/>
                    </a:lnTo>
                    <a:lnTo>
                      <a:pt x="269" y="977"/>
                    </a:lnTo>
                    <a:lnTo>
                      <a:pt x="268" y="977"/>
                    </a:lnTo>
                    <a:lnTo>
                      <a:pt x="267" y="976"/>
                    </a:lnTo>
                    <a:lnTo>
                      <a:pt x="266" y="976"/>
                    </a:lnTo>
                    <a:lnTo>
                      <a:pt x="266" y="974"/>
                    </a:lnTo>
                    <a:lnTo>
                      <a:pt x="267" y="974"/>
                    </a:lnTo>
                    <a:lnTo>
                      <a:pt x="268" y="974"/>
                    </a:lnTo>
                    <a:lnTo>
                      <a:pt x="267" y="973"/>
                    </a:lnTo>
                    <a:lnTo>
                      <a:pt x="267" y="972"/>
                    </a:lnTo>
                    <a:lnTo>
                      <a:pt x="264" y="973"/>
                    </a:lnTo>
                    <a:lnTo>
                      <a:pt x="264" y="974"/>
                    </a:lnTo>
                    <a:lnTo>
                      <a:pt x="266" y="976"/>
                    </a:lnTo>
                    <a:lnTo>
                      <a:pt x="264" y="974"/>
                    </a:lnTo>
                    <a:lnTo>
                      <a:pt x="263" y="974"/>
                    </a:lnTo>
                    <a:lnTo>
                      <a:pt x="263" y="973"/>
                    </a:lnTo>
                    <a:lnTo>
                      <a:pt x="262" y="974"/>
                    </a:lnTo>
                    <a:lnTo>
                      <a:pt x="263" y="974"/>
                    </a:lnTo>
                    <a:lnTo>
                      <a:pt x="262" y="973"/>
                    </a:lnTo>
                    <a:lnTo>
                      <a:pt x="262" y="971"/>
                    </a:lnTo>
                    <a:lnTo>
                      <a:pt x="260" y="969"/>
                    </a:lnTo>
                    <a:lnTo>
                      <a:pt x="260" y="966"/>
                    </a:lnTo>
                    <a:lnTo>
                      <a:pt x="260" y="965"/>
                    </a:lnTo>
                    <a:lnTo>
                      <a:pt x="259" y="965"/>
                    </a:lnTo>
                    <a:lnTo>
                      <a:pt x="259" y="964"/>
                    </a:lnTo>
                    <a:lnTo>
                      <a:pt x="258" y="963"/>
                    </a:lnTo>
                    <a:lnTo>
                      <a:pt x="255" y="959"/>
                    </a:lnTo>
                    <a:lnTo>
                      <a:pt x="255" y="957"/>
                    </a:lnTo>
                    <a:lnTo>
                      <a:pt x="254" y="956"/>
                    </a:lnTo>
                    <a:lnTo>
                      <a:pt x="254" y="955"/>
                    </a:lnTo>
                    <a:lnTo>
                      <a:pt x="253" y="954"/>
                    </a:lnTo>
                    <a:lnTo>
                      <a:pt x="251" y="947"/>
                    </a:lnTo>
                    <a:lnTo>
                      <a:pt x="250" y="946"/>
                    </a:lnTo>
                    <a:lnTo>
                      <a:pt x="250" y="945"/>
                    </a:lnTo>
                    <a:lnTo>
                      <a:pt x="250" y="944"/>
                    </a:lnTo>
                    <a:lnTo>
                      <a:pt x="249" y="943"/>
                    </a:lnTo>
                    <a:lnTo>
                      <a:pt x="250" y="943"/>
                    </a:lnTo>
                    <a:lnTo>
                      <a:pt x="251" y="941"/>
                    </a:lnTo>
                    <a:lnTo>
                      <a:pt x="252" y="941"/>
                    </a:lnTo>
                    <a:lnTo>
                      <a:pt x="253" y="940"/>
                    </a:lnTo>
                    <a:lnTo>
                      <a:pt x="251" y="941"/>
                    </a:lnTo>
                    <a:lnTo>
                      <a:pt x="250" y="941"/>
                    </a:lnTo>
                    <a:lnTo>
                      <a:pt x="249" y="941"/>
                    </a:lnTo>
                    <a:lnTo>
                      <a:pt x="246" y="934"/>
                    </a:lnTo>
                    <a:lnTo>
                      <a:pt x="248" y="932"/>
                    </a:lnTo>
                    <a:lnTo>
                      <a:pt x="246" y="932"/>
                    </a:lnTo>
                    <a:lnTo>
                      <a:pt x="246" y="931"/>
                    </a:lnTo>
                    <a:lnTo>
                      <a:pt x="246" y="930"/>
                    </a:lnTo>
                    <a:lnTo>
                      <a:pt x="245" y="929"/>
                    </a:lnTo>
                    <a:lnTo>
                      <a:pt x="245" y="928"/>
                    </a:lnTo>
                    <a:lnTo>
                      <a:pt x="245" y="926"/>
                    </a:lnTo>
                    <a:lnTo>
                      <a:pt x="244" y="923"/>
                    </a:lnTo>
                    <a:lnTo>
                      <a:pt x="244" y="922"/>
                    </a:lnTo>
                    <a:lnTo>
                      <a:pt x="243" y="921"/>
                    </a:lnTo>
                    <a:lnTo>
                      <a:pt x="244" y="921"/>
                    </a:lnTo>
                    <a:lnTo>
                      <a:pt x="243" y="920"/>
                    </a:lnTo>
                    <a:lnTo>
                      <a:pt x="243" y="919"/>
                    </a:lnTo>
                    <a:lnTo>
                      <a:pt x="243" y="918"/>
                    </a:lnTo>
                    <a:lnTo>
                      <a:pt x="244" y="919"/>
                    </a:lnTo>
                    <a:lnTo>
                      <a:pt x="244" y="920"/>
                    </a:lnTo>
                    <a:lnTo>
                      <a:pt x="244" y="919"/>
                    </a:lnTo>
                    <a:lnTo>
                      <a:pt x="243" y="915"/>
                    </a:lnTo>
                    <a:lnTo>
                      <a:pt x="243" y="913"/>
                    </a:lnTo>
                    <a:lnTo>
                      <a:pt x="243" y="912"/>
                    </a:lnTo>
                    <a:lnTo>
                      <a:pt x="243" y="911"/>
                    </a:lnTo>
                    <a:lnTo>
                      <a:pt x="244" y="912"/>
                    </a:lnTo>
                    <a:lnTo>
                      <a:pt x="245" y="911"/>
                    </a:lnTo>
                    <a:lnTo>
                      <a:pt x="244" y="911"/>
                    </a:lnTo>
                    <a:lnTo>
                      <a:pt x="244" y="910"/>
                    </a:lnTo>
                    <a:lnTo>
                      <a:pt x="243" y="910"/>
                    </a:lnTo>
                    <a:lnTo>
                      <a:pt x="244" y="910"/>
                    </a:lnTo>
                    <a:lnTo>
                      <a:pt x="243" y="909"/>
                    </a:lnTo>
                    <a:lnTo>
                      <a:pt x="243" y="910"/>
                    </a:lnTo>
                    <a:lnTo>
                      <a:pt x="243" y="911"/>
                    </a:lnTo>
                    <a:lnTo>
                      <a:pt x="242" y="910"/>
                    </a:lnTo>
                    <a:lnTo>
                      <a:pt x="241" y="906"/>
                    </a:lnTo>
                    <a:lnTo>
                      <a:pt x="241" y="904"/>
                    </a:lnTo>
                    <a:lnTo>
                      <a:pt x="240" y="903"/>
                    </a:lnTo>
                    <a:lnTo>
                      <a:pt x="240" y="902"/>
                    </a:lnTo>
                    <a:lnTo>
                      <a:pt x="238" y="899"/>
                    </a:lnTo>
                    <a:lnTo>
                      <a:pt x="237" y="898"/>
                    </a:lnTo>
                    <a:lnTo>
                      <a:pt x="236" y="897"/>
                    </a:lnTo>
                    <a:lnTo>
                      <a:pt x="236" y="896"/>
                    </a:lnTo>
                    <a:lnTo>
                      <a:pt x="236" y="895"/>
                    </a:lnTo>
                    <a:lnTo>
                      <a:pt x="236" y="894"/>
                    </a:lnTo>
                    <a:lnTo>
                      <a:pt x="235" y="894"/>
                    </a:lnTo>
                    <a:lnTo>
                      <a:pt x="235" y="892"/>
                    </a:lnTo>
                    <a:lnTo>
                      <a:pt x="235" y="890"/>
                    </a:lnTo>
                    <a:lnTo>
                      <a:pt x="234" y="889"/>
                    </a:lnTo>
                    <a:lnTo>
                      <a:pt x="234" y="888"/>
                    </a:lnTo>
                    <a:lnTo>
                      <a:pt x="235" y="888"/>
                    </a:lnTo>
                    <a:lnTo>
                      <a:pt x="236" y="888"/>
                    </a:lnTo>
                    <a:lnTo>
                      <a:pt x="237" y="888"/>
                    </a:lnTo>
                    <a:lnTo>
                      <a:pt x="236" y="888"/>
                    </a:lnTo>
                    <a:lnTo>
                      <a:pt x="234" y="887"/>
                    </a:lnTo>
                    <a:lnTo>
                      <a:pt x="233" y="886"/>
                    </a:lnTo>
                    <a:lnTo>
                      <a:pt x="233" y="885"/>
                    </a:lnTo>
                    <a:lnTo>
                      <a:pt x="233" y="884"/>
                    </a:lnTo>
                    <a:lnTo>
                      <a:pt x="233" y="882"/>
                    </a:lnTo>
                    <a:lnTo>
                      <a:pt x="233" y="881"/>
                    </a:lnTo>
                    <a:lnTo>
                      <a:pt x="232" y="881"/>
                    </a:lnTo>
                    <a:lnTo>
                      <a:pt x="232" y="880"/>
                    </a:lnTo>
                    <a:lnTo>
                      <a:pt x="231" y="878"/>
                    </a:lnTo>
                    <a:lnTo>
                      <a:pt x="231" y="877"/>
                    </a:lnTo>
                    <a:lnTo>
                      <a:pt x="232" y="878"/>
                    </a:lnTo>
                    <a:lnTo>
                      <a:pt x="232" y="879"/>
                    </a:lnTo>
                    <a:lnTo>
                      <a:pt x="233" y="880"/>
                    </a:lnTo>
                    <a:lnTo>
                      <a:pt x="233" y="879"/>
                    </a:lnTo>
                    <a:lnTo>
                      <a:pt x="234" y="879"/>
                    </a:lnTo>
                    <a:lnTo>
                      <a:pt x="232" y="878"/>
                    </a:lnTo>
                    <a:lnTo>
                      <a:pt x="232" y="877"/>
                    </a:lnTo>
                    <a:lnTo>
                      <a:pt x="231" y="877"/>
                    </a:lnTo>
                    <a:lnTo>
                      <a:pt x="231" y="876"/>
                    </a:lnTo>
                    <a:lnTo>
                      <a:pt x="232" y="876"/>
                    </a:lnTo>
                    <a:lnTo>
                      <a:pt x="231" y="876"/>
                    </a:lnTo>
                    <a:lnTo>
                      <a:pt x="231" y="877"/>
                    </a:lnTo>
                    <a:lnTo>
                      <a:pt x="231" y="878"/>
                    </a:lnTo>
                    <a:lnTo>
                      <a:pt x="229" y="878"/>
                    </a:lnTo>
                    <a:lnTo>
                      <a:pt x="229" y="877"/>
                    </a:lnTo>
                    <a:lnTo>
                      <a:pt x="229" y="876"/>
                    </a:lnTo>
                    <a:lnTo>
                      <a:pt x="228" y="876"/>
                    </a:lnTo>
                    <a:lnTo>
                      <a:pt x="229" y="874"/>
                    </a:lnTo>
                    <a:lnTo>
                      <a:pt x="231" y="874"/>
                    </a:lnTo>
                    <a:lnTo>
                      <a:pt x="229" y="873"/>
                    </a:lnTo>
                    <a:lnTo>
                      <a:pt x="229" y="874"/>
                    </a:lnTo>
                    <a:lnTo>
                      <a:pt x="228" y="874"/>
                    </a:lnTo>
                    <a:lnTo>
                      <a:pt x="228" y="873"/>
                    </a:lnTo>
                    <a:lnTo>
                      <a:pt x="228" y="872"/>
                    </a:lnTo>
                    <a:lnTo>
                      <a:pt x="227" y="871"/>
                    </a:lnTo>
                    <a:lnTo>
                      <a:pt x="227" y="870"/>
                    </a:lnTo>
                    <a:lnTo>
                      <a:pt x="226" y="870"/>
                    </a:lnTo>
                    <a:lnTo>
                      <a:pt x="226" y="869"/>
                    </a:lnTo>
                    <a:lnTo>
                      <a:pt x="226" y="870"/>
                    </a:lnTo>
                    <a:lnTo>
                      <a:pt x="225" y="870"/>
                    </a:lnTo>
                    <a:lnTo>
                      <a:pt x="225" y="869"/>
                    </a:lnTo>
                    <a:lnTo>
                      <a:pt x="224" y="869"/>
                    </a:lnTo>
                    <a:lnTo>
                      <a:pt x="221" y="868"/>
                    </a:lnTo>
                    <a:lnTo>
                      <a:pt x="221" y="867"/>
                    </a:lnTo>
                    <a:lnTo>
                      <a:pt x="223" y="867"/>
                    </a:lnTo>
                    <a:lnTo>
                      <a:pt x="223" y="865"/>
                    </a:lnTo>
                    <a:lnTo>
                      <a:pt x="224" y="865"/>
                    </a:lnTo>
                    <a:lnTo>
                      <a:pt x="225" y="864"/>
                    </a:lnTo>
                    <a:lnTo>
                      <a:pt x="226" y="864"/>
                    </a:lnTo>
                    <a:lnTo>
                      <a:pt x="227" y="864"/>
                    </a:lnTo>
                    <a:lnTo>
                      <a:pt x="226" y="864"/>
                    </a:lnTo>
                    <a:lnTo>
                      <a:pt x="226" y="863"/>
                    </a:lnTo>
                    <a:lnTo>
                      <a:pt x="225" y="863"/>
                    </a:lnTo>
                    <a:lnTo>
                      <a:pt x="224" y="864"/>
                    </a:lnTo>
                    <a:lnTo>
                      <a:pt x="223" y="865"/>
                    </a:lnTo>
                    <a:lnTo>
                      <a:pt x="221" y="865"/>
                    </a:lnTo>
                    <a:lnTo>
                      <a:pt x="221" y="864"/>
                    </a:lnTo>
                    <a:lnTo>
                      <a:pt x="221" y="863"/>
                    </a:lnTo>
                    <a:lnTo>
                      <a:pt x="220" y="863"/>
                    </a:lnTo>
                    <a:lnTo>
                      <a:pt x="219" y="862"/>
                    </a:lnTo>
                    <a:lnTo>
                      <a:pt x="219" y="861"/>
                    </a:lnTo>
                    <a:lnTo>
                      <a:pt x="219" y="860"/>
                    </a:lnTo>
                    <a:lnTo>
                      <a:pt x="218" y="859"/>
                    </a:lnTo>
                    <a:lnTo>
                      <a:pt x="217" y="857"/>
                    </a:lnTo>
                    <a:lnTo>
                      <a:pt x="217" y="856"/>
                    </a:lnTo>
                    <a:lnTo>
                      <a:pt x="215" y="856"/>
                    </a:lnTo>
                    <a:lnTo>
                      <a:pt x="215" y="855"/>
                    </a:lnTo>
                    <a:lnTo>
                      <a:pt x="215" y="854"/>
                    </a:lnTo>
                    <a:lnTo>
                      <a:pt x="216" y="854"/>
                    </a:lnTo>
                    <a:lnTo>
                      <a:pt x="217" y="853"/>
                    </a:lnTo>
                    <a:lnTo>
                      <a:pt x="216" y="853"/>
                    </a:lnTo>
                    <a:lnTo>
                      <a:pt x="214" y="846"/>
                    </a:lnTo>
                    <a:lnTo>
                      <a:pt x="214" y="845"/>
                    </a:lnTo>
                    <a:lnTo>
                      <a:pt x="212" y="845"/>
                    </a:lnTo>
                    <a:lnTo>
                      <a:pt x="211" y="845"/>
                    </a:lnTo>
                    <a:lnTo>
                      <a:pt x="210" y="844"/>
                    </a:lnTo>
                    <a:lnTo>
                      <a:pt x="212" y="844"/>
                    </a:lnTo>
                    <a:lnTo>
                      <a:pt x="214" y="844"/>
                    </a:lnTo>
                    <a:lnTo>
                      <a:pt x="216" y="844"/>
                    </a:lnTo>
                    <a:lnTo>
                      <a:pt x="216" y="845"/>
                    </a:lnTo>
                    <a:lnTo>
                      <a:pt x="217" y="845"/>
                    </a:lnTo>
                    <a:lnTo>
                      <a:pt x="216" y="845"/>
                    </a:lnTo>
                    <a:lnTo>
                      <a:pt x="216" y="843"/>
                    </a:lnTo>
                    <a:lnTo>
                      <a:pt x="215" y="843"/>
                    </a:lnTo>
                    <a:lnTo>
                      <a:pt x="214" y="843"/>
                    </a:lnTo>
                    <a:lnTo>
                      <a:pt x="212" y="843"/>
                    </a:lnTo>
                    <a:lnTo>
                      <a:pt x="212" y="842"/>
                    </a:lnTo>
                    <a:lnTo>
                      <a:pt x="210" y="842"/>
                    </a:lnTo>
                    <a:lnTo>
                      <a:pt x="210" y="840"/>
                    </a:lnTo>
                    <a:lnTo>
                      <a:pt x="211" y="840"/>
                    </a:lnTo>
                    <a:lnTo>
                      <a:pt x="211" y="839"/>
                    </a:lnTo>
                    <a:lnTo>
                      <a:pt x="214" y="839"/>
                    </a:lnTo>
                    <a:lnTo>
                      <a:pt x="212" y="839"/>
                    </a:lnTo>
                    <a:lnTo>
                      <a:pt x="212" y="838"/>
                    </a:lnTo>
                    <a:lnTo>
                      <a:pt x="210" y="839"/>
                    </a:lnTo>
                    <a:lnTo>
                      <a:pt x="210" y="840"/>
                    </a:lnTo>
                    <a:lnTo>
                      <a:pt x="209" y="840"/>
                    </a:lnTo>
                    <a:lnTo>
                      <a:pt x="209" y="839"/>
                    </a:lnTo>
                    <a:lnTo>
                      <a:pt x="209" y="838"/>
                    </a:lnTo>
                    <a:lnTo>
                      <a:pt x="208" y="837"/>
                    </a:lnTo>
                    <a:lnTo>
                      <a:pt x="208" y="836"/>
                    </a:lnTo>
                    <a:lnTo>
                      <a:pt x="209" y="835"/>
                    </a:lnTo>
                    <a:lnTo>
                      <a:pt x="210" y="835"/>
                    </a:lnTo>
                    <a:lnTo>
                      <a:pt x="211" y="834"/>
                    </a:lnTo>
                    <a:lnTo>
                      <a:pt x="210" y="834"/>
                    </a:lnTo>
                    <a:lnTo>
                      <a:pt x="209" y="834"/>
                    </a:lnTo>
                    <a:lnTo>
                      <a:pt x="208" y="835"/>
                    </a:lnTo>
                    <a:lnTo>
                      <a:pt x="207" y="835"/>
                    </a:lnTo>
                    <a:lnTo>
                      <a:pt x="207" y="834"/>
                    </a:lnTo>
                    <a:lnTo>
                      <a:pt x="207" y="832"/>
                    </a:lnTo>
                    <a:lnTo>
                      <a:pt x="206" y="831"/>
                    </a:lnTo>
                    <a:lnTo>
                      <a:pt x="207" y="831"/>
                    </a:lnTo>
                    <a:lnTo>
                      <a:pt x="206" y="831"/>
                    </a:lnTo>
                    <a:lnTo>
                      <a:pt x="205" y="831"/>
                    </a:lnTo>
                    <a:lnTo>
                      <a:pt x="205" y="830"/>
                    </a:lnTo>
                    <a:lnTo>
                      <a:pt x="205" y="828"/>
                    </a:lnTo>
                    <a:lnTo>
                      <a:pt x="203" y="825"/>
                    </a:lnTo>
                    <a:lnTo>
                      <a:pt x="202" y="825"/>
                    </a:lnTo>
                    <a:lnTo>
                      <a:pt x="200" y="822"/>
                    </a:lnTo>
                    <a:lnTo>
                      <a:pt x="200" y="821"/>
                    </a:lnTo>
                    <a:lnTo>
                      <a:pt x="199" y="821"/>
                    </a:lnTo>
                    <a:lnTo>
                      <a:pt x="199" y="820"/>
                    </a:lnTo>
                    <a:lnTo>
                      <a:pt x="200" y="820"/>
                    </a:lnTo>
                    <a:lnTo>
                      <a:pt x="199" y="820"/>
                    </a:lnTo>
                    <a:lnTo>
                      <a:pt x="199" y="819"/>
                    </a:lnTo>
                    <a:lnTo>
                      <a:pt x="198" y="819"/>
                    </a:lnTo>
                    <a:lnTo>
                      <a:pt x="198" y="818"/>
                    </a:lnTo>
                    <a:lnTo>
                      <a:pt x="198" y="817"/>
                    </a:lnTo>
                    <a:lnTo>
                      <a:pt x="198" y="814"/>
                    </a:lnTo>
                    <a:lnTo>
                      <a:pt x="199" y="813"/>
                    </a:lnTo>
                    <a:lnTo>
                      <a:pt x="198" y="813"/>
                    </a:lnTo>
                    <a:lnTo>
                      <a:pt x="198" y="814"/>
                    </a:lnTo>
                    <a:lnTo>
                      <a:pt x="198" y="815"/>
                    </a:lnTo>
                    <a:lnTo>
                      <a:pt x="197" y="814"/>
                    </a:lnTo>
                    <a:lnTo>
                      <a:pt x="197" y="812"/>
                    </a:lnTo>
                    <a:lnTo>
                      <a:pt x="195" y="811"/>
                    </a:lnTo>
                    <a:lnTo>
                      <a:pt x="194" y="807"/>
                    </a:lnTo>
                    <a:lnTo>
                      <a:pt x="194" y="806"/>
                    </a:lnTo>
                    <a:lnTo>
                      <a:pt x="194" y="805"/>
                    </a:lnTo>
                    <a:lnTo>
                      <a:pt x="195" y="805"/>
                    </a:lnTo>
                    <a:lnTo>
                      <a:pt x="194" y="804"/>
                    </a:lnTo>
                    <a:lnTo>
                      <a:pt x="193" y="804"/>
                    </a:lnTo>
                    <a:lnTo>
                      <a:pt x="193" y="802"/>
                    </a:lnTo>
                    <a:lnTo>
                      <a:pt x="192" y="801"/>
                    </a:lnTo>
                    <a:lnTo>
                      <a:pt x="192" y="800"/>
                    </a:lnTo>
                    <a:lnTo>
                      <a:pt x="192" y="798"/>
                    </a:lnTo>
                    <a:lnTo>
                      <a:pt x="193" y="800"/>
                    </a:lnTo>
                    <a:lnTo>
                      <a:pt x="194" y="801"/>
                    </a:lnTo>
                    <a:lnTo>
                      <a:pt x="194" y="800"/>
                    </a:lnTo>
                    <a:lnTo>
                      <a:pt x="193" y="800"/>
                    </a:lnTo>
                    <a:lnTo>
                      <a:pt x="194" y="800"/>
                    </a:lnTo>
                    <a:lnTo>
                      <a:pt x="194" y="798"/>
                    </a:lnTo>
                    <a:lnTo>
                      <a:pt x="193" y="798"/>
                    </a:lnTo>
                    <a:lnTo>
                      <a:pt x="192" y="797"/>
                    </a:lnTo>
                    <a:lnTo>
                      <a:pt x="193" y="797"/>
                    </a:lnTo>
                    <a:lnTo>
                      <a:pt x="194" y="796"/>
                    </a:lnTo>
                    <a:lnTo>
                      <a:pt x="194" y="797"/>
                    </a:lnTo>
                    <a:lnTo>
                      <a:pt x="194" y="796"/>
                    </a:lnTo>
                    <a:lnTo>
                      <a:pt x="193" y="796"/>
                    </a:lnTo>
                    <a:lnTo>
                      <a:pt x="192" y="795"/>
                    </a:lnTo>
                    <a:lnTo>
                      <a:pt x="192" y="794"/>
                    </a:lnTo>
                    <a:lnTo>
                      <a:pt x="193" y="794"/>
                    </a:lnTo>
                    <a:lnTo>
                      <a:pt x="192" y="794"/>
                    </a:lnTo>
                    <a:lnTo>
                      <a:pt x="192" y="793"/>
                    </a:lnTo>
                    <a:lnTo>
                      <a:pt x="191" y="792"/>
                    </a:lnTo>
                    <a:lnTo>
                      <a:pt x="192" y="790"/>
                    </a:lnTo>
                    <a:lnTo>
                      <a:pt x="192" y="789"/>
                    </a:lnTo>
                    <a:lnTo>
                      <a:pt x="191" y="788"/>
                    </a:lnTo>
                    <a:lnTo>
                      <a:pt x="191" y="787"/>
                    </a:lnTo>
                    <a:lnTo>
                      <a:pt x="191" y="786"/>
                    </a:lnTo>
                    <a:lnTo>
                      <a:pt x="191" y="785"/>
                    </a:lnTo>
                    <a:lnTo>
                      <a:pt x="191" y="784"/>
                    </a:lnTo>
                    <a:lnTo>
                      <a:pt x="191" y="782"/>
                    </a:lnTo>
                    <a:lnTo>
                      <a:pt x="191" y="781"/>
                    </a:lnTo>
                    <a:lnTo>
                      <a:pt x="190" y="781"/>
                    </a:lnTo>
                    <a:lnTo>
                      <a:pt x="191" y="780"/>
                    </a:lnTo>
                    <a:lnTo>
                      <a:pt x="190" y="780"/>
                    </a:lnTo>
                    <a:lnTo>
                      <a:pt x="191" y="780"/>
                    </a:lnTo>
                    <a:lnTo>
                      <a:pt x="191" y="779"/>
                    </a:lnTo>
                    <a:lnTo>
                      <a:pt x="191" y="778"/>
                    </a:lnTo>
                    <a:lnTo>
                      <a:pt x="190" y="777"/>
                    </a:lnTo>
                    <a:lnTo>
                      <a:pt x="191" y="776"/>
                    </a:lnTo>
                    <a:lnTo>
                      <a:pt x="190" y="776"/>
                    </a:lnTo>
                    <a:lnTo>
                      <a:pt x="190" y="775"/>
                    </a:lnTo>
                    <a:lnTo>
                      <a:pt x="190" y="773"/>
                    </a:lnTo>
                    <a:lnTo>
                      <a:pt x="189" y="771"/>
                    </a:lnTo>
                    <a:lnTo>
                      <a:pt x="188" y="770"/>
                    </a:lnTo>
                    <a:lnTo>
                      <a:pt x="189" y="770"/>
                    </a:lnTo>
                    <a:lnTo>
                      <a:pt x="190" y="770"/>
                    </a:lnTo>
                    <a:lnTo>
                      <a:pt x="189" y="768"/>
                    </a:lnTo>
                    <a:lnTo>
                      <a:pt x="188" y="767"/>
                    </a:lnTo>
                    <a:lnTo>
                      <a:pt x="186" y="765"/>
                    </a:lnTo>
                    <a:lnTo>
                      <a:pt x="188" y="764"/>
                    </a:lnTo>
                    <a:lnTo>
                      <a:pt x="188" y="763"/>
                    </a:lnTo>
                    <a:lnTo>
                      <a:pt x="186" y="762"/>
                    </a:lnTo>
                    <a:lnTo>
                      <a:pt x="185" y="761"/>
                    </a:lnTo>
                    <a:lnTo>
                      <a:pt x="185" y="760"/>
                    </a:lnTo>
                    <a:lnTo>
                      <a:pt x="186" y="760"/>
                    </a:lnTo>
                    <a:lnTo>
                      <a:pt x="186" y="759"/>
                    </a:lnTo>
                    <a:lnTo>
                      <a:pt x="189" y="759"/>
                    </a:lnTo>
                    <a:lnTo>
                      <a:pt x="188" y="759"/>
                    </a:lnTo>
                    <a:lnTo>
                      <a:pt x="186" y="759"/>
                    </a:lnTo>
                    <a:lnTo>
                      <a:pt x="185" y="757"/>
                    </a:lnTo>
                    <a:lnTo>
                      <a:pt x="185" y="756"/>
                    </a:lnTo>
                    <a:lnTo>
                      <a:pt x="185" y="755"/>
                    </a:lnTo>
                    <a:lnTo>
                      <a:pt x="184" y="754"/>
                    </a:lnTo>
                    <a:lnTo>
                      <a:pt x="185" y="754"/>
                    </a:lnTo>
                    <a:lnTo>
                      <a:pt x="185" y="753"/>
                    </a:lnTo>
                    <a:lnTo>
                      <a:pt x="185" y="752"/>
                    </a:lnTo>
                    <a:lnTo>
                      <a:pt x="184" y="751"/>
                    </a:lnTo>
                    <a:lnTo>
                      <a:pt x="184" y="750"/>
                    </a:lnTo>
                    <a:lnTo>
                      <a:pt x="183" y="748"/>
                    </a:lnTo>
                    <a:lnTo>
                      <a:pt x="183" y="747"/>
                    </a:lnTo>
                    <a:lnTo>
                      <a:pt x="182" y="744"/>
                    </a:lnTo>
                    <a:lnTo>
                      <a:pt x="181" y="744"/>
                    </a:lnTo>
                    <a:lnTo>
                      <a:pt x="182" y="743"/>
                    </a:lnTo>
                    <a:lnTo>
                      <a:pt x="181" y="743"/>
                    </a:lnTo>
                    <a:lnTo>
                      <a:pt x="181" y="742"/>
                    </a:lnTo>
                    <a:lnTo>
                      <a:pt x="182" y="740"/>
                    </a:lnTo>
                    <a:lnTo>
                      <a:pt x="182" y="739"/>
                    </a:lnTo>
                    <a:lnTo>
                      <a:pt x="182" y="740"/>
                    </a:lnTo>
                    <a:lnTo>
                      <a:pt x="181" y="740"/>
                    </a:lnTo>
                    <a:lnTo>
                      <a:pt x="181" y="739"/>
                    </a:lnTo>
                    <a:lnTo>
                      <a:pt x="180" y="739"/>
                    </a:lnTo>
                    <a:lnTo>
                      <a:pt x="181" y="738"/>
                    </a:lnTo>
                    <a:lnTo>
                      <a:pt x="180" y="738"/>
                    </a:lnTo>
                    <a:lnTo>
                      <a:pt x="180" y="735"/>
                    </a:lnTo>
                    <a:lnTo>
                      <a:pt x="179" y="734"/>
                    </a:lnTo>
                    <a:lnTo>
                      <a:pt x="179" y="733"/>
                    </a:lnTo>
                    <a:lnTo>
                      <a:pt x="179" y="731"/>
                    </a:lnTo>
                    <a:lnTo>
                      <a:pt x="180" y="731"/>
                    </a:lnTo>
                    <a:lnTo>
                      <a:pt x="180" y="733"/>
                    </a:lnTo>
                    <a:lnTo>
                      <a:pt x="181" y="733"/>
                    </a:lnTo>
                    <a:lnTo>
                      <a:pt x="182" y="733"/>
                    </a:lnTo>
                    <a:lnTo>
                      <a:pt x="183" y="734"/>
                    </a:lnTo>
                    <a:lnTo>
                      <a:pt x="182" y="735"/>
                    </a:lnTo>
                    <a:lnTo>
                      <a:pt x="183" y="735"/>
                    </a:lnTo>
                    <a:lnTo>
                      <a:pt x="183" y="734"/>
                    </a:lnTo>
                    <a:lnTo>
                      <a:pt x="183" y="733"/>
                    </a:lnTo>
                    <a:lnTo>
                      <a:pt x="183" y="731"/>
                    </a:lnTo>
                    <a:lnTo>
                      <a:pt x="182" y="731"/>
                    </a:lnTo>
                    <a:lnTo>
                      <a:pt x="181" y="731"/>
                    </a:lnTo>
                    <a:lnTo>
                      <a:pt x="180" y="730"/>
                    </a:lnTo>
                    <a:lnTo>
                      <a:pt x="180" y="729"/>
                    </a:lnTo>
                    <a:lnTo>
                      <a:pt x="179" y="729"/>
                    </a:lnTo>
                    <a:lnTo>
                      <a:pt x="179" y="728"/>
                    </a:lnTo>
                    <a:lnTo>
                      <a:pt x="177" y="728"/>
                    </a:lnTo>
                    <a:lnTo>
                      <a:pt x="177" y="727"/>
                    </a:lnTo>
                    <a:lnTo>
                      <a:pt x="177" y="726"/>
                    </a:lnTo>
                    <a:lnTo>
                      <a:pt x="176" y="726"/>
                    </a:lnTo>
                    <a:lnTo>
                      <a:pt x="176" y="725"/>
                    </a:lnTo>
                    <a:lnTo>
                      <a:pt x="176" y="723"/>
                    </a:lnTo>
                    <a:lnTo>
                      <a:pt x="176" y="722"/>
                    </a:lnTo>
                    <a:lnTo>
                      <a:pt x="177" y="721"/>
                    </a:lnTo>
                    <a:lnTo>
                      <a:pt x="179" y="721"/>
                    </a:lnTo>
                    <a:lnTo>
                      <a:pt x="180" y="722"/>
                    </a:lnTo>
                    <a:lnTo>
                      <a:pt x="181" y="723"/>
                    </a:lnTo>
                    <a:lnTo>
                      <a:pt x="181" y="725"/>
                    </a:lnTo>
                    <a:lnTo>
                      <a:pt x="181" y="723"/>
                    </a:lnTo>
                    <a:lnTo>
                      <a:pt x="180" y="722"/>
                    </a:lnTo>
                    <a:lnTo>
                      <a:pt x="180" y="721"/>
                    </a:lnTo>
                    <a:lnTo>
                      <a:pt x="180" y="720"/>
                    </a:lnTo>
                    <a:lnTo>
                      <a:pt x="179" y="720"/>
                    </a:lnTo>
                    <a:lnTo>
                      <a:pt x="177" y="720"/>
                    </a:lnTo>
                    <a:lnTo>
                      <a:pt x="176" y="718"/>
                    </a:lnTo>
                    <a:lnTo>
                      <a:pt x="175" y="717"/>
                    </a:lnTo>
                    <a:lnTo>
                      <a:pt x="175" y="715"/>
                    </a:lnTo>
                    <a:lnTo>
                      <a:pt x="175" y="714"/>
                    </a:lnTo>
                    <a:lnTo>
                      <a:pt x="175" y="712"/>
                    </a:lnTo>
                    <a:lnTo>
                      <a:pt x="175" y="711"/>
                    </a:lnTo>
                    <a:lnTo>
                      <a:pt x="176" y="711"/>
                    </a:lnTo>
                    <a:lnTo>
                      <a:pt x="177" y="711"/>
                    </a:lnTo>
                    <a:lnTo>
                      <a:pt x="179" y="710"/>
                    </a:lnTo>
                    <a:lnTo>
                      <a:pt x="180" y="712"/>
                    </a:lnTo>
                    <a:lnTo>
                      <a:pt x="180" y="713"/>
                    </a:lnTo>
                    <a:lnTo>
                      <a:pt x="181" y="713"/>
                    </a:lnTo>
                    <a:lnTo>
                      <a:pt x="181" y="712"/>
                    </a:lnTo>
                    <a:lnTo>
                      <a:pt x="181" y="711"/>
                    </a:lnTo>
                    <a:lnTo>
                      <a:pt x="181" y="710"/>
                    </a:lnTo>
                    <a:lnTo>
                      <a:pt x="180" y="710"/>
                    </a:lnTo>
                    <a:lnTo>
                      <a:pt x="180" y="709"/>
                    </a:lnTo>
                    <a:lnTo>
                      <a:pt x="180" y="708"/>
                    </a:lnTo>
                    <a:lnTo>
                      <a:pt x="180" y="709"/>
                    </a:lnTo>
                    <a:lnTo>
                      <a:pt x="179" y="709"/>
                    </a:lnTo>
                    <a:lnTo>
                      <a:pt x="177" y="708"/>
                    </a:lnTo>
                    <a:lnTo>
                      <a:pt x="177" y="706"/>
                    </a:lnTo>
                    <a:lnTo>
                      <a:pt x="179" y="706"/>
                    </a:lnTo>
                    <a:lnTo>
                      <a:pt x="179" y="705"/>
                    </a:lnTo>
                    <a:lnTo>
                      <a:pt x="180" y="705"/>
                    </a:lnTo>
                    <a:lnTo>
                      <a:pt x="181" y="704"/>
                    </a:lnTo>
                    <a:lnTo>
                      <a:pt x="179" y="704"/>
                    </a:lnTo>
                    <a:lnTo>
                      <a:pt x="180" y="704"/>
                    </a:lnTo>
                    <a:lnTo>
                      <a:pt x="181" y="704"/>
                    </a:lnTo>
                    <a:lnTo>
                      <a:pt x="182" y="703"/>
                    </a:lnTo>
                    <a:lnTo>
                      <a:pt x="183" y="702"/>
                    </a:lnTo>
                    <a:lnTo>
                      <a:pt x="182" y="702"/>
                    </a:lnTo>
                    <a:lnTo>
                      <a:pt x="181" y="703"/>
                    </a:lnTo>
                    <a:lnTo>
                      <a:pt x="180" y="703"/>
                    </a:lnTo>
                    <a:lnTo>
                      <a:pt x="181" y="702"/>
                    </a:lnTo>
                    <a:lnTo>
                      <a:pt x="180" y="701"/>
                    </a:lnTo>
                    <a:lnTo>
                      <a:pt x="181" y="701"/>
                    </a:lnTo>
                    <a:lnTo>
                      <a:pt x="180" y="700"/>
                    </a:lnTo>
                    <a:lnTo>
                      <a:pt x="180" y="696"/>
                    </a:lnTo>
                    <a:lnTo>
                      <a:pt x="179" y="698"/>
                    </a:lnTo>
                    <a:lnTo>
                      <a:pt x="179" y="700"/>
                    </a:lnTo>
                    <a:lnTo>
                      <a:pt x="179" y="701"/>
                    </a:lnTo>
                    <a:lnTo>
                      <a:pt x="179" y="702"/>
                    </a:lnTo>
                    <a:lnTo>
                      <a:pt x="176" y="703"/>
                    </a:lnTo>
                    <a:lnTo>
                      <a:pt x="176" y="702"/>
                    </a:lnTo>
                    <a:lnTo>
                      <a:pt x="176" y="703"/>
                    </a:lnTo>
                    <a:lnTo>
                      <a:pt x="175" y="703"/>
                    </a:lnTo>
                    <a:lnTo>
                      <a:pt x="175" y="704"/>
                    </a:lnTo>
                    <a:lnTo>
                      <a:pt x="174" y="706"/>
                    </a:lnTo>
                    <a:lnTo>
                      <a:pt x="174" y="708"/>
                    </a:lnTo>
                    <a:lnTo>
                      <a:pt x="173" y="706"/>
                    </a:lnTo>
                    <a:lnTo>
                      <a:pt x="174" y="705"/>
                    </a:lnTo>
                    <a:lnTo>
                      <a:pt x="173" y="704"/>
                    </a:lnTo>
                    <a:lnTo>
                      <a:pt x="173" y="705"/>
                    </a:lnTo>
                    <a:lnTo>
                      <a:pt x="172" y="705"/>
                    </a:lnTo>
                    <a:lnTo>
                      <a:pt x="173" y="704"/>
                    </a:lnTo>
                    <a:lnTo>
                      <a:pt x="173" y="703"/>
                    </a:lnTo>
                    <a:lnTo>
                      <a:pt x="174" y="703"/>
                    </a:lnTo>
                    <a:lnTo>
                      <a:pt x="173" y="702"/>
                    </a:lnTo>
                    <a:lnTo>
                      <a:pt x="174" y="702"/>
                    </a:lnTo>
                    <a:lnTo>
                      <a:pt x="174" y="701"/>
                    </a:lnTo>
                    <a:lnTo>
                      <a:pt x="174" y="700"/>
                    </a:lnTo>
                    <a:lnTo>
                      <a:pt x="174" y="698"/>
                    </a:lnTo>
                    <a:lnTo>
                      <a:pt x="174" y="697"/>
                    </a:lnTo>
                    <a:lnTo>
                      <a:pt x="174" y="696"/>
                    </a:lnTo>
                    <a:lnTo>
                      <a:pt x="173" y="697"/>
                    </a:lnTo>
                    <a:lnTo>
                      <a:pt x="173" y="696"/>
                    </a:lnTo>
                    <a:lnTo>
                      <a:pt x="173" y="695"/>
                    </a:lnTo>
                    <a:lnTo>
                      <a:pt x="174" y="694"/>
                    </a:lnTo>
                    <a:lnTo>
                      <a:pt x="174" y="693"/>
                    </a:lnTo>
                    <a:lnTo>
                      <a:pt x="173" y="694"/>
                    </a:lnTo>
                    <a:lnTo>
                      <a:pt x="173" y="695"/>
                    </a:lnTo>
                    <a:lnTo>
                      <a:pt x="172" y="693"/>
                    </a:lnTo>
                    <a:lnTo>
                      <a:pt x="173" y="692"/>
                    </a:lnTo>
                    <a:lnTo>
                      <a:pt x="173" y="690"/>
                    </a:lnTo>
                    <a:lnTo>
                      <a:pt x="175" y="690"/>
                    </a:lnTo>
                    <a:lnTo>
                      <a:pt x="176" y="690"/>
                    </a:lnTo>
                    <a:lnTo>
                      <a:pt x="176" y="692"/>
                    </a:lnTo>
                    <a:lnTo>
                      <a:pt x="177" y="692"/>
                    </a:lnTo>
                    <a:lnTo>
                      <a:pt x="179" y="692"/>
                    </a:lnTo>
                    <a:lnTo>
                      <a:pt x="180" y="692"/>
                    </a:lnTo>
                    <a:lnTo>
                      <a:pt x="181" y="692"/>
                    </a:lnTo>
                    <a:lnTo>
                      <a:pt x="181" y="694"/>
                    </a:lnTo>
                    <a:lnTo>
                      <a:pt x="182" y="695"/>
                    </a:lnTo>
                    <a:lnTo>
                      <a:pt x="183" y="694"/>
                    </a:lnTo>
                    <a:lnTo>
                      <a:pt x="182" y="694"/>
                    </a:lnTo>
                    <a:lnTo>
                      <a:pt x="182" y="693"/>
                    </a:lnTo>
                    <a:lnTo>
                      <a:pt x="181" y="692"/>
                    </a:lnTo>
                    <a:lnTo>
                      <a:pt x="181" y="690"/>
                    </a:lnTo>
                    <a:lnTo>
                      <a:pt x="180" y="690"/>
                    </a:lnTo>
                    <a:lnTo>
                      <a:pt x="177" y="690"/>
                    </a:lnTo>
                    <a:lnTo>
                      <a:pt x="176" y="690"/>
                    </a:lnTo>
                    <a:lnTo>
                      <a:pt x="175" y="689"/>
                    </a:lnTo>
                    <a:lnTo>
                      <a:pt x="174" y="689"/>
                    </a:lnTo>
                    <a:lnTo>
                      <a:pt x="173" y="689"/>
                    </a:lnTo>
                    <a:lnTo>
                      <a:pt x="172" y="688"/>
                    </a:lnTo>
                    <a:lnTo>
                      <a:pt x="172" y="687"/>
                    </a:lnTo>
                    <a:lnTo>
                      <a:pt x="172" y="685"/>
                    </a:lnTo>
                    <a:lnTo>
                      <a:pt x="172" y="684"/>
                    </a:lnTo>
                    <a:lnTo>
                      <a:pt x="176" y="681"/>
                    </a:lnTo>
                    <a:lnTo>
                      <a:pt x="175" y="681"/>
                    </a:lnTo>
                    <a:lnTo>
                      <a:pt x="174" y="683"/>
                    </a:lnTo>
                    <a:lnTo>
                      <a:pt x="173" y="683"/>
                    </a:lnTo>
                    <a:lnTo>
                      <a:pt x="173" y="681"/>
                    </a:lnTo>
                    <a:lnTo>
                      <a:pt x="172" y="680"/>
                    </a:lnTo>
                    <a:lnTo>
                      <a:pt x="171" y="680"/>
                    </a:lnTo>
                    <a:lnTo>
                      <a:pt x="171" y="681"/>
                    </a:lnTo>
                    <a:lnTo>
                      <a:pt x="172" y="681"/>
                    </a:lnTo>
                    <a:lnTo>
                      <a:pt x="172" y="683"/>
                    </a:lnTo>
                    <a:lnTo>
                      <a:pt x="171" y="683"/>
                    </a:lnTo>
                    <a:lnTo>
                      <a:pt x="171" y="681"/>
                    </a:lnTo>
                    <a:lnTo>
                      <a:pt x="169" y="679"/>
                    </a:lnTo>
                    <a:lnTo>
                      <a:pt x="171" y="679"/>
                    </a:lnTo>
                    <a:lnTo>
                      <a:pt x="169" y="677"/>
                    </a:lnTo>
                    <a:lnTo>
                      <a:pt x="169" y="675"/>
                    </a:lnTo>
                    <a:lnTo>
                      <a:pt x="169" y="676"/>
                    </a:lnTo>
                    <a:lnTo>
                      <a:pt x="171" y="675"/>
                    </a:lnTo>
                    <a:lnTo>
                      <a:pt x="171" y="673"/>
                    </a:lnTo>
                    <a:lnTo>
                      <a:pt x="171" y="672"/>
                    </a:lnTo>
                    <a:lnTo>
                      <a:pt x="171" y="671"/>
                    </a:lnTo>
                    <a:lnTo>
                      <a:pt x="169" y="673"/>
                    </a:lnTo>
                    <a:lnTo>
                      <a:pt x="168" y="673"/>
                    </a:lnTo>
                    <a:lnTo>
                      <a:pt x="168" y="672"/>
                    </a:lnTo>
                    <a:lnTo>
                      <a:pt x="168" y="671"/>
                    </a:lnTo>
                    <a:lnTo>
                      <a:pt x="167" y="670"/>
                    </a:lnTo>
                    <a:lnTo>
                      <a:pt x="167" y="669"/>
                    </a:lnTo>
                    <a:lnTo>
                      <a:pt x="168" y="669"/>
                    </a:lnTo>
                    <a:lnTo>
                      <a:pt x="168" y="668"/>
                    </a:lnTo>
                    <a:lnTo>
                      <a:pt x="168" y="667"/>
                    </a:lnTo>
                    <a:lnTo>
                      <a:pt x="168" y="666"/>
                    </a:lnTo>
                    <a:lnTo>
                      <a:pt x="169" y="664"/>
                    </a:lnTo>
                    <a:lnTo>
                      <a:pt x="169" y="663"/>
                    </a:lnTo>
                    <a:lnTo>
                      <a:pt x="169" y="661"/>
                    </a:lnTo>
                    <a:lnTo>
                      <a:pt x="169" y="660"/>
                    </a:lnTo>
                    <a:lnTo>
                      <a:pt x="171" y="659"/>
                    </a:lnTo>
                    <a:lnTo>
                      <a:pt x="171" y="656"/>
                    </a:lnTo>
                    <a:lnTo>
                      <a:pt x="172" y="655"/>
                    </a:lnTo>
                    <a:lnTo>
                      <a:pt x="172" y="654"/>
                    </a:lnTo>
                    <a:lnTo>
                      <a:pt x="171" y="654"/>
                    </a:lnTo>
                    <a:lnTo>
                      <a:pt x="171" y="653"/>
                    </a:lnTo>
                    <a:lnTo>
                      <a:pt x="172" y="652"/>
                    </a:lnTo>
                    <a:lnTo>
                      <a:pt x="172" y="651"/>
                    </a:lnTo>
                    <a:lnTo>
                      <a:pt x="173" y="651"/>
                    </a:lnTo>
                    <a:lnTo>
                      <a:pt x="173" y="650"/>
                    </a:lnTo>
                    <a:lnTo>
                      <a:pt x="173" y="648"/>
                    </a:lnTo>
                    <a:lnTo>
                      <a:pt x="174" y="648"/>
                    </a:lnTo>
                    <a:lnTo>
                      <a:pt x="174" y="646"/>
                    </a:lnTo>
                    <a:lnTo>
                      <a:pt x="175" y="645"/>
                    </a:lnTo>
                    <a:lnTo>
                      <a:pt x="176" y="643"/>
                    </a:lnTo>
                    <a:lnTo>
                      <a:pt x="176" y="642"/>
                    </a:lnTo>
                    <a:lnTo>
                      <a:pt x="176" y="641"/>
                    </a:lnTo>
                    <a:lnTo>
                      <a:pt x="176" y="639"/>
                    </a:lnTo>
                    <a:lnTo>
                      <a:pt x="176" y="638"/>
                    </a:lnTo>
                    <a:lnTo>
                      <a:pt x="177" y="638"/>
                    </a:lnTo>
                    <a:lnTo>
                      <a:pt x="177" y="637"/>
                    </a:lnTo>
                    <a:lnTo>
                      <a:pt x="177" y="636"/>
                    </a:lnTo>
                    <a:lnTo>
                      <a:pt x="177" y="635"/>
                    </a:lnTo>
                    <a:lnTo>
                      <a:pt x="177" y="634"/>
                    </a:lnTo>
                    <a:lnTo>
                      <a:pt x="179" y="633"/>
                    </a:lnTo>
                    <a:lnTo>
                      <a:pt x="177" y="631"/>
                    </a:lnTo>
                    <a:lnTo>
                      <a:pt x="177" y="630"/>
                    </a:lnTo>
                    <a:lnTo>
                      <a:pt x="177" y="631"/>
                    </a:lnTo>
                    <a:lnTo>
                      <a:pt x="176" y="631"/>
                    </a:lnTo>
                    <a:lnTo>
                      <a:pt x="176" y="630"/>
                    </a:lnTo>
                    <a:lnTo>
                      <a:pt x="176" y="629"/>
                    </a:lnTo>
                    <a:lnTo>
                      <a:pt x="177" y="629"/>
                    </a:lnTo>
                    <a:lnTo>
                      <a:pt x="176" y="629"/>
                    </a:lnTo>
                    <a:lnTo>
                      <a:pt x="175" y="630"/>
                    </a:lnTo>
                    <a:lnTo>
                      <a:pt x="175" y="629"/>
                    </a:lnTo>
                    <a:lnTo>
                      <a:pt x="175" y="628"/>
                    </a:lnTo>
                    <a:lnTo>
                      <a:pt x="175" y="626"/>
                    </a:lnTo>
                    <a:lnTo>
                      <a:pt x="176" y="625"/>
                    </a:lnTo>
                    <a:lnTo>
                      <a:pt x="175" y="625"/>
                    </a:lnTo>
                    <a:lnTo>
                      <a:pt x="174" y="625"/>
                    </a:lnTo>
                    <a:lnTo>
                      <a:pt x="174" y="623"/>
                    </a:lnTo>
                    <a:lnTo>
                      <a:pt x="173" y="623"/>
                    </a:lnTo>
                    <a:lnTo>
                      <a:pt x="172" y="622"/>
                    </a:lnTo>
                    <a:lnTo>
                      <a:pt x="173" y="622"/>
                    </a:lnTo>
                    <a:lnTo>
                      <a:pt x="174" y="622"/>
                    </a:lnTo>
                    <a:lnTo>
                      <a:pt x="175" y="622"/>
                    </a:lnTo>
                    <a:lnTo>
                      <a:pt x="175" y="621"/>
                    </a:lnTo>
                    <a:lnTo>
                      <a:pt x="174" y="619"/>
                    </a:lnTo>
                    <a:lnTo>
                      <a:pt x="174" y="618"/>
                    </a:lnTo>
                    <a:lnTo>
                      <a:pt x="173" y="618"/>
                    </a:lnTo>
                    <a:lnTo>
                      <a:pt x="172" y="619"/>
                    </a:lnTo>
                    <a:lnTo>
                      <a:pt x="171" y="619"/>
                    </a:lnTo>
                    <a:lnTo>
                      <a:pt x="171" y="620"/>
                    </a:lnTo>
                    <a:lnTo>
                      <a:pt x="169" y="620"/>
                    </a:lnTo>
                    <a:lnTo>
                      <a:pt x="169" y="619"/>
                    </a:lnTo>
                    <a:lnTo>
                      <a:pt x="171" y="618"/>
                    </a:lnTo>
                    <a:lnTo>
                      <a:pt x="171" y="617"/>
                    </a:lnTo>
                    <a:lnTo>
                      <a:pt x="169" y="617"/>
                    </a:lnTo>
                    <a:lnTo>
                      <a:pt x="168" y="618"/>
                    </a:lnTo>
                    <a:lnTo>
                      <a:pt x="168" y="619"/>
                    </a:lnTo>
                    <a:lnTo>
                      <a:pt x="168" y="620"/>
                    </a:lnTo>
                    <a:lnTo>
                      <a:pt x="167" y="620"/>
                    </a:lnTo>
                    <a:lnTo>
                      <a:pt x="166" y="619"/>
                    </a:lnTo>
                    <a:lnTo>
                      <a:pt x="167" y="618"/>
                    </a:lnTo>
                    <a:lnTo>
                      <a:pt x="169" y="617"/>
                    </a:lnTo>
                    <a:lnTo>
                      <a:pt x="169" y="616"/>
                    </a:lnTo>
                    <a:lnTo>
                      <a:pt x="171" y="616"/>
                    </a:lnTo>
                    <a:lnTo>
                      <a:pt x="169" y="614"/>
                    </a:lnTo>
                    <a:lnTo>
                      <a:pt x="168" y="614"/>
                    </a:lnTo>
                    <a:lnTo>
                      <a:pt x="168" y="613"/>
                    </a:lnTo>
                    <a:lnTo>
                      <a:pt x="167" y="613"/>
                    </a:lnTo>
                    <a:lnTo>
                      <a:pt x="167" y="612"/>
                    </a:lnTo>
                    <a:lnTo>
                      <a:pt x="167" y="613"/>
                    </a:lnTo>
                    <a:lnTo>
                      <a:pt x="166" y="613"/>
                    </a:lnTo>
                    <a:lnTo>
                      <a:pt x="166" y="612"/>
                    </a:lnTo>
                    <a:lnTo>
                      <a:pt x="166" y="611"/>
                    </a:lnTo>
                    <a:lnTo>
                      <a:pt x="165" y="610"/>
                    </a:lnTo>
                    <a:lnTo>
                      <a:pt x="166" y="610"/>
                    </a:lnTo>
                    <a:lnTo>
                      <a:pt x="167" y="609"/>
                    </a:lnTo>
                    <a:lnTo>
                      <a:pt x="166" y="609"/>
                    </a:lnTo>
                    <a:lnTo>
                      <a:pt x="165" y="609"/>
                    </a:lnTo>
                    <a:lnTo>
                      <a:pt x="165" y="608"/>
                    </a:lnTo>
                    <a:lnTo>
                      <a:pt x="167" y="608"/>
                    </a:lnTo>
                    <a:lnTo>
                      <a:pt x="168" y="606"/>
                    </a:lnTo>
                    <a:lnTo>
                      <a:pt x="171" y="605"/>
                    </a:lnTo>
                    <a:lnTo>
                      <a:pt x="172" y="605"/>
                    </a:lnTo>
                    <a:lnTo>
                      <a:pt x="172" y="604"/>
                    </a:lnTo>
                    <a:lnTo>
                      <a:pt x="171" y="604"/>
                    </a:lnTo>
                    <a:lnTo>
                      <a:pt x="169" y="605"/>
                    </a:lnTo>
                    <a:lnTo>
                      <a:pt x="168" y="605"/>
                    </a:lnTo>
                    <a:lnTo>
                      <a:pt x="166" y="606"/>
                    </a:lnTo>
                    <a:lnTo>
                      <a:pt x="165" y="606"/>
                    </a:lnTo>
                    <a:lnTo>
                      <a:pt x="166" y="604"/>
                    </a:lnTo>
                    <a:lnTo>
                      <a:pt x="167" y="603"/>
                    </a:lnTo>
                    <a:lnTo>
                      <a:pt x="169" y="602"/>
                    </a:lnTo>
                    <a:lnTo>
                      <a:pt x="171" y="601"/>
                    </a:lnTo>
                    <a:lnTo>
                      <a:pt x="172" y="601"/>
                    </a:lnTo>
                    <a:lnTo>
                      <a:pt x="173" y="600"/>
                    </a:lnTo>
                    <a:lnTo>
                      <a:pt x="174" y="598"/>
                    </a:lnTo>
                    <a:lnTo>
                      <a:pt x="174" y="597"/>
                    </a:lnTo>
                    <a:lnTo>
                      <a:pt x="175" y="597"/>
                    </a:lnTo>
                    <a:lnTo>
                      <a:pt x="176" y="598"/>
                    </a:lnTo>
                    <a:lnTo>
                      <a:pt x="176" y="597"/>
                    </a:lnTo>
                    <a:lnTo>
                      <a:pt x="179" y="597"/>
                    </a:lnTo>
                    <a:lnTo>
                      <a:pt x="180" y="596"/>
                    </a:lnTo>
                    <a:lnTo>
                      <a:pt x="182" y="595"/>
                    </a:lnTo>
                    <a:lnTo>
                      <a:pt x="184" y="594"/>
                    </a:lnTo>
                    <a:lnTo>
                      <a:pt x="185" y="594"/>
                    </a:lnTo>
                    <a:lnTo>
                      <a:pt x="185" y="593"/>
                    </a:lnTo>
                    <a:lnTo>
                      <a:pt x="184" y="594"/>
                    </a:lnTo>
                    <a:lnTo>
                      <a:pt x="182" y="594"/>
                    </a:lnTo>
                    <a:lnTo>
                      <a:pt x="182" y="595"/>
                    </a:lnTo>
                    <a:lnTo>
                      <a:pt x="181" y="595"/>
                    </a:lnTo>
                    <a:lnTo>
                      <a:pt x="179" y="596"/>
                    </a:lnTo>
                    <a:lnTo>
                      <a:pt x="176" y="596"/>
                    </a:lnTo>
                    <a:lnTo>
                      <a:pt x="175" y="595"/>
                    </a:lnTo>
                    <a:lnTo>
                      <a:pt x="175" y="596"/>
                    </a:lnTo>
                    <a:lnTo>
                      <a:pt x="174" y="596"/>
                    </a:lnTo>
                    <a:lnTo>
                      <a:pt x="173" y="596"/>
                    </a:lnTo>
                    <a:lnTo>
                      <a:pt x="172" y="596"/>
                    </a:lnTo>
                    <a:lnTo>
                      <a:pt x="171" y="596"/>
                    </a:lnTo>
                    <a:lnTo>
                      <a:pt x="168" y="596"/>
                    </a:lnTo>
                    <a:lnTo>
                      <a:pt x="167" y="596"/>
                    </a:lnTo>
                    <a:lnTo>
                      <a:pt x="166" y="596"/>
                    </a:lnTo>
                    <a:lnTo>
                      <a:pt x="165" y="596"/>
                    </a:lnTo>
                    <a:lnTo>
                      <a:pt x="164" y="596"/>
                    </a:lnTo>
                    <a:lnTo>
                      <a:pt x="163" y="595"/>
                    </a:lnTo>
                    <a:lnTo>
                      <a:pt x="164" y="595"/>
                    </a:lnTo>
                    <a:lnTo>
                      <a:pt x="164" y="593"/>
                    </a:lnTo>
                    <a:lnTo>
                      <a:pt x="165" y="589"/>
                    </a:lnTo>
                    <a:lnTo>
                      <a:pt x="166" y="588"/>
                    </a:lnTo>
                    <a:lnTo>
                      <a:pt x="166" y="586"/>
                    </a:lnTo>
                    <a:lnTo>
                      <a:pt x="167" y="586"/>
                    </a:lnTo>
                    <a:lnTo>
                      <a:pt x="169" y="586"/>
                    </a:lnTo>
                    <a:lnTo>
                      <a:pt x="169" y="585"/>
                    </a:lnTo>
                    <a:lnTo>
                      <a:pt x="171" y="584"/>
                    </a:lnTo>
                    <a:lnTo>
                      <a:pt x="169" y="584"/>
                    </a:lnTo>
                    <a:lnTo>
                      <a:pt x="169" y="585"/>
                    </a:lnTo>
                    <a:lnTo>
                      <a:pt x="167" y="585"/>
                    </a:lnTo>
                    <a:lnTo>
                      <a:pt x="166" y="585"/>
                    </a:lnTo>
                    <a:lnTo>
                      <a:pt x="166" y="586"/>
                    </a:lnTo>
                    <a:lnTo>
                      <a:pt x="165" y="586"/>
                    </a:lnTo>
                    <a:lnTo>
                      <a:pt x="164" y="587"/>
                    </a:lnTo>
                    <a:lnTo>
                      <a:pt x="164" y="586"/>
                    </a:lnTo>
                    <a:lnTo>
                      <a:pt x="163" y="585"/>
                    </a:lnTo>
                    <a:lnTo>
                      <a:pt x="163" y="584"/>
                    </a:lnTo>
                    <a:lnTo>
                      <a:pt x="163" y="583"/>
                    </a:lnTo>
                    <a:lnTo>
                      <a:pt x="163" y="581"/>
                    </a:lnTo>
                    <a:lnTo>
                      <a:pt x="163" y="580"/>
                    </a:lnTo>
                    <a:lnTo>
                      <a:pt x="163" y="579"/>
                    </a:lnTo>
                    <a:lnTo>
                      <a:pt x="164" y="578"/>
                    </a:lnTo>
                    <a:lnTo>
                      <a:pt x="164" y="577"/>
                    </a:lnTo>
                    <a:lnTo>
                      <a:pt x="164" y="576"/>
                    </a:lnTo>
                    <a:lnTo>
                      <a:pt x="165" y="576"/>
                    </a:lnTo>
                    <a:lnTo>
                      <a:pt x="165" y="575"/>
                    </a:lnTo>
                    <a:lnTo>
                      <a:pt x="166" y="575"/>
                    </a:lnTo>
                    <a:lnTo>
                      <a:pt x="167" y="575"/>
                    </a:lnTo>
                    <a:lnTo>
                      <a:pt x="168" y="576"/>
                    </a:lnTo>
                    <a:lnTo>
                      <a:pt x="169" y="576"/>
                    </a:lnTo>
                    <a:lnTo>
                      <a:pt x="171" y="576"/>
                    </a:lnTo>
                    <a:lnTo>
                      <a:pt x="172" y="577"/>
                    </a:lnTo>
                    <a:lnTo>
                      <a:pt x="173" y="575"/>
                    </a:lnTo>
                    <a:lnTo>
                      <a:pt x="174" y="574"/>
                    </a:lnTo>
                    <a:lnTo>
                      <a:pt x="175" y="574"/>
                    </a:lnTo>
                    <a:lnTo>
                      <a:pt x="176" y="575"/>
                    </a:lnTo>
                    <a:lnTo>
                      <a:pt x="177" y="575"/>
                    </a:lnTo>
                    <a:lnTo>
                      <a:pt x="177" y="574"/>
                    </a:lnTo>
                    <a:lnTo>
                      <a:pt x="177" y="572"/>
                    </a:lnTo>
                    <a:lnTo>
                      <a:pt x="176" y="572"/>
                    </a:lnTo>
                    <a:lnTo>
                      <a:pt x="175" y="572"/>
                    </a:lnTo>
                    <a:lnTo>
                      <a:pt x="174" y="572"/>
                    </a:lnTo>
                    <a:lnTo>
                      <a:pt x="173" y="572"/>
                    </a:lnTo>
                    <a:lnTo>
                      <a:pt x="173" y="574"/>
                    </a:lnTo>
                    <a:lnTo>
                      <a:pt x="172" y="574"/>
                    </a:lnTo>
                    <a:lnTo>
                      <a:pt x="171" y="574"/>
                    </a:lnTo>
                    <a:lnTo>
                      <a:pt x="168" y="572"/>
                    </a:lnTo>
                    <a:lnTo>
                      <a:pt x="167" y="572"/>
                    </a:lnTo>
                    <a:lnTo>
                      <a:pt x="166" y="572"/>
                    </a:lnTo>
                    <a:lnTo>
                      <a:pt x="166" y="571"/>
                    </a:lnTo>
                    <a:lnTo>
                      <a:pt x="165" y="571"/>
                    </a:lnTo>
                    <a:lnTo>
                      <a:pt x="164" y="572"/>
                    </a:lnTo>
                    <a:lnTo>
                      <a:pt x="163" y="574"/>
                    </a:lnTo>
                    <a:lnTo>
                      <a:pt x="162" y="574"/>
                    </a:lnTo>
                    <a:lnTo>
                      <a:pt x="160" y="574"/>
                    </a:lnTo>
                    <a:lnTo>
                      <a:pt x="160" y="572"/>
                    </a:lnTo>
                    <a:lnTo>
                      <a:pt x="159" y="574"/>
                    </a:lnTo>
                    <a:lnTo>
                      <a:pt x="158" y="574"/>
                    </a:lnTo>
                    <a:lnTo>
                      <a:pt x="158" y="572"/>
                    </a:lnTo>
                    <a:lnTo>
                      <a:pt x="158" y="571"/>
                    </a:lnTo>
                    <a:lnTo>
                      <a:pt x="158" y="570"/>
                    </a:lnTo>
                    <a:lnTo>
                      <a:pt x="158" y="569"/>
                    </a:lnTo>
                    <a:lnTo>
                      <a:pt x="157" y="569"/>
                    </a:lnTo>
                    <a:lnTo>
                      <a:pt x="157" y="570"/>
                    </a:lnTo>
                    <a:lnTo>
                      <a:pt x="156" y="571"/>
                    </a:lnTo>
                    <a:lnTo>
                      <a:pt x="156" y="572"/>
                    </a:lnTo>
                    <a:lnTo>
                      <a:pt x="155" y="574"/>
                    </a:lnTo>
                    <a:lnTo>
                      <a:pt x="155" y="572"/>
                    </a:lnTo>
                    <a:lnTo>
                      <a:pt x="154" y="572"/>
                    </a:lnTo>
                    <a:lnTo>
                      <a:pt x="154" y="571"/>
                    </a:lnTo>
                    <a:lnTo>
                      <a:pt x="152" y="571"/>
                    </a:lnTo>
                    <a:lnTo>
                      <a:pt x="151" y="571"/>
                    </a:lnTo>
                    <a:lnTo>
                      <a:pt x="151" y="572"/>
                    </a:lnTo>
                    <a:lnTo>
                      <a:pt x="149" y="572"/>
                    </a:lnTo>
                    <a:lnTo>
                      <a:pt x="150" y="572"/>
                    </a:lnTo>
                    <a:lnTo>
                      <a:pt x="150" y="574"/>
                    </a:lnTo>
                    <a:lnTo>
                      <a:pt x="151" y="572"/>
                    </a:lnTo>
                    <a:lnTo>
                      <a:pt x="152" y="571"/>
                    </a:lnTo>
                    <a:lnTo>
                      <a:pt x="152" y="572"/>
                    </a:lnTo>
                    <a:lnTo>
                      <a:pt x="152" y="574"/>
                    </a:lnTo>
                    <a:lnTo>
                      <a:pt x="154" y="575"/>
                    </a:lnTo>
                    <a:lnTo>
                      <a:pt x="155" y="575"/>
                    </a:lnTo>
                    <a:lnTo>
                      <a:pt x="155" y="576"/>
                    </a:lnTo>
                    <a:lnTo>
                      <a:pt x="155" y="580"/>
                    </a:lnTo>
                    <a:lnTo>
                      <a:pt x="155" y="581"/>
                    </a:lnTo>
                    <a:lnTo>
                      <a:pt x="154" y="581"/>
                    </a:lnTo>
                    <a:lnTo>
                      <a:pt x="154" y="583"/>
                    </a:lnTo>
                    <a:lnTo>
                      <a:pt x="152" y="583"/>
                    </a:lnTo>
                    <a:lnTo>
                      <a:pt x="151" y="583"/>
                    </a:lnTo>
                    <a:lnTo>
                      <a:pt x="151" y="584"/>
                    </a:lnTo>
                    <a:lnTo>
                      <a:pt x="151" y="583"/>
                    </a:lnTo>
                    <a:lnTo>
                      <a:pt x="150" y="584"/>
                    </a:lnTo>
                    <a:lnTo>
                      <a:pt x="150" y="585"/>
                    </a:lnTo>
                    <a:lnTo>
                      <a:pt x="149" y="585"/>
                    </a:lnTo>
                    <a:lnTo>
                      <a:pt x="149" y="584"/>
                    </a:lnTo>
                    <a:lnTo>
                      <a:pt x="148" y="583"/>
                    </a:lnTo>
                    <a:lnTo>
                      <a:pt x="147" y="583"/>
                    </a:lnTo>
                    <a:lnTo>
                      <a:pt x="148" y="584"/>
                    </a:lnTo>
                    <a:lnTo>
                      <a:pt x="148" y="585"/>
                    </a:lnTo>
                    <a:lnTo>
                      <a:pt x="147" y="584"/>
                    </a:lnTo>
                    <a:lnTo>
                      <a:pt x="147" y="585"/>
                    </a:lnTo>
                    <a:lnTo>
                      <a:pt x="147" y="586"/>
                    </a:lnTo>
                    <a:lnTo>
                      <a:pt x="147" y="585"/>
                    </a:lnTo>
                    <a:lnTo>
                      <a:pt x="146" y="585"/>
                    </a:lnTo>
                    <a:lnTo>
                      <a:pt x="145" y="586"/>
                    </a:lnTo>
                    <a:lnTo>
                      <a:pt x="147" y="587"/>
                    </a:lnTo>
                    <a:lnTo>
                      <a:pt x="149" y="586"/>
                    </a:lnTo>
                    <a:lnTo>
                      <a:pt x="149" y="587"/>
                    </a:lnTo>
                    <a:lnTo>
                      <a:pt x="150" y="588"/>
                    </a:lnTo>
                    <a:lnTo>
                      <a:pt x="149" y="588"/>
                    </a:lnTo>
                    <a:lnTo>
                      <a:pt x="149" y="589"/>
                    </a:lnTo>
                    <a:lnTo>
                      <a:pt x="150" y="589"/>
                    </a:lnTo>
                    <a:lnTo>
                      <a:pt x="149" y="589"/>
                    </a:lnTo>
                    <a:lnTo>
                      <a:pt x="148" y="589"/>
                    </a:lnTo>
                    <a:lnTo>
                      <a:pt x="148" y="588"/>
                    </a:lnTo>
                    <a:lnTo>
                      <a:pt x="147" y="588"/>
                    </a:lnTo>
                    <a:lnTo>
                      <a:pt x="147" y="587"/>
                    </a:lnTo>
                    <a:lnTo>
                      <a:pt x="146" y="587"/>
                    </a:lnTo>
                    <a:lnTo>
                      <a:pt x="146" y="588"/>
                    </a:lnTo>
                    <a:lnTo>
                      <a:pt x="147" y="588"/>
                    </a:lnTo>
                    <a:lnTo>
                      <a:pt x="147" y="589"/>
                    </a:lnTo>
                    <a:lnTo>
                      <a:pt x="147" y="591"/>
                    </a:lnTo>
                    <a:lnTo>
                      <a:pt x="146" y="591"/>
                    </a:lnTo>
                    <a:lnTo>
                      <a:pt x="143" y="589"/>
                    </a:lnTo>
                    <a:lnTo>
                      <a:pt x="143" y="591"/>
                    </a:lnTo>
                    <a:lnTo>
                      <a:pt x="143" y="592"/>
                    </a:lnTo>
                    <a:lnTo>
                      <a:pt x="145" y="592"/>
                    </a:lnTo>
                    <a:lnTo>
                      <a:pt x="145" y="593"/>
                    </a:lnTo>
                    <a:lnTo>
                      <a:pt x="146" y="592"/>
                    </a:lnTo>
                    <a:lnTo>
                      <a:pt x="147" y="592"/>
                    </a:lnTo>
                    <a:lnTo>
                      <a:pt x="147" y="593"/>
                    </a:lnTo>
                    <a:lnTo>
                      <a:pt x="148" y="593"/>
                    </a:lnTo>
                    <a:lnTo>
                      <a:pt x="150" y="592"/>
                    </a:lnTo>
                    <a:lnTo>
                      <a:pt x="150" y="593"/>
                    </a:lnTo>
                    <a:lnTo>
                      <a:pt x="151" y="594"/>
                    </a:lnTo>
                    <a:lnTo>
                      <a:pt x="151" y="595"/>
                    </a:lnTo>
                    <a:lnTo>
                      <a:pt x="152" y="595"/>
                    </a:lnTo>
                    <a:lnTo>
                      <a:pt x="152" y="596"/>
                    </a:lnTo>
                    <a:lnTo>
                      <a:pt x="154" y="596"/>
                    </a:lnTo>
                    <a:lnTo>
                      <a:pt x="154" y="597"/>
                    </a:lnTo>
                    <a:lnTo>
                      <a:pt x="155" y="597"/>
                    </a:lnTo>
                    <a:lnTo>
                      <a:pt x="155" y="598"/>
                    </a:lnTo>
                    <a:lnTo>
                      <a:pt x="154" y="600"/>
                    </a:lnTo>
                    <a:lnTo>
                      <a:pt x="152" y="604"/>
                    </a:lnTo>
                    <a:lnTo>
                      <a:pt x="151" y="605"/>
                    </a:lnTo>
                    <a:lnTo>
                      <a:pt x="150" y="608"/>
                    </a:lnTo>
                    <a:lnTo>
                      <a:pt x="149" y="609"/>
                    </a:lnTo>
                    <a:lnTo>
                      <a:pt x="148" y="611"/>
                    </a:lnTo>
                    <a:lnTo>
                      <a:pt x="147" y="611"/>
                    </a:lnTo>
                    <a:lnTo>
                      <a:pt x="148" y="611"/>
                    </a:lnTo>
                    <a:lnTo>
                      <a:pt x="148" y="612"/>
                    </a:lnTo>
                    <a:lnTo>
                      <a:pt x="147" y="612"/>
                    </a:lnTo>
                    <a:lnTo>
                      <a:pt x="147" y="613"/>
                    </a:lnTo>
                    <a:lnTo>
                      <a:pt x="147" y="614"/>
                    </a:lnTo>
                    <a:lnTo>
                      <a:pt x="147" y="616"/>
                    </a:lnTo>
                    <a:lnTo>
                      <a:pt x="146" y="617"/>
                    </a:lnTo>
                    <a:lnTo>
                      <a:pt x="143" y="618"/>
                    </a:lnTo>
                    <a:lnTo>
                      <a:pt x="142" y="618"/>
                    </a:lnTo>
                    <a:lnTo>
                      <a:pt x="141" y="618"/>
                    </a:lnTo>
                    <a:lnTo>
                      <a:pt x="137" y="621"/>
                    </a:lnTo>
                    <a:lnTo>
                      <a:pt x="136" y="621"/>
                    </a:lnTo>
                    <a:lnTo>
                      <a:pt x="134" y="622"/>
                    </a:lnTo>
                    <a:lnTo>
                      <a:pt x="133" y="622"/>
                    </a:lnTo>
                    <a:lnTo>
                      <a:pt x="132" y="622"/>
                    </a:lnTo>
                    <a:lnTo>
                      <a:pt x="132" y="623"/>
                    </a:lnTo>
                    <a:lnTo>
                      <a:pt x="130" y="623"/>
                    </a:lnTo>
                    <a:lnTo>
                      <a:pt x="128" y="625"/>
                    </a:lnTo>
                    <a:lnTo>
                      <a:pt x="126" y="626"/>
                    </a:lnTo>
                    <a:lnTo>
                      <a:pt x="126" y="625"/>
                    </a:lnTo>
                    <a:lnTo>
                      <a:pt x="128" y="625"/>
                    </a:lnTo>
                    <a:lnTo>
                      <a:pt x="126" y="625"/>
                    </a:lnTo>
                    <a:lnTo>
                      <a:pt x="124" y="626"/>
                    </a:lnTo>
                    <a:lnTo>
                      <a:pt x="124" y="627"/>
                    </a:lnTo>
                    <a:lnTo>
                      <a:pt x="123" y="628"/>
                    </a:lnTo>
                    <a:lnTo>
                      <a:pt x="121" y="629"/>
                    </a:lnTo>
                    <a:lnTo>
                      <a:pt x="119" y="629"/>
                    </a:lnTo>
                    <a:lnTo>
                      <a:pt x="112" y="633"/>
                    </a:lnTo>
                    <a:lnTo>
                      <a:pt x="111" y="633"/>
                    </a:lnTo>
                    <a:lnTo>
                      <a:pt x="109" y="633"/>
                    </a:lnTo>
                    <a:lnTo>
                      <a:pt x="109" y="634"/>
                    </a:lnTo>
                    <a:lnTo>
                      <a:pt x="108" y="634"/>
                    </a:lnTo>
                    <a:lnTo>
                      <a:pt x="107" y="634"/>
                    </a:lnTo>
                    <a:lnTo>
                      <a:pt x="106" y="634"/>
                    </a:lnTo>
                    <a:lnTo>
                      <a:pt x="106" y="635"/>
                    </a:lnTo>
                    <a:lnTo>
                      <a:pt x="105" y="635"/>
                    </a:lnTo>
                    <a:lnTo>
                      <a:pt x="103" y="635"/>
                    </a:lnTo>
                    <a:lnTo>
                      <a:pt x="100" y="635"/>
                    </a:lnTo>
                    <a:lnTo>
                      <a:pt x="99" y="635"/>
                    </a:lnTo>
                    <a:lnTo>
                      <a:pt x="98" y="635"/>
                    </a:lnTo>
                    <a:lnTo>
                      <a:pt x="97" y="635"/>
                    </a:lnTo>
                    <a:lnTo>
                      <a:pt x="96" y="635"/>
                    </a:lnTo>
                    <a:lnTo>
                      <a:pt x="95" y="634"/>
                    </a:lnTo>
                    <a:lnTo>
                      <a:pt x="90" y="631"/>
                    </a:lnTo>
                    <a:lnTo>
                      <a:pt x="89" y="631"/>
                    </a:lnTo>
                    <a:lnTo>
                      <a:pt x="87" y="629"/>
                    </a:lnTo>
                    <a:lnTo>
                      <a:pt x="86" y="629"/>
                    </a:lnTo>
                    <a:lnTo>
                      <a:pt x="85" y="628"/>
                    </a:lnTo>
                    <a:lnTo>
                      <a:pt x="83" y="627"/>
                    </a:lnTo>
                    <a:lnTo>
                      <a:pt x="81" y="627"/>
                    </a:lnTo>
                    <a:lnTo>
                      <a:pt x="80" y="625"/>
                    </a:lnTo>
                    <a:lnTo>
                      <a:pt x="79" y="625"/>
                    </a:lnTo>
                    <a:lnTo>
                      <a:pt x="74" y="620"/>
                    </a:lnTo>
                    <a:lnTo>
                      <a:pt x="71" y="618"/>
                    </a:lnTo>
                    <a:lnTo>
                      <a:pt x="69" y="614"/>
                    </a:lnTo>
                    <a:lnTo>
                      <a:pt x="68" y="613"/>
                    </a:lnTo>
                    <a:lnTo>
                      <a:pt x="68" y="612"/>
                    </a:lnTo>
                    <a:lnTo>
                      <a:pt x="65" y="611"/>
                    </a:lnTo>
                    <a:lnTo>
                      <a:pt x="63" y="608"/>
                    </a:lnTo>
                    <a:lnTo>
                      <a:pt x="62" y="606"/>
                    </a:lnTo>
                    <a:lnTo>
                      <a:pt x="62" y="605"/>
                    </a:lnTo>
                    <a:lnTo>
                      <a:pt x="61" y="604"/>
                    </a:lnTo>
                    <a:lnTo>
                      <a:pt x="60" y="604"/>
                    </a:lnTo>
                    <a:lnTo>
                      <a:pt x="55" y="598"/>
                    </a:lnTo>
                    <a:lnTo>
                      <a:pt x="53" y="597"/>
                    </a:lnTo>
                    <a:lnTo>
                      <a:pt x="52" y="595"/>
                    </a:lnTo>
                    <a:lnTo>
                      <a:pt x="51" y="595"/>
                    </a:lnTo>
                    <a:lnTo>
                      <a:pt x="50" y="593"/>
                    </a:lnTo>
                    <a:lnTo>
                      <a:pt x="48" y="593"/>
                    </a:lnTo>
                    <a:lnTo>
                      <a:pt x="47" y="592"/>
                    </a:lnTo>
                    <a:lnTo>
                      <a:pt x="47" y="591"/>
                    </a:lnTo>
                    <a:lnTo>
                      <a:pt x="46" y="591"/>
                    </a:lnTo>
                    <a:lnTo>
                      <a:pt x="46" y="589"/>
                    </a:lnTo>
                    <a:lnTo>
                      <a:pt x="46" y="588"/>
                    </a:lnTo>
                    <a:lnTo>
                      <a:pt x="46" y="589"/>
                    </a:lnTo>
                    <a:lnTo>
                      <a:pt x="45" y="589"/>
                    </a:lnTo>
                    <a:lnTo>
                      <a:pt x="44" y="589"/>
                    </a:lnTo>
                    <a:lnTo>
                      <a:pt x="40" y="586"/>
                    </a:lnTo>
                    <a:lnTo>
                      <a:pt x="39" y="585"/>
                    </a:lnTo>
                    <a:lnTo>
                      <a:pt x="39" y="584"/>
                    </a:lnTo>
                    <a:lnTo>
                      <a:pt x="37" y="581"/>
                    </a:lnTo>
                    <a:lnTo>
                      <a:pt x="36" y="580"/>
                    </a:lnTo>
                    <a:lnTo>
                      <a:pt x="35" y="579"/>
                    </a:lnTo>
                    <a:lnTo>
                      <a:pt x="34" y="577"/>
                    </a:lnTo>
                    <a:lnTo>
                      <a:pt x="33" y="576"/>
                    </a:lnTo>
                    <a:lnTo>
                      <a:pt x="31" y="575"/>
                    </a:lnTo>
                    <a:lnTo>
                      <a:pt x="31" y="574"/>
                    </a:lnTo>
                    <a:lnTo>
                      <a:pt x="30" y="572"/>
                    </a:lnTo>
                    <a:lnTo>
                      <a:pt x="30" y="571"/>
                    </a:lnTo>
                    <a:lnTo>
                      <a:pt x="30" y="570"/>
                    </a:lnTo>
                    <a:lnTo>
                      <a:pt x="30" y="569"/>
                    </a:lnTo>
                    <a:lnTo>
                      <a:pt x="30" y="568"/>
                    </a:lnTo>
                    <a:lnTo>
                      <a:pt x="31" y="567"/>
                    </a:lnTo>
                    <a:lnTo>
                      <a:pt x="31" y="566"/>
                    </a:lnTo>
                    <a:lnTo>
                      <a:pt x="33" y="566"/>
                    </a:lnTo>
                    <a:lnTo>
                      <a:pt x="34" y="564"/>
                    </a:lnTo>
                    <a:lnTo>
                      <a:pt x="35" y="564"/>
                    </a:lnTo>
                    <a:lnTo>
                      <a:pt x="35" y="566"/>
                    </a:lnTo>
                    <a:lnTo>
                      <a:pt x="34" y="566"/>
                    </a:lnTo>
                    <a:lnTo>
                      <a:pt x="34" y="567"/>
                    </a:lnTo>
                    <a:lnTo>
                      <a:pt x="35" y="567"/>
                    </a:lnTo>
                    <a:lnTo>
                      <a:pt x="35" y="568"/>
                    </a:lnTo>
                    <a:lnTo>
                      <a:pt x="36" y="567"/>
                    </a:lnTo>
                    <a:lnTo>
                      <a:pt x="37" y="567"/>
                    </a:lnTo>
                    <a:lnTo>
                      <a:pt x="38" y="567"/>
                    </a:lnTo>
                    <a:lnTo>
                      <a:pt x="38" y="566"/>
                    </a:lnTo>
                    <a:lnTo>
                      <a:pt x="39" y="567"/>
                    </a:lnTo>
                    <a:lnTo>
                      <a:pt x="38" y="569"/>
                    </a:lnTo>
                    <a:lnTo>
                      <a:pt x="39" y="569"/>
                    </a:lnTo>
                    <a:lnTo>
                      <a:pt x="38" y="570"/>
                    </a:lnTo>
                    <a:lnTo>
                      <a:pt x="38" y="571"/>
                    </a:lnTo>
                    <a:lnTo>
                      <a:pt x="39" y="571"/>
                    </a:lnTo>
                    <a:lnTo>
                      <a:pt x="39" y="572"/>
                    </a:lnTo>
                    <a:lnTo>
                      <a:pt x="43" y="572"/>
                    </a:lnTo>
                    <a:lnTo>
                      <a:pt x="44" y="571"/>
                    </a:lnTo>
                    <a:lnTo>
                      <a:pt x="45" y="570"/>
                    </a:lnTo>
                    <a:lnTo>
                      <a:pt x="48" y="570"/>
                    </a:lnTo>
                    <a:lnTo>
                      <a:pt x="50" y="570"/>
                    </a:lnTo>
                    <a:lnTo>
                      <a:pt x="50" y="569"/>
                    </a:lnTo>
                    <a:lnTo>
                      <a:pt x="51" y="569"/>
                    </a:lnTo>
                    <a:lnTo>
                      <a:pt x="51" y="568"/>
                    </a:lnTo>
                    <a:lnTo>
                      <a:pt x="52" y="568"/>
                    </a:lnTo>
                    <a:lnTo>
                      <a:pt x="52" y="567"/>
                    </a:lnTo>
                    <a:lnTo>
                      <a:pt x="51" y="567"/>
                    </a:lnTo>
                    <a:lnTo>
                      <a:pt x="51" y="566"/>
                    </a:lnTo>
                    <a:lnTo>
                      <a:pt x="52" y="566"/>
                    </a:lnTo>
                    <a:lnTo>
                      <a:pt x="53" y="567"/>
                    </a:lnTo>
                    <a:lnTo>
                      <a:pt x="53" y="568"/>
                    </a:lnTo>
                    <a:lnTo>
                      <a:pt x="54" y="569"/>
                    </a:lnTo>
                    <a:lnTo>
                      <a:pt x="55" y="569"/>
                    </a:lnTo>
                    <a:lnTo>
                      <a:pt x="55" y="568"/>
                    </a:lnTo>
                    <a:lnTo>
                      <a:pt x="56" y="568"/>
                    </a:lnTo>
                    <a:lnTo>
                      <a:pt x="56" y="567"/>
                    </a:lnTo>
                    <a:lnTo>
                      <a:pt x="57" y="567"/>
                    </a:lnTo>
                    <a:lnTo>
                      <a:pt x="59" y="567"/>
                    </a:lnTo>
                    <a:lnTo>
                      <a:pt x="59" y="564"/>
                    </a:lnTo>
                    <a:lnTo>
                      <a:pt x="60" y="564"/>
                    </a:lnTo>
                    <a:lnTo>
                      <a:pt x="61" y="567"/>
                    </a:lnTo>
                    <a:lnTo>
                      <a:pt x="62" y="567"/>
                    </a:lnTo>
                    <a:lnTo>
                      <a:pt x="62" y="566"/>
                    </a:lnTo>
                    <a:lnTo>
                      <a:pt x="63" y="564"/>
                    </a:lnTo>
                    <a:lnTo>
                      <a:pt x="64" y="564"/>
                    </a:lnTo>
                    <a:lnTo>
                      <a:pt x="65" y="564"/>
                    </a:lnTo>
                    <a:lnTo>
                      <a:pt x="65" y="563"/>
                    </a:lnTo>
                    <a:lnTo>
                      <a:pt x="68" y="562"/>
                    </a:lnTo>
                    <a:lnTo>
                      <a:pt x="68" y="561"/>
                    </a:lnTo>
                    <a:lnTo>
                      <a:pt x="69" y="561"/>
                    </a:lnTo>
                    <a:lnTo>
                      <a:pt x="70" y="561"/>
                    </a:lnTo>
                    <a:lnTo>
                      <a:pt x="71" y="561"/>
                    </a:lnTo>
                    <a:lnTo>
                      <a:pt x="74" y="561"/>
                    </a:lnTo>
                    <a:lnTo>
                      <a:pt x="76" y="561"/>
                    </a:lnTo>
                    <a:lnTo>
                      <a:pt x="77" y="560"/>
                    </a:lnTo>
                    <a:lnTo>
                      <a:pt x="77" y="559"/>
                    </a:lnTo>
                    <a:lnTo>
                      <a:pt x="78" y="558"/>
                    </a:lnTo>
                    <a:lnTo>
                      <a:pt x="79" y="555"/>
                    </a:lnTo>
                    <a:lnTo>
                      <a:pt x="81" y="552"/>
                    </a:lnTo>
                    <a:lnTo>
                      <a:pt x="81" y="551"/>
                    </a:lnTo>
                    <a:lnTo>
                      <a:pt x="81" y="550"/>
                    </a:lnTo>
                    <a:lnTo>
                      <a:pt x="82" y="550"/>
                    </a:lnTo>
                    <a:lnTo>
                      <a:pt x="83" y="547"/>
                    </a:lnTo>
                    <a:lnTo>
                      <a:pt x="83" y="546"/>
                    </a:lnTo>
                    <a:lnTo>
                      <a:pt x="85" y="546"/>
                    </a:lnTo>
                    <a:lnTo>
                      <a:pt x="86" y="545"/>
                    </a:lnTo>
                    <a:lnTo>
                      <a:pt x="86" y="544"/>
                    </a:lnTo>
                    <a:lnTo>
                      <a:pt x="87" y="544"/>
                    </a:lnTo>
                    <a:lnTo>
                      <a:pt x="88" y="544"/>
                    </a:lnTo>
                    <a:lnTo>
                      <a:pt x="88" y="543"/>
                    </a:lnTo>
                    <a:lnTo>
                      <a:pt x="89" y="542"/>
                    </a:lnTo>
                    <a:lnTo>
                      <a:pt x="89" y="541"/>
                    </a:lnTo>
                    <a:lnTo>
                      <a:pt x="88" y="539"/>
                    </a:lnTo>
                    <a:lnTo>
                      <a:pt x="88" y="538"/>
                    </a:lnTo>
                    <a:lnTo>
                      <a:pt x="87" y="538"/>
                    </a:lnTo>
                    <a:lnTo>
                      <a:pt x="87" y="537"/>
                    </a:lnTo>
                    <a:lnTo>
                      <a:pt x="86" y="538"/>
                    </a:lnTo>
                    <a:lnTo>
                      <a:pt x="85" y="539"/>
                    </a:lnTo>
                    <a:lnTo>
                      <a:pt x="83" y="541"/>
                    </a:lnTo>
                    <a:lnTo>
                      <a:pt x="85" y="542"/>
                    </a:lnTo>
                    <a:lnTo>
                      <a:pt x="85" y="543"/>
                    </a:lnTo>
                    <a:lnTo>
                      <a:pt x="85" y="544"/>
                    </a:lnTo>
                    <a:lnTo>
                      <a:pt x="85" y="545"/>
                    </a:lnTo>
                    <a:lnTo>
                      <a:pt x="83" y="545"/>
                    </a:lnTo>
                    <a:lnTo>
                      <a:pt x="82" y="545"/>
                    </a:lnTo>
                    <a:lnTo>
                      <a:pt x="82" y="546"/>
                    </a:lnTo>
                    <a:lnTo>
                      <a:pt x="81" y="545"/>
                    </a:lnTo>
                    <a:lnTo>
                      <a:pt x="80" y="545"/>
                    </a:lnTo>
                    <a:lnTo>
                      <a:pt x="79" y="545"/>
                    </a:lnTo>
                    <a:lnTo>
                      <a:pt x="79" y="544"/>
                    </a:lnTo>
                    <a:lnTo>
                      <a:pt x="78" y="543"/>
                    </a:lnTo>
                    <a:lnTo>
                      <a:pt x="78" y="544"/>
                    </a:lnTo>
                    <a:lnTo>
                      <a:pt x="78" y="545"/>
                    </a:lnTo>
                    <a:lnTo>
                      <a:pt x="77" y="545"/>
                    </a:lnTo>
                    <a:lnTo>
                      <a:pt x="76" y="545"/>
                    </a:lnTo>
                    <a:lnTo>
                      <a:pt x="74" y="545"/>
                    </a:lnTo>
                    <a:lnTo>
                      <a:pt x="74" y="544"/>
                    </a:lnTo>
                    <a:lnTo>
                      <a:pt x="73" y="544"/>
                    </a:lnTo>
                    <a:lnTo>
                      <a:pt x="74" y="543"/>
                    </a:lnTo>
                    <a:lnTo>
                      <a:pt x="73" y="545"/>
                    </a:lnTo>
                    <a:lnTo>
                      <a:pt x="74" y="545"/>
                    </a:lnTo>
                    <a:lnTo>
                      <a:pt x="74" y="546"/>
                    </a:lnTo>
                    <a:lnTo>
                      <a:pt x="73" y="546"/>
                    </a:lnTo>
                    <a:lnTo>
                      <a:pt x="71" y="546"/>
                    </a:lnTo>
                    <a:lnTo>
                      <a:pt x="69" y="547"/>
                    </a:lnTo>
                    <a:lnTo>
                      <a:pt x="66" y="547"/>
                    </a:lnTo>
                    <a:lnTo>
                      <a:pt x="64" y="549"/>
                    </a:lnTo>
                    <a:lnTo>
                      <a:pt x="63" y="549"/>
                    </a:lnTo>
                    <a:lnTo>
                      <a:pt x="62" y="550"/>
                    </a:lnTo>
                    <a:lnTo>
                      <a:pt x="61" y="550"/>
                    </a:lnTo>
                    <a:lnTo>
                      <a:pt x="60" y="551"/>
                    </a:lnTo>
                    <a:lnTo>
                      <a:pt x="59" y="553"/>
                    </a:lnTo>
                    <a:lnTo>
                      <a:pt x="57" y="553"/>
                    </a:lnTo>
                    <a:lnTo>
                      <a:pt x="56" y="553"/>
                    </a:lnTo>
                    <a:lnTo>
                      <a:pt x="54" y="553"/>
                    </a:lnTo>
                    <a:lnTo>
                      <a:pt x="53" y="552"/>
                    </a:lnTo>
                    <a:lnTo>
                      <a:pt x="52" y="552"/>
                    </a:lnTo>
                    <a:lnTo>
                      <a:pt x="51" y="552"/>
                    </a:lnTo>
                    <a:lnTo>
                      <a:pt x="50" y="552"/>
                    </a:lnTo>
                    <a:lnTo>
                      <a:pt x="50" y="551"/>
                    </a:lnTo>
                    <a:lnTo>
                      <a:pt x="47" y="551"/>
                    </a:lnTo>
                    <a:lnTo>
                      <a:pt x="46" y="551"/>
                    </a:lnTo>
                    <a:lnTo>
                      <a:pt x="45" y="550"/>
                    </a:lnTo>
                    <a:lnTo>
                      <a:pt x="40" y="550"/>
                    </a:lnTo>
                    <a:lnTo>
                      <a:pt x="39" y="549"/>
                    </a:lnTo>
                    <a:lnTo>
                      <a:pt x="37" y="547"/>
                    </a:lnTo>
                    <a:lnTo>
                      <a:pt x="34" y="545"/>
                    </a:lnTo>
                    <a:lnTo>
                      <a:pt x="27" y="542"/>
                    </a:lnTo>
                    <a:lnTo>
                      <a:pt x="20" y="537"/>
                    </a:lnTo>
                    <a:lnTo>
                      <a:pt x="19" y="537"/>
                    </a:lnTo>
                    <a:lnTo>
                      <a:pt x="19" y="536"/>
                    </a:lnTo>
                    <a:lnTo>
                      <a:pt x="18" y="535"/>
                    </a:lnTo>
                    <a:lnTo>
                      <a:pt x="17" y="534"/>
                    </a:lnTo>
                    <a:lnTo>
                      <a:pt x="17" y="533"/>
                    </a:lnTo>
                    <a:lnTo>
                      <a:pt x="17" y="534"/>
                    </a:lnTo>
                    <a:lnTo>
                      <a:pt x="18" y="534"/>
                    </a:lnTo>
                    <a:lnTo>
                      <a:pt x="18" y="533"/>
                    </a:lnTo>
                    <a:lnTo>
                      <a:pt x="17" y="533"/>
                    </a:lnTo>
                    <a:lnTo>
                      <a:pt x="16" y="533"/>
                    </a:lnTo>
                    <a:lnTo>
                      <a:pt x="14" y="531"/>
                    </a:lnTo>
                    <a:lnTo>
                      <a:pt x="16" y="530"/>
                    </a:lnTo>
                    <a:lnTo>
                      <a:pt x="17" y="530"/>
                    </a:lnTo>
                    <a:lnTo>
                      <a:pt x="18" y="529"/>
                    </a:lnTo>
                    <a:lnTo>
                      <a:pt x="17" y="529"/>
                    </a:lnTo>
                    <a:lnTo>
                      <a:pt x="16" y="529"/>
                    </a:lnTo>
                    <a:lnTo>
                      <a:pt x="16" y="528"/>
                    </a:lnTo>
                    <a:lnTo>
                      <a:pt x="14" y="528"/>
                    </a:lnTo>
                    <a:lnTo>
                      <a:pt x="13" y="528"/>
                    </a:lnTo>
                    <a:lnTo>
                      <a:pt x="13" y="527"/>
                    </a:lnTo>
                    <a:lnTo>
                      <a:pt x="14" y="526"/>
                    </a:lnTo>
                    <a:lnTo>
                      <a:pt x="13" y="526"/>
                    </a:lnTo>
                    <a:lnTo>
                      <a:pt x="12" y="527"/>
                    </a:lnTo>
                    <a:lnTo>
                      <a:pt x="12" y="526"/>
                    </a:lnTo>
                    <a:lnTo>
                      <a:pt x="12" y="525"/>
                    </a:lnTo>
                    <a:lnTo>
                      <a:pt x="11" y="525"/>
                    </a:lnTo>
                    <a:lnTo>
                      <a:pt x="11" y="526"/>
                    </a:lnTo>
                    <a:lnTo>
                      <a:pt x="11" y="525"/>
                    </a:lnTo>
                    <a:lnTo>
                      <a:pt x="10" y="525"/>
                    </a:lnTo>
                    <a:lnTo>
                      <a:pt x="11" y="524"/>
                    </a:lnTo>
                    <a:lnTo>
                      <a:pt x="12" y="522"/>
                    </a:lnTo>
                    <a:lnTo>
                      <a:pt x="13" y="522"/>
                    </a:lnTo>
                    <a:lnTo>
                      <a:pt x="12" y="521"/>
                    </a:lnTo>
                    <a:lnTo>
                      <a:pt x="11" y="521"/>
                    </a:lnTo>
                    <a:lnTo>
                      <a:pt x="11" y="520"/>
                    </a:lnTo>
                    <a:lnTo>
                      <a:pt x="11" y="521"/>
                    </a:lnTo>
                    <a:lnTo>
                      <a:pt x="11" y="522"/>
                    </a:lnTo>
                    <a:lnTo>
                      <a:pt x="10" y="522"/>
                    </a:lnTo>
                    <a:lnTo>
                      <a:pt x="10" y="520"/>
                    </a:lnTo>
                    <a:lnTo>
                      <a:pt x="10" y="519"/>
                    </a:lnTo>
                    <a:lnTo>
                      <a:pt x="10" y="518"/>
                    </a:lnTo>
                    <a:lnTo>
                      <a:pt x="11" y="517"/>
                    </a:lnTo>
                    <a:lnTo>
                      <a:pt x="12" y="518"/>
                    </a:lnTo>
                    <a:lnTo>
                      <a:pt x="13" y="518"/>
                    </a:lnTo>
                    <a:lnTo>
                      <a:pt x="13" y="517"/>
                    </a:lnTo>
                    <a:lnTo>
                      <a:pt x="12" y="517"/>
                    </a:lnTo>
                    <a:lnTo>
                      <a:pt x="12" y="516"/>
                    </a:lnTo>
                    <a:lnTo>
                      <a:pt x="13" y="516"/>
                    </a:lnTo>
                    <a:lnTo>
                      <a:pt x="14" y="516"/>
                    </a:lnTo>
                    <a:lnTo>
                      <a:pt x="16" y="514"/>
                    </a:lnTo>
                    <a:lnTo>
                      <a:pt x="17" y="513"/>
                    </a:lnTo>
                    <a:lnTo>
                      <a:pt x="17" y="512"/>
                    </a:lnTo>
                    <a:lnTo>
                      <a:pt x="19" y="512"/>
                    </a:lnTo>
                    <a:lnTo>
                      <a:pt x="19" y="510"/>
                    </a:lnTo>
                    <a:lnTo>
                      <a:pt x="20" y="510"/>
                    </a:lnTo>
                    <a:lnTo>
                      <a:pt x="21" y="510"/>
                    </a:lnTo>
                    <a:lnTo>
                      <a:pt x="22" y="509"/>
                    </a:lnTo>
                    <a:lnTo>
                      <a:pt x="24" y="509"/>
                    </a:lnTo>
                    <a:lnTo>
                      <a:pt x="26" y="508"/>
                    </a:lnTo>
                    <a:lnTo>
                      <a:pt x="25" y="507"/>
                    </a:lnTo>
                    <a:lnTo>
                      <a:pt x="24" y="508"/>
                    </a:lnTo>
                    <a:lnTo>
                      <a:pt x="22" y="508"/>
                    </a:lnTo>
                    <a:lnTo>
                      <a:pt x="21" y="509"/>
                    </a:lnTo>
                    <a:lnTo>
                      <a:pt x="20" y="509"/>
                    </a:lnTo>
                    <a:lnTo>
                      <a:pt x="19" y="509"/>
                    </a:lnTo>
                    <a:lnTo>
                      <a:pt x="18" y="509"/>
                    </a:lnTo>
                    <a:lnTo>
                      <a:pt x="18" y="510"/>
                    </a:lnTo>
                    <a:lnTo>
                      <a:pt x="18" y="511"/>
                    </a:lnTo>
                    <a:lnTo>
                      <a:pt x="17" y="511"/>
                    </a:lnTo>
                    <a:lnTo>
                      <a:pt x="16" y="512"/>
                    </a:lnTo>
                    <a:lnTo>
                      <a:pt x="14" y="512"/>
                    </a:lnTo>
                    <a:lnTo>
                      <a:pt x="13" y="512"/>
                    </a:lnTo>
                    <a:lnTo>
                      <a:pt x="12" y="513"/>
                    </a:lnTo>
                    <a:lnTo>
                      <a:pt x="11" y="513"/>
                    </a:lnTo>
                    <a:lnTo>
                      <a:pt x="10" y="514"/>
                    </a:lnTo>
                    <a:lnTo>
                      <a:pt x="8" y="518"/>
                    </a:lnTo>
                    <a:lnTo>
                      <a:pt x="8" y="519"/>
                    </a:lnTo>
                    <a:lnTo>
                      <a:pt x="7" y="519"/>
                    </a:lnTo>
                    <a:lnTo>
                      <a:pt x="5" y="519"/>
                    </a:lnTo>
                    <a:lnTo>
                      <a:pt x="3" y="519"/>
                    </a:lnTo>
                    <a:lnTo>
                      <a:pt x="2" y="519"/>
                    </a:lnTo>
                    <a:lnTo>
                      <a:pt x="1" y="519"/>
                    </a:lnTo>
                    <a:lnTo>
                      <a:pt x="0" y="518"/>
                    </a:lnTo>
                    <a:lnTo>
                      <a:pt x="0" y="517"/>
                    </a:lnTo>
                    <a:lnTo>
                      <a:pt x="1" y="517"/>
                    </a:lnTo>
                    <a:lnTo>
                      <a:pt x="2" y="517"/>
                    </a:lnTo>
                    <a:lnTo>
                      <a:pt x="2" y="516"/>
                    </a:lnTo>
                    <a:lnTo>
                      <a:pt x="3" y="516"/>
                    </a:lnTo>
                    <a:lnTo>
                      <a:pt x="3" y="517"/>
                    </a:lnTo>
                    <a:lnTo>
                      <a:pt x="4" y="516"/>
                    </a:lnTo>
                    <a:lnTo>
                      <a:pt x="5" y="516"/>
                    </a:lnTo>
                    <a:lnTo>
                      <a:pt x="4" y="516"/>
                    </a:lnTo>
                    <a:lnTo>
                      <a:pt x="3" y="516"/>
                    </a:lnTo>
                    <a:lnTo>
                      <a:pt x="2" y="514"/>
                    </a:lnTo>
                    <a:lnTo>
                      <a:pt x="2" y="513"/>
                    </a:lnTo>
                    <a:lnTo>
                      <a:pt x="2" y="512"/>
                    </a:lnTo>
                    <a:lnTo>
                      <a:pt x="2" y="511"/>
                    </a:lnTo>
                    <a:lnTo>
                      <a:pt x="2" y="512"/>
                    </a:lnTo>
                    <a:lnTo>
                      <a:pt x="1" y="512"/>
                    </a:lnTo>
                    <a:lnTo>
                      <a:pt x="1" y="511"/>
                    </a:lnTo>
                    <a:lnTo>
                      <a:pt x="1" y="510"/>
                    </a:lnTo>
                    <a:lnTo>
                      <a:pt x="1" y="509"/>
                    </a:lnTo>
                    <a:lnTo>
                      <a:pt x="2" y="509"/>
                    </a:lnTo>
                    <a:lnTo>
                      <a:pt x="2" y="508"/>
                    </a:lnTo>
                    <a:lnTo>
                      <a:pt x="3" y="507"/>
                    </a:lnTo>
                    <a:lnTo>
                      <a:pt x="4" y="507"/>
                    </a:lnTo>
                    <a:lnTo>
                      <a:pt x="4" y="505"/>
                    </a:lnTo>
                    <a:lnTo>
                      <a:pt x="5" y="504"/>
                    </a:lnTo>
                    <a:lnTo>
                      <a:pt x="5" y="505"/>
                    </a:lnTo>
                    <a:lnTo>
                      <a:pt x="7" y="505"/>
                    </a:lnTo>
                    <a:lnTo>
                      <a:pt x="8" y="504"/>
                    </a:lnTo>
                    <a:lnTo>
                      <a:pt x="7" y="504"/>
                    </a:lnTo>
                    <a:lnTo>
                      <a:pt x="7" y="503"/>
                    </a:lnTo>
                    <a:lnTo>
                      <a:pt x="8" y="503"/>
                    </a:lnTo>
                    <a:lnTo>
                      <a:pt x="8" y="504"/>
                    </a:lnTo>
                    <a:lnTo>
                      <a:pt x="9" y="504"/>
                    </a:lnTo>
                    <a:lnTo>
                      <a:pt x="11" y="503"/>
                    </a:lnTo>
                    <a:lnTo>
                      <a:pt x="16" y="503"/>
                    </a:lnTo>
                    <a:lnTo>
                      <a:pt x="19" y="503"/>
                    </a:lnTo>
                    <a:lnTo>
                      <a:pt x="21" y="503"/>
                    </a:lnTo>
                    <a:lnTo>
                      <a:pt x="21" y="497"/>
                    </a:lnTo>
                    <a:lnTo>
                      <a:pt x="21" y="494"/>
                    </a:lnTo>
                    <a:lnTo>
                      <a:pt x="21" y="491"/>
                    </a:lnTo>
                    <a:lnTo>
                      <a:pt x="22" y="488"/>
                    </a:lnTo>
                    <a:lnTo>
                      <a:pt x="25" y="488"/>
                    </a:lnTo>
                    <a:lnTo>
                      <a:pt x="25" y="489"/>
                    </a:lnTo>
                    <a:lnTo>
                      <a:pt x="25" y="492"/>
                    </a:lnTo>
                    <a:lnTo>
                      <a:pt x="26" y="493"/>
                    </a:lnTo>
                    <a:lnTo>
                      <a:pt x="26" y="492"/>
                    </a:lnTo>
                    <a:lnTo>
                      <a:pt x="27" y="491"/>
                    </a:lnTo>
                    <a:lnTo>
                      <a:pt x="28" y="489"/>
                    </a:lnTo>
                    <a:lnTo>
                      <a:pt x="29" y="489"/>
                    </a:lnTo>
                    <a:lnTo>
                      <a:pt x="30" y="491"/>
                    </a:lnTo>
                    <a:lnTo>
                      <a:pt x="30" y="492"/>
                    </a:lnTo>
                    <a:lnTo>
                      <a:pt x="31" y="492"/>
                    </a:lnTo>
                    <a:lnTo>
                      <a:pt x="33" y="492"/>
                    </a:lnTo>
                    <a:lnTo>
                      <a:pt x="34" y="491"/>
                    </a:lnTo>
                    <a:lnTo>
                      <a:pt x="35" y="491"/>
                    </a:lnTo>
                    <a:lnTo>
                      <a:pt x="37" y="492"/>
                    </a:lnTo>
                    <a:lnTo>
                      <a:pt x="38" y="492"/>
                    </a:lnTo>
                    <a:lnTo>
                      <a:pt x="39" y="492"/>
                    </a:lnTo>
                    <a:lnTo>
                      <a:pt x="43" y="491"/>
                    </a:lnTo>
                    <a:lnTo>
                      <a:pt x="53" y="491"/>
                    </a:lnTo>
                    <a:lnTo>
                      <a:pt x="54" y="492"/>
                    </a:lnTo>
                    <a:lnTo>
                      <a:pt x="56" y="494"/>
                    </a:lnTo>
                    <a:lnTo>
                      <a:pt x="59" y="495"/>
                    </a:lnTo>
                    <a:lnTo>
                      <a:pt x="61" y="495"/>
                    </a:lnTo>
                    <a:lnTo>
                      <a:pt x="68" y="495"/>
                    </a:lnTo>
                    <a:lnTo>
                      <a:pt x="70" y="495"/>
                    </a:lnTo>
                    <a:lnTo>
                      <a:pt x="71" y="494"/>
                    </a:lnTo>
                    <a:lnTo>
                      <a:pt x="71" y="493"/>
                    </a:lnTo>
                    <a:lnTo>
                      <a:pt x="72" y="491"/>
                    </a:lnTo>
                    <a:lnTo>
                      <a:pt x="73" y="489"/>
                    </a:lnTo>
                    <a:lnTo>
                      <a:pt x="74" y="489"/>
                    </a:lnTo>
                    <a:lnTo>
                      <a:pt x="77" y="488"/>
                    </a:lnTo>
                    <a:lnTo>
                      <a:pt x="78" y="488"/>
                    </a:lnTo>
                    <a:lnTo>
                      <a:pt x="79" y="487"/>
                    </a:lnTo>
                    <a:lnTo>
                      <a:pt x="80" y="487"/>
                    </a:lnTo>
                    <a:lnTo>
                      <a:pt x="82" y="487"/>
                    </a:lnTo>
                    <a:lnTo>
                      <a:pt x="85" y="486"/>
                    </a:lnTo>
                    <a:lnTo>
                      <a:pt x="88" y="485"/>
                    </a:lnTo>
                    <a:lnTo>
                      <a:pt x="90" y="485"/>
                    </a:lnTo>
                    <a:lnTo>
                      <a:pt x="90" y="486"/>
                    </a:lnTo>
                    <a:lnTo>
                      <a:pt x="89" y="487"/>
                    </a:lnTo>
                    <a:lnTo>
                      <a:pt x="90" y="488"/>
                    </a:lnTo>
                    <a:lnTo>
                      <a:pt x="90" y="491"/>
                    </a:lnTo>
                    <a:lnTo>
                      <a:pt x="91" y="492"/>
                    </a:lnTo>
                    <a:lnTo>
                      <a:pt x="93" y="493"/>
                    </a:lnTo>
                    <a:lnTo>
                      <a:pt x="97" y="493"/>
                    </a:lnTo>
                    <a:lnTo>
                      <a:pt x="98" y="493"/>
                    </a:lnTo>
                    <a:lnTo>
                      <a:pt x="99" y="492"/>
                    </a:lnTo>
                    <a:lnTo>
                      <a:pt x="100" y="492"/>
                    </a:lnTo>
                    <a:lnTo>
                      <a:pt x="100" y="491"/>
                    </a:lnTo>
                    <a:lnTo>
                      <a:pt x="100" y="489"/>
                    </a:lnTo>
                    <a:lnTo>
                      <a:pt x="103" y="487"/>
                    </a:lnTo>
                    <a:lnTo>
                      <a:pt x="104" y="487"/>
                    </a:lnTo>
                    <a:lnTo>
                      <a:pt x="105" y="487"/>
                    </a:lnTo>
                    <a:lnTo>
                      <a:pt x="106" y="487"/>
                    </a:lnTo>
                    <a:lnTo>
                      <a:pt x="107" y="487"/>
                    </a:lnTo>
                    <a:lnTo>
                      <a:pt x="107" y="486"/>
                    </a:lnTo>
                    <a:lnTo>
                      <a:pt x="109" y="486"/>
                    </a:lnTo>
                    <a:lnTo>
                      <a:pt x="109" y="485"/>
                    </a:lnTo>
                    <a:lnTo>
                      <a:pt x="109" y="484"/>
                    </a:lnTo>
                    <a:lnTo>
                      <a:pt x="107" y="484"/>
                    </a:lnTo>
                    <a:lnTo>
                      <a:pt x="106" y="484"/>
                    </a:lnTo>
                    <a:lnTo>
                      <a:pt x="105" y="483"/>
                    </a:lnTo>
                    <a:lnTo>
                      <a:pt x="105" y="482"/>
                    </a:lnTo>
                    <a:lnTo>
                      <a:pt x="106" y="480"/>
                    </a:lnTo>
                    <a:lnTo>
                      <a:pt x="105" y="480"/>
                    </a:lnTo>
                    <a:lnTo>
                      <a:pt x="105" y="479"/>
                    </a:lnTo>
                    <a:lnTo>
                      <a:pt x="105" y="478"/>
                    </a:lnTo>
                    <a:lnTo>
                      <a:pt x="105" y="477"/>
                    </a:lnTo>
                    <a:lnTo>
                      <a:pt x="105" y="476"/>
                    </a:lnTo>
                    <a:lnTo>
                      <a:pt x="108" y="475"/>
                    </a:lnTo>
                    <a:lnTo>
                      <a:pt x="108" y="474"/>
                    </a:lnTo>
                    <a:lnTo>
                      <a:pt x="107" y="472"/>
                    </a:lnTo>
                    <a:lnTo>
                      <a:pt x="106" y="469"/>
                    </a:lnTo>
                    <a:lnTo>
                      <a:pt x="104" y="466"/>
                    </a:lnTo>
                    <a:lnTo>
                      <a:pt x="103" y="463"/>
                    </a:lnTo>
                    <a:lnTo>
                      <a:pt x="103" y="461"/>
                    </a:lnTo>
                    <a:lnTo>
                      <a:pt x="102" y="455"/>
                    </a:lnTo>
                    <a:lnTo>
                      <a:pt x="100" y="454"/>
                    </a:lnTo>
                    <a:lnTo>
                      <a:pt x="100" y="453"/>
                    </a:lnTo>
                    <a:lnTo>
                      <a:pt x="98" y="452"/>
                    </a:lnTo>
                    <a:lnTo>
                      <a:pt x="96" y="450"/>
                    </a:lnTo>
                    <a:lnTo>
                      <a:pt x="96" y="449"/>
                    </a:lnTo>
                    <a:lnTo>
                      <a:pt x="96" y="447"/>
                    </a:lnTo>
                    <a:lnTo>
                      <a:pt x="94" y="445"/>
                    </a:lnTo>
                    <a:lnTo>
                      <a:pt x="94" y="443"/>
                    </a:lnTo>
                    <a:lnTo>
                      <a:pt x="94" y="438"/>
                    </a:lnTo>
                    <a:lnTo>
                      <a:pt x="94" y="435"/>
                    </a:lnTo>
                    <a:lnTo>
                      <a:pt x="94" y="434"/>
                    </a:lnTo>
                    <a:lnTo>
                      <a:pt x="93" y="433"/>
                    </a:lnTo>
                    <a:lnTo>
                      <a:pt x="91" y="432"/>
                    </a:lnTo>
                    <a:lnTo>
                      <a:pt x="90" y="433"/>
                    </a:lnTo>
                    <a:lnTo>
                      <a:pt x="88" y="433"/>
                    </a:lnTo>
                    <a:lnTo>
                      <a:pt x="87" y="433"/>
                    </a:lnTo>
                    <a:lnTo>
                      <a:pt x="82" y="434"/>
                    </a:lnTo>
                    <a:lnTo>
                      <a:pt x="80" y="433"/>
                    </a:lnTo>
                    <a:lnTo>
                      <a:pt x="79" y="433"/>
                    </a:lnTo>
                    <a:lnTo>
                      <a:pt x="78" y="432"/>
                    </a:lnTo>
                    <a:lnTo>
                      <a:pt x="77" y="428"/>
                    </a:lnTo>
                    <a:lnTo>
                      <a:pt x="74" y="427"/>
                    </a:lnTo>
                    <a:lnTo>
                      <a:pt x="73" y="425"/>
                    </a:lnTo>
                    <a:lnTo>
                      <a:pt x="72" y="422"/>
                    </a:lnTo>
                    <a:lnTo>
                      <a:pt x="71" y="420"/>
                    </a:lnTo>
                    <a:lnTo>
                      <a:pt x="72" y="418"/>
                    </a:lnTo>
                    <a:lnTo>
                      <a:pt x="72" y="417"/>
                    </a:lnTo>
                    <a:lnTo>
                      <a:pt x="72" y="416"/>
                    </a:lnTo>
                    <a:lnTo>
                      <a:pt x="74" y="412"/>
                    </a:lnTo>
                    <a:lnTo>
                      <a:pt x="74" y="411"/>
                    </a:lnTo>
                    <a:lnTo>
                      <a:pt x="74" y="409"/>
                    </a:lnTo>
                    <a:lnTo>
                      <a:pt x="74" y="408"/>
                    </a:lnTo>
                    <a:lnTo>
                      <a:pt x="74" y="407"/>
                    </a:lnTo>
                    <a:lnTo>
                      <a:pt x="74" y="405"/>
                    </a:lnTo>
                    <a:lnTo>
                      <a:pt x="76" y="404"/>
                    </a:lnTo>
                    <a:lnTo>
                      <a:pt x="74" y="403"/>
                    </a:lnTo>
                    <a:lnTo>
                      <a:pt x="76" y="400"/>
                    </a:lnTo>
                    <a:lnTo>
                      <a:pt x="74" y="397"/>
                    </a:lnTo>
                    <a:lnTo>
                      <a:pt x="74" y="396"/>
                    </a:lnTo>
                    <a:lnTo>
                      <a:pt x="72" y="395"/>
                    </a:lnTo>
                    <a:lnTo>
                      <a:pt x="71" y="395"/>
                    </a:lnTo>
                    <a:lnTo>
                      <a:pt x="62" y="395"/>
                    </a:lnTo>
                    <a:lnTo>
                      <a:pt x="61" y="395"/>
                    </a:lnTo>
                    <a:lnTo>
                      <a:pt x="57" y="393"/>
                    </a:lnTo>
                    <a:lnTo>
                      <a:pt x="56" y="392"/>
                    </a:lnTo>
                    <a:lnTo>
                      <a:pt x="51" y="390"/>
                    </a:lnTo>
                    <a:lnTo>
                      <a:pt x="50" y="388"/>
                    </a:lnTo>
                    <a:lnTo>
                      <a:pt x="50" y="386"/>
                    </a:lnTo>
                    <a:lnTo>
                      <a:pt x="50" y="382"/>
                    </a:lnTo>
                    <a:lnTo>
                      <a:pt x="51" y="376"/>
                    </a:lnTo>
                    <a:lnTo>
                      <a:pt x="52" y="372"/>
                    </a:lnTo>
                    <a:lnTo>
                      <a:pt x="53" y="370"/>
                    </a:lnTo>
                    <a:lnTo>
                      <a:pt x="56" y="367"/>
                    </a:lnTo>
                    <a:lnTo>
                      <a:pt x="59" y="365"/>
                    </a:lnTo>
                    <a:lnTo>
                      <a:pt x="63" y="361"/>
                    </a:lnTo>
                    <a:lnTo>
                      <a:pt x="65" y="358"/>
                    </a:lnTo>
                    <a:lnTo>
                      <a:pt x="69" y="354"/>
                    </a:lnTo>
                    <a:lnTo>
                      <a:pt x="70" y="353"/>
                    </a:lnTo>
                    <a:lnTo>
                      <a:pt x="72" y="345"/>
                    </a:lnTo>
                    <a:lnTo>
                      <a:pt x="73" y="344"/>
                    </a:lnTo>
                    <a:lnTo>
                      <a:pt x="77" y="341"/>
                    </a:lnTo>
                    <a:lnTo>
                      <a:pt x="79" y="338"/>
                    </a:lnTo>
                    <a:lnTo>
                      <a:pt x="81" y="336"/>
                    </a:lnTo>
                    <a:lnTo>
                      <a:pt x="82" y="335"/>
                    </a:lnTo>
                    <a:lnTo>
                      <a:pt x="83" y="335"/>
                    </a:lnTo>
                    <a:lnTo>
                      <a:pt x="86" y="335"/>
                    </a:lnTo>
                    <a:lnTo>
                      <a:pt x="86" y="334"/>
                    </a:lnTo>
                    <a:lnTo>
                      <a:pt x="87" y="334"/>
                    </a:lnTo>
                    <a:lnTo>
                      <a:pt x="88" y="335"/>
                    </a:lnTo>
                    <a:lnTo>
                      <a:pt x="89" y="335"/>
                    </a:lnTo>
                    <a:lnTo>
                      <a:pt x="90" y="336"/>
                    </a:lnTo>
                    <a:lnTo>
                      <a:pt x="91" y="337"/>
                    </a:lnTo>
                    <a:lnTo>
                      <a:pt x="93" y="338"/>
                    </a:lnTo>
                    <a:lnTo>
                      <a:pt x="93" y="340"/>
                    </a:lnTo>
                    <a:lnTo>
                      <a:pt x="93" y="342"/>
                    </a:lnTo>
                    <a:lnTo>
                      <a:pt x="94" y="345"/>
                    </a:lnTo>
                    <a:lnTo>
                      <a:pt x="96" y="347"/>
                    </a:lnTo>
                    <a:lnTo>
                      <a:pt x="97" y="349"/>
                    </a:lnTo>
                    <a:lnTo>
                      <a:pt x="100" y="349"/>
                    </a:lnTo>
                    <a:lnTo>
                      <a:pt x="103" y="347"/>
                    </a:lnTo>
                    <a:lnTo>
                      <a:pt x="107" y="346"/>
                    </a:lnTo>
                    <a:lnTo>
                      <a:pt x="112" y="343"/>
                    </a:lnTo>
                    <a:lnTo>
                      <a:pt x="115" y="343"/>
                    </a:lnTo>
                    <a:lnTo>
                      <a:pt x="117" y="342"/>
                    </a:lnTo>
                    <a:lnTo>
                      <a:pt x="121" y="342"/>
                    </a:lnTo>
                    <a:lnTo>
                      <a:pt x="124" y="342"/>
                    </a:lnTo>
                    <a:lnTo>
                      <a:pt x="128" y="342"/>
                    </a:lnTo>
                    <a:lnTo>
                      <a:pt x="132" y="340"/>
                    </a:lnTo>
                    <a:lnTo>
                      <a:pt x="138" y="338"/>
                    </a:lnTo>
                    <a:lnTo>
                      <a:pt x="139" y="337"/>
                    </a:lnTo>
                    <a:lnTo>
                      <a:pt x="139" y="332"/>
                    </a:lnTo>
                    <a:lnTo>
                      <a:pt x="140" y="332"/>
                    </a:lnTo>
                    <a:lnTo>
                      <a:pt x="140" y="330"/>
                    </a:lnTo>
                    <a:lnTo>
                      <a:pt x="143" y="326"/>
                    </a:lnTo>
                    <a:lnTo>
                      <a:pt x="148" y="323"/>
                    </a:lnTo>
                    <a:lnTo>
                      <a:pt x="149" y="321"/>
                    </a:lnTo>
                    <a:lnTo>
                      <a:pt x="150" y="319"/>
                    </a:lnTo>
                    <a:lnTo>
                      <a:pt x="151" y="317"/>
                    </a:lnTo>
                    <a:lnTo>
                      <a:pt x="152" y="309"/>
                    </a:lnTo>
                    <a:lnTo>
                      <a:pt x="154" y="307"/>
                    </a:lnTo>
                    <a:lnTo>
                      <a:pt x="157" y="303"/>
                    </a:lnTo>
                    <a:lnTo>
                      <a:pt x="158" y="303"/>
                    </a:lnTo>
                    <a:lnTo>
                      <a:pt x="163" y="300"/>
                    </a:lnTo>
                    <a:lnTo>
                      <a:pt x="168" y="298"/>
                    </a:lnTo>
                    <a:lnTo>
                      <a:pt x="172" y="295"/>
                    </a:lnTo>
                    <a:lnTo>
                      <a:pt x="177" y="293"/>
                    </a:lnTo>
                    <a:lnTo>
                      <a:pt x="177" y="292"/>
                    </a:lnTo>
                    <a:lnTo>
                      <a:pt x="179" y="292"/>
                    </a:lnTo>
                    <a:lnTo>
                      <a:pt x="180" y="288"/>
                    </a:lnTo>
                    <a:lnTo>
                      <a:pt x="181" y="287"/>
                    </a:lnTo>
                    <a:lnTo>
                      <a:pt x="183" y="284"/>
                    </a:lnTo>
                    <a:lnTo>
                      <a:pt x="185" y="278"/>
                    </a:lnTo>
                    <a:lnTo>
                      <a:pt x="188" y="275"/>
                    </a:lnTo>
                    <a:lnTo>
                      <a:pt x="190" y="270"/>
                    </a:lnTo>
                    <a:lnTo>
                      <a:pt x="191" y="265"/>
                    </a:lnTo>
                    <a:lnTo>
                      <a:pt x="193" y="259"/>
                    </a:lnTo>
                    <a:lnTo>
                      <a:pt x="194" y="253"/>
                    </a:lnTo>
                    <a:lnTo>
                      <a:pt x="195" y="253"/>
                    </a:lnTo>
                    <a:lnTo>
                      <a:pt x="201" y="250"/>
                    </a:lnTo>
                    <a:lnTo>
                      <a:pt x="208" y="249"/>
                    </a:lnTo>
                    <a:lnTo>
                      <a:pt x="210" y="248"/>
                    </a:lnTo>
                    <a:lnTo>
                      <a:pt x="216" y="243"/>
                    </a:lnTo>
                    <a:lnTo>
                      <a:pt x="216" y="242"/>
                    </a:lnTo>
                    <a:lnTo>
                      <a:pt x="216" y="241"/>
                    </a:lnTo>
                    <a:lnTo>
                      <a:pt x="216" y="240"/>
                    </a:lnTo>
                    <a:lnTo>
                      <a:pt x="215" y="237"/>
                    </a:lnTo>
                    <a:lnTo>
                      <a:pt x="214" y="236"/>
                    </a:lnTo>
                    <a:lnTo>
                      <a:pt x="212" y="235"/>
                    </a:lnTo>
                    <a:lnTo>
                      <a:pt x="212" y="234"/>
                    </a:lnTo>
                    <a:lnTo>
                      <a:pt x="214" y="234"/>
                    </a:lnTo>
                    <a:lnTo>
                      <a:pt x="215" y="234"/>
                    </a:lnTo>
                    <a:lnTo>
                      <a:pt x="215" y="233"/>
                    </a:lnTo>
                    <a:lnTo>
                      <a:pt x="216" y="232"/>
                    </a:lnTo>
                    <a:lnTo>
                      <a:pt x="217" y="229"/>
                    </a:lnTo>
                    <a:lnTo>
                      <a:pt x="218" y="229"/>
                    </a:lnTo>
                    <a:lnTo>
                      <a:pt x="218" y="228"/>
                    </a:lnTo>
                    <a:lnTo>
                      <a:pt x="219" y="228"/>
                    </a:lnTo>
                    <a:lnTo>
                      <a:pt x="220" y="227"/>
                    </a:lnTo>
                    <a:lnTo>
                      <a:pt x="220" y="226"/>
                    </a:lnTo>
                    <a:lnTo>
                      <a:pt x="220" y="225"/>
                    </a:lnTo>
                    <a:lnTo>
                      <a:pt x="220" y="224"/>
                    </a:lnTo>
                    <a:lnTo>
                      <a:pt x="221" y="223"/>
                    </a:lnTo>
                    <a:lnTo>
                      <a:pt x="223" y="223"/>
                    </a:lnTo>
                    <a:lnTo>
                      <a:pt x="224" y="223"/>
                    </a:lnTo>
                    <a:lnTo>
                      <a:pt x="224" y="221"/>
                    </a:lnTo>
                    <a:lnTo>
                      <a:pt x="225" y="220"/>
                    </a:lnTo>
                    <a:lnTo>
                      <a:pt x="225" y="219"/>
                    </a:lnTo>
                    <a:lnTo>
                      <a:pt x="226" y="219"/>
                    </a:lnTo>
                    <a:lnTo>
                      <a:pt x="227" y="218"/>
                    </a:lnTo>
                    <a:lnTo>
                      <a:pt x="227" y="217"/>
                    </a:lnTo>
                    <a:lnTo>
                      <a:pt x="228" y="217"/>
                    </a:lnTo>
                    <a:lnTo>
                      <a:pt x="228" y="216"/>
                    </a:lnTo>
                    <a:lnTo>
                      <a:pt x="227" y="216"/>
                    </a:lnTo>
                    <a:lnTo>
                      <a:pt x="227" y="215"/>
                    </a:lnTo>
                    <a:lnTo>
                      <a:pt x="228" y="215"/>
                    </a:lnTo>
                    <a:lnTo>
                      <a:pt x="229" y="215"/>
                    </a:lnTo>
                    <a:lnTo>
                      <a:pt x="229" y="213"/>
                    </a:lnTo>
                    <a:lnTo>
                      <a:pt x="229" y="212"/>
                    </a:lnTo>
                    <a:lnTo>
                      <a:pt x="231" y="211"/>
                    </a:lnTo>
                    <a:lnTo>
                      <a:pt x="232" y="212"/>
                    </a:lnTo>
                    <a:lnTo>
                      <a:pt x="233" y="212"/>
                    </a:lnTo>
                    <a:lnTo>
                      <a:pt x="233" y="211"/>
                    </a:lnTo>
                    <a:lnTo>
                      <a:pt x="234" y="210"/>
                    </a:lnTo>
                    <a:lnTo>
                      <a:pt x="235" y="209"/>
                    </a:lnTo>
                    <a:lnTo>
                      <a:pt x="236" y="209"/>
                    </a:lnTo>
                    <a:lnTo>
                      <a:pt x="237" y="209"/>
                    </a:lnTo>
                    <a:lnTo>
                      <a:pt x="237" y="208"/>
                    </a:lnTo>
                    <a:lnTo>
                      <a:pt x="238" y="208"/>
                    </a:lnTo>
                    <a:lnTo>
                      <a:pt x="238" y="207"/>
                    </a:lnTo>
                    <a:lnTo>
                      <a:pt x="240" y="206"/>
                    </a:lnTo>
                    <a:lnTo>
                      <a:pt x="241" y="204"/>
                    </a:lnTo>
                    <a:lnTo>
                      <a:pt x="242" y="203"/>
                    </a:lnTo>
                    <a:lnTo>
                      <a:pt x="242" y="202"/>
                    </a:lnTo>
                    <a:lnTo>
                      <a:pt x="241" y="202"/>
                    </a:lnTo>
                    <a:lnTo>
                      <a:pt x="240" y="202"/>
                    </a:lnTo>
                    <a:lnTo>
                      <a:pt x="238" y="202"/>
                    </a:lnTo>
                    <a:lnTo>
                      <a:pt x="237" y="202"/>
                    </a:lnTo>
                    <a:lnTo>
                      <a:pt x="237" y="201"/>
                    </a:lnTo>
                    <a:lnTo>
                      <a:pt x="236" y="200"/>
                    </a:lnTo>
                    <a:lnTo>
                      <a:pt x="237" y="199"/>
                    </a:lnTo>
                    <a:lnTo>
                      <a:pt x="237" y="198"/>
                    </a:lnTo>
                    <a:lnTo>
                      <a:pt x="237" y="195"/>
                    </a:lnTo>
                    <a:lnTo>
                      <a:pt x="237" y="194"/>
                    </a:lnTo>
                    <a:lnTo>
                      <a:pt x="240" y="191"/>
                    </a:lnTo>
                    <a:lnTo>
                      <a:pt x="240" y="190"/>
                    </a:lnTo>
                    <a:lnTo>
                      <a:pt x="241" y="188"/>
                    </a:lnTo>
                    <a:lnTo>
                      <a:pt x="241" y="187"/>
                    </a:lnTo>
                    <a:lnTo>
                      <a:pt x="241" y="186"/>
                    </a:lnTo>
                    <a:lnTo>
                      <a:pt x="240" y="185"/>
                    </a:lnTo>
                    <a:lnTo>
                      <a:pt x="238" y="181"/>
                    </a:lnTo>
                    <a:lnTo>
                      <a:pt x="236" y="177"/>
                    </a:lnTo>
                    <a:lnTo>
                      <a:pt x="236" y="176"/>
                    </a:lnTo>
                    <a:lnTo>
                      <a:pt x="236" y="175"/>
                    </a:lnTo>
                    <a:lnTo>
                      <a:pt x="237" y="175"/>
                    </a:lnTo>
                    <a:lnTo>
                      <a:pt x="237" y="174"/>
                    </a:lnTo>
                    <a:lnTo>
                      <a:pt x="237" y="173"/>
                    </a:lnTo>
                    <a:lnTo>
                      <a:pt x="238" y="171"/>
                    </a:lnTo>
                    <a:lnTo>
                      <a:pt x="238" y="170"/>
                    </a:lnTo>
                    <a:lnTo>
                      <a:pt x="242" y="168"/>
                    </a:lnTo>
                    <a:lnTo>
                      <a:pt x="243" y="168"/>
                    </a:lnTo>
                    <a:lnTo>
                      <a:pt x="244" y="166"/>
                    </a:lnTo>
                    <a:lnTo>
                      <a:pt x="246" y="166"/>
                    </a:lnTo>
                    <a:lnTo>
                      <a:pt x="248" y="166"/>
                    </a:lnTo>
                    <a:lnTo>
                      <a:pt x="248" y="165"/>
                    </a:lnTo>
                    <a:lnTo>
                      <a:pt x="248" y="164"/>
                    </a:lnTo>
                    <a:lnTo>
                      <a:pt x="249" y="162"/>
                    </a:lnTo>
                    <a:lnTo>
                      <a:pt x="251" y="164"/>
                    </a:lnTo>
                    <a:lnTo>
                      <a:pt x="251" y="162"/>
                    </a:lnTo>
                    <a:lnTo>
                      <a:pt x="252" y="162"/>
                    </a:lnTo>
                    <a:lnTo>
                      <a:pt x="253" y="162"/>
                    </a:lnTo>
                    <a:lnTo>
                      <a:pt x="254" y="162"/>
                    </a:lnTo>
                    <a:lnTo>
                      <a:pt x="254" y="161"/>
                    </a:lnTo>
                    <a:lnTo>
                      <a:pt x="255" y="160"/>
                    </a:lnTo>
                    <a:lnTo>
                      <a:pt x="257" y="160"/>
                    </a:lnTo>
                    <a:lnTo>
                      <a:pt x="255" y="159"/>
                    </a:lnTo>
                    <a:lnTo>
                      <a:pt x="257" y="159"/>
                    </a:lnTo>
                    <a:lnTo>
                      <a:pt x="259" y="160"/>
                    </a:lnTo>
                    <a:lnTo>
                      <a:pt x="260" y="160"/>
                    </a:lnTo>
                    <a:lnTo>
                      <a:pt x="260" y="159"/>
                    </a:lnTo>
                    <a:lnTo>
                      <a:pt x="261" y="160"/>
                    </a:lnTo>
                    <a:lnTo>
                      <a:pt x="261" y="159"/>
                    </a:lnTo>
                    <a:lnTo>
                      <a:pt x="262" y="158"/>
                    </a:lnTo>
                    <a:lnTo>
                      <a:pt x="263" y="157"/>
                    </a:lnTo>
                    <a:lnTo>
                      <a:pt x="264" y="157"/>
                    </a:lnTo>
                    <a:lnTo>
                      <a:pt x="266" y="157"/>
                    </a:lnTo>
                    <a:lnTo>
                      <a:pt x="267" y="154"/>
                    </a:lnTo>
                    <a:lnTo>
                      <a:pt x="268" y="153"/>
                    </a:lnTo>
                    <a:lnTo>
                      <a:pt x="268" y="152"/>
                    </a:lnTo>
                    <a:lnTo>
                      <a:pt x="268" y="151"/>
                    </a:lnTo>
                    <a:lnTo>
                      <a:pt x="267" y="150"/>
                    </a:lnTo>
                    <a:lnTo>
                      <a:pt x="266" y="149"/>
                    </a:lnTo>
                    <a:lnTo>
                      <a:pt x="263" y="146"/>
                    </a:lnTo>
                    <a:lnTo>
                      <a:pt x="262" y="146"/>
                    </a:lnTo>
                    <a:lnTo>
                      <a:pt x="260" y="145"/>
                    </a:lnTo>
                    <a:lnTo>
                      <a:pt x="259" y="144"/>
                    </a:lnTo>
                    <a:lnTo>
                      <a:pt x="257" y="143"/>
                    </a:lnTo>
                    <a:lnTo>
                      <a:pt x="255" y="143"/>
                    </a:lnTo>
                    <a:lnTo>
                      <a:pt x="254" y="143"/>
                    </a:lnTo>
                    <a:lnTo>
                      <a:pt x="253" y="144"/>
                    </a:lnTo>
                    <a:lnTo>
                      <a:pt x="252" y="144"/>
                    </a:lnTo>
                    <a:lnTo>
                      <a:pt x="249" y="143"/>
                    </a:lnTo>
                    <a:lnTo>
                      <a:pt x="248" y="143"/>
                    </a:lnTo>
                    <a:lnTo>
                      <a:pt x="246" y="143"/>
                    </a:lnTo>
                    <a:lnTo>
                      <a:pt x="245" y="143"/>
                    </a:lnTo>
                    <a:lnTo>
                      <a:pt x="243" y="143"/>
                    </a:lnTo>
                    <a:lnTo>
                      <a:pt x="243" y="142"/>
                    </a:lnTo>
                    <a:lnTo>
                      <a:pt x="242" y="139"/>
                    </a:lnTo>
                    <a:lnTo>
                      <a:pt x="241" y="137"/>
                    </a:lnTo>
                    <a:lnTo>
                      <a:pt x="242" y="136"/>
                    </a:lnTo>
                    <a:lnTo>
                      <a:pt x="242" y="135"/>
                    </a:lnTo>
                    <a:lnTo>
                      <a:pt x="242" y="134"/>
                    </a:lnTo>
                    <a:lnTo>
                      <a:pt x="242" y="133"/>
                    </a:lnTo>
                    <a:lnTo>
                      <a:pt x="242" y="132"/>
                    </a:lnTo>
                    <a:lnTo>
                      <a:pt x="242" y="131"/>
                    </a:lnTo>
                    <a:lnTo>
                      <a:pt x="243" y="128"/>
                    </a:lnTo>
                    <a:lnTo>
                      <a:pt x="243" y="127"/>
                    </a:lnTo>
                    <a:lnTo>
                      <a:pt x="243" y="126"/>
                    </a:lnTo>
                    <a:lnTo>
                      <a:pt x="242" y="126"/>
                    </a:lnTo>
                    <a:lnTo>
                      <a:pt x="242" y="127"/>
                    </a:lnTo>
                    <a:lnTo>
                      <a:pt x="241" y="128"/>
                    </a:lnTo>
                    <a:lnTo>
                      <a:pt x="241" y="129"/>
                    </a:lnTo>
                    <a:lnTo>
                      <a:pt x="240" y="129"/>
                    </a:lnTo>
                    <a:lnTo>
                      <a:pt x="240" y="131"/>
                    </a:lnTo>
                    <a:lnTo>
                      <a:pt x="237" y="131"/>
                    </a:lnTo>
                    <a:lnTo>
                      <a:pt x="236" y="131"/>
                    </a:lnTo>
                    <a:lnTo>
                      <a:pt x="235" y="129"/>
                    </a:lnTo>
                    <a:lnTo>
                      <a:pt x="234" y="128"/>
                    </a:lnTo>
                    <a:lnTo>
                      <a:pt x="232" y="129"/>
                    </a:lnTo>
                    <a:lnTo>
                      <a:pt x="231" y="129"/>
                    </a:lnTo>
                    <a:lnTo>
                      <a:pt x="229" y="128"/>
                    </a:lnTo>
                    <a:lnTo>
                      <a:pt x="229" y="127"/>
                    </a:lnTo>
                    <a:lnTo>
                      <a:pt x="231" y="126"/>
                    </a:lnTo>
                    <a:lnTo>
                      <a:pt x="231" y="125"/>
                    </a:lnTo>
                    <a:lnTo>
                      <a:pt x="229" y="123"/>
                    </a:lnTo>
                    <a:lnTo>
                      <a:pt x="229" y="120"/>
                    </a:lnTo>
                    <a:lnTo>
                      <a:pt x="229" y="119"/>
                    </a:lnTo>
                    <a:lnTo>
                      <a:pt x="228" y="119"/>
                    </a:lnTo>
                    <a:lnTo>
                      <a:pt x="225" y="118"/>
                    </a:lnTo>
                    <a:lnTo>
                      <a:pt x="224" y="117"/>
                    </a:lnTo>
                    <a:lnTo>
                      <a:pt x="221" y="115"/>
                    </a:lnTo>
                    <a:lnTo>
                      <a:pt x="220" y="114"/>
                    </a:lnTo>
                    <a:lnTo>
                      <a:pt x="219" y="112"/>
                    </a:lnTo>
                    <a:lnTo>
                      <a:pt x="218" y="111"/>
                    </a:lnTo>
                    <a:lnTo>
                      <a:pt x="217" y="110"/>
                    </a:lnTo>
                    <a:lnTo>
                      <a:pt x="218" y="108"/>
                    </a:lnTo>
                    <a:lnTo>
                      <a:pt x="218" y="107"/>
                    </a:lnTo>
                    <a:lnTo>
                      <a:pt x="220" y="107"/>
                    </a:lnTo>
                    <a:lnTo>
                      <a:pt x="220" y="106"/>
                    </a:lnTo>
                    <a:lnTo>
                      <a:pt x="221" y="106"/>
                    </a:lnTo>
                    <a:lnTo>
                      <a:pt x="221" y="104"/>
                    </a:lnTo>
                    <a:lnTo>
                      <a:pt x="221" y="103"/>
                    </a:lnTo>
                    <a:lnTo>
                      <a:pt x="223" y="101"/>
                    </a:lnTo>
                    <a:lnTo>
                      <a:pt x="224" y="98"/>
                    </a:lnTo>
                    <a:lnTo>
                      <a:pt x="223" y="94"/>
                    </a:lnTo>
                    <a:lnTo>
                      <a:pt x="221" y="93"/>
                    </a:lnTo>
                    <a:lnTo>
                      <a:pt x="219" y="92"/>
                    </a:lnTo>
                    <a:lnTo>
                      <a:pt x="217" y="91"/>
                    </a:lnTo>
                    <a:lnTo>
                      <a:pt x="217" y="90"/>
                    </a:lnTo>
                    <a:lnTo>
                      <a:pt x="217" y="89"/>
                    </a:lnTo>
                    <a:lnTo>
                      <a:pt x="217" y="87"/>
                    </a:lnTo>
                    <a:lnTo>
                      <a:pt x="217" y="86"/>
                    </a:lnTo>
                    <a:lnTo>
                      <a:pt x="217" y="85"/>
                    </a:lnTo>
                    <a:lnTo>
                      <a:pt x="218" y="83"/>
                    </a:lnTo>
                    <a:lnTo>
                      <a:pt x="219" y="82"/>
                    </a:lnTo>
                    <a:lnTo>
                      <a:pt x="223" y="82"/>
                    </a:lnTo>
                    <a:lnTo>
                      <a:pt x="225" y="81"/>
                    </a:lnTo>
                    <a:lnTo>
                      <a:pt x="226" y="79"/>
                    </a:lnTo>
                    <a:lnTo>
                      <a:pt x="227" y="79"/>
                    </a:lnTo>
                    <a:lnTo>
                      <a:pt x="227" y="77"/>
                    </a:lnTo>
                    <a:lnTo>
                      <a:pt x="228" y="76"/>
                    </a:lnTo>
                    <a:lnTo>
                      <a:pt x="227" y="75"/>
                    </a:lnTo>
                    <a:lnTo>
                      <a:pt x="226" y="74"/>
                    </a:lnTo>
                    <a:lnTo>
                      <a:pt x="225" y="74"/>
                    </a:lnTo>
                    <a:lnTo>
                      <a:pt x="224" y="74"/>
                    </a:lnTo>
                    <a:lnTo>
                      <a:pt x="223" y="74"/>
                    </a:lnTo>
                    <a:lnTo>
                      <a:pt x="220" y="74"/>
                    </a:lnTo>
                    <a:lnTo>
                      <a:pt x="219" y="74"/>
                    </a:lnTo>
                    <a:lnTo>
                      <a:pt x="217" y="74"/>
                    </a:lnTo>
                    <a:lnTo>
                      <a:pt x="216" y="74"/>
                    </a:lnTo>
                    <a:lnTo>
                      <a:pt x="215" y="73"/>
                    </a:lnTo>
                    <a:lnTo>
                      <a:pt x="214" y="72"/>
                    </a:lnTo>
                    <a:lnTo>
                      <a:pt x="214" y="70"/>
                    </a:lnTo>
                    <a:lnTo>
                      <a:pt x="214" y="69"/>
                    </a:lnTo>
                    <a:lnTo>
                      <a:pt x="215" y="68"/>
                    </a:lnTo>
                    <a:lnTo>
                      <a:pt x="217" y="67"/>
                    </a:lnTo>
                    <a:lnTo>
                      <a:pt x="218" y="67"/>
                    </a:lnTo>
                    <a:lnTo>
                      <a:pt x="218" y="66"/>
                    </a:lnTo>
                    <a:lnTo>
                      <a:pt x="217" y="65"/>
                    </a:lnTo>
                    <a:lnTo>
                      <a:pt x="217" y="64"/>
                    </a:lnTo>
                    <a:lnTo>
                      <a:pt x="216" y="61"/>
                    </a:lnTo>
                    <a:lnTo>
                      <a:pt x="215" y="60"/>
                    </a:lnTo>
                    <a:lnTo>
                      <a:pt x="214" y="61"/>
                    </a:lnTo>
                    <a:lnTo>
                      <a:pt x="212" y="60"/>
                    </a:lnTo>
                    <a:lnTo>
                      <a:pt x="211" y="60"/>
                    </a:lnTo>
                    <a:lnTo>
                      <a:pt x="210" y="60"/>
                    </a:lnTo>
                    <a:lnTo>
                      <a:pt x="210" y="59"/>
                    </a:lnTo>
                    <a:lnTo>
                      <a:pt x="209" y="58"/>
                    </a:lnTo>
                    <a:lnTo>
                      <a:pt x="210" y="57"/>
                    </a:lnTo>
                    <a:lnTo>
                      <a:pt x="210" y="56"/>
                    </a:lnTo>
                    <a:lnTo>
                      <a:pt x="211" y="54"/>
                    </a:lnTo>
                    <a:lnTo>
                      <a:pt x="212" y="54"/>
                    </a:lnTo>
                    <a:lnTo>
                      <a:pt x="212" y="53"/>
                    </a:lnTo>
                    <a:lnTo>
                      <a:pt x="212" y="52"/>
                    </a:lnTo>
                    <a:lnTo>
                      <a:pt x="212" y="51"/>
                    </a:lnTo>
                    <a:lnTo>
                      <a:pt x="215" y="50"/>
                    </a:lnTo>
                    <a:lnTo>
                      <a:pt x="215" y="49"/>
                    </a:lnTo>
                    <a:lnTo>
                      <a:pt x="215" y="48"/>
                    </a:lnTo>
                    <a:lnTo>
                      <a:pt x="215" y="47"/>
                    </a:lnTo>
                    <a:lnTo>
                      <a:pt x="215" y="45"/>
                    </a:lnTo>
                    <a:lnTo>
                      <a:pt x="216" y="44"/>
                    </a:lnTo>
                    <a:lnTo>
                      <a:pt x="217" y="44"/>
                    </a:lnTo>
                    <a:lnTo>
                      <a:pt x="223" y="43"/>
                    </a:lnTo>
                    <a:lnTo>
                      <a:pt x="224" y="43"/>
                    </a:lnTo>
                    <a:lnTo>
                      <a:pt x="226" y="41"/>
                    </a:lnTo>
                    <a:lnTo>
                      <a:pt x="228" y="40"/>
                    </a:lnTo>
                    <a:lnTo>
                      <a:pt x="231" y="40"/>
                    </a:lnTo>
                    <a:lnTo>
                      <a:pt x="233" y="40"/>
                    </a:lnTo>
                    <a:lnTo>
                      <a:pt x="243" y="43"/>
                    </a:lnTo>
                    <a:lnTo>
                      <a:pt x="255" y="47"/>
                    </a:lnTo>
                    <a:lnTo>
                      <a:pt x="259" y="45"/>
                    </a:lnTo>
                    <a:lnTo>
                      <a:pt x="261" y="45"/>
                    </a:lnTo>
                    <a:lnTo>
                      <a:pt x="263" y="45"/>
                    </a:lnTo>
                    <a:lnTo>
                      <a:pt x="264" y="47"/>
                    </a:lnTo>
                    <a:lnTo>
                      <a:pt x="264" y="48"/>
                    </a:lnTo>
                    <a:lnTo>
                      <a:pt x="267" y="49"/>
                    </a:lnTo>
                    <a:lnTo>
                      <a:pt x="268" y="49"/>
                    </a:lnTo>
                    <a:lnTo>
                      <a:pt x="278" y="52"/>
                    </a:lnTo>
                    <a:lnTo>
                      <a:pt x="279" y="52"/>
                    </a:lnTo>
                    <a:lnTo>
                      <a:pt x="281" y="51"/>
                    </a:lnTo>
                    <a:lnTo>
                      <a:pt x="283" y="51"/>
                    </a:lnTo>
                    <a:lnTo>
                      <a:pt x="284" y="52"/>
                    </a:lnTo>
                    <a:lnTo>
                      <a:pt x="285" y="51"/>
                    </a:lnTo>
                    <a:lnTo>
                      <a:pt x="287" y="49"/>
                    </a:lnTo>
                    <a:lnTo>
                      <a:pt x="291" y="47"/>
                    </a:lnTo>
                    <a:lnTo>
                      <a:pt x="292" y="47"/>
                    </a:lnTo>
                    <a:lnTo>
                      <a:pt x="292" y="45"/>
                    </a:lnTo>
                    <a:lnTo>
                      <a:pt x="293" y="44"/>
                    </a:lnTo>
                    <a:lnTo>
                      <a:pt x="294" y="43"/>
                    </a:lnTo>
                    <a:lnTo>
                      <a:pt x="297" y="44"/>
                    </a:lnTo>
                    <a:lnTo>
                      <a:pt x="298" y="44"/>
                    </a:lnTo>
                    <a:lnTo>
                      <a:pt x="302" y="43"/>
                    </a:lnTo>
                    <a:lnTo>
                      <a:pt x="307" y="41"/>
                    </a:lnTo>
                    <a:lnTo>
                      <a:pt x="309" y="40"/>
                    </a:lnTo>
                    <a:lnTo>
                      <a:pt x="310" y="40"/>
                    </a:lnTo>
                    <a:lnTo>
                      <a:pt x="312" y="41"/>
                    </a:lnTo>
                    <a:lnTo>
                      <a:pt x="312" y="42"/>
                    </a:lnTo>
                    <a:lnTo>
                      <a:pt x="313" y="42"/>
                    </a:lnTo>
                    <a:lnTo>
                      <a:pt x="317" y="41"/>
                    </a:lnTo>
                    <a:lnTo>
                      <a:pt x="320" y="37"/>
                    </a:lnTo>
                    <a:lnTo>
                      <a:pt x="320" y="36"/>
                    </a:lnTo>
                    <a:lnTo>
                      <a:pt x="320" y="34"/>
                    </a:lnTo>
                    <a:lnTo>
                      <a:pt x="320" y="33"/>
                    </a:lnTo>
                    <a:lnTo>
                      <a:pt x="321" y="32"/>
                    </a:lnTo>
                    <a:lnTo>
                      <a:pt x="322" y="32"/>
                    </a:lnTo>
                    <a:lnTo>
                      <a:pt x="324" y="32"/>
                    </a:lnTo>
                    <a:lnTo>
                      <a:pt x="326" y="33"/>
                    </a:lnTo>
                    <a:lnTo>
                      <a:pt x="327" y="33"/>
                    </a:lnTo>
                    <a:lnTo>
                      <a:pt x="328" y="32"/>
                    </a:lnTo>
                    <a:lnTo>
                      <a:pt x="330" y="29"/>
                    </a:lnTo>
                    <a:lnTo>
                      <a:pt x="331" y="27"/>
                    </a:lnTo>
                    <a:lnTo>
                      <a:pt x="330" y="26"/>
                    </a:lnTo>
                    <a:lnTo>
                      <a:pt x="330" y="25"/>
                    </a:lnTo>
                    <a:lnTo>
                      <a:pt x="331" y="24"/>
                    </a:lnTo>
                    <a:lnTo>
                      <a:pt x="327" y="11"/>
                    </a:lnTo>
                    <a:lnTo>
                      <a:pt x="321" y="0"/>
                    </a:lnTo>
                    <a:lnTo>
                      <a:pt x="323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842" name="Freeform 703">
                <a:extLst>
                  <a:ext uri="{FF2B5EF4-FFF2-40B4-BE49-F238E27FC236}">
                    <a16:creationId xmlns:a16="http://schemas.microsoft.com/office/drawing/2014/main" id="{B23891FC-AF94-FB9F-1519-6157469140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9351" y="241300"/>
                <a:ext cx="3613150" cy="3198813"/>
              </a:xfrm>
              <a:custGeom>
                <a:avLst/>
                <a:gdLst>
                  <a:gd name="T0" fmla="*/ 1354 w 2276"/>
                  <a:gd name="T1" fmla="*/ 1679 h 2015"/>
                  <a:gd name="T2" fmla="*/ 1334 w 2276"/>
                  <a:gd name="T3" fmla="*/ 1622 h 2015"/>
                  <a:gd name="T4" fmla="*/ 1364 w 2276"/>
                  <a:gd name="T5" fmla="*/ 1574 h 2015"/>
                  <a:gd name="T6" fmla="*/ 1488 w 2276"/>
                  <a:gd name="T7" fmla="*/ 1518 h 2015"/>
                  <a:gd name="T8" fmla="*/ 1627 w 2276"/>
                  <a:gd name="T9" fmla="*/ 1466 h 2015"/>
                  <a:gd name="T10" fmla="*/ 1759 w 2276"/>
                  <a:gd name="T11" fmla="*/ 1533 h 2015"/>
                  <a:gd name="T12" fmla="*/ 1778 w 2276"/>
                  <a:gd name="T13" fmla="*/ 1406 h 2015"/>
                  <a:gd name="T14" fmla="*/ 1772 w 2276"/>
                  <a:gd name="T15" fmla="*/ 1281 h 2015"/>
                  <a:gd name="T16" fmla="*/ 1807 w 2276"/>
                  <a:gd name="T17" fmla="*/ 1188 h 2015"/>
                  <a:gd name="T18" fmla="*/ 1674 w 2276"/>
                  <a:gd name="T19" fmla="*/ 793 h 2015"/>
                  <a:gd name="T20" fmla="*/ 1944 w 2276"/>
                  <a:gd name="T21" fmla="*/ 42 h 2015"/>
                  <a:gd name="T22" fmla="*/ 2005 w 2276"/>
                  <a:gd name="T23" fmla="*/ 223 h 2015"/>
                  <a:gd name="T24" fmla="*/ 2133 w 2276"/>
                  <a:gd name="T25" fmla="*/ 345 h 2015"/>
                  <a:gd name="T26" fmla="*/ 2252 w 2276"/>
                  <a:gd name="T27" fmla="*/ 370 h 2015"/>
                  <a:gd name="T28" fmla="*/ 2135 w 2276"/>
                  <a:gd name="T29" fmla="*/ 500 h 2015"/>
                  <a:gd name="T30" fmla="*/ 2073 w 2276"/>
                  <a:gd name="T31" fmla="*/ 624 h 2015"/>
                  <a:gd name="T32" fmla="*/ 1970 w 2276"/>
                  <a:gd name="T33" fmla="*/ 666 h 2015"/>
                  <a:gd name="T34" fmla="*/ 1854 w 2276"/>
                  <a:gd name="T35" fmla="*/ 759 h 2015"/>
                  <a:gd name="T36" fmla="*/ 1787 w 2276"/>
                  <a:gd name="T37" fmla="*/ 786 h 2015"/>
                  <a:gd name="T38" fmla="*/ 1768 w 2276"/>
                  <a:gd name="T39" fmla="*/ 702 h 2015"/>
                  <a:gd name="T40" fmla="*/ 1658 w 2276"/>
                  <a:gd name="T41" fmla="*/ 787 h 2015"/>
                  <a:gd name="T42" fmla="*/ 1769 w 2276"/>
                  <a:gd name="T43" fmla="*/ 859 h 2015"/>
                  <a:gd name="T44" fmla="*/ 1790 w 2276"/>
                  <a:gd name="T45" fmla="*/ 896 h 2015"/>
                  <a:gd name="T46" fmla="*/ 1734 w 2276"/>
                  <a:gd name="T47" fmla="*/ 938 h 2015"/>
                  <a:gd name="T48" fmla="*/ 1760 w 2276"/>
                  <a:gd name="T49" fmla="*/ 1079 h 2015"/>
                  <a:gd name="T50" fmla="*/ 1748 w 2276"/>
                  <a:gd name="T51" fmla="*/ 1116 h 2015"/>
                  <a:gd name="T52" fmla="*/ 1793 w 2276"/>
                  <a:gd name="T53" fmla="*/ 1204 h 2015"/>
                  <a:gd name="T54" fmla="*/ 1782 w 2276"/>
                  <a:gd name="T55" fmla="*/ 1235 h 2015"/>
                  <a:gd name="T56" fmla="*/ 1768 w 2276"/>
                  <a:gd name="T57" fmla="*/ 1277 h 2015"/>
                  <a:gd name="T58" fmla="*/ 1730 w 2276"/>
                  <a:gd name="T59" fmla="*/ 1335 h 2015"/>
                  <a:gd name="T60" fmla="*/ 1718 w 2276"/>
                  <a:gd name="T61" fmla="*/ 1355 h 2015"/>
                  <a:gd name="T62" fmla="*/ 1702 w 2276"/>
                  <a:gd name="T63" fmla="*/ 1389 h 2015"/>
                  <a:gd name="T64" fmla="*/ 1678 w 2276"/>
                  <a:gd name="T65" fmla="*/ 1424 h 2015"/>
                  <a:gd name="T66" fmla="*/ 1631 w 2276"/>
                  <a:gd name="T67" fmla="*/ 1457 h 2015"/>
                  <a:gd name="T68" fmla="*/ 1566 w 2276"/>
                  <a:gd name="T69" fmla="*/ 1498 h 2015"/>
                  <a:gd name="T70" fmla="*/ 1522 w 2276"/>
                  <a:gd name="T71" fmla="*/ 1518 h 2015"/>
                  <a:gd name="T72" fmla="*/ 1484 w 2276"/>
                  <a:gd name="T73" fmla="*/ 1529 h 2015"/>
                  <a:gd name="T74" fmla="*/ 1419 w 2276"/>
                  <a:gd name="T75" fmla="*/ 1546 h 2015"/>
                  <a:gd name="T76" fmla="*/ 1361 w 2276"/>
                  <a:gd name="T77" fmla="*/ 1573 h 2015"/>
                  <a:gd name="T78" fmla="*/ 1342 w 2276"/>
                  <a:gd name="T79" fmla="*/ 1572 h 2015"/>
                  <a:gd name="T80" fmla="*/ 1309 w 2276"/>
                  <a:gd name="T81" fmla="*/ 1546 h 2015"/>
                  <a:gd name="T82" fmla="*/ 1281 w 2276"/>
                  <a:gd name="T83" fmla="*/ 1556 h 2015"/>
                  <a:gd name="T84" fmla="*/ 1170 w 2276"/>
                  <a:gd name="T85" fmla="*/ 1486 h 2015"/>
                  <a:gd name="T86" fmla="*/ 1041 w 2276"/>
                  <a:gd name="T87" fmla="*/ 1524 h 2015"/>
                  <a:gd name="T88" fmla="*/ 956 w 2276"/>
                  <a:gd name="T89" fmla="*/ 1531 h 2015"/>
                  <a:gd name="T90" fmla="*/ 895 w 2276"/>
                  <a:gd name="T91" fmla="*/ 1420 h 2015"/>
                  <a:gd name="T92" fmla="*/ 907 w 2276"/>
                  <a:gd name="T93" fmla="*/ 1276 h 2015"/>
                  <a:gd name="T94" fmla="*/ 686 w 2276"/>
                  <a:gd name="T95" fmla="*/ 1320 h 2015"/>
                  <a:gd name="T96" fmla="*/ 562 w 2276"/>
                  <a:gd name="T97" fmla="*/ 1286 h 2015"/>
                  <a:gd name="T98" fmla="*/ 428 w 2276"/>
                  <a:gd name="T99" fmla="*/ 1268 h 2015"/>
                  <a:gd name="T100" fmla="*/ 314 w 2276"/>
                  <a:gd name="T101" fmla="*/ 1188 h 2015"/>
                  <a:gd name="T102" fmla="*/ 190 w 2276"/>
                  <a:gd name="T103" fmla="*/ 1091 h 2015"/>
                  <a:gd name="T104" fmla="*/ 89 w 2276"/>
                  <a:gd name="T105" fmla="*/ 922 h 2015"/>
                  <a:gd name="T106" fmla="*/ 4 w 2276"/>
                  <a:gd name="T107" fmla="*/ 798 h 2015"/>
                  <a:gd name="T108" fmla="*/ 127 w 2276"/>
                  <a:gd name="T109" fmla="*/ 694 h 2015"/>
                  <a:gd name="T110" fmla="*/ 253 w 2276"/>
                  <a:gd name="T111" fmla="*/ 514 h 2015"/>
                  <a:gd name="T112" fmla="*/ 450 w 2276"/>
                  <a:gd name="T113" fmla="*/ 369 h 2015"/>
                  <a:gd name="T114" fmla="*/ 597 w 2276"/>
                  <a:gd name="T115" fmla="*/ 335 h 2015"/>
                  <a:gd name="T116" fmla="*/ 734 w 2276"/>
                  <a:gd name="T117" fmla="*/ 493 h 2015"/>
                  <a:gd name="T118" fmla="*/ 1425 w 2276"/>
                  <a:gd name="T119" fmla="*/ 561 h 2015"/>
                  <a:gd name="T120" fmla="*/ 1681 w 2276"/>
                  <a:gd name="T121" fmla="*/ 399 h 2015"/>
                  <a:gd name="T122" fmla="*/ 1660 w 2276"/>
                  <a:gd name="T123" fmla="*/ 232 h 2015"/>
                  <a:gd name="T124" fmla="*/ 1754 w 2276"/>
                  <a:gd name="T125" fmla="*/ 87 h 20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76" h="2015">
                    <a:moveTo>
                      <a:pt x="1516" y="2015"/>
                    </a:moveTo>
                    <a:lnTo>
                      <a:pt x="1516" y="2014"/>
                    </a:lnTo>
                    <a:lnTo>
                      <a:pt x="1516" y="2015"/>
                    </a:lnTo>
                    <a:close/>
                    <a:moveTo>
                      <a:pt x="1504" y="2001"/>
                    </a:moveTo>
                    <a:lnTo>
                      <a:pt x="1504" y="2003"/>
                    </a:lnTo>
                    <a:lnTo>
                      <a:pt x="1504" y="2001"/>
                    </a:lnTo>
                    <a:close/>
                    <a:moveTo>
                      <a:pt x="1520" y="1989"/>
                    </a:moveTo>
                    <a:lnTo>
                      <a:pt x="1520" y="1988"/>
                    </a:lnTo>
                    <a:lnTo>
                      <a:pt x="1520" y="1989"/>
                    </a:lnTo>
                    <a:close/>
                    <a:moveTo>
                      <a:pt x="1516" y="1989"/>
                    </a:moveTo>
                    <a:lnTo>
                      <a:pt x="1516" y="1988"/>
                    </a:lnTo>
                    <a:lnTo>
                      <a:pt x="1516" y="1989"/>
                    </a:lnTo>
                    <a:close/>
                    <a:moveTo>
                      <a:pt x="1571" y="1975"/>
                    </a:moveTo>
                    <a:lnTo>
                      <a:pt x="1570" y="1975"/>
                    </a:lnTo>
                    <a:lnTo>
                      <a:pt x="1570" y="1974"/>
                    </a:lnTo>
                    <a:lnTo>
                      <a:pt x="1571" y="1974"/>
                    </a:lnTo>
                    <a:lnTo>
                      <a:pt x="1571" y="1975"/>
                    </a:lnTo>
                    <a:close/>
                    <a:moveTo>
                      <a:pt x="1571" y="1971"/>
                    </a:moveTo>
                    <a:lnTo>
                      <a:pt x="1572" y="1971"/>
                    </a:lnTo>
                    <a:lnTo>
                      <a:pt x="1571" y="1971"/>
                    </a:lnTo>
                    <a:close/>
                    <a:moveTo>
                      <a:pt x="1399" y="1781"/>
                    </a:moveTo>
                    <a:lnTo>
                      <a:pt x="1398" y="1781"/>
                    </a:lnTo>
                    <a:lnTo>
                      <a:pt x="1399" y="1781"/>
                    </a:lnTo>
                    <a:close/>
                    <a:moveTo>
                      <a:pt x="1417" y="1750"/>
                    </a:moveTo>
                    <a:lnTo>
                      <a:pt x="1416" y="1750"/>
                    </a:lnTo>
                    <a:lnTo>
                      <a:pt x="1416" y="1749"/>
                    </a:lnTo>
                    <a:lnTo>
                      <a:pt x="1417" y="1750"/>
                    </a:lnTo>
                    <a:close/>
                    <a:moveTo>
                      <a:pt x="1455" y="1747"/>
                    </a:moveTo>
                    <a:lnTo>
                      <a:pt x="1455" y="1746"/>
                    </a:lnTo>
                    <a:lnTo>
                      <a:pt x="1455" y="1747"/>
                    </a:lnTo>
                    <a:close/>
                    <a:moveTo>
                      <a:pt x="1441" y="1737"/>
                    </a:moveTo>
                    <a:lnTo>
                      <a:pt x="1441" y="1736"/>
                    </a:lnTo>
                    <a:lnTo>
                      <a:pt x="1441" y="1737"/>
                    </a:lnTo>
                    <a:close/>
                    <a:moveTo>
                      <a:pt x="1380" y="1610"/>
                    </a:moveTo>
                    <a:lnTo>
                      <a:pt x="1381" y="1612"/>
                    </a:lnTo>
                    <a:lnTo>
                      <a:pt x="1381" y="1613"/>
                    </a:lnTo>
                    <a:lnTo>
                      <a:pt x="1382" y="1613"/>
                    </a:lnTo>
                    <a:lnTo>
                      <a:pt x="1383" y="1614"/>
                    </a:lnTo>
                    <a:lnTo>
                      <a:pt x="1383" y="1615"/>
                    </a:lnTo>
                    <a:lnTo>
                      <a:pt x="1386" y="1615"/>
                    </a:lnTo>
                    <a:lnTo>
                      <a:pt x="1388" y="1615"/>
                    </a:lnTo>
                    <a:lnTo>
                      <a:pt x="1389" y="1615"/>
                    </a:lnTo>
                    <a:lnTo>
                      <a:pt x="1390" y="1621"/>
                    </a:lnTo>
                    <a:lnTo>
                      <a:pt x="1391" y="1623"/>
                    </a:lnTo>
                    <a:lnTo>
                      <a:pt x="1391" y="1625"/>
                    </a:lnTo>
                    <a:lnTo>
                      <a:pt x="1391" y="1627"/>
                    </a:lnTo>
                    <a:lnTo>
                      <a:pt x="1391" y="1628"/>
                    </a:lnTo>
                    <a:lnTo>
                      <a:pt x="1392" y="1628"/>
                    </a:lnTo>
                    <a:lnTo>
                      <a:pt x="1392" y="1630"/>
                    </a:lnTo>
                    <a:lnTo>
                      <a:pt x="1391" y="1630"/>
                    </a:lnTo>
                    <a:lnTo>
                      <a:pt x="1390" y="1630"/>
                    </a:lnTo>
                    <a:lnTo>
                      <a:pt x="1388" y="1632"/>
                    </a:lnTo>
                    <a:lnTo>
                      <a:pt x="1386" y="1633"/>
                    </a:lnTo>
                    <a:lnTo>
                      <a:pt x="1385" y="1633"/>
                    </a:lnTo>
                    <a:lnTo>
                      <a:pt x="1384" y="1632"/>
                    </a:lnTo>
                    <a:lnTo>
                      <a:pt x="1384" y="1631"/>
                    </a:lnTo>
                    <a:lnTo>
                      <a:pt x="1385" y="1631"/>
                    </a:lnTo>
                    <a:lnTo>
                      <a:pt x="1386" y="1631"/>
                    </a:lnTo>
                    <a:lnTo>
                      <a:pt x="1385" y="1630"/>
                    </a:lnTo>
                    <a:lnTo>
                      <a:pt x="1384" y="1630"/>
                    </a:lnTo>
                    <a:lnTo>
                      <a:pt x="1384" y="1631"/>
                    </a:lnTo>
                    <a:lnTo>
                      <a:pt x="1383" y="1631"/>
                    </a:lnTo>
                    <a:lnTo>
                      <a:pt x="1384" y="1631"/>
                    </a:lnTo>
                    <a:lnTo>
                      <a:pt x="1384" y="1632"/>
                    </a:lnTo>
                    <a:lnTo>
                      <a:pt x="1384" y="1633"/>
                    </a:lnTo>
                    <a:lnTo>
                      <a:pt x="1384" y="1635"/>
                    </a:lnTo>
                    <a:lnTo>
                      <a:pt x="1384" y="1636"/>
                    </a:lnTo>
                    <a:lnTo>
                      <a:pt x="1383" y="1636"/>
                    </a:lnTo>
                    <a:lnTo>
                      <a:pt x="1383" y="1637"/>
                    </a:lnTo>
                    <a:lnTo>
                      <a:pt x="1382" y="1637"/>
                    </a:lnTo>
                    <a:lnTo>
                      <a:pt x="1382" y="1638"/>
                    </a:lnTo>
                    <a:lnTo>
                      <a:pt x="1381" y="1638"/>
                    </a:lnTo>
                    <a:lnTo>
                      <a:pt x="1380" y="1638"/>
                    </a:lnTo>
                    <a:lnTo>
                      <a:pt x="1380" y="1639"/>
                    </a:lnTo>
                    <a:lnTo>
                      <a:pt x="1378" y="1640"/>
                    </a:lnTo>
                    <a:lnTo>
                      <a:pt x="1378" y="1641"/>
                    </a:lnTo>
                    <a:lnTo>
                      <a:pt x="1380" y="1641"/>
                    </a:lnTo>
                    <a:lnTo>
                      <a:pt x="1378" y="1642"/>
                    </a:lnTo>
                    <a:lnTo>
                      <a:pt x="1377" y="1642"/>
                    </a:lnTo>
                    <a:lnTo>
                      <a:pt x="1377" y="1644"/>
                    </a:lnTo>
                    <a:lnTo>
                      <a:pt x="1377" y="1645"/>
                    </a:lnTo>
                    <a:lnTo>
                      <a:pt x="1377" y="1646"/>
                    </a:lnTo>
                    <a:lnTo>
                      <a:pt x="1376" y="1647"/>
                    </a:lnTo>
                    <a:lnTo>
                      <a:pt x="1376" y="1648"/>
                    </a:lnTo>
                    <a:lnTo>
                      <a:pt x="1375" y="1649"/>
                    </a:lnTo>
                    <a:lnTo>
                      <a:pt x="1375" y="1648"/>
                    </a:lnTo>
                    <a:lnTo>
                      <a:pt x="1374" y="1649"/>
                    </a:lnTo>
                    <a:lnTo>
                      <a:pt x="1373" y="1649"/>
                    </a:lnTo>
                    <a:lnTo>
                      <a:pt x="1373" y="1648"/>
                    </a:lnTo>
                    <a:lnTo>
                      <a:pt x="1372" y="1648"/>
                    </a:lnTo>
                    <a:lnTo>
                      <a:pt x="1372" y="1649"/>
                    </a:lnTo>
                    <a:lnTo>
                      <a:pt x="1373" y="1649"/>
                    </a:lnTo>
                    <a:lnTo>
                      <a:pt x="1374" y="1649"/>
                    </a:lnTo>
                    <a:lnTo>
                      <a:pt x="1375" y="1650"/>
                    </a:lnTo>
                    <a:lnTo>
                      <a:pt x="1374" y="1652"/>
                    </a:lnTo>
                    <a:lnTo>
                      <a:pt x="1375" y="1650"/>
                    </a:lnTo>
                    <a:lnTo>
                      <a:pt x="1375" y="1649"/>
                    </a:lnTo>
                    <a:lnTo>
                      <a:pt x="1375" y="1650"/>
                    </a:lnTo>
                    <a:lnTo>
                      <a:pt x="1375" y="1653"/>
                    </a:lnTo>
                    <a:lnTo>
                      <a:pt x="1374" y="1654"/>
                    </a:lnTo>
                    <a:lnTo>
                      <a:pt x="1373" y="1655"/>
                    </a:lnTo>
                    <a:lnTo>
                      <a:pt x="1373" y="1656"/>
                    </a:lnTo>
                    <a:lnTo>
                      <a:pt x="1373" y="1657"/>
                    </a:lnTo>
                    <a:lnTo>
                      <a:pt x="1373" y="1658"/>
                    </a:lnTo>
                    <a:lnTo>
                      <a:pt x="1373" y="1660"/>
                    </a:lnTo>
                    <a:lnTo>
                      <a:pt x="1372" y="1660"/>
                    </a:lnTo>
                    <a:lnTo>
                      <a:pt x="1371" y="1660"/>
                    </a:lnTo>
                    <a:lnTo>
                      <a:pt x="1371" y="1661"/>
                    </a:lnTo>
                    <a:lnTo>
                      <a:pt x="1371" y="1662"/>
                    </a:lnTo>
                    <a:lnTo>
                      <a:pt x="1369" y="1662"/>
                    </a:lnTo>
                    <a:lnTo>
                      <a:pt x="1371" y="1662"/>
                    </a:lnTo>
                    <a:lnTo>
                      <a:pt x="1371" y="1663"/>
                    </a:lnTo>
                    <a:lnTo>
                      <a:pt x="1372" y="1663"/>
                    </a:lnTo>
                    <a:lnTo>
                      <a:pt x="1373" y="1663"/>
                    </a:lnTo>
                    <a:lnTo>
                      <a:pt x="1373" y="1662"/>
                    </a:lnTo>
                    <a:lnTo>
                      <a:pt x="1372" y="1661"/>
                    </a:lnTo>
                    <a:lnTo>
                      <a:pt x="1372" y="1660"/>
                    </a:lnTo>
                    <a:lnTo>
                      <a:pt x="1373" y="1660"/>
                    </a:lnTo>
                    <a:lnTo>
                      <a:pt x="1373" y="1661"/>
                    </a:lnTo>
                    <a:lnTo>
                      <a:pt x="1374" y="1663"/>
                    </a:lnTo>
                    <a:lnTo>
                      <a:pt x="1373" y="1663"/>
                    </a:lnTo>
                    <a:lnTo>
                      <a:pt x="1373" y="1664"/>
                    </a:lnTo>
                    <a:lnTo>
                      <a:pt x="1372" y="1664"/>
                    </a:lnTo>
                    <a:lnTo>
                      <a:pt x="1371" y="1664"/>
                    </a:lnTo>
                    <a:lnTo>
                      <a:pt x="1369" y="1666"/>
                    </a:lnTo>
                    <a:lnTo>
                      <a:pt x="1369" y="1667"/>
                    </a:lnTo>
                    <a:lnTo>
                      <a:pt x="1369" y="1669"/>
                    </a:lnTo>
                    <a:lnTo>
                      <a:pt x="1368" y="1667"/>
                    </a:lnTo>
                    <a:lnTo>
                      <a:pt x="1367" y="1669"/>
                    </a:lnTo>
                    <a:lnTo>
                      <a:pt x="1366" y="1667"/>
                    </a:lnTo>
                    <a:lnTo>
                      <a:pt x="1367" y="1667"/>
                    </a:lnTo>
                    <a:lnTo>
                      <a:pt x="1369" y="1667"/>
                    </a:lnTo>
                    <a:lnTo>
                      <a:pt x="1369" y="1666"/>
                    </a:lnTo>
                    <a:lnTo>
                      <a:pt x="1368" y="1666"/>
                    </a:lnTo>
                    <a:lnTo>
                      <a:pt x="1368" y="1667"/>
                    </a:lnTo>
                    <a:lnTo>
                      <a:pt x="1366" y="1667"/>
                    </a:lnTo>
                    <a:lnTo>
                      <a:pt x="1365" y="1669"/>
                    </a:lnTo>
                    <a:lnTo>
                      <a:pt x="1364" y="1667"/>
                    </a:lnTo>
                    <a:lnTo>
                      <a:pt x="1363" y="1669"/>
                    </a:lnTo>
                    <a:lnTo>
                      <a:pt x="1359" y="1672"/>
                    </a:lnTo>
                    <a:lnTo>
                      <a:pt x="1358" y="1672"/>
                    </a:lnTo>
                    <a:lnTo>
                      <a:pt x="1358" y="1673"/>
                    </a:lnTo>
                    <a:lnTo>
                      <a:pt x="1357" y="1674"/>
                    </a:lnTo>
                    <a:lnTo>
                      <a:pt x="1355" y="1674"/>
                    </a:lnTo>
                    <a:lnTo>
                      <a:pt x="1356" y="1674"/>
                    </a:lnTo>
                    <a:lnTo>
                      <a:pt x="1357" y="1675"/>
                    </a:lnTo>
                    <a:lnTo>
                      <a:pt x="1357" y="1677"/>
                    </a:lnTo>
                    <a:lnTo>
                      <a:pt x="1357" y="1678"/>
                    </a:lnTo>
                    <a:lnTo>
                      <a:pt x="1356" y="1678"/>
                    </a:lnTo>
                    <a:lnTo>
                      <a:pt x="1356" y="1677"/>
                    </a:lnTo>
                    <a:lnTo>
                      <a:pt x="1356" y="1678"/>
                    </a:lnTo>
                    <a:lnTo>
                      <a:pt x="1356" y="1679"/>
                    </a:lnTo>
                    <a:lnTo>
                      <a:pt x="1355" y="1679"/>
                    </a:lnTo>
                    <a:lnTo>
                      <a:pt x="1354" y="1679"/>
                    </a:lnTo>
                    <a:lnTo>
                      <a:pt x="1352" y="1679"/>
                    </a:lnTo>
                    <a:lnTo>
                      <a:pt x="1354" y="1679"/>
                    </a:lnTo>
                    <a:lnTo>
                      <a:pt x="1355" y="1678"/>
                    </a:lnTo>
                    <a:lnTo>
                      <a:pt x="1355" y="1677"/>
                    </a:lnTo>
                    <a:lnTo>
                      <a:pt x="1355" y="1678"/>
                    </a:lnTo>
                    <a:lnTo>
                      <a:pt x="1354" y="1678"/>
                    </a:lnTo>
                    <a:lnTo>
                      <a:pt x="1354" y="1677"/>
                    </a:lnTo>
                    <a:lnTo>
                      <a:pt x="1354" y="1678"/>
                    </a:lnTo>
                    <a:lnTo>
                      <a:pt x="1352" y="1678"/>
                    </a:lnTo>
                    <a:lnTo>
                      <a:pt x="1350" y="1678"/>
                    </a:lnTo>
                    <a:lnTo>
                      <a:pt x="1349" y="1679"/>
                    </a:lnTo>
                    <a:lnTo>
                      <a:pt x="1348" y="1679"/>
                    </a:lnTo>
                    <a:lnTo>
                      <a:pt x="1347" y="1679"/>
                    </a:lnTo>
                    <a:lnTo>
                      <a:pt x="1346" y="1679"/>
                    </a:lnTo>
                    <a:lnTo>
                      <a:pt x="1345" y="1679"/>
                    </a:lnTo>
                    <a:lnTo>
                      <a:pt x="1345" y="1680"/>
                    </a:lnTo>
                    <a:lnTo>
                      <a:pt x="1343" y="1682"/>
                    </a:lnTo>
                    <a:lnTo>
                      <a:pt x="1343" y="1683"/>
                    </a:lnTo>
                    <a:lnTo>
                      <a:pt x="1342" y="1683"/>
                    </a:lnTo>
                    <a:lnTo>
                      <a:pt x="1341" y="1683"/>
                    </a:lnTo>
                    <a:lnTo>
                      <a:pt x="1342" y="1683"/>
                    </a:lnTo>
                    <a:lnTo>
                      <a:pt x="1343" y="1685"/>
                    </a:lnTo>
                    <a:lnTo>
                      <a:pt x="1345" y="1685"/>
                    </a:lnTo>
                    <a:lnTo>
                      <a:pt x="1343" y="1686"/>
                    </a:lnTo>
                    <a:lnTo>
                      <a:pt x="1342" y="1687"/>
                    </a:lnTo>
                    <a:lnTo>
                      <a:pt x="1342" y="1686"/>
                    </a:lnTo>
                    <a:lnTo>
                      <a:pt x="1342" y="1685"/>
                    </a:lnTo>
                    <a:lnTo>
                      <a:pt x="1341" y="1685"/>
                    </a:lnTo>
                    <a:lnTo>
                      <a:pt x="1340" y="1686"/>
                    </a:lnTo>
                    <a:lnTo>
                      <a:pt x="1339" y="1686"/>
                    </a:lnTo>
                    <a:lnTo>
                      <a:pt x="1339" y="1687"/>
                    </a:lnTo>
                    <a:lnTo>
                      <a:pt x="1340" y="1687"/>
                    </a:lnTo>
                    <a:lnTo>
                      <a:pt x="1340" y="1688"/>
                    </a:lnTo>
                    <a:lnTo>
                      <a:pt x="1339" y="1687"/>
                    </a:lnTo>
                    <a:lnTo>
                      <a:pt x="1338" y="1687"/>
                    </a:lnTo>
                    <a:lnTo>
                      <a:pt x="1338" y="1688"/>
                    </a:lnTo>
                    <a:lnTo>
                      <a:pt x="1338" y="1687"/>
                    </a:lnTo>
                    <a:lnTo>
                      <a:pt x="1338" y="1686"/>
                    </a:lnTo>
                    <a:lnTo>
                      <a:pt x="1337" y="1686"/>
                    </a:lnTo>
                    <a:lnTo>
                      <a:pt x="1338" y="1686"/>
                    </a:lnTo>
                    <a:lnTo>
                      <a:pt x="1338" y="1685"/>
                    </a:lnTo>
                    <a:lnTo>
                      <a:pt x="1337" y="1685"/>
                    </a:lnTo>
                    <a:lnTo>
                      <a:pt x="1337" y="1686"/>
                    </a:lnTo>
                    <a:lnTo>
                      <a:pt x="1335" y="1686"/>
                    </a:lnTo>
                    <a:lnTo>
                      <a:pt x="1334" y="1687"/>
                    </a:lnTo>
                    <a:lnTo>
                      <a:pt x="1334" y="1686"/>
                    </a:lnTo>
                    <a:lnTo>
                      <a:pt x="1335" y="1686"/>
                    </a:lnTo>
                    <a:lnTo>
                      <a:pt x="1335" y="1685"/>
                    </a:lnTo>
                    <a:lnTo>
                      <a:pt x="1334" y="1683"/>
                    </a:lnTo>
                    <a:lnTo>
                      <a:pt x="1333" y="1683"/>
                    </a:lnTo>
                    <a:lnTo>
                      <a:pt x="1329" y="1682"/>
                    </a:lnTo>
                    <a:lnTo>
                      <a:pt x="1325" y="1682"/>
                    </a:lnTo>
                    <a:lnTo>
                      <a:pt x="1324" y="1682"/>
                    </a:lnTo>
                    <a:lnTo>
                      <a:pt x="1323" y="1683"/>
                    </a:lnTo>
                    <a:lnTo>
                      <a:pt x="1322" y="1682"/>
                    </a:lnTo>
                    <a:lnTo>
                      <a:pt x="1322" y="1681"/>
                    </a:lnTo>
                    <a:lnTo>
                      <a:pt x="1322" y="1680"/>
                    </a:lnTo>
                    <a:lnTo>
                      <a:pt x="1321" y="1680"/>
                    </a:lnTo>
                    <a:lnTo>
                      <a:pt x="1320" y="1680"/>
                    </a:lnTo>
                    <a:lnTo>
                      <a:pt x="1316" y="1680"/>
                    </a:lnTo>
                    <a:lnTo>
                      <a:pt x="1315" y="1679"/>
                    </a:lnTo>
                    <a:lnTo>
                      <a:pt x="1314" y="1678"/>
                    </a:lnTo>
                    <a:lnTo>
                      <a:pt x="1313" y="1678"/>
                    </a:lnTo>
                    <a:lnTo>
                      <a:pt x="1312" y="1678"/>
                    </a:lnTo>
                    <a:lnTo>
                      <a:pt x="1312" y="1677"/>
                    </a:lnTo>
                    <a:lnTo>
                      <a:pt x="1311" y="1675"/>
                    </a:lnTo>
                    <a:lnTo>
                      <a:pt x="1309" y="1675"/>
                    </a:lnTo>
                    <a:lnTo>
                      <a:pt x="1308" y="1675"/>
                    </a:lnTo>
                    <a:lnTo>
                      <a:pt x="1307" y="1674"/>
                    </a:lnTo>
                    <a:lnTo>
                      <a:pt x="1306" y="1674"/>
                    </a:lnTo>
                    <a:lnTo>
                      <a:pt x="1305" y="1674"/>
                    </a:lnTo>
                    <a:lnTo>
                      <a:pt x="1305" y="1673"/>
                    </a:lnTo>
                    <a:lnTo>
                      <a:pt x="1305" y="1672"/>
                    </a:lnTo>
                    <a:lnTo>
                      <a:pt x="1305" y="1671"/>
                    </a:lnTo>
                    <a:lnTo>
                      <a:pt x="1305" y="1667"/>
                    </a:lnTo>
                    <a:lnTo>
                      <a:pt x="1305" y="1666"/>
                    </a:lnTo>
                    <a:lnTo>
                      <a:pt x="1305" y="1664"/>
                    </a:lnTo>
                    <a:lnTo>
                      <a:pt x="1304" y="1663"/>
                    </a:lnTo>
                    <a:lnTo>
                      <a:pt x="1304" y="1662"/>
                    </a:lnTo>
                    <a:lnTo>
                      <a:pt x="1303" y="1662"/>
                    </a:lnTo>
                    <a:lnTo>
                      <a:pt x="1303" y="1661"/>
                    </a:lnTo>
                    <a:lnTo>
                      <a:pt x="1304" y="1658"/>
                    </a:lnTo>
                    <a:lnTo>
                      <a:pt x="1304" y="1657"/>
                    </a:lnTo>
                    <a:lnTo>
                      <a:pt x="1304" y="1656"/>
                    </a:lnTo>
                    <a:lnTo>
                      <a:pt x="1304" y="1654"/>
                    </a:lnTo>
                    <a:lnTo>
                      <a:pt x="1303" y="1650"/>
                    </a:lnTo>
                    <a:lnTo>
                      <a:pt x="1304" y="1650"/>
                    </a:lnTo>
                    <a:lnTo>
                      <a:pt x="1304" y="1649"/>
                    </a:lnTo>
                    <a:lnTo>
                      <a:pt x="1305" y="1649"/>
                    </a:lnTo>
                    <a:lnTo>
                      <a:pt x="1305" y="1648"/>
                    </a:lnTo>
                    <a:lnTo>
                      <a:pt x="1305" y="1647"/>
                    </a:lnTo>
                    <a:lnTo>
                      <a:pt x="1304" y="1647"/>
                    </a:lnTo>
                    <a:lnTo>
                      <a:pt x="1303" y="1647"/>
                    </a:lnTo>
                    <a:lnTo>
                      <a:pt x="1303" y="1646"/>
                    </a:lnTo>
                    <a:lnTo>
                      <a:pt x="1303" y="1645"/>
                    </a:lnTo>
                    <a:lnTo>
                      <a:pt x="1303" y="1644"/>
                    </a:lnTo>
                    <a:lnTo>
                      <a:pt x="1304" y="1644"/>
                    </a:lnTo>
                    <a:lnTo>
                      <a:pt x="1304" y="1642"/>
                    </a:lnTo>
                    <a:lnTo>
                      <a:pt x="1305" y="1642"/>
                    </a:lnTo>
                    <a:lnTo>
                      <a:pt x="1305" y="1641"/>
                    </a:lnTo>
                    <a:lnTo>
                      <a:pt x="1304" y="1641"/>
                    </a:lnTo>
                    <a:lnTo>
                      <a:pt x="1305" y="1641"/>
                    </a:lnTo>
                    <a:lnTo>
                      <a:pt x="1305" y="1640"/>
                    </a:lnTo>
                    <a:lnTo>
                      <a:pt x="1306" y="1640"/>
                    </a:lnTo>
                    <a:lnTo>
                      <a:pt x="1307" y="1639"/>
                    </a:lnTo>
                    <a:lnTo>
                      <a:pt x="1308" y="1639"/>
                    </a:lnTo>
                    <a:lnTo>
                      <a:pt x="1308" y="1638"/>
                    </a:lnTo>
                    <a:lnTo>
                      <a:pt x="1309" y="1638"/>
                    </a:lnTo>
                    <a:lnTo>
                      <a:pt x="1311" y="1637"/>
                    </a:lnTo>
                    <a:lnTo>
                      <a:pt x="1312" y="1637"/>
                    </a:lnTo>
                    <a:lnTo>
                      <a:pt x="1313" y="1636"/>
                    </a:lnTo>
                    <a:lnTo>
                      <a:pt x="1314" y="1635"/>
                    </a:lnTo>
                    <a:lnTo>
                      <a:pt x="1314" y="1636"/>
                    </a:lnTo>
                    <a:lnTo>
                      <a:pt x="1315" y="1636"/>
                    </a:lnTo>
                    <a:lnTo>
                      <a:pt x="1314" y="1635"/>
                    </a:lnTo>
                    <a:lnTo>
                      <a:pt x="1315" y="1633"/>
                    </a:lnTo>
                    <a:lnTo>
                      <a:pt x="1316" y="1632"/>
                    </a:lnTo>
                    <a:lnTo>
                      <a:pt x="1317" y="1631"/>
                    </a:lnTo>
                    <a:lnTo>
                      <a:pt x="1320" y="1631"/>
                    </a:lnTo>
                    <a:lnTo>
                      <a:pt x="1321" y="1630"/>
                    </a:lnTo>
                    <a:lnTo>
                      <a:pt x="1322" y="1630"/>
                    </a:lnTo>
                    <a:lnTo>
                      <a:pt x="1323" y="1629"/>
                    </a:lnTo>
                    <a:lnTo>
                      <a:pt x="1324" y="1628"/>
                    </a:lnTo>
                    <a:lnTo>
                      <a:pt x="1324" y="1627"/>
                    </a:lnTo>
                    <a:lnTo>
                      <a:pt x="1325" y="1627"/>
                    </a:lnTo>
                    <a:lnTo>
                      <a:pt x="1326" y="1625"/>
                    </a:lnTo>
                    <a:lnTo>
                      <a:pt x="1326" y="1627"/>
                    </a:lnTo>
                    <a:lnTo>
                      <a:pt x="1328" y="1627"/>
                    </a:lnTo>
                    <a:lnTo>
                      <a:pt x="1328" y="1625"/>
                    </a:lnTo>
                    <a:lnTo>
                      <a:pt x="1326" y="1625"/>
                    </a:lnTo>
                    <a:lnTo>
                      <a:pt x="1328" y="1624"/>
                    </a:lnTo>
                    <a:lnTo>
                      <a:pt x="1328" y="1623"/>
                    </a:lnTo>
                    <a:lnTo>
                      <a:pt x="1326" y="1623"/>
                    </a:lnTo>
                    <a:lnTo>
                      <a:pt x="1326" y="1624"/>
                    </a:lnTo>
                    <a:lnTo>
                      <a:pt x="1325" y="1624"/>
                    </a:lnTo>
                    <a:lnTo>
                      <a:pt x="1324" y="1625"/>
                    </a:lnTo>
                    <a:lnTo>
                      <a:pt x="1323" y="1625"/>
                    </a:lnTo>
                    <a:lnTo>
                      <a:pt x="1323" y="1627"/>
                    </a:lnTo>
                    <a:lnTo>
                      <a:pt x="1323" y="1625"/>
                    </a:lnTo>
                    <a:lnTo>
                      <a:pt x="1323" y="1623"/>
                    </a:lnTo>
                    <a:lnTo>
                      <a:pt x="1324" y="1622"/>
                    </a:lnTo>
                    <a:lnTo>
                      <a:pt x="1324" y="1621"/>
                    </a:lnTo>
                    <a:lnTo>
                      <a:pt x="1325" y="1621"/>
                    </a:lnTo>
                    <a:lnTo>
                      <a:pt x="1326" y="1621"/>
                    </a:lnTo>
                    <a:lnTo>
                      <a:pt x="1326" y="1620"/>
                    </a:lnTo>
                    <a:lnTo>
                      <a:pt x="1328" y="1619"/>
                    </a:lnTo>
                    <a:lnTo>
                      <a:pt x="1329" y="1619"/>
                    </a:lnTo>
                    <a:lnTo>
                      <a:pt x="1329" y="1620"/>
                    </a:lnTo>
                    <a:lnTo>
                      <a:pt x="1330" y="1620"/>
                    </a:lnTo>
                    <a:lnTo>
                      <a:pt x="1331" y="1621"/>
                    </a:lnTo>
                    <a:lnTo>
                      <a:pt x="1332" y="1621"/>
                    </a:lnTo>
                    <a:lnTo>
                      <a:pt x="1333" y="1621"/>
                    </a:lnTo>
                    <a:lnTo>
                      <a:pt x="1334" y="1621"/>
                    </a:lnTo>
                    <a:lnTo>
                      <a:pt x="1334" y="1622"/>
                    </a:lnTo>
                    <a:lnTo>
                      <a:pt x="1335" y="1621"/>
                    </a:lnTo>
                    <a:lnTo>
                      <a:pt x="1337" y="1621"/>
                    </a:lnTo>
                    <a:lnTo>
                      <a:pt x="1338" y="1621"/>
                    </a:lnTo>
                    <a:lnTo>
                      <a:pt x="1337" y="1620"/>
                    </a:lnTo>
                    <a:lnTo>
                      <a:pt x="1335" y="1620"/>
                    </a:lnTo>
                    <a:lnTo>
                      <a:pt x="1335" y="1619"/>
                    </a:lnTo>
                    <a:lnTo>
                      <a:pt x="1337" y="1619"/>
                    </a:lnTo>
                    <a:lnTo>
                      <a:pt x="1338" y="1619"/>
                    </a:lnTo>
                    <a:lnTo>
                      <a:pt x="1337" y="1618"/>
                    </a:lnTo>
                    <a:lnTo>
                      <a:pt x="1337" y="1619"/>
                    </a:lnTo>
                    <a:lnTo>
                      <a:pt x="1337" y="1618"/>
                    </a:lnTo>
                    <a:lnTo>
                      <a:pt x="1338" y="1616"/>
                    </a:lnTo>
                    <a:lnTo>
                      <a:pt x="1339" y="1615"/>
                    </a:lnTo>
                    <a:lnTo>
                      <a:pt x="1340" y="1615"/>
                    </a:lnTo>
                    <a:lnTo>
                      <a:pt x="1341" y="1615"/>
                    </a:lnTo>
                    <a:lnTo>
                      <a:pt x="1342" y="1615"/>
                    </a:lnTo>
                    <a:lnTo>
                      <a:pt x="1343" y="1615"/>
                    </a:lnTo>
                    <a:lnTo>
                      <a:pt x="1343" y="1616"/>
                    </a:lnTo>
                    <a:lnTo>
                      <a:pt x="1343" y="1618"/>
                    </a:lnTo>
                    <a:lnTo>
                      <a:pt x="1345" y="1616"/>
                    </a:lnTo>
                    <a:lnTo>
                      <a:pt x="1347" y="1618"/>
                    </a:lnTo>
                    <a:lnTo>
                      <a:pt x="1347" y="1616"/>
                    </a:lnTo>
                    <a:lnTo>
                      <a:pt x="1347" y="1615"/>
                    </a:lnTo>
                    <a:lnTo>
                      <a:pt x="1348" y="1616"/>
                    </a:lnTo>
                    <a:lnTo>
                      <a:pt x="1348" y="1618"/>
                    </a:lnTo>
                    <a:lnTo>
                      <a:pt x="1348" y="1619"/>
                    </a:lnTo>
                    <a:lnTo>
                      <a:pt x="1348" y="1618"/>
                    </a:lnTo>
                    <a:lnTo>
                      <a:pt x="1349" y="1618"/>
                    </a:lnTo>
                    <a:lnTo>
                      <a:pt x="1349" y="1616"/>
                    </a:lnTo>
                    <a:lnTo>
                      <a:pt x="1350" y="1616"/>
                    </a:lnTo>
                    <a:lnTo>
                      <a:pt x="1350" y="1615"/>
                    </a:lnTo>
                    <a:lnTo>
                      <a:pt x="1351" y="1615"/>
                    </a:lnTo>
                    <a:lnTo>
                      <a:pt x="1351" y="1616"/>
                    </a:lnTo>
                    <a:lnTo>
                      <a:pt x="1351" y="1615"/>
                    </a:lnTo>
                    <a:lnTo>
                      <a:pt x="1351" y="1616"/>
                    </a:lnTo>
                    <a:lnTo>
                      <a:pt x="1352" y="1616"/>
                    </a:lnTo>
                    <a:lnTo>
                      <a:pt x="1352" y="1618"/>
                    </a:lnTo>
                    <a:lnTo>
                      <a:pt x="1352" y="1619"/>
                    </a:lnTo>
                    <a:lnTo>
                      <a:pt x="1354" y="1619"/>
                    </a:lnTo>
                    <a:lnTo>
                      <a:pt x="1354" y="1618"/>
                    </a:lnTo>
                    <a:lnTo>
                      <a:pt x="1355" y="1618"/>
                    </a:lnTo>
                    <a:lnTo>
                      <a:pt x="1356" y="1616"/>
                    </a:lnTo>
                    <a:lnTo>
                      <a:pt x="1357" y="1616"/>
                    </a:lnTo>
                    <a:lnTo>
                      <a:pt x="1358" y="1616"/>
                    </a:lnTo>
                    <a:lnTo>
                      <a:pt x="1359" y="1615"/>
                    </a:lnTo>
                    <a:lnTo>
                      <a:pt x="1358" y="1615"/>
                    </a:lnTo>
                    <a:lnTo>
                      <a:pt x="1358" y="1616"/>
                    </a:lnTo>
                    <a:lnTo>
                      <a:pt x="1356" y="1616"/>
                    </a:lnTo>
                    <a:lnTo>
                      <a:pt x="1358" y="1615"/>
                    </a:lnTo>
                    <a:lnTo>
                      <a:pt x="1359" y="1615"/>
                    </a:lnTo>
                    <a:lnTo>
                      <a:pt x="1359" y="1614"/>
                    </a:lnTo>
                    <a:lnTo>
                      <a:pt x="1359" y="1613"/>
                    </a:lnTo>
                    <a:lnTo>
                      <a:pt x="1360" y="1613"/>
                    </a:lnTo>
                    <a:lnTo>
                      <a:pt x="1361" y="1613"/>
                    </a:lnTo>
                    <a:lnTo>
                      <a:pt x="1363" y="1613"/>
                    </a:lnTo>
                    <a:lnTo>
                      <a:pt x="1363" y="1614"/>
                    </a:lnTo>
                    <a:lnTo>
                      <a:pt x="1364" y="1614"/>
                    </a:lnTo>
                    <a:lnTo>
                      <a:pt x="1365" y="1614"/>
                    </a:lnTo>
                    <a:lnTo>
                      <a:pt x="1366" y="1613"/>
                    </a:lnTo>
                    <a:lnTo>
                      <a:pt x="1367" y="1613"/>
                    </a:lnTo>
                    <a:lnTo>
                      <a:pt x="1367" y="1614"/>
                    </a:lnTo>
                    <a:lnTo>
                      <a:pt x="1368" y="1614"/>
                    </a:lnTo>
                    <a:lnTo>
                      <a:pt x="1367" y="1615"/>
                    </a:lnTo>
                    <a:lnTo>
                      <a:pt x="1368" y="1615"/>
                    </a:lnTo>
                    <a:lnTo>
                      <a:pt x="1368" y="1616"/>
                    </a:lnTo>
                    <a:lnTo>
                      <a:pt x="1369" y="1618"/>
                    </a:lnTo>
                    <a:lnTo>
                      <a:pt x="1369" y="1619"/>
                    </a:lnTo>
                    <a:lnTo>
                      <a:pt x="1369" y="1618"/>
                    </a:lnTo>
                    <a:lnTo>
                      <a:pt x="1369" y="1616"/>
                    </a:lnTo>
                    <a:lnTo>
                      <a:pt x="1368" y="1616"/>
                    </a:lnTo>
                    <a:lnTo>
                      <a:pt x="1368" y="1615"/>
                    </a:lnTo>
                    <a:lnTo>
                      <a:pt x="1368" y="1614"/>
                    </a:lnTo>
                    <a:lnTo>
                      <a:pt x="1368" y="1613"/>
                    </a:lnTo>
                    <a:lnTo>
                      <a:pt x="1368" y="1612"/>
                    </a:lnTo>
                    <a:lnTo>
                      <a:pt x="1369" y="1613"/>
                    </a:lnTo>
                    <a:lnTo>
                      <a:pt x="1372" y="1614"/>
                    </a:lnTo>
                    <a:lnTo>
                      <a:pt x="1373" y="1614"/>
                    </a:lnTo>
                    <a:lnTo>
                      <a:pt x="1374" y="1614"/>
                    </a:lnTo>
                    <a:lnTo>
                      <a:pt x="1374" y="1615"/>
                    </a:lnTo>
                    <a:lnTo>
                      <a:pt x="1373" y="1615"/>
                    </a:lnTo>
                    <a:lnTo>
                      <a:pt x="1374" y="1615"/>
                    </a:lnTo>
                    <a:lnTo>
                      <a:pt x="1375" y="1616"/>
                    </a:lnTo>
                    <a:lnTo>
                      <a:pt x="1375" y="1615"/>
                    </a:lnTo>
                    <a:lnTo>
                      <a:pt x="1375" y="1616"/>
                    </a:lnTo>
                    <a:lnTo>
                      <a:pt x="1376" y="1618"/>
                    </a:lnTo>
                    <a:lnTo>
                      <a:pt x="1376" y="1619"/>
                    </a:lnTo>
                    <a:lnTo>
                      <a:pt x="1377" y="1618"/>
                    </a:lnTo>
                    <a:lnTo>
                      <a:pt x="1377" y="1616"/>
                    </a:lnTo>
                    <a:lnTo>
                      <a:pt x="1376" y="1615"/>
                    </a:lnTo>
                    <a:lnTo>
                      <a:pt x="1376" y="1614"/>
                    </a:lnTo>
                    <a:lnTo>
                      <a:pt x="1375" y="1614"/>
                    </a:lnTo>
                    <a:lnTo>
                      <a:pt x="1375" y="1613"/>
                    </a:lnTo>
                    <a:lnTo>
                      <a:pt x="1375" y="1612"/>
                    </a:lnTo>
                    <a:lnTo>
                      <a:pt x="1376" y="1611"/>
                    </a:lnTo>
                    <a:lnTo>
                      <a:pt x="1377" y="1611"/>
                    </a:lnTo>
                    <a:lnTo>
                      <a:pt x="1378" y="1611"/>
                    </a:lnTo>
                    <a:lnTo>
                      <a:pt x="1378" y="1610"/>
                    </a:lnTo>
                    <a:lnTo>
                      <a:pt x="1380" y="1608"/>
                    </a:lnTo>
                    <a:lnTo>
                      <a:pt x="1380" y="1610"/>
                    </a:lnTo>
                    <a:close/>
                    <a:moveTo>
                      <a:pt x="1371" y="1589"/>
                    </a:moveTo>
                    <a:lnTo>
                      <a:pt x="1372" y="1589"/>
                    </a:lnTo>
                    <a:lnTo>
                      <a:pt x="1372" y="1590"/>
                    </a:lnTo>
                    <a:lnTo>
                      <a:pt x="1372" y="1591"/>
                    </a:lnTo>
                    <a:lnTo>
                      <a:pt x="1371" y="1593"/>
                    </a:lnTo>
                    <a:lnTo>
                      <a:pt x="1371" y="1591"/>
                    </a:lnTo>
                    <a:lnTo>
                      <a:pt x="1371" y="1590"/>
                    </a:lnTo>
                    <a:lnTo>
                      <a:pt x="1369" y="1590"/>
                    </a:lnTo>
                    <a:lnTo>
                      <a:pt x="1369" y="1589"/>
                    </a:lnTo>
                    <a:lnTo>
                      <a:pt x="1371" y="1589"/>
                    </a:lnTo>
                    <a:close/>
                    <a:moveTo>
                      <a:pt x="1376" y="1580"/>
                    </a:moveTo>
                    <a:lnTo>
                      <a:pt x="1375" y="1580"/>
                    </a:lnTo>
                    <a:lnTo>
                      <a:pt x="1375" y="1579"/>
                    </a:lnTo>
                    <a:lnTo>
                      <a:pt x="1374" y="1579"/>
                    </a:lnTo>
                    <a:lnTo>
                      <a:pt x="1375" y="1578"/>
                    </a:lnTo>
                    <a:lnTo>
                      <a:pt x="1376" y="1577"/>
                    </a:lnTo>
                    <a:lnTo>
                      <a:pt x="1376" y="1578"/>
                    </a:lnTo>
                    <a:lnTo>
                      <a:pt x="1377" y="1578"/>
                    </a:lnTo>
                    <a:lnTo>
                      <a:pt x="1377" y="1579"/>
                    </a:lnTo>
                    <a:lnTo>
                      <a:pt x="1376" y="1580"/>
                    </a:lnTo>
                    <a:close/>
                    <a:moveTo>
                      <a:pt x="1321" y="1574"/>
                    </a:moveTo>
                    <a:lnTo>
                      <a:pt x="1320" y="1574"/>
                    </a:lnTo>
                    <a:lnTo>
                      <a:pt x="1321" y="1573"/>
                    </a:lnTo>
                    <a:lnTo>
                      <a:pt x="1322" y="1573"/>
                    </a:lnTo>
                    <a:lnTo>
                      <a:pt x="1322" y="1574"/>
                    </a:lnTo>
                    <a:lnTo>
                      <a:pt x="1321" y="1574"/>
                    </a:lnTo>
                    <a:close/>
                    <a:moveTo>
                      <a:pt x="1368" y="1572"/>
                    </a:moveTo>
                    <a:lnTo>
                      <a:pt x="1368" y="1573"/>
                    </a:lnTo>
                    <a:lnTo>
                      <a:pt x="1369" y="1573"/>
                    </a:lnTo>
                    <a:lnTo>
                      <a:pt x="1369" y="1574"/>
                    </a:lnTo>
                    <a:lnTo>
                      <a:pt x="1369" y="1573"/>
                    </a:lnTo>
                    <a:lnTo>
                      <a:pt x="1371" y="1573"/>
                    </a:lnTo>
                    <a:lnTo>
                      <a:pt x="1372" y="1573"/>
                    </a:lnTo>
                    <a:lnTo>
                      <a:pt x="1372" y="1572"/>
                    </a:lnTo>
                    <a:lnTo>
                      <a:pt x="1373" y="1572"/>
                    </a:lnTo>
                    <a:lnTo>
                      <a:pt x="1374" y="1572"/>
                    </a:lnTo>
                    <a:lnTo>
                      <a:pt x="1374" y="1573"/>
                    </a:lnTo>
                    <a:lnTo>
                      <a:pt x="1374" y="1574"/>
                    </a:lnTo>
                    <a:lnTo>
                      <a:pt x="1374" y="1575"/>
                    </a:lnTo>
                    <a:lnTo>
                      <a:pt x="1373" y="1577"/>
                    </a:lnTo>
                    <a:lnTo>
                      <a:pt x="1374" y="1578"/>
                    </a:lnTo>
                    <a:lnTo>
                      <a:pt x="1373" y="1578"/>
                    </a:lnTo>
                    <a:lnTo>
                      <a:pt x="1373" y="1577"/>
                    </a:lnTo>
                    <a:lnTo>
                      <a:pt x="1372" y="1577"/>
                    </a:lnTo>
                    <a:lnTo>
                      <a:pt x="1372" y="1575"/>
                    </a:lnTo>
                    <a:lnTo>
                      <a:pt x="1371" y="1575"/>
                    </a:lnTo>
                    <a:lnTo>
                      <a:pt x="1367" y="1575"/>
                    </a:lnTo>
                    <a:lnTo>
                      <a:pt x="1366" y="1575"/>
                    </a:lnTo>
                    <a:lnTo>
                      <a:pt x="1365" y="1577"/>
                    </a:lnTo>
                    <a:lnTo>
                      <a:pt x="1364" y="1577"/>
                    </a:lnTo>
                    <a:lnTo>
                      <a:pt x="1363" y="1575"/>
                    </a:lnTo>
                    <a:lnTo>
                      <a:pt x="1364" y="1575"/>
                    </a:lnTo>
                    <a:lnTo>
                      <a:pt x="1364" y="1574"/>
                    </a:lnTo>
                    <a:lnTo>
                      <a:pt x="1363" y="1574"/>
                    </a:lnTo>
                    <a:lnTo>
                      <a:pt x="1364" y="1574"/>
                    </a:lnTo>
                    <a:lnTo>
                      <a:pt x="1365" y="1574"/>
                    </a:lnTo>
                    <a:lnTo>
                      <a:pt x="1364" y="1574"/>
                    </a:lnTo>
                    <a:lnTo>
                      <a:pt x="1364" y="1573"/>
                    </a:lnTo>
                    <a:lnTo>
                      <a:pt x="1365" y="1573"/>
                    </a:lnTo>
                    <a:lnTo>
                      <a:pt x="1366" y="1573"/>
                    </a:lnTo>
                    <a:lnTo>
                      <a:pt x="1365" y="1573"/>
                    </a:lnTo>
                    <a:lnTo>
                      <a:pt x="1365" y="1572"/>
                    </a:lnTo>
                    <a:lnTo>
                      <a:pt x="1367" y="1572"/>
                    </a:lnTo>
                    <a:lnTo>
                      <a:pt x="1368" y="1572"/>
                    </a:lnTo>
                    <a:close/>
                    <a:moveTo>
                      <a:pt x="1372" y="1568"/>
                    </a:moveTo>
                    <a:lnTo>
                      <a:pt x="1372" y="1569"/>
                    </a:lnTo>
                    <a:lnTo>
                      <a:pt x="1373" y="1568"/>
                    </a:lnTo>
                    <a:lnTo>
                      <a:pt x="1374" y="1568"/>
                    </a:lnTo>
                    <a:lnTo>
                      <a:pt x="1375" y="1568"/>
                    </a:lnTo>
                    <a:lnTo>
                      <a:pt x="1375" y="1569"/>
                    </a:lnTo>
                    <a:lnTo>
                      <a:pt x="1374" y="1569"/>
                    </a:lnTo>
                    <a:lnTo>
                      <a:pt x="1375" y="1568"/>
                    </a:lnTo>
                    <a:lnTo>
                      <a:pt x="1376" y="1568"/>
                    </a:lnTo>
                    <a:lnTo>
                      <a:pt x="1377" y="1568"/>
                    </a:lnTo>
                    <a:lnTo>
                      <a:pt x="1376" y="1569"/>
                    </a:lnTo>
                    <a:lnTo>
                      <a:pt x="1375" y="1570"/>
                    </a:lnTo>
                    <a:lnTo>
                      <a:pt x="1375" y="1571"/>
                    </a:lnTo>
                    <a:lnTo>
                      <a:pt x="1374" y="1571"/>
                    </a:lnTo>
                    <a:lnTo>
                      <a:pt x="1373" y="1571"/>
                    </a:lnTo>
                    <a:lnTo>
                      <a:pt x="1373" y="1570"/>
                    </a:lnTo>
                    <a:lnTo>
                      <a:pt x="1372" y="1570"/>
                    </a:lnTo>
                    <a:lnTo>
                      <a:pt x="1372" y="1569"/>
                    </a:lnTo>
                    <a:lnTo>
                      <a:pt x="1372" y="1570"/>
                    </a:lnTo>
                    <a:lnTo>
                      <a:pt x="1371" y="1570"/>
                    </a:lnTo>
                    <a:lnTo>
                      <a:pt x="1371" y="1569"/>
                    </a:lnTo>
                    <a:lnTo>
                      <a:pt x="1369" y="1569"/>
                    </a:lnTo>
                    <a:lnTo>
                      <a:pt x="1369" y="1568"/>
                    </a:lnTo>
                    <a:lnTo>
                      <a:pt x="1371" y="1568"/>
                    </a:lnTo>
                    <a:lnTo>
                      <a:pt x="1372" y="1568"/>
                    </a:lnTo>
                    <a:lnTo>
                      <a:pt x="1373" y="1568"/>
                    </a:lnTo>
                    <a:lnTo>
                      <a:pt x="1372" y="1568"/>
                    </a:lnTo>
                    <a:lnTo>
                      <a:pt x="1371" y="1568"/>
                    </a:lnTo>
                    <a:lnTo>
                      <a:pt x="1372" y="1568"/>
                    </a:lnTo>
                    <a:close/>
                    <a:moveTo>
                      <a:pt x="1426" y="1549"/>
                    </a:moveTo>
                    <a:lnTo>
                      <a:pt x="1427" y="1549"/>
                    </a:lnTo>
                    <a:lnTo>
                      <a:pt x="1428" y="1549"/>
                    </a:lnTo>
                    <a:lnTo>
                      <a:pt x="1428" y="1550"/>
                    </a:lnTo>
                    <a:lnTo>
                      <a:pt x="1427" y="1550"/>
                    </a:lnTo>
                    <a:lnTo>
                      <a:pt x="1426" y="1552"/>
                    </a:lnTo>
                    <a:lnTo>
                      <a:pt x="1425" y="1552"/>
                    </a:lnTo>
                    <a:lnTo>
                      <a:pt x="1424" y="1552"/>
                    </a:lnTo>
                    <a:lnTo>
                      <a:pt x="1424" y="1553"/>
                    </a:lnTo>
                    <a:lnTo>
                      <a:pt x="1423" y="1553"/>
                    </a:lnTo>
                    <a:lnTo>
                      <a:pt x="1421" y="1553"/>
                    </a:lnTo>
                    <a:lnTo>
                      <a:pt x="1423" y="1552"/>
                    </a:lnTo>
                    <a:lnTo>
                      <a:pt x="1423" y="1550"/>
                    </a:lnTo>
                    <a:lnTo>
                      <a:pt x="1423" y="1549"/>
                    </a:lnTo>
                    <a:lnTo>
                      <a:pt x="1424" y="1549"/>
                    </a:lnTo>
                    <a:lnTo>
                      <a:pt x="1425" y="1549"/>
                    </a:lnTo>
                    <a:lnTo>
                      <a:pt x="1426" y="1549"/>
                    </a:lnTo>
                    <a:close/>
                    <a:moveTo>
                      <a:pt x="1451" y="1550"/>
                    </a:moveTo>
                    <a:lnTo>
                      <a:pt x="1450" y="1550"/>
                    </a:lnTo>
                    <a:lnTo>
                      <a:pt x="1449" y="1550"/>
                    </a:lnTo>
                    <a:lnTo>
                      <a:pt x="1449" y="1552"/>
                    </a:lnTo>
                    <a:lnTo>
                      <a:pt x="1447" y="1552"/>
                    </a:lnTo>
                    <a:lnTo>
                      <a:pt x="1447" y="1550"/>
                    </a:lnTo>
                    <a:lnTo>
                      <a:pt x="1449" y="1549"/>
                    </a:lnTo>
                    <a:lnTo>
                      <a:pt x="1450" y="1549"/>
                    </a:lnTo>
                    <a:lnTo>
                      <a:pt x="1449" y="1548"/>
                    </a:lnTo>
                    <a:lnTo>
                      <a:pt x="1450" y="1548"/>
                    </a:lnTo>
                    <a:lnTo>
                      <a:pt x="1451" y="1547"/>
                    </a:lnTo>
                    <a:lnTo>
                      <a:pt x="1452" y="1547"/>
                    </a:lnTo>
                    <a:lnTo>
                      <a:pt x="1453" y="1547"/>
                    </a:lnTo>
                    <a:lnTo>
                      <a:pt x="1452" y="1548"/>
                    </a:lnTo>
                    <a:lnTo>
                      <a:pt x="1452" y="1549"/>
                    </a:lnTo>
                    <a:lnTo>
                      <a:pt x="1451" y="1550"/>
                    </a:lnTo>
                    <a:close/>
                    <a:moveTo>
                      <a:pt x="1460" y="1545"/>
                    </a:moveTo>
                    <a:lnTo>
                      <a:pt x="1461" y="1545"/>
                    </a:lnTo>
                    <a:lnTo>
                      <a:pt x="1460" y="1546"/>
                    </a:lnTo>
                    <a:lnTo>
                      <a:pt x="1459" y="1546"/>
                    </a:lnTo>
                    <a:lnTo>
                      <a:pt x="1459" y="1547"/>
                    </a:lnTo>
                    <a:lnTo>
                      <a:pt x="1458" y="1547"/>
                    </a:lnTo>
                    <a:lnTo>
                      <a:pt x="1458" y="1548"/>
                    </a:lnTo>
                    <a:lnTo>
                      <a:pt x="1459" y="1548"/>
                    </a:lnTo>
                    <a:lnTo>
                      <a:pt x="1459" y="1549"/>
                    </a:lnTo>
                    <a:lnTo>
                      <a:pt x="1458" y="1549"/>
                    </a:lnTo>
                    <a:lnTo>
                      <a:pt x="1458" y="1550"/>
                    </a:lnTo>
                    <a:lnTo>
                      <a:pt x="1458" y="1552"/>
                    </a:lnTo>
                    <a:lnTo>
                      <a:pt x="1459" y="1552"/>
                    </a:lnTo>
                    <a:lnTo>
                      <a:pt x="1458" y="1553"/>
                    </a:lnTo>
                    <a:lnTo>
                      <a:pt x="1457" y="1552"/>
                    </a:lnTo>
                    <a:lnTo>
                      <a:pt x="1455" y="1552"/>
                    </a:lnTo>
                    <a:lnTo>
                      <a:pt x="1455" y="1550"/>
                    </a:lnTo>
                    <a:lnTo>
                      <a:pt x="1457" y="1549"/>
                    </a:lnTo>
                    <a:lnTo>
                      <a:pt x="1457" y="1548"/>
                    </a:lnTo>
                    <a:lnTo>
                      <a:pt x="1455" y="1548"/>
                    </a:lnTo>
                    <a:lnTo>
                      <a:pt x="1454" y="1548"/>
                    </a:lnTo>
                    <a:lnTo>
                      <a:pt x="1454" y="1547"/>
                    </a:lnTo>
                    <a:lnTo>
                      <a:pt x="1455" y="1547"/>
                    </a:lnTo>
                    <a:lnTo>
                      <a:pt x="1457" y="1546"/>
                    </a:lnTo>
                    <a:lnTo>
                      <a:pt x="1458" y="1545"/>
                    </a:lnTo>
                    <a:lnTo>
                      <a:pt x="1459" y="1545"/>
                    </a:lnTo>
                    <a:lnTo>
                      <a:pt x="1460" y="1545"/>
                    </a:lnTo>
                    <a:close/>
                    <a:moveTo>
                      <a:pt x="1476" y="1540"/>
                    </a:moveTo>
                    <a:lnTo>
                      <a:pt x="1475" y="1540"/>
                    </a:lnTo>
                    <a:lnTo>
                      <a:pt x="1475" y="1539"/>
                    </a:lnTo>
                    <a:lnTo>
                      <a:pt x="1473" y="1539"/>
                    </a:lnTo>
                    <a:lnTo>
                      <a:pt x="1473" y="1538"/>
                    </a:lnTo>
                    <a:lnTo>
                      <a:pt x="1475" y="1538"/>
                    </a:lnTo>
                    <a:lnTo>
                      <a:pt x="1476" y="1538"/>
                    </a:lnTo>
                    <a:lnTo>
                      <a:pt x="1476" y="1539"/>
                    </a:lnTo>
                    <a:lnTo>
                      <a:pt x="1476" y="1540"/>
                    </a:lnTo>
                    <a:close/>
                    <a:moveTo>
                      <a:pt x="1494" y="1536"/>
                    </a:moveTo>
                    <a:lnTo>
                      <a:pt x="1494" y="1537"/>
                    </a:lnTo>
                    <a:lnTo>
                      <a:pt x="1493" y="1537"/>
                    </a:lnTo>
                    <a:lnTo>
                      <a:pt x="1493" y="1536"/>
                    </a:lnTo>
                    <a:lnTo>
                      <a:pt x="1494" y="1536"/>
                    </a:lnTo>
                    <a:close/>
                    <a:moveTo>
                      <a:pt x="1514" y="1533"/>
                    </a:moveTo>
                    <a:lnTo>
                      <a:pt x="1511" y="1535"/>
                    </a:lnTo>
                    <a:lnTo>
                      <a:pt x="1513" y="1533"/>
                    </a:lnTo>
                    <a:lnTo>
                      <a:pt x="1513" y="1532"/>
                    </a:lnTo>
                    <a:lnTo>
                      <a:pt x="1514" y="1532"/>
                    </a:lnTo>
                    <a:lnTo>
                      <a:pt x="1514" y="1533"/>
                    </a:lnTo>
                    <a:close/>
                    <a:moveTo>
                      <a:pt x="1785" y="1535"/>
                    </a:moveTo>
                    <a:lnTo>
                      <a:pt x="1783" y="1535"/>
                    </a:lnTo>
                    <a:lnTo>
                      <a:pt x="1782" y="1533"/>
                    </a:lnTo>
                    <a:lnTo>
                      <a:pt x="1781" y="1533"/>
                    </a:lnTo>
                    <a:lnTo>
                      <a:pt x="1781" y="1532"/>
                    </a:lnTo>
                    <a:lnTo>
                      <a:pt x="1783" y="1532"/>
                    </a:lnTo>
                    <a:lnTo>
                      <a:pt x="1783" y="1533"/>
                    </a:lnTo>
                    <a:lnTo>
                      <a:pt x="1785" y="1535"/>
                    </a:lnTo>
                    <a:close/>
                    <a:moveTo>
                      <a:pt x="1480" y="1532"/>
                    </a:moveTo>
                    <a:lnTo>
                      <a:pt x="1480" y="1535"/>
                    </a:lnTo>
                    <a:lnTo>
                      <a:pt x="1477" y="1535"/>
                    </a:lnTo>
                    <a:lnTo>
                      <a:pt x="1478" y="1532"/>
                    </a:lnTo>
                    <a:lnTo>
                      <a:pt x="1479" y="1532"/>
                    </a:lnTo>
                    <a:lnTo>
                      <a:pt x="1479" y="1531"/>
                    </a:lnTo>
                    <a:lnTo>
                      <a:pt x="1479" y="1532"/>
                    </a:lnTo>
                    <a:lnTo>
                      <a:pt x="1480" y="1532"/>
                    </a:lnTo>
                    <a:close/>
                    <a:moveTo>
                      <a:pt x="1486" y="1532"/>
                    </a:moveTo>
                    <a:lnTo>
                      <a:pt x="1484" y="1532"/>
                    </a:lnTo>
                    <a:lnTo>
                      <a:pt x="1483" y="1532"/>
                    </a:lnTo>
                    <a:lnTo>
                      <a:pt x="1483" y="1531"/>
                    </a:lnTo>
                    <a:lnTo>
                      <a:pt x="1485" y="1530"/>
                    </a:lnTo>
                    <a:lnTo>
                      <a:pt x="1485" y="1531"/>
                    </a:lnTo>
                    <a:lnTo>
                      <a:pt x="1486" y="1531"/>
                    </a:lnTo>
                    <a:lnTo>
                      <a:pt x="1486" y="1532"/>
                    </a:lnTo>
                    <a:close/>
                    <a:moveTo>
                      <a:pt x="1479" y="1529"/>
                    </a:moveTo>
                    <a:lnTo>
                      <a:pt x="1479" y="1530"/>
                    </a:lnTo>
                    <a:lnTo>
                      <a:pt x="1478" y="1531"/>
                    </a:lnTo>
                    <a:lnTo>
                      <a:pt x="1477" y="1532"/>
                    </a:lnTo>
                    <a:lnTo>
                      <a:pt x="1476" y="1532"/>
                    </a:lnTo>
                    <a:lnTo>
                      <a:pt x="1476" y="1531"/>
                    </a:lnTo>
                    <a:lnTo>
                      <a:pt x="1476" y="1530"/>
                    </a:lnTo>
                    <a:lnTo>
                      <a:pt x="1477" y="1530"/>
                    </a:lnTo>
                    <a:lnTo>
                      <a:pt x="1477" y="1529"/>
                    </a:lnTo>
                    <a:lnTo>
                      <a:pt x="1478" y="1529"/>
                    </a:lnTo>
                    <a:lnTo>
                      <a:pt x="1479" y="1529"/>
                    </a:lnTo>
                    <a:close/>
                    <a:moveTo>
                      <a:pt x="1488" y="1518"/>
                    </a:moveTo>
                    <a:lnTo>
                      <a:pt x="1489" y="1518"/>
                    </a:lnTo>
                    <a:lnTo>
                      <a:pt x="1489" y="1519"/>
                    </a:lnTo>
                    <a:lnTo>
                      <a:pt x="1489" y="1520"/>
                    </a:lnTo>
                    <a:lnTo>
                      <a:pt x="1488" y="1520"/>
                    </a:lnTo>
                    <a:lnTo>
                      <a:pt x="1488" y="1519"/>
                    </a:lnTo>
                    <a:lnTo>
                      <a:pt x="1488" y="1518"/>
                    </a:lnTo>
                    <a:close/>
                    <a:moveTo>
                      <a:pt x="1781" y="1510"/>
                    </a:moveTo>
                    <a:lnTo>
                      <a:pt x="1780" y="1510"/>
                    </a:lnTo>
                    <a:lnTo>
                      <a:pt x="1780" y="1508"/>
                    </a:lnTo>
                    <a:lnTo>
                      <a:pt x="1781" y="1508"/>
                    </a:lnTo>
                    <a:lnTo>
                      <a:pt x="1781" y="1510"/>
                    </a:lnTo>
                    <a:close/>
                    <a:moveTo>
                      <a:pt x="1489" y="1511"/>
                    </a:moveTo>
                    <a:lnTo>
                      <a:pt x="1488" y="1511"/>
                    </a:lnTo>
                    <a:lnTo>
                      <a:pt x="1486" y="1508"/>
                    </a:lnTo>
                    <a:lnTo>
                      <a:pt x="1485" y="1507"/>
                    </a:lnTo>
                    <a:lnTo>
                      <a:pt x="1484" y="1507"/>
                    </a:lnTo>
                    <a:lnTo>
                      <a:pt x="1484" y="1506"/>
                    </a:lnTo>
                    <a:lnTo>
                      <a:pt x="1484" y="1505"/>
                    </a:lnTo>
                    <a:lnTo>
                      <a:pt x="1485" y="1505"/>
                    </a:lnTo>
                    <a:lnTo>
                      <a:pt x="1486" y="1505"/>
                    </a:lnTo>
                    <a:lnTo>
                      <a:pt x="1486" y="1506"/>
                    </a:lnTo>
                    <a:lnTo>
                      <a:pt x="1487" y="1507"/>
                    </a:lnTo>
                    <a:lnTo>
                      <a:pt x="1488" y="1507"/>
                    </a:lnTo>
                    <a:lnTo>
                      <a:pt x="1489" y="1508"/>
                    </a:lnTo>
                    <a:lnTo>
                      <a:pt x="1489" y="1510"/>
                    </a:lnTo>
                    <a:lnTo>
                      <a:pt x="1489" y="1511"/>
                    </a:lnTo>
                    <a:close/>
                    <a:moveTo>
                      <a:pt x="1484" y="1499"/>
                    </a:moveTo>
                    <a:lnTo>
                      <a:pt x="1485" y="1502"/>
                    </a:lnTo>
                    <a:lnTo>
                      <a:pt x="1486" y="1502"/>
                    </a:lnTo>
                    <a:lnTo>
                      <a:pt x="1487" y="1502"/>
                    </a:lnTo>
                    <a:lnTo>
                      <a:pt x="1487" y="1503"/>
                    </a:lnTo>
                    <a:lnTo>
                      <a:pt x="1487" y="1504"/>
                    </a:lnTo>
                    <a:lnTo>
                      <a:pt x="1488" y="1504"/>
                    </a:lnTo>
                    <a:lnTo>
                      <a:pt x="1488" y="1505"/>
                    </a:lnTo>
                    <a:lnTo>
                      <a:pt x="1487" y="1505"/>
                    </a:lnTo>
                    <a:lnTo>
                      <a:pt x="1486" y="1505"/>
                    </a:lnTo>
                    <a:lnTo>
                      <a:pt x="1486" y="1504"/>
                    </a:lnTo>
                    <a:lnTo>
                      <a:pt x="1485" y="1504"/>
                    </a:lnTo>
                    <a:lnTo>
                      <a:pt x="1485" y="1503"/>
                    </a:lnTo>
                    <a:lnTo>
                      <a:pt x="1485" y="1504"/>
                    </a:lnTo>
                    <a:lnTo>
                      <a:pt x="1485" y="1503"/>
                    </a:lnTo>
                    <a:lnTo>
                      <a:pt x="1484" y="1503"/>
                    </a:lnTo>
                    <a:lnTo>
                      <a:pt x="1484" y="1501"/>
                    </a:lnTo>
                    <a:lnTo>
                      <a:pt x="1483" y="1501"/>
                    </a:lnTo>
                    <a:lnTo>
                      <a:pt x="1483" y="1502"/>
                    </a:lnTo>
                    <a:lnTo>
                      <a:pt x="1481" y="1501"/>
                    </a:lnTo>
                    <a:lnTo>
                      <a:pt x="1480" y="1499"/>
                    </a:lnTo>
                    <a:lnTo>
                      <a:pt x="1480" y="1498"/>
                    </a:lnTo>
                    <a:lnTo>
                      <a:pt x="1481" y="1498"/>
                    </a:lnTo>
                    <a:lnTo>
                      <a:pt x="1483" y="1499"/>
                    </a:lnTo>
                    <a:lnTo>
                      <a:pt x="1484" y="1499"/>
                    </a:lnTo>
                    <a:close/>
                    <a:moveTo>
                      <a:pt x="1486" y="1499"/>
                    </a:moveTo>
                    <a:lnTo>
                      <a:pt x="1485" y="1499"/>
                    </a:lnTo>
                    <a:lnTo>
                      <a:pt x="1485" y="1498"/>
                    </a:lnTo>
                    <a:lnTo>
                      <a:pt x="1484" y="1497"/>
                    </a:lnTo>
                    <a:lnTo>
                      <a:pt x="1485" y="1496"/>
                    </a:lnTo>
                    <a:lnTo>
                      <a:pt x="1485" y="1497"/>
                    </a:lnTo>
                    <a:lnTo>
                      <a:pt x="1486" y="1497"/>
                    </a:lnTo>
                    <a:lnTo>
                      <a:pt x="1486" y="1498"/>
                    </a:lnTo>
                    <a:lnTo>
                      <a:pt x="1486" y="1499"/>
                    </a:lnTo>
                    <a:close/>
                    <a:moveTo>
                      <a:pt x="1618" y="1476"/>
                    </a:moveTo>
                    <a:lnTo>
                      <a:pt x="1619" y="1477"/>
                    </a:lnTo>
                    <a:lnTo>
                      <a:pt x="1619" y="1478"/>
                    </a:lnTo>
                    <a:lnTo>
                      <a:pt x="1619" y="1479"/>
                    </a:lnTo>
                    <a:lnTo>
                      <a:pt x="1618" y="1479"/>
                    </a:lnTo>
                    <a:lnTo>
                      <a:pt x="1617" y="1478"/>
                    </a:lnTo>
                    <a:lnTo>
                      <a:pt x="1616" y="1479"/>
                    </a:lnTo>
                    <a:lnTo>
                      <a:pt x="1615" y="1478"/>
                    </a:lnTo>
                    <a:lnTo>
                      <a:pt x="1614" y="1478"/>
                    </a:lnTo>
                    <a:lnTo>
                      <a:pt x="1613" y="1478"/>
                    </a:lnTo>
                    <a:lnTo>
                      <a:pt x="1612" y="1478"/>
                    </a:lnTo>
                    <a:lnTo>
                      <a:pt x="1613" y="1477"/>
                    </a:lnTo>
                    <a:lnTo>
                      <a:pt x="1614" y="1477"/>
                    </a:lnTo>
                    <a:lnTo>
                      <a:pt x="1615" y="1477"/>
                    </a:lnTo>
                    <a:lnTo>
                      <a:pt x="1616" y="1477"/>
                    </a:lnTo>
                    <a:lnTo>
                      <a:pt x="1616" y="1476"/>
                    </a:lnTo>
                    <a:lnTo>
                      <a:pt x="1617" y="1476"/>
                    </a:lnTo>
                    <a:lnTo>
                      <a:pt x="1617" y="1477"/>
                    </a:lnTo>
                    <a:lnTo>
                      <a:pt x="1618" y="1476"/>
                    </a:lnTo>
                    <a:close/>
                    <a:moveTo>
                      <a:pt x="1727" y="1477"/>
                    </a:moveTo>
                    <a:lnTo>
                      <a:pt x="1726" y="1478"/>
                    </a:lnTo>
                    <a:lnTo>
                      <a:pt x="1727" y="1477"/>
                    </a:lnTo>
                    <a:lnTo>
                      <a:pt x="1728" y="1474"/>
                    </a:lnTo>
                    <a:lnTo>
                      <a:pt x="1730" y="1472"/>
                    </a:lnTo>
                    <a:lnTo>
                      <a:pt x="1729" y="1474"/>
                    </a:lnTo>
                    <a:lnTo>
                      <a:pt x="1728" y="1476"/>
                    </a:lnTo>
                    <a:lnTo>
                      <a:pt x="1728" y="1477"/>
                    </a:lnTo>
                    <a:lnTo>
                      <a:pt x="1727" y="1477"/>
                    </a:lnTo>
                    <a:close/>
                    <a:moveTo>
                      <a:pt x="1615" y="1472"/>
                    </a:moveTo>
                    <a:lnTo>
                      <a:pt x="1614" y="1473"/>
                    </a:lnTo>
                    <a:lnTo>
                      <a:pt x="1613" y="1474"/>
                    </a:lnTo>
                    <a:lnTo>
                      <a:pt x="1612" y="1473"/>
                    </a:lnTo>
                    <a:lnTo>
                      <a:pt x="1613" y="1473"/>
                    </a:lnTo>
                    <a:lnTo>
                      <a:pt x="1613" y="1472"/>
                    </a:lnTo>
                    <a:lnTo>
                      <a:pt x="1614" y="1472"/>
                    </a:lnTo>
                    <a:lnTo>
                      <a:pt x="1615" y="1472"/>
                    </a:lnTo>
                    <a:close/>
                    <a:moveTo>
                      <a:pt x="1711" y="1471"/>
                    </a:moveTo>
                    <a:lnTo>
                      <a:pt x="1712" y="1471"/>
                    </a:lnTo>
                    <a:lnTo>
                      <a:pt x="1712" y="1470"/>
                    </a:lnTo>
                    <a:lnTo>
                      <a:pt x="1713" y="1472"/>
                    </a:lnTo>
                    <a:lnTo>
                      <a:pt x="1712" y="1472"/>
                    </a:lnTo>
                    <a:lnTo>
                      <a:pt x="1711" y="1472"/>
                    </a:lnTo>
                    <a:lnTo>
                      <a:pt x="1711" y="1473"/>
                    </a:lnTo>
                    <a:lnTo>
                      <a:pt x="1710" y="1474"/>
                    </a:lnTo>
                    <a:lnTo>
                      <a:pt x="1709" y="1473"/>
                    </a:lnTo>
                    <a:lnTo>
                      <a:pt x="1708" y="1473"/>
                    </a:lnTo>
                    <a:lnTo>
                      <a:pt x="1709" y="1472"/>
                    </a:lnTo>
                    <a:lnTo>
                      <a:pt x="1709" y="1473"/>
                    </a:lnTo>
                    <a:lnTo>
                      <a:pt x="1710" y="1473"/>
                    </a:lnTo>
                    <a:lnTo>
                      <a:pt x="1710" y="1472"/>
                    </a:lnTo>
                    <a:lnTo>
                      <a:pt x="1709" y="1472"/>
                    </a:lnTo>
                    <a:lnTo>
                      <a:pt x="1709" y="1471"/>
                    </a:lnTo>
                    <a:lnTo>
                      <a:pt x="1710" y="1471"/>
                    </a:lnTo>
                    <a:lnTo>
                      <a:pt x="1711" y="1470"/>
                    </a:lnTo>
                    <a:lnTo>
                      <a:pt x="1711" y="1471"/>
                    </a:lnTo>
                    <a:close/>
                    <a:moveTo>
                      <a:pt x="1705" y="1472"/>
                    </a:moveTo>
                    <a:lnTo>
                      <a:pt x="1705" y="1471"/>
                    </a:lnTo>
                    <a:lnTo>
                      <a:pt x="1707" y="1471"/>
                    </a:lnTo>
                    <a:lnTo>
                      <a:pt x="1707" y="1470"/>
                    </a:lnTo>
                    <a:lnTo>
                      <a:pt x="1707" y="1469"/>
                    </a:lnTo>
                    <a:lnTo>
                      <a:pt x="1708" y="1469"/>
                    </a:lnTo>
                    <a:lnTo>
                      <a:pt x="1708" y="1470"/>
                    </a:lnTo>
                    <a:lnTo>
                      <a:pt x="1707" y="1471"/>
                    </a:lnTo>
                    <a:lnTo>
                      <a:pt x="1707" y="1472"/>
                    </a:lnTo>
                    <a:lnTo>
                      <a:pt x="1705" y="1472"/>
                    </a:lnTo>
                    <a:close/>
                    <a:moveTo>
                      <a:pt x="1710" y="1470"/>
                    </a:moveTo>
                    <a:lnTo>
                      <a:pt x="1710" y="1469"/>
                    </a:lnTo>
                    <a:lnTo>
                      <a:pt x="1709" y="1468"/>
                    </a:lnTo>
                    <a:lnTo>
                      <a:pt x="1710" y="1468"/>
                    </a:lnTo>
                    <a:lnTo>
                      <a:pt x="1711" y="1468"/>
                    </a:lnTo>
                    <a:lnTo>
                      <a:pt x="1711" y="1469"/>
                    </a:lnTo>
                    <a:lnTo>
                      <a:pt x="1710" y="1469"/>
                    </a:lnTo>
                    <a:lnTo>
                      <a:pt x="1711" y="1469"/>
                    </a:lnTo>
                    <a:lnTo>
                      <a:pt x="1710" y="1470"/>
                    </a:lnTo>
                    <a:close/>
                    <a:moveTo>
                      <a:pt x="1631" y="1464"/>
                    </a:moveTo>
                    <a:lnTo>
                      <a:pt x="1632" y="1464"/>
                    </a:lnTo>
                    <a:lnTo>
                      <a:pt x="1633" y="1464"/>
                    </a:lnTo>
                    <a:lnTo>
                      <a:pt x="1634" y="1465"/>
                    </a:lnTo>
                    <a:lnTo>
                      <a:pt x="1633" y="1465"/>
                    </a:lnTo>
                    <a:lnTo>
                      <a:pt x="1632" y="1466"/>
                    </a:lnTo>
                    <a:lnTo>
                      <a:pt x="1632" y="1468"/>
                    </a:lnTo>
                    <a:lnTo>
                      <a:pt x="1632" y="1469"/>
                    </a:lnTo>
                    <a:lnTo>
                      <a:pt x="1631" y="1468"/>
                    </a:lnTo>
                    <a:lnTo>
                      <a:pt x="1630" y="1469"/>
                    </a:lnTo>
                    <a:lnTo>
                      <a:pt x="1630" y="1470"/>
                    </a:lnTo>
                    <a:lnTo>
                      <a:pt x="1630" y="1471"/>
                    </a:lnTo>
                    <a:lnTo>
                      <a:pt x="1631" y="1471"/>
                    </a:lnTo>
                    <a:lnTo>
                      <a:pt x="1628" y="1472"/>
                    </a:lnTo>
                    <a:lnTo>
                      <a:pt x="1626" y="1472"/>
                    </a:lnTo>
                    <a:lnTo>
                      <a:pt x="1626" y="1471"/>
                    </a:lnTo>
                    <a:lnTo>
                      <a:pt x="1627" y="1470"/>
                    </a:lnTo>
                    <a:lnTo>
                      <a:pt x="1628" y="1468"/>
                    </a:lnTo>
                    <a:lnTo>
                      <a:pt x="1628" y="1466"/>
                    </a:lnTo>
                    <a:lnTo>
                      <a:pt x="1627" y="1466"/>
                    </a:lnTo>
                    <a:lnTo>
                      <a:pt x="1627" y="1468"/>
                    </a:lnTo>
                    <a:lnTo>
                      <a:pt x="1627" y="1466"/>
                    </a:lnTo>
                    <a:lnTo>
                      <a:pt x="1628" y="1465"/>
                    </a:lnTo>
                    <a:lnTo>
                      <a:pt x="1628" y="1464"/>
                    </a:lnTo>
                    <a:lnTo>
                      <a:pt x="1628" y="1463"/>
                    </a:lnTo>
                    <a:lnTo>
                      <a:pt x="1630" y="1463"/>
                    </a:lnTo>
                    <a:lnTo>
                      <a:pt x="1630" y="1464"/>
                    </a:lnTo>
                    <a:lnTo>
                      <a:pt x="1631" y="1464"/>
                    </a:lnTo>
                    <a:close/>
                    <a:moveTo>
                      <a:pt x="1668" y="1434"/>
                    </a:moveTo>
                    <a:lnTo>
                      <a:pt x="1669" y="1436"/>
                    </a:lnTo>
                    <a:lnTo>
                      <a:pt x="1668" y="1437"/>
                    </a:lnTo>
                    <a:lnTo>
                      <a:pt x="1667" y="1437"/>
                    </a:lnTo>
                    <a:lnTo>
                      <a:pt x="1665" y="1437"/>
                    </a:lnTo>
                    <a:lnTo>
                      <a:pt x="1664" y="1438"/>
                    </a:lnTo>
                    <a:lnTo>
                      <a:pt x="1662" y="1438"/>
                    </a:lnTo>
                    <a:lnTo>
                      <a:pt x="1661" y="1438"/>
                    </a:lnTo>
                    <a:lnTo>
                      <a:pt x="1661" y="1437"/>
                    </a:lnTo>
                    <a:lnTo>
                      <a:pt x="1662" y="1437"/>
                    </a:lnTo>
                    <a:lnTo>
                      <a:pt x="1662" y="1436"/>
                    </a:lnTo>
                    <a:lnTo>
                      <a:pt x="1662" y="1435"/>
                    </a:lnTo>
                    <a:lnTo>
                      <a:pt x="1664" y="1434"/>
                    </a:lnTo>
                    <a:lnTo>
                      <a:pt x="1665" y="1435"/>
                    </a:lnTo>
                    <a:lnTo>
                      <a:pt x="1666" y="1435"/>
                    </a:lnTo>
                    <a:lnTo>
                      <a:pt x="1666" y="1434"/>
                    </a:lnTo>
                    <a:lnTo>
                      <a:pt x="1666" y="1432"/>
                    </a:lnTo>
                    <a:lnTo>
                      <a:pt x="1667" y="1432"/>
                    </a:lnTo>
                    <a:lnTo>
                      <a:pt x="1668" y="1434"/>
                    </a:lnTo>
                    <a:close/>
                    <a:moveTo>
                      <a:pt x="1657" y="1432"/>
                    </a:moveTo>
                    <a:lnTo>
                      <a:pt x="1658" y="1432"/>
                    </a:lnTo>
                    <a:lnTo>
                      <a:pt x="1658" y="1434"/>
                    </a:lnTo>
                    <a:lnTo>
                      <a:pt x="1658" y="1435"/>
                    </a:lnTo>
                    <a:lnTo>
                      <a:pt x="1658" y="1436"/>
                    </a:lnTo>
                    <a:lnTo>
                      <a:pt x="1657" y="1436"/>
                    </a:lnTo>
                    <a:lnTo>
                      <a:pt x="1657" y="1437"/>
                    </a:lnTo>
                    <a:lnTo>
                      <a:pt x="1656" y="1437"/>
                    </a:lnTo>
                    <a:lnTo>
                      <a:pt x="1655" y="1436"/>
                    </a:lnTo>
                    <a:lnTo>
                      <a:pt x="1655" y="1435"/>
                    </a:lnTo>
                    <a:lnTo>
                      <a:pt x="1656" y="1435"/>
                    </a:lnTo>
                    <a:lnTo>
                      <a:pt x="1656" y="1434"/>
                    </a:lnTo>
                    <a:lnTo>
                      <a:pt x="1655" y="1435"/>
                    </a:lnTo>
                    <a:lnTo>
                      <a:pt x="1655" y="1434"/>
                    </a:lnTo>
                    <a:lnTo>
                      <a:pt x="1655" y="1432"/>
                    </a:lnTo>
                    <a:lnTo>
                      <a:pt x="1655" y="1431"/>
                    </a:lnTo>
                    <a:lnTo>
                      <a:pt x="1656" y="1432"/>
                    </a:lnTo>
                    <a:lnTo>
                      <a:pt x="1657" y="1432"/>
                    </a:lnTo>
                    <a:close/>
                    <a:moveTo>
                      <a:pt x="1708" y="1405"/>
                    </a:moveTo>
                    <a:lnTo>
                      <a:pt x="1709" y="1405"/>
                    </a:lnTo>
                    <a:lnTo>
                      <a:pt x="1709" y="1404"/>
                    </a:lnTo>
                    <a:lnTo>
                      <a:pt x="1710" y="1405"/>
                    </a:lnTo>
                    <a:lnTo>
                      <a:pt x="1709" y="1405"/>
                    </a:lnTo>
                    <a:lnTo>
                      <a:pt x="1709" y="1406"/>
                    </a:lnTo>
                    <a:lnTo>
                      <a:pt x="1708" y="1406"/>
                    </a:lnTo>
                    <a:lnTo>
                      <a:pt x="1708" y="1405"/>
                    </a:lnTo>
                    <a:lnTo>
                      <a:pt x="1707" y="1405"/>
                    </a:lnTo>
                    <a:lnTo>
                      <a:pt x="1705" y="1405"/>
                    </a:lnTo>
                    <a:lnTo>
                      <a:pt x="1705" y="1404"/>
                    </a:lnTo>
                    <a:lnTo>
                      <a:pt x="1705" y="1403"/>
                    </a:lnTo>
                    <a:lnTo>
                      <a:pt x="1707" y="1403"/>
                    </a:lnTo>
                    <a:lnTo>
                      <a:pt x="1707" y="1404"/>
                    </a:lnTo>
                    <a:lnTo>
                      <a:pt x="1708" y="1404"/>
                    </a:lnTo>
                    <a:lnTo>
                      <a:pt x="1708" y="1405"/>
                    </a:lnTo>
                    <a:close/>
                    <a:moveTo>
                      <a:pt x="1787" y="1404"/>
                    </a:moveTo>
                    <a:lnTo>
                      <a:pt x="1787" y="1405"/>
                    </a:lnTo>
                    <a:lnTo>
                      <a:pt x="1788" y="1405"/>
                    </a:lnTo>
                    <a:lnTo>
                      <a:pt x="1788" y="1406"/>
                    </a:lnTo>
                    <a:lnTo>
                      <a:pt x="1789" y="1406"/>
                    </a:lnTo>
                    <a:lnTo>
                      <a:pt x="1789" y="1407"/>
                    </a:lnTo>
                    <a:lnTo>
                      <a:pt x="1796" y="1409"/>
                    </a:lnTo>
                    <a:lnTo>
                      <a:pt x="1797" y="1409"/>
                    </a:lnTo>
                    <a:lnTo>
                      <a:pt x="1796" y="1410"/>
                    </a:lnTo>
                    <a:lnTo>
                      <a:pt x="1796" y="1411"/>
                    </a:lnTo>
                    <a:lnTo>
                      <a:pt x="1797" y="1412"/>
                    </a:lnTo>
                    <a:lnTo>
                      <a:pt x="1798" y="1412"/>
                    </a:lnTo>
                    <a:lnTo>
                      <a:pt x="1799" y="1412"/>
                    </a:lnTo>
                    <a:lnTo>
                      <a:pt x="1800" y="1413"/>
                    </a:lnTo>
                    <a:lnTo>
                      <a:pt x="1797" y="1414"/>
                    </a:lnTo>
                    <a:lnTo>
                      <a:pt x="1797" y="1415"/>
                    </a:lnTo>
                    <a:lnTo>
                      <a:pt x="1794" y="1419"/>
                    </a:lnTo>
                    <a:lnTo>
                      <a:pt x="1794" y="1420"/>
                    </a:lnTo>
                    <a:lnTo>
                      <a:pt x="1793" y="1421"/>
                    </a:lnTo>
                    <a:lnTo>
                      <a:pt x="1793" y="1422"/>
                    </a:lnTo>
                    <a:lnTo>
                      <a:pt x="1793" y="1423"/>
                    </a:lnTo>
                    <a:lnTo>
                      <a:pt x="1794" y="1426"/>
                    </a:lnTo>
                    <a:lnTo>
                      <a:pt x="1794" y="1427"/>
                    </a:lnTo>
                    <a:lnTo>
                      <a:pt x="1794" y="1428"/>
                    </a:lnTo>
                    <a:lnTo>
                      <a:pt x="1794" y="1429"/>
                    </a:lnTo>
                    <a:lnTo>
                      <a:pt x="1795" y="1429"/>
                    </a:lnTo>
                    <a:lnTo>
                      <a:pt x="1796" y="1429"/>
                    </a:lnTo>
                    <a:lnTo>
                      <a:pt x="1796" y="1430"/>
                    </a:lnTo>
                    <a:lnTo>
                      <a:pt x="1795" y="1430"/>
                    </a:lnTo>
                    <a:lnTo>
                      <a:pt x="1794" y="1430"/>
                    </a:lnTo>
                    <a:lnTo>
                      <a:pt x="1795" y="1431"/>
                    </a:lnTo>
                    <a:lnTo>
                      <a:pt x="1795" y="1432"/>
                    </a:lnTo>
                    <a:lnTo>
                      <a:pt x="1794" y="1434"/>
                    </a:lnTo>
                    <a:lnTo>
                      <a:pt x="1794" y="1435"/>
                    </a:lnTo>
                    <a:lnTo>
                      <a:pt x="1793" y="1436"/>
                    </a:lnTo>
                    <a:lnTo>
                      <a:pt x="1791" y="1437"/>
                    </a:lnTo>
                    <a:lnTo>
                      <a:pt x="1793" y="1438"/>
                    </a:lnTo>
                    <a:lnTo>
                      <a:pt x="1791" y="1438"/>
                    </a:lnTo>
                    <a:lnTo>
                      <a:pt x="1791" y="1439"/>
                    </a:lnTo>
                    <a:lnTo>
                      <a:pt x="1791" y="1440"/>
                    </a:lnTo>
                    <a:lnTo>
                      <a:pt x="1791" y="1441"/>
                    </a:lnTo>
                    <a:lnTo>
                      <a:pt x="1790" y="1443"/>
                    </a:lnTo>
                    <a:lnTo>
                      <a:pt x="1790" y="1444"/>
                    </a:lnTo>
                    <a:lnTo>
                      <a:pt x="1789" y="1445"/>
                    </a:lnTo>
                    <a:lnTo>
                      <a:pt x="1788" y="1446"/>
                    </a:lnTo>
                    <a:lnTo>
                      <a:pt x="1787" y="1447"/>
                    </a:lnTo>
                    <a:lnTo>
                      <a:pt x="1787" y="1449"/>
                    </a:lnTo>
                    <a:lnTo>
                      <a:pt x="1786" y="1451"/>
                    </a:lnTo>
                    <a:lnTo>
                      <a:pt x="1786" y="1452"/>
                    </a:lnTo>
                    <a:lnTo>
                      <a:pt x="1786" y="1453"/>
                    </a:lnTo>
                    <a:lnTo>
                      <a:pt x="1787" y="1453"/>
                    </a:lnTo>
                    <a:lnTo>
                      <a:pt x="1787" y="1454"/>
                    </a:lnTo>
                    <a:lnTo>
                      <a:pt x="1786" y="1454"/>
                    </a:lnTo>
                    <a:lnTo>
                      <a:pt x="1786" y="1455"/>
                    </a:lnTo>
                    <a:lnTo>
                      <a:pt x="1786" y="1456"/>
                    </a:lnTo>
                    <a:lnTo>
                      <a:pt x="1785" y="1459"/>
                    </a:lnTo>
                    <a:lnTo>
                      <a:pt x="1785" y="1461"/>
                    </a:lnTo>
                    <a:lnTo>
                      <a:pt x="1783" y="1466"/>
                    </a:lnTo>
                    <a:lnTo>
                      <a:pt x="1782" y="1468"/>
                    </a:lnTo>
                    <a:lnTo>
                      <a:pt x="1781" y="1478"/>
                    </a:lnTo>
                    <a:lnTo>
                      <a:pt x="1780" y="1481"/>
                    </a:lnTo>
                    <a:lnTo>
                      <a:pt x="1779" y="1483"/>
                    </a:lnTo>
                    <a:lnTo>
                      <a:pt x="1778" y="1485"/>
                    </a:lnTo>
                    <a:lnTo>
                      <a:pt x="1778" y="1486"/>
                    </a:lnTo>
                    <a:lnTo>
                      <a:pt x="1778" y="1488"/>
                    </a:lnTo>
                    <a:lnTo>
                      <a:pt x="1778" y="1489"/>
                    </a:lnTo>
                    <a:lnTo>
                      <a:pt x="1777" y="1490"/>
                    </a:lnTo>
                    <a:lnTo>
                      <a:pt x="1777" y="1491"/>
                    </a:lnTo>
                    <a:lnTo>
                      <a:pt x="1776" y="1491"/>
                    </a:lnTo>
                    <a:lnTo>
                      <a:pt x="1776" y="1493"/>
                    </a:lnTo>
                    <a:lnTo>
                      <a:pt x="1774" y="1494"/>
                    </a:lnTo>
                    <a:lnTo>
                      <a:pt x="1774" y="1496"/>
                    </a:lnTo>
                    <a:lnTo>
                      <a:pt x="1774" y="1497"/>
                    </a:lnTo>
                    <a:lnTo>
                      <a:pt x="1772" y="1498"/>
                    </a:lnTo>
                    <a:lnTo>
                      <a:pt x="1772" y="1499"/>
                    </a:lnTo>
                    <a:lnTo>
                      <a:pt x="1771" y="1501"/>
                    </a:lnTo>
                    <a:lnTo>
                      <a:pt x="1770" y="1502"/>
                    </a:lnTo>
                    <a:lnTo>
                      <a:pt x="1770" y="1503"/>
                    </a:lnTo>
                    <a:lnTo>
                      <a:pt x="1770" y="1504"/>
                    </a:lnTo>
                    <a:lnTo>
                      <a:pt x="1769" y="1505"/>
                    </a:lnTo>
                    <a:lnTo>
                      <a:pt x="1765" y="1507"/>
                    </a:lnTo>
                    <a:lnTo>
                      <a:pt x="1764" y="1508"/>
                    </a:lnTo>
                    <a:lnTo>
                      <a:pt x="1764" y="1510"/>
                    </a:lnTo>
                    <a:lnTo>
                      <a:pt x="1763" y="1511"/>
                    </a:lnTo>
                    <a:lnTo>
                      <a:pt x="1763" y="1512"/>
                    </a:lnTo>
                    <a:lnTo>
                      <a:pt x="1762" y="1513"/>
                    </a:lnTo>
                    <a:lnTo>
                      <a:pt x="1761" y="1514"/>
                    </a:lnTo>
                    <a:lnTo>
                      <a:pt x="1761" y="1515"/>
                    </a:lnTo>
                    <a:lnTo>
                      <a:pt x="1760" y="1519"/>
                    </a:lnTo>
                    <a:lnTo>
                      <a:pt x="1759" y="1521"/>
                    </a:lnTo>
                    <a:lnTo>
                      <a:pt x="1759" y="1523"/>
                    </a:lnTo>
                    <a:lnTo>
                      <a:pt x="1759" y="1526"/>
                    </a:lnTo>
                    <a:lnTo>
                      <a:pt x="1759" y="1533"/>
                    </a:lnTo>
                    <a:lnTo>
                      <a:pt x="1759" y="1535"/>
                    </a:lnTo>
                    <a:lnTo>
                      <a:pt x="1757" y="1535"/>
                    </a:lnTo>
                    <a:lnTo>
                      <a:pt x="1757" y="1536"/>
                    </a:lnTo>
                    <a:lnTo>
                      <a:pt x="1756" y="1536"/>
                    </a:lnTo>
                    <a:lnTo>
                      <a:pt x="1756" y="1537"/>
                    </a:lnTo>
                    <a:lnTo>
                      <a:pt x="1757" y="1538"/>
                    </a:lnTo>
                    <a:lnTo>
                      <a:pt x="1757" y="1539"/>
                    </a:lnTo>
                    <a:lnTo>
                      <a:pt x="1756" y="1538"/>
                    </a:lnTo>
                    <a:lnTo>
                      <a:pt x="1755" y="1538"/>
                    </a:lnTo>
                    <a:lnTo>
                      <a:pt x="1754" y="1537"/>
                    </a:lnTo>
                    <a:lnTo>
                      <a:pt x="1753" y="1537"/>
                    </a:lnTo>
                    <a:lnTo>
                      <a:pt x="1753" y="1538"/>
                    </a:lnTo>
                    <a:lnTo>
                      <a:pt x="1752" y="1538"/>
                    </a:lnTo>
                    <a:lnTo>
                      <a:pt x="1752" y="1537"/>
                    </a:lnTo>
                    <a:lnTo>
                      <a:pt x="1752" y="1536"/>
                    </a:lnTo>
                    <a:lnTo>
                      <a:pt x="1751" y="1535"/>
                    </a:lnTo>
                    <a:lnTo>
                      <a:pt x="1751" y="1533"/>
                    </a:lnTo>
                    <a:lnTo>
                      <a:pt x="1751" y="1532"/>
                    </a:lnTo>
                    <a:lnTo>
                      <a:pt x="1752" y="1531"/>
                    </a:lnTo>
                    <a:lnTo>
                      <a:pt x="1748" y="1523"/>
                    </a:lnTo>
                    <a:lnTo>
                      <a:pt x="1748" y="1522"/>
                    </a:lnTo>
                    <a:lnTo>
                      <a:pt x="1747" y="1521"/>
                    </a:lnTo>
                    <a:lnTo>
                      <a:pt x="1747" y="1520"/>
                    </a:lnTo>
                    <a:lnTo>
                      <a:pt x="1746" y="1520"/>
                    </a:lnTo>
                    <a:lnTo>
                      <a:pt x="1745" y="1519"/>
                    </a:lnTo>
                    <a:lnTo>
                      <a:pt x="1744" y="1518"/>
                    </a:lnTo>
                    <a:lnTo>
                      <a:pt x="1743" y="1518"/>
                    </a:lnTo>
                    <a:lnTo>
                      <a:pt x="1742" y="1516"/>
                    </a:lnTo>
                    <a:lnTo>
                      <a:pt x="1740" y="1515"/>
                    </a:lnTo>
                    <a:lnTo>
                      <a:pt x="1738" y="1514"/>
                    </a:lnTo>
                    <a:lnTo>
                      <a:pt x="1736" y="1512"/>
                    </a:lnTo>
                    <a:lnTo>
                      <a:pt x="1738" y="1514"/>
                    </a:lnTo>
                    <a:lnTo>
                      <a:pt x="1738" y="1513"/>
                    </a:lnTo>
                    <a:lnTo>
                      <a:pt x="1737" y="1513"/>
                    </a:lnTo>
                    <a:lnTo>
                      <a:pt x="1737" y="1512"/>
                    </a:lnTo>
                    <a:lnTo>
                      <a:pt x="1737" y="1511"/>
                    </a:lnTo>
                    <a:lnTo>
                      <a:pt x="1735" y="1510"/>
                    </a:lnTo>
                    <a:lnTo>
                      <a:pt x="1735" y="1508"/>
                    </a:lnTo>
                    <a:lnTo>
                      <a:pt x="1735" y="1507"/>
                    </a:lnTo>
                    <a:lnTo>
                      <a:pt x="1735" y="1506"/>
                    </a:lnTo>
                    <a:lnTo>
                      <a:pt x="1734" y="1505"/>
                    </a:lnTo>
                    <a:lnTo>
                      <a:pt x="1734" y="1503"/>
                    </a:lnTo>
                    <a:lnTo>
                      <a:pt x="1733" y="1503"/>
                    </a:lnTo>
                    <a:lnTo>
                      <a:pt x="1734" y="1502"/>
                    </a:lnTo>
                    <a:lnTo>
                      <a:pt x="1733" y="1502"/>
                    </a:lnTo>
                    <a:lnTo>
                      <a:pt x="1733" y="1501"/>
                    </a:lnTo>
                    <a:lnTo>
                      <a:pt x="1733" y="1499"/>
                    </a:lnTo>
                    <a:lnTo>
                      <a:pt x="1731" y="1498"/>
                    </a:lnTo>
                    <a:lnTo>
                      <a:pt x="1731" y="1497"/>
                    </a:lnTo>
                    <a:lnTo>
                      <a:pt x="1731" y="1496"/>
                    </a:lnTo>
                    <a:lnTo>
                      <a:pt x="1731" y="1495"/>
                    </a:lnTo>
                    <a:lnTo>
                      <a:pt x="1733" y="1495"/>
                    </a:lnTo>
                    <a:lnTo>
                      <a:pt x="1731" y="1494"/>
                    </a:lnTo>
                    <a:lnTo>
                      <a:pt x="1730" y="1494"/>
                    </a:lnTo>
                    <a:lnTo>
                      <a:pt x="1730" y="1495"/>
                    </a:lnTo>
                    <a:lnTo>
                      <a:pt x="1730" y="1494"/>
                    </a:lnTo>
                    <a:lnTo>
                      <a:pt x="1730" y="1493"/>
                    </a:lnTo>
                    <a:lnTo>
                      <a:pt x="1729" y="1493"/>
                    </a:lnTo>
                    <a:lnTo>
                      <a:pt x="1729" y="1494"/>
                    </a:lnTo>
                    <a:lnTo>
                      <a:pt x="1728" y="1494"/>
                    </a:lnTo>
                    <a:lnTo>
                      <a:pt x="1728" y="1493"/>
                    </a:lnTo>
                    <a:lnTo>
                      <a:pt x="1728" y="1491"/>
                    </a:lnTo>
                    <a:lnTo>
                      <a:pt x="1729" y="1491"/>
                    </a:lnTo>
                    <a:lnTo>
                      <a:pt x="1729" y="1490"/>
                    </a:lnTo>
                    <a:lnTo>
                      <a:pt x="1728" y="1490"/>
                    </a:lnTo>
                    <a:lnTo>
                      <a:pt x="1729" y="1490"/>
                    </a:lnTo>
                    <a:lnTo>
                      <a:pt x="1728" y="1489"/>
                    </a:lnTo>
                    <a:lnTo>
                      <a:pt x="1728" y="1488"/>
                    </a:lnTo>
                    <a:lnTo>
                      <a:pt x="1729" y="1488"/>
                    </a:lnTo>
                    <a:lnTo>
                      <a:pt x="1729" y="1487"/>
                    </a:lnTo>
                    <a:lnTo>
                      <a:pt x="1729" y="1486"/>
                    </a:lnTo>
                    <a:lnTo>
                      <a:pt x="1729" y="1485"/>
                    </a:lnTo>
                    <a:lnTo>
                      <a:pt x="1730" y="1483"/>
                    </a:lnTo>
                    <a:lnTo>
                      <a:pt x="1730" y="1482"/>
                    </a:lnTo>
                    <a:lnTo>
                      <a:pt x="1731" y="1481"/>
                    </a:lnTo>
                    <a:lnTo>
                      <a:pt x="1731" y="1482"/>
                    </a:lnTo>
                    <a:lnTo>
                      <a:pt x="1731" y="1481"/>
                    </a:lnTo>
                    <a:lnTo>
                      <a:pt x="1730" y="1481"/>
                    </a:lnTo>
                    <a:lnTo>
                      <a:pt x="1730" y="1480"/>
                    </a:lnTo>
                    <a:lnTo>
                      <a:pt x="1731" y="1480"/>
                    </a:lnTo>
                    <a:lnTo>
                      <a:pt x="1731" y="1479"/>
                    </a:lnTo>
                    <a:lnTo>
                      <a:pt x="1730" y="1478"/>
                    </a:lnTo>
                    <a:lnTo>
                      <a:pt x="1731" y="1477"/>
                    </a:lnTo>
                    <a:lnTo>
                      <a:pt x="1730" y="1477"/>
                    </a:lnTo>
                    <a:lnTo>
                      <a:pt x="1731" y="1476"/>
                    </a:lnTo>
                    <a:lnTo>
                      <a:pt x="1731" y="1474"/>
                    </a:lnTo>
                    <a:lnTo>
                      <a:pt x="1730" y="1476"/>
                    </a:lnTo>
                    <a:lnTo>
                      <a:pt x="1730" y="1473"/>
                    </a:lnTo>
                    <a:lnTo>
                      <a:pt x="1731" y="1473"/>
                    </a:lnTo>
                    <a:lnTo>
                      <a:pt x="1731" y="1471"/>
                    </a:lnTo>
                    <a:lnTo>
                      <a:pt x="1731" y="1469"/>
                    </a:lnTo>
                    <a:lnTo>
                      <a:pt x="1731" y="1468"/>
                    </a:lnTo>
                    <a:lnTo>
                      <a:pt x="1733" y="1466"/>
                    </a:lnTo>
                    <a:lnTo>
                      <a:pt x="1733" y="1465"/>
                    </a:lnTo>
                    <a:lnTo>
                      <a:pt x="1733" y="1464"/>
                    </a:lnTo>
                    <a:lnTo>
                      <a:pt x="1733" y="1463"/>
                    </a:lnTo>
                    <a:lnTo>
                      <a:pt x="1734" y="1462"/>
                    </a:lnTo>
                    <a:lnTo>
                      <a:pt x="1735" y="1461"/>
                    </a:lnTo>
                    <a:lnTo>
                      <a:pt x="1735" y="1460"/>
                    </a:lnTo>
                    <a:lnTo>
                      <a:pt x="1736" y="1459"/>
                    </a:lnTo>
                    <a:lnTo>
                      <a:pt x="1737" y="1457"/>
                    </a:lnTo>
                    <a:lnTo>
                      <a:pt x="1737" y="1456"/>
                    </a:lnTo>
                    <a:lnTo>
                      <a:pt x="1737" y="1455"/>
                    </a:lnTo>
                    <a:lnTo>
                      <a:pt x="1738" y="1453"/>
                    </a:lnTo>
                    <a:lnTo>
                      <a:pt x="1739" y="1452"/>
                    </a:lnTo>
                    <a:lnTo>
                      <a:pt x="1740" y="1452"/>
                    </a:lnTo>
                    <a:lnTo>
                      <a:pt x="1740" y="1451"/>
                    </a:lnTo>
                    <a:lnTo>
                      <a:pt x="1742" y="1451"/>
                    </a:lnTo>
                    <a:lnTo>
                      <a:pt x="1742" y="1449"/>
                    </a:lnTo>
                    <a:lnTo>
                      <a:pt x="1742" y="1448"/>
                    </a:lnTo>
                    <a:lnTo>
                      <a:pt x="1742" y="1447"/>
                    </a:lnTo>
                    <a:lnTo>
                      <a:pt x="1744" y="1446"/>
                    </a:lnTo>
                    <a:lnTo>
                      <a:pt x="1744" y="1445"/>
                    </a:lnTo>
                    <a:lnTo>
                      <a:pt x="1744" y="1444"/>
                    </a:lnTo>
                    <a:lnTo>
                      <a:pt x="1745" y="1443"/>
                    </a:lnTo>
                    <a:lnTo>
                      <a:pt x="1746" y="1440"/>
                    </a:lnTo>
                    <a:lnTo>
                      <a:pt x="1746" y="1438"/>
                    </a:lnTo>
                    <a:lnTo>
                      <a:pt x="1747" y="1438"/>
                    </a:lnTo>
                    <a:lnTo>
                      <a:pt x="1748" y="1436"/>
                    </a:lnTo>
                    <a:lnTo>
                      <a:pt x="1750" y="1435"/>
                    </a:lnTo>
                    <a:lnTo>
                      <a:pt x="1751" y="1434"/>
                    </a:lnTo>
                    <a:lnTo>
                      <a:pt x="1751" y="1432"/>
                    </a:lnTo>
                    <a:lnTo>
                      <a:pt x="1752" y="1430"/>
                    </a:lnTo>
                    <a:lnTo>
                      <a:pt x="1752" y="1429"/>
                    </a:lnTo>
                    <a:lnTo>
                      <a:pt x="1753" y="1429"/>
                    </a:lnTo>
                    <a:lnTo>
                      <a:pt x="1753" y="1428"/>
                    </a:lnTo>
                    <a:lnTo>
                      <a:pt x="1754" y="1428"/>
                    </a:lnTo>
                    <a:lnTo>
                      <a:pt x="1755" y="1427"/>
                    </a:lnTo>
                    <a:lnTo>
                      <a:pt x="1756" y="1427"/>
                    </a:lnTo>
                    <a:lnTo>
                      <a:pt x="1756" y="1426"/>
                    </a:lnTo>
                    <a:lnTo>
                      <a:pt x="1757" y="1426"/>
                    </a:lnTo>
                    <a:lnTo>
                      <a:pt x="1757" y="1424"/>
                    </a:lnTo>
                    <a:lnTo>
                      <a:pt x="1759" y="1423"/>
                    </a:lnTo>
                    <a:lnTo>
                      <a:pt x="1760" y="1421"/>
                    </a:lnTo>
                    <a:lnTo>
                      <a:pt x="1760" y="1420"/>
                    </a:lnTo>
                    <a:lnTo>
                      <a:pt x="1760" y="1419"/>
                    </a:lnTo>
                    <a:lnTo>
                      <a:pt x="1760" y="1418"/>
                    </a:lnTo>
                    <a:lnTo>
                      <a:pt x="1761" y="1418"/>
                    </a:lnTo>
                    <a:lnTo>
                      <a:pt x="1761" y="1416"/>
                    </a:lnTo>
                    <a:lnTo>
                      <a:pt x="1762" y="1415"/>
                    </a:lnTo>
                    <a:lnTo>
                      <a:pt x="1763" y="1413"/>
                    </a:lnTo>
                    <a:lnTo>
                      <a:pt x="1764" y="1412"/>
                    </a:lnTo>
                    <a:lnTo>
                      <a:pt x="1765" y="1411"/>
                    </a:lnTo>
                    <a:lnTo>
                      <a:pt x="1768" y="1411"/>
                    </a:lnTo>
                    <a:lnTo>
                      <a:pt x="1769" y="1410"/>
                    </a:lnTo>
                    <a:lnTo>
                      <a:pt x="1770" y="1409"/>
                    </a:lnTo>
                    <a:lnTo>
                      <a:pt x="1771" y="1409"/>
                    </a:lnTo>
                    <a:lnTo>
                      <a:pt x="1773" y="1409"/>
                    </a:lnTo>
                    <a:lnTo>
                      <a:pt x="1776" y="1407"/>
                    </a:lnTo>
                    <a:lnTo>
                      <a:pt x="1777" y="1406"/>
                    </a:lnTo>
                    <a:lnTo>
                      <a:pt x="1778" y="1406"/>
                    </a:lnTo>
                    <a:lnTo>
                      <a:pt x="1779" y="1407"/>
                    </a:lnTo>
                    <a:lnTo>
                      <a:pt x="1779" y="1406"/>
                    </a:lnTo>
                    <a:lnTo>
                      <a:pt x="1778" y="1406"/>
                    </a:lnTo>
                    <a:lnTo>
                      <a:pt x="1778" y="1405"/>
                    </a:lnTo>
                    <a:lnTo>
                      <a:pt x="1779" y="1405"/>
                    </a:lnTo>
                    <a:lnTo>
                      <a:pt x="1779" y="1404"/>
                    </a:lnTo>
                    <a:lnTo>
                      <a:pt x="1779" y="1403"/>
                    </a:lnTo>
                    <a:lnTo>
                      <a:pt x="1780" y="1403"/>
                    </a:lnTo>
                    <a:lnTo>
                      <a:pt x="1781" y="1402"/>
                    </a:lnTo>
                    <a:lnTo>
                      <a:pt x="1783" y="1402"/>
                    </a:lnTo>
                    <a:lnTo>
                      <a:pt x="1785" y="1402"/>
                    </a:lnTo>
                    <a:lnTo>
                      <a:pt x="1786" y="1402"/>
                    </a:lnTo>
                    <a:lnTo>
                      <a:pt x="1787" y="1404"/>
                    </a:lnTo>
                    <a:close/>
                    <a:moveTo>
                      <a:pt x="1700" y="1396"/>
                    </a:moveTo>
                    <a:lnTo>
                      <a:pt x="1700" y="1395"/>
                    </a:lnTo>
                    <a:lnTo>
                      <a:pt x="1699" y="1395"/>
                    </a:lnTo>
                    <a:lnTo>
                      <a:pt x="1699" y="1394"/>
                    </a:lnTo>
                    <a:lnTo>
                      <a:pt x="1700" y="1391"/>
                    </a:lnTo>
                    <a:lnTo>
                      <a:pt x="1700" y="1390"/>
                    </a:lnTo>
                    <a:lnTo>
                      <a:pt x="1701" y="1390"/>
                    </a:lnTo>
                    <a:lnTo>
                      <a:pt x="1701" y="1389"/>
                    </a:lnTo>
                    <a:lnTo>
                      <a:pt x="1701" y="1390"/>
                    </a:lnTo>
                    <a:lnTo>
                      <a:pt x="1702" y="1390"/>
                    </a:lnTo>
                    <a:lnTo>
                      <a:pt x="1701" y="1391"/>
                    </a:lnTo>
                    <a:lnTo>
                      <a:pt x="1701" y="1393"/>
                    </a:lnTo>
                    <a:lnTo>
                      <a:pt x="1701" y="1394"/>
                    </a:lnTo>
                    <a:lnTo>
                      <a:pt x="1701" y="1395"/>
                    </a:lnTo>
                    <a:lnTo>
                      <a:pt x="1700" y="1395"/>
                    </a:lnTo>
                    <a:lnTo>
                      <a:pt x="1700" y="1396"/>
                    </a:lnTo>
                    <a:close/>
                    <a:moveTo>
                      <a:pt x="1718" y="1388"/>
                    </a:moveTo>
                    <a:lnTo>
                      <a:pt x="1719" y="1388"/>
                    </a:lnTo>
                    <a:lnTo>
                      <a:pt x="1719" y="1389"/>
                    </a:lnTo>
                    <a:lnTo>
                      <a:pt x="1720" y="1390"/>
                    </a:lnTo>
                    <a:lnTo>
                      <a:pt x="1721" y="1390"/>
                    </a:lnTo>
                    <a:lnTo>
                      <a:pt x="1720" y="1390"/>
                    </a:lnTo>
                    <a:lnTo>
                      <a:pt x="1720" y="1391"/>
                    </a:lnTo>
                    <a:lnTo>
                      <a:pt x="1720" y="1390"/>
                    </a:lnTo>
                    <a:lnTo>
                      <a:pt x="1719" y="1390"/>
                    </a:lnTo>
                    <a:lnTo>
                      <a:pt x="1719" y="1391"/>
                    </a:lnTo>
                    <a:lnTo>
                      <a:pt x="1718" y="1391"/>
                    </a:lnTo>
                    <a:lnTo>
                      <a:pt x="1719" y="1393"/>
                    </a:lnTo>
                    <a:lnTo>
                      <a:pt x="1720" y="1394"/>
                    </a:lnTo>
                    <a:lnTo>
                      <a:pt x="1719" y="1394"/>
                    </a:lnTo>
                    <a:lnTo>
                      <a:pt x="1718" y="1394"/>
                    </a:lnTo>
                    <a:lnTo>
                      <a:pt x="1717" y="1395"/>
                    </a:lnTo>
                    <a:lnTo>
                      <a:pt x="1717" y="1396"/>
                    </a:lnTo>
                    <a:lnTo>
                      <a:pt x="1716" y="1396"/>
                    </a:lnTo>
                    <a:lnTo>
                      <a:pt x="1714" y="1396"/>
                    </a:lnTo>
                    <a:lnTo>
                      <a:pt x="1714" y="1395"/>
                    </a:lnTo>
                    <a:lnTo>
                      <a:pt x="1714" y="1394"/>
                    </a:lnTo>
                    <a:lnTo>
                      <a:pt x="1716" y="1394"/>
                    </a:lnTo>
                    <a:lnTo>
                      <a:pt x="1714" y="1393"/>
                    </a:lnTo>
                    <a:lnTo>
                      <a:pt x="1714" y="1394"/>
                    </a:lnTo>
                    <a:lnTo>
                      <a:pt x="1713" y="1394"/>
                    </a:lnTo>
                    <a:lnTo>
                      <a:pt x="1713" y="1393"/>
                    </a:lnTo>
                    <a:lnTo>
                      <a:pt x="1714" y="1393"/>
                    </a:lnTo>
                    <a:lnTo>
                      <a:pt x="1717" y="1393"/>
                    </a:lnTo>
                    <a:lnTo>
                      <a:pt x="1718" y="1391"/>
                    </a:lnTo>
                    <a:lnTo>
                      <a:pt x="1717" y="1391"/>
                    </a:lnTo>
                    <a:lnTo>
                      <a:pt x="1716" y="1391"/>
                    </a:lnTo>
                    <a:lnTo>
                      <a:pt x="1716" y="1390"/>
                    </a:lnTo>
                    <a:lnTo>
                      <a:pt x="1716" y="1389"/>
                    </a:lnTo>
                    <a:lnTo>
                      <a:pt x="1714" y="1389"/>
                    </a:lnTo>
                    <a:lnTo>
                      <a:pt x="1714" y="1388"/>
                    </a:lnTo>
                    <a:lnTo>
                      <a:pt x="1716" y="1387"/>
                    </a:lnTo>
                    <a:lnTo>
                      <a:pt x="1717" y="1386"/>
                    </a:lnTo>
                    <a:lnTo>
                      <a:pt x="1718" y="1386"/>
                    </a:lnTo>
                    <a:lnTo>
                      <a:pt x="1718" y="1387"/>
                    </a:lnTo>
                    <a:lnTo>
                      <a:pt x="1718" y="1388"/>
                    </a:lnTo>
                    <a:close/>
                    <a:moveTo>
                      <a:pt x="1860" y="1382"/>
                    </a:moveTo>
                    <a:lnTo>
                      <a:pt x="1859" y="1382"/>
                    </a:lnTo>
                    <a:lnTo>
                      <a:pt x="1860" y="1382"/>
                    </a:lnTo>
                    <a:close/>
                    <a:moveTo>
                      <a:pt x="1857" y="1381"/>
                    </a:moveTo>
                    <a:lnTo>
                      <a:pt x="1856" y="1382"/>
                    </a:lnTo>
                    <a:lnTo>
                      <a:pt x="1856" y="1381"/>
                    </a:lnTo>
                    <a:lnTo>
                      <a:pt x="1857" y="1381"/>
                    </a:lnTo>
                    <a:lnTo>
                      <a:pt x="1858" y="1381"/>
                    </a:lnTo>
                    <a:lnTo>
                      <a:pt x="1857" y="1381"/>
                    </a:lnTo>
                    <a:close/>
                    <a:moveTo>
                      <a:pt x="1703" y="1373"/>
                    </a:moveTo>
                    <a:lnTo>
                      <a:pt x="1702" y="1373"/>
                    </a:lnTo>
                    <a:lnTo>
                      <a:pt x="1701" y="1373"/>
                    </a:lnTo>
                    <a:lnTo>
                      <a:pt x="1700" y="1372"/>
                    </a:lnTo>
                    <a:lnTo>
                      <a:pt x="1699" y="1372"/>
                    </a:lnTo>
                    <a:lnTo>
                      <a:pt x="1698" y="1371"/>
                    </a:lnTo>
                    <a:lnTo>
                      <a:pt x="1698" y="1370"/>
                    </a:lnTo>
                    <a:lnTo>
                      <a:pt x="1696" y="1370"/>
                    </a:lnTo>
                    <a:lnTo>
                      <a:pt x="1696" y="1368"/>
                    </a:lnTo>
                    <a:lnTo>
                      <a:pt x="1698" y="1370"/>
                    </a:lnTo>
                    <a:lnTo>
                      <a:pt x="1699" y="1370"/>
                    </a:lnTo>
                    <a:lnTo>
                      <a:pt x="1700" y="1370"/>
                    </a:lnTo>
                    <a:lnTo>
                      <a:pt x="1702" y="1371"/>
                    </a:lnTo>
                    <a:lnTo>
                      <a:pt x="1703" y="1372"/>
                    </a:lnTo>
                    <a:lnTo>
                      <a:pt x="1703" y="1373"/>
                    </a:lnTo>
                    <a:close/>
                    <a:moveTo>
                      <a:pt x="1712" y="1369"/>
                    </a:moveTo>
                    <a:lnTo>
                      <a:pt x="1710" y="1369"/>
                    </a:lnTo>
                    <a:lnTo>
                      <a:pt x="1709" y="1368"/>
                    </a:lnTo>
                    <a:lnTo>
                      <a:pt x="1710" y="1367"/>
                    </a:lnTo>
                    <a:lnTo>
                      <a:pt x="1711" y="1367"/>
                    </a:lnTo>
                    <a:lnTo>
                      <a:pt x="1712" y="1368"/>
                    </a:lnTo>
                    <a:lnTo>
                      <a:pt x="1712" y="1369"/>
                    </a:lnTo>
                    <a:close/>
                    <a:moveTo>
                      <a:pt x="1739" y="1331"/>
                    </a:moveTo>
                    <a:lnTo>
                      <a:pt x="1739" y="1332"/>
                    </a:lnTo>
                    <a:lnTo>
                      <a:pt x="1740" y="1332"/>
                    </a:lnTo>
                    <a:lnTo>
                      <a:pt x="1739" y="1334"/>
                    </a:lnTo>
                    <a:lnTo>
                      <a:pt x="1738" y="1332"/>
                    </a:lnTo>
                    <a:lnTo>
                      <a:pt x="1737" y="1332"/>
                    </a:lnTo>
                    <a:lnTo>
                      <a:pt x="1738" y="1331"/>
                    </a:lnTo>
                    <a:lnTo>
                      <a:pt x="1739" y="1331"/>
                    </a:lnTo>
                    <a:close/>
                    <a:moveTo>
                      <a:pt x="1767" y="1311"/>
                    </a:moveTo>
                    <a:lnTo>
                      <a:pt x="1765" y="1311"/>
                    </a:lnTo>
                    <a:lnTo>
                      <a:pt x="1765" y="1312"/>
                    </a:lnTo>
                    <a:lnTo>
                      <a:pt x="1765" y="1311"/>
                    </a:lnTo>
                    <a:lnTo>
                      <a:pt x="1764" y="1311"/>
                    </a:lnTo>
                    <a:lnTo>
                      <a:pt x="1765" y="1310"/>
                    </a:lnTo>
                    <a:lnTo>
                      <a:pt x="1767" y="1310"/>
                    </a:lnTo>
                    <a:lnTo>
                      <a:pt x="1767" y="1311"/>
                    </a:lnTo>
                    <a:close/>
                    <a:moveTo>
                      <a:pt x="1770" y="1295"/>
                    </a:moveTo>
                    <a:lnTo>
                      <a:pt x="1769" y="1296"/>
                    </a:lnTo>
                    <a:lnTo>
                      <a:pt x="1769" y="1295"/>
                    </a:lnTo>
                    <a:lnTo>
                      <a:pt x="1768" y="1295"/>
                    </a:lnTo>
                    <a:lnTo>
                      <a:pt x="1768" y="1296"/>
                    </a:lnTo>
                    <a:lnTo>
                      <a:pt x="1767" y="1296"/>
                    </a:lnTo>
                    <a:lnTo>
                      <a:pt x="1767" y="1295"/>
                    </a:lnTo>
                    <a:lnTo>
                      <a:pt x="1768" y="1295"/>
                    </a:lnTo>
                    <a:lnTo>
                      <a:pt x="1769" y="1295"/>
                    </a:lnTo>
                    <a:lnTo>
                      <a:pt x="1769" y="1294"/>
                    </a:lnTo>
                    <a:lnTo>
                      <a:pt x="1770" y="1294"/>
                    </a:lnTo>
                    <a:lnTo>
                      <a:pt x="1770" y="1295"/>
                    </a:lnTo>
                    <a:close/>
                    <a:moveTo>
                      <a:pt x="1768" y="1288"/>
                    </a:moveTo>
                    <a:lnTo>
                      <a:pt x="1768" y="1289"/>
                    </a:lnTo>
                    <a:lnTo>
                      <a:pt x="1768" y="1290"/>
                    </a:lnTo>
                    <a:lnTo>
                      <a:pt x="1767" y="1290"/>
                    </a:lnTo>
                    <a:lnTo>
                      <a:pt x="1765" y="1289"/>
                    </a:lnTo>
                    <a:lnTo>
                      <a:pt x="1764" y="1290"/>
                    </a:lnTo>
                    <a:lnTo>
                      <a:pt x="1764" y="1289"/>
                    </a:lnTo>
                    <a:lnTo>
                      <a:pt x="1765" y="1289"/>
                    </a:lnTo>
                    <a:lnTo>
                      <a:pt x="1767" y="1289"/>
                    </a:lnTo>
                    <a:lnTo>
                      <a:pt x="1768" y="1288"/>
                    </a:lnTo>
                    <a:close/>
                    <a:moveTo>
                      <a:pt x="1773" y="1284"/>
                    </a:moveTo>
                    <a:lnTo>
                      <a:pt x="1773" y="1285"/>
                    </a:lnTo>
                    <a:lnTo>
                      <a:pt x="1772" y="1285"/>
                    </a:lnTo>
                    <a:lnTo>
                      <a:pt x="1772" y="1284"/>
                    </a:lnTo>
                    <a:lnTo>
                      <a:pt x="1772" y="1285"/>
                    </a:lnTo>
                    <a:lnTo>
                      <a:pt x="1771" y="1285"/>
                    </a:lnTo>
                    <a:lnTo>
                      <a:pt x="1771" y="1286"/>
                    </a:lnTo>
                    <a:lnTo>
                      <a:pt x="1770" y="1286"/>
                    </a:lnTo>
                    <a:lnTo>
                      <a:pt x="1769" y="1286"/>
                    </a:lnTo>
                    <a:lnTo>
                      <a:pt x="1769" y="1285"/>
                    </a:lnTo>
                    <a:lnTo>
                      <a:pt x="1768" y="1284"/>
                    </a:lnTo>
                    <a:lnTo>
                      <a:pt x="1768" y="1282"/>
                    </a:lnTo>
                    <a:lnTo>
                      <a:pt x="1769" y="1281"/>
                    </a:lnTo>
                    <a:lnTo>
                      <a:pt x="1770" y="1281"/>
                    </a:lnTo>
                    <a:lnTo>
                      <a:pt x="1771" y="1280"/>
                    </a:lnTo>
                    <a:lnTo>
                      <a:pt x="1771" y="1279"/>
                    </a:lnTo>
                    <a:lnTo>
                      <a:pt x="1772" y="1279"/>
                    </a:lnTo>
                    <a:lnTo>
                      <a:pt x="1773" y="1280"/>
                    </a:lnTo>
                    <a:lnTo>
                      <a:pt x="1772" y="1281"/>
                    </a:lnTo>
                    <a:lnTo>
                      <a:pt x="1772" y="1282"/>
                    </a:lnTo>
                    <a:lnTo>
                      <a:pt x="1773" y="1282"/>
                    </a:lnTo>
                    <a:lnTo>
                      <a:pt x="1773" y="1284"/>
                    </a:lnTo>
                    <a:close/>
                    <a:moveTo>
                      <a:pt x="1795" y="1240"/>
                    </a:moveTo>
                    <a:lnTo>
                      <a:pt x="1795" y="1242"/>
                    </a:lnTo>
                    <a:lnTo>
                      <a:pt x="1794" y="1242"/>
                    </a:lnTo>
                    <a:lnTo>
                      <a:pt x="1794" y="1240"/>
                    </a:lnTo>
                    <a:lnTo>
                      <a:pt x="1793" y="1240"/>
                    </a:lnTo>
                    <a:lnTo>
                      <a:pt x="1793" y="1239"/>
                    </a:lnTo>
                    <a:lnTo>
                      <a:pt x="1795" y="1239"/>
                    </a:lnTo>
                    <a:lnTo>
                      <a:pt x="1795" y="1240"/>
                    </a:lnTo>
                    <a:close/>
                    <a:moveTo>
                      <a:pt x="1798" y="1242"/>
                    </a:moveTo>
                    <a:lnTo>
                      <a:pt x="1798" y="1243"/>
                    </a:lnTo>
                    <a:lnTo>
                      <a:pt x="1797" y="1243"/>
                    </a:lnTo>
                    <a:lnTo>
                      <a:pt x="1796" y="1243"/>
                    </a:lnTo>
                    <a:lnTo>
                      <a:pt x="1796" y="1242"/>
                    </a:lnTo>
                    <a:lnTo>
                      <a:pt x="1796" y="1240"/>
                    </a:lnTo>
                    <a:lnTo>
                      <a:pt x="1795" y="1239"/>
                    </a:lnTo>
                    <a:lnTo>
                      <a:pt x="1796" y="1238"/>
                    </a:lnTo>
                    <a:lnTo>
                      <a:pt x="1797" y="1238"/>
                    </a:lnTo>
                    <a:lnTo>
                      <a:pt x="1798" y="1238"/>
                    </a:lnTo>
                    <a:lnTo>
                      <a:pt x="1798" y="1239"/>
                    </a:lnTo>
                    <a:lnTo>
                      <a:pt x="1798" y="1240"/>
                    </a:lnTo>
                    <a:lnTo>
                      <a:pt x="1798" y="1242"/>
                    </a:lnTo>
                    <a:close/>
                    <a:moveTo>
                      <a:pt x="1805" y="1214"/>
                    </a:moveTo>
                    <a:lnTo>
                      <a:pt x="1807" y="1215"/>
                    </a:lnTo>
                    <a:lnTo>
                      <a:pt x="1807" y="1217"/>
                    </a:lnTo>
                    <a:lnTo>
                      <a:pt x="1806" y="1218"/>
                    </a:lnTo>
                    <a:lnTo>
                      <a:pt x="1806" y="1217"/>
                    </a:lnTo>
                    <a:lnTo>
                      <a:pt x="1805" y="1217"/>
                    </a:lnTo>
                    <a:lnTo>
                      <a:pt x="1805" y="1215"/>
                    </a:lnTo>
                    <a:lnTo>
                      <a:pt x="1804" y="1215"/>
                    </a:lnTo>
                    <a:lnTo>
                      <a:pt x="1804" y="1214"/>
                    </a:lnTo>
                    <a:lnTo>
                      <a:pt x="1803" y="1214"/>
                    </a:lnTo>
                    <a:lnTo>
                      <a:pt x="1802" y="1214"/>
                    </a:lnTo>
                    <a:lnTo>
                      <a:pt x="1802" y="1213"/>
                    </a:lnTo>
                    <a:lnTo>
                      <a:pt x="1803" y="1213"/>
                    </a:lnTo>
                    <a:lnTo>
                      <a:pt x="1803" y="1212"/>
                    </a:lnTo>
                    <a:lnTo>
                      <a:pt x="1804" y="1212"/>
                    </a:lnTo>
                    <a:lnTo>
                      <a:pt x="1805" y="1212"/>
                    </a:lnTo>
                    <a:lnTo>
                      <a:pt x="1805" y="1213"/>
                    </a:lnTo>
                    <a:lnTo>
                      <a:pt x="1805" y="1214"/>
                    </a:lnTo>
                    <a:close/>
                    <a:moveTo>
                      <a:pt x="1812" y="1212"/>
                    </a:moveTo>
                    <a:lnTo>
                      <a:pt x="1811" y="1212"/>
                    </a:lnTo>
                    <a:lnTo>
                      <a:pt x="1810" y="1211"/>
                    </a:lnTo>
                    <a:lnTo>
                      <a:pt x="1810" y="1210"/>
                    </a:lnTo>
                    <a:lnTo>
                      <a:pt x="1808" y="1210"/>
                    </a:lnTo>
                    <a:lnTo>
                      <a:pt x="1810" y="1210"/>
                    </a:lnTo>
                    <a:lnTo>
                      <a:pt x="1811" y="1210"/>
                    </a:lnTo>
                    <a:lnTo>
                      <a:pt x="1812" y="1210"/>
                    </a:lnTo>
                    <a:lnTo>
                      <a:pt x="1812" y="1211"/>
                    </a:lnTo>
                    <a:lnTo>
                      <a:pt x="1812" y="1212"/>
                    </a:lnTo>
                    <a:close/>
                    <a:moveTo>
                      <a:pt x="1799" y="1206"/>
                    </a:moveTo>
                    <a:lnTo>
                      <a:pt x="1799" y="1208"/>
                    </a:lnTo>
                    <a:lnTo>
                      <a:pt x="1798" y="1206"/>
                    </a:lnTo>
                    <a:lnTo>
                      <a:pt x="1798" y="1205"/>
                    </a:lnTo>
                    <a:lnTo>
                      <a:pt x="1798" y="1204"/>
                    </a:lnTo>
                    <a:lnTo>
                      <a:pt x="1799" y="1205"/>
                    </a:lnTo>
                    <a:lnTo>
                      <a:pt x="1800" y="1206"/>
                    </a:lnTo>
                    <a:lnTo>
                      <a:pt x="1799" y="1206"/>
                    </a:lnTo>
                    <a:close/>
                    <a:moveTo>
                      <a:pt x="1813" y="1205"/>
                    </a:moveTo>
                    <a:lnTo>
                      <a:pt x="1814" y="1205"/>
                    </a:lnTo>
                    <a:lnTo>
                      <a:pt x="1815" y="1205"/>
                    </a:lnTo>
                    <a:lnTo>
                      <a:pt x="1815" y="1204"/>
                    </a:lnTo>
                    <a:lnTo>
                      <a:pt x="1815" y="1205"/>
                    </a:lnTo>
                    <a:lnTo>
                      <a:pt x="1815" y="1206"/>
                    </a:lnTo>
                    <a:lnTo>
                      <a:pt x="1815" y="1208"/>
                    </a:lnTo>
                    <a:lnTo>
                      <a:pt x="1814" y="1209"/>
                    </a:lnTo>
                    <a:lnTo>
                      <a:pt x="1815" y="1209"/>
                    </a:lnTo>
                    <a:lnTo>
                      <a:pt x="1815" y="1210"/>
                    </a:lnTo>
                    <a:lnTo>
                      <a:pt x="1814" y="1210"/>
                    </a:lnTo>
                    <a:lnTo>
                      <a:pt x="1814" y="1209"/>
                    </a:lnTo>
                    <a:lnTo>
                      <a:pt x="1813" y="1209"/>
                    </a:lnTo>
                    <a:lnTo>
                      <a:pt x="1814" y="1209"/>
                    </a:lnTo>
                    <a:lnTo>
                      <a:pt x="1814" y="1208"/>
                    </a:lnTo>
                    <a:lnTo>
                      <a:pt x="1814" y="1206"/>
                    </a:lnTo>
                    <a:lnTo>
                      <a:pt x="1813" y="1206"/>
                    </a:lnTo>
                    <a:lnTo>
                      <a:pt x="1812" y="1205"/>
                    </a:lnTo>
                    <a:lnTo>
                      <a:pt x="1812" y="1204"/>
                    </a:lnTo>
                    <a:lnTo>
                      <a:pt x="1813" y="1204"/>
                    </a:lnTo>
                    <a:lnTo>
                      <a:pt x="1813" y="1205"/>
                    </a:lnTo>
                    <a:close/>
                    <a:moveTo>
                      <a:pt x="1796" y="1203"/>
                    </a:moveTo>
                    <a:lnTo>
                      <a:pt x="1796" y="1204"/>
                    </a:lnTo>
                    <a:lnTo>
                      <a:pt x="1795" y="1204"/>
                    </a:lnTo>
                    <a:lnTo>
                      <a:pt x="1795" y="1203"/>
                    </a:lnTo>
                    <a:lnTo>
                      <a:pt x="1794" y="1203"/>
                    </a:lnTo>
                    <a:lnTo>
                      <a:pt x="1794" y="1202"/>
                    </a:lnTo>
                    <a:lnTo>
                      <a:pt x="1794" y="1201"/>
                    </a:lnTo>
                    <a:lnTo>
                      <a:pt x="1795" y="1200"/>
                    </a:lnTo>
                    <a:lnTo>
                      <a:pt x="1795" y="1198"/>
                    </a:lnTo>
                    <a:lnTo>
                      <a:pt x="1796" y="1200"/>
                    </a:lnTo>
                    <a:lnTo>
                      <a:pt x="1796" y="1201"/>
                    </a:lnTo>
                    <a:lnTo>
                      <a:pt x="1797" y="1201"/>
                    </a:lnTo>
                    <a:lnTo>
                      <a:pt x="1797" y="1202"/>
                    </a:lnTo>
                    <a:lnTo>
                      <a:pt x="1797" y="1203"/>
                    </a:lnTo>
                    <a:lnTo>
                      <a:pt x="1796" y="1203"/>
                    </a:lnTo>
                    <a:close/>
                    <a:moveTo>
                      <a:pt x="1806" y="1198"/>
                    </a:moveTo>
                    <a:lnTo>
                      <a:pt x="1807" y="1198"/>
                    </a:lnTo>
                    <a:lnTo>
                      <a:pt x="1808" y="1198"/>
                    </a:lnTo>
                    <a:lnTo>
                      <a:pt x="1810" y="1198"/>
                    </a:lnTo>
                    <a:lnTo>
                      <a:pt x="1810" y="1200"/>
                    </a:lnTo>
                    <a:lnTo>
                      <a:pt x="1811" y="1200"/>
                    </a:lnTo>
                    <a:lnTo>
                      <a:pt x="1812" y="1201"/>
                    </a:lnTo>
                    <a:lnTo>
                      <a:pt x="1812" y="1202"/>
                    </a:lnTo>
                    <a:lnTo>
                      <a:pt x="1812" y="1203"/>
                    </a:lnTo>
                    <a:lnTo>
                      <a:pt x="1812" y="1204"/>
                    </a:lnTo>
                    <a:lnTo>
                      <a:pt x="1812" y="1205"/>
                    </a:lnTo>
                    <a:lnTo>
                      <a:pt x="1811" y="1205"/>
                    </a:lnTo>
                    <a:lnTo>
                      <a:pt x="1810" y="1204"/>
                    </a:lnTo>
                    <a:lnTo>
                      <a:pt x="1808" y="1204"/>
                    </a:lnTo>
                    <a:lnTo>
                      <a:pt x="1807" y="1203"/>
                    </a:lnTo>
                    <a:lnTo>
                      <a:pt x="1805" y="1203"/>
                    </a:lnTo>
                    <a:lnTo>
                      <a:pt x="1804" y="1202"/>
                    </a:lnTo>
                    <a:lnTo>
                      <a:pt x="1803" y="1202"/>
                    </a:lnTo>
                    <a:lnTo>
                      <a:pt x="1802" y="1202"/>
                    </a:lnTo>
                    <a:lnTo>
                      <a:pt x="1802" y="1203"/>
                    </a:lnTo>
                    <a:lnTo>
                      <a:pt x="1800" y="1203"/>
                    </a:lnTo>
                    <a:lnTo>
                      <a:pt x="1800" y="1202"/>
                    </a:lnTo>
                    <a:lnTo>
                      <a:pt x="1800" y="1201"/>
                    </a:lnTo>
                    <a:lnTo>
                      <a:pt x="1799" y="1201"/>
                    </a:lnTo>
                    <a:lnTo>
                      <a:pt x="1799" y="1200"/>
                    </a:lnTo>
                    <a:lnTo>
                      <a:pt x="1799" y="1198"/>
                    </a:lnTo>
                    <a:lnTo>
                      <a:pt x="1799" y="1197"/>
                    </a:lnTo>
                    <a:lnTo>
                      <a:pt x="1799" y="1196"/>
                    </a:lnTo>
                    <a:lnTo>
                      <a:pt x="1804" y="1196"/>
                    </a:lnTo>
                    <a:lnTo>
                      <a:pt x="1805" y="1197"/>
                    </a:lnTo>
                    <a:lnTo>
                      <a:pt x="1806" y="1197"/>
                    </a:lnTo>
                    <a:lnTo>
                      <a:pt x="1806" y="1198"/>
                    </a:lnTo>
                    <a:close/>
                    <a:moveTo>
                      <a:pt x="1815" y="1190"/>
                    </a:moveTo>
                    <a:lnTo>
                      <a:pt x="1815" y="1192"/>
                    </a:lnTo>
                    <a:lnTo>
                      <a:pt x="1815" y="1193"/>
                    </a:lnTo>
                    <a:lnTo>
                      <a:pt x="1814" y="1192"/>
                    </a:lnTo>
                    <a:lnTo>
                      <a:pt x="1813" y="1192"/>
                    </a:lnTo>
                    <a:lnTo>
                      <a:pt x="1813" y="1193"/>
                    </a:lnTo>
                    <a:lnTo>
                      <a:pt x="1812" y="1193"/>
                    </a:lnTo>
                    <a:lnTo>
                      <a:pt x="1811" y="1193"/>
                    </a:lnTo>
                    <a:lnTo>
                      <a:pt x="1811" y="1192"/>
                    </a:lnTo>
                    <a:lnTo>
                      <a:pt x="1812" y="1192"/>
                    </a:lnTo>
                    <a:lnTo>
                      <a:pt x="1812" y="1190"/>
                    </a:lnTo>
                    <a:lnTo>
                      <a:pt x="1813" y="1190"/>
                    </a:lnTo>
                    <a:lnTo>
                      <a:pt x="1814" y="1190"/>
                    </a:lnTo>
                    <a:lnTo>
                      <a:pt x="1815" y="1190"/>
                    </a:lnTo>
                    <a:close/>
                    <a:moveTo>
                      <a:pt x="1808" y="1192"/>
                    </a:moveTo>
                    <a:lnTo>
                      <a:pt x="1807" y="1193"/>
                    </a:lnTo>
                    <a:lnTo>
                      <a:pt x="1807" y="1192"/>
                    </a:lnTo>
                    <a:lnTo>
                      <a:pt x="1806" y="1192"/>
                    </a:lnTo>
                    <a:lnTo>
                      <a:pt x="1805" y="1192"/>
                    </a:lnTo>
                    <a:lnTo>
                      <a:pt x="1804" y="1192"/>
                    </a:lnTo>
                    <a:lnTo>
                      <a:pt x="1803" y="1190"/>
                    </a:lnTo>
                    <a:lnTo>
                      <a:pt x="1803" y="1189"/>
                    </a:lnTo>
                    <a:lnTo>
                      <a:pt x="1804" y="1189"/>
                    </a:lnTo>
                    <a:lnTo>
                      <a:pt x="1805" y="1189"/>
                    </a:lnTo>
                    <a:lnTo>
                      <a:pt x="1806" y="1188"/>
                    </a:lnTo>
                    <a:lnTo>
                      <a:pt x="1807" y="1188"/>
                    </a:lnTo>
                    <a:lnTo>
                      <a:pt x="1808" y="1188"/>
                    </a:lnTo>
                    <a:lnTo>
                      <a:pt x="1808" y="1189"/>
                    </a:lnTo>
                    <a:lnTo>
                      <a:pt x="1810" y="1189"/>
                    </a:lnTo>
                    <a:lnTo>
                      <a:pt x="1807" y="1190"/>
                    </a:lnTo>
                    <a:lnTo>
                      <a:pt x="1808" y="1190"/>
                    </a:lnTo>
                    <a:lnTo>
                      <a:pt x="1808" y="1192"/>
                    </a:lnTo>
                    <a:close/>
                    <a:moveTo>
                      <a:pt x="1811" y="1183"/>
                    </a:moveTo>
                    <a:lnTo>
                      <a:pt x="1812" y="1183"/>
                    </a:lnTo>
                    <a:lnTo>
                      <a:pt x="1813" y="1183"/>
                    </a:lnTo>
                    <a:lnTo>
                      <a:pt x="1814" y="1183"/>
                    </a:lnTo>
                    <a:lnTo>
                      <a:pt x="1815" y="1183"/>
                    </a:lnTo>
                    <a:lnTo>
                      <a:pt x="1815" y="1184"/>
                    </a:lnTo>
                    <a:lnTo>
                      <a:pt x="1816" y="1185"/>
                    </a:lnTo>
                    <a:lnTo>
                      <a:pt x="1815" y="1185"/>
                    </a:lnTo>
                    <a:lnTo>
                      <a:pt x="1814" y="1184"/>
                    </a:lnTo>
                    <a:lnTo>
                      <a:pt x="1813" y="1184"/>
                    </a:lnTo>
                    <a:lnTo>
                      <a:pt x="1812" y="1185"/>
                    </a:lnTo>
                    <a:lnTo>
                      <a:pt x="1811" y="1185"/>
                    </a:lnTo>
                    <a:lnTo>
                      <a:pt x="1811" y="1184"/>
                    </a:lnTo>
                    <a:lnTo>
                      <a:pt x="1811" y="1183"/>
                    </a:lnTo>
                    <a:lnTo>
                      <a:pt x="1811" y="1181"/>
                    </a:lnTo>
                    <a:lnTo>
                      <a:pt x="1811" y="1183"/>
                    </a:lnTo>
                    <a:close/>
                    <a:moveTo>
                      <a:pt x="1817" y="1171"/>
                    </a:moveTo>
                    <a:lnTo>
                      <a:pt x="1819" y="1171"/>
                    </a:lnTo>
                    <a:lnTo>
                      <a:pt x="1820" y="1171"/>
                    </a:lnTo>
                    <a:lnTo>
                      <a:pt x="1820" y="1172"/>
                    </a:lnTo>
                    <a:lnTo>
                      <a:pt x="1819" y="1172"/>
                    </a:lnTo>
                    <a:lnTo>
                      <a:pt x="1817" y="1172"/>
                    </a:lnTo>
                    <a:lnTo>
                      <a:pt x="1816" y="1172"/>
                    </a:lnTo>
                    <a:lnTo>
                      <a:pt x="1816" y="1171"/>
                    </a:lnTo>
                    <a:lnTo>
                      <a:pt x="1816" y="1170"/>
                    </a:lnTo>
                    <a:lnTo>
                      <a:pt x="1817" y="1171"/>
                    </a:lnTo>
                    <a:close/>
                    <a:moveTo>
                      <a:pt x="1795" y="1146"/>
                    </a:moveTo>
                    <a:lnTo>
                      <a:pt x="1794" y="1146"/>
                    </a:lnTo>
                    <a:lnTo>
                      <a:pt x="1794" y="1145"/>
                    </a:lnTo>
                    <a:lnTo>
                      <a:pt x="1793" y="1143"/>
                    </a:lnTo>
                    <a:lnTo>
                      <a:pt x="1794" y="1143"/>
                    </a:lnTo>
                    <a:lnTo>
                      <a:pt x="1795" y="1143"/>
                    </a:lnTo>
                    <a:lnTo>
                      <a:pt x="1796" y="1144"/>
                    </a:lnTo>
                    <a:lnTo>
                      <a:pt x="1796" y="1145"/>
                    </a:lnTo>
                    <a:lnTo>
                      <a:pt x="1795" y="1146"/>
                    </a:lnTo>
                    <a:close/>
                    <a:moveTo>
                      <a:pt x="1791" y="1145"/>
                    </a:moveTo>
                    <a:lnTo>
                      <a:pt x="1790" y="1144"/>
                    </a:lnTo>
                    <a:lnTo>
                      <a:pt x="1786" y="1140"/>
                    </a:lnTo>
                    <a:lnTo>
                      <a:pt x="1785" y="1140"/>
                    </a:lnTo>
                    <a:lnTo>
                      <a:pt x="1785" y="1139"/>
                    </a:lnTo>
                    <a:lnTo>
                      <a:pt x="1786" y="1139"/>
                    </a:lnTo>
                    <a:lnTo>
                      <a:pt x="1789" y="1140"/>
                    </a:lnTo>
                    <a:lnTo>
                      <a:pt x="1790" y="1142"/>
                    </a:lnTo>
                    <a:lnTo>
                      <a:pt x="1790" y="1143"/>
                    </a:lnTo>
                    <a:lnTo>
                      <a:pt x="1791" y="1143"/>
                    </a:lnTo>
                    <a:lnTo>
                      <a:pt x="1791" y="1144"/>
                    </a:lnTo>
                    <a:lnTo>
                      <a:pt x="1793" y="1144"/>
                    </a:lnTo>
                    <a:lnTo>
                      <a:pt x="1791" y="1145"/>
                    </a:lnTo>
                    <a:close/>
                    <a:moveTo>
                      <a:pt x="1797" y="1139"/>
                    </a:moveTo>
                    <a:lnTo>
                      <a:pt x="1795" y="1140"/>
                    </a:lnTo>
                    <a:lnTo>
                      <a:pt x="1794" y="1139"/>
                    </a:lnTo>
                    <a:lnTo>
                      <a:pt x="1793" y="1139"/>
                    </a:lnTo>
                    <a:lnTo>
                      <a:pt x="1790" y="1138"/>
                    </a:lnTo>
                    <a:lnTo>
                      <a:pt x="1789" y="1138"/>
                    </a:lnTo>
                    <a:lnTo>
                      <a:pt x="1788" y="1137"/>
                    </a:lnTo>
                    <a:lnTo>
                      <a:pt x="1786" y="1136"/>
                    </a:lnTo>
                    <a:lnTo>
                      <a:pt x="1785" y="1136"/>
                    </a:lnTo>
                    <a:lnTo>
                      <a:pt x="1783" y="1135"/>
                    </a:lnTo>
                    <a:lnTo>
                      <a:pt x="1782" y="1135"/>
                    </a:lnTo>
                    <a:lnTo>
                      <a:pt x="1781" y="1134"/>
                    </a:lnTo>
                    <a:lnTo>
                      <a:pt x="1778" y="1133"/>
                    </a:lnTo>
                    <a:lnTo>
                      <a:pt x="1777" y="1131"/>
                    </a:lnTo>
                    <a:lnTo>
                      <a:pt x="1776" y="1131"/>
                    </a:lnTo>
                    <a:lnTo>
                      <a:pt x="1774" y="1130"/>
                    </a:lnTo>
                    <a:lnTo>
                      <a:pt x="1773" y="1128"/>
                    </a:lnTo>
                    <a:lnTo>
                      <a:pt x="1771" y="1127"/>
                    </a:lnTo>
                    <a:lnTo>
                      <a:pt x="1771" y="1126"/>
                    </a:lnTo>
                    <a:lnTo>
                      <a:pt x="1770" y="1126"/>
                    </a:lnTo>
                    <a:lnTo>
                      <a:pt x="1770" y="1125"/>
                    </a:lnTo>
                    <a:lnTo>
                      <a:pt x="1771" y="1123"/>
                    </a:lnTo>
                    <a:lnTo>
                      <a:pt x="1773" y="1122"/>
                    </a:lnTo>
                    <a:lnTo>
                      <a:pt x="1774" y="1123"/>
                    </a:lnTo>
                    <a:lnTo>
                      <a:pt x="1777" y="1123"/>
                    </a:lnTo>
                    <a:lnTo>
                      <a:pt x="1778" y="1123"/>
                    </a:lnTo>
                    <a:lnTo>
                      <a:pt x="1779" y="1125"/>
                    </a:lnTo>
                    <a:lnTo>
                      <a:pt x="1780" y="1126"/>
                    </a:lnTo>
                    <a:lnTo>
                      <a:pt x="1781" y="1127"/>
                    </a:lnTo>
                    <a:lnTo>
                      <a:pt x="1782" y="1128"/>
                    </a:lnTo>
                    <a:lnTo>
                      <a:pt x="1785" y="1128"/>
                    </a:lnTo>
                    <a:lnTo>
                      <a:pt x="1786" y="1129"/>
                    </a:lnTo>
                    <a:lnTo>
                      <a:pt x="1786" y="1130"/>
                    </a:lnTo>
                    <a:lnTo>
                      <a:pt x="1787" y="1130"/>
                    </a:lnTo>
                    <a:lnTo>
                      <a:pt x="1788" y="1130"/>
                    </a:lnTo>
                    <a:lnTo>
                      <a:pt x="1790" y="1131"/>
                    </a:lnTo>
                    <a:lnTo>
                      <a:pt x="1795" y="1133"/>
                    </a:lnTo>
                    <a:lnTo>
                      <a:pt x="1797" y="1134"/>
                    </a:lnTo>
                    <a:lnTo>
                      <a:pt x="1799" y="1136"/>
                    </a:lnTo>
                    <a:lnTo>
                      <a:pt x="1799" y="1137"/>
                    </a:lnTo>
                    <a:lnTo>
                      <a:pt x="1799" y="1138"/>
                    </a:lnTo>
                    <a:lnTo>
                      <a:pt x="1797" y="1139"/>
                    </a:lnTo>
                    <a:close/>
                    <a:moveTo>
                      <a:pt x="1722" y="1112"/>
                    </a:moveTo>
                    <a:lnTo>
                      <a:pt x="1721" y="1112"/>
                    </a:lnTo>
                    <a:lnTo>
                      <a:pt x="1720" y="1111"/>
                    </a:lnTo>
                    <a:lnTo>
                      <a:pt x="1719" y="1111"/>
                    </a:lnTo>
                    <a:lnTo>
                      <a:pt x="1719" y="1110"/>
                    </a:lnTo>
                    <a:lnTo>
                      <a:pt x="1718" y="1110"/>
                    </a:lnTo>
                    <a:lnTo>
                      <a:pt x="1718" y="1109"/>
                    </a:lnTo>
                    <a:lnTo>
                      <a:pt x="1718" y="1108"/>
                    </a:lnTo>
                    <a:lnTo>
                      <a:pt x="1719" y="1108"/>
                    </a:lnTo>
                    <a:lnTo>
                      <a:pt x="1719" y="1106"/>
                    </a:lnTo>
                    <a:lnTo>
                      <a:pt x="1718" y="1106"/>
                    </a:lnTo>
                    <a:lnTo>
                      <a:pt x="1717" y="1105"/>
                    </a:lnTo>
                    <a:lnTo>
                      <a:pt x="1716" y="1104"/>
                    </a:lnTo>
                    <a:lnTo>
                      <a:pt x="1716" y="1103"/>
                    </a:lnTo>
                    <a:lnTo>
                      <a:pt x="1717" y="1103"/>
                    </a:lnTo>
                    <a:lnTo>
                      <a:pt x="1718" y="1103"/>
                    </a:lnTo>
                    <a:lnTo>
                      <a:pt x="1719" y="1103"/>
                    </a:lnTo>
                    <a:lnTo>
                      <a:pt x="1719" y="1104"/>
                    </a:lnTo>
                    <a:lnTo>
                      <a:pt x="1721" y="1109"/>
                    </a:lnTo>
                    <a:lnTo>
                      <a:pt x="1721" y="1110"/>
                    </a:lnTo>
                    <a:lnTo>
                      <a:pt x="1722" y="1112"/>
                    </a:lnTo>
                    <a:close/>
                    <a:moveTo>
                      <a:pt x="1754" y="846"/>
                    </a:moveTo>
                    <a:lnTo>
                      <a:pt x="1753" y="846"/>
                    </a:lnTo>
                    <a:lnTo>
                      <a:pt x="1753" y="845"/>
                    </a:lnTo>
                    <a:lnTo>
                      <a:pt x="1753" y="844"/>
                    </a:lnTo>
                    <a:lnTo>
                      <a:pt x="1754" y="845"/>
                    </a:lnTo>
                    <a:lnTo>
                      <a:pt x="1754" y="846"/>
                    </a:lnTo>
                    <a:close/>
                    <a:moveTo>
                      <a:pt x="1748" y="844"/>
                    </a:moveTo>
                    <a:lnTo>
                      <a:pt x="1748" y="843"/>
                    </a:lnTo>
                    <a:lnTo>
                      <a:pt x="1750" y="843"/>
                    </a:lnTo>
                    <a:lnTo>
                      <a:pt x="1750" y="844"/>
                    </a:lnTo>
                    <a:lnTo>
                      <a:pt x="1748" y="844"/>
                    </a:lnTo>
                    <a:close/>
                    <a:moveTo>
                      <a:pt x="1753" y="843"/>
                    </a:moveTo>
                    <a:lnTo>
                      <a:pt x="1752" y="843"/>
                    </a:lnTo>
                    <a:lnTo>
                      <a:pt x="1752" y="842"/>
                    </a:lnTo>
                    <a:lnTo>
                      <a:pt x="1753" y="843"/>
                    </a:lnTo>
                    <a:close/>
                    <a:moveTo>
                      <a:pt x="1754" y="834"/>
                    </a:moveTo>
                    <a:lnTo>
                      <a:pt x="1753" y="834"/>
                    </a:lnTo>
                    <a:lnTo>
                      <a:pt x="1753" y="833"/>
                    </a:lnTo>
                    <a:lnTo>
                      <a:pt x="1754" y="834"/>
                    </a:lnTo>
                    <a:close/>
                    <a:moveTo>
                      <a:pt x="1755" y="828"/>
                    </a:moveTo>
                    <a:lnTo>
                      <a:pt x="1756" y="827"/>
                    </a:lnTo>
                    <a:lnTo>
                      <a:pt x="1756" y="828"/>
                    </a:lnTo>
                    <a:lnTo>
                      <a:pt x="1755" y="828"/>
                    </a:lnTo>
                    <a:close/>
                    <a:moveTo>
                      <a:pt x="1760" y="824"/>
                    </a:moveTo>
                    <a:lnTo>
                      <a:pt x="1760" y="822"/>
                    </a:lnTo>
                    <a:lnTo>
                      <a:pt x="1760" y="824"/>
                    </a:lnTo>
                    <a:close/>
                    <a:moveTo>
                      <a:pt x="1676" y="792"/>
                    </a:moveTo>
                    <a:lnTo>
                      <a:pt x="1674" y="795"/>
                    </a:lnTo>
                    <a:lnTo>
                      <a:pt x="1670" y="798"/>
                    </a:lnTo>
                    <a:lnTo>
                      <a:pt x="1669" y="798"/>
                    </a:lnTo>
                    <a:lnTo>
                      <a:pt x="1669" y="796"/>
                    </a:lnTo>
                    <a:lnTo>
                      <a:pt x="1669" y="795"/>
                    </a:lnTo>
                    <a:lnTo>
                      <a:pt x="1669" y="794"/>
                    </a:lnTo>
                    <a:lnTo>
                      <a:pt x="1669" y="792"/>
                    </a:lnTo>
                    <a:lnTo>
                      <a:pt x="1671" y="792"/>
                    </a:lnTo>
                    <a:lnTo>
                      <a:pt x="1673" y="794"/>
                    </a:lnTo>
                    <a:lnTo>
                      <a:pt x="1674" y="793"/>
                    </a:lnTo>
                    <a:lnTo>
                      <a:pt x="1675" y="792"/>
                    </a:lnTo>
                    <a:lnTo>
                      <a:pt x="1674" y="791"/>
                    </a:lnTo>
                    <a:lnTo>
                      <a:pt x="1675" y="791"/>
                    </a:lnTo>
                    <a:lnTo>
                      <a:pt x="1676" y="792"/>
                    </a:lnTo>
                    <a:close/>
                    <a:moveTo>
                      <a:pt x="1845" y="791"/>
                    </a:moveTo>
                    <a:lnTo>
                      <a:pt x="1845" y="792"/>
                    </a:lnTo>
                    <a:lnTo>
                      <a:pt x="1843" y="793"/>
                    </a:lnTo>
                    <a:lnTo>
                      <a:pt x="1843" y="792"/>
                    </a:lnTo>
                    <a:lnTo>
                      <a:pt x="1842" y="792"/>
                    </a:lnTo>
                    <a:lnTo>
                      <a:pt x="1843" y="791"/>
                    </a:lnTo>
                    <a:lnTo>
                      <a:pt x="1842" y="791"/>
                    </a:lnTo>
                    <a:lnTo>
                      <a:pt x="1843" y="790"/>
                    </a:lnTo>
                    <a:lnTo>
                      <a:pt x="1845" y="790"/>
                    </a:lnTo>
                    <a:lnTo>
                      <a:pt x="1845" y="791"/>
                    </a:lnTo>
                    <a:close/>
                    <a:moveTo>
                      <a:pt x="1815" y="786"/>
                    </a:moveTo>
                    <a:lnTo>
                      <a:pt x="1815" y="787"/>
                    </a:lnTo>
                    <a:lnTo>
                      <a:pt x="1814" y="786"/>
                    </a:lnTo>
                    <a:lnTo>
                      <a:pt x="1813" y="787"/>
                    </a:lnTo>
                    <a:lnTo>
                      <a:pt x="1812" y="786"/>
                    </a:lnTo>
                    <a:lnTo>
                      <a:pt x="1813" y="785"/>
                    </a:lnTo>
                    <a:lnTo>
                      <a:pt x="1814" y="784"/>
                    </a:lnTo>
                    <a:lnTo>
                      <a:pt x="1815" y="784"/>
                    </a:lnTo>
                    <a:lnTo>
                      <a:pt x="1815" y="785"/>
                    </a:lnTo>
                    <a:lnTo>
                      <a:pt x="1815" y="786"/>
                    </a:lnTo>
                    <a:close/>
                    <a:moveTo>
                      <a:pt x="1828" y="783"/>
                    </a:moveTo>
                    <a:lnTo>
                      <a:pt x="1828" y="784"/>
                    </a:lnTo>
                    <a:lnTo>
                      <a:pt x="1825" y="785"/>
                    </a:lnTo>
                    <a:lnTo>
                      <a:pt x="1825" y="784"/>
                    </a:lnTo>
                    <a:lnTo>
                      <a:pt x="1826" y="784"/>
                    </a:lnTo>
                    <a:lnTo>
                      <a:pt x="1825" y="783"/>
                    </a:lnTo>
                    <a:lnTo>
                      <a:pt x="1824" y="783"/>
                    </a:lnTo>
                    <a:lnTo>
                      <a:pt x="1826" y="783"/>
                    </a:lnTo>
                    <a:lnTo>
                      <a:pt x="1828" y="783"/>
                    </a:lnTo>
                    <a:close/>
                    <a:moveTo>
                      <a:pt x="1825" y="782"/>
                    </a:moveTo>
                    <a:lnTo>
                      <a:pt x="1824" y="782"/>
                    </a:lnTo>
                    <a:lnTo>
                      <a:pt x="1822" y="782"/>
                    </a:lnTo>
                    <a:lnTo>
                      <a:pt x="1820" y="780"/>
                    </a:lnTo>
                    <a:lnTo>
                      <a:pt x="1819" y="779"/>
                    </a:lnTo>
                    <a:lnTo>
                      <a:pt x="1820" y="779"/>
                    </a:lnTo>
                    <a:lnTo>
                      <a:pt x="1821" y="779"/>
                    </a:lnTo>
                    <a:lnTo>
                      <a:pt x="1822" y="780"/>
                    </a:lnTo>
                    <a:lnTo>
                      <a:pt x="1824" y="780"/>
                    </a:lnTo>
                    <a:lnTo>
                      <a:pt x="1825" y="780"/>
                    </a:lnTo>
                    <a:lnTo>
                      <a:pt x="1825" y="782"/>
                    </a:lnTo>
                    <a:close/>
                    <a:moveTo>
                      <a:pt x="1776" y="771"/>
                    </a:moveTo>
                    <a:lnTo>
                      <a:pt x="1778" y="771"/>
                    </a:lnTo>
                    <a:lnTo>
                      <a:pt x="1779" y="771"/>
                    </a:lnTo>
                    <a:lnTo>
                      <a:pt x="1780" y="773"/>
                    </a:lnTo>
                    <a:lnTo>
                      <a:pt x="1779" y="773"/>
                    </a:lnTo>
                    <a:lnTo>
                      <a:pt x="1779" y="774"/>
                    </a:lnTo>
                    <a:lnTo>
                      <a:pt x="1779" y="775"/>
                    </a:lnTo>
                    <a:lnTo>
                      <a:pt x="1779" y="776"/>
                    </a:lnTo>
                    <a:lnTo>
                      <a:pt x="1778" y="776"/>
                    </a:lnTo>
                    <a:lnTo>
                      <a:pt x="1776" y="776"/>
                    </a:lnTo>
                    <a:lnTo>
                      <a:pt x="1776" y="775"/>
                    </a:lnTo>
                    <a:lnTo>
                      <a:pt x="1777" y="774"/>
                    </a:lnTo>
                    <a:lnTo>
                      <a:pt x="1777" y="773"/>
                    </a:lnTo>
                    <a:lnTo>
                      <a:pt x="1776" y="773"/>
                    </a:lnTo>
                    <a:lnTo>
                      <a:pt x="1776" y="774"/>
                    </a:lnTo>
                    <a:lnTo>
                      <a:pt x="1774" y="775"/>
                    </a:lnTo>
                    <a:lnTo>
                      <a:pt x="1773" y="776"/>
                    </a:lnTo>
                    <a:lnTo>
                      <a:pt x="1772" y="775"/>
                    </a:lnTo>
                    <a:lnTo>
                      <a:pt x="1772" y="774"/>
                    </a:lnTo>
                    <a:lnTo>
                      <a:pt x="1773" y="774"/>
                    </a:lnTo>
                    <a:lnTo>
                      <a:pt x="1774" y="773"/>
                    </a:lnTo>
                    <a:lnTo>
                      <a:pt x="1776" y="771"/>
                    </a:lnTo>
                    <a:close/>
                    <a:moveTo>
                      <a:pt x="1839" y="769"/>
                    </a:moveTo>
                    <a:lnTo>
                      <a:pt x="1838" y="770"/>
                    </a:lnTo>
                    <a:lnTo>
                      <a:pt x="1837" y="770"/>
                    </a:lnTo>
                    <a:lnTo>
                      <a:pt x="1836" y="769"/>
                    </a:lnTo>
                    <a:lnTo>
                      <a:pt x="1837" y="768"/>
                    </a:lnTo>
                    <a:lnTo>
                      <a:pt x="1838" y="768"/>
                    </a:lnTo>
                    <a:lnTo>
                      <a:pt x="1839" y="768"/>
                    </a:lnTo>
                    <a:lnTo>
                      <a:pt x="1839" y="769"/>
                    </a:lnTo>
                    <a:close/>
                    <a:moveTo>
                      <a:pt x="1855" y="4"/>
                    </a:moveTo>
                    <a:lnTo>
                      <a:pt x="1856" y="2"/>
                    </a:lnTo>
                    <a:lnTo>
                      <a:pt x="1856" y="1"/>
                    </a:lnTo>
                    <a:lnTo>
                      <a:pt x="1856" y="0"/>
                    </a:lnTo>
                    <a:lnTo>
                      <a:pt x="1857" y="0"/>
                    </a:lnTo>
                    <a:lnTo>
                      <a:pt x="1857" y="1"/>
                    </a:lnTo>
                    <a:lnTo>
                      <a:pt x="1858" y="1"/>
                    </a:lnTo>
                    <a:lnTo>
                      <a:pt x="1857" y="2"/>
                    </a:lnTo>
                    <a:lnTo>
                      <a:pt x="1857" y="4"/>
                    </a:lnTo>
                    <a:lnTo>
                      <a:pt x="1858" y="2"/>
                    </a:lnTo>
                    <a:lnTo>
                      <a:pt x="1859" y="1"/>
                    </a:lnTo>
                    <a:lnTo>
                      <a:pt x="1860" y="0"/>
                    </a:lnTo>
                    <a:lnTo>
                      <a:pt x="1862" y="1"/>
                    </a:lnTo>
                    <a:lnTo>
                      <a:pt x="1863" y="4"/>
                    </a:lnTo>
                    <a:lnTo>
                      <a:pt x="1864" y="4"/>
                    </a:lnTo>
                    <a:lnTo>
                      <a:pt x="1865" y="5"/>
                    </a:lnTo>
                    <a:lnTo>
                      <a:pt x="1869" y="5"/>
                    </a:lnTo>
                    <a:lnTo>
                      <a:pt x="1874" y="7"/>
                    </a:lnTo>
                    <a:lnTo>
                      <a:pt x="1874" y="8"/>
                    </a:lnTo>
                    <a:lnTo>
                      <a:pt x="1875" y="9"/>
                    </a:lnTo>
                    <a:lnTo>
                      <a:pt x="1875" y="10"/>
                    </a:lnTo>
                    <a:lnTo>
                      <a:pt x="1876" y="12"/>
                    </a:lnTo>
                    <a:lnTo>
                      <a:pt x="1877" y="12"/>
                    </a:lnTo>
                    <a:lnTo>
                      <a:pt x="1879" y="13"/>
                    </a:lnTo>
                    <a:lnTo>
                      <a:pt x="1879" y="14"/>
                    </a:lnTo>
                    <a:lnTo>
                      <a:pt x="1880" y="14"/>
                    </a:lnTo>
                    <a:lnTo>
                      <a:pt x="1881" y="13"/>
                    </a:lnTo>
                    <a:lnTo>
                      <a:pt x="1881" y="12"/>
                    </a:lnTo>
                    <a:lnTo>
                      <a:pt x="1882" y="12"/>
                    </a:lnTo>
                    <a:lnTo>
                      <a:pt x="1883" y="12"/>
                    </a:lnTo>
                    <a:lnTo>
                      <a:pt x="1884" y="13"/>
                    </a:lnTo>
                    <a:lnTo>
                      <a:pt x="1885" y="13"/>
                    </a:lnTo>
                    <a:lnTo>
                      <a:pt x="1885" y="14"/>
                    </a:lnTo>
                    <a:lnTo>
                      <a:pt x="1885" y="15"/>
                    </a:lnTo>
                    <a:lnTo>
                      <a:pt x="1886" y="16"/>
                    </a:lnTo>
                    <a:lnTo>
                      <a:pt x="1888" y="18"/>
                    </a:lnTo>
                    <a:lnTo>
                      <a:pt x="1888" y="20"/>
                    </a:lnTo>
                    <a:lnTo>
                      <a:pt x="1889" y="21"/>
                    </a:lnTo>
                    <a:lnTo>
                      <a:pt x="1890" y="21"/>
                    </a:lnTo>
                    <a:lnTo>
                      <a:pt x="1891" y="22"/>
                    </a:lnTo>
                    <a:lnTo>
                      <a:pt x="1893" y="22"/>
                    </a:lnTo>
                    <a:lnTo>
                      <a:pt x="1894" y="23"/>
                    </a:lnTo>
                    <a:lnTo>
                      <a:pt x="1899" y="23"/>
                    </a:lnTo>
                    <a:lnTo>
                      <a:pt x="1900" y="23"/>
                    </a:lnTo>
                    <a:lnTo>
                      <a:pt x="1900" y="24"/>
                    </a:lnTo>
                    <a:lnTo>
                      <a:pt x="1900" y="25"/>
                    </a:lnTo>
                    <a:lnTo>
                      <a:pt x="1901" y="26"/>
                    </a:lnTo>
                    <a:lnTo>
                      <a:pt x="1902" y="26"/>
                    </a:lnTo>
                    <a:lnTo>
                      <a:pt x="1905" y="26"/>
                    </a:lnTo>
                    <a:lnTo>
                      <a:pt x="1906" y="29"/>
                    </a:lnTo>
                    <a:lnTo>
                      <a:pt x="1907" y="29"/>
                    </a:lnTo>
                    <a:lnTo>
                      <a:pt x="1908" y="29"/>
                    </a:lnTo>
                    <a:lnTo>
                      <a:pt x="1908" y="27"/>
                    </a:lnTo>
                    <a:lnTo>
                      <a:pt x="1907" y="26"/>
                    </a:lnTo>
                    <a:lnTo>
                      <a:pt x="1907" y="25"/>
                    </a:lnTo>
                    <a:lnTo>
                      <a:pt x="1908" y="24"/>
                    </a:lnTo>
                    <a:lnTo>
                      <a:pt x="1909" y="24"/>
                    </a:lnTo>
                    <a:lnTo>
                      <a:pt x="1912" y="23"/>
                    </a:lnTo>
                    <a:lnTo>
                      <a:pt x="1915" y="23"/>
                    </a:lnTo>
                    <a:lnTo>
                      <a:pt x="1917" y="23"/>
                    </a:lnTo>
                    <a:lnTo>
                      <a:pt x="1927" y="30"/>
                    </a:lnTo>
                    <a:lnTo>
                      <a:pt x="1928" y="30"/>
                    </a:lnTo>
                    <a:lnTo>
                      <a:pt x="1929" y="31"/>
                    </a:lnTo>
                    <a:lnTo>
                      <a:pt x="1931" y="32"/>
                    </a:lnTo>
                    <a:lnTo>
                      <a:pt x="1931" y="33"/>
                    </a:lnTo>
                    <a:lnTo>
                      <a:pt x="1934" y="32"/>
                    </a:lnTo>
                    <a:lnTo>
                      <a:pt x="1935" y="32"/>
                    </a:lnTo>
                    <a:lnTo>
                      <a:pt x="1935" y="33"/>
                    </a:lnTo>
                    <a:lnTo>
                      <a:pt x="1936" y="34"/>
                    </a:lnTo>
                    <a:lnTo>
                      <a:pt x="1937" y="35"/>
                    </a:lnTo>
                    <a:lnTo>
                      <a:pt x="1938" y="37"/>
                    </a:lnTo>
                    <a:lnTo>
                      <a:pt x="1938" y="39"/>
                    </a:lnTo>
                    <a:lnTo>
                      <a:pt x="1937" y="40"/>
                    </a:lnTo>
                    <a:lnTo>
                      <a:pt x="1936" y="41"/>
                    </a:lnTo>
                    <a:lnTo>
                      <a:pt x="1936" y="42"/>
                    </a:lnTo>
                    <a:lnTo>
                      <a:pt x="1936" y="43"/>
                    </a:lnTo>
                    <a:lnTo>
                      <a:pt x="1937" y="43"/>
                    </a:lnTo>
                    <a:lnTo>
                      <a:pt x="1940" y="42"/>
                    </a:lnTo>
                    <a:lnTo>
                      <a:pt x="1943" y="41"/>
                    </a:lnTo>
                    <a:lnTo>
                      <a:pt x="1944" y="42"/>
                    </a:lnTo>
                    <a:lnTo>
                      <a:pt x="1944" y="43"/>
                    </a:lnTo>
                    <a:lnTo>
                      <a:pt x="1944" y="45"/>
                    </a:lnTo>
                    <a:lnTo>
                      <a:pt x="1948" y="50"/>
                    </a:lnTo>
                    <a:lnTo>
                      <a:pt x="1949" y="50"/>
                    </a:lnTo>
                    <a:lnTo>
                      <a:pt x="1949" y="49"/>
                    </a:lnTo>
                    <a:lnTo>
                      <a:pt x="1950" y="49"/>
                    </a:lnTo>
                    <a:lnTo>
                      <a:pt x="1951" y="49"/>
                    </a:lnTo>
                    <a:lnTo>
                      <a:pt x="1952" y="49"/>
                    </a:lnTo>
                    <a:lnTo>
                      <a:pt x="1953" y="51"/>
                    </a:lnTo>
                    <a:lnTo>
                      <a:pt x="1951" y="51"/>
                    </a:lnTo>
                    <a:lnTo>
                      <a:pt x="1951" y="52"/>
                    </a:lnTo>
                    <a:lnTo>
                      <a:pt x="1950" y="52"/>
                    </a:lnTo>
                    <a:lnTo>
                      <a:pt x="1951" y="55"/>
                    </a:lnTo>
                    <a:lnTo>
                      <a:pt x="1951" y="56"/>
                    </a:lnTo>
                    <a:lnTo>
                      <a:pt x="1950" y="56"/>
                    </a:lnTo>
                    <a:lnTo>
                      <a:pt x="1949" y="56"/>
                    </a:lnTo>
                    <a:lnTo>
                      <a:pt x="1949" y="57"/>
                    </a:lnTo>
                    <a:lnTo>
                      <a:pt x="1948" y="58"/>
                    </a:lnTo>
                    <a:lnTo>
                      <a:pt x="1948" y="59"/>
                    </a:lnTo>
                    <a:lnTo>
                      <a:pt x="1949" y="62"/>
                    </a:lnTo>
                    <a:lnTo>
                      <a:pt x="1950" y="63"/>
                    </a:lnTo>
                    <a:lnTo>
                      <a:pt x="1951" y="63"/>
                    </a:lnTo>
                    <a:lnTo>
                      <a:pt x="1951" y="62"/>
                    </a:lnTo>
                    <a:lnTo>
                      <a:pt x="1951" y="60"/>
                    </a:lnTo>
                    <a:lnTo>
                      <a:pt x="1952" y="60"/>
                    </a:lnTo>
                    <a:lnTo>
                      <a:pt x="1955" y="64"/>
                    </a:lnTo>
                    <a:lnTo>
                      <a:pt x="1957" y="65"/>
                    </a:lnTo>
                    <a:lnTo>
                      <a:pt x="1957" y="66"/>
                    </a:lnTo>
                    <a:lnTo>
                      <a:pt x="1957" y="67"/>
                    </a:lnTo>
                    <a:lnTo>
                      <a:pt x="1957" y="68"/>
                    </a:lnTo>
                    <a:lnTo>
                      <a:pt x="1958" y="68"/>
                    </a:lnTo>
                    <a:lnTo>
                      <a:pt x="1959" y="68"/>
                    </a:lnTo>
                    <a:lnTo>
                      <a:pt x="1960" y="69"/>
                    </a:lnTo>
                    <a:lnTo>
                      <a:pt x="1960" y="71"/>
                    </a:lnTo>
                    <a:lnTo>
                      <a:pt x="1961" y="72"/>
                    </a:lnTo>
                    <a:lnTo>
                      <a:pt x="1962" y="73"/>
                    </a:lnTo>
                    <a:lnTo>
                      <a:pt x="1962" y="74"/>
                    </a:lnTo>
                    <a:lnTo>
                      <a:pt x="1962" y="75"/>
                    </a:lnTo>
                    <a:lnTo>
                      <a:pt x="1961" y="77"/>
                    </a:lnTo>
                    <a:lnTo>
                      <a:pt x="1962" y="79"/>
                    </a:lnTo>
                    <a:lnTo>
                      <a:pt x="1965" y="80"/>
                    </a:lnTo>
                    <a:lnTo>
                      <a:pt x="1966" y="80"/>
                    </a:lnTo>
                    <a:lnTo>
                      <a:pt x="1963" y="81"/>
                    </a:lnTo>
                    <a:lnTo>
                      <a:pt x="1960" y="83"/>
                    </a:lnTo>
                    <a:lnTo>
                      <a:pt x="1960" y="84"/>
                    </a:lnTo>
                    <a:lnTo>
                      <a:pt x="1961" y="85"/>
                    </a:lnTo>
                    <a:lnTo>
                      <a:pt x="1962" y="85"/>
                    </a:lnTo>
                    <a:lnTo>
                      <a:pt x="1966" y="87"/>
                    </a:lnTo>
                    <a:lnTo>
                      <a:pt x="1967" y="88"/>
                    </a:lnTo>
                    <a:lnTo>
                      <a:pt x="1969" y="88"/>
                    </a:lnTo>
                    <a:lnTo>
                      <a:pt x="1969" y="89"/>
                    </a:lnTo>
                    <a:lnTo>
                      <a:pt x="1969" y="90"/>
                    </a:lnTo>
                    <a:lnTo>
                      <a:pt x="1968" y="93"/>
                    </a:lnTo>
                    <a:lnTo>
                      <a:pt x="1968" y="94"/>
                    </a:lnTo>
                    <a:lnTo>
                      <a:pt x="1967" y="94"/>
                    </a:lnTo>
                    <a:lnTo>
                      <a:pt x="1967" y="96"/>
                    </a:lnTo>
                    <a:lnTo>
                      <a:pt x="1966" y="96"/>
                    </a:lnTo>
                    <a:lnTo>
                      <a:pt x="1966" y="97"/>
                    </a:lnTo>
                    <a:lnTo>
                      <a:pt x="1966" y="98"/>
                    </a:lnTo>
                    <a:lnTo>
                      <a:pt x="1974" y="113"/>
                    </a:lnTo>
                    <a:lnTo>
                      <a:pt x="1976" y="114"/>
                    </a:lnTo>
                    <a:lnTo>
                      <a:pt x="1976" y="115"/>
                    </a:lnTo>
                    <a:lnTo>
                      <a:pt x="1976" y="116"/>
                    </a:lnTo>
                    <a:lnTo>
                      <a:pt x="1975" y="116"/>
                    </a:lnTo>
                    <a:lnTo>
                      <a:pt x="1976" y="117"/>
                    </a:lnTo>
                    <a:lnTo>
                      <a:pt x="1976" y="118"/>
                    </a:lnTo>
                    <a:lnTo>
                      <a:pt x="1976" y="119"/>
                    </a:lnTo>
                    <a:lnTo>
                      <a:pt x="1975" y="121"/>
                    </a:lnTo>
                    <a:lnTo>
                      <a:pt x="1974" y="122"/>
                    </a:lnTo>
                    <a:lnTo>
                      <a:pt x="1974" y="123"/>
                    </a:lnTo>
                    <a:lnTo>
                      <a:pt x="1975" y="123"/>
                    </a:lnTo>
                    <a:lnTo>
                      <a:pt x="1978" y="124"/>
                    </a:lnTo>
                    <a:lnTo>
                      <a:pt x="1979" y="125"/>
                    </a:lnTo>
                    <a:lnTo>
                      <a:pt x="1980" y="126"/>
                    </a:lnTo>
                    <a:lnTo>
                      <a:pt x="1979" y="129"/>
                    </a:lnTo>
                    <a:lnTo>
                      <a:pt x="1978" y="130"/>
                    </a:lnTo>
                    <a:lnTo>
                      <a:pt x="1978" y="131"/>
                    </a:lnTo>
                    <a:lnTo>
                      <a:pt x="1979" y="132"/>
                    </a:lnTo>
                    <a:lnTo>
                      <a:pt x="1981" y="132"/>
                    </a:lnTo>
                    <a:lnTo>
                      <a:pt x="1981" y="133"/>
                    </a:lnTo>
                    <a:lnTo>
                      <a:pt x="1983" y="133"/>
                    </a:lnTo>
                    <a:lnTo>
                      <a:pt x="1983" y="134"/>
                    </a:lnTo>
                    <a:lnTo>
                      <a:pt x="1983" y="135"/>
                    </a:lnTo>
                    <a:lnTo>
                      <a:pt x="1981" y="135"/>
                    </a:lnTo>
                    <a:lnTo>
                      <a:pt x="1980" y="137"/>
                    </a:lnTo>
                    <a:lnTo>
                      <a:pt x="1979" y="137"/>
                    </a:lnTo>
                    <a:lnTo>
                      <a:pt x="1979" y="138"/>
                    </a:lnTo>
                    <a:lnTo>
                      <a:pt x="1979" y="139"/>
                    </a:lnTo>
                    <a:lnTo>
                      <a:pt x="1979" y="140"/>
                    </a:lnTo>
                    <a:lnTo>
                      <a:pt x="1979" y="141"/>
                    </a:lnTo>
                    <a:lnTo>
                      <a:pt x="1980" y="142"/>
                    </a:lnTo>
                    <a:lnTo>
                      <a:pt x="1981" y="142"/>
                    </a:lnTo>
                    <a:lnTo>
                      <a:pt x="1983" y="141"/>
                    </a:lnTo>
                    <a:lnTo>
                      <a:pt x="1983" y="140"/>
                    </a:lnTo>
                    <a:lnTo>
                      <a:pt x="1981" y="140"/>
                    </a:lnTo>
                    <a:lnTo>
                      <a:pt x="1981" y="139"/>
                    </a:lnTo>
                    <a:lnTo>
                      <a:pt x="1983" y="139"/>
                    </a:lnTo>
                    <a:lnTo>
                      <a:pt x="1983" y="138"/>
                    </a:lnTo>
                    <a:lnTo>
                      <a:pt x="1984" y="138"/>
                    </a:lnTo>
                    <a:lnTo>
                      <a:pt x="1985" y="138"/>
                    </a:lnTo>
                    <a:lnTo>
                      <a:pt x="1985" y="139"/>
                    </a:lnTo>
                    <a:lnTo>
                      <a:pt x="1985" y="140"/>
                    </a:lnTo>
                    <a:lnTo>
                      <a:pt x="1984" y="141"/>
                    </a:lnTo>
                    <a:lnTo>
                      <a:pt x="1983" y="143"/>
                    </a:lnTo>
                    <a:lnTo>
                      <a:pt x="1983" y="144"/>
                    </a:lnTo>
                    <a:lnTo>
                      <a:pt x="1983" y="146"/>
                    </a:lnTo>
                    <a:lnTo>
                      <a:pt x="1983" y="147"/>
                    </a:lnTo>
                    <a:lnTo>
                      <a:pt x="1983" y="148"/>
                    </a:lnTo>
                    <a:lnTo>
                      <a:pt x="1984" y="150"/>
                    </a:lnTo>
                    <a:lnTo>
                      <a:pt x="1984" y="152"/>
                    </a:lnTo>
                    <a:lnTo>
                      <a:pt x="1984" y="154"/>
                    </a:lnTo>
                    <a:lnTo>
                      <a:pt x="1985" y="156"/>
                    </a:lnTo>
                    <a:lnTo>
                      <a:pt x="1987" y="158"/>
                    </a:lnTo>
                    <a:lnTo>
                      <a:pt x="1988" y="159"/>
                    </a:lnTo>
                    <a:lnTo>
                      <a:pt x="1991" y="161"/>
                    </a:lnTo>
                    <a:lnTo>
                      <a:pt x="1992" y="163"/>
                    </a:lnTo>
                    <a:lnTo>
                      <a:pt x="1994" y="169"/>
                    </a:lnTo>
                    <a:lnTo>
                      <a:pt x="1995" y="171"/>
                    </a:lnTo>
                    <a:lnTo>
                      <a:pt x="1996" y="171"/>
                    </a:lnTo>
                    <a:lnTo>
                      <a:pt x="1997" y="172"/>
                    </a:lnTo>
                    <a:lnTo>
                      <a:pt x="1997" y="173"/>
                    </a:lnTo>
                    <a:lnTo>
                      <a:pt x="1997" y="174"/>
                    </a:lnTo>
                    <a:lnTo>
                      <a:pt x="1996" y="174"/>
                    </a:lnTo>
                    <a:lnTo>
                      <a:pt x="1996" y="175"/>
                    </a:lnTo>
                    <a:lnTo>
                      <a:pt x="1997" y="176"/>
                    </a:lnTo>
                    <a:lnTo>
                      <a:pt x="1998" y="179"/>
                    </a:lnTo>
                    <a:lnTo>
                      <a:pt x="2000" y="181"/>
                    </a:lnTo>
                    <a:lnTo>
                      <a:pt x="2000" y="182"/>
                    </a:lnTo>
                    <a:lnTo>
                      <a:pt x="2000" y="183"/>
                    </a:lnTo>
                    <a:lnTo>
                      <a:pt x="2000" y="184"/>
                    </a:lnTo>
                    <a:lnTo>
                      <a:pt x="1998" y="185"/>
                    </a:lnTo>
                    <a:lnTo>
                      <a:pt x="1997" y="188"/>
                    </a:lnTo>
                    <a:lnTo>
                      <a:pt x="1997" y="189"/>
                    </a:lnTo>
                    <a:lnTo>
                      <a:pt x="2000" y="191"/>
                    </a:lnTo>
                    <a:lnTo>
                      <a:pt x="2000" y="193"/>
                    </a:lnTo>
                    <a:lnTo>
                      <a:pt x="2000" y="194"/>
                    </a:lnTo>
                    <a:lnTo>
                      <a:pt x="1998" y="194"/>
                    </a:lnTo>
                    <a:lnTo>
                      <a:pt x="1998" y="196"/>
                    </a:lnTo>
                    <a:lnTo>
                      <a:pt x="1998" y="197"/>
                    </a:lnTo>
                    <a:lnTo>
                      <a:pt x="2000" y="198"/>
                    </a:lnTo>
                    <a:lnTo>
                      <a:pt x="2001" y="200"/>
                    </a:lnTo>
                    <a:lnTo>
                      <a:pt x="2008" y="202"/>
                    </a:lnTo>
                    <a:lnTo>
                      <a:pt x="2009" y="204"/>
                    </a:lnTo>
                    <a:lnTo>
                      <a:pt x="2008" y="205"/>
                    </a:lnTo>
                    <a:lnTo>
                      <a:pt x="2008" y="206"/>
                    </a:lnTo>
                    <a:lnTo>
                      <a:pt x="2008" y="207"/>
                    </a:lnTo>
                    <a:lnTo>
                      <a:pt x="2008" y="208"/>
                    </a:lnTo>
                    <a:lnTo>
                      <a:pt x="2005" y="211"/>
                    </a:lnTo>
                    <a:lnTo>
                      <a:pt x="2004" y="214"/>
                    </a:lnTo>
                    <a:lnTo>
                      <a:pt x="2004" y="217"/>
                    </a:lnTo>
                    <a:lnTo>
                      <a:pt x="2005" y="219"/>
                    </a:lnTo>
                    <a:lnTo>
                      <a:pt x="2006" y="221"/>
                    </a:lnTo>
                    <a:lnTo>
                      <a:pt x="2005" y="222"/>
                    </a:lnTo>
                    <a:lnTo>
                      <a:pt x="2005" y="223"/>
                    </a:lnTo>
                    <a:lnTo>
                      <a:pt x="2005" y="225"/>
                    </a:lnTo>
                    <a:lnTo>
                      <a:pt x="2005" y="226"/>
                    </a:lnTo>
                    <a:lnTo>
                      <a:pt x="2006" y="227"/>
                    </a:lnTo>
                    <a:lnTo>
                      <a:pt x="2010" y="230"/>
                    </a:lnTo>
                    <a:lnTo>
                      <a:pt x="2011" y="231"/>
                    </a:lnTo>
                    <a:lnTo>
                      <a:pt x="2012" y="232"/>
                    </a:lnTo>
                    <a:lnTo>
                      <a:pt x="2012" y="233"/>
                    </a:lnTo>
                    <a:lnTo>
                      <a:pt x="2012" y="234"/>
                    </a:lnTo>
                    <a:lnTo>
                      <a:pt x="2012" y="235"/>
                    </a:lnTo>
                    <a:lnTo>
                      <a:pt x="2013" y="236"/>
                    </a:lnTo>
                    <a:lnTo>
                      <a:pt x="2014" y="236"/>
                    </a:lnTo>
                    <a:lnTo>
                      <a:pt x="2015" y="238"/>
                    </a:lnTo>
                    <a:lnTo>
                      <a:pt x="2017" y="239"/>
                    </a:lnTo>
                    <a:lnTo>
                      <a:pt x="2018" y="240"/>
                    </a:lnTo>
                    <a:lnTo>
                      <a:pt x="2020" y="240"/>
                    </a:lnTo>
                    <a:lnTo>
                      <a:pt x="2021" y="240"/>
                    </a:lnTo>
                    <a:lnTo>
                      <a:pt x="2021" y="239"/>
                    </a:lnTo>
                    <a:lnTo>
                      <a:pt x="2022" y="239"/>
                    </a:lnTo>
                    <a:lnTo>
                      <a:pt x="2023" y="239"/>
                    </a:lnTo>
                    <a:lnTo>
                      <a:pt x="2023" y="240"/>
                    </a:lnTo>
                    <a:lnTo>
                      <a:pt x="2026" y="241"/>
                    </a:lnTo>
                    <a:lnTo>
                      <a:pt x="2026" y="242"/>
                    </a:lnTo>
                    <a:lnTo>
                      <a:pt x="2027" y="242"/>
                    </a:lnTo>
                    <a:lnTo>
                      <a:pt x="2030" y="242"/>
                    </a:lnTo>
                    <a:lnTo>
                      <a:pt x="2031" y="242"/>
                    </a:lnTo>
                    <a:lnTo>
                      <a:pt x="2032" y="242"/>
                    </a:lnTo>
                    <a:lnTo>
                      <a:pt x="2034" y="241"/>
                    </a:lnTo>
                    <a:lnTo>
                      <a:pt x="2036" y="242"/>
                    </a:lnTo>
                    <a:lnTo>
                      <a:pt x="2037" y="241"/>
                    </a:lnTo>
                    <a:lnTo>
                      <a:pt x="2037" y="240"/>
                    </a:lnTo>
                    <a:lnTo>
                      <a:pt x="2038" y="240"/>
                    </a:lnTo>
                    <a:lnTo>
                      <a:pt x="2044" y="240"/>
                    </a:lnTo>
                    <a:lnTo>
                      <a:pt x="2047" y="240"/>
                    </a:lnTo>
                    <a:lnTo>
                      <a:pt x="2048" y="239"/>
                    </a:lnTo>
                    <a:lnTo>
                      <a:pt x="2048" y="238"/>
                    </a:lnTo>
                    <a:lnTo>
                      <a:pt x="2049" y="239"/>
                    </a:lnTo>
                    <a:lnTo>
                      <a:pt x="2051" y="240"/>
                    </a:lnTo>
                    <a:lnTo>
                      <a:pt x="2052" y="240"/>
                    </a:lnTo>
                    <a:lnTo>
                      <a:pt x="2053" y="240"/>
                    </a:lnTo>
                    <a:lnTo>
                      <a:pt x="2053" y="241"/>
                    </a:lnTo>
                    <a:lnTo>
                      <a:pt x="2053" y="242"/>
                    </a:lnTo>
                    <a:lnTo>
                      <a:pt x="2053" y="243"/>
                    </a:lnTo>
                    <a:lnTo>
                      <a:pt x="2052" y="243"/>
                    </a:lnTo>
                    <a:lnTo>
                      <a:pt x="2052" y="244"/>
                    </a:lnTo>
                    <a:lnTo>
                      <a:pt x="2052" y="246"/>
                    </a:lnTo>
                    <a:lnTo>
                      <a:pt x="2052" y="247"/>
                    </a:lnTo>
                    <a:lnTo>
                      <a:pt x="2053" y="247"/>
                    </a:lnTo>
                    <a:lnTo>
                      <a:pt x="2054" y="247"/>
                    </a:lnTo>
                    <a:lnTo>
                      <a:pt x="2055" y="246"/>
                    </a:lnTo>
                    <a:lnTo>
                      <a:pt x="2056" y="246"/>
                    </a:lnTo>
                    <a:lnTo>
                      <a:pt x="2057" y="247"/>
                    </a:lnTo>
                    <a:lnTo>
                      <a:pt x="2058" y="248"/>
                    </a:lnTo>
                    <a:lnTo>
                      <a:pt x="2061" y="248"/>
                    </a:lnTo>
                    <a:lnTo>
                      <a:pt x="2061" y="249"/>
                    </a:lnTo>
                    <a:lnTo>
                      <a:pt x="2063" y="251"/>
                    </a:lnTo>
                    <a:lnTo>
                      <a:pt x="2063" y="252"/>
                    </a:lnTo>
                    <a:lnTo>
                      <a:pt x="2064" y="253"/>
                    </a:lnTo>
                    <a:lnTo>
                      <a:pt x="2065" y="253"/>
                    </a:lnTo>
                    <a:lnTo>
                      <a:pt x="2066" y="251"/>
                    </a:lnTo>
                    <a:lnTo>
                      <a:pt x="2067" y="251"/>
                    </a:lnTo>
                    <a:lnTo>
                      <a:pt x="2069" y="251"/>
                    </a:lnTo>
                    <a:lnTo>
                      <a:pt x="2070" y="251"/>
                    </a:lnTo>
                    <a:lnTo>
                      <a:pt x="2071" y="251"/>
                    </a:lnTo>
                    <a:lnTo>
                      <a:pt x="2072" y="253"/>
                    </a:lnTo>
                    <a:lnTo>
                      <a:pt x="2073" y="253"/>
                    </a:lnTo>
                    <a:lnTo>
                      <a:pt x="2074" y="253"/>
                    </a:lnTo>
                    <a:lnTo>
                      <a:pt x="2074" y="252"/>
                    </a:lnTo>
                    <a:lnTo>
                      <a:pt x="2074" y="250"/>
                    </a:lnTo>
                    <a:lnTo>
                      <a:pt x="2074" y="249"/>
                    </a:lnTo>
                    <a:lnTo>
                      <a:pt x="2075" y="249"/>
                    </a:lnTo>
                    <a:lnTo>
                      <a:pt x="2078" y="249"/>
                    </a:lnTo>
                    <a:lnTo>
                      <a:pt x="2079" y="249"/>
                    </a:lnTo>
                    <a:lnTo>
                      <a:pt x="2079" y="250"/>
                    </a:lnTo>
                    <a:lnTo>
                      <a:pt x="2080" y="250"/>
                    </a:lnTo>
                    <a:lnTo>
                      <a:pt x="2080" y="251"/>
                    </a:lnTo>
                    <a:lnTo>
                      <a:pt x="2080" y="252"/>
                    </a:lnTo>
                    <a:lnTo>
                      <a:pt x="2080" y="255"/>
                    </a:lnTo>
                    <a:lnTo>
                      <a:pt x="2081" y="256"/>
                    </a:lnTo>
                    <a:lnTo>
                      <a:pt x="2081" y="257"/>
                    </a:lnTo>
                    <a:lnTo>
                      <a:pt x="2082" y="257"/>
                    </a:lnTo>
                    <a:lnTo>
                      <a:pt x="2083" y="258"/>
                    </a:lnTo>
                    <a:lnTo>
                      <a:pt x="2086" y="257"/>
                    </a:lnTo>
                    <a:lnTo>
                      <a:pt x="2087" y="258"/>
                    </a:lnTo>
                    <a:lnTo>
                      <a:pt x="2088" y="259"/>
                    </a:lnTo>
                    <a:lnTo>
                      <a:pt x="2088" y="261"/>
                    </a:lnTo>
                    <a:lnTo>
                      <a:pt x="2089" y="263"/>
                    </a:lnTo>
                    <a:lnTo>
                      <a:pt x="2091" y="264"/>
                    </a:lnTo>
                    <a:lnTo>
                      <a:pt x="2092" y="264"/>
                    </a:lnTo>
                    <a:lnTo>
                      <a:pt x="2092" y="265"/>
                    </a:lnTo>
                    <a:lnTo>
                      <a:pt x="2092" y="267"/>
                    </a:lnTo>
                    <a:lnTo>
                      <a:pt x="2093" y="267"/>
                    </a:lnTo>
                    <a:lnTo>
                      <a:pt x="2095" y="268"/>
                    </a:lnTo>
                    <a:lnTo>
                      <a:pt x="2095" y="269"/>
                    </a:lnTo>
                    <a:lnTo>
                      <a:pt x="2095" y="271"/>
                    </a:lnTo>
                    <a:lnTo>
                      <a:pt x="2095" y="272"/>
                    </a:lnTo>
                    <a:lnTo>
                      <a:pt x="2097" y="273"/>
                    </a:lnTo>
                    <a:lnTo>
                      <a:pt x="2098" y="273"/>
                    </a:lnTo>
                    <a:lnTo>
                      <a:pt x="2099" y="275"/>
                    </a:lnTo>
                    <a:lnTo>
                      <a:pt x="2105" y="280"/>
                    </a:lnTo>
                    <a:lnTo>
                      <a:pt x="2107" y="281"/>
                    </a:lnTo>
                    <a:lnTo>
                      <a:pt x="2108" y="281"/>
                    </a:lnTo>
                    <a:lnTo>
                      <a:pt x="2110" y="280"/>
                    </a:lnTo>
                    <a:lnTo>
                      <a:pt x="2112" y="280"/>
                    </a:lnTo>
                    <a:lnTo>
                      <a:pt x="2114" y="278"/>
                    </a:lnTo>
                    <a:lnTo>
                      <a:pt x="2115" y="280"/>
                    </a:lnTo>
                    <a:lnTo>
                      <a:pt x="2116" y="281"/>
                    </a:lnTo>
                    <a:lnTo>
                      <a:pt x="2117" y="282"/>
                    </a:lnTo>
                    <a:lnTo>
                      <a:pt x="2118" y="282"/>
                    </a:lnTo>
                    <a:lnTo>
                      <a:pt x="2121" y="281"/>
                    </a:lnTo>
                    <a:lnTo>
                      <a:pt x="2122" y="280"/>
                    </a:lnTo>
                    <a:lnTo>
                      <a:pt x="2123" y="281"/>
                    </a:lnTo>
                    <a:lnTo>
                      <a:pt x="2123" y="282"/>
                    </a:lnTo>
                    <a:lnTo>
                      <a:pt x="2121" y="285"/>
                    </a:lnTo>
                    <a:lnTo>
                      <a:pt x="2117" y="293"/>
                    </a:lnTo>
                    <a:lnTo>
                      <a:pt x="2117" y="294"/>
                    </a:lnTo>
                    <a:lnTo>
                      <a:pt x="2117" y="296"/>
                    </a:lnTo>
                    <a:lnTo>
                      <a:pt x="2118" y="297"/>
                    </a:lnTo>
                    <a:lnTo>
                      <a:pt x="2120" y="297"/>
                    </a:lnTo>
                    <a:lnTo>
                      <a:pt x="2121" y="297"/>
                    </a:lnTo>
                    <a:lnTo>
                      <a:pt x="2121" y="298"/>
                    </a:lnTo>
                    <a:lnTo>
                      <a:pt x="2121" y="299"/>
                    </a:lnTo>
                    <a:lnTo>
                      <a:pt x="2121" y="300"/>
                    </a:lnTo>
                    <a:lnTo>
                      <a:pt x="2121" y="301"/>
                    </a:lnTo>
                    <a:lnTo>
                      <a:pt x="2121" y="302"/>
                    </a:lnTo>
                    <a:lnTo>
                      <a:pt x="2122" y="302"/>
                    </a:lnTo>
                    <a:lnTo>
                      <a:pt x="2124" y="301"/>
                    </a:lnTo>
                    <a:lnTo>
                      <a:pt x="2125" y="301"/>
                    </a:lnTo>
                    <a:lnTo>
                      <a:pt x="2126" y="302"/>
                    </a:lnTo>
                    <a:lnTo>
                      <a:pt x="2126" y="303"/>
                    </a:lnTo>
                    <a:lnTo>
                      <a:pt x="2125" y="305"/>
                    </a:lnTo>
                    <a:lnTo>
                      <a:pt x="2125" y="306"/>
                    </a:lnTo>
                    <a:lnTo>
                      <a:pt x="2125" y="307"/>
                    </a:lnTo>
                    <a:lnTo>
                      <a:pt x="2126" y="308"/>
                    </a:lnTo>
                    <a:lnTo>
                      <a:pt x="2126" y="309"/>
                    </a:lnTo>
                    <a:lnTo>
                      <a:pt x="2127" y="310"/>
                    </a:lnTo>
                    <a:lnTo>
                      <a:pt x="2129" y="310"/>
                    </a:lnTo>
                    <a:lnTo>
                      <a:pt x="2129" y="311"/>
                    </a:lnTo>
                    <a:lnTo>
                      <a:pt x="2129" y="313"/>
                    </a:lnTo>
                    <a:lnTo>
                      <a:pt x="2129" y="314"/>
                    </a:lnTo>
                    <a:lnTo>
                      <a:pt x="2126" y="316"/>
                    </a:lnTo>
                    <a:lnTo>
                      <a:pt x="2126" y="317"/>
                    </a:lnTo>
                    <a:lnTo>
                      <a:pt x="2125" y="319"/>
                    </a:lnTo>
                    <a:lnTo>
                      <a:pt x="2124" y="320"/>
                    </a:lnTo>
                    <a:lnTo>
                      <a:pt x="2123" y="322"/>
                    </a:lnTo>
                    <a:lnTo>
                      <a:pt x="2123" y="323"/>
                    </a:lnTo>
                    <a:lnTo>
                      <a:pt x="2123" y="324"/>
                    </a:lnTo>
                    <a:lnTo>
                      <a:pt x="2123" y="325"/>
                    </a:lnTo>
                    <a:lnTo>
                      <a:pt x="2123" y="326"/>
                    </a:lnTo>
                    <a:lnTo>
                      <a:pt x="2130" y="333"/>
                    </a:lnTo>
                    <a:lnTo>
                      <a:pt x="2132" y="336"/>
                    </a:lnTo>
                    <a:lnTo>
                      <a:pt x="2133" y="340"/>
                    </a:lnTo>
                    <a:lnTo>
                      <a:pt x="2133" y="341"/>
                    </a:lnTo>
                    <a:lnTo>
                      <a:pt x="2133" y="343"/>
                    </a:lnTo>
                    <a:lnTo>
                      <a:pt x="2133" y="345"/>
                    </a:lnTo>
                    <a:lnTo>
                      <a:pt x="2134" y="347"/>
                    </a:lnTo>
                    <a:lnTo>
                      <a:pt x="2135" y="347"/>
                    </a:lnTo>
                    <a:lnTo>
                      <a:pt x="2136" y="348"/>
                    </a:lnTo>
                    <a:lnTo>
                      <a:pt x="2138" y="348"/>
                    </a:lnTo>
                    <a:lnTo>
                      <a:pt x="2139" y="348"/>
                    </a:lnTo>
                    <a:lnTo>
                      <a:pt x="2140" y="348"/>
                    </a:lnTo>
                    <a:lnTo>
                      <a:pt x="2141" y="347"/>
                    </a:lnTo>
                    <a:lnTo>
                      <a:pt x="2142" y="345"/>
                    </a:lnTo>
                    <a:lnTo>
                      <a:pt x="2150" y="344"/>
                    </a:lnTo>
                    <a:lnTo>
                      <a:pt x="2151" y="344"/>
                    </a:lnTo>
                    <a:lnTo>
                      <a:pt x="2152" y="344"/>
                    </a:lnTo>
                    <a:lnTo>
                      <a:pt x="2153" y="345"/>
                    </a:lnTo>
                    <a:lnTo>
                      <a:pt x="2155" y="345"/>
                    </a:lnTo>
                    <a:lnTo>
                      <a:pt x="2157" y="348"/>
                    </a:lnTo>
                    <a:lnTo>
                      <a:pt x="2158" y="348"/>
                    </a:lnTo>
                    <a:lnTo>
                      <a:pt x="2160" y="347"/>
                    </a:lnTo>
                    <a:lnTo>
                      <a:pt x="2161" y="347"/>
                    </a:lnTo>
                    <a:lnTo>
                      <a:pt x="2164" y="348"/>
                    </a:lnTo>
                    <a:lnTo>
                      <a:pt x="2165" y="348"/>
                    </a:lnTo>
                    <a:lnTo>
                      <a:pt x="2166" y="347"/>
                    </a:lnTo>
                    <a:lnTo>
                      <a:pt x="2167" y="347"/>
                    </a:lnTo>
                    <a:lnTo>
                      <a:pt x="2167" y="348"/>
                    </a:lnTo>
                    <a:lnTo>
                      <a:pt x="2168" y="348"/>
                    </a:lnTo>
                    <a:lnTo>
                      <a:pt x="2169" y="348"/>
                    </a:lnTo>
                    <a:lnTo>
                      <a:pt x="2170" y="347"/>
                    </a:lnTo>
                    <a:lnTo>
                      <a:pt x="2173" y="347"/>
                    </a:lnTo>
                    <a:lnTo>
                      <a:pt x="2175" y="347"/>
                    </a:lnTo>
                    <a:lnTo>
                      <a:pt x="2176" y="347"/>
                    </a:lnTo>
                    <a:lnTo>
                      <a:pt x="2178" y="347"/>
                    </a:lnTo>
                    <a:lnTo>
                      <a:pt x="2179" y="347"/>
                    </a:lnTo>
                    <a:lnTo>
                      <a:pt x="2182" y="344"/>
                    </a:lnTo>
                    <a:lnTo>
                      <a:pt x="2184" y="344"/>
                    </a:lnTo>
                    <a:lnTo>
                      <a:pt x="2186" y="344"/>
                    </a:lnTo>
                    <a:lnTo>
                      <a:pt x="2187" y="344"/>
                    </a:lnTo>
                    <a:lnTo>
                      <a:pt x="2189" y="345"/>
                    </a:lnTo>
                    <a:lnTo>
                      <a:pt x="2190" y="345"/>
                    </a:lnTo>
                    <a:lnTo>
                      <a:pt x="2192" y="345"/>
                    </a:lnTo>
                    <a:lnTo>
                      <a:pt x="2193" y="344"/>
                    </a:lnTo>
                    <a:lnTo>
                      <a:pt x="2194" y="343"/>
                    </a:lnTo>
                    <a:lnTo>
                      <a:pt x="2194" y="342"/>
                    </a:lnTo>
                    <a:lnTo>
                      <a:pt x="2193" y="342"/>
                    </a:lnTo>
                    <a:lnTo>
                      <a:pt x="2193" y="341"/>
                    </a:lnTo>
                    <a:lnTo>
                      <a:pt x="2194" y="341"/>
                    </a:lnTo>
                    <a:lnTo>
                      <a:pt x="2194" y="339"/>
                    </a:lnTo>
                    <a:lnTo>
                      <a:pt x="2196" y="336"/>
                    </a:lnTo>
                    <a:lnTo>
                      <a:pt x="2198" y="335"/>
                    </a:lnTo>
                    <a:lnTo>
                      <a:pt x="2196" y="334"/>
                    </a:lnTo>
                    <a:lnTo>
                      <a:pt x="2196" y="333"/>
                    </a:lnTo>
                    <a:lnTo>
                      <a:pt x="2198" y="332"/>
                    </a:lnTo>
                    <a:lnTo>
                      <a:pt x="2199" y="332"/>
                    </a:lnTo>
                    <a:lnTo>
                      <a:pt x="2200" y="332"/>
                    </a:lnTo>
                    <a:lnTo>
                      <a:pt x="2201" y="333"/>
                    </a:lnTo>
                    <a:lnTo>
                      <a:pt x="2202" y="333"/>
                    </a:lnTo>
                    <a:lnTo>
                      <a:pt x="2203" y="332"/>
                    </a:lnTo>
                    <a:lnTo>
                      <a:pt x="2204" y="331"/>
                    </a:lnTo>
                    <a:lnTo>
                      <a:pt x="2207" y="328"/>
                    </a:lnTo>
                    <a:lnTo>
                      <a:pt x="2210" y="326"/>
                    </a:lnTo>
                    <a:lnTo>
                      <a:pt x="2211" y="326"/>
                    </a:lnTo>
                    <a:lnTo>
                      <a:pt x="2211" y="325"/>
                    </a:lnTo>
                    <a:lnTo>
                      <a:pt x="2211" y="324"/>
                    </a:lnTo>
                    <a:lnTo>
                      <a:pt x="2212" y="324"/>
                    </a:lnTo>
                    <a:lnTo>
                      <a:pt x="2216" y="323"/>
                    </a:lnTo>
                    <a:lnTo>
                      <a:pt x="2218" y="323"/>
                    </a:lnTo>
                    <a:lnTo>
                      <a:pt x="2219" y="323"/>
                    </a:lnTo>
                    <a:lnTo>
                      <a:pt x="2220" y="324"/>
                    </a:lnTo>
                    <a:lnTo>
                      <a:pt x="2221" y="324"/>
                    </a:lnTo>
                    <a:lnTo>
                      <a:pt x="2224" y="324"/>
                    </a:lnTo>
                    <a:lnTo>
                      <a:pt x="2225" y="324"/>
                    </a:lnTo>
                    <a:lnTo>
                      <a:pt x="2226" y="324"/>
                    </a:lnTo>
                    <a:lnTo>
                      <a:pt x="2227" y="325"/>
                    </a:lnTo>
                    <a:lnTo>
                      <a:pt x="2229" y="324"/>
                    </a:lnTo>
                    <a:lnTo>
                      <a:pt x="2230" y="323"/>
                    </a:lnTo>
                    <a:lnTo>
                      <a:pt x="2230" y="322"/>
                    </a:lnTo>
                    <a:lnTo>
                      <a:pt x="2232" y="320"/>
                    </a:lnTo>
                    <a:lnTo>
                      <a:pt x="2232" y="319"/>
                    </a:lnTo>
                    <a:lnTo>
                      <a:pt x="2233" y="319"/>
                    </a:lnTo>
                    <a:lnTo>
                      <a:pt x="2234" y="319"/>
                    </a:lnTo>
                    <a:lnTo>
                      <a:pt x="2235" y="318"/>
                    </a:lnTo>
                    <a:lnTo>
                      <a:pt x="2236" y="317"/>
                    </a:lnTo>
                    <a:lnTo>
                      <a:pt x="2236" y="316"/>
                    </a:lnTo>
                    <a:lnTo>
                      <a:pt x="2237" y="316"/>
                    </a:lnTo>
                    <a:lnTo>
                      <a:pt x="2239" y="316"/>
                    </a:lnTo>
                    <a:lnTo>
                      <a:pt x="2239" y="315"/>
                    </a:lnTo>
                    <a:lnTo>
                      <a:pt x="2241" y="315"/>
                    </a:lnTo>
                    <a:lnTo>
                      <a:pt x="2242" y="314"/>
                    </a:lnTo>
                    <a:lnTo>
                      <a:pt x="2244" y="314"/>
                    </a:lnTo>
                    <a:lnTo>
                      <a:pt x="2245" y="314"/>
                    </a:lnTo>
                    <a:lnTo>
                      <a:pt x="2246" y="314"/>
                    </a:lnTo>
                    <a:lnTo>
                      <a:pt x="2247" y="311"/>
                    </a:lnTo>
                    <a:lnTo>
                      <a:pt x="2249" y="311"/>
                    </a:lnTo>
                    <a:lnTo>
                      <a:pt x="2251" y="310"/>
                    </a:lnTo>
                    <a:lnTo>
                      <a:pt x="2254" y="309"/>
                    </a:lnTo>
                    <a:lnTo>
                      <a:pt x="2260" y="308"/>
                    </a:lnTo>
                    <a:lnTo>
                      <a:pt x="2261" y="308"/>
                    </a:lnTo>
                    <a:lnTo>
                      <a:pt x="2262" y="309"/>
                    </a:lnTo>
                    <a:lnTo>
                      <a:pt x="2263" y="310"/>
                    </a:lnTo>
                    <a:lnTo>
                      <a:pt x="2264" y="310"/>
                    </a:lnTo>
                    <a:lnTo>
                      <a:pt x="2265" y="310"/>
                    </a:lnTo>
                    <a:lnTo>
                      <a:pt x="2267" y="309"/>
                    </a:lnTo>
                    <a:lnTo>
                      <a:pt x="2268" y="311"/>
                    </a:lnTo>
                    <a:lnTo>
                      <a:pt x="2269" y="314"/>
                    </a:lnTo>
                    <a:lnTo>
                      <a:pt x="2271" y="315"/>
                    </a:lnTo>
                    <a:lnTo>
                      <a:pt x="2272" y="315"/>
                    </a:lnTo>
                    <a:lnTo>
                      <a:pt x="2273" y="315"/>
                    </a:lnTo>
                    <a:lnTo>
                      <a:pt x="2272" y="315"/>
                    </a:lnTo>
                    <a:lnTo>
                      <a:pt x="2272" y="317"/>
                    </a:lnTo>
                    <a:lnTo>
                      <a:pt x="2272" y="322"/>
                    </a:lnTo>
                    <a:lnTo>
                      <a:pt x="2271" y="324"/>
                    </a:lnTo>
                    <a:lnTo>
                      <a:pt x="2268" y="326"/>
                    </a:lnTo>
                    <a:lnTo>
                      <a:pt x="2268" y="327"/>
                    </a:lnTo>
                    <a:lnTo>
                      <a:pt x="2268" y="328"/>
                    </a:lnTo>
                    <a:lnTo>
                      <a:pt x="2268" y="331"/>
                    </a:lnTo>
                    <a:lnTo>
                      <a:pt x="2269" y="333"/>
                    </a:lnTo>
                    <a:lnTo>
                      <a:pt x="2269" y="334"/>
                    </a:lnTo>
                    <a:lnTo>
                      <a:pt x="2270" y="335"/>
                    </a:lnTo>
                    <a:lnTo>
                      <a:pt x="2271" y="335"/>
                    </a:lnTo>
                    <a:lnTo>
                      <a:pt x="2271" y="338"/>
                    </a:lnTo>
                    <a:lnTo>
                      <a:pt x="2271" y="339"/>
                    </a:lnTo>
                    <a:lnTo>
                      <a:pt x="2271" y="340"/>
                    </a:lnTo>
                    <a:lnTo>
                      <a:pt x="2272" y="341"/>
                    </a:lnTo>
                    <a:lnTo>
                      <a:pt x="2276" y="344"/>
                    </a:lnTo>
                    <a:lnTo>
                      <a:pt x="2275" y="345"/>
                    </a:lnTo>
                    <a:lnTo>
                      <a:pt x="2276" y="345"/>
                    </a:lnTo>
                    <a:lnTo>
                      <a:pt x="2273" y="348"/>
                    </a:lnTo>
                    <a:lnTo>
                      <a:pt x="2273" y="349"/>
                    </a:lnTo>
                    <a:lnTo>
                      <a:pt x="2272" y="349"/>
                    </a:lnTo>
                    <a:lnTo>
                      <a:pt x="2272" y="350"/>
                    </a:lnTo>
                    <a:lnTo>
                      <a:pt x="2272" y="351"/>
                    </a:lnTo>
                    <a:lnTo>
                      <a:pt x="2272" y="352"/>
                    </a:lnTo>
                    <a:lnTo>
                      <a:pt x="2271" y="353"/>
                    </a:lnTo>
                    <a:lnTo>
                      <a:pt x="2270" y="355"/>
                    </a:lnTo>
                    <a:lnTo>
                      <a:pt x="2269" y="356"/>
                    </a:lnTo>
                    <a:lnTo>
                      <a:pt x="2268" y="358"/>
                    </a:lnTo>
                    <a:lnTo>
                      <a:pt x="2268" y="359"/>
                    </a:lnTo>
                    <a:lnTo>
                      <a:pt x="2267" y="359"/>
                    </a:lnTo>
                    <a:lnTo>
                      <a:pt x="2265" y="360"/>
                    </a:lnTo>
                    <a:lnTo>
                      <a:pt x="2264" y="361"/>
                    </a:lnTo>
                    <a:lnTo>
                      <a:pt x="2263" y="361"/>
                    </a:lnTo>
                    <a:lnTo>
                      <a:pt x="2262" y="360"/>
                    </a:lnTo>
                    <a:lnTo>
                      <a:pt x="2261" y="360"/>
                    </a:lnTo>
                    <a:lnTo>
                      <a:pt x="2261" y="361"/>
                    </a:lnTo>
                    <a:lnTo>
                      <a:pt x="2260" y="361"/>
                    </a:lnTo>
                    <a:lnTo>
                      <a:pt x="2259" y="361"/>
                    </a:lnTo>
                    <a:lnTo>
                      <a:pt x="2258" y="361"/>
                    </a:lnTo>
                    <a:lnTo>
                      <a:pt x="2258" y="363"/>
                    </a:lnTo>
                    <a:lnTo>
                      <a:pt x="2256" y="363"/>
                    </a:lnTo>
                    <a:lnTo>
                      <a:pt x="2256" y="365"/>
                    </a:lnTo>
                    <a:lnTo>
                      <a:pt x="2255" y="365"/>
                    </a:lnTo>
                    <a:lnTo>
                      <a:pt x="2254" y="366"/>
                    </a:lnTo>
                    <a:lnTo>
                      <a:pt x="2253" y="367"/>
                    </a:lnTo>
                    <a:lnTo>
                      <a:pt x="2253" y="368"/>
                    </a:lnTo>
                    <a:lnTo>
                      <a:pt x="2253" y="369"/>
                    </a:lnTo>
                    <a:lnTo>
                      <a:pt x="2252" y="369"/>
                    </a:lnTo>
                    <a:lnTo>
                      <a:pt x="2252" y="370"/>
                    </a:lnTo>
                    <a:lnTo>
                      <a:pt x="2253" y="372"/>
                    </a:lnTo>
                    <a:lnTo>
                      <a:pt x="2253" y="373"/>
                    </a:lnTo>
                    <a:lnTo>
                      <a:pt x="2254" y="373"/>
                    </a:lnTo>
                    <a:lnTo>
                      <a:pt x="2254" y="374"/>
                    </a:lnTo>
                    <a:lnTo>
                      <a:pt x="2253" y="375"/>
                    </a:lnTo>
                    <a:lnTo>
                      <a:pt x="2254" y="376"/>
                    </a:lnTo>
                    <a:lnTo>
                      <a:pt x="2254" y="377"/>
                    </a:lnTo>
                    <a:lnTo>
                      <a:pt x="2255" y="378"/>
                    </a:lnTo>
                    <a:lnTo>
                      <a:pt x="2254" y="380"/>
                    </a:lnTo>
                    <a:lnTo>
                      <a:pt x="2252" y="381"/>
                    </a:lnTo>
                    <a:lnTo>
                      <a:pt x="2251" y="381"/>
                    </a:lnTo>
                    <a:lnTo>
                      <a:pt x="2251" y="382"/>
                    </a:lnTo>
                    <a:lnTo>
                      <a:pt x="2250" y="385"/>
                    </a:lnTo>
                    <a:lnTo>
                      <a:pt x="2249" y="385"/>
                    </a:lnTo>
                    <a:lnTo>
                      <a:pt x="2249" y="386"/>
                    </a:lnTo>
                    <a:lnTo>
                      <a:pt x="2249" y="389"/>
                    </a:lnTo>
                    <a:lnTo>
                      <a:pt x="2249" y="390"/>
                    </a:lnTo>
                    <a:lnTo>
                      <a:pt x="2247" y="394"/>
                    </a:lnTo>
                    <a:lnTo>
                      <a:pt x="2247" y="395"/>
                    </a:lnTo>
                    <a:lnTo>
                      <a:pt x="2247" y="397"/>
                    </a:lnTo>
                    <a:lnTo>
                      <a:pt x="2249" y="398"/>
                    </a:lnTo>
                    <a:lnTo>
                      <a:pt x="2247" y="400"/>
                    </a:lnTo>
                    <a:lnTo>
                      <a:pt x="2247" y="403"/>
                    </a:lnTo>
                    <a:lnTo>
                      <a:pt x="2246" y="405"/>
                    </a:lnTo>
                    <a:lnTo>
                      <a:pt x="2246" y="406"/>
                    </a:lnTo>
                    <a:lnTo>
                      <a:pt x="2245" y="406"/>
                    </a:lnTo>
                    <a:lnTo>
                      <a:pt x="2244" y="407"/>
                    </a:lnTo>
                    <a:lnTo>
                      <a:pt x="2243" y="408"/>
                    </a:lnTo>
                    <a:lnTo>
                      <a:pt x="2243" y="409"/>
                    </a:lnTo>
                    <a:lnTo>
                      <a:pt x="2243" y="410"/>
                    </a:lnTo>
                    <a:lnTo>
                      <a:pt x="2241" y="414"/>
                    </a:lnTo>
                    <a:lnTo>
                      <a:pt x="2241" y="415"/>
                    </a:lnTo>
                    <a:lnTo>
                      <a:pt x="2242" y="415"/>
                    </a:lnTo>
                    <a:lnTo>
                      <a:pt x="2242" y="416"/>
                    </a:lnTo>
                    <a:lnTo>
                      <a:pt x="2243" y="416"/>
                    </a:lnTo>
                    <a:lnTo>
                      <a:pt x="2244" y="417"/>
                    </a:lnTo>
                    <a:lnTo>
                      <a:pt x="2244" y="418"/>
                    </a:lnTo>
                    <a:lnTo>
                      <a:pt x="2244" y="419"/>
                    </a:lnTo>
                    <a:lnTo>
                      <a:pt x="2242" y="420"/>
                    </a:lnTo>
                    <a:lnTo>
                      <a:pt x="2242" y="422"/>
                    </a:lnTo>
                    <a:lnTo>
                      <a:pt x="2243" y="422"/>
                    </a:lnTo>
                    <a:lnTo>
                      <a:pt x="2243" y="423"/>
                    </a:lnTo>
                    <a:lnTo>
                      <a:pt x="2243" y="424"/>
                    </a:lnTo>
                    <a:lnTo>
                      <a:pt x="2243" y="425"/>
                    </a:lnTo>
                    <a:lnTo>
                      <a:pt x="2242" y="426"/>
                    </a:lnTo>
                    <a:lnTo>
                      <a:pt x="2241" y="426"/>
                    </a:lnTo>
                    <a:lnTo>
                      <a:pt x="2242" y="427"/>
                    </a:lnTo>
                    <a:lnTo>
                      <a:pt x="2241" y="427"/>
                    </a:lnTo>
                    <a:lnTo>
                      <a:pt x="2241" y="428"/>
                    </a:lnTo>
                    <a:lnTo>
                      <a:pt x="2239" y="428"/>
                    </a:lnTo>
                    <a:lnTo>
                      <a:pt x="2239" y="427"/>
                    </a:lnTo>
                    <a:lnTo>
                      <a:pt x="2238" y="427"/>
                    </a:lnTo>
                    <a:lnTo>
                      <a:pt x="2238" y="428"/>
                    </a:lnTo>
                    <a:lnTo>
                      <a:pt x="2238" y="430"/>
                    </a:lnTo>
                    <a:lnTo>
                      <a:pt x="2237" y="431"/>
                    </a:lnTo>
                    <a:lnTo>
                      <a:pt x="2236" y="431"/>
                    </a:lnTo>
                    <a:lnTo>
                      <a:pt x="2235" y="431"/>
                    </a:lnTo>
                    <a:lnTo>
                      <a:pt x="2235" y="432"/>
                    </a:lnTo>
                    <a:lnTo>
                      <a:pt x="2235" y="433"/>
                    </a:lnTo>
                    <a:lnTo>
                      <a:pt x="2236" y="435"/>
                    </a:lnTo>
                    <a:lnTo>
                      <a:pt x="2235" y="437"/>
                    </a:lnTo>
                    <a:lnTo>
                      <a:pt x="2234" y="442"/>
                    </a:lnTo>
                    <a:lnTo>
                      <a:pt x="2234" y="443"/>
                    </a:lnTo>
                    <a:lnTo>
                      <a:pt x="2233" y="442"/>
                    </a:lnTo>
                    <a:lnTo>
                      <a:pt x="2232" y="443"/>
                    </a:lnTo>
                    <a:lnTo>
                      <a:pt x="2232" y="444"/>
                    </a:lnTo>
                    <a:lnTo>
                      <a:pt x="2232" y="445"/>
                    </a:lnTo>
                    <a:lnTo>
                      <a:pt x="2230" y="445"/>
                    </a:lnTo>
                    <a:lnTo>
                      <a:pt x="2229" y="445"/>
                    </a:lnTo>
                    <a:lnTo>
                      <a:pt x="2228" y="445"/>
                    </a:lnTo>
                    <a:lnTo>
                      <a:pt x="2228" y="447"/>
                    </a:lnTo>
                    <a:lnTo>
                      <a:pt x="2228" y="448"/>
                    </a:lnTo>
                    <a:lnTo>
                      <a:pt x="2227" y="448"/>
                    </a:lnTo>
                    <a:lnTo>
                      <a:pt x="2227" y="449"/>
                    </a:lnTo>
                    <a:lnTo>
                      <a:pt x="2227" y="450"/>
                    </a:lnTo>
                    <a:lnTo>
                      <a:pt x="2228" y="450"/>
                    </a:lnTo>
                    <a:lnTo>
                      <a:pt x="2228" y="451"/>
                    </a:lnTo>
                    <a:lnTo>
                      <a:pt x="2227" y="451"/>
                    </a:lnTo>
                    <a:lnTo>
                      <a:pt x="2227" y="453"/>
                    </a:lnTo>
                    <a:lnTo>
                      <a:pt x="2226" y="455"/>
                    </a:lnTo>
                    <a:lnTo>
                      <a:pt x="2226" y="456"/>
                    </a:lnTo>
                    <a:lnTo>
                      <a:pt x="2227" y="456"/>
                    </a:lnTo>
                    <a:lnTo>
                      <a:pt x="2227" y="457"/>
                    </a:lnTo>
                    <a:lnTo>
                      <a:pt x="2226" y="458"/>
                    </a:lnTo>
                    <a:lnTo>
                      <a:pt x="2227" y="458"/>
                    </a:lnTo>
                    <a:lnTo>
                      <a:pt x="2227" y="459"/>
                    </a:lnTo>
                    <a:lnTo>
                      <a:pt x="2226" y="459"/>
                    </a:lnTo>
                    <a:lnTo>
                      <a:pt x="2225" y="459"/>
                    </a:lnTo>
                    <a:lnTo>
                      <a:pt x="2225" y="460"/>
                    </a:lnTo>
                    <a:lnTo>
                      <a:pt x="2225" y="461"/>
                    </a:lnTo>
                    <a:lnTo>
                      <a:pt x="2224" y="461"/>
                    </a:lnTo>
                    <a:lnTo>
                      <a:pt x="2222" y="462"/>
                    </a:lnTo>
                    <a:lnTo>
                      <a:pt x="2221" y="464"/>
                    </a:lnTo>
                    <a:lnTo>
                      <a:pt x="2220" y="464"/>
                    </a:lnTo>
                    <a:lnTo>
                      <a:pt x="2219" y="465"/>
                    </a:lnTo>
                    <a:lnTo>
                      <a:pt x="2218" y="465"/>
                    </a:lnTo>
                    <a:lnTo>
                      <a:pt x="2217" y="465"/>
                    </a:lnTo>
                    <a:lnTo>
                      <a:pt x="2217" y="466"/>
                    </a:lnTo>
                    <a:lnTo>
                      <a:pt x="2216" y="466"/>
                    </a:lnTo>
                    <a:lnTo>
                      <a:pt x="2215" y="469"/>
                    </a:lnTo>
                    <a:lnTo>
                      <a:pt x="2215" y="470"/>
                    </a:lnTo>
                    <a:lnTo>
                      <a:pt x="2215" y="472"/>
                    </a:lnTo>
                    <a:lnTo>
                      <a:pt x="2213" y="477"/>
                    </a:lnTo>
                    <a:lnTo>
                      <a:pt x="2213" y="478"/>
                    </a:lnTo>
                    <a:lnTo>
                      <a:pt x="2213" y="479"/>
                    </a:lnTo>
                    <a:lnTo>
                      <a:pt x="2213" y="481"/>
                    </a:lnTo>
                    <a:lnTo>
                      <a:pt x="2213" y="483"/>
                    </a:lnTo>
                    <a:lnTo>
                      <a:pt x="2215" y="484"/>
                    </a:lnTo>
                    <a:lnTo>
                      <a:pt x="2213" y="485"/>
                    </a:lnTo>
                    <a:lnTo>
                      <a:pt x="2213" y="486"/>
                    </a:lnTo>
                    <a:lnTo>
                      <a:pt x="2212" y="487"/>
                    </a:lnTo>
                    <a:lnTo>
                      <a:pt x="2211" y="487"/>
                    </a:lnTo>
                    <a:lnTo>
                      <a:pt x="2210" y="490"/>
                    </a:lnTo>
                    <a:lnTo>
                      <a:pt x="2209" y="490"/>
                    </a:lnTo>
                    <a:lnTo>
                      <a:pt x="2208" y="491"/>
                    </a:lnTo>
                    <a:lnTo>
                      <a:pt x="2207" y="491"/>
                    </a:lnTo>
                    <a:lnTo>
                      <a:pt x="2203" y="489"/>
                    </a:lnTo>
                    <a:lnTo>
                      <a:pt x="2187" y="484"/>
                    </a:lnTo>
                    <a:lnTo>
                      <a:pt x="2170" y="479"/>
                    </a:lnTo>
                    <a:lnTo>
                      <a:pt x="2169" y="479"/>
                    </a:lnTo>
                    <a:lnTo>
                      <a:pt x="2169" y="478"/>
                    </a:lnTo>
                    <a:lnTo>
                      <a:pt x="2168" y="478"/>
                    </a:lnTo>
                    <a:lnTo>
                      <a:pt x="2168" y="477"/>
                    </a:lnTo>
                    <a:lnTo>
                      <a:pt x="2168" y="476"/>
                    </a:lnTo>
                    <a:lnTo>
                      <a:pt x="2167" y="475"/>
                    </a:lnTo>
                    <a:lnTo>
                      <a:pt x="2165" y="475"/>
                    </a:lnTo>
                    <a:lnTo>
                      <a:pt x="2164" y="476"/>
                    </a:lnTo>
                    <a:lnTo>
                      <a:pt x="2161" y="481"/>
                    </a:lnTo>
                    <a:lnTo>
                      <a:pt x="2161" y="482"/>
                    </a:lnTo>
                    <a:lnTo>
                      <a:pt x="2160" y="481"/>
                    </a:lnTo>
                    <a:lnTo>
                      <a:pt x="2159" y="482"/>
                    </a:lnTo>
                    <a:lnTo>
                      <a:pt x="2158" y="482"/>
                    </a:lnTo>
                    <a:lnTo>
                      <a:pt x="2158" y="483"/>
                    </a:lnTo>
                    <a:lnTo>
                      <a:pt x="2157" y="484"/>
                    </a:lnTo>
                    <a:lnTo>
                      <a:pt x="2158" y="485"/>
                    </a:lnTo>
                    <a:lnTo>
                      <a:pt x="2158" y="486"/>
                    </a:lnTo>
                    <a:lnTo>
                      <a:pt x="2158" y="487"/>
                    </a:lnTo>
                    <a:lnTo>
                      <a:pt x="2152" y="492"/>
                    </a:lnTo>
                    <a:lnTo>
                      <a:pt x="2152" y="493"/>
                    </a:lnTo>
                    <a:lnTo>
                      <a:pt x="2151" y="493"/>
                    </a:lnTo>
                    <a:lnTo>
                      <a:pt x="2151" y="494"/>
                    </a:lnTo>
                    <a:lnTo>
                      <a:pt x="2150" y="494"/>
                    </a:lnTo>
                    <a:lnTo>
                      <a:pt x="2148" y="494"/>
                    </a:lnTo>
                    <a:lnTo>
                      <a:pt x="2147" y="494"/>
                    </a:lnTo>
                    <a:lnTo>
                      <a:pt x="2146" y="494"/>
                    </a:lnTo>
                    <a:lnTo>
                      <a:pt x="2144" y="497"/>
                    </a:lnTo>
                    <a:lnTo>
                      <a:pt x="2141" y="498"/>
                    </a:lnTo>
                    <a:lnTo>
                      <a:pt x="2140" y="498"/>
                    </a:lnTo>
                    <a:lnTo>
                      <a:pt x="2140" y="497"/>
                    </a:lnTo>
                    <a:lnTo>
                      <a:pt x="2139" y="497"/>
                    </a:lnTo>
                    <a:lnTo>
                      <a:pt x="2136" y="497"/>
                    </a:lnTo>
                    <a:lnTo>
                      <a:pt x="2136" y="498"/>
                    </a:lnTo>
                    <a:lnTo>
                      <a:pt x="2136" y="499"/>
                    </a:lnTo>
                    <a:lnTo>
                      <a:pt x="2135" y="500"/>
                    </a:lnTo>
                    <a:lnTo>
                      <a:pt x="2134" y="500"/>
                    </a:lnTo>
                    <a:lnTo>
                      <a:pt x="2132" y="501"/>
                    </a:lnTo>
                    <a:lnTo>
                      <a:pt x="2134" y="504"/>
                    </a:lnTo>
                    <a:lnTo>
                      <a:pt x="2135" y="506"/>
                    </a:lnTo>
                    <a:lnTo>
                      <a:pt x="2138" y="509"/>
                    </a:lnTo>
                    <a:lnTo>
                      <a:pt x="2141" y="525"/>
                    </a:lnTo>
                    <a:lnTo>
                      <a:pt x="2144" y="542"/>
                    </a:lnTo>
                    <a:lnTo>
                      <a:pt x="2143" y="543"/>
                    </a:lnTo>
                    <a:lnTo>
                      <a:pt x="2143" y="544"/>
                    </a:lnTo>
                    <a:lnTo>
                      <a:pt x="2143" y="545"/>
                    </a:lnTo>
                    <a:lnTo>
                      <a:pt x="2142" y="545"/>
                    </a:lnTo>
                    <a:lnTo>
                      <a:pt x="2142" y="547"/>
                    </a:lnTo>
                    <a:lnTo>
                      <a:pt x="2143" y="549"/>
                    </a:lnTo>
                    <a:lnTo>
                      <a:pt x="2143" y="550"/>
                    </a:lnTo>
                    <a:lnTo>
                      <a:pt x="2142" y="552"/>
                    </a:lnTo>
                    <a:lnTo>
                      <a:pt x="2141" y="556"/>
                    </a:lnTo>
                    <a:lnTo>
                      <a:pt x="2141" y="559"/>
                    </a:lnTo>
                    <a:lnTo>
                      <a:pt x="2141" y="560"/>
                    </a:lnTo>
                    <a:lnTo>
                      <a:pt x="2141" y="561"/>
                    </a:lnTo>
                    <a:lnTo>
                      <a:pt x="2142" y="562"/>
                    </a:lnTo>
                    <a:lnTo>
                      <a:pt x="2142" y="564"/>
                    </a:lnTo>
                    <a:lnTo>
                      <a:pt x="2142" y="565"/>
                    </a:lnTo>
                    <a:lnTo>
                      <a:pt x="2142" y="566"/>
                    </a:lnTo>
                    <a:lnTo>
                      <a:pt x="2142" y="567"/>
                    </a:lnTo>
                    <a:lnTo>
                      <a:pt x="2141" y="568"/>
                    </a:lnTo>
                    <a:lnTo>
                      <a:pt x="2141" y="569"/>
                    </a:lnTo>
                    <a:lnTo>
                      <a:pt x="2144" y="571"/>
                    </a:lnTo>
                    <a:lnTo>
                      <a:pt x="2144" y="573"/>
                    </a:lnTo>
                    <a:lnTo>
                      <a:pt x="2146" y="573"/>
                    </a:lnTo>
                    <a:lnTo>
                      <a:pt x="2146" y="574"/>
                    </a:lnTo>
                    <a:lnTo>
                      <a:pt x="2146" y="576"/>
                    </a:lnTo>
                    <a:lnTo>
                      <a:pt x="2146" y="577"/>
                    </a:lnTo>
                    <a:lnTo>
                      <a:pt x="2144" y="577"/>
                    </a:lnTo>
                    <a:lnTo>
                      <a:pt x="2144" y="578"/>
                    </a:lnTo>
                    <a:lnTo>
                      <a:pt x="2144" y="579"/>
                    </a:lnTo>
                    <a:lnTo>
                      <a:pt x="2144" y="582"/>
                    </a:lnTo>
                    <a:lnTo>
                      <a:pt x="2143" y="583"/>
                    </a:lnTo>
                    <a:lnTo>
                      <a:pt x="2142" y="584"/>
                    </a:lnTo>
                    <a:lnTo>
                      <a:pt x="2141" y="585"/>
                    </a:lnTo>
                    <a:lnTo>
                      <a:pt x="2141" y="586"/>
                    </a:lnTo>
                    <a:lnTo>
                      <a:pt x="2141" y="587"/>
                    </a:lnTo>
                    <a:lnTo>
                      <a:pt x="2142" y="589"/>
                    </a:lnTo>
                    <a:lnTo>
                      <a:pt x="2142" y="590"/>
                    </a:lnTo>
                    <a:lnTo>
                      <a:pt x="2141" y="591"/>
                    </a:lnTo>
                    <a:lnTo>
                      <a:pt x="2140" y="592"/>
                    </a:lnTo>
                    <a:lnTo>
                      <a:pt x="2140" y="593"/>
                    </a:lnTo>
                    <a:lnTo>
                      <a:pt x="2139" y="593"/>
                    </a:lnTo>
                    <a:lnTo>
                      <a:pt x="2139" y="594"/>
                    </a:lnTo>
                    <a:lnTo>
                      <a:pt x="2138" y="594"/>
                    </a:lnTo>
                    <a:lnTo>
                      <a:pt x="2138" y="595"/>
                    </a:lnTo>
                    <a:lnTo>
                      <a:pt x="2138" y="596"/>
                    </a:lnTo>
                    <a:lnTo>
                      <a:pt x="2138" y="598"/>
                    </a:lnTo>
                    <a:lnTo>
                      <a:pt x="2139" y="600"/>
                    </a:lnTo>
                    <a:lnTo>
                      <a:pt x="2139" y="601"/>
                    </a:lnTo>
                    <a:lnTo>
                      <a:pt x="2138" y="601"/>
                    </a:lnTo>
                    <a:lnTo>
                      <a:pt x="2136" y="601"/>
                    </a:lnTo>
                    <a:lnTo>
                      <a:pt x="2135" y="601"/>
                    </a:lnTo>
                    <a:lnTo>
                      <a:pt x="2135" y="602"/>
                    </a:lnTo>
                    <a:lnTo>
                      <a:pt x="2135" y="603"/>
                    </a:lnTo>
                    <a:lnTo>
                      <a:pt x="2134" y="603"/>
                    </a:lnTo>
                    <a:lnTo>
                      <a:pt x="2130" y="603"/>
                    </a:lnTo>
                    <a:lnTo>
                      <a:pt x="2129" y="603"/>
                    </a:lnTo>
                    <a:lnTo>
                      <a:pt x="2127" y="603"/>
                    </a:lnTo>
                    <a:lnTo>
                      <a:pt x="2126" y="603"/>
                    </a:lnTo>
                    <a:lnTo>
                      <a:pt x="2125" y="604"/>
                    </a:lnTo>
                    <a:lnTo>
                      <a:pt x="2125" y="606"/>
                    </a:lnTo>
                    <a:lnTo>
                      <a:pt x="2125" y="604"/>
                    </a:lnTo>
                    <a:lnTo>
                      <a:pt x="2122" y="604"/>
                    </a:lnTo>
                    <a:lnTo>
                      <a:pt x="2120" y="606"/>
                    </a:lnTo>
                    <a:lnTo>
                      <a:pt x="2116" y="607"/>
                    </a:lnTo>
                    <a:lnTo>
                      <a:pt x="2113" y="610"/>
                    </a:lnTo>
                    <a:lnTo>
                      <a:pt x="2112" y="611"/>
                    </a:lnTo>
                    <a:lnTo>
                      <a:pt x="2113" y="612"/>
                    </a:lnTo>
                    <a:lnTo>
                      <a:pt x="2114" y="612"/>
                    </a:lnTo>
                    <a:lnTo>
                      <a:pt x="2115" y="612"/>
                    </a:lnTo>
                    <a:lnTo>
                      <a:pt x="2116" y="612"/>
                    </a:lnTo>
                    <a:lnTo>
                      <a:pt x="2117" y="614"/>
                    </a:lnTo>
                    <a:lnTo>
                      <a:pt x="2118" y="615"/>
                    </a:lnTo>
                    <a:lnTo>
                      <a:pt x="2120" y="616"/>
                    </a:lnTo>
                    <a:lnTo>
                      <a:pt x="2120" y="617"/>
                    </a:lnTo>
                    <a:lnTo>
                      <a:pt x="2120" y="618"/>
                    </a:lnTo>
                    <a:lnTo>
                      <a:pt x="2118" y="619"/>
                    </a:lnTo>
                    <a:lnTo>
                      <a:pt x="2117" y="620"/>
                    </a:lnTo>
                    <a:lnTo>
                      <a:pt x="2117" y="619"/>
                    </a:lnTo>
                    <a:lnTo>
                      <a:pt x="2117" y="617"/>
                    </a:lnTo>
                    <a:lnTo>
                      <a:pt x="2116" y="616"/>
                    </a:lnTo>
                    <a:lnTo>
                      <a:pt x="2115" y="617"/>
                    </a:lnTo>
                    <a:lnTo>
                      <a:pt x="2115" y="618"/>
                    </a:lnTo>
                    <a:lnTo>
                      <a:pt x="2115" y="619"/>
                    </a:lnTo>
                    <a:lnTo>
                      <a:pt x="2114" y="618"/>
                    </a:lnTo>
                    <a:lnTo>
                      <a:pt x="2114" y="617"/>
                    </a:lnTo>
                    <a:lnTo>
                      <a:pt x="2114" y="616"/>
                    </a:lnTo>
                    <a:lnTo>
                      <a:pt x="2113" y="616"/>
                    </a:lnTo>
                    <a:lnTo>
                      <a:pt x="2109" y="614"/>
                    </a:lnTo>
                    <a:lnTo>
                      <a:pt x="2107" y="611"/>
                    </a:lnTo>
                    <a:lnTo>
                      <a:pt x="2107" y="609"/>
                    </a:lnTo>
                    <a:lnTo>
                      <a:pt x="2107" y="607"/>
                    </a:lnTo>
                    <a:lnTo>
                      <a:pt x="2107" y="603"/>
                    </a:lnTo>
                    <a:lnTo>
                      <a:pt x="2107" y="601"/>
                    </a:lnTo>
                    <a:lnTo>
                      <a:pt x="2105" y="601"/>
                    </a:lnTo>
                    <a:lnTo>
                      <a:pt x="2103" y="601"/>
                    </a:lnTo>
                    <a:lnTo>
                      <a:pt x="2101" y="600"/>
                    </a:lnTo>
                    <a:lnTo>
                      <a:pt x="2103" y="599"/>
                    </a:lnTo>
                    <a:lnTo>
                      <a:pt x="2103" y="598"/>
                    </a:lnTo>
                    <a:lnTo>
                      <a:pt x="2103" y="596"/>
                    </a:lnTo>
                    <a:lnTo>
                      <a:pt x="2101" y="598"/>
                    </a:lnTo>
                    <a:lnTo>
                      <a:pt x="2099" y="598"/>
                    </a:lnTo>
                    <a:lnTo>
                      <a:pt x="2098" y="598"/>
                    </a:lnTo>
                    <a:lnTo>
                      <a:pt x="2097" y="598"/>
                    </a:lnTo>
                    <a:lnTo>
                      <a:pt x="2096" y="595"/>
                    </a:lnTo>
                    <a:lnTo>
                      <a:pt x="2095" y="595"/>
                    </a:lnTo>
                    <a:lnTo>
                      <a:pt x="2093" y="596"/>
                    </a:lnTo>
                    <a:lnTo>
                      <a:pt x="2093" y="598"/>
                    </a:lnTo>
                    <a:lnTo>
                      <a:pt x="2095" y="598"/>
                    </a:lnTo>
                    <a:lnTo>
                      <a:pt x="2093" y="598"/>
                    </a:lnTo>
                    <a:lnTo>
                      <a:pt x="2092" y="598"/>
                    </a:lnTo>
                    <a:lnTo>
                      <a:pt x="2092" y="599"/>
                    </a:lnTo>
                    <a:lnTo>
                      <a:pt x="2092" y="600"/>
                    </a:lnTo>
                    <a:lnTo>
                      <a:pt x="2091" y="601"/>
                    </a:lnTo>
                    <a:lnTo>
                      <a:pt x="2090" y="604"/>
                    </a:lnTo>
                    <a:lnTo>
                      <a:pt x="2090" y="606"/>
                    </a:lnTo>
                    <a:lnTo>
                      <a:pt x="2090" y="607"/>
                    </a:lnTo>
                    <a:lnTo>
                      <a:pt x="2089" y="608"/>
                    </a:lnTo>
                    <a:lnTo>
                      <a:pt x="2089" y="609"/>
                    </a:lnTo>
                    <a:lnTo>
                      <a:pt x="2089" y="610"/>
                    </a:lnTo>
                    <a:lnTo>
                      <a:pt x="2089" y="611"/>
                    </a:lnTo>
                    <a:lnTo>
                      <a:pt x="2090" y="612"/>
                    </a:lnTo>
                    <a:lnTo>
                      <a:pt x="2089" y="612"/>
                    </a:lnTo>
                    <a:lnTo>
                      <a:pt x="2089" y="614"/>
                    </a:lnTo>
                    <a:lnTo>
                      <a:pt x="2089" y="615"/>
                    </a:lnTo>
                    <a:lnTo>
                      <a:pt x="2088" y="615"/>
                    </a:lnTo>
                    <a:lnTo>
                      <a:pt x="2088" y="616"/>
                    </a:lnTo>
                    <a:lnTo>
                      <a:pt x="2089" y="616"/>
                    </a:lnTo>
                    <a:lnTo>
                      <a:pt x="2088" y="617"/>
                    </a:lnTo>
                    <a:lnTo>
                      <a:pt x="2088" y="619"/>
                    </a:lnTo>
                    <a:lnTo>
                      <a:pt x="2088" y="621"/>
                    </a:lnTo>
                    <a:lnTo>
                      <a:pt x="2088" y="623"/>
                    </a:lnTo>
                    <a:lnTo>
                      <a:pt x="2087" y="625"/>
                    </a:lnTo>
                    <a:lnTo>
                      <a:pt x="2086" y="625"/>
                    </a:lnTo>
                    <a:lnTo>
                      <a:pt x="2084" y="624"/>
                    </a:lnTo>
                    <a:lnTo>
                      <a:pt x="2082" y="624"/>
                    </a:lnTo>
                    <a:lnTo>
                      <a:pt x="2082" y="625"/>
                    </a:lnTo>
                    <a:lnTo>
                      <a:pt x="2082" y="626"/>
                    </a:lnTo>
                    <a:lnTo>
                      <a:pt x="2081" y="626"/>
                    </a:lnTo>
                    <a:lnTo>
                      <a:pt x="2081" y="627"/>
                    </a:lnTo>
                    <a:lnTo>
                      <a:pt x="2081" y="628"/>
                    </a:lnTo>
                    <a:lnTo>
                      <a:pt x="2080" y="628"/>
                    </a:lnTo>
                    <a:lnTo>
                      <a:pt x="2080" y="627"/>
                    </a:lnTo>
                    <a:lnTo>
                      <a:pt x="2079" y="626"/>
                    </a:lnTo>
                    <a:lnTo>
                      <a:pt x="2077" y="625"/>
                    </a:lnTo>
                    <a:lnTo>
                      <a:pt x="2075" y="625"/>
                    </a:lnTo>
                    <a:lnTo>
                      <a:pt x="2074" y="625"/>
                    </a:lnTo>
                    <a:lnTo>
                      <a:pt x="2074" y="624"/>
                    </a:lnTo>
                    <a:lnTo>
                      <a:pt x="2073" y="624"/>
                    </a:lnTo>
                    <a:lnTo>
                      <a:pt x="2073" y="625"/>
                    </a:lnTo>
                    <a:lnTo>
                      <a:pt x="2073" y="626"/>
                    </a:lnTo>
                    <a:lnTo>
                      <a:pt x="2073" y="625"/>
                    </a:lnTo>
                    <a:lnTo>
                      <a:pt x="2072" y="626"/>
                    </a:lnTo>
                    <a:lnTo>
                      <a:pt x="2072" y="627"/>
                    </a:lnTo>
                    <a:lnTo>
                      <a:pt x="2070" y="627"/>
                    </a:lnTo>
                    <a:lnTo>
                      <a:pt x="2070" y="628"/>
                    </a:lnTo>
                    <a:lnTo>
                      <a:pt x="2069" y="628"/>
                    </a:lnTo>
                    <a:lnTo>
                      <a:pt x="2069" y="629"/>
                    </a:lnTo>
                    <a:lnTo>
                      <a:pt x="2070" y="629"/>
                    </a:lnTo>
                    <a:lnTo>
                      <a:pt x="2070" y="631"/>
                    </a:lnTo>
                    <a:lnTo>
                      <a:pt x="2069" y="631"/>
                    </a:lnTo>
                    <a:lnTo>
                      <a:pt x="2067" y="631"/>
                    </a:lnTo>
                    <a:lnTo>
                      <a:pt x="2069" y="631"/>
                    </a:lnTo>
                    <a:lnTo>
                      <a:pt x="2069" y="632"/>
                    </a:lnTo>
                    <a:lnTo>
                      <a:pt x="2069" y="633"/>
                    </a:lnTo>
                    <a:lnTo>
                      <a:pt x="2069" y="634"/>
                    </a:lnTo>
                    <a:lnTo>
                      <a:pt x="2067" y="634"/>
                    </a:lnTo>
                    <a:lnTo>
                      <a:pt x="2067" y="635"/>
                    </a:lnTo>
                    <a:lnTo>
                      <a:pt x="2069" y="635"/>
                    </a:lnTo>
                    <a:lnTo>
                      <a:pt x="2069" y="636"/>
                    </a:lnTo>
                    <a:lnTo>
                      <a:pt x="2067" y="636"/>
                    </a:lnTo>
                    <a:lnTo>
                      <a:pt x="2067" y="637"/>
                    </a:lnTo>
                    <a:lnTo>
                      <a:pt x="2066" y="639"/>
                    </a:lnTo>
                    <a:lnTo>
                      <a:pt x="2065" y="640"/>
                    </a:lnTo>
                    <a:lnTo>
                      <a:pt x="2064" y="640"/>
                    </a:lnTo>
                    <a:lnTo>
                      <a:pt x="2063" y="639"/>
                    </a:lnTo>
                    <a:lnTo>
                      <a:pt x="2063" y="640"/>
                    </a:lnTo>
                    <a:lnTo>
                      <a:pt x="2063" y="641"/>
                    </a:lnTo>
                    <a:lnTo>
                      <a:pt x="2062" y="642"/>
                    </a:lnTo>
                    <a:lnTo>
                      <a:pt x="2061" y="642"/>
                    </a:lnTo>
                    <a:lnTo>
                      <a:pt x="2060" y="642"/>
                    </a:lnTo>
                    <a:lnTo>
                      <a:pt x="2058" y="643"/>
                    </a:lnTo>
                    <a:lnTo>
                      <a:pt x="2058" y="645"/>
                    </a:lnTo>
                    <a:lnTo>
                      <a:pt x="2057" y="645"/>
                    </a:lnTo>
                    <a:lnTo>
                      <a:pt x="2056" y="645"/>
                    </a:lnTo>
                    <a:lnTo>
                      <a:pt x="2054" y="644"/>
                    </a:lnTo>
                    <a:lnTo>
                      <a:pt x="2051" y="644"/>
                    </a:lnTo>
                    <a:lnTo>
                      <a:pt x="2049" y="645"/>
                    </a:lnTo>
                    <a:lnTo>
                      <a:pt x="2048" y="645"/>
                    </a:lnTo>
                    <a:lnTo>
                      <a:pt x="2046" y="645"/>
                    </a:lnTo>
                    <a:lnTo>
                      <a:pt x="2045" y="645"/>
                    </a:lnTo>
                    <a:lnTo>
                      <a:pt x="2045" y="646"/>
                    </a:lnTo>
                    <a:lnTo>
                      <a:pt x="2044" y="646"/>
                    </a:lnTo>
                    <a:lnTo>
                      <a:pt x="2041" y="646"/>
                    </a:lnTo>
                    <a:lnTo>
                      <a:pt x="2040" y="646"/>
                    </a:lnTo>
                    <a:lnTo>
                      <a:pt x="2038" y="646"/>
                    </a:lnTo>
                    <a:lnTo>
                      <a:pt x="2038" y="645"/>
                    </a:lnTo>
                    <a:lnTo>
                      <a:pt x="2037" y="645"/>
                    </a:lnTo>
                    <a:lnTo>
                      <a:pt x="2034" y="645"/>
                    </a:lnTo>
                    <a:lnTo>
                      <a:pt x="2027" y="646"/>
                    </a:lnTo>
                    <a:lnTo>
                      <a:pt x="2026" y="646"/>
                    </a:lnTo>
                    <a:lnTo>
                      <a:pt x="2024" y="648"/>
                    </a:lnTo>
                    <a:lnTo>
                      <a:pt x="2024" y="649"/>
                    </a:lnTo>
                    <a:lnTo>
                      <a:pt x="2024" y="653"/>
                    </a:lnTo>
                    <a:lnTo>
                      <a:pt x="2026" y="653"/>
                    </a:lnTo>
                    <a:lnTo>
                      <a:pt x="2026" y="654"/>
                    </a:lnTo>
                    <a:lnTo>
                      <a:pt x="2027" y="654"/>
                    </a:lnTo>
                    <a:lnTo>
                      <a:pt x="2027" y="656"/>
                    </a:lnTo>
                    <a:lnTo>
                      <a:pt x="2029" y="659"/>
                    </a:lnTo>
                    <a:lnTo>
                      <a:pt x="2029" y="660"/>
                    </a:lnTo>
                    <a:lnTo>
                      <a:pt x="2029" y="661"/>
                    </a:lnTo>
                    <a:lnTo>
                      <a:pt x="2030" y="662"/>
                    </a:lnTo>
                    <a:lnTo>
                      <a:pt x="2031" y="663"/>
                    </a:lnTo>
                    <a:lnTo>
                      <a:pt x="2032" y="663"/>
                    </a:lnTo>
                    <a:lnTo>
                      <a:pt x="2034" y="665"/>
                    </a:lnTo>
                    <a:lnTo>
                      <a:pt x="2034" y="666"/>
                    </a:lnTo>
                    <a:lnTo>
                      <a:pt x="2034" y="667"/>
                    </a:lnTo>
                    <a:lnTo>
                      <a:pt x="2035" y="668"/>
                    </a:lnTo>
                    <a:lnTo>
                      <a:pt x="2034" y="669"/>
                    </a:lnTo>
                    <a:lnTo>
                      <a:pt x="2030" y="676"/>
                    </a:lnTo>
                    <a:lnTo>
                      <a:pt x="2029" y="678"/>
                    </a:lnTo>
                    <a:lnTo>
                      <a:pt x="2027" y="678"/>
                    </a:lnTo>
                    <a:lnTo>
                      <a:pt x="2028" y="677"/>
                    </a:lnTo>
                    <a:lnTo>
                      <a:pt x="2027" y="677"/>
                    </a:lnTo>
                    <a:lnTo>
                      <a:pt x="2026" y="677"/>
                    </a:lnTo>
                    <a:lnTo>
                      <a:pt x="2026" y="676"/>
                    </a:lnTo>
                    <a:lnTo>
                      <a:pt x="2024" y="676"/>
                    </a:lnTo>
                    <a:lnTo>
                      <a:pt x="2023" y="676"/>
                    </a:lnTo>
                    <a:lnTo>
                      <a:pt x="2023" y="675"/>
                    </a:lnTo>
                    <a:lnTo>
                      <a:pt x="2023" y="674"/>
                    </a:lnTo>
                    <a:lnTo>
                      <a:pt x="2022" y="674"/>
                    </a:lnTo>
                    <a:lnTo>
                      <a:pt x="2021" y="674"/>
                    </a:lnTo>
                    <a:lnTo>
                      <a:pt x="2020" y="674"/>
                    </a:lnTo>
                    <a:lnTo>
                      <a:pt x="2019" y="674"/>
                    </a:lnTo>
                    <a:lnTo>
                      <a:pt x="2019" y="675"/>
                    </a:lnTo>
                    <a:lnTo>
                      <a:pt x="2018" y="675"/>
                    </a:lnTo>
                    <a:lnTo>
                      <a:pt x="2017" y="675"/>
                    </a:lnTo>
                    <a:lnTo>
                      <a:pt x="2015" y="675"/>
                    </a:lnTo>
                    <a:lnTo>
                      <a:pt x="2012" y="675"/>
                    </a:lnTo>
                    <a:lnTo>
                      <a:pt x="2011" y="675"/>
                    </a:lnTo>
                    <a:lnTo>
                      <a:pt x="2010" y="675"/>
                    </a:lnTo>
                    <a:lnTo>
                      <a:pt x="2009" y="674"/>
                    </a:lnTo>
                    <a:lnTo>
                      <a:pt x="2006" y="674"/>
                    </a:lnTo>
                    <a:lnTo>
                      <a:pt x="2006" y="673"/>
                    </a:lnTo>
                    <a:lnTo>
                      <a:pt x="2005" y="673"/>
                    </a:lnTo>
                    <a:lnTo>
                      <a:pt x="2004" y="671"/>
                    </a:lnTo>
                    <a:lnTo>
                      <a:pt x="2003" y="673"/>
                    </a:lnTo>
                    <a:lnTo>
                      <a:pt x="2002" y="673"/>
                    </a:lnTo>
                    <a:lnTo>
                      <a:pt x="2001" y="673"/>
                    </a:lnTo>
                    <a:lnTo>
                      <a:pt x="2001" y="671"/>
                    </a:lnTo>
                    <a:lnTo>
                      <a:pt x="2000" y="671"/>
                    </a:lnTo>
                    <a:lnTo>
                      <a:pt x="2000" y="673"/>
                    </a:lnTo>
                    <a:lnTo>
                      <a:pt x="1998" y="673"/>
                    </a:lnTo>
                    <a:lnTo>
                      <a:pt x="1997" y="673"/>
                    </a:lnTo>
                    <a:lnTo>
                      <a:pt x="1997" y="671"/>
                    </a:lnTo>
                    <a:lnTo>
                      <a:pt x="1996" y="671"/>
                    </a:lnTo>
                    <a:lnTo>
                      <a:pt x="1997" y="670"/>
                    </a:lnTo>
                    <a:lnTo>
                      <a:pt x="1996" y="670"/>
                    </a:lnTo>
                    <a:lnTo>
                      <a:pt x="1995" y="670"/>
                    </a:lnTo>
                    <a:lnTo>
                      <a:pt x="1994" y="669"/>
                    </a:lnTo>
                    <a:lnTo>
                      <a:pt x="1993" y="670"/>
                    </a:lnTo>
                    <a:lnTo>
                      <a:pt x="1993" y="671"/>
                    </a:lnTo>
                    <a:lnTo>
                      <a:pt x="1993" y="670"/>
                    </a:lnTo>
                    <a:lnTo>
                      <a:pt x="1992" y="670"/>
                    </a:lnTo>
                    <a:lnTo>
                      <a:pt x="1991" y="670"/>
                    </a:lnTo>
                    <a:lnTo>
                      <a:pt x="1991" y="669"/>
                    </a:lnTo>
                    <a:lnTo>
                      <a:pt x="1992" y="668"/>
                    </a:lnTo>
                    <a:lnTo>
                      <a:pt x="1993" y="668"/>
                    </a:lnTo>
                    <a:lnTo>
                      <a:pt x="1993" y="667"/>
                    </a:lnTo>
                    <a:lnTo>
                      <a:pt x="1991" y="666"/>
                    </a:lnTo>
                    <a:lnTo>
                      <a:pt x="1989" y="666"/>
                    </a:lnTo>
                    <a:lnTo>
                      <a:pt x="1991" y="666"/>
                    </a:lnTo>
                    <a:lnTo>
                      <a:pt x="1989" y="665"/>
                    </a:lnTo>
                    <a:lnTo>
                      <a:pt x="1988" y="665"/>
                    </a:lnTo>
                    <a:lnTo>
                      <a:pt x="1988" y="663"/>
                    </a:lnTo>
                    <a:lnTo>
                      <a:pt x="1988" y="662"/>
                    </a:lnTo>
                    <a:lnTo>
                      <a:pt x="1989" y="662"/>
                    </a:lnTo>
                    <a:lnTo>
                      <a:pt x="1988" y="662"/>
                    </a:lnTo>
                    <a:lnTo>
                      <a:pt x="1988" y="661"/>
                    </a:lnTo>
                    <a:lnTo>
                      <a:pt x="1987" y="660"/>
                    </a:lnTo>
                    <a:lnTo>
                      <a:pt x="1986" y="659"/>
                    </a:lnTo>
                    <a:lnTo>
                      <a:pt x="1985" y="659"/>
                    </a:lnTo>
                    <a:lnTo>
                      <a:pt x="1984" y="659"/>
                    </a:lnTo>
                    <a:lnTo>
                      <a:pt x="1984" y="658"/>
                    </a:lnTo>
                    <a:lnTo>
                      <a:pt x="1984" y="657"/>
                    </a:lnTo>
                    <a:lnTo>
                      <a:pt x="1983" y="657"/>
                    </a:lnTo>
                    <a:lnTo>
                      <a:pt x="1981" y="658"/>
                    </a:lnTo>
                    <a:lnTo>
                      <a:pt x="1981" y="659"/>
                    </a:lnTo>
                    <a:lnTo>
                      <a:pt x="1979" y="660"/>
                    </a:lnTo>
                    <a:lnTo>
                      <a:pt x="1978" y="661"/>
                    </a:lnTo>
                    <a:lnTo>
                      <a:pt x="1978" y="662"/>
                    </a:lnTo>
                    <a:lnTo>
                      <a:pt x="1978" y="661"/>
                    </a:lnTo>
                    <a:lnTo>
                      <a:pt x="1977" y="660"/>
                    </a:lnTo>
                    <a:lnTo>
                      <a:pt x="1976" y="660"/>
                    </a:lnTo>
                    <a:lnTo>
                      <a:pt x="1975" y="660"/>
                    </a:lnTo>
                    <a:lnTo>
                      <a:pt x="1975" y="661"/>
                    </a:lnTo>
                    <a:lnTo>
                      <a:pt x="1976" y="661"/>
                    </a:lnTo>
                    <a:lnTo>
                      <a:pt x="1976" y="662"/>
                    </a:lnTo>
                    <a:lnTo>
                      <a:pt x="1975" y="663"/>
                    </a:lnTo>
                    <a:lnTo>
                      <a:pt x="1974" y="663"/>
                    </a:lnTo>
                    <a:lnTo>
                      <a:pt x="1972" y="663"/>
                    </a:lnTo>
                    <a:lnTo>
                      <a:pt x="1971" y="665"/>
                    </a:lnTo>
                    <a:lnTo>
                      <a:pt x="1970" y="666"/>
                    </a:lnTo>
                    <a:lnTo>
                      <a:pt x="1970" y="667"/>
                    </a:lnTo>
                    <a:lnTo>
                      <a:pt x="1970" y="668"/>
                    </a:lnTo>
                    <a:lnTo>
                      <a:pt x="1970" y="669"/>
                    </a:lnTo>
                    <a:lnTo>
                      <a:pt x="1970" y="670"/>
                    </a:lnTo>
                    <a:lnTo>
                      <a:pt x="1969" y="673"/>
                    </a:lnTo>
                    <a:lnTo>
                      <a:pt x="1968" y="675"/>
                    </a:lnTo>
                    <a:lnTo>
                      <a:pt x="1968" y="676"/>
                    </a:lnTo>
                    <a:lnTo>
                      <a:pt x="1968" y="678"/>
                    </a:lnTo>
                    <a:lnTo>
                      <a:pt x="1968" y="679"/>
                    </a:lnTo>
                    <a:lnTo>
                      <a:pt x="1967" y="679"/>
                    </a:lnTo>
                    <a:lnTo>
                      <a:pt x="1968" y="679"/>
                    </a:lnTo>
                    <a:lnTo>
                      <a:pt x="1968" y="678"/>
                    </a:lnTo>
                    <a:lnTo>
                      <a:pt x="1967" y="678"/>
                    </a:lnTo>
                    <a:lnTo>
                      <a:pt x="1966" y="679"/>
                    </a:lnTo>
                    <a:lnTo>
                      <a:pt x="1963" y="682"/>
                    </a:lnTo>
                    <a:lnTo>
                      <a:pt x="1962" y="684"/>
                    </a:lnTo>
                    <a:lnTo>
                      <a:pt x="1962" y="685"/>
                    </a:lnTo>
                    <a:lnTo>
                      <a:pt x="1961" y="686"/>
                    </a:lnTo>
                    <a:lnTo>
                      <a:pt x="1960" y="686"/>
                    </a:lnTo>
                    <a:lnTo>
                      <a:pt x="1960" y="688"/>
                    </a:lnTo>
                    <a:lnTo>
                      <a:pt x="1959" y="688"/>
                    </a:lnTo>
                    <a:lnTo>
                      <a:pt x="1959" y="690"/>
                    </a:lnTo>
                    <a:lnTo>
                      <a:pt x="1954" y="692"/>
                    </a:lnTo>
                    <a:lnTo>
                      <a:pt x="1953" y="693"/>
                    </a:lnTo>
                    <a:lnTo>
                      <a:pt x="1954" y="694"/>
                    </a:lnTo>
                    <a:lnTo>
                      <a:pt x="1953" y="694"/>
                    </a:lnTo>
                    <a:lnTo>
                      <a:pt x="1953" y="695"/>
                    </a:lnTo>
                    <a:lnTo>
                      <a:pt x="1953" y="696"/>
                    </a:lnTo>
                    <a:lnTo>
                      <a:pt x="1952" y="696"/>
                    </a:lnTo>
                    <a:lnTo>
                      <a:pt x="1951" y="698"/>
                    </a:lnTo>
                    <a:lnTo>
                      <a:pt x="1952" y="698"/>
                    </a:lnTo>
                    <a:lnTo>
                      <a:pt x="1951" y="699"/>
                    </a:lnTo>
                    <a:lnTo>
                      <a:pt x="1951" y="700"/>
                    </a:lnTo>
                    <a:lnTo>
                      <a:pt x="1950" y="700"/>
                    </a:lnTo>
                    <a:lnTo>
                      <a:pt x="1949" y="700"/>
                    </a:lnTo>
                    <a:lnTo>
                      <a:pt x="1949" y="701"/>
                    </a:lnTo>
                    <a:lnTo>
                      <a:pt x="1950" y="701"/>
                    </a:lnTo>
                    <a:lnTo>
                      <a:pt x="1949" y="702"/>
                    </a:lnTo>
                    <a:lnTo>
                      <a:pt x="1948" y="702"/>
                    </a:lnTo>
                    <a:lnTo>
                      <a:pt x="1946" y="702"/>
                    </a:lnTo>
                    <a:lnTo>
                      <a:pt x="1945" y="702"/>
                    </a:lnTo>
                    <a:lnTo>
                      <a:pt x="1944" y="702"/>
                    </a:lnTo>
                    <a:lnTo>
                      <a:pt x="1943" y="703"/>
                    </a:lnTo>
                    <a:lnTo>
                      <a:pt x="1942" y="703"/>
                    </a:lnTo>
                    <a:lnTo>
                      <a:pt x="1941" y="702"/>
                    </a:lnTo>
                    <a:lnTo>
                      <a:pt x="1940" y="702"/>
                    </a:lnTo>
                    <a:lnTo>
                      <a:pt x="1940" y="703"/>
                    </a:lnTo>
                    <a:lnTo>
                      <a:pt x="1938" y="703"/>
                    </a:lnTo>
                    <a:lnTo>
                      <a:pt x="1937" y="703"/>
                    </a:lnTo>
                    <a:lnTo>
                      <a:pt x="1937" y="704"/>
                    </a:lnTo>
                    <a:lnTo>
                      <a:pt x="1936" y="706"/>
                    </a:lnTo>
                    <a:lnTo>
                      <a:pt x="1936" y="708"/>
                    </a:lnTo>
                    <a:lnTo>
                      <a:pt x="1937" y="708"/>
                    </a:lnTo>
                    <a:lnTo>
                      <a:pt x="1936" y="708"/>
                    </a:lnTo>
                    <a:lnTo>
                      <a:pt x="1934" y="709"/>
                    </a:lnTo>
                    <a:lnTo>
                      <a:pt x="1934" y="708"/>
                    </a:lnTo>
                    <a:lnTo>
                      <a:pt x="1933" y="707"/>
                    </a:lnTo>
                    <a:lnTo>
                      <a:pt x="1933" y="708"/>
                    </a:lnTo>
                    <a:lnTo>
                      <a:pt x="1933" y="709"/>
                    </a:lnTo>
                    <a:lnTo>
                      <a:pt x="1933" y="710"/>
                    </a:lnTo>
                    <a:lnTo>
                      <a:pt x="1932" y="710"/>
                    </a:lnTo>
                    <a:lnTo>
                      <a:pt x="1931" y="710"/>
                    </a:lnTo>
                    <a:lnTo>
                      <a:pt x="1929" y="710"/>
                    </a:lnTo>
                    <a:lnTo>
                      <a:pt x="1929" y="711"/>
                    </a:lnTo>
                    <a:lnTo>
                      <a:pt x="1928" y="711"/>
                    </a:lnTo>
                    <a:lnTo>
                      <a:pt x="1928" y="712"/>
                    </a:lnTo>
                    <a:lnTo>
                      <a:pt x="1928" y="713"/>
                    </a:lnTo>
                    <a:lnTo>
                      <a:pt x="1927" y="712"/>
                    </a:lnTo>
                    <a:lnTo>
                      <a:pt x="1927" y="713"/>
                    </a:lnTo>
                    <a:lnTo>
                      <a:pt x="1927" y="715"/>
                    </a:lnTo>
                    <a:lnTo>
                      <a:pt x="1926" y="715"/>
                    </a:lnTo>
                    <a:lnTo>
                      <a:pt x="1925" y="713"/>
                    </a:lnTo>
                    <a:lnTo>
                      <a:pt x="1925" y="715"/>
                    </a:lnTo>
                    <a:lnTo>
                      <a:pt x="1924" y="715"/>
                    </a:lnTo>
                    <a:lnTo>
                      <a:pt x="1923" y="713"/>
                    </a:lnTo>
                    <a:lnTo>
                      <a:pt x="1922" y="715"/>
                    </a:lnTo>
                    <a:lnTo>
                      <a:pt x="1922" y="716"/>
                    </a:lnTo>
                    <a:lnTo>
                      <a:pt x="1920" y="716"/>
                    </a:lnTo>
                    <a:lnTo>
                      <a:pt x="1919" y="716"/>
                    </a:lnTo>
                    <a:lnTo>
                      <a:pt x="1918" y="717"/>
                    </a:lnTo>
                    <a:lnTo>
                      <a:pt x="1917" y="717"/>
                    </a:lnTo>
                    <a:lnTo>
                      <a:pt x="1917" y="718"/>
                    </a:lnTo>
                    <a:lnTo>
                      <a:pt x="1916" y="718"/>
                    </a:lnTo>
                    <a:lnTo>
                      <a:pt x="1915" y="718"/>
                    </a:lnTo>
                    <a:lnTo>
                      <a:pt x="1915" y="719"/>
                    </a:lnTo>
                    <a:lnTo>
                      <a:pt x="1914" y="719"/>
                    </a:lnTo>
                    <a:lnTo>
                      <a:pt x="1912" y="719"/>
                    </a:lnTo>
                    <a:lnTo>
                      <a:pt x="1912" y="720"/>
                    </a:lnTo>
                    <a:lnTo>
                      <a:pt x="1912" y="721"/>
                    </a:lnTo>
                    <a:lnTo>
                      <a:pt x="1914" y="723"/>
                    </a:lnTo>
                    <a:lnTo>
                      <a:pt x="1914" y="724"/>
                    </a:lnTo>
                    <a:lnTo>
                      <a:pt x="1912" y="724"/>
                    </a:lnTo>
                    <a:lnTo>
                      <a:pt x="1911" y="724"/>
                    </a:lnTo>
                    <a:lnTo>
                      <a:pt x="1910" y="724"/>
                    </a:lnTo>
                    <a:lnTo>
                      <a:pt x="1909" y="724"/>
                    </a:lnTo>
                    <a:lnTo>
                      <a:pt x="1909" y="723"/>
                    </a:lnTo>
                    <a:lnTo>
                      <a:pt x="1908" y="723"/>
                    </a:lnTo>
                    <a:lnTo>
                      <a:pt x="1906" y="725"/>
                    </a:lnTo>
                    <a:lnTo>
                      <a:pt x="1905" y="726"/>
                    </a:lnTo>
                    <a:lnTo>
                      <a:pt x="1903" y="727"/>
                    </a:lnTo>
                    <a:lnTo>
                      <a:pt x="1902" y="727"/>
                    </a:lnTo>
                    <a:lnTo>
                      <a:pt x="1902" y="728"/>
                    </a:lnTo>
                    <a:lnTo>
                      <a:pt x="1901" y="729"/>
                    </a:lnTo>
                    <a:lnTo>
                      <a:pt x="1901" y="730"/>
                    </a:lnTo>
                    <a:lnTo>
                      <a:pt x="1900" y="730"/>
                    </a:lnTo>
                    <a:lnTo>
                      <a:pt x="1899" y="732"/>
                    </a:lnTo>
                    <a:lnTo>
                      <a:pt x="1898" y="732"/>
                    </a:lnTo>
                    <a:lnTo>
                      <a:pt x="1898" y="733"/>
                    </a:lnTo>
                    <a:lnTo>
                      <a:pt x="1896" y="734"/>
                    </a:lnTo>
                    <a:lnTo>
                      <a:pt x="1896" y="735"/>
                    </a:lnTo>
                    <a:lnTo>
                      <a:pt x="1894" y="735"/>
                    </a:lnTo>
                    <a:lnTo>
                      <a:pt x="1889" y="741"/>
                    </a:lnTo>
                    <a:lnTo>
                      <a:pt x="1888" y="742"/>
                    </a:lnTo>
                    <a:lnTo>
                      <a:pt x="1888" y="743"/>
                    </a:lnTo>
                    <a:lnTo>
                      <a:pt x="1888" y="744"/>
                    </a:lnTo>
                    <a:lnTo>
                      <a:pt x="1888" y="745"/>
                    </a:lnTo>
                    <a:lnTo>
                      <a:pt x="1886" y="748"/>
                    </a:lnTo>
                    <a:lnTo>
                      <a:pt x="1885" y="748"/>
                    </a:lnTo>
                    <a:lnTo>
                      <a:pt x="1885" y="749"/>
                    </a:lnTo>
                    <a:lnTo>
                      <a:pt x="1884" y="749"/>
                    </a:lnTo>
                    <a:lnTo>
                      <a:pt x="1884" y="750"/>
                    </a:lnTo>
                    <a:lnTo>
                      <a:pt x="1882" y="752"/>
                    </a:lnTo>
                    <a:lnTo>
                      <a:pt x="1881" y="752"/>
                    </a:lnTo>
                    <a:lnTo>
                      <a:pt x="1880" y="753"/>
                    </a:lnTo>
                    <a:lnTo>
                      <a:pt x="1879" y="754"/>
                    </a:lnTo>
                    <a:lnTo>
                      <a:pt x="1877" y="753"/>
                    </a:lnTo>
                    <a:lnTo>
                      <a:pt x="1876" y="754"/>
                    </a:lnTo>
                    <a:lnTo>
                      <a:pt x="1874" y="754"/>
                    </a:lnTo>
                    <a:lnTo>
                      <a:pt x="1874" y="755"/>
                    </a:lnTo>
                    <a:lnTo>
                      <a:pt x="1874" y="754"/>
                    </a:lnTo>
                    <a:lnTo>
                      <a:pt x="1873" y="754"/>
                    </a:lnTo>
                    <a:lnTo>
                      <a:pt x="1873" y="753"/>
                    </a:lnTo>
                    <a:lnTo>
                      <a:pt x="1872" y="753"/>
                    </a:lnTo>
                    <a:lnTo>
                      <a:pt x="1872" y="754"/>
                    </a:lnTo>
                    <a:lnTo>
                      <a:pt x="1871" y="754"/>
                    </a:lnTo>
                    <a:lnTo>
                      <a:pt x="1869" y="754"/>
                    </a:lnTo>
                    <a:lnTo>
                      <a:pt x="1868" y="754"/>
                    </a:lnTo>
                    <a:lnTo>
                      <a:pt x="1867" y="753"/>
                    </a:lnTo>
                    <a:lnTo>
                      <a:pt x="1866" y="754"/>
                    </a:lnTo>
                    <a:lnTo>
                      <a:pt x="1864" y="754"/>
                    </a:lnTo>
                    <a:lnTo>
                      <a:pt x="1863" y="753"/>
                    </a:lnTo>
                    <a:lnTo>
                      <a:pt x="1862" y="752"/>
                    </a:lnTo>
                    <a:lnTo>
                      <a:pt x="1862" y="750"/>
                    </a:lnTo>
                    <a:lnTo>
                      <a:pt x="1860" y="750"/>
                    </a:lnTo>
                    <a:lnTo>
                      <a:pt x="1860" y="751"/>
                    </a:lnTo>
                    <a:lnTo>
                      <a:pt x="1860" y="752"/>
                    </a:lnTo>
                    <a:lnTo>
                      <a:pt x="1859" y="754"/>
                    </a:lnTo>
                    <a:lnTo>
                      <a:pt x="1859" y="755"/>
                    </a:lnTo>
                    <a:lnTo>
                      <a:pt x="1859" y="757"/>
                    </a:lnTo>
                    <a:lnTo>
                      <a:pt x="1858" y="757"/>
                    </a:lnTo>
                    <a:lnTo>
                      <a:pt x="1857" y="755"/>
                    </a:lnTo>
                    <a:lnTo>
                      <a:pt x="1856" y="755"/>
                    </a:lnTo>
                    <a:lnTo>
                      <a:pt x="1855" y="757"/>
                    </a:lnTo>
                    <a:lnTo>
                      <a:pt x="1854" y="759"/>
                    </a:lnTo>
                    <a:lnTo>
                      <a:pt x="1853" y="759"/>
                    </a:lnTo>
                    <a:lnTo>
                      <a:pt x="1853" y="758"/>
                    </a:lnTo>
                    <a:lnTo>
                      <a:pt x="1853" y="755"/>
                    </a:lnTo>
                    <a:lnTo>
                      <a:pt x="1853" y="754"/>
                    </a:lnTo>
                    <a:lnTo>
                      <a:pt x="1853" y="755"/>
                    </a:lnTo>
                    <a:lnTo>
                      <a:pt x="1851" y="755"/>
                    </a:lnTo>
                    <a:lnTo>
                      <a:pt x="1851" y="757"/>
                    </a:lnTo>
                    <a:lnTo>
                      <a:pt x="1850" y="757"/>
                    </a:lnTo>
                    <a:lnTo>
                      <a:pt x="1849" y="757"/>
                    </a:lnTo>
                    <a:lnTo>
                      <a:pt x="1848" y="755"/>
                    </a:lnTo>
                    <a:lnTo>
                      <a:pt x="1847" y="755"/>
                    </a:lnTo>
                    <a:lnTo>
                      <a:pt x="1847" y="754"/>
                    </a:lnTo>
                    <a:lnTo>
                      <a:pt x="1846" y="755"/>
                    </a:lnTo>
                    <a:lnTo>
                      <a:pt x="1847" y="755"/>
                    </a:lnTo>
                    <a:lnTo>
                      <a:pt x="1847" y="757"/>
                    </a:lnTo>
                    <a:lnTo>
                      <a:pt x="1847" y="758"/>
                    </a:lnTo>
                    <a:lnTo>
                      <a:pt x="1846" y="758"/>
                    </a:lnTo>
                    <a:lnTo>
                      <a:pt x="1845" y="758"/>
                    </a:lnTo>
                    <a:lnTo>
                      <a:pt x="1845" y="759"/>
                    </a:lnTo>
                    <a:lnTo>
                      <a:pt x="1846" y="759"/>
                    </a:lnTo>
                    <a:lnTo>
                      <a:pt x="1847" y="759"/>
                    </a:lnTo>
                    <a:lnTo>
                      <a:pt x="1847" y="760"/>
                    </a:lnTo>
                    <a:lnTo>
                      <a:pt x="1846" y="761"/>
                    </a:lnTo>
                    <a:lnTo>
                      <a:pt x="1843" y="762"/>
                    </a:lnTo>
                    <a:lnTo>
                      <a:pt x="1842" y="762"/>
                    </a:lnTo>
                    <a:lnTo>
                      <a:pt x="1841" y="761"/>
                    </a:lnTo>
                    <a:lnTo>
                      <a:pt x="1840" y="761"/>
                    </a:lnTo>
                    <a:lnTo>
                      <a:pt x="1839" y="761"/>
                    </a:lnTo>
                    <a:lnTo>
                      <a:pt x="1838" y="761"/>
                    </a:lnTo>
                    <a:lnTo>
                      <a:pt x="1837" y="762"/>
                    </a:lnTo>
                    <a:lnTo>
                      <a:pt x="1837" y="763"/>
                    </a:lnTo>
                    <a:lnTo>
                      <a:pt x="1836" y="765"/>
                    </a:lnTo>
                    <a:lnTo>
                      <a:pt x="1832" y="765"/>
                    </a:lnTo>
                    <a:lnTo>
                      <a:pt x="1830" y="767"/>
                    </a:lnTo>
                    <a:lnTo>
                      <a:pt x="1829" y="767"/>
                    </a:lnTo>
                    <a:lnTo>
                      <a:pt x="1826" y="768"/>
                    </a:lnTo>
                    <a:lnTo>
                      <a:pt x="1826" y="769"/>
                    </a:lnTo>
                    <a:lnTo>
                      <a:pt x="1825" y="769"/>
                    </a:lnTo>
                    <a:lnTo>
                      <a:pt x="1824" y="769"/>
                    </a:lnTo>
                    <a:lnTo>
                      <a:pt x="1824" y="768"/>
                    </a:lnTo>
                    <a:lnTo>
                      <a:pt x="1824" y="769"/>
                    </a:lnTo>
                    <a:lnTo>
                      <a:pt x="1822" y="771"/>
                    </a:lnTo>
                    <a:lnTo>
                      <a:pt x="1821" y="770"/>
                    </a:lnTo>
                    <a:lnTo>
                      <a:pt x="1821" y="771"/>
                    </a:lnTo>
                    <a:lnTo>
                      <a:pt x="1821" y="773"/>
                    </a:lnTo>
                    <a:lnTo>
                      <a:pt x="1820" y="773"/>
                    </a:lnTo>
                    <a:lnTo>
                      <a:pt x="1819" y="774"/>
                    </a:lnTo>
                    <a:lnTo>
                      <a:pt x="1817" y="774"/>
                    </a:lnTo>
                    <a:lnTo>
                      <a:pt x="1816" y="774"/>
                    </a:lnTo>
                    <a:lnTo>
                      <a:pt x="1815" y="774"/>
                    </a:lnTo>
                    <a:lnTo>
                      <a:pt x="1815" y="775"/>
                    </a:lnTo>
                    <a:lnTo>
                      <a:pt x="1814" y="775"/>
                    </a:lnTo>
                    <a:lnTo>
                      <a:pt x="1813" y="776"/>
                    </a:lnTo>
                    <a:lnTo>
                      <a:pt x="1812" y="777"/>
                    </a:lnTo>
                    <a:lnTo>
                      <a:pt x="1811" y="777"/>
                    </a:lnTo>
                    <a:lnTo>
                      <a:pt x="1811" y="778"/>
                    </a:lnTo>
                    <a:lnTo>
                      <a:pt x="1810" y="778"/>
                    </a:lnTo>
                    <a:lnTo>
                      <a:pt x="1810" y="779"/>
                    </a:lnTo>
                    <a:lnTo>
                      <a:pt x="1810" y="780"/>
                    </a:lnTo>
                    <a:lnTo>
                      <a:pt x="1807" y="782"/>
                    </a:lnTo>
                    <a:lnTo>
                      <a:pt x="1805" y="784"/>
                    </a:lnTo>
                    <a:lnTo>
                      <a:pt x="1805" y="785"/>
                    </a:lnTo>
                    <a:lnTo>
                      <a:pt x="1804" y="786"/>
                    </a:lnTo>
                    <a:lnTo>
                      <a:pt x="1805" y="786"/>
                    </a:lnTo>
                    <a:lnTo>
                      <a:pt x="1806" y="786"/>
                    </a:lnTo>
                    <a:lnTo>
                      <a:pt x="1806" y="787"/>
                    </a:lnTo>
                    <a:lnTo>
                      <a:pt x="1805" y="787"/>
                    </a:lnTo>
                    <a:lnTo>
                      <a:pt x="1803" y="790"/>
                    </a:lnTo>
                    <a:lnTo>
                      <a:pt x="1802" y="790"/>
                    </a:lnTo>
                    <a:lnTo>
                      <a:pt x="1802" y="791"/>
                    </a:lnTo>
                    <a:lnTo>
                      <a:pt x="1799" y="791"/>
                    </a:lnTo>
                    <a:lnTo>
                      <a:pt x="1799" y="792"/>
                    </a:lnTo>
                    <a:lnTo>
                      <a:pt x="1798" y="792"/>
                    </a:lnTo>
                    <a:lnTo>
                      <a:pt x="1797" y="792"/>
                    </a:lnTo>
                    <a:lnTo>
                      <a:pt x="1796" y="792"/>
                    </a:lnTo>
                    <a:lnTo>
                      <a:pt x="1797" y="792"/>
                    </a:lnTo>
                    <a:lnTo>
                      <a:pt x="1797" y="793"/>
                    </a:lnTo>
                    <a:lnTo>
                      <a:pt x="1797" y="794"/>
                    </a:lnTo>
                    <a:lnTo>
                      <a:pt x="1796" y="793"/>
                    </a:lnTo>
                    <a:lnTo>
                      <a:pt x="1795" y="793"/>
                    </a:lnTo>
                    <a:lnTo>
                      <a:pt x="1794" y="792"/>
                    </a:lnTo>
                    <a:lnTo>
                      <a:pt x="1794" y="793"/>
                    </a:lnTo>
                    <a:lnTo>
                      <a:pt x="1796" y="794"/>
                    </a:lnTo>
                    <a:lnTo>
                      <a:pt x="1796" y="795"/>
                    </a:lnTo>
                    <a:lnTo>
                      <a:pt x="1796" y="796"/>
                    </a:lnTo>
                    <a:lnTo>
                      <a:pt x="1795" y="796"/>
                    </a:lnTo>
                    <a:lnTo>
                      <a:pt x="1794" y="795"/>
                    </a:lnTo>
                    <a:lnTo>
                      <a:pt x="1793" y="794"/>
                    </a:lnTo>
                    <a:lnTo>
                      <a:pt x="1791" y="793"/>
                    </a:lnTo>
                    <a:lnTo>
                      <a:pt x="1790" y="793"/>
                    </a:lnTo>
                    <a:lnTo>
                      <a:pt x="1790" y="794"/>
                    </a:lnTo>
                    <a:lnTo>
                      <a:pt x="1789" y="794"/>
                    </a:lnTo>
                    <a:lnTo>
                      <a:pt x="1788" y="794"/>
                    </a:lnTo>
                    <a:lnTo>
                      <a:pt x="1787" y="794"/>
                    </a:lnTo>
                    <a:lnTo>
                      <a:pt x="1787" y="795"/>
                    </a:lnTo>
                    <a:lnTo>
                      <a:pt x="1787" y="796"/>
                    </a:lnTo>
                    <a:lnTo>
                      <a:pt x="1786" y="796"/>
                    </a:lnTo>
                    <a:lnTo>
                      <a:pt x="1785" y="796"/>
                    </a:lnTo>
                    <a:lnTo>
                      <a:pt x="1785" y="798"/>
                    </a:lnTo>
                    <a:lnTo>
                      <a:pt x="1786" y="798"/>
                    </a:lnTo>
                    <a:lnTo>
                      <a:pt x="1788" y="798"/>
                    </a:lnTo>
                    <a:lnTo>
                      <a:pt x="1789" y="799"/>
                    </a:lnTo>
                    <a:lnTo>
                      <a:pt x="1789" y="800"/>
                    </a:lnTo>
                    <a:lnTo>
                      <a:pt x="1789" y="801"/>
                    </a:lnTo>
                    <a:lnTo>
                      <a:pt x="1788" y="800"/>
                    </a:lnTo>
                    <a:lnTo>
                      <a:pt x="1787" y="801"/>
                    </a:lnTo>
                    <a:lnTo>
                      <a:pt x="1785" y="801"/>
                    </a:lnTo>
                    <a:lnTo>
                      <a:pt x="1783" y="801"/>
                    </a:lnTo>
                    <a:lnTo>
                      <a:pt x="1782" y="802"/>
                    </a:lnTo>
                    <a:lnTo>
                      <a:pt x="1781" y="802"/>
                    </a:lnTo>
                    <a:lnTo>
                      <a:pt x="1781" y="803"/>
                    </a:lnTo>
                    <a:lnTo>
                      <a:pt x="1777" y="803"/>
                    </a:lnTo>
                    <a:lnTo>
                      <a:pt x="1776" y="803"/>
                    </a:lnTo>
                    <a:lnTo>
                      <a:pt x="1773" y="804"/>
                    </a:lnTo>
                    <a:lnTo>
                      <a:pt x="1772" y="804"/>
                    </a:lnTo>
                    <a:lnTo>
                      <a:pt x="1772" y="803"/>
                    </a:lnTo>
                    <a:lnTo>
                      <a:pt x="1771" y="804"/>
                    </a:lnTo>
                    <a:lnTo>
                      <a:pt x="1772" y="804"/>
                    </a:lnTo>
                    <a:lnTo>
                      <a:pt x="1770" y="807"/>
                    </a:lnTo>
                    <a:lnTo>
                      <a:pt x="1770" y="808"/>
                    </a:lnTo>
                    <a:lnTo>
                      <a:pt x="1769" y="807"/>
                    </a:lnTo>
                    <a:lnTo>
                      <a:pt x="1768" y="805"/>
                    </a:lnTo>
                    <a:lnTo>
                      <a:pt x="1768" y="804"/>
                    </a:lnTo>
                    <a:lnTo>
                      <a:pt x="1768" y="803"/>
                    </a:lnTo>
                    <a:lnTo>
                      <a:pt x="1768" y="802"/>
                    </a:lnTo>
                    <a:lnTo>
                      <a:pt x="1768" y="801"/>
                    </a:lnTo>
                    <a:lnTo>
                      <a:pt x="1768" y="800"/>
                    </a:lnTo>
                    <a:lnTo>
                      <a:pt x="1769" y="800"/>
                    </a:lnTo>
                    <a:lnTo>
                      <a:pt x="1769" y="799"/>
                    </a:lnTo>
                    <a:lnTo>
                      <a:pt x="1767" y="799"/>
                    </a:lnTo>
                    <a:lnTo>
                      <a:pt x="1767" y="798"/>
                    </a:lnTo>
                    <a:lnTo>
                      <a:pt x="1768" y="796"/>
                    </a:lnTo>
                    <a:lnTo>
                      <a:pt x="1770" y="796"/>
                    </a:lnTo>
                    <a:lnTo>
                      <a:pt x="1771" y="798"/>
                    </a:lnTo>
                    <a:lnTo>
                      <a:pt x="1771" y="796"/>
                    </a:lnTo>
                    <a:lnTo>
                      <a:pt x="1772" y="796"/>
                    </a:lnTo>
                    <a:lnTo>
                      <a:pt x="1773" y="795"/>
                    </a:lnTo>
                    <a:lnTo>
                      <a:pt x="1774" y="795"/>
                    </a:lnTo>
                    <a:lnTo>
                      <a:pt x="1776" y="795"/>
                    </a:lnTo>
                    <a:lnTo>
                      <a:pt x="1776" y="794"/>
                    </a:lnTo>
                    <a:lnTo>
                      <a:pt x="1776" y="793"/>
                    </a:lnTo>
                    <a:lnTo>
                      <a:pt x="1776" y="792"/>
                    </a:lnTo>
                    <a:lnTo>
                      <a:pt x="1777" y="792"/>
                    </a:lnTo>
                    <a:lnTo>
                      <a:pt x="1778" y="792"/>
                    </a:lnTo>
                    <a:lnTo>
                      <a:pt x="1778" y="793"/>
                    </a:lnTo>
                    <a:lnTo>
                      <a:pt x="1779" y="793"/>
                    </a:lnTo>
                    <a:lnTo>
                      <a:pt x="1780" y="793"/>
                    </a:lnTo>
                    <a:lnTo>
                      <a:pt x="1781" y="793"/>
                    </a:lnTo>
                    <a:lnTo>
                      <a:pt x="1783" y="792"/>
                    </a:lnTo>
                    <a:lnTo>
                      <a:pt x="1787" y="791"/>
                    </a:lnTo>
                    <a:lnTo>
                      <a:pt x="1788" y="790"/>
                    </a:lnTo>
                    <a:lnTo>
                      <a:pt x="1789" y="788"/>
                    </a:lnTo>
                    <a:lnTo>
                      <a:pt x="1788" y="787"/>
                    </a:lnTo>
                    <a:lnTo>
                      <a:pt x="1787" y="786"/>
                    </a:lnTo>
                    <a:lnTo>
                      <a:pt x="1786" y="785"/>
                    </a:lnTo>
                    <a:lnTo>
                      <a:pt x="1785" y="785"/>
                    </a:lnTo>
                    <a:lnTo>
                      <a:pt x="1786" y="784"/>
                    </a:lnTo>
                    <a:lnTo>
                      <a:pt x="1786" y="783"/>
                    </a:lnTo>
                    <a:lnTo>
                      <a:pt x="1787" y="783"/>
                    </a:lnTo>
                    <a:lnTo>
                      <a:pt x="1786" y="782"/>
                    </a:lnTo>
                    <a:lnTo>
                      <a:pt x="1785" y="782"/>
                    </a:lnTo>
                    <a:lnTo>
                      <a:pt x="1786" y="780"/>
                    </a:lnTo>
                    <a:lnTo>
                      <a:pt x="1787" y="780"/>
                    </a:lnTo>
                    <a:lnTo>
                      <a:pt x="1787" y="782"/>
                    </a:lnTo>
                    <a:lnTo>
                      <a:pt x="1788" y="780"/>
                    </a:lnTo>
                    <a:lnTo>
                      <a:pt x="1789" y="779"/>
                    </a:lnTo>
                    <a:lnTo>
                      <a:pt x="1790" y="779"/>
                    </a:lnTo>
                    <a:lnTo>
                      <a:pt x="1790" y="778"/>
                    </a:lnTo>
                    <a:lnTo>
                      <a:pt x="1791" y="777"/>
                    </a:lnTo>
                    <a:lnTo>
                      <a:pt x="1791" y="776"/>
                    </a:lnTo>
                    <a:lnTo>
                      <a:pt x="1793" y="776"/>
                    </a:lnTo>
                    <a:lnTo>
                      <a:pt x="1794" y="777"/>
                    </a:lnTo>
                    <a:lnTo>
                      <a:pt x="1795" y="776"/>
                    </a:lnTo>
                    <a:lnTo>
                      <a:pt x="1797" y="775"/>
                    </a:lnTo>
                    <a:lnTo>
                      <a:pt x="1798" y="775"/>
                    </a:lnTo>
                    <a:lnTo>
                      <a:pt x="1797" y="774"/>
                    </a:lnTo>
                    <a:lnTo>
                      <a:pt x="1797" y="775"/>
                    </a:lnTo>
                    <a:lnTo>
                      <a:pt x="1796" y="775"/>
                    </a:lnTo>
                    <a:lnTo>
                      <a:pt x="1795" y="776"/>
                    </a:lnTo>
                    <a:lnTo>
                      <a:pt x="1794" y="776"/>
                    </a:lnTo>
                    <a:lnTo>
                      <a:pt x="1790" y="775"/>
                    </a:lnTo>
                    <a:lnTo>
                      <a:pt x="1789" y="775"/>
                    </a:lnTo>
                    <a:lnTo>
                      <a:pt x="1789" y="776"/>
                    </a:lnTo>
                    <a:lnTo>
                      <a:pt x="1783" y="777"/>
                    </a:lnTo>
                    <a:lnTo>
                      <a:pt x="1782" y="777"/>
                    </a:lnTo>
                    <a:lnTo>
                      <a:pt x="1781" y="775"/>
                    </a:lnTo>
                    <a:lnTo>
                      <a:pt x="1780" y="771"/>
                    </a:lnTo>
                    <a:lnTo>
                      <a:pt x="1779" y="769"/>
                    </a:lnTo>
                    <a:lnTo>
                      <a:pt x="1778" y="769"/>
                    </a:lnTo>
                    <a:lnTo>
                      <a:pt x="1776" y="769"/>
                    </a:lnTo>
                    <a:lnTo>
                      <a:pt x="1774" y="770"/>
                    </a:lnTo>
                    <a:lnTo>
                      <a:pt x="1773" y="769"/>
                    </a:lnTo>
                    <a:lnTo>
                      <a:pt x="1772" y="769"/>
                    </a:lnTo>
                    <a:lnTo>
                      <a:pt x="1771" y="769"/>
                    </a:lnTo>
                    <a:lnTo>
                      <a:pt x="1771" y="768"/>
                    </a:lnTo>
                    <a:lnTo>
                      <a:pt x="1772" y="768"/>
                    </a:lnTo>
                    <a:lnTo>
                      <a:pt x="1772" y="767"/>
                    </a:lnTo>
                    <a:lnTo>
                      <a:pt x="1773" y="766"/>
                    </a:lnTo>
                    <a:lnTo>
                      <a:pt x="1774" y="766"/>
                    </a:lnTo>
                    <a:lnTo>
                      <a:pt x="1776" y="765"/>
                    </a:lnTo>
                    <a:lnTo>
                      <a:pt x="1777" y="765"/>
                    </a:lnTo>
                    <a:lnTo>
                      <a:pt x="1780" y="765"/>
                    </a:lnTo>
                    <a:lnTo>
                      <a:pt x="1780" y="763"/>
                    </a:lnTo>
                    <a:lnTo>
                      <a:pt x="1781" y="762"/>
                    </a:lnTo>
                    <a:lnTo>
                      <a:pt x="1782" y="765"/>
                    </a:lnTo>
                    <a:lnTo>
                      <a:pt x="1782" y="763"/>
                    </a:lnTo>
                    <a:lnTo>
                      <a:pt x="1783" y="763"/>
                    </a:lnTo>
                    <a:lnTo>
                      <a:pt x="1782" y="762"/>
                    </a:lnTo>
                    <a:lnTo>
                      <a:pt x="1783" y="762"/>
                    </a:lnTo>
                    <a:lnTo>
                      <a:pt x="1783" y="761"/>
                    </a:lnTo>
                    <a:lnTo>
                      <a:pt x="1782" y="761"/>
                    </a:lnTo>
                    <a:lnTo>
                      <a:pt x="1782" y="760"/>
                    </a:lnTo>
                    <a:lnTo>
                      <a:pt x="1781" y="759"/>
                    </a:lnTo>
                    <a:lnTo>
                      <a:pt x="1780" y="759"/>
                    </a:lnTo>
                    <a:lnTo>
                      <a:pt x="1780" y="758"/>
                    </a:lnTo>
                    <a:lnTo>
                      <a:pt x="1781" y="757"/>
                    </a:lnTo>
                    <a:lnTo>
                      <a:pt x="1780" y="755"/>
                    </a:lnTo>
                    <a:lnTo>
                      <a:pt x="1782" y="754"/>
                    </a:lnTo>
                    <a:lnTo>
                      <a:pt x="1782" y="752"/>
                    </a:lnTo>
                    <a:lnTo>
                      <a:pt x="1783" y="752"/>
                    </a:lnTo>
                    <a:lnTo>
                      <a:pt x="1786" y="752"/>
                    </a:lnTo>
                    <a:lnTo>
                      <a:pt x="1787" y="751"/>
                    </a:lnTo>
                    <a:lnTo>
                      <a:pt x="1788" y="750"/>
                    </a:lnTo>
                    <a:lnTo>
                      <a:pt x="1789" y="750"/>
                    </a:lnTo>
                    <a:lnTo>
                      <a:pt x="1790" y="750"/>
                    </a:lnTo>
                    <a:lnTo>
                      <a:pt x="1791" y="750"/>
                    </a:lnTo>
                    <a:lnTo>
                      <a:pt x="1793" y="749"/>
                    </a:lnTo>
                    <a:lnTo>
                      <a:pt x="1793" y="748"/>
                    </a:lnTo>
                    <a:lnTo>
                      <a:pt x="1794" y="748"/>
                    </a:lnTo>
                    <a:lnTo>
                      <a:pt x="1795" y="746"/>
                    </a:lnTo>
                    <a:lnTo>
                      <a:pt x="1796" y="746"/>
                    </a:lnTo>
                    <a:lnTo>
                      <a:pt x="1796" y="745"/>
                    </a:lnTo>
                    <a:lnTo>
                      <a:pt x="1795" y="745"/>
                    </a:lnTo>
                    <a:lnTo>
                      <a:pt x="1794" y="744"/>
                    </a:lnTo>
                    <a:lnTo>
                      <a:pt x="1796" y="744"/>
                    </a:lnTo>
                    <a:lnTo>
                      <a:pt x="1797" y="742"/>
                    </a:lnTo>
                    <a:lnTo>
                      <a:pt x="1798" y="741"/>
                    </a:lnTo>
                    <a:lnTo>
                      <a:pt x="1800" y="740"/>
                    </a:lnTo>
                    <a:lnTo>
                      <a:pt x="1800" y="738"/>
                    </a:lnTo>
                    <a:lnTo>
                      <a:pt x="1799" y="736"/>
                    </a:lnTo>
                    <a:lnTo>
                      <a:pt x="1800" y="736"/>
                    </a:lnTo>
                    <a:lnTo>
                      <a:pt x="1802" y="736"/>
                    </a:lnTo>
                    <a:lnTo>
                      <a:pt x="1803" y="735"/>
                    </a:lnTo>
                    <a:lnTo>
                      <a:pt x="1804" y="735"/>
                    </a:lnTo>
                    <a:lnTo>
                      <a:pt x="1804" y="734"/>
                    </a:lnTo>
                    <a:lnTo>
                      <a:pt x="1804" y="733"/>
                    </a:lnTo>
                    <a:lnTo>
                      <a:pt x="1804" y="732"/>
                    </a:lnTo>
                    <a:lnTo>
                      <a:pt x="1804" y="730"/>
                    </a:lnTo>
                    <a:lnTo>
                      <a:pt x="1805" y="729"/>
                    </a:lnTo>
                    <a:lnTo>
                      <a:pt x="1807" y="728"/>
                    </a:lnTo>
                    <a:lnTo>
                      <a:pt x="1808" y="727"/>
                    </a:lnTo>
                    <a:lnTo>
                      <a:pt x="1807" y="725"/>
                    </a:lnTo>
                    <a:lnTo>
                      <a:pt x="1810" y="725"/>
                    </a:lnTo>
                    <a:lnTo>
                      <a:pt x="1810" y="724"/>
                    </a:lnTo>
                    <a:lnTo>
                      <a:pt x="1811" y="723"/>
                    </a:lnTo>
                    <a:lnTo>
                      <a:pt x="1811" y="721"/>
                    </a:lnTo>
                    <a:lnTo>
                      <a:pt x="1812" y="721"/>
                    </a:lnTo>
                    <a:lnTo>
                      <a:pt x="1811" y="720"/>
                    </a:lnTo>
                    <a:lnTo>
                      <a:pt x="1811" y="719"/>
                    </a:lnTo>
                    <a:lnTo>
                      <a:pt x="1808" y="717"/>
                    </a:lnTo>
                    <a:lnTo>
                      <a:pt x="1807" y="717"/>
                    </a:lnTo>
                    <a:lnTo>
                      <a:pt x="1806" y="716"/>
                    </a:lnTo>
                    <a:lnTo>
                      <a:pt x="1805" y="715"/>
                    </a:lnTo>
                    <a:lnTo>
                      <a:pt x="1806" y="713"/>
                    </a:lnTo>
                    <a:lnTo>
                      <a:pt x="1806" y="712"/>
                    </a:lnTo>
                    <a:lnTo>
                      <a:pt x="1806" y="711"/>
                    </a:lnTo>
                    <a:lnTo>
                      <a:pt x="1805" y="712"/>
                    </a:lnTo>
                    <a:lnTo>
                      <a:pt x="1804" y="711"/>
                    </a:lnTo>
                    <a:lnTo>
                      <a:pt x="1803" y="710"/>
                    </a:lnTo>
                    <a:lnTo>
                      <a:pt x="1802" y="709"/>
                    </a:lnTo>
                    <a:lnTo>
                      <a:pt x="1796" y="707"/>
                    </a:lnTo>
                    <a:lnTo>
                      <a:pt x="1796" y="706"/>
                    </a:lnTo>
                    <a:lnTo>
                      <a:pt x="1795" y="704"/>
                    </a:lnTo>
                    <a:lnTo>
                      <a:pt x="1795" y="703"/>
                    </a:lnTo>
                    <a:lnTo>
                      <a:pt x="1794" y="701"/>
                    </a:lnTo>
                    <a:lnTo>
                      <a:pt x="1794" y="700"/>
                    </a:lnTo>
                    <a:lnTo>
                      <a:pt x="1794" y="699"/>
                    </a:lnTo>
                    <a:lnTo>
                      <a:pt x="1795" y="699"/>
                    </a:lnTo>
                    <a:lnTo>
                      <a:pt x="1796" y="698"/>
                    </a:lnTo>
                    <a:lnTo>
                      <a:pt x="1795" y="696"/>
                    </a:lnTo>
                    <a:lnTo>
                      <a:pt x="1794" y="698"/>
                    </a:lnTo>
                    <a:lnTo>
                      <a:pt x="1793" y="699"/>
                    </a:lnTo>
                    <a:lnTo>
                      <a:pt x="1791" y="700"/>
                    </a:lnTo>
                    <a:lnTo>
                      <a:pt x="1791" y="701"/>
                    </a:lnTo>
                    <a:lnTo>
                      <a:pt x="1791" y="702"/>
                    </a:lnTo>
                    <a:lnTo>
                      <a:pt x="1791" y="703"/>
                    </a:lnTo>
                    <a:lnTo>
                      <a:pt x="1790" y="704"/>
                    </a:lnTo>
                    <a:lnTo>
                      <a:pt x="1789" y="704"/>
                    </a:lnTo>
                    <a:lnTo>
                      <a:pt x="1785" y="704"/>
                    </a:lnTo>
                    <a:lnTo>
                      <a:pt x="1782" y="703"/>
                    </a:lnTo>
                    <a:lnTo>
                      <a:pt x="1782" y="702"/>
                    </a:lnTo>
                    <a:lnTo>
                      <a:pt x="1781" y="702"/>
                    </a:lnTo>
                    <a:lnTo>
                      <a:pt x="1780" y="702"/>
                    </a:lnTo>
                    <a:lnTo>
                      <a:pt x="1779" y="702"/>
                    </a:lnTo>
                    <a:lnTo>
                      <a:pt x="1779" y="701"/>
                    </a:lnTo>
                    <a:lnTo>
                      <a:pt x="1778" y="700"/>
                    </a:lnTo>
                    <a:lnTo>
                      <a:pt x="1777" y="700"/>
                    </a:lnTo>
                    <a:lnTo>
                      <a:pt x="1776" y="700"/>
                    </a:lnTo>
                    <a:lnTo>
                      <a:pt x="1774" y="701"/>
                    </a:lnTo>
                    <a:lnTo>
                      <a:pt x="1774" y="702"/>
                    </a:lnTo>
                    <a:lnTo>
                      <a:pt x="1773" y="702"/>
                    </a:lnTo>
                    <a:lnTo>
                      <a:pt x="1773" y="701"/>
                    </a:lnTo>
                    <a:lnTo>
                      <a:pt x="1772" y="701"/>
                    </a:lnTo>
                    <a:lnTo>
                      <a:pt x="1771" y="700"/>
                    </a:lnTo>
                    <a:lnTo>
                      <a:pt x="1770" y="700"/>
                    </a:lnTo>
                    <a:lnTo>
                      <a:pt x="1770" y="701"/>
                    </a:lnTo>
                    <a:lnTo>
                      <a:pt x="1769" y="701"/>
                    </a:lnTo>
                    <a:lnTo>
                      <a:pt x="1768" y="702"/>
                    </a:lnTo>
                    <a:lnTo>
                      <a:pt x="1768" y="703"/>
                    </a:lnTo>
                    <a:lnTo>
                      <a:pt x="1767" y="703"/>
                    </a:lnTo>
                    <a:lnTo>
                      <a:pt x="1765" y="703"/>
                    </a:lnTo>
                    <a:lnTo>
                      <a:pt x="1767" y="704"/>
                    </a:lnTo>
                    <a:lnTo>
                      <a:pt x="1765" y="704"/>
                    </a:lnTo>
                    <a:lnTo>
                      <a:pt x="1765" y="706"/>
                    </a:lnTo>
                    <a:lnTo>
                      <a:pt x="1765" y="707"/>
                    </a:lnTo>
                    <a:lnTo>
                      <a:pt x="1764" y="707"/>
                    </a:lnTo>
                    <a:lnTo>
                      <a:pt x="1764" y="706"/>
                    </a:lnTo>
                    <a:lnTo>
                      <a:pt x="1763" y="704"/>
                    </a:lnTo>
                    <a:lnTo>
                      <a:pt x="1762" y="706"/>
                    </a:lnTo>
                    <a:lnTo>
                      <a:pt x="1762" y="707"/>
                    </a:lnTo>
                    <a:lnTo>
                      <a:pt x="1762" y="708"/>
                    </a:lnTo>
                    <a:lnTo>
                      <a:pt x="1761" y="708"/>
                    </a:lnTo>
                    <a:lnTo>
                      <a:pt x="1761" y="709"/>
                    </a:lnTo>
                    <a:lnTo>
                      <a:pt x="1761" y="710"/>
                    </a:lnTo>
                    <a:lnTo>
                      <a:pt x="1762" y="709"/>
                    </a:lnTo>
                    <a:lnTo>
                      <a:pt x="1763" y="710"/>
                    </a:lnTo>
                    <a:lnTo>
                      <a:pt x="1764" y="710"/>
                    </a:lnTo>
                    <a:lnTo>
                      <a:pt x="1763" y="711"/>
                    </a:lnTo>
                    <a:lnTo>
                      <a:pt x="1762" y="711"/>
                    </a:lnTo>
                    <a:lnTo>
                      <a:pt x="1761" y="712"/>
                    </a:lnTo>
                    <a:lnTo>
                      <a:pt x="1760" y="712"/>
                    </a:lnTo>
                    <a:lnTo>
                      <a:pt x="1759" y="712"/>
                    </a:lnTo>
                    <a:lnTo>
                      <a:pt x="1757" y="712"/>
                    </a:lnTo>
                    <a:lnTo>
                      <a:pt x="1756" y="712"/>
                    </a:lnTo>
                    <a:lnTo>
                      <a:pt x="1756" y="713"/>
                    </a:lnTo>
                    <a:lnTo>
                      <a:pt x="1756" y="715"/>
                    </a:lnTo>
                    <a:lnTo>
                      <a:pt x="1756" y="716"/>
                    </a:lnTo>
                    <a:lnTo>
                      <a:pt x="1755" y="717"/>
                    </a:lnTo>
                    <a:lnTo>
                      <a:pt x="1754" y="717"/>
                    </a:lnTo>
                    <a:lnTo>
                      <a:pt x="1752" y="719"/>
                    </a:lnTo>
                    <a:lnTo>
                      <a:pt x="1751" y="720"/>
                    </a:lnTo>
                    <a:lnTo>
                      <a:pt x="1751" y="721"/>
                    </a:lnTo>
                    <a:lnTo>
                      <a:pt x="1751" y="723"/>
                    </a:lnTo>
                    <a:lnTo>
                      <a:pt x="1750" y="723"/>
                    </a:lnTo>
                    <a:lnTo>
                      <a:pt x="1748" y="723"/>
                    </a:lnTo>
                    <a:lnTo>
                      <a:pt x="1748" y="724"/>
                    </a:lnTo>
                    <a:lnTo>
                      <a:pt x="1748" y="725"/>
                    </a:lnTo>
                    <a:lnTo>
                      <a:pt x="1747" y="726"/>
                    </a:lnTo>
                    <a:lnTo>
                      <a:pt x="1746" y="726"/>
                    </a:lnTo>
                    <a:lnTo>
                      <a:pt x="1746" y="727"/>
                    </a:lnTo>
                    <a:lnTo>
                      <a:pt x="1747" y="727"/>
                    </a:lnTo>
                    <a:lnTo>
                      <a:pt x="1747" y="728"/>
                    </a:lnTo>
                    <a:lnTo>
                      <a:pt x="1746" y="729"/>
                    </a:lnTo>
                    <a:lnTo>
                      <a:pt x="1744" y="729"/>
                    </a:lnTo>
                    <a:lnTo>
                      <a:pt x="1744" y="730"/>
                    </a:lnTo>
                    <a:lnTo>
                      <a:pt x="1744" y="732"/>
                    </a:lnTo>
                    <a:lnTo>
                      <a:pt x="1745" y="733"/>
                    </a:lnTo>
                    <a:lnTo>
                      <a:pt x="1745" y="734"/>
                    </a:lnTo>
                    <a:lnTo>
                      <a:pt x="1744" y="734"/>
                    </a:lnTo>
                    <a:lnTo>
                      <a:pt x="1743" y="735"/>
                    </a:lnTo>
                    <a:lnTo>
                      <a:pt x="1743" y="736"/>
                    </a:lnTo>
                    <a:lnTo>
                      <a:pt x="1742" y="736"/>
                    </a:lnTo>
                    <a:lnTo>
                      <a:pt x="1740" y="736"/>
                    </a:lnTo>
                    <a:lnTo>
                      <a:pt x="1739" y="736"/>
                    </a:lnTo>
                    <a:lnTo>
                      <a:pt x="1738" y="736"/>
                    </a:lnTo>
                    <a:lnTo>
                      <a:pt x="1737" y="737"/>
                    </a:lnTo>
                    <a:lnTo>
                      <a:pt x="1736" y="737"/>
                    </a:lnTo>
                    <a:lnTo>
                      <a:pt x="1736" y="738"/>
                    </a:lnTo>
                    <a:lnTo>
                      <a:pt x="1735" y="738"/>
                    </a:lnTo>
                    <a:lnTo>
                      <a:pt x="1734" y="740"/>
                    </a:lnTo>
                    <a:lnTo>
                      <a:pt x="1733" y="740"/>
                    </a:lnTo>
                    <a:lnTo>
                      <a:pt x="1731" y="741"/>
                    </a:lnTo>
                    <a:lnTo>
                      <a:pt x="1730" y="741"/>
                    </a:lnTo>
                    <a:lnTo>
                      <a:pt x="1724" y="743"/>
                    </a:lnTo>
                    <a:lnTo>
                      <a:pt x="1722" y="744"/>
                    </a:lnTo>
                    <a:lnTo>
                      <a:pt x="1722" y="745"/>
                    </a:lnTo>
                    <a:lnTo>
                      <a:pt x="1721" y="746"/>
                    </a:lnTo>
                    <a:lnTo>
                      <a:pt x="1720" y="746"/>
                    </a:lnTo>
                    <a:lnTo>
                      <a:pt x="1719" y="748"/>
                    </a:lnTo>
                    <a:lnTo>
                      <a:pt x="1718" y="748"/>
                    </a:lnTo>
                    <a:lnTo>
                      <a:pt x="1717" y="748"/>
                    </a:lnTo>
                    <a:lnTo>
                      <a:pt x="1714" y="749"/>
                    </a:lnTo>
                    <a:lnTo>
                      <a:pt x="1713" y="749"/>
                    </a:lnTo>
                    <a:lnTo>
                      <a:pt x="1712" y="750"/>
                    </a:lnTo>
                    <a:lnTo>
                      <a:pt x="1711" y="750"/>
                    </a:lnTo>
                    <a:lnTo>
                      <a:pt x="1710" y="750"/>
                    </a:lnTo>
                    <a:lnTo>
                      <a:pt x="1709" y="751"/>
                    </a:lnTo>
                    <a:lnTo>
                      <a:pt x="1708" y="752"/>
                    </a:lnTo>
                    <a:lnTo>
                      <a:pt x="1708" y="753"/>
                    </a:lnTo>
                    <a:lnTo>
                      <a:pt x="1709" y="754"/>
                    </a:lnTo>
                    <a:lnTo>
                      <a:pt x="1707" y="754"/>
                    </a:lnTo>
                    <a:lnTo>
                      <a:pt x="1705" y="754"/>
                    </a:lnTo>
                    <a:lnTo>
                      <a:pt x="1704" y="755"/>
                    </a:lnTo>
                    <a:lnTo>
                      <a:pt x="1704" y="757"/>
                    </a:lnTo>
                    <a:lnTo>
                      <a:pt x="1703" y="758"/>
                    </a:lnTo>
                    <a:lnTo>
                      <a:pt x="1702" y="758"/>
                    </a:lnTo>
                    <a:lnTo>
                      <a:pt x="1702" y="759"/>
                    </a:lnTo>
                    <a:lnTo>
                      <a:pt x="1701" y="760"/>
                    </a:lnTo>
                    <a:lnTo>
                      <a:pt x="1700" y="763"/>
                    </a:lnTo>
                    <a:lnTo>
                      <a:pt x="1700" y="765"/>
                    </a:lnTo>
                    <a:lnTo>
                      <a:pt x="1699" y="766"/>
                    </a:lnTo>
                    <a:lnTo>
                      <a:pt x="1698" y="766"/>
                    </a:lnTo>
                    <a:lnTo>
                      <a:pt x="1696" y="766"/>
                    </a:lnTo>
                    <a:lnTo>
                      <a:pt x="1696" y="767"/>
                    </a:lnTo>
                    <a:lnTo>
                      <a:pt x="1696" y="768"/>
                    </a:lnTo>
                    <a:lnTo>
                      <a:pt x="1698" y="767"/>
                    </a:lnTo>
                    <a:lnTo>
                      <a:pt x="1698" y="768"/>
                    </a:lnTo>
                    <a:lnTo>
                      <a:pt x="1699" y="766"/>
                    </a:lnTo>
                    <a:lnTo>
                      <a:pt x="1699" y="767"/>
                    </a:lnTo>
                    <a:lnTo>
                      <a:pt x="1699" y="768"/>
                    </a:lnTo>
                    <a:lnTo>
                      <a:pt x="1699" y="770"/>
                    </a:lnTo>
                    <a:lnTo>
                      <a:pt x="1700" y="773"/>
                    </a:lnTo>
                    <a:lnTo>
                      <a:pt x="1700" y="774"/>
                    </a:lnTo>
                    <a:lnTo>
                      <a:pt x="1700" y="775"/>
                    </a:lnTo>
                    <a:lnTo>
                      <a:pt x="1699" y="776"/>
                    </a:lnTo>
                    <a:lnTo>
                      <a:pt x="1698" y="777"/>
                    </a:lnTo>
                    <a:lnTo>
                      <a:pt x="1696" y="777"/>
                    </a:lnTo>
                    <a:lnTo>
                      <a:pt x="1695" y="777"/>
                    </a:lnTo>
                    <a:lnTo>
                      <a:pt x="1693" y="780"/>
                    </a:lnTo>
                    <a:lnTo>
                      <a:pt x="1692" y="782"/>
                    </a:lnTo>
                    <a:lnTo>
                      <a:pt x="1691" y="783"/>
                    </a:lnTo>
                    <a:lnTo>
                      <a:pt x="1690" y="784"/>
                    </a:lnTo>
                    <a:lnTo>
                      <a:pt x="1690" y="785"/>
                    </a:lnTo>
                    <a:lnTo>
                      <a:pt x="1688" y="785"/>
                    </a:lnTo>
                    <a:lnTo>
                      <a:pt x="1686" y="787"/>
                    </a:lnTo>
                    <a:lnTo>
                      <a:pt x="1685" y="788"/>
                    </a:lnTo>
                    <a:lnTo>
                      <a:pt x="1685" y="787"/>
                    </a:lnTo>
                    <a:lnTo>
                      <a:pt x="1686" y="787"/>
                    </a:lnTo>
                    <a:lnTo>
                      <a:pt x="1686" y="786"/>
                    </a:lnTo>
                    <a:lnTo>
                      <a:pt x="1686" y="785"/>
                    </a:lnTo>
                    <a:lnTo>
                      <a:pt x="1687" y="785"/>
                    </a:lnTo>
                    <a:lnTo>
                      <a:pt x="1686" y="785"/>
                    </a:lnTo>
                    <a:lnTo>
                      <a:pt x="1685" y="785"/>
                    </a:lnTo>
                    <a:lnTo>
                      <a:pt x="1684" y="786"/>
                    </a:lnTo>
                    <a:lnTo>
                      <a:pt x="1684" y="785"/>
                    </a:lnTo>
                    <a:lnTo>
                      <a:pt x="1684" y="784"/>
                    </a:lnTo>
                    <a:lnTo>
                      <a:pt x="1683" y="784"/>
                    </a:lnTo>
                    <a:lnTo>
                      <a:pt x="1683" y="786"/>
                    </a:lnTo>
                    <a:lnTo>
                      <a:pt x="1682" y="786"/>
                    </a:lnTo>
                    <a:lnTo>
                      <a:pt x="1681" y="787"/>
                    </a:lnTo>
                    <a:lnTo>
                      <a:pt x="1678" y="787"/>
                    </a:lnTo>
                    <a:lnTo>
                      <a:pt x="1677" y="786"/>
                    </a:lnTo>
                    <a:lnTo>
                      <a:pt x="1676" y="786"/>
                    </a:lnTo>
                    <a:lnTo>
                      <a:pt x="1675" y="786"/>
                    </a:lnTo>
                    <a:lnTo>
                      <a:pt x="1674" y="787"/>
                    </a:lnTo>
                    <a:lnTo>
                      <a:pt x="1673" y="787"/>
                    </a:lnTo>
                    <a:lnTo>
                      <a:pt x="1671" y="787"/>
                    </a:lnTo>
                    <a:lnTo>
                      <a:pt x="1670" y="787"/>
                    </a:lnTo>
                    <a:lnTo>
                      <a:pt x="1671" y="788"/>
                    </a:lnTo>
                    <a:lnTo>
                      <a:pt x="1670" y="788"/>
                    </a:lnTo>
                    <a:lnTo>
                      <a:pt x="1669" y="790"/>
                    </a:lnTo>
                    <a:lnTo>
                      <a:pt x="1667" y="791"/>
                    </a:lnTo>
                    <a:lnTo>
                      <a:pt x="1666" y="792"/>
                    </a:lnTo>
                    <a:lnTo>
                      <a:pt x="1665" y="792"/>
                    </a:lnTo>
                    <a:lnTo>
                      <a:pt x="1665" y="793"/>
                    </a:lnTo>
                    <a:lnTo>
                      <a:pt x="1664" y="793"/>
                    </a:lnTo>
                    <a:lnTo>
                      <a:pt x="1662" y="792"/>
                    </a:lnTo>
                    <a:lnTo>
                      <a:pt x="1661" y="792"/>
                    </a:lnTo>
                    <a:lnTo>
                      <a:pt x="1660" y="792"/>
                    </a:lnTo>
                    <a:lnTo>
                      <a:pt x="1659" y="791"/>
                    </a:lnTo>
                    <a:lnTo>
                      <a:pt x="1658" y="788"/>
                    </a:lnTo>
                    <a:lnTo>
                      <a:pt x="1658" y="787"/>
                    </a:lnTo>
                    <a:lnTo>
                      <a:pt x="1657" y="786"/>
                    </a:lnTo>
                    <a:lnTo>
                      <a:pt x="1655" y="784"/>
                    </a:lnTo>
                    <a:lnTo>
                      <a:pt x="1653" y="784"/>
                    </a:lnTo>
                    <a:lnTo>
                      <a:pt x="1652" y="784"/>
                    </a:lnTo>
                    <a:lnTo>
                      <a:pt x="1650" y="784"/>
                    </a:lnTo>
                    <a:lnTo>
                      <a:pt x="1649" y="784"/>
                    </a:lnTo>
                    <a:lnTo>
                      <a:pt x="1647" y="784"/>
                    </a:lnTo>
                    <a:lnTo>
                      <a:pt x="1644" y="787"/>
                    </a:lnTo>
                    <a:lnTo>
                      <a:pt x="1642" y="788"/>
                    </a:lnTo>
                    <a:lnTo>
                      <a:pt x="1641" y="788"/>
                    </a:lnTo>
                    <a:lnTo>
                      <a:pt x="1641" y="790"/>
                    </a:lnTo>
                    <a:lnTo>
                      <a:pt x="1642" y="791"/>
                    </a:lnTo>
                    <a:lnTo>
                      <a:pt x="1642" y="792"/>
                    </a:lnTo>
                    <a:lnTo>
                      <a:pt x="1643" y="793"/>
                    </a:lnTo>
                    <a:lnTo>
                      <a:pt x="1643" y="794"/>
                    </a:lnTo>
                    <a:lnTo>
                      <a:pt x="1643" y="795"/>
                    </a:lnTo>
                    <a:lnTo>
                      <a:pt x="1642" y="795"/>
                    </a:lnTo>
                    <a:lnTo>
                      <a:pt x="1641" y="795"/>
                    </a:lnTo>
                    <a:lnTo>
                      <a:pt x="1640" y="794"/>
                    </a:lnTo>
                    <a:lnTo>
                      <a:pt x="1641" y="795"/>
                    </a:lnTo>
                    <a:lnTo>
                      <a:pt x="1636" y="803"/>
                    </a:lnTo>
                    <a:lnTo>
                      <a:pt x="1635" y="804"/>
                    </a:lnTo>
                    <a:lnTo>
                      <a:pt x="1635" y="805"/>
                    </a:lnTo>
                    <a:lnTo>
                      <a:pt x="1635" y="808"/>
                    </a:lnTo>
                    <a:lnTo>
                      <a:pt x="1635" y="809"/>
                    </a:lnTo>
                    <a:lnTo>
                      <a:pt x="1635" y="810"/>
                    </a:lnTo>
                    <a:lnTo>
                      <a:pt x="1635" y="811"/>
                    </a:lnTo>
                    <a:lnTo>
                      <a:pt x="1634" y="812"/>
                    </a:lnTo>
                    <a:lnTo>
                      <a:pt x="1635" y="812"/>
                    </a:lnTo>
                    <a:lnTo>
                      <a:pt x="1635" y="813"/>
                    </a:lnTo>
                    <a:lnTo>
                      <a:pt x="1639" y="820"/>
                    </a:lnTo>
                    <a:lnTo>
                      <a:pt x="1641" y="824"/>
                    </a:lnTo>
                    <a:lnTo>
                      <a:pt x="1644" y="828"/>
                    </a:lnTo>
                    <a:lnTo>
                      <a:pt x="1645" y="829"/>
                    </a:lnTo>
                    <a:lnTo>
                      <a:pt x="1648" y="830"/>
                    </a:lnTo>
                    <a:lnTo>
                      <a:pt x="1649" y="830"/>
                    </a:lnTo>
                    <a:lnTo>
                      <a:pt x="1650" y="832"/>
                    </a:lnTo>
                    <a:lnTo>
                      <a:pt x="1650" y="833"/>
                    </a:lnTo>
                    <a:lnTo>
                      <a:pt x="1651" y="833"/>
                    </a:lnTo>
                    <a:lnTo>
                      <a:pt x="1652" y="833"/>
                    </a:lnTo>
                    <a:lnTo>
                      <a:pt x="1653" y="834"/>
                    </a:lnTo>
                    <a:lnTo>
                      <a:pt x="1653" y="835"/>
                    </a:lnTo>
                    <a:lnTo>
                      <a:pt x="1655" y="835"/>
                    </a:lnTo>
                    <a:lnTo>
                      <a:pt x="1656" y="835"/>
                    </a:lnTo>
                    <a:lnTo>
                      <a:pt x="1657" y="835"/>
                    </a:lnTo>
                    <a:lnTo>
                      <a:pt x="1659" y="835"/>
                    </a:lnTo>
                    <a:lnTo>
                      <a:pt x="1662" y="836"/>
                    </a:lnTo>
                    <a:lnTo>
                      <a:pt x="1667" y="836"/>
                    </a:lnTo>
                    <a:lnTo>
                      <a:pt x="1668" y="836"/>
                    </a:lnTo>
                    <a:lnTo>
                      <a:pt x="1669" y="837"/>
                    </a:lnTo>
                    <a:lnTo>
                      <a:pt x="1670" y="837"/>
                    </a:lnTo>
                    <a:lnTo>
                      <a:pt x="1671" y="838"/>
                    </a:lnTo>
                    <a:lnTo>
                      <a:pt x="1673" y="838"/>
                    </a:lnTo>
                    <a:lnTo>
                      <a:pt x="1673" y="837"/>
                    </a:lnTo>
                    <a:lnTo>
                      <a:pt x="1674" y="836"/>
                    </a:lnTo>
                    <a:lnTo>
                      <a:pt x="1676" y="835"/>
                    </a:lnTo>
                    <a:lnTo>
                      <a:pt x="1679" y="835"/>
                    </a:lnTo>
                    <a:lnTo>
                      <a:pt x="1682" y="835"/>
                    </a:lnTo>
                    <a:lnTo>
                      <a:pt x="1683" y="835"/>
                    </a:lnTo>
                    <a:lnTo>
                      <a:pt x="1685" y="836"/>
                    </a:lnTo>
                    <a:lnTo>
                      <a:pt x="1686" y="837"/>
                    </a:lnTo>
                    <a:lnTo>
                      <a:pt x="1686" y="840"/>
                    </a:lnTo>
                    <a:lnTo>
                      <a:pt x="1687" y="841"/>
                    </a:lnTo>
                    <a:lnTo>
                      <a:pt x="1687" y="842"/>
                    </a:lnTo>
                    <a:lnTo>
                      <a:pt x="1688" y="844"/>
                    </a:lnTo>
                    <a:lnTo>
                      <a:pt x="1691" y="844"/>
                    </a:lnTo>
                    <a:lnTo>
                      <a:pt x="1692" y="846"/>
                    </a:lnTo>
                    <a:lnTo>
                      <a:pt x="1693" y="849"/>
                    </a:lnTo>
                    <a:lnTo>
                      <a:pt x="1694" y="850"/>
                    </a:lnTo>
                    <a:lnTo>
                      <a:pt x="1696" y="851"/>
                    </a:lnTo>
                    <a:lnTo>
                      <a:pt x="1698" y="853"/>
                    </a:lnTo>
                    <a:lnTo>
                      <a:pt x="1699" y="855"/>
                    </a:lnTo>
                    <a:lnTo>
                      <a:pt x="1699" y="858"/>
                    </a:lnTo>
                    <a:lnTo>
                      <a:pt x="1696" y="858"/>
                    </a:lnTo>
                    <a:lnTo>
                      <a:pt x="1695" y="855"/>
                    </a:lnTo>
                    <a:lnTo>
                      <a:pt x="1693" y="854"/>
                    </a:lnTo>
                    <a:lnTo>
                      <a:pt x="1691" y="854"/>
                    </a:lnTo>
                    <a:lnTo>
                      <a:pt x="1690" y="855"/>
                    </a:lnTo>
                    <a:lnTo>
                      <a:pt x="1690" y="857"/>
                    </a:lnTo>
                    <a:lnTo>
                      <a:pt x="1688" y="858"/>
                    </a:lnTo>
                    <a:lnTo>
                      <a:pt x="1688" y="859"/>
                    </a:lnTo>
                    <a:lnTo>
                      <a:pt x="1687" y="860"/>
                    </a:lnTo>
                    <a:lnTo>
                      <a:pt x="1687" y="861"/>
                    </a:lnTo>
                    <a:lnTo>
                      <a:pt x="1687" y="862"/>
                    </a:lnTo>
                    <a:lnTo>
                      <a:pt x="1687" y="863"/>
                    </a:lnTo>
                    <a:lnTo>
                      <a:pt x="1686" y="871"/>
                    </a:lnTo>
                    <a:lnTo>
                      <a:pt x="1686" y="874"/>
                    </a:lnTo>
                    <a:lnTo>
                      <a:pt x="1687" y="875"/>
                    </a:lnTo>
                    <a:lnTo>
                      <a:pt x="1687" y="876"/>
                    </a:lnTo>
                    <a:lnTo>
                      <a:pt x="1688" y="876"/>
                    </a:lnTo>
                    <a:lnTo>
                      <a:pt x="1690" y="876"/>
                    </a:lnTo>
                    <a:lnTo>
                      <a:pt x="1690" y="877"/>
                    </a:lnTo>
                    <a:lnTo>
                      <a:pt x="1691" y="877"/>
                    </a:lnTo>
                    <a:lnTo>
                      <a:pt x="1691" y="878"/>
                    </a:lnTo>
                    <a:lnTo>
                      <a:pt x="1693" y="879"/>
                    </a:lnTo>
                    <a:lnTo>
                      <a:pt x="1694" y="880"/>
                    </a:lnTo>
                    <a:lnTo>
                      <a:pt x="1700" y="883"/>
                    </a:lnTo>
                    <a:lnTo>
                      <a:pt x="1705" y="883"/>
                    </a:lnTo>
                    <a:lnTo>
                      <a:pt x="1707" y="883"/>
                    </a:lnTo>
                    <a:lnTo>
                      <a:pt x="1708" y="883"/>
                    </a:lnTo>
                    <a:lnTo>
                      <a:pt x="1709" y="883"/>
                    </a:lnTo>
                    <a:lnTo>
                      <a:pt x="1710" y="883"/>
                    </a:lnTo>
                    <a:lnTo>
                      <a:pt x="1713" y="883"/>
                    </a:lnTo>
                    <a:lnTo>
                      <a:pt x="1716" y="883"/>
                    </a:lnTo>
                    <a:lnTo>
                      <a:pt x="1717" y="882"/>
                    </a:lnTo>
                    <a:lnTo>
                      <a:pt x="1718" y="882"/>
                    </a:lnTo>
                    <a:lnTo>
                      <a:pt x="1718" y="880"/>
                    </a:lnTo>
                    <a:lnTo>
                      <a:pt x="1721" y="878"/>
                    </a:lnTo>
                    <a:lnTo>
                      <a:pt x="1722" y="877"/>
                    </a:lnTo>
                    <a:lnTo>
                      <a:pt x="1721" y="876"/>
                    </a:lnTo>
                    <a:lnTo>
                      <a:pt x="1720" y="874"/>
                    </a:lnTo>
                    <a:lnTo>
                      <a:pt x="1720" y="872"/>
                    </a:lnTo>
                    <a:lnTo>
                      <a:pt x="1721" y="871"/>
                    </a:lnTo>
                    <a:lnTo>
                      <a:pt x="1724" y="871"/>
                    </a:lnTo>
                    <a:lnTo>
                      <a:pt x="1726" y="869"/>
                    </a:lnTo>
                    <a:lnTo>
                      <a:pt x="1728" y="868"/>
                    </a:lnTo>
                    <a:lnTo>
                      <a:pt x="1733" y="865"/>
                    </a:lnTo>
                    <a:lnTo>
                      <a:pt x="1737" y="861"/>
                    </a:lnTo>
                    <a:lnTo>
                      <a:pt x="1738" y="859"/>
                    </a:lnTo>
                    <a:lnTo>
                      <a:pt x="1737" y="858"/>
                    </a:lnTo>
                    <a:lnTo>
                      <a:pt x="1736" y="858"/>
                    </a:lnTo>
                    <a:lnTo>
                      <a:pt x="1735" y="858"/>
                    </a:lnTo>
                    <a:lnTo>
                      <a:pt x="1734" y="857"/>
                    </a:lnTo>
                    <a:lnTo>
                      <a:pt x="1737" y="857"/>
                    </a:lnTo>
                    <a:lnTo>
                      <a:pt x="1739" y="857"/>
                    </a:lnTo>
                    <a:lnTo>
                      <a:pt x="1740" y="855"/>
                    </a:lnTo>
                    <a:lnTo>
                      <a:pt x="1743" y="854"/>
                    </a:lnTo>
                    <a:lnTo>
                      <a:pt x="1743" y="853"/>
                    </a:lnTo>
                    <a:lnTo>
                      <a:pt x="1746" y="853"/>
                    </a:lnTo>
                    <a:lnTo>
                      <a:pt x="1747" y="853"/>
                    </a:lnTo>
                    <a:lnTo>
                      <a:pt x="1747" y="852"/>
                    </a:lnTo>
                    <a:lnTo>
                      <a:pt x="1750" y="852"/>
                    </a:lnTo>
                    <a:lnTo>
                      <a:pt x="1751" y="851"/>
                    </a:lnTo>
                    <a:lnTo>
                      <a:pt x="1752" y="850"/>
                    </a:lnTo>
                    <a:lnTo>
                      <a:pt x="1753" y="850"/>
                    </a:lnTo>
                    <a:lnTo>
                      <a:pt x="1755" y="850"/>
                    </a:lnTo>
                    <a:lnTo>
                      <a:pt x="1756" y="851"/>
                    </a:lnTo>
                    <a:lnTo>
                      <a:pt x="1757" y="851"/>
                    </a:lnTo>
                    <a:lnTo>
                      <a:pt x="1757" y="850"/>
                    </a:lnTo>
                    <a:lnTo>
                      <a:pt x="1759" y="850"/>
                    </a:lnTo>
                    <a:lnTo>
                      <a:pt x="1760" y="850"/>
                    </a:lnTo>
                    <a:lnTo>
                      <a:pt x="1760" y="851"/>
                    </a:lnTo>
                    <a:lnTo>
                      <a:pt x="1761" y="851"/>
                    </a:lnTo>
                    <a:lnTo>
                      <a:pt x="1761" y="852"/>
                    </a:lnTo>
                    <a:lnTo>
                      <a:pt x="1761" y="853"/>
                    </a:lnTo>
                    <a:lnTo>
                      <a:pt x="1762" y="853"/>
                    </a:lnTo>
                    <a:lnTo>
                      <a:pt x="1763" y="853"/>
                    </a:lnTo>
                    <a:lnTo>
                      <a:pt x="1763" y="854"/>
                    </a:lnTo>
                    <a:lnTo>
                      <a:pt x="1764" y="855"/>
                    </a:lnTo>
                    <a:lnTo>
                      <a:pt x="1765" y="855"/>
                    </a:lnTo>
                    <a:lnTo>
                      <a:pt x="1768" y="855"/>
                    </a:lnTo>
                    <a:lnTo>
                      <a:pt x="1769" y="857"/>
                    </a:lnTo>
                    <a:lnTo>
                      <a:pt x="1768" y="858"/>
                    </a:lnTo>
                    <a:lnTo>
                      <a:pt x="1769" y="859"/>
                    </a:lnTo>
                    <a:lnTo>
                      <a:pt x="1768" y="860"/>
                    </a:lnTo>
                    <a:lnTo>
                      <a:pt x="1769" y="861"/>
                    </a:lnTo>
                    <a:lnTo>
                      <a:pt x="1769" y="862"/>
                    </a:lnTo>
                    <a:lnTo>
                      <a:pt x="1770" y="862"/>
                    </a:lnTo>
                    <a:lnTo>
                      <a:pt x="1774" y="861"/>
                    </a:lnTo>
                    <a:lnTo>
                      <a:pt x="1776" y="861"/>
                    </a:lnTo>
                    <a:lnTo>
                      <a:pt x="1777" y="860"/>
                    </a:lnTo>
                    <a:lnTo>
                      <a:pt x="1777" y="859"/>
                    </a:lnTo>
                    <a:lnTo>
                      <a:pt x="1776" y="859"/>
                    </a:lnTo>
                    <a:lnTo>
                      <a:pt x="1777" y="859"/>
                    </a:lnTo>
                    <a:lnTo>
                      <a:pt x="1778" y="860"/>
                    </a:lnTo>
                    <a:lnTo>
                      <a:pt x="1779" y="861"/>
                    </a:lnTo>
                    <a:lnTo>
                      <a:pt x="1778" y="861"/>
                    </a:lnTo>
                    <a:lnTo>
                      <a:pt x="1777" y="861"/>
                    </a:lnTo>
                    <a:lnTo>
                      <a:pt x="1777" y="862"/>
                    </a:lnTo>
                    <a:lnTo>
                      <a:pt x="1778" y="863"/>
                    </a:lnTo>
                    <a:lnTo>
                      <a:pt x="1779" y="863"/>
                    </a:lnTo>
                    <a:lnTo>
                      <a:pt x="1780" y="865"/>
                    </a:lnTo>
                    <a:lnTo>
                      <a:pt x="1780" y="866"/>
                    </a:lnTo>
                    <a:lnTo>
                      <a:pt x="1780" y="867"/>
                    </a:lnTo>
                    <a:lnTo>
                      <a:pt x="1781" y="867"/>
                    </a:lnTo>
                    <a:lnTo>
                      <a:pt x="1782" y="867"/>
                    </a:lnTo>
                    <a:lnTo>
                      <a:pt x="1783" y="868"/>
                    </a:lnTo>
                    <a:lnTo>
                      <a:pt x="1785" y="869"/>
                    </a:lnTo>
                    <a:lnTo>
                      <a:pt x="1787" y="868"/>
                    </a:lnTo>
                    <a:lnTo>
                      <a:pt x="1788" y="868"/>
                    </a:lnTo>
                    <a:lnTo>
                      <a:pt x="1787" y="868"/>
                    </a:lnTo>
                    <a:lnTo>
                      <a:pt x="1787" y="867"/>
                    </a:lnTo>
                    <a:lnTo>
                      <a:pt x="1785" y="868"/>
                    </a:lnTo>
                    <a:lnTo>
                      <a:pt x="1785" y="867"/>
                    </a:lnTo>
                    <a:lnTo>
                      <a:pt x="1786" y="867"/>
                    </a:lnTo>
                    <a:lnTo>
                      <a:pt x="1787" y="867"/>
                    </a:lnTo>
                    <a:lnTo>
                      <a:pt x="1788" y="867"/>
                    </a:lnTo>
                    <a:lnTo>
                      <a:pt x="1790" y="867"/>
                    </a:lnTo>
                    <a:lnTo>
                      <a:pt x="1798" y="867"/>
                    </a:lnTo>
                    <a:lnTo>
                      <a:pt x="1798" y="868"/>
                    </a:lnTo>
                    <a:lnTo>
                      <a:pt x="1798" y="869"/>
                    </a:lnTo>
                    <a:lnTo>
                      <a:pt x="1799" y="869"/>
                    </a:lnTo>
                    <a:lnTo>
                      <a:pt x="1800" y="869"/>
                    </a:lnTo>
                    <a:lnTo>
                      <a:pt x="1799" y="867"/>
                    </a:lnTo>
                    <a:lnTo>
                      <a:pt x="1800" y="866"/>
                    </a:lnTo>
                    <a:lnTo>
                      <a:pt x="1800" y="865"/>
                    </a:lnTo>
                    <a:lnTo>
                      <a:pt x="1802" y="865"/>
                    </a:lnTo>
                    <a:lnTo>
                      <a:pt x="1802" y="863"/>
                    </a:lnTo>
                    <a:lnTo>
                      <a:pt x="1803" y="863"/>
                    </a:lnTo>
                    <a:lnTo>
                      <a:pt x="1803" y="862"/>
                    </a:lnTo>
                    <a:lnTo>
                      <a:pt x="1803" y="863"/>
                    </a:lnTo>
                    <a:lnTo>
                      <a:pt x="1804" y="863"/>
                    </a:lnTo>
                    <a:lnTo>
                      <a:pt x="1805" y="862"/>
                    </a:lnTo>
                    <a:lnTo>
                      <a:pt x="1805" y="863"/>
                    </a:lnTo>
                    <a:lnTo>
                      <a:pt x="1806" y="863"/>
                    </a:lnTo>
                    <a:lnTo>
                      <a:pt x="1806" y="865"/>
                    </a:lnTo>
                    <a:lnTo>
                      <a:pt x="1805" y="866"/>
                    </a:lnTo>
                    <a:lnTo>
                      <a:pt x="1805" y="868"/>
                    </a:lnTo>
                    <a:lnTo>
                      <a:pt x="1806" y="869"/>
                    </a:lnTo>
                    <a:lnTo>
                      <a:pt x="1807" y="869"/>
                    </a:lnTo>
                    <a:lnTo>
                      <a:pt x="1808" y="868"/>
                    </a:lnTo>
                    <a:lnTo>
                      <a:pt x="1810" y="867"/>
                    </a:lnTo>
                    <a:lnTo>
                      <a:pt x="1810" y="868"/>
                    </a:lnTo>
                    <a:lnTo>
                      <a:pt x="1811" y="869"/>
                    </a:lnTo>
                    <a:lnTo>
                      <a:pt x="1817" y="869"/>
                    </a:lnTo>
                    <a:lnTo>
                      <a:pt x="1819" y="869"/>
                    </a:lnTo>
                    <a:lnTo>
                      <a:pt x="1821" y="870"/>
                    </a:lnTo>
                    <a:lnTo>
                      <a:pt x="1822" y="870"/>
                    </a:lnTo>
                    <a:lnTo>
                      <a:pt x="1822" y="869"/>
                    </a:lnTo>
                    <a:lnTo>
                      <a:pt x="1823" y="869"/>
                    </a:lnTo>
                    <a:lnTo>
                      <a:pt x="1825" y="869"/>
                    </a:lnTo>
                    <a:lnTo>
                      <a:pt x="1825" y="870"/>
                    </a:lnTo>
                    <a:lnTo>
                      <a:pt x="1825" y="871"/>
                    </a:lnTo>
                    <a:lnTo>
                      <a:pt x="1824" y="871"/>
                    </a:lnTo>
                    <a:lnTo>
                      <a:pt x="1823" y="871"/>
                    </a:lnTo>
                    <a:lnTo>
                      <a:pt x="1822" y="872"/>
                    </a:lnTo>
                    <a:lnTo>
                      <a:pt x="1821" y="872"/>
                    </a:lnTo>
                    <a:lnTo>
                      <a:pt x="1822" y="874"/>
                    </a:lnTo>
                    <a:lnTo>
                      <a:pt x="1822" y="875"/>
                    </a:lnTo>
                    <a:lnTo>
                      <a:pt x="1821" y="874"/>
                    </a:lnTo>
                    <a:lnTo>
                      <a:pt x="1821" y="875"/>
                    </a:lnTo>
                    <a:lnTo>
                      <a:pt x="1821" y="876"/>
                    </a:lnTo>
                    <a:lnTo>
                      <a:pt x="1822" y="877"/>
                    </a:lnTo>
                    <a:lnTo>
                      <a:pt x="1822" y="878"/>
                    </a:lnTo>
                    <a:lnTo>
                      <a:pt x="1823" y="879"/>
                    </a:lnTo>
                    <a:lnTo>
                      <a:pt x="1822" y="880"/>
                    </a:lnTo>
                    <a:lnTo>
                      <a:pt x="1821" y="880"/>
                    </a:lnTo>
                    <a:lnTo>
                      <a:pt x="1821" y="882"/>
                    </a:lnTo>
                    <a:lnTo>
                      <a:pt x="1822" y="882"/>
                    </a:lnTo>
                    <a:lnTo>
                      <a:pt x="1821" y="882"/>
                    </a:lnTo>
                    <a:lnTo>
                      <a:pt x="1819" y="882"/>
                    </a:lnTo>
                    <a:lnTo>
                      <a:pt x="1819" y="883"/>
                    </a:lnTo>
                    <a:lnTo>
                      <a:pt x="1817" y="884"/>
                    </a:lnTo>
                    <a:lnTo>
                      <a:pt x="1817" y="882"/>
                    </a:lnTo>
                    <a:lnTo>
                      <a:pt x="1816" y="882"/>
                    </a:lnTo>
                    <a:lnTo>
                      <a:pt x="1816" y="883"/>
                    </a:lnTo>
                    <a:lnTo>
                      <a:pt x="1816" y="884"/>
                    </a:lnTo>
                    <a:lnTo>
                      <a:pt x="1816" y="885"/>
                    </a:lnTo>
                    <a:lnTo>
                      <a:pt x="1817" y="885"/>
                    </a:lnTo>
                    <a:lnTo>
                      <a:pt x="1817" y="886"/>
                    </a:lnTo>
                    <a:lnTo>
                      <a:pt x="1816" y="886"/>
                    </a:lnTo>
                    <a:lnTo>
                      <a:pt x="1815" y="887"/>
                    </a:lnTo>
                    <a:lnTo>
                      <a:pt x="1815" y="888"/>
                    </a:lnTo>
                    <a:lnTo>
                      <a:pt x="1816" y="888"/>
                    </a:lnTo>
                    <a:lnTo>
                      <a:pt x="1816" y="887"/>
                    </a:lnTo>
                    <a:lnTo>
                      <a:pt x="1817" y="887"/>
                    </a:lnTo>
                    <a:lnTo>
                      <a:pt x="1820" y="888"/>
                    </a:lnTo>
                    <a:lnTo>
                      <a:pt x="1820" y="887"/>
                    </a:lnTo>
                    <a:lnTo>
                      <a:pt x="1820" y="892"/>
                    </a:lnTo>
                    <a:lnTo>
                      <a:pt x="1820" y="893"/>
                    </a:lnTo>
                    <a:lnTo>
                      <a:pt x="1819" y="894"/>
                    </a:lnTo>
                    <a:lnTo>
                      <a:pt x="1819" y="893"/>
                    </a:lnTo>
                    <a:lnTo>
                      <a:pt x="1819" y="892"/>
                    </a:lnTo>
                    <a:lnTo>
                      <a:pt x="1820" y="892"/>
                    </a:lnTo>
                    <a:lnTo>
                      <a:pt x="1819" y="892"/>
                    </a:lnTo>
                    <a:lnTo>
                      <a:pt x="1817" y="892"/>
                    </a:lnTo>
                    <a:lnTo>
                      <a:pt x="1817" y="893"/>
                    </a:lnTo>
                    <a:lnTo>
                      <a:pt x="1816" y="893"/>
                    </a:lnTo>
                    <a:lnTo>
                      <a:pt x="1815" y="893"/>
                    </a:lnTo>
                    <a:lnTo>
                      <a:pt x="1815" y="894"/>
                    </a:lnTo>
                    <a:lnTo>
                      <a:pt x="1816" y="894"/>
                    </a:lnTo>
                    <a:lnTo>
                      <a:pt x="1816" y="895"/>
                    </a:lnTo>
                    <a:lnTo>
                      <a:pt x="1815" y="895"/>
                    </a:lnTo>
                    <a:lnTo>
                      <a:pt x="1814" y="895"/>
                    </a:lnTo>
                    <a:lnTo>
                      <a:pt x="1814" y="896"/>
                    </a:lnTo>
                    <a:lnTo>
                      <a:pt x="1813" y="896"/>
                    </a:lnTo>
                    <a:lnTo>
                      <a:pt x="1812" y="897"/>
                    </a:lnTo>
                    <a:lnTo>
                      <a:pt x="1807" y="896"/>
                    </a:lnTo>
                    <a:lnTo>
                      <a:pt x="1807" y="895"/>
                    </a:lnTo>
                    <a:lnTo>
                      <a:pt x="1807" y="894"/>
                    </a:lnTo>
                    <a:lnTo>
                      <a:pt x="1810" y="894"/>
                    </a:lnTo>
                    <a:lnTo>
                      <a:pt x="1810" y="893"/>
                    </a:lnTo>
                    <a:lnTo>
                      <a:pt x="1808" y="893"/>
                    </a:lnTo>
                    <a:lnTo>
                      <a:pt x="1806" y="892"/>
                    </a:lnTo>
                    <a:lnTo>
                      <a:pt x="1807" y="889"/>
                    </a:lnTo>
                    <a:lnTo>
                      <a:pt x="1807" y="888"/>
                    </a:lnTo>
                    <a:lnTo>
                      <a:pt x="1806" y="888"/>
                    </a:lnTo>
                    <a:lnTo>
                      <a:pt x="1806" y="889"/>
                    </a:lnTo>
                    <a:lnTo>
                      <a:pt x="1806" y="891"/>
                    </a:lnTo>
                    <a:lnTo>
                      <a:pt x="1805" y="892"/>
                    </a:lnTo>
                    <a:lnTo>
                      <a:pt x="1804" y="891"/>
                    </a:lnTo>
                    <a:lnTo>
                      <a:pt x="1804" y="892"/>
                    </a:lnTo>
                    <a:lnTo>
                      <a:pt x="1803" y="893"/>
                    </a:lnTo>
                    <a:lnTo>
                      <a:pt x="1802" y="894"/>
                    </a:lnTo>
                    <a:lnTo>
                      <a:pt x="1802" y="893"/>
                    </a:lnTo>
                    <a:lnTo>
                      <a:pt x="1802" y="892"/>
                    </a:lnTo>
                    <a:lnTo>
                      <a:pt x="1802" y="891"/>
                    </a:lnTo>
                    <a:lnTo>
                      <a:pt x="1802" y="889"/>
                    </a:lnTo>
                    <a:lnTo>
                      <a:pt x="1800" y="889"/>
                    </a:lnTo>
                    <a:lnTo>
                      <a:pt x="1798" y="889"/>
                    </a:lnTo>
                    <a:lnTo>
                      <a:pt x="1797" y="889"/>
                    </a:lnTo>
                    <a:lnTo>
                      <a:pt x="1797" y="891"/>
                    </a:lnTo>
                    <a:lnTo>
                      <a:pt x="1798" y="892"/>
                    </a:lnTo>
                    <a:lnTo>
                      <a:pt x="1797" y="893"/>
                    </a:lnTo>
                    <a:lnTo>
                      <a:pt x="1793" y="894"/>
                    </a:lnTo>
                    <a:lnTo>
                      <a:pt x="1791" y="894"/>
                    </a:lnTo>
                    <a:lnTo>
                      <a:pt x="1791" y="895"/>
                    </a:lnTo>
                    <a:lnTo>
                      <a:pt x="1790" y="896"/>
                    </a:lnTo>
                    <a:lnTo>
                      <a:pt x="1789" y="896"/>
                    </a:lnTo>
                    <a:lnTo>
                      <a:pt x="1788" y="897"/>
                    </a:lnTo>
                    <a:lnTo>
                      <a:pt x="1787" y="897"/>
                    </a:lnTo>
                    <a:lnTo>
                      <a:pt x="1788" y="896"/>
                    </a:lnTo>
                    <a:lnTo>
                      <a:pt x="1787" y="896"/>
                    </a:lnTo>
                    <a:lnTo>
                      <a:pt x="1786" y="897"/>
                    </a:lnTo>
                    <a:lnTo>
                      <a:pt x="1786" y="899"/>
                    </a:lnTo>
                    <a:lnTo>
                      <a:pt x="1787" y="900"/>
                    </a:lnTo>
                    <a:lnTo>
                      <a:pt x="1787" y="901"/>
                    </a:lnTo>
                    <a:lnTo>
                      <a:pt x="1786" y="901"/>
                    </a:lnTo>
                    <a:lnTo>
                      <a:pt x="1786" y="900"/>
                    </a:lnTo>
                    <a:lnTo>
                      <a:pt x="1785" y="900"/>
                    </a:lnTo>
                    <a:lnTo>
                      <a:pt x="1783" y="900"/>
                    </a:lnTo>
                    <a:lnTo>
                      <a:pt x="1782" y="901"/>
                    </a:lnTo>
                    <a:lnTo>
                      <a:pt x="1781" y="900"/>
                    </a:lnTo>
                    <a:lnTo>
                      <a:pt x="1781" y="899"/>
                    </a:lnTo>
                    <a:lnTo>
                      <a:pt x="1782" y="899"/>
                    </a:lnTo>
                    <a:lnTo>
                      <a:pt x="1783" y="899"/>
                    </a:lnTo>
                    <a:lnTo>
                      <a:pt x="1783" y="897"/>
                    </a:lnTo>
                    <a:lnTo>
                      <a:pt x="1785" y="897"/>
                    </a:lnTo>
                    <a:lnTo>
                      <a:pt x="1786" y="896"/>
                    </a:lnTo>
                    <a:lnTo>
                      <a:pt x="1785" y="896"/>
                    </a:lnTo>
                    <a:lnTo>
                      <a:pt x="1783" y="896"/>
                    </a:lnTo>
                    <a:lnTo>
                      <a:pt x="1782" y="897"/>
                    </a:lnTo>
                    <a:lnTo>
                      <a:pt x="1781" y="897"/>
                    </a:lnTo>
                    <a:lnTo>
                      <a:pt x="1781" y="896"/>
                    </a:lnTo>
                    <a:lnTo>
                      <a:pt x="1780" y="896"/>
                    </a:lnTo>
                    <a:lnTo>
                      <a:pt x="1780" y="897"/>
                    </a:lnTo>
                    <a:lnTo>
                      <a:pt x="1780" y="899"/>
                    </a:lnTo>
                    <a:lnTo>
                      <a:pt x="1780" y="900"/>
                    </a:lnTo>
                    <a:lnTo>
                      <a:pt x="1779" y="901"/>
                    </a:lnTo>
                    <a:lnTo>
                      <a:pt x="1778" y="901"/>
                    </a:lnTo>
                    <a:lnTo>
                      <a:pt x="1777" y="901"/>
                    </a:lnTo>
                    <a:lnTo>
                      <a:pt x="1777" y="902"/>
                    </a:lnTo>
                    <a:lnTo>
                      <a:pt x="1778" y="902"/>
                    </a:lnTo>
                    <a:lnTo>
                      <a:pt x="1777" y="902"/>
                    </a:lnTo>
                    <a:lnTo>
                      <a:pt x="1776" y="902"/>
                    </a:lnTo>
                    <a:lnTo>
                      <a:pt x="1774" y="902"/>
                    </a:lnTo>
                    <a:lnTo>
                      <a:pt x="1769" y="904"/>
                    </a:lnTo>
                    <a:lnTo>
                      <a:pt x="1768" y="905"/>
                    </a:lnTo>
                    <a:lnTo>
                      <a:pt x="1767" y="907"/>
                    </a:lnTo>
                    <a:lnTo>
                      <a:pt x="1765" y="907"/>
                    </a:lnTo>
                    <a:lnTo>
                      <a:pt x="1764" y="907"/>
                    </a:lnTo>
                    <a:lnTo>
                      <a:pt x="1764" y="908"/>
                    </a:lnTo>
                    <a:lnTo>
                      <a:pt x="1764" y="909"/>
                    </a:lnTo>
                    <a:lnTo>
                      <a:pt x="1763" y="908"/>
                    </a:lnTo>
                    <a:lnTo>
                      <a:pt x="1761" y="908"/>
                    </a:lnTo>
                    <a:lnTo>
                      <a:pt x="1761" y="907"/>
                    </a:lnTo>
                    <a:lnTo>
                      <a:pt x="1760" y="907"/>
                    </a:lnTo>
                    <a:lnTo>
                      <a:pt x="1759" y="907"/>
                    </a:lnTo>
                    <a:lnTo>
                      <a:pt x="1757" y="905"/>
                    </a:lnTo>
                    <a:lnTo>
                      <a:pt x="1756" y="905"/>
                    </a:lnTo>
                    <a:lnTo>
                      <a:pt x="1754" y="907"/>
                    </a:lnTo>
                    <a:lnTo>
                      <a:pt x="1754" y="908"/>
                    </a:lnTo>
                    <a:lnTo>
                      <a:pt x="1754" y="909"/>
                    </a:lnTo>
                    <a:lnTo>
                      <a:pt x="1753" y="910"/>
                    </a:lnTo>
                    <a:lnTo>
                      <a:pt x="1754" y="910"/>
                    </a:lnTo>
                    <a:lnTo>
                      <a:pt x="1755" y="910"/>
                    </a:lnTo>
                    <a:lnTo>
                      <a:pt x="1756" y="909"/>
                    </a:lnTo>
                    <a:lnTo>
                      <a:pt x="1756" y="908"/>
                    </a:lnTo>
                    <a:lnTo>
                      <a:pt x="1757" y="908"/>
                    </a:lnTo>
                    <a:lnTo>
                      <a:pt x="1759" y="909"/>
                    </a:lnTo>
                    <a:lnTo>
                      <a:pt x="1760" y="910"/>
                    </a:lnTo>
                    <a:lnTo>
                      <a:pt x="1760" y="911"/>
                    </a:lnTo>
                    <a:lnTo>
                      <a:pt x="1761" y="911"/>
                    </a:lnTo>
                    <a:lnTo>
                      <a:pt x="1761" y="910"/>
                    </a:lnTo>
                    <a:lnTo>
                      <a:pt x="1762" y="910"/>
                    </a:lnTo>
                    <a:lnTo>
                      <a:pt x="1762" y="911"/>
                    </a:lnTo>
                    <a:lnTo>
                      <a:pt x="1761" y="911"/>
                    </a:lnTo>
                    <a:lnTo>
                      <a:pt x="1761" y="912"/>
                    </a:lnTo>
                    <a:lnTo>
                      <a:pt x="1761" y="914"/>
                    </a:lnTo>
                    <a:lnTo>
                      <a:pt x="1760" y="914"/>
                    </a:lnTo>
                    <a:lnTo>
                      <a:pt x="1759" y="914"/>
                    </a:lnTo>
                    <a:lnTo>
                      <a:pt x="1760" y="916"/>
                    </a:lnTo>
                    <a:lnTo>
                      <a:pt x="1760" y="917"/>
                    </a:lnTo>
                    <a:lnTo>
                      <a:pt x="1759" y="917"/>
                    </a:lnTo>
                    <a:lnTo>
                      <a:pt x="1759" y="918"/>
                    </a:lnTo>
                    <a:lnTo>
                      <a:pt x="1757" y="918"/>
                    </a:lnTo>
                    <a:lnTo>
                      <a:pt x="1757" y="916"/>
                    </a:lnTo>
                    <a:lnTo>
                      <a:pt x="1756" y="916"/>
                    </a:lnTo>
                    <a:lnTo>
                      <a:pt x="1756" y="914"/>
                    </a:lnTo>
                    <a:lnTo>
                      <a:pt x="1756" y="913"/>
                    </a:lnTo>
                    <a:lnTo>
                      <a:pt x="1754" y="913"/>
                    </a:lnTo>
                    <a:lnTo>
                      <a:pt x="1754" y="914"/>
                    </a:lnTo>
                    <a:lnTo>
                      <a:pt x="1753" y="914"/>
                    </a:lnTo>
                    <a:lnTo>
                      <a:pt x="1753" y="916"/>
                    </a:lnTo>
                    <a:lnTo>
                      <a:pt x="1752" y="916"/>
                    </a:lnTo>
                    <a:lnTo>
                      <a:pt x="1752" y="918"/>
                    </a:lnTo>
                    <a:lnTo>
                      <a:pt x="1752" y="919"/>
                    </a:lnTo>
                    <a:lnTo>
                      <a:pt x="1753" y="920"/>
                    </a:lnTo>
                    <a:lnTo>
                      <a:pt x="1752" y="920"/>
                    </a:lnTo>
                    <a:lnTo>
                      <a:pt x="1751" y="920"/>
                    </a:lnTo>
                    <a:lnTo>
                      <a:pt x="1750" y="920"/>
                    </a:lnTo>
                    <a:lnTo>
                      <a:pt x="1750" y="921"/>
                    </a:lnTo>
                    <a:lnTo>
                      <a:pt x="1751" y="921"/>
                    </a:lnTo>
                    <a:lnTo>
                      <a:pt x="1750" y="922"/>
                    </a:lnTo>
                    <a:lnTo>
                      <a:pt x="1751" y="922"/>
                    </a:lnTo>
                    <a:lnTo>
                      <a:pt x="1751" y="924"/>
                    </a:lnTo>
                    <a:lnTo>
                      <a:pt x="1752" y="927"/>
                    </a:lnTo>
                    <a:lnTo>
                      <a:pt x="1752" y="928"/>
                    </a:lnTo>
                    <a:lnTo>
                      <a:pt x="1750" y="930"/>
                    </a:lnTo>
                    <a:lnTo>
                      <a:pt x="1748" y="930"/>
                    </a:lnTo>
                    <a:lnTo>
                      <a:pt x="1748" y="929"/>
                    </a:lnTo>
                    <a:lnTo>
                      <a:pt x="1747" y="930"/>
                    </a:lnTo>
                    <a:lnTo>
                      <a:pt x="1746" y="930"/>
                    </a:lnTo>
                    <a:lnTo>
                      <a:pt x="1746" y="932"/>
                    </a:lnTo>
                    <a:lnTo>
                      <a:pt x="1745" y="932"/>
                    </a:lnTo>
                    <a:lnTo>
                      <a:pt x="1744" y="932"/>
                    </a:lnTo>
                    <a:lnTo>
                      <a:pt x="1743" y="932"/>
                    </a:lnTo>
                    <a:lnTo>
                      <a:pt x="1742" y="933"/>
                    </a:lnTo>
                    <a:lnTo>
                      <a:pt x="1739" y="933"/>
                    </a:lnTo>
                    <a:lnTo>
                      <a:pt x="1739" y="934"/>
                    </a:lnTo>
                    <a:lnTo>
                      <a:pt x="1738" y="933"/>
                    </a:lnTo>
                    <a:lnTo>
                      <a:pt x="1737" y="933"/>
                    </a:lnTo>
                    <a:lnTo>
                      <a:pt x="1737" y="932"/>
                    </a:lnTo>
                    <a:lnTo>
                      <a:pt x="1737" y="930"/>
                    </a:lnTo>
                    <a:lnTo>
                      <a:pt x="1738" y="929"/>
                    </a:lnTo>
                    <a:lnTo>
                      <a:pt x="1739" y="927"/>
                    </a:lnTo>
                    <a:lnTo>
                      <a:pt x="1738" y="926"/>
                    </a:lnTo>
                    <a:lnTo>
                      <a:pt x="1738" y="925"/>
                    </a:lnTo>
                    <a:lnTo>
                      <a:pt x="1737" y="922"/>
                    </a:lnTo>
                    <a:lnTo>
                      <a:pt x="1736" y="924"/>
                    </a:lnTo>
                    <a:lnTo>
                      <a:pt x="1736" y="925"/>
                    </a:lnTo>
                    <a:lnTo>
                      <a:pt x="1736" y="926"/>
                    </a:lnTo>
                    <a:lnTo>
                      <a:pt x="1737" y="927"/>
                    </a:lnTo>
                    <a:lnTo>
                      <a:pt x="1736" y="927"/>
                    </a:lnTo>
                    <a:lnTo>
                      <a:pt x="1735" y="927"/>
                    </a:lnTo>
                    <a:lnTo>
                      <a:pt x="1734" y="926"/>
                    </a:lnTo>
                    <a:lnTo>
                      <a:pt x="1734" y="925"/>
                    </a:lnTo>
                    <a:lnTo>
                      <a:pt x="1733" y="925"/>
                    </a:lnTo>
                    <a:lnTo>
                      <a:pt x="1731" y="926"/>
                    </a:lnTo>
                    <a:lnTo>
                      <a:pt x="1730" y="926"/>
                    </a:lnTo>
                    <a:lnTo>
                      <a:pt x="1730" y="925"/>
                    </a:lnTo>
                    <a:lnTo>
                      <a:pt x="1729" y="925"/>
                    </a:lnTo>
                    <a:lnTo>
                      <a:pt x="1729" y="926"/>
                    </a:lnTo>
                    <a:lnTo>
                      <a:pt x="1730" y="927"/>
                    </a:lnTo>
                    <a:lnTo>
                      <a:pt x="1729" y="927"/>
                    </a:lnTo>
                    <a:lnTo>
                      <a:pt x="1729" y="928"/>
                    </a:lnTo>
                    <a:lnTo>
                      <a:pt x="1729" y="929"/>
                    </a:lnTo>
                    <a:lnTo>
                      <a:pt x="1729" y="930"/>
                    </a:lnTo>
                    <a:lnTo>
                      <a:pt x="1730" y="932"/>
                    </a:lnTo>
                    <a:lnTo>
                      <a:pt x="1731" y="932"/>
                    </a:lnTo>
                    <a:lnTo>
                      <a:pt x="1733" y="933"/>
                    </a:lnTo>
                    <a:lnTo>
                      <a:pt x="1733" y="935"/>
                    </a:lnTo>
                    <a:lnTo>
                      <a:pt x="1733" y="936"/>
                    </a:lnTo>
                    <a:lnTo>
                      <a:pt x="1735" y="935"/>
                    </a:lnTo>
                    <a:lnTo>
                      <a:pt x="1735" y="936"/>
                    </a:lnTo>
                    <a:lnTo>
                      <a:pt x="1736" y="936"/>
                    </a:lnTo>
                    <a:lnTo>
                      <a:pt x="1736" y="935"/>
                    </a:lnTo>
                    <a:lnTo>
                      <a:pt x="1737" y="935"/>
                    </a:lnTo>
                    <a:lnTo>
                      <a:pt x="1737" y="936"/>
                    </a:lnTo>
                    <a:lnTo>
                      <a:pt x="1736" y="937"/>
                    </a:lnTo>
                    <a:lnTo>
                      <a:pt x="1735" y="937"/>
                    </a:lnTo>
                    <a:lnTo>
                      <a:pt x="1734" y="938"/>
                    </a:lnTo>
                    <a:lnTo>
                      <a:pt x="1733" y="939"/>
                    </a:lnTo>
                    <a:lnTo>
                      <a:pt x="1733" y="941"/>
                    </a:lnTo>
                    <a:lnTo>
                      <a:pt x="1733" y="939"/>
                    </a:lnTo>
                    <a:lnTo>
                      <a:pt x="1733" y="938"/>
                    </a:lnTo>
                    <a:lnTo>
                      <a:pt x="1731" y="938"/>
                    </a:lnTo>
                    <a:lnTo>
                      <a:pt x="1731" y="939"/>
                    </a:lnTo>
                    <a:lnTo>
                      <a:pt x="1730" y="939"/>
                    </a:lnTo>
                    <a:lnTo>
                      <a:pt x="1729" y="939"/>
                    </a:lnTo>
                    <a:lnTo>
                      <a:pt x="1728" y="942"/>
                    </a:lnTo>
                    <a:lnTo>
                      <a:pt x="1727" y="943"/>
                    </a:lnTo>
                    <a:lnTo>
                      <a:pt x="1727" y="946"/>
                    </a:lnTo>
                    <a:lnTo>
                      <a:pt x="1726" y="947"/>
                    </a:lnTo>
                    <a:lnTo>
                      <a:pt x="1725" y="947"/>
                    </a:lnTo>
                    <a:lnTo>
                      <a:pt x="1724" y="946"/>
                    </a:lnTo>
                    <a:lnTo>
                      <a:pt x="1722" y="947"/>
                    </a:lnTo>
                    <a:lnTo>
                      <a:pt x="1724" y="949"/>
                    </a:lnTo>
                    <a:lnTo>
                      <a:pt x="1724" y="950"/>
                    </a:lnTo>
                    <a:lnTo>
                      <a:pt x="1722" y="950"/>
                    </a:lnTo>
                    <a:lnTo>
                      <a:pt x="1722" y="951"/>
                    </a:lnTo>
                    <a:lnTo>
                      <a:pt x="1722" y="952"/>
                    </a:lnTo>
                    <a:lnTo>
                      <a:pt x="1722" y="953"/>
                    </a:lnTo>
                    <a:lnTo>
                      <a:pt x="1721" y="953"/>
                    </a:lnTo>
                    <a:lnTo>
                      <a:pt x="1720" y="953"/>
                    </a:lnTo>
                    <a:lnTo>
                      <a:pt x="1720" y="952"/>
                    </a:lnTo>
                    <a:lnTo>
                      <a:pt x="1720" y="951"/>
                    </a:lnTo>
                    <a:lnTo>
                      <a:pt x="1719" y="952"/>
                    </a:lnTo>
                    <a:lnTo>
                      <a:pt x="1717" y="954"/>
                    </a:lnTo>
                    <a:lnTo>
                      <a:pt x="1717" y="955"/>
                    </a:lnTo>
                    <a:lnTo>
                      <a:pt x="1717" y="954"/>
                    </a:lnTo>
                    <a:lnTo>
                      <a:pt x="1717" y="953"/>
                    </a:lnTo>
                    <a:lnTo>
                      <a:pt x="1716" y="953"/>
                    </a:lnTo>
                    <a:lnTo>
                      <a:pt x="1714" y="953"/>
                    </a:lnTo>
                    <a:lnTo>
                      <a:pt x="1714" y="954"/>
                    </a:lnTo>
                    <a:lnTo>
                      <a:pt x="1713" y="954"/>
                    </a:lnTo>
                    <a:lnTo>
                      <a:pt x="1712" y="954"/>
                    </a:lnTo>
                    <a:lnTo>
                      <a:pt x="1712" y="955"/>
                    </a:lnTo>
                    <a:lnTo>
                      <a:pt x="1712" y="957"/>
                    </a:lnTo>
                    <a:lnTo>
                      <a:pt x="1711" y="959"/>
                    </a:lnTo>
                    <a:lnTo>
                      <a:pt x="1711" y="960"/>
                    </a:lnTo>
                    <a:lnTo>
                      <a:pt x="1710" y="961"/>
                    </a:lnTo>
                    <a:lnTo>
                      <a:pt x="1710" y="962"/>
                    </a:lnTo>
                    <a:lnTo>
                      <a:pt x="1710" y="963"/>
                    </a:lnTo>
                    <a:lnTo>
                      <a:pt x="1709" y="963"/>
                    </a:lnTo>
                    <a:lnTo>
                      <a:pt x="1708" y="966"/>
                    </a:lnTo>
                    <a:lnTo>
                      <a:pt x="1707" y="967"/>
                    </a:lnTo>
                    <a:lnTo>
                      <a:pt x="1704" y="967"/>
                    </a:lnTo>
                    <a:lnTo>
                      <a:pt x="1704" y="968"/>
                    </a:lnTo>
                    <a:lnTo>
                      <a:pt x="1704" y="969"/>
                    </a:lnTo>
                    <a:lnTo>
                      <a:pt x="1703" y="970"/>
                    </a:lnTo>
                    <a:lnTo>
                      <a:pt x="1703" y="971"/>
                    </a:lnTo>
                    <a:lnTo>
                      <a:pt x="1702" y="976"/>
                    </a:lnTo>
                    <a:lnTo>
                      <a:pt x="1702" y="977"/>
                    </a:lnTo>
                    <a:lnTo>
                      <a:pt x="1701" y="977"/>
                    </a:lnTo>
                    <a:lnTo>
                      <a:pt x="1700" y="977"/>
                    </a:lnTo>
                    <a:lnTo>
                      <a:pt x="1699" y="978"/>
                    </a:lnTo>
                    <a:lnTo>
                      <a:pt x="1698" y="978"/>
                    </a:lnTo>
                    <a:lnTo>
                      <a:pt x="1696" y="978"/>
                    </a:lnTo>
                    <a:lnTo>
                      <a:pt x="1696" y="979"/>
                    </a:lnTo>
                    <a:lnTo>
                      <a:pt x="1696" y="980"/>
                    </a:lnTo>
                    <a:lnTo>
                      <a:pt x="1695" y="981"/>
                    </a:lnTo>
                    <a:lnTo>
                      <a:pt x="1695" y="983"/>
                    </a:lnTo>
                    <a:lnTo>
                      <a:pt x="1696" y="984"/>
                    </a:lnTo>
                    <a:lnTo>
                      <a:pt x="1695" y="987"/>
                    </a:lnTo>
                    <a:lnTo>
                      <a:pt x="1695" y="989"/>
                    </a:lnTo>
                    <a:lnTo>
                      <a:pt x="1696" y="991"/>
                    </a:lnTo>
                    <a:lnTo>
                      <a:pt x="1695" y="992"/>
                    </a:lnTo>
                    <a:lnTo>
                      <a:pt x="1696" y="992"/>
                    </a:lnTo>
                    <a:lnTo>
                      <a:pt x="1695" y="993"/>
                    </a:lnTo>
                    <a:lnTo>
                      <a:pt x="1695" y="994"/>
                    </a:lnTo>
                    <a:lnTo>
                      <a:pt x="1696" y="994"/>
                    </a:lnTo>
                    <a:lnTo>
                      <a:pt x="1696" y="993"/>
                    </a:lnTo>
                    <a:lnTo>
                      <a:pt x="1698" y="992"/>
                    </a:lnTo>
                    <a:lnTo>
                      <a:pt x="1700" y="993"/>
                    </a:lnTo>
                    <a:lnTo>
                      <a:pt x="1701" y="992"/>
                    </a:lnTo>
                    <a:lnTo>
                      <a:pt x="1702" y="991"/>
                    </a:lnTo>
                    <a:lnTo>
                      <a:pt x="1702" y="992"/>
                    </a:lnTo>
                    <a:lnTo>
                      <a:pt x="1703" y="993"/>
                    </a:lnTo>
                    <a:lnTo>
                      <a:pt x="1704" y="993"/>
                    </a:lnTo>
                    <a:lnTo>
                      <a:pt x="1705" y="993"/>
                    </a:lnTo>
                    <a:lnTo>
                      <a:pt x="1707" y="994"/>
                    </a:lnTo>
                    <a:lnTo>
                      <a:pt x="1707" y="995"/>
                    </a:lnTo>
                    <a:lnTo>
                      <a:pt x="1705" y="995"/>
                    </a:lnTo>
                    <a:lnTo>
                      <a:pt x="1709" y="999"/>
                    </a:lnTo>
                    <a:lnTo>
                      <a:pt x="1710" y="1000"/>
                    </a:lnTo>
                    <a:lnTo>
                      <a:pt x="1711" y="1001"/>
                    </a:lnTo>
                    <a:lnTo>
                      <a:pt x="1712" y="1002"/>
                    </a:lnTo>
                    <a:lnTo>
                      <a:pt x="1713" y="1002"/>
                    </a:lnTo>
                    <a:lnTo>
                      <a:pt x="1714" y="1002"/>
                    </a:lnTo>
                    <a:lnTo>
                      <a:pt x="1716" y="1003"/>
                    </a:lnTo>
                    <a:lnTo>
                      <a:pt x="1717" y="1003"/>
                    </a:lnTo>
                    <a:lnTo>
                      <a:pt x="1718" y="1004"/>
                    </a:lnTo>
                    <a:lnTo>
                      <a:pt x="1719" y="1005"/>
                    </a:lnTo>
                    <a:lnTo>
                      <a:pt x="1720" y="1005"/>
                    </a:lnTo>
                    <a:lnTo>
                      <a:pt x="1722" y="1005"/>
                    </a:lnTo>
                    <a:lnTo>
                      <a:pt x="1724" y="1005"/>
                    </a:lnTo>
                    <a:lnTo>
                      <a:pt x="1725" y="1006"/>
                    </a:lnTo>
                    <a:lnTo>
                      <a:pt x="1727" y="1008"/>
                    </a:lnTo>
                    <a:lnTo>
                      <a:pt x="1729" y="1010"/>
                    </a:lnTo>
                    <a:lnTo>
                      <a:pt x="1730" y="1010"/>
                    </a:lnTo>
                    <a:lnTo>
                      <a:pt x="1735" y="1012"/>
                    </a:lnTo>
                    <a:lnTo>
                      <a:pt x="1736" y="1013"/>
                    </a:lnTo>
                    <a:lnTo>
                      <a:pt x="1736" y="1014"/>
                    </a:lnTo>
                    <a:lnTo>
                      <a:pt x="1736" y="1016"/>
                    </a:lnTo>
                    <a:lnTo>
                      <a:pt x="1737" y="1017"/>
                    </a:lnTo>
                    <a:lnTo>
                      <a:pt x="1737" y="1019"/>
                    </a:lnTo>
                    <a:lnTo>
                      <a:pt x="1737" y="1020"/>
                    </a:lnTo>
                    <a:lnTo>
                      <a:pt x="1738" y="1020"/>
                    </a:lnTo>
                    <a:lnTo>
                      <a:pt x="1738" y="1021"/>
                    </a:lnTo>
                    <a:lnTo>
                      <a:pt x="1738" y="1024"/>
                    </a:lnTo>
                    <a:lnTo>
                      <a:pt x="1739" y="1024"/>
                    </a:lnTo>
                    <a:lnTo>
                      <a:pt x="1739" y="1025"/>
                    </a:lnTo>
                    <a:lnTo>
                      <a:pt x="1740" y="1028"/>
                    </a:lnTo>
                    <a:lnTo>
                      <a:pt x="1740" y="1030"/>
                    </a:lnTo>
                    <a:lnTo>
                      <a:pt x="1742" y="1031"/>
                    </a:lnTo>
                    <a:lnTo>
                      <a:pt x="1740" y="1031"/>
                    </a:lnTo>
                    <a:lnTo>
                      <a:pt x="1740" y="1033"/>
                    </a:lnTo>
                    <a:lnTo>
                      <a:pt x="1742" y="1033"/>
                    </a:lnTo>
                    <a:lnTo>
                      <a:pt x="1742" y="1034"/>
                    </a:lnTo>
                    <a:lnTo>
                      <a:pt x="1743" y="1035"/>
                    </a:lnTo>
                    <a:lnTo>
                      <a:pt x="1743" y="1036"/>
                    </a:lnTo>
                    <a:lnTo>
                      <a:pt x="1743" y="1037"/>
                    </a:lnTo>
                    <a:lnTo>
                      <a:pt x="1744" y="1037"/>
                    </a:lnTo>
                    <a:lnTo>
                      <a:pt x="1745" y="1038"/>
                    </a:lnTo>
                    <a:lnTo>
                      <a:pt x="1745" y="1041"/>
                    </a:lnTo>
                    <a:lnTo>
                      <a:pt x="1745" y="1042"/>
                    </a:lnTo>
                    <a:lnTo>
                      <a:pt x="1744" y="1042"/>
                    </a:lnTo>
                    <a:lnTo>
                      <a:pt x="1745" y="1044"/>
                    </a:lnTo>
                    <a:lnTo>
                      <a:pt x="1746" y="1045"/>
                    </a:lnTo>
                    <a:lnTo>
                      <a:pt x="1746" y="1046"/>
                    </a:lnTo>
                    <a:lnTo>
                      <a:pt x="1747" y="1047"/>
                    </a:lnTo>
                    <a:lnTo>
                      <a:pt x="1750" y="1050"/>
                    </a:lnTo>
                    <a:lnTo>
                      <a:pt x="1750" y="1051"/>
                    </a:lnTo>
                    <a:lnTo>
                      <a:pt x="1750" y="1052"/>
                    </a:lnTo>
                    <a:lnTo>
                      <a:pt x="1751" y="1053"/>
                    </a:lnTo>
                    <a:lnTo>
                      <a:pt x="1751" y="1056"/>
                    </a:lnTo>
                    <a:lnTo>
                      <a:pt x="1751" y="1058"/>
                    </a:lnTo>
                    <a:lnTo>
                      <a:pt x="1752" y="1059"/>
                    </a:lnTo>
                    <a:lnTo>
                      <a:pt x="1753" y="1059"/>
                    </a:lnTo>
                    <a:lnTo>
                      <a:pt x="1754" y="1059"/>
                    </a:lnTo>
                    <a:lnTo>
                      <a:pt x="1754" y="1060"/>
                    </a:lnTo>
                    <a:lnTo>
                      <a:pt x="1753" y="1060"/>
                    </a:lnTo>
                    <a:lnTo>
                      <a:pt x="1753" y="1061"/>
                    </a:lnTo>
                    <a:lnTo>
                      <a:pt x="1753" y="1062"/>
                    </a:lnTo>
                    <a:lnTo>
                      <a:pt x="1755" y="1064"/>
                    </a:lnTo>
                    <a:lnTo>
                      <a:pt x="1756" y="1066"/>
                    </a:lnTo>
                    <a:lnTo>
                      <a:pt x="1755" y="1067"/>
                    </a:lnTo>
                    <a:lnTo>
                      <a:pt x="1756" y="1067"/>
                    </a:lnTo>
                    <a:lnTo>
                      <a:pt x="1756" y="1069"/>
                    </a:lnTo>
                    <a:lnTo>
                      <a:pt x="1756" y="1070"/>
                    </a:lnTo>
                    <a:lnTo>
                      <a:pt x="1757" y="1070"/>
                    </a:lnTo>
                    <a:lnTo>
                      <a:pt x="1759" y="1070"/>
                    </a:lnTo>
                    <a:lnTo>
                      <a:pt x="1759" y="1072"/>
                    </a:lnTo>
                    <a:lnTo>
                      <a:pt x="1760" y="1078"/>
                    </a:lnTo>
                    <a:lnTo>
                      <a:pt x="1760" y="1079"/>
                    </a:lnTo>
                    <a:lnTo>
                      <a:pt x="1759" y="1081"/>
                    </a:lnTo>
                    <a:lnTo>
                      <a:pt x="1757" y="1083"/>
                    </a:lnTo>
                    <a:lnTo>
                      <a:pt x="1757" y="1084"/>
                    </a:lnTo>
                    <a:lnTo>
                      <a:pt x="1757" y="1085"/>
                    </a:lnTo>
                    <a:lnTo>
                      <a:pt x="1757" y="1084"/>
                    </a:lnTo>
                    <a:lnTo>
                      <a:pt x="1756" y="1084"/>
                    </a:lnTo>
                    <a:lnTo>
                      <a:pt x="1756" y="1085"/>
                    </a:lnTo>
                    <a:lnTo>
                      <a:pt x="1757" y="1086"/>
                    </a:lnTo>
                    <a:lnTo>
                      <a:pt x="1760" y="1086"/>
                    </a:lnTo>
                    <a:lnTo>
                      <a:pt x="1760" y="1087"/>
                    </a:lnTo>
                    <a:lnTo>
                      <a:pt x="1761" y="1088"/>
                    </a:lnTo>
                    <a:lnTo>
                      <a:pt x="1762" y="1089"/>
                    </a:lnTo>
                    <a:lnTo>
                      <a:pt x="1764" y="1091"/>
                    </a:lnTo>
                    <a:lnTo>
                      <a:pt x="1765" y="1092"/>
                    </a:lnTo>
                    <a:lnTo>
                      <a:pt x="1767" y="1092"/>
                    </a:lnTo>
                    <a:lnTo>
                      <a:pt x="1767" y="1093"/>
                    </a:lnTo>
                    <a:lnTo>
                      <a:pt x="1767" y="1094"/>
                    </a:lnTo>
                    <a:lnTo>
                      <a:pt x="1768" y="1093"/>
                    </a:lnTo>
                    <a:lnTo>
                      <a:pt x="1769" y="1094"/>
                    </a:lnTo>
                    <a:lnTo>
                      <a:pt x="1770" y="1094"/>
                    </a:lnTo>
                    <a:lnTo>
                      <a:pt x="1771" y="1095"/>
                    </a:lnTo>
                    <a:lnTo>
                      <a:pt x="1773" y="1096"/>
                    </a:lnTo>
                    <a:lnTo>
                      <a:pt x="1776" y="1097"/>
                    </a:lnTo>
                    <a:lnTo>
                      <a:pt x="1778" y="1098"/>
                    </a:lnTo>
                    <a:lnTo>
                      <a:pt x="1778" y="1100"/>
                    </a:lnTo>
                    <a:lnTo>
                      <a:pt x="1779" y="1104"/>
                    </a:lnTo>
                    <a:lnTo>
                      <a:pt x="1778" y="1104"/>
                    </a:lnTo>
                    <a:lnTo>
                      <a:pt x="1777" y="1105"/>
                    </a:lnTo>
                    <a:lnTo>
                      <a:pt x="1778" y="1108"/>
                    </a:lnTo>
                    <a:lnTo>
                      <a:pt x="1779" y="1109"/>
                    </a:lnTo>
                    <a:lnTo>
                      <a:pt x="1779" y="1110"/>
                    </a:lnTo>
                    <a:lnTo>
                      <a:pt x="1779" y="1111"/>
                    </a:lnTo>
                    <a:lnTo>
                      <a:pt x="1780" y="1111"/>
                    </a:lnTo>
                    <a:lnTo>
                      <a:pt x="1780" y="1110"/>
                    </a:lnTo>
                    <a:lnTo>
                      <a:pt x="1781" y="1111"/>
                    </a:lnTo>
                    <a:lnTo>
                      <a:pt x="1782" y="1111"/>
                    </a:lnTo>
                    <a:lnTo>
                      <a:pt x="1783" y="1111"/>
                    </a:lnTo>
                    <a:lnTo>
                      <a:pt x="1785" y="1112"/>
                    </a:lnTo>
                    <a:lnTo>
                      <a:pt x="1787" y="1113"/>
                    </a:lnTo>
                    <a:lnTo>
                      <a:pt x="1788" y="1113"/>
                    </a:lnTo>
                    <a:lnTo>
                      <a:pt x="1789" y="1114"/>
                    </a:lnTo>
                    <a:lnTo>
                      <a:pt x="1790" y="1114"/>
                    </a:lnTo>
                    <a:lnTo>
                      <a:pt x="1791" y="1116"/>
                    </a:lnTo>
                    <a:lnTo>
                      <a:pt x="1793" y="1117"/>
                    </a:lnTo>
                    <a:lnTo>
                      <a:pt x="1794" y="1118"/>
                    </a:lnTo>
                    <a:lnTo>
                      <a:pt x="1794" y="1119"/>
                    </a:lnTo>
                    <a:lnTo>
                      <a:pt x="1795" y="1120"/>
                    </a:lnTo>
                    <a:lnTo>
                      <a:pt x="1796" y="1121"/>
                    </a:lnTo>
                    <a:lnTo>
                      <a:pt x="1796" y="1123"/>
                    </a:lnTo>
                    <a:lnTo>
                      <a:pt x="1796" y="1125"/>
                    </a:lnTo>
                    <a:lnTo>
                      <a:pt x="1797" y="1127"/>
                    </a:lnTo>
                    <a:lnTo>
                      <a:pt x="1797" y="1128"/>
                    </a:lnTo>
                    <a:lnTo>
                      <a:pt x="1796" y="1129"/>
                    </a:lnTo>
                    <a:lnTo>
                      <a:pt x="1794" y="1129"/>
                    </a:lnTo>
                    <a:lnTo>
                      <a:pt x="1790" y="1128"/>
                    </a:lnTo>
                    <a:lnTo>
                      <a:pt x="1789" y="1128"/>
                    </a:lnTo>
                    <a:lnTo>
                      <a:pt x="1788" y="1128"/>
                    </a:lnTo>
                    <a:lnTo>
                      <a:pt x="1787" y="1127"/>
                    </a:lnTo>
                    <a:lnTo>
                      <a:pt x="1786" y="1127"/>
                    </a:lnTo>
                    <a:lnTo>
                      <a:pt x="1785" y="1126"/>
                    </a:lnTo>
                    <a:lnTo>
                      <a:pt x="1783" y="1126"/>
                    </a:lnTo>
                    <a:lnTo>
                      <a:pt x="1782" y="1126"/>
                    </a:lnTo>
                    <a:lnTo>
                      <a:pt x="1782" y="1125"/>
                    </a:lnTo>
                    <a:lnTo>
                      <a:pt x="1781" y="1125"/>
                    </a:lnTo>
                    <a:lnTo>
                      <a:pt x="1781" y="1123"/>
                    </a:lnTo>
                    <a:lnTo>
                      <a:pt x="1779" y="1122"/>
                    </a:lnTo>
                    <a:lnTo>
                      <a:pt x="1774" y="1121"/>
                    </a:lnTo>
                    <a:lnTo>
                      <a:pt x="1773" y="1120"/>
                    </a:lnTo>
                    <a:lnTo>
                      <a:pt x="1771" y="1121"/>
                    </a:lnTo>
                    <a:lnTo>
                      <a:pt x="1770" y="1122"/>
                    </a:lnTo>
                    <a:lnTo>
                      <a:pt x="1768" y="1125"/>
                    </a:lnTo>
                    <a:lnTo>
                      <a:pt x="1767" y="1125"/>
                    </a:lnTo>
                    <a:lnTo>
                      <a:pt x="1765" y="1123"/>
                    </a:lnTo>
                    <a:lnTo>
                      <a:pt x="1764" y="1123"/>
                    </a:lnTo>
                    <a:lnTo>
                      <a:pt x="1763" y="1123"/>
                    </a:lnTo>
                    <a:lnTo>
                      <a:pt x="1762" y="1123"/>
                    </a:lnTo>
                    <a:lnTo>
                      <a:pt x="1761" y="1123"/>
                    </a:lnTo>
                    <a:lnTo>
                      <a:pt x="1761" y="1122"/>
                    </a:lnTo>
                    <a:lnTo>
                      <a:pt x="1761" y="1121"/>
                    </a:lnTo>
                    <a:lnTo>
                      <a:pt x="1761" y="1120"/>
                    </a:lnTo>
                    <a:lnTo>
                      <a:pt x="1760" y="1120"/>
                    </a:lnTo>
                    <a:lnTo>
                      <a:pt x="1760" y="1119"/>
                    </a:lnTo>
                    <a:lnTo>
                      <a:pt x="1757" y="1116"/>
                    </a:lnTo>
                    <a:lnTo>
                      <a:pt x="1756" y="1114"/>
                    </a:lnTo>
                    <a:lnTo>
                      <a:pt x="1753" y="1114"/>
                    </a:lnTo>
                    <a:lnTo>
                      <a:pt x="1750" y="1112"/>
                    </a:lnTo>
                    <a:lnTo>
                      <a:pt x="1747" y="1112"/>
                    </a:lnTo>
                    <a:lnTo>
                      <a:pt x="1745" y="1112"/>
                    </a:lnTo>
                    <a:lnTo>
                      <a:pt x="1744" y="1112"/>
                    </a:lnTo>
                    <a:lnTo>
                      <a:pt x="1742" y="1113"/>
                    </a:lnTo>
                    <a:lnTo>
                      <a:pt x="1739" y="1114"/>
                    </a:lnTo>
                    <a:lnTo>
                      <a:pt x="1737" y="1117"/>
                    </a:lnTo>
                    <a:lnTo>
                      <a:pt x="1736" y="1118"/>
                    </a:lnTo>
                    <a:lnTo>
                      <a:pt x="1734" y="1118"/>
                    </a:lnTo>
                    <a:lnTo>
                      <a:pt x="1733" y="1118"/>
                    </a:lnTo>
                    <a:lnTo>
                      <a:pt x="1730" y="1118"/>
                    </a:lnTo>
                    <a:lnTo>
                      <a:pt x="1729" y="1118"/>
                    </a:lnTo>
                    <a:lnTo>
                      <a:pt x="1728" y="1117"/>
                    </a:lnTo>
                    <a:lnTo>
                      <a:pt x="1727" y="1116"/>
                    </a:lnTo>
                    <a:lnTo>
                      <a:pt x="1726" y="1114"/>
                    </a:lnTo>
                    <a:lnTo>
                      <a:pt x="1722" y="1111"/>
                    </a:lnTo>
                    <a:lnTo>
                      <a:pt x="1722" y="1110"/>
                    </a:lnTo>
                    <a:lnTo>
                      <a:pt x="1722" y="1109"/>
                    </a:lnTo>
                    <a:lnTo>
                      <a:pt x="1722" y="1106"/>
                    </a:lnTo>
                    <a:lnTo>
                      <a:pt x="1721" y="1106"/>
                    </a:lnTo>
                    <a:lnTo>
                      <a:pt x="1721" y="1104"/>
                    </a:lnTo>
                    <a:lnTo>
                      <a:pt x="1720" y="1103"/>
                    </a:lnTo>
                    <a:lnTo>
                      <a:pt x="1720" y="1102"/>
                    </a:lnTo>
                    <a:lnTo>
                      <a:pt x="1719" y="1102"/>
                    </a:lnTo>
                    <a:lnTo>
                      <a:pt x="1718" y="1102"/>
                    </a:lnTo>
                    <a:lnTo>
                      <a:pt x="1717" y="1101"/>
                    </a:lnTo>
                    <a:lnTo>
                      <a:pt x="1714" y="1102"/>
                    </a:lnTo>
                    <a:lnTo>
                      <a:pt x="1713" y="1101"/>
                    </a:lnTo>
                    <a:lnTo>
                      <a:pt x="1712" y="1100"/>
                    </a:lnTo>
                    <a:lnTo>
                      <a:pt x="1711" y="1100"/>
                    </a:lnTo>
                    <a:lnTo>
                      <a:pt x="1712" y="1101"/>
                    </a:lnTo>
                    <a:lnTo>
                      <a:pt x="1713" y="1101"/>
                    </a:lnTo>
                    <a:lnTo>
                      <a:pt x="1713" y="1102"/>
                    </a:lnTo>
                    <a:lnTo>
                      <a:pt x="1714" y="1103"/>
                    </a:lnTo>
                    <a:lnTo>
                      <a:pt x="1713" y="1103"/>
                    </a:lnTo>
                    <a:lnTo>
                      <a:pt x="1713" y="1105"/>
                    </a:lnTo>
                    <a:lnTo>
                      <a:pt x="1712" y="1105"/>
                    </a:lnTo>
                    <a:lnTo>
                      <a:pt x="1712" y="1106"/>
                    </a:lnTo>
                    <a:lnTo>
                      <a:pt x="1711" y="1106"/>
                    </a:lnTo>
                    <a:lnTo>
                      <a:pt x="1712" y="1108"/>
                    </a:lnTo>
                    <a:lnTo>
                      <a:pt x="1712" y="1106"/>
                    </a:lnTo>
                    <a:lnTo>
                      <a:pt x="1713" y="1106"/>
                    </a:lnTo>
                    <a:lnTo>
                      <a:pt x="1713" y="1105"/>
                    </a:lnTo>
                    <a:lnTo>
                      <a:pt x="1714" y="1105"/>
                    </a:lnTo>
                    <a:lnTo>
                      <a:pt x="1716" y="1105"/>
                    </a:lnTo>
                    <a:lnTo>
                      <a:pt x="1716" y="1106"/>
                    </a:lnTo>
                    <a:lnTo>
                      <a:pt x="1717" y="1106"/>
                    </a:lnTo>
                    <a:lnTo>
                      <a:pt x="1718" y="1106"/>
                    </a:lnTo>
                    <a:lnTo>
                      <a:pt x="1717" y="1109"/>
                    </a:lnTo>
                    <a:lnTo>
                      <a:pt x="1718" y="1110"/>
                    </a:lnTo>
                    <a:lnTo>
                      <a:pt x="1718" y="1111"/>
                    </a:lnTo>
                    <a:lnTo>
                      <a:pt x="1720" y="1112"/>
                    </a:lnTo>
                    <a:lnTo>
                      <a:pt x="1721" y="1112"/>
                    </a:lnTo>
                    <a:lnTo>
                      <a:pt x="1722" y="1113"/>
                    </a:lnTo>
                    <a:lnTo>
                      <a:pt x="1724" y="1114"/>
                    </a:lnTo>
                    <a:lnTo>
                      <a:pt x="1725" y="1116"/>
                    </a:lnTo>
                    <a:lnTo>
                      <a:pt x="1725" y="1117"/>
                    </a:lnTo>
                    <a:lnTo>
                      <a:pt x="1726" y="1118"/>
                    </a:lnTo>
                    <a:lnTo>
                      <a:pt x="1727" y="1118"/>
                    </a:lnTo>
                    <a:lnTo>
                      <a:pt x="1730" y="1119"/>
                    </a:lnTo>
                    <a:lnTo>
                      <a:pt x="1733" y="1120"/>
                    </a:lnTo>
                    <a:lnTo>
                      <a:pt x="1735" y="1120"/>
                    </a:lnTo>
                    <a:lnTo>
                      <a:pt x="1738" y="1118"/>
                    </a:lnTo>
                    <a:lnTo>
                      <a:pt x="1742" y="1117"/>
                    </a:lnTo>
                    <a:lnTo>
                      <a:pt x="1743" y="1117"/>
                    </a:lnTo>
                    <a:lnTo>
                      <a:pt x="1743" y="1116"/>
                    </a:lnTo>
                    <a:lnTo>
                      <a:pt x="1743" y="1114"/>
                    </a:lnTo>
                    <a:lnTo>
                      <a:pt x="1745" y="1114"/>
                    </a:lnTo>
                    <a:lnTo>
                      <a:pt x="1748" y="1116"/>
                    </a:lnTo>
                    <a:lnTo>
                      <a:pt x="1751" y="1116"/>
                    </a:lnTo>
                    <a:lnTo>
                      <a:pt x="1752" y="1116"/>
                    </a:lnTo>
                    <a:lnTo>
                      <a:pt x="1754" y="1117"/>
                    </a:lnTo>
                    <a:lnTo>
                      <a:pt x="1755" y="1119"/>
                    </a:lnTo>
                    <a:lnTo>
                      <a:pt x="1756" y="1121"/>
                    </a:lnTo>
                    <a:lnTo>
                      <a:pt x="1756" y="1123"/>
                    </a:lnTo>
                    <a:lnTo>
                      <a:pt x="1754" y="1123"/>
                    </a:lnTo>
                    <a:lnTo>
                      <a:pt x="1753" y="1122"/>
                    </a:lnTo>
                    <a:lnTo>
                      <a:pt x="1753" y="1121"/>
                    </a:lnTo>
                    <a:lnTo>
                      <a:pt x="1753" y="1123"/>
                    </a:lnTo>
                    <a:lnTo>
                      <a:pt x="1754" y="1125"/>
                    </a:lnTo>
                    <a:lnTo>
                      <a:pt x="1756" y="1126"/>
                    </a:lnTo>
                    <a:lnTo>
                      <a:pt x="1759" y="1126"/>
                    </a:lnTo>
                    <a:lnTo>
                      <a:pt x="1761" y="1126"/>
                    </a:lnTo>
                    <a:lnTo>
                      <a:pt x="1762" y="1127"/>
                    </a:lnTo>
                    <a:lnTo>
                      <a:pt x="1763" y="1127"/>
                    </a:lnTo>
                    <a:lnTo>
                      <a:pt x="1765" y="1128"/>
                    </a:lnTo>
                    <a:lnTo>
                      <a:pt x="1769" y="1129"/>
                    </a:lnTo>
                    <a:lnTo>
                      <a:pt x="1771" y="1131"/>
                    </a:lnTo>
                    <a:lnTo>
                      <a:pt x="1772" y="1133"/>
                    </a:lnTo>
                    <a:lnTo>
                      <a:pt x="1774" y="1137"/>
                    </a:lnTo>
                    <a:lnTo>
                      <a:pt x="1776" y="1138"/>
                    </a:lnTo>
                    <a:lnTo>
                      <a:pt x="1777" y="1138"/>
                    </a:lnTo>
                    <a:lnTo>
                      <a:pt x="1779" y="1139"/>
                    </a:lnTo>
                    <a:lnTo>
                      <a:pt x="1780" y="1140"/>
                    </a:lnTo>
                    <a:lnTo>
                      <a:pt x="1783" y="1143"/>
                    </a:lnTo>
                    <a:lnTo>
                      <a:pt x="1787" y="1145"/>
                    </a:lnTo>
                    <a:lnTo>
                      <a:pt x="1788" y="1146"/>
                    </a:lnTo>
                    <a:lnTo>
                      <a:pt x="1790" y="1147"/>
                    </a:lnTo>
                    <a:lnTo>
                      <a:pt x="1791" y="1150"/>
                    </a:lnTo>
                    <a:lnTo>
                      <a:pt x="1796" y="1155"/>
                    </a:lnTo>
                    <a:lnTo>
                      <a:pt x="1798" y="1160"/>
                    </a:lnTo>
                    <a:lnTo>
                      <a:pt x="1799" y="1163"/>
                    </a:lnTo>
                    <a:lnTo>
                      <a:pt x="1798" y="1164"/>
                    </a:lnTo>
                    <a:lnTo>
                      <a:pt x="1797" y="1165"/>
                    </a:lnTo>
                    <a:lnTo>
                      <a:pt x="1794" y="1165"/>
                    </a:lnTo>
                    <a:lnTo>
                      <a:pt x="1790" y="1165"/>
                    </a:lnTo>
                    <a:lnTo>
                      <a:pt x="1787" y="1167"/>
                    </a:lnTo>
                    <a:lnTo>
                      <a:pt x="1783" y="1168"/>
                    </a:lnTo>
                    <a:lnTo>
                      <a:pt x="1781" y="1168"/>
                    </a:lnTo>
                    <a:lnTo>
                      <a:pt x="1780" y="1169"/>
                    </a:lnTo>
                    <a:lnTo>
                      <a:pt x="1778" y="1169"/>
                    </a:lnTo>
                    <a:lnTo>
                      <a:pt x="1776" y="1172"/>
                    </a:lnTo>
                    <a:lnTo>
                      <a:pt x="1773" y="1172"/>
                    </a:lnTo>
                    <a:lnTo>
                      <a:pt x="1771" y="1173"/>
                    </a:lnTo>
                    <a:lnTo>
                      <a:pt x="1770" y="1175"/>
                    </a:lnTo>
                    <a:lnTo>
                      <a:pt x="1769" y="1175"/>
                    </a:lnTo>
                    <a:lnTo>
                      <a:pt x="1769" y="1176"/>
                    </a:lnTo>
                    <a:lnTo>
                      <a:pt x="1768" y="1177"/>
                    </a:lnTo>
                    <a:lnTo>
                      <a:pt x="1767" y="1177"/>
                    </a:lnTo>
                    <a:lnTo>
                      <a:pt x="1764" y="1178"/>
                    </a:lnTo>
                    <a:lnTo>
                      <a:pt x="1763" y="1178"/>
                    </a:lnTo>
                    <a:lnTo>
                      <a:pt x="1762" y="1179"/>
                    </a:lnTo>
                    <a:lnTo>
                      <a:pt x="1761" y="1180"/>
                    </a:lnTo>
                    <a:lnTo>
                      <a:pt x="1761" y="1183"/>
                    </a:lnTo>
                    <a:lnTo>
                      <a:pt x="1761" y="1184"/>
                    </a:lnTo>
                    <a:lnTo>
                      <a:pt x="1761" y="1185"/>
                    </a:lnTo>
                    <a:lnTo>
                      <a:pt x="1760" y="1185"/>
                    </a:lnTo>
                    <a:lnTo>
                      <a:pt x="1759" y="1185"/>
                    </a:lnTo>
                    <a:lnTo>
                      <a:pt x="1760" y="1186"/>
                    </a:lnTo>
                    <a:lnTo>
                      <a:pt x="1759" y="1187"/>
                    </a:lnTo>
                    <a:lnTo>
                      <a:pt x="1757" y="1188"/>
                    </a:lnTo>
                    <a:lnTo>
                      <a:pt x="1756" y="1189"/>
                    </a:lnTo>
                    <a:lnTo>
                      <a:pt x="1755" y="1190"/>
                    </a:lnTo>
                    <a:lnTo>
                      <a:pt x="1754" y="1189"/>
                    </a:lnTo>
                    <a:lnTo>
                      <a:pt x="1754" y="1188"/>
                    </a:lnTo>
                    <a:lnTo>
                      <a:pt x="1753" y="1187"/>
                    </a:lnTo>
                    <a:lnTo>
                      <a:pt x="1753" y="1186"/>
                    </a:lnTo>
                    <a:lnTo>
                      <a:pt x="1752" y="1186"/>
                    </a:lnTo>
                    <a:lnTo>
                      <a:pt x="1751" y="1185"/>
                    </a:lnTo>
                    <a:lnTo>
                      <a:pt x="1748" y="1185"/>
                    </a:lnTo>
                    <a:lnTo>
                      <a:pt x="1744" y="1185"/>
                    </a:lnTo>
                    <a:lnTo>
                      <a:pt x="1742" y="1186"/>
                    </a:lnTo>
                    <a:lnTo>
                      <a:pt x="1742" y="1187"/>
                    </a:lnTo>
                    <a:lnTo>
                      <a:pt x="1740" y="1187"/>
                    </a:lnTo>
                    <a:lnTo>
                      <a:pt x="1740" y="1188"/>
                    </a:lnTo>
                    <a:lnTo>
                      <a:pt x="1740" y="1190"/>
                    </a:lnTo>
                    <a:lnTo>
                      <a:pt x="1739" y="1190"/>
                    </a:lnTo>
                    <a:lnTo>
                      <a:pt x="1738" y="1190"/>
                    </a:lnTo>
                    <a:lnTo>
                      <a:pt x="1737" y="1190"/>
                    </a:lnTo>
                    <a:lnTo>
                      <a:pt x="1736" y="1189"/>
                    </a:lnTo>
                    <a:lnTo>
                      <a:pt x="1735" y="1189"/>
                    </a:lnTo>
                    <a:lnTo>
                      <a:pt x="1735" y="1190"/>
                    </a:lnTo>
                    <a:lnTo>
                      <a:pt x="1733" y="1193"/>
                    </a:lnTo>
                    <a:lnTo>
                      <a:pt x="1731" y="1194"/>
                    </a:lnTo>
                    <a:lnTo>
                      <a:pt x="1733" y="1194"/>
                    </a:lnTo>
                    <a:lnTo>
                      <a:pt x="1734" y="1193"/>
                    </a:lnTo>
                    <a:lnTo>
                      <a:pt x="1735" y="1193"/>
                    </a:lnTo>
                    <a:lnTo>
                      <a:pt x="1735" y="1190"/>
                    </a:lnTo>
                    <a:lnTo>
                      <a:pt x="1736" y="1190"/>
                    </a:lnTo>
                    <a:lnTo>
                      <a:pt x="1737" y="1190"/>
                    </a:lnTo>
                    <a:lnTo>
                      <a:pt x="1737" y="1192"/>
                    </a:lnTo>
                    <a:lnTo>
                      <a:pt x="1738" y="1192"/>
                    </a:lnTo>
                    <a:lnTo>
                      <a:pt x="1738" y="1193"/>
                    </a:lnTo>
                    <a:lnTo>
                      <a:pt x="1739" y="1193"/>
                    </a:lnTo>
                    <a:lnTo>
                      <a:pt x="1740" y="1192"/>
                    </a:lnTo>
                    <a:lnTo>
                      <a:pt x="1740" y="1190"/>
                    </a:lnTo>
                    <a:lnTo>
                      <a:pt x="1742" y="1189"/>
                    </a:lnTo>
                    <a:lnTo>
                      <a:pt x="1743" y="1187"/>
                    </a:lnTo>
                    <a:lnTo>
                      <a:pt x="1744" y="1186"/>
                    </a:lnTo>
                    <a:lnTo>
                      <a:pt x="1745" y="1186"/>
                    </a:lnTo>
                    <a:lnTo>
                      <a:pt x="1748" y="1187"/>
                    </a:lnTo>
                    <a:lnTo>
                      <a:pt x="1750" y="1187"/>
                    </a:lnTo>
                    <a:lnTo>
                      <a:pt x="1751" y="1188"/>
                    </a:lnTo>
                    <a:lnTo>
                      <a:pt x="1751" y="1190"/>
                    </a:lnTo>
                    <a:lnTo>
                      <a:pt x="1752" y="1192"/>
                    </a:lnTo>
                    <a:lnTo>
                      <a:pt x="1753" y="1192"/>
                    </a:lnTo>
                    <a:lnTo>
                      <a:pt x="1753" y="1193"/>
                    </a:lnTo>
                    <a:lnTo>
                      <a:pt x="1752" y="1194"/>
                    </a:lnTo>
                    <a:lnTo>
                      <a:pt x="1751" y="1195"/>
                    </a:lnTo>
                    <a:lnTo>
                      <a:pt x="1750" y="1196"/>
                    </a:lnTo>
                    <a:lnTo>
                      <a:pt x="1750" y="1197"/>
                    </a:lnTo>
                    <a:lnTo>
                      <a:pt x="1750" y="1198"/>
                    </a:lnTo>
                    <a:lnTo>
                      <a:pt x="1751" y="1198"/>
                    </a:lnTo>
                    <a:lnTo>
                      <a:pt x="1752" y="1200"/>
                    </a:lnTo>
                    <a:lnTo>
                      <a:pt x="1753" y="1200"/>
                    </a:lnTo>
                    <a:lnTo>
                      <a:pt x="1754" y="1198"/>
                    </a:lnTo>
                    <a:lnTo>
                      <a:pt x="1754" y="1200"/>
                    </a:lnTo>
                    <a:lnTo>
                      <a:pt x="1755" y="1200"/>
                    </a:lnTo>
                    <a:lnTo>
                      <a:pt x="1755" y="1198"/>
                    </a:lnTo>
                    <a:lnTo>
                      <a:pt x="1754" y="1198"/>
                    </a:lnTo>
                    <a:lnTo>
                      <a:pt x="1752" y="1198"/>
                    </a:lnTo>
                    <a:lnTo>
                      <a:pt x="1751" y="1198"/>
                    </a:lnTo>
                    <a:lnTo>
                      <a:pt x="1750" y="1197"/>
                    </a:lnTo>
                    <a:lnTo>
                      <a:pt x="1751" y="1196"/>
                    </a:lnTo>
                    <a:lnTo>
                      <a:pt x="1752" y="1195"/>
                    </a:lnTo>
                    <a:lnTo>
                      <a:pt x="1754" y="1193"/>
                    </a:lnTo>
                    <a:lnTo>
                      <a:pt x="1756" y="1194"/>
                    </a:lnTo>
                    <a:lnTo>
                      <a:pt x="1756" y="1195"/>
                    </a:lnTo>
                    <a:lnTo>
                      <a:pt x="1757" y="1195"/>
                    </a:lnTo>
                    <a:lnTo>
                      <a:pt x="1759" y="1195"/>
                    </a:lnTo>
                    <a:lnTo>
                      <a:pt x="1760" y="1195"/>
                    </a:lnTo>
                    <a:lnTo>
                      <a:pt x="1761" y="1194"/>
                    </a:lnTo>
                    <a:lnTo>
                      <a:pt x="1762" y="1194"/>
                    </a:lnTo>
                    <a:lnTo>
                      <a:pt x="1763" y="1194"/>
                    </a:lnTo>
                    <a:lnTo>
                      <a:pt x="1767" y="1190"/>
                    </a:lnTo>
                    <a:lnTo>
                      <a:pt x="1768" y="1189"/>
                    </a:lnTo>
                    <a:lnTo>
                      <a:pt x="1769" y="1188"/>
                    </a:lnTo>
                    <a:lnTo>
                      <a:pt x="1770" y="1188"/>
                    </a:lnTo>
                    <a:lnTo>
                      <a:pt x="1772" y="1187"/>
                    </a:lnTo>
                    <a:lnTo>
                      <a:pt x="1774" y="1188"/>
                    </a:lnTo>
                    <a:lnTo>
                      <a:pt x="1777" y="1188"/>
                    </a:lnTo>
                    <a:lnTo>
                      <a:pt x="1779" y="1190"/>
                    </a:lnTo>
                    <a:lnTo>
                      <a:pt x="1782" y="1193"/>
                    </a:lnTo>
                    <a:lnTo>
                      <a:pt x="1783" y="1196"/>
                    </a:lnTo>
                    <a:lnTo>
                      <a:pt x="1785" y="1197"/>
                    </a:lnTo>
                    <a:lnTo>
                      <a:pt x="1786" y="1200"/>
                    </a:lnTo>
                    <a:lnTo>
                      <a:pt x="1787" y="1201"/>
                    </a:lnTo>
                    <a:lnTo>
                      <a:pt x="1787" y="1202"/>
                    </a:lnTo>
                    <a:lnTo>
                      <a:pt x="1788" y="1203"/>
                    </a:lnTo>
                    <a:lnTo>
                      <a:pt x="1789" y="1203"/>
                    </a:lnTo>
                    <a:lnTo>
                      <a:pt x="1790" y="1204"/>
                    </a:lnTo>
                    <a:lnTo>
                      <a:pt x="1791" y="1204"/>
                    </a:lnTo>
                    <a:lnTo>
                      <a:pt x="1793" y="1204"/>
                    </a:lnTo>
                    <a:lnTo>
                      <a:pt x="1794" y="1205"/>
                    </a:lnTo>
                    <a:lnTo>
                      <a:pt x="1795" y="1205"/>
                    </a:lnTo>
                    <a:lnTo>
                      <a:pt x="1796" y="1205"/>
                    </a:lnTo>
                    <a:lnTo>
                      <a:pt x="1796" y="1206"/>
                    </a:lnTo>
                    <a:lnTo>
                      <a:pt x="1797" y="1206"/>
                    </a:lnTo>
                    <a:lnTo>
                      <a:pt x="1798" y="1208"/>
                    </a:lnTo>
                    <a:lnTo>
                      <a:pt x="1799" y="1208"/>
                    </a:lnTo>
                    <a:lnTo>
                      <a:pt x="1803" y="1208"/>
                    </a:lnTo>
                    <a:lnTo>
                      <a:pt x="1804" y="1208"/>
                    </a:lnTo>
                    <a:lnTo>
                      <a:pt x="1804" y="1206"/>
                    </a:lnTo>
                    <a:lnTo>
                      <a:pt x="1805" y="1206"/>
                    </a:lnTo>
                    <a:lnTo>
                      <a:pt x="1805" y="1208"/>
                    </a:lnTo>
                    <a:lnTo>
                      <a:pt x="1804" y="1209"/>
                    </a:lnTo>
                    <a:lnTo>
                      <a:pt x="1803" y="1209"/>
                    </a:lnTo>
                    <a:lnTo>
                      <a:pt x="1802" y="1210"/>
                    </a:lnTo>
                    <a:lnTo>
                      <a:pt x="1799" y="1210"/>
                    </a:lnTo>
                    <a:lnTo>
                      <a:pt x="1799" y="1211"/>
                    </a:lnTo>
                    <a:lnTo>
                      <a:pt x="1798" y="1212"/>
                    </a:lnTo>
                    <a:lnTo>
                      <a:pt x="1797" y="1212"/>
                    </a:lnTo>
                    <a:lnTo>
                      <a:pt x="1797" y="1213"/>
                    </a:lnTo>
                    <a:lnTo>
                      <a:pt x="1796" y="1213"/>
                    </a:lnTo>
                    <a:lnTo>
                      <a:pt x="1795" y="1214"/>
                    </a:lnTo>
                    <a:lnTo>
                      <a:pt x="1795" y="1215"/>
                    </a:lnTo>
                    <a:lnTo>
                      <a:pt x="1794" y="1217"/>
                    </a:lnTo>
                    <a:lnTo>
                      <a:pt x="1791" y="1218"/>
                    </a:lnTo>
                    <a:lnTo>
                      <a:pt x="1789" y="1220"/>
                    </a:lnTo>
                    <a:lnTo>
                      <a:pt x="1789" y="1221"/>
                    </a:lnTo>
                    <a:lnTo>
                      <a:pt x="1788" y="1221"/>
                    </a:lnTo>
                    <a:lnTo>
                      <a:pt x="1787" y="1221"/>
                    </a:lnTo>
                    <a:lnTo>
                      <a:pt x="1787" y="1222"/>
                    </a:lnTo>
                    <a:lnTo>
                      <a:pt x="1786" y="1222"/>
                    </a:lnTo>
                    <a:lnTo>
                      <a:pt x="1785" y="1222"/>
                    </a:lnTo>
                    <a:lnTo>
                      <a:pt x="1782" y="1223"/>
                    </a:lnTo>
                    <a:lnTo>
                      <a:pt x="1782" y="1222"/>
                    </a:lnTo>
                    <a:lnTo>
                      <a:pt x="1781" y="1222"/>
                    </a:lnTo>
                    <a:lnTo>
                      <a:pt x="1780" y="1222"/>
                    </a:lnTo>
                    <a:lnTo>
                      <a:pt x="1780" y="1223"/>
                    </a:lnTo>
                    <a:lnTo>
                      <a:pt x="1779" y="1223"/>
                    </a:lnTo>
                    <a:lnTo>
                      <a:pt x="1780" y="1223"/>
                    </a:lnTo>
                    <a:lnTo>
                      <a:pt x="1780" y="1225"/>
                    </a:lnTo>
                    <a:lnTo>
                      <a:pt x="1779" y="1225"/>
                    </a:lnTo>
                    <a:lnTo>
                      <a:pt x="1779" y="1226"/>
                    </a:lnTo>
                    <a:lnTo>
                      <a:pt x="1779" y="1227"/>
                    </a:lnTo>
                    <a:lnTo>
                      <a:pt x="1779" y="1228"/>
                    </a:lnTo>
                    <a:lnTo>
                      <a:pt x="1780" y="1228"/>
                    </a:lnTo>
                    <a:lnTo>
                      <a:pt x="1780" y="1227"/>
                    </a:lnTo>
                    <a:lnTo>
                      <a:pt x="1781" y="1226"/>
                    </a:lnTo>
                    <a:lnTo>
                      <a:pt x="1781" y="1225"/>
                    </a:lnTo>
                    <a:lnTo>
                      <a:pt x="1781" y="1226"/>
                    </a:lnTo>
                    <a:lnTo>
                      <a:pt x="1782" y="1226"/>
                    </a:lnTo>
                    <a:lnTo>
                      <a:pt x="1782" y="1227"/>
                    </a:lnTo>
                    <a:lnTo>
                      <a:pt x="1781" y="1228"/>
                    </a:lnTo>
                    <a:lnTo>
                      <a:pt x="1781" y="1229"/>
                    </a:lnTo>
                    <a:lnTo>
                      <a:pt x="1782" y="1228"/>
                    </a:lnTo>
                    <a:lnTo>
                      <a:pt x="1783" y="1227"/>
                    </a:lnTo>
                    <a:lnTo>
                      <a:pt x="1783" y="1226"/>
                    </a:lnTo>
                    <a:lnTo>
                      <a:pt x="1785" y="1226"/>
                    </a:lnTo>
                    <a:lnTo>
                      <a:pt x="1785" y="1225"/>
                    </a:lnTo>
                    <a:lnTo>
                      <a:pt x="1786" y="1225"/>
                    </a:lnTo>
                    <a:lnTo>
                      <a:pt x="1787" y="1225"/>
                    </a:lnTo>
                    <a:lnTo>
                      <a:pt x="1788" y="1223"/>
                    </a:lnTo>
                    <a:lnTo>
                      <a:pt x="1789" y="1222"/>
                    </a:lnTo>
                    <a:lnTo>
                      <a:pt x="1790" y="1222"/>
                    </a:lnTo>
                    <a:lnTo>
                      <a:pt x="1790" y="1223"/>
                    </a:lnTo>
                    <a:lnTo>
                      <a:pt x="1791" y="1222"/>
                    </a:lnTo>
                    <a:lnTo>
                      <a:pt x="1791" y="1223"/>
                    </a:lnTo>
                    <a:lnTo>
                      <a:pt x="1791" y="1225"/>
                    </a:lnTo>
                    <a:lnTo>
                      <a:pt x="1791" y="1226"/>
                    </a:lnTo>
                    <a:lnTo>
                      <a:pt x="1793" y="1226"/>
                    </a:lnTo>
                    <a:lnTo>
                      <a:pt x="1794" y="1225"/>
                    </a:lnTo>
                    <a:lnTo>
                      <a:pt x="1794" y="1223"/>
                    </a:lnTo>
                    <a:lnTo>
                      <a:pt x="1795" y="1223"/>
                    </a:lnTo>
                    <a:lnTo>
                      <a:pt x="1795" y="1222"/>
                    </a:lnTo>
                    <a:lnTo>
                      <a:pt x="1794" y="1222"/>
                    </a:lnTo>
                    <a:lnTo>
                      <a:pt x="1793" y="1222"/>
                    </a:lnTo>
                    <a:lnTo>
                      <a:pt x="1791" y="1222"/>
                    </a:lnTo>
                    <a:lnTo>
                      <a:pt x="1790" y="1222"/>
                    </a:lnTo>
                    <a:lnTo>
                      <a:pt x="1790" y="1221"/>
                    </a:lnTo>
                    <a:lnTo>
                      <a:pt x="1791" y="1221"/>
                    </a:lnTo>
                    <a:lnTo>
                      <a:pt x="1793" y="1220"/>
                    </a:lnTo>
                    <a:lnTo>
                      <a:pt x="1794" y="1220"/>
                    </a:lnTo>
                    <a:lnTo>
                      <a:pt x="1794" y="1219"/>
                    </a:lnTo>
                    <a:lnTo>
                      <a:pt x="1795" y="1219"/>
                    </a:lnTo>
                    <a:lnTo>
                      <a:pt x="1796" y="1219"/>
                    </a:lnTo>
                    <a:lnTo>
                      <a:pt x="1797" y="1218"/>
                    </a:lnTo>
                    <a:lnTo>
                      <a:pt x="1797" y="1219"/>
                    </a:lnTo>
                    <a:lnTo>
                      <a:pt x="1798" y="1219"/>
                    </a:lnTo>
                    <a:lnTo>
                      <a:pt x="1798" y="1220"/>
                    </a:lnTo>
                    <a:lnTo>
                      <a:pt x="1799" y="1220"/>
                    </a:lnTo>
                    <a:lnTo>
                      <a:pt x="1799" y="1221"/>
                    </a:lnTo>
                    <a:lnTo>
                      <a:pt x="1798" y="1222"/>
                    </a:lnTo>
                    <a:lnTo>
                      <a:pt x="1797" y="1222"/>
                    </a:lnTo>
                    <a:lnTo>
                      <a:pt x="1797" y="1223"/>
                    </a:lnTo>
                    <a:lnTo>
                      <a:pt x="1798" y="1223"/>
                    </a:lnTo>
                    <a:lnTo>
                      <a:pt x="1798" y="1225"/>
                    </a:lnTo>
                    <a:lnTo>
                      <a:pt x="1799" y="1227"/>
                    </a:lnTo>
                    <a:lnTo>
                      <a:pt x="1798" y="1228"/>
                    </a:lnTo>
                    <a:lnTo>
                      <a:pt x="1798" y="1227"/>
                    </a:lnTo>
                    <a:lnTo>
                      <a:pt x="1797" y="1227"/>
                    </a:lnTo>
                    <a:lnTo>
                      <a:pt x="1797" y="1228"/>
                    </a:lnTo>
                    <a:lnTo>
                      <a:pt x="1797" y="1229"/>
                    </a:lnTo>
                    <a:lnTo>
                      <a:pt x="1797" y="1230"/>
                    </a:lnTo>
                    <a:lnTo>
                      <a:pt x="1797" y="1231"/>
                    </a:lnTo>
                    <a:lnTo>
                      <a:pt x="1797" y="1232"/>
                    </a:lnTo>
                    <a:lnTo>
                      <a:pt x="1796" y="1232"/>
                    </a:lnTo>
                    <a:lnTo>
                      <a:pt x="1797" y="1234"/>
                    </a:lnTo>
                    <a:lnTo>
                      <a:pt x="1798" y="1235"/>
                    </a:lnTo>
                    <a:lnTo>
                      <a:pt x="1798" y="1234"/>
                    </a:lnTo>
                    <a:lnTo>
                      <a:pt x="1799" y="1234"/>
                    </a:lnTo>
                    <a:lnTo>
                      <a:pt x="1799" y="1235"/>
                    </a:lnTo>
                    <a:lnTo>
                      <a:pt x="1798" y="1235"/>
                    </a:lnTo>
                    <a:lnTo>
                      <a:pt x="1798" y="1236"/>
                    </a:lnTo>
                    <a:lnTo>
                      <a:pt x="1798" y="1237"/>
                    </a:lnTo>
                    <a:lnTo>
                      <a:pt x="1797" y="1237"/>
                    </a:lnTo>
                    <a:lnTo>
                      <a:pt x="1796" y="1237"/>
                    </a:lnTo>
                    <a:lnTo>
                      <a:pt x="1794" y="1238"/>
                    </a:lnTo>
                    <a:lnTo>
                      <a:pt x="1793" y="1238"/>
                    </a:lnTo>
                    <a:lnTo>
                      <a:pt x="1793" y="1237"/>
                    </a:lnTo>
                    <a:lnTo>
                      <a:pt x="1793" y="1236"/>
                    </a:lnTo>
                    <a:lnTo>
                      <a:pt x="1793" y="1235"/>
                    </a:lnTo>
                    <a:lnTo>
                      <a:pt x="1793" y="1234"/>
                    </a:lnTo>
                    <a:lnTo>
                      <a:pt x="1793" y="1232"/>
                    </a:lnTo>
                    <a:lnTo>
                      <a:pt x="1794" y="1232"/>
                    </a:lnTo>
                    <a:lnTo>
                      <a:pt x="1794" y="1231"/>
                    </a:lnTo>
                    <a:lnTo>
                      <a:pt x="1793" y="1231"/>
                    </a:lnTo>
                    <a:lnTo>
                      <a:pt x="1793" y="1229"/>
                    </a:lnTo>
                    <a:lnTo>
                      <a:pt x="1791" y="1229"/>
                    </a:lnTo>
                    <a:lnTo>
                      <a:pt x="1791" y="1230"/>
                    </a:lnTo>
                    <a:lnTo>
                      <a:pt x="1791" y="1231"/>
                    </a:lnTo>
                    <a:lnTo>
                      <a:pt x="1791" y="1232"/>
                    </a:lnTo>
                    <a:lnTo>
                      <a:pt x="1791" y="1235"/>
                    </a:lnTo>
                    <a:lnTo>
                      <a:pt x="1791" y="1236"/>
                    </a:lnTo>
                    <a:lnTo>
                      <a:pt x="1790" y="1237"/>
                    </a:lnTo>
                    <a:lnTo>
                      <a:pt x="1790" y="1238"/>
                    </a:lnTo>
                    <a:lnTo>
                      <a:pt x="1789" y="1238"/>
                    </a:lnTo>
                    <a:lnTo>
                      <a:pt x="1788" y="1238"/>
                    </a:lnTo>
                    <a:lnTo>
                      <a:pt x="1787" y="1238"/>
                    </a:lnTo>
                    <a:lnTo>
                      <a:pt x="1787" y="1237"/>
                    </a:lnTo>
                    <a:lnTo>
                      <a:pt x="1787" y="1236"/>
                    </a:lnTo>
                    <a:lnTo>
                      <a:pt x="1787" y="1234"/>
                    </a:lnTo>
                    <a:lnTo>
                      <a:pt x="1787" y="1232"/>
                    </a:lnTo>
                    <a:lnTo>
                      <a:pt x="1786" y="1232"/>
                    </a:lnTo>
                    <a:lnTo>
                      <a:pt x="1787" y="1234"/>
                    </a:lnTo>
                    <a:lnTo>
                      <a:pt x="1786" y="1235"/>
                    </a:lnTo>
                    <a:lnTo>
                      <a:pt x="1787" y="1237"/>
                    </a:lnTo>
                    <a:lnTo>
                      <a:pt x="1786" y="1237"/>
                    </a:lnTo>
                    <a:lnTo>
                      <a:pt x="1786" y="1236"/>
                    </a:lnTo>
                    <a:lnTo>
                      <a:pt x="1785" y="1234"/>
                    </a:lnTo>
                    <a:lnTo>
                      <a:pt x="1785" y="1232"/>
                    </a:lnTo>
                    <a:lnTo>
                      <a:pt x="1783" y="1232"/>
                    </a:lnTo>
                    <a:lnTo>
                      <a:pt x="1785" y="1234"/>
                    </a:lnTo>
                    <a:lnTo>
                      <a:pt x="1783" y="1234"/>
                    </a:lnTo>
                    <a:lnTo>
                      <a:pt x="1782" y="1234"/>
                    </a:lnTo>
                    <a:lnTo>
                      <a:pt x="1782" y="1235"/>
                    </a:lnTo>
                    <a:lnTo>
                      <a:pt x="1782" y="1236"/>
                    </a:lnTo>
                    <a:lnTo>
                      <a:pt x="1781" y="1237"/>
                    </a:lnTo>
                    <a:lnTo>
                      <a:pt x="1782" y="1237"/>
                    </a:lnTo>
                    <a:lnTo>
                      <a:pt x="1781" y="1238"/>
                    </a:lnTo>
                    <a:lnTo>
                      <a:pt x="1781" y="1237"/>
                    </a:lnTo>
                    <a:lnTo>
                      <a:pt x="1780" y="1237"/>
                    </a:lnTo>
                    <a:lnTo>
                      <a:pt x="1780" y="1238"/>
                    </a:lnTo>
                    <a:lnTo>
                      <a:pt x="1779" y="1238"/>
                    </a:lnTo>
                    <a:lnTo>
                      <a:pt x="1778" y="1238"/>
                    </a:lnTo>
                    <a:lnTo>
                      <a:pt x="1779" y="1239"/>
                    </a:lnTo>
                    <a:lnTo>
                      <a:pt x="1780" y="1239"/>
                    </a:lnTo>
                    <a:lnTo>
                      <a:pt x="1779" y="1240"/>
                    </a:lnTo>
                    <a:lnTo>
                      <a:pt x="1778" y="1240"/>
                    </a:lnTo>
                    <a:lnTo>
                      <a:pt x="1781" y="1242"/>
                    </a:lnTo>
                    <a:lnTo>
                      <a:pt x="1782" y="1240"/>
                    </a:lnTo>
                    <a:lnTo>
                      <a:pt x="1786" y="1240"/>
                    </a:lnTo>
                    <a:lnTo>
                      <a:pt x="1786" y="1242"/>
                    </a:lnTo>
                    <a:lnTo>
                      <a:pt x="1786" y="1243"/>
                    </a:lnTo>
                    <a:lnTo>
                      <a:pt x="1786" y="1244"/>
                    </a:lnTo>
                    <a:lnTo>
                      <a:pt x="1785" y="1243"/>
                    </a:lnTo>
                    <a:lnTo>
                      <a:pt x="1783" y="1243"/>
                    </a:lnTo>
                    <a:lnTo>
                      <a:pt x="1782" y="1244"/>
                    </a:lnTo>
                    <a:lnTo>
                      <a:pt x="1782" y="1245"/>
                    </a:lnTo>
                    <a:lnTo>
                      <a:pt x="1783" y="1245"/>
                    </a:lnTo>
                    <a:lnTo>
                      <a:pt x="1783" y="1244"/>
                    </a:lnTo>
                    <a:lnTo>
                      <a:pt x="1786" y="1244"/>
                    </a:lnTo>
                    <a:lnTo>
                      <a:pt x="1787" y="1244"/>
                    </a:lnTo>
                    <a:lnTo>
                      <a:pt x="1788" y="1244"/>
                    </a:lnTo>
                    <a:lnTo>
                      <a:pt x="1789" y="1245"/>
                    </a:lnTo>
                    <a:lnTo>
                      <a:pt x="1788" y="1245"/>
                    </a:lnTo>
                    <a:lnTo>
                      <a:pt x="1787" y="1246"/>
                    </a:lnTo>
                    <a:lnTo>
                      <a:pt x="1788" y="1246"/>
                    </a:lnTo>
                    <a:lnTo>
                      <a:pt x="1788" y="1247"/>
                    </a:lnTo>
                    <a:lnTo>
                      <a:pt x="1789" y="1247"/>
                    </a:lnTo>
                    <a:lnTo>
                      <a:pt x="1789" y="1248"/>
                    </a:lnTo>
                    <a:lnTo>
                      <a:pt x="1788" y="1250"/>
                    </a:lnTo>
                    <a:lnTo>
                      <a:pt x="1787" y="1248"/>
                    </a:lnTo>
                    <a:lnTo>
                      <a:pt x="1786" y="1248"/>
                    </a:lnTo>
                    <a:lnTo>
                      <a:pt x="1785" y="1247"/>
                    </a:lnTo>
                    <a:lnTo>
                      <a:pt x="1785" y="1248"/>
                    </a:lnTo>
                    <a:lnTo>
                      <a:pt x="1783" y="1248"/>
                    </a:lnTo>
                    <a:lnTo>
                      <a:pt x="1783" y="1247"/>
                    </a:lnTo>
                    <a:lnTo>
                      <a:pt x="1782" y="1247"/>
                    </a:lnTo>
                    <a:lnTo>
                      <a:pt x="1781" y="1247"/>
                    </a:lnTo>
                    <a:lnTo>
                      <a:pt x="1781" y="1248"/>
                    </a:lnTo>
                    <a:lnTo>
                      <a:pt x="1782" y="1248"/>
                    </a:lnTo>
                    <a:lnTo>
                      <a:pt x="1782" y="1250"/>
                    </a:lnTo>
                    <a:lnTo>
                      <a:pt x="1783" y="1250"/>
                    </a:lnTo>
                    <a:lnTo>
                      <a:pt x="1785" y="1251"/>
                    </a:lnTo>
                    <a:lnTo>
                      <a:pt x="1786" y="1250"/>
                    </a:lnTo>
                    <a:lnTo>
                      <a:pt x="1786" y="1251"/>
                    </a:lnTo>
                    <a:lnTo>
                      <a:pt x="1787" y="1251"/>
                    </a:lnTo>
                    <a:lnTo>
                      <a:pt x="1786" y="1251"/>
                    </a:lnTo>
                    <a:lnTo>
                      <a:pt x="1786" y="1252"/>
                    </a:lnTo>
                    <a:lnTo>
                      <a:pt x="1787" y="1252"/>
                    </a:lnTo>
                    <a:lnTo>
                      <a:pt x="1787" y="1253"/>
                    </a:lnTo>
                    <a:lnTo>
                      <a:pt x="1788" y="1253"/>
                    </a:lnTo>
                    <a:lnTo>
                      <a:pt x="1787" y="1254"/>
                    </a:lnTo>
                    <a:lnTo>
                      <a:pt x="1788" y="1254"/>
                    </a:lnTo>
                    <a:lnTo>
                      <a:pt x="1787" y="1254"/>
                    </a:lnTo>
                    <a:lnTo>
                      <a:pt x="1787" y="1255"/>
                    </a:lnTo>
                    <a:lnTo>
                      <a:pt x="1786" y="1255"/>
                    </a:lnTo>
                    <a:lnTo>
                      <a:pt x="1786" y="1256"/>
                    </a:lnTo>
                    <a:lnTo>
                      <a:pt x="1786" y="1257"/>
                    </a:lnTo>
                    <a:lnTo>
                      <a:pt x="1781" y="1259"/>
                    </a:lnTo>
                    <a:lnTo>
                      <a:pt x="1776" y="1257"/>
                    </a:lnTo>
                    <a:lnTo>
                      <a:pt x="1774" y="1257"/>
                    </a:lnTo>
                    <a:lnTo>
                      <a:pt x="1774" y="1256"/>
                    </a:lnTo>
                    <a:lnTo>
                      <a:pt x="1773" y="1256"/>
                    </a:lnTo>
                    <a:lnTo>
                      <a:pt x="1772" y="1255"/>
                    </a:lnTo>
                    <a:lnTo>
                      <a:pt x="1771" y="1254"/>
                    </a:lnTo>
                    <a:lnTo>
                      <a:pt x="1770" y="1254"/>
                    </a:lnTo>
                    <a:lnTo>
                      <a:pt x="1770" y="1253"/>
                    </a:lnTo>
                    <a:lnTo>
                      <a:pt x="1769" y="1253"/>
                    </a:lnTo>
                    <a:lnTo>
                      <a:pt x="1769" y="1252"/>
                    </a:lnTo>
                    <a:lnTo>
                      <a:pt x="1769" y="1253"/>
                    </a:lnTo>
                    <a:lnTo>
                      <a:pt x="1770" y="1254"/>
                    </a:lnTo>
                    <a:lnTo>
                      <a:pt x="1771" y="1254"/>
                    </a:lnTo>
                    <a:lnTo>
                      <a:pt x="1771" y="1255"/>
                    </a:lnTo>
                    <a:lnTo>
                      <a:pt x="1772" y="1256"/>
                    </a:lnTo>
                    <a:lnTo>
                      <a:pt x="1773" y="1256"/>
                    </a:lnTo>
                    <a:lnTo>
                      <a:pt x="1774" y="1257"/>
                    </a:lnTo>
                    <a:lnTo>
                      <a:pt x="1774" y="1259"/>
                    </a:lnTo>
                    <a:lnTo>
                      <a:pt x="1773" y="1259"/>
                    </a:lnTo>
                    <a:lnTo>
                      <a:pt x="1772" y="1260"/>
                    </a:lnTo>
                    <a:lnTo>
                      <a:pt x="1776" y="1259"/>
                    </a:lnTo>
                    <a:lnTo>
                      <a:pt x="1777" y="1259"/>
                    </a:lnTo>
                    <a:lnTo>
                      <a:pt x="1778" y="1259"/>
                    </a:lnTo>
                    <a:lnTo>
                      <a:pt x="1780" y="1259"/>
                    </a:lnTo>
                    <a:lnTo>
                      <a:pt x="1781" y="1260"/>
                    </a:lnTo>
                    <a:lnTo>
                      <a:pt x="1782" y="1260"/>
                    </a:lnTo>
                    <a:lnTo>
                      <a:pt x="1782" y="1262"/>
                    </a:lnTo>
                    <a:lnTo>
                      <a:pt x="1783" y="1264"/>
                    </a:lnTo>
                    <a:lnTo>
                      <a:pt x="1785" y="1265"/>
                    </a:lnTo>
                    <a:lnTo>
                      <a:pt x="1785" y="1267"/>
                    </a:lnTo>
                    <a:lnTo>
                      <a:pt x="1783" y="1267"/>
                    </a:lnTo>
                    <a:lnTo>
                      <a:pt x="1782" y="1267"/>
                    </a:lnTo>
                    <a:lnTo>
                      <a:pt x="1782" y="1268"/>
                    </a:lnTo>
                    <a:lnTo>
                      <a:pt x="1783" y="1268"/>
                    </a:lnTo>
                    <a:lnTo>
                      <a:pt x="1785" y="1268"/>
                    </a:lnTo>
                    <a:lnTo>
                      <a:pt x="1786" y="1268"/>
                    </a:lnTo>
                    <a:lnTo>
                      <a:pt x="1786" y="1269"/>
                    </a:lnTo>
                    <a:lnTo>
                      <a:pt x="1785" y="1269"/>
                    </a:lnTo>
                    <a:lnTo>
                      <a:pt x="1785" y="1270"/>
                    </a:lnTo>
                    <a:lnTo>
                      <a:pt x="1786" y="1270"/>
                    </a:lnTo>
                    <a:lnTo>
                      <a:pt x="1786" y="1271"/>
                    </a:lnTo>
                    <a:lnTo>
                      <a:pt x="1787" y="1272"/>
                    </a:lnTo>
                    <a:lnTo>
                      <a:pt x="1787" y="1273"/>
                    </a:lnTo>
                    <a:lnTo>
                      <a:pt x="1787" y="1275"/>
                    </a:lnTo>
                    <a:lnTo>
                      <a:pt x="1786" y="1276"/>
                    </a:lnTo>
                    <a:lnTo>
                      <a:pt x="1786" y="1277"/>
                    </a:lnTo>
                    <a:lnTo>
                      <a:pt x="1785" y="1277"/>
                    </a:lnTo>
                    <a:lnTo>
                      <a:pt x="1785" y="1276"/>
                    </a:lnTo>
                    <a:lnTo>
                      <a:pt x="1783" y="1275"/>
                    </a:lnTo>
                    <a:lnTo>
                      <a:pt x="1782" y="1275"/>
                    </a:lnTo>
                    <a:lnTo>
                      <a:pt x="1781" y="1273"/>
                    </a:lnTo>
                    <a:lnTo>
                      <a:pt x="1780" y="1275"/>
                    </a:lnTo>
                    <a:lnTo>
                      <a:pt x="1779" y="1275"/>
                    </a:lnTo>
                    <a:lnTo>
                      <a:pt x="1779" y="1276"/>
                    </a:lnTo>
                    <a:lnTo>
                      <a:pt x="1778" y="1276"/>
                    </a:lnTo>
                    <a:lnTo>
                      <a:pt x="1778" y="1277"/>
                    </a:lnTo>
                    <a:lnTo>
                      <a:pt x="1779" y="1277"/>
                    </a:lnTo>
                    <a:lnTo>
                      <a:pt x="1778" y="1278"/>
                    </a:lnTo>
                    <a:lnTo>
                      <a:pt x="1777" y="1278"/>
                    </a:lnTo>
                    <a:lnTo>
                      <a:pt x="1777" y="1279"/>
                    </a:lnTo>
                    <a:lnTo>
                      <a:pt x="1776" y="1280"/>
                    </a:lnTo>
                    <a:lnTo>
                      <a:pt x="1777" y="1280"/>
                    </a:lnTo>
                    <a:lnTo>
                      <a:pt x="1777" y="1281"/>
                    </a:lnTo>
                    <a:lnTo>
                      <a:pt x="1776" y="1281"/>
                    </a:lnTo>
                    <a:lnTo>
                      <a:pt x="1774" y="1280"/>
                    </a:lnTo>
                    <a:lnTo>
                      <a:pt x="1773" y="1280"/>
                    </a:lnTo>
                    <a:lnTo>
                      <a:pt x="1773" y="1279"/>
                    </a:lnTo>
                    <a:lnTo>
                      <a:pt x="1772" y="1278"/>
                    </a:lnTo>
                    <a:lnTo>
                      <a:pt x="1771" y="1278"/>
                    </a:lnTo>
                    <a:lnTo>
                      <a:pt x="1772" y="1277"/>
                    </a:lnTo>
                    <a:lnTo>
                      <a:pt x="1772" y="1275"/>
                    </a:lnTo>
                    <a:lnTo>
                      <a:pt x="1771" y="1275"/>
                    </a:lnTo>
                    <a:lnTo>
                      <a:pt x="1771" y="1273"/>
                    </a:lnTo>
                    <a:lnTo>
                      <a:pt x="1772" y="1273"/>
                    </a:lnTo>
                    <a:lnTo>
                      <a:pt x="1773" y="1272"/>
                    </a:lnTo>
                    <a:lnTo>
                      <a:pt x="1771" y="1272"/>
                    </a:lnTo>
                    <a:lnTo>
                      <a:pt x="1770" y="1272"/>
                    </a:lnTo>
                    <a:lnTo>
                      <a:pt x="1769" y="1272"/>
                    </a:lnTo>
                    <a:lnTo>
                      <a:pt x="1769" y="1273"/>
                    </a:lnTo>
                    <a:lnTo>
                      <a:pt x="1768" y="1275"/>
                    </a:lnTo>
                    <a:lnTo>
                      <a:pt x="1767" y="1276"/>
                    </a:lnTo>
                    <a:lnTo>
                      <a:pt x="1765" y="1276"/>
                    </a:lnTo>
                    <a:lnTo>
                      <a:pt x="1765" y="1275"/>
                    </a:lnTo>
                    <a:lnTo>
                      <a:pt x="1764" y="1275"/>
                    </a:lnTo>
                    <a:lnTo>
                      <a:pt x="1764" y="1276"/>
                    </a:lnTo>
                    <a:lnTo>
                      <a:pt x="1765" y="1276"/>
                    </a:lnTo>
                    <a:lnTo>
                      <a:pt x="1765" y="1277"/>
                    </a:lnTo>
                    <a:lnTo>
                      <a:pt x="1768" y="1276"/>
                    </a:lnTo>
                    <a:lnTo>
                      <a:pt x="1768" y="1277"/>
                    </a:lnTo>
                    <a:lnTo>
                      <a:pt x="1768" y="1278"/>
                    </a:lnTo>
                    <a:lnTo>
                      <a:pt x="1768" y="1279"/>
                    </a:lnTo>
                    <a:lnTo>
                      <a:pt x="1767" y="1279"/>
                    </a:lnTo>
                    <a:lnTo>
                      <a:pt x="1767" y="1280"/>
                    </a:lnTo>
                    <a:lnTo>
                      <a:pt x="1767" y="1281"/>
                    </a:lnTo>
                    <a:lnTo>
                      <a:pt x="1765" y="1281"/>
                    </a:lnTo>
                    <a:lnTo>
                      <a:pt x="1764" y="1282"/>
                    </a:lnTo>
                    <a:lnTo>
                      <a:pt x="1763" y="1284"/>
                    </a:lnTo>
                    <a:lnTo>
                      <a:pt x="1763" y="1285"/>
                    </a:lnTo>
                    <a:lnTo>
                      <a:pt x="1763" y="1286"/>
                    </a:lnTo>
                    <a:lnTo>
                      <a:pt x="1763" y="1287"/>
                    </a:lnTo>
                    <a:lnTo>
                      <a:pt x="1762" y="1288"/>
                    </a:lnTo>
                    <a:lnTo>
                      <a:pt x="1760" y="1289"/>
                    </a:lnTo>
                    <a:lnTo>
                      <a:pt x="1760" y="1288"/>
                    </a:lnTo>
                    <a:lnTo>
                      <a:pt x="1759" y="1288"/>
                    </a:lnTo>
                    <a:lnTo>
                      <a:pt x="1757" y="1288"/>
                    </a:lnTo>
                    <a:lnTo>
                      <a:pt x="1756" y="1288"/>
                    </a:lnTo>
                    <a:lnTo>
                      <a:pt x="1755" y="1288"/>
                    </a:lnTo>
                    <a:lnTo>
                      <a:pt x="1754" y="1287"/>
                    </a:lnTo>
                    <a:lnTo>
                      <a:pt x="1753" y="1287"/>
                    </a:lnTo>
                    <a:lnTo>
                      <a:pt x="1752" y="1286"/>
                    </a:lnTo>
                    <a:lnTo>
                      <a:pt x="1751" y="1286"/>
                    </a:lnTo>
                    <a:lnTo>
                      <a:pt x="1748" y="1286"/>
                    </a:lnTo>
                    <a:lnTo>
                      <a:pt x="1747" y="1286"/>
                    </a:lnTo>
                    <a:lnTo>
                      <a:pt x="1747" y="1284"/>
                    </a:lnTo>
                    <a:lnTo>
                      <a:pt x="1746" y="1284"/>
                    </a:lnTo>
                    <a:lnTo>
                      <a:pt x="1747" y="1284"/>
                    </a:lnTo>
                    <a:lnTo>
                      <a:pt x="1747" y="1285"/>
                    </a:lnTo>
                    <a:lnTo>
                      <a:pt x="1747" y="1286"/>
                    </a:lnTo>
                    <a:lnTo>
                      <a:pt x="1747" y="1287"/>
                    </a:lnTo>
                    <a:lnTo>
                      <a:pt x="1748" y="1287"/>
                    </a:lnTo>
                    <a:lnTo>
                      <a:pt x="1751" y="1287"/>
                    </a:lnTo>
                    <a:lnTo>
                      <a:pt x="1752" y="1288"/>
                    </a:lnTo>
                    <a:lnTo>
                      <a:pt x="1753" y="1289"/>
                    </a:lnTo>
                    <a:lnTo>
                      <a:pt x="1754" y="1289"/>
                    </a:lnTo>
                    <a:lnTo>
                      <a:pt x="1756" y="1290"/>
                    </a:lnTo>
                    <a:lnTo>
                      <a:pt x="1757" y="1290"/>
                    </a:lnTo>
                    <a:lnTo>
                      <a:pt x="1757" y="1292"/>
                    </a:lnTo>
                    <a:lnTo>
                      <a:pt x="1759" y="1293"/>
                    </a:lnTo>
                    <a:lnTo>
                      <a:pt x="1757" y="1294"/>
                    </a:lnTo>
                    <a:lnTo>
                      <a:pt x="1756" y="1294"/>
                    </a:lnTo>
                    <a:lnTo>
                      <a:pt x="1756" y="1295"/>
                    </a:lnTo>
                    <a:lnTo>
                      <a:pt x="1755" y="1296"/>
                    </a:lnTo>
                    <a:lnTo>
                      <a:pt x="1754" y="1297"/>
                    </a:lnTo>
                    <a:lnTo>
                      <a:pt x="1753" y="1299"/>
                    </a:lnTo>
                    <a:lnTo>
                      <a:pt x="1752" y="1301"/>
                    </a:lnTo>
                    <a:lnTo>
                      <a:pt x="1752" y="1299"/>
                    </a:lnTo>
                    <a:lnTo>
                      <a:pt x="1750" y="1298"/>
                    </a:lnTo>
                    <a:lnTo>
                      <a:pt x="1750" y="1299"/>
                    </a:lnTo>
                    <a:lnTo>
                      <a:pt x="1751" y="1301"/>
                    </a:lnTo>
                    <a:lnTo>
                      <a:pt x="1751" y="1302"/>
                    </a:lnTo>
                    <a:lnTo>
                      <a:pt x="1751" y="1303"/>
                    </a:lnTo>
                    <a:lnTo>
                      <a:pt x="1751" y="1304"/>
                    </a:lnTo>
                    <a:lnTo>
                      <a:pt x="1750" y="1304"/>
                    </a:lnTo>
                    <a:lnTo>
                      <a:pt x="1748" y="1305"/>
                    </a:lnTo>
                    <a:lnTo>
                      <a:pt x="1748" y="1306"/>
                    </a:lnTo>
                    <a:lnTo>
                      <a:pt x="1748" y="1307"/>
                    </a:lnTo>
                    <a:lnTo>
                      <a:pt x="1748" y="1309"/>
                    </a:lnTo>
                    <a:lnTo>
                      <a:pt x="1750" y="1309"/>
                    </a:lnTo>
                    <a:lnTo>
                      <a:pt x="1751" y="1309"/>
                    </a:lnTo>
                    <a:lnTo>
                      <a:pt x="1751" y="1310"/>
                    </a:lnTo>
                    <a:lnTo>
                      <a:pt x="1751" y="1311"/>
                    </a:lnTo>
                    <a:lnTo>
                      <a:pt x="1750" y="1311"/>
                    </a:lnTo>
                    <a:lnTo>
                      <a:pt x="1750" y="1312"/>
                    </a:lnTo>
                    <a:lnTo>
                      <a:pt x="1750" y="1313"/>
                    </a:lnTo>
                    <a:lnTo>
                      <a:pt x="1750" y="1314"/>
                    </a:lnTo>
                    <a:lnTo>
                      <a:pt x="1748" y="1314"/>
                    </a:lnTo>
                    <a:lnTo>
                      <a:pt x="1746" y="1313"/>
                    </a:lnTo>
                    <a:lnTo>
                      <a:pt x="1746" y="1314"/>
                    </a:lnTo>
                    <a:lnTo>
                      <a:pt x="1745" y="1315"/>
                    </a:lnTo>
                    <a:lnTo>
                      <a:pt x="1746" y="1317"/>
                    </a:lnTo>
                    <a:lnTo>
                      <a:pt x="1746" y="1318"/>
                    </a:lnTo>
                    <a:lnTo>
                      <a:pt x="1746" y="1319"/>
                    </a:lnTo>
                    <a:lnTo>
                      <a:pt x="1745" y="1319"/>
                    </a:lnTo>
                    <a:lnTo>
                      <a:pt x="1745" y="1320"/>
                    </a:lnTo>
                    <a:lnTo>
                      <a:pt x="1745" y="1321"/>
                    </a:lnTo>
                    <a:lnTo>
                      <a:pt x="1744" y="1322"/>
                    </a:lnTo>
                    <a:lnTo>
                      <a:pt x="1743" y="1322"/>
                    </a:lnTo>
                    <a:lnTo>
                      <a:pt x="1743" y="1321"/>
                    </a:lnTo>
                    <a:lnTo>
                      <a:pt x="1742" y="1321"/>
                    </a:lnTo>
                    <a:lnTo>
                      <a:pt x="1742" y="1322"/>
                    </a:lnTo>
                    <a:lnTo>
                      <a:pt x="1742" y="1323"/>
                    </a:lnTo>
                    <a:lnTo>
                      <a:pt x="1740" y="1322"/>
                    </a:lnTo>
                    <a:lnTo>
                      <a:pt x="1739" y="1320"/>
                    </a:lnTo>
                    <a:lnTo>
                      <a:pt x="1738" y="1320"/>
                    </a:lnTo>
                    <a:lnTo>
                      <a:pt x="1737" y="1320"/>
                    </a:lnTo>
                    <a:lnTo>
                      <a:pt x="1736" y="1319"/>
                    </a:lnTo>
                    <a:lnTo>
                      <a:pt x="1737" y="1319"/>
                    </a:lnTo>
                    <a:lnTo>
                      <a:pt x="1737" y="1318"/>
                    </a:lnTo>
                    <a:lnTo>
                      <a:pt x="1737" y="1317"/>
                    </a:lnTo>
                    <a:lnTo>
                      <a:pt x="1737" y="1318"/>
                    </a:lnTo>
                    <a:lnTo>
                      <a:pt x="1736" y="1318"/>
                    </a:lnTo>
                    <a:lnTo>
                      <a:pt x="1736" y="1317"/>
                    </a:lnTo>
                    <a:lnTo>
                      <a:pt x="1736" y="1318"/>
                    </a:lnTo>
                    <a:lnTo>
                      <a:pt x="1735" y="1318"/>
                    </a:lnTo>
                    <a:lnTo>
                      <a:pt x="1734" y="1317"/>
                    </a:lnTo>
                    <a:lnTo>
                      <a:pt x="1734" y="1318"/>
                    </a:lnTo>
                    <a:lnTo>
                      <a:pt x="1735" y="1318"/>
                    </a:lnTo>
                    <a:lnTo>
                      <a:pt x="1734" y="1319"/>
                    </a:lnTo>
                    <a:lnTo>
                      <a:pt x="1734" y="1318"/>
                    </a:lnTo>
                    <a:lnTo>
                      <a:pt x="1733" y="1318"/>
                    </a:lnTo>
                    <a:lnTo>
                      <a:pt x="1733" y="1319"/>
                    </a:lnTo>
                    <a:lnTo>
                      <a:pt x="1733" y="1320"/>
                    </a:lnTo>
                    <a:lnTo>
                      <a:pt x="1733" y="1321"/>
                    </a:lnTo>
                    <a:lnTo>
                      <a:pt x="1734" y="1321"/>
                    </a:lnTo>
                    <a:lnTo>
                      <a:pt x="1734" y="1320"/>
                    </a:lnTo>
                    <a:lnTo>
                      <a:pt x="1735" y="1320"/>
                    </a:lnTo>
                    <a:lnTo>
                      <a:pt x="1735" y="1319"/>
                    </a:lnTo>
                    <a:lnTo>
                      <a:pt x="1736" y="1320"/>
                    </a:lnTo>
                    <a:lnTo>
                      <a:pt x="1737" y="1321"/>
                    </a:lnTo>
                    <a:lnTo>
                      <a:pt x="1738" y="1320"/>
                    </a:lnTo>
                    <a:lnTo>
                      <a:pt x="1739" y="1321"/>
                    </a:lnTo>
                    <a:lnTo>
                      <a:pt x="1738" y="1322"/>
                    </a:lnTo>
                    <a:lnTo>
                      <a:pt x="1739" y="1322"/>
                    </a:lnTo>
                    <a:lnTo>
                      <a:pt x="1740" y="1322"/>
                    </a:lnTo>
                    <a:lnTo>
                      <a:pt x="1740" y="1323"/>
                    </a:lnTo>
                    <a:lnTo>
                      <a:pt x="1742" y="1323"/>
                    </a:lnTo>
                    <a:lnTo>
                      <a:pt x="1742" y="1324"/>
                    </a:lnTo>
                    <a:lnTo>
                      <a:pt x="1740" y="1324"/>
                    </a:lnTo>
                    <a:lnTo>
                      <a:pt x="1740" y="1323"/>
                    </a:lnTo>
                    <a:lnTo>
                      <a:pt x="1739" y="1324"/>
                    </a:lnTo>
                    <a:lnTo>
                      <a:pt x="1740" y="1324"/>
                    </a:lnTo>
                    <a:lnTo>
                      <a:pt x="1739" y="1324"/>
                    </a:lnTo>
                    <a:lnTo>
                      <a:pt x="1740" y="1326"/>
                    </a:lnTo>
                    <a:lnTo>
                      <a:pt x="1739" y="1326"/>
                    </a:lnTo>
                    <a:lnTo>
                      <a:pt x="1740" y="1326"/>
                    </a:lnTo>
                    <a:lnTo>
                      <a:pt x="1739" y="1326"/>
                    </a:lnTo>
                    <a:lnTo>
                      <a:pt x="1736" y="1326"/>
                    </a:lnTo>
                    <a:lnTo>
                      <a:pt x="1736" y="1324"/>
                    </a:lnTo>
                    <a:lnTo>
                      <a:pt x="1735" y="1324"/>
                    </a:lnTo>
                    <a:lnTo>
                      <a:pt x="1735" y="1326"/>
                    </a:lnTo>
                    <a:lnTo>
                      <a:pt x="1736" y="1326"/>
                    </a:lnTo>
                    <a:lnTo>
                      <a:pt x="1736" y="1328"/>
                    </a:lnTo>
                    <a:lnTo>
                      <a:pt x="1735" y="1327"/>
                    </a:lnTo>
                    <a:lnTo>
                      <a:pt x="1735" y="1328"/>
                    </a:lnTo>
                    <a:lnTo>
                      <a:pt x="1734" y="1328"/>
                    </a:lnTo>
                    <a:lnTo>
                      <a:pt x="1734" y="1329"/>
                    </a:lnTo>
                    <a:lnTo>
                      <a:pt x="1735" y="1329"/>
                    </a:lnTo>
                    <a:lnTo>
                      <a:pt x="1735" y="1330"/>
                    </a:lnTo>
                    <a:lnTo>
                      <a:pt x="1735" y="1331"/>
                    </a:lnTo>
                    <a:lnTo>
                      <a:pt x="1735" y="1330"/>
                    </a:lnTo>
                    <a:lnTo>
                      <a:pt x="1734" y="1331"/>
                    </a:lnTo>
                    <a:lnTo>
                      <a:pt x="1733" y="1331"/>
                    </a:lnTo>
                    <a:lnTo>
                      <a:pt x="1731" y="1331"/>
                    </a:lnTo>
                    <a:lnTo>
                      <a:pt x="1733" y="1331"/>
                    </a:lnTo>
                    <a:lnTo>
                      <a:pt x="1734" y="1331"/>
                    </a:lnTo>
                    <a:lnTo>
                      <a:pt x="1735" y="1331"/>
                    </a:lnTo>
                    <a:lnTo>
                      <a:pt x="1735" y="1332"/>
                    </a:lnTo>
                    <a:lnTo>
                      <a:pt x="1735" y="1334"/>
                    </a:lnTo>
                    <a:lnTo>
                      <a:pt x="1734" y="1334"/>
                    </a:lnTo>
                    <a:lnTo>
                      <a:pt x="1733" y="1334"/>
                    </a:lnTo>
                    <a:lnTo>
                      <a:pt x="1731" y="1334"/>
                    </a:lnTo>
                    <a:lnTo>
                      <a:pt x="1730" y="1334"/>
                    </a:lnTo>
                    <a:lnTo>
                      <a:pt x="1730" y="1335"/>
                    </a:lnTo>
                    <a:lnTo>
                      <a:pt x="1729" y="1335"/>
                    </a:lnTo>
                    <a:lnTo>
                      <a:pt x="1728" y="1335"/>
                    </a:lnTo>
                    <a:lnTo>
                      <a:pt x="1727" y="1335"/>
                    </a:lnTo>
                    <a:lnTo>
                      <a:pt x="1728" y="1335"/>
                    </a:lnTo>
                    <a:lnTo>
                      <a:pt x="1727" y="1335"/>
                    </a:lnTo>
                    <a:lnTo>
                      <a:pt x="1727" y="1336"/>
                    </a:lnTo>
                    <a:lnTo>
                      <a:pt x="1727" y="1337"/>
                    </a:lnTo>
                    <a:lnTo>
                      <a:pt x="1728" y="1337"/>
                    </a:lnTo>
                    <a:lnTo>
                      <a:pt x="1728" y="1338"/>
                    </a:lnTo>
                    <a:lnTo>
                      <a:pt x="1729" y="1338"/>
                    </a:lnTo>
                    <a:lnTo>
                      <a:pt x="1730" y="1338"/>
                    </a:lnTo>
                    <a:lnTo>
                      <a:pt x="1730" y="1339"/>
                    </a:lnTo>
                    <a:lnTo>
                      <a:pt x="1729" y="1339"/>
                    </a:lnTo>
                    <a:lnTo>
                      <a:pt x="1729" y="1340"/>
                    </a:lnTo>
                    <a:lnTo>
                      <a:pt x="1730" y="1342"/>
                    </a:lnTo>
                    <a:lnTo>
                      <a:pt x="1731" y="1342"/>
                    </a:lnTo>
                    <a:lnTo>
                      <a:pt x="1731" y="1343"/>
                    </a:lnTo>
                    <a:lnTo>
                      <a:pt x="1730" y="1343"/>
                    </a:lnTo>
                    <a:lnTo>
                      <a:pt x="1729" y="1343"/>
                    </a:lnTo>
                    <a:lnTo>
                      <a:pt x="1729" y="1344"/>
                    </a:lnTo>
                    <a:lnTo>
                      <a:pt x="1730" y="1344"/>
                    </a:lnTo>
                    <a:lnTo>
                      <a:pt x="1730" y="1345"/>
                    </a:lnTo>
                    <a:lnTo>
                      <a:pt x="1729" y="1346"/>
                    </a:lnTo>
                    <a:lnTo>
                      <a:pt x="1728" y="1346"/>
                    </a:lnTo>
                    <a:lnTo>
                      <a:pt x="1729" y="1345"/>
                    </a:lnTo>
                    <a:lnTo>
                      <a:pt x="1727" y="1346"/>
                    </a:lnTo>
                    <a:lnTo>
                      <a:pt x="1726" y="1346"/>
                    </a:lnTo>
                    <a:lnTo>
                      <a:pt x="1725" y="1346"/>
                    </a:lnTo>
                    <a:lnTo>
                      <a:pt x="1724" y="1346"/>
                    </a:lnTo>
                    <a:lnTo>
                      <a:pt x="1724" y="1347"/>
                    </a:lnTo>
                    <a:lnTo>
                      <a:pt x="1724" y="1348"/>
                    </a:lnTo>
                    <a:lnTo>
                      <a:pt x="1721" y="1349"/>
                    </a:lnTo>
                    <a:lnTo>
                      <a:pt x="1720" y="1349"/>
                    </a:lnTo>
                    <a:lnTo>
                      <a:pt x="1719" y="1348"/>
                    </a:lnTo>
                    <a:lnTo>
                      <a:pt x="1720" y="1348"/>
                    </a:lnTo>
                    <a:lnTo>
                      <a:pt x="1720" y="1347"/>
                    </a:lnTo>
                    <a:lnTo>
                      <a:pt x="1721" y="1346"/>
                    </a:lnTo>
                    <a:lnTo>
                      <a:pt x="1724" y="1346"/>
                    </a:lnTo>
                    <a:lnTo>
                      <a:pt x="1724" y="1345"/>
                    </a:lnTo>
                    <a:lnTo>
                      <a:pt x="1725" y="1345"/>
                    </a:lnTo>
                    <a:lnTo>
                      <a:pt x="1725" y="1344"/>
                    </a:lnTo>
                    <a:lnTo>
                      <a:pt x="1726" y="1344"/>
                    </a:lnTo>
                    <a:lnTo>
                      <a:pt x="1726" y="1343"/>
                    </a:lnTo>
                    <a:lnTo>
                      <a:pt x="1726" y="1342"/>
                    </a:lnTo>
                    <a:lnTo>
                      <a:pt x="1727" y="1342"/>
                    </a:lnTo>
                    <a:lnTo>
                      <a:pt x="1729" y="1339"/>
                    </a:lnTo>
                    <a:lnTo>
                      <a:pt x="1729" y="1338"/>
                    </a:lnTo>
                    <a:lnTo>
                      <a:pt x="1728" y="1338"/>
                    </a:lnTo>
                    <a:lnTo>
                      <a:pt x="1726" y="1339"/>
                    </a:lnTo>
                    <a:lnTo>
                      <a:pt x="1724" y="1338"/>
                    </a:lnTo>
                    <a:lnTo>
                      <a:pt x="1724" y="1339"/>
                    </a:lnTo>
                    <a:lnTo>
                      <a:pt x="1722" y="1339"/>
                    </a:lnTo>
                    <a:lnTo>
                      <a:pt x="1724" y="1340"/>
                    </a:lnTo>
                    <a:lnTo>
                      <a:pt x="1722" y="1342"/>
                    </a:lnTo>
                    <a:lnTo>
                      <a:pt x="1722" y="1343"/>
                    </a:lnTo>
                    <a:lnTo>
                      <a:pt x="1721" y="1343"/>
                    </a:lnTo>
                    <a:lnTo>
                      <a:pt x="1722" y="1344"/>
                    </a:lnTo>
                    <a:lnTo>
                      <a:pt x="1721" y="1345"/>
                    </a:lnTo>
                    <a:lnTo>
                      <a:pt x="1720" y="1345"/>
                    </a:lnTo>
                    <a:lnTo>
                      <a:pt x="1720" y="1343"/>
                    </a:lnTo>
                    <a:lnTo>
                      <a:pt x="1719" y="1342"/>
                    </a:lnTo>
                    <a:lnTo>
                      <a:pt x="1719" y="1343"/>
                    </a:lnTo>
                    <a:lnTo>
                      <a:pt x="1718" y="1343"/>
                    </a:lnTo>
                    <a:lnTo>
                      <a:pt x="1718" y="1340"/>
                    </a:lnTo>
                    <a:lnTo>
                      <a:pt x="1719" y="1339"/>
                    </a:lnTo>
                    <a:lnTo>
                      <a:pt x="1720" y="1339"/>
                    </a:lnTo>
                    <a:lnTo>
                      <a:pt x="1719" y="1338"/>
                    </a:lnTo>
                    <a:lnTo>
                      <a:pt x="1718" y="1339"/>
                    </a:lnTo>
                    <a:lnTo>
                      <a:pt x="1718" y="1338"/>
                    </a:lnTo>
                    <a:lnTo>
                      <a:pt x="1719" y="1337"/>
                    </a:lnTo>
                    <a:lnTo>
                      <a:pt x="1720" y="1337"/>
                    </a:lnTo>
                    <a:lnTo>
                      <a:pt x="1720" y="1336"/>
                    </a:lnTo>
                    <a:lnTo>
                      <a:pt x="1719" y="1336"/>
                    </a:lnTo>
                    <a:lnTo>
                      <a:pt x="1718" y="1337"/>
                    </a:lnTo>
                    <a:lnTo>
                      <a:pt x="1717" y="1338"/>
                    </a:lnTo>
                    <a:lnTo>
                      <a:pt x="1717" y="1339"/>
                    </a:lnTo>
                    <a:lnTo>
                      <a:pt x="1717" y="1340"/>
                    </a:lnTo>
                    <a:lnTo>
                      <a:pt x="1717" y="1342"/>
                    </a:lnTo>
                    <a:lnTo>
                      <a:pt x="1716" y="1340"/>
                    </a:lnTo>
                    <a:lnTo>
                      <a:pt x="1716" y="1339"/>
                    </a:lnTo>
                    <a:lnTo>
                      <a:pt x="1716" y="1338"/>
                    </a:lnTo>
                    <a:lnTo>
                      <a:pt x="1714" y="1338"/>
                    </a:lnTo>
                    <a:lnTo>
                      <a:pt x="1713" y="1338"/>
                    </a:lnTo>
                    <a:lnTo>
                      <a:pt x="1713" y="1339"/>
                    </a:lnTo>
                    <a:lnTo>
                      <a:pt x="1713" y="1340"/>
                    </a:lnTo>
                    <a:lnTo>
                      <a:pt x="1714" y="1340"/>
                    </a:lnTo>
                    <a:lnTo>
                      <a:pt x="1714" y="1342"/>
                    </a:lnTo>
                    <a:lnTo>
                      <a:pt x="1716" y="1342"/>
                    </a:lnTo>
                    <a:lnTo>
                      <a:pt x="1716" y="1343"/>
                    </a:lnTo>
                    <a:lnTo>
                      <a:pt x="1714" y="1343"/>
                    </a:lnTo>
                    <a:lnTo>
                      <a:pt x="1713" y="1342"/>
                    </a:lnTo>
                    <a:lnTo>
                      <a:pt x="1712" y="1340"/>
                    </a:lnTo>
                    <a:lnTo>
                      <a:pt x="1712" y="1339"/>
                    </a:lnTo>
                    <a:lnTo>
                      <a:pt x="1711" y="1338"/>
                    </a:lnTo>
                    <a:lnTo>
                      <a:pt x="1710" y="1339"/>
                    </a:lnTo>
                    <a:lnTo>
                      <a:pt x="1710" y="1340"/>
                    </a:lnTo>
                    <a:lnTo>
                      <a:pt x="1709" y="1340"/>
                    </a:lnTo>
                    <a:lnTo>
                      <a:pt x="1709" y="1342"/>
                    </a:lnTo>
                    <a:lnTo>
                      <a:pt x="1709" y="1343"/>
                    </a:lnTo>
                    <a:lnTo>
                      <a:pt x="1710" y="1343"/>
                    </a:lnTo>
                    <a:lnTo>
                      <a:pt x="1711" y="1343"/>
                    </a:lnTo>
                    <a:lnTo>
                      <a:pt x="1711" y="1344"/>
                    </a:lnTo>
                    <a:lnTo>
                      <a:pt x="1711" y="1345"/>
                    </a:lnTo>
                    <a:lnTo>
                      <a:pt x="1710" y="1344"/>
                    </a:lnTo>
                    <a:lnTo>
                      <a:pt x="1709" y="1344"/>
                    </a:lnTo>
                    <a:lnTo>
                      <a:pt x="1709" y="1345"/>
                    </a:lnTo>
                    <a:lnTo>
                      <a:pt x="1709" y="1346"/>
                    </a:lnTo>
                    <a:lnTo>
                      <a:pt x="1711" y="1347"/>
                    </a:lnTo>
                    <a:lnTo>
                      <a:pt x="1711" y="1348"/>
                    </a:lnTo>
                    <a:lnTo>
                      <a:pt x="1711" y="1347"/>
                    </a:lnTo>
                    <a:lnTo>
                      <a:pt x="1712" y="1347"/>
                    </a:lnTo>
                    <a:lnTo>
                      <a:pt x="1713" y="1346"/>
                    </a:lnTo>
                    <a:lnTo>
                      <a:pt x="1714" y="1346"/>
                    </a:lnTo>
                    <a:lnTo>
                      <a:pt x="1716" y="1346"/>
                    </a:lnTo>
                    <a:lnTo>
                      <a:pt x="1717" y="1346"/>
                    </a:lnTo>
                    <a:lnTo>
                      <a:pt x="1717" y="1347"/>
                    </a:lnTo>
                    <a:lnTo>
                      <a:pt x="1716" y="1347"/>
                    </a:lnTo>
                    <a:lnTo>
                      <a:pt x="1717" y="1347"/>
                    </a:lnTo>
                    <a:lnTo>
                      <a:pt x="1718" y="1347"/>
                    </a:lnTo>
                    <a:lnTo>
                      <a:pt x="1718" y="1348"/>
                    </a:lnTo>
                    <a:lnTo>
                      <a:pt x="1717" y="1348"/>
                    </a:lnTo>
                    <a:lnTo>
                      <a:pt x="1717" y="1349"/>
                    </a:lnTo>
                    <a:lnTo>
                      <a:pt x="1718" y="1351"/>
                    </a:lnTo>
                    <a:lnTo>
                      <a:pt x="1718" y="1352"/>
                    </a:lnTo>
                    <a:lnTo>
                      <a:pt x="1719" y="1352"/>
                    </a:lnTo>
                    <a:lnTo>
                      <a:pt x="1719" y="1353"/>
                    </a:lnTo>
                    <a:lnTo>
                      <a:pt x="1719" y="1354"/>
                    </a:lnTo>
                    <a:lnTo>
                      <a:pt x="1718" y="1354"/>
                    </a:lnTo>
                    <a:lnTo>
                      <a:pt x="1718" y="1355"/>
                    </a:lnTo>
                    <a:lnTo>
                      <a:pt x="1717" y="1355"/>
                    </a:lnTo>
                    <a:lnTo>
                      <a:pt x="1717" y="1354"/>
                    </a:lnTo>
                    <a:lnTo>
                      <a:pt x="1716" y="1353"/>
                    </a:lnTo>
                    <a:lnTo>
                      <a:pt x="1714" y="1353"/>
                    </a:lnTo>
                    <a:lnTo>
                      <a:pt x="1713" y="1352"/>
                    </a:lnTo>
                    <a:lnTo>
                      <a:pt x="1713" y="1351"/>
                    </a:lnTo>
                    <a:lnTo>
                      <a:pt x="1712" y="1352"/>
                    </a:lnTo>
                    <a:lnTo>
                      <a:pt x="1712" y="1353"/>
                    </a:lnTo>
                    <a:lnTo>
                      <a:pt x="1711" y="1352"/>
                    </a:lnTo>
                    <a:lnTo>
                      <a:pt x="1710" y="1352"/>
                    </a:lnTo>
                    <a:lnTo>
                      <a:pt x="1710" y="1353"/>
                    </a:lnTo>
                    <a:lnTo>
                      <a:pt x="1710" y="1354"/>
                    </a:lnTo>
                    <a:lnTo>
                      <a:pt x="1711" y="1354"/>
                    </a:lnTo>
                    <a:lnTo>
                      <a:pt x="1712" y="1353"/>
                    </a:lnTo>
                    <a:lnTo>
                      <a:pt x="1712" y="1354"/>
                    </a:lnTo>
                    <a:lnTo>
                      <a:pt x="1713" y="1354"/>
                    </a:lnTo>
                    <a:lnTo>
                      <a:pt x="1713" y="1357"/>
                    </a:lnTo>
                    <a:lnTo>
                      <a:pt x="1714" y="1357"/>
                    </a:lnTo>
                    <a:lnTo>
                      <a:pt x="1714" y="1359"/>
                    </a:lnTo>
                    <a:lnTo>
                      <a:pt x="1716" y="1359"/>
                    </a:lnTo>
                    <a:lnTo>
                      <a:pt x="1717" y="1359"/>
                    </a:lnTo>
                    <a:lnTo>
                      <a:pt x="1717" y="1357"/>
                    </a:lnTo>
                    <a:lnTo>
                      <a:pt x="1717" y="1356"/>
                    </a:lnTo>
                    <a:lnTo>
                      <a:pt x="1718" y="1356"/>
                    </a:lnTo>
                    <a:lnTo>
                      <a:pt x="1718" y="1355"/>
                    </a:lnTo>
                    <a:lnTo>
                      <a:pt x="1719" y="1354"/>
                    </a:lnTo>
                    <a:lnTo>
                      <a:pt x="1720" y="1355"/>
                    </a:lnTo>
                    <a:lnTo>
                      <a:pt x="1720" y="1356"/>
                    </a:lnTo>
                    <a:lnTo>
                      <a:pt x="1721" y="1356"/>
                    </a:lnTo>
                    <a:lnTo>
                      <a:pt x="1722" y="1357"/>
                    </a:lnTo>
                    <a:lnTo>
                      <a:pt x="1722" y="1356"/>
                    </a:lnTo>
                    <a:lnTo>
                      <a:pt x="1724" y="1356"/>
                    </a:lnTo>
                    <a:lnTo>
                      <a:pt x="1721" y="1359"/>
                    </a:lnTo>
                    <a:lnTo>
                      <a:pt x="1720" y="1359"/>
                    </a:lnTo>
                    <a:lnTo>
                      <a:pt x="1719" y="1359"/>
                    </a:lnTo>
                    <a:lnTo>
                      <a:pt x="1718" y="1359"/>
                    </a:lnTo>
                    <a:lnTo>
                      <a:pt x="1718" y="1360"/>
                    </a:lnTo>
                    <a:lnTo>
                      <a:pt x="1719" y="1360"/>
                    </a:lnTo>
                    <a:lnTo>
                      <a:pt x="1718" y="1360"/>
                    </a:lnTo>
                    <a:lnTo>
                      <a:pt x="1717" y="1360"/>
                    </a:lnTo>
                    <a:lnTo>
                      <a:pt x="1716" y="1360"/>
                    </a:lnTo>
                    <a:lnTo>
                      <a:pt x="1714" y="1360"/>
                    </a:lnTo>
                    <a:lnTo>
                      <a:pt x="1713" y="1360"/>
                    </a:lnTo>
                    <a:lnTo>
                      <a:pt x="1713" y="1361"/>
                    </a:lnTo>
                    <a:lnTo>
                      <a:pt x="1712" y="1361"/>
                    </a:lnTo>
                    <a:lnTo>
                      <a:pt x="1713" y="1362"/>
                    </a:lnTo>
                    <a:lnTo>
                      <a:pt x="1713" y="1363"/>
                    </a:lnTo>
                    <a:lnTo>
                      <a:pt x="1712" y="1363"/>
                    </a:lnTo>
                    <a:lnTo>
                      <a:pt x="1712" y="1364"/>
                    </a:lnTo>
                    <a:lnTo>
                      <a:pt x="1711" y="1364"/>
                    </a:lnTo>
                    <a:lnTo>
                      <a:pt x="1711" y="1365"/>
                    </a:lnTo>
                    <a:lnTo>
                      <a:pt x="1710" y="1367"/>
                    </a:lnTo>
                    <a:lnTo>
                      <a:pt x="1709" y="1368"/>
                    </a:lnTo>
                    <a:lnTo>
                      <a:pt x="1708" y="1369"/>
                    </a:lnTo>
                    <a:lnTo>
                      <a:pt x="1707" y="1370"/>
                    </a:lnTo>
                    <a:lnTo>
                      <a:pt x="1707" y="1372"/>
                    </a:lnTo>
                    <a:lnTo>
                      <a:pt x="1705" y="1372"/>
                    </a:lnTo>
                    <a:lnTo>
                      <a:pt x="1704" y="1372"/>
                    </a:lnTo>
                    <a:lnTo>
                      <a:pt x="1704" y="1371"/>
                    </a:lnTo>
                    <a:lnTo>
                      <a:pt x="1703" y="1371"/>
                    </a:lnTo>
                    <a:lnTo>
                      <a:pt x="1702" y="1371"/>
                    </a:lnTo>
                    <a:lnTo>
                      <a:pt x="1701" y="1370"/>
                    </a:lnTo>
                    <a:lnTo>
                      <a:pt x="1699" y="1370"/>
                    </a:lnTo>
                    <a:lnTo>
                      <a:pt x="1699" y="1369"/>
                    </a:lnTo>
                    <a:lnTo>
                      <a:pt x="1698" y="1368"/>
                    </a:lnTo>
                    <a:lnTo>
                      <a:pt x="1696" y="1368"/>
                    </a:lnTo>
                    <a:lnTo>
                      <a:pt x="1694" y="1368"/>
                    </a:lnTo>
                    <a:lnTo>
                      <a:pt x="1694" y="1367"/>
                    </a:lnTo>
                    <a:lnTo>
                      <a:pt x="1693" y="1367"/>
                    </a:lnTo>
                    <a:lnTo>
                      <a:pt x="1693" y="1365"/>
                    </a:lnTo>
                    <a:lnTo>
                      <a:pt x="1692" y="1365"/>
                    </a:lnTo>
                    <a:lnTo>
                      <a:pt x="1692" y="1367"/>
                    </a:lnTo>
                    <a:lnTo>
                      <a:pt x="1693" y="1367"/>
                    </a:lnTo>
                    <a:lnTo>
                      <a:pt x="1694" y="1368"/>
                    </a:lnTo>
                    <a:lnTo>
                      <a:pt x="1695" y="1368"/>
                    </a:lnTo>
                    <a:lnTo>
                      <a:pt x="1696" y="1368"/>
                    </a:lnTo>
                    <a:lnTo>
                      <a:pt x="1696" y="1369"/>
                    </a:lnTo>
                    <a:lnTo>
                      <a:pt x="1696" y="1370"/>
                    </a:lnTo>
                    <a:lnTo>
                      <a:pt x="1696" y="1371"/>
                    </a:lnTo>
                    <a:lnTo>
                      <a:pt x="1698" y="1371"/>
                    </a:lnTo>
                    <a:lnTo>
                      <a:pt x="1698" y="1372"/>
                    </a:lnTo>
                    <a:lnTo>
                      <a:pt x="1698" y="1373"/>
                    </a:lnTo>
                    <a:lnTo>
                      <a:pt x="1700" y="1373"/>
                    </a:lnTo>
                    <a:lnTo>
                      <a:pt x="1701" y="1374"/>
                    </a:lnTo>
                    <a:lnTo>
                      <a:pt x="1702" y="1374"/>
                    </a:lnTo>
                    <a:lnTo>
                      <a:pt x="1703" y="1374"/>
                    </a:lnTo>
                    <a:lnTo>
                      <a:pt x="1704" y="1374"/>
                    </a:lnTo>
                    <a:lnTo>
                      <a:pt x="1705" y="1373"/>
                    </a:lnTo>
                    <a:lnTo>
                      <a:pt x="1707" y="1372"/>
                    </a:lnTo>
                    <a:lnTo>
                      <a:pt x="1708" y="1371"/>
                    </a:lnTo>
                    <a:lnTo>
                      <a:pt x="1708" y="1370"/>
                    </a:lnTo>
                    <a:lnTo>
                      <a:pt x="1709" y="1370"/>
                    </a:lnTo>
                    <a:lnTo>
                      <a:pt x="1710" y="1370"/>
                    </a:lnTo>
                    <a:lnTo>
                      <a:pt x="1711" y="1371"/>
                    </a:lnTo>
                    <a:lnTo>
                      <a:pt x="1712" y="1371"/>
                    </a:lnTo>
                    <a:lnTo>
                      <a:pt x="1713" y="1371"/>
                    </a:lnTo>
                    <a:lnTo>
                      <a:pt x="1714" y="1372"/>
                    </a:lnTo>
                    <a:lnTo>
                      <a:pt x="1714" y="1373"/>
                    </a:lnTo>
                    <a:lnTo>
                      <a:pt x="1713" y="1374"/>
                    </a:lnTo>
                    <a:lnTo>
                      <a:pt x="1713" y="1376"/>
                    </a:lnTo>
                    <a:lnTo>
                      <a:pt x="1712" y="1376"/>
                    </a:lnTo>
                    <a:lnTo>
                      <a:pt x="1711" y="1377"/>
                    </a:lnTo>
                    <a:lnTo>
                      <a:pt x="1711" y="1378"/>
                    </a:lnTo>
                    <a:lnTo>
                      <a:pt x="1710" y="1377"/>
                    </a:lnTo>
                    <a:lnTo>
                      <a:pt x="1710" y="1378"/>
                    </a:lnTo>
                    <a:lnTo>
                      <a:pt x="1710" y="1379"/>
                    </a:lnTo>
                    <a:lnTo>
                      <a:pt x="1711" y="1380"/>
                    </a:lnTo>
                    <a:lnTo>
                      <a:pt x="1711" y="1381"/>
                    </a:lnTo>
                    <a:lnTo>
                      <a:pt x="1712" y="1381"/>
                    </a:lnTo>
                    <a:lnTo>
                      <a:pt x="1711" y="1382"/>
                    </a:lnTo>
                    <a:lnTo>
                      <a:pt x="1711" y="1384"/>
                    </a:lnTo>
                    <a:lnTo>
                      <a:pt x="1711" y="1385"/>
                    </a:lnTo>
                    <a:lnTo>
                      <a:pt x="1710" y="1385"/>
                    </a:lnTo>
                    <a:lnTo>
                      <a:pt x="1709" y="1384"/>
                    </a:lnTo>
                    <a:lnTo>
                      <a:pt x="1708" y="1384"/>
                    </a:lnTo>
                    <a:lnTo>
                      <a:pt x="1708" y="1385"/>
                    </a:lnTo>
                    <a:lnTo>
                      <a:pt x="1707" y="1385"/>
                    </a:lnTo>
                    <a:lnTo>
                      <a:pt x="1705" y="1385"/>
                    </a:lnTo>
                    <a:lnTo>
                      <a:pt x="1705" y="1386"/>
                    </a:lnTo>
                    <a:lnTo>
                      <a:pt x="1705" y="1387"/>
                    </a:lnTo>
                    <a:lnTo>
                      <a:pt x="1705" y="1388"/>
                    </a:lnTo>
                    <a:lnTo>
                      <a:pt x="1707" y="1387"/>
                    </a:lnTo>
                    <a:lnTo>
                      <a:pt x="1707" y="1388"/>
                    </a:lnTo>
                    <a:lnTo>
                      <a:pt x="1707" y="1389"/>
                    </a:lnTo>
                    <a:lnTo>
                      <a:pt x="1707" y="1390"/>
                    </a:lnTo>
                    <a:lnTo>
                      <a:pt x="1708" y="1390"/>
                    </a:lnTo>
                    <a:lnTo>
                      <a:pt x="1708" y="1389"/>
                    </a:lnTo>
                    <a:lnTo>
                      <a:pt x="1709" y="1389"/>
                    </a:lnTo>
                    <a:lnTo>
                      <a:pt x="1709" y="1390"/>
                    </a:lnTo>
                    <a:lnTo>
                      <a:pt x="1710" y="1389"/>
                    </a:lnTo>
                    <a:lnTo>
                      <a:pt x="1710" y="1390"/>
                    </a:lnTo>
                    <a:lnTo>
                      <a:pt x="1710" y="1391"/>
                    </a:lnTo>
                    <a:lnTo>
                      <a:pt x="1711" y="1391"/>
                    </a:lnTo>
                    <a:lnTo>
                      <a:pt x="1710" y="1391"/>
                    </a:lnTo>
                    <a:lnTo>
                      <a:pt x="1710" y="1393"/>
                    </a:lnTo>
                    <a:lnTo>
                      <a:pt x="1711" y="1393"/>
                    </a:lnTo>
                    <a:lnTo>
                      <a:pt x="1710" y="1393"/>
                    </a:lnTo>
                    <a:lnTo>
                      <a:pt x="1711" y="1393"/>
                    </a:lnTo>
                    <a:lnTo>
                      <a:pt x="1711" y="1394"/>
                    </a:lnTo>
                    <a:lnTo>
                      <a:pt x="1712" y="1394"/>
                    </a:lnTo>
                    <a:lnTo>
                      <a:pt x="1712" y="1395"/>
                    </a:lnTo>
                    <a:lnTo>
                      <a:pt x="1711" y="1395"/>
                    </a:lnTo>
                    <a:lnTo>
                      <a:pt x="1712" y="1395"/>
                    </a:lnTo>
                    <a:lnTo>
                      <a:pt x="1712" y="1396"/>
                    </a:lnTo>
                    <a:lnTo>
                      <a:pt x="1712" y="1397"/>
                    </a:lnTo>
                    <a:lnTo>
                      <a:pt x="1712" y="1398"/>
                    </a:lnTo>
                    <a:lnTo>
                      <a:pt x="1713" y="1398"/>
                    </a:lnTo>
                    <a:lnTo>
                      <a:pt x="1711" y="1399"/>
                    </a:lnTo>
                    <a:lnTo>
                      <a:pt x="1710" y="1399"/>
                    </a:lnTo>
                    <a:lnTo>
                      <a:pt x="1710" y="1398"/>
                    </a:lnTo>
                    <a:lnTo>
                      <a:pt x="1711" y="1398"/>
                    </a:lnTo>
                    <a:lnTo>
                      <a:pt x="1710" y="1397"/>
                    </a:lnTo>
                    <a:lnTo>
                      <a:pt x="1710" y="1396"/>
                    </a:lnTo>
                    <a:lnTo>
                      <a:pt x="1710" y="1395"/>
                    </a:lnTo>
                    <a:lnTo>
                      <a:pt x="1711" y="1395"/>
                    </a:lnTo>
                    <a:lnTo>
                      <a:pt x="1710" y="1395"/>
                    </a:lnTo>
                    <a:lnTo>
                      <a:pt x="1710" y="1394"/>
                    </a:lnTo>
                    <a:lnTo>
                      <a:pt x="1709" y="1394"/>
                    </a:lnTo>
                    <a:lnTo>
                      <a:pt x="1709" y="1395"/>
                    </a:lnTo>
                    <a:lnTo>
                      <a:pt x="1709" y="1394"/>
                    </a:lnTo>
                    <a:lnTo>
                      <a:pt x="1709" y="1395"/>
                    </a:lnTo>
                    <a:lnTo>
                      <a:pt x="1709" y="1396"/>
                    </a:lnTo>
                    <a:lnTo>
                      <a:pt x="1709" y="1397"/>
                    </a:lnTo>
                    <a:lnTo>
                      <a:pt x="1708" y="1398"/>
                    </a:lnTo>
                    <a:lnTo>
                      <a:pt x="1707" y="1398"/>
                    </a:lnTo>
                    <a:lnTo>
                      <a:pt x="1707" y="1397"/>
                    </a:lnTo>
                    <a:lnTo>
                      <a:pt x="1708" y="1396"/>
                    </a:lnTo>
                    <a:lnTo>
                      <a:pt x="1708" y="1395"/>
                    </a:lnTo>
                    <a:lnTo>
                      <a:pt x="1707" y="1395"/>
                    </a:lnTo>
                    <a:lnTo>
                      <a:pt x="1708" y="1394"/>
                    </a:lnTo>
                    <a:lnTo>
                      <a:pt x="1705" y="1394"/>
                    </a:lnTo>
                    <a:lnTo>
                      <a:pt x="1705" y="1395"/>
                    </a:lnTo>
                    <a:lnTo>
                      <a:pt x="1704" y="1395"/>
                    </a:lnTo>
                    <a:lnTo>
                      <a:pt x="1704" y="1394"/>
                    </a:lnTo>
                    <a:lnTo>
                      <a:pt x="1705" y="1393"/>
                    </a:lnTo>
                    <a:lnTo>
                      <a:pt x="1702" y="1391"/>
                    </a:lnTo>
                    <a:lnTo>
                      <a:pt x="1702" y="1390"/>
                    </a:lnTo>
                    <a:lnTo>
                      <a:pt x="1703" y="1389"/>
                    </a:lnTo>
                    <a:lnTo>
                      <a:pt x="1702" y="1389"/>
                    </a:lnTo>
                    <a:lnTo>
                      <a:pt x="1702" y="1388"/>
                    </a:lnTo>
                    <a:lnTo>
                      <a:pt x="1701" y="1388"/>
                    </a:lnTo>
                    <a:lnTo>
                      <a:pt x="1700" y="1388"/>
                    </a:lnTo>
                    <a:lnTo>
                      <a:pt x="1701" y="1389"/>
                    </a:lnTo>
                    <a:lnTo>
                      <a:pt x="1700" y="1389"/>
                    </a:lnTo>
                    <a:lnTo>
                      <a:pt x="1699" y="1389"/>
                    </a:lnTo>
                    <a:lnTo>
                      <a:pt x="1699" y="1390"/>
                    </a:lnTo>
                    <a:lnTo>
                      <a:pt x="1699" y="1391"/>
                    </a:lnTo>
                    <a:lnTo>
                      <a:pt x="1698" y="1394"/>
                    </a:lnTo>
                    <a:lnTo>
                      <a:pt x="1696" y="1394"/>
                    </a:lnTo>
                    <a:lnTo>
                      <a:pt x="1695" y="1394"/>
                    </a:lnTo>
                    <a:lnTo>
                      <a:pt x="1694" y="1395"/>
                    </a:lnTo>
                    <a:lnTo>
                      <a:pt x="1693" y="1395"/>
                    </a:lnTo>
                    <a:lnTo>
                      <a:pt x="1693" y="1396"/>
                    </a:lnTo>
                    <a:lnTo>
                      <a:pt x="1692" y="1396"/>
                    </a:lnTo>
                    <a:lnTo>
                      <a:pt x="1693" y="1396"/>
                    </a:lnTo>
                    <a:lnTo>
                      <a:pt x="1694" y="1398"/>
                    </a:lnTo>
                    <a:lnTo>
                      <a:pt x="1695" y="1398"/>
                    </a:lnTo>
                    <a:lnTo>
                      <a:pt x="1695" y="1399"/>
                    </a:lnTo>
                    <a:lnTo>
                      <a:pt x="1696" y="1398"/>
                    </a:lnTo>
                    <a:lnTo>
                      <a:pt x="1696" y="1401"/>
                    </a:lnTo>
                    <a:lnTo>
                      <a:pt x="1695" y="1401"/>
                    </a:lnTo>
                    <a:lnTo>
                      <a:pt x="1695" y="1402"/>
                    </a:lnTo>
                    <a:lnTo>
                      <a:pt x="1696" y="1403"/>
                    </a:lnTo>
                    <a:lnTo>
                      <a:pt x="1696" y="1402"/>
                    </a:lnTo>
                    <a:lnTo>
                      <a:pt x="1698" y="1402"/>
                    </a:lnTo>
                    <a:lnTo>
                      <a:pt x="1698" y="1401"/>
                    </a:lnTo>
                    <a:lnTo>
                      <a:pt x="1698" y="1399"/>
                    </a:lnTo>
                    <a:lnTo>
                      <a:pt x="1699" y="1401"/>
                    </a:lnTo>
                    <a:lnTo>
                      <a:pt x="1699" y="1399"/>
                    </a:lnTo>
                    <a:lnTo>
                      <a:pt x="1700" y="1399"/>
                    </a:lnTo>
                    <a:lnTo>
                      <a:pt x="1700" y="1401"/>
                    </a:lnTo>
                    <a:lnTo>
                      <a:pt x="1701" y="1402"/>
                    </a:lnTo>
                    <a:lnTo>
                      <a:pt x="1702" y="1402"/>
                    </a:lnTo>
                    <a:lnTo>
                      <a:pt x="1702" y="1403"/>
                    </a:lnTo>
                    <a:lnTo>
                      <a:pt x="1701" y="1403"/>
                    </a:lnTo>
                    <a:lnTo>
                      <a:pt x="1699" y="1403"/>
                    </a:lnTo>
                    <a:lnTo>
                      <a:pt x="1699" y="1404"/>
                    </a:lnTo>
                    <a:lnTo>
                      <a:pt x="1700" y="1405"/>
                    </a:lnTo>
                    <a:lnTo>
                      <a:pt x="1699" y="1406"/>
                    </a:lnTo>
                    <a:lnTo>
                      <a:pt x="1698" y="1405"/>
                    </a:lnTo>
                    <a:lnTo>
                      <a:pt x="1696" y="1405"/>
                    </a:lnTo>
                    <a:lnTo>
                      <a:pt x="1695" y="1405"/>
                    </a:lnTo>
                    <a:lnTo>
                      <a:pt x="1695" y="1406"/>
                    </a:lnTo>
                    <a:lnTo>
                      <a:pt x="1695" y="1405"/>
                    </a:lnTo>
                    <a:lnTo>
                      <a:pt x="1694" y="1405"/>
                    </a:lnTo>
                    <a:lnTo>
                      <a:pt x="1694" y="1404"/>
                    </a:lnTo>
                    <a:lnTo>
                      <a:pt x="1693" y="1404"/>
                    </a:lnTo>
                    <a:lnTo>
                      <a:pt x="1692" y="1405"/>
                    </a:lnTo>
                    <a:lnTo>
                      <a:pt x="1693" y="1405"/>
                    </a:lnTo>
                    <a:lnTo>
                      <a:pt x="1693" y="1406"/>
                    </a:lnTo>
                    <a:lnTo>
                      <a:pt x="1693" y="1407"/>
                    </a:lnTo>
                    <a:lnTo>
                      <a:pt x="1694" y="1407"/>
                    </a:lnTo>
                    <a:lnTo>
                      <a:pt x="1694" y="1409"/>
                    </a:lnTo>
                    <a:lnTo>
                      <a:pt x="1693" y="1409"/>
                    </a:lnTo>
                    <a:lnTo>
                      <a:pt x="1693" y="1407"/>
                    </a:lnTo>
                    <a:lnTo>
                      <a:pt x="1692" y="1407"/>
                    </a:lnTo>
                    <a:lnTo>
                      <a:pt x="1692" y="1409"/>
                    </a:lnTo>
                    <a:lnTo>
                      <a:pt x="1691" y="1409"/>
                    </a:lnTo>
                    <a:lnTo>
                      <a:pt x="1692" y="1407"/>
                    </a:lnTo>
                    <a:lnTo>
                      <a:pt x="1691" y="1406"/>
                    </a:lnTo>
                    <a:lnTo>
                      <a:pt x="1691" y="1407"/>
                    </a:lnTo>
                    <a:lnTo>
                      <a:pt x="1691" y="1409"/>
                    </a:lnTo>
                    <a:lnTo>
                      <a:pt x="1690" y="1407"/>
                    </a:lnTo>
                    <a:lnTo>
                      <a:pt x="1690" y="1406"/>
                    </a:lnTo>
                    <a:lnTo>
                      <a:pt x="1691" y="1405"/>
                    </a:lnTo>
                    <a:lnTo>
                      <a:pt x="1691" y="1404"/>
                    </a:lnTo>
                    <a:lnTo>
                      <a:pt x="1690" y="1404"/>
                    </a:lnTo>
                    <a:lnTo>
                      <a:pt x="1688" y="1404"/>
                    </a:lnTo>
                    <a:lnTo>
                      <a:pt x="1687" y="1404"/>
                    </a:lnTo>
                    <a:lnTo>
                      <a:pt x="1687" y="1403"/>
                    </a:lnTo>
                    <a:lnTo>
                      <a:pt x="1688" y="1403"/>
                    </a:lnTo>
                    <a:lnTo>
                      <a:pt x="1690" y="1403"/>
                    </a:lnTo>
                    <a:lnTo>
                      <a:pt x="1690" y="1402"/>
                    </a:lnTo>
                    <a:lnTo>
                      <a:pt x="1688" y="1402"/>
                    </a:lnTo>
                    <a:lnTo>
                      <a:pt x="1685" y="1402"/>
                    </a:lnTo>
                    <a:lnTo>
                      <a:pt x="1685" y="1403"/>
                    </a:lnTo>
                    <a:lnTo>
                      <a:pt x="1684" y="1403"/>
                    </a:lnTo>
                    <a:lnTo>
                      <a:pt x="1684" y="1404"/>
                    </a:lnTo>
                    <a:lnTo>
                      <a:pt x="1685" y="1404"/>
                    </a:lnTo>
                    <a:lnTo>
                      <a:pt x="1685" y="1405"/>
                    </a:lnTo>
                    <a:lnTo>
                      <a:pt x="1685" y="1406"/>
                    </a:lnTo>
                    <a:lnTo>
                      <a:pt x="1686" y="1405"/>
                    </a:lnTo>
                    <a:lnTo>
                      <a:pt x="1687" y="1405"/>
                    </a:lnTo>
                    <a:lnTo>
                      <a:pt x="1687" y="1406"/>
                    </a:lnTo>
                    <a:lnTo>
                      <a:pt x="1687" y="1407"/>
                    </a:lnTo>
                    <a:lnTo>
                      <a:pt x="1686" y="1407"/>
                    </a:lnTo>
                    <a:lnTo>
                      <a:pt x="1686" y="1409"/>
                    </a:lnTo>
                    <a:lnTo>
                      <a:pt x="1685" y="1409"/>
                    </a:lnTo>
                    <a:lnTo>
                      <a:pt x="1684" y="1409"/>
                    </a:lnTo>
                    <a:lnTo>
                      <a:pt x="1683" y="1410"/>
                    </a:lnTo>
                    <a:lnTo>
                      <a:pt x="1684" y="1411"/>
                    </a:lnTo>
                    <a:lnTo>
                      <a:pt x="1684" y="1412"/>
                    </a:lnTo>
                    <a:lnTo>
                      <a:pt x="1685" y="1412"/>
                    </a:lnTo>
                    <a:lnTo>
                      <a:pt x="1686" y="1412"/>
                    </a:lnTo>
                    <a:lnTo>
                      <a:pt x="1686" y="1413"/>
                    </a:lnTo>
                    <a:lnTo>
                      <a:pt x="1687" y="1413"/>
                    </a:lnTo>
                    <a:lnTo>
                      <a:pt x="1688" y="1412"/>
                    </a:lnTo>
                    <a:lnTo>
                      <a:pt x="1688" y="1411"/>
                    </a:lnTo>
                    <a:lnTo>
                      <a:pt x="1688" y="1412"/>
                    </a:lnTo>
                    <a:lnTo>
                      <a:pt x="1688" y="1413"/>
                    </a:lnTo>
                    <a:lnTo>
                      <a:pt x="1688" y="1414"/>
                    </a:lnTo>
                    <a:lnTo>
                      <a:pt x="1688" y="1415"/>
                    </a:lnTo>
                    <a:lnTo>
                      <a:pt x="1690" y="1415"/>
                    </a:lnTo>
                    <a:lnTo>
                      <a:pt x="1688" y="1415"/>
                    </a:lnTo>
                    <a:lnTo>
                      <a:pt x="1687" y="1415"/>
                    </a:lnTo>
                    <a:lnTo>
                      <a:pt x="1686" y="1415"/>
                    </a:lnTo>
                    <a:lnTo>
                      <a:pt x="1685" y="1415"/>
                    </a:lnTo>
                    <a:lnTo>
                      <a:pt x="1685" y="1416"/>
                    </a:lnTo>
                    <a:lnTo>
                      <a:pt x="1686" y="1418"/>
                    </a:lnTo>
                    <a:lnTo>
                      <a:pt x="1687" y="1418"/>
                    </a:lnTo>
                    <a:lnTo>
                      <a:pt x="1687" y="1419"/>
                    </a:lnTo>
                    <a:lnTo>
                      <a:pt x="1686" y="1419"/>
                    </a:lnTo>
                    <a:lnTo>
                      <a:pt x="1685" y="1419"/>
                    </a:lnTo>
                    <a:lnTo>
                      <a:pt x="1684" y="1418"/>
                    </a:lnTo>
                    <a:lnTo>
                      <a:pt x="1683" y="1418"/>
                    </a:lnTo>
                    <a:lnTo>
                      <a:pt x="1682" y="1419"/>
                    </a:lnTo>
                    <a:lnTo>
                      <a:pt x="1682" y="1418"/>
                    </a:lnTo>
                    <a:lnTo>
                      <a:pt x="1681" y="1418"/>
                    </a:lnTo>
                    <a:lnTo>
                      <a:pt x="1681" y="1419"/>
                    </a:lnTo>
                    <a:lnTo>
                      <a:pt x="1679" y="1419"/>
                    </a:lnTo>
                    <a:lnTo>
                      <a:pt x="1678" y="1419"/>
                    </a:lnTo>
                    <a:lnTo>
                      <a:pt x="1678" y="1420"/>
                    </a:lnTo>
                    <a:lnTo>
                      <a:pt x="1677" y="1420"/>
                    </a:lnTo>
                    <a:lnTo>
                      <a:pt x="1677" y="1419"/>
                    </a:lnTo>
                    <a:lnTo>
                      <a:pt x="1678" y="1419"/>
                    </a:lnTo>
                    <a:lnTo>
                      <a:pt x="1678" y="1418"/>
                    </a:lnTo>
                    <a:lnTo>
                      <a:pt x="1678" y="1416"/>
                    </a:lnTo>
                    <a:lnTo>
                      <a:pt x="1677" y="1416"/>
                    </a:lnTo>
                    <a:lnTo>
                      <a:pt x="1677" y="1415"/>
                    </a:lnTo>
                    <a:lnTo>
                      <a:pt x="1677" y="1416"/>
                    </a:lnTo>
                    <a:lnTo>
                      <a:pt x="1677" y="1418"/>
                    </a:lnTo>
                    <a:lnTo>
                      <a:pt x="1677" y="1416"/>
                    </a:lnTo>
                    <a:lnTo>
                      <a:pt x="1676" y="1415"/>
                    </a:lnTo>
                    <a:lnTo>
                      <a:pt x="1675" y="1416"/>
                    </a:lnTo>
                    <a:lnTo>
                      <a:pt x="1676" y="1416"/>
                    </a:lnTo>
                    <a:lnTo>
                      <a:pt x="1676" y="1418"/>
                    </a:lnTo>
                    <a:lnTo>
                      <a:pt x="1676" y="1419"/>
                    </a:lnTo>
                    <a:lnTo>
                      <a:pt x="1675" y="1419"/>
                    </a:lnTo>
                    <a:lnTo>
                      <a:pt x="1674" y="1419"/>
                    </a:lnTo>
                    <a:lnTo>
                      <a:pt x="1673" y="1418"/>
                    </a:lnTo>
                    <a:lnTo>
                      <a:pt x="1674" y="1419"/>
                    </a:lnTo>
                    <a:lnTo>
                      <a:pt x="1675" y="1420"/>
                    </a:lnTo>
                    <a:lnTo>
                      <a:pt x="1675" y="1421"/>
                    </a:lnTo>
                    <a:lnTo>
                      <a:pt x="1675" y="1422"/>
                    </a:lnTo>
                    <a:lnTo>
                      <a:pt x="1676" y="1422"/>
                    </a:lnTo>
                    <a:lnTo>
                      <a:pt x="1677" y="1422"/>
                    </a:lnTo>
                    <a:lnTo>
                      <a:pt x="1677" y="1421"/>
                    </a:lnTo>
                    <a:lnTo>
                      <a:pt x="1678" y="1421"/>
                    </a:lnTo>
                    <a:lnTo>
                      <a:pt x="1678" y="1422"/>
                    </a:lnTo>
                    <a:lnTo>
                      <a:pt x="1679" y="1422"/>
                    </a:lnTo>
                    <a:lnTo>
                      <a:pt x="1679" y="1423"/>
                    </a:lnTo>
                    <a:lnTo>
                      <a:pt x="1679" y="1424"/>
                    </a:lnTo>
                    <a:lnTo>
                      <a:pt x="1678" y="1424"/>
                    </a:lnTo>
                    <a:lnTo>
                      <a:pt x="1678" y="1426"/>
                    </a:lnTo>
                    <a:lnTo>
                      <a:pt x="1677" y="1427"/>
                    </a:lnTo>
                    <a:lnTo>
                      <a:pt x="1676" y="1427"/>
                    </a:lnTo>
                    <a:lnTo>
                      <a:pt x="1676" y="1426"/>
                    </a:lnTo>
                    <a:lnTo>
                      <a:pt x="1675" y="1427"/>
                    </a:lnTo>
                    <a:lnTo>
                      <a:pt x="1675" y="1428"/>
                    </a:lnTo>
                    <a:lnTo>
                      <a:pt x="1675" y="1429"/>
                    </a:lnTo>
                    <a:lnTo>
                      <a:pt x="1676" y="1429"/>
                    </a:lnTo>
                    <a:lnTo>
                      <a:pt x="1676" y="1430"/>
                    </a:lnTo>
                    <a:lnTo>
                      <a:pt x="1675" y="1431"/>
                    </a:lnTo>
                    <a:lnTo>
                      <a:pt x="1675" y="1432"/>
                    </a:lnTo>
                    <a:lnTo>
                      <a:pt x="1674" y="1432"/>
                    </a:lnTo>
                    <a:lnTo>
                      <a:pt x="1673" y="1432"/>
                    </a:lnTo>
                    <a:lnTo>
                      <a:pt x="1673" y="1434"/>
                    </a:lnTo>
                    <a:lnTo>
                      <a:pt x="1671" y="1434"/>
                    </a:lnTo>
                    <a:lnTo>
                      <a:pt x="1671" y="1432"/>
                    </a:lnTo>
                    <a:lnTo>
                      <a:pt x="1671" y="1431"/>
                    </a:lnTo>
                    <a:lnTo>
                      <a:pt x="1673" y="1431"/>
                    </a:lnTo>
                    <a:lnTo>
                      <a:pt x="1670" y="1429"/>
                    </a:lnTo>
                    <a:lnTo>
                      <a:pt x="1669" y="1429"/>
                    </a:lnTo>
                    <a:lnTo>
                      <a:pt x="1668" y="1429"/>
                    </a:lnTo>
                    <a:lnTo>
                      <a:pt x="1667" y="1428"/>
                    </a:lnTo>
                    <a:lnTo>
                      <a:pt x="1668" y="1427"/>
                    </a:lnTo>
                    <a:lnTo>
                      <a:pt x="1668" y="1426"/>
                    </a:lnTo>
                    <a:lnTo>
                      <a:pt x="1667" y="1426"/>
                    </a:lnTo>
                    <a:lnTo>
                      <a:pt x="1667" y="1427"/>
                    </a:lnTo>
                    <a:lnTo>
                      <a:pt x="1666" y="1427"/>
                    </a:lnTo>
                    <a:lnTo>
                      <a:pt x="1667" y="1429"/>
                    </a:lnTo>
                    <a:lnTo>
                      <a:pt x="1666" y="1430"/>
                    </a:lnTo>
                    <a:lnTo>
                      <a:pt x="1665" y="1430"/>
                    </a:lnTo>
                    <a:lnTo>
                      <a:pt x="1664" y="1430"/>
                    </a:lnTo>
                    <a:lnTo>
                      <a:pt x="1662" y="1430"/>
                    </a:lnTo>
                    <a:lnTo>
                      <a:pt x="1661" y="1430"/>
                    </a:lnTo>
                    <a:lnTo>
                      <a:pt x="1661" y="1431"/>
                    </a:lnTo>
                    <a:lnTo>
                      <a:pt x="1660" y="1430"/>
                    </a:lnTo>
                    <a:lnTo>
                      <a:pt x="1660" y="1432"/>
                    </a:lnTo>
                    <a:lnTo>
                      <a:pt x="1659" y="1432"/>
                    </a:lnTo>
                    <a:lnTo>
                      <a:pt x="1659" y="1431"/>
                    </a:lnTo>
                    <a:lnTo>
                      <a:pt x="1658" y="1430"/>
                    </a:lnTo>
                    <a:lnTo>
                      <a:pt x="1659" y="1430"/>
                    </a:lnTo>
                    <a:lnTo>
                      <a:pt x="1659" y="1429"/>
                    </a:lnTo>
                    <a:lnTo>
                      <a:pt x="1658" y="1429"/>
                    </a:lnTo>
                    <a:lnTo>
                      <a:pt x="1658" y="1428"/>
                    </a:lnTo>
                    <a:lnTo>
                      <a:pt x="1658" y="1427"/>
                    </a:lnTo>
                    <a:lnTo>
                      <a:pt x="1658" y="1426"/>
                    </a:lnTo>
                    <a:lnTo>
                      <a:pt x="1657" y="1427"/>
                    </a:lnTo>
                    <a:lnTo>
                      <a:pt x="1657" y="1428"/>
                    </a:lnTo>
                    <a:lnTo>
                      <a:pt x="1657" y="1429"/>
                    </a:lnTo>
                    <a:lnTo>
                      <a:pt x="1656" y="1429"/>
                    </a:lnTo>
                    <a:lnTo>
                      <a:pt x="1656" y="1430"/>
                    </a:lnTo>
                    <a:lnTo>
                      <a:pt x="1655" y="1430"/>
                    </a:lnTo>
                    <a:lnTo>
                      <a:pt x="1653" y="1429"/>
                    </a:lnTo>
                    <a:lnTo>
                      <a:pt x="1652" y="1430"/>
                    </a:lnTo>
                    <a:lnTo>
                      <a:pt x="1653" y="1430"/>
                    </a:lnTo>
                    <a:lnTo>
                      <a:pt x="1652" y="1431"/>
                    </a:lnTo>
                    <a:lnTo>
                      <a:pt x="1651" y="1431"/>
                    </a:lnTo>
                    <a:lnTo>
                      <a:pt x="1652" y="1430"/>
                    </a:lnTo>
                    <a:lnTo>
                      <a:pt x="1651" y="1431"/>
                    </a:lnTo>
                    <a:lnTo>
                      <a:pt x="1650" y="1431"/>
                    </a:lnTo>
                    <a:lnTo>
                      <a:pt x="1651" y="1432"/>
                    </a:lnTo>
                    <a:lnTo>
                      <a:pt x="1652" y="1432"/>
                    </a:lnTo>
                    <a:lnTo>
                      <a:pt x="1653" y="1432"/>
                    </a:lnTo>
                    <a:lnTo>
                      <a:pt x="1653" y="1434"/>
                    </a:lnTo>
                    <a:lnTo>
                      <a:pt x="1652" y="1435"/>
                    </a:lnTo>
                    <a:lnTo>
                      <a:pt x="1651" y="1435"/>
                    </a:lnTo>
                    <a:lnTo>
                      <a:pt x="1652" y="1436"/>
                    </a:lnTo>
                    <a:lnTo>
                      <a:pt x="1651" y="1436"/>
                    </a:lnTo>
                    <a:lnTo>
                      <a:pt x="1648" y="1435"/>
                    </a:lnTo>
                    <a:lnTo>
                      <a:pt x="1647" y="1435"/>
                    </a:lnTo>
                    <a:lnTo>
                      <a:pt x="1645" y="1435"/>
                    </a:lnTo>
                    <a:lnTo>
                      <a:pt x="1647" y="1435"/>
                    </a:lnTo>
                    <a:lnTo>
                      <a:pt x="1648" y="1436"/>
                    </a:lnTo>
                    <a:lnTo>
                      <a:pt x="1644" y="1435"/>
                    </a:lnTo>
                    <a:lnTo>
                      <a:pt x="1643" y="1435"/>
                    </a:lnTo>
                    <a:lnTo>
                      <a:pt x="1643" y="1436"/>
                    </a:lnTo>
                    <a:lnTo>
                      <a:pt x="1647" y="1438"/>
                    </a:lnTo>
                    <a:lnTo>
                      <a:pt x="1648" y="1438"/>
                    </a:lnTo>
                    <a:lnTo>
                      <a:pt x="1651" y="1438"/>
                    </a:lnTo>
                    <a:lnTo>
                      <a:pt x="1652" y="1438"/>
                    </a:lnTo>
                    <a:lnTo>
                      <a:pt x="1652" y="1437"/>
                    </a:lnTo>
                    <a:lnTo>
                      <a:pt x="1653" y="1438"/>
                    </a:lnTo>
                    <a:lnTo>
                      <a:pt x="1653" y="1439"/>
                    </a:lnTo>
                    <a:lnTo>
                      <a:pt x="1652" y="1439"/>
                    </a:lnTo>
                    <a:lnTo>
                      <a:pt x="1652" y="1440"/>
                    </a:lnTo>
                    <a:lnTo>
                      <a:pt x="1652" y="1441"/>
                    </a:lnTo>
                    <a:lnTo>
                      <a:pt x="1652" y="1440"/>
                    </a:lnTo>
                    <a:lnTo>
                      <a:pt x="1653" y="1440"/>
                    </a:lnTo>
                    <a:lnTo>
                      <a:pt x="1655" y="1440"/>
                    </a:lnTo>
                    <a:lnTo>
                      <a:pt x="1655" y="1441"/>
                    </a:lnTo>
                    <a:lnTo>
                      <a:pt x="1656" y="1441"/>
                    </a:lnTo>
                    <a:lnTo>
                      <a:pt x="1656" y="1443"/>
                    </a:lnTo>
                    <a:lnTo>
                      <a:pt x="1656" y="1444"/>
                    </a:lnTo>
                    <a:lnTo>
                      <a:pt x="1655" y="1444"/>
                    </a:lnTo>
                    <a:lnTo>
                      <a:pt x="1653" y="1444"/>
                    </a:lnTo>
                    <a:lnTo>
                      <a:pt x="1652" y="1445"/>
                    </a:lnTo>
                    <a:lnTo>
                      <a:pt x="1652" y="1446"/>
                    </a:lnTo>
                    <a:lnTo>
                      <a:pt x="1651" y="1446"/>
                    </a:lnTo>
                    <a:lnTo>
                      <a:pt x="1651" y="1447"/>
                    </a:lnTo>
                    <a:lnTo>
                      <a:pt x="1650" y="1447"/>
                    </a:lnTo>
                    <a:lnTo>
                      <a:pt x="1650" y="1446"/>
                    </a:lnTo>
                    <a:lnTo>
                      <a:pt x="1649" y="1446"/>
                    </a:lnTo>
                    <a:lnTo>
                      <a:pt x="1648" y="1447"/>
                    </a:lnTo>
                    <a:lnTo>
                      <a:pt x="1649" y="1447"/>
                    </a:lnTo>
                    <a:lnTo>
                      <a:pt x="1649" y="1448"/>
                    </a:lnTo>
                    <a:lnTo>
                      <a:pt x="1648" y="1451"/>
                    </a:lnTo>
                    <a:lnTo>
                      <a:pt x="1648" y="1452"/>
                    </a:lnTo>
                    <a:lnTo>
                      <a:pt x="1648" y="1453"/>
                    </a:lnTo>
                    <a:lnTo>
                      <a:pt x="1647" y="1453"/>
                    </a:lnTo>
                    <a:lnTo>
                      <a:pt x="1645" y="1453"/>
                    </a:lnTo>
                    <a:lnTo>
                      <a:pt x="1644" y="1455"/>
                    </a:lnTo>
                    <a:lnTo>
                      <a:pt x="1643" y="1456"/>
                    </a:lnTo>
                    <a:lnTo>
                      <a:pt x="1642" y="1457"/>
                    </a:lnTo>
                    <a:lnTo>
                      <a:pt x="1642" y="1459"/>
                    </a:lnTo>
                    <a:lnTo>
                      <a:pt x="1641" y="1457"/>
                    </a:lnTo>
                    <a:lnTo>
                      <a:pt x="1642" y="1456"/>
                    </a:lnTo>
                    <a:lnTo>
                      <a:pt x="1643" y="1454"/>
                    </a:lnTo>
                    <a:lnTo>
                      <a:pt x="1644" y="1453"/>
                    </a:lnTo>
                    <a:lnTo>
                      <a:pt x="1643" y="1453"/>
                    </a:lnTo>
                    <a:lnTo>
                      <a:pt x="1642" y="1454"/>
                    </a:lnTo>
                    <a:lnTo>
                      <a:pt x="1642" y="1453"/>
                    </a:lnTo>
                    <a:lnTo>
                      <a:pt x="1643" y="1453"/>
                    </a:lnTo>
                    <a:lnTo>
                      <a:pt x="1643" y="1452"/>
                    </a:lnTo>
                    <a:lnTo>
                      <a:pt x="1642" y="1452"/>
                    </a:lnTo>
                    <a:lnTo>
                      <a:pt x="1642" y="1453"/>
                    </a:lnTo>
                    <a:lnTo>
                      <a:pt x="1641" y="1453"/>
                    </a:lnTo>
                    <a:lnTo>
                      <a:pt x="1640" y="1453"/>
                    </a:lnTo>
                    <a:lnTo>
                      <a:pt x="1639" y="1452"/>
                    </a:lnTo>
                    <a:lnTo>
                      <a:pt x="1640" y="1453"/>
                    </a:lnTo>
                    <a:lnTo>
                      <a:pt x="1641" y="1453"/>
                    </a:lnTo>
                    <a:lnTo>
                      <a:pt x="1640" y="1454"/>
                    </a:lnTo>
                    <a:lnTo>
                      <a:pt x="1640" y="1455"/>
                    </a:lnTo>
                    <a:lnTo>
                      <a:pt x="1640" y="1456"/>
                    </a:lnTo>
                    <a:lnTo>
                      <a:pt x="1639" y="1457"/>
                    </a:lnTo>
                    <a:lnTo>
                      <a:pt x="1638" y="1460"/>
                    </a:lnTo>
                    <a:lnTo>
                      <a:pt x="1638" y="1461"/>
                    </a:lnTo>
                    <a:lnTo>
                      <a:pt x="1638" y="1462"/>
                    </a:lnTo>
                    <a:lnTo>
                      <a:pt x="1638" y="1463"/>
                    </a:lnTo>
                    <a:lnTo>
                      <a:pt x="1636" y="1464"/>
                    </a:lnTo>
                    <a:lnTo>
                      <a:pt x="1636" y="1465"/>
                    </a:lnTo>
                    <a:lnTo>
                      <a:pt x="1636" y="1464"/>
                    </a:lnTo>
                    <a:lnTo>
                      <a:pt x="1636" y="1463"/>
                    </a:lnTo>
                    <a:lnTo>
                      <a:pt x="1636" y="1462"/>
                    </a:lnTo>
                    <a:lnTo>
                      <a:pt x="1636" y="1461"/>
                    </a:lnTo>
                    <a:lnTo>
                      <a:pt x="1636" y="1460"/>
                    </a:lnTo>
                    <a:lnTo>
                      <a:pt x="1636" y="1459"/>
                    </a:lnTo>
                    <a:lnTo>
                      <a:pt x="1635" y="1459"/>
                    </a:lnTo>
                    <a:lnTo>
                      <a:pt x="1635" y="1457"/>
                    </a:lnTo>
                    <a:lnTo>
                      <a:pt x="1634" y="1457"/>
                    </a:lnTo>
                    <a:lnTo>
                      <a:pt x="1632" y="1457"/>
                    </a:lnTo>
                    <a:lnTo>
                      <a:pt x="1631" y="1457"/>
                    </a:lnTo>
                    <a:lnTo>
                      <a:pt x="1631" y="1456"/>
                    </a:lnTo>
                    <a:lnTo>
                      <a:pt x="1630" y="1456"/>
                    </a:lnTo>
                    <a:lnTo>
                      <a:pt x="1630" y="1457"/>
                    </a:lnTo>
                    <a:lnTo>
                      <a:pt x="1631" y="1457"/>
                    </a:lnTo>
                    <a:lnTo>
                      <a:pt x="1632" y="1457"/>
                    </a:lnTo>
                    <a:lnTo>
                      <a:pt x="1633" y="1460"/>
                    </a:lnTo>
                    <a:lnTo>
                      <a:pt x="1632" y="1461"/>
                    </a:lnTo>
                    <a:lnTo>
                      <a:pt x="1632" y="1463"/>
                    </a:lnTo>
                    <a:lnTo>
                      <a:pt x="1631" y="1463"/>
                    </a:lnTo>
                    <a:lnTo>
                      <a:pt x="1628" y="1463"/>
                    </a:lnTo>
                    <a:lnTo>
                      <a:pt x="1627" y="1463"/>
                    </a:lnTo>
                    <a:lnTo>
                      <a:pt x="1627" y="1464"/>
                    </a:lnTo>
                    <a:lnTo>
                      <a:pt x="1626" y="1464"/>
                    </a:lnTo>
                    <a:lnTo>
                      <a:pt x="1625" y="1463"/>
                    </a:lnTo>
                    <a:lnTo>
                      <a:pt x="1624" y="1463"/>
                    </a:lnTo>
                    <a:lnTo>
                      <a:pt x="1625" y="1464"/>
                    </a:lnTo>
                    <a:lnTo>
                      <a:pt x="1624" y="1465"/>
                    </a:lnTo>
                    <a:lnTo>
                      <a:pt x="1624" y="1466"/>
                    </a:lnTo>
                    <a:lnTo>
                      <a:pt x="1624" y="1468"/>
                    </a:lnTo>
                    <a:lnTo>
                      <a:pt x="1624" y="1469"/>
                    </a:lnTo>
                    <a:lnTo>
                      <a:pt x="1625" y="1469"/>
                    </a:lnTo>
                    <a:lnTo>
                      <a:pt x="1624" y="1470"/>
                    </a:lnTo>
                    <a:lnTo>
                      <a:pt x="1623" y="1470"/>
                    </a:lnTo>
                    <a:lnTo>
                      <a:pt x="1623" y="1469"/>
                    </a:lnTo>
                    <a:lnTo>
                      <a:pt x="1623" y="1468"/>
                    </a:lnTo>
                    <a:lnTo>
                      <a:pt x="1623" y="1466"/>
                    </a:lnTo>
                    <a:lnTo>
                      <a:pt x="1623" y="1468"/>
                    </a:lnTo>
                    <a:lnTo>
                      <a:pt x="1622" y="1468"/>
                    </a:lnTo>
                    <a:lnTo>
                      <a:pt x="1622" y="1469"/>
                    </a:lnTo>
                    <a:lnTo>
                      <a:pt x="1623" y="1469"/>
                    </a:lnTo>
                    <a:lnTo>
                      <a:pt x="1623" y="1470"/>
                    </a:lnTo>
                    <a:lnTo>
                      <a:pt x="1621" y="1470"/>
                    </a:lnTo>
                    <a:lnTo>
                      <a:pt x="1619" y="1470"/>
                    </a:lnTo>
                    <a:lnTo>
                      <a:pt x="1619" y="1472"/>
                    </a:lnTo>
                    <a:lnTo>
                      <a:pt x="1618" y="1472"/>
                    </a:lnTo>
                    <a:lnTo>
                      <a:pt x="1617" y="1472"/>
                    </a:lnTo>
                    <a:lnTo>
                      <a:pt x="1617" y="1471"/>
                    </a:lnTo>
                    <a:lnTo>
                      <a:pt x="1617" y="1470"/>
                    </a:lnTo>
                    <a:lnTo>
                      <a:pt x="1617" y="1469"/>
                    </a:lnTo>
                    <a:lnTo>
                      <a:pt x="1616" y="1469"/>
                    </a:lnTo>
                    <a:lnTo>
                      <a:pt x="1615" y="1468"/>
                    </a:lnTo>
                    <a:lnTo>
                      <a:pt x="1615" y="1469"/>
                    </a:lnTo>
                    <a:lnTo>
                      <a:pt x="1614" y="1469"/>
                    </a:lnTo>
                    <a:lnTo>
                      <a:pt x="1613" y="1470"/>
                    </a:lnTo>
                    <a:lnTo>
                      <a:pt x="1612" y="1470"/>
                    </a:lnTo>
                    <a:lnTo>
                      <a:pt x="1612" y="1469"/>
                    </a:lnTo>
                    <a:lnTo>
                      <a:pt x="1612" y="1468"/>
                    </a:lnTo>
                    <a:lnTo>
                      <a:pt x="1610" y="1469"/>
                    </a:lnTo>
                    <a:lnTo>
                      <a:pt x="1609" y="1470"/>
                    </a:lnTo>
                    <a:lnTo>
                      <a:pt x="1609" y="1471"/>
                    </a:lnTo>
                    <a:lnTo>
                      <a:pt x="1610" y="1471"/>
                    </a:lnTo>
                    <a:lnTo>
                      <a:pt x="1610" y="1472"/>
                    </a:lnTo>
                    <a:lnTo>
                      <a:pt x="1609" y="1472"/>
                    </a:lnTo>
                    <a:lnTo>
                      <a:pt x="1609" y="1473"/>
                    </a:lnTo>
                    <a:lnTo>
                      <a:pt x="1608" y="1474"/>
                    </a:lnTo>
                    <a:lnTo>
                      <a:pt x="1609" y="1474"/>
                    </a:lnTo>
                    <a:lnTo>
                      <a:pt x="1609" y="1476"/>
                    </a:lnTo>
                    <a:lnTo>
                      <a:pt x="1609" y="1477"/>
                    </a:lnTo>
                    <a:lnTo>
                      <a:pt x="1606" y="1481"/>
                    </a:lnTo>
                    <a:lnTo>
                      <a:pt x="1605" y="1481"/>
                    </a:lnTo>
                    <a:lnTo>
                      <a:pt x="1604" y="1480"/>
                    </a:lnTo>
                    <a:lnTo>
                      <a:pt x="1602" y="1480"/>
                    </a:lnTo>
                    <a:lnTo>
                      <a:pt x="1601" y="1480"/>
                    </a:lnTo>
                    <a:lnTo>
                      <a:pt x="1600" y="1480"/>
                    </a:lnTo>
                    <a:lnTo>
                      <a:pt x="1598" y="1479"/>
                    </a:lnTo>
                    <a:lnTo>
                      <a:pt x="1598" y="1478"/>
                    </a:lnTo>
                    <a:lnTo>
                      <a:pt x="1597" y="1478"/>
                    </a:lnTo>
                    <a:lnTo>
                      <a:pt x="1597" y="1480"/>
                    </a:lnTo>
                    <a:lnTo>
                      <a:pt x="1598" y="1481"/>
                    </a:lnTo>
                    <a:lnTo>
                      <a:pt x="1599" y="1482"/>
                    </a:lnTo>
                    <a:lnTo>
                      <a:pt x="1601" y="1482"/>
                    </a:lnTo>
                    <a:lnTo>
                      <a:pt x="1601" y="1481"/>
                    </a:lnTo>
                    <a:lnTo>
                      <a:pt x="1602" y="1481"/>
                    </a:lnTo>
                    <a:lnTo>
                      <a:pt x="1604" y="1482"/>
                    </a:lnTo>
                    <a:lnTo>
                      <a:pt x="1604" y="1481"/>
                    </a:lnTo>
                    <a:lnTo>
                      <a:pt x="1605" y="1481"/>
                    </a:lnTo>
                    <a:lnTo>
                      <a:pt x="1606" y="1482"/>
                    </a:lnTo>
                    <a:lnTo>
                      <a:pt x="1606" y="1483"/>
                    </a:lnTo>
                    <a:lnTo>
                      <a:pt x="1606" y="1485"/>
                    </a:lnTo>
                    <a:lnTo>
                      <a:pt x="1606" y="1486"/>
                    </a:lnTo>
                    <a:lnTo>
                      <a:pt x="1607" y="1486"/>
                    </a:lnTo>
                    <a:lnTo>
                      <a:pt x="1606" y="1486"/>
                    </a:lnTo>
                    <a:lnTo>
                      <a:pt x="1605" y="1486"/>
                    </a:lnTo>
                    <a:lnTo>
                      <a:pt x="1605" y="1485"/>
                    </a:lnTo>
                    <a:lnTo>
                      <a:pt x="1604" y="1483"/>
                    </a:lnTo>
                    <a:lnTo>
                      <a:pt x="1601" y="1483"/>
                    </a:lnTo>
                    <a:lnTo>
                      <a:pt x="1602" y="1483"/>
                    </a:lnTo>
                    <a:lnTo>
                      <a:pt x="1602" y="1485"/>
                    </a:lnTo>
                    <a:lnTo>
                      <a:pt x="1604" y="1485"/>
                    </a:lnTo>
                    <a:lnTo>
                      <a:pt x="1604" y="1486"/>
                    </a:lnTo>
                    <a:lnTo>
                      <a:pt x="1602" y="1486"/>
                    </a:lnTo>
                    <a:lnTo>
                      <a:pt x="1601" y="1487"/>
                    </a:lnTo>
                    <a:lnTo>
                      <a:pt x="1601" y="1488"/>
                    </a:lnTo>
                    <a:lnTo>
                      <a:pt x="1600" y="1488"/>
                    </a:lnTo>
                    <a:lnTo>
                      <a:pt x="1600" y="1487"/>
                    </a:lnTo>
                    <a:lnTo>
                      <a:pt x="1600" y="1486"/>
                    </a:lnTo>
                    <a:lnTo>
                      <a:pt x="1599" y="1485"/>
                    </a:lnTo>
                    <a:lnTo>
                      <a:pt x="1598" y="1485"/>
                    </a:lnTo>
                    <a:lnTo>
                      <a:pt x="1596" y="1486"/>
                    </a:lnTo>
                    <a:lnTo>
                      <a:pt x="1597" y="1487"/>
                    </a:lnTo>
                    <a:lnTo>
                      <a:pt x="1598" y="1486"/>
                    </a:lnTo>
                    <a:lnTo>
                      <a:pt x="1599" y="1486"/>
                    </a:lnTo>
                    <a:lnTo>
                      <a:pt x="1599" y="1487"/>
                    </a:lnTo>
                    <a:lnTo>
                      <a:pt x="1598" y="1488"/>
                    </a:lnTo>
                    <a:lnTo>
                      <a:pt x="1597" y="1489"/>
                    </a:lnTo>
                    <a:lnTo>
                      <a:pt x="1597" y="1490"/>
                    </a:lnTo>
                    <a:lnTo>
                      <a:pt x="1598" y="1491"/>
                    </a:lnTo>
                    <a:lnTo>
                      <a:pt x="1598" y="1493"/>
                    </a:lnTo>
                    <a:lnTo>
                      <a:pt x="1598" y="1494"/>
                    </a:lnTo>
                    <a:lnTo>
                      <a:pt x="1597" y="1495"/>
                    </a:lnTo>
                    <a:lnTo>
                      <a:pt x="1597" y="1496"/>
                    </a:lnTo>
                    <a:lnTo>
                      <a:pt x="1596" y="1497"/>
                    </a:lnTo>
                    <a:lnTo>
                      <a:pt x="1595" y="1497"/>
                    </a:lnTo>
                    <a:lnTo>
                      <a:pt x="1592" y="1497"/>
                    </a:lnTo>
                    <a:lnTo>
                      <a:pt x="1591" y="1498"/>
                    </a:lnTo>
                    <a:lnTo>
                      <a:pt x="1590" y="1497"/>
                    </a:lnTo>
                    <a:lnTo>
                      <a:pt x="1588" y="1496"/>
                    </a:lnTo>
                    <a:lnTo>
                      <a:pt x="1587" y="1496"/>
                    </a:lnTo>
                    <a:lnTo>
                      <a:pt x="1585" y="1496"/>
                    </a:lnTo>
                    <a:lnTo>
                      <a:pt x="1584" y="1496"/>
                    </a:lnTo>
                    <a:lnTo>
                      <a:pt x="1585" y="1496"/>
                    </a:lnTo>
                    <a:lnTo>
                      <a:pt x="1587" y="1497"/>
                    </a:lnTo>
                    <a:lnTo>
                      <a:pt x="1587" y="1496"/>
                    </a:lnTo>
                    <a:lnTo>
                      <a:pt x="1588" y="1497"/>
                    </a:lnTo>
                    <a:lnTo>
                      <a:pt x="1587" y="1498"/>
                    </a:lnTo>
                    <a:lnTo>
                      <a:pt x="1585" y="1498"/>
                    </a:lnTo>
                    <a:lnTo>
                      <a:pt x="1584" y="1499"/>
                    </a:lnTo>
                    <a:lnTo>
                      <a:pt x="1583" y="1501"/>
                    </a:lnTo>
                    <a:lnTo>
                      <a:pt x="1582" y="1502"/>
                    </a:lnTo>
                    <a:lnTo>
                      <a:pt x="1581" y="1502"/>
                    </a:lnTo>
                    <a:lnTo>
                      <a:pt x="1580" y="1501"/>
                    </a:lnTo>
                    <a:lnTo>
                      <a:pt x="1582" y="1499"/>
                    </a:lnTo>
                    <a:lnTo>
                      <a:pt x="1580" y="1498"/>
                    </a:lnTo>
                    <a:lnTo>
                      <a:pt x="1579" y="1497"/>
                    </a:lnTo>
                    <a:lnTo>
                      <a:pt x="1579" y="1498"/>
                    </a:lnTo>
                    <a:lnTo>
                      <a:pt x="1580" y="1499"/>
                    </a:lnTo>
                    <a:lnTo>
                      <a:pt x="1580" y="1501"/>
                    </a:lnTo>
                    <a:lnTo>
                      <a:pt x="1579" y="1501"/>
                    </a:lnTo>
                    <a:lnTo>
                      <a:pt x="1578" y="1502"/>
                    </a:lnTo>
                    <a:lnTo>
                      <a:pt x="1576" y="1502"/>
                    </a:lnTo>
                    <a:lnTo>
                      <a:pt x="1575" y="1503"/>
                    </a:lnTo>
                    <a:lnTo>
                      <a:pt x="1574" y="1503"/>
                    </a:lnTo>
                    <a:lnTo>
                      <a:pt x="1573" y="1504"/>
                    </a:lnTo>
                    <a:lnTo>
                      <a:pt x="1573" y="1503"/>
                    </a:lnTo>
                    <a:lnTo>
                      <a:pt x="1572" y="1504"/>
                    </a:lnTo>
                    <a:lnTo>
                      <a:pt x="1571" y="1504"/>
                    </a:lnTo>
                    <a:lnTo>
                      <a:pt x="1571" y="1505"/>
                    </a:lnTo>
                    <a:lnTo>
                      <a:pt x="1570" y="1505"/>
                    </a:lnTo>
                    <a:lnTo>
                      <a:pt x="1570" y="1504"/>
                    </a:lnTo>
                    <a:lnTo>
                      <a:pt x="1570" y="1503"/>
                    </a:lnTo>
                    <a:lnTo>
                      <a:pt x="1570" y="1504"/>
                    </a:lnTo>
                    <a:lnTo>
                      <a:pt x="1570" y="1503"/>
                    </a:lnTo>
                    <a:lnTo>
                      <a:pt x="1570" y="1502"/>
                    </a:lnTo>
                    <a:lnTo>
                      <a:pt x="1569" y="1502"/>
                    </a:lnTo>
                    <a:lnTo>
                      <a:pt x="1567" y="1501"/>
                    </a:lnTo>
                    <a:lnTo>
                      <a:pt x="1566" y="1501"/>
                    </a:lnTo>
                    <a:lnTo>
                      <a:pt x="1565" y="1499"/>
                    </a:lnTo>
                    <a:lnTo>
                      <a:pt x="1566" y="1498"/>
                    </a:lnTo>
                    <a:lnTo>
                      <a:pt x="1567" y="1498"/>
                    </a:lnTo>
                    <a:lnTo>
                      <a:pt x="1567" y="1497"/>
                    </a:lnTo>
                    <a:lnTo>
                      <a:pt x="1565" y="1498"/>
                    </a:lnTo>
                    <a:lnTo>
                      <a:pt x="1564" y="1499"/>
                    </a:lnTo>
                    <a:lnTo>
                      <a:pt x="1562" y="1499"/>
                    </a:lnTo>
                    <a:lnTo>
                      <a:pt x="1561" y="1501"/>
                    </a:lnTo>
                    <a:lnTo>
                      <a:pt x="1559" y="1501"/>
                    </a:lnTo>
                    <a:lnTo>
                      <a:pt x="1561" y="1499"/>
                    </a:lnTo>
                    <a:lnTo>
                      <a:pt x="1559" y="1499"/>
                    </a:lnTo>
                    <a:lnTo>
                      <a:pt x="1558" y="1499"/>
                    </a:lnTo>
                    <a:lnTo>
                      <a:pt x="1557" y="1498"/>
                    </a:lnTo>
                    <a:lnTo>
                      <a:pt x="1556" y="1498"/>
                    </a:lnTo>
                    <a:lnTo>
                      <a:pt x="1555" y="1498"/>
                    </a:lnTo>
                    <a:lnTo>
                      <a:pt x="1556" y="1499"/>
                    </a:lnTo>
                    <a:lnTo>
                      <a:pt x="1557" y="1498"/>
                    </a:lnTo>
                    <a:lnTo>
                      <a:pt x="1557" y="1499"/>
                    </a:lnTo>
                    <a:lnTo>
                      <a:pt x="1558" y="1499"/>
                    </a:lnTo>
                    <a:lnTo>
                      <a:pt x="1558" y="1501"/>
                    </a:lnTo>
                    <a:lnTo>
                      <a:pt x="1557" y="1501"/>
                    </a:lnTo>
                    <a:lnTo>
                      <a:pt x="1557" y="1502"/>
                    </a:lnTo>
                    <a:lnTo>
                      <a:pt x="1558" y="1501"/>
                    </a:lnTo>
                    <a:lnTo>
                      <a:pt x="1559" y="1502"/>
                    </a:lnTo>
                    <a:lnTo>
                      <a:pt x="1561" y="1502"/>
                    </a:lnTo>
                    <a:lnTo>
                      <a:pt x="1562" y="1502"/>
                    </a:lnTo>
                    <a:lnTo>
                      <a:pt x="1562" y="1501"/>
                    </a:lnTo>
                    <a:lnTo>
                      <a:pt x="1563" y="1501"/>
                    </a:lnTo>
                    <a:lnTo>
                      <a:pt x="1562" y="1502"/>
                    </a:lnTo>
                    <a:lnTo>
                      <a:pt x="1561" y="1503"/>
                    </a:lnTo>
                    <a:lnTo>
                      <a:pt x="1559" y="1504"/>
                    </a:lnTo>
                    <a:lnTo>
                      <a:pt x="1559" y="1505"/>
                    </a:lnTo>
                    <a:lnTo>
                      <a:pt x="1561" y="1506"/>
                    </a:lnTo>
                    <a:lnTo>
                      <a:pt x="1561" y="1505"/>
                    </a:lnTo>
                    <a:lnTo>
                      <a:pt x="1562" y="1505"/>
                    </a:lnTo>
                    <a:lnTo>
                      <a:pt x="1562" y="1506"/>
                    </a:lnTo>
                    <a:lnTo>
                      <a:pt x="1561" y="1507"/>
                    </a:lnTo>
                    <a:lnTo>
                      <a:pt x="1562" y="1508"/>
                    </a:lnTo>
                    <a:lnTo>
                      <a:pt x="1559" y="1508"/>
                    </a:lnTo>
                    <a:lnTo>
                      <a:pt x="1558" y="1507"/>
                    </a:lnTo>
                    <a:lnTo>
                      <a:pt x="1557" y="1507"/>
                    </a:lnTo>
                    <a:lnTo>
                      <a:pt x="1556" y="1507"/>
                    </a:lnTo>
                    <a:lnTo>
                      <a:pt x="1555" y="1507"/>
                    </a:lnTo>
                    <a:lnTo>
                      <a:pt x="1554" y="1507"/>
                    </a:lnTo>
                    <a:lnTo>
                      <a:pt x="1553" y="1507"/>
                    </a:lnTo>
                    <a:lnTo>
                      <a:pt x="1553" y="1506"/>
                    </a:lnTo>
                    <a:lnTo>
                      <a:pt x="1553" y="1505"/>
                    </a:lnTo>
                    <a:lnTo>
                      <a:pt x="1554" y="1505"/>
                    </a:lnTo>
                    <a:lnTo>
                      <a:pt x="1555" y="1505"/>
                    </a:lnTo>
                    <a:lnTo>
                      <a:pt x="1556" y="1505"/>
                    </a:lnTo>
                    <a:lnTo>
                      <a:pt x="1555" y="1504"/>
                    </a:lnTo>
                    <a:lnTo>
                      <a:pt x="1554" y="1504"/>
                    </a:lnTo>
                    <a:lnTo>
                      <a:pt x="1554" y="1505"/>
                    </a:lnTo>
                    <a:lnTo>
                      <a:pt x="1552" y="1504"/>
                    </a:lnTo>
                    <a:lnTo>
                      <a:pt x="1550" y="1504"/>
                    </a:lnTo>
                    <a:lnTo>
                      <a:pt x="1549" y="1504"/>
                    </a:lnTo>
                    <a:lnTo>
                      <a:pt x="1548" y="1504"/>
                    </a:lnTo>
                    <a:lnTo>
                      <a:pt x="1548" y="1503"/>
                    </a:lnTo>
                    <a:lnTo>
                      <a:pt x="1549" y="1502"/>
                    </a:lnTo>
                    <a:lnTo>
                      <a:pt x="1552" y="1502"/>
                    </a:lnTo>
                    <a:lnTo>
                      <a:pt x="1552" y="1501"/>
                    </a:lnTo>
                    <a:lnTo>
                      <a:pt x="1552" y="1499"/>
                    </a:lnTo>
                    <a:lnTo>
                      <a:pt x="1552" y="1498"/>
                    </a:lnTo>
                    <a:lnTo>
                      <a:pt x="1552" y="1499"/>
                    </a:lnTo>
                    <a:lnTo>
                      <a:pt x="1550" y="1499"/>
                    </a:lnTo>
                    <a:lnTo>
                      <a:pt x="1550" y="1501"/>
                    </a:lnTo>
                    <a:lnTo>
                      <a:pt x="1549" y="1502"/>
                    </a:lnTo>
                    <a:lnTo>
                      <a:pt x="1548" y="1502"/>
                    </a:lnTo>
                    <a:lnTo>
                      <a:pt x="1547" y="1502"/>
                    </a:lnTo>
                    <a:lnTo>
                      <a:pt x="1546" y="1502"/>
                    </a:lnTo>
                    <a:lnTo>
                      <a:pt x="1546" y="1503"/>
                    </a:lnTo>
                    <a:lnTo>
                      <a:pt x="1547" y="1504"/>
                    </a:lnTo>
                    <a:lnTo>
                      <a:pt x="1546" y="1503"/>
                    </a:lnTo>
                    <a:lnTo>
                      <a:pt x="1545" y="1503"/>
                    </a:lnTo>
                    <a:lnTo>
                      <a:pt x="1544" y="1503"/>
                    </a:lnTo>
                    <a:lnTo>
                      <a:pt x="1543" y="1503"/>
                    </a:lnTo>
                    <a:lnTo>
                      <a:pt x="1541" y="1504"/>
                    </a:lnTo>
                    <a:lnTo>
                      <a:pt x="1541" y="1505"/>
                    </a:lnTo>
                    <a:lnTo>
                      <a:pt x="1540" y="1505"/>
                    </a:lnTo>
                    <a:lnTo>
                      <a:pt x="1540" y="1506"/>
                    </a:lnTo>
                    <a:lnTo>
                      <a:pt x="1541" y="1506"/>
                    </a:lnTo>
                    <a:lnTo>
                      <a:pt x="1540" y="1507"/>
                    </a:lnTo>
                    <a:lnTo>
                      <a:pt x="1539" y="1507"/>
                    </a:lnTo>
                    <a:lnTo>
                      <a:pt x="1538" y="1507"/>
                    </a:lnTo>
                    <a:lnTo>
                      <a:pt x="1538" y="1506"/>
                    </a:lnTo>
                    <a:lnTo>
                      <a:pt x="1538" y="1505"/>
                    </a:lnTo>
                    <a:lnTo>
                      <a:pt x="1537" y="1505"/>
                    </a:lnTo>
                    <a:lnTo>
                      <a:pt x="1536" y="1505"/>
                    </a:lnTo>
                    <a:lnTo>
                      <a:pt x="1536" y="1504"/>
                    </a:lnTo>
                    <a:lnTo>
                      <a:pt x="1535" y="1505"/>
                    </a:lnTo>
                    <a:lnTo>
                      <a:pt x="1536" y="1505"/>
                    </a:lnTo>
                    <a:lnTo>
                      <a:pt x="1536" y="1506"/>
                    </a:lnTo>
                    <a:lnTo>
                      <a:pt x="1537" y="1506"/>
                    </a:lnTo>
                    <a:lnTo>
                      <a:pt x="1538" y="1506"/>
                    </a:lnTo>
                    <a:lnTo>
                      <a:pt x="1538" y="1507"/>
                    </a:lnTo>
                    <a:lnTo>
                      <a:pt x="1539" y="1508"/>
                    </a:lnTo>
                    <a:lnTo>
                      <a:pt x="1538" y="1508"/>
                    </a:lnTo>
                    <a:lnTo>
                      <a:pt x="1537" y="1510"/>
                    </a:lnTo>
                    <a:lnTo>
                      <a:pt x="1536" y="1511"/>
                    </a:lnTo>
                    <a:lnTo>
                      <a:pt x="1536" y="1512"/>
                    </a:lnTo>
                    <a:lnTo>
                      <a:pt x="1537" y="1513"/>
                    </a:lnTo>
                    <a:lnTo>
                      <a:pt x="1536" y="1513"/>
                    </a:lnTo>
                    <a:lnTo>
                      <a:pt x="1536" y="1512"/>
                    </a:lnTo>
                    <a:lnTo>
                      <a:pt x="1535" y="1511"/>
                    </a:lnTo>
                    <a:lnTo>
                      <a:pt x="1533" y="1511"/>
                    </a:lnTo>
                    <a:lnTo>
                      <a:pt x="1532" y="1512"/>
                    </a:lnTo>
                    <a:lnTo>
                      <a:pt x="1531" y="1511"/>
                    </a:lnTo>
                    <a:lnTo>
                      <a:pt x="1531" y="1512"/>
                    </a:lnTo>
                    <a:lnTo>
                      <a:pt x="1530" y="1511"/>
                    </a:lnTo>
                    <a:lnTo>
                      <a:pt x="1530" y="1510"/>
                    </a:lnTo>
                    <a:lnTo>
                      <a:pt x="1530" y="1508"/>
                    </a:lnTo>
                    <a:lnTo>
                      <a:pt x="1531" y="1507"/>
                    </a:lnTo>
                    <a:lnTo>
                      <a:pt x="1530" y="1506"/>
                    </a:lnTo>
                    <a:lnTo>
                      <a:pt x="1530" y="1505"/>
                    </a:lnTo>
                    <a:lnTo>
                      <a:pt x="1531" y="1505"/>
                    </a:lnTo>
                    <a:lnTo>
                      <a:pt x="1532" y="1504"/>
                    </a:lnTo>
                    <a:lnTo>
                      <a:pt x="1533" y="1504"/>
                    </a:lnTo>
                    <a:lnTo>
                      <a:pt x="1533" y="1503"/>
                    </a:lnTo>
                    <a:lnTo>
                      <a:pt x="1532" y="1503"/>
                    </a:lnTo>
                    <a:lnTo>
                      <a:pt x="1531" y="1503"/>
                    </a:lnTo>
                    <a:lnTo>
                      <a:pt x="1531" y="1504"/>
                    </a:lnTo>
                    <a:lnTo>
                      <a:pt x="1530" y="1504"/>
                    </a:lnTo>
                    <a:lnTo>
                      <a:pt x="1529" y="1504"/>
                    </a:lnTo>
                    <a:lnTo>
                      <a:pt x="1529" y="1503"/>
                    </a:lnTo>
                    <a:lnTo>
                      <a:pt x="1528" y="1504"/>
                    </a:lnTo>
                    <a:lnTo>
                      <a:pt x="1527" y="1504"/>
                    </a:lnTo>
                    <a:lnTo>
                      <a:pt x="1527" y="1505"/>
                    </a:lnTo>
                    <a:lnTo>
                      <a:pt x="1526" y="1505"/>
                    </a:lnTo>
                    <a:lnTo>
                      <a:pt x="1524" y="1506"/>
                    </a:lnTo>
                    <a:lnTo>
                      <a:pt x="1523" y="1506"/>
                    </a:lnTo>
                    <a:lnTo>
                      <a:pt x="1524" y="1507"/>
                    </a:lnTo>
                    <a:lnTo>
                      <a:pt x="1523" y="1507"/>
                    </a:lnTo>
                    <a:lnTo>
                      <a:pt x="1522" y="1507"/>
                    </a:lnTo>
                    <a:lnTo>
                      <a:pt x="1522" y="1508"/>
                    </a:lnTo>
                    <a:lnTo>
                      <a:pt x="1521" y="1508"/>
                    </a:lnTo>
                    <a:lnTo>
                      <a:pt x="1521" y="1510"/>
                    </a:lnTo>
                    <a:lnTo>
                      <a:pt x="1522" y="1510"/>
                    </a:lnTo>
                    <a:lnTo>
                      <a:pt x="1523" y="1510"/>
                    </a:lnTo>
                    <a:lnTo>
                      <a:pt x="1524" y="1508"/>
                    </a:lnTo>
                    <a:lnTo>
                      <a:pt x="1524" y="1510"/>
                    </a:lnTo>
                    <a:lnTo>
                      <a:pt x="1523" y="1511"/>
                    </a:lnTo>
                    <a:lnTo>
                      <a:pt x="1522" y="1511"/>
                    </a:lnTo>
                    <a:lnTo>
                      <a:pt x="1522" y="1512"/>
                    </a:lnTo>
                    <a:lnTo>
                      <a:pt x="1521" y="1512"/>
                    </a:lnTo>
                    <a:lnTo>
                      <a:pt x="1521" y="1513"/>
                    </a:lnTo>
                    <a:lnTo>
                      <a:pt x="1522" y="1513"/>
                    </a:lnTo>
                    <a:lnTo>
                      <a:pt x="1523" y="1512"/>
                    </a:lnTo>
                    <a:lnTo>
                      <a:pt x="1523" y="1513"/>
                    </a:lnTo>
                    <a:lnTo>
                      <a:pt x="1524" y="1513"/>
                    </a:lnTo>
                    <a:lnTo>
                      <a:pt x="1526" y="1514"/>
                    </a:lnTo>
                    <a:lnTo>
                      <a:pt x="1526" y="1515"/>
                    </a:lnTo>
                    <a:lnTo>
                      <a:pt x="1524" y="1515"/>
                    </a:lnTo>
                    <a:lnTo>
                      <a:pt x="1523" y="1515"/>
                    </a:lnTo>
                    <a:lnTo>
                      <a:pt x="1523" y="1516"/>
                    </a:lnTo>
                    <a:lnTo>
                      <a:pt x="1522" y="1516"/>
                    </a:lnTo>
                    <a:lnTo>
                      <a:pt x="1522" y="1518"/>
                    </a:lnTo>
                    <a:lnTo>
                      <a:pt x="1521" y="1518"/>
                    </a:lnTo>
                    <a:lnTo>
                      <a:pt x="1521" y="1516"/>
                    </a:lnTo>
                    <a:lnTo>
                      <a:pt x="1521" y="1515"/>
                    </a:lnTo>
                    <a:lnTo>
                      <a:pt x="1520" y="1515"/>
                    </a:lnTo>
                    <a:lnTo>
                      <a:pt x="1521" y="1515"/>
                    </a:lnTo>
                    <a:lnTo>
                      <a:pt x="1520" y="1515"/>
                    </a:lnTo>
                    <a:lnTo>
                      <a:pt x="1521" y="1514"/>
                    </a:lnTo>
                    <a:lnTo>
                      <a:pt x="1521" y="1513"/>
                    </a:lnTo>
                    <a:lnTo>
                      <a:pt x="1520" y="1513"/>
                    </a:lnTo>
                    <a:lnTo>
                      <a:pt x="1520" y="1512"/>
                    </a:lnTo>
                    <a:lnTo>
                      <a:pt x="1519" y="1512"/>
                    </a:lnTo>
                    <a:lnTo>
                      <a:pt x="1519" y="1511"/>
                    </a:lnTo>
                    <a:lnTo>
                      <a:pt x="1518" y="1511"/>
                    </a:lnTo>
                    <a:lnTo>
                      <a:pt x="1516" y="1511"/>
                    </a:lnTo>
                    <a:lnTo>
                      <a:pt x="1515" y="1511"/>
                    </a:lnTo>
                    <a:lnTo>
                      <a:pt x="1514" y="1511"/>
                    </a:lnTo>
                    <a:lnTo>
                      <a:pt x="1514" y="1512"/>
                    </a:lnTo>
                    <a:lnTo>
                      <a:pt x="1513" y="1512"/>
                    </a:lnTo>
                    <a:lnTo>
                      <a:pt x="1512" y="1512"/>
                    </a:lnTo>
                    <a:lnTo>
                      <a:pt x="1512" y="1513"/>
                    </a:lnTo>
                    <a:lnTo>
                      <a:pt x="1511" y="1513"/>
                    </a:lnTo>
                    <a:lnTo>
                      <a:pt x="1510" y="1513"/>
                    </a:lnTo>
                    <a:lnTo>
                      <a:pt x="1509" y="1513"/>
                    </a:lnTo>
                    <a:lnTo>
                      <a:pt x="1509" y="1514"/>
                    </a:lnTo>
                    <a:lnTo>
                      <a:pt x="1507" y="1513"/>
                    </a:lnTo>
                    <a:lnTo>
                      <a:pt x="1507" y="1514"/>
                    </a:lnTo>
                    <a:lnTo>
                      <a:pt x="1506" y="1514"/>
                    </a:lnTo>
                    <a:lnTo>
                      <a:pt x="1505" y="1514"/>
                    </a:lnTo>
                    <a:lnTo>
                      <a:pt x="1505" y="1515"/>
                    </a:lnTo>
                    <a:lnTo>
                      <a:pt x="1504" y="1515"/>
                    </a:lnTo>
                    <a:lnTo>
                      <a:pt x="1504" y="1514"/>
                    </a:lnTo>
                    <a:lnTo>
                      <a:pt x="1503" y="1514"/>
                    </a:lnTo>
                    <a:lnTo>
                      <a:pt x="1502" y="1514"/>
                    </a:lnTo>
                    <a:lnTo>
                      <a:pt x="1501" y="1514"/>
                    </a:lnTo>
                    <a:lnTo>
                      <a:pt x="1501" y="1515"/>
                    </a:lnTo>
                    <a:lnTo>
                      <a:pt x="1500" y="1515"/>
                    </a:lnTo>
                    <a:lnTo>
                      <a:pt x="1500" y="1516"/>
                    </a:lnTo>
                    <a:lnTo>
                      <a:pt x="1498" y="1518"/>
                    </a:lnTo>
                    <a:lnTo>
                      <a:pt x="1498" y="1516"/>
                    </a:lnTo>
                    <a:lnTo>
                      <a:pt x="1497" y="1515"/>
                    </a:lnTo>
                    <a:lnTo>
                      <a:pt x="1497" y="1514"/>
                    </a:lnTo>
                    <a:lnTo>
                      <a:pt x="1498" y="1514"/>
                    </a:lnTo>
                    <a:lnTo>
                      <a:pt x="1497" y="1513"/>
                    </a:lnTo>
                    <a:lnTo>
                      <a:pt x="1496" y="1512"/>
                    </a:lnTo>
                    <a:lnTo>
                      <a:pt x="1496" y="1511"/>
                    </a:lnTo>
                    <a:lnTo>
                      <a:pt x="1495" y="1510"/>
                    </a:lnTo>
                    <a:lnTo>
                      <a:pt x="1495" y="1508"/>
                    </a:lnTo>
                    <a:lnTo>
                      <a:pt x="1494" y="1508"/>
                    </a:lnTo>
                    <a:lnTo>
                      <a:pt x="1494" y="1506"/>
                    </a:lnTo>
                    <a:lnTo>
                      <a:pt x="1494" y="1505"/>
                    </a:lnTo>
                    <a:lnTo>
                      <a:pt x="1493" y="1505"/>
                    </a:lnTo>
                    <a:lnTo>
                      <a:pt x="1492" y="1505"/>
                    </a:lnTo>
                    <a:lnTo>
                      <a:pt x="1490" y="1505"/>
                    </a:lnTo>
                    <a:lnTo>
                      <a:pt x="1489" y="1505"/>
                    </a:lnTo>
                    <a:lnTo>
                      <a:pt x="1489" y="1504"/>
                    </a:lnTo>
                    <a:lnTo>
                      <a:pt x="1490" y="1503"/>
                    </a:lnTo>
                    <a:lnTo>
                      <a:pt x="1489" y="1503"/>
                    </a:lnTo>
                    <a:lnTo>
                      <a:pt x="1489" y="1502"/>
                    </a:lnTo>
                    <a:lnTo>
                      <a:pt x="1489" y="1501"/>
                    </a:lnTo>
                    <a:lnTo>
                      <a:pt x="1488" y="1499"/>
                    </a:lnTo>
                    <a:lnTo>
                      <a:pt x="1488" y="1501"/>
                    </a:lnTo>
                    <a:lnTo>
                      <a:pt x="1488" y="1502"/>
                    </a:lnTo>
                    <a:lnTo>
                      <a:pt x="1488" y="1501"/>
                    </a:lnTo>
                    <a:lnTo>
                      <a:pt x="1488" y="1499"/>
                    </a:lnTo>
                    <a:lnTo>
                      <a:pt x="1488" y="1498"/>
                    </a:lnTo>
                    <a:lnTo>
                      <a:pt x="1488" y="1499"/>
                    </a:lnTo>
                    <a:lnTo>
                      <a:pt x="1487" y="1499"/>
                    </a:lnTo>
                    <a:lnTo>
                      <a:pt x="1488" y="1497"/>
                    </a:lnTo>
                    <a:lnTo>
                      <a:pt x="1488" y="1496"/>
                    </a:lnTo>
                    <a:lnTo>
                      <a:pt x="1488" y="1495"/>
                    </a:lnTo>
                    <a:lnTo>
                      <a:pt x="1489" y="1494"/>
                    </a:lnTo>
                    <a:lnTo>
                      <a:pt x="1488" y="1495"/>
                    </a:lnTo>
                    <a:lnTo>
                      <a:pt x="1488" y="1496"/>
                    </a:lnTo>
                    <a:lnTo>
                      <a:pt x="1488" y="1498"/>
                    </a:lnTo>
                    <a:lnTo>
                      <a:pt x="1487" y="1498"/>
                    </a:lnTo>
                    <a:lnTo>
                      <a:pt x="1487" y="1497"/>
                    </a:lnTo>
                    <a:lnTo>
                      <a:pt x="1488" y="1496"/>
                    </a:lnTo>
                    <a:lnTo>
                      <a:pt x="1488" y="1495"/>
                    </a:lnTo>
                    <a:lnTo>
                      <a:pt x="1488" y="1494"/>
                    </a:lnTo>
                    <a:lnTo>
                      <a:pt x="1488" y="1495"/>
                    </a:lnTo>
                    <a:lnTo>
                      <a:pt x="1487" y="1497"/>
                    </a:lnTo>
                    <a:lnTo>
                      <a:pt x="1487" y="1496"/>
                    </a:lnTo>
                    <a:lnTo>
                      <a:pt x="1487" y="1494"/>
                    </a:lnTo>
                    <a:lnTo>
                      <a:pt x="1486" y="1495"/>
                    </a:lnTo>
                    <a:lnTo>
                      <a:pt x="1486" y="1496"/>
                    </a:lnTo>
                    <a:lnTo>
                      <a:pt x="1485" y="1495"/>
                    </a:lnTo>
                    <a:lnTo>
                      <a:pt x="1485" y="1494"/>
                    </a:lnTo>
                    <a:lnTo>
                      <a:pt x="1485" y="1493"/>
                    </a:lnTo>
                    <a:lnTo>
                      <a:pt x="1486" y="1491"/>
                    </a:lnTo>
                    <a:lnTo>
                      <a:pt x="1487" y="1491"/>
                    </a:lnTo>
                    <a:lnTo>
                      <a:pt x="1489" y="1490"/>
                    </a:lnTo>
                    <a:lnTo>
                      <a:pt x="1492" y="1489"/>
                    </a:lnTo>
                    <a:lnTo>
                      <a:pt x="1493" y="1489"/>
                    </a:lnTo>
                    <a:lnTo>
                      <a:pt x="1493" y="1490"/>
                    </a:lnTo>
                    <a:lnTo>
                      <a:pt x="1494" y="1490"/>
                    </a:lnTo>
                    <a:lnTo>
                      <a:pt x="1495" y="1489"/>
                    </a:lnTo>
                    <a:lnTo>
                      <a:pt x="1496" y="1490"/>
                    </a:lnTo>
                    <a:lnTo>
                      <a:pt x="1496" y="1489"/>
                    </a:lnTo>
                    <a:lnTo>
                      <a:pt x="1495" y="1489"/>
                    </a:lnTo>
                    <a:lnTo>
                      <a:pt x="1494" y="1489"/>
                    </a:lnTo>
                    <a:lnTo>
                      <a:pt x="1493" y="1489"/>
                    </a:lnTo>
                    <a:lnTo>
                      <a:pt x="1492" y="1488"/>
                    </a:lnTo>
                    <a:lnTo>
                      <a:pt x="1490" y="1489"/>
                    </a:lnTo>
                    <a:lnTo>
                      <a:pt x="1488" y="1490"/>
                    </a:lnTo>
                    <a:lnTo>
                      <a:pt x="1487" y="1490"/>
                    </a:lnTo>
                    <a:lnTo>
                      <a:pt x="1486" y="1491"/>
                    </a:lnTo>
                    <a:lnTo>
                      <a:pt x="1485" y="1493"/>
                    </a:lnTo>
                    <a:lnTo>
                      <a:pt x="1484" y="1493"/>
                    </a:lnTo>
                    <a:lnTo>
                      <a:pt x="1481" y="1491"/>
                    </a:lnTo>
                    <a:lnTo>
                      <a:pt x="1480" y="1491"/>
                    </a:lnTo>
                    <a:lnTo>
                      <a:pt x="1481" y="1493"/>
                    </a:lnTo>
                    <a:lnTo>
                      <a:pt x="1483" y="1493"/>
                    </a:lnTo>
                    <a:lnTo>
                      <a:pt x="1484" y="1493"/>
                    </a:lnTo>
                    <a:lnTo>
                      <a:pt x="1484" y="1494"/>
                    </a:lnTo>
                    <a:lnTo>
                      <a:pt x="1484" y="1495"/>
                    </a:lnTo>
                    <a:lnTo>
                      <a:pt x="1484" y="1497"/>
                    </a:lnTo>
                    <a:lnTo>
                      <a:pt x="1484" y="1498"/>
                    </a:lnTo>
                    <a:lnTo>
                      <a:pt x="1483" y="1498"/>
                    </a:lnTo>
                    <a:lnTo>
                      <a:pt x="1481" y="1498"/>
                    </a:lnTo>
                    <a:lnTo>
                      <a:pt x="1478" y="1499"/>
                    </a:lnTo>
                    <a:lnTo>
                      <a:pt x="1477" y="1499"/>
                    </a:lnTo>
                    <a:lnTo>
                      <a:pt x="1473" y="1498"/>
                    </a:lnTo>
                    <a:lnTo>
                      <a:pt x="1475" y="1499"/>
                    </a:lnTo>
                    <a:lnTo>
                      <a:pt x="1476" y="1499"/>
                    </a:lnTo>
                    <a:lnTo>
                      <a:pt x="1477" y="1499"/>
                    </a:lnTo>
                    <a:lnTo>
                      <a:pt x="1478" y="1499"/>
                    </a:lnTo>
                    <a:lnTo>
                      <a:pt x="1479" y="1499"/>
                    </a:lnTo>
                    <a:lnTo>
                      <a:pt x="1481" y="1503"/>
                    </a:lnTo>
                    <a:lnTo>
                      <a:pt x="1484" y="1504"/>
                    </a:lnTo>
                    <a:lnTo>
                      <a:pt x="1483" y="1505"/>
                    </a:lnTo>
                    <a:lnTo>
                      <a:pt x="1481" y="1505"/>
                    </a:lnTo>
                    <a:lnTo>
                      <a:pt x="1479" y="1504"/>
                    </a:lnTo>
                    <a:lnTo>
                      <a:pt x="1480" y="1505"/>
                    </a:lnTo>
                    <a:lnTo>
                      <a:pt x="1483" y="1506"/>
                    </a:lnTo>
                    <a:lnTo>
                      <a:pt x="1484" y="1507"/>
                    </a:lnTo>
                    <a:lnTo>
                      <a:pt x="1485" y="1508"/>
                    </a:lnTo>
                    <a:lnTo>
                      <a:pt x="1486" y="1510"/>
                    </a:lnTo>
                    <a:lnTo>
                      <a:pt x="1486" y="1511"/>
                    </a:lnTo>
                    <a:lnTo>
                      <a:pt x="1488" y="1512"/>
                    </a:lnTo>
                    <a:lnTo>
                      <a:pt x="1487" y="1514"/>
                    </a:lnTo>
                    <a:lnTo>
                      <a:pt x="1486" y="1516"/>
                    </a:lnTo>
                    <a:lnTo>
                      <a:pt x="1486" y="1518"/>
                    </a:lnTo>
                    <a:lnTo>
                      <a:pt x="1486" y="1520"/>
                    </a:lnTo>
                    <a:lnTo>
                      <a:pt x="1487" y="1520"/>
                    </a:lnTo>
                    <a:lnTo>
                      <a:pt x="1488" y="1521"/>
                    </a:lnTo>
                    <a:lnTo>
                      <a:pt x="1487" y="1522"/>
                    </a:lnTo>
                    <a:lnTo>
                      <a:pt x="1487" y="1523"/>
                    </a:lnTo>
                    <a:lnTo>
                      <a:pt x="1487" y="1524"/>
                    </a:lnTo>
                    <a:lnTo>
                      <a:pt x="1487" y="1526"/>
                    </a:lnTo>
                    <a:lnTo>
                      <a:pt x="1486" y="1526"/>
                    </a:lnTo>
                    <a:lnTo>
                      <a:pt x="1486" y="1527"/>
                    </a:lnTo>
                    <a:lnTo>
                      <a:pt x="1485" y="1527"/>
                    </a:lnTo>
                    <a:lnTo>
                      <a:pt x="1485" y="1528"/>
                    </a:lnTo>
                    <a:lnTo>
                      <a:pt x="1484" y="1529"/>
                    </a:lnTo>
                    <a:lnTo>
                      <a:pt x="1483" y="1529"/>
                    </a:lnTo>
                    <a:lnTo>
                      <a:pt x="1481" y="1528"/>
                    </a:lnTo>
                    <a:lnTo>
                      <a:pt x="1481" y="1527"/>
                    </a:lnTo>
                    <a:lnTo>
                      <a:pt x="1480" y="1527"/>
                    </a:lnTo>
                    <a:lnTo>
                      <a:pt x="1479" y="1524"/>
                    </a:lnTo>
                    <a:lnTo>
                      <a:pt x="1479" y="1523"/>
                    </a:lnTo>
                    <a:lnTo>
                      <a:pt x="1478" y="1523"/>
                    </a:lnTo>
                    <a:lnTo>
                      <a:pt x="1477" y="1521"/>
                    </a:lnTo>
                    <a:lnTo>
                      <a:pt x="1476" y="1520"/>
                    </a:lnTo>
                    <a:lnTo>
                      <a:pt x="1475" y="1519"/>
                    </a:lnTo>
                    <a:lnTo>
                      <a:pt x="1475" y="1516"/>
                    </a:lnTo>
                    <a:lnTo>
                      <a:pt x="1473" y="1516"/>
                    </a:lnTo>
                    <a:lnTo>
                      <a:pt x="1472" y="1513"/>
                    </a:lnTo>
                    <a:lnTo>
                      <a:pt x="1471" y="1512"/>
                    </a:lnTo>
                    <a:lnTo>
                      <a:pt x="1471" y="1515"/>
                    </a:lnTo>
                    <a:lnTo>
                      <a:pt x="1471" y="1516"/>
                    </a:lnTo>
                    <a:lnTo>
                      <a:pt x="1472" y="1516"/>
                    </a:lnTo>
                    <a:lnTo>
                      <a:pt x="1473" y="1519"/>
                    </a:lnTo>
                    <a:lnTo>
                      <a:pt x="1477" y="1523"/>
                    </a:lnTo>
                    <a:lnTo>
                      <a:pt x="1478" y="1524"/>
                    </a:lnTo>
                    <a:lnTo>
                      <a:pt x="1479" y="1526"/>
                    </a:lnTo>
                    <a:lnTo>
                      <a:pt x="1480" y="1528"/>
                    </a:lnTo>
                    <a:lnTo>
                      <a:pt x="1479" y="1529"/>
                    </a:lnTo>
                    <a:lnTo>
                      <a:pt x="1478" y="1529"/>
                    </a:lnTo>
                    <a:lnTo>
                      <a:pt x="1478" y="1528"/>
                    </a:lnTo>
                    <a:lnTo>
                      <a:pt x="1477" y="1528"/>
                    </a:lnTo>
                    <a:lnTo>
                      <a:pt x="1477" y="1529"/>
                    </a:lnTo>
                    <a:lnTo>
                      <a:pt x="1476" y="1529"/>
                    </a:lnTo>
                    <a:lnTo>
                      <a:pt x="1476" y="1530"/>
                    </a:lnTo>
                    <a:lnTo>
                      <a:pt x="1475" y="1531"/>
                    </a:lnTo>
                    <a:lnTo>
                      <a:pt x="1475" y="1532"/>
                    </a:lnTo>
                    <a:lnTo>
                      <a:pt x="1475" y="1533"/>
                    </a:lnTo>
                    <a:lnTo>
                      <a:pt x="1473" y="1533"/>
                    </a:lnTo>
                    <a:lnTo>
                      <a:pt x="1472" y="1533"/>
                    </a:lnTo>
                    <a:lnTo>
                      <a:pt x="1471" y="1535"/>
                    </a:lnTo>
                    <a:lnTo>
                      <a:pt x="1470" y="1533"/>
                    </a:lnTo>
                    <a:lnTo>
                      <a:pt x="1470" y="1532"/>
                    </a:lnTo>
                    <a:lnTo>
                      <a:pt x="1470" y="1531"/>
                    </a:lnTo>
                    <a:lnTo>
                      <a:pt x="1470" y="1530"/>
                    </a:lnTo>
                    <a:lnTo>
                      <a:pt x="1470" y="1529"/>
                    </a:lnTo>
                    <a:lnTo>
                      <a:pt x="1470" y="1528"/>
                    </a:lnTo>
                    <a:lnTo>
                      <a:pt x="1469" y="1527"/>
                    </a:lnTo>
                    <a:lnTo>
                      <a:pt x="1470" y="1527"/>
                    </a:lnTo>
                    <a:lnTo>
                      <a:pt x="1469" y="1527"/>
                    </a:lnTo>
                    <a:lnTo>
                      <a:pt x="1468" y="1529"/>
                    </a:lnTo>
                    <a:lnTo>
                      <a:pt x="1468" y="1530"/>
                    </a:lnTo>
                    <a:lnTo>
                      <a:pt x="1467" y="1530"/>
                    </a:lnTo>
                    <a:lnTo>
                      <a:pt x="1467" y="1531"/>
                    </a:lnTo>
                    <a:lnTo>
                      <a:pt x="1466" y="1532"/>
                    </a:lnTo>
                    <a:lnTo>
                      <a:pt x="1466" y="1533"/>
                    </a:lnTo>
                    <a:lnTo>
                      <a:pt x="1466" y="1535"/>
                    </a:lnTo>
                    <a:lnTo>
                      <a:pt x="1467" y="1536"/>
                    </a:lnTo>
                    <a:lnTo>
                      <a:pt x="1466" y="1536"/>
                    </a:lnTo>
                    <a:lnTo>
                      <a:pt x="1467" y="1537"/>
                    </a:lnTo>
                    <a:lnTo>
                      <a:pt x="1466" y="1538"/>
                    </a:lnTo>
                    <a:lnTo>
                      <a:pt x="1464" y="1538"/>
                    </a:lnTo>
                    <a:lnTo>
                      <a:pt x="1464" y="1539"/>
                    </a:lnTo>
                    <a:lnTo>
                      <a:pt x="1463" y="1540"/>
                    </a:lnTo>
                    <a:lnTo>
                      <a:pt x="1462" y="1541"/>
                    </a:lnTo>
                    <a:lnTo>
                      <a:pt x="1461" y="1540"/>
                    </a:lnTo>
                    <a:lnTo>
                      <a:pt x="1461" y="1539"/>
                    </a:lnTo>
                    <a:lnTo>
                      <a:pt x="1460" y="1538"/>
                    </a:lnTo>
                    <a:lnTo>
                      <a:pt x="1460" y="1537"/>
                    </a:lnTo>
                    <a:lnTo>
                      <a:pt x="1459" y="1537"/>
                    </a:lnTo>
                    <a:lnTo>
                      <a:pt x="1458" y="1538"/>
                    </a:lnTo>
                    <a:lnTo>
                      <a:pt x="1458" y="1537"/>
                    </a:lnTo>
                    <a:lnTo>
                      <a:pt x="1455" y="1538"/>
                    </a:lnTo>
                    <a:lnTo>
                      <a:pt x="1455" y="1539"/>
                    </a:lnTo>
                    <a:lnTo>
                      <a:pt x="1455" y="1540"/>
                    </a:lnTo>
                    <a:lnTo>
                      <a:pt x="1454" y="1539"/>
                    </a:lnTo>
                    <a:lnTo>
                      <a:pt x="1454" y="1540"/>
                    </a:lnTo>
                    <a:lnTo>
                      <a:pt x="1452" y="1541"/>
                    </a:lnTo>
                    <a:lnTo>
                      <a:pt x="1452" y="1543"/>
                    </a:lnTo>
                    <a:lnTo>
                      <a:pt x="1452" y="1544"/>
                    </a:lnTo>
                    <a:lnTo>
                      <a:pt x="1451" y="1545"/>
                    </a:lnTo>
                    <a:lnTo>
                      <a:pt x="1450" y="1545"/>
                    </a:lnTo>
                    <a:lnTo>
                      <a:pt x="1449" y="1545"/>
                    </a:lnTo>
                    <a:lnTo>
                      <a:pt x="1445" y="1543"/>
                    </a:lnTo>
                    <a:lnTo>
                      <a:pt x="1444" y="1541"/>
                    </a:lnTo>
                    <a:lnTo>
                      <a:pt x="1444" y="1540"/>
                    </a:lnTo>
                    <a:lnTo>
                      <a:pt x="1444" y="1539"/>
                    </a:lnTo>
                    <a:lnTo>
                      <a:pt x="1446" y="1538"/>
                    </a:lnTo>
                    <a:lnTo>
                      <a:pt x="1446" y="1537"/>
                    </a:lnTo>
                    <a:lnTo>
                      <a:pt x="1445" y="1537"/>
                    </a:lnTo>
                    <a:lnTo>
                      <a:pt x="1444" y="1538"/>
                    </a:lnTo>
                    <a:lnTo>
                      <a:pt x="1443" y="1538"/>
                    </a:lnTo>
                    <a:lnTo>
                      <a:pt x="1443" y="1537"/>
                    </a:lnTo>
                    <a:lnTo>
                      <a:pt x="1442" y="1536"/>
                    </a:lnTo>
                    <a:lnTo>
                      <a:pt x="1443" y="1535"/>
                    </a:lnTo>
                    <a:lnTo>
                      <a:pt x="1443" y="1533"/>
                    </a:lnTo>
                    <a:lnTo>
                      <a:pt x="1443" y="1532"/>
                    </a:lnTo>
                    <a:lnTo>
                      <a:pt x="1442" y="1533"/>
                    </a:lnTo>
                    <a:lnTo>
                      <a:pt x="1442" y="1535"/>
                    </a:lnTo>
                    <a:lnTo>
                      <a:pt x="1442" y="1536"/>
                    </a:lnTo>
                    <a:lnTo>
                      <a:pt x="1442" y="1538"/>
                    </a:lnTo>
                    <a:lnTo>
                      <a:pt x="1443" y="1539"/>
                    </a:lnTo>
                    <a:lnTo>
                      <a:pt x="1443" y="1540"/>
                    </a:lnTo>
                    <a:lnTo>
                      <a:pt x="1443" y="1541"/>
                    </a:lnTo>
                    <a:lnTo>
                      <a:pt x="1443" y="1543"/>
                    </a:lnTo>
                    <a:lnTo>
                      <a:pt x="1443" y="1544"/>
                    </a:lnTo>
                    <a:lnTo>
                      <a:pt x="1443" y="1545"/>
                    </a:lnTo>
                    <a:lnTo>
                      <a:pt x="1443" y="1546"/>
                    </a:lnTo>
                    <a:lnTo>
                      <a:pt x="1442" y="1546"/>
                    </a:lnTo>
                    <a:lnTo>
                      <a:pt x="1441" y="1546"/>
                    </a:lnTo>
                    <a:lnTo>
                      <a:pt x="1438" y="1547"/>
                    </a:lnTo>
                    <a:lnTo>
                      <a:pt x="1437" y="1547"/>
                    </a:lnTo>
                    <a:lnTo>
                      <a:pt x="1436" y="1546"/>
                    </a:lnTo>
                    <a:lnTo>
                      <a:pt x="1435" y="1546"/>
                    </a:lnTo>
                    <a:lnTo>
                      <a:pt x="1435" y="1545"/>
                    </a:lnTo>
                    <a:lnTo>
                      <a:pt x="1436" y="1544"/>
                    </a:lnTo>
                    <a:lnTo>
                      <a:pt x="1436" y="1543"/>
                    </a:lnTo>
                    <a:lnTo>
                      <a:pt x="1435" y="1541"/>
                    </a:lnTo>
                    <a:lnTo>
                      <a:pt x="1435" y="1543"/>
                    </a:lnTo>
                    <a:lnTo>
                      <a:pt x="1432" y="1544"/>
                    </a:lnTo>
                    <a:lnTo>
                      <a:pt x="1430" y="1544"/>
                    </a:lnTo>
                    <a:lnTo>
                      <a:pt x="1429" y="1544"/>
                    </a:lnTo>
                    <a:lnTo>
                      <a:pt x="1428" y="1544"/>
                    </a:lnTo>
                    <a:lnTo>
                      <a:pt x="1428" y="1543"/>
                    </a:lnTo>
                    <a:lnTo>
                      <a:pt x="1429" y="1541"/>
                    </a:lnTo>
                    <a:lnTo>
                      <a:pt x="1429" y="1540"/>
                    </a:lnTo>
                    <a:lnTo>
                      <a:pt x="1429" y="1541"/>
                    </a:lnTo>
                    <a:lnTo>
                      <a:pt x="1428" y="1543"/>
                    </a:lnTo>
                    <a:lnTo>
                      <a:pt x="1427" y="1543"/>
                    </a:lnTo>
                    <a:lnTo>
                      <a:pt x="1426" y="1540"/>
                    </a:lnTo>
                    <a:lnTo>
                      <a:pt x="1425" y="1539"/>
                    </a:lnTo>
                    <a:lnTo>
                      <a:pt x="1424" y="1538"/>
                    </a:lnTo>
                    <a:lnTo>
                      <a:pt x="1424" y="1539"/>
                    </a:lnTo>
                    <a:lnTo>
                      <a:pt x="1424" y="1540"/>
                    </a:lnTo>
                    <a:lnTo>
                      <a:pt x="1425" y="1541"/>
                    </a:lnTo>
                    <a:lnTo>
                      <a:pt x="1425" y="1543"/>
                    </a:lnTo>
                    <a:lnTo>
                      <a:pt x="1425" y="1544"/>
                    </a:lnTo>
                    <a:lnTo>
                      <a:pt x="1426" y="1544"/>
                    </a:lnTo>
                    <a:lnTo>
                      <a:pt x="1427" y="1545"/>
                    </a:lnTo>
                    <a:lnTo>
                      <a:pt x="1428" y="1545"/>
                    </a:lnTo>
                    <a:lnTo>
                      <a:pt x="1425" y="1547"/>
                    </a:lnTo>
                    <a:lnTo>
                      <a:pt x="1424" y="1548"/>
                    </a:lnTo>
                    <a:lnTo>
                      <a:pt x="1423" y="1548"/>
                    </a:lnTo>
                    <a:lnTo>
                      <a:pt x="1423" y="1547"/>
                    </a:lnTo>
                    <a:lnTo>
                      <a:pt x="1424" y="1547"/>
                    </a:lnTo>
                    <a:lnTo>
                      <a:pt x="1423" y="1547"/>
                    </a:lnTo>
                    <a:lnTo>
                      <a:pt x="1423" y="1546"/>
                    </a:lnTo>
                    <a:lnTo>
                      <a:pt x="1423" y="1547"/>
                    </a:lnTo>
                    <a:lnTo>
                      <a:pt x="1421" y="1546"/>
                    </a:lnTo>
                    <a:lnTo>
                      <a:pt x="1423" y="1545"/>
                    </a:lnTo>
                    <a:lnTo>
                      <a:pt x="1421" y="1545"/>
                    </a:lnTo>
                    <a:lnTo>
                      <a:pt x="1421" y="1546"/>
                    </a:lnTo>
                    <a:lnTo>
                      <a:pt x="1420" y="1546"/>
                    </a:lnTo>
                    <a:lnTo>
                      <a:pt x="1420" y="1545"/>
                    </a:lnTo>
                    <a:lnTo>
                      <a:pt x="1419" y="1545"/>
                    </a:lnTo>
                    <a:lnTo>
                      <a:pt x="1418" y="1545"/>
                    </a:lnTo>
                    <a:lnTo>
                      <a:pt x="1417" y="1545"/>
                    </a:lnTo>
                    <a:lnTo>
                      <a:pt x="1416" y="1544"/>
                    </a:lnTo>
                    <a:lnTo>
                      <a:pt x="1417" y="1545"/>
                    </a:lnTo>
                    <a:lnTo>
                      <a:pt x="1419" y="1546"/>
                    </a:lnTo>
                    <a:lnTo>
                      <a:pt x="1420" y="1547"/>
                    </a:lnTo>
                    <a:lnTo>
                      <a:pt x="1420" y="1548"/>
                    </a:lnTo>
                    <a:lnTo>
                      <a:pt x="1420" y="1549"/>
                    </a:lnTo>
                    <a:lnTo>
                      <a:pt x="1419" y="1549"/>
                    </a:lnTo>
                    <a:lnTo>
                      <a:pt x="1420" y="1550"/>
                    </a:lnTo>
                    <a:lnTo>
                      <a:pt x="1419" y="1550"/>
                    </a:lnTo>
                    <a:lnTo>
                      <a:pt x="1418" y="1550"/>
                    </a:lnTo>
                    <a:lnTo>
                      <a:pt x="1417" y="1552"/>
                    </a:lnTo>
                    <a:lnTo>
                      <a:pt x="1416" y="1553"/>
                    </a:lnTo>
                    <a:lnTo>
                      <a:pt x="1416" y="1554"/>
                    </a:lnTo>
                    <a:lnTo>
                      <a:pt x="1415" y="1554"/>
                    </a:lnTo>
                    <a:lnTo>
                      <a:pt x="1414" y="1554"/>
                    </a:lnTo>
                    <a:lnTo>
                      <a:pt x="1414" y="1553"/>
                    </a:lnTo>
                    <a:lnTo>
                      <a:pt x="1412" y="1552"/>
                    </a:lnTo>
                    <a:lnTo>
                      <a:pt x="1412" y="1553"/>
                    </a:lnTo>
                    <a:lnTo>
                      <a:pt x="1412" y="1554"/>
                    </a:lnTo>
                    <a:lnTo>
                      <a:pt x="1414" y="1554"/>
                    </a:lnTo>
                    <a:lnTo>
                      <a:pt x="1412" y="1554"/>
                    </a:lnTo>
                    <a:lnTo>
                      <a:pt x="1411" y="1555"/>
                    </a:lnTo>
                    <a:lnTo>
                      <a:pt x="1410" y="1554"/>
                    </a:lnTo>
                    <a:lnTo>
                      <a:pt x="1410" y="1555"/>
                    </a:lnTo>
                    <a:lnTo>
                      <a:pt x="1409" y="1555"/>
                    </a:lnTo>
                    <a:lnTo>
                      <a:pt x="1408" y="1554"/>
                    </a:lnTo>
                    <a:lnTo>
                      <a:pt x="1409" y="1553"/>
                    </a:lnTo>
                    <a:lnTo>
                      <a:pt x="1408" y="1554"/>
                    </a:lnTo>
                    <a:lnTo>
                      <a:pt x="1408" y="1553"/>
                    </a:lnTo>
                    <a:lnTo>
                      <a:pt x="1407" y="1552"/>
                    </a:lnTo>
                    <a:lnTo>
                      <a:pt x="1407" y="1553"/>
                    </a:lnTo>
                    <a:lnTo>
                      <a:pt x="1407" y="1554"/>
                    </a:lnTo>
                    <a:lnTo>
                      <a:pt x="1408" y="1554"/>
                    </a:lnTo>
                    <a:lnTo>
                      <a:pt x="1406" y="1554"/>
                    </a:lnTo>
                    <a:lnTo>
                      <a:pt x="1404" y="1554"/>
                    </a:lnTo>
                    <a:lnTo>
                      <a:pt x="1406" y="1554"/>
                    </a:lnTo>
                    <a:lnTo>
                      <a:pt x="1406" y="1555"/>
                    </a:lnTo>
                    <a:lnTo>
                      <a:pt x="1404" y="1555"/>
                    </a:lnTo>
                    <a:lnTo>
                      <a:pt x="1403" y="1556"/>
                    </a:lnTo>
                    <a:lnTo>
                      <a:pt x="1402" y="1557"/>
                    </a:lnTo>
                    <a:lnTo>
                      <a:pt x="1401" y="1557"/>
                    </a:lnTo>
                    <a:lnTo>
                      <a:pt x="1400" y="1557"/>
                    </a:lnTo>
                    <a:lnTo>
                      <a:pt x="1401" y="1557"/>
                    </a:lnTo>
                    <a:lnTo>
                      <a:pt x="1402" y="1555"/>
                    </a:lnTo>
                    <a:lnTo>
                      <a:pt x="1401" y="1555"/>
                    </a:lnTo>
                    <a:lnTo>
                      <a:pt x="1400" y="1554"/>
                    </a:lnTo>
                    <a:lnTo>
                      <a:pt x="1399" y="1555"/>
                    </a:lnTo>
                    <a:lnTo>
                      <a:pt x="1399" y="1554"/>
                    </a:lnTo>
                    <a:lnTo>
                      <a:pt x="1398" y="1554"/>
                    </a:lnTo>
                    <a:lnTo>
                      <a:pt x="1397" y="1555"/>
                    </a:lnTo>
                    <a:lnTo>
                      <a:pt x="1398" y="1555"/>
                    </a:lnTo>
                    <a:lnTo>
                      <a:pt x="1399" y="1555"/>
                    </a:lnTo>
                    <a:lnTo>
                      <a:pt x="1400" y="1555"/>
                    </a:lnTo>
                    <a:lnTo>
                      <a:pt x="1398" y="1556"/>
                    </a:lnTo>
                    <a:lnTo>
                      <a:pt x="1397" y="1556"/>
                    </a:lnTo>
                    <a:lnTo>
                      <a:pt x="1397" y="1557"/>
                    </a:lnTo>
                    <a:lnTo>
                      <a:pt x="1397" y="1556"/>
                    </a:lnTo>
                    <a:lnTo>
                      <a:pt x="1395" y="1556"/>
                    </a:lnTo>
                    <a:lnTo>
                      <a:pt x="1394" y="1556"/>
                    </a:lnTo>
                    <a:lnTo>
                      <a:pt x="1395" y="1556"/>
                    </a:lnTo>
                    <a:lnTo>
                      <a:pt x="1395" y="1555"/>
                    </a:lnTo>
                    <a:lnTo>
                      <a:pt x="1394" y="1556"/>
                    </a:lnTo>
                    <a:lnTo>
                      <a:pt x="1394" y="1555"/>
                    </a:lnTo>
                    <a:lnTo>
                      <a:pt x="1392" y="1554"/>
                    </a:lnTo>
                    <a:lnTo>
                      <a:pt x="1392" y="1555"/>
                    </a:lnTo>
                    <a:lnTo>
                      <a:pt x="1391" y="1555"/>
                    </a:lnTo>
                    <a:lnTo>
                      <a:pt x="1391" y="1556"/>
                    </a:lnTo>
                    <a:lnTo>
                      <a:pt x="1392" y="1556"/>
                    </a:lnTo>
                    <a:lnTo>
                      <a:pt x="1391" y="1557"/>
                    </a:lnTo>
                    <a:lnTo>
                      <a:pt x="1390" y="1557"/>
                    </a:lnTo>
                    <a:lnTo>
                      <a:pt x="1391" y="1557"/>
                    </a:lnTo>
                    <a:lnTo>
                      <a:pt x="1392" y="1557"/>
                    </a:lnTo>
                    <a:lnTo>
                      <a:pt x="1392" y="1556"/>
                    </a:lnTo>
                    <a:lnTo>
                      <a:pt x="1393" y="1556"/>
                    </a:lnTo>
                    <a:lnTo>
                      <a:pt x="1392" y="1557"/>
                    </a:lnTo>
                    <a:lnTo>
                      <a:pt x="1391" y="1558"/>
                    </a:lnTo>
                    <a:lnTo>
                      <a:pt x="1390" y="1558"/>
                    </a:lnTo>
                    <a:lnTo>
                      <a:pt x="1389" y="1558"/>
                    </a:lnTo>
                    <a:lnTo>
                      <a:pt x="1388" y="1560"/>
                    </a:lnTo>
                    <a:lnTo>
                      <a:pt x="1386" y="1560"/>
                    </a:lnTo>
                    <a:lnTo>
                      <a:pt x="1385" y="1560"/>
                    </a:lnTo>
                    <a:lnTo>
                      <a:pt x="1384" y="1560"/>
                    </a:lnTo>
                    <a:lnTo>
                      <a:pt x="1383" y="1560"/>
                    </a:lnTo>
                    <a:lnTo>
                      <a:pt x="1382" y="1560"/>
                    </a:lnTo>
                    <a:lnTo>
                      <a:pt x="1380" y="1562"/>
                    </a:lnTo>
                    <a:lnTo>
                      <a:pt x="1378" y="1563"/>
                    </a:lnTo>
                    <a:lnTo>
                      <a:pt x="1378" y="1564"/>
                    </a:lnTo>
                    <a:lnTo>
                      <a:pt x="1378" y="1565"/>
                    </a:lnTo>
                    <a:lnTo>
                      <a:pt x="1378" y="1563"/>
                    </a:lnTo>
                    <a:lnTo>
                      <a:pt x="1378" y="1562"/>
                    </a:lnTo>
                    <a:lnTo>
                      <a:pt x="1380" y="1562"/>
                    </a:lnTo>
                    <a:lnTo>
                      <a:pt x="1378" y="1562"/>
                    </a:lnTo>
                    <a:lnTo>
                      <a:pt x="1377" y="1563"/>
                    </a:lnTo>
                    <a:lnTo>
                      <a:pt x="1377" y="1562"/>
                    </a:lnTo>
                    <a:lnTo>
                      <a:pt x="1377" y="1561"/>
                    </a:lnTo>
                    <a:lnTo>
                      <a:pt x="1378" y="1561"/>
                    </a:lnTo>
                    <a:lnTo>
                      <a:pt x="1380" y="1560"/>
                    </a:lnTo>
                    <a:lnTo>
                      <a:pt x="1381" y="1560"/>
                    </a:lnTo>
                    <a:lnTo>
                      <a:pt x="1382" y="1558"/>
                    </a:lnTo>
                    <a:lnTo>
                      <a:pt x="1382" y="1557"/>
                    </a:lnTo>
                    <a:lnTo>
                      <a:pt x="1381" y="1558"/>
                    </a:lnTo>
                    <a:lnTo>
                      <a:pt x="1377" y="1561"/>
                    </a:lnTo>
                    <a:lnTo>
                      <a:pt x="1377" y="1562"/>
                    </a:lnTo>
                    <a:lnTo>
                      <a:pt x="1376" y="1563"/>
                    </a:lnTo>
                    <a:lnTo>
                      <a:pt x="1377" y="1564"/>
                    </a:lnTo>
                    <a:lnTo>
                      <a:pt x="1377" y="1565"/>
                    </a:lnTo>
                    <a:lnTo>
                      <a:pt x="1377" y="1566"/>
                    </a:lnTo>
                    <a:lnTo>
                      <a:pt x="1375" y="1565"/>
                    </a:lnTo>
                    <a:lnTo>
                      <a:pt x="1375" y="1566"/>
                    </a:lnTo>
                    <a:lnTo>
                      <a:pt x="1376" y="1566"/>
                    </a:lnTo>
                    <a:lnTo>
                      <a:pt x="1372" y="1566"/>
                    </a:lnTo>
                    <a:lnTo>
                      <a:pt x="1371" y="1568"/>
                    </a:lnTo>
                    <a:lnTo>
                      <a:pt x="1369" y="1568"/>
                    </a:lnTo>
                    <a:lnTo>
                      <a:pt x="1371" y="1566"/>
                    </a:lnTo>
                    <a:lnTo>
                      <a:pt x="1369" y="1565"/>
                    </a:lnTo>
                    <a:lnTo>
                      <a:pt x="1369" y="1564"/>
                    </a:lnTo>
                    <a:lnTo>
                      <a:pt x="1371" y="1564"/>
                    </a:lnTo>
                    <a:lnTo>
                      <a:pt x="1369" y="1564"/>
                    </a:lnTo>
                    <a:lnTo>
                      <a:pt x="1371" y="1564"/>
                    </a:lnTo>
                    <a:lnTo>
                      <a:pt x="1372" y="1564"/>
                    </a:lnTo>
                    <a:lnTo>
                      <a:pt x="1372" y="1563"/>
                    </a:lnTo>
                    <a:lnTo>
                      <a:pt x="1372" y="1564"/>
                    </a:lnTo>
                    <a:lnTo>
                      <a:pt x="1371" y="1563"/>
                    </a:lnTo>
                    <a:lnTo>
                      <a:pt x="1372" y="1562"/>
                    </a:lnTo>
                    <a:lnTo>
                      <a:pt x="1371" y="1562"/>
                    </a:lnTo>
                    <a:lnTo>
                      <a:pt x="1371" y="1563"/>
                    </a:lnTo>
                    <a:lnTo>
                      <a:pt x="1369" y="1562"/>
                    </a:lnTo>
                    <a:lnTo>
                      <a:pt x="1371" y="1560"/>
                    </a:lnTo>
                    <a:lnTo>
                      <a:pt x="1369" y="1560"/>
                    </a:lnTo>
                    <a:lnTo>
                      <a:pt x="1369" y="1561"/>
                    </a:lnTo>
                    <a:lnTo>
                      <a:pt x="1368" y="1560"/>
                    </a:lnTo>
                    <a:lnTo>
                      <a:pt x="1367" y="1558"/>
                    </a:lnTo>
                    <a:lnTo>
                      <a:pt x="1368" y="1558"/>
                    </a:lnTo>
                    <a:lnTo>
                      <a:pt x="1368" y="1557"/>
                    </a:lnTo>
                    <a:lnTo>
                      <a:pt x="1367" y="1558"/>
                    </a:lnTo>
                    <a:lnTo>
                      <a:pt x="1367" y="1560"/>
                    </a:lnTo>
                    <a:lnTo>
                      <a:pt x="1368" y="1561"/>
                    </a:lnTo>
                    <a:lnTo>
                      <a:pt x="1368" y="1562"/>
                    </a:lnTo>
                    <a:lnTo>
                      <a:pt x="1368" y="1563"/>
                    </a:lnTo>
                    <a:lnTo>
                      <a:pt x="1367" y="1563"/>
                    </a:lnTo>
                    <a:lnTo>
                      <a:pt x="1367" y="1562"/>
                    </a:lnTo>
                    <a:lnTo>
                      <a:pt x="1366" y="1562"/>
                    </a:lnTo>
                    <a:lnTo>
                      <a:pt x="1367" y="1563"/>
                    </a:lnTo>
                    <a:lnTo>
                      <a:pt x="1367" y="1564"/>
                    </a:lnTo>
                    <a:lnTo>
                      <a:pt x="1368" y="1564"/>
                    </a:lnTo>
                    <a:lnTo>
                      <a:pt x="1368" y="1565"/>
                    </a:lnTo>
                    <a:lnTo>
                      <a:pt x="1369" y="1566"/>
                    </a:lnTo>
                    <a:lnTo>
                      <a:pt x="1369" y="1568"/>
                    </a:lnTo>
                    <a:lnTo>
                      <a:pt x="1368" y="1568"/>
                    </a:lnTo>
                    <a:lnTo>
                      <a:pt x="1368" y="1569"/>
                    </a:lnTo>
                    <a:lnTo>
                      <a:pt x="1368" y="1570"/>
                    </a:lnTo>
                    <a:lnTo>
                      <a:pt x="1367" y="1570"/>
                    </a:lnTo>
                    <a:lnTo>
                      <a:pt x="1366" y="1571"/>
                    </a:lnTo>
                    <a:lnTo>
                      <a:pt x="1364" y="1572"/>
                    </a:lnTo>
                    <a:lnTo>
                      <a:pt x="1363" y="1574"/>
                    </a:lnTo>
                    <a:lnTo>
                      <a:pt x="1361" y="1574"/>
                    </a:lnTo>
                    <a:lnTo>
                      <a:pt x="1361" y="1573"/>
                    </a:lnTo>
                    <a:lnTo>
                      <a:pt x="1361" y="1572"/>
                    </a:lnTo>
                    <a:lnTo>
                      <a:pt x="1361" y="1573"/>
                    </a:lnTo>
                    <a:lnTo>
                      <a:pt x="1360" y="1574"/>
                    </a:lnTo>
                    <a:lnTo>
                      <a:pt x="1359" y="1575"/>
                    </a:lnTo>
                    <a:lnTo>
                      <a:pt x="1359" y="1577"/>
                    </a:lnTo>
                    <a:lnTo>
                      <a:pt x="1359" y="1578"/>
                    </a:lnTo>
                    <a:lnTo>
                      <a:pt x="1359" y="1579"/>
                    </a:lnTo>
                    <a:lnTo>
                      <a:pt x="1360" y="1580"/>
                    </a:lnTo>
                    <a:lnTo>
                      <a:pt x="1360" y="1581"/>
                    </a:lnTo>
                    <a:lnTo>
                      <a:pt x="1360" y="1580"/>
                    </a:lnTo>
                    <a:lnTo>
                      <a:pt x="1359" y="1580"/>
                    </a:lnTo>
                    <a:lnTo>
                      <a:pt x="1360" y="1581"/>
                    </a:lnTo>
                    <a:lnTo>
                      <a:pt x="1359" y="1581"/>
                    </a:lnTo>
                    <a:lnTo>
                      <a:pt x="1360" y="1581"/>
                    </a:lnTo>
                    <a:lnTo>
                      <a:pt x="1360" y="1582"/>
                    </a:lnTo>
                    <a:lnTo>
                      <a:pt x="1360" y="1581"/>
                    </a:lnTo>
                    <a:lnTo>
                      <a:pt x="1361" y="1581"/>
                    </a:lnTo>
                    <a:lnTo>
                      <a:pt x="1361" y="1582"/>
                    </a:lnTo>
                    <a:lnTo>
                      <a:pt x="1365" y="1582"/>
                    </a:lnTo>
                    <a:lnTo>
                      <a:pt x="1365" y="1581"/>
                    </a:lnTo>
                    <a:lnTo>
                      <a:pt x="1366" y="1581"/>
                    </a:lnTo>
                    <a:lnTo>
                      <a:pt x="1366" y="1582"/>
                    </a:lnTo>
                    <a:lnTo>
                      <a:pt x="1367" y="1581"/>
                    </a:lnTo>
                    <a:lnTo>
                      <a:pt x="1367" y="1582"/>
                    </a:lnTo>
                    <a:lnTo>
                      <a:pt x="1367" y="1581"/>
                    </a:lnTo>
                    <a:lnTo>
                      <a:pt x="1368" y="1582"/>
                    </a:lnTo>
                    <a:lnTo>
                      <a:pt x="1368" y="1583"/>
                    </a:lnTo>
                    <a:lnTo>
                      <a:pt x="1369" y="1586"/>
                    </a:lnTo>
                    <a:lnTo>
                      <a:pt x="1368" y="1587"/>
                    </a:lnTo>
                    <a:lnTo>
                      <a:pt x="1367" y="1587"/>
                    </a:lnTo>
                    <a:lnTo>
                      <a:pt x="1367" y="1586"/>
                    </a:lnTo>
                    <a:lnTo>
                      <a:pt x="1367" y="1585"/>
                    </a:lnTo>
                    <a:lnTo>
                      <a:pt x="1367" y="1583"/>
                    </a:lnTo>
                    <a:lnTo>
                      <a:pt x="1366" y="1582"/>
                    </a:lnTo>
                    <a:lnTo>
                      <a:pt x="1366" y="1583"/>
                    </a:lnTo>
                    <a:lnTo>
                      <a:pt x="1366" y="1585"/>
                    </a:lnTo>
                    <a:lnTo>
                      <a:pt x="1365" y="1586"/>
                    </a:lnTo>
                    <a:lnTo>
                      <a:pt x="1366" y="1586"/>
                    </a:lnTo>
                    <a:lnTo>
                      <a:pt x="1365" y="1586"/>
                    </a:lnTo>
                    <a:lnTo>
                      <a:pt x="1366" y="1587"/>
                    </a:lnTo>
                    <a:lnTo>
                      <a:pt x="1365" y="1588"/>
                    </a:lnTo>
                    <a:lnTo>
                      <a:pt x="1365" y="1589"/>
                    </a:lnTo>
                    <a:lnTo>
                      <a:pt x="1366" y="1589"/>
                    </a:lnTo>
                    <a:lnTo>
                      <a:pt x="1366" y="1588"/>
                    </a:lnTo>
                    <a:lnTo>
                      <a:pt x="1366" y="1589"/>
                    </a:lnTo>
                    <a:lnTo>
                      <a:pt x="1366" y="1590"/>
                    </a:lnTo>
                    <a:lnTo>
                      <a:pt x="1367" y="1590"/>
                    </a:lnTo>
                    <a:lnTo>
                      <a:pt x="1368" y="1590"/>
                    </a:lnTo>
                    <a:lnTo>
                      <a:pt x="1368" y="1591"/>
                    </a:lnTo>
                    <a:lnTo>
                      <a:pt x="1369" y="1593"/>
                    </a:lnTo>
                    <a:lnTo>
                      <a:pt x="1371" y="1593"/>
                    </a:lnTo>
                    <a:lnTo>
                      <a:pt x="1372" y="1593"/>
                    </a:lnTo>
                    <a:lnTo>
                      <a:pt x="1373" y="1594"/>
                    </a:lnTo>
                    <a:lnTo>
                      <a:pt x="1373" y="1595"/>
                    </a:lnTo>
                    <a:lnTo>
                      <a:pt x="1374" y="1596"/>
                    </a:lnTo>
                    <a:lnTo>
                      <a:pt x="1373" y="1598"/>
                    </a:lnTo>
                    <a:lnTo>
                      <a:pt x="1373" y="1599"/>
                    </a:lnTo>
                    <a:lnTo>
                      <a:pt x="1372" y="1599"/>
                    </a:lnTo>
                    <a:lnTo>
                      <a:pt x="1371" y="1600"/>
                    </a:lnTo>
                    <a:lnTo>
                      <a:pt x="1369" y="1603"/>
                    </a:lnTo>
                    <a:lnTo>
                      <a:pt x="1368" y="1604"/>
                    </a:lnTo>
                    <a:lnTo>
                      <a:pt x="1368" y="1603"/>
                    </a:lnTo>
                    <a:lnTo>
                      <a:pt x="1367" y="1603"/>
                    </a:lnTo>
                    <a:lnTo>
                      <a:pt x="1367" y="1604"/>
                    </a:lnTo>
                    <a:lnTo>
                      <a:pt x="1366" y="1605"/>
                    </a:lnTo>
                    <a:lnTo>
                      <a:pt x="1365" y="1605"/>
                    </a:lnTo>
                    <a:lnTo>
                      <a:pt x="1364" y="1605"/>
                    </a:lnTo>
                    <a:lnTo>
                      <a:pt x="1363" y="1605"/>
                    </a:lnTo>
                    <a:lnTo>
                      <a:pt x="1363" y="1604"/>
                    </a:lnTo>
                    <a:lnTo>
                      <a:pt x="1361" y="1605"/>
                    </a:lnTo>
                    <a:lnTo>
                      <a:pt x="1360" y="1605"/>
                    </a:lnTo>
                    <a:lnTo>
                      <a:pt x="1358" y="1605"/>
                    </a:lnTo>
                    <a:lnTo>
                      <a:pt x="1357" y="1605"/>
                    </a:lnTo>
                    <a:lnTo>
                      <a:pt x="1357" y="1604"/>
                    </a:lnTo>
                    <a:lnTo>
                      <a:pt x="1356" y="1604"/>
                    </a:lnTo>
                    <a:lnTo>
                      <a:pt x="1355" y="1604"/>
                    </a:lnTo>
                    <a:lnTo>
                      <a:pt x="1354" y="1604"/>
                    </a:lnTo>
                    <a:lnTo>
                      <a:pt x="1352" y="1604"/>
                    </a:lnTo>
                    <a:lnTo>
                      <a:pt x="1352" y="1605"/>
                    </a:lnTo>
                    <a:lnTo>
                      <a:pt x="1351" y="1605"/>
                    </a:lnTo>
                    <a:lnTo>
                      <a:pt x="1351" y="1606"/>
                    </a:lnTo>
                    <a:lnTo>
                      <a:pt x="1350" y="1605"/>
                    </a:lnTo>
                    <a:lnTo>
                      <a:pt x="1351" y="1605"/>
                    </a:lnTo>
                    <a:lnTo>
                      <a:pt x="1351" y="1604"/>
                    </a:lnTo>
                    <a:lnTo>
                      <a:pt x="1351" y="1603"/>
                    </a:lnTo>
                    <a:lnTo>
                      <a:pt x="1351" y="1602"/>
                    </a:lnTo>
                    <a:lnTo>
                      <a:pt x="1349" y="1600"/>
                    </a:lnTo>
                    <a:lnTo>
                      <a:pt x="1350" y="1600"/>
                    </a:lnTo>
                    <a:lnTo>
                      <a:pt x="1349" y="1599"/>
                    </a:lnTo>
                    <a:lnTo>
                      <a:pt x="1350" y="1599"/>
                    </a:lnTo>
                    <a:lnTo>
                      <a:pt x="1350" y="1598"/>
                    </a:lnTo>
                    <a:lnTo>
                      <a:pt x="1351" y="1599"/>
                    </a:lnTo>
                    <a:lnTo>
                      <a:pt x="1352" y="1600"/>
                    </a:lnTo>
                    <a:lnTo>
                      <a:pt x="1352" y="1602"/>
                    </a:lnTo>
                    <a:lnTo>
                      <a:pt x="1354" y="1602"/>
                    </a:lnTo>
                    <a:lnTo>
                      <a:pt x="1354" y="1600"/>
                    </a:lnTo>
                    <a:lnTo>
                      <a:pt x="1354" y="1599"/>
                    </a:lnTo>
                    <a:lnTo>
                      <a:pt x="1355" y="1598"/>
                    </a:lnTo>
                    <a:lnTo>
                      <a:pt x="1354" y="1597"/>
                    </a:lnTo>
                    <a:lnTo>
                      <a:pt x="1352" y="1597"/>
                    </a:lnTo>
                    <a:lnTo>
                      <a:pt x="1352" y="1596"/>
                    </a:lnTo>
                    <a:lnTo>
                      <a:pt x="1352" y="1597"/>
                    </a:lnTo>
                    <a:lnTo>
                      <a:pt x="1351" y="1597"/>
                    </a:lnTo>
                    <a:lnTo>
                      <a:pt x="1351" y="1596"/>
                    </a:lnTo>
                    <a:lnTo>
                      <a:pt x="1351" y="1595"/>
                    </a:lnTo>
                    <a:lnTo>
                      <a:pt x="1351" y="1597"/>
                    </a:lnTo>
                    <a:lnTo>
                      <a:pt x="1351" y="1598"/>
                    </a:lnTo>
                    <a:lnTo>
                      <a:pt x="1350" y="1597"/>
                    </a:lnTo>
                    <a:lnTo>
                      <a:pt x="1350" y="1596"/>
                    </a:lnTo>
                    <a:lnTo>
                      <a:pt x="1349" y="1596"/>
                    </a:lnTo>
                    <a:lnTo>
                      <a:pt x="1348" y="1596"/>
                    </a:lnTo>
                    <a:lnTo>
                      <a:pt x="1348" y="1595"/>
                    </a:lnTo>
                    <a:lnTo>
                      <a:pt x="1347" y="1595"/>
                    </a:lnTo>
                    <a:lnTo>
                      <a:pt x="1347" y="1594"/>
                    </a:lnTo>
                    <a:lnTo>
                      <a:pt x="1348" y="1594"/>
                    </a:lnTo>
                    <a:lnTo>
                      <a:pt x="1348" y="1593"/>
                    </a:lnTo>
                    <a:lnTo>
                      <a:pt x="1348" y="1591"/>
                    </a:lnTo>
                    <a:lnTo>
                      <a:pt x="1348" y="1594"/>
                    </a:lnTo>
                    <a:lnTo>
                      <a:pt x="1347" y="1594"/>
                    </a:lnTo>
                    <a:lnTo>
                      <a:pt x="1347" y="1591"/>
                    </a:lnTo>
                    <a:lnTo>
                      <a:pt x="1347" y="1590"/>
                    </a:lnTo>
                    <a:lnTo>
                      <a:pt x="1346" y="1590"/>
                    </a:lnTo>
                    <a:lnTo>
                      <a:pt x="1345" y="1590"/>
                    </a:lnTo>
                    <a:lnTo>
                      <a:pt x="1345" y="1589"/>
                    </a:lnTo>
                    <a:lnTo>
                      <a:pt x="1345" y="1588"/>
                    </a:lnTo>
                    <a:lnTo>
                      <a:pt x="1346" y="1588"/>
                    </a:lnTo>
                    <a:lnTo>
                      <a:pt x="1347" y="1588"/>
                    </a:lnTo>
                    <a:lnTo>
                      <a:pt x="1348" y="1588"/>
                    </a:lnTo>
                    <a:lnTo>
                      <a:pt x="1348" y="1587"/>
                    </a:lnTo>
                    <a:lnTo>
                      <a:pt x="1349" y="1587"/>
                    </a:lnTo>
                    <a:lnTo>
                      <a:pt x="1348" y="1587"/>
                    </a:lnTo>
                    <a:lnTo>
                      <a:pt x="1347" y="1587"/>
                    </a:lnTo>
                    <a:lnTo>
                      <a:pt x="1346" y="1588"/>
                    </a:lnTo>
                    <a:lnTo>
                      <a:pt x="1345" y="1586"/>
                    </a:lnTo>
                    <a:lnTo>
                      <a:pt x="1346" y="1585"/>
                    </a:lnTo>
                    <a:lnTo>
                      <a:pt x="1345" y="1585"/>
                    </a:lnTo>
                    <a:lnTo>
                      <a:pt x="1345" y="1583"/>
                    </a:lnTo>
                    <a:lnTo>
                      <a:pt x="1346" y="1583"/>
                    </a:lnTo>
                    <a:lnTo>
                      <a:pt x="1346" y="1582"/>
                    </a:lnTo>
                    <a:lnTo>
                      <a:pt x="1345" y="1582"/>
                    </a:lnTo>
                    <a:lnTo>
                      <a:pt x="1345" y="1581"/>
                    </a:lnTo>
                    <a:lnTo>
                      <a:pt x="1343" y="1581"/>
                    </a:lnTo>
                    <a:lnTo>
                      <a:pt x="1345" y="1583"/>
                    </a:lnTo>
                    <a:lnTo>
                      <a:pt x="1343" y="1582"/>
                    </a:lnTo>
                    <a:lnTo>
                      <a:pt x="1343" y="1583"/>
                    </a:lnTo>
                    <a:lnTo>
                      <a:pt x="1342" y="1582"/>
                    </a:lnTo>
                    <a:lnTo>
                      <a:pt x="1341" y="1580"/>
                    </a:lnTo>
                    <a:lnTo>
                      <a:pt x="1341" y="1579"/>
                    </a:lnTo>
                    <a:lnTo>
                      <a:pt x="1342" y="1577"/>
                    </a:lnTo>
                    <a:lnTo>
                      <a:pt x="1342" y="1575"/>
                    </a:lnTo>
                    <a:lnTo>
                      <a:pt x="1342" y="1574"/>
                    </a:lnTo>
                    <a:lnTo>
                      <a:pt x="1343" y="1574"/>
                    </a:lnTo>
                    <a:lnTo>
                      <a:pt x="1343" y="1573"/>
                    </a:lnTo>
                    <a:lnTo>
                      <a:pt x="1342" y="1572"/>
                    </a:lnTo>
                    <a:lnTo>
                      <a:pt x="1342" y="1571"/>
                    </a:lnTo>
                    <a:lnTo>
                      <a:pt x="1341" y="1571"/>
                    </a:lnTo>
                    <a:lnTo>
                      <a:pt x="1342" y="1570"/>
                    </a:lnTo>
                    <a:lnTo>
                      <a:pt x="1342" y="1569"/>
                    </a:lnTo>
                    <a:lnTo>
                      <a:pt x="1343" y="1569"/>
                    </a:lnTo>
                    <a:lnTo>
                      <a:pt x="1345" y="1569"/>
                    </a:lnTo>
                    <a:lnTo>
                      <a:pt x="1345" y="1568"/>
                    </a:lnTo>
                    <a:lnTo>
                      <a:pt x="1346" y="1568"/>
                    </a:lnTo>
                    <a:lnTo>
                      <a:pt x="1346" y="1566"/>
                    </a:lnTo>
                    <a:lnTo>
                      <a:pt x="1346" y="1564"/>
                    </a:lnTo>
                    <a:lnTo>
                      <a:pt x="1346" y="1563"/>
                    </a:lnTo>
                    <a:lnTo>
                      <a:pt x="1346" y="1561"/>
                    </a:lnTo>
                    <a:lnTo>
                      <a:pt x="1346" y="1562"/>
                    </a:lnTo>
                    <a:lnTo>
                      <a:pt x="1347" y="1562"/>
                    </a:lnTo>
                    <a:lnTo>
                      <a:pt x="1347" y="1561"/>
                    </a:lnTo>
                    <a:lnTo>
                      <a:pt x="1348" y="1561"/>
                    </a:lnTo>
                    <a:lnTo>
                      <a:pt x="1351" y="1561"/>
                    </a:lnTo>
                    <a:lnTo>
                      <a:pt x="1350" y="1560"/>
                    </a:lnTo>
                    <a:lnTo>
                      <a:pt x="1351" y="1558"/>
                    </a:lnTo>
                    <a:lnTo>
                      <a:pt x="1352" y="1557"/>
                    </a:lnTo>
                    <a:lnTo>
                      <a:pt x="1351" y="1557"/>
                    </a:lnTo>
                    <a:lnTo>
                      <a:pt x="1351" y="1556"/>
                    </a:lnTo>
                    <a:lnTo>
                      <a:pt x="1350" y="1556"/>
                    </a:lnTo>
                    <a:lnTo>
                      <a:pt x="1349" y="1556"/>
                    </a:lnTo>
                    <a:lnTo>
                      <a:pt x="1348" y="1555"/>
                    </a:lnTo>
                    <a:lnTo>
                      <a:pt x="1348" y="1556"/>
                    </a:lnTo>
                    <a:lnTo>
                      <a:pt x="1347" y="1557"/>
                    </a:lnTo>
                    <a:lnTo>
                      <a:pt x="1347" y="1556"/>
                    </a:lnTo>
                    <a:lnTo>
                      <a:pt x="1347" y="1555"/>
                    </a:lnTo>
                    <a:lnTo>
                      <a:pt x="1347" y="1553"/>
                    </a:lnTo>
                    <a:lnTo>
                      <a:pt x="1346" y="1554"/>
                    </a:lnTo>
                    <a:lnTo>
                      <a:pt x="1346" y="1553"/>
                    </a:lnTo>
                    <a:lnTo>
                      <a:pt x="1346" y="1552"/>
                    </a:lnTo>
                    <a:lnTo>
                      <a:pt x="1345" y="1553"/>
                    </a:lnTo>
                    <a:lnTo>
                      <a:pt x="1345" y="1554"/>
                    </a:lnTo>
                    <a:lnTo>
                      <a:pt x="1345" y="1555"/>
                    </a:lnTo>
                    <a:lnTo>
                      <a:pt x="1346" y="1556"/>
                    </a:lnTo>
                    <a:lnTo>
                      <a:pt x="1345" y="1556"/>
                    </a:lnTo>
                    <a:lnTo>
                      <a:pt x="1343" y="1556"/>
                    </a:lnTo>
                    <a:lnTo>
                      <a:pt x="1341" y="1555"/>
                    </a:lnTo>
                    <a:lnTo>
                      <a:pt x="1341" y="1554"/>
                    </a:lnTo>
                    <a:lnTo>
                      <a:pt x="1341" y="1553"/>
                    </a:lnTo>
                    <a:lnTo>
                      <a:pt x="1342" y="1553"/>
                    </a:lnTo>
                    <a:lnTo>
                      <a:pt x="1342" y="1552"/>
                    </a:lnTo>
                    <a:lnTo>
                      <a:pt x="1341" y="1552"/>
                    </a:lnTo>
                    <a:lnTo>
                      <a:pt x="1342" y="1552"/>
                    </a:lnTo>
                    <a:lnTo>
                      <a:pt x="1342" y="1550"/>
                    </a:lnTo>
                    <a:lnTo>
                      <a:pt x="1341" y="1550"/>
                    </a:lnTo>
                    <a:lnTo>
                      <a:pt x="1340" y="1552"/>
                    </a:lnTo>
                    <a:lnTo>
                      <a:pt x="1340" y="1553"/>
                    </a:lnTo>
                    <a:lnTo>
                      <a:pt x="1339" y="1553"/>
                    </a:lnTo>
                    <a:lnTo>
                      <a:pt x="1339" y="1552"/>
                    </a:lnTo>
                    <a:lnTo>
                      <a:pt x="1340" y="1552"/>
                    </a:lnTo>
                    <a:lnTo>
                      <a:pt x="1339" y="1550"/>
                    </a:lnTo>
                    <a:lnTo>
                      <a:pt x="1340" y="1549"/>
                    </a:lnTo>
                    <a:lnTo>
                      <a:pt x="1339" y="1550"/>
                    </a:lnTo>
                    <a:lnTo>
                      <a:pt x="1338" y="1549"/>
                    </a:lnTo>
                    <a:lnTo>
                      <a:pt x="1338" y="1548"/>
                    </a:lnTo>
                    <a:lnTo>
                      <a:pt x="1338" y="1547"/>
                    </a:lnTo>
                    <a:lnTo>
                      <a:pt x="1338" y="1546"/>
                    </a:lnTo>
                    <a:lnTo>
                      <a:pt x="1339" y="1546"/>
                    </a:lnTo>
                    <a:lnTo>
                      <a:pt x="1338" y="1546"/>
                    </a:lnTo>
                    <a:lnTo>
                      <a:pt x="1338" y="1545"/>
                    </a:lnTo>
                    <a:lnTo>
                      <a:pt x="1335" y="1547"/>
                    </a:lnTo>
                    <a:lnTo>
                      <a:pt x="1335" y="1548"/>
                    </a:lnTo>
                    <a:lnTo>
                      <a:pt x="1335" y="1549"/>
                    </a:lnTo>
                    <a:lnTo>
                      <a:pt x="1334" y="1549"/>
                    </a:lnTo>
                    <a:lnTo>
                      <a:pt x="1337" y="1550"/>
                    </a:lnTo>
                    <a:lnTo>
                      <a:pt x="1338" y="1552"/>
                    </a:lnTo>
                    <a:lnTo>
                      <a:pt x="1338" y="1553"/>
                    </a:lnTo>
                    <a:lnTo>
                      <a:pt x="1338" y="1554"/>
                    </a:lnTo>
                    <a:lnTo>
                      <a:pt x="1338" y="1555"/>
                    </a:lnTo>
                    <a:lnTo>
                      <a:pt x="1337" y="1555"/>
                    </a:lnTo>
                    <a:lnTo>
                      <a:pt x="1337" y="1556"/>
                    </a:lnTo>
                    <a:lnTo>
                      <a:pt x="1334" y="1556"/>
                    </a:lnTo>
                    <a:lnTo>
                      <a:pt x="1334" y="1557"/>
                    </a:lnTo>
                    <a:lnTo>
                      <a:pt x="1334" y="1556"/>
                    </a:lnTo>
                    <a:lnTo>
                      <a:pt x="1334" y="1555"/>
                    </a:lnTo>
                    <a:lnTo>
                      <a:pt x="1334" y="1556"/>
                    </a:lnTo>
                    <a:lnTo>
                      <a:pt x="1333" y="1556"/>
                    </a:lnTo>
                    <a:lnTo>
                      <a:pt x="1333" y="1557"/>
                    </a:lnTo>
                    <a:lnTo>
                      <a:pt x="1332" y="1557"/>
                    </a:lnTo>
                    <a:lnTo>
                      <a:pt x="1330" y="1557"/>
                    </a:lnTo>
                    <a:lnTo>
                      <a:pt x="1329" y="1557"/>
                    </a:lnTo>
                    <a:lnTo>
                      <a:pt x="1329" y="1556"/>
                    </a:lnTo>
                    <a:lnTo>
                      <a:pt x="1329" y="1557"/>
                    </a:lnTo>
                    <a:lnTo>
                      <a:pt x="1328" y="1557"/>
                    </a:lnTo>
                    <a:lnTo>
                      <a:pt x="1326" y="1558"/>
                    </a:lnTo>
                    <a:lnTo>
                      <a:pt x="1326" y="1557"/>
                    </a:lnTo>
                    <a:lnTo>
                      <a:pt x="1326" y="1558"/>
                    </a:lnTo>
                    <a:lnTo>
                      <a:pt x="1325" y="1558"/>
                    </a:lnTo>
                    <a:lnTo>
                      <a:pt x="1325" y="1557"/>
                    </a:lnTo>
                    <a:lnTo>
                      <a:pt x="1325" y="1556"/>
                    </a:lnTo>
                    <a:lnTo>
                      <a:pt x="1325" y="1557"/>
                    </a:lnTo>
                    <a:lnTo>
                      <a:pt x="1324" y="1558"/>
                    </a:lnTo>
                    <a:lnTo>
                      <a:pt x="1323" y="1558"/>
                    </a:lnTo>
                    <a:lnTo>
                      <a:pt x="1322" y="1558"/>
                    </a:lnTo>
                    <a:lnTo>
                      <a:pt x="1322" y="1560"/>
                    </a:lnTo>
                    <a:lnTo>
                      <a:pt x="1323" y="1560"/>
                    </a:lnTo>
                    <a:lnTo>
                      <a:pt x="1322" y="1560"/>
                    </a:lnTo>
                    <a:lnTo>
                      <a:pt x="1321" y="1558"/>
                    </a:lnTo>
                    <a:lnTo>
                      <a:pt x="1320" y="1558"/>
                    </a:lnTo>
                    <a:lnTo>
                      <a:pt x="1318" y="1558"/>
                    </a:lnTo>
                    <a:lnTo>
                      <a:pt x="1318" y="1557"/>
                    </a:lnTo>
                    <a:lnTo>
                      <a:pt x="1318" y="1556"/>
                    </a:lnTo>
                    <a:lnTo>
                      <a:pt x="1320" y="1556"/>
                    </a:lnTo>
                    <a:lnTo>
                      <a:pt x="1321" y="1556"/>
                    </a:lnTo>
                    <a:lnTo>
                      <a:pt x="1322" y="1555"/>
                    </a:lnTo>
                    <a:lnTo>
                      <a:pt x="1322" y="1553"/>
                    </a:lnTo>
                    <a:lnTo>
                      <a:pt x="1322" y="1552"/>
                    </a:lnTo>
                    <a:lnTo>
                      <a:pt x="1321" y="1552"/>
                    </a:lnTo>
                    <a:lnTo>
                      <a:pt x="1321" y="1550"/>
                    </a:lnTo>
                    <a:lnTo>
                      <a:pt x="1320" y="1550"/>
                    </a:lnTo>
                    <a:lnTo>
                      <a:pt x="1320" y="1552"/>
                    </a:lnTo>
                    <a:lnTo>
                      <a:pt x="1320" y="1550"/>
                    </a:lnTo>
                    <a:lnTo>
                      <a:pt x="1318" y="1550"/>
                    </a:lnTo>
                    <a:lnTo>
                      <a:pt x="1318" y="1552"/>
                    </a:lnTo>
                    <a:lnTo>
                      <a:pt x="1318" y="1550"/>
                    </a:lnTo>
                    <a:lnTo>
                      <a:pt x="1320" y="1550"/>
                    </a:lnTo>
                    <a:lnTo>
                      <a:pt x="1320" y="1549"/>
                    </a:lnTo>
                    <a:lnTo>
                      <a:pt x="1318" y="1550"/>
                    </a:lnTo>
                    <a:lnTo>
                      <a:pt x="1317" y="1550"/>
                    </a:lnTo>
                    <a:lnTo>
                      <a:pt x="1316" y="1550"/>
                    </a:lnTo>
                    <a:lnTo>
                      <a:pt x="1315" y="1552"/>
                    </a:lnTo>
                    <a:lnTo>
                      <a:pt x="1315" y="1550"/>
                    </a:lnTo>
                    <a:lnTo>
                      <a:pt x="1314" y="1550"/>
                    </a:lnTo>
                    <a:lnTo>
                      <a:pt x="1313" y="1549"/>
                    </a:lnTo>
                    <a:lnTo>
                      <a:pt x="1313" y="1548"/>
                    </a:lnTo>
                    <a:lnTo>
                      <a:pt x="1312" y="1548"/>
                    </a:lnTo>
                    <a:lnTo>
                      <a:pt x="1312" y="1547"/>
                    </a:lnTo>
                    <a:lnTo>
                      <a:pt x="1312" y="1546"/>
                    </a:lnTo>
                    <a:lnTo>
                      <a:pt x="1313" y="1545"/>
                    </a:lnTo>
                    <a:lnTo>
                      <a:pt x="1314" y="1545"/>
                    </a:lnTo>
                    <a:lnTo>
                      <a:pt x="1313" y="1545"/>
                    </a:lnTo>
                    <a:lnTo>
                      <a:pt x="1312" y="1545"/>
                    </a:lnTo>
                    <a:lnTo>
                      <a:pt x="1312" y="1544"/>
                    </a:lnTo>
                    <a:lnTo>
                      <a:pt x="1311" y="1544"/>
                    </a:lnTo>
                    <a:lnTo>
                      <a:pt x="1312" y="1543"/>
                    </a:lnTo>
                    <a:lnTo>
                      <a:pt x="1311" y="1543"/>
                    </a:lnTo>
                    <a:lnTo>
                      <a:pt x="1309" y="1543"/>
                    </a:lnTo>
                    <a:lnTo>
                      <a:pt x="1308" y="1543"/>
                    </a:lnTo>
                    <a:lnTo>
                      <a:pt x="1309" y="1544"/>
                    </a:lnTo>
                    <a:lnTo>
                      <a:pt x="1311" y="1544"/>
                    </a:lnTo>
                    <a:lnTo>
                      <a:pt x="1311" y="1545"/>
                    </a:lnTo>
                    <a:lnTo>
                      <a:pt x="1311" y="1546"/>
                    </a:lnTo>
                    <a:lnTo>
                      <a:pt x="1311" y="1547"/>
                    </a:lnTo>
                    <a:lnTo>
                      <a:pt x="1309" y="1547"/>
                    </a:lnTo>
                    <a:lnTo>
                      <a:pt x="1309" y="1546"/>
                    </a:lnTo>
                    <a:lnTo>
                      <a:pt x="1309" y="1545"/>
                    </a:lnTo>
                    <a:lnTo>
                      <a:pt x="1309" y="1546"/>
                    </a:lnTo>
                    <a:lnTo>
                      <a:pt x="1308" y="1546"/>
                    </a:lnTo>
                    <a:lnTo>
                      <a:pt x="1309" y="1546"/>
                    </a:lnTo>
                    <a:lnTo>
                      <a:pt x="1308" y="1546"/>
                    </a:lnTo>
                    <a:lnTo>
                      <a:pt x="1309" y="1546"/>
                    </a:lnTo>
                    <a:lnTo>
                      <a:pt x="1309" y="1547"/>
                    </a:lnTo>
                    <a:lnTo>
                      <a:pt x="1311" y="1548"/>
                    </a:lnTo>
                    <a:lnTo>
                      <a:pt x="1309" y="1549"/>
                    </a:lnTo>
                    <a:lnTo>
                      <a:pt x="1311" y="1549"/>
                    </a:lnTo>
                    <a:lnTo>
                      <a:pt x="1312" y="1549"/>
                    </a:lnTo>
                    <a:lnTo>
                      <a:pt x="1311" y="1550"/>
                    </a:lnTo>
                    <a:lnTo>
                      <a:pt x="1309" y="1549"/>
                    </a:lnTo>
                    <a:lnTo>
                      <a:pt x="1308" y="1549"/>
                    </a:lnTo>
                    <a:lnTo>
                      <a:pt x="1308" y="1550"/>
                    </a:lnTo>
                    <a:lnTo>
                      <a:pt x="1307" y="1550"/>
                    </a:lnTo>
                    <a:lnTo>
                      <a:pt x="1307" y="1552"/>
                    </a:lnTo>
                    <a:lnTo>
                      <a:pt x="1307" y="1550"/>
                    </a:lnTo>
                    <a:lnTo>
                      <a:pt x="1306" y="1549"/>
                    </a:lnTo>
                    <a:lnTo>
                      <a:pt x="1307" y="1549"/>
                    </a:lnTo>
                    <a:lnTo>
                      <a:pt x="1307" y="1548"/>
                    </a:lnTo>
                    <a:lnTo>
                      <a:pt x="1306" y="1548"/>
                    </a:lnTo>
                    <a:lnTo>
                      <a:pt x="1306" y="1547"/>
                    </a:lnTo>
                    <a:lnTo>
                      <a:pt x="1306" y="1546"/>
                    </a:lnTo>
                    <a:lnTo>
                      <a:pt x="1305" y="1547"/>
                    </a:lnTo>
                    <a:lnTo>
                      <a:pt x="1304" y="1546"/>
                    </a:lnTo>
                    <a:lnTo>
                      <a:pt x="1305" y="1546"/>
                    </a:lnTo>
                    <a:lnTo>
                      <a:pt x="1304" y="1545"/>
                    </a:lnTo>
                    <a:lnTo>
                      <a:pt x="1304" y="1546"/>
                    </a:lnTo>
                    <a:lnTo>
                      <a:pt x="1304" y="1545"/>
                    </a:lnTo>
                    <a:lnTo>
                      <a:pt x="1304" y="1544"/>
                    </a:lnTo>
                    <a:lnTo>
                      <a:pt x="1305" y="1544"/>
                    </a:lnTo>
                    <a:lnTo>
                      <a:pt x="1305" y="1543"/>
                    </a:lnTo>
                    <a:lnTo>
                      <a:pt x="1304" y="1543"/>
                    </a:lnTo>
                    <a:lnTo>
                      <a:pt x="1304" y="1544"/>
                    </a:lnTo>
                    <a:lnTo>
                      <a:pt x="1304" y="1543"/>
                    </a:lnTo>
                    <a:lnTo>
                      <a:pt x="1304" y="1544"/>
                    </a:lnTo>
                    <a:lnTo>
                      <a:pt x="1303" y="1545"/>
                    </a:lnTo>
                    <a:lnTo>
                      <a:pt x="1303" y="1544"/>
                    </a:lnTo>
                    <a:lnTo>
                      <a:pt x="1303" y="1545"/>
                    </a:lnTo>
                    <a:lnTo>
                      <a:pt x="1303" y="1546"/>
                    </a:lnTo>
                    <a:lnTo>
                      <a:pt x="1302" y="1546"/>
                    </a:lnTo>
                    <a:lnTo>
                      <a:pt x="1302" y="1545"/>
                    </a:lnTo>
                    <a:lnTo>
                      <a:pt x="1302" y="1544"/>
                    </a:lnTo>
                    <a:lnTo>
                      <a:pt x="1300" y="1544"/>
                    </a:lnTo>
                    <a:lnTo>
                      <a:pt x="1300" y="1543"/>
                    </a:lnTo>
                    <a:lnTo>
                      <a:pt x="1302" y="1543"/>
                    </a:lnTo>
                    <a:lnTo>
                      <a:pt x="1303" y="1540"/>
                    </a:lnTo>
                    <a:lnTo>
                      <a:pt x="1303" y="1539"/>
                    </a:lnTo>
                    <a:lnTo>
                      <a:pt x="1302" y="1539"/>
                    </a:lnTo>
                    <a:lnTo>
                      <a:pt x="1300" y="1539"/>
                    </a:lnTo>
                    <a:lnTo>
                      <a:pt x="1302" y="1539"/>
                    </a:lnTo>
                    <a:lnTo>
                      <a:pt x="1300" y="1539"/>
                    </a:lnTo>
                    <a:lnTo>
                      <a:pt x="1300" y="1538"/>
                    </a:lnTo>
                    <a:lnTo>
                      <a:pt x="1300" y="1537"/>
                    </a:lnTo>
                    <a:lnTo>
                      <a:pt x="1300" y="1538"/>
                    </a:lnTo>
                    <a:lnTo>
                      <a:pt x="1300" y="1537"/>
                    </a:lnTo>
                    <a:lnTo>
                      <a:pt x="1300" y="1538"/>
                    </a:lnTo>
                    <a:lnTo>
                      <a:pt x="1299" y="1538"/>
                    </a:lnTo>
                    <a:lnTo>
                      <a:pt x="1299" y="1539"/>
                    </a:lnTo>
                    <a:lnTo>
                      <a:pt x="1298" y="1539"/>
                    </a:lnTo>
                    <a:lnTo>
                      <a:pt x="1299" y="1540"/>
                    </a:lnTo>
                    <a:lnTo>
                      <a:pt x="1298" y="1540"/>
                    </a:lnTo>
                    <a:lnTo>
                      <a:pt x="1297" y="1540"/>
                    </a:lnTo>
                    <a:lnTo>
                      <a:pt x="1298" y="1541"/>
                    </a:lnTo>
                    <a:lnTo>
                      <a:pt x="1297" y="1541"/>
                    </a:lnTo>
                    <a:lnTo>
                      <a:pt x="1297" y="1540"/>
                    </a:lnTo>
                    <a:lnTo>
                      <a:pt x="1297" y="1538"/>
                    </a:lnTo>
                    <a:lnTo>
                      <a:pt x="1297" y="1539"/>
                    </a:lnTo>
                    <a:lnTo>
                      <a:pt x="1297" y="1540"/>
                    </a:lnTo>
                    <a:lnTo>
                      <a:pt x="1296" y="1540"/>
                    </a:lnTo>
                    <a:lnTo>
                      <a:pt x="1296" y="1541"/>
                    </a:lnTo>
                    <a:lnTo>
                      <a:pt x="1297" y="1543"/>
                    </a:lnTo>
                    <a:lnTo>
                      <a:pt x="1298" y="1543"/>
                    </a:lnTo>
                    <a:lnTo>
                      <a:pt x="1298" y="1544"/>
                    </a:lnTo>
                    <a:lnTo>
                      <a:pt x="1298" y="1545"/>
                    </a:lnTo>
                    <a:lnTo>
                      <a:pt x="1298" y="1546"/>
                    </a:lnTo>
                    <a:lnTo>
                      <a:pt x="1297" y="1546"/>
                    </a:lnTo>
                    <a:lnTo>
                      <a:pt x="1298" y="1546"/>
                    </a:lnTo>
                    <a:lnTo>
                      <a:pt x="1298" y="1547"/>
                    </a:lnTo>
                    <a:lnTo>
                      <a:pt x="1297" y="1547"/>
                    </a:lnTo>
                    <a:lnTo>
                      <a:pt x="1298" y="1548"/>
                    </a:lnTo>
                    <a:lnTo>
                      <a:pt x="1298" y="1547"/>
                    </a:lnTo>
                    <a:lnTo>
                      <a:pt x="1299" y="1547"/>
                    </a:lnTo>
                    <a:lnTo>
                      <a:pt x="1299" y="1548"/>
                    </a:lnTo>
                    <a:lnTo>
                      <a:pt x="1300" y="1547"/>
                    </a:lnTo>
                    <a:lnTo>
                      <a:pt x="1300" y="1548"/>
                    </a:lnTo>
                    <a:lnTo>
                      <a:pt x="1299" y="1548"/>
                    </a:lnTo>
                    <a:lnTo>
                      <a:pt x="1299" y="1549"/>
                    </a:lnTo>
                    <a:lnTo>
                      <a:pt x="1300" y="1549"/>
                    </a:lnTo>
                    <a:lnTo>
                      <a:pt x="1299" y="1549"/>
                    </a:lnTo>
                    <a:lnTo>
                      <a:pt x="1298" y="1549"/>
                    </a:lnTo>
                    <a:lnTo>
                      <a:pt x="1298" y="1550"/>
                    </a:lnTo>
                    <a:lnTo>
                      <a:pt x="1299" y="1550"/>
                    </a:lnTo>
                    <a:lnTo>
                      <a:pt x="1298" y="1550"/>
                    </a:lnTo>
                    <a:lnTo>
                      <a:pt x="1298" y="1552"/>
                    </a:lnTo>
                    <a:lnTo>
                      <a:pt x="1299" y="1552"/>
                    </a:lnTo>
                    <a:lnTo>
                      <a:pt x="1298" y="1552"/>
                    </a:lnTo>
                    <a:lnTo>
                      <a:pt x="1297" y="1552"/>
                    </a:lnTo>
                    <a:lnTo>
                      <a:pt x="1298" y="1552"/>
                    </a:lnTo>
                    <a:lnTo>
                      <a:pt x="1298" y="1550"/>
                    </a:lnTo>
                    <a:lnTo>
                      <a:pt x="1297" y="1552"/>
                    </a:lnTo>
                    <a:lnTo>
                      <a:pt x="1297" y="1553"/>
                    </a:lnTo>
                    <a:lnTo>
                      <a:pt x="1295" y="1553"/>
                    </a:lnTo>
                    <a:lnTo>
                      <a:pt x="1294" y="1553"/>
                    </a:lnTo>
                    <a:lnTo>
                      <a:pt x="1294" y="1552"/>
                    </a:lnTo>
                    <a:lnTo>
                      <a:pt x="1295" y="1552"/>
                    </a:lnTo>
                    <a:lnTo>
                      <a:pt x="1296" y="1552"/>
                    </a:lnTo>
                    <a:lnTo>
                      <a:pt x="1296" y="1550"/>
                    </a:lnTo>
                    <a:lnTo>
                      <a:pt x="1295" y="1550"/>
                    </a:lnTo>
                    <a:lnTo>
                      <a:pt x="1296" y="1549"/>
                    </a:lnTo>
                    <a:lnTo>
                      <a:pt x="1297" y="1549"/>
                    </a:lnTo>
                    <a:lnTo>
                      <a:pt x="1297" y="1548"/>
                    </a:lnTo>
                    <a:lnTo>
                      <a:pt x="1295" y="1549"/>
                    </a:lnTo>
                    <a:lnTo>
                      <a:pt x="1295" y="1548"/>
                    </a:lnTo>
                    <a:lnTo>
                      <a:pt x="1296" y="1548"/>
                    </a:lnTo>
                    <a:lnTo>
                      <a:pt x="1295" y="1547"/>
                    </a:lnTo>
                    <a:lnTo>
                      <a:pt x="1295" y="1548"/>
                    </a:lnTo>
                    <a:lnTo>
                      <a:pt x="1294" y="1548"/>
                    </a:lnTo>
                    <a:lnTo>
                      <a:pt x="1292" y="1547"/>
                    </a:lnTo>
                    <a:lnTo>
                      <a:pt x="1292" y="1546"/>
                    </a:lnTo>
                    <a:lnTo>
                      <a:pt x="1291" y="1547"/>
                    </a:lnTo>
                    <a:lnTo>
                      <a:pt x="1291" y="1548"/>
                    </a:lnTo>
                    <a:lnTo>
                      <a:pt x="1291" y="1549"/>
                    </a:lnTo>
                    <a:lnTo>
                      <a:pt x="1291" y="1550"/>
                    </a:lnTo>
                    <a:lnTo>
                      <a:pt x="1290" y="1552"/>
                    </a:lnTo>
                    <a:lnTo>
                      <a:pt x="1291" y="1552"/>
                    </a:lnTo>
                    <a:lnTo>
                      <a:pt x="1291" y="1553"/>
                    </a:lnTo>
                    <a:lnTo>
                      <a:pt x="1290" y="1553"/>
                    </a:lnTo>
                    <a:lnTo>
                      <a:pt x="1290" y="1554"/>
                    </a:lnTo>
                    <a:lnTo>
                      <a:pt x="1289" y="1554"/>
                    </a:lnTo>
                    <a:lnTo>
                      <a:pt x="1288" y="1555"/>
                    </a:lnTo>
                    <a:lnTo>
                      <a:pt x="1287" y="1555"/>
                    </a:lnTo>
                    <a:lnTo>
                      <a:pt x="1288" y="1554"/>
                    </a:lnTo>
                    <a:lnTo>
                      <a:pt x="1289" y="1553"/>
                    </a:lnTo>
                    <a:lnTo>
                      <a:pt x="1289" y="1552"/>
                    </a:lnTo>
                    <a:lnTo>
                      <a:pt x="1288" y="1550"/>
                    </a:lnTo>
                    <a:lnTo>
                      <a:pt x="1288" y="1549"/>
                    </a:lnTo>
                    <a:lnTo>
                      <a:pt x="1288" y="1550"/>
                    </a:lnTo>
                    <a:lnTo>
                      <a:pt x="1287" y="1550"/>
                    </a:lnTo>
                    <a:lnTo>
                      <a:pt x="1287" y="1549"/>
                    </a:lnTo>
                    <a:lnTo>
                      <a:pt x="1287" y="1550"/>
                    </a:lnTo>
                    <a:lnTo>
                      <a:pt x="1287" y="1552"/>
                    </a:lnTo>
                    <a:lnTo>
                      <a:pt x="1286" y="1553"/>
                    </a:lnTo>
                    <a:lnTo>
                      <a:pt x="1285" y="1552"/>
                    </a:lnTo>
                    <a:lnTo>
                      <a:pt x="1285" y="1553"/>
                    </a:lnTo>
                    <a:lnTo>
                      <a:pt x="1283" y="1553"/>
                    </a:lnTo>
                    <a:lnTo>
                      <a:pt x="1282" y="1553"/>
                    </a:lnTo>
                    <a:lnTo>
                      <a:pt x="1282" y="1554"/>
                    </a:lnTo>
                    <a:lnTo>
                      <a:pt x="1281" y="1554"/>
                    </a:lnTo>
                    <a:lnTo>
                      <a:pt x="1280" y="1553"/>
                    </a:lnTo>
                    <a:lnTo>
                      <a:pt x="1279" y="1554"/>
                    </a:lnTo>
                    <a:lnTo>
                      <a:pt x="1280" y="1555"/>
                    </a:lnTo>
                    <a:lnTo>
                      <a:pt x="1281" y="1555"/>
                    </a:lnTo>
                    <a:lnTo>
                      <a:pt x="1280" y="1555"/>
                    </a:lnTo>
                    <a:lnTo>
                      <a:pt x="1280" y="1556"/>
                    </a:lnTo>
                    <a:lnTo>
                      <a:pt x="1281" y="1556"/>
                    </a:lnTo>
                    <a:lnTo>
                      <a:pt x="1282" y="1555"/>
                    </a:lnTo>
                    <a:lnTo>
                      <a:pt x="1282" y="1556"/>
                    </a:lnTo>
                    <a:lnTo>
                      <a:pt x="1281" y="1556"/>
                    </a:lnTo>
                    <a:lnTo>
                      <a:pt x="1280" y="1556"/>
                    </a:lnTo>
                    <a:lnTo>
                      <a:pt x="1279" y="1558"/>
                    </a:lnTo>
                    <a:lnTo>
                      <a:pt x="1278" y="1558"/>
                    </a:lnTo>
                    <a:lnTo>
                      <a:pt x="1278" y="1557"/>
                    </a:lnTo>
                    <a:lnTo>
                      <a:pt x="1279" y="1557"/>
                    </a:lnTo>
                    <a:lnTo>
                      <a:pt x="1279" y="1556"/>
                    </a:lnTo>
                    <a:lnTo>
                      <a:pt x="1278" y="1554"/>
                    </a:lnTo>
                    <a:lnTo>
                      <a:pt x="1277" y="1554"/>
                    </a:lnTo>
                    <a:lnTo>
                      <a:pt x="1275" y="1553"/>
                    </a:lnTo>
                    <a:lnTo>
                      <a:pt x="1274" y="1552"/>
                    </a:lnTo>
                    <a:lnTo>
                      <a:pt x="1273" y="1550"/>
                    </a:lnTo>
                    <a:lnTo>
                      <a:pt x="1273" y="1549"/>
                    </a:lnTo>
                    <a:lnTo>
                      <a:pt x="1272" y="1549"/>
                    </a:lnTo>
                    <a:lnTo>
                      <a:pt x="1271" y="1549"/>
                    </a:lnTo>
                    <a:lnTo>
                      <a:pt x="1270" y="1549"/>
                    </a:lnTo>
                    <a:lnTo>
                      <a:pt x="1268" y="1550"/>
                    </a:lnTo>
                    <a:lnTo>
                      <a:pt x="1265" y="1552"/>
                    </a:lnTo>
                    <a:lnTo>
                      <a:pt x="1264" y="1552"/>
                    </a:lnTo>
                    <a:lnTo>
                      <a:pt x="1263" y="1550"/>
                    </a:lnTo>
                    <a:lnTo>
                      <a:pt x="1262" y="1552"/>
                    </a:lnTo>
                    <a:lnTo>
                      <a:pt x="1261" y="1552"/>
                    </a:lnTo>
                    <a:lnTo>
                      <a:pt x="1260" y="1552"/>
                    </a:lnTo>
                    <a:lnTo>
                      <a:pt x="1260" y="1550"/>
                    </a:lnTo>
                    <a:lnTo>
                      <a:pt x="1259" y="1549"/>
                    </a:lnTo>
                    <a:lnTo>
                      <a:pt x="1257" y="1549"/>
                    </a:lnTo>
                    <a:lnTo>
                      <a:pt x="1256" y="1550"/>
                    </a:lnTo>
                    <a:lnTo>
                      <a:pt x="1255" y="1552"/>
                    </a:lnTo>
                    <a:lnTo>
                      <a:pt x="1255" y="1550"/>
                    </a:lnTo>
                    <a:lnTo>
                      <a:pt x="1254" y="1550"/>
                    </a:lnTo>
                    <a:lnTo>
                      <a:pt x="1254" y="1548"/>
                    </a:lnTo>
                    <a:lnTo>
                      <a:pt x="1253" y="1547"/>
                    </a:lnTo>
                    <a:lnTo>
                      <a:pt x="1252" y="1547"/>
                    </a:lnTo>
                    <a:lnTo>
                      <a:pt x="1251" y="1547"/>
                    </a:lnTo>
                    <a:lnTo>
                      <a:pt x="1248" y="1547"/>
                    </a:lnTo>
                    <a:lnTo>
                      <a:pt x="1246" y="1544"/>
                    </a:lnTo>
                    <a:lnTo>
                      <a:pt x="1245" y="1544"/>
                    </a:lnTo>
                    <a:lnTo>
                      <a:pt x="1243" y="1544"/>
                    </a:lnTo>
                    <a:lnTo>
                      <a:pt x="1243" y="1543"/>
                    </a:lnTo>
                    <a:lnTo>
                      <a:pt x="1242" y="1543"/>
                    </a:lnTo>
                    <a:lnTo>
                      <a:pt x="1242" y="1541"/>
                    </a:lnTo>
                    <a:lnTo>
                      <a:pt x="1243" y="1541"/>
                    </a:lnTo>
                    <a:lnTo>
                      <a:pt x="1243" y="1540"/>
                    </a:lnTo>
                    <a:lnTo>
                      <a:pt x="1243" y="1539"/>
                    </a:lnTo>
                    <a:lnTo>
                      <a:pt x="1243" y="1538"/>
                    </a:lnTo>
                    <a:lnTo>
                      <a:pt x="1242" y="1538"/>
                    </a:lnTo>
                    <a:lnTo>
                      <a:pt x="1240" y="1538"/>
                    </a:lnTo>
                    <a:lnTo>
                      <a:pt x="1239" y="1539"/>
                    </a:lnTo>
                    <a:lnTo>
                      <a:pt x="1238" y="1538"/>
                    </a:lnTo>
                    <a:lnTo>
                      <a:pt x="1238" y="1537"/>
                    </a:lnTo>
                    <a:lnTo>
                      <a:pt x="1237" y="1537"/>
                    </a:lnTo>
                    <a:lnTo>
                      <a:pt x="1236" y="1537"/>
                    </a:lnTo>
                    <a:lnTo>
                      <a:pt x="1235" y="1537"/>
                    </a:lnTo>
                    <a:lnTo>
                      <a:pt x="1234" y="1537"/>
                    </a:lnTo>
                    <a:lnTo>
                      <a:pt x="1234" y="1536"/>
                    </a:lnTo>
                    <a:lnTo>
                      <a:pt x="1232" y="1536"/>
                    </a:lnTo>
                    <a:lnTo>
                      <a:pt x="1232" y="1535"/>
                    </a:lnTo>
                    <a:lnTo>
                      <a:pt x="1231" y="1535"/>
                    </a:lnTo>
                    <a:lnTo>
                      <a:pt x="1230" y="1537"/>
                    </a:lnTo>
                    <a:lnTo>
                      <a:pt x="1229" y="1537"/>
                    </a:lnTo>
                    <a:lnTo>
                      <a:pt x="1229" y="1536"/>
                    </a:lnTo>
                    <a:lnTo>
                      <a:pt x="1230" y="1533"/>
                    </a:lnTo>
                    <a:lnTo>
                      <a:pt x="1230" y="1532"/>
                    </a:lnTo>
                    <a:lnTo>
                      <a:pt x="1230" y="1531"/>
                    </a:lnTo>
                    <a:lnTo>
                      <a:pt x="1229" y="1531"/>
                    </a:lnTo>
                    <a:lnTo>
                      <a:pt x="1229" y="1530"/>
                    </a:lnTo>
                    <a:lnTo>
                      <a:pt x="1229" y="1529"/>
                    </a:lnTo>
                    <a:lnTo>
                      <a:pt x="1229" y="1528"/>
                    </a:lnTo>
                    <a:lnTo>
                      <a:pt x="1229" y="1527"/>
                    </a:lnTo>
                    <a:lnTo>
                      <a:pt x="1230" y="1527"/>
                    </a:lnTo>
                    <a:lnTo>
                      <a:pt x="1229" y="1523"/>
                    </a:lnTo>
                    <a:lnTo>
                      <a:pt x="1228" y="1522"/>
                    </a:lnTo>
                    <a:lnTo>
                      <a:pt x="1227" y="1522"/>
                    </a:lnTo>
                    <a:lnTo>
                      <a:pt x="1226" y="1522"/>
                    </a:lnTo>
                    <a:lnTo>
                      <a:pt x="1226" y="1521"/>
                    </a:lnTo>
                    <a:lnTo>
                      <a:pt x="1225" y="1521"/>
                    </a:lnTo>
                    <a:lnTo>
                      <a:pt x="1225" y="1520"/>
                    </a:lnTo>
                    <a:lnTo>
                      <a:pt x="1225" y="1519"/>
                    </a:lnTo>
                    <a:lnTo>
                      <a:pt x="1225" y="1518"/>
                    </a:lnTo>
                    <a:lnTo>
                      <a:pt x="1226" y="1516"/>
                    </a:lnTo>
                    <a:lnTo>
                      <a:pt x="1226" y="1512"/>
                    </a:lnTo>
                    <a:lnTo>
                      <a:pt x="1227" y="1512"/>
                    </a:lnTo>
                    <a:lnTo>
                      <a:pt x="1227" y="1511"/>
                    </a:lnTo>
                    <a:lnTo>
                      <a:pt x="1228" y="1511"/>
                    </a:lnTo>
                    <a:lnTo>
                      <a:pt x="1228" y="1512"/>
                    </a:lnTo>
                    <a:lnTo>
                      <a:pt x="1229" y="1512"/>
                    </a:lnTo>
                    <a:lnTo>
                      <a:pt x="1230" y="1512"/>
                    </a:lnTo>
                    <a:lnTo>
                      <a:pt x="1231" y="1510"/>
                    </a:lnTo>
                    <a:lnTo>
                      <a:pt x="1232" y="1508"/>
                    </a:lnTo>
                    <a:lnTo>
                      <a:pt x="1232" y="1507"/>
                    </a:lnTo>
                    <a:lnTo>
                      <a:pt x="1232" y="1506"/>
                    </a:lnTo>
                    <a:lnTo>
                      <a:pt x="1232" y="1505"/>
                    </a:lnTo>
                    <a:lnTo>
                      <a:pt x="1234" y="1505"/>
                    </a:lnTo>
                    <a:lnTo>
                      <a:pt x="1235" y="1504"/>
                    </a:lnTo>
                    <a:lnTo>
                      <a:pt x="1235" y="1503"/>
                    </a:lnTo>
                    <a:lnTo>
                      <a:pt x="1234" y="1503"/>
                    </a:lnTo>
                    <a:lnTo>
                      <a:pt x="1232" y="1503"/>
                    </a:lnTo>
                    <a:lnTo>
                      <a:pt x="1231" y="1502"/>
                    </a:lnTo>
                    <a:lnTo>
                      <a:pt x="1230" y="1501"/>
                    </a:lnTo>
                    <a:lnTo>
                      <a:pt x="1229" y="1501"/>
                    </a:lnTo>
                    <a:lnTo>
                      <a:pt x="1228" y="1501"/>
                    </a:lnTo>
                    <a:lnTo>
                      <a:pt x="1227" y="1501"/>
                    </a:lnTo>
                    <a:lnTo>
                      <a:pt x="1227" y="1499"/>
                    </a:lnTo>
                    <a:lnTo>
                      <a:pt x="1226" y="1499"/>
                    </a:lnTo>
                    <a:lnTo>
                      <a:pt x="1225" y="1498"/>
                    </a:lnTo>
                    <a:lnTo>
                      <a:pt x="1223" y="1498"/>
                    </a:lnTo>
                    <a:lnTo>
                      <a:pt x="1222" y="1498"/>
                    </a:lnTo>
                    <a:lnTo>
                      <a:pt x="1222" y="1499"/>
                    </a:lnTo>
                    <a:lnTo>
                      <a:pt x="1217" y="1501"/>
                    </a:lnTo>
                    <a:lnTo>
                      <a:pt x="1216" y="1501"/>
                    </a:lnTo>
                    <a:lnTo>
                      <a:pt x="1214" y="1501"/>
                    </a:lnTo>
                    <a:lnTo>
                      <a:pt x="1213" y="1501"/>
                    </a:lnTo>
                    <a:lnTo>
                      <a:pt x="1213" y="1498"/>
                    </a:lnTo>
                    <a:lnTo>
                      <a:pt x="1212" y="1497"/>
                    </a:lnTo>
                    <a:lnTo>
                      <a:pt x="1211" y="1496"/>
                    </a:lnTo>
                    <a:lnTo>
                      <a:pt x="1210" y="1496"/>
                    </a:lnTo>
                    <a:lnTo>
                      <a:pt x="1208" y="1496"/>
                    </a:lnTo>
                    <a:lnTo>
                      <a:pt x="1205" y="1496"/>
                    </a:lnTo>
                    <a:lnTo>
                      <a:pt x="1204" y="1496"/>
                    </a:lnTo>
                    <a:lnTo>
                      <a:pt x="1204" y="1497"/>
                    </a:lnTo>
                    <a:lnTo>
                      <a:pt x="1203" y="1497"/>
                    </a:lnTo>
                    <a:lnTo>
                      <a:pt x="1203" y="1498"/>
                    </a:lnTo>
                    <a:lnTo>
                      <a:pt x="1202" y="1498"/>
                    </a:lnTo>
                    <a:lnTo>
                      <a:pt x="1201" y="1498"/>
                    </a:lnTo>
                    <a:lnTo>
                      <a:pt x="1200" y="1498"/>
                    </a:lnTo>
                    <a:lnTo>
                      <a:pt x="1199" y="1498"/>
                    </a:lnTo>
                    <a:lnTo>
                      <a:pt x="1196" y="1496"/>
                    </a:lnTo>
                    <a:lnTo>
                      <a:pt x="1196" y="1495"/>
                    </a:lnTo>
                    <a:lnTo>
                      <a:pt x="1195" y="1495"/>
                    </a:lnTo>
                    <a:lnTo>
                      <a:pt x="1195" y="1494"/>
                    </a:lnTo>
                    <a:lnTo>
                      <a:pt x="1194" y="1494"/>
                    </a:lnTo>
                    <a:lnTo>
                      <a:pt x="1193" y="1494"/>
                    </a:lnTo>
                    <a:lnTo>
                      <a:pt x="1192" y="1493"/>
                    </a:lnTo>
                    <a:lnTo>
                      <a:pt x="1188" y="1493"/>
                    </a:lnTo>
                    <a:lnTo>
                      <a:pt x="1188" y="1491"/>
                    </a:lnTo>
                    <a:lnTo>
                      <a:pt x="1187" y="1491"/>
                    </a:lnTo>
                    <a:lnTo>
                      <a:pt x="1187" y="1489"/>
                    </a:lnTo>
                    <a:lnTo>
                      <a:pt x="1187" y="1488"/>
                    </a:lnTo>
                    <a:lnTo>
                      <a:pt x="1185" y="1487"/>
                    </a:lnTo>
                    <a:lnTo>
                      <a:pt x="1184" y="1485"/>
                    </a:lnTo>
                    <a:lnTo>
                      <a:pt x="1184" y="1483"/>
                    </a:lnTo>
                    <a:lnTo>
                      <a:pt x="1183" y="1483"/>
                    </a:lnTo>
                    <a:lnTo>
                      <a:pt x="1182" y="1483"/>
                    </a:lnTo>
                    <a:lnTo>
                      <a:pt x="1180" y="1482"/>
                    </a:lnTo>
                    <a:lnTo>
                      <a:pt x="1180" y="1481"/>
                    </a:lnTo>
                    <a:lnTo>
                      <a:pt x="1179" y="1480"/>
                    </a:lnTo>
                    <a:lnTo>
                      <a:pt x="1178" y="1480"/>
                    </a:lnTo>
                    <a:lnTo>
                      <a:pt x="1177" y="1481"/>
                    </a:lnTo>
                    <a:lnTo>
                      <a:pt x="1177" y="1482"/>
                    </a:lnTo>
                    <a:lnTo>
                      <a:pt x="1176" y="1482"/>
                    </a:lnTo>
                    <a:lnTo>
                      <a:pt x="1176" y="1483"/>
                    </a:lnTo>
                    <a:lnTo>
                      <a:pt x="1176" y="1485"/>
                    </a:lnTo>
                    <a:lnTo>
                      <a:pt x="1175" y="1485"/>
                    </a:lnTo>
                    <a:lnTo>
                      <a:pt x="1174" y="1485"/>
                    </a:lnTo>
                    <a:lnTo>
                      <a:pt x="1170" y="1486"/>
                    </a:lnTo>
                    <a:lnTo>
                      <a:pt x="1169" y="1486"/>
                    </a:lnTo>
                    <a:lnTo>
                      <a:pt x="1168" y="1487"/>
                    </a:lnTo>
                    <a:lnTo>
                      <a:pt x="1167" y="1487"/>
                    </a:lnTo>
                    <a:lnTo>
                      <a:pt x="1166" y="1488"/>
                    </a:lnTo>
                    <a:lnTo>
                      <a:pt x="1166" y="1489"/>
                    </a:lnTo>
                    <a:lnTo>
                      <a:pt x="1165" y="1489"/>
                    </a:lnTo>
                    <a:lnTo>
                      <a:pt x="1163" y="1488"/>
                    </a:lnTo>
                    <a:lnTo>
                      <a:pt x="1162" y="1489"/>
                    </a:lnTo>
                    <a:lnTo>
                      <a:pt x="1162" y="1490"/>
                    </a:lnTo>
                    <a:lnTo>
                      <a:pt x="1161" y="1491"/>
                    </a:lnTo>
                    <a:lnTo>
                      <a:pt x="1160" y="1491"/>
                    </a:lnTo>
                    <a:lnTo>
                      <a:pt x="1161" y="1497"/>
                    </a:lnTo>
                    <a:lnTo>
                      <a:pt x="1161" y="1498"/>
                    </a:lnTo>
                    <a:lnTo>
                      <a:pt x="1159" y="1499"/>
                    </a:lnTo>
                    <a:lnTo>
                      <a:pt x="1158" y="1502"/>
                    </a:lnTo>
                    <a:lnTo>
                      <a:pt x="1157" y="1503"/>
                    </a:lnTo>
                    <a:lnTo>
                      <a:pt x="1156" y="1503"/>
                    </a:lnTo>
                    <a:lnTo>
                      <a:pt x="1154" y="1502"/>
                    </a:lnTo>
                    <a:lnTo>
                      <a:pt x="1153" y="1502"/>
                    </a:lnTo>
                    <a:lnTo>
                      <a:pt x="1153" y="1503"/>
                    </a:lnTo>
                    <a:lnTo>
                      <a:pt x="1152" y="1503"/>
                    </a:lnTo>
                    <a:lnTo>
                      <a:pt x="1152" y="1502"/>
                    </a:lnTo>
                    <a:lnTo>
                      <a:pt x="1151" y="1502"/>
                    </a:lnTo>
                    <a:lnTo>
                      <a:pt x="1152" y="1502"/>
                    </a:lnTo>
                    <a:lnTo>
                      <a:pt x="1151" y="1502"/>
                    </a:lnTo>
                    <a:lnTo>
                      <a:pt x="1151" y="1503"/>
                    </a:lnTo>
                    <a:lnTo>
                      <a:pt x="1148" y="1504"/>
                    </a:lnTo>
                    <a:lnTo>
                      <a:pt x="1148" y="1505"/>
                    </a:lnTo>
                    <a:lnTo>
                      <a:pt x="1144" y="1507"/>
                    </a:lnTo>
                    <a:lnTo>
                      <a:pt x="1143" y="1507"/>
                    </a:lnTo>
                    <a:lnTo>
                      <a:pt x="1142" y="1507"/>
                    </a:lnTo>
                    <a:lnTo>
                      <a:pt x="1140" y="1506"/>
                    </a:lnTo>
                    <a:lnTo>
                      <a:pt x="1140" y="1505"/>
                    </a:lnTo>
                    <a:lnTo>
                      <a:pt x="1140" y="1504"/>
                    </a:lnTo>
                    <a:lnTo>
                      <a:pt x="1140" y="1503"/>
                    </a:lnTo>
                    <a:lnTo>
                      <a:pt x="1140" y="1502"/>
                    </a:lnTo>
                    <a:lnTo>
                      <a:pt x="1139" y="1502"/>
                    </a:lnTo>
                    <a:lnTo>
                      <a:pt x="1135" y="1503"/>
                    </a:lnTo>
                    <a:lnTo>
                      <a:pt x="1134" y="1503"/>
                    </a:lnTo>
                    <a:lnTo>
                      <a:pt x="1134" y="1504"/>
                    </a:lnTo>
                    <a:lnTo>
                      <a:pt x="1133" y="1504"/>
                    </a:lnTo>
                    <a:lnTo>
                      <a:pt x="1133" y="1505"/>
                    </a:lnTo>
                    <a:lnTo>
                      <a:pt x="1132" y="1505"/>
                    </a:lnTo>
                    <a:lnTo>
                      <a:pt x="1132" y="1506"/>
                    </a:lnTo>
                    <a:lnTo>
                      <a:pt x="1131" y="1507"/>
                    </a:lnTo>
                    <a:lnTo>
                      <a:pt x="1131" y="1510"/>
                    </a:lnTo>
                    <a:lnTo>
                      <a:pt x="1131" y="1511"/>
                    </a:lnTo>
                    <a:lnTo>
                      <a:pt x="1131" y="1512"/>
                    </a:lnTo>
                    <a:lnTo>
                      <a:pt x="1131" y="1513"/>
                    </a:lnTo>
                    <a:lnTo>
                      <a:pt x="1131" y="1514"/>
                    </a:lnTo>
                    <a:lnTo>
                      <a:pt x="1130" y="1514"/>
                    </a:lnTo>
                    <a:lnTo>
                      <a:pt x="1130" y="1515"/>
                    </a:lnTo>
                    <a:lnTo>
                      <a:pt x="1128" y="1514"/>
                    </a:lnTo>
                    <a:lnTo>
                      <a:pt x="1127" y="1514"/>
                    </a:lnTo>
                    <a:lnTo>
                      <a:pt x="1127" y="1513"/>
                    </a:lnTo>
                    <a:lnTo>
                      <a:pt x="1127" y="1512"/>
                    </a:lnTo>
                    <a:lnTo>
                      <a:pt x="1126" y="1512"/>
                    </a:lnTo>
                    <a:lnTo>
                      <a:pt x="1125" y="1511"/>
                    </a:lnTo>
                    <a:lnTo>
                      <a:pt x="1124" y="1511"/>
                    </a:lnTo>
                    <a:lnTo>
                      <a:pt x="1124" y="1510"/>
                    </a:lnTo>
                    <a:lnTo>
                      <a:pt x="1123" y="1508"/>
                    </a:lnTo>
                    <a:lnTo>
                      <a:pt x="1120" y="1506"/>
                    </a:lnTo>
                    <a:lnTo>
                      <a:pt x="1118" y="1503"/>
                    </a:lnTo>
                    <a:lnTo>
                      <a:pt x="1117" y="1503"/>
                    </a:lnTo>
                    <a:lnTo>
                      <a:pt x="1116" y="1504"/>
                    </a:lnTo>
                    <a:lnTo>
                      <a:pt x="1115" y="1505"/>
                    </a:lnTo>
                    <a:lnTo>
                      <a:pt x="1115" y="1506"/>
                    </a:lnTo>
                    <a:lnTo>
                      <a:pt x="1114" y="1507"/>
                    </a:lnTo>
                    <a:lnTo>
                      <a:pt x="1114" y="1510"/>
                    </a:lnTo>
                    <a:lnTo>
                      <a:pt x="1113" y="1512"/>
                    </a:lnTo>
                    <a:lnTo>
                      <a:pt x="1111" y="1512"/>
                    </a:lnTo>
                    <a:lnTo>
                      <a:pt x="1110" y="1511"/>
                    </a:lnTo>
                    <a:lnTo>
                      <a:pt x="1109" y="1508"/>
                    </a:lnTo>
                    <a:lnTo>
                      <a:pt x="1108" y="1507"/>
                    </a:lnTo>
                    <a:lnTo>
                      <a:pt x="1108" y="1506"/>
                    </a:lnTo>
                    <a:lnTo>
                      <a:pt x="1108" y="1505"/>
                    </a:lnTo>
                    <a:lnTo>
                      <a:pt x="1107" y="1504"/>
                    </a:lnTo>
                    <a:lnTo>
                      <a:pt x="1106" y="1504"/>
                    </a:lnTo>
                    <a:lnTo>
                      <a:pt x="1105" y="1504"/>
                    </a:lnTo>
                    <a:lnTo>
                      <a:pt x="1104" y="1506"/>
                    </a:lnTo>
                    <a:lnTo>
                      <a:pt x="1102" y="1508"/>
                    </a:lnTo>
                    <a:lnTo>
                      <a:pt x="1100" y="1510"/>
                    </a:lnTo>
                    <a:lnTo>
                      <a:pt x="1099" y="1511"/>
                    </a:lnTo>
                    <a:lnTo>
                      <a:pt x="1098" y="1512"/>
                    </a:lnTo>
                    <a:lnTo>
                      <a:pt x="1099" y="1513"/>
                    </a:lnTo>
                    <a:lnTo>
                      <a:pt x="1099" y="1514"/>
                    </a:lnTo>
                    <a:lnTo>
                      <a:pt x="1097" y="1515"/>
                    </a:lnTo>
                    <a:lnTo>
                      <a:pt x="1096" y="1515"/>
                    </a:lnTo>
                    <a:lnTo>
                      <a:pt x="1096" y="1516"/>
                    </a:lnTo>
                    <a:lnTo>
                      <a:pt x="1096" y="1518"/>
                    </a:lnTo>
                    <a:lnTo>
                      <a:pt x="1094" y="1518"/>
                    </a:lnTo>
                    <a:lnTo>
                      <a:pt x="1093" y="1518"/>
                    </a:lnTo>
                    <a:lnTo>
                      <a:pt x="1092" y="1516"/>
                    </a:lnTo>
                    <a:lnTo>
                      <a:pt x="1090" y="1516"/>
                    </a:lnTo>
                    <a:lnTo>
                      <a:pt x="1090" y="1515"/>
                    </a:lnTo>
                    <a:lnTo>
                      <a:pt x="1089" y="1513"/>
                    </a:lnTo>
                    <a:lnTo>
                      <a:pt x="1088" y="1512"/>
                    </a:lnTo>
                    <a:lnTo>
                      <a:pt x="1088" y="1511"/>
                    </a:lnTo>
                    <a:lnTo>
                      <a:pt x="1087" y="1511"/>
                    </a:lnTo>
                    <a:lnTo>
                      <a:pt x="1085" y="1511"/>
                    </a:lnTo>
                    <a:lnTo>
                      <a:pt x="1084" y="1510"/>
                    </a:lnTo>
                    <a:lnTo>
                      <a:pt x="1082" y="1508"/>
                    </a:lnTo>
                    <a:lnTo>
                      <a:pt x="1081" y="1508"/>
                    </a:lnTo>
                    <a:lnTo>
                      <a:pt x="1080" y="1507"/>
                    </a:lnTo>
                    <a:lnTo>
                      <a:pt x="1079" y="1507"/>
                    </a:lnTo>
                    <a:lnTo>
                      <a:pt x="1079" y="1506"/>
                    </a:lnTo>
                    <a:lnTo>
                      <a:pt x="1077" y="1506"/>
                    </a:lnTo>
                    <a:lnTo>
                      <a:pt x="1077" y="1507"/>
                    </a:lnTo>
                    <a:lnTo>
                      <a:pt x="1076" y="1507"/>
                    </a:lnTo>
                    <a:lnTo>
                      <a:pt x="1076" y="1506"/>
                    </a:lnTo>
                    <a:lnTo>
                      <a:pt x="1075" y="1505"/>
                    </a:lnTo>
                    <a:lnTo>
                      <a:pt x="1074" y="1504"/>
                    </a:lnTo>
                    <a:lnTo>
                      <a:pt x="1073" y="1504"/>
                    </a:lnTo>
                    <a:lnTo>
                      <a:pt x="1072" y="1505"/>
                    </a:lnTo>
                    <a:lnTo>
                      <a:pt x="1072" y="1506"/>
                    </a:lnTo>
                    <a:lnTo>
                      <a:pt x="1072" y="1507"/>
                    </a:lnTo>
                    <a:lnTo>
                      <a:pt x="1071" y="1507"/>
                    </a:lnTo>
                    <a:lnTo>
                      <a:pt x="1071" y="1508"/>
                    </a:lnTo>
                    <a:lnTo>
                      <a:pt x="1070" y="1508"/>
                    </a:lnTo>
                    <a:lnTo>
                      <a:pt x="1070" y="1510"/>
                    </a:lnTo>
                    <a:lnTo>
                      <a:pt x="1071" y="1510"/>
                    </a:lnTo>
                    <a:lnTo>
                      <a:pt x="1071" y="1511"/>
                    </a:lnTo>
                    <a:lnTo>
                      <a:pt x="1066" y="1515"/>
                    </a:lnTo>
                    <a:lnTo>
                      <a:pt x="1065" y="1516"/>
                    </a:lnTo>
                    <a:lnTo>
                      <a:pt x="1065" y="1518"/>
                    </a:lnTo>
                    <a:lnTo>
                      <a:pt x="1065" y="1519"/>
                    </a:lnTo>
                    <a:lnTo>
                      <a:pt x="1064" y="1519"/>
                    </a:lnTo>
                    <a:lnTo>
                      <a:pt x="1063" y="1519"/>
                    </a:lnTo>
                    <a:lnTo>
                      <a:pt x="1062" y="1519"/>
                    </a:lnTo>
                    <a:lnTo>
                      <a:pt x="1061" y="1519"/>
                    </a:lnTo>
                    <a:lnTo>
                      <a:pt x="1061" y="1520"/>
                    </a:lnTo>
                    <a:lnTo>
                      <a:pt x="1061" y="1519"/>
                    </a:lnTo>
                    <a:lnTo>
                      <a:pt x="1059" y="1519"/>
                    </a:lnTo>
                    <a:lnTo>
                      <a:pt x="1059" y="1518"/>
                    </a:lnTo>
                    <a:lnTo>
                      <a:pt x="1057" y="1518"/>
                    </a:lnTo>
                    <a:lnTo>
                      <a:pt x="1056" y="1518"/>
                    </a:lnTo>
                    <a:lnTo>
                      <a:pt x="1055" y="1518"/>
                    </a:lnTo>
                    <a:lnTo>
                      <a:pt x="1053" y="1518"/>
                    </a:lnTo>
                    <a:lnTo>
                      <a:pt x="1051" y="1519"/>
                    </a:lnTo>
                    <a:lnTo>
                      <a:pt x="1051" y="1520"/>
                    </a:lnTo>
                    <a:lnTo>
                      <a:pt x="1050" y="1520"/>
                    </a:lnTo>
                    <a:lnTo>
                      <a:pt x="1049" y="1519"/>
                    </a:lnTo>
                    <a:lnTo>
                      <a:pt x="1048" y="1516"/>
                    </a:lnTo>
                    <a:lnTo>
                      <a:pt x="1047" y="1515"/>
                    </a:lnTo>
                    <a:lnTo>
                      <a:pt x="1046" y="1515"/>
                    </a:lnTo>
                    <a:lnTo>
                      <a:pt x="1045" y="1516"/>
                    </a:lnTo>
                    <a:lnTo>
                      <a:pt x="1044" y="1516"/>
                    </a:lnTo>
                    <a:lnTo>
                      <a:pt x="1044" y="1518"/>
                    </a:lnTo>
                    <a:lnTo>
                      <a:pt x="1044" y="1519"/>
                    </a:lnTo>
                    <a:lnTo>
                      <a:pt x="1044" y="1520"/>
                    </a:lnTo>
                    <a:lnTo>
                      <a:pt x="1044" y="1521"/>
                    </a:lnTo>
                    <a:lnTo>
                      <a:pt x="1042" y="1521"/>
                    </a:lnTo>
                    <a:lnTo>
                      <a:pt x="1042" y="1522"/>
                    </a:lnTo>
                    <a:lnTo>
                      <a:pt x="1041" y="1524"/>
                    </a:lnTo>
                    <a:lnTo>
                      <a:pt x="1040" y="1524"/>
                    </a:lnTo>
                    <a:lnTo>
                      <a:pt x="1039" y="1524"/>
                    </a:lnTo>
                    <a:lnTo>
                      <a:pt x="1038" y="1526"/>
                    </a:lnTo>
                    <a:lnTo>
                      <a:pt x="1038" y="1527"/>
                    </a:lnTo>
                    <a:lnTo>
                      <a:pt x="1039" y="1528"/>
                    </a:lnTo>
                    <a:lnTo>
                      <a:pt x="1040" y="1528"/>
                    </a:lnTo>
                    <a:lnTo>
                      <a:pt x="1040" y="1529"/>
                    </a:lnTo>
                    <a:lnTo>
                      <a:pt x="1040" y="1530"/>
                    </a:lnTo>
                    <a:lnTo>
                      <a:pt x="1040" y="1531"/>
                    </a:lnTo>
                    <a:lnTo>
                      <a:pt x="1040" y="1532"/>
                    </a:lnTo>
                    <a:lnTo>
                      <a:pt x="1041" y="1535"/>
                    </a:lnTo>
                    <a:lnTo>
                      <a:pt x="1041" y="1537"/>
                    </a:lnTo>
                    <a:lnTo>
                      <a:pt x="1042" y="1537"/>
                    </a:lnTo>
                    <a:lnTo>
                      <a:pt x="1042" y="1538"/>
                    </a:lnTo>
                    <a:lnTo>
                      <a:pt x="1045" y="1538"/>
                    </a:lnTo>
                    <a:lnTo>
                      <a:pt x="1045" y="1539"/>
                    </a:lnTo>
                    <a:lnTo>
                      <a:pt x="1046" y="1540"/>
                    </a:lnTo>
                    <a:lnTo>
                      <a:pt x="1046" y="1541"/>
                    </a:lnTo>
                    <a:lnTo>
                      <a:pt x="1047" y="1543"/>
                    </a:lnTo>
                    <a:lnTo>
                      <a:pt x="1047" y="1544"/>
                    </a:lnTo>
                    <a:lnTo>
                      <a:pt x="1046" y="1545"/>
                    </a:lnTo>
                    <a:lnTo>
                      <a:pt x="1046" y="1546"/>
                    </a:lnTo>
                    <a:lnTo>
                      <a:pt x="1046" y="1547"/>
                    </a:lnTo>
                    <a:lnTo>
                      <a:pt x="1047" y="1547"/>
                    </a:lnTo>
                    <a:lnTo>
                      <a:pt x="1047" y="1548"/>
                    </a:lnTo>
                    <a:lnTo>
                      <a:pt x="1047" y="1549"/>
                    </a:lnTo>
                    <a:lnTo>
                      <a:pt x="1048" y="1549"/>
                    </a:lnTo>
                    <a:lnTo>
                      <a:pt x="1048" y="1550"/>
                    </a:lnTo>
                    <a:lnTo>
                      <a:pt x="1049" y="1550"/>
                    </a:lnTo>
                    <a:lnTo>
                      <a:pt x="1049" y="1552"/>
                    </a:lnTo>
                    <a:lnTo>
                      <a:pt x="1048" y="1552"/>
                    </a:lnTo>
                    <a:lnTo>
                      <a:pt x="1047" y="1553"/>
                    </a:lnTo>
                    <a:lnTo>
                      <a:pt x="1047" y="1555"/>
                    </a:lnTo>
                    <a:lnTo>
                      <a:pt x="1047" y="1556"/>
                    </a:lnTo>
                    <a:lnTo>
                      <a:pt x="1046" y="1556"/>
                    </a:lnTo>
                    <a:lnTo>
                      <a:pt x="1046" y="1561"/>
                    </a:lnTo>
                    <a:lnTo>
                      <a:pt x="1046" y="1562"/>
                    </a:lnTo>
                    <a:lnTo>
                      <a:pt x="1046" y="1563"/>
                    </a:lnTo>
                    <a:lnTo>
                      <a:pt x="1047" y="1564"/>
                    </a:lnTo>
                    <a:lnTo>
                      <a:pt x="1048" y="1564"/>
                    </a:lnTo>
                    <a:lnTo>
                      <a:pt x="1049" y="1565"/>
                    </a:lnTo>
                    <a:lnTo>
                      <a:pt x="1049" y="1566"/>
                    </a:lnTo>
                    <a:lnTo>
                      <a:pt x="1049" y="1568"/>
                    </a:lnTo>
                    <a:lnTo>
                      <a:pt x="1048" y="1568"/>
                    </a:lnTo>
                    <a:lnTo>
                      <a:pt x="1047" y="1568"/>
                    </a:lnTo>
                    <a:lnTo>
                      <a:pt x="1048" y="1569"/>
                    </a:lnTo>
                    <a:lnTo>
                      <a:pt x="1048" y="1570"/>
                    </a:lnTo>
                    <a:lnTo>
                      <a:pt x="1047" y="1570"/>
                    </a:lnTo>
                    <a:lnTo>
                      <a:pt x="1046" y="1570"/>
                    </a:lnTo>
                    <a:lnTo>
                      <a:pt x="1045" y="1570"/>
                    </a:lnTo>
                    <a:lnTo>
                      <a:pt x="1044" y="1569"/>
                    </a:lnTo>
                    <a:lnTo>
                      <a:pt x="1044" y="1568"/>
                    </a:lnTo>
                    <a:lnTo>
                      <a:pt x="1042" y="1568"/>
                    </a:lnTo>
                    <a:lnTo>
                      <a:pt x="1041" y="1569"/>
                    </a:lnTo>
                    <a:lnTo>
                      <a:pt x="1040" y="1568"/>
                    </a:lnTo>
                    <a:lnTo>
                      <a:pt x="1041" y="1568"/>
                    </a:lnTo>
                    <a:lnTo>
                      <a:pt x="1041" y="1566"/>
                    </a:lnTo>
                    <a:lnTo>
                      <a:pt x="1040" y="1566"/>
                    </a:lnTo>
                    <a:lnTo>
                      <a:pt x="1039" y="1566"/>
                    </a:lnTo>
                    <a:lnTo>
                      <a:pt x="1038" y="1565"/>
                    </a:lnTo>
                    <a:lnTo>
                      <a:pt x="1033" y="1566"/>
                    </a:lnTo>
                    <a:lnTo>
                      <a:pt x="1032" y="1566"/>
                    </a:lnTo>
                    <a:lnTo>
                      <a:pt x="1031" y="1568"/>
                    </a:lnTo>
                    <a:lnTo>
                      <a:pt x="1030" y="1569"/>
                    </a:lnTo>
                    <a:lnTo>
                      <a:pt x="1029" y="1569"/>
                    </a:lnTo>
                    <a:lnTo>
                      <a:pt x="1028" y="1568"/>
                    </a:lnTo>
                    <a:lnTo>
                      <a:pt x="1028" y="1566"/>
                    </a:lnTo>
                    <a:lnTo>
                      <a:pt x="1027" y="1565"/>
                    </a:lnTo>
                    <a:lnTo>
                      <a:pt x="1028" y="1564"/>
                    </a:lnTo>
                    <a:lnTo>
                      <a:pt x="1028" y="1563"/>
                    </a:lnTo>
                    <a:lnTo>
                      <a:pt x="1027" y="1563"/>
                    </a:lnTo>
                    <a:lnTo>
                      <a:pt x="1028" y="1562"/>
                    </a:lnTo>
                    <a:lnTo>
                      <a:pt x="1028" y="1561"/>
                    </a:lnTo>
                    <a:lnTo>
                      <a:pt x="1027" y="1560"/>
                    </a:lnTo>
                    <a:lnTo>
                      <a:pt x="1025" y="1560"/>
                    </a:lnTo>
                    <a:lnTo>
                      <a:pt x="1025" y="1558"/>
                    </a:lnTo>
                    <a:lnTo>
                      <a:pt x="1027" y="1555"/>
                    </a:lnTo>
                    <a:lnTo>
                      <a:pt x="1027" y="1554"/>
                    </a:lnTo>
                    <a:lnTo>
                      <a:pt x="1025" y="1554"/>
                    </a:lnTo>
                    <a:lnTo>
                      <a:pt x="1025" y="1553"/>
                    </a:lnTo>
                    <a:lnTo>
                      <a:pt x="1024" y="1553"/>
                    </a:lnTo>
                    <a:lnTo>
                      <a:pt x="1025" y="1552"/>
                    </a:lnTo>
                    <a:lnTo>
                      <a:pt x="1025" y="1550"/>
                    </a:lnTo>
                    <a:lnTo>
                      <a:pt x="1025" y="1549"/>
                    </a:lnTo>
                    <a:lnTo>
                      <a:pt x="1024" y="1548"/>
                    </a:lnTo>
                    <a:lnTo>
                      <a:pt x="1024" y="1547"/>
                    </a:lnTo>
                    <a:lnTo>
                      <a:pt x="1023" y="1546"/>
                    </a:lnTo>
                    <a:lnTo>
                      <a:pt x="1023" y="1545"/>
                    </a:lnTo>
                    <a:lnTo>
                      <a:pt x="1022" y="1545"/>
                    </a:lnTo>
                    <a:lnTo>
                      <a:pt x="1021" y="1545"/>
                    </a:lnTo>
                    <a:lnTo>
                      <a:pt x="1021" y="1546"/>
                    </a:lnTo>
                    <a:lnTo>
                      <a:pt x="1019" y="1547"/>
                    </a:lnTo>
                    <a:lnTo>
                      <a:pt x="1014" y="1548"/>
                    </a:lnTo>
                    <a:lnTo>
                      <a:pt x="1013" y="1549"/>
                    </a:lnTo>
                    <a:lnTo>
                      <a:pt x="1012" y="1550"/>
                    </a:lnTo>
                    <a:lnTo>
                      <a:pt x="1010" y="1553"/>
                    </a:lnTo>
                    <a:lnTo>
                      <a:pt x="1008" y="1555"/>
                    </a:lnTo>
                    <a:lnTo>
                      <a:pt x="1006" y="1556"/>
                    </a:lnTo>
                    <a:lnTo>
                      <a:pt x="1005" y="1556"/>
                    </a:lnTo>
                    <a:lnTo>
                      <a:pt x="1003" y="1557"/>
                    </a:lnTo>
                    <a:lnTo>
                      <a:pt x="1002" y="1557"/>
                    </a:lnTo>
                    <a:lnTo>
                      <a:pt x="1001" y="1557"/>
                    </a:lnTo>
                    <a:lnTo>
                      <a:pt x="999" y="1557"/>
                    </a:lnTo>
                    <a:lnTo>
                      <a:pt x="998" y="1557"/>
                    </a:lnTo>
                    <a:lnTo>
                      <a:pt x="998" y="1556"/>
                    </a:lnTo>
                    <a:lnTo>
                      <a:pt x="997" y="1555"/>
                    </a:lnTo>
                    <a:lnTo>
                      <a:pt x="996" y="1554"/>
                    </a:lnTo>
                    <a:lnTo>
                      <a:pt x="995" y="1554"/>
                    </a:lnTo>
                    <a:lnTo>
                      <a:pt x="994" y="1554"/>
                    </a:lnTo>
                    <a:lnTo>
                      <a:pt x="994" y="1555"/>
                    </a:lnTo>
                    <a:lnTo>
                      <a:pt x="993" y="1556"/>
                    </a:lnTo>
                    <a:lnTo>
                      <a:pt x="992" y="1557"/>
                    </a:lnTo>
                    <a:lnTo>
                      <a:pt x="990" y="1557"/>
                    </a:lnTo>
                    <a:lnTo>
                      <a:pt x="989" y="1558"/>
                    </a:lnTo>
                    <a:lnTo>
                      <a:pt x="988" y="1558"/>
                    </a:lnTo>
                    <a:lnTo>
                      <a:pt x="987" y="1556"/>
                    </a:lnTo>
                    <a:lnTo>
                      <a:pt x="986" y="1556"/>
                    </a:lnTo>
                    <a:lnTo>
                      <a:pt x="986" y="1555"/>
                    </a:lnTo>
                    <a:lnTo>
                      <a:pt x="985" y="1554"/>
                    </a:lnTo>
                    <a:lnTo>
                      <a:pt x="985" y="1553"/>
                    </a:lnTo>
                    <a:lnTo>
                      <a:pt x="985" y="1552"/>
                    </a:lnTo>
                    <a:lnTo>
                      <a:pt x="986" y="1552"/>
                    </a:lnTo>
                    <a:lnTo>
                      <a:pt x="986" y="1550"/>
                    </a:lnTo>
                    <a:lnTo>
                      <a:pt x="987" y="1550"/>
                    </a:lnTo>
                    <a:lnTo>
                      <a:pt x="987" y="1549"/>
                    </a:lnTo>
                    <a:lnTo>
                      <a:pt x="986" y="1548"/>
                    </a:lnTo>
                    <a:lnTo>
                      <a:pt x="985" y="1548"/>
                    </a:lnTo>
                    <a:lnTo>
                      <a:pt x="981" y="1548"/>
                    </a:lnTo>
                    <a:lnTo>
                      <a:pt x="980" y="1547"/>
                    </a:lnTo>
                    <a:lnTo>
                      <a:pt x="980" y="1545"/>
                    </a:lnTo>
                    <a:lnTo>
                      <a:pt x="979" y="1543"/>
                    </a:lnTo>
                    <a:lnTo>
                      <a:pt x="979" y="1541"/>
                    </a:lnTo>
                    <a:lnTo>
                      <a:pt x="980" y="1538"/>
                    </a:lnTo>
                    <a:lnTo>
                      <a:pt x="980" y="1537"/>
                    </a:lnTo>
                    <a:lnTo>
                      <a:pt x="980" y="1536"/>
                    </a:lnTo>
                    <a:lnTo>
                      <a:pt x="980" y="1535"/>
                    </a:lnTo>
                    <a:lnTo>
                      <a:pt x="979" y="1535"/>
                    </a:lnTo>
                    <a:lnTo>
                      <a:pt x="980" y="1533"/>
                    </a:lnTo>
                    <a:lnTo>
                      <a:pt x="977" y="1533"/>
                    </a:lnTo>
                    <a:lnTo>
                      <a:pt x="976" y="1533"/>
                    </a:lnTo>
                    <a:lnTo>
                      <a:pt x="976" y="1535"/>
                    </a:lnTo>
                    <a:lnTo>
                      <a:pt x="975" y="1535"/>
                    </a:lnTo>
                    <a:lnTo>
                      <a:pt x="975" y="1533"/>
                    </a:lnTo>
                    <a:lnTo>
                      <a:pt x="972" y="1532"/>
                    </a:lnTo>
                    <a:lnTo>
                      <a:pt x="971" y="1532"/>
                    </a:lnTo>
                    <a:lnTo>
                      <a:pt x="970" y="1533"/>
                    </a:lnTo>
                    <a:lnTo>
                      <a:pt x="969" y="1533"/>
                    </a:lnTo>
                    <a:lnTo>
                      <a:pt x="969" y="1532"/>
                    </a:lnTo>
                    <a:lnTo>
                      <a:pt x="968" y="1532"/>
                    </a:lnTo>
                    <a:lnTo>
                      <a:pt x="964" y="1531"/>
                    </a:lnTo>
                    <a:lnTo>
                      <a:pt x="963" y="1531"/>
                    </a:lnTo>
                    <a:lnTo>
                      <a:pt x="961" y="1530"/>
                    </a:lnTo>
                    <a:lnTo>
                      <a:pt x="959" y="1531"/>
                    </a:lnTo>
                    <a:lnTo>
                      <a:pt x="956" y="1531"/>
                    </a:lnTo>
                    <a:lnTo>
                      <a:pt x="954" y="1531"/>
                    </a:lnTo>
                    <a:lnTo>
                      <a:pt x="953" y="1531"/>
                    </a:lnTo>
                    <a:lnTo>
                      <a:pt x="951" y="1530"/>
                    </a:lnTo>
                    <a:lnTo>
                      <a:pt x="950" y="1529"/>
                    </a:lnTo>
                    <a:lnTo>
                      <a:pt x="951" y="1529"/>
                    </a:lnTo>
                    <a:lnTo>
                      <a:pt x="951" y="1528"/>
                    </a:lnTo>
                    <a:lnTo>
                      <a:pt x="951" y="1527"/>
                    </a:lnTo>
                    <a:lnTo>
                      <a:pt x="952" y="1526"/>
                    </a:lnTo>
                    <a:lnTo>
                      <a:pt x="952" y="1524"/>
                    </a:lnTo>
                    <a:lnTo>
                      <a:pt x="953" y="1523"/>
                    </a:lnTo>
                    <a:lnTo>
                      <a:pt x="953" y="1522"/>
                    </a:lnTo>
                    <a:lnTo>
                      <a:pt x="954" y="1522"/>
                    </a:lnTo>
                    <a:lnTo>
                      <a:pt x="954" y="1521"/>
                    </a:lnTo>
                    <a:lnTo>
                      <a:pt x="954" y="1520"/>
                    </a:lnTo>
                    <a:lnTo>
                      <a:pt x="953" y="1520"/>
                    </a:lnTo>
                    <a:lnTo>
                      <a:pt x="954" y="1520"/>
                    </a:lnTo>
                    <a:lnTo>
                      <a:pt x="955" y="1519"/>
                    </a:lnTo>
                    <a:lnTo>
                      <a:pt x="958" y="1516"/>
                    </a:lnTo>
                    <a:lnTo>
                      <a:pt x="958" y="1515"/>
                    </a:lnTo>
                    <a:lnTo>
                      <a:pt x="958" y="1514"/>
                    </a:lnTo>
                    <a:lnTo>
                      <a:pt x="958" y="1513"/>
                    </a:lnTo>
                    <a:lnTo>
                      <a:pt x="958" y="1512"/>
                    </a:lnTo>
                    <a:lnTo>
                      <a:pt x="958" y="1511"/>
                    </a:lnTo>
                    <a:lnTo>
                      <a:pt x="956" y="1506"/>
                    </a:lnTo>
                    <a:lnTo>
                      <a:pt x="956" y="1505"/>
                    </a:lnTo>
                    <a:lnTo>
                      <a:pt x="958" y="1504"/>
                    </a:lnTo>
                    <a:lnTo>
                      <a:pt x="959" y="1503"/>
                    </a:lnTo>
                    <a:lnTo>
                      <a:pt x="960" y="1502"/>
                    </a:lnTo>
                    <a:lnTo>
                      <a:pt x="960" y="1501"/>
                    </a:lnTo>
                    <a:lnTo>
                      <a:pt x="960" y="1498"/>
                    </a:lnTo>
                    <a:lnTo>
                      <a:pt x="961" y="1497"/>
                    </a:lnTo>
                    <a:lnTo>
                      <a:pt x="963" y="1498"/>
                    </a:lnTo>
                    <a:lnTo>
                      <a:pt x="964" y="1498"/>
                    </a:lnTo>
                    <a:lnTo>
                      <a:pt x="964" y="1497"/>
                    </a:lnTo>
                    <a:lnTo>
                      <a:pt x="963" y="1495"/>
                    </a:lnTo>
                    <a:lnTo>
                      <a:pt x="963" y="1494"/>
                    </a:lnTo>
                    <a:lnTo>
                      <a:pt x="963" y="1493"/>
                    </a:lnTo>
                    <a:lnTo>
                      <a:pt x="962" y="1493"/>
                    </a:lnTo>
                    <a:lnTo>
                      <a:pt x="960" y="1493"/>
                    </a:lnTo>
                    <a:lnTo>
                      <a:pt x="959" y="1491"/>
                    </a:lnTo>
                    <a:lnTo>
                      <a:pt x="958" y="1490"/>
                    </a:lnTo>
                    <a:lnTo>
                      <a:pt x="958" y="1489"/>
                    </a:lnTo>
                    <a:lnTo>
                      <a:pt x="956" y="1490"/>
                    </a:lnTo>
                    <a:lnTo>
                      <a:pt x="955" y="1491"/>
                    </a:lnTo>
                    <a:lnTo>
                      <a:pt x="954" y="1491"/>
                    </a:lnTo>
                    <a:lnTo>
                      <a:pt x="953" y="1493"/>
                    </a:lnTo>
                    <a:lnTo>
                      <a:pt x="952" y="1493"/>
                    </a:lnTo>
                    <a:lnTo>
                      <a:pt x="952" y="1491"/>
                    </a:lnTo>
                    <a:lnTo>
                      <a:pt x="951" y="1491"/>
                    </a:lnTo>
                    <a:lnTo>
                      <a:pt x="950" y="1490"/>
                    </a:lnTo>
                    <a:lnTo>
                      <a:pt x="949" y="1490"/>
                    </a:lnTo>
                    <a:lnTo>
                      <a:pt x="947" y="1490"/>
                    </a:lnTo>
                    <a:lnTo>
                      <a:pt x="946" y="1490"/>
                    </a:lnTo>
                    <a:lnTo>
                      <a:pt x="946" y="1489"/>
                    </a:lnTo>
                    <a:lnTo>
                      <a:pt x="946" y="1488"/>
                    </a:lnTo>
                    <a:lnTo>
                      <a:pt x="945" y="1488"/>
                    </a:lnTo>
                    <a:lnTo>
                      <a:pt x="944" y="1488"/>
                    </a:lnTo>
                    <a:lnTo>
                      <a:pt x="942" y="1488"/>
                    </a:lnTo>
                    <a:lnTo>
                      <a:pt x="939" y="1488"/>
                    </a:lnTo>
                    <a:lnTo>
                      <a:pt x="939" y="1486"/>
                    </a:lnTo>
                    <a:lnTo>
                      <a:pt x="942" y="1482"/>
                    </a:lnTo>
                    <a:lnTo>
                      <a:pt x="941" y="1482"/>
                    </a:lnTo>
                    <a:lnTo>
                      <a:pt x="939" y="1482"/>
                    </a:lnTo>
                    <a:lnTo>
                      <a:pt x="939" y="1481"/>
                    </a:lnTo>
                    <a:lnTo>
                      <a:pt x="941" y="1481"/>
                    </a:lnTo>
                    <a:lnTo>
                      <a:pt x="941" y="1480"/>
                    </a:lnTo>
                    <a:lnTo>
                      <a:pt x="941" y="1479"/>
                    </a:lnTo>
                    <a:lnTo>
                      <a:pt x="941" y="1477"/>
                    </a:lnTo>
                    <a:lnTo>
                      <a:pt x="939" y="1476"/>
                    </a:lnTo>
                    <a:lnTo>
                      <a:pt x="938" y="1476"/>
                    </a:lnTo>
                    <a:lnTo>
                      <a:pt x="937" y="1476"/>
                    </a:lnTo>
                    <a:lnTo>
                      <a:pt x="936" y="1473"/>
                    </a:lnTo>
                    <a:lnTo>
                      <a:pt x="937" y="1472"/>
                    </a:lnTo>
                    <a:lnTo>
                      <a:pt x="938" y="1471"/>
                    </a:lnTo>
                    <a:lnTo>
                      <a:pt x="939" y="1471"/>
                    </a:lnTo>
                    <a:lnTo>
                      <a:pt x="939" y="1470"/>
                    </a:lnTo>
                    <a:lnTo>
                      <a:pt x="937" y="1468"/>
                    </a:lnTo>
                    <a:lnTo>
                      <a:pt x="937" y="1466"/>
                    </a:lnTo>
                    <a:lnTo>
                      <a:pt x="937" y="1464"/>
                    </a:lnTo>
                    <a:lnTo>
                      <a:pt x="936" y="1464"/>
                    </a:lnTo>
                    <a:lnTo>
                      <a:pt x="935" y="1463"/>
                    </a:lnTo>
                    <a:lnTo>
                      <a:pt x="934" y="1463"/>
                    </a:lnTo>
                    <a:lnTo>
                      <a:pt x="933" y="1463"/>
                    </a:lnTo>
                    <a:lnTo>
                      <a:pt x="933" y="1462"/>
                    </a:lnTo>
                    <a:lnTo>
                      <a:pt x="933" y="1459"/>
                    </a:lnTo>
                    <a:lnTo>
                      <a:pt x="933" y="1457"/>
                    </a:lnTo>
                    <a:lnTo>
                      <a:pt x="933" y="1456"/>
                    </a:lnTo>
                    <a:lnTo>
                      <a:pt x="932" y="1456"/>
                    </a:lnTo>
                    <a:lnTo>
                      <a:pt x="933" y="1455"/>
                    </a:lnTo>
                    <a:lnTo>
                      <a:pt x="934" y="1455"/>
                    </a:lnTo>
                    <a:lnTo>
                      <a:pt x="936" y="1453"/>
                    </a:lnTo>
                    <a:lnTo>
                      <a:pt x="939" y="1451"/>
                    </a:lnTo>
                    <a:lnTo>
                      <a:pt x="939" y="1449"/>
                    </a:lnTo>
                    <a:lnTo>
                      <a:pt x="939" y="1448"/>
                    </a:lnTo>
                    <a:lnTo>
                      <a:pt x="938" y="1449"/>
                    </a:lnTo>
                    <a:lnTo>
                      <a:pt x="934" y="1449"/>
                    </a:lnTo>
                    <a:lnTo>
                      <a:pt x="933" y="1449"/>
                    </a:lnTo>
                    <a:lnTo>
                      <a:pt x="932" y="1451"/>
                    </a:lnTo>
                    <a:lnTo>
                      <a:pt x="930" y="1451"/>
                    </a:lnTo>
                    <a:lnTo>
                      <a:pt x="929" y="1451"/>
                    </a:lnTo>
                    <a:lnTo>
                      <a:pt x="928" y="1451"/>
                    </a:lnTo>
                    <a:lnTo>
                      <a:pt x="926" y="1449"/>
                    </a:lnTo>
                    <a:lnTo>
                      <a:pt x="925" y="1449"/>
                    </a:lnTo>
                    <a:lnTo>
                      <a:pt x="924" y="1449"/>
                    </a:lnTo>
                    <a:lnTo>
                      <a:pt x="922" y="1449"/>
                    </a:lnTo>
                    <a:lnTo>
                      <a:pt x="921" y="1449"/>
                    </a:lnTo>
                    <a:lnTo>
                      <a:pt x="920" y="1449"/>
                    </a:lnTo>
                    <a:lnTo>
                      <a:pt x="920" y="1451"/>
                    </a:lnTo>
                    <a:lnTo>
                      <a:pt x="918" y="1451"/>
                    </a:lnTo>
                    <a:lnTo>
                      <a:pt x="916" y="1449"/>
                    </a:lnTo>
                    <a:lnTo>
                      <a:pt x="915" y="1449"/>
                    </a:lnTo>
                    <a:lnTo>
                      <a:pt x="911" y="1451"/>
                    </a:lnTo>
                    <a:lnTo>
                      <a:pt x="903" y="1453"/>
                    </a:lnTo>
                    <a:lnTo>
                      <a:pt x="903" y="1454"/>
                    </a:lnTo>
                    <a:lnTo>
                      <a:pt x="901" y="1455"/>
                    </a:lnTo>
                    <a:lnTo>
                      <a:pt x="901" y="1456"/>
                    </a:lnTo>
                    <a:lnTo>
                      <a:pt x="900" y="1456"/>
                    </a:lnTo>
                    <a:lnTo>
                      <a:pt x="899" y="1456"/>
                    </a:lnTo>
                    <a:lnTo>
                      <a:pt x="898" y="1457"/>
                    </a:lnTo>
                    <a:lnTo>
                      <a:pt x="896" y="1459"/>
                    </a:lnTo>
                    <a:lnTo>
                      <a:pt x="895" y="1460"/>
                    </a:lnTo>
                    <a:lnTo>
                      <a:pt x="894" y="1460"/>
                    </a:lnTo>
                    <a:lnTo>
                      <a:pt x="893" y="1461"/>
                    </a:lnTo>
                    <a:lnTo>
                      <a:pt x="893" y="1460"/>
                    </a:lnTo>
                    <a:lnTo>
                      <a:pt x="893" y="1459"/>
                    </a:lnTo>
                    <a:lnTo>
                      <a:pt x="892" y="1459"/>
                    </a:lnTo>
                    <a:lnTo>
                      <a:pt x="890" y="1457"/>
                    </a:lnTo>
                    <a:lnTo>
                      <a:pt x="890" y="1456"/>
                    </a:lnTo>
                    <a:lnTo>
                      <a:pt x="896" y="1449"/>
                    </a:lnTo>
                    <a:lnTo>
                      <a:pt x="898" y="1448"/>
                    </a:lnTo>
                    <a:lnTo>
                      <a:pt x="898" y="1447"/>
                    </a:lnTo>
                    <a:lnTo>
                      <a:pt x="896" y="1446"/>
                    </a:lnTo>
                    <a:lnTo>
                      <a:pt x="896" y="1445"/>
                    </a:lnTo>
                    <a:lnTo>
                      <a:pt x="898" y="1445"/>
                    </a:lnTo>
                    <a:lnTo>
                      <a:pt x="898" y="1443"/>
                    </a:lnTo>
                    <a:lnTo>
                      <a:pt x="894" y="1441"/>
                    </a:lnTo>
                    <a:lnTo>
                      <a:pt x="894" y="1440"/>
                    </a:lnTo>
                    <a:lnTo>
                      <a:pt x="895" y="1440"/>
                    </a:lnTo>
                    <a:lnTo>
                      <a:pt x="896" y="1440"/>
                    </a:lnTo>
                    <a:lnTo>
                      <a:pt x="896" y="1439"/>
                    </a:lnTo>
                    <a:lnTo>
                      <a:pt x="895" y="1439"/>
                    </a:lnTo>
                    <a:lnTo>
                      <a:pt x="895" y="1438"/>
                    </a:lnTo>
                    <a:lnTo>
                      <a:pt x="894" y="1438"/>
                    </a:lnTo>
                    <a:lnTo>
                      <a:pt x="894" y="1437"/>
                    </a:lnTo>
                    <a:lnTo>
                      <a:pt x="894" y="1436"/>
                    </a:lnTo>
                    <a:lnTo>
                      <a:pt x="893" y="1436"/>
                    </a:lnTo>
                    <a:lnTo>
                      <a:pt x="890" y="1437"/>
                    </a:lnTo>
                    <a:lnTo>
                      <a:pt x="890" y="1436"/>
                    </a:lnTo>
                    <a:lnTo>
                      <a:pt x="891" y="1430"/>
                    </a:lnTo>
                    <a:lnTo>
                      <a:pt x="890" y="1424"/>
                    </a:lnTo>
                    <a:lnTo>
                      <a:pt x="891" y="1423"/>
                    </a:lnTo>
                    <a:lnTo>
                      <a:pt x="893" y="1422"/>
                    </a:lnTo>
                    <a:lnTo>
                      <a:pt x="894" y="1421"/>
                    </a:lnTo>
                    <a:lnTo>
                      <a:pt x="895" y="1420"/>
                    </a:lnTo>
                    <a:lnTo>
                      <a:pt x="898" y="1420"/>
                    </a:lnTo>
                    <a:lnTo>
                      <a:pt x="899" y="1420"/>
                    </a:lnTo>
                    <a:lnTo>
                      <a:pt x="899" y="1419"/>
                    </a:lnTo>
                    <a:lnTo>
                      <a:pt x="898" y="1418"/>
                    </a:lnTo>
                    <a:lnTo>
                      <a:pt x="896" y="1416"/>
                    </a:lnTo>
                    <a:lnTo>
                      <a:pt x="896" y="1415"/>
                    </a:lnTo>
                    <a:lnTo>
                      <a:pt x="896" y="1412"/>
                    </a:lnTo>
                    <a:lnTo>
                      <a:pt x="896" y="1411"/>
                    </a:lnTo>
                    <a:lnTo>
                      <a:pt x="896" y="1410"/>
                    </a:lnTo>
                    <a:lnTo>
                      <a:pt x="898" y="1410"/>
                    </a:lnTo>
                    <a:lnTo>
                      <a:pt x="899" y="1409"/>
                    </a:lnTo>
                    <a:lnTo>
                      <a:pt x="899" y="1406"/>
                    </a:lnTo>
                    <a:lnTo>
                      <a:pt x="900" y="1403"/>
                    </a:lnTo>
                    <a:lnTo>
                      <a:pt x="901" y="1403"/>
                    </a:lnTo>
                    <a:lnTo>
                      <a:pt x="902" y="1403"/>
                    </a:lnTo>
                    <a:lnTo>
                      <a:pt x="903" y="1404"/>
                    </a:lnTo>
                    <a:lnTo>
                      <a:pt x="903" y="1405"/>
                    </a:lnTo>
                    <a:lnTo>
                      <a:pt x="904" y="1405"/>
                    </a:lnTo>
                    <a:lnTo>
                      <a:pt x="904" y="1404"/>
                    </a:lnTo>
                    <a:lnTo>
                      <a:pt x="907" y="1402"/>
                    </a:lnTo>
                    <a:lnTo>
                      <a:pt x="908" y="1402"/>
                    </a:lnTo>
                    <a:lnTo>
                      <a:pt x="909" y="1401"/>
                    </a:lnTo>
                    <a:lnTo>
                      <a:pt x="910" y="1398"/>
                    </a:lnTo>
                    <a:lnTo>
                      <a:pt x="910" y="1397"/>
                    </a:lnTo>
                    <a:lnTo>
                      <a:pt x="911" y="1397"/>
                    </a:lnTo>
                    <a:lnTo>
                      <a:pt x="911" y="1396"/>
                    </a:lnTo>
                    <a:lnTo>
                      <a:pt x="911" y="1395"/>
                    </a:lnTo>
                    <a:lnTo>
                      <a:pt x="911" y="1394"/>
                    </a:lnTo>
                    <a:lnTo>
                      <a:pt x="911" y="1393"/>
                    </a:lnTo>
                    <a:lnTo>
                      <a:pt x="912" y="1391"/>
                    </a:lnTo>
                    <a:lnTo>
                      <a:pt x="912" y="1390"/>
                    </a:lnTo>
                    <a:lnTo>
                      <a:pt x="912" y="1388"/>
                    </a:lnTo>
                    <a:lnTo>
                      <a:pt x="913" y="1388"/>
                    </a:lnTo>
                    <a:lnTo>
                      <a:pt x="916" y="1389"/>
                    </a:lnTo>
                    <a:lnTo>
                      <a:pt x="917" y="1389"/>
                    </a:lnTo>
                    <a:lnTo>
                      <a:pt x="918" y="1390"/>
                    </a:lnTo>
                    <a:lnTo>
                      <a:pt x="919" y="1390"/>
                    </a:lnTo>
                    <a:lnTo>
                      <a:pt x="920" y="1389"/>
                    </a:lnTo>
                    <a:lnTo>
                      <a:pt x="921" y="1389"/>
                    </a:lnTo>
                    <a:lnTo>
                      <a:pt x="921" y="1387"/>
                    </a:lnTo>
                    <a:lnTo>
                      <a:pt x="921" y="1386"/>
                    </a:lnTo>
                    <a:lnTo>
                      <a:pt x="922" y="1385"/>
                    </a:lnTo>
                    <a:lnTo>
                      <a:pt x="922" y="1384"/>
                    </a:lnTo>
                    <a:lnTo>
                      <a:pt x="924" y="1384"/>
                    </a:lnTo>
                    <a:lnTo>
                      <a:pt x="924" y="1382"/>
                    </a:lnTo>
                    <a:lnTo>
                      <a:pt x="925" y="1381"/>
                    </a:lnTo>
                    <a:lnTo>
                      <a:pt x="925" y="1380"/>
                    </a:lnTo>
                    <a:lnTo>
                      <a:pt x="926" y="1379"/>
                    </a:lnTo>
                    <a:lnTo>
                      <a:pt x="927" y="1379"/>
                    </a:lnTo>
                    <a:lnTo>
                      <a:pt x="928" y="1379"/>
                    </a:lnTo>
                    <a:lnTo>
                      <a:pt x="929" y="1380"/>
                    </a:lnTo>
                    <a:lnTo>
                      <a:pt x="930" y="1380"/>
                    </a:lnTo>
                    <a:lnTo>
                      <a:pt x="933" y="1378"/>
                    </a:lnTo>
                    <a:lnTo>
                      <a:pt x="934" y="1377"/>
                    </a:lnTo>
                    <a:lnTo>
                      <a:pt x="933" y="1377"/>
                    </a:lnTo>
                    <a:lnTo>
                      <a:pt x="933" y="1376"/>
                    </a:lnTo>
                    <a:lnTo>
                      <a:pt x="932" y="1374"/>
                    </a:lnTo>
                    <a:lnTo>
                      <a:pt x="930" y="1373"/>
                    </a:lnTo>
                    <a:lnTo>
                      <a:pt x="930" y="1372"/>
                    </a:lnTo>
                    <a:lnTo>
                      <a:pt x="929" y="1372"/>
                    </a:lnTo>
                    <a:lnTo>
                      <a:pt x="929" y="1371"/>
                    </a:lnTo>
                    <a:lnTo>
                      <a:pt x="929" y="1370"/>
                    </a:lnTo>
                    <a:lnTo>
                      <a:pt x="928" y="1369"/>
                    </a:lnTo>
                    <a:lnTo>
                      <a:pt x="928" y="1368"/>
                    </a:lnTo>
                    <a:lnTo>
                      <a:pt x="928" y="1367"/>
                    </a:lnTo>
                    <a:lnTo>
                      <a:pt x="930" y="1367"/>
                    </a:lnTo>
                    <a:lnTo>
                      <a:pt x="930" y="1365"/>
                    </a:lnTo>
                    <a:lnTo>
                      <a:pt x="930" y="1368"/>
                    </a:lnTo>
                    <a:lnTo>
                      <a:pt x="932" y="1368"/>
                    </a:lnTo>
                    <a:lnTo>
                      <a:pt x="933" y="1367"/>
                    </a:lnTo>
                    <a:lnTo>
                      <a:pt x="933" y="1365"/>
                    </a:lnTo>
                    <a:lnTo>
                      <a:pt x="934" y="1365"/>
                    </a:lnTo>
                    <a:lnTo>
                      <a:pt x="934" y="1364"/>
                    </a:lnTo>
                    <a:lnTo>
                      <a:pt x="933" y="1362"/>
                    </a:lnTo>
                    <a:lnTo>
                      <a:pt x="932" y="1362"/>
                    </a:lnTo>
                    <a:lnTo>
                      <a:pt x="932" y="1361"/>
                    </a:lnTo>
                    <a:lnTo>
                      <a:pt x="932" y="1360"/>
                    </a:lnTo>
                    <a:lnTo>
                      <a:pt x="932" y="1359"/>
                    </a:lnTo>
                    <a:lnTo>
                      <a:pt x="934" y="1357"/>
                    </a:lnTo>
                    <a:lnTo>
                      <a:pt x="934" y="1356"/>
                    </a:lnTo>
                    <a:lnTo>
                      <a:pt x="934" y="1355"/>
                    </a:lnTo>
                    <a:lnTo>
                      <a:pt x="934" y="1349"/>
                    </a:lnTo>
                    <a:lnTo>
                      <a:pt x="935" y="1348"/>
                    </a:lnTo>
                    <a:lnTo>
                      <a:pt x="935" y="1346"/>
                    </a:lnTo>
                    <a:lnTo>
                      <a:pt x="936" y="1346"/>
                    </a:lnTo>
                    <a:lnTo>
                      <a:pt x="935" y="1345"/>
                    </a:lnTo>
                    <a:lnTo>
                      <a:pt x="935" y="1344"/>
                    </a:lnTo>
                    <a:lnTo>
                      <a:pt x="935" y="1342"/>
                    </a:lnTo>
                    <a:lnTo>
                      <a:pt x="935" y="1339"/>
                    </a:lnTo>
                    <a:lnTo>
                      <a:pt x="935" y="1338"/>
                    </a:lnTo>
                    <a:lnTo>
                      <a:pt x="934" y="1337"/>
                    </a:lnTo>
                    <a:lnTo>
                      <a:pt x="934" y="1336"/>
                    </a:lnTo>
                    <a:lnTo>
                      <a:pt x="935" y="1335"/>
                    </a:lnTo>
                    <a:lnTo>
                      <a:pt x="935" y="1334"/>
                    </a:lnTo>
                    <a:lnTo>
                      <a:pt x="934" y="1330"/>
                    </a:lnTo>
                    <a:lnTo>
                      <a:pt x="934" y="1329"/>
                    </a:lnTo>
                    <a:lnTo>
                      <a:pt x="935" y="1329"/>
                    </a:lnTo>
                    <a:lnTo>
                      <a:pt x="935" y="1328"/>
                    </a:lnTo>
                    <a:lnTo>
                      <a:pt x="935" y="1327"/>
                    </a:lnTo>
                    <a:lnTo>
                      <a:pt x="934" y="1327"/>
                    </a:lnTo>
                    <a:lnTo>
                      <a:pt x="933" y="1327"/>
                    </a:lnTo>
                    <a:lnTo>
                      <a:pt x="933" y="1326"/>
                    </a:lnTo>
                    <a:lnTo>
                      <a:pt x="933" y="1322"/>
                    </a:lnTo>
                    <a:lnTo>
                      <a:pt x="933" y="1321"/>
                    </a:lnTo>
                    <a:lnTo>
                      <a:pt x="933" y="1320"/>
                    </a:lnTo>
                    <a:lnTo>
                      <a:pt x="934" y="1318"/>
                    </a:lnTo>
                    <a:lnTo>
                      <a:pt x="934" y="1315"/>
                    </a:lnTo>
                    <a:lnTo>
                      <a:pt x="934" y="1314"/>
                    </a:lnTo>
                    <a:lnTo>
                      <a:pt x="933" y="1314"/>
                    </a:lnTo>
                    <a:lnTo>
                      <a:pt x="933" y="1310"/>
                    </a:lnTo>
                    <a:lnTo>
                      <a:pt x="933" y="1309"/>
                    </a:lnTo>
                    <a:lnTo>
                      <a:pt x="933" y="1306"/>
                    </a:lnTo>
                    <a:lnTo>
                      <a:pt x="933" y="1305"/>
                    </a:lnTo>
                    <a:lnTo>
                      <a:pt x="932" y="1304"/>
                    </a:lnTo>
                    <a:lnTo>
                      <a:pt x="930" y="1305"/>
                    </a:lnTo>
                    <a:lnTo>
                      <a:pt x="929" y="1305"/>
                    </a:lnTo>
                    <a:lnTo>
                      <a:pt x="928" y="1305"/>
                    </a:lnTo>
                    <a:lnTo>
                      <a:pt x="928" y="1303"/>
                    </a:lnTo>
                    <a:lnTo>
                      <a:pt x="927" y="1303"/>
                    </a:lnTo>
                    <a:lnTo>
                      <a:pt x="926" y="1303"/>
                    </a:lnTo>
                    <a:lnTo>
                      <a:pt x="925" y="1303"/>
                    </a:lnTo>
                    <a:lnTo>
                      <a:pt x="924" y="1302"/>
                    </a:lnTo>
                    <a:lnTo>
                      <a:pt x="922" y="1302"/>
                    </a:lnTo>
                    <a:lnTo>
                      <a:pt x="922" y="1303"/>
                    </a:lnTo>
                    <a:lnTo>
                      <a:pt x="922" y="1304"/>
                    </a:lnTo>
                    <a:lnTo>
                      <a:pt x="922" y="1305"/>
                    </a:lnTo>
                    <a:lnTo>
                      <a:pt x="921" y="1306"/>
                    </a:lnTo>
                    <a:lnTo>
                      <a:pt x="921" y="1307"/>
                    </a:lnTo>
                    <a:lnTo>
                      <a:pt x="920" y="1309"/>
                    </a:lnTo>
                    <a:lnTo>
                      <a:pt x="918" y="1307"/>
                    </a:lnTo>
                    <a:lnTo>
                      <a:pt x="918" y="1306"/>
                    </a:lnTo>
                    <a:lnTo>
                      <a:pt x="917" y="1303"/>
                    </a:lnTo>
                    <a:lnTo>
                      <a:pt x="917" y="1302"/>
                    </a:lnTo>
                    <a:lnTo>
                      <a:pt x="915" y="1299"/>
                    </a:lnTo>
                    <a:lnTo>
                      <a:pt x="916" y="1298"/>
                    </a:lnTo>
                    <a:lnTo>
                      <a:pt x="915" y="1297"/>
                    </a:lnTo>
                    <a:lnTo>
                      <a:pt x="915" y="1296"/>
                    </a:lnTo>
                    <a:lnTo>
                      <a:pt x="915" y="1295"/>
                    </a:lnTo>
                    <a:lnTo>
                      <a:pt x="913" y="1295"/>
                    </a:lnTo>
                    <a:lnTo>
                      <a:pt x="913" y="1294"/>
                    </a:lnTo>
                    <a:lnTo>
                      <a:pt x="912" y="1293"/>
                    </a:lnTo>
                    <a:lnTo>
                      <a:pt x="913" y="1293"/>
                    </a:lnTo>
                    <a:lnTo>
                      <a:pt x="915" y="1293"/>
                    </a:lnTo>
                    <a:lnTo>
                      <a:pt x="915" y="1292"/>
                    </a:lnTo>
                    <a:lnTo>
                      <a:pt x="913" y="1290"/>
                    </a:lnTo>
                    <a:lnTo>
                      <a:pt x="911" y="1289"/>
                    </a:lnTo>
                    <a:lnTo>
                      <a:pt x="912" y="1288"/>
                    </a:lnTo>
                    <a:lnTo>
                      <a:pt x="912" y="1287"/>
                    </a:lnTo>
                    <a:lnTo>
                      <a:pt x="912" y="1284"/>
                    </a:lnTo>
                    <a:lnTo>
                      <a:pt x="912" y="1282"/>
                    </a:lnTo>
                    <a:lnTo>
                      <a:pt x="909" y="1279"/>
                    </a:lnTo>
                    <a:lnTo>
                      <a:pt x="907" y="1279"/>
                    </a:lnTo>
                    <a:lnTo>
                      <a:pt x="908" y="1277"/>
                    </a:lnTo>
                    <a:lnTo>
                      <a:pt x="907" y="1276"/>
                    </a:lnTo>
                    <a:lnTo>
                      <a:pt x="906" y="1276"/>
                    </a:lnTo>
                    <a:lnTo>
                      <a:pt x="903" y="1273"/>
                    </a:lnTo>
                    <a:lnTo>
                      <a:pt x="902" y="1272"/>
                    </a:lnTo>
                    <a:lnTo>
                      <a:pt x="900" y="1273"/>
                    </a:lnTo>
                    <a:lnTo>
                      <a:pt x="899" y="1273"/>
                    </a:lnTo>
                    <a:lnTo>
                      <a:pt x="898" y="1272"/>
                    </a:lnTo>
                    <a:lnTo>
                      <a:pt x="896" y="1268"/>
                    </a:lnTo>
                    <a:lnTo>
                      <a:pt x="895" y="1267"/>
                    </a:lnTo>
                    <a:lnTo>
                      <a:pt x="894" y="1267"/>
                    </a:lnTo>
                    <a:lnTo>
                      <a:pt x="893" y="1268"/>
                    </a:lnTo>
                    <a:lnTo>
                      <a:pt x="892" y="1267"/>
                    </a:lnTo>
                    <a:lnTo>
                      <a:pt x="892" y="1265"/>
                    </a:lnTo>
                    <a:lnTo>
                      <a:pt x="891" y="1265"/>
                    </a:lnTo>
                    <a:lnTo>
                      <a:pt x="890" y="1265"/>
                    </a:lnTo>
                    <a:lnTo>
                      <a:pt x="890" y="1267"/>
                    </a:lnTo>
                    <a:lnTo>
                      <a:pt x="889" y="1268"/>
                    </a:lnTo>
                    <a:lnTo>
                      <a:pt x="889" y="1269"/>
                    </a:lnTo>
                    <a:lnTo>
                      <a:pt x="887" y="1270"/>
                    </a:lnTo>
                    <a:lnTo>
                      <a:pt x="887" y="1271"/>
                    </a:lnTo>
                    <a:lnTo>
                      <a:pt x="887" y="1272"/>
                    </a:lnTo>
                    <a:lnTo>
                      <a:pt x="887" y="1273"/>
                    </a:lnTo>
                    <a:lnTo>
                      <a:pt x="887" y="1275"/>
                    </a:lnTo>
                    <a:lnTo>
                      <a:pt x="887" y="1276"/>
                    </a:lnTo>
                    <a:lnTo>
                      <a:pt x="886" y="1276"/>
                    </a:lnTo>
                    <a:lnTo>
                      <a:pt x="885" y="1276"/>
                    </a:lnTo>
                    <a:lnTo>
                      <a:pt x="884" y="1277"/>
                    </a:lnTo>
                    <a:lnTo>
                      <a:pt x="883" y="1278"/>
                    </a:lnTo>
                    <a:lnTo>
                      <a:pt x="883" y="1279"/>
                    </a:lnTo>
                    <a:lnTo>
                      <a:pt x="883" y="1280"/>
                    </a:lnTo>
                    <a:lnTo>
                      <a:pt x="882" y="1282"/>
                    </a:lnTo>
                    <a:lnTo>
                      <a:pt x="882" y="1284"/>
                    </a:lnTo>
                    <a:lnTo>
                      <a:pt x="882" y="1285"/>
                    </a:lnTo>
                    <a:lnTo>
                      <a:pt x="884" y="1287"/>
                    </a:lnTo>
                    <a:lnTo>
                      <a:pt x="884" y="1288"/>
                    </a:lnTo>
                    <a:lnTo>
                      <a:pt x="884" y="1289"/>
                    </a:lnTo>
                    <a:lnTo>
                      <a:pt x="883" y="1290"/>
                    </a:lnTo>
                    <a:lnTo>
                      <a:pt x="883" y="1292"/>
                    </a:lnTo>
                    <a:lnTo>
                      <a:pt x="883" y="1293"/>
                    </a:lnTo>
                    <a:lnTo>
                      <a:pt x="882" y="1293"/>
                    </a:lnTo>
                    <a:lnTo>
                      <a:pt x="881" y="1293"/>
                    </a:lnTo>
                    <a:lnTo>
                      <a:pt x="881" y="1292"/>
                    </a:lnTo>
                    <a:lnTo>
                      <a:pt x="879" y="1292"/>
                    </a:lnTo>
                    <a:lnTo>
                      <a:pt x="878" y="1293"/>
                    </a:lnTo>
                    <a:lnTo>
                      <a:pt x="877" y="1294"/>
                    </a:lnTo>
                    <a:lnTo>
                      <a:pt x="875" y="1296"/>
                    </a:lnTo>
                    <a:lnTo>
                      <a:pt x="874" y="1296"/>
                    </a:lnTo>
                    <a:lnTo>
                      <a:pt x="874" y="1297"/>
                    </a:lnTo>
                    <a:lnTo>
                      <a:pt x="873" y="1297"/>
                    </a:lnTo>
                    <a:lnTo>
                      <a:pt x="873" y="1298"/>
                    </a:lnTo>
                    <a:lnTo>
                      <a:pt x="872" y="1298"/>
                    </a:lnTo>
                    <a:lnTo>
                      <a:pt x="872" y="1297"/>
                    </a:lnTo>
                    <a:lnTo>
                      <a:pt x="868" y="1295"/>
                    </a:lnTo>
                    <a:lnTo>
                      <a:pt x="865" y="1293"/>
                    </a:lnTo>
                    <a:lnTo>
                      <a:pt x="863" y="1293"/>
                    </a:lnTo>
                    <a:lnTo>
                      <a:pt x="861" y="1290"/>
                    </a:lnTo>
                    <a:lnTo>
                      <a:pt x="859" y="1290"/>
                    </a:lnTo>
                    <a:lnTo>
                      <a:pt x="858" y="1289"/>
                    </a:lnTo>
                    <a:lnTo>
                      <a:pt x="856" y="1288"/>
                    </a:lnTo>
                    <a:lnTo>
                      <a:pt x="855" y="1286"/>
                    </a:lnTo>
                    <a:lnTo>
                      <a:pt x="852" y="1286"/>
                    </a:lnTo>
                    <a:lnTo>
                      <a:pt x="851" y="1285"/>
                    </a:lnTo>
                    <a:lnTo>
                      <a:pt x="849" y="1282"/>
                    </a:lnTo>
                    <a:lnTo>
                      <a:pt x="848" y="1281"/>
                    </a:lnTo>
                    <a:lnTo>
                      <a:pt x="847" y="1281"/>
                    </a:lnTo>
                    <a:lnTo>
                      <a:pt x="847" y="1282"/>
                    </a:lnTo>
                    <a:lnTo>
                      <a:pt x="846" y="1284"/>
                    </a:lnTo>
                    <a:lnTo>
                      <a:pt x="843" y="1282"/>
                    </a:lnTo>
                    <a:lnTo>
                      <a:pt x="842" y="1280"/>
                    </a:lnTo>
                    <a:lnTo>
                      <a:pt x="841" y="1279"/>
                    </a:lnTo>
                    <a:lnTo>
                      <a:pt x="840" y="1279"/>
                    </a:lnTo>
                    <a:lnTo>
                      <a:pt x="839" y="1280"/>
                    </a:lnTo>
                    <a:lnTo>
                      <a:pt x="835" y="1280"/>
                    </a:lnTo>
                    <a:lnTo>
                      <a:pt x="833" y="1281"/>
                    </a:lnTo>
                    <a:lnTo>
                      <a:pt x="831" y="1280"/>
                    </a:lnTo>
                    <a:lnTo>
                      <a:pt x="829" y="1279"/>
                    </a:lnTo>
                    <a:lnTo>
                      <a:pt x="829" y="1278"/>
                    </a:lnTo>
                    <a:lnTo>
                      <a:pt x="827" y="1277"/>
                    </a:lnTo>
                    <a:lnTo>
                      <a:pt x="825" y="1277"/>
                    </a:lnTo>
                    <a:lnTo>
                      <a:pt x="820" y="1279"/>
                    </a:lnTo>
                    <a:lnTo>
                      <a:pt x="814" y="1282"/>
                    </a:lnTo>
                    <a:lnTo>
                      <a:pt x="809" y="1284"/>
                    </a:lnTo>
                    <a:lnTo>
                      <a:pt x="807" y="1285"/>
                    </a:lnTo>
                    <a:lnTo>
                      <a:pt x="806" y="1287"/>
                    </a:lnTo>
                    <a:lnTo>
                      <a:pt x="806" y="1288"/>
                    </a:lnTo>
                    <a:lnTo>
                      <a:pt x="806" y="1290"/>
                    </a:lnTo>
                    <a:lnTo>
                      <a:pt x="805" y="1292"/>
                    </a:lnTo>
                    <a:lnTo>
                      <a:pt x="801" y="1294"/>
                    </a:lnTo>
                    <a:lnTo>
                      <a:pt x="799" y="1295"/>
                    </a:lnTo>
                    <a:lnTo>
                      <a:pt x="796" y="1296"/>
                    </a:lnTo>
                    <a:lnTo>
                      <a:pt x="794" y="1297"/>
                    </a:lnTo>
                    <a:lnTo>
                      <a:pt x="792" y="1298"/>
                    </a:lnTo>
                    <a:lnTo>
                      <a:pt x="791" y="1299"/>
                    </a:lnTo>
                    <a:lnTo>
                      <a:pt x="789" y="1301"/>
                    </a:lnTo>
                    <a:lnTo>
                      <a:pt x="788" y="1301"/>
                    </a:lnTo>
                    <a:lnTo>
                      <a:pt x="784" y="1303"/>
                    </a:lnTo>
                    <a:lnTo>
                      <a:pt x="780" y="1304"/>
                    </a:lnTo>
                    <a:lnTo>
                      <a:pt x="778" y="1305"/>
                    </a:lnTo>
                    <a:lnTo>
                      <a:pt x="777" y="1305"/>
                    </a:lnTo>
                    <a:lnTo>
                      <a:pt x="774" y="1305"/>
                    </a:lnTo>
                    <a:lnTo>
                      <a:pt x="771" y="1306"/>
                    </a:lnTo>
                    <a:lnTo>
                      <a:pt x="769" y="1307"/>
                    </a:lnTo>
                    <a:lnTo>
                      <a:pt x="767" y="1307"/>
                    </a:lnTo>
                    <a:lnTo>
                      <a:pt x="766" y="1307"/>
                    </a:lnTo>
                    <a:lnTo>
                      <a:pt x="764" y="1311"/>
                    </a:lnTo>
                    <a:lnTo>
                      <a:pt x="763" y="1312"/>
                    </a:lnTo>
                    <a:lnTo>
                      <a:pt x="762" y="1313"/>
                    </a:lnTo>
                    <a:lnTo>
                      <a:pt x="761" y="1315"/>
                    </a:lnTo>
                    <a:lnTo>
                      <a:pt x="758" y="1317"/>
                    </a:lnTo>
                    <a:lnTo>
                      <a:pt x="757" y="1317"/>
                    </a:lnTo>
                    <a:lnTo>
                      <a:pt x="757" y="1318"/>
                    </a:lnTo>
                    <a:lnTo>
                      <a:pt x="756" y="1319"/>
                    </a:lnTo>
                    <a:lnTo>
                      <a:pt x="755" y="1320"/>
                    </a:lnTo>
                    <a:lnTo>
                      <a:pt x="753" y="1321"/>
                    </a:lnTo>
                    <a:lnTo>
                      <a:pt x="753" y="1322"/>
                    </a:lnTo>
                    <a:lnTo>
                      <a:pt x="752" y="1323"/>
                    </a:lnTo>
                    <a:lnTo>
                      <a:pt x="751" y="1326"/>
                    </a:lnTo>
                    <a:lnTo>
                      <a:pt x="751" y="1328"/>
                    </a:lnTo>
                    <a:lnTo>
                      <a:pt x="751" y="1329"/>
                    </a:lnTo>
                    <a:lnTo>
                      <a:pt x="748" y="1330"/>
                    </a:lnTo>
                    <a:lnTo>
                      <a:pt x="746" y="1331"/>
                    </a:lnTo>
                    <a:lnTo>
                      <a:pt x="744" y="1334"/>
                    </a:lnTo>
                    <a:lnTo>
                      <a:pt x="741" y="1334"/>
                    </a:lnTo>
                    <a:lnTo>
                      <a:pt x="737" y="1334"/>
                    </a:lnTo>
                    <a:lnTo>
                      <a:pt x="736" y="1335"/>
                    </a:lnTo>
                    <a:lnTo>
                      <a:pt x="732" y="1335"/>
                    </a:lnTo>
                    <a:lnTo>
                      <a:pt x="729" y="1336"/>
                    </a:lnTo>
                    <a:lnTo>
                      <a:pt x="726" y="1336"/>
                    </a:lnTo>
                    <a:lnTo>
                      <a:pt x="720" y="1336"/>
                    </a:lnTo>
                    <a:lnTo>
                      <a:pt x="718" y="1335"/>
                    </a:lnTo>
                    <a:lnTo>
                      <a:pt x="715" y="1335"/>
                    </a:lnTo>
                    <a:lnTo>
                      <a:pt x="713" y="1335"/>
                    </a:lnTo>
                    <a:lnTo>
                      <a:pt x="711" y="1334"/>
                    </a:lnTo>
                    <a:lnTo>
                      <a:pt x="709" y="1331"/>
                    </a:lnTo>
                    <a:lnTo>
                      <a:pt x="706" y="1331"/>
                    </a:lnTo>
                    <a:lnTo>
                      <a:pt x="704" y="1332"/>
                    </a:lnTo>
                    <a:lnTo>
                      <a:pt x="702" y="1334"/>
                    </a:lnTo>
                    <a:lnTo>
                      <a:pt x="698" y="1335"/>
                    </a:lnTo>
                    <a:lnTo>
                      <a:pt x="694" y="1336"/>
                    </a:lnTo>
                    <a:lnTo>
                      <a:pt x="692" y="1336"/>
                    </a:lnTo>
                    <a:lnTo>
                      <a:pt x="689" y="1336"/>
                    </a:lnTo>
                    <a:lnTo>
                      <a:pt x="686" y="1336"/>
                    </a:lnTo>
                    <a:lnTo>
                      <a:pt x="687" y="1335"/>
                    </a:lnTo>
                    <a:lnTo>
                      <a:pt x="687" y="1334"/>
                    </a:lnTo>
                    <a:lnTo>
                      <a:pt x="687" y="1332"/>
                    </a:lnTo>
                    <a:lnTo>
                      <a:pt x="687" y="1330"/>
                    </a:lnTo>
                    <a:lnTo>
                      <a:pt x="686" y="1329"/>
                    </a:lnTo>
                    <a:lnTo>
                      <a:pt x="685" y="1327"/>
                    </a:lnTo>
                    <a:lnTo>
                      <a:pt x="684" y="1326"/>
                    </a:lnTo>
                    <a:lnTo>
                      <a:pt x="684" y="1324"/>
                    </a:lnTo>
                    <a:lnTo>
                      <a:pt x="684" y="1323"/>
                    </a:lnTo>
                    <a:lnTo>
                      <a:pt x="685" y="1323"/>
                    </a:lnTo>
                    <a:lnTo>
                      <a:pt x="685" y="1322"/>
                    </a:lnTo>
                    <a:lnTo>
                      <a:pt x="686" y="1321"/>
                    </a:lnTo>
                    <a:lnTo>
                      <a:pt x="686" y="1320"/>
                    </a:lnTo>
                    <a:lnTo>
                      <a:pt x="687" y="1319"/>
                    </a:lnTo>
                    <a:lnTo>
                      <a:pt x="687" y="1318"/>
                    </a:lnTo>
                    <a:lnTo>
                      <a:pt x="685" y="1311"/>
                    </a:lnTo>
                    <a:lnTo>
                      <a:pt x="684" y="1310"/>
                    </a:lnTo>
                    <a:lnTo>
                      <a:pt x="683" y="1311"/>
                    </a:lnTo>
                    <a:lnTo>
                      <a:pt x="680" y="1311"/>
                    </a:lnTo>
                    <a:lnTo>
                      <a:pt x="679" y="1311"/>
                    </a:lnTo>
                    <a:lnTo>
                      <a:pt x="677" y="1311"/>
                    </a:lnTo>
                    <a:lnTo>
                      <a:pt x="676" y="1311"/>
                    </a:lnTo>
                    <a:lnTo>
                      <a:pt x="675" y="1311"/>
                    </a:lnTo>
                    <a:lnTo>
                      <a:pt x="674" y="1311"/>
                    </a:lnTo>
                    <a:lnTo>
                      <a:pt x="672" y="1310"/>
                    </a:lnTo>
                    <a:lnTo>
                      <a:pt x="671" y="1310"/>
                    </a:lnTo>
                    <a:lnTo>
                      <a:pt x="670" y="1309"/>
                    </a:lnTo>
                    <a:lnTo>
                      <a:pt x="670" y="1307"/>
                    </a:lnTo>
                    <a:lnTo>
                      <a:pt x="669" y="1307"/>
                    </a:lnTo>
                    <a:lnTo>
                      <a:pt x="668" y="1304"/>
                    </a:lnTo>
                    <a:lnTo>
                      <a:pt x="669" y="1303"/>
                    </a:lnTo>
                    <a:lnTo>
                      <a:pt x="670" y="1299"/>
                    </a:lnTo>
                    <a:lnTo>
                      <a:pt x="671" y="1298"/>
                    </a:lnTo>
                    <a:lnTo>
                      <a:pt x="671" y="1297"/>
                    </a:lnTo>
                    <a:lnTo>
                      <a:pt x="670" y="1296"/>
                    </a:lnTo>
                    <a:lnTo>
                      <a:pt x="668" y="1296"/>
                    </a:lnTo>
                    <a:lnTo>
                      <a:pt x="668" y="1294"/>
                    </a:lnTo>
                    <a:lnTo>
                      <a:pt x="670" y="1294"/>
                    </a:lnTo>
                    <a:lnTo>
                      <a:pt x="671" y="1293"/>
                    </a:lnTo>
                    <a:lnTo>
                      <a:pt x="671" y="1292"/>
                    </a:lnTo>
                    <a:lnTo>
                      <a:pt x="671" y="1290"/>
                    </a:lnTo>
                    <a:lnTo>
                      <a:pt x="670" y="1290"/>
                    </a:lnTo>
                    <a:lnTo>
                      <a:pt x="669" y="1289"/>
                    </a:lnTo>
                    <a:lnTo>
                      <a:pt x="667" y="1289"/>
                    </a:lnTo>
                    <a:lnTo>
                      <a:pt x="666" y="1288"/>
                    </a:lnTo>
                    <a:lnTo>
                      <a:pt x="665" y="1288"/>
                    </a:lnTo>
                    <a:lnTo>
                      <a:pt x="663" y="1288"/>
                    </a:lnTo>
                    <a:lnTo>
                      <a:pt x="662" y="1288"/>
                    </a:lnTo>
                    <a:lnTo>
                      <a:pt x="660" y="1287"/>
                    </a:lnTo>
                    <a:lnTo>
                      <a:pt x="659" y="1286"/>
                    </a:lnTo>
                    <a:lnTo>
                      <a:pt x="658" y="1284"/>
                    </a:lnTo>
                    <a:lnTo>
                      <a:pt x="658" y="1285"/>
                    </a:lnTo>
                    <a:lnTo>
                      <a:pt x="657" y="1285"/>
                    </a:lnTo>
                    <a:lnTo>
                      <a:pt x="655" y="1285"/>
                    </a:lnTo>
                    <a:lnTo>
                      <a:pt x="654" y="1285"/>
                    </a:lnTo>
                    <a:lnTo>
                      <a:pt x="653" y="1286"/>
                    </a:lnTo>
                    <a:lnTo>
                      <a:pt x="652" y="1287"/>
                    </a:lnTo>
                    <a:lnTo>
                      <a:pt x="652" y="1288"/>
                    </a:lnTo>
                    <a:lnTo>
                      <a:pt x="651" y="1289"/>
                    </a:lnTo>
                    <a:lnTo>
                      <a:pt x="649" y="1289"/>
                    </a:lnTo>
                    <a:lnTo>
                      <a:pt x="648" y="1289"/>
                    </a:lnTo>
                    <a:lnTo>
                      <a:pt x="646" y="1289"/>
                    </a:lnTo>
                    <a:lnTo>
                      <a:pt x="645" y="1288"/>
                    </a:lnTo>
                    <a:lnTo>
                      <a:pt x="644" y="1287"/>
                    </a:lnTo>
                    <a:lnTo>
                      <a:pt x="642" y="1286"/>
                    </a:lnTo>
                    <a:lnTo>
                      <a:pt x="640" y="1286"/>
                    </a:lnTo>
                    <a:lnTo>
                      <a:pt x="639" y="1286"/>
                    </a:lnTo>
                    <a:lnTo>
                      <a:pt x="637" y="1286"/>
                    </a:lnTo>
                    <a:lnTo>
                      <a:pt x="635" y="1285"/>
                    </a:lnTo>
                    <a:lnTo>
                      <a:pt x="634" y="1285"/>
                    </a:lnTo>
                    <a:lnTo>
                      <a:pt x="633" y="1285"/>
                    </a:lnTo>
                    <a:lnTo>
                      <a:pt x="632" y="1285"/>
                    </a:lnTo>
                    <a:lnTo>
                      <a:pt x="629" y="1285"/>
                    </a:lnTo>
                    <a:lnTo>
                      <a:pt x="628" y="1285"/>
                    </a:lnTo>
                    <a:lnTo>
                      <a:pt x="627" y="1285"/>
                    </a:lnTo>
                    <a:lnTo>
                      <a:pt x="626" y="1285"/>
                    </a:lnTo>
                    <a:lnTo>
                      <a:pt x="625" y="1285"/>
                    </a:lnTo>
                    <a:lnTo>
                      <a:pt x="625" y="1286"/>
                    </a:lnTo>
                    <a:lnTo>
                      <a:pt x="624" y="1285"/>
                    </a:lnTo>
                    <a:lnTo>
                      <a:pt x="624" y="1284"/>
                    </a:lnTo>
                    <a:lnTo>
                      <a:pt x="623" y="1284"/>
                    </a:lnTo>
                    <a:lnTo>
                      <a:pt x="622" y="1281"/>
                    </a:lnTo>
                    <a:lnTo>
                      <a:pt x="620" y="1281"/>
                    </a:lnTo>
                    <a:lnTo>
                      <a:pt x="619" y="1281"/>
                    </a:lnTo>
                    <a:lnTo>
                      <a:pt x="618" y="1281"/>
                    </a:lnTo>
                    <a:lnTo>
                      <a:pt x="617" y="1281"/>
                    </a:lnTo>
                    <a:lnTo>
                      <a:pt x="617" y="1280"/>
                    </a:lnTo>
                    <a:lnTo>
                      <a:pt x="616" y="1280"/>
                    </a:lnTo>
                    <a:lnTo>
                      <a:pt x="615" y="1280"/>
                    </a:lnTo>
                    <a:lnTo>
                      <a:pt x="615" y="1281"/>
                    </a:lnTo>
                    <a:lnTo>
                      <a:pt x="614" y="1281"/>
                    </a:lnTo>
                    <a:lnTo>
                      <a:pt x="612" y="1281"/>
                    </a:lnTo>
                    <a:lnTo>
                      <a:pt x="611" y="1282"/>
                    </a:lnTo>
                    <a:lnTo>
                      <a:pt x="610" y="1281"/>
                    </a:lnTo>
                    <a:lnTo>
                      <a:pt x="609" y="1280"/>
                    </a:lnTo>
                    <a:lnTo>
                      <a:pt x="608" y="1280"/>
                    </a:lnTo>
                    <a:lnTo>
                      <a:pt x="607" y="1280"/>
                    </a:lnTo>
                    <a:lnTo>
                      <a:pt x="606" y="1279"/>
                    </a:lnTo>
                    <a:lnTo>
                      <a:pt x="605" y="1278"/>
                    </a:lnTo>
                    <a:lnTo>
                      <a:pt x="603" y="1279"/>
                    </a:lnTo>
                    <a:lnTo>
                      <a:pt x="603" y="1278"/>
                    </a:lnTo>
                    <a:lnTo>
                      <a:pt x="602" y="1278"/>
                    </a:lnTo>
                    <a:lnTo>
                      <a:pt x="601" y="1279"/>
                    </a:lnTo>
                    <a:lnTo>
                      <a:pt x="601" y="1280"/>
                    </a:lnTo>
                    <a:lnTo>
                      <a:pt x="599" y="1281"/>
                    </a:lnTo>
                    <a:lnTo>
                      <a:pt x="596" y="1281"/>
                    </a:lnTo>
                    <a:lnTo>
                      <a:pt x="594" y="1281"/>
                    </a:lnTo>
                    <a:lnTo>
                      <a:pt x="593" y="1282"/>
                    </a:lnTo>
                    <a:lnTo>
                      <a:pt x="592" y="1285"/>
                    </a:lnTo>
                    <a:lnTo>
                      <a:pt x="591" y="1285"/>
                    </a:lnTo>
                    <a:lnTo>
                      <a:pt x="591" y="1286"/>
                    </a:lnTo>
                    <a:lnTo>
                      <a:pt x="590" y="1286"/>
                    </a:lnTo>
                    <a:lnTo>
                      <a:pt x="590" y="1287"/>
                    </a:lnTo>
                    <a:lnTo>
                      <a:pt x="589" y="1288"/>
                    </a:lnTo>
                    <a:lnTo>
                      <a:pt x="586" y="1292"/>
                    </a:lnTo>
                    <a:lnTo>
                      <a:pt x="585" y="1294"/>
                    </a:lnTo>
                    <a:lnTo>
                      <a:pt x="584" y="1295"/>
                    </a:lnTo>
                    <a:lnTo>
                      <a:pt x="582" y="1295"/>
                    </a:lnTo>
                    <a:lnTo>
                      <a:pt x="581" y="1296"/>
                    </a:lnTo>
                    <a:lnTo>
                      <a:pt x="581" y="1297"/>
                    </a:lnTo>
                    <a:lnTo>
                      <a:pt x="580" y="1299"/>
                    </a:lnTo>
                    <a:lnTo>
                      <a:pt x="579" y="1302"/>
                    </a:lnTo>
                    <a:lnTo>
                      <a:pt x="577" y="1304"/>
                    </a:lnTo>
                    <a:lnTo>
                      <a:pt x="579" y="1305"/>
                    </a:lnTo>
                    <a:lnTo>
                      <a:pt x="579" y="1306"/>
                    </a:lnTo>
                    <a:lnTo>
                      <a:pt x="577" y="1306"/>
                    </a:lnTo>
                    <a:lnTo>
                      <a:pt x="577" y="1307"/>
                    </a:lnTo>
                    <a:lnTo>
                      <a:pt x="576" y="1307"/>
                    </a:lnTo>
                    <a:lnTo>
                      <a:pt x="576" y="1309"/>
                    </a:lnTo>
                    <a:lnTo>
                      <a:pt x="575" y="1309"/>
                    </a:lnTo>
                    <a:lnTo>
                      <a:pt x="574" y="1309"/>
                    </a:lnTo>
                    <a:lnTo>
                      <a:pt x="573" y="1309"/>
                    </a:lnTo>
                    <a:lnTo>
                      <a:pt x="573" y="1310"/>
                    </a:lnTo>
                    <a:lnTo>
                      <a:pt x="572" y="1310"/>
                    </a:lnTo>
                    <a:lnTo>
                      <a:pt x="572" y="1311"/>
                    </a:lnTo>
                    <a:lnTo>
                      <a:pt x="571" y="1312"/>
                    </a:lnTo>
                    <a:lnTo>
                      <a:pt x="572" y="1313"/>
                    </a:lnTo>
                    <a:lnTo>
                      <a:pt x="572" y="1315"/>
                    </a:lnTo>
                    <a:lnTo>
                      <a:pt x="573" y="1317"/>
                    </a:lnTo>
                    <a:lnTo>
                      <a:pt x="572" y="1317"/>
                    </a:lnTo>
                    <a:lnTo>
                      <a:pt x="571" y="1317"/>
                    </a:lnTo>
                    <a:lnTo>
                      <a:pt x="569" y="1317"/>
                    </a:lnTo>
                    <a:lnTo>
                      <a:pt x="568" y="1317"/>
                    </a:lnTo>
                    <a:lnTo>
                      <a:pt x="567" y="1317"/>
                    </a:lnTo>
                    <a:lnTo>
                      <a:pt x="567" y="1315"/>
                    </a:lnTo>
                    <a:lnTo>
                      <a:pt x="566" y="1314"/>
                    </a:lnTo>
                    <a:lnTo>
                      <a:pt x="565" y="1314"/>
                    </a:lnTo>
                    <a:lnTo>
                      <a:pt x="564" y="1313"/>
                    </a:lnTo>
                    <a:lnTo>
                      <a:pt x="564" y="1312"/>
                    </a:lnTo>
                    <a:lnTo>
                      <a:pt x="564" y="1311"/>
                    </a:lnTo>
                    <a:lnTo>
                      <a:pt x="564" y="1310"/>
                    </a:lnTo>
                    <a:lnTo>
                      <a:pt x="564" y="1309"/>
                    </a:lnTo>
                    <a:lnTo>
                      <a:pt x="563" y="1307"/>
                    </a:lnTo>
                    <a:lnTo>
                      <a:pt x="564" y="1306"/>
                    </a:lnTo>
                    <a:lnTo>
                      <a:pt x="564" y="1305"/>
                    </a:lnTo>
                    <a:lnTo>
                      <a:pt x="565" y="1304"/>
                    </a:lnTo>
                    <a:lnTo>
                      <a:pt x="566" y="1303"/>
                    </a:lnTo>
                    <a:lnTo>
                      <a:pt x="567" y="1295"/>
                    </a:lnTo>
                    <a:lnTo>
                      <a:pt x="567" y="1294"/>
                    </a:lnTo>
                    <a:lnTo>
                      <a:pt x="567" y="1293"/>
                    </a:lnTo>
                    <a:lnTo>
                      <a:pt x="566" y="1292"/>
                    </a:lnTo>
                    <a:lnTo>
                      <a:pt x="566" y="1290"/>
                    </a:lnTo>
                    <a:lnTo>
                      <a:pt x="566" y="1289"/>
                    </a:lnTo>
                    <a:lnTo>
                      <a:pt x="566" y="1288"/>
                    </a:lnTo>
                    <a:lnTo>
                      <a:pt x="565" y="1287"/>
                    </a:lnTo>
                    <a:lnTo>
                      <a:pt x="563" y="1286"/>
                    </a:lnTo>
                    <a:lnTo>
                      <a:pt x="562" y="1286"/>
                    </a:lnTo>
                    <a:lnTo>
                      <a:pt x="559" y="1285"/>
                    </a:lnTo>
                    <a:lnTo>
                      <a:pt x="558" y="1284"/>
                    </a:lnTo>
                    <a:lnTo>
                      <a:pt x="556" y="1285"/>
                    </a:lnTo>
                    <a:lnTo>
                      <a:pt x="555" y="1286"/>
                    </a:lnTo>
                    <a:lnTo>
                      <a:pt x="555" y="1287"/>
                    </a:lnTo>
                    <a:lnTo>
                      <a:pt x="554" y="1287"/>
                    </a:lnTo>
                    <a:lnTo>
                      <a:pt x="553" y="1287"/>
                    </a:lnTo>
                    <a:lnTo>
                      <a:pt x="550" y="1288"/>
                    </a:lnTo>
                    <a:lnTo>
                      <a:pt x="549" y="1289"/>
                    </a:lnTo>
                    <a:lnTo>
                      <a:pt x="543" y="1289"/>
                    </a:lnTo>
                    <a:lnTo>
                      <a:pt x="542" y="1290"/>
                    </a:lnTo>
                    <a:lnTo>
                      <a:pt x="541" y="1290"/>
                    </a:lnTo>
                    <a:lnTo>
                      <a:pt x="540" y="1290"/>
                    </a:lnTo>
                    <a:lnTo>
                      <a:pt x="539" y="1292"/>
                    </a:lnTo>
                    <a:lnTo>
                      <a:pt x="539" y="1293"/>
                    </a:lnTo>
                    <a:lnTo>
                      <a:pt x="540" y="1294"/>
                    </a:lnTo>
                    <a:lnTo>
                      <a:pt x="539" y="1294"/>
                    </a:lnTo>
                    <a:lnTo>
                      <a:pt x="538" y="1293"/>
                    </a:lnTo>
                    <a:lnTo>
                      <a:pt x="537" y="1293"/>
                    </a:lnTo>
                    <a:lnTo>
                      <a:pt x="536" y="1293"/>
                    </a:lnTo>
                    <a:lnTo>
                      <a:pt x="534" y="1293"/>
                    </a:lnTo>
                    <a:lnTo>
                      <a:pt x="533" y="1293"/>
                    </a:lnTo>
                    <a:lnTo>
                      <a:pt x="530" y="1293"/>
                    </a:lnTo>
                    <a:lnTo>
                      <a:pt x="530" y="1292"/>
                    </a:lnTo>
                    <a:lnTo>
                      <a:pt x="529" y="1292"/>
                    </a:lnTo>
                    <a:lnTo>
                      <a:pt x="529" y="1293"/>
                    </a:lnTo>
                    <a:lnTo>
                      <a:pt x="528" y="1294"/>
                    </a:lnTo>
                    <a:lnTo>
                      <a:pt x="528" y="1295"/>
                    </a:lnTo>
                    <a:lnTo>
                      <a:pt x="526" y="1296"/>
                    </a:lnTo>
                    <a:lnTo>
                      <a:pt x="525" y="1296"/>
                    </a:lnTo>
                    <a:lnTo>
                      <a:pt x="524" y="1296"/>
                    </a:lnTo>
                    <a:lnTo>
                      <a:pt x="523" y="1296"/>
                    </a:lnTo>
                    <a:lnTo>
                      <a:pt x="522" y="1295"/>
                    </a:lnTo>
                    <a:lnTo>
                      <a:pt x="522" y="1296"/>
                    </a:lnTo>
                    <a:lnTo>
                      <a:pt x="521" y="1296"/>
                    </a:lnTo>
                    <a:lnTo>
                      <a:pt x="520" y="1296"/>
                    </a:lnTo>
                    <a:lnTo>
                      <a:pt x="519" y="1295"/>
                    </a:lnTo>
                    <a:lnTo>
                      <a:pt x="517" y="1295"/>
                    </a:lnTo>
                    <a:lnTo>
                      <a:pt x="516" y="1295"/>
                    </a:lnTo>
                    <a:lnTo>
                      <a:pt x="513" y="1296"/>
                    </a:lnTo>
                    <a:lnTo>
                      <a:pt x="512" y="1296"/>
                    </a:lnTo>
                    <a:lnTo>
                      <a:pt x="513" y="1295"/>
                    </a:lnTo>
                    <a:lnTo>
                      <a:pt x="513" y="1294"/>
                    </a:lnTo>
                    <a:lnTo>
                      <a:pt x="512" y="1294"/>
                    </a:lnTo>
                    <a:lnTo>
                      <a:pt x="511" y="1295"/>
                    </a:lnTo>
                    <a:lnTo>
                      <a:pt x="510" y="1295"/>
                    </a:lnTo>
                    <a:lnTo>
                      <a:pt x="510" y="1296"/>
                    </a:lnTo>
                    <a:lnTo>
                      <a:pt x="507" y="1295"/>
                    </a:lnTo>
                    <a:lnTo>
                      <a:pt x="505" y="1295"/>
                    </a:lnTo>
                    <a:lnTo>
                      <a:pt x="504" y="1295"/>
                    </a:lnTo>
                    <a:lnTo>
                      <a:pt x="503" y="1295"/>
                    </a:lnTo>
                    <a:lnTo>
                      <a:pt x="500" y="1292"/>
                    </a:lnTo>
                    <a:lnTo>
                      <a:pt x="499" y="1290"/>
                    </a:lnTo>
                    <a:lnTo>
                      <a:pt x="498" y="1290"/>
                    </a:lnTo>
                    <a:lnTo>
                      <a:pt x="497" y="1290"/>
                    </a:lnTo>
                    <a:lnTo>
                      <a:pt x="496" y="1290"/>
                    </a:lnTo>
                    <a:lnTo>
                      <a:pt x="495" y="1290"/>
                    </a:lnTo>
                    <a:lnTo>
                      <a:pt x="494" y="1289"/>
                    </a:lnTo>
                    <a:lnTo>
                      <a:pt x="494" y="1288"/>
                    </a:lnTo>
                    <a:lnTo>
                      <a:pt x="493" y="1287"/>
                    </a:lnTo>
                    <a:lnTo>
                      <a:pt x="490" y="1287"/>
                    </a:lnTo>
                    <a:lnTo>
                      <a:pt x="489" y="1287"/>
                    </a:lnTo>
                    <a:lnTo>
                      <a:pt x="488" y="1287"/>
                    </a:lnTo>
                    <a:lnTo>
                      <a:pt x="488" y="1285"/>
                    </a:lnTo>
                    <a:lnTo>
                      <a:pt x="487" y="1284"/>
                    </a:lnTo>
                    <a:lnTo>
                      <a:pt x="486" y="1284"/>
                    </a:lnTo>
                    <a:lnTo>
                      <a:pt x="485" y="1285"/>
                    </a:lnTo>
                    <a:lnTo>
                      <a:pt x="484" y="1285"/>
                    </a:lnTo>
                    <a:lnTo>
                      <a:pt x="482" y="1284"/>
                    </a:lnTo>
                    <a:lnTo>
                      <a:pt x="481" y="1284"/>
                    </a:lnTo>
                    <a:lnTo>
                      <a:pt x="481" y="1285"/>
                    </a:lnTo>
                    <a:lnTo>
                      <a:pt x="481" y="1286"/>
                    </a:lnTo>
                    <a:lnTo>
                      <a:pt x="481" y="1287"/>
                    </a:lnTo>
                    <a:lnTo>
                      <a:pt x="480" y="1287"/>
                    </a:lnTo>
                    <a:lnTo>
                      <a:pt x="480" y="1288"/>
                    </a:lnTo>
                    <a:lnTo>
                      <a:pt x="480" y="1289"/>
                    </a:lnTo>
                    <a:lnTo>
                      <a:pt x="480" y="1290"/>
                    </a:lnTo>
                    <a:lnTo>
                      <a:pt x="479" y="1292"/>
                    </a:lnTo>
                    <a:lnTo>
                      <a:pt x="478" y="1292"/>
                    </a:lnTo>
                    <a:lnTo>
                      <a:pt x="477" y="1292"/>
                    </a:lnTo>
                    <a:lnTo>
                      <a:pt x="476" y="1290"/>
                    </a:lnTo>
                    <a:lnTo>
                      <a:pt x="474" y="1290"/>
                    </a:lnTo>
                    <a:lnTo>
                      <a:pt x="473" y="1290"/>
                    </a:lnTo>
                    <a:lnTo>
                      <a:pt x="472" y="1289"/>
                    </a:lnTo>
                    <a:lnTo>
                      <a:pt x="471" y="1288"/>
                    </a:lnTo>
                    <a:lnTo>
                      <a:pt x="470" y="1288"/>
                    </a:lnTo>
                    <a:lnTo>
                      <a:pt x="469" y="1288"/>
                    </a:lnTo>
                    <a:lnTo>
                      <a:pt x="469" y="1287"/>
                    </a:lnTo>
                    <a:lnTo>
                      <a:pt x="468" y="1286"/>
                    </a:lnTo>
                    <a:lnTo>
                      <a:pt x="468" y="1285"/>
                    </a:lnTo>
                    <a:lnTo>
                      <a:pt x="468" y="1284"/>
                    </a:lnTo>
                    <a:lnTo>
                      <a:pt x="468" y="1282"/>
                    </a:lnTo>
                    <a:lnTo>
                      <a:pt x="468" y="1281"/>
                    </a:lnTo>
                    <a:lnTo>
                      <a:pt x="467" y="1281"/>
                    </a:lnTo>
                    <a:lnTo>
                      <a:pt x="464" y="1285"/>
                    </a:lnTo>
                    <a:lnTo>
                      <a:pt x="464" y="1286"/>
                    </a:lnTo>
                    <a:lnTo>
                      <a:pt x="464" y="1287"/>
                    </a:lnTo>
                    <a:lnTo>
                      <a:pt x="464" y="1288"/>
                    </a:lnTo>
                    <a:lnTo>
                      <a:pt x="465" y="1288"/>
                    </a:lnTo>
                    <a:lnTo>
                      <a:pt x="465" y="1289"/>
                    </a:lnTo>
                    <a:lnTo>
                      <a:pt x="464" y="1289"/>
                    </a:lnTo>
                    <a:lnTo>
                      <a:pt x="465" y="1290"/>
                    </a:lnTo>
                    <a:lnTo>
                      <a:pt x="465" y="1292"/>
                    </a:lnTo>
                    <a:lnTo>
                      <a:pt x="464" y="1293"/>
                    </a:lnTo>
                    <a:lnTo>
                      <a:pt x="463" y="1293"/>
                    </a:lnTo>
                    <a:lnTo>
                      <a:pt x="462" y="1293"/>
                    </a:lnTo>
                    <a:lnTo>
                      <a:pt x="461" y="1293"/>
                    </a:lnTo>
                    <a:lnTo>
                      <a:pt x="460" y="1293"/>
                    </a:lnTo>
                    <a:lnTo>
                      <a:pt x="460" y="1292"/>
                    </a:lnTo>
                    <a:lnTo>
                      <a:pt x="460" y="1290"/>
                    </a:lnTo>
                    <a:lnTo>
                      <a:pt x="460" y="1289"/>
                    </a:lnTo>
                    <a:lnTo>
                      <a:pt x="459" y="1288"/>
                    </a:lnTo>
                    <a:lnTo>
                      <a:pt x="457" y="1287"/>
                    </a:lnTo>
                    <a:lnTo>
                      <a:pt x="457" y="1286"/>
                    </a:lnTo>
                    <a:lnTo>
                      <a:pt x="457" y="1285"/>
                    </a:lnTo>
                    <a:lnTo>
                      <a:pt x="456" y="1284"/>
                    </a:lnTo>
                    <a:lnTo>
                      <a:pt x="456" y="1282"/>
                    </a:lnTo>
                    <a:lnTo>
                      <a:pt x="455" y="1281"/>
                    </a:lnTo>
                    <a:lnTo>
                      <a:pt x="453" y="1280"/>
                    </a:lnTo>
                    <a:lnTo>
                      <a:pt x="452" y="1279"/>
                    </a:lnTo>
                    <a:lnTo>
                      <a:pt x="451" y="1278"/>
                    </a:lnTo>
                    <a:lnTo>
                      <a:pt x="450" y="1277"/>
                    </a:lnTo>
                    <a:lnTo>
                      <a:pt x="450" y="1275"/>
                    </a:lnTo>
                    <a:lnTo>
                      <a:pt x="450" y="1273"/>
                    </a:lnTo>
                    <a:lnTo>
                      <a:pt x="450" y="1275"/>
                    </a:lnTo>
                    <a:lnTo>
                      <a:pt x="448" y="1276"/>
                    </a:lnTo>
                    <a:lnTo>
                      <a:pt x="447" y="1276"/>
                    </a:lnTo>
                    <a:lnTo>
                      <a:pt x="447" y="1278"/>
                    </a:lnTo>
                    <a:lnTo>
                      <a:pt x="446" y="1278"/>
                    </a:lnTo>
                    <a:lnTo>
                      <a:pt x="446" y="1277"/>
                    </a:lnTo>
                    <a:lnTo>
                      <a:pt x="445" y="1277"/>
                    </a:lnTo>
                    <a:lnTo>
                      <a:pt x="444" y="1276"/>
                    </a:lnTo>
                    <a:lnTo>
                      <a:pt x="443" y="1276"/>
                    </a:lnTo>
                    <a:lnTo>
                      <a:pt x="442" y="1276"/>
                    </a:lnTo>
                    <a:lnTo>
                      <a:pt x="441" y="1276"/>
                    </a:lnTo>
                    <a:lnTo>
                      <a:pt x="439" y="1276"/>
                    </a:lnTo>
                    <a:lnTo>
                      <a:pt x="438" y="1277"/>
                    </a:lnTo>
                    <a:lnTo>
                      <a:pt x="437" y="1277"/>
                    </a:lnTo>
                    <a:lnTo>
                      <a:pt x="436" y="1277"/>
                    </a:lnTo>
                    <a:lnTo>
                      <a:pt x="436" y="1276"/>
                    </a:lnTo>
                    <a:lnTo>
                      <a:pt x="435" y="1276"/>
                    </a:lnTo>
                    <a:lnTo>
                      <a:pt x="434" y="1277"/>
                    </a:lnTo>
                    <a:lnTo>
                      <a:pt x="433" y="1277"/>
                    </a:lnTo>
                    <a:lnTo>
                      <a:pt x="431" y="1277"/>
                    </a:lnTo>
                    <a:lnTo>
                      <a:pt x="430" y="1276"/>
                    </a:lnTo>
                    <a:lnTo>
                      <a:pt x="429" y="1276"/>
                    </a:lnTo>
                    <a:lnTo>
                      <a:pt x="428" y="1276"/>
                    </a:lnTo>
                    <a:lnTo>
                      <a:pt x="427" y="1276"/>
                    </a:lnTo>
                    <a:lnTo>
                      <a:pt x="427" y="1275"/>
                    </a:lnTo>
                    <a:lnTo>
                      <a:pt x="427" y="1272"/>
                    </a:lnTo>
                    <a:lnTo>
                      <a:pt x="427" y="1270"/>
                    </a:lnTo>
                    <a:lnTo>
                      <a:pt x="427" y="1269"/>
                    </a:lnTo>
                    <a:lnTo>
                      <a:pt x="428" y="1269"/>
                    </a:lnTo>
                    <a:lnTo>
                      <a:pt x="428" y="1268"/>
                    </a:lnTo>
                    <a:lnTo>
                      <a:pt x="428" y="1267"/>
                    </a:lnTo>
                    <a:lnTo>
                      <a:pt x="429" y="1267"/>
                    </a:lnTo>
                    <a:lnTo>
                      <a:pt x="429" y="1265"/>
                    </a:lnTo>
                    <a:lnTo>
                      <a:pt x="430" y="1265"/>
                    </a:lnTo>
                    <a:lnTo>
                      <a:pt x="430" y="1263"/>
                    </a:lnTo>
                    <a:lnTo>
                      <a:pt x="428" y="1262"/>
                    </a:lnTo>
                    <a:lnTo>
                      <a:pt x="427" y="1261"/>
                    </a:lnTo>
                    <a:lnTo>
                      <a:pt x="426" y="1261"/>
                    </a:lnTo>
                    <a:lnTo>
                      <a:pt x="425" y="1261"/>
                    </a:lnTo>
                    <a:lnTo>
                      <a:pt x="425" y="1262"/>
                    </a:lnTo>
                    <a:lnTo>
                      <a:pt x="424" y="1263"/>
                    </a:lnTo>
                    <a:lnTo>
                      <a:pt x="422" y="1263"/>
                    </a:lnTo>
                    <a:lnTo>
                      <a:pt x="422" y="1264"/>
                    </a:lnTo>
                    <a:lnTo>
                      <a:pt x="421" y="1265"/>
                    </a:lnTo>
                    <a:lnTo>
                      <a:pt x="420" y="1265"/>
                    </a:lnTo>
                    <a:lnTo>
                      <a:pt x="419" y="1265"/>
                    </a:lnTo>
                    <a:lnTo>
                      <a:pt x="418" y="1265"/>
                    </a:lnTo>
                    <a:lnTo>
                      <a:pt x="417" y="1265"/>
                    </a:lnTo>
                    <a:lnTo>
                      <a:pt x="417" y="1264"/>
                    </a:lnTo>
                    <a:lnTo>
                      <a:pt x="416" y="1264"/>
                    </a:lnTo>
                    <a:lnTo>
                      <a:pt x="414" y="1263"/>
                    </a:lnTo>
                    <a:lnTo>
                      <a:pt x="412" y="1263"/>
                    </a:lnTo>
                    <a:lnTo>
                      <a:pt x="412" y="1262"/>
                    </a:lnTo>
                    <a:lnTo>
                      <a:pt x="412" y="1261"/>
                    </a:lnTo>
                    <a:lnTo>
                      <a:pt x="412" y="1260"/>
                    </a:lnTo>
                    <a:lnTo>
                      <a:pt x="411" y="1260"/>
                    </a:lnTo>
                    <a:lnTo>
                      <a:pt x="410" y="1260"/>
                    </a:lnTo>
                    <a:lnTo>
                      <a:pt x="410" y="1259"/>
                    </a:lnTo>
                    <a:lnTo>
                      <a:pt x="409" y="1259"/>
                    </a:lnTo>
                    <a:lnTo>
                      <a:pt x="408" y="1257"/>
                    </a:lnTo>
                    <a:lnTo>
                      <a:pt x="407" y="1257"/>
                    </a:lnTo>
                    <a:lnTo>
                      <a:pt x="405" y="1257"/>
                    </a:lnTo>
                    <a:lnTo>
                      <a:pt x="404" y="1257"/>
                    </a:lnTo>
                    <a:lnTo>
                      <a:pt x="403" y="1256"/>
                    </a:lnTo>
                    <a:lnTo>
                      <a:pt x="402" y="1254"/>
                    </a:lnTo>
                    <a:lnTo>
                      <a:pt x="401" y="1253"/>
                    </a:lnTo>
                    <a:lnTo>
                      <a:pt x="401" y="1252"/>
                    </a:lnTo>
                    <a:lnTo>
                      <a:pt x="400" y="1252"/>
                    </a:lnTo>
                    <a:lnTo>
                      <a:pt x="398" y="1251"/>
                    </a:lnTo>
                    <a:lnTo>
                      <a:pt x="395" y="1250"/>
                    </a:lnTo>
                    <a:lnTo>
                      <a:pt x="394" y="1248"/>
                    </a:lnTo>
                    <a:lnTo>
                      <a:pt x="395" y="1244"/>
                    </a:lnTo>
                    <a:lnTo>
                      <a:pt x="394" y="1244"/>
                    </a:lnTo>
                    <a:lnTo>
                      <a:pt x="393" y="1243"/>
                    </a:lnTo>
                    <a:lnTo>
                      <a:pt x="393" y="1242"/>
                    </a:lnTo>
                    <a:lnTo>
                      <a:pt x="392" y="1240"/>
                    </a:lnTo>
                    <a:lnTo>
                      <a:pt x="392" y="1239"/>
                    </a:lnTo>
                    <a:lnTo>
                      <a:pt x="392" y="1238"/>
                    </a:lnTo>
                    <a:lnTo>
                      <a:pt x="393" y="1238"/>
                    </a:lnTo>
                    <a:lnTo>
                      <a:pt x="393" y="1237"/>
                    </a:lnTo>
                    <a:lnTo>
                      <a:pt x="392" y="1237"/>
                    </a:lnTo>
                    <a:lnTo>
                      <a:pt x="391" y="1237"/>
                    </a:lnTo>
                    <a:lnTo>
                      <a:pt x="391" y="1236"/>
                    </a:lnTo>
                    <a:lnTo>
                      <a:pt x="391" y="1235"/>
                    </a:lnTo>
                    <a:lnTo>
                      <a:pt x="390" y="1235"/>
                    </a:lnTo>
                    <a:lnTo>
                      <a:pt x="388" y="1235"/>
                    </a:lnTo>
                    <a:lnTo>
                      <a:pt x="387" y="1235"/>
                    </a:lnTo>
                    <a:lnTo>
                      <a:pt x="387" y="1234"/>
                    </a:lnTo>
                    <a:lnTo>
                      <a:pt x="386" y="1234"/>
                    </a:lnTo>
                    <a:lnTo>
                      <a:pt x="386" y="1235"/>
                    </a:lnTo>
                    <a:lnTo>
                      <a:pt x="386" y="1234"/>
                    </a:lnTo>
                    <a:lnTo>
                      <a:pt x="385" y="1234"/>
                    </a:lnTo>
                    <a:lnTo>
                      <a:pt x="385" y="1232"/>
                    </a:lnTo>
                    <a:lnTo>
                      <a:pt x="384" y="1232"/>
                    </a:lnTo>
                    <a:lnTo>
                      <a:pt x="384" y="1234"/>
                    </a:lnTo>
                    <a:lnTo>
                      <a:pt x="383" y="1234"/>
                    </a:lnTo>
                    <a:lnTo>
                      <a:pt x="382" y="1235"/>
                    </a:lnTo>
                    <a:lnTo>
                      <a:pt x="381" y="1235"/>
                    </a:lnTo>
                    <a:lnTo>
                      <a:pt x="379" y="1236"/>
                    </a:lnTo>
                    <a:lnTo>
                      <a:pt x="378" y="1236"/>
                    </a:lnTo>
                    <a:lnTo>
                      <a:pt x="377" y="1236"/>
                    </a:lnTo>
                    <a:lnTo>
                      <a:pt x="376" y="1236"/>
                    </a:lnTo>
                    <a:lnTo>
                      <a:pt x="375" y="1237"/>
                    </a:lnTo>
                    <a:lnTo>
                      <a:pt x="374" y="1238"/>
                    </a:lnTo>
                    <a:lnTo>
                      <a:pt x="374" y="1239"/>
                    </a:lnTo>
                    <a:lnTo>
                      <a:pt x="373" y="1239"/>
                    </a:lnTo>
                    <a:lnTo>
                      <a:pt x="371" y="1238"/>
                    </a:lnTo>
                    <a:lnTo>
                      <a:pt x="370" y="1238"/>
                    </a:lnTo>
                    <a:lnTo>
                      <a:pt x="369" y="1238"/>
                    </a:lnTo>
                    <a:lnTo>
                      <a:pt x="369" y="1237"/>
                    </a:lnTo>
                    <a:lnTo>
                      <a:pt x="369" y="1236"/>
                    </a:lnTo>
                    <a:lnTo>
                      <a:pt x="368" y="1235"/>
                    </a:lnTo>
                    <a:lnTo>
                      <a:pt x="368" y="1234"/>
                    </a:lnTo>
                    <a:lnTo>
                      <a:pt x="367" y="1234"/>
                    </a:lnTo>
                    <a:lnTo>
                      <a:pt x="366" y="1232"/>
                    </a:lnTo>
                    <a:lnTo>
                      <a:pt x="366" y="1231"/>
                    </a:lnTo>
                    <a:lnTo>
                      <a:pt x="365" y="1231"/>
                    </a:lnTo>
                    <a:lnTo>
                      <a:pt x="365" y="1230"/>
                    </a:lnTo>
                    <a:lnTo>
                      <a:pt x="364" y="1230"/>
                    </a:lnTo>
                    <a:lnTo>
                      <a:pt x="364" y="1229"/>
                    </a:lnTo>
                    <a:lnTo>
                      <a:pt x="362" y="1228"/>
                    </a:lnTo>
                    <a:lnTo>
                      <a:pt x="362" y="1227"/>
                    </a:lnTo>
                    <a:lnTo>
                      <a:pt x="362" y="1226"/>
                    </a:lnTo>
                    <a:lnTo>
                      <a:pt x="361" y="1225"/>
                    </a:lnTo>
                    <a:lnTo>
                      <a:pt x="359" y="1226"/>
                    </a:lnTo>
                    <a:lnTo>
                      <a:pt x="359" y="1225"/>
                    </a:lnTo>
                    <a:lnTo>
                      <a:pt x="359" y="1223"/>
                    </a:lnTo>
                    <a:lnTo>
                      <a:pt x="359" y="1222"/>
                    </a:lnTo>
                    <a:lnTo>
                      <a:pt x="358" y="1221"/>
                    </a:lnTo>
                    <a:lnTo>
                      <a:pt x="357" y="1220"/>
                    </a:lnTo>
                    <a:lnTo>
                      <a:pt x="357" y="1219"/>
                    </a:lnTo>
                    <a:lnTo>
                      <a:pt x="356" y="1219"/>
                    </a:lnTo>
                    <a:lnTo>
                      <a:pt x="355" y="1219"/>
                    </a:lnTo>
                    <a:lnTo>
                      <a:pt x="353" y="1219"/>
                    </a:lnTo>
                    <a:lnTo>
                      <a:pt x="353" y="1220"/>
                    </a:lnTo>
                    <a:lnTo>
                      <a:pt x="352" y="1220"/>
                    </a:lnTo>
                    <a:lnTo>
                      <a:pt x="352" y="1221"/>
                    </a:lnTo>
                    <a:lnTo>
                      <a:pt x="351" y="1220"/>
                    </a:lnTo>
                    <a:lnTo>
                      <a:pt x="351" y="1219"/>
                    </a:lnTo>
                    <a:lnTo>
                      <a:pt x="349" y="1217"/>
                    </a:lnTo>
                    <a:lnTo>
                      <a:pt x="348" y="1217"/>
                    </a:lnTo>
                    <a:lnTo>
                      <a:pt x="347" y="1217"/>
                    </a:lnTo>
                    <a:lnTo>
                      <a:pt x="345" y="1217"/>
                    </a:lnTo>
                    <a:lnTo>
                      <a:pt x="344" y="1217"/>
                    </a:lnTo>
                    <a:lnTo>
                      <a:pt x="343" y="1218"/>
                    </a:lnTo>
                    <a:lnTo>
                      <a:pt x="343" y="1217"/>
                    </a:lnTo>
                    <a:lnTo>
                      <a:pt x="343" y="1215"/>
                    </a:lnTo>
                    <a:lnTo>
                      <a:pt x="342" y="1215"/>
                    </a:lnTo>
                    <a:lnTo>
                      <a:pt x="341" y="1215"/>
                    </a:lnTo>
                    <a:lnTo>
                      <a:pt x="340" y="1214"/>
                    </a:lnTo>
                    <a:lnTo>
                      <a:pt x="338" y="1212"/>
                    </a:lnTo>
                    <a:lnTo>
                      <a:pt x="338" y="1211"/>
                    </a:lnTo>
                    <a:lnTo>
                      <a:pt x="338" y="1210"/>
                    </a:lnTo>
                    <a:lnTo>
                      <a:pt x="336" y="1210"/>
                    </a:lnTo>
                    <a:lnTo>
                      <a:pt x="335" y="1210"/>
                    </a:lnTo>
                    <a:lnTo>
                      <a:pt x="333" y="1206"/>
                    </a:lnTo>
                    <a:lnTo>
                      <a:pt x="332" y="1205"/>
                    </a:lnTo>
                    <a:lnTo>
                      <a:pt x="330" y="1205"/>
                    </a:lnTo>
                    <a:lnTo>
                      <a:pt x="330" y="1204"/>
                    </a:lnTo>
                    <a:lnTo>
                      <a:pt x="329" y="1204"/>
                    </a:lnTo>
                    <a:lnTo>
                      <a:pt x="329" y="1203"/>
                    </a:lnTo>
                    <a:lnTo>
                      <a:pt x="327" y="1203"/>
                    </a:lnTo>
                    <a:lnTo>
                      <a:pt x="326" y="1203"/>
                    </a:lnTo>
                    <a:lnTo>
                      <a:pt x="325" y="1203"/>
                    </a:lnTo>
                    <a:lnTo>
                      <a:pt x="325" y="1202"/>
                    </a:lnTo>
                    <a:lnTo>
                      <a:pt x="324" y="1201"/>
                    </a:lnTo>
                    <a:lnTo>
                      <a:pt x="323" y="1201"/>
                    </a:lnTo>
                    <a:lnTo>
                      <a:pt x="322" y="1201"/>
                    </a:lnTo>
                    <a:lnTo>
                      <a:pt x="321" y="1200"/>
                    </a:lnTo>
                    <a:lnTo>
                      <a:pt x="319" y="1200"/>
                    </a:lnTo>
                    <a:lnTo>
                      <a:pt x="319" y="1201"/>
                    </a:lnTo>
                    <a:lnTo>
                      <a:pt x="318" y="1200"/>
                    </a:lnTo>
                    <a:lnTo>
                      <a:pt x="317" y="1198"/>
                    </a:lnTo>
                    <a:lnTo>
                      <a:pt x="317" y="1197"/>
                    </a:lnTo>
                    <a:lnTo>
                      <a:pt x="318" y="1196"/>
                    </a:lnTo>
                    <a:lnTo>
                      <a:pt x="318" y="1195"/>
                    </a:lnTo>
                    <a:lnTo>
                      <a:pt x="317" y="1194"/>
                    </a:lnTo>
                    <a:lnTo>
                      <a:pt x="316" y="1194"/>
                    </a:lnTo>
                    <a:lnTo>
                      <a:pt x="316" y="1193"/>
                    </a:lnTo>
                    <a:lnTo>
                      <a:pt x="315" y="1192"/>
                    </a:lnTo>
                    <a:lnTo>
                      <a:pt x="316" y="1189"/>
                    </a:lnTo>
                    <a:lnTo>
                      <a:pt x="316" y="1188"/>
                    </a:lnTo>
                    <a:lnTo>
                      <a:pt x="315" y="1188"/>
                    </a:lnTo>
                    <a:lnTo>
                      <a:pt x="314" y="1188"/>
                    </a:lnTo>
                    <a:lnTo>
                      <a:pt x="313" y="1188"/>
                    </a:lnTo>
                    <a:lnTo>
                      <a:pt x="312" y="1188"/>
                    </a:lnTo>
                    <a:lnTo>
                      <a:pt x="310" y="1187"/>
                    </a:lnTo>
                    <a:lnTo>
                      <a:pt x="309" y="1187"/>
                    </a:lnTo>
                    <a:lnTo>
                      <a:pt x="308" y="1187"/>
                    </a:lnTo>
                    <a:lnTo>
                      <a:pt x="307" y="1187"/>
                    </a:lnTo>
                    <a:lnTo>
                      <a:pt x="306" y="1187"/>
                    </a:lnTo>
                    <a:lnTo>
                      <a:pt x="305" y="1187"/>
                    </a:lnTo>
                    <a:lnTo>
                      <a:pt x="304" y="1187"/>
                    </a:lnTo>
                    <a:lnTo>
                      <a:pt x="299" y="1185"/>
                    </a:lnTo>
                    <a:lnTo>
                      <a:pt x="298" y="1185"/>
                    </a:lnTo>
                    <a:lnTo>
                      <a:pt x="297" y="1185"/>
                    </a:lnTo>
                    <a:lnTo>
                      <a:pt x="297" y="1186"/>
                    </a:lnTo>
                    <a:lnTo>
                      <a:pt x="296" y="1186"/>
                    </a:lnTo>
                    <a:lnTo>
                      <a:pt x="295" y="1187"/>
                    </a:lnTo>
                    <a:lnTo>
                      <a:pt x="295" y="1188"/>
                    </a:lnTo>
                    <a:lnTo>
                      <a:pt x="293" y="1188"/>
                    </a:lnTo>
                    <a:lnTo>
                      <a:pt x="292" y="1188"/>
                    </a:lnTo>
                    <a:lnTo>
                      <a:pt x="291" y="1187"/>
                    </a:lnTo>
                    <a:lnTo>
                      <a:pt x="290" y="1186"/>
                    </a:lnTo>
                    <a:lnTo>
                      <a:pt x="290" y="1187"/>
                    </a:lnTo>
                    <a:lnTo>
                      <a:pt x="290" y="1188"/>
                    </a:lnTo>
                    <a:lnTo>
                      <a:pt x="289" y="1188"/>
                    </a:lnTo>
                    <a:lnTo>
                      <a:pt x="289" y="1189"/>
                    </a:lnTo>
                    <a:lnTo>
                      <a:pt x="289" y="1192"/>
                    </a:lnTo>
                    <a:lnTo>
                      <a:pt x="289" y="1193"/>
                    </a:lnTo>
                    <a:lnTo>
                      <a:pt x="289" y="1194"/>
                    </a:lnTo>
                    <a:lnTo>
                      <a:pt x="289" y="1195"/>
                    </a:lnTo>
                    <a:lnTo>
                      <a:pt x="288" y="1196"/>
                    </a:lnTo>
                    <a:lnTo>
                      <a:pt x="288" y="1197"/>
                    </a:lnTo>
                    <a:lnTo>
                      <a:pt x="287" y="1197"/>
                    </a:lnTo>
                    <a:lnTo>
                      <a:pt x="286" y="1197"/>
                    </a:lnTo>
                    <a:lnTo>
                      <a:pt x="286" y="1198"/>
                    </a:lnTo>
                    <a:lnTo>
                      <a:pt x="286" y="1200"/>
                    </a:lnTo>
                    <a:lnTo>
                      <a:pt x="284" y="1200"/>
                    </a:lnTo>
                    <a:lnTo>
                      <a:pt x="283" y="1201"/>
                    </a:lnTo>
                    <a:lnTo>
                      <a:pt x="283" y="1202"/>
                    </a:lnTo>
                    <a:lnTo>
                      <a:pt x="282" y="1203"/>
                    </a:lnTo>
                    <a:lnTo>
                      <a:pt x="281" y="1202"/>
                    </a:lnTo>
                    <a:lnTo>
                      <a:pt x="280" y="1202"/>
                    </a:lnTo>
                    <a:lnTo>
                      <a:pt x="279" y="1202"/>
                    </a:lnTo>
                    <a:lnTo>
                      <a:pt x="278" y="1200"/>
                    </a:lnTo>
                    <a:lnTo>
                      <a:pt x="278" y="1198"/>
                    </a:lnTo>
                    <a:lnTo>
                      <a:pt x="276" y="1197"/>
                    </a:lnTo>
                    <a:lnTo>
                      <a:pt x="276" y="1196"/>
                    </a:lnTo>
                    <a:lnTo>
                      <a:pt x="276" y="1195"/>
                    </a:lnTo>
                    <a:lnTo>
                      <a:pt x="275" y="1195"/>
                    </a:lnTo>
                    <a:lnTo>
                      <a:pt x="275" y="1194"/>
                    </a:lnTo>
                    <a:lnTo>
                      <a:pt x="275" y="1193"/>
                    </a:lnTo>
                    <a:lnTo>
                      <a:pt x="274" y="1192"/>
                    </a:lnTo>
                    <a:lnTo>
                      <a:pt x="273" y="1190"/>
                    </a:lnTo>
                    <a:lnTo>
                      <a:pt x="271" y="1190"/>
                    </a:lnTo>
                    <a:lnTo>
                      <a:pt x="267" y="1188"/>
                    </a:lnTo>
                    <a:lnTo>
                      <a:pt x="266" y="1188"/>
                    </a:lnTo>
                    <a:lnTo>
                      <a:pt x="265" y="1186"/>
                    </a:lnTo>
                    <a:lnTo>
                      <a:pt x="264" y="1185"/>
                    </a:lnTo>
                    <a:lnTo>
                      <a:pt x="261" y="1183"/>
                    </a:lnTo>
                    <a:lnTo>
                      <a:pt x="259" y="1183"/>
                    </a:lnTo>
                    <a:lnTo>
                      <a:pt x="258" y="1183"/>
                    </a:lnTo>
                    <a:lnTo>
                      <a:pt x="257" y="1183"/>
                    </a:lnTo>
                    <a:lnTo>
                      <a:pt x="256" y="1181"/>
                    </a:lnTo>
                    <a:lnTo>
                      <a:pt x="254" y="1181"/>
                    </a:lnTo>
                    <a:lnTo>
                      <a:pt x="250" y="1179"/>
                    </a:lnTo>
                    <a:lnTo>
                      <a:pt x="247" y="1178"/>
                    </a:lnTo>
                    <a:lnTo>
                      <a:pt x="246" y="1178"/>
                    </a:lnTo>
                    <a:lnTo>
                      <a:pt x="245" y="1178"/>
                    </a:lnTo>
                    <a:lnTo>
                      <a:pt x="244" y="1177"/>
                    </a:lnTo>
                    <a:lnTo>
                      <a:pt x="243" y="1175"/>
                    </a:lnTo>
                    <a:lnTo>
                      <a:pt x="241" y="1173"/>
                    </a:lnTo>
                    <a:lnTo>
                      <a:pt x="238" y="1172"/>
                    </a:lnTo>
                    <a:lnTo>
                      <a:pt x="238" y="1170"/>
                    </a:lnTo>
                    <a:lnTo>
                      <a:pt x="238" y="1168"/>
                    </a:lnTo>
                    <a:lnTo>
                      <a:pt x="236" y="1167"/>
                    </a:lnTo>
                    <a:lnTo>
                      <a:pt x="235" y="1164"/>
                    </a:lnTo>
                    <a:lnTo>
                      <a:pt x="233" y="1163"/>
                    </a:lnTo>
                    <a:lnTo>
                      <a:pt x="233" y="1162"/>
                    </a:lnTo>
                    <a:lnTo>
                      <a:pt x="232" y="1161"/>
                    </a:lnTo>
                    <a:lnTo>
                      <a:pt x="229" y="1160"/>
                    </a:lnTo>
                    <a:lnTo>
                      <a:pt x="228" y="1160"/>
                    </a:lnTo>
                    <a:lnTo>
                      <a:pt x="227" y="1161"/>
                    </a:lnTo>
                    <a:lnTo>
                      <a:pt x="224" y="1161"/>
                    </a:lnTo>
                    <a:lnTo>
                      <a:pt x="223" y="1162"/>
                    </a:lnTo>
                    <a:lnTo>
                      <a:pt x="222" y="1162"/>
                    </a:lnTo>
                    <a:lnTo>
                      <a:pt x="221" y="1162"/>
                    </a:lnTo>
                    <a:lnTo>
                      <a:pt x="221" y="1161"/>
                    </a:lnTo>
                    <a:lnTo>
                      <a:pt x="220" y="1161"/>
                    </a:lnTo>
                    <a:lnTo>
                      <a:pt x="220" y="1160"/>
                    </a:lnTo>
                    <a:lnTo>
                      <a:pt x="219" y="1160"/>
                    </a:lnTo>
                    <a:lnTo>
                      <a:pt x="219" y="1159"/>
                    </a:lnTo>
                    <a:lnTo>
                      <a:pt x="218" y="1159"/>
                    </a:lnTo>
                    <a:lnTo>
                      <a:pt x="216" y="1159"/>
                    </a:lnTo>
                    <a:lnTo>
                      <a:pt x="215" y="1159"/>
                    </a:lnTo>
                    <a:lnTo>
                      <a:pt x="215" y="1158"/>
                    </a:lnTo>
                    <a:lnTo>
                      <a:pt x="215" y="1156"/>
                    </a:lnTo>
                    <a:lnTo>
                      <a:pt x="210" y="1156"/>
                    </a:lnTo>
                    <a:lnTo>
                      <a:pt x="206" y="1155"/>
                    </a:lnTo>
                    <a:lnTo>
                      <a:pt x="202" y="1155"/>
                    </a:lnTo>
                    <a:lnTo>
                      <a:pt x="200" y="1154"/>
                    </a:lnTo>
                    <a:lnTo>
                      <a:pt x="198" y="1154"/>
                    </a:lnTo>
                    <a:lnTo>
                      <a:pt x="198" y="1153"/>
                    </a:lnTo>
                    <a:lnTo>
                      <a:pt x="198" y="1151"/>
                    </a:lnTo>
                    <a:lnTo>
                      <a:pt x="197" y="1150"/>
                    </a:lnTo>
                    <a:lnTo>
                      <a:pt x="196" y="1147"/>
                    </a:lnTo>
                    <a:lnTo>
                      <a:pt x="195" y="1146"/>
                    </a:lnTo>
                    <a:lnTo>
                      <a:pt x="194" y="1146"/>
                    </a:lnTo>
                    <a:lnTo>
                      <a:pt x="193" y="1146"/>
                    </a:lnTo>
                    <a:lnTo>
                      <a:pt x="192" y="1146"/>
                    </a:lnTo>
                    <a:lnTo>
                      <a:pt x="192" y="1145"/>
                    </a:lnTo>
                    <a:lnTo>
                      <a:pt x="192" y="1143"/>
                    </a:lnTo>
                    <a:lnTo>
                      <a:pt x="192" y="1142"/>
                    </a:lnTo>
                    <a:lnTo>
                      <a:pt x="192" y="1139"/>
                    </a:lnTo>
                    <a:lnTo>
                      <a:pt x="190" y="1139"/>
                    </a:lnTo>
                    <a:lnTo>
                      <a:pt x="189" y="1138"/>
                    </a:lnTo>
                    <a:lnTo>
                      <a:pt x="189" y="1137"/>
                    </a:lnTo>
                    <a:lnTo>
                      <a:pt x="193" y="1134"/>
                    </a:lnTo>
                    <a:lnTo>
                      <a:pt x="194" y="1134"/>
                    </a:lnTo>
                    <a:lnTo>
                      <a:pt x="194" y="1133"/>
                    </a:lnTo>
                    <a:lnTo>
                      <a:pt x="193" y="1131"/>
                    </a:lnTo>
                    <a:lnTo>
                      <a:pt x="192" y="1130"/>
                    </a:lnTo>
                    <a:lnTo>
                      <a:pt x="190" y="1130"/>
                    </a:lnTo>
                    <a:lnTo>
                      <a:pt x="190" y="1129"/>
                    </a:lnTo>
                    <a:lnTo>
                      <a:pt x="189" y="1128"/>
                    </a:lnTo>
                    <a:lnTo>
                      <a:pt x="189" y="1127"/>
                    </a:lnTo>
                    <a:lnTo>
                      <a:pt x="188" y="1126"/>
                    </a:lnTo>
                    <a:lnTo>
                      <a:pt x="188" y="1125"/>
                    </a:lnTo>
                    <a:lnTo>
                      <a:pt x="189" y="1123"/>
                    </a:lnTo>
                    <a:lnTo>
                      <a:pt x="190" y="1122"/>
                    </a:lnTo>
                    <a:lnTo>
                      <a:pt x="190" y="1121"/>
                    </a:lnTo>
                    <a:lnTo>
                      <a:pt x="189" y="1118"/>
                    </a:lnTo>
                    <a:lnTo>
                      <a:pt x="186" y="1116"/>
                    </a:lnTo>
                    <a:lnTo>
                      <a:pt x="184" y="1113"/>
                    </a:lnTo>
                    <a:lnTo>
                      <a:pt x="181" y="1110"/>
                    </a:lnTo>
                    <a:lnTo>
                      <a:pt x="180" y="1110"/>
                    </a:lnTo>
                    <a:lnTo>
                      <a:pt x="178" y="1108"/>
                    </a:lnTo>
                    <a:lnTo>
                      <a:pt x="181" y="1105"/>
                    </a:lnTo>
                    <a:lnTo>
                      <a:pt x="180" y="1105"/>
                    </a:lnTo>
                    <a:lnTo>
                      <a:pt x="180" y="1104"/>
                    </a:lnTo>
                    <a:lnTo>
                      <a:pt x="181" y="1103"/>
                    </a:lnTo>
                    <a:lnTo>
                      <a:pt x="180" y="1098"/>
                    </a:lnTo>
                    <a:lnTo>
                      <a:pt x="180" y="1097"/>
                    </a:lnTo>
                    <a:lnTo>
                      <a:pt x="180" y="1096"/>
                    </a:lnTo>
                    <a:lnTo>
                      <a:pt x="179" y="1094"/>
                    </a:lnTo>
                    <a:lnTo>
                      <a:pt x="178" y="1092"/>
                    </a:lnTo>
                    <a:lnTo>
                      <a:pt x="179" y="1091"/>
                    </a:lnTo>
                    <a:lnTo>
                      <a:pt x="180" y="1091"/>
                    </a:lnTo>
                    <a:lnTo>
                      <a:pt x="186" y="1091"/>
                    </a:lnTo>
                    <a:lnTo>
                      <a:pt x="187" y="1091"/>
                    </a:lnTo>
                    <a:lnTo>
                      <a:pt x="188" y="1089"/>
                    </a:lnTo>
                    <a:lnTo>
                      <a:pt x="189" y="1087"/>
                    </a:lnTo>
                    <a:lnTo>
                      <a:pt x="190" y="1087"/>
                    </a:lnTo>
                    <a:lnTo>
                      <a:pt x="192" y="1087"/>
                    </a:lnTo>
                    <a:lnTo>
                      <a:pt x="192" y="1088"/>
                    </a:lnTo>
                    <a:lnTo>
                      <a:pt x="192" y="1089"/>
                    </a:lnTo>
                    <a:lnTo>
                      <a:pt x="190" y="1091"/>
                    </a:lnTo>
                    <a:lnTo>
                      <a:pt x="192" y="1092"/>
                    </a:lnTo>
                    <a:lnTo>
                      <a:pt x="192" y="1094"/>
                    </a:lnTo>
                    <a:lnTo>
                      <a:pt x="193" y="1095"/>
                    </a:lnTo>
                    <a:lnTo>
                      <a:pt x="195" y="1097"/>
                    </a:lnTo>
                    <a:lnTo>
                      <a:pt x="196" y="1098"/>
                    </a:lnTo>
                    <a:lnTo>
                      <a:pt x="197" y="1100"/>
                    </a:lnTo>
                    <a:lnTo>
                      <a:pt x="198" y="1101"/>
                    </a:lnTo>
                    <a:lnTo>
                      <a:pt x="200" y="1100"/>
                    </a:lnTo>
                    <a:lnTo>
                      <a:pt x="201" y="1100"/>
                    </a:lnTo>
                    <a:lnTo>
                      <a:pt x="202" y="1098"/>
                    </a:lnTo>
                    <a:lnTo>
                      <a:pt x="203" y="1100"/>
                    </a:lnTo>
                    <a:lnTo>
                      <a:pt x="204" y="1100"/>
                    </a:lnTo>
                    <a:lnTo>
                      <a:pt x="204" y="1098"/>
                    </a:lnTo>
                    <a:lnTo>
                      <a:pt x="205" y="1096"/>
                    </a:lnTo>
                    <a:lnTo>
                      <a:pt x="205" y="1095"/>
                    </a:lnTo>
                    <a:lnTo>
                      <a:pt x="206" y="1094"/>
                    </a:lnTo>
                    <a:lnTo>
                      <a:pt x="207" y="1093"/>
                    </a:lnTo>
                    <a:lnTo>
                      <a:pt x="209" y="1093"/>
                    </a:lnTo>
                    <a:lnTo>
                      <a:pt x="209" y="1089"/>
                    </a:lnTo>
                    <a:lnTo>
                      <a:pt x="209" y="1088"/>
                    </a:lnTo>
                    <a:lnTo>
                      <a:pt x="210" y="1086"/>
                    </a:lnTo>
                    <a:lnTo>
                      <a:pt x="210" y="1085"/>
                    </a:lnTo>
                    <a:lnTo>
                      <a:pt x="210" y="1083"/>
                    </a:lnTo>
                    <a:lnTo>
                      <a:pt x="209" y="1079"/>
                    </a:lnTo>
                    <a:lnTo>
                      <a:pt x="209" y="1078"/>
                    </a:lnTo>
                    <a:lnTo>
                      <a:pt x="209" y="1075"/>
                    </a:lnTo>
                    <a:lnTo>
                      <a:pt x="207" y="1072"/>
                    </a:lnTo>
                    <a:lnTo>
                      <a:pt x="207" y="1071"/>
                    </a:lnTo>
                    <a:lnTo>
                      <a:pt x="205" y="1071"/>
                    </a:lnTo>
                    <a:lnTo>
                      <a:pt x="204" y="1069"/>
                    </a:lnTo>
                    <a:lnTo>
                      <a:pt x="205" y="1067"/>
                    </a:lnTo>
                    <a:lnTo>
                      <a:pt x="206" y="1066"/>
                    </a:lnTo>
                    <a:lnTo>
                      <a:pt x="206" y="1064"/>
                    </a:lnTo>
                    <a:lnTo>
                      <a:pt x="205" y="1059"/>
                    </a:lnTo>
                    <a:lnTo>
                      <a:pt x="204" y="1059"/>
                    </a:lnTo>
                    <a:lnTo>
                      <a:pt x="204" y="1058"/>
                    </a:lnTo>
                    <a:lnTo>
                      <a:pt x="203" y="1058"/>
                    </a:lnTo>
                    <a:lnTo>
                      <a:pt x="202" y="1058"/>
                    </a:lnTo>
                    <a:lnTo>
                      <a:pt x="201" y="1056"/>
                    </a:lnTo>
                    <a:lnTo>
                      <a:pt x="200" y="1055"/>
                    </a:lnTo>
                    <a:lnTo>
                      <a:pt x="197" y="1054"/>
                    </a:lnTo>
                    <a:lnTo>
                      <a:pt x="194" y="1051"/>
                    </a:lnTo>
                    <a:lnTo>
                      <a:pt x="194" y="1050"/>
                    </a:lnTo>
                    <a:lnTo>
                      <a:pt x="193" y="1046"/>
                    </a:lnTo>
                    <a:lnTo>
                      <a:pt x="193" y="1038"/>
                    </a:lnTo>
                    <a:lnTo>
                      <a:pt x="193" y="1035"/>
                    </a:lnTo>
                    <a:lnTo>
                      <a:pt x="193" y="1033"/>
                    </a:lnTo>
                    <a:lnTo>
                      <a:pt x="190" y="1027"/>
                    </a:lnTo>
                    <a:lnTo>
                      <a:pt x="190" y="1022"/>
                    </a:lnTo>
                    <a:lnTo>
                      <a:pt x="194" y="1021"/>
                    </a:lnTo>
                    <a:lnTo>
                      <a:pt x="197" y="1019"/>
                    </a:lnTo>
                    <a:lnTo>
                      <a:pt x="200" y="1017"/>
                    </a:lnTo>
                    <a:lnTo>
                      <a:pt x="201" y="1016"/>
                    </a:lnTo>
                    <a:lnTo>
                      <a:pt x="201" y="1014"/>
                    </a:lnTo>
                    <a:lnTo>
                      <a:pt x="201" y="1013"/>
                    </a:lnTo>
                    <a:lnTo>
                      <a:pt x="200" y="1012"/>
                    </a:lnTo>
                    <a:lnTo>
                      <a:pt x="200" y="1011"/>
                    </a:lnTo>
                    <a:lnTo>
                      <a:pt x="198" y="1010"/>
                    </a:lnTo>
                    <a:lnTo>
                      <a:pt x="196" y="1009"/>
                    </a:lnTo>
                    <a:lnTo>
                      <a:pt x="195" y="1009"/>
                    </a:lnTo>
                    <a:lnTo>
                      <a:pt x="194" y="1008"/>
                    </a:lnTo>
                    <a:lnTo>
                      <a:pt x="192" y="1005"/>
                    </a:lnTo>
                    <a:lnTo>
                      <a:pt x="188" y="1003"/>
                    </a:lnTo>
                    <a:lnTo>
                      <a:pt x="186" y="1002"/>
                    </a:lnTo>
                    <a:lnTo>
                      <a:pt x="178" y="1001"/>
                    </a:lnTo>
                    <a:lnTo>
                      <a:pt x="176" y="1000"/>
                    </a:lnTo>
                    <a:lnTo>
                      <a:pt x="175" y="999"/>
                    </a:lnTo>
                    <a:lnTo>
                      <a:pt x="174" y="996"/>
                    </a:lnTo>
                    <a:lnTo>
                      <a:pt x="171" y="988"/>
                    </a:lnTo>
                    <a:lnTo>
                      <a:pt x="171" y="987"/>
                    </a:lnTo>
                    <a:lnTo>
                      <a:pt x="170" y="985"/>
                    </a:lnTo>
                    <a:lnTo>
                      <a:pt x="169" y="984"/>
                    </a:lnTo>
                    <a:lnTo>
                      <a:pt x="169" y="980"/>
                    </a:lnTo>
                    <a:lnTo>
                      <a:pt x="169" y="978"/>
                    </a:lnTo>
                    <a:lnTo>
                      <a:pt x="164" y="972"/>
                    </a:lnTo>
                    <a:lnTo>
                      <a:pt x="163" y="969"/>
                    </a:lnTo>
                    <a:lnTo>
                      <a:pt x="164" y="966"/>
                    </a:lnTo>
                    <a:lnTo>
                      <a:pt x="166" y="963"/>
                    </a:lnTo>
                    <a:lnTo>
                      <a:pt x="166" y="960"/>
                    </a:lnTo>
                    <a:lnTo>
                      <a:pt x="166" y="959"/>
                    </a:lnTo>
                    <a:lnTo>
                      <a:pt x="163" y="959"/>
                    </a:lnTo>
                    <a:lnTo>
                      <a:pt x="162" y="959"/>
                    </a:lnTo>
                    <a:lnTo>
                      <a:pt x="160" y="961"/>
                    </a:lnTo>
                    <a:lnTo>
                      <a:pt x="159" y="961"/>
                    </a:lnTo>
                    <a:lnTo>
                      <a:pt x="158" y="961"/>
                    </a:lnTo>
                    <a:lnTo>
                      <a:pt x="157" y="960"/>
                    </a:lnTo>
                    <a:lnTo>
                      <a:pt x="157" y="959"/>
                    </a:lnTo>
                    <a:lnTo>
                      <a:pt x="155" y="959"/>
                    </a:lnTo>
                    <a:lnTo>
                      <a:pt x="154" y="959"/>
                    </a:lnTo>
                    <a:lnTo>
                      <a:pt x="153" y="960"/>
                    </a:lnTo>
                    <a:lnTo>
                      <a:pt x="152" y="960"/>
                    </a:lnTo>
                    <a:lnTo>
                      <a:pt x="151" y="960"/>
                    </a:lnTo>
                    <a:lnTo>
                      <a:pt x="145" y="959"/>
                    </a:lnTo>
                    <a:lnTo>
                      <a:pt x="144" y="959"/>
                    </a:lnTo>
                    <a:lnTo>
                      <a:pt x="142" y="960"/>
                    </a:lnTo>
                    <a:lnTo>
                      <a:pt x="141" y="960"/>
                    </a:lnTo>
                    <a:lnTo>
                      <a:pt x="140" y="959"/>
                    </a:lnTo>
                    <a:lnTo>
                      <a:pt x="137" y="958"/>
                    </a:lnTo>
                    <a:lnTo>
                      <a:pt x="137" y="957"/>
                    </a:lnTo>
                    <a:lnTo>
                      <a:pt x="136" y="957"/>
                    </a:lnTo>
                    <a:lnTo>
                      <a:pt x="133" y="958"/>
                    </a:lnTo>
                    <a:lnTo>
                      <a:pt x="132" y="958"/>
                    </a:lnTo>
                    <a:lnTo>
                      <a:pt x="131" y="957"/>
                    </a:lnTo>
                    <a:lnTo>
                      <a:pt x="129" y="957"/>
                    </a:lnTo>
                    <a:lnTo>
                      <a:pt x="129" y="955"/>
                    </a:lnTo>
                    <a:lnTo>
                      <a:pt x="128" y="954"/>
                    </a:lnTo>
                    <a:lnTo>
                      <a:pt x="127" y="954"/>
                    </a:lnTo>
                    <a:lnTo>
                      <a:pt x="126" y="954"/>
                    </a:lnTo>
                    <a:lnTo>
                      <a:pt x="124" y="954"/>
                    </a:lnTo>
                    <a:lnTo>
                      <a:pt x="123" y="954"/>
                    </a:lnTo>
                    <a:lnTo>
                      <a:pt x="121" y="954"/>
                    </a:lnTo>
                    <a:lnTo>
                      <a:pt x="121" y="952"/>
                    </a:lnTo>
                    <a:lnTo>
                      <a:pt x="120" y="952"/>
                    </a:lnTo>
                    <a:lnTo>
                      <a:pt x="118" y="952"/>
                    </a:lnTo>
                    <a:lnTo>
                      <a:pt x="117" y="951"/>
                    </a:lnTo>
                    <a:lnTo>
                      <a:pt x="116" y="950"/>
                    </a:lnTo>
                    <a:lnTo>
                      <a:pt x="115" y="949"/>
                    </a:lnTo>
                    <a:lnTo>
                      <a:pt x="111" y="947"/>
                    </a:lnTo>
                    <a:lnTo>
                      <a:pt x="110" y="946"/>
                    </a:lnTo>
                    <a:lnTo>
                      <a:pt x="110" y="945"/>
                    </a:lnTo>
                    <a:lnTo>
                      <a:pt x="110" y="942"/>
                    </a:lnTo>
                    <a:lnTo>
                      <a:pt x="110" y="939"/>
                    </a:lnTo>
                    <a:lnTo>
                      <a:pt x="109" y="939"/>
                    </a:lnTo>
                    <a:lnTo>
                      <a:pt x="108" y="942"/>
                    </a:lnTo>
                    <a:lnTo>
                      <a:pt x="107" y="942"/>
                    </a:lnTo>
                    <a:lnTo>
                      <a:pt x="106" y="942"/>
                    </a:lnTo>
                    <a:lnTo>
                      <a:pt x="104" y="942"/>
                    </a:lnTo>
                    <a:lnTo>
                      <a:pt x="104" y="943"/>
                    </a:lnTo>
                    <a:lnTo>
                      <a:pt x="103" y="943"/>
                    </a:lnTo>
                    <a:lnTo>
                      <a:pt x="102" y="943"/>
                    </a:lnTo>
                    <a:lnTo>
                      <a:pt x="101" y="944"/>
                    </a:lnTo>
                    <a:lnTo>
                      <a:pt x="100" y="944"/>
                    </a:lnTo>
                    <a:lnTo>
                      <a:pt x="99" y="944"/>
                    </a:lnTo>
                    <a:lnTo>
                      <a:pt x="98" y="944"/>
                    </a:lnTo>
                    <a:lnTo>
                      <a:pt x="97" y="944"/>
                    </a:lnTo>
                    <a:lnTo>
                      <a:pt x="95" y="944"/>
                    </a:lnTo>
                    <a:lnTo>
                      <a:pt x="94" y="943"/>
                    </a:lnTo>
                    <a:lnTo>
                      <a:pt x="94" y="942"/>
                    </a:lnTo>
                    <a:lnTo>
                      <a:pt x="94" y="939"/>
                    </a:lnTo>
                    <a:lnTo>
                      <a:pt x="93" y="938"/>
                    </a:lnTo>
                    <a:lnTo>
                      <a:pt x="92" y="936"/>
                    </a:lnTo>
                    <a:lnTo>
                      <a:pt x="89" y="935"/>
                    </a:lnTo>
                    <a:lnTo>
                      <a:pt x="88" y="935"/>
                    </a:lnTo>
                    <a:lnTo>
                      <a:pt x="86" y="934"/>
                    </a:lnTo>
                    <a:lnTo>
                      <a:pt x="85" y="933"/>
                    </a:lnTo>
                    <a:lnTo>
                      <a:pt x="85" y="930"/>
                    </a:lnTo>
                    <a:lnTo>
                      <a:pt x="86" y="929"/>
                    </a:lnTo>
                    <a:lnTo>
                      <a:pt x="88" y="928"/>
                    </a:lnTo>
                    <a:lnTo>
                      <a:pt x="89" y="928"/>
                    </a:lnTo>
                    <a:lnTo>
                      <a:pt x="89" y="927"/>
                    </a:lnTo>
                    <a:lnTo>
                      <a:pt x="89" y="926"/>
                    </a:lnTo>
                    <a:lnTo>
                      <a:pt x="90" y="925"/>
                    </a:lnTo>
                    <a:lnTo>
                      <a:pt x="90" y="924"/>
                    </a:lnTo>
                    <a:lnTo>
                      <a:pt x="89" y="922"/>
                    </a:lnTo>
                    <a:lnTo>
                      <a:pt x="89" y="921"/>
                    </a:lnTo>
                    <a:lnTo>
                      <a:pt x="89" y="919"/>
                    </a:lnTo>
                    <a:lnTo>
                      <a:pt x="89" y="916"/>
                    </a:lnTo>
                    <a:lnTo>
                      <a:pt x="89" y="914"/>
                    </a:lnTo>
                    <a:lnTo>
                      <a:pt x="89" y="913"/>
                    </a:lnTo>
                    <a:lnTo>
                      <a:pt x="84" y="907"/>
                    </a:lnTo>
                    <a:lnTo>
                      <a:pt x="84" y="905"/>
                    </a:lnTo>
                    <a:lnTo>
                      <a:pt x="82" y="903"/>
                    </a:lnTo>
                    <a:lnTo>
                      <a:pt x="80" y="902"/>
                    </a:lnTo>
                    <a:lnTo>
                      <a:pt x="76" y="901"/>
                    </a:lnTo>
                    <a:lnTo>
                      <a:pt x="73" y="900"/>
                    </a:lnTo>
                    <a:lnTo>
                      <a:pt x="71" y="901"/>
                    </a:lnTo>
                    <a:lnTo>
                      <a:pt x="71" y="902"/>
                    </a:lnTo>
                    <a:lnTo>
                      <a:pt x="68" y="902"/>
                    </a:lnTo>
                    <a:lnTo>
                      <a:pt x="67" y="901"/>
                    </a:lnTo>
                    <a:lnTo>
                      <a:pt x="67" y="899"/>
                    </a:lnTo>
                    <a:lnTo>
                      <a:pt x="67" y="897"/>
                    </a:lnTo>
                    <a:lnTo>
                      <a:pt x="67" y="895"/>
                    </a:lnTo>
                    <a:lnTo>
                      <a:pt x="66" y="894"/>
                    </a:lnTo>
                    <a:lnTo>
                      <a:pt x="65" y="893"/>
                    </a:lnTo>
                    <a:lnTo>
                      <a:pt x="64" y="892"/>
                    </a:lnTo>
                    <a:lnTo>
                      <a:pt x="59" y="892"/>
                    </a:lnTo>
                    <a:lnTo>
                      <a:pt x="58" y="891"/>
                    </a:lnTo>
                    <a:lnTo>
                      <a:pt x="57" y="889"/>
                    </a:lnTo>
                    <a:lnTo>
                      <a:pt x="56" y="889"/>
                    </a:lnTo>
                    <a:lnTo>
                      <a:pt x="52" y="889"/>
                    </a:lnTo>
                    <a:lnTo>
                      <a:pt x="51" y="889"/>
                    </a:lnTo>
                    <a:lnTo>
                      <a:pt x="50" y="889"/>
                    </a:lnTo>
                    <a:lnTo>
                      <a:pt x="49" y="891"/>
                    </a:lnTo>
                    <a:lnTo>
                      <a:pt x="48" y="891"/>
                    </a:lnTo>
                    <a:lnTo>
                      <a:pt x="48" y="893"/>
                    </a:lnTo>
                    <a:lnTo>
                      <a:pt x="47" y="893"/>
                    </a:lnTo>
                    <a:lnTo>
                      <a:pt x="47" y="892"/>
                    </a:lnTo>
                    <a:lnTo>
                      <a:pt x="47" y="891"/>
                    </a:lnTo>
                    <a:lnTo>
                      <a:pt x="46" y="889"/>
                    </a:lnTo>
                    <a:lnTo>
                      <a:pt x="45" y="888"/>
                    </a:lnTo>
                    <a:lnTo>
                      <a:pt x="41" y="888"/>
                    </a:lnTo>
                    <a:lnTo>
                      <a:pt x="41" y="887"/>
                    </a:lnTo>
                    <a:lnTo>
                      <a:pt x="40" y="886"/>
                    </a:lnTo>
                    <a:lnTo>
                      <a:pt x="38" y="887"/>
                    </a:lnTo>
                    <a:lnTo>
                      <a:pt x="35" y="887"/>
                    </a:lnTo>
                    <a:lnTo>
                      <a:pt x="35" y="888"/>
                    </a:lnTo>
                    <a:lnTo>
                      <a:pt x="34" y="887"/>
                    </a:lnTo>
                    <a:lnTo>
                      <a:pt x="33" y="886"/>
                    </a:lnTo>
                    <a:lnTo>
                      <a:pt x="32" y="885"/>
                    </a:lnTo>
                    <a:lnTo>
                      <a:pt x="30" y="884"/>
                    </a:lnTo>
                    <a:lnTo>
                      <a:pt x="29" y="883"/>
                    </a:lnTo>
                    <a:lnTo>
                      <a:pt x="29" y="882"/>
                    </a:lnTo>
                    <a:lnTo>
                      <a:pt x="29" y="880"/>
                    </a:lnTo>
                    <a:lnTo>
                      <a:pt x="31" y="880"/>
                    </a:lnTo>
                    <a:lnTo>
                      <a:pt x="32" y="880"/>
                    </a:lnTo>
                    <a:lnTo>
                      <a:pt x="32" y="879"/>
                    </a:lnTo>
                    <a:lnTo>
                      <a:pt x="33" y="878"/>
                    </a:lnTo>
                    <a:lnTo>
                      <a:pt x="34" y="878"/>
                    </a:lnTo>
                    <a:lnTo>
                      <a:pt x="37" y="877"/>
                    </a:lnTo>
                    <a:lnTo>
                      <a:pt x="38" y="878"/>
                    </a:lnTo>
                    <a:lnTo>
                      <a:pt x="39" y="878"/>
                    </a:lnTo>
                    <a:lnTo>
                      <a:pt x="39" y="877"/>
                    </a:lnTo>
                    <a:lnTo>
                      <a:pt x="40" y="877"/>
                    </a:lnTo>
                    <a:lnTo>
                      <a:pt x="41" y="876"/>
                    </a:lnTo>
                    <a:lnTo>
                      <a:pt x="41" y="875"/>
                    </a:lnTo>
                    <a:lnTo>
                      <a:pt x="42" y="875"/>
                    </a:lnTo>
                    <a:lnTo>
                      <a:pt x="42" y="876"/>
                    </a:lnTo>
                    <a:lnTo>
                      <a:pt x="45" y="878"/>
                    </a:lnTo>
                    <a:lnTo>
                      <a:pt x="45" y="879"/>
                    </a:lnTo>
                    <a:lnTo>
                      <a:pt x="46" y="879"/>
                    </a:lnTo>
                    <a:lnTo>
                      <a:pt x="48" y="878"/>
                    </a:lnTo>
                    <a:lnTo>
                      <a:pt x="49" y="878"/>
                    </a:lnTo>
                    <a:lnTo>
                      <a:pt x="49" y="877"/>
                    </a:lnTo>
                    <a:lnTo>
                      <a:pt x="49" y="876"/>
                    </a:lnTo>
                    <a:lnTo>
                      <a:pt x="50" y="876"/>
                    </a:lnTo>
                    <a:lnTo>
                      <a:pt x="51" y="876"/>
                    </a:lnTo>
                    <a:lnTo>
                      <a:pt x="55" y="875"/>
                    </a:lnTo>
                    <a:lnTo>
                      <a:pt x="55" y="874"/>
                    </a:lnTo>
                    <a:lnTo>
                      <a:pt x="55" y="872"/>
                    </a:lnTo>
                    <a:lnTo>
                      <a:pt x="56" y="871"/>
                    </a:lnTo>
                    <a:lnTo>
                      <a:pt x="56" y="870"/>
                    </a:lnTo>
                    <a:lnTo>
                      <a:pt x="58" y="870"/>
                    </a:lnTo>
                    <a:lnTo>
                      <a:pt x="57" y="869"/>
                    </a:lnTo>
                    <a:lnTo>
                      <a:pt x="56" y="868"/>
                    </a:lnTo>
                    <a:lnTo>
                      <a:pt x="54" y="866"/>
                    </a:lnTo>
                    <a:lnTo>
                      <a:pt x="50" y="863"/>
                    </a:lnTo>
                    <a:lnTo>
                      <a:pt x="49" y="862"/>
                    </a:lnTo>
                    <a:lnTo>
                      <a:pt x="48" y="861"/>
                    </a:lnTo>
                    <a:lnTo>
                      <a:pt x="48" y="859"/>
                    </a:lnTo>
                    <a:lnTo>
                      <a:pt x="48" y="858"/>
                    </a:lnTo>
                    <a:lnTo>
                      <a:pt x="49" y="857"/>
                    </a:lnTo>
                    <a:lnTo>
                      <a:pt x="49" y="855"/>
                    </a:lnTo>
                    <a:lnTo>
                      <a:pt x="50" y="854"/>
                    </a:lnTo>
                    <a:lnTo>
                      <a:pt x="50" y="853"/>
                    </a:lnTo>
                    <a:lnTo>
                      <a:pt x="51" y="853"/>
                    </a:lnTo>
                    <a:lnTo>
                      <a:pt x="50" y="852"/>
                    </a:lnTo>
                    <a:lnTo>
                      <a:pt x="48" y="851"/>
                    </a:lnTo>
                    <a:lnTo>
                      <a:pt x="48" y="850"/>
                    </a:lnTo>
                    <a:lnTo>
                      <a:pt x="48" y="849"/>
                    </a:lnTo>
                    <a:lnTo>
                      <a:pt x="49" y="847"/>
                    </a:lnTo>
                    <a:lnTo>
                      <a:pt x="48" y="846"/>
                    </a:lnTo>
                    <a:lnTo>
                      <a:pt x="48" y="845"/>
                    </a:lnTo>
                    <a:lnTo>
                      <a:pt x="48" y="842"/>
                    </a:lnTo>
                    <a:lnTo>
                      <a:pt x="48" y="841"/>
                    </a:lnTo>
                    <a:lnTo>
                      <a:pt x="45" y="840"/>
                    </a:lnTo>
                    <a:lnTo>
                      <a:pt x="45" y="838"/>
                    </a:lnTo>
                    <a:lnTo>
                      <a:pt x="43" y="833"/>
                    </a:lnTo>
                    <a:lnTo>
                      <a:pt x="43" y="828"/>
                    </a:lnTo>
                    <a:lnTo>
                      <a:pt x="43" y="827"/>
                    </a:lnTo>
                    <a:lnTo>
                      <a:pt x="45" y="826"/>
                    </a:lnTo>
                    <a:lnTo>
                      <a:pt x="46" y="825"/>
                    </a:lnTo>
                    <a:lnTo>
                      <a:pt x="46" y="824"/>
                    </a:lnTo>
                    <a:lnTo>
                      <a:pt x="47" y="822"/>
                    </a:lnTo>
                    <a:lnTo>
                      <a:pt x="46" y="820"/>
                    </a:lnTo>
                    <a:lnTo>
                      <a:pt x="46" y="819"/>
                    </a:lnTo>
                    <a:lnTo>
                      <a:pt x="45" y="819"/>
                    </a:lnTo>
                    <a:lnTo>
                      <a:pt x="45" y="818"/>
                    </a:lnTo>
                    <a:lnTo>
                      <a:pt x="43" y="818"/>
                    </a:lnTo>
                    <a:lnTo>
                      <a:pt x="43" y="817"/>
                    </a:lnTo>
                    <a:lnTo>
                      <a:pt x="42" y="817"/>
                    </a:lnTo>
                    <a:lnTo>
                      <a:pt x="41" y="817"/>
                    </a:lnTo>
                    <a:lnTo>
                      <a:pt x="40" y="817"/>
                    </a:lnTo>
                    <a:lnTo>
                      <a:pt x="40" y="816"/>
                    </a:lnTo>
                    <a:lnTo>
                      <a:pt x="39" y="815"/>
                    </a:lnTo>
                    <a:lnTo>
                      <a:pt x="32" y="812"/>
                    </a:lnTo>
                    <a:lnTo>
                      <a:pt x="28" y="810"/>
                    </a:lnTo>
                    <a:lnTo>
                      <a:pt x="26" y="810"/>
                    </a:lnTo>
                    <a:lnTo>
                      <a:pt x="24" y="811"/>
                    </a:lnTo>
                    <a:lnTo>
                      <a:pt x="23" y="811"/>
                    </a:lnTo>
                    <a:lnTo>
                      <a:pt x="22" y="811"/>
                    </a:lnTo>
                    <a:lnTo>
                      <a:pt x="20" y="810"/>
                    </a:lnTo>
                    <a:lnTo>
                      <a:pt x="18" y="810"/>
                    </a:lnTo>
                    <a:lnTo>
                      <a:pt x="18" y="811"/>
                    </a:lnTo>
                    <a:lnTo>
                      <a:pt x="18" y="812"/>
                    </a:lnTo>
                    <a:lnTo>
                      <a:pt x="16" y="813"/>
                    </a:lnTo>
                    <a:lnTo>
                      <a:pt x="16" y="815"/>
                    </a:lnTo>
                    <a:lnTo>
                      <a:pt x="17" y="816"/>
                    </a:lnTo>
                    <a:lnTo>
                      <a:pt x="16" y="817"/>
                    </a:lnTo>
                    <a:lnTo>
                      <a:pt x="13" y="817"/>
                    </a:lnTo>
                    <a:lnTo>
                      <a:pt x="12" y="816"/>
                    </a:lnTo>
                    <a:lnTo>
                      <a:pt x="11" y="816"/>
                    </a:lnTo>
                    <a:lnTo>
                      <a:pt x="11" y="815"/>
                    </a:lnTo>
                    <a:lnTo>
                      <a:pt x="8" y="815"/>
                    </a:lnTo>
                    <a:lnTo>
                      <a:pt x="8" y="813"/>
                    </a:lnTo>
                    <a:lnTo>
                      <a:pt x="7" y="813"/>
                    </a:lnTo>
                    <a:lnTo>
                      <a:pt x="7" y="812"/>
                    </a:lnTo>
                    <a:lnTo>
                      <a:pt x="7" y="810"/>
                    </a:lnTo>
                    <a:lnTo>
                      <a:pt x="6" y="810"/>
                    </a:lnTo>
                    <a:lnTo>
                      <a:pt x="5" y="808"/>
                    </a:lnTo>
                    <a:lnTo>
                      <a:pt x="5" y="807"/>
                    </a:lnTo>
                    <a:lnTo>
                      <a:pt x="5" y="804"/>
                    </a:lnTo>
                    <a:lnTo>
                      <a:pt x="5" y="803"/>
                    </a:lnTo>
                    <a:lnTo>
                      <a:pt x="4" y="802"/>
                    </a:lnTo>
                    <a:lnTo>
                      <a:pt x="3" y="801"/>
                    </a:lnTo>
                    <a:lnTo>
                      <a:pt x="3" y="800"/>
                    </a:lnTo>
                    <a:lnTo>
                      <a:pt x="4" y="800"/>
                    </a:lnTo>
                    <a:lnTo>
                      <a:pt x="4" y="799"/>
                    </a:lnTo>
                    <a:lnTo>
                      <a:pt x="4" y="798"/>
                    </a:lnTo>
                    <a:lnTo>
                      <a:pt x="5" y="798"/>
                    </a:lnTo>
                    <a:lnTo>
                      <a:pt x="7" y="798"/>
                    </a:lnTo>
                    <a:lnTo>
                      <a:pt x="8" y="798"/>
                    </a:lnTo>
                    <a:lnTo>
                      <a:pt x="8" y="796"/>
                    </a:lnTo>
                    <a:lnTo>
                      <a:pt x="8" y="795"/>
                    </a:lnTo>
                    <a:lnTo>
                      <a:pt x="8" y="794"/>
                    </a:lnTo>
                    <a:lnTo>
                      <a:pt x="7" y="794"/>
                    </a:lnTo>
                    <a:lnTo>
                      <a:pt x="6" y="793"/>
                    </a:lnTo>
                    <a:lnTo>
                      <a:pt x="4" y="791"/>
                    </a:lnTo>
                    <a:lnTo>
                      <a:pt x="4" y="790"/>
                    </a:lnTo>
                    <a:lnTo>
                      <a:pt x="3" y="788"/>
                    </a:lnTo>
                    <a:lnTo>
                      <a:pt x="3" y="787"/>
                    </a:lnTo>
                    <a:lnTo>
                      <a:pt x="2" y="786"/>
                    </a:lnTo>
                    <a:lnTo>
                      <a:pt x="0" y="784"/>
                    </a:lnTo>
                    <a:lnTo>
                      <a:pt x="0" y="783"/>
                    </a:lnTo>
                    <a:lnTo>
                      <a:pt x="0" y="782"/>
                    </a:lnTo>
                    <a:lnTo>
                      <a:pt x="2" y="778"/>
                    </a:lnTo>
                    <a:lnTo>
                      <a:pt x="2" y="777"/>
                    </a:lnTo>
                    <a:lnTo>
                      <a:pt x="2" y="776"/>
                    </a:lnTo>
                    <a:lnTo>
                      <a:pt x="2" y="774"/>
                    </a:lnTo>
                    <a:lnTo>
                      <a:pt x="2" y="773"/>
                    </a:lnTo>
                    <a:lnTo>
                      <a:pt x="8" y="771"/>
                    </a:lnTo>
                    <a:lnTo>
                      <a:pt x="9" y="770"/>
                    </a:lnTo>
                    <a:lnTo>
                      <a:pt x="9" y="769"/>
                    </a:lnTo>
                    <a:lnTo>
                      <a:pt x="11" y="768"/>
                    </a:lnTo>
                    <a:lnTo>
                      <a:pt x="11" y="767"/>
                    </a:lnTo>
                    <a:lnTo>
                      <a:pt x="12" y="766"/>
                    </a:lnTo>
                    <a:lnTo>
                      <a:pt x="12" y="763"/>
                    </a:lnTo>
                    <a:lnTo>
                      <a:pt x="11" y="761"/>
                    </a:lnTo>
                    <a:lnTo>
                      <a:pt x="11" y="760"/>
                    </a:lnTo>
                    <a:lnTo>
                      <a:pt x="11" y="759"/>
                    </a:lnTo>
                    <a:lnTo>
                      <a:pt x="9" y="759"/>
                    </a:lnTo>
                    <a:lnTo>
                      <a:pt x="9" y="758"/>
                    </a:lnTo>
                    <a:lnTo>
                      <a:pt x="8" y="758"/>
                    </a:lnTo>
                    <a:lnTo>
                      <a:pt x="8" y="757"/>
                    </a:lnTo>
                    <a:lnTo>
                      <a:pt x="8" y="755"/>
                    </a:lnTo>
                    <a:lnTo>
                      <a:pt x="8" y="754"/>
                    </a:lnTo>
                    <a:lnTo>
                      <a:pt x="9" y="753"/>
                    </a:lnTo>
                    <a:lnTo>
                      <a:pt x="11" y="753"/>
                    </a:lnTo>
                    <a:lnTo>
                      <a:pt x="11" y="752"/>
                    </a:lnTo>
                    <a:lnTo>
                      <a:pt x="11" y="750"/>
                    </a:lnTo>
                    <a:lnTo>
                      <a:pt x="12" y="749"/>
                    </a:lnTo>
                    <a:lnTo>
                      <a:pt x="12" y="748"/>
                    </a:lnTo>
                    <a:lnTo>
                      <a:pt x="13" y="748"/>
                    </a:lnTo>
                    <a:lnTo>
                      <a:pt x="13" y="746"/>
                    </a:lnTo>
                    <a:lnTo>
                      <a:pt x="13" y="745"/>
                    </a:lnTo>
                    <a:lnTo>
                      <a:pt x="13" y="744"/>
                    </a:lnTo>
                    <a:lnTo>
                      <a:pt x="14" y="744"/>
                    </a:lnTo>
                    <a:lnTo>
                      <a:pt x="15" y="743"/>
                    </a:lnTo>
                    <a:lnTo>
                      <a:pt x="17" y="742"/>
                    </a:lnTo>
                    <a:lnTo>
                      <a:pt x="18" y="742"/>
                    </a:lnTo>
                    <a:lnTo>
                      <a:pt x="20" y="741"/>
                    </a:lnTo>
                    <a:lnTo>
                      <a:pt x="21" y="741"/>
                    </a:lnTo>
                    <a:lnTo>
                      <a:pt x="22" y="741"/>
                    </a:lnTo>
                    <a:lnTo>
                      <a:pt x="24" y="741"/>
                    </a:lnTo>
                    <a:lnTo>
                      <a:pt x="25" y="741"/>
                    </a:lnTo>
                    <a:lnTo>
                      <a:pt x="26" y="742"/>
                    </a:lnTo>
                    <a:lnTo>
                      <a:pt x="28" y="741"/>
                    </a:lnTo>
                    <a:lnTo>
                      <a:pt x="29" y="741"/>
                    </a:lnTo>
                    <a:lnTo>
                      <a:pt x="32" y="737"/>
                    </a:lnTo>
                    <a:lnTo>
                      <a:pt x="35" y="734"/>
                    </a:lnTo>
                    <a:lnTo>
                      <a:pt x="37" y="733"/>
                    </a:lnTo>
                    <a:lnTo>
                      <a:pt x="39" y="732"/>
                    </a:lnTo>
                    <a:lnTo>
                      <a:pt x="41" y="729"/>
                    </a:lnTo>
                    <a:lnTo>
                      <a:pt x="42" y="729"/>
                    </a:lnTo>
                    <a:lnTo>
                      <a:pt x="46" y="730"/>
                    </a:lnTo>
                    <a:lnTo>
                      <a:pt x="47" y="729"/>
                    </a:lnTo>
                    <a:lnTo>
                      <a:pt x="47" y="728"/>
                    </a:lnTo>
                    <a:lnTo>
                      <a:pt x="46" y="727"/>
                    </a:lnTo>
                    <a:lnTo>
                      <a:pt x="45" y="726"/>
                    </a:lnTo>
                    <a:lnTo>
                      <a:pt x="45" y="725"/>
                    </a:lnTo>
                    <a:lnTo>
                      <a:pt x="45" y="724"/>
                    </a:lnTo>
                    <a:lnTo>
                      <a:pt x="45" y="723"/>
                    </a:lnTo>
                    <a:lnTo>
                      <a:pt x="46" y="723"/>
                    </a:lnTo>
                    <a:lnTo>
                      <a:pt x="46" y="721"/>
                    </a:lnTo>
                    <a:lnTo>
                      <a:pt x="46" y="720"/>
                    </a:lnTo>
                    <a:lnTo>
                      <a:pt x="47" y="720"/>
                    </a:lnTo>
                    <a:lnTo>
                      <a:pt x="48" y="721"/>
                    </a:lnTo>
                    <a:lnTo>
                      <a:pt x="51" y="724"/>
                    </a:lnTo>
                    <a:lnTo>
                      <a:pt x="52" y="724"/>
                    </a:lnTo>
                    <a:lnTo>
                      <a:pt x="54" y="724"/>
                    </a:lnTo>
                    <a:lnTo>
                      <a:pt x="55" y="724"/>
                    </a:lnTo>
                    <a:lnTo>
                      <a:pt x="56" y="724"/>
                    </a:lnTo>
                    <a:lnTo>
                      <a:pt x="57" y="723"/>
                    </a:lnTo>
                    <a:lnTo>
                      <a:pt x="58" y="724"/>
                    </a:lnTo>
                    <a:lnTo>
                      <a:pt x="59" y="724"/>
                    </a:lnTo>
                    <a:lnTo>
                      <a:pt x="60" y="724"/>
                    </a:lnTo>
                    <a:lnTo>
                      <a:pt x="60" y="723"/>
                    </a:lnTo>
                    <a:lnTo>
                      <a:pt x="61" y="723"/>
                    </a:lnTo>
                    <a:lnTo>
                      <a:pt x="71" y="716"/>
                    </a:lnTo>
                    <a:lnTo>
                      <a:pt x="72" y="715"/>
                    </a:lnTo>
                    <a:lnTo>
                      <a:pt x="73" y="715"/>
                    </a:lnTo>
                    <a:lnTo>
                      <a:pt x="74" y="716"/>
                    </a:lnTo>
                    <a:lnTo>
                      <a:pt x="75" y="718"/>
                    </a:lnTo>
                    <a:lnTo>
                      <a:pt x="75" y="720"/>
                    </a:lnTo>
                    <a:lnTo>
                      <a:pt x="75" y="721"/>
                    </a:lnTo>
                    <a:lnTo>
                      <a:pt x="75" y="723"/>
                    </a:lnTo>
                    <a:lnTo>
                      <a:pt x="76" y="724"/>
                    </a:lnTo>
                    <a:lnTo>
                      <a:pt x="77" y="724"/>
                    </a:lnTo>
                    <a:lnTo>
                      <a:pt x="77" y="725"/>
                    </a:lnTo>
                    <a:lnTo>
                      <a:pt x="76" y="725"/>
                    </a:lnTo>
                    <a:lnTo>
                      <a:pt x="76" y="726"/>
                    </a:lnTo>
                    <a:lnTo>
                      <a:pt x="76" y="727"/>
                    </a:lnTo>
                    <a:lnTo>
                      <a:pt x="76" y="728"/>
                    </a:lnTo>
                    <a:lnTo>
                      <a:pt x="76" y="729"/>
                    </a:lnTo>
                    <a:lnTo>
                      <a:pt x="77" y="730"/>
                    </a:lnTo>
                    <a:lnTo>
                      <a:pt x="77" y="732"/>
                    </a:lnTo>
                    <a:lnTo>
                      <a:pt x="78" y="732"/>
                    </a:lnTo>
                    <a:lnTo>
                      <a:pt x="80" y="730"/>
                    </a:lnTo>
                    <a:lnTo>
                      <a:pt x="81" y="730"/>
                    </a:lnTo>
                    <a:lnTo>
                      <a:pt x="82" y="730"/>
                    </a:lnTo>
                    <a:lnTo>
                      <a:pt x="84" y="732"/>
                    </a:lnTo>
                    <a:lnTo>
                      <a:pt x="85" y="732"/>
                    </a:lnTo>
                    <a:lnTo>
                      <a:pt x="86" y="730"/>
                    </a:lnTo>
                    <a:lnTo>
                      <a:pt x="88" y="729"/>
                    </a:lnTo>
                    <a:lnTo>
                      <a:pt x="88" y="728"/>
                    </a:lnTo>
                    <a:lnTo>
                      <a:pt x="91" y="727"/>
                    </a:lnTo>
                    <a:lnTo>
                      <a:pt x="92" y="727"/>
                    </a:lnTo>
                    <a:lnTo>
                      <a:pt x="93" y="727"/>
                    </a:lnTo>
                    <a:lnTo>
                      <a:pt x="94" y="727"/>
                    </a:lnTo>
                    <a:lnTo>
                      <a:pt x="95" y="728"/>
                    </a:lnTo>
                    <a:lnTo>
                      <a:pt x="97" y="727"/>
                    </a:lnTo>
                    <a:lnTo>
                      <a:pt x="98" y="725"/>
                    </a:lnTo>
                    <a:lnTo>
                      <a:pt x="99" y="724"/>
                    </a:lnTo>
                    <a:lnTo>
                      <a:pt x="100" y="725"/>
                    </a:lnTo>
                    <a:lnTo>
                      <a:pt x="100" y="728"/>
                    </a:lnTo>
                    <a:lnTo>
                      <a:pt x="101" y="729"/>
                    </a:lnTo>
                    <a:lnTo>
                      <a:pt x="101" y="728"/>
                    </a:lnTo>
                    <a:lnTo>
                      <a:pt x="102" y="727"/>
                    </a:lnTo>
                    <a:lnTo>
                      <a:pt x="106" y="725"/>
                    </a:lnTo>
                    <a:lnTo>
                      <a:pt x="107" y="725"/>
                    </a:lnTo>
                    <a:lnTo>
                      <a:pt x="108" y="723"/>
                    </a:lnTo>
                    <a:lnTo>
                      <a:pt x="109" y="719"/>
                    </a:lnTo>
                    <a:lnTo>
                      <a:pt x="110" y="718"/>
                    </a:lnTo>
                    <a:lnTo>
                      <a:pt x="112" y="717"/>
                    </a:lnTo>
                    <a:lnTo>
                      <a:pt x="112" y="716"/>
                    </a:lnTo>
                    <a:lnTo>
                      <a:pt x="112" y="715"/>
                    </a:lnTo>
                    <a:lnTo>
                      <a:pt x="112" y="710"/>
                    </a:lnTo>
                    <a:lnTo>
                      <a:pt x="114" y="708"/>
                    </a:lnTo>
                    <a:lnTo>
                      <a:pt x="115" y="707"/>
                    </a:lnTo>
                    <a:lnTo>
                      <a:pt x="116" y="706"/>
                    </a:lnTo>
                    <a:lnTo>
                      <a:pt x="117" y="704"/>
                    </a:lnTo>
                    <a:lnTo>
                      <a:pt x="118" y="704"/>
                    </a:lnTo>
                    <a:lnTo>
                      <a:pt x="118" y="703"/>
                    </a:lnTo>
                    <a:lnTo>
                      <a:pt x="118" y="702"/>
                    </a:lnTo>
                    <a:lnTo>
                      <a:pt x="118" y="701"/>
                    </a:lnTo>
                    <a:lnTo>
                      <a:pt x="117" y="700"/>
                    </a:lnTo>
                    <a:lnTo>
                      <a:pt x="118" y="700"/>
                    </a:lnTo>
                    <a:lnTo>
                      <a:pt x="118" y="699"/>
                    </a:lnTo>
                    <a:lnTo>
                      <a:pt x="120" y="698"/>
                    </a:lnTo>
                    <a:lnTo>
                      <a:pt x="120" y="696"/>
                    </a:lnTo>
                    <a:lnTo>
                      <a:pt x="121" y="696"/>
                    </a:lnTo>
                    <a:lnTo>
                      <a:pt x="123" y="695"/>
                    </a:lnTo>
                    <a:lnTo>
                      <a:pt x="127" y="694"/>
                    </a:lnTo>
                    <a:lnTo>
                      <a:pt x="128" y="694"/>
                    </a:lnTo>
                    <a:lnTo>
                      <a:pt x="129" y="695"/>
                    </a:lnTo>
                    <a:lnTo>
                      <a:pt x="131" y="696"/>
                    </a:lnTo>
                    <a:lnTo>
                      <a:pt x="135" y="696"/>
                    </a:lnTo>
                    <a:lnTo>
                      <a:pt x="137" y="695"/>
                    </a:lnTo>
                    <a:lnTo>
                      <a:pt x="138" y="695"/>
                    </a:lnTo>
                    <a:lnTo>
                      <a:pt x="141" y="696"/>
                    </a:lnTo>
                    <a:lnTo>
                      <a:pt x="143" y="696"/>
                    </a:lnTo>
                    <a:lnTo>
                      <a:pt x="144" y="698"/>
                    </a:lnTo>
                    <a:lnTo>
                      <a:pt x="145" y="698"/>
                    </a:lnTo>
                    <a:lnTo>
                      <a:pt x="149" y="696"/>
                    </a:lnTo>
                    <a:lnTo>
                      <a:pt x="150" y="696"/>
                    </a:lnTo>
                    <a:lnTo>
                      <a:pt x="151" y="696"/>
                    </a:lnTo>
                    <a:lnTo>
                      <a:pt x="157" y="694"/>
                    </a:lnTo>
                    <a:lnTo>
                      <a:pt x="158" y="693"/>
                    </a:lnTo>
                    <a:lnTo>
                      <a:pt x="159" y="693"/>
                    </a:lnTo>
                    <a:lnTo>
                      <a:pt x="163" y="694"/>
                    </a:lnTo>
                    <a:lnTo>
                      <a:pt x="164" y="695"/>
                    </a:lnTo>
                    <a:lnTo>
                      <a:pt x="166" y="695"/>
                    </a:lnTo>
                    <a:lnTo>
                      <a:pt x="167" y="694"/>
                    </a:lnTo>
                    <a:lnTo>
                      <a:pt x="170" y="692"/>
                    </a:lnTo>
                    <a:lnTo>
                      <a:pt x="171" y="691"/>
                    </a:lnTo>
                    <a:lnTo>
                      <a:pt x="171" y="690"/>
                    </a:lnTo>
                    <a:lnTo>
                      <a:pt x="172" y="688"/>
                    </a:lnTo>
                    <a:lnTo>
                      <a:pt x="174" y="686"/>
                    </a:lnTo>
                    <a:lnTo>
                      <a:pt x="174" y="685"/>
                    </a:lnTo>
                    <a:lnTo>
                      <a:pt x="175" y="685"/>
                    </a:lnTo>
                    <a:lnTo>
                      <a:pt x="176" y="684"/>
                    </a:lnTo>
                    <a:lnTo>
                      <a:pt x="177" y="683"/>
                    </a:lnTo>
                    <a:lnTo>
                      <a:pt x="177" y="682"/>
                    </a:lnTo>
                    <a:lnTo>
                      <a:pt x="176" y="679"/>
                    </a:lnTo>
                    <a:lnTo>
                      <a:pt x="177" y="678"/>
                    </a:lnTo>
                    <a:lnTo>
                      <a:pt x="178" y="677"/>
                    </a:lnTo>
                    <a:lnTo>
                      <a:pt x="179" y="677"/>
                    </a:lnTo>
                    <a:lnTo>
                      <a:pt x="183" y="674"/>
                    </a:lnTo>
                    <a:lnTo>
                      <a:pt x="185" y="674"/>
                    </a:lnTo>
                    <a:lnTo>
                      <a:pt x="187" y="673"/>
                    </a:lnTo>
                    <a:lnTo>
                      <a:pt x="187" y="671"/>
                    </a:lnTo>
                    <a:lnTo>
                      <a:pt x="187" y="670"/>
                    </a:lnTo>
                    <a:lnTo>
                      <a:pt x="188" y="670"/>
                    </a:lnTo>
                    <a:lnTo>
                      <a:pt x="194" y="668"/>
                    </a:lnTo>
                    <a:lnTo>
                      <a:pt x="197" y="666"/>
                    </a:lnTo>
                    <a:lnTo>
                      <a:pt x="197" y="665"/>
                    </a:lnTo>
                    <a:lnTo>
                      <a:pt x="200" y="665"/>
                    </a:lnTo>
                    <a:lnTo>
                      <a:pt x="204" y="661"/>
                    </a:lnTo>
                    <a:lnTo>
                      <a:pt x="205" y="661"/>
                    </a:lnTo>
                    <a:lnTo>
                      <a:pt x="207" y="660"/>
                    </a:lnTo>
                    <a:lnTo>
                      <a:pt x="209" y="660"/>
                    </a:lnTo>
                    <a:lnTo>
                      <a:pt x="211" y="658"/>
                    </a:lnTo>
                    <a:lnTo>
                      <a:pt x="212" y="658"/>
                    </a:lnTo>
                    <a:lnTo>
                      <a:pt x="214" y="658"/>
                    </a:lnTo>
                    <a:lnTo>
                      <a:pt x="215" y="658"/>
                    </a:lnTo>
                    <a:lnTo>
                      <a:pt x="216" y="658"/>
                    </a:lnTo>
                    <a:lnTo>
                      <a:pt x="219" y="656"/>
                    </a:lnTo>
                    <a:lnTo>
                      <a:pt x="221" y="654"/>
                    </a:lnTo>
                    <a:lnTo>
                      <a:pt x="223" y="653"/>
                    </a:lnTo>
                    <a:lnTo>
                      <a:pt x="226" y="653"/>
                    </a:lnTo>
                    <a:lnTo>
                      <a:pt x="227" y="653"/>
                    </a:lnTo>
                    <a:lnTo>
                      <a:pt x="229" y="653"/>
                    </a:lnTo>
                    <a:lnTo>
                      <a:pt x="230" y="651"/>
                    </a:lnTo>
                    <a:lnTo>
                      <a:pt x="231" y="649"/>
                    </a:lnTo>
                    <a:lnTo>
                      <a:pt x="231" y="648"/>
                    </a:lnTo>
                    <a:lnTo>
                      <a:pt x="232" y="646"/>
                    </a:lnTo>
                    <a:lnTo>
                      <a:pt x="233" y="646"/>
                    </a:lnTo>
                    <a:lnTo>
                      <a:pt x="236" y="645"/>
                    </a:lnTo>
                    <a:lnTo>
                      <a:pt x="245" y="645"/>
                    </a:lnTo>
                    <a:lnTo>
                      <a:pt x="247" y="645"/>
                    </a:lnTo>
                    <a:lnTo>
                      <a:pt x="248" y="643"/>
                    </a:lnTo>
                    <a:lnTo>
                      <a:pt x="247" y="643"/>
                    </a:lnTo>
                    <a:lnTo>
                      <a:pt x="247" y="642"/>
                    </a:lnTo>
                    <a:lnTo>
                      <a:pt x="247" y="641"/>
                    </a:lnTo>
                    <a:lnTo>
                      <a:pt x="246" y="641"/>
                    </a:lnTo>
                    <a:lnTo>
                      <a:pt x="246" y="640"/>
                    </a:lnTo>
                    <a:lnTo>
                      <a:pt x="246" y="639"/>
                    </a:lnTo>
                    <a:lnTo>
                      <a:pt x="246" y="637"/>
                    </a:lnTo>
                    <a:lnTo>
                      <a:pt x="247" y="636"/>
                    </a:lnTo>
                    <a:lnTo>
                      <a:pt x="248" y="636"/>
                    </a:lnTo>
                    <a:lnTo>
                      <a:pt x="248" y="635"/>
                    </a:lnTo>
                    <a:lnTo>
                      <a:pt x="247" y="632"/>
                    </a:lnTo>
                    <a:lnTo>
                      <a:pt x="247" y="631"/>
                    </a:lnTo>
                    <a:lnTo>
                      <a:pt x="246" y="629"/>
                    </a:lnTo>
                    <a:lnTo>
                      <a:pt x="245" y="625"/>
                    </a:lnTo>
                    <a:lnTo>
                      <a:pt x="245" y="624"/>
                    </a:lnTo>
                    <a:lnTo>
                      <a:pt x="246" y="624"/>
                    </a:lnTo>
                    <a:lnTo>
                      <a:pt x="246" y="623"/>
                    </a:lnTo>
                    <a:lnTo>
                      <a:pt x="246" y="621"/>
                    </a:lnTo>
                    <a:lnTo>
                      <a:pt x="245" y="619"/>
                    </a:lnTo>
                    <a:lnTo>
                      <a:pt x="244" y="619"/>
                    </a:lnTo>
                    <a:lnTo>
                      <a:pt x="244" y="617"/>
                    </a:lnTo>
                    <a:lnTo>
                      <a:pt x="244" y="616"/>
                    </a:lnTo>
                    <a:lnTo>
                      <a:pt x="244" y="615"/>
                    </a:lnTo>
                    <a:lnTo>
                      <a:pt x="244" y="614"/>
                    </a:lnTo>
                    <a:lnTo>
                      <a:pt x="245" y="611"/>
                    </a:lnTo>
                    <a:lnTo>
                      <a:pt x="246" y="610"/>
                    </a:lnTo>
                    <a:lnTo>
                      <a:pt x="247" y="607"/>
                    </a:lnTo>
                    <a:lnTo>
                      <a:pt x="247" y="606"/>
                    </a:lnTo>
                    <a:lnTo>
                      <a:pt x="248" y="606"/>
                    </a:lnTo>
                    <a:lnTo>
                      <a:pt x="249" y="606"/>
                    </a:lnTo>
                    <a:lnTo>
                      <a:pt x="250" y="606"/>
                    </a:lnTo>
                    <a:lnTo>
                      <a:pt x="253" y="604"/>
                    </a:lnTo>
                    <a:lnTo>
                      <a:pt x="256" y="603"/>
                    </a:lnTo>
                    <a:lnTo>
                      <a:pt x="257" y="603"/>
                    </a:lnTo>
                    <a:lnTo>
                      <a:pt x="258" y="602"/>
                    </a:lnTo>
                    <a:lnTo>
                      <a:pt x="258" y="601"/>
                    </a:lnTo>
                    <a:lnTo>
                      <a:pt x="258" y="600"/>
                    </a:lnTo>
                    <a:lnTo>
                      <a:pt x="257" y="600"/>
                    </a:lnTo>
                    <a:lnTo>
                      <a:pt x="256" y="600"/>
                    </a:lnTo>
                    <a:lnTo>
                      <a:pt x="253" y="599"/>
                    </a:lnTo>
                    <a:lnTo>
                      <a:pt x="252" y="598"/>
                    </a:lnTo>
                    <a:lnTo>
                      <a:pt x="252" y="596"/>
                    </a:lnTo>
                    <a:lnTo>
                      <a:pt x="252" y="594"/>
                    </a:lnTo>
                    <a:lnTo>
                      <a:pt x="254" y="593"/>
                    </a:lnTo>
                    <a:lnTo>
                      <a:pt x="256" y="592"/>
                    </a:lnTo>
                    <a:lnTo>
                      <a:pt x="259" y="590"/>
                    </a:lnTo>
                    <a:lnTo>
                      <a:pt x="261" y="590"/>
                    </a:lnTo>
                    <a:lnTo>
                      <a:pt x="263" y="590"/>
                    </a:lnTo>
                    <a:lnTo>
                      <a:pt x="264" y="591"/>
                    </a:lnTo>
                    <a:lnTo>
                      <a:pt x="265" y="591"/>
                    </a:lnTo>
                    <a:lnTo>
                      <a:pt x="266" y="591"/>
                    </a:lnTo>
                    <a:lnTo>
                      <a:pt x="267" y="590"/>
                    </a:lnTo>
                    <a:lnTo>
                      <a:pt x="267" y="589"/>
                    </a:lnTo>
                    <a:lnTo>
                      <a:pt x="267" y="587"/>
                    </a:lnTo>
                    <a:lnTo>
                      <a:pt x="266" y="586"/>
                    </a:lnTo>
                    <a:lnTo>
                      <a:pt x="266" y="585"/>
                    </a:lnTo>
                    <a:lnTo>
                      <a:pt x="266" y="584"/>
                    </a:lnTo>
                    <a:lnTo>
                      <a:pt x="266" y="583"/>
                    </a:lnTo>
                    <a:lnTo>
                      <a:pt x="266" y="582"/>
                    </a:lnTo>
                    <a:lnTo>
                      <a:pt x="265" y="582"/>
                    </a:lnTo>
                    <a:lnTo>
                      <a:pt x="264" y="581"/>
                    </a:lnTo>
                    <a:lnTo>
                      <a:pt x="263" y="581"/>
                    </a:lnTo>
                    <a:lnTo>
                      <a:pt x="262" y="579"/>
                    </a:lnTo>
                    <a:lnTo>
                      <a:pt x="264" y="576"/>
                    </a:lnTo>
                    <a:lnTo>
                      <a:pt x="264" y="574"/>
                    </a:lnTo>
                    <a:lnTo>
                      <a:pt x="264" y="573"/>
                    </a:lnTo>
                    <a:lnTo>
                      <a:pt x="261" y="561"/>
                    </a:lnTo>
                    <a:lnTo>
                      <a:pt x="256" y="549"/>
                    </a:lnTo>
                    <a:lnTo>
                      <a:pt x="254" y="548"/>
                    </a:lnTo>
                    <a:lnTo>
                      <a:pt x="254" y="547"/>
                    </a:lnTo>
                    <a:lnTo>
                      <a:pt x="254" y="545"/>
                    </a:lnTo>
                    <a:lnTo>
                      <a:pt x="254" y="544"/>
                    </a:lnTo>
                    <a:lnTo>
                      <a:pt x="254" y="543"/>
                    </a:lnTo>
                    <a:lnTo>
                      <a:pt x="253" y="542"/>
                    </a:lnTo>
                    <a:lnTo>
                      <a:pt x="253" y="541"/>
                    </a:lnTo>
                    <a:lnTo>
                      <a:pt x="252" y="540"/>
                    </a:lnTo>
                    <a:lnTo>
                      <a:pt x="250" y="540"/>
                    </a:lnTo>
                    <a:lnTo>
                      <a:pt x="250" y="539"/>
                    </a:lnTo>
                    <a:lnTo>
                      <a:pt x="250" y="536"/>
                    </a:lnTo>
                    <a:lnTo>
                      <a:pt x="252" y="533"/>
                    </a:lnTo>
                    <a:lnTo>
                      <a:pt x="252" y="531"/>
                    </a:lnTo>
                    <a:lnTo>
                      <a:pt x="250" y="523"/>
                    </a:lnTo>
                    <a:lnTo>
                      <a:pt x="250" y="522"/>
                    </a:lnTo>
                    <a:lnTo>
                      <a:pt x="250" y="519"/>
                    </a:lnTo>
                    <a:lnTo>
                      <a:pt x="252" y="515"/>
                    </a:lnTo>
                    <a:lnTo>
                      <a:pt x="253" y="514"/>
                    </a:lnTo>
                    <a:lnTo>
                      <a:pt x="252" y="512"/>
                    </a:lnTo>
                    <a:lnTo>
                      <a:pt x="252" y="511"/>
                    </a:lnTo>
                    <a:lnTo>
                      <a:pt x="252" y="510"/>
                    </a:lnTo>
                    <a:lnTo>
                      <a:pt x="252" y="509"/>
                    </a:lnTo>
                    <a:lnTo>
                      <a:pt x="254" y="509"/>
                    </a:lnTo>
                    <a:lnTo>
                      <a:pt x="256" y="508"/>
                    </a:lnTo>
                    <a:lnTo>
                      <a:pt x="256" y="507"/>
                    </a:lnTo>
                    <a:lnTo>
                      <a:pt x="249" y="503"/>
                    </a:lnTo>
                    <a:lnTo>
                      <a:pt x="248" y="502"/>
                    </a:lnTo>
                    <a:lnTo>
                      <a:pt x="247" y="502"/>
                    </a:lnTo>
                    <a:lnTo>
                      <a:pt x="246" y="502"/>
                    </a:lnTo>
                    <a:lnTo>
                      <a:pt x="239" y="503"/>
                    </a:lnTo>
                    <a:lnTo>
                      <a:pt x="238" y="503"/>
                    </a:lnTo>
                    <a:lnTo>
                      <a:pt x="233" y="500"/>
                    </a:lnTo>
                    <a:lnTo>
                      <a:pt x="232" y="499"/>
                    </a:lnTo>
                    <a:lnTo>
                      <a:pt x="232" y="498"/>
                    </a:lnTo>
                    <a:lnTo>
                      <a:pt x="233" y="497"/>
                    </a:lnTo>
                    <a:lnTo>
                      <a:pt x="236" y="495"/>
                    </a:lnTo>
                    <a:lnTo>
                      <a:pt x="239" y="493"/>
                    </a:lnTo>
                    <a:lnTo>
                      <a:pt x="240" y="491"/>
                    </a:lnTo>
                    <a:lnTo>
                      <a:pt x="241" y="491"/>
                    </a:lnTo>
                    <a:lnTo>
                      <a:pt x="244" y="491"/>
                    </a:lnTo>
                    <a:lnTo>
                      <a:pt x="246" y="491"/>
                    </a:lnTo>
                    <a:lnTo>
                      <a:pt x="249" y="490"/>
                    </a:lnTo>
                    <a:lnTo>
                      <a:pt x="252" y="490"/>
                    </a:lnTo>
                    <a:lnTo>
                      <a:pt x="253" y="490"/>
                    </a:lnTo>
                    <a:lnTo>
                      <a:pt x="254" y="487"/>
                    </a:lnTo>
                    <a:lnTo>
                      <a:pt x="255" y="486"/>
                    </a:lnTo>
                    <a:lnTo>
                      <a:pt x="258" y="487"/>
                    </a:lnTo>
                    <a:lnTo>
                      <a:pt x="264" y="485"/>
                    </a:lnTo>
                    <a:lnTo>
                      <a:pt x="266" y="485"/>
                    </a:lnTo>
                    <a:lnTo>
                      <a:pt x="269" y="485"/>
                    </a:lnTo>
                    <a:lnTo>
                      <a:pt x="270" y="485"/>
                    </a:lnTo>
                    <a:lnTo>
                      <a:pt x="274" y="484"/>
                    </a:lnTo>
                    <a:lnTo>
                      <a:pt x="276" y="484"/>
                    </a:lnTo>
                    <a:lnTo>
                      <a:pt x="278" y="483"/>
                    </a:lnTo>
                    <a:lnTo>
                      <a:pt x="281" y="482"/>
                    </a:lnTo>
                    <a:lnTo>
                      <a:pt x="296" y="477"/>
                    </a:lnTo>
                    <a:lnTo>
                      <a:pt x="298" y="475"/>
                    </a:lnTo>
                    <a:lnTo>
                      <a:pt x="300" y="474"/>
                    </a:lnTo>
                    <a:lnTo>
                      <a:pt x="301" y="474"/>
                    </a:lnTo>
                    <a:lnTo>
                      <a:pt x="302" y="474"/>
                    </a:lnTo>
                    <a:lnTo>
                      <a:pt x="304" y="476"/>
                    </a:lnTo>
                    <a:lnTo>
                      <a:pt x="305" y="478"/>
                    </a:lnTo>
                    <a:lnTo>
                      <a:pt x="305" y="479"/>
                    </a:lnTo>
                    <a:lnTo>
                      <a:pt x="305" y="482"/>
                    </a:lnTo>
                    <a:lnTo>
                      <a:pt x="308" y="483"/>
                    </a:lnTo>
                    <a:lnTo>
                      <a:pt x="309" y="484"/>
                    </a:lnTo>
                    <a:lnTo>
                      <a:pt x="310" y="485"/>
                    </a:lnTo>
                    <a:lnTo>
                      <a:pt x="313" y="484"/>
                    </a:lnTo>
                    <a:lnTo>
                      <a:pt x="319" y="481"/>
                    </a:lnTo>
                    <a:lnTo>
                      <a:pt x="322" y="479"/>
                    </a:lnTo>
                    <a:lnTo>
                      <a:pt x="323" y="481"/>
                    </a:lnTo>
                    <a:lnTo>
                      <a:pt x="325" y="482"/>
                    </a:lnTo>
                    <a:lnTo>
                      <a:pt x="329" y="485"/>
                    </a:lnTo>
                    <a:lnTo>
                      <a:pt x="330" y="486"/>
                    </a:lnTo>
                    <a:lnTo>
                      <a:pt x="333" y="485"/>
                    </a:lnTo>
                    <a:lnTo>
                      <a:pt x="334" y="483"/>
                    </a:lnTo>
                    <a:lnTo>
                      <a:pt x="335" y="479"/>
                    </a:lnTo>
                    <a:lnTo>
                      <a:pt x="336" y="474"/>
                    </a:lnTo>
                    <a:lnTo>
                      <a:pt x="336" y="473"/>
                    </a:lnTo>
                    <a:lnTo>
                      <a:pt x="336" y="470"/>
                    </a:lnTo>
                    <a:lnTo>
                      <a:pt x="335" y="469"/>
                    </a:lnTo>
                    <a:lnTo>
                      <a:pt x="332" y="468"/>
                    </a:lnTo>
                    <a:lnTo>
                      <a:pt x="326" y="467"/>
                    </a:lnTo>
                    <a:lnTo>
                      <a:pt x="325" y="466"/>
                    </a:lnTo>
                    <a:lnTo>
                      <a:pt x="323" y="464"/>
                    </a:lnTo>
                    <a:lnTo>
                      <a:pt x="324" y="462"/>
                    </a:lnTo>
                    <a:lnTo>
                      <a:pt x="324" y="461"/>
                    </a:lnTo>
                    <a:lnTo>
                      <a:pt x="325" y="459"/>
                    </a:lnTo>
                    <a:lnTo>
                      <a:pt x="326" y="453"/>
                    </a:lnTo>
                    <a:lnTo>
                      <a:pt x="329" y="449"/>
                    </a:lnTo>
                    <a:lnTo>
                      <a:pt x="330" y="445"/>
                    </a:lnTo>
                    <a:lnTo>
                      <a:pt x="331" y="444"/>
                    </a:lnTo>
                    <a:lnTo>
                      <a:pt x="332" y="440"/>
                    </a:lnTo>
                    <a:lnTo>
                      <a:pt x="333" y="432"/>
                    </a:lnTo>
                    <a:lnTo>
                      <a:pt x="333" y="428"/>
                    </a:lnTo>
                    <a:lnTo>
                      <a:pt x="335" y="425"/>
                    </a:lnTo>
                    <a:lnTo>
                      <a:pt x="338" y="422"/>
                    </a:lnTo>
                    <a:lnTo>
                      <a:pt x="338" y="419"/>
                    </a:lnTo>
                    <a:lnTo>
                      <a:pt x="339" y="417"/>
                    </a:lnTo>
                    <a:lnTo>
                      <a:pt x="339" y="416"/>
                    </a:lnTo>
                    <a:lnTo>
                      <a:pt x="340" y="412"/>
                    </a:lnTo>
                    <a:lnTo>
                      <a:pt x="343" y="399"/>
                    </a:lnTo>
                    <a:lnTo>
                      <a:pt x="349" y="388"/>
                    </a:lnTo>
                    <a:lnTo>
                      <a:pt x="349" y="386"/>
                    </a:lnTo>
                    <a:lnTo>
                      <a:pt x="349" y="385"/>
                    </a:lnTo>
                    <a:lnTo>
                      <a:pt x="349" y="384"/>
                    </a:lnTo>
                    <a:lnTo>
                      <a:pt x="349" y="383"/>
                    </a:lnTo>
                    <a:lnTo>
                      <a:pt x="350" y="381"/>
                    </a:lnTo>
                    <a:lnTo>
                      <a:pt x="350" y="380"/>
                    </a:lnTo>
                    <a:lnTo>
                      <a:pt x="350" y="378"/>
                    </a:lnTo>
                    <a:lnTo>
                      <a:pt x="350" y="377"/>
                    </a:lnTo>
                    <a:lnTo>
                      <a:pt x="350" y="376"/>
                    </a:lnTo>
                    <a:lnTo>
                      <a:pt x="350" y="374"/>
                    </a:lnTo>
                    <a:lnTo>
                      <a:pt x="351" y="373"/>
                    </a:lnTo>
                    <a:lnTo>
                      <a:pt x="352" y="373"/>
                    </a:lnTo>
                    <a:lnTo>
                      <a:pt x="353" y="373"/>
                    </a:lnTo>
                    <a:lnTo>
                      <a:pt x="355" y="373"/>
                    </a:lnTo>
                    <a:lnTo>
                      <a:pt x="356" y="373"/>
                    </a:lnTo>
                    <a:lnTo>
                      <a:pt x="357" y="375"/>
                    </a:lnTo>
                    <a:lnTo>
                      <a:pt x="358" y="375"/>
                    </a:lnTo>
                    <a:lnTo>
                      <a:pt x="361" y="376"/>
                    </a:lnTo>
                    <a:lnTo>
                      <a:pt x="362" y="377"/>
                    </a:lnTo>
                    <a:lnTo>
                      <a:pt x="369" y="381"/>
                    </a:lnTo>
                    <a:lnTo>
                      <a:pt x="383" y="386"/>
                    </a:lnTo>
                    <a:lnTo>
                      <a:pt x="387" y="386"/>
                    </a:lnTo>
                    <a:lnTo>
                      <a:pt x="390" y="386"/>
                    </a:lnTo>
                    <a:lnTo>
                      <a:pt x="391" y="386"/>
                    </a:lnTo>
                    <a:lnTo>
                      <a:pt x="393" y="385"/>
                    </a:lnTo>
                    <a:lnTo>
                      <a:pt x="396" y="385"/>
                    </a:lnTo>
                    <a:lnTo>
                      <a:pt x="401" y="385"/>
                    </a:lnTo>
                    <a:lnTo>
                      <a:pt x="402" y="385"/>
                    </a:lnTo>
                    <a:lnTo>
                      <a:pt x="404" y="386"/>
                    </a:lnTo>
                    <a:lnTo>
                      <a:pt x="407" y="386"/>
                    </a:lnTo>
                    <a:lnTo>
                      <a:pt x="410" y="385"/>
                    </a:lnTo>
                    <a:lnTo>
                      <a:pt x="411" y="385"/>
                    </a:lnTo>
                    <a:lnTo>
                      <a:pt x="413" y="386"/>
                    </a:lnTo>
                    <a:lnTo>
                      <a:pt x="414" y="388"/>
                    </a:lnTo>
                    <a:lnTo>
                      <a:pt x="414" y="390"/>
                    </a:lnTo>
                    <a:lnTo>
                      <a:pt x="414" y="391"/>
                    </a:lnTo>
                    <a:lnTo>
                      <a:pt x="414" y="392"/>
                    </a:lnTo>
                    <a:lnTo>
                      <a:pt x="413" y="393"/>
                    </a:lnTo>
                    <a:lnTo>
                      <a:pt x="413" y="394"/>
                    </a:lnTo>
                    <a:lnTo>
                      <a:pt x="414" y="394"/>
                    </a:lnTo>
                    <a:lnTo>
                      <a:pt x="416" y="394"/>
                    </a:lnTo>
                    <a:lnTo>
                      <a:pt x="418" y="393"/>
                    </a:lnTo>
                    <a:lnTo>
                      <a:pt x="421" y="393"/>
                    </a:lnTo>
                    <a:lnTo>
                      <a:pt x="421" y="392"/>
                    </a:lnTo>
                    <a:lnTo>
                      <a:pt x="422" y="391"/>
                    </a:lnTo>
                    <a:lnTo>
                      <a:pt x="424" y="390"/>
                    </a:lnTo>
                    <a:lnTo>
                      <a:pt x="426" y="390"/>
                    </a:lnTo>
                    <a:lnTo>
                      <a:pt x="426" y="389"/>
                    </a:lnTo>
                    <a:lnTo>
                      <a:pt x="427" y="388"/>
                    </a:lnTo>
                    <a:lnTo>
                      <a:pt x="429" y="386"/>
                    </a:lnTo>
                    <a:lnTo>
                      <a:pt x="430" y="385"/>
                    </a:lnTo>
                    <a:lnTo>
                      <a:pt x="431" y="383"/>
                    </a:lnTo>
                    <a:lnTo>
                      <a:pt x="433" y="383"/>
                    </a:lnTo>
                    <a:lnTo>
                      <a:pt x="433" y="382"/>
                    </a:lnTo>
                    <a:lnTo>
                      <a:pt x="435" y="383"/>
                    </a:lnTo>
                    <a:lnTo>
                      <a:pt x="441" y="382"/>
                    </a:lnTo>
                    <a:lnTo>
                      <a:pt x="443" y="382"/>
                    </a:lnTo>
                    <a:lnTo>
                      <a:pt x="443" y="381"/>
                    </a:lnTo>
                    <a:lnTo>
                      <a:pt x="443" y="380"/>
                    </a:lnTo>
                    <a:lnTo>
                      <a:pt x="444" y="378"/>
                    </a:lnTo>
                    <a:lnTo>
                      <a:pt x="444" y="377"/>
                    </a:lnTo>
                    <a:lnTo>
                      <a:pt x="444" y="376"/>
                    </a:lnTo>
                    <a:lnTo>
                      <a:pt x="445" y="375"/>
                    </a:lnTo>
                    <a:lnTo>
                      <a:pt x="445" y="374"/>
                    </a:lnTo>
                    <a:lnTo>
                      <a:pt x="446" y="374"/>
                    </a:lnTo>
                    <a:lnTo>
                      <a:pt x="448" y="374"/>
                    </a:lnTo>
                    <a:lnTo>
                      <a:pt x="448" y="373"/>
                    </a:lnTo>
                    <a:lnTo>
                      <a:pt x="448" y="372"/>
                    </a:lnTo>
                    <a:lnTo>
                      <a:pt x="450" y="369"/>
                    </a:lnTo>
                    <a:lnTo>
                      <a:pt x="448" y="368"/>
                    </a:lnTo>
                    <a:lnTo>
                      <a:pt x="448" y="367"/>
                    </a:lnTo>
                    <a:lnTo>
                      <a:pt x="450" y="366"/>
                    </a:lnTo>
                    <a:lnTo>
                      <a:pt x="450" y="365"/>
                    </a:lnTo>
                    <a:lnTo>
                      <a:pt x="448" y="364"/>
                    </a:lnTo>
                    <a:lnTo>
                      <a:pt x="446" y="359"/>
                    </a:lnTo>
                    <a:lnTo>
                      <a:pt x="446" y="358"/>
                    </a:lnTo>
                    <a:lnTo>
                      <a:pt x="445" y="356"/>
                    </a:lnTo>
                    <a:lnTo>
                      <a:pt x="446" y="352"/>
                    </a:lnTo>
                    <a:lnTo>
                      <a:pt x="446" y="350"/>
                    </a:lnTo>
                    <a:lnTo>
                      <a:pt x="443" y="334"/>
                    </a:lnTo>
                    <a:lnTo>
                      <a:pt x="443" y="333"/>
                    </a:lnTo>
                    <a:lnTo>
                      <a:pt x="444" y="332"/>
                    </a:lnTo>
                    <a:lnTo>
                      <a:pt x="444" y="330"/>
                    </a:lnTo>
                    <a:lnTo>
                      <a:pt x="445" y="327"/>
                    </a:lnTo>
                    <a:lnTo>
                      <a:pt x="446" y="322"/>
                    </a:lnTo>
                    <a:lnTo>
                      <a:pt x="451" y="309"/>
                    </a:lnTo>
                    <a:lnTo>
                      <a:pt x="452" y="308"/>
                    </a:lnTo>
                    <a:lnTo>
                      <a:pt x="453" y="307"/>
                    </a:lnTo>
                    <a:lnTo>
                      <a:pt x="461" y="306"/>
                    </a:lnTo>
                    <a:lnTo>
                      <a:pt x="469" y="306"/>
                    </a:lnTo>
                    <a:lnTo>
                      <a:pt x="470" y="305"/>
                    </a:lnTo>
                    <a:lnTo>
                      <a:pt x="472" y="303"/>
                    </a:lnTo>
                    <a:lnTo>
                      <a:pt x="472" y="302"/>
                    </a:lnTo>
                    <a:lnTo>
                      <a:pt x="473" y="302"/>
                    </a:lnTo>
                    <a:lnTo>
                      <a:pt x="477" y="302"/>
                    </a:lnTo>
                    <a:lnTo>
                      <a:pt x="481" y="300"/>
                    </a:lnTo>
                    <a:lnTo>
                      <a:pt x="482" y="300"/>
                    </a:lnTo>
                    <a:lnTo>
                      <a:pt x="482" y="299"/>
                    </a:lnTo>
                    <a:lnTo>
                      <a:pt x="484" y="298"/>
                    </a:lnTo>
                    <a:lnTo>
                      <a:pt x="484" y="297"/>
                    </a:lnTo>
                    <a:lnTo>
                      <a:pt x="485" y="296"/>
                    </a:lnTo>
                    <a:lnTo>
                      <a:pt x="486" y="294"/>
                    </a:lnTo>
                    <a:lnTo>
                      <a:pt x="489" y="290"/>
                    </a:lnTo>
                    <a:lnTo>
                      <a:pt x="489" y="289"/>
                    </a:lnTo>
                    <a:lnTo>
                      <a:pt x="489" y="286"/>
                    </a:lnTo>
                    <a:lnTo>
                      <a:pt x="489" y="285"/>
                    </a:lnTo>
                    <a:lnTo>
                      <a:pt x="489" y="284"/>
                    </a:lnTo>
                    <a:lnTo>
                      <a:pt x="490" y="282"/>
                    </a:lnTo>
                    <a:lnTo>
                      <a:pt x="490" y="281"/>
                    </a:lnTo>
                    <a:lnTo>
                      <a:pt x="489" y="280"/>
                    </a:lnTo>
                    <a:lnTo>
                      <a:pt x="488" y="278"/>
                    </a:lnTo>
                    <a:lnTo>
                      <a:pt x="488" y="276"/>
                    </a:lnTo>
                    <a:lnTo>
                      <a:pt x="488" y="275"/>
                    </a:lnTo>
                    <a:lnTo>
                      <a:pt x="488" y="274"/>
                    </a:lnTo>
                    <a:lnTo>
                      <a:pt x="489" y="273"/>
                    </a:lnTo>
                    <a:lnTo>
                      <a:pt x="489" y="272"/>
                    </a:lnTo>
                    <a:lnTo>
                      <a:pt x="491" y="271"/>
                    </a:lnTo>
                    <a:lnTo>
                      <a:pt x="491" y="269"/>
                    </a:lnTo>
                    <a:lnTo>
                      <a:pt x="493" y="268"/>
                    </a:lnTo>
                    <a:lnTo>
                      <a:pt x="494" y="267"/>
                    </a:lnTo>
                    <a:lnTo>
                      <a:pt x="496" y="268"/>
                    </a:lnTo>
                    <a:lnTo>
                      <a:pt x="497" y="268"/>
                    </a:lnTo>
                    <a:lnTo>
                      <a:pt x="503" y="266"/>
                    </a:lnTo>
                    <a:lnTo>
                      <a:pt x="504" y="266"/>
                    </a:lnTo>
                    <a:lnTo>
                      <a:pt x="506" y="267"/>
                    </a:lnTo>
                    <a:lnTo>
                      <a:pt x="511" y="268"/>
                    </a:lnTo>
                    <a:lnTo>
                      <a:pt x="512" y="269"/>
                    </a:lnTo>
                    <a:lnTo>
                      <a:pt x="513" y="269"/>
                    </a:lnTo>
                    <a:lnTo>
                      <a:pt x="515" y="269"/>
                    </a:lnTo>
                    <a:lnTo>
                      <a:pt x="516" y="268"/>
                    </a:lnTo>
                    <a:lnTo>
                      <a:pt x="516" y="267"/>
                    </a:lnTo>
                    <a:lnTo>
                      <a:pt x="517" y="266"/>
                    </a:lnTo>
                    <a:lnTo>
                      <a:pt x="525" y="264"/>
                    </a:lnTo>
                    <a:lnTo>
                      <a:pt x="529" y="264"/>
                    </a:lnTo>
                    <a:lnTo>
                      <a:pt x="529" y="265"/>
                    </a:lnTo>
                    <a:lnTo>
                      <a:pt x="530" y="266"/>
                    </a:lnTo>
                    <a:lnTo>
                      <a:pt x="530" y="267"/>
                    </a:lnTo>
                    <a:lnTo>
                      <a:pt x="529" y="268"/>
                    </a:lnTo>
                    <a:lnTo>
                      <a:pt x="529" y="269"/>
                    </a:lnTo>
                    <a:lnTo>
                      <a:pt x="529" y="271"/>
                    </a:lnTo>
                    <a:lnTo>
                      <a:pt x="529" y="272"/>
                    </a:lnTo>
                    <a:lnTo>
                      <a:pt x="530" y="272"/>
                    </a:lnTo>
                    <a:lnTo>
                      <a:pt x="530" y="273"/>
                    </a:lnTo>
                    <a:lnTo>
                      <a:pt x="531" y="273"/>
                    </a:lnTo>
                    <a:lnTo>
                      <a:pt x="531" y="275"/>
                    </a:lnTo>
                    <a:lnTo>
                      <a:pt x="530" y="276"/>
                    </a:lnTo>
                    <a:lnTo>
                      <a:pt x="526" y="277"/>
                    </a:lnTo>
                    <a:lnTo>
                      <a:pt x="526" y="278"/>
                    </a:lnTo>
                    <a:lnTo>
                      <a:pt x="525" y="280"/>
                    </a:lnTo>
                    <a:lnTo>
                      <a:pt x="525" y="281"/>
                    </a:lnTo>
                    <a:lnTo>
                      <a:pt x="526" y="281"/>
                    </a:lnTo>
                    <a:lnTo>
                      <a:pt x="528" y="282"/>
                    </a:lnTo>
                    <a:lnTo>
                      <a:pt x="528" y="283"/>
                    </a:lnTo>
                    <a:lnTo>
                      <a:pt x="529" y="284"/>
                    </a:lnTo>
                    <a:lnTo>
                      <a:pt x="529" y="285"/>
                    </a:lnTo>
                    <a:lnTo>
                      <a:pt x="530" y="285"/>
                    </a:lnTo>
                    <a:lnTo>
                      <a:pt x="532" y="286"/>
                    </a:lnTo>
                    <a:lnTo>
                      <a:pt x="533" y="286"/>
                    </a:lnTo>
                    <a:lnTo>
                      <a:pt x="534" y="288"/>
                    </a:lnTo>
                    <a:lnTo>
                      <a:pt x="537" y="289"/>
                    </a:lnTo>
                    <a:lnTo>
                      <a:pt x="538" y="290"/>
                    </a:lnTo>
                    <a:lnTo>
                      <a:pt x="538" y="291"/>
                    </a:lnTo>
                    <a:lnTo>
                      <a:pt x="538" y="292"/>
                    </a:lnTo>
                    <a:lnTo>
                      <a:pt x="536" y="293"/>
                    </a:lnTo>
                    <a:lnTo>
                      <a:pt x="536" y="294"/>
                    </a:lnTo>
                    <a:lnTo>
                      <a:pt x="534" y="294"/>
                    </a:lnTo>
                    <a:lnTo>
                      <a:pt x="533" y="296"/>
                    </a:lnTo>
                    <a:lnTo>
                      <a:pt x="533" y="298"/>
                    </a:lnTo>
                    <a:lnTo>
                      <a:pt x="534" y="299"/>
                    </a:lnTo>
                    <a:lnTo>
                      <a:pt x="537" y="299"/>
                    </a:lnTo>
                    <a:lnTo>
                      <a:pt x="538" y="299"/>
                    </a:lnTo>
                    <a:lnTo>
                      <a:pt x="539" y="300"/>
                    </a:lnTo>
                    <a:lnTo>
                      <a:pt x="540" y="300"/>
                    </a:lnTo>
                    <a:lnTo>
                      <a:pt x="541" y="301"/>
                    </a:lnTo>
                    <a:lnTo>
                      <a:pt x="541" y="302"/>
                    </a:lnTo>
                    <a:lnTo>
                      <a:pt x="542" y="302"/>
                    </a:lnTo>
                    <a:lnTo>
                      <a:pt x="543" y="301"/>
                    </a:lnTo>
                    <a:lnTo>
                      <a:pt x="545" y="302"/>
                    </a:lnTo>
                    <a:lnTo>
                      <a:pt x="547" y="303"/>
                    </a:lnTo>
                    <a:lnTo>
                      <a:pt x="548" y="305"/>
                    </a:lnTo>
                    <a:lnTo>
                      <a:pt x="550" y="307"/>
                    </a:lnTo>
                    <a:lnTo>
                      <a:pt x="551" y="307"/>
                    </a:lnTo>
                    <a:lnTo>
                      <a:pt x="551" y="308"/>
                    </a:lnTo>
                    <a:lnTo>
                      <a:pt x="553" y="307"/>
                    </a:lnTo>
                    <a:lnTo>
                      <a:pt x="554" y="307"/>
                    </a:lnTo>
                    <a:lnTo>
                      <a:pt x="555" y="308"/>
                    </a:lnTo>
                    <a:lnTo>
                      <a:pt x="557" y="310"/>
                    </a:lnTo>
                    <a:lnTo>
                      <a:pt x="557" y="311"/>
                    </a:lnTo>
                    <a:lnTo>
                      <a:pt x="556" y="314"/>
                    </a:lnTo>
                    <a:lnTo>
                      <a:pt x="556" y="315"/>
                    </a:lnTo>
                    <a:lnTo>
                      <a:pt x="557" y="316"/>
                    </a:lnTo>
                    <a:lnTo>
                      <a:pt x="557" y="317"/>
                    </a:lnTo>
                    <a:lnTo>
                      <a:pt x="558" y="318"/>
                    </a:lnTo>
                    <a:lnTo>
                      <a:pt x="559" y="319"/>
                    </a:lnTo>
                    <a:lnTo>
                      <a:pt x="560" y="320"/>
                    </a:lnTo>
                    <a:lnTo>
                      <a:pt x="560" y="319"/>
                    </a:lnTo>
                    <a:lnTo>
                      <a:pt x="562" y="320"/>
                    </a:lnTo>
                    <a:lnTo>
                      <a:pt x="565" y="323"/>
                    </a:lnTo>
                    <a:lnTo>
                      <a:pt x="566" y="324"/>
                    </a:lnTo>
                    <a:lnTo>
                      <a:pt x="568" y="323"/>
                    </a:lnTo>
                    <a:lnTo>
                      <a:pt x="569" y="324"/>
                    </a:lnTo>
                    <a:lnTo>
                      <a:pt x="571" y="324"/>
                    </a:lnTo>
                    <a:lnTo>
                      <a:pt x="574" y="330"/>
                    </a:lnTo>
                    <a:lnTo>
                      <a:pt x="575" y="331"/>
                    </a:lnTo>
                    <a:lnTo>
                      <a:pt x="579" y="331"/>
                    </a:lnTo>
                    <a:lnTo>
                      <a:pt x="581" y="331"/>
                    </a:lnTo>
                    <a:lnTo>
                      <a:pt x="582" y="331"/>
                    </a:lnTo>
                    <a:lnTo>
                      <a:pt x="583" y="330"/>
                    </a:lnTo>
                    <a:lnTo>
                      <a:pt x="585" y="327"/>
                    </a:lnTo>
                    <a:lnTo>
                      <a:pt x="586" y="327"/>
                    </a:lnTo>
                    <a:lnTo>
                      <a:pt x="588" y="328"/>
                    </a:lnTo>
                    <a:lnTo>
                      <a:pt x="589" y="328"/>
                    </a:lnTo>
                    <a:lnTo>
                      <a:pt x="591" y="328"/>
                    </a:lnTo>
                    <a:lnTo>
                      <a:pt x="591" y="327"/>
                    </a:lnTo>
                    <a:lnTo>
                      <a:pt x="593" y="327"/>
                    </a:lnTo>
                    <a:lnTo>
                      <a:pt x="594" y="328"/>
                    </a:lnTo>
                    <a:lnTo>
                      <a:pt x="594" y="330"/>
                    </a:lnTo>
                    <a:lnTo>
                      <a:pt x="594" y="331"/>
                    </a:lnTo>
                    <a:lnTo>
                      <a:pt x="594" y="332"/>
                    </a:lnTo>
                    <a:lnTo>
                      <a:pt x="596" y="332"/>
                    </a:lnTo>
                    <a:lnTo>
                      <a:pt x="597" y="333"/>
                    </a:lnTo>
                    <a:lnTo>
                      <a:pt x="597" y="334"/>
                    </a:lnTo>
                    <a:lnTo>
                      <a:pt x="597" y="335"/>
                    </a:lnTo>
                    <a:lnTo>
                      <a:pt x="598" y="335"/>
                    </a:lnTo>
                    <a:lnTo>
                      <a:pt x="599" y="335"/>
                    </a:lnTo>
                    <a:lnTo>
                      <a:pt x="600" y="336"/>
                    </a:lnTo>
                    <a:lnTo>
                      <a:pt x="600" y="338"/>
                    </a:lnTo>
                    <a:lnTo>
                      <a:pt x="600" y="339"/>
                    </a:lnTo>
                    <a:lnTo>
                      <a:pt x="601" y="340"/>
                    </a:lnTo>
                    <a:lnTo>
                      <a:pt x="602" y="340"/>
                    </a:lnTo>
                    <a:lnTo>
                      <a:pt x="606" y="340"/>
                    </a:lnTo>
                    <a:lnTo>
                      <a:pt x="607" y="339"/>
                    </a:lnTo>
                    <a:lnTo>
                      <a:pt x="608" y="339"/>
                    </a:lnTo>
                    <a:lnTo>
                      <a:pt x="608" y="338"/>
                    </a:lnTo>
                    <a:lnTo>
                      <a:pt x="608" y="336"/>
                    </a:lnTo>
                    <a:lnTo>
                      <a:pt x="609" y="335"/>
                    </a:lnTo>
                    <a:lnTo>
                      <a:pt x="610" y="336"/>
                    </a:lnTo>
                    <a:lnTo>
                      <a:pt x="611" y="336"/>
                    </a:lnTo>
                    <a:lnTo>
                      <a:pt x="612" y="336"/>
                    </a:lnTo>
                    <a:lnTo>
                      <a:pt x="612" y="338"/>
                    </a:lnTo>
                    <a:lnTo>
                      <a:pt x="612" y="339"/>
                    </a:lnTo>
                    <a:lnTo>
                      <a:pt x="611" y="340"/>
                    </a:lnTo>
                    <a:lnTo>
                      <a:pt x="612" y="341"/>
                    </a:lnTo>
                    <a:lnTo>
                      <a:pt x="612" y="342"/>
                    </a:lnTo>
                    <a:lnTo>
                      <a:pt x="612" y="343"/>
                    </a:lnTo>
                    <a:lnTo>
                      <a:pt x="615" y="344"/>
                    </a:lnTo>
                    <a:lnTo>
                      <a:pt x="616" y="345"/>
                    </a:lnTo>
                    <a:lnTo>
                      <a:pt x="618" y="347"/>
                    </a:lnTo>
                    <a:lnTo>
                      <a:pt x="622" y="348"/>
                    </a:lnTo>
                    <a:lnTo>
                      <a:pt x="623" y="349"/>
                    </a:lnTo>
                    <a:lnTo>
                      <a:pt x="623" y="350"/>
                    </a:lnTo>
                    <a:lnTo>
                      <a:pt x="623" y="351"/>
                    </a:lnTo>
                    <a:lnTo>
                      <a:pt x="623" y="352"/>
                    </a:lnTo>
                    <a:lnTo>
                      <a:pt x="624" y="356"/>
                    </a:lnTo>
                    <a:lnTo>
                      <a:pt x="625" y="356"/>
                    </a:lnTo>
                    <a:lnTo>
                      <a:pt x="626" y="357"/>
                    </a:lnTo>
                    <a:lnTo>
                      <a:pt x="626" y="358"/>
                    </a:lnTo>
                    <a:lnTo>
                      <a:pt x="626" y="359"/>
                    </a:lnTo>
                    <a:lnTo>
                      <a:pt x="626" y="361"/>
                    </a:lnTo>
                    <a:lnTo>
                      <a:pt x="627" y="363"/>
                    </a:lnTo>
                    <a:lnTo>
                      <a:pt x="627" y="364"/>
                    </a:lnTo>
                    <a:lnTo>
                      <a:pt x="628" y="364"/>
                    </a:lnTo>
                    <a:lnTo>
                      <a:pt x="628" y="365"/>
                    </a:lnTo>
                    <a:lnTo>
                      <a:pt x="628" y="366"/>
                    </a:lnTo>
                    <a:lnTo>
                      <a:pt x="627" y="367"/>
                    </a:lnTo>
                    <a:lnTo>
                      <a:pt x="627" y="368"/>
                    </a:lnTo>
                    <a:lnTo>
                      <a:pt x="636" y="384"/>
                    </a:lnTo>
                    <a:lnTo>
                      <a:pt x="637" y="385"/>
                    </a:lnTo>
                    <a:lnTo>
                      <a:pt x="639" y="385"/>
                    </a:lnTo>
                    <a:lnTo>
                      <a:pt x="640" y="385"/>
                    </a:lnTo>
                    <a:lnTo>
                      <a:pt x="641" y="385"/>
                    </a:lnTo>
                    <a:lnTo>
                      <a:pt x="642" y="386"/>
                    </a:lnTo>
                    <a:lnTo>
                      <a:pt x="643" y="388"/>
                    </a:lnTo>
                    <a:lnTo>
                      <a:pt x="643" y="389"/>
                    </a:lnTo>
                    <a:lnTo>
                      <a:pt x="643" y="390"/>
                    </a:lnTo>
                    <a:lnTo>
                      <a:pt x="644" y="391"/>
                    </a:lnTo>
                    <a:lnTo>
                      <a:pt x="644" y="392"/>
                    </a:lnTo>
                    <a:lnTo>
                      <a:pt x="645" y="392"/>
                    </a:lnTo>
                    <a:lnTo>
                      <a:pt x="644" y="392"/>
                    </a:lnTo>
                    <a:lnTo>
                      <a:pt x="644" y="393"/>
                    </a:lnTo>
                    <a:lnTo>
                      <a:pt x="644" y="394"/>
                    </a:lnTo>
                    <a:lnTo>
                      <a:pt x="644" y="395"/>
                    </a:lnTo>
                    <a:lnTo>
                      <a:pt x="645" y="395"/>
                    </a:lnTo>
                    <a:lnTo>
                      <a:pt x="646" y="397"/>
                    </a:lnTo>
                    <a:lnTo>
                      <a:pt x="648" y="399"/>
                    </a:lnTo>
                    <a:lnTo>
                      <a:pt x="648" y="401"/>
                    </a:lnTo>
                    <a:lnTo>
                      <a:pt x="648" y="403"/>
                    </a:lnTo>
                    <a:lnTo>
                      <a:pt x="648" y="406"/>
                    </a:lnTo>
                    <a:lnTo>
                      <a:pt x="648" y="407"/>
                    </a:lnTo>
                    <a:lnTo>
                      <a:pt x="649" y="408"/>
                    </a:lnTo>
                    <a:lnTo>
                      <a:pt x="649" y="409"/>
                    </a:lnTo>
                    <a:lnTo>
                      <a:pt x="649" y="410"/>
                    </a:lnTo>
                    <a:lnTo>
                      <a:pt x="648" y="412"/>
                    </a:lnTo>
                    <a:lnTo>
                      <a:pt x="648" y="414"/>
                    </a:lnTo>
                    <a:lnTo>
                      <a:pt x="646" y="416"/>
                    </a:lnTo>
                    <a:lnTo>
                      <a:pt x="646" y="417"/>
                    </a:lnTo>
                    <a:lnTo>
                      <a:pt x="645" y="420"/>
                    </a:lnTo>
                    <a:lnTo>
                      <a:pt x="644" y="422"/>
                    </a:lnTo>
                    <a:lnTo>
                      <a:pt x="643" y="423"/>
                    </a:lnTo>
                    <a:lnTo>
                      <a:pt x="643" y="424"/>
                    </a:lnTo>
                    <a:lnTo>
                      <a:pt x="645" y="430"/>
                    </a:lnTo>
                    <a:lnTo>
                      <a:pt x="646" y="432"/>
                    </a:lnTo>
                    <a:lnTo>
                      <a:pt x="648" y="433"/>
                    </a:lnTo>
                    <a:lnTo>
                      <a:pt x="648" y="435"/>
                    </a:lnTo>
                    <a:lnTo>
                      <a:pt x="648" y="437"/>
                    </a:lnTo>
                    <a:lnTo>
                      <a:pt x="646" y="440"/>
                    </a:lnTo>
                    <a:lnTo>
                      <a:pt x="644" y="442"/>
                    </a:lnTo>
                    <a:lnTo>
                      <a:pt x="636" y="452"/>
                    </a:lnTo>
                    <a:lnTo>
                      <a:pt x="636" y="453"/>
                    </a:lnTo>
                    <a:lnTo>
                      <a:pt x="634" y="466"/>
                    </a:lnTo>
                    <a:lnTo>
                      <a:pt x="635" y="467"/>
                    </a:lnTo>
                    <a:lnTo>
                      <a:pt x="637" y="469"/>
                    </a:lnTo>
                    <a:lnTo>
                      <a:pt x="639" y="470"/>
                    </a:lnTo>
                    <a:lnTo>
                      <a:pt x="639" y="472"/>
                    </a:lnTo>
                    <a:lnTo>
                      <a:pt x="639" y="473"/>
                    </a:lnTo>
                    <a:lnTo>
                      <a:pt x="640" y="475"/>
                    </a:lnTo>
                    <a:lnTo>
                      <a:pt x="640" y="476"/>
                    </a:lnTo>
                    <a:lnTo>
                      <a:pt x="640" y="477"/>
                    </a:lnTo>
                    <a:lnTo>
                      <a:pt x="641" y="477"/>
                    </a:lnTo>
                    <a:lnTo>
                      <a:pt x="642" y="478"/>
                    </a:lnTo>
                    <a:lnTo>
                      <a:pt x="642" y="479"/>
                    </a:lnTo>
                    <a:lnTo>
                      <a:pt x="642" y="481"/>
                    </a:lnTo>
                    <a:lnTo>
                      <a:pt x="642" y="483"/>
                    </a:lnTo>
                    <a:lnTo>
                      <a:pt x="644" y="483"/>
                    </a:lnTo>
                    <a:lnTo>
                      <a:pt x="646" y="481"/>
                    </a:lnTo>
                    <a:lnTo>
                      <a:pt x="648" y="481"/>
                    </a:lnTo>
                    <a:lnTo>
                      <a:pt x="650" y="481"/>
                    </a:lnTo>
                    <a:lnTo>
                      <a:pt x="651" y="481"/>
                    </a:lnTo>
                    <a:lnTo>
                      <a:pt x="652" y="482"/>
                    </a:lnTo>
                    <a:lnTo>
                      <a:pt x="653" y="483"/>
                    </a:lnTo>
                    <a:lnTo>
                      <a:pt x="653" y="484"/>
                    </a:lnTo>
                    <a:lnTo>
                      <a:pt x="654" y="484"/>
                    </a:lnTo>
                    <a:lnTo>
                      <a:pt x="657" y="485"/>
                    </a:lnTo>
                    <a:lnTo>
                      <a:pt x="660" y="486"/>
                    </a:lnTo>
                    <a:lnTo>
                      <a:pt x="661" y="486"/>
                    </a:lnTo>
                    <a:lnTo>
                      <a:pt x="661" y="485"/>
                    </a:lnTo>
                    <a:lnTo>
                      <a:pt x="662" y="485"/>
                    </a:lnTo>
                    <a:lnTo>
                      <a:pt x="662" y="484"/>
                    </a:lnTo>
                    <a:lnTo>
                      <a:pt x="663" y="484"/>
                    </a:lnTo>
                    <a:lnTo>
                      <a:pt x="665" y="485"/>
                    </a:lnTo>
                    <a:lnTo>
                      <a:pt x="667" y="489"/>
                    </a:lnTo>
                    <a:lnTo>
                      <a:pt x="668" y="489"/>
                    </a:lnTo>
                    <a:lnTo>
                      <a:pt x="671" y="489"/>
                    </a:lnTo>
                    <a:lnTo>
                      <a:pt x="672" y="489"/>
                    </a:lnTo>
                    <a:lnTo>
                      <a:pt x="674" y="489"/>
                    </a:lnTo>
                    <a:lnTo>
                      <a:pt x="675" y="489"/>
                    </a:lnTo>
                    <a:lnTo>
                      <a:pt x="682" y="489"/>
                    </a:lnTo>
                    <a:lnTo>
                      <a:pt x="684" y="489"/>
                    </a:lnTo>
                    <a:lnTo>
                      <a:pt x="685" y="489"/>
                    </a:lnTo>
                    <a:lnTo>
                      <a:pt x="686" y="489"/>
                    </a:lnTo>
                    <a:lnTo>
                      <a:pt x="687" y="489"/>
                    </a:lnTo>
                    <a:lnTo>
                      <a:pt x="688" y="490"/>
                    </a:lnTo>
                    <a:lnTo>
                      <a:pt x="692" y="492"/>
                    </a:lnTo>
                    <a:lnTo>
                      <a:pt x="693" y="492"/>
                    </a:lnTo>
                    <a:lnTo>
                      <a:pt x="694" y="491"/>
                    </a:lnTo>
                    <a:lnTo>
                      <a:pt x="695" y="491"/>
                    </a:lnTo>
                    <a:lnTo>
                      <a:pt x="696" y="492"/>
                    </a:lnTo>
                    <a:lnTo>
                      <a:pt x="697" y="492"/>
                    </a:lnTo>
                    <a:lnTo>
                      <a:pt x="700" y="492"/>
                    </a:lnTo>
                    <a:lnTo>
                      <a:pt x="702" y="492"/>
                    </a:lnTo>
                    <a:lnTo>
                      <a:pt x="705" y="492"/>
                    </a:lnTo>
                    <a:lnTo>
                      <a:pt x="709" y="492"/>
                    </a:lnTo>
                    <a:lnTo>
                      <a:pt x="712" y="490"/>
                    </a:lnTo>
                    <a:lnTo>
                      <a:pt x="714" y="491"/>
                    </a:lnTo>
                    <a:lnTo>
                      <a:pt x="715" y="490"/>
                    </a:lnTo>
                    <a:lnTo>
                      <a:pt x="717" y="490"/>
                    </a:lnTo>
                    <a:lnTo>
                      <a:pt x="719" y="492"/>
                    </a:lnTo>
                    <a:lnTo>
                      <a:pt x="720" y="492"/>
                    </a:lnTo>
                    <a:lnTo>
                      <a:pt x="721" y="492"/>
                    </a:lnTo>
                    <a:lnTo>
                      <a:pt x="722" y="492"/>
                    </a:lnTo>
                    <a:lnTo>
                      <a:pt x="723" y="492"/>
                    </a:lnTo>
                    <a:lnTo>
                      <a:pt x="724" y="492"/>
                    </a:lnTo>
                    <a:lnTo>
                      <a:pt x="727" y="492"/>
                    </a:lnTo>
                    <a:lnTo>
                      <a:pt x="728" y="492"/>
                    </a:lnTo>
                    <a:lnTo>
                      <a:pt x="730" y="493"/>
                    </a:lnTo>
                    <a:lnTo>
                      <a:pt x="731" y="493"/>
                    </a:lnTo>
                    <a:lnTo>
                      <a:pt x="734" y="493"/>
                    </a:lnTo>
                    <a:lnTo>
                      <a:pt x="735" y="493"/>
                    </a:lnTo>
                    <a:lnTo>
                      <a:pt x="737" y="494"/>
                    </a:lnTo>
                    <a:lnTo>
                      <a:pt x="741" y="495"/>
                    </a:lnTo>
                    <a:lnTo>
                      <a:pt x="747" y="498"/>
                    </a:lnTo>
                    <a:lnTo>
                      <a:pt x="748" y="499"/>
                    </a:lnTo>
                    <a:lnTo>
                      <a:pt x="754" y="507"/>
                    </a:lnTo>
                    <a:lnTo>
                      <a:pt x="756" y="509"/>
                    </a:lnTo>
                    <a:lnTo>
                      <a:pt x="757" y="510"/>
                    </a:lnTo>
                    <a:lnTo>
                      <a:pt x="761" y="510"/>
                    </a:lnTo>
                    <a:lnTo>
                      <a:pt x="763" y="510"/>
                    </a:lnTo>
                    <a:lnTo>
                      <a:pt x="764" y="510"/>
                    </a:lnTo>
                    <a:lnTo>
                      <a:pt x="765" y="510"/>
                    </a:lnTo>
                    <a:lnTo>
                      <a:pt x="766" y="510"/>
                    </a:lnTo>
                    <a:lnTo>
                      <a:pt x="769" y="514"/>
                    </a:lnTo>
                    <a:lnTo>
                      <a:pt x="770" y="515"/>
                    </a:lnTo>
                    <a:lnTo>
                      <a:pt x="771" y="517"/>
                    </a:lnTo>
                    <a:lnTo>
                      <a:pt x="771" y="518"/>
                    </a:lnTo>
                    <a:lnTo>
                      <a:pt x="772" y="518"/>
                    </a:lnTo>
                    <a:lnTo>
                      <a:pt x="774" y="518"/>
                    </a:lnTo>
                    <a:lnTo>
                      <a:pt x="775" y="519"/>
                    </a:lnTo>
                    <a:lnTo>
                      <a:pt x="781" y="522"/>
                    </a:lnTo>
                    <a:lnTo>
                      <a:pt x="783" y="525"/>
                    </a:lnTo>
                    <a:lnTo>
                      <a:pt x="784" y="526"/>
                    </a:lnTo>
                    <a:lnTo>
                      <a:pt x="784" y="527"/>
                    </a:lnTo>
                    <a:lnTo>
                      <a:pt x="786" y="527"/>
                    </a:lnTo>
                    <a:lnTo>
                      <a:pt x="792" y="529"/>
                    </a:lnTo>
                    <a:lnTo>
                      <a:pt x="796" y="531"/>
                    </a:lnTo>
                    <a:lnTo>
                      <a:pt x="797" y="532"/>
                    </a:lnTo>
                    <a:lnTo>
                      <a:pt x="810" y="529"/>
                    </a:lnTo>
                    <a:lnTo>
                      <a:pt x="810" y="531"/>
                    </a:lnTo>
                    <a:lnTo>
                      <a:pt x="809" y="533"/>
                    </a:lnTo>
                    <a:lnTo>
                      <a:pt x="808" y="535"/>
                    </a:lnTo>
                    <a:lnTo>
                      <a:pt x="808" y="536"/>
                    </a:lnTo>
                    <a:lnTo>
                      <a:pt x="808" y="537"/>
                    </a:lnTo>
                    <a:lnTo>
                      <a:pt x="808" y="540"/>
                    </a:lnTo>
                    <a:lnTo>
                      <a:pt x="808" y="542"/>
                    </a:lnTo>
                    <a:lnTo>
                      <a:pt x="808" y="544"/>
                    </a:lnTo>
                    <a:lnTo>
                      <a:pt x="812" y="545"/>
                    </a:lnTo>
                    <a:lnTo>
                      <a:pt x="814" y="545"/>
                    </a:lnTo>
                    <a:lnTo>
                      <a:pt x="815" y="545"/>
                    </a:lnTo>
                    <a:lnTo>
                      <a:pt x="816" y="547"/>
                    </a:lnTo>
                    <a:lnTo>
                      <a:pt x="818" y="551"/>
                    </a:lnTo>
                    <a:lnTo>
                      <a:pt x="822" y="564"/>
                    </a:lnTo>
                    <a:lnTo>
                      <a:pt x="827" y="575"/>
                    </a:lnTo>
                    <a:lnTo>
                      <a:pt x="827" y="577"/>
                    </a:lnTo>
                    <a:lnTo>
                      <a:pt x="827" y="579"/>
                    </a:lnTo>
                    <a:lnTo>
                      <a:pt x="827" y="582"/>
                    </a:lnTo>
                    <a:lnTo>
                      <a:pt x="829" y="584"/>
                    </a:lnTo>
                    <a:lnTo>
                      <a:pt x="830" y="585"/>
                    </a:lnTo>
                    <a:lnTo>
                      <a:pt x="844" y="600"/>
                    </a:lnTo>
                    <a:lnTo>
                      <a:pt x="844" y="601"/>
                    </a:lnTo>
                    <a:lnTo>
                      <a:pt x="846" y="602"/>
                    </a:lnTo>
                    <a:lnTo>
                      <a:pt x="846" y="603"/>
                    </a:lnTo>
                    <a:lnTo>
                      <a:pt x="847" y="609"/>
                    </a:lnTo>
                    <a:lnTo>
                      <a:pt x="847" y="610"/>
                    </a:lnTo>
                    <a:lnTo>
                      <a:pt x="851" y="610"/>
                    </a:lnTo>
                    <a:lnTo>
                      <a:pt x="864" y="608"/>
                    </a:lnTo>
                    <a:lnTo>
                      <a:pt x="877" y="607"/>
                    </a:lnTo>
                    <a:lnTo>
                      <a:pt x="890" y="609"/>
                    </a:lnTo>
                    <a:lnTo>
                      <a:pt x="902" y="610"/>
                    </a:lnTo>
                    <a:lnTo>
                      <a:pt x="917" y="612"/>
                    </a:lnTo>
                    <a:lnTo>
                      <a:pt x="933" y="615"/>
                    </a:lnTo>
                    <a:lnTo>
                      <a:pt x="947" y="616"/>
                    </a:lnTo>
                    <a:lnTo>
                      <a:pt x="962" y="618"/>
                    </a:lnTo>
                    <a:lnTo>
                      <a:pt x="968" y="617"/>
                    </a:lnTo>
                    <a:lnTo>
                      <a:pt x="981" y="612"/>
                    </a:lnTo>
                    <a:lnTo>
                      <a:pt x="982" y="612"/>
                    </a:lnTo>
                    <a:lnTo>
                      <a:pt x="997" y="615"/>
                    </a:lnTo>
                    <a:lnTo>
                      <a:pt x="1012" y="618"/>
                    </a:lnTo>
                    <a:lnTo>
                      <a:pt x="1028" y="620"/>
                    </a:lnTo>
                    <a:lnTo>
                      <a:pt x="1035" y="619"/>
                    </a:lnTo>
                    <a:lnTo>
                      <a:pt x="1039" y="619"/>
                    </a:lnTo>
                    <a:lnTo>
                      <a:pt x="1042" y="620"/>
                    </a:lnTo>
                    <a:lnTo>
                      <a:pt x="1047" y="624"/>
                    </a:lnTo>
                    <a:lnTo>
                      <a:pt x="1053" y="633"/>
                    </a:lnTo>
                    <a:lnTo>
                      <a:pt x="1055" y="636"/>
                    </a:lnTo>
                    <a:lnTo>
                      <a:pt x="1057" y="637"/>
                    </a:lnTo>
                    <a:lnTo>
                      <a:pt x="1071" y="641"/>
                    </a:lnTo>
                    <a:lnTo>
                      <a:pt x="1083" y="643"/>
                    </a:lnTo>
                    <a:lnTo>
                      <a:pt x="1097" y="646"/>
                    </a:lnTo>
                    <a:lnTo>
                      <a:pt x="1098" y="648"/>
                    </a:lnTo>
                    <a:lnTo>
                      <a:pt x="1108" y="653"/>
                    </a:lnTo>
                    <a:lnTo>
                      <a:pt x="1119" y="659"/>
                    </a:lnTo>
                    <a:lnTo>
                      <a:pt x="1120" y="659"/>
                    </a:lnTo>
                    <a:lnTo>
                      <a:pt x="1135" y="657"/>
                    </a:lnTo>
                    <a:lnTo>
                      <a:pt x="1149" y="653"/>
                    </a:lnTo>
                    <a:lnTo>
                      <a:pt x="1149" y="663"/>
                    </a:lnTo>
                    <a:lnTo>
                      <a:pt x="1150" y="663"/>
                    </a:lnTo>
                    <a:lnTo>
                      <a:pt x="1153" y="665"/>
                    </a:lnTo>
                    <a:lnTo>
                      <a:pt x="1163" y="665"/>
                    </a:lnTo>
                    <a:lnTo>
                      <a:pt x="1165" y="665"/>
                    </a:lnTo>
                    <a:lnTo>
                      <a:pt x="1166" y="666"/>
                    </a:lnTo>
                    <a:lnTo>
                      <a:pt x="1167" y="667"/>
                    </a:lnTo>
                    <a:lnTo>
                      <a:pt x="1168" y="667"/>
                    </a:lnTo>
                    <a:lnTo>
                      <a:pt x="1175" y="660"/>
                    </a:lnTo>
                    <a:lnTo>
                      <a:pt x="1176" y="659"/>
                    </a:lnTo>
                    <a:lnTo>
                      <a:pt x="1178" y="659"/>
                    </a:lnTo>
                    <a:lnTo>
                      <a:pt x="1180" y="658"/>
                    </a:lnTo>
                    <a:lnTo>
                      <a:pt x="1182" y="658"/>
                    </a:lnTo>
                    <a:lnTo>
                      <a:pt x="1183" y="657"/>
                    </a:lnTo>
                    <a:lnTo>
                      <a:pt x="1185" y="654"/>
                    </a:lnTo>
                    <a:lnTo>
                      <a:pt x="1200" y="648"/>
                    </a:lnTo>
                    <a:lnTo>
                      <a:pt x="1217" y="640"/>
                    </a:lnTo>
                    <a:lnTo>
                      <a:pt x="1234" y="633"/>
                    </a:lnTo>
                    <a:lnTo>
                      <a:pt x="1249" y="629"/>
                    </a:lnTo>
                    <a:lnTo>
                      <a:pt x="1265" y="627"/>
                    </a:lnTo>
                    <a:lnTo>
                      <a:pt x="1281" y="625"/>
                    </a:lnTo>
                    <a:lnTo>
                      <a:pt x="1286" y="624"/>
                    </a:lnTo>
                    <a:lnTo>
                      <a:pt x="1288" y="624"/>
                    </a:lnTo>
                    <a:lnTo>
                      <a:pt x="1291" y="625"/>
                    </a:lnTo>
                    <a:lnTo>
                      <a:pt x="1299" y="625"/>
                    </a:lnTo>
                    <a:lnTo>
                      <a:pt x="1309" y="627"/>
                    </a:lnTo>
                    <a:lnTo>
                      <a:pt x="1311" y="626"/>
                    </a:lnTo>
                    <a:lnTo>
                      <a:pt x="1312" y="626"/>
                    </a:lnTo>
                    <a:lnTo>
                      <a:pt x="1315" y="624"/>
                    </a:lnTo>
                    <a:lnTo>
                      <a:pt x="1316" y="624"/>
                    </a:lnTo>
                    <a:lnTo>
                      <a:pt x="1326" y="625"/>
                    </a:lnTo>
                    <a:lnTo>
                      <a:pt x="1328" y="625"/>
                    </a:lnTo>
                    <a:lnTo>
                      <a:pt x="1329" y="625"/>
                    </a:lnTo>
                    <a:lnTo>
                      <a:pt x="1334" y="624"/>
                    </a:lnTo>
                    <a:lnTo>
                      <a:pt x="1335" y="624"/>
                    </a:lnTo>
                    <a:lnTo>
                      <a:pt x="1335" y="623"/>
                    </a:lnTo>
                    <a:lnTo>
                      <a:pt x="1341" y="619"/>
                    </a:lnTo>
                    <a:lnTo>
                      <a:pt x="1350" y="615"/>
                    </a:lnTo>
                    <a:lnTo>
                      <a:pt x="1354" y="615"/>
                    </a:lnTo>
                    <a:lnTo>
                      <a:pt x="1356" y="615"/>
                    </a:lnTo>
                    <a:lnTo>
                      <a:pt x="1357" y="615"/>
                    </a:lnTo>
                    <a:lnTo>
                      <a:pt x="1357" y="614"/>
                    </a:lnTo>
                    <a:lnTo>
                      <a:pt x="1358" y="614"/>
                    </a:lnTo>
                    <a:lnTo>
                      <a:pt x="1359" y="612"/>
                    </a:lnTo>
                    <a:lnTo>
                      <a:pt x="1369" y="608"/>
                    </a:lnTo>
                    <a:lnTo>
                      <a:pt x="1369" y="607"/>
                    </a:lnTo>
                    <a:lnTo>
                      <a:pt x="1371" y="604"/>
                    </a:lnTo>
                    <a:lnTo>
                      <a:pt x="1372" y="603"/>
                    </a:lnTo>
                    <a:lnTo>
                      <a:pt x="1375" y="601"/>
                    </a:lnTo>
                    <a:lnTo>
                      <a:pt x="1376" y="599"/>
                    </a:lnTo>
                    <a:lnTo>
                      <a:pt x="1377" y="596"/>
                    </a:lnTo>
                    <a:lnTo>
                      <a:pt x="1378" y="594"/>
                    </a:lnTo>
                    <a:lnTo>
                      <a:pt x="1380" y="593"/>
                    </a:lnTo>
                    <a:lnTo>
                      <a:pt x="1383" y="589"/>
                    </a:lnTo>
                    <a:lnTo>
                      <a:pt x="1389" y="582"/>
                    </a:lnTo>
                    <a:lnTo>
                      <a:pt x="1390" y="579"/>
                    </a:lnTo>
                    <a:lnTo>
                      <a:pt x="1394" y="577"/>
                    </a:lnTo>
                    <a:lnTo>
                      <a:pt x="1403" y="574"/>
                    </a:lnTo>
                    <a:lnTo>
                      <a:pt x="1406" y="571"/>
                    </a:lnTo>
                    <a:lnTo>
                      <a:pt x="1407" y="571"/>
                    </a:lnTo>
                    <a:lnTo>
                      <a:pt x="1411" y="571"/>
                    </a:lnTo>
                    <a:lnTo>
                      <a:pt x="1412" y="570"/>
                    </a:lnTo>
                    <a:lnTo>
                      <a:pt x="1414" y="569"/>
                    </a:lnTo>
                    <a:lnTo>
                      <a:pt x="1419" y="562"/>
                    </a:lnTo>
                    <a:lnTo>
                      <a:pt x="1420" y="561"/>
                    </a:lnTo>
                    <a:lnTo>
                      <a:pt x="1423" y="562"/>
                    </a:lnTo>
                    <a:lnTo>
                      <a:pt x="1424" y="561"/>
                    </a:lnTo>
                    <a:lnTo>
                      <a:pt x="1425" y="561"/>
                    </a:lnTo>
                    <a:lnTo>
                      <a:pt x="1426" y="560"/>
                    </a:lnTo>
                    <a:lnTo>
                      <a:pt x="1426" y="559"/>
                    </a:lnTo>
                    <a:lnTo>
                      <a:pt x="1426" y="557"/>
                    </a:lnTo>
                    <a:lnTo>
                      <a:pt x="1426" y="556"/>
                    </a:lnTo>
                    <a:lnTo>
                      <a:pt x="1426" y="554"/>
                    </a:lnTo>
                    <a:lnTo>
                      <a:pt x="1423" y="548"/>
                    </a:lnTo>
                    <a:lnTo>
                      <a:pt x="1421" y="547"/>
                    </a:lnTo>
                    <a:lnTo>
                      <a:pt x="1420" y="545"/>
                    </a:lnTo>
                    <a:lnTo>
                      <a:pt x="1416" y="542"/>
                    </a:lnTo>
                    <a:lnTo>
                      <a:pt x="1415" y="541"/>
                    </a:lnTo>
                    <a:lnTo>
                      <a:pt x="1411" y="536"/>
                    </a:lnTo>
                    <a:lnTo>
                      <a:pt x="1410" y="535"/>
                    </a:lnTo>
                    <a:lnTo>
                      <a:pt x="1410" y="533"/>
                    </a:lnTo>
                    <a:lnTo>
                      <a:pt x="1409" y="531"/>
                    </a:lnTo>
                    <a:lnTo>
                      <a:pt x="1409" y="529"/>
                    </a:lnTo>
                    <a:lnTo>
                      <a:pt x="1407" y="527"/>
                    </a:lnTo>
                    <a:lnTo>
                      <a:pt x="1406" y="526"/>
                    </a:lnTo>
                    <a:lnTo>
                      <a:pt x="1406" y="525"/>
                    </a:lnTo>
                    <a:lnTo>
                      <a:pt x="1406" y="523"/>
                    </a:lnTo>
                    <a:lnTo>
                      <a:pt x="1407" y="522"/>
                    </a:lnTo>
                    <a:lnTo>
                      <a:pt x="1408" y="520"/>
                    </a:lnTo>
                    <a:lnTo>
                      <a:pt x="1409" y="519"/>
                    </a:lnTo>
                    <a:lnTo>
                      <a:pt x="1409" y="518"/>
                    </a:lnTo>
                    <a:lnTo>
                      <a:pt x="1410" y="516"/>
                    </a:lnTo>
                    <a:lnTo>
                      <a:pt x="1411" y="515"/>
                    </a:lnTo>
                    <a:lnTo>
                      <a:pt x="1411" y="514"/>
                    </a:lnTo>
                    <a:lnTo>
                      <a:pt x="1411" y="512"/>
                    </a:lnTo>
                    <a:lnTo>
                      <a:pt x="1411" y="510"/>
                    </a:lnTo>
                    <a:lnTo>
                      <a:pt x="1411" y="508"/>
                    </a:lnTo>
                    <a:lnTo>
                      <a:pt x="1418" y="494"/>
                    </a:lnTo>
                    <a:lnTo>
                      <a:pt x="1419" y="493"/>
                    </a:lnTo>
                    <a:lnTo>
                      <a:pt x="1420" y="492"/>
                    </a:lnTo>
                    <a:lnTo>
                      <a:pt x="1423" y="490"/>
                    </a:lnTo>
                    <a:lnTo>
                      <a:pt x="1425" y="490"/>
                    </a:lnTo>
                    <a:lnTo>
                      <a:pt x="1426" y="489"/>
                    </a:lnTo>
                    <a:lnTo>
                      <a:pt x="1427" y="487"/>
                    </a:lnTo>
                    <a:lnTo>
                      <a:pt x="1428" y="487"/>
                    </a:lnTo>
                    <a:lnTo>
                      <a:pt x="1433" y="489"/>
                    </a:lnTo>
                    <a:lnTo>
                      <a:pt x="1442" y="489"/>
                    </a:lnTo>
                    <a:lnTo>
                      <a:pt x="1444" y="489"/>
                    </a:lnTo>
                    <a:lnTo>
                      <a:pt x="1444" y="490"/>
                    </a:lnTo>
                    <a:lnTo>
                      <a:pt x="1447" y="493"/>
                    </a:lnTo>
                    <a:lnTo>
                      <a:pt x="1450" y="495"/>
                    </a:lnTo>
                    <a:lnTo>
                      <a:pt x="1450" y="497"/>
                    </a:lnTo>
                    <a:lnTo>
                      <a:pt x="1451" y="497"/>
                    </a:lnTo>
                    <a:lnTo>
                      <a:pt x="1457" y="500"/>
                    </a:lnTo>
                    <a:lnTo>
                      <a:pt x="1464" y="502"/>
                    </a:lnTo>
                    <a:lnTo>
                      <a:pt x="1466" y="502"/>
                    </a:lnTo>
                    <a:lnTo>
                      <a:pt x="1469" y="503"/>
                    </a:lnTo>
                    <a:lnTo>
                      <a:pt x="1483" y="504"/>
                    </a:lnTo>
                    <a:lnTo>
                      <a:pt x="1484" y="504"/>
                    </a:lnTo>
                    <a:lnTo>
                      <a:pt x="1485" y="506"/>
                    </a:lnTo>
                    <a:lnTo>
                      <a:pt x="1488" y="506"/>
                    </a:lnTo>
                    <a:lnTo>
                      <a:pt x="1489" y="506"/>
                    </a:lnTo>
                    <a:lnTo>
                      <a:pt x="1490" y="504"/>
                    </a:lnTo>
                    <a:lnTo>
                      <a:pt x="1493" y="502"/>
                    </a:lnTo>
                    <a:lnTo>
                      <a:pt x="1496" y="499"/>
                    </a:lnTo>
                    <a:lnTo>
                      <a:pt x="1498" y="498"/>
                    </a:lnTo>
                    <a:lnTo>
                      <a:pt x="1500" y="497"/>
                    </a:lnTo>
                    <a:lnTo>
                      <a:pt x="1502" y="497"/>
                    </a:lnTo>
                    <a:lnTo>
                      <a:pt x="1503" y="497"/>
                    </a:lnTo>
                    <a:lnTo>
                      <a:pt x="1505" y="495"/>
                    </a:lnTo>
                    <a:lnTo>
                      <a:pt x="1506" y="494"/>
                    </a:lnTo>
                    <a:lnTo>
                      <a:pt x="1507" y="493"/>
                    </a:lnTo>
                    <a:lnTo>
                      <a:pt x="1507" y="491"/>
                    </a:lnTo>
                    <a:lnTo>
                      <a:pt x="1509" y="491"/>
                    </a:lnTo>
                    <a:lnTo>
                      <a:pt x="1509" y="490"/>
                    </a:lnTo>
                    <a:lnTo>
                      <a:pt x="1511" y="489"/>
                    </a:lnTo>
                    <a:lnTo>
                      <a:pt x="1519" y="482"/>
                    </a:lnTo>
                    <a:lnTo>
                      <a:pt x="1520" y="478"/>
                    </a:lnTo>
                    <a:lnTo>
                      <a:pt x="1521" y="476"/>
                    </a:lnTo>
                    <a:lnTo>
                      <a:pt x="1522" y="475"/>
                    </a:lnTo>
                    <a:lnTo>
                      <a:pt x="1522" y="473"/>
                    </a:lnTo>
                    <a:lnTo>
                      <a:pt x="1522" y="472"/>
                    </a:lnTo>
                    <a:lnTo>
                      <a:pt x="1528" y="470"/>
                    </a:lnTo>
                    <a:lnTo>
                      <a:pt x="1529" y="469"/>
                    </a:lnTo>
                    <a:lnTo>
                      <a:pt x="1530" y="469"/>
                    </a:lnTo>
                    <a:lnTo>
                      <a:pt x="1536" y="473"/>
                    </a:lnTo>
                    <a:lnTo>
                      <a:pt x="1538" y="473"/>
                    </a:lnTo>
                    <a:lnTo>
                      <a:pt x="1545" y="472"/>
                    </a:lnTo>
                    <a:lnTo>
                      <a:pt x="1553" y="472"/>
                    </a:lnTo>
                    <a:lnTo>
                      <a:pt x="1557" y="470"/>
                    </a:lnTo>
                    <a:lnTo>
                      <a:pt x="1564" y="469"/>
                    </a:lnTo>
                    <a:lnTo>
                      <a:pt x="1565" y="468"/>
                    </a:lnTo>
                    <a:lnTo>
                      <a:pt x="1565" y="467"/>
                    </a:lnTo>
                    <a:lnTo>
                      <a:pt x="1569" y="464"/>
                    </a:lnTo>
                    <a:lnTo>
                      <a:pt x="1576" y="457"/>
                    </a:lnTo>
                    <a:lnTo>
                      <a:pt x="1578" y="457"/>
                    </a:lnTo>
                    <a:lnTo>
                      <a:pt x="1580" y="457"/>
                    </a:lnTo>
                    <a:lnTo>
                      <a:pt x="1581" y="457"/>
                    </a:lnTo>
                    <a:lnTo>
                      <a:pt x="1582" y="456"/>
                    </a:lnTo>
                    <a:lnTo>
                      <a:pt x="1583" y="455"/>
                    </a:lnTo>
                    <a:lnTo>
                      <a:pt x="1585" y="451"/>
                    </a:lnTo>
                    <a:lnTo>
                      <a:pt x="1587" y="450"/>
                    </a:lnTo>
                    <a:lnTo>
                      <a:pt x="1585" y="449"/>
                    </a:lnTo>
                    <a:lnTo>
                      <a:pt x="1585" y="447"/>
                    </a:lnTo>
                    <a:lnTo>
                      <a:pt x="1584" y="445"/>
                    </a:lnTo>
                    <a:lnTo>
                      <a:pt x="1584" y="444"/>
                    </a:lnTo>
                    <a:lnTo>
                      <a:pt x="1590" y="433"/>
                    </a:lnTo>
                    <a:lnTo>
                      <a:pt x="1597" y="427"/>
                    </a:lnTo>
                    <a:lnTo>
                      <a:pt x="1597" y="426"/>
                    </a:lnTo>
                    <a:lnTo>
                      <a:pt x="1598" y="425"/>
                    </a:lnTo>
                    <a:lnTo>
                      <a:pt x="1598" y="424"/>
                    </a:lnTo>
                    <a:lnTo>
                      <a:pt x="1599" y="423"/>
                    </a:lnTo>
                    <a:lnTo>
                      <a:pt x="1601" y="422"/>
                    </a:lnTo>
                    <a:lnTo>
                      <a:pt x="1604" y="422"/>
                    </a:lnTo>
                    <a:lnTo>
                      <a:pt x="1606" y="419"/>
                    </a:lnTo>
                    <a:lnTo>
                      <a:pt x="1607" y="418"/>
                    </a:lnTo>
                    <a:lnTo>
                      <a:pt x="1608" y="418"/>
                    </a:lnTo>
                    <a:lnTo>
                      <a:pt x="1613" y="419"/>
                    </a:lnTo>
                    <a:lnTo>
                      <a:pt x="1625" y="420"/>
                    </a:lnTo>
                    <a:lnTo>
                      <a:pt x="1626" y="419"/>
                    </a:lnTo>
                    <a:lnTo>
                      <a:pt x="1627" y="418"/>
                    </a:lnTo>
                    <a:lnTo>
                      <a:pt x="1627" y="415"/>
                    </a:lnTo>
                    <a:lnTo>
                      <a:pt x="1627" y="414"/>
                    </a:lnTo>
                    <a:lnTo>
                      <a:pt x="1630" y="411"/>
                    </a:lnTo>
                    <a:lnTo>
                      <a:pt x="1630" y="410"/>
                    </a:lnTo>
                    <a:lnTo>
                      <a:pt x="1628" y="408"/>
                    </a:lnTo>
                    <a:lnTo>
                      <a:pt x="1632" y="408"/>
                    </a:lnTo>
                    <a:lnTo>
                      <a:pt x="1633" y="408"/>
                    </a:lnTo>
                    <a:lnTo>
                      <a:pt x="1635" y="407"/>
                    </a:lnTo>
                    <a:lnTo>
                      <a:pt x="1636" y="409"/>
                    </a:lnTo>
                    <a:lnTo>
                      <a:pt x="1638" y="410"/>
                    </a:lnTo>
                    <a:lnTo>
                      <a:pt x="1639" y="411"/>
                    </a:lnTo>
                    <a:lnTo>
                      <a:pt x="1640" y="411"/>
                    </a:lnTo>
                    <a:lnTo>
                      <a:pt x="1644" y="411"/>
                    </a:lnTo>
                    <a:lnTo>
                      <a:pt x="1644" y="410"/>
                    </a:lnTo>
                    <a:lnTo>
                      <a:pt x="1645" y="410"/>
                    </a:lnTo>
                    <a:lnTo>
                      <a:pt x="1647" y="408"/>
                    </a:lnTo>
                    <a:lnTo>
                      <a:pt x="1647" y="407"/>
                    </a:lnTo>
                    <a:lnTo>
                      <a:pt x="1648" y="406"/>
                    </a:lnTo>
                    <a:lnTo>
                      <a:pt x="1649" y="406"/>
                    </a:lnTo>
                    <a:lnTo>
                      <a:pt x="1650" y="406"/>
                    </a:lnTo>
                    <a:lnTo>
                      <a:pt x="1651" y="406"/>
                    </a:lnTo>
                    <a:lnTo>
                      <a:pt x="1655" y="403"/>
                    </a:lnTo>
                    <a:lnTo>
                      <a:pt x="1656" y="402"/>
                    </a:lnTo>
                    <a:lnTo>
                      <a:pt x="1657" y="402"/>
                    </a:lnTo>
                    <a:lnTo>
                      <a:pt x="1658" y="402"/>
                    </a:lnTo>
                    <a:lnTo>
                      <a:pt x="1659" y="401"/>
                    </a:lnTo>
                    <a:lnTo>
                      <a:pt x="1660" y="400"/>
                    </a:lnTo>
                    <a:lnTo>
                      <a:pt x="1661" y="400"/>
                    </a:lnTo>
                    <a:lnTo>
                      <a:pt x="1662" y="400"/>
                    </a:lnTo>
                    <a:lnTo>
                      <a:pt x="1664" y="400"/>
                    </a:lnTo>
                    <a:lnTo>
                      <a:pt x="1665" y="400"/>
                    </a:lnTo>
                    <a:lnTo>
                      <a:pt x="1668" y="401"/>
                    </a:lnTo>
                    <a:lnTo>
                      <a:pt x="1669" y="402"/>
                    </a:lnTo>
                    <a:lnTo>
                      <a:pt x="1671" y="402"/>
                    </a:lnTo>
                    <a:lnTo>
                      <a:pt x="1673" y="401"/>
                    </a:lnTo>
                    <a:lnTo>
                      <a:pt x="1674" y="401"/>
                    </a:lnTo>
                    <a:lnTo>
                      <a:pt x="1676" y="401"/>
                    </a:lnTo>
                    <a:lnTo>
                      <a:pt x="1677" y="402"/>
                    </a:lnTo>
                    <a:lnTo>
                      <a:pt x="1678" y="402"/>
                    </a:lnTo>
                    <a:lnTo>
                      <a:pt x="1679" y="401"/>
                    </a:lnTo>
                    <a:lnTo>
                      <a:pt x="1681" y="399"/>
                    </a:lnTo>
                    <a:lnTo>
                      <a:pt x="1682" y="398"/>
                    </a:lnTo>
                    <a:lnTo>
                      <a:pt x="1683" y="398"/>
                    </a:lnTo>
                    <a:lnTo>
                      <a:pt x="1684" y="398"/>
                    </a:lnTo>
                    <a:lnTo>
                      <a:pt x="1684" y="399"/>
                    </a:lnTo>
                    <a:lnTo>
                      <a:pt x="1684" y="400"/>
                    </a:lnTo>
                    <a:lnTo>
                      <a:pt x="1685" y="400"/>
                    </a:lnTo>
                    <a:lnTo>
                      <a:pt x="1685" y="401"/>
                    </a:lnTo>
                    <a:lnTo>
                      <a:pt x="1686" y="400"/>
                    </a:lnTo>
                    <a:lnTo>
                      <a:pt x="1686" y="399"/>
                    </a:lnTo>
                    <a:lnTo>
                      <a:pt x="1687" y="399"/>
                    </a:lnTo>
                    <a:lnTo>
                      <a:pt x="1688" y="400"/>
                    </a:lnTo>
                    <a:lnTo>
                      <a:pt x="1690" y="402"/>
                    </a:lnTo>
                    <a:lnTo>
                      <a:pt x="1690" y="403"/>
                    </a:lnTo>
                    <a:lnTo>
                      <a:pt x="1691" y="403"/>
                    </a:lnTo>
                    <a:lnTo>
                      <a:pt x="1701" y="406"/>
                    </a:lnTo>
                    <a:lnTo>
                      <a:pt x="1702" y="406"/>
                    </a:lnTo>
                    <a:lnTo>
                      <a:pt x="1705" y="405"/>
                    </a:lnTo>
                    <a:lnTo>
                      <a:pt x="1708" y="405"/>
                    </a:lnTo>
                    <a:lnTo>
                      <a:pt x="1710" y="406"/>
                    </a:lnTo>
                    <a:lnTo>
                      <a:pt x="1711" y="406"/>
                    </a:lnTo>
                    <a:lnTo>
                      <a:pt x="1712" y="406"/>
                    </a:lnTo>
                    <a:lnTo>
                      <a:pt x="1713" y="407"/>
                    </a:lnTo>
                    <a:lnTo>
                      <a:pt x="1714" y="407"/>
                    </a:lnTo>
                    <a:lnTo>
                      <a:pt x="1716" y="407"/>
                    </a:lnTo>
                    <a:lnTo>
                      <a:pt x="1716" y="406"/>
                    </a:lnTo>
                    <a:lnTo>
                      <a:pt x="1717" y="406"/>
                    </a:lnTo>
                    <a:lnTo>
                      <a:pt x="1717" y="405"/>
                    </a:lnTo>
                    <a:lnTo>
                      <a:pt x="1718" y="403"/>
                    </a:lnTo>
                    <a:lnTo>
                      <a:pt x="1719" y="403"/>
                    </a:lnTo>
                    <a:lnTo>
                      <a:pt x="1720" y="403"/>
                    </a:lnTo>
                    <a:lnTo>
                      <a:pt x="1721" y="402"/>
                    </a:lnTo>
                    <a:lnTo>
                      <a:pt x="1721" y="401"/>
                    </a:lnTo>
                    <a:lnTo>
                      <a:pt x="1722" y="401"/>
                    </a:lnTo>
                    <a:lnTo>
                      <a:pt x="1722" y="400"/>
                    </a:lnTo>
                    <a:lnTo>
                      <a:pt x="1721" y="399"/>
                    </a:lnTo>
                    <a:lnTo>
                      <a:pt x="1721" y="398"/>
                    </a:lnTo>
                    <a:lnTo>
                      <a:pt x="1722" y="395"/>
                    </a:lnTo>
                    <a:lnTo>
                      <a:pt x="1722" y="394"/>
                    </a:lnTo>
                    <a:lnTo>
                      <a:pt x="1722" y="393"/>
                    </a:lnTo>
                    <a:lnTo>
                      <a:pt x="1721" y="393"/>
                    </a:lnTo>
                    <a:lnTo>
                      <a:pt x="1721" y="392"/>
                    </a:lnTo>
                    <a:lnTo>
                      <a:pt x="1721" y="391"/>
                    </a:lnTo>
                    <a:lnTo>
                      <a:pt x="1722" y="390"/>
                    </a:lnTo>
                    <a:lnTo>
                      <a:pt x="1721" y="390"/>
                    </a:lnTo>
                    <a:lnTo>
                      <a:pt x="1720" y="390"/>
                    </a:lnTo>
                    <a:lnTo>
                      <a:pt x="1720" y="389"/>
                    </a:lnTo>
                    <a:lnTo>
                      <a:pt x="1719" y="388"/>
                    </a:lnTo>
                    <a:lnTo>
                      <a:pt x="1718" y="386"/>
                    </a:lnTo>
                    <a:lnTo>
                      <a:pt x="1717" y="385"/>
                    </a:lnTo>
                    <a:lnTo>
                      <a:pt x="1717" y="384"/>
                    </a:lnTo>
                    <a:lnTo>
                      <a:pt x="1717" y="381"/>
                    </a:lnTo>
                    <a:lnTo>
                      <a:pt x="1717" y="380"/>
                    </a:lnTo>
                    <a:lnTo>
                      <a:pt x="1716" y="377"/>
                    </a:lnTo>
                    <a:lnTo>
                      <a:pt x="1714" y="376"/>
                    </a:lnTo>
                    <a:lnTo>
                      <a:pt x="1712" y="373"/>
                    </a:lnTo>
                    <a:lnTo>
                      <a:pt x="1710" y="372"/>
                    </a:lnTo>
                    <a:lnTo>
                      <a:pt x="1708" y="370"/>
                    </a:lnTo>
                    <a:lnTo>
                      <a:pt x="1708" y="369"/>
                    </a:lnTo>
                    <a:lnTo>
                      <a:pt x="1707" y="368"/>
                    </a:lnTo>
                    <a:lnTo>
                      <a:pt x="1701" y="363"/>
                    </a:lnTo>
                    <a:lnTo>
                      <a:pt x="1699" y="363"/>
                    </a:lnTo>
                    <a:lnTo>
                      <a:pt x="1700" y="361"/>
                    </a:lnTo>
                    <a:lnTo>
                      <a:pt x="1700" y="360"/>
                    </a:lnTo>
                    <a:lnTo>
                      <a:pt x="1701" y="359"/>
                    </a:lnTo>
                    <a:lnTo>
                      <a:pt x="1700" y="359"/>
                    </a:lnTo>
                    <a:lnTo>
                      <a:pt x="1700" y="358"/>
                    </a:lnTo>
                    <a:lnTo>
                      <a:pt x="1698" y="358"/>
                    </a:lnTo>
                    <a:lnTo>
                      <a:pt x="1694" y="357"/>
                    </a:lnTo>
                    <a:lnTo>
                      <a:pt x="1694" y="356"/>
                    </a:lnTo>
                    <a:lnTo>
                      <a:pt x="1693" y="355"/>
                    </a:lnTo>
                    <a:lnTo>
                      <a:pt x="1693" y="350"/>
                    </a:lnTo>
                    <a:lnTo>
                      <a:pt x="1692" y="349"/>
                    </a:lnTo>
                    <a:lnTo>
                      <a:pt x="1692" y="348"/>
                    </a:lnTo>
                    <a:lnTo>
                      <a:pt x="1691" y="348"/>
                    </a:lnTo>
                    <a:lnTo>
                      <a:pt x="1687" y="347"/>
                    </a:lnTo>
                    <a:lnTo>
                      <a:pt x="1679" y="343"/>
                    </a:lnTo>
                    <a:lnTo>
                      <a:pt x="1678" y="341"/>
                    </a:lnTo>
                    <a:lnTo>
                      <a:pt x="1674" y="334"/>
                    </a:lnTo>
                    <a:lnTo>
                      <a:pt x="1671" y="332"/>
                    </a:lnTo>
                    <a:lnTo>
                      <a:pt x="1669" y="330"/>
                    </a:lnTo>
                    <a:lnTo>
                      <a:pt x="1661" y="330"/>
                    </a:lnTo>
                    <a:lnTo>
                      <a:pt x="1659" y="328"/>
                    </a:lnTo>
                    <a:lnTo>
                      <a:pt x="1658" y="328"/>
                    </a:lnTo>
                    <a:lnTo>
                      <a:pt x="1656" y="328"/>
                    </a:lnTo>
                    <a:lnTo>
                      <a:pt x="1653" y="328"/>
                    </a:lnTo>
                    <a:lnTo>
                      <a:pt x="1651" y="330"/>
                    </a:lnTo>
                    <a:lnTo>
                      <a:pt x="1650" y="330"/>
                    </a:lnTo>
                    <a:lnTo>
                      <a:pt x="1644" y="330"/>
                    </a:lnTo>
                    <a:lnTo>
                      <a:pt x="1643" y="330"/>
                    </a:lnTo>
                    <a:lnTo>
                      <a:pt x="1642" y="331"/>
                    </a:lnTo>
                    <a:lnTo>
                      <a:pt x="1634" y="341"/>
                    </a:lnTo>
                    <a:lnTo>
                      <a:pt x="1632" y="343"/>
                    </a:lnTo>
                    <a:lnTo>
                      <a:pt x="1631" y="344"/>
                    </a:lnTo>
                    <a:lnTo>
                      <a:pt x="1630" y="347"/>
                    </a:lnTo>
                    <a:lnTo>
                      <a:pt x="1627" y="349"/>
                    </a:lnTo>
                    <a:lnTo>
                      <a:pt x="1626" y="349"/>
                    </a:lnTo>
                    <a:lnTo>
                      <a:pt x="1617" y="340"/>
                    </a:lnTo>
                    <a:lnTo>
                      <a:pt x="1616" y="340"/>
                    </a:lnTo>
                    <a:lnTo>
                      <a:pt x="1613" y="339"/>
                    </a:lnTo>
                    <a:lnTo>
                      <a:pt x="1609" y="336"/>
                    </a:lnTo>
                    <a:lnTo>
                      <a:pt x="1608" y="336"/>
                    </a:lnTo>
                    <a:lnTo>
                      <a:pt x="1605" y="336"/>
                    </a:lnTo>
                    <a:lnTo>
                      <a:pt x="1596" y="339"/>
                    </a:lnTo>
                    <a:lnTo>
                      <a:pt x="1593" y="339"/>
                    </a:lnTo>
                    <a:lnTo>
                      <a:pt x="1587" y="338"/>
                    </a:lnTo>
                    <a:lnTo>
                      <a:pt x="1583" y="338"/>
                    </a:lnTo>
                    <a:lnTo>
                      <a:pt x="1580" y="340"/>
                    </a:lnTo>
                    <a:lnTo>
                      <a:pt x="1576" y="345"/>
                    </a:lnTo>
                    <a:lnTo>
                      <a:pt x="1574" y="347"/>
                    </a:lnTo>
                    <a:lnTo>
                      <a:pt x="1572" y="345"/>
                    </a:lnTo>
                    <a:lnTo>
                      <a:pt x="1562" y="335"/>
                    </a:lnTo>
                    <a:lnTo>
                      <a:pt x="1562" y="334"/>
                    </a:lnTo>
                    <a:lnTo>
                      <a:pt x="1561" y="333"/>
                    </a:lnTo>
                    <a:lnTo>
                      <a:pt x="1561" y="330"/>
                    </a:lnTo>
                    <a:lnTo>
                      <a:pt x="1559" y="323"/>
                    </a:lnTo>
                    <a:lnTo>
                      <a:pt x="1559" y="322"/>
                    </a:lnTo>
                    <a:lnTo>
                      <a:pt x="1569" y="317"/>
                    </a:lnTo>
                    <a:lnTo>
                      <a:pt x="1570" y="316"/>
                    </a:lnTo>
                    <a:lnTo>
                      <a:pt x="1570" y="314"/>
                    </a:lnTo>
                    <a:lnTo>
                      <a:pt x="1569" y="303"/>
                    </a:lnTo>
                    <a:lnTo>
                      <a:pt x="1569" y="302"/>
                    </a:lnTo>
                    <a:lnTo>
                      <a:pt x="1570" y="301"/>
                    </a:lnTo>
                    <a:lnTo>
                      <a:pt x="1570" y="300"/>
                    </a:lnTo>
                    <a:lnTo>
                      <a:pt x="1578" y="286"/>
                    </a:lnTo>
                    <a:lnTo>
                      <a:pt x="1579" y="284"/>
                    </a:lnTo>
                    <a:lnTo>
                      <a:pt x="1579" y="283"/>
                    </a:lnTo>
                    <a:lnTo>
                      <a:pt x="1579" y="282"/>
                    </a:lnTo>
                    <a:lnTo>
                      <a:pt x="1579" y="281"/>
                    </a:lnTo>
                    <a:lnTo>
                      <a:pt x="1587" y="263"/>
                    </a:lnTo>
                    <a:lnTo>
                      <a:pt x="1595" y="244"/>
                    </a:lnTo>
                    <a:lnTo>
                      <a:pt x="1595" y="243"/>
                    </a:lnTo>
                    <a:lnTo>
                      <a:pt x="1602" y="226"/>
                    </a:lnTo>
                    <a:lnTo>
                      <a:pt x="1604" y="227"/>
                    </a:lnTo>
                    <a:lnTo>
                      <a:pt x="1616" y="234"/>
                    </a:lnTo>
                    <a:lnTo>
                      <a:pt x="1624" y="238"/>
                    </a:lnTo>
                    <a:lnTo>
                      <a:pt x="1632" y="238"/>
                    </a:lnTo>
                    <a:lnTo>
                      <a:pt x="1642" y="243"/>
                    </a:lnTo>
                    <a:lnTo>
                      <a:pt x="1643" y="244"/>
                    </a:lnTo>
                    <a:lnTo>
                      <a:pt x="1643" y="243"/>
                    </a:lnTo>
                    <a:lnTo>
                      <a:pt x="1644" y="243"/>
                    </a:lnTo>
                    <a:lnTo>
                      <a:pt x="1644" y="244"/>
                    </a:lnTo>
                    <a:lnTo>
                      <a:pt x="1645" y="244"/>
                    </a:lnTo>
                    <a:lnTo>
                      <a:pt x="1647" y="243"/>
                    </a:lnTo>
                    <a:lnTo>
                      <a:pt x="1648" y="242"/>
                    </a:lnTo>
                    <a:lnTo>
                      <a:pt x="1648" y="241"/>
                    </a:lnTo>
                    <a:lnTo>
                      <a:pt x="1649" y="241"/>
                    </a:lnTo>
                    <a:lnTo>
                      <a:pt x="1652" y="239"/>
                    </a:lnTo>
                    <a:lnTo>
                      <a:pt x="1653" y="238"/>
                    </a:lnTo>
                    <a:lnTo>
                      <a:pt x="1655" y="238"/>
                    </a:lnTo>
                    <a:lnTo>
                      <a:pt x="1655" y="236"/>
                    </a:lnTo>
                    <a:lnTo>
                      <a:pt x="1656" y="235"/>
                    </a:lnTo>
                    <a:lnTo>
                      <a:pt x="1658" y="234"/>
                    </a:lnTo>
                    <a:lnTo>
                      <a:pt x="1659" y="233"/>
                    </a:lnTo>
                    <a:lnTo>
                      <a:pt x="1660" y="232"/>
                    </a:lnTo>
                    <a:lnTo>
                      <a:pt x="1660" y="231"/>
                    </a:lnTo>
                    <a:lnTo>
                      <a:pt x="1660" y="232"/>
                    </a:lnTo>
                    <a:lnTo>
                      <a:pt x="1662" y="230"/>
                    </a:lnTo>
                    <a:lnTo>
                      <a:pt x="1664" y="229"/>
                    </a:lnTo>
                    <a:lnTo>
                      <a:pt x="1665" y="229"/>
                    </a:lnTo>
                    <a:lnTo>
                      <a:pt x="1666" y="226"/>
                    </a:lnTo>
                    <a:lnTo>
                      <a:pt x="1668" y="225"/>
                    </a:lnTo>
                    <a:lnTo>
                      <a:pt x="1669" y="225"/>
                    </a:lnTo>
                    <a:lnTo>
                      <a:pt x="1669" y="224"/>
                    </a:lnTo>
                    <a:lnTo>
                      <a:pt x="1669" y="223"/>
                    </a:lnTo>
                    <a:lnTo>
                      <a:pt x="1670" y="223"/>
                    </a:lnTo>
                    <a:lnTo>
                      <a:pt x="1670" y="222"/>
                    </a:lnTo>
                    <a:lnTo>
                      <a:pt x="1671" y="221"/>
                    </a:lnTo>
                    <a:lnTo>
                      <a:pt x="1673" y="221"/>
                    </a:lnTo>
                    <a:lnTo>
                      <a:pt x="1674" y="219"/>
                    </a:lnTo>
                    <a:lnTo>
                      <a:pt x="1675" y="218"/>
                    </a:lnTo>
                    <a:lnTo>
                      <a:pt x="1676" y="218"/>
                    </a:lnTo>
                    <a:lnTo>
                      <a:pt x="1678" y="218"/>
                    </a:lnTo>
                    <a:lnTo>
                      <a:pt x="1679" y="218"/>
                    </a:lnTo>
                    <a:lnTo>
                      <a:pt x="1681" y="217"/>
                    </a:lnTo>
                    <a:lnTo>
                      <a:pt x="1685" y="217"/>
                    </a:lnTo>
                    <a:lnTo>
                      <a:pt x="1685" y="216"/>
                    </a:lnTo>
                    <a:lnTo>
                      <a:pt x="1686" y="216"/>
                    </a:lnTo>
                    <a:lnTo>
                      <a:pt x="1687" y="217"/>
                    </a:lnTo>
                    <a:lnTo>
                      <a:pt x="1688" y="217"/>
                    </a:lnTo>
                    <a:lnTo>
                      <a:pt x="1692" y="216"/>
                    </a:lnTo>
                    <a:lnTo>
                      <a:pt x="1695" y="215"/>
                    </a:lnTo>
                    <a:lnTo>
                      <a:pt x="1696" y="215"/>
                    </a:lnTo>
                    <a:lnTo>
                      <a:pt x="1696" y="214"/>
                    </a:lnTo>
                    <a:lnTo>
                      <a:pt x="1698" y="213"/>
                    </a:lnTo>
                    <a:lnTo>
                      <a:pt x="1700" y="211"/>
                    </a:lnTo>
                    <a:lnTo>
                      <a:pt x="1701" y="210"/>
                    </a:lnTo>
                    <a:lnTo>
                      <a:pt x="1701" y="209"/>
                    </a:lnTo>
                    <a:lnTo>
                      <a:pt x="1701" y="208"/>
                    </a:lnTo>
                    <a:lnTo>
                      <a:pt x="1701" y="207"/>
                    </a:lnTo>
                    <a:lnTo>
                      <a:pt x="1702" y="205"/>
                    </a:lnTo>
                    <a:lnTo>
                      <a:pt x="1701" y="204"/>
                    </a:lnTo>
                    <a:lnTo>
                      <a:pt x="1701" y="200"/>
                    </a:lnTo>
                    <a:lnTo>
                      <a:pt x="1701" y="199"/>
                    </a:lnTo>
                    <a:lnTo>
                      <a:pt x="1702" y="198"/>
                    </a:lnTo>
                    <a:lnTo>
                      <a:pt x="1702" y="197"/>
                    </a:lnTo>
                    <a:lnTo>
                      <a:pt x="1702" y="196"/>
                    </a:lnTo>
                    <a:lnTo>
                      <a:pt x="1701" y="196"/>
                    </a:lnTo>
                    <a:lnTo>
                      <a:pt x="1700" y="196"/>
                    </a:lnTo>
                    <a:lnTo>
                      <a:pt x="1698" y="196"/>
                    </a:lnTo>
                    <a:lnTo>
                      <a:pt x="1696" y="194"/>
                    </a:lnTo>
                    <a:lnTo>
                      <a:pt x="1695" y="194"/>
                    </a:lnTo>
                    <a:lnTo>
                      <a:pt x="1695" y="193"/>
                    </a:lnTo>
                    <a:lnTo>
                      <a:pt x="1694" y="193"/>
                    </a:lnTo>
                    <a:lnTo>
                      <a:pt x="1693" y="193"/>
                    </a:lnTo>
                    <a:lnTo>
                      <a:pt x="1694" y="193"/>
                    </a:lnTo>
                    <a:lnTo>
                      <a:pt x="1694" y="192"/>
                    </a:lnTo>
                    <a:lnTo>
                      <a:pt x="1695" y="191"/>
                    </a:lnTo>
                    <a:lnTo>
                      <a:pt x="1696" y="191"/>
                    </a:lnTo>
                    <a:lnTo>
                      <a:pt x="1698" y="190"/>
                    </a:lnTo>
                    <a:lnTo>
                      <a:pt x="1699" y="188"/>
                    </a:lnTo>
                    <a:lnTo>
                      <a:pt x="1699" y="186"/>
                    </a:lnTo>
                    <a:lnTo>
                      <a:pt x="1698" y="186"/>
                    </a:lnTo>
                    <a:lnTo>
                      <a:pt x="1698" y="185"/>
                    </a:lnTo>
                    <a:lnTo>
                      <a:pt x="1699" y="185"/>
                    </a:lnTo>
                    <a:lnTo>
                      <a:pt x="1700" y="182"/>
                    </a:lnTo>
                    <a:lnTo>
                      <a:pt x="1699" y="181"/>
                    </a:lnTo>
                    <a:lnTo>
                      <a:pt x="1700" y="181"/>
                    </a:lnTo>
                    <a:lnTo>
                      <a:pt x="1701" y="180"/>
                    </a:lnTo>
                    <a:lnTo>
                      <a:pt x="1701" y="179"/>
                    </a:lnTo>
                    <a:lnTo>
                      <a:pt x="1702" y="179"/>
                    </a:lnTo>
                    <a:lnTo>
                      <a:pt x="1703" y="176"/>
                    </a:lnTo>
                    <a:lnTo>
                      <a:pt x="1704" y="176"/>
                    </a:lnTo>
                    <a:lnTo>
                      <a:pt x="1705" y="175"/>
                    </a:lnTo>
                    <a:lnTo>
                      <a:pt x="1707" y="173"/>
                    </a:lnTo>
                    <a:lnTo>
                      <a:pt x="1708" y="172"/>
                    </a:lnTo>
                    <a:lnTo>
                      <a:pt x="1708" y="169"/>
                    </a:lnTo>
                    <a:lnTo>
                      <a:pt x="1708" y="168"/>
                    </a:lnTo>
                    <a:lnTo>
                      <a:pt x="1707" y="167"/>
                    </a:lnTo>
                    <a:lnTo>
                      <a:pt x="1708" y="166"/>
                    </a:lnTo>
                    <a:lnTo>
                      <a:pt x="1708" y="165"/>
                    </a:lnTo>
                    <a:lnTo>
                      <a:pt x="1709" y="164"/>
                    </a:lnTo>
                    <a:lnTo>
                      <a:pt x="1708" y="163"/>
                    </a:lnTo>
                    <a:lnTo>
                      <a:pt x="1710" y="160"/>
                    </a:lnTo>
                    <a:lnTo>
                      <a:pt x="1711" y="159"/>
                    </a:lnTo>
                    <a:lnTo>
                      <a:pt x="1711" y="158"/>
                    </a:lnTo>
                    <a:lnTo>
                      <a:pt x="1714" y="156"/>
                    </a:lnTo>
                    <a:lnTo>
                      <a:pt x="1714" y="155"/>
                    </a:lnTo>
                    <a:lnTo>
                      <a:pt x="1714" y="154"/>
                    </a:lnTo>
                    <a:lnTo>
                      <a:pt x="1716" y="154"/>
                    </a:lnTo>
                    <a:lnTo>
                      <a:pt x="1716" y="152"/>
                    </a:lnTo>
                    <a:lnTo>
                      <a:pt x="1717" y="152"/>
                    </a:lnTo>
                    <a:lnTo>
                      <a:pt x="1717" y="151"/>
                    </a:lnTo>
                    <a:lnTo>
                      <a:pt x="1717" y="150"/>
                    </a:lnTo>
                    <a:lnTo>
                      <a:pt x="1717" y="149"/>
                    </a:lnTo>
                    <a:lnTo>
                      <a:pt x="1717" y="148"/>
                    </a:lnTo>
                    <a:lnTo>
                      <a:pt x="1718" y="147"/>
                    </a:lnTo>
                    <a:lnTo>
                      <a:pt x="1717" y="146"/>
                    </a:lnTo>
                    <a:lnTo>
                      <a:pt x="1717" y="144"/>
                    </a:lnTo>
                    <a:lnTo>
                      <a:pt x="1718" y="144"/>
                    </a:lnTo>
                    <a:lnTo>
                      <a:pt x="1719" y="144"/>
                    </a:lnTo>
                    <a:lnTo>
                      <a:pt x="1719" y="143"/>
                    </a:lnTo>
                    <a:lnTo>
                      <a:pt x="1719" y="142"/>
                    </a:lnTo>
                    <a:lnTo>
                      <a:pt x="1719" y="141"/>
                    </a:lnTo>
                    <a:lnTo>
                      <a:pt x="1719" y="140"/>
                    </a:lnTo>
                    <a:lnTo>
                      <a:pt x="1720" y="140"/>
                    </a:lnTo>
                    <a:lnTo>
                      <a:pt x="1721" y="138"/>
                    </a:lnTo>
                    <a:lnTo>
                      <a:pt x="1722" y="138"/>
                    </a:lnTo>
                    <a:lnTo>
                      <a:pt x="1722" y="137"/>
                    </a:lnTo>
                    <a:lnTo>
                      <a:pt x="1722" y="135"/>
                    </a:lnTo>
                    <a:lnTo>
                      <a:pt x="1722" y="134"/>
                    </a:lnTo>
                    <a:lnTo>
                      <a:pt x="1724" y="134"/>
                    </a:lnTo>
                    <a:lnTo>
                      <a:pt x="1724" y="133"/>
                    </a:lnTo>
                    <a:lnTo>
                      <a:pt x="1725" y="133"/>
                    </a:lnTo>
                    <a:lnTo>
                      <a:pt x="1725" y="132"/>
                    </a:lnTo>
                    <a:lnTo>
                      <a:pt x="1725" y="131"/>
                    </a:lnTo>
                    <a:lnTo>
                      <a:pt x="1725" y="130"/>
                    </a:lnTo>
                    <a:lnTo>
                      <a:pt x="1725" y="127"/>
                    </a:lnTo>
                    <a:lnTo>
                      <a:pt x="1726" y="127"/>
                    </a:lnTo>
                    <a:lnTo>
                      <a:pt x="1727" y="125"/>
                    </a:lnTo>
                    <a:lnTo>
                      <a:pt x="1728" y="124"/>
                    </a:lnTo>
                    <a:lnTo>
                      <a:pt x="1728" y="123"/>
                    </a:lnTo>
                    <a:lnTo>
                      <a:pt x="1728" y="122"/>
                    </a:lnTo>
                    <a:lnTo>
                      <a:pt x="1728" y="121"/>
                    </a:lnTo>
                    <a:lnTo>
                      <a:pt x="1729" y="118"/>
                    </a:lnTo>
                    <a:lnTo>
                      <a:pt x="1729" y="117"/>
                    </a:lnTo>
                    <a:lnTo>
                      <a:pt x="1730" y="117"/>
                    </a:lnTo>
                    <a:lnTo>
                      <a:pt x="1731" y="117"/>
                    </a:lnTo>
                    <a:lnTo>
                      <a:pt x="1733" y="116"/>
                    </a:lnTo>
                    <a:lnTo>
                      <a:pt x="1737" y="110"/>
                    </a:lnTo>
                    <a:lnTo>
                      <a:pt x="1739" y="109"/>
                    </a:lnTo>
                    <a:lnTo>
                      <a:pt x="1740" y="107"/>
                    </a:lnTo>
                    <a:lnTo>
                      <a:pt x="1742" y="107"/>
                    </a:lnTo>
                    <a:lnTo>
                      <a:pt x="1743" y="107"/>
                    </a:lnTo>
                    <a:lnTo>
                      <a:pt x="1743" y="106"/>
                    </a:lnTo>
                    <a:lnTo>
                      <a:pt x="1744" y="106"/>
                    </a:lnTo>
                    <a:lnTo>
                      <a:pt x="1744" y="105"/>
                    </a:lnTo>
                    <a:lnTo>
                      <a:pt x="1745" y="105"/>
                    </a:lnTo>
                    <a:lnTo>
                      <a:pt x="1746" y="104"/>
                    </a:lnTo>
                    <a:lnTo>
                      <a:pt x="1747" y="102"/>
                    </a:lnTo>
                    <a:lnTo>
                      <a:pt x="1750" y="102"/>
                    </a:lnTo>
                    <a:lnTo>
                      <a:pt x="1751" y="101"/>
                    </a:lnTo>
                    <a:lnTo>
                      <a:pt x="1751" y="99"/>
                    </a:lnTo>
                    <a:lnTo>
                      <a:pt x="1752" y="98"/>
                    </a:lnTo>
                    <a:lnTo>
                      <a:pt x="1752" y="97"/>
                    </a:lnTo>
                    <a:lnTo>
                      <a:pt x="1752" y="96"/>
                    </a:lnTo>
                    <a:lnTo>
                      <a:pt x="1752" y="94"/>
                    </a:lnTo>
                    <a:lnTo>
                      <a:pt x="1752" y="93"/>
                    </a:lnTo>
                    <a:lnTo>
                      <a:pt x="1753" y="93"/>
                    </a:lnTo>
                    <a:lnTo>
                      <a:pt x="1753" y="92"/>
                    </a:lnTo>
                    <a:lnTo>
                      <a:pt x="1754" y="92"/>
                    </a:lnTo>
                    <a:lnTo>
                      <a:pt x="1754" y="90"/>
                    </a:lnTo>
                    <a:lnTo>
                      <a:pt x="1755" y="90"/>
                    </a:lnTo>
                    <a:lnTo>
                      <a:pt x="1754" y="90"/>
                    </a:lnTo>
                    <a:lnTo>
                      <a:pt x="1754" y="89"/>
                    </a:lnTo>
                    <a:lnTo>
                      <a:pt x="1754" y="88"/>
                    </a:lnTo>
                    <a:lnTo>
                      <a:pt x="1755" y="88"/>
                    </a:lnTo>
                    <a:lnTo>
                      <a:pt x="1755" y="87"/>
                    </a:lnTo>
                    <a:lnTo>
                      <a:pt x="1754" y="87"/>
                    </a:lnTo>
                    <a:lnTo>
                      <a:pt x="1754" y="85"/>
                    </a:lnTo>
                    <a:lnTo>
                      <a:pt x="1754" y="84"/>
                    </a:lnTo>
                    <a:lnTo>
                      <a:pt x="1754" y="83"/>
                    </a:lnTo>
                    <a:lnTo>
                      <a:pt x="1754" y="82"/>
                    </a:lnTo>
                    <a:lnTo>
                      <a:pt x="1753" y="81"/>
                    </a:lnTo>
                    <a:lnTo>
                      <a:pt x="1751" y="79"/>
                    </a:lnTo>
                    <a:lnTo>
                      <a:pt x="1750" y="77"/>
                    </a:lnTo>
                    <a:lnTo>
                      <a:pt x="1750" y="76"/>
                    </a:lnTo>
                    <a:lnTo>
                      <a:pt x="1750" y="75"/>
                    </a:lnTo>
                    <a:lnTo>
                      <a:pt x="1750" y="74"/>
                    </a:lnTo>
                    <a:lnTo>
                      <a:pt x="1751" y="74"/>
                    </a:lnTo>
                    <a:lnTo>
                      <a:pt x="1751" y="73"/>
                    </a:lnTo>
                    <a:lnTo>
                      <a:pt x="1751" y="72"/>
                    </a:lnTo>
                    <a:lnTo>
                      <a:pt x="1752" y="71"/>
                    </a:lnTo>
                    <a:lnTo>
                      <a:pt x="1752" y="68"/>
                    </a:lnTo>
                    <a:lnTo>
                      <a:pt x="1752" y="67"/>
                    </a:lnTo>
                    <a:lnTo>
                      <a:pt x="1752" y="66"/>
                    </a:lnTo>
                    <a:lnTo>
                      <a:pt x="1752" y="65"/>
                    </a:lnTo>
                    <a:lnTo>
                      <a:pt x="1753" y="64"/>
                    </a:lnTo>
                    <a:lnTo>
                      <a:pt x="1752" y="64"/>
                    </a:lnTo>
                    <a:lnTo>
                      <a:pt x="1750" y="63"/>
                    </a:lnTo>
                    <a:lnTo>
                      <a:pt x="1748" y="62"/>
                    </a:lnTo>
                    <a:lnTo>
                      <a:pt x="1746" y="60"/>
                    </a:lnTo>
                    <a:lnTo>
                      <a:pt x="1744" y="59"/>
                    </a:lnTo>
                    <a:lnTo>
                      <a:pt x="1743" y="58"/>
                    </a:lnTo>
                    <a:lnTo>
                      <a:pt x="1742" y="58"/>
                    </a:lnTo>
                    <a:lnTo>
                      <a:pt x="1740" y="59"/>
                    </a:lnTo>
                    <a:lnTo>
                      <a:pt x="1739" y="59"/>
                    </a:lnTo>
                    <a:lnTo>
                      <a:pt x="1736" y="59"/>
                    </a:lnTo>
                    <a:lnTo>
                      <a:pt x="1735" y="60"/>
                    </a:lnTo>
                    <a:lnTo>
                      <a:pt x="1733" y="62"/>
                    </a:lnTo>
                    <a:lnTo>
                      <a:pt x="1730" y="62"/>
                    </a:lnTo>
                    <a:lnTo>
                      <a:pt x="1729" y="60"/>
                    </a:lnTo>
                    <a:lnTo>
                      <a:pt x="1728" y="60"/>
                    </a:lnTo>
                    <a:lnTo>
                      <a:pt x="1727" y="59"/>
                    </a:lnTo>
                    <a:lnTo>
                      <a:pt x="1727" y="58"/>
                    </a:lnTo>
                    <a:lnTo>
                      <a:pt x="1727" y="57"/>
                    </a:lnTo>
                    <a:lnTo>
                      <a:pt x="1727" y="56"/>
                    </a:lnTo>
                    <a:lnTo>
                      <a:pt x="1728" y="55"/>
                    </a:lnTo>
                    <a:lnTo>
                      <a:pt x="1728" y="54"/>
                    </a:lnTo>
                    <a:lnTo>
                      <a:pt x="1727" y="52"/>
                    </a:lnTo>
                    <a:lnTo>
                      <a:pt x="1727" y="50"/>
                    </a:lnTo>
                    <a:lnTo>
                      <a:pt x="1728" y="49"/>
                    </a:lnTo>
                    <a:lnTo>
                      <a:pt x="1731" y="48"/>
                    </a:lnTo>
                    <a:lnTo>
                      <a:pt x="1733" y="47"/>
                    </a:lnTo>
                    <a:lnTo>
                      <a:pt x="1734" y="46"/>
                    </a:lnTo>
                    <a:lnTo>
                      <a:pt x="1735" y="45"/>
                    </a:lnTo>
                    <a:lnTo>
                      <a:pt x="1736" y="45"/>
                    </a:lnTo>
                    <a:lnTo>
                      <a:pt x="1736" y="43"/>
                    </a:lnTo>
                    <a:lnTo>
                      <a:pt x="1737" y="42"/>
                    </a:lnTo>
                    <a:lnTo>
                      <a:pt x="1738" y="42"/>
                    </a:lnTo>
                    <a:lnTo>
                      <a:pt x="1738" y="41"/>
                    </a:lnTo>
                    <a:lnTo>
                      <a:pt x="1738" y="40"/>
                    </a:lnTo>
                    <a:lnTo>
                      <a:pt x="1739" y="40"/>
                    </a:lnTo>
                    <a:lnTo>
                      <a:pt x="1739" y="39"/>
                    </a:lnTo>
                    <a:lnTo>
                      <a:pt x="1740" y="39"/>
                    </a:lnTo>
                    <a:lnTo>
                      <a:pt x="1743" y="35"/>
                    </a:lnTo>
                    <a:lnTo>
                      <a:pt x="1745" y="32"/>
                    </a:lnTo>
                    <a:lnTo>
                      <a:pt x="1748" y="30"/>
                    </a:lnTo>
                    <a:lnTo>
                      <a:pt x="1750" y="27"/>
                    </a:lnTo>
                    <a:lnTo>
                      <a:pt x="1752" y="24"/>
                    </a:lnTo>
                    <a:lnTo>
                      <a:pt x="1754" y="23"/>
                    </a:lnTo>
                    <a:lnTo>
                      <a:pt x="1756" y="21"/>
                    </a:lnTo>
                    <a:lnTo>
                      <a:pt x="1756" y="20"/>
                    </a:lnTo>
                    <a:lnTo>
                      <a:pt x="1757" y="18"/>
                    </a:lnTo>
                    <a:lnTo>
                      <a:pt x="1759" y="18"/>
                    </a:lnTo>
                    <a:lnTo>
                      <a:pt x="1765" y="17"/>
                    </a:lnTo>
                    <a:lnTo>
                      <a:pt x="1769" y="18"/>
                    </a:lnTo>
                    <a:lnTo>
                      <a:pt x="1771" y="18"/>
                    </a:lnTo>
                    <a:lnTo>
                      <a:pt x="1772" y="17"/>
                    </a:lnTo>
                    <a:lnTo>
                      <a:pt x="1774" y="17"/>
                    </a:lnTo>
                    <a:lnTo>
                      <a:pt x="1776" y="16"/>
                    </a:lnTo>
                    <a:lnTo>
                      <a:pt x="1776" y="15"/>
                    </a:lnTo>
                    <a:lnTo>
                      <a:pt x="1777" y="15"/>
                    </a:lnTo>
                    <a:lnTo>
                      <a:pt x="1778" y="16"/>
                    </a:lnTo>
                    <a:lnTo>
                      <a:pt x="1780" y="16"/>
                    </a:lnTo>
                    <a:lnTo>
                      <a:pt x="1782" y="15"/>
                    </a:lnTo>
                    <a:lnTo>
                      <a:pt x="1787" y="12"/>
                    </a:lnTo>
                    <a:lnTo>
                      <a:pt x="1796" y="9"/>
                    </a:lnTo>
                    <a:lnTo>
                      <a:pt x="1802" y="9"/>
                    </a:lnTo>
                    <a:lnTo>
                      <a:pt x="1803" y="9"/>
                    </a:lnTo>
                    <a:lnTo>
                      <a:pt x="1804" y="8"/>
                    </a:lnTo>
                    <a:lnTo>
                      <a:pt x="1806" y="7"/>
                    </a:lnTo>
                    <a:lnTo>
                      <a:pt x="1806" y="6"/>
                    </a:lnTo>
                    <a:lnTo>
                      <a:pt x="1808" y="6"/>
                    </a:lnTo>
                    <a:lnTo>
                      <a:pt x="1811" y="5"/>
                    </a:lnTo>
                    <a:lnTo>
                      <a:pt x="1812" y="5"/>
                    </a:lnTo>
                    <a:lnTo>
                      <a:pt x="1813" y="5"/>
                    </a:lnTo>
                    <a:lnTo>
                      <a:pt x="1813" y="6"/>
                    </a:lnTo>
                    <a:lnTo>
                      <a:pt x="1814" y="7"/>
                    </a:lnTo>
                    <a:lnTo>
                      <a:pt x="1815" y="7"/>
                    </a:lnTo>
                    <a:lnTo>
                      <a:pt x="1816" y="7"/>
                    </a:lnTo>
                    <a:lnTo>
                      <a:pt x="1817" y="7"/>
                    </a:lnTo>
                    <a:lnTo>
                      <a:pt x="1832" y="6"/>
                    </a:lnTo>
                    <a:lnTo>
                      <a:pt x="1838" y="4"/>
                    </a:lnTo>
                    <a:lnTo>
                      <a:pt x="1843" y="4"/>
                    </a:lnTo>
                    <a:lnTo>
                      <a:pt x="1845" y="2"/>
                    </a:lnTo>
                    <a:lnTo>
                      <a:pt x="1846" y="0"/>
                    </a:lnTo>
                    <a:lnTo>
                      <a:pt x="1847" y="0"/>
                    </a:lnTo>
                    <a:lnTo>
                      <a:pt x="1848" y="0"/>
                    </a:lnTo>
                    <a:lnTo>
                      <a:pt x="1849" y="0"/>
                    </a:lnTo>
                    <a:lnTo>
                      <a:pt x="1850" y="0"/>
                    </a:lnTo>
                    <a:lnTo>
                      <a:pt x="1851" y="1"/>
                    </a:lnTo>
                    <a:lnTo>
                      <a:pt x="1853" y="2"/>
                    </a:lnTo>
                    <a:lnTo>
                      <a:pt x="1854" y="2"/>
                    </a:lnTo>
                    <a:lnTo>
                      <a:pt x="1855" y="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37" name="Freeform 799">
                <a:extLst>
                  <a:ext uri="{FF2B5EF4-FFF2-40B4-BE49-F238E27FC236}">
                    <a16:creationId xmlns:a16="http://schemas.microsoft.com/office/drawing/2014/main" id="{DDB22136-6B70-2358-E5F6-4676A63DFA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2226" y="3124201"/>
                <a:ext cx="884238" cy="688975"/>
              </a:xfrm>
              <a:custGeom>
                <a:avLst/>
                <a:gdLst>
                  <a:gd name="T0" fmla="*/ 330 w 557"/>
                  <a:gd name="T1" fmla="*/ 118 h 434"/>
                  <a:gd name="T2" fmla="*/ 327 w 557"/>
                  <a:gd name="T3" fmla="*/ 149 h 434"/>
                  <a:gd name="T4" fmla="*/ 346 w 557"/>
                  <a:gd name="T5" fmla="*/ 148 h 434"/>
                  <a:gd name="T6" fmla="*/ 365 w 557"/>
                  <a:gd name="T7" fmla="*/ 149 h 434"/>
                  <a:gd name="T8" fmla="*/ 361 w 557"/>
                  <a:gd name="T9" fmla="*/ 160 h 434"/>
                  <a:gd name="T10" fmla="*/ 370 w 557"/>
                  <a:gd name="T11" fmla="*/ 182 h 434"/>
                  <a:gd name="T12" fmla="*/ 382 w 557"/>
                  <a:gd name="T13" fmla="*/ 200 h 434"/>
                  <a:gd name="T14" fmla="*/ 402 w 557"/>
                  <a:gd name="T15" fmla="*/ 217 h 434"/>
                  <a:gd name="T16" fmla="*/ 442 w 557"/>
                  <a:gd name="T17" fmla="*/ 235 h 434"/>
                  <a:gd name="T18" fmla="*/ 484 w 557"/>
                  <a:gd name="T19" fmla="*/ 250 h 434"/>
                  <a:gd name="T20" fmla="*/ 523 w 557"/>
                  <a:gd name="T21" fmla="*/ 263 h 434"/>
                  <a:gd name="T22" fmla="*/ 544 w 557"/>
                  <a:gd name="T23" fmla="*/ 274 h 434"/>
                  <a:gd name="T24" fmla="*/ 520 w 557"/>
                  <a:gd name="T25" fmla="*/ 298 h 434"/>
                  <a:gd name="T26" fmla="*/ 501 w 557"/>
                  <a:gd name="T27" fmla="*/ 317 h 434"/>
                  <a:gd name="T28" fmla="*/ 466 w 557"/>
                  <a:gd name="T29" fmla="*/ 355 h 434"/>
                  <a:gd name="T30" fmla="*/ 433 w 557"/>
                  <a:gd name="T31" fmla="*/ 378 h 434"/>
                  <a:gd name="T32" fmla="*/ 408 w 557"/>
                  <a:gd name="T33" fmla="*/ 376 h 434"/>
                  <a:gd name="T34" fmla="*/ 369 w 557"/>
                  <a:gd name="T35" fmla="*/ 398 h 434"/>
                  <a:gd name="T36" fmla="*/ 335 w 557"/>
                  <a:gd name="T37" fmla="*/ 407 h 434"/>
                  <a:gd name="T38" fmla="*/ 320 w 557"/>
                  <a:gd name="T39" fmla="*/ 413 h 434"/>
                  <a:gd name="T40" fmla="*/ 293 w 557"/>
                  <a:gd name="T41" fmla="*/ 407 h 434"/>
                  <a:gd name="T42" fmla="*/ 266 w 557"/>
                  <a:gd name="T43" fmla="*/ 411 h 434"/>
                  <a:gd name="T44" fmla="*/ 243 w 557"/>
                  <a:gd name="T45" fmla="*/ 433 h 434"/>
                  <a:gd name="T46" fmla="*/ 226 w 557"/>
                  <a:gd name="T47" fmla="*/ 431 h 434"/>
                  <a:gd name="T48" fmla="*/ 210 w 557"/>
                  <a:gd name="T49" fmla="*/ 427 h 434"/>
                  <a:gd name="T50" fmla="*/ 190 w 557"/>
                  <a:gd name="T51" fmla="*/ 426 h 434"/>
                  <a:gd name="T52" fmla="*/ 158 w 557"/>
                  <a:gd name="T53" fmla="*/ 406 h 434"/>
                  <a:gd name="T54" fmla="*/ 129 w 557"/>
                  <a:gd name="T55" fmla="*/ 395 h 434"/>
                  <a:gd name="T56" fmla="*/ 109 w 557"/>
                  <a:gd name="T57" fmla="*/ 390 h 434"/>
                  <a:gd name="T58" fmla="*/ 104 w 557"/>
                  <a:gd name="T59" fmla="*/ 363 h 434"/>
                  <a:gd name="T60" fmla="*/ 87 w 557"/>
                  <a:gd name="T61" fmla="*/ 361 h 434"/>
                  <a:gd name="T62" fmla="*/ 74 w 557"/>
                  <a:gd name="T63" fmla="*/ 342 h 434"/>
                  <a:gd name="T64" fmla="*/ 69 w 557"/>
                  <a:gd name="T65" fmla="*/ 328 h 434"/>
                  <a:gd name="T66" fmla="*/ 61 w 557"/>
                  <a:gd name="T67" fmla="*/ 310 h 434"/>
                  <a:gd name="T68" fmla="*/ 45 w 557"/>
                  <a:gd name="T69" fmla="*/ 298 h 434"/>
                  <a:gd name="T70" fmla="*/ 33 w 557"/>
                  <a:gd name="T71" fmla="*/ 280 h 434"/>
                  <a:gd name="T72" fmla="*/ 18 w 557"/>
                  <a:gd name="T73" fmla="*/ 272 h 434"/>
                  <a:gd name="T74" fmla="*/ 4 w 557"/>
                  <a:gd name="T75" fmla="*/ 271 h 434"/>
                  <a:gd name="T76" fmla="*/ 6 w 557"/>
                  <a:gd name="T77" fmla="*/ 258 h 434"/>
                  <a:gd name="T78" fmla="*/ 6 w 557"/>
                  <a:gd name="T79" fmla="*/ 248 h 434"/>
                  <a:gd name="T80" fmla="*/ 20 w 557"/>
                  <a:gd name="T81" fmla="*/ 244 h 434"/>
                  <a:gd name="T82" fmla="*/ 33 w 557"/>
                  <a:gd name="T83" fmla="*/ 246 h 434"/>
                  <a:gd name="T84" fmla="*/ 45 w 557"/>
                  <a:gd name="T85" fmla="*/ 185 h 434"/>
                  <a:gd name="T86" fmla="*/ 53 w 557"/>
                  <a:gd name="T87" fmla="*/ 156 h 434"/>
                  <a:gd name="T88" fmla="*/ 69 w 557"/>
                  <a:gd name="T89" fmla="*/ 157 h 434"/>
                  <a:gd name="T90" fmla="*/ 77 w 557"/>
                  <a:gd name="T91" fmla="*/ 126 h 434"/>
                  <a:gd name="T92" fmla="*/ 86 w 557"/>
                  <a:gd name="T93" fmla="*/ 110 h 434"/>
                  <a:gd name="T94" fmla="*/ 98 w 557"/>
                  <a:gd name="T95" fmla="*/ 88 h 434"/>
                  <a:gd name="T96" fmla="*/ 115 w 557"/>
                  <a:gd name="T97" fmla="*/ 75 h 434"/>
                  <a:gd name="T98" fmla="*/ 129 w 557"/>
                  <a:gd name="T99" fmla="*/ 41 h 434"/>
                  <a:gd name="T100" fmla="*/ 139 w 557"/>
                  <a:gd name="T101" fmla="*/ 21 h 434"/>
                  <a:gd name="T102" fmla="*/ 153 w 557"/>
                  <a:gd name="T103" fmla="*/ 18 h 434"/>
                  <a:gd name="T104" fmla="*/ 166 w 557"/>
                  <a:gd name="T105" fmla="*/ 24 h 434"/>
                  <a:gd name="T106" fmla="*/ 182 w 557"/>
                  <a:gd name="T107" fmla="*/ 0 h 434"/>
                  <a:gd name="T108" fmla="*/ 196 w 557"/>
                  <a:gd name="T109" fmla="*/ 9 h 434"/>
                  <a:gd name="T110" fmla="*/ 208 w 557"/>
                  <a:gd name="T111" fmla="*/ 17 h 434"/>
                  <a:gd name="T112" fmla="*/ 224 w 557"/>
                  <a:gd name="T113" fmla="*/ 8 h 434"/>
                  <a:gd name="T114" fmla="*/ 241 w 557"/>
                  <a:gd name="T115" fmla="*/ 14 h 434"/>
                  <a:gd name="T116" fmla="*/ 257 w 557"/>
                  <a:gd name="T117" fmla="*/ 17 h 434"/>
                  <a:gd name="T118" fmla="*/ 282 w 557"/>
                  <a:gd name="T119" fmla="*/ 26 h 434"/>
                  <a:gd name="T120" fmla="*/ 324 w 557"/>
                  <a:gd name="T121" fmla="*/ 63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57" h="434">
                    <a:moveTo>
                      <a:pt x="348" y="92"/>
                    </a:moveTo>
                    <a:lnTo>
                      <a:pt x="346" y="96"/>
                    </a:lnTo>
                    <a:lnTo>
                      <a:pt x="345" y="98"/>
                    </a:lnTo>
                    <a:lnTo>
                      <a:pt x="341" y="105"/>
                    </a:lnTo>
                    <a:lnTo>
                      <a:pt x="339" y="106"/>
                    </a:lnTo>
                    <a:lnTo>
                      <a:pt x="339" y="107"/>
                    </a:lnTo>
                    <a:lnTo>
                      <a:pt x="338" y="107"/>
                    </a:lnTo>
                    <a:lnTo>
                      <a:pt x="338" y="108"/>
                    </a:lnTo>
                    <a:lnTo>
                      <a:pt x="337" y="110"/>
                    </a:lnTo>
                    <a:lnTo>
                      <a:pt x="334" y="115"/>
                    </a:lnTo>
                    <a:lnTo>
                      <a:pt x="333" y="117"/>
                    </a:lnTo>
                    <a:lnTo>
                      <a:pt x="331" y="117"/>
                    </a:lnTo>
                    <a:lnTo>
                      <a:pt x="330" y="118"/>
                    </a:lnTo>
                    <a:lnTo>
                      <a:pt x="329" y="120"/>
                    </a:lnTo>
                    <a:lnTo>
                      <a:pt x="328" y="120"/>
                    </a:lnTo>
                    <a:lnTo>
                      <a:pt x="328" y="121"/>
                    </a:lnTo>
                    <a:lnTo>
                      <a:pt x="327" y="122"/>
                    </a:lnTo>
                    <a:lnTo>
                      <a:pt x="327" y="124"/>
                    </a:lnTo>
                    <a:lnTo>
                      <a:pt x="326" y="127"/>
                    </a:lnTo>
                    <a:lnTo>
                      <a:pt x="326" y="130"/>
                    </a:lnTo>
                    <a:lnTo>
                      <a:pt x="326" y="134"/>
                    </a:lnTo>
                    <a:lnTo>
                      <a:pt x="327" y="139"/>
                    </a:lnTo>
                    <a:lnTo>
                      <a:pt x="327" y="146"/>
                    </a:lnTo>
                    <a:lnTo>
                      <a:pt x="327" y="148"/>
                    </a:lnTo>
                    <a:lnTo>
                      <a:pt x="326" y="149"/>
                    </a:lnTo>
                    <a:lnTo>
                      <a:pt x="327" y="149"/>
                    </a:lnTo>
                    <a:lnTo>
                      <a:pt x="331" y="150"/>
                    </a:lnTo>
                    <a:lnTo>
                      <a:pt x="331" y="151"/>
                    </a:lnTo>
                    <a:lnTo>
                      <a:pt x="333" y="151"/>
                    </a:lnTo>
                    <a:lnTo>
                      <a:pt x="333" y="150"/>
                    </a:lnTo>
                    <a:lnTo>
                      <a:pt x="335" y="150"/>
                    </a:lnTo>
                    <a:lnTo>
                      <a:pt x="336" y="150"/>
                    </a:lnTo>
                    <a:lnTo>
                      <a:pt x="337" y="149"/>
                    </a:lnTo>
                    <a:lnTo>
                      <a:pt x="338" y="149"/>
                    </a:lnTo>
                    <a:lnTo>
                      <a:pt x="341" y="149"/>
                    </a:lnTo>
                    <a:lnTo>
                      <a:pt x="343" y="149"/>
                    </a:lnTo>
                    <a:lnTo>
                      <a:pt x="344" y="149"/>
                    </a:lnTo>
                    <a:lnTo>
                      <a:pt x="345" y="148"/>
                    </a:lnTo>
                    <a:lnTo>
                      <a:pt x="346" y="148"/>
                    </a:lnTo>
                    <a:lnTo>
                      <a:pt x="347" y="148"/>
                    </a:lnTo>
                    <a:lnTo>
                      <a:pt x="348" y="148"/>
                    </a:lnTo>
                    <a:lnTo>
                      <a:pt x="350" y="148"/>
                    </a:lnTo>
                    <a:lnTo>
                      <a:pt x="353" y="146"/>
                    </a:lnTo>
                    <a:lnTo>
                      <a:pt x="356" y="146"/>
                    </a:lnTo>
                    <a:lnTo>
                      <a:pt x="357" y="144"/>
                    </a:lnTo>
                    <a:lnTo>
                      <a:pt x="360" y="146"/>
                    </a:lnTo>
                    <a:lnTo>
                      <a:pt x="361" y="146"/>
                    </a:lnTo>
                    <a:lnTo>
                      <a:pt x="362" y="146"/>
                    </a:lnTo>
                    <a:lnTo>
                      <a:pt x="363" y="148"/>
                    </a:lnTo>
                    <a:lnTo>
                      <a:pt x="363" y="149"/>
                    </a:lnTo>
                    <a:lnTo>
                      <a:pt x="364" y="149"/>
                    </a:lnTo>
                    <a:lnTo>
                      <a:pt x="365" y="149"/>
                    </a:lnTo>
                    <a:lnTo>
                      <a:pt x="367" y="149"/>
                    </a:lnTo>
                    <a:lnTo>
                      <a:pt x="368" y="149"/>
                    </a:lnTo>
                    <a:lnTo>
                      <a:pt x="369" y="148"/>
                    </a:lnTo>
                    <a:lnTo>
                      <a:pt x="369" y="149"/>
                    </a:lnTo>
                    <a:lnTo>
                      <a:pt x="368" y="151"/>
                    </a:lnTo>
                    <a:lnTo>
                      <a:pt x="368" y="152"/>
                    </a:lnTo>
                    <a:lnTo>
                      <a:pt x="365" y="152"/>
                    </a:lnTo>
                    <a:lnTo>
                      <a:pt x="365" y="154"/>
                    </a:lnTo>
                    <a:lnTo>
                      <a:pt x="364" y="155"/>
                    </a:lnTo>
                    <a:lnTo>
                      <a:pt x="364" y="156"/>
                    </a:lnTo>
                    <a:lnTo>
                      <a:pt x="362" y="157"/>
                    </a:lnTo>
                    <a:lnTo>
                      <a:pt x="362" y="158"/>
                    </a:lnTo>
                    <a:lnTo>
                      <a:pt x="361" y="160"/>
                    </a:lnTo>
                    <a:lnTo>
                      <a:pt x="361" y="162"/>
                    </a:lnTo>
                    <a:lnTo>
                      <a:pt x="360" y="162"/>
                    </a:lnTo>
                    <a:lnTo>
                      <a:pt x="359" y="163"/>
                    </a:lnTo>
                    <a:lnTo>
                      <a:pt x="360" y="165"/>
                    </a:lnTo>
                    <a:lnTo>
                      <a:pt x="361" y="166"/>
                    </a:lnTo>
                    <a:lnTo>
                      <a:pt x="363" y="168"/>
                    </a:lnTo>
                    <a:lnTo>
                      <a:pt x="363" y="169"/>
                    </a:lnTo>
                    <a:lnTo>
                      <a:pt x="363" y="171"/>
                    </a:lnTo>
                    <a:lnTo>
                      <a:pt x="364" y="174"/>
                    </a:lnTo>
                    <a:lnTo>
                      <a:pt x="364" y="176"/>
                    </a:lnTo>
                    <a:lnTo>
                      <a:pt x="365" y="179"/>
                    </a:lnTo>
                    <a:lnTo>
                      <a:pt x="367" y="180"/>
                    </a:lnTo>
                    <a:lnTo>
                      <a:pt x="370" y="182"/>
                    </a:lnTo>
                    <a:lnTo>
                      <a:pt x="371" y="183"/>
                    </a:lnTo>
                    <a:lnTo>
                      <a:pt x="372" y="184"/>
                    </a:lnTo>
                    <a:lnTo>
                      <a:pt x="372" y="185"/>
                    </a:lnTo>
                    <a:lnTo>
                      <a:pt x="372" y="187"/>
                    </a:lnTo>
                    <a:lnTo>
                      <a:pt x="373" y="189"/>
                    </a:lnTo>
                    <a:lnTo>
                      <a:pt x="374" y="189"/>
                    </a:lnTo>
                    <a:lnTo>
                      <a:pt x="376" y="190"/>
                    </a:lnTo>
                    <a:lnTo>
                      <a:pt x="378" y="190"/>
                    </a:lnTo>
                    <a:lnTo>
                      <a:pt x="379" y="191"/>
                    </a:lnTo>
                    <a:lnTo>
                      <a:pt x="379" y="192"/>
                    </a:lnTo>
                    <a:lnTo>
                      <a:pt x="380" y="198"/>
                    </a:lnTo>
                    <a:lnTo>
                      <a:pt x="381" y="200"/>
                    </a:lnTo>
                    <a:lnTo>
                      <a:pt x="382" y="200"/>
                    </a:lnTo>
                    <a:lnTo>
                      <a:pt x="384" y="201"/>
                    </a:lnTo>
                    <a:lnTo>
                      <a:pt x="384" y="202"/>
                    </a:lnTo>
                    <a:lnTo>
                      <a:pt x="385" y="202"/>
                    </a:lnTo>
                    <a:lnTo>
                      <a:pt x="386" y="204"/>
                    </a:lnTo>
                    <a:lnTo>
                      <a:pt x="387" y="206"/>
                    </a:lnTo>
                    <a:lnTo>
                      <a:pt x="387" y="207"/>
                    </a:lnTo>
                    <a:lnTo>
                      <a:pt x="387" y="208"/>
                    </a:lnTo>
                    <a:lnTo>
                      <a:pt x="389" y="210"/>
                    </a:lnTo>
                    <a:lnTo>
                      <a:pt x="393" y="212"/>
                    </a:lnTo>
                    <a:lnTo>
                      <a:pt x="394" y="212"/>
                    </a:lnTo>
                    <a:lnTo>
                      <a:pt x="395" y="212"/>
                    </a:lnTo>
                    <a:lnTo>
                      <a:pt x="398" y="214"/>
                    </a:lnTo>
                    <a:lnTo>
                      <a:pt x="402" y="217"/>
                    </a:lnTo>
                    <a:lnTo>
                      <a:pt x="406" y="222"/>
                    </a:lnTo>
                    <a:lnTo>
                      <a:pt x="408" y="224"/>
                    </a:lnTo>
                    <a:lnTo>
                      <a:pt x="410" y="225"/>
                    </a:lnTo>
                    <a:lnTo>
                      <a:pt x="413" y="226"/>
                    </a:lnTo>
                    <a:lnTo>
                      <a:pt x="416" y="227"/>
                    </a:lnTo>
                    <a:lnTo>
                      <a:pt x="420" y="229"/>
                    </a:lnTo>
                    <a:lnTo>
                      <a:pt x="423" y="229"/>
                    </a:lnTo>
                    <a:lnTo>
                      <a:pt x="427" y="230"/>
                    </a:lnTo>
                    <a:lnTo>
                      <a:pt x="429" y="231"/>
                    </a:lnTo>
                    <a:lnTo>
                      <a:pt x="432" y="232"/>
                    </a:lnTo>
                    <a:lnTo>
                      <a:pt x="436" y="233"/>
                    </a:lnTo>
                    <a:lnTo>
                      <a:pt x="439" y="234"/>
                    </a:lnTo>
                    <a:lnTo>
                      <a:pt x="442" y="235"/>
                    </a:lnTo>
                    <a:lnTo>
                      <a:pt x="446" y="236"/>
                    </a:lnTo>
                    <a:lnTo>
                      <a:pt x="449" y="238"/>
                    </a:lnTo>
                    <a:lnTo>
                      <a:pt x="453" y="239"/>
                    </a:lnTo>
                    <a:lnTo>
                      <a:pt x="456" y="240"/>
                    </a:lnTo>
                    <a:lnTo>
                      <a:pt x="459" y="241"/>
                    </a:lnTo>
                    <a:lnTo>
                      <a:pt x="462" y="242"/>
                    </a:lnTo>
                    <a:lnTo>
                      <a:pt x="465" y="243"/>
                    </a:lnTo>
                    <a:lnTo>
                      <a:pt x="468" y="244"/>
                    </a:lnTo>
                    <a:lnTo>
                      <a:pt x="472" y="246"/>
                    </a:lnTo>
                    <a:lnTo>
                      <a:pt x="475" y="247"/>
                    </a:lnTo>
                    <a:lnTo>
                      <a:pt x="477" y="248"/>
                    </a:lnTo>
                    <a:lnTo>
                      <a:pt x="481" y="249"/>
                    </a:lnTo>
                    <a:lnTo>
                      <a:pt x="484" y="250"/>
                    </a:lnTo>
                    <a:lnTo>
                      <a:pt x="488" y="251"/>
                    </a:lnTo>
                    <a:lnTo>
                      <a:pt x="490" y="251"/>
                    </a:lnTo>
                    <a:lnTo>
                      <a:pt x="493" y="252"/>
                    </a:lnTo>
                    <a:lnTo>
                      <a:pt x="497" y="254"/>
                    </a:lnTo>
                    <a:lnTo>
                      <a:pt x="500" y="255"/>
                    </a:lnTo>
                    <a:lnTo>
                      <a:pt x="502" y="256"/>
                    </a:lnTo>
                    <a:lnTo>
                      <a:pt x="506" y="257"/>
                    </a:lnTo>
                    <a:lnTo>
                      <a:pt x="509" y="258"/>
                    </a:lnTo>
                    <a:lnTo>
                      <a:pt x="512" y="259"/>
                    </a:lnTo>
                    <a:lnTo>
                      <a:pt x="516" y="260"/>
                    </a:lnTo>
                    <a:lnTo>
                      <a:pt x="518" y="261"/>
                    </a:lnTo>
                    <a:lnTo>
                      <a:pt x="520" y="263"/>
                    </a:lnTo>
                    <a:lnTo>
                      <a:pt x="523" y="263"/>
                    </a:lnTo>
                    <a:lnTo>
                      <a:pt x="528" y="263"/>
                    </a:lnTo>
                    <a:lnTo>
                      <a:pt x="534" y="263"/>
                    </a:lnTo>
                    <a:lnTo>
                      <a:pt x="540" y="263"/>
                    </a:lnTo>
                    <a:lnTo>
                      <a:pt x="545" y="263"/>
                    </a:lnTo>
                    <a:lnTo>
                      <a:pt x="552" y="263"/>
                    </a:lnTo>
                    <a:lnTo>
                      <a:pt x="557" y="263"/>
                    </a:lnTo>
                    <a:lnTo>
                      <a:pt x="555" y="264"/>
                    </a:lnTo>
                    <a:lnTo>
                      <a:pt x="553" y="266"/>
                    </a:lnTo>
                    <a:lnTo>
                      <a:pt x="552" y="267"/>
                    </a:lnTo>
                    <a:lnTo>
                      <a:pt x="550" y="269"/>
                    </a:lnTo>
                    <a:lnTo>
                      <a:pt x="548" y="271"/>
                    </a:lnTo>
                    <a:lnTo>
                      <a:pt x="546" y="273"/>
                    </a:lnTo>
                    <a:lnTo>
                      <a:pt x="544" y="274"/>
                    </a:lnTo>
                    <a:lnTo>
                      <a:pt x="543" y="276"/>
                    </a:lnTo>
                    <a:lnTo>
                      <a:pt x="541" y="279"/>
                    </a:lnTo>
                    <a:lnTo>
                      <a:pt x="539" y="280"/>
                    </a:lnTo>
                    <a:lnTo>
                      <a:pt x="537" y="282"/>
                    </a:lnTo>
                    <a:lnTo>
                      <a:pt x="535" y="283"/>
                    </a:lnTo>
                    <a:lnTo>
                      <a:pt x="534" y="285"/>
                    </a:lnTo>
                    <a:lnTo>
                      <a:pt x="532" y="286"/>
                    </a:lnTo>
                    <a:lnTo>
                      <a:pt x="529" y="289"/>
                    </a:lnTo>
                    <a:lnTo>
                      <a:pt x="528" y="290"/>
                    </a:lnTo>
                    <a:lnTo>
                      <a:pt x="526" y="292"/>
                    </a:lnTo>
                    <a:lnTo>
                      <a:pt x="525" y="294"/>
                    </a:lnTo>
                    <a:lnTo>
                      <a:pt x="523" y="296"/>
                    </a:lnTo>
                    <a:lnTo>
                      <a:pt x="520" y="298"/>
                    </a:lnTo>
                    <a:lnTo>
                      <a:pt x="519" y="299"/>
                    </a:lnTo>
                    <a:lnTo>
                      <a:pt x="517" y="301"/>
                    </a:lnTo>
                    <a:lnTo>
                      <a:pt x="516" y="302"/>
                    </a:lnTo>
                    <a:lnTo>
                      <a:pt x="514" y="305"/>
                    </a:lnTo>
                    <a:lnTo>
                      <a:pt x="511" y="306"/>
                    </a:lnTo>
                    <a:lnTo>
                      <a:pt x="510" y="308"/>
                    </a:lnTo>
                    <a:lnTo>
                      <a:pt x="508" y="310"/>
                    </a:lnTo>
                    <a:lnTo>
                      <a:pt x="507" y="311"/>
                    </a:lnTo>
                    <a:lnTo>
                      <a:pt x="506" y="313"/>
                    </a:lnTo>
                    <a:lnTo>
                      <a:pt x="505" y="314"/>
                    </a:lnTo>
                    <a:lnTo>
                      <a:pt x="502" y="316"/>
                    </a:lnTo>
                    <a:lnTo>
                      <a:pt x="501" y="316"/>
                    </a:lnTo>
                    <a:lnTo>
                      <a:pt x="501" y="317"/>
                    </a:lnTo>
                    <a:lnTo>
                      <a:pt x="499" y="318"/>
                    </a:lnTo>
                    <a:lnTo>
                      <a:pt x="497" y="321"/>
                    </a:lnTo>
                    <a:lnTo>
                      <a:pt x="494" y="323"/>
                    </a:lnTo>
                    <a:lnTo>
                      <a:pt x="492" y="326"/>
                    </a:lnTo>
                    <a:lnTo>
                      <a:pt x="490" y="328"/>
                    </a:lnTo>
                    <a:lnTo>
                      <a:pt x="488" y="331"/>
                    </a:lnTo>
                    <a:lnTo>
                      <a:pt x="485" y="333"/>
                    </a:lnTo>
                    <a:lnTo>
                      <a:pt x="483" y="335"/>
                    </a:lnTo>
                    <a:lnTo>
                      <a:pt x="481" y="338"/>
                    </a:lnTo>
                    <a:lnTo>
                      <a:pt x="477" y="342"/>
                    </a:lnTo>
                    <a:lnTo>
                      <a:pt x="473" y="347"/>
                    </a:lnTo>
                    <a:lnTo>
                      <a:pt x="470" y="350"/>
                    </a:lnTo>
                    <a:lnTo>
                      <a:pt x="466" y="355"/>
                    </a:lnTo>
                    <a:lnTo>
                      <a:pt x="465" y="355"/>
                    </a:lnTo>
                    <a:lnTo>
                      <a:pt x="462" y="359"/>
                    </a:lnTo>
                    <a:lnTo>
                      <a:pt x="457" y="364"/>
                    </a:lnTo>
                    <a:lnTo>
                      <a:pt x="454" y="368"/>
                    </a:lnTo>
                    <a:lnTo>
                      <a:pt x="449" y="373"/>
                    </a:lnTo>
                    <a:lnTo>
                      <a:pt x="447" y="375"/>
                    </a:lnTo>
                    <a:lnTo>
                      <a:pt x="445" y="378"/>
                    </a:lnTo>
                    <a:lnTo>
                      <a:pt x="443" y="378"/>
                    </a:lnTo>
                    <a:lnTo>
                      <a:pt x="441" y="378"/>
                    </a:lnTo>
                    <a:lnTo>
                      <a:pt x="439" y="378"/>
                    </a:lnTo>
                    <a:lnTo>
                      <a:pt x="437" y="378"/>
                    </a:lnTo>
                    <a:lnTo>
                      <a:pt x="436" y="378"/>
                    </a:lnTo>
                    <a:lnTo>
                      <a:pt x="433" y="378"/>
                    </a:lnTo>
                    <a:lnTo>
                      <a:pt x="431" y="377"/>
                    </a:lnTo>
                    <a:lnTo>
                      <a:pt x="430" y="377"/>
                    </a:lnTo>
                    <a:lnTo>
                      <a:pt x="428" y="377"/>
                    </a:lnTo>
                    <a:lnTo>
                      <a:pt x="425" y="377"/>
                    </a:lnTo>
                    <a:lnTo>
                      <a:pt x="423" y="377"/>
                    </a:lnTo>
                    <a:lnTo>
                      <a:pt x="422" y="377"/>
                    </a:lnTo>
                    <a:lnTo>
                      <a:pt x="420" y="377"/>
                    </a:lnTo>
                    <a:lnTo>
                      <a:pt x="417" y="377"/>
                    </a:lnTo>
                    <a:lnTo>
                      <a:pt x="416" y="377"/>
                    </a:lnTo>
                    <a:lnTo>
                      <a:pt x="414" y="377"/>
                    </a:lnTo>
                    <a:lnTo>
                      <a:pt x="412" y="376"/>
                    </a:lnTo>
                    <a:lnTo>
                      <a:pt x="411" y="376"/>
                    </a:lnTo>
                    <a:lnTo>
                      <a:pt x="408" y="376"/>
                    </a:lnTo>
                    <a:lnTo>
                      <a:pt x="406" y="377"/>
                    </a:lnTo>
                    <a:lnTo>
                      <a:pt x="403" y="378"/>
                    </a:lnTo>
                    <a:lnTo>
                      <a:pt x="398" y="380"/>
                    </a:lnTo>
                    <a:lnTo>
                      <a:pt x="396" y="380"/>
                    </a:lnTo>
                    <a:lnTo>
                      <a:pt x="391" y="381"/>
                    </a:lnTo>
                    <a:lnTo>
                      <a:pt x="389" y="382"/>
                    </a:lnTo>
                    <a:lnTo>
                      <a:pt x="385" y="384"/>
                    </a:lnTo>
                    <a:lnTo>
                      <a:pt x="380" y="386"/>
                    </a:lnTo>
                    <a:lnTo>
                      <a:pt x="377" y="388"/>
                    </a:lnTo>
                    <a:lnTo>
                      <a:pt x="373" y="391"/>
                    </a:lnTo>
                    <a:lnTo>
                      <a:pt x="370" y="393"/>
                    </a:lnTo>
                    <a:lnTo>
                      <a:pt x="369" y="394"/>
                    </a:lnTo>
                    <a:lnTo>
                      <a:pt x="369" y="398"/>
                    </a:lnTo>
                    <a:lnTo>
                      <a:pt x="368" y="399"/>
                    </a:lnTo>
                    <a:lnTo>
                      <a:pt x="367" y="400"/>
                    </a:lnTo>
                    <a:lnTo>
                      <a:pt x="365" y="401"/>
                    </a:lnTo>
                    <a:lnTo>
                      <a:pt x="364" y="401"/>
                    </a:lnTo>
                    <a:lnTo>
                      <a:pt x="361" y="402"/>
                    </a:lnTo>
                    <a:lnTo>
                      <a:pt x="356" y="403"/>
                    </a:lnTo>
                    <a:lnTo>
                      <a:pt x="350" y="403"/>
                    </a:lnTo>
                    <a:lnTo>
                      <a:pt x="346" y="405"/>
                    </a:lnTo>
                    <a:lnTo>
                      <a:pt x="343" y="405"/>
                    </a:lnTo>
                    <a:lnTo>
                      <a:pt x="339" y="405"/>
                    </a:lnTo>
                    <a:lnTo>
                      <a:pt x="338" y="405"/>
                    </a:lnTo>
                    <a:lnTo>
                      <a:pt x="337" y="406"/>
                    </a:lnTo>
                    <a:lnTo>
                      <a:pt x="335" y="407"/>
                    </a:lnTo>
                    <a:lnTo>
                      <a:pt x="333" y="409"/>
                    </a:lnTo>
                    <a:lnTo>
                      <a:pt x="331" y="409"/>
                    </a:lnTo>
                    <a:lnTo>
                      <a:pt x="331" y="410"/>
                    </a:lnTo>
                    <a:lnTo>
                      <a:pt x="331" y="411"/>
                    </a:lnTo>
                    <a:lnTo>
                      <a:pt x="331" y="413"/>
                    </a:lnTo>
                    <a:lnTo>
                      <a:pt x="330" y="413"/>
                    </a:lnTo>
                    <a:lnTo>
                      <a:pt x="328" y="414"/>
                    </a:lnTo>
                    <a:lnTo>
                      <a:pt x="327" y="414"/>
                    </a:lnTo>
                    <a:lnTo>
                      <a:pt x="326" y="413"/>
                    </a:lnTo>
                    <a:lnTo>
                      <a:pt x="324" y="413"/>
                    </a:lnTo>
                    <a:lnTo>
                      <a:pt x="322" y="414"/>
                    </a:lnTo>
                    <a:lnTo>
                      <a:pt x="321" y="414"/>
                    </a:lnTo>
                    <a:lnTo>
                      <a:pt x="320" y="413"/>
                    </a:lnTo>
                    <a:lnTo>
                      <a:pt x="319" y="413"/>
                    </a:lnTo>
                    <a:lnTo>
                      <a:pt x="317" y="414"/>
                    </a:lnTo>
                    <a:lnTo>
                      <a:pt x="316" y="414"/>
                    </a:lnTo>
                    <a:lnTo>
                      <a:pt x="313" y="414"/>
                    </a:lnTo>
                    <a:lnTo>
                      <a:pt x="309" y="415"/>
                    </a:lnTo>
                    <a:lnTo>
                      <a:pt x="305" y="415"/>
                    </a:lnTo>
                    <a:lnTo>
                      <a:pt x="303" y="415"/>
                    </a:lnTo>
                    <a:lnTo>
                      <a:pt x="302" y="414"/>
                    </a:lnTo>
                    <a:lnTo>
                      <a:pt x="300" y="413"/>
                    </a:lnTo>
                    <a:lnTo>
                      <a:pt x="298" y="409"/>
                    </a:lnTo>
                    <a:lnTo>
                      <a:pt x="296" y="408"/>
                    </a:lnTo>
                    <a:lnTo>
                      <a:pt x="294" y="407"/>
                    </a:lnTo>
                    <a:lnTo>
                      <a:pt x="293" y="407"/>
                    </a:lnTo>
                    <a:lnTo>
                      <a:pt x="293" y="406"/>
                    </a:lnTo>
                    <a:lnTo>
                      <a:pt x="292" y="405"/>
                    </a:lnTo>
                    <a:lnTo>
                      <a:pt x="290" y="402"/>
                    </a:lnTo>
                    <a:lnTo>
                      <a:pt x="288" y="401"/>
                    </a:lnTo>
                    <a:lnTo>
                      <a:pt x="286" y="403"/>
                    </a:lnTo>
                    <a:lnTo>
                      <a:pt x="283" y="405"/>
                    </a:lnTo>
                    <a:lnTo>
                      <a:pt x="279" y="406"/>
                    </a:lnTo>
                    <a:lnTo>
                      <a:pt x="275" y="408"/>
                    </a:lnTo>
                    <a:lnTo>
                      <a:pt x="274" y="408"/>
                    </a:lnTo>
                    <a:lnTo>
                      <a:pt x="274" y="409"/>
                    </a:lnTo>
                    <a:lnTo>
                      <a:pt x="272" y="410"/>
                    </a:lnTo>
                    <a:lnTo>
                      <a:pt x="267" y="411"/>
                    </a:lnTo>
                    <a:lnTo>
                      <a:pt x="266" y="411"/>
                    </a:lnTo>
                    <a:lnTo>
                      <a:pt x="265" y="413"/>
                    </a:lnTo>
                    <a:lnTo>
                      <a:pt x="261" y="414"/>
                    </a:lnTo>
                    <a:lnTo>
                      <a:pt x="258" y="416"/>
                    </a:lnTo>
                    <a:lnTo>
                      <a:pt x="255" y="417"/>
                    </a:lnTo>
                    <a:lnTo>
                      <a:pt x="253" y="418"/>
                    </a:lnTo>
                    <a:lnTo>
                      <a:pt x="253" y="420"/>
                    </a:lnTo>
                    <a:lnTo>
                      <a:pt x="252" y="423"/>
                    </a:lnTo>
                    <a:lnTo>
                      <a:pt x="251" y="424"/>
                    </a:lnTo>
                    <a:lnTo>
                      <a:pt x="251" y="425"/>
                    </a:lnTo>
                    <a:lnTo>
                      <a:pt x="248" y="427"/>
                    </a:lnTo>
                    <a:lnTo>
                      <a:pt x="245" y="430"/>
                    </a:lnTo>
                    <a:lnTo>
                      <a:pt x="244" y="431"/>
                    </a:lnTo>
                    <a:lnTo>
                      <a:pt x="243" y="433"/>
                    </a:lnTo>
                    <a:lnTo>
                      <a:pt x="243" y="434"/>
                    </a:lnTo>
                    <a:lnTo>
                      <a:pt x="242" y="434"/>
                    </a:lnTo>
                    <a:lnTo>
                      <a:pt x="241" y="434"/>
                    </a:lnTo>
                    <a:lnTo>
                      <a:pt x="241" y="433"/>
                    </a:lnTo>
                    <a:lnTo>
                      <a:pt x="240" y="432"/>
                    </a:lnTo>
                    <a:lnTo>
                      <a:pt x="234" y="432"/>
                    </a:lnTo>
                    <a:lnTo>
                      <a:pt x="235" y="432"/>
                    </a:lnTo>
                    <a:lnTo>
                      <a:pt x="235" y="431"/>
                    </a:lnTo>
                    <a:lnTo>
                      <a:pt x="234" y="431"/>
                    </a:lnTo>
                    <a:lnTo>
                      <a:pt x="233" y="432"/>
                    </a:lnTo>
                    <a:lnTo>
                      <a:pt x="231" y="432"/>
                    </a:lnTo>
                    <a:lnTo>
                      <a:pt x="230" y="432"/>
                    </a:lnTo>
                    <a:lnTo>
                      <a:pt x="226" y="431"/>
                    </a:lnTo>
                    <a:lnTo>
                      <a:pt x="226" y="430"/>
                    </a:lnTo>
                    <a:lnTo>
                      <a:pt x="225" y="430"/>
                    </a:lnTo>
                    <a:lnTo>
                      <a:pt x="224" y="431"/>
                    </a:lnTo>
                    <a:lnTo>
                      <a:pt x="223" y="431"/>
                    </a:lnTo>
                    <a:lnTo>
                      <a:pt x="222" y="430"/>
                    </a:lnTo>
                    <a:lnTo>
                      <a:pt x="221" y="431"/>
                    </a:lnTo>
                    <a:lnTo>
                      <a:pt x="219" y="431"/>
                    </a:lnTo>
                    <a:lnTo>
                      <a:pt x="216" y="430"/>
                    </a:lnTo>
                    <a:lnTo>
                      <a:pt x="213" y="428"/>
                    </a:lnTo>
                    <a:lnTo>
                      <a:pt x="212" y="428"/>
                    </a:lnTo>
                    <a:lnTo>
                      <a:pt x="212" y="427"/>
                    </a:lnTo>
                    <a:lnTo>
                      <a:pt x="210" y="426"/>
                    </a:lnTo>
                    <a:lnTo>
                      <a:pt x="210" y="427"/>
                    </a:lnTo>
                    <a:lnTo>
                      <a:pt x="208" y="427"/>
                    </a:lnTo>
                    <a:lnTo>
                      <a:pt x="207" y="427"/>
                    </a:lnTo>
                    <a:lnTo>
                      <a:pt x="206" y="427"/>
                    </a:lnTo>
                    <a:lnTo>
                      <a:pt x="206" y="426"/>
                    </a:lnTo>
                    <a:lnTo>
                      <a:pt x="205" y="425"/>
                    </a:lnTo>
                    <a:lnTo>
                      <a:pt x="205" y="426"/>
                    </a:lnTo>
                    <a:lnTo>
                      <a:pt x="202" y="427"/>
                    </a:lnTo>
                    <a:lnTo>
                      <a:pt x="200" y="427"/>
                    </a:lnTo>
                    <a:lnTo>
                      <a:pt x="197" y="427"/>
                    </a:lnTo>
                    <a:lnTo>
                      <a:pt x="192" y="426"/>
                    </a:lnTo>
                    <a:lnTo>
                      <a:pt x="191" y="426"/>
                    </a:lnTo>
                    <a:lnTo>
                      <a:pt x="190" y="427"/>
                    </a:lnTo>
                    <a:lnTo>
                      <a:pt x="190" y="426"/>
                    </a:lnTo>
                    <a:lnTo>
                      <a:pt x="189" y="426"/>
                    </a:lnTo>
                    <a:lnTo>
                      <a:pt x="188" y="426"/>
                    </a:lnTo>
                    <a:lnTo>
                      <a:pt x="188" y="425"/>
                    </a:lnTo>
                    <a:lnTo>
                      <a:pt x="187" y="425"/>
                    </a:lnTo>
                    <a:lnTo>
                      <a:pt x="186" y="423"/>
                    </a:lnTo>
                    <a:lnTo>
                      <a:pt x="184" y="422"/>
                    </a:lnTo>
                    <a:lnTo>
                      <a:pt x="180" y="419"/>
                    </a:lnTo>
                    <a:lnTo>
                      <a:pt x="176" y="417"/>
                    </a:lnTo>
                    <a:lnTo>
                      <a:pt x="173" y="415"/>
                    </a:lnTo>
                    <a:lnTo>
                      <a:pt x="170" y="413"/>
                    </a:lnTo>
                    <a:lnTo>
                      <a:pt x="166" y="410"/>
                    </a:lnTo>
                    <a:lnTo>
                      <a:pt x="162" y="408"/>
                    </a:lnTo>
                    <a:lnTo>
                      <a:pt x="158" y="406"/>
                    </a:lnTo>
                    <a:lnTo>
                      <a:pt x="155" y="403"/>
                    </a:lnTo>
                    <a:lnTo>
                      <a:pt x="153" y="401"/>
                    </a:lnTo>
                    <a:lnTo>
                      <a:pt x="152" y="401"/>
                    </a:lnTo>
                    <a:lnTo>
                      <a:pt x="152" y="400"/>
                    </a:lnTo>
                    <a:lnTo>
                      <a:pt x="150" y="400"/>
                    </a:lnTo>
                    <a:lnTo>
                      <a:pt x="149" y="399"/>
                    </a:lnTo>
                    <a:lnTo>
                      <a:pt x="148" y="398"/>
                    </a:lnTo>
                    <a:lnTo>
                      <a:pt x="145" y="397"/>
                    </a:lnTo>
                    <a:lnTo>
                      <a:pt x="143" y="395"/>
                    </a:lnTo>
                    <a:lnTo>
                      <a:pt x="136" y="397"/>
                    </a:lnTo>
                    <a:lnTo>
                      <a:pt x="136" y="395"/>
                    </a:lnTo>
                    <a:lnTo>
                      <a:pt x="135" y="395"/>
                    </a:lnTo>
                    <a:lnTo>
                      <a:pt x="129" y="395"/>
                    </a:lnTo>
                    <a:lnTo>
                      <a:pt x="122" y="395"/>
                    </a:lnTo>
                    <a:lnTo>
                      <a:pt x="121" y="395"/>
                    </a:lnTo>
                    <a:lnTo>
                      <a:pt x="120" y="395"/>
                    </a:lnTo>
                    <a:lnTo>
                      <a:pt x="119" y="395"/>
                    </a:lnTo>
                    <a:lnTo>
                      <a:pt x="113" y="395"/>
                    </a:lnTo>
                    <a:lnTo>
                      <a:pt x="112" y="395"/>
                    </a:lnTo>
                    <a:lnTo>
                      <a:pt x="112" y="394"/>
                    </a:lnTo>
                    <a:lnTo>
                      <a:pt x="110" y="393"/>
                    </a:lnTo>
                    <a:lnTo>
                      <a:pt x="109" y="393"/>
                    </a:lnTo>
                    <a:lnTo>
                      <a:pt x="109" y="392"/>
                    </a:lnTo>
                    <a:lnTo>
                      <a:pt x="110" y="391"/>
                    </a:lnTo>
                    <a:lnTo>
                      <a:pt x="109" y="391"/>
                    </a:lnTo>
                    <a:lnTo>
                      <a:pt x="109" y="390"/>
                    </a:lnTo>
                    <a:lnTo>
                      <a:pt x="109" y="389"/>
                    </a:lnTo>
                    <a:lnTo>
                      <a:pt x="104" y="384"/>
                    </a:lnTo>
                    <a:lnTo>
                      <a:pt x="103" y="382"/>
                    </a:lnTo>
                    <a:lnTo>
                      <a:pt x="102" y="381"/>
                    </a:lnTo>
                    <a:lnTo>
                      <a:pt x="103" y="373"/>
                    </a:lnTo>
                    <a:lnTo>
                      <a:pt x="103" y="372"/>
                    </a:lnTo>
                    <a:lnTo>
                      <a:pt x="104" y="371"/>
                    </a:lnTo>
                    <a:lnTo>
                      <a:pt x="104" y="369"/>
                    </a:lnTo>
                    <a:lnTo>
                      <a:pt x="104" y="368"/>
                    </a:lnTo>
                    <a:lnTo>
                      <a:pt x="103" y="366"/>
                    </a:lnTo>
                    <a:lnTo>
                      <a:pt x="103" y="365"/>
                    </a:lnTo>
                    <a:lnTo>
                      <a:pt x="104" y="364"/>
                    </a:lnTo>
                    <a:lnTo>
                      <a:pt x="104" y="363"/>
                    </a:lnTo>
                    <a:lnTo>
                      <a:pt x="102" y="363"/>
                    </a:lnTo>
                    <a:lnTo>
                      <a:pt x="100" y="360"/>
                    </a:lnTo>
                    <a:lnTo>
                      <a:pt x="98" y="360"/>
                    </a:lnTo>
                    <a:lnTo>
                      <a:pt x="97" y="360"/>
                    </a:lnTo>
                    <a:lnTo>
                      <a:pt x="96" y="361"/>
                    </a:lnTo>
                    <a:lnTo>
                      <a:pt x="96" y="360"/>
                    </a:lnTo>
                    <a:lnTo>
                      <a:pt x="94" y="359"/>
                    </a:lnTo>
                    <a:lnTo>
                      <a:pt x="93" y="359"/>
                    </a:lnTo>
                    <a:lnTo>
                      <a:pt x="92" y="359"/>
                    </a:lnTo>
                    <a:lnTo>
                      <a:pt x="90" y="359"/>
                    </a:lnTo>
                    <a:lnTo>
                      <a:pt x="89" y="359"/>
                    </a:lnTo>
                    <a:lnTo>
                      <a:pt x="88" y="361"/>
                    </a:lnTo>
                    <a:lnTo>
                      <a:pt x="87" y="361"/>
                    </a:lnTo>
                    <a:lnTo>
                      <a:pt x="86" y="361"/>
                    </a:lnTo>
                    <a:lnTo>
                      <a:pt x="85" y="360"/>
                    </a:lnTo>
                    <a:lnTo>
                      <a:pt x="84" y="359"/>
                    </a:lnTo>
                    <a:lnTo>
                      <a:pt x="84" y="358"/>
                    </a:lnTo>
                    <a:lnTo>
                      <a:pt x="85" y="357"/>
                    </a:lnTo>
                    <a:lnTo>
                      <a:pt x="84" y="356"/>
                    </a:lnTo>
                    <a:lnTo>
                      <a:pt x="83" y="355"/>
                    </a:lnTo>
                    <a:lnTo>
                      <a:pt x="79" y="352"/>
                    </a:lnTo>
                    <a:lnTo>
                      <a:pt x="78" y="351"/>
                    </a:lnTo>
                    <a:lnTo>
                      <a:pt x="77" y="349"/>
                    </a:lnTo>
                    <a:lnTo>
                      <a:pt x="77" y="348"/>
                    </a:lnTo>
                    <a:lnTo>
                      <a:pt x="74" y="343"/>
                    </a:lnTo>
                    <a:lnTo>
                      <a:pt x="74" y="342"/>
                    </a:lnTo>
                    <a:lnTo>
                      <a:pt x="74" y="341"/>
                    </a:lnTo>
                    <a:lnTo>
                      <a:pt x="74" y="340"/>
                    </a:lnTo>
                    <a:lnTo>
                      <a:pt x="72" y="340"/>
                    </a:lnTo>
                    <a:lnTo>
                      <a:pt x="72" y="339"/>
                    </a:lnTo>
                    <a:lnTo>
                      <a:pt x="74" y="338"/>
                    </a:lnTo>
                    <a:lnTo>
                      <a:pt x="74" y="336"/>
                    </a:lnTo>
                    <a:lnTo>
                      <a:pt x="72" y="335"/>
                    </a:lnTo>
                    <a:lnTo>
                      <a:pt x="72" y="334"/>
                    </a:lnTo>
                    <a:lnTo>
                      <a:pt x="72" y="333"/>
                    </a:lnTo>
                    <a:lnTo>
                      <a:pt x="71" y="333"/>
                    </a:lnTo>
                    <a:lnTo>
                      <a:pt x="70" y="332"/>
                    </a:lnTo>
                    <a:lnTo>
                      <a:pt x="70" y="331"/>
                    </a:lnTo>
                    <a:lnTo>
                      <a:pt x="69" y="328"/>
                    </a:lnTo>
                    <a:lnTo>
                      <a:pt x="68" y="327"/>
                    </a:lnTo>
                    <a:lnTo>
                      <a:pt x="68" y="325"/>
                    </a:lnTo>
                    <a:lnTo>
                      <a:pt x="68" y="324"/>
                    </a:lnTo>
                    <a:lnTo>
                      <a:pt x="67" y="322"/>
                    </a:lnTo>
                    <a:lnTo>
                      <a:pt x="67" y="321"/>
                    </a:lnTo>
                    <a:lnTo>
                      <a:pt x="66" y="318"/>
                    </a:lnTo>
                    <a:lnTo>
                      <a:pt x="66" y="316"/>
                    </a:lnTo>
                    <a:lnTo>
                      <a:pt x="64" y="315"/>
                    </a:lnTo>
                    <a:lnTo>
                      <a:pt x="64" y="314"/>
                    </a:lnTo>
                    <a:lnTo>
                      <a:pt x="64" y="313"/>
                    </a:lnTo>
                    <a:lnTo>
                      <a:pt x="63" y="313"/>
                    </a:lnTo>
                    <a:lnTo>
                      <a:pt x="63" y="311"/>
                    </a:lnTo>
                    <a:lnTo>
                      <a:pt x="61" y="310"/>
                    </a:lnTo>
                    <a:lnTo>
                      <a:pt x="60" y="309"/>
                    </a:lnTo>
                    <a:lnTo>
                      <a:pt x="59" y="309"/>
                    </a:lnTo>
                    <a:lnTo>
                      <a:pt x="58" y="309"/>
                    </a:lnTo>
                    <a:lnTo>
                      <a:pt x="57" y="309"/>
                    </a:lnTo>
                    <a:lnTo>
                      <a:pt x="57" y="307"/>
                    </a:lnTo>
                    <a:lnTo>
                      <a:pt x="57" y="306"/>
                    </a:lnTo>
                    <a:lnTo>
                      <a:pt x="57" y="305"/>
                    </a:lnTo>
                    <a:lnTo>
                      <a:pt x="55" y="303"/>
                    </a:lnTo>
                    <a:lnTo>
                      <a:pt x="53" y="302"/>
                    </a:lnTo>
                    <a:lnTo>
                      <a:pt x="49" y="301"/>
                    </a:lnTo>
                    <a:lnTo>
                      <a:pt x="47" y="300"/>
                    </a:lnTo>
                    <a:lnTo>
                      <a:pt x="45" y="299"/>
                    </a:lnTo>
                    <a:lnTo>
                      <a:pt x="45" y="298"/>
                    </a:lnTo>
                    <a:lnTo>
                      <a:pt x="44" y="298"/>
                    </a:lnTo>
                    <a:lnTo>
                      <a:pt x="44" y="297"/>
                    </a:lnTo>
                    <a:lnTo>
                      <a:pt x="44" y="296"/>
                    </a:lnTo>
                    <a:lnTo>
                      <a:pt x="44" y="294"/>
                    </a:lnTo>
                    <a:lnTo>
                      <a:pt x="44" y="293"/>
                    </a:lnTo>
                    <a:lnTo>
                      <a:pt x="43" y="293"/>
                    </a:lnTo>
                    <a:lnTo>
                      <a:pt x="42" y="293"/>
                    </a:lnTo>
                    <a:lnTo>
                      <a:pt x="41" y="292"/>
                    </a:lnTo>
                    <a:lnTo>
                      <a:pt x="38" y="290"/>
                    </a:lnTo>
                    <a:lnTo>
                      <a:pt x="38" y="286"/>
                    </a:lnTo>
                    <a:lnTo>
                      <a:pt x="38" y="285"/>
                    </a:lnTo>
                    <a:lnTo>
                      <a:pt x="37" y="284"/>
                    </a:lnTo>
                    <a:lnTo>
                      <a:pt x="33" y="280"/>
                    </a:lnTo>
                    <a:lnTo>
                      <a:pt x="32" y="279"/>
                    </a:lnTo>
                    <a:lnTo>
                      <a:pt x="31" y="279"/>
                    </a:lnTo>
                    <a:lnTo>
                      <a:pt x="28" y="277"/>
                    </a:lnTo>
                    <a:lnTo>
                      <a:pt x="27" y="275"/>
                    </a:lnTo>
                    <a:lnTo>
                      <a:pt x="26" y="275"/>
                    </a:lnTo>
                    <a:lnTo>
                      <a:pt x="25" y="274"/>
                    </a:lnTo>
                    <a:lnTo>
                      <a:pt x="24" y="274"/>
                    </a:lnTo>
                    <a:lnTo>
                      <a:pt x="21" y="274"/>
                    </a:lnTo>
                    <a:lnTo>
                      <a:pt x="20" y="274"/>
                    </a:lnTo>
                    <a:lnTo>
                      <a:pt x="20" y="273"/>
                    </a:lnTo>
                    <a:lnTo>
                      <a:pt x="19" y="273"/>
                    </a:lnTo>
                    <a:lnTo>
                      <a:pt x="19" y="272"/>
                    </a:lnTo>
                    <a:lnTo>
                      <a:pt x="18" y="272"/>
                    </a:lnTo>
                    <a:lnTo>
                      <a:pt x="17" y="272"/>
                    </a:lnTo>
                    <a:lnTo>
                      <a:pt x="16" y="272"/>
                    </a:lnTo>
                    <a:lnTo>
                      <a:pt x="15" y="272"/>
                    </a:lnTo>
                    <a:lnTo>
                      <a:pt x="14" y="273"/>
                    </a:lnTo>
                    <a:lnTo>
                      <a:pt x="12" y="273"/>
                    </a:lnTo>
                    <a:lnTo>
                      <a:pt x="11" y="272"/>
                    </a:lnTo>
                    <a:lnTo>
                      <a:pt x="10" y="272"/>
                    </a:lnTo>
                    <a:lnTo>
                      <a:pt x="9" y="271"/>
                    </a:lnTo>
                    <a:lnTo>
                      <a:pt x="8" y="271"/>
                    </a:lnTo>
                    <a:lnTo>
                      <a:pt x="7" y="269"/>
                    </a:lnTo>
                    <a:lnTo>
                      <a:pt x="6" y="269"/>
                    </a:lnTo>
                    <a:lnTo>
                      <a:pt x="4" y="269"/>
                    </a:lnTo>
                    <a:lnTo>
                      <a:pt x="4" y="271"/>
                    </a:lnTo>
                    <a:lnTo>
                      <a:pt x="3" y="269"/>
                    </a:lnTo>
                    <a:lnTo>
                      <a:pt x="2" y="269"/>
                    </a:lnTo>
                    <a:lnTo>
                      <a:pt x="1" y="269"/>
                    </a:lnTo>
                    <a:lnTo>
                      <a:pt x="1" y="268"/>
                    </a:lnTo>
                    <a:lnTo>
                      <a:pt x="0" y="267"/>
                    </a:lnTo>
                    <a:lnTo>
                      <a:pt x="0" y="265"/>
                    </a:lnTo>
                    <a:lnTo>
                      <a:pt x="0" y="264"/>
                    </a:lnTo>
                    <a:lnTo>
                      <a:pt x="1" y="264"/>
                    </a:lnTo>
                    <a:lnTo>
                      <a:pt x="1" y="263"/>
                    </a:lnTo>
                    <a:lnTo>
                      <a:pt x="1" y="261"/>
                    </a:lnTo>
                    <a:lnTo>
                      <a:pt x="3" y="259"/>
                    </a:lnTo>
                    <a:lnTo>
                      <a:pt x="4" y="258"/>
                    </a:lnTo>
                    <a:lnTo>
                      <a:pt x="6" y="258"/>
                    </a:lnTo>
                    <a:lnTo>
                      <a:pt x="7" y="257"/>
                    </a:lnTo>
                    <a:lnTo>
                      <a:pt x="7" y="256"/>
                    </a:lnTo>
                    <a:lnTo>
                      <a:pt x="7" y="255"/>
                    </a:lnTo>
                    <a:lnTo>
                      <a:pt x="7" y="254"/>
                    </a:lnTo>
                    <a:lnTo>
                      <a:pt x="8" y="254"/>
                    </a:lnTo>
                    <a:lnTo>
                      <a:pt x="8" y="252"/>
                    </a:lnTo>
                    <a:lnTo>
                      <a:pt x="7" y="252"/>
                    </a:lnTo>
                    <a:lnTo>
                      <a:pt x="7" y="251"/>
                    </a:lnTo>
                    <a:lnTo>
                      <a:pt x="6" y="251"/>
                    </a:lnTo>
                    <a:lnTo>
                      <a:pt x="6" y="250"/>
                    </a:lnTo>
                    <a:lnTo>
                      <a:pt x="7" y="249"/>
                    </a:lnTo>
                    <a:lnTo>
                      <a:pt x="6" y="249"/>
                    </a:lnTo>
                    <a:lnTo>
                      <a:pt x="6" y="248"/>
                    </a:lnTo>
                    <a:lnTo>
                      <a:pt x="7" y="248"/>
                    </a:lnTo>
                    <a:lnTo>
                      <a:pt x="6" y="248"/>
                    </a:lnTo>
                    <a:lnTo>
                      <a:pt x="7" y="247"/>
                    </a:lnTo>
                    <a:lnTo>
                      <a:pt x="8" y="247"/>
                    </a:lnTo>
                    <a:lnTo>
                      <a:pt x="8" y="246"/>
                    </a:lnTo>
                    <a:lnTo>
                      <a:pt x="9" y="244"/>
                    </a:lnTo>
                    <a:lnTo>
                      <a:pt x="14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6" y="246"/>
                    </a:lnTo>
                    <a:lnTo>
                      <a:pt x="18" y="244"/>
                    </a:lnTo>
                    <a:lnTo>
                      <a:pt x="19" y="244"/>
                    </a:lnTo>
                    <a:lnTo>
                      <a:pt x="20" y="244"/>
                    </a:lnTo>
                    <a:lnTo>
                      <a:pt x="20" y="246"/>
                    </a:lnTo>
                    <a:lnTo>
                      <a:pt x="21" y="246"/>
                    </a:lnTo>
                    <a:lnTo>
                      <a:pt x="21" y="244"/>
                    </a:lnTo>
                    <a:lnTo>
                      <a:pt x="23" y="244"/>
                    </a:lnTo>
                    <a:lnTo>
                      <a:pt x="24" y="246"/>
                    </a:lnTo>
                    <a:lnTo>
                      <a:pt x="25" y="247"/>
                    </a:lnTo>
                    <a:lnTo>
                      <a:pt x="26" y="248"/>
                    </a:lnTo>
                    <a:lnTo>
                      <a:pt x="27" y="248"/>
                    </a:lnTo>
                    <a:lnTo>
                      <a:pt x="28" y="248"/>
                    </a:lnTo>
                    <a:lnTo>
                      <a:pt x="29" y="247"/>
                    </a:lnTo>
                    <a:lnTo>
                      <a:pt x="31" y="247"/>
                    </a:lnTo>
                    <a:lnTo>
                      <a:pt x="32" y="246"/>
                    </a:lnTo>
                    <a:lnTo>
                      <a:pt x="33" y="246"/>
                    </a:lnTo>
                    <a:lnTo>
                      <a:pt x="35" y="246"/>
                    </a:lnTo>
                    <a:lnTo>
                      <a:pt x="36" y="246"/>
                    </a:lnTo>
                    <a:lnTo>
                      <a:pt x="40" y="242"/>
                    </a:lnTo>
                    <a:lnTo>
                      <a:pt x="41" y="241"/>
                    </a:lnTo>
                    <a:lnTo>
                      <a:pt x="41" y="240"/>
                    </a:lnTo>
                    <a:lnTo>
                      <a:pt x="41" y="239"/>
                    </a:lnTo>
                    <a:lnTo>
                      <a:pt x="42" y="239"/>
                    </a:lnTo>
                    <a:lnTo>
                      <a:pt x="41" y="227"/>
                    </a:lnTo>
                    <a:lnTo>
                      <a:pt x="41" y="216"/>
                    </a:lnTo>
                    <a:lnTo>
                      <a:pt x="40" y="207"/>
                    </a:lnTo>
                    <a:lnTo>
                      <a:pt x="40" y="205"/>
                    </a:lnTo>
                    <a:lnTo>
                      <a:pt x="41" y="199"/>
                    </a:lnTo>
                    <a:lnTo>
                      <a:pt x="45" y="185"/>
                    </a:lnTo>
                    <a:lnTo>
                      <a:pt x="47" y="183"/>
                    </a:lnTo>
                    <a:lnTo>
                      <a:pt x="49" y="182"/>
                    </a:lnTo>
                    <a:lnTo>
                      <a:pt x="49" y="181"/>
                    </a:lnTo>
                    <a:lnTo>
                      <a:pt x="49" y="180"/>
                    </a:lnTo>
                    <a:lnTo>
                      <a:pt x="50" y="177"/>
                    </a:lnTo>
                    <a:lnTo>
                      <a:pt x="50" y="176"/>
                    </a:lnTo>
                    <a:lnTo>
                      <a:pt x="47" y="168"/>
                    </a:lnTo>
                    <a:lnTo>
                      <a:pt x="47" y="166"/>
                    </a:lnTo>
                    <a:lnTo>
                      <a:pt x="47" y="165"/>
                    </a:lnTo>
                    <a:lnTo>
                      <a:pt x="51" y="160"/>
                    </a:lnTo>
                    <a:lnTo>
                      <a:pt x="52" y="158"/>
                    </a:lnTo>
                    <a:lnTo>
                      <a:pt x="53" y="157"/>
                    </a:lnTo>
                    <a:lnTo>
                      <a:pt x="53" y="156"/>
                    </a:lnTo>
                    <a:lnTo>
                      <a:pt x="58" y="154"/>
                    </a:lnTo>
                    <a:lnTo>
                      <a:pt x="59" y="152"/>
                    </a:lnTo>
                    <a:lnTo>
                      <a:pt x="59" y="154"/>
                    </a:lnTo>
                    <a:lnTo>
                      <a:pt x="63" y="157"/>
                    </a:lnTo>
                    <a:lnTo>
                      <a:pt x="64" y="158"/>
                    </a:lnTo>
                    <a:lnTo>
                      <a:pt x="66" y="158"/>
                    </a:lnTo>
                    <a:lnTo>
                      <a:pt x="66" y="159"/>
                    </a:lnTo>
                    <a:lnTo>
                      <a:pt x="66" y="160"/>
                    </a:lnTo>
                    <a:lnTo>
                      <a:pt x="67" y="159"/>
                    </a:lnTo>
                    <a:lnTo>
                      <a:pt x="68" y="158"/>
                    </a:lnTo>
                    <a:lnTo>
                      <a:pt x="68" y="159"/>
                    </a:lnTo>
                    <a:lnTo>
                      <a:pt x="69" y="158"/>
                    </a:lnTo>
                    <a:lnTo>
                      <a:pt x="69" y="157"/>
                    </a:lnTo>
                    <a:lnTo>
                      <a:pt x="70" y="156"/>
                    </a:lnTo>
                    <a:lnTo>
                      <a:pt x="72" y="155"/>
                    </a:lnTo>
                    <a:lnTo>
                      <a:pt x="72" y="154"/>
                    </a:lnTo>
                    <a:lnTo>
                      <a:pt x="72" y="152"/>
                    </a:lnTo>
                    <a:lnTo>
                      <a:pt x="72" y="151"/>
                    </a:lnTo>
                    <a:lnTo>
                      <a:pt x="71" y="150"/>
                    </a:lnTo>
                    <a:lnTo>
                      <a:pt x="74" y="142"/>
                    </a:lnTo>
                    <a:lnTo>
                      <a:pt x="74" y="141"/>
                    </a:lnTo>
                    <a:lnTo>
                      <a:pt x="72" y="140"/>
                    </a:lnTo>
                    <a:lnTo>
                      <a:pt x="72" y="139"/>
                    </a:lnTo>
                    <a:lnTo>
                      <a:pt x="72" y="138"/>
                    </a:lnTo>
                    <a:lnTo>
                      <a:pt x="77" y="127"/>
                    </a:lnTo>
                    <a:lnTo>
                      <a:pt x="77" y="126"/>
                    </a:lnTo>
                    <a:lnTo>
                      <a:pt x="76" y="124"/>
                    </a:lnTo>
                    <a:lnTo>
                      <a:pt x="76" y="122"/>
                    </a:lnTo>
                    <a:lnTo>
                      <a:pt x="76" y="121"/>
                    </a:lnTo>
                    <a:lnTo>
                      <a:pt x="76" y="120"/>
                    </a:lnTo>
                    <a:lnTo>
                      <a:pt x="77" y="118"/>
                    </a:lnTo>
                    <a:lnTo>
                      <a:pt x="77" y="117"/>
                    </a:lnTo>
                    <a:lnTo>
                      <a:pt x="78" y="116"/>
                    </a:lnTo>
                    <a:lnTo>
                      <a:pt x="79" y="116"/>
                    </a:lnTo>
                    <a:lnTo>
                      <a:pt x="80" y="115"/>
                    </a:lnTo>
                    <a:lnTo>
                      <a:pt x="83" y="114"/>
                    </a:lnTo>
                    <a:lnTo>
                      <a:pt x="84" y="113"/>
                    </a:lnTo>
                    <a:lnTo>
                      <a:pt x="84" y="112"/>
                    </a:lnTo>
                    <a:lnTo>
                      <a:pt x="86" y="110"/>
                    </a:lnTo>
                    <a:lnTo>
                      <a:pt x="86" y="109"/>
                    </a:lnTo>
                    <a:lnTo>
                      <a:pt x="86" y="108"/>
                    </a:lnTo>
                    <a:lnTo>
                      <a:pt x="87" y="106"/>
                    </a:lnTo>
                    <a:lnTo>
                      <a:pt x="87" y="105"/>
                    </a:lnTo>
                    <a:lnTo>
                      <a:pt x="88" y="105"/>
                    </a:lnTo>
                    <a:lnTo>
                      <a:pt x="88" y="104"/>
                    </a:lnTo>
                    <a:lnTo>
                      <a:pt x="89" y="104"/>
                    </a:lnTo>
                    <a:lnTo>
                      <a:pt x="89" y="102"/>
                    </a:lnTo>
                    <a:lnTo>
                      <a:pt x="89" y="101"/>
                    </a:lnTo>
                    <a:lnTo>
                      <a:pt x="90" y="100"/>
                    </a:lnTo>
                    <a:lnTo>
                      <a:pt x="97" y="89"/>
                    </a:lnTo>
                    <a:lnTo>
                      <a:pt x="97" y="88"/>
                    </a:lnTo>
                    <a:lnTo>
                      <a:pt x="98" y="88"/>
                    </a:lnTo>
                    <a:lnTo>
                      <a:pt x="100" y="88"/>
                    </a:lnTo>
                    <a:lnTo>
                      <a:pt x="100" y="87"/>
                    </a:lnTo>
                    <a:lnTo>
                      <a:pt x="100" y="85"/>
                    </a:lnTo>
                    <a:lnTo>
                      <a:pt x="101" y="85"/>
                    </a:lnTo>
                    <a:lnTo>
                      <a:pt x="102" y="84"/>
                    </a:lnTo>
                    <a:lnTo>
                      <a:pt x="113" y="83"/>
                    </a:lnTo>
                    <a:lnTo>
                      <a:pt x="114" y="83"/>
                    </a:lnTo>
                    <a:lnTo>
                      <a:pt x="115" y="84"/>
                    </a:lnTo>
                    <a:lnTo>
                      <a:pt x="115" y="83"/>
                    </a:lnTo>
                    <a:lnTo>
                      <a:pt x="117" y="83"/>
                    </a:lnTo>
                    <a:lnTo>
                      <a:pt x="117" y="79"/>
                    </a:lnTo>
                    <a:lnTo>
                      <a:pt x="117" y="77"/>
                    </a:lnTo>
                    <a:lnTo>
                      <a:pt x="115" y="75"/>
                    </a:lnTo>
                    <a:lnTo>
                      <a:pt x="115" y="74"/>
                    </a:lnTo>
                    <a:lnTo>
                      <a:pt x="117" y="74"/>
                    </a:lnTo>
                    <a:lnTo>
                      <a:pt x="117" y="73"/>
                    </a:lnTo>
                    <a:lnTo>
                      <a:pt x="118" y="73"/>
                    </a:lnTo>
                    <a:lnTo>
                      <a:pt x="117" y="72"/>
                    </a:lnTo>
                    <a:lnTo>
                      <a:pt x="117" y="71"/>
                    </a:lnTo>
                    <a:lnTo>
                      <a:pt x="120" y="58"/>
                    </a:lnTo>
                    <a:lnTo>
                      <a:pt x="126" y="50"/>
                    </a:lnTo>
                    <a:lnTo>
                      <a:pt x="126" y="49"/>
                    </a:lnTo>
                    <a:lnTo>
                      <a:pt x="127" y="47"/>
                    </a:lnTo>
                    <a:lnTo>
                      <a:pt x="127" y="46"/>
                    </a:lnTo>
                    <a:lnTo>
                      <a:pt x="128" y="42"/>
                    </a:lnTo>
                    <a:lnTo>
                      <a:pt x="129" y="41"/>
                    </a:lnTo>
                    <a:lnTo>
                      <a:pt x="129" y="39"/>
                    </a:lnTo>
                    <a:lnTo>
                      <a:pt x="128" y="37"/>
                    </a:lnTo>
                    <a:lnTo>
                      <a:pt x="128" y="35"/>
                    </a:lnTo>
                    <a:lnTo>
                      <a:pt x="128" y="34"/>
                    </a:lnTo>
                    <a:lnTo>
                      <a:pt x="131" y="24"/>
                    </a:lnTo>
                    <a:lnTo>
                      <a:pt x="132" y="24"/>
                    </a:lnTo>
                    <a:lnTo>
                      <a:pt x="132" y="23"/>
                    </a:lnTo>
                    <a:lnTo>
                      <a:pt x="133" y="22"/>
                    </a:lnTo>
                    <a:lnTo>
                      <a:pt x="135" y="22"/>
                    </a:lnTo>
                    <a:lnTo>
                      <a:pt x="136" y="22"/>
                    </a:lnTo>
                    <a:lnTo>
                      <a:pt x="137" y="22"/>
                    </a:lnTo>
                    <a:lnTo>
                      <a:pt x="138" y="22"/>
                    </a:lnTo>
                    <a:lnTo>
                      <a:pt x="139" y="21"/>
                    </a:lnTo>
                    <a:lnTo>
                      <a:pt x="141" y="21"/>
                    </a:lnTo>
                    <a:lnTo>
                      <a:pt x="143" y="21"/>
                    </a:lnTo>
                    <a:lnTo>
                      <a:pt x="146" y="22"/>
                    </a:lnTo>
                    <a:lnTo>
                      <a:pt x="147" y="22"/>
                    </a:lnTo>
                    <a:lnTo>
                      <a:pt x="148" y="23"/>
                    </a:lnTo>
                    <a:lnTo>
                      <a:pt x="149" y="24"/>
                    </a:lnTo>
                    <a:lnTo>
                      <a:pt x="149" y="23"/>
                    </a:lnTo>
                    <a:lnTo>
                      <a:pt x="150" y="23"/>
                    </a:lnTo>
                    <a:lnTo>
                      <a:pt x="152" y="23"/>
                    </a:lnTo>
                    <a:lnTo>
                      <a:pt x="152" y="22"/>
                    </a:lnTo>
                    <a:lnTo>
                      <a:pt x="153" y="21"/>
                    </a:lnTo>
                    <a:lnTo>
                      <a:pt x="153" y="20"/>
                    </a:lnTo>
                    <a:lnTo>
                      <a:pt x="153" y="18"/>
                    </a:lnTo>
                    <a:lnTo>
                      <a:pt x="153" y="17"/>
                    </a:lnTo>
                    <a:lnTo>
                      <a:pt x="154" y="16"/>
                    </a:lnTo>
                    <a:lnTo>
                      <a:pt x="156" y="16"/>
                    </a:lnTo>
                    <a:lnTo>
                      <a:pt x="158" y="16"/>
                    </a:lnTo>
                    <a:lnTo>
                      <a:pt x="159" y="16"/>
                    </a:lnTo>
                    <a:lnTo>
                      <a:pt x="161" y="17"/>
                    </a:lnTo>
                    <a:lnTo>
                      <a:pt x="162" y="17"/>
                    </a:lnTo>
                    <a:lnTo>
                      <a:pt x="163" y="20"/>
                    </a:lnTo>
                    <a:lnTo>
                      <a:pt x="163" y="21"/>
                    </a:lnTo>
                    <a:lnTo>
                      <a:pt x="163" y="22"/>
                    </a:lnTo>
                    <a:lnTo>
                      <a:pt x="164" y="22"/>
                    </a:lnTo>
                    <a:lnTo>
                      <a:pt x="165" y="24"/>
                    </a:lnTo>
                    <a:lnTo>
                      <a:pt x="166" y="24"/>
                    </a:lnTo>
                    <a:lnTo>
                      <a:pt x="166" y="25"/>
                    </a:lnTo>
                    <a:lnTo>
                      <a:pt x="166" y="26"/>
                    </a:lnTo>
                    <a:lnTo>
                      <a:pt x="167" y="26"/>
                    </a:lnTo>
                    <a:lnTo>
                      <a:pt x="169" y="28"/>
                    </a:lnTo>
                    <a:lnTo>
                      <a:pt x="169" y="29"/>
                    </a:lnTo>
                    <a:lnTo>
                      <a:pt x="170" y="30"/>
                    </a:lnTo>
                    <a:lnTo>
                      <a:pt x="170" y="29"/>
                    </a:lnTo>
                    <a:lnTo>
                      <a:pt x="171" y="26"/>
                    </a:lnTo>
                    <a:lnTo>
                      <a:pt x="173" y="21"/>
                    </a:lnTo>
                    <a:lnTo>
                      <a:pt x="175" y="15"/>
                    </a:lnTo>
                    <a:lnTo>
                      <a:pt x="178" y="9"/>
                    </a:lnTo>
                    <a:lnTo>
                      <a:pt x="180" y="4"/>
                    </a:lnTo>
                    <a:lnTo>
                      <a:pt x="182" y="0"/>
                    </a:lnTo>
                    <a:lnTo>
                      <a:pt x="183" y="1"/>
                    </a:lnTo>
                    <a:lnTo>
                      <a:pt x="183" y="3"/>
                    </a:lnTo>
                    <a:lnTo>
                      <a:pt x="184" y="3"/>
                    </a:lnTo>
                    <a:lnTo>
                      <a:pt x="184" y="4"/>
                    </a:lnTo>
                    <a:lnTo>
                      <a:pt x="186" y="5"/>
                    </a:lnTo>
                    <a:lnTo>
                      <a:pt x="186" y="6"/>
                    </a:lnTo>
                    <a:lnTo>
                      <a:pt x="187" y="6"/>
                    </a:lnTo>
                    <a:lnTo>
                      <a:pt x="190" y="7"/>
                    </a:lnTo>
                    <a:lnTo>
                      <a:pt x="191" y="7"/>
                    </a:lnTo>
                    <a:lnTo>
                      <a:pt x="193" y="7"/>
                    </a:lnTo>
                    <a:lnTo>
                      <a:pt x="195" y="7"/>
                    </a:lnTo>
                    <a:lnTo>
                      <a:pt x="195" y="8"/>
                    </a:lnTo>
                    <a:lnTo>
                      <a:pt x="196" y="9"/>
                    </a:lnTo>
                    <a:lnTo>
                      <a:pt x="196" y="10"/>
                    </a:lnTo>
                    <a:lnTo>
                      <a:pt x="197" y="10"/>
                    </a:lnTo>
                    <a:lnTo>
                      <a:pt x="197" y="12"/>
                    </a:lnTo>
                    <a:lnTo>
                      <a:pt x="197" y="13"/>
                    </a:lnTo>
                    <a:lnTo>
                      <a:pt x="198" y="14"/>
                    </a:lnTo>
                    <a:lnTo>
                      <a:pt x="199" y="15"/>
                    </a:lnTo>
                    <a:lnTo>
                      <a:pt x="200" y="16"/>
                    </a:lnTo>
                    <a:lnTo>
                      <a:pt x="201" y="16"/>
                    </a:lnTo>
                    <a:lnTo>
                      <a:pt x="201" y="17"/>
                    </a:lnTo>
                    <a:lnTo>
                      <a:pt x="202" y="17"/>
                    </a:lnTo>
                    <a:lnTo>
                      <a:pt x="205" y="17"/>
                    </a:lnTo>
                    <a:lnTo>
                      <a:pt x="207" y="17"/>
                    </a:lnTo>
                    <a:lnTo>
                      <a:pt x="208" y="17"/>
                    </a:lnTo>
                    <a:lnTo>
                      <a:pt x="210" y="16"/>
                    </a:lnTo>
                    <a:lnTo>
                      <a:pt x="212" y="16"/>
                    </a:lnTo>
                    <a:lnTo>
                      <a:pt x="213" y="16"/>
                    </a:lnTo>
                    <a:lnTo>
                      <a:pt x="214" y="16"/>
                    </a:lnTo>
                    <a:lnTo>
                      <a:pt x="216" y="15"/>
                    </a:lnTo>
                    <a:lnTo>
                      <a:pt x="218" y="15"/>
                    </a:lnTo>
                    <a:lnTo>
                      <a:pt x="218" y="14"/>
                    </a:lnTo>
                    <a:lnTo>
                      <a:pt x="221" y="13"/>
                    </a:lnTo>
                    <a:lnTo>
                      <a:pt x="222" y="13"/>
                    </a:lnTo>
                    <a:lnTo>
                      <a:pt x="223" y="12"/>
                    </a:lnTo>
                    <a:lnTo>
                      <a:pt x="223" y="10"/>
                    </a:lnTo>
                    <a:lnTo>
                      <a:pt x="223" y="9"/>
                    </a:lnTo>
                    <a:lnTo>
                      <a:pt x="224" y="8"/>
                    </a:lnTo>
                    <a:lnTo>
                      <a:pt x="225" y="9"/>
                    </a:lnTo>
                    <a:lnTo>
                      <a:pt x="226" y="9"/>
                    </a:lnTo>
                    <a:lnTo>
                      <a:pt x="227" y="9"/>
                    </a:lnTo>
                    <a:lnTo>
                      <a:pt x="227" y="10"/>
                    </a:lnTo>
                    <a:lnTo>
                      <a:pt x="229" y="12"/>
                    </a:lnTo>
                    <a:lnTo>
                      <a:pt x="230" y="15"/>
                    </a:lnTo>
                    <a:lnTo>
                      <a:pt x="231" y="17"/>
                    </a:lnTo>
                    <a:lnTo>
                      <a:pt x="232" y="17"/>
                    </a:lnTo>
                    <a:lnTo>
                      <a:pt x="233" y="15"/>
                    </a:lnTo>
                    <a:lnTo>
                      <a:pt x="234" y="15"/>
                    </a:lnTo>
                    <a:lnTo>
                      <a:pt x="236" y="15"/>
                    </a:lnTo>
                    <a:lnTo>
                      <a:pt x="240" y="14"/>
                    </a:lnTo>
                    <a:lnTo>
                      <a:pt x="241" y="14"/>
                    </a:lnTo>
                    <a:lnTo>
                      <a:pt x="242" y="13"/>
                    </a:lnTo>
                    <a:lnTo>
                      <a:pt x="242" y="12"/>
                    </a:lnTo>
                    <a:lnTo>
                      <a:pt x="243" y="12"/>
                    </a:lnTo>
                    <a:lnTo>
                      <a:pt x="243" y="13"/>
                    </a:lnTo>
                    <a:lnTo>
                      <a:pt x="244" y="13"/>
                    </a:lnTo>
                    <a:lnTo>
                      <a:pt x="245" y="14"/>
                    </a:lnTo>
                    <a:lnTo>
                      <a:pt x="248" y="15"/>
                    </a:lnTo>
                    <a:lnTo>
                      <a:pt x="250" y="14"/>
                    </a:lnTo>
                    <a:lnTo>
                      <a:pt x="251" y="14"/>
                    </a:lnTo>
                    <a:lnTo>
                      <a:pt x="252" y="15"/>
                    </a:lnTo>
                    <a:lnTo>
                      <a:pt x="253" y="15"/>
                    </a:lnTo>
                    <a:lnTo>
                      <a:pt x="256" y="17"/>
                    </a:lnTo>
                    <a:lnTo>
                      <a:pt x="257" y="17"/>
                    </a:lnTo>
                    <a:lnTo>
                      <a:pt x="258" y="17"/>
                    </a:lnTo>
                    <a:lnTo>
                      <a:pt x="259" y="16"/>
                    </a:lnTo>
                    <a:lnTo>
                      <a:pt x="260" y="16"/>
                    </a:lnTo>
                    <a:lnTo>
                      <a:pt x="261" y="16"/>
                    </a:lnTo>
                    <a:lnTo>
                      <a:pt x="264" y="16"/>
                    </a:lnTo>
                    <a:lnTo>
                      <a:pt x="265" y="16"/>
                    </a:lnTo>
                    <a:lnTo>
                      <a:pt x="267" y="16"/>
                    </a:lnTo>
                    <a:lnTo>
                      <a:pt x="269" y="17"/>
                    </a:lnTo>
                    <a:lnTo>
                      <a:pt x="270" y="18"/>
                    </a:lnTo>
                    <a:lnTo>
                      <a:pt x="274" y="21"/>
                    </a:lnTo>
                    <a:lnTo>
                      <a:pt x="276" y="23"/>
                    </a:lnTo>
                    <a:lnTo>
                      <a:pt x="278" y="24"/>
                    </a:lnTo>
                    <a:lnTo>
                      <a:pt x="282" y="26"/>
                    </a:lnTo>
                    <a:lnTo>
                      <a:pt x="283" y="26"/>
                    </a:lnTo>
                    <a:lnTo>
                      <a:pt x="286" y="28"/>
                    </a:lnTo>
                    <a:lnTo>
                      <a:pt x="288" y="28"/>
                    </a:lnTo>
                    <a:lnTo>
                      <a:pt x="291" y="30"/>
                    </a:lnTo>
                    <a:lnTo>
                      <a:pt x="295" y="34"/>
                    </a:lnTo>
                    <a:lnTo>
                      <a:pt x="299" y="39"/>
                    </a:lnTo>
                    <a:lnTo>
                      <a:pt x="302" y="43"/>
                    </a:lnTo>
                    <a:lnTo>
                      <a:pt x="304" y="48"/>
                    </a:lnTo>
                    <a:lnTo>
                      <a:pt x="305" y="49"/>
                    </a:lnTo>
                    <a:lnTo>
                      <a:pt x="311" y="53"/>
                    </a:lnTo>
                    <a:lnTo>
                      <a:pt x="317" y="57"/>
                    </a:lnTo>
                    <a:lnTo>
                      <a:pt x="321" y="60"/>
                    </a:lnTo>
                    <a:lnTo>
                      <a:pt x="324" y="63"/>
                    </a:lnTo>
                    <a:lnTo>
                      <a:pt x="326" y="64"/>
                    </a:lnTo>
                    <a:lnTo>
                      <a:pt x="327" y="66"/>
                    </a:lnTo>
                    <a:lnTo>
                      <a:pt x="328" y="67"/>
                    </a:lnTo>
                    <a:lnTo>
                      <a:pt x="330" y="74"/>
                    </a:lnTo>
                    <a:lnTo>
                      <a:pt x="333" y="76"/>
                    </a:lnTo>
                    <a:lnTo>
                      <a:pt x="336" y="79"/>
                    </a:lnTo>
                    <a:lnTo>
                      <a:pt x="338" y="80"/>
                    </a:lnTo>
                    <a:lnTo>
                      <a:pt x="339" y="81"/>
                    </a:lnTo>
                    <a:lnTo>
                      <a:pt x="342" y="82"/>
                    </a:lnTo>
                    <a:lnTo>
                      <a:pt x="344" y="87"/>
                    </a:lnTo>
                    <a:lnTo>
                      <a:pt x="347" y="91"/>
                    </a:lnTo>
                    <a:lnTo>
                      <a:pt x="348" y="9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39" name="Freeform 801">
                <a:extLst>
                  <a:ext uri="{FF2B5EF4-FFF2-40B4-BE49-F238E27FC236}">
                    <a16:creationId xmlns:a16="http://schemas.microsoft.com/office/drawing/2014/main" id="{6D7E7E08-7CE6-CCB4-54E8-70A861D20F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2126" y="3298826"/>
                <a:ext cx="615950" cy="817563"/>
              </a:xfrm>
              <a:custGeom>
                <a:avLst/>
                <a:gdLst>
                  <a:gd name="T0" fmla="*/ 6 w 388"/>
                  <a:gd name="T1" fmla="*/ 491 h 515"/>
                  <a:gd name="T2" fmla="*/ 0 w 388"/>
                  <a:gd name="T3" fmla="*/ 460 h 515"/>
                  <a:gd name="T4" fmla="*/ 0 w 388"/>
                  <a:gd name="T5" fmla="*/ 409 h 515"/>
                  <a:gd name="T6" fmla="*/ 0 w 388"/>
                  <a:gd name="T7" fmla="*/ 362 h 515"/>
                  <a:gd name="T8" fmla="*/ 18 w 388"/>
                  <a:gd name="T9" fmla="*/ 326 h 515"/>
                  <a:gd name="T10" fmla="*/ 39 w 388"/>
                  <a:gd name="T11" fmla="*/ 297 h 515"/>
                  <a:gd name="T12" fmla="*/ 72 w 388"/>
                  <a:gd name="T13" fmla="*/ 289 h 515"/>
                  <a:gd name="T14" fmla="*/ 107 w 388"/>
                  <a:gd name="T15" fmla="*/ 268 h 515"/>
                  <a:gd name="T16" fmla="*/ 132 w 388"/>
                  <a:gd name="T17" fmla="*/ 267 h 515"/>
                  <a:gd name="T18" fmla="*/ 158 w 388"/>
                  <a:gd name="T19" fmla="*/ 258 h 515"/>
                  <a:gd name="T20" fmla="*/ 194 w 388"/>
                  <a:gd name="T21" fmla="*/ 218 h 515"/>
                  <a:gd name="T22" fmla="*/ 214 w 388"/>
                  <a:gd name="T23" fmla="*/ 198 h 515"/>
                  <a:gd name="T24" fmla="*/ 236 w 388"/>
                  <a:gd name="T25" fmla="*/ 176 h 515"/>
                  <a:gd name="T26" fmla="*/ 257 w 388"/>
                  <a:gd name="T27" fmla="*/ 156 h 515"/>
                  <a:gd name="T28" fmla="*/ 216 w 388"/>
                  <a:gd name="T29" fmla="*/ 149 h 515"/>
                  <a:gd name="T30" fmla="*/ 179 w 388"/>
                  <a:gd name="T31" fmla="*/ 137 h 515"/>
                  <a:gd name="T32" fmla="*/ 140 w 388"/>
                  <a:gd name="T33" fmla="*/ 123 h 515"/>
                  <a:gd name="T34" fmla="*/ 102 w 388"/>
                  <a:gd name="T35" fmla="*/ 104 h 515"/>
                  <a:gd name="T36" fmla="*/ 86 w 388"/>
                  <a:gd name="T37" fmla="*/ 90 h 515"/>
                  <a:gd name="T38" fmla="*/ 75 w 388"/>
                  <a:gd name="T39" fmla="*/ 73 h 515"/>
                  <a:gd name="T40" fmla="*/ 64 w 388"/>
                  <a:gd name="T41" fmla="*/ 52 h 515"/>
                  <a:gd name="T42" fmla="*/ 83 w 388"/>
                  <a:gd name="T43" fmla="*/ 23 h 515"/>
                  <a:gd name="T44" fmla="*/ 94 w 388"/>
                  <a:gd name="T45" fmla="*/ 24 h 515"/>
                  <a:gd name="T46" fmla="*/ 107 w 388"/>
                  <a:gd name="T47" fmla="*/ 46 h 515"/>
                  <a:gd name="T48" fmla="*/ 136 w 388"/>
                  <a:gd name="T49" fmla="*/ 62 h 515"/>
                  <a:gd name="T50" fmla="*/ 157 w 388"/>
                  <a:gd name="T51" fmla="*/ 56 h 515"/>
                  <a:gd name="T52" fmla="*/ 172 w 388"/>
                  <a:gd name="T53" fmla="*/ 47 h 515"/>
                  <a:gd name="T54" fmla="*/ 184 w 388"/>
                  <a:gd name="T55" fmla="*/ 45 h 515"/>
                  <a:gd name="T56" fmla="*/ 203 w 388"/>
                  <a:gd name="T57" fmla="*/ 50 h 515"/>
                  <a:gd name="T58" fmla="*/ 220 w 388"/>
                  <a:gd name="T59" fmla="*/ 44 h 515"/>
                  <a:gd name="T60" fmla="*/ 241 w 388"/>
                  <a:gd name="T61" fmla="*/ 31 h 515"/>
                  <a:gd name="T62" fmla="*/ 270 w 388"/>
                  <a:gd name="T63" fmla="*/ 30 h 515"/>
                  <a:gd name="T64" fmla="*/ 286 w 388"/>
                  <a:gd name="T65" fmla="*/ 25 h 515"/>
                  <a:gd name="T66" fmla="*/ 310 w 388"/>
                  <a:gd name="T67" fmla="*/ 25 h 515"/>
                  <a:gd name="T68" fmla="*/ 324 w 388"/>
                  <a:gd name="T69" fmla="*/ 21 h 515"/>
                  <a:gd name="T70" fmla="*/ 343 w 388"/>
                  <a:gd name="T71" fmla="*/ 17 h 515"/>
                  <a:gd name="T72" fmla="*/ 356 w 388"/>
                  <a:gd name="T73" fmla="*/ 6 h 515"/>
                  <a:gd name="T74" fmla="*/ 365 w 388"/>
                  <a:gd name="T75" fmla="*/ 2 h 515"/>
                  <a:gd name="T76" fmla="*/ 384 w 388"/>
                  <a:gd name="T77" fmla="*/ 8 h 515"/>
                  <a:gd name="T78" fmla="*/ 378 w 388"/>
                  <a:gd name="T79" fmla="*/ 22 h 515"/>
                  <a:gd name="T80" fmla="*/ 378 w 388"/>
                  <a:gd name="T81" fmla="*/ 38 h 515"/>
                  <a:gd name="T82" fmla="*/ 374 w 388"/>
                  <a:gd name="T83" fmla="*/ 61 h 515"/>
                  <a:gd name="T84" fmla="*/ 384 w 388"/>
                  <a:gd name="T85" fmla="*/ 58 h 515"/>
                  <a:gd name="T86" fmla="*/ 384 w 388"/>
                  <a:gd name="T87" fmla="*/ 62 h 515"/>
                  <a:gd name="T88" fmla="*/ 369 w 388"/>
                  <a:gd name="T89" fmla="*/ 77 h 515"/>
                  <a:gd name="T90" fmla="*/ 367 w 388"/>
                  <a:gd name="T91" fmla="*/ 96 h 515"/>
                  <a:gd name="T92" fmla="*/ 360 w 388"/>
                  <a:gd name="T93" fmla="*/ 112 h 515"/>
                  <a:gd name="T94" fmla="*/ 348 w 388"/>
                  <a:gd name="T95" fmla="*/ 133 h 515"/>
                  <a:gd name="T96" fmla="*/ 334 w 388"/>
                  <a:gd name="T97" fmla="*/ 150 h 515"/>
                  <a:gd name="T98" fmla="*/ 323 w 388"/>
                  <a:gd name="T99" fmla="*/ 174 h 515"/>
                  <a:gd name="T100" fmla="*/ 300 w 388"/>
                  <a:gd name="T101" fmla="*/ 222 h 515"/>
                  <a:gd name="T102" fmla="*/ 256 w 388"/>
                  <a:gd name="T103" fmla="*/ 289 h 515"/>
                  <a:gd name="T104" fmla="*/ 201 w 388"/>
                  <a:gd name="T105" fmla="*/ 348 h 515"/>
                  <a:gd name="T106" fmla="*/ 188 w 388"/>
                  <a:gd name="T107" fmla="*/ 360 h 515"/>
                  <a:gd name="T108" fmla="*/ 126 w 388"/>
                  <a:gd name="T109" fmla="*/ 400 h 515"/>
                  <a:gd name="T110" fmla="*/ 107 w 388"/>
                  <a:gd name="T111" fmla="*/ 416 h 515"/>
                  <a:gd name="T112" fmla="*/ 63 w 388"/>
                  <a:gd name="T113" fmla="*/ 460 h 515"/>
                  <a:gd name="T114" fmla="*/ 54 w 388"/>
                  <a:gd name="T115" fmla="*/ 471 h 515"/>
                  <a:gd name="T116" fmla="*/ 42 w 388"/>
                  <a:gd name="T117" fmla="*/ 484 h 515"/>
                  <a:gd name="T118" fmla="*/ 37 w 388"/>
                  <a:gd name="T119" fmla="*/ 489 h 515"/>
                  <a:gd name="T120" fmla="*/ 34 w 388"/>
                  <a:gd name="T121" fmla="*/ 497 h 515"/>
                  <a:gd name="T122" fmla="*/ 22 w 388"/>
                  <a:gd name="T123" fmla="*/ 515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88" h="515">
                    <a:moveTo>
                      <a:pt x="22" y="515"/>
                    </a:moveTo>
                    <a:lnTo>
                      <a:pt x="22" y="514"/>
                    </a:lnTo>
                    <a:lnTo>
                      <a:pt x="22" y="512"/>
                    </a:lnTo>
                    <a:lnTo>
                      <a:pt x="21" y="510"/>
                    </a:lnTo>
                    <a:lnTo>
                      <a:pt x="20" y="508"/>
                    </a:lnTo>
                    <a:lnTo>
                      <a:pt x="17" y="506"/>
                    </a:lnTo>
                    <a:lnTo>
                      <a:pt x="16" y="504"/>
                    </a:lnTo>
                    <a:lnTo>
                      <a:pt x="14" y="501"/>
                    </a:lnTo>
                    <a:lnTo>
                      <a:pt x="12" y="499"/>
                    </a:lnTo>
                    <a:lnTo>
                      <a:pt x="11" y="497"/>
                    </a:lnTo>
                    <a:lnTo>
                      <a:pt x="8" y="494"/>
                    </a:lnTo>
                    <a:lnTo>
                      <a:pt x="6" y="491"/>
                    </a:lnTo>
                    <a:lnTo>
                      <a:pt x="5" y="489"/>
                    </a:lnTo>
                    <a:lnTo>
                      <a:pt x="4" y="488"/>
                    </a:lnTo>
                    <a:lnTo>
                      <a:pt x="3" y="487"/>
                    </a:lnTo>
                    <a:lnTo>
                      <a:pt x="2" y="485"/>
                    </a:lnTo>
                    <a:lnTo>
                      <a:pt x="0" y="484"/>
                    </a:lnTo>
                    <a:lnTo>
                      <a:pt x="0" y="481"/>
                    </a:lnTo>
                    <a:lnTo>
                      <a:pt x="0" y="479"/>
                    </a:lnTo>
                    <a:lnTo>
                      <a:pt x="0" y="476"/>
                    </a:lnTo>
                    <a:lnTo>
                      <a:pt x="0" y="472"/>
                    </a:lnTo>
                    <a:lnTo>
                      <a:pt x="0" y="468"/>
                    </a:lnTo>
                    <a:lnTo>
                      <a:pt x="0" y="464"/>
                    </a:lnTo>
                    <a:lnTo>
                      <a:pt x="0" y="460"/>
                    </a:lnTo>
                    <a:lnTo>
                      <a:pt x="0" y="457"/>
                    </a:lnTo>
                    <a:lnTo>
                      <a:pt x="0" y="455"/>
                    </a:lnTo>
                    <a:lnTo>
                      <a:pt x="0" y="451"/>
                    </a:lnTo>
                    <a:lnTo>
                      <a:pt x="0" y="447"/>
                    </a:lnTo>
                    <a:lnTo>
                      <a:pt x="0" y="442"/>
                    </a:lnTo>
                    <a:lnTo>
                      <a:pt x="0" y="438"/>
                    </a:lnTo>
                    <a:lnTo>
                      <a:pt x="0" y="433"/>
                    </a:lnTo>
                    <a:lnTo>
                      <a:pt x="0" y="429"/>
                    </a:lnTo>
                    <a:lnTo>
                      <a:pt x="0" y="424"/>
                    </a:lnTo>
                    <a:lnTo>
                      <a:pt x="0" y="420"/>
                    </a:lnTo>
                    <a:lnTo>
                      <a:pt x="0" y="415"/>
                    </a:lnTo>
                    <a:lnTo>
                      <a:pt x="0" y="409"/>
                    </a:lnTo>
                    <a:lnTo>
                      <a:pt x="0" y="406"/>
                    </a:lnTo>
                    <a:lnTo>
                      <a:pt x="0" y="405"/>
                    </a:lnTo>
                    <a:lnTo>
                      <a:pt x="0" y="400"/>
                    </a:lnTo>
                    <a:lnTo>
                      <a:pt x="0" y="396"/>
                    </a:lnTo>
                    <a:lnTo>
                      <a:pt x="0" y="391"/>
                    </a:lnTo>
                    <a:lnTo>
                      <a:pt x="0" y="387"/>
                    </a:lnTo>
                    <a:lnTo>
                      <a:pt x="0" y="382"/>
                    </a:lnTo>
                    <a:lnTo>
                      <a:pt x="0" y="377"/>
                    </a:lnTo>
                    <a:lnTo>
                      <a:pt x="0" y="373"/>
                    </a:lnTo>
                    <a:lnTo>
                      <a:pt x="0" y="370"/>
                    </a:lnTo>
                    <a:lnTo>
                      <a:pt x="0" y="365"/>
                    </a:lnTo>
                    <a:lnTo>
                      <a:pt x="0" y="362"/>
                    </a:lnTo>
                    <a:lnTo>
                      <a:pt x="0" y="358"/>
                    </a:lnTo>
                    <a:lnTo>
                      <a:pt x="0" y="354"/>
                    </a:lnTo>
                    <a:lnTo>
                      <a:pt x="0" y="349"/>
                    </a:lnTo>
                    <a:lnTo>
                      <a:pt x="0" y="347"/>
                    </a:lnTo>
                    <a:lnTo>
                      <a:pt x="0" y="346"/>
                    </a:lnTo>
                    <a:lnTo>
                      <a:pt x="2" y="345"/>
                    </a:lnTo>
                    <a:lnTo>
                      <a:pt x="5" y="341"/>
                    </a:lnTo>
                    <a:lnTo>
                      <a:pt x="8" y="338"/>
                    </a:lnTo>
                    <a:lnTo>
                      <a:pt x="12" y="335"/>
                    </a:lnTo>
                    <a:lnTo>
                      <a:pt x="14" y="332"/>
                    </a:lnTo>
                    <a:lnTo>
                      <a:pt x="16" y="330"/>
                    </a:lnTo>
                    <a:lnTo>
                      <a:pt x="18" y="326"/>
                    </a:lnTo>
                    <a:lnTo>
                      <a:pt x="20" y="324"/>
                    </a:lnTo>
                    <a:lnTo>
                      <a:pt x="22" y="321"/>
                    </a:lnTo>
                    <a:lnTo>
                      <a:pt x="25" y="316"/>
                    </a:lnTo>
                    <a:lnTo>
                      <a:pt x="29" y="312"/>
                    </a:lnTo>
                    <a:lnTo>
                      <a:pt x="31" y="307"/>
                    </a:lnTo>
                    <a:lnTo>
                      <a:pt x="34" y="303"/>
                    </a:lnTo>
                    <a:lnTo>
                      <a:pt x="35" y="303"/>
                    </a:lnTo>
                    <a:lnTo>
                      <a:pt x="35" y="301"/>
                    </a:lnTo>
                    <a:lnTo>
                      <a:pt x="35" y="300"/>
                    </a:lnTo>
                    <a:lnTo>
                      <a:pt x="35" y="299"/>
                    </a:lnTo>
                    <a:lnTo>
                      <a:pt x="37" y="299"/>
                    </a:lnTo>
                    <a:lnTo>
                      <a:pt x="39" y="297"/>
                    </a:lnTo>
                    <a:lnTo>
                      <a:pt x="41" y="296"/>
                    </a:lnTo>
                    <a:lnTo>
                      <a:pt x="42" y="295"/>
                    </a:lnTo>
                    <a:lnTo>
                      <a:pt x="43" y="295"/>
                    </a:lnTo>
                    <a:lnTo>
                      <a:pt x="47" y="295"/>
                    </a:lnTo>
                    <a:lnTo>
                      <a:pt x="50" y="295"/>
                    </a:lnTo>
                    <a:lnTo>
                      <a:pt x="54" y="293"/>
                    </a:lnTo>
                    <a:lnTo>
                      <a:pt x="60" y="293"/>
                    </a:lnTo>
                    <a:lnTo>
                      <a:pt x="65" y="292"/>
                    </a:lnTo>
                    <a:lnTo>
                      <a:pt x="68" y="291"/>
                    </a:lnTo>
                    <a:lnTo>
                      <a:pt x="69" y="291"/>
                    </a:lnTo>
                    <a:lnTo>
                      <a:pt x="71" y="290"/>
                    </a:lnTo>
                    <a:lnTo>
                      <a:pt x="72" y="289"/>
                    </a:lnTo>
                    <a:lnTo>
                      <a:pt x="73" y="288"/>
                    </a:lnTo>
                    <a:lnTo>
                      <a:pt x="73" y="284"/>
                    </a:lnTo>
                    <a:lnTo>
                      <a:pt x="74" y="283"/>
                    </a:lnTo>
                    <a:lnTo>
                      <a:pt x="77" y="281"/>
                    </a:lnTo>
                    <a:lnTo>
                      <a:pt x="81" y="278"/>
                    </a:lnTo>
                    <a:lnTo>
                      <a:pt x="84" y="276"/>
                    </a:lnTo>
                    <a:lnTo>
                      <a:pt x="89" y="274"/>
                    </a:lnTo>
                    <a:lnTo>
                      <a:pt x="93" y="272"/>
                    </a:lnTo>
                    <a:lnTo>
                      <a:pt x="95" y="271"/>
                    </a:lnTo>
                    <a:lnTo>
                      <a:pt x="100" y="270"/>
                    </a:lnTo>
                    <a:lnTo>
                      <a:pt x="102" y="270"/>
                    </a:lnTo>
                    <a:lnTo>
                      <a:pt x="107" y="268"/>
                    </a:lnTo>
                    <a:lnTo>
                      <a:pt x="110" y="267"/>
                    </a:lnTo>
                    <a:lnTo>
                      <a:pt x="112" y="266"/>
                    </a:lnTo>
                    <a:lnTo>
                      <a:pt x="115" y="266"/>
                    </a:lnTo>
                    <a:lnTo>
                      <a:pt x="116" y="266"/>
                    </a:lnTo>
                    <a:lnTo>
                      <a:pt x="118" y="267"/>
                    </a:lnTo>
                    <a:lnTo>
                      <a:pt x="120" y="267"/>
                    </a:lnTo>
                    <a:lnTo>
                      <a:pt x="121" y="267"/>
                    </a:lnTo>
                    <a:lnTo>
                      <a:pt x="124" y="267"/>
                    </a:lnTo>
                    <a:lnTo>
                      <a:pt x="126" y="267"/>
                    </a:lnTo>
                    <a:lnTo>
                      <a:pt x="127" y="267"/>
                    </a:lnTo>
                    <a:lnTo>
                      <a:pt x="129" y="267"/>
                    </a:lnTo>
                    <a:lnTo>
                      <a:pt x="132" y="267"/>
                    </a:lnTo>
                    <a:lnTo>
                      <a:pt x="134" y="267"/>
                    </a:lnTo>
                    <a:lnTo>
                      <a:pt x="135" y="267"/>
                    </a:lnTo>
                    <a:lnTo>
                      <a:pt x="137" y="268"/>
                    </a:lnTo>
                    <a:lnTo>
                      <a:pt x="140" y="268"/>
                    </a:lnTo>
                    <a:lnTo>
                      <a:pt x="141" y="268"/>
                    </a:lnTo>
                    <a:lnTo>
                      <a:pt x="143" y="268"/>
                    </a:lnTo>
                    <a:lnTo>
                      <a:pt x="145" y="268"/>
                    </a:lnTo>
                    <a:lnTo>
                      <a:pt x="147" y="268"/>
                    </a:lnTo>
                    <a:lnTo>
                      <a:pt x="149" y="268"/>
                    </a:lnTo>
                    <a:lnTo>
                      <a:pt x="151" y="265"/>
                    </a:lnTo>
                    <a:lnTo>
                      <a:pt x="153" y="263"/>
                    </a:lnTo>
                    <a:lnTo>
                      <a:pt x="158" y="258"/>
                    </a:lnTo>
                    <a:lnTo>
                      <a:pt x="161" y="254"/>
                    </a:lnTo>
                    <a:lnTo>
                      <a:pt x="166" y="249"/>
                    </a:lnTo>
                    <a:lnTo>
                      <a:pt x="169" y="245"/>
                    </a:lnTo>
                    <a:lnTo>
                      <a:pt x="170" y="245"/>
                    </a:lnTo>
                    <a:lnTo>
                      <a:pt x="174" y="240"/>
                    </a:lnTo>
                    <a:lnTo>
                      <a:pt x="177" y="237"/>
                    </a:lnTo>
                    <a:lnTo>
                      <a:pt x="181" y="232"/>
                    </a:lnTo>
                    <a:lnTo>
                      <a:pt x="185" y="228"/>
                    </a:lnTo>
                    <a:lnTo>
                      <a:pt x="187" y="225"/>
                    </a:lnTo>
                    <a:lnTo>
                      <a:pt x="189" y="223"/>
                    </a:lnTo>
                    <a:lnTo>
                      <a:pt x="192" y="221"/>
                    </a:lnTo>
                    <a:lnTo>
                      <a:pt x="194" y="218"/>
                    </a:lnTo>
                    <a:lnTo>
                      <a:pt x="196" y="216"/>
                    </a:lnTo>
                    <a:lnTo>
                      <a:pt x="198" y="213"/>
                    </a:lnTo>
                    <a:lnTo>
                      <a:pt x="201" y="211"/>
                    </a:lnTo>
                    <a:lnTo>
                      <a:pt x="203" y="208"/>
                    </a:lnTo>
                    <a:lnTo>
                      <a:pt x="205" y="207"/>
                    </a:lnTo>
                    <a:lnTo>
                      <a:pt x="205" y="206"/>
                    </a:lnTo>
                    <a:lnTo>
                      <a:pt x="206" y="206"/>
                    </a:lnTo>
                    <a:lnTo>
                      <a:pt x="209" y="204"/>
                    </a:lnTo>
                    <a:lnTo>
                      <a:pt x="210" y="203"/>
                    </a:lnTo>
                    <a:lnTo>
                      <a:pt x="211" y="201"/>
                    </a:lnTo>
                    <a:lnTo>
                      <a:pt x="212" y="200"/>
                    </a:lnTo>
                    <a:lnTo>
                      <a:pt x="214" y="198"/>
                    </a:lnTo>
                    <a:lnTo>
                      <a:pt x="215" y="196"/>
                    </a:lnTo>
                    <a:lnTo>
                      <a:pt x="218" y="195"/>
                    </a:lnTo>
                    <a:lnTo>
                      <a:pt x="220" y="192"/>
                    </a:lnTo>
                    <a:lnTo>
                      <a:pt x="221" y="191"/>
                    </a:lnTo>
                    <a:lnTo>
                      <a:pt x="223" y="189"/>
                    </a:lnTo>
                    <a:lnTo>
                      <a:pt x="224" y="188"/>
                    </a:lnTo>
                    <a:lnTo>
                      <a:pt x="227" y="186"/>
                    </a:lnTo>
                    <a:lnTo>
                      <a:pt x="229" y="184"/>
                    </a:lnTo>
                    <a:lnTo>
                      <a:pt x="230" y="182"/>
                    </a:lnTo>
                    <a:lnTo>
                      <a:pt x="232" y="180"/>
                    </a:lnTo>
                    <a:lnTo>
                      <a:pt x="233" y="179"/>
                    </a:lnTo>
                    <a:lnTo>
                      <a:pt x="236" y="176"/>
                    </a:lnTo>
                    <a:lnTo>
                      <a:pt x="238" y="175"/>
                    </a:lnTo>
                    <a:lnTo>
                      <a:pt x="239" y="173"/>
                    </a:lnTo>
                    <a:lnTo>
                      <a:pt x="241" y="172"/>
                    </a:lnTo>
                    <a:lnTo>
                      <a:pt x="243" y="170"/>
                    </a:lnTo>
                    <a:lnTo>
                      <a:pt x="245" y="169"/>
                    </a:lnTo>
                    <a:lnTo>
                      <a:pt x="247" y="166"/>
                    </a:lnTo>
                    <a:lnTo>
                      <a:pt x="248" y="164"/>
                    </a:lnTo>
                    <a:lnTo>
                      <a:pt x="250" y="163"/>
                    </a:lnTo>
                    <a:lnTo>
                      <a:pt x="252" y="161"/>
                    </a:lnTo>
                    <a:lnTo>
                      <a:pt x="254" y="159"/>
                    </a:lnTo>
                    <a:lnTo>
                      <a:pt x="256" y="157"/>
                    </a:lnTo>
                    <a:lnTo>
                      <a:pt x="257" y="156"/>
                    </a:lnTo>
                    <a:lnTo>
                      <a:pt x="259" y="154"/>
                    </a:lnTo>
                    <a:lnTo>
                      <a:pt x="261" y="153"/>
                    </a:lnTo>
                    <a:lnTo>
                      <a:pt x="256" y="153"/>
                    </a:lnTo>
                    <a:lnTo>
                      <a:pt x="249" y="153"/>
                    </a:lnTo>
                    <a:lnTo>
                      <a:pt x="244" y="153"/>
                    </a:lnTo>
                    <a:lnTo>
                      <a:pt x="238" y="153"/>
                    </a:lnTo>
                    <a:lnTo>
                      <a:pt x="232" y="153"/>
                    </a:lnTo>
                    <a:lnTo>
                      <a:pt x="227" y="153"/>
                    </a:lnTo>
                    <a:lnTo>
                      <a:pt x="224" y="153"/>
                    </a:lnTo>
                    <a:lnTo>
                      <a:pt x="222" y="151"/>
                    </a:lnTo>
                    <a:lnTo>
                      <a:pt x="220" y="150"/>
                    </a:lnTo>
                    <a:lnTo>
                      <a:pt x="216" y="149"/>
                    </a:lnTo>
                    <a:lnTo>
                      <a:pt x="213" y="148"/>
                    </a:lnTo>
                    <a:lnTo>
                      <a:pt x="210" y="147"/>
                    </a:lnTo>
                    <a:lnTo>
                      <a:pt x="206" y="146"/>
                    </a:lnTo>
                    <a:lnTo>
                      <a:pt x="204" y="145"/>
                    </a:lnTo>
                    <a:lnTo>
                      <a:pt x="201" y="144"/>
                    </a:lnTo>
                    <a:lnTo>
                      <a:pt x="197" y="142"/>
                    </a:lnTo>
                    <a:lnTo>
                      <a:pt x="194" y="141"/>
                    </a:lnTo>
                    <a:lnTo>
                      <a:pt x="192" y="141"/>
                    </a:lnTo>
                    <a:lnTo>
                      <a:pt x="188" y="140"/>
                    </a:lnTo>
                    <a:lnTo>
                      <a:pt x="185" y="139"/>
                    </a:lnTo>
                    <a:lnTo>
                      <a:pt x="181" y="138"/>
                    </a:lnTo>
                    <a:lnTo>
                      <a:pt x="179" y="137"/>
                    </a:lnTo>
                    <a:lnTo>
                      <a:pt x="176" y="136"/>
                    </a:lnTo>
                    <a:lnTo>
                      <a:pt x="172" y="134"/>
                    </a:lnTo>
                    <a:lnTo>
                      <a:pt x="169" y="133"/>
                    </a:lnTo>
                    <a:lnTo>
                      <a:pt x="166" y="132"/>
                    </a:lnTo>
                    <a:lnTo>
                      <a:pt x="163" y="131"/>
                    </a:lnTo>
                    <a:lnTo>
                      <a:pt x="160" y="130"/>
                    </a:lnTo>
                    <a:lnTo>
                      <a:pt x="157" y="129"/>
                    </a:lnTo>
                    <a:lnTo>
                      <a:pt x="153" y="128"/>
                    </a:lnTo>
                    <a:lnTo>
                      <a:pt x="150" y="126"/>
                    </a:lnTo>
                    <a:lnTo>
                      <a:pt x="146" y="125"/>
                    </a:lnTo>
                    <a:lnTo>
                      <a:pt x="143" y="124"/>
                    </a:lnTo>
                    <a:lnTo>
                      <a:pt x="140" y="123"/>
                    </a:lnTo>
                    <a:lnTo>
                      <a:pt x="136" y="122"/>
                    </a:lnTo>
                    <a:lnTo>
                      <a:pt x="133" y="121"/>
                    </a:lnTo>
                    <a:lnTo>
                      <a:pt x="131" y="120"/>
                    </a:lnTo>
                    <a:lnTo>
                      <a:pt x="127" y="119"/>
                    </a:lnTo>
                    <a:lnTo>
                      <a:pt x="124" y="119"/>
                    </a:lnTo>
                    <a:lnTo>
                      <a:pt x="120" y="117"/>
                    </a:lnTo>
                    <a:lnTo>
                      <a:pt x="117" y="116"/>
                    </a:lnTo>
                    <a:lnTo>
                      <a:pt x="114" y="115"/>
                    </a:lnTo>
                    <a:lnTo>
                      <a:pt x="112" y="114"/>
                    </a:lnTo>
                    <a:lnTo>
                      <a:pt x="110" y="112"/>
                    </a:lnTo>
                    <a:lnTo>
                      <a:pt x="106" y="107"/>
                    </a:lnTo>
                    <a:lnTo>
                      <a:pt x="102" y="104"/>
                    </a:lnTo>
                    <a:lnTo>
                      <a:pt x="99" y="102"/>
                    </a:lnTo>
                    <a:lnTo>
                      <a:pt x="98" y="102"/>
                    </a:lnTo>
                    <a:lnTo>
                      <a:pt x="97" y="102"/>
                    </a:lnTo>
                    <a:lnTo>
                      <a:pt x="93" y="100"/>
                    </a:lnTo>
                    <a:lnTo>
                      <a:pt x="91" y="98"/>
                    </a:lnTo>
                    <a:lnTo>
                      <a:pt x="91" y="97"/>
                    </a:lnTo>
                    <a:lnTo>
                      <a:pt x="91" y="96"/>
                    </a:lnTo>
                    <a:lnTo>
                      <a:pt x="90" y="94"/>
                    </a:lnTo>
                    <a:lnTo>
                      <a:pt x="89" y="92"/>
                    </a:lnTo>
                    <a:lnTo>
                      <a:pt x="88" y="92"/>
                    </a:lnTo>
                    <a:lnTo>
                      <a:pt x="88" y="91"/>
                    </a:lnTo>
                    <a:lnTo>
                      <a:pt x="86" y="90"/>
                    </a:lnTo>
                    <a:lnTo>
                      <a:pt x="85" y="90"/>
                    </a:lnTo>
                    <a:lnTo>
                      <a:pt x="84" y="88"/>
                    </a:lnTo>
                    <a:lnTo>
                      <a:pt x="83" y="82"/>
                    </a:lnTo>
                    <a:lnTo>
                      <a:pt x="83" y="81"/>
                    </a:lnTo>
                    <a:lnTo>
                      <a:pt x="82" y="80"/>
                    </a:lnTo>
                    <a:lnTo>
                      <a:pt x="80" y="80"/>
                    </a:lnTo>
                    <a:lnTo>
                      <a:pt x="78" y="79"/>
                    </a:lnTo>
                    <a:lnTo>
                      <a:pt x="77" y="79"/>
                    </a:lnTo>
                    <a:lnTo>
                      <a:pt x="76" y="77"/>
                    </a:lnTo>
                    <a:lnTo>
                      <a:pt x="76" y="75"/>
                    </a:lnTo>
                    <a:lnTo>
                      <a:pt x="76" y="74"/>
                    </a:lnTo>
                    <a:lnTo>
                      <a:pt x="75" y="73"/>
                    </a:lnTo>
                    <a:lnTo>
                      <a:pt x="74" y="72"/>
                    </a:lnTo>
                    <a:lnTo>
                      <a:pt x="71" y="70"/>
                    </a:lnTo>
                    <a:lnTo>
                      <a:pt x="69" y="69"/>
                    </a:lnTo>
                    <a:lnTo>
                      <a:pt x="68" y="66"/>
                    </a:lnTo>
                    <a:lnTo>
                      <a:pt x="68" y="64"/>
                    </a:lnTo>
                    <a:lnTo>
                      <a:pt x="67" y="61"/>
                    </a:lnTo>
                    <a:lnTo>
                      <a:pt x="67" y="59"/>
                    </a:lnTo>
                    <a:lnTo>
                      <a:pt x="67" y="58"/>
                    </a:lnTo>
                    <a:lnTo>
                      <a:pt x="65" y="56"/>
                    </a:lnTo>
                    <a:lnTo>
                      <a:pt x="64" y="55"/>
                    </a:lnTo>
                    <a:lnTo>
                      <a:pt x="63" y="53"/>
                    </a:lnTo>
                    <a:lnTo>
                      <a:pt x="64" y="52"/>
                    </a:lnTo>
                    <a:lnTo>
                      <a:pt x="65" y="52"/>
                    </a:lnTo>
                    <a:lnTo>
                      <a:pt x="65" y="50"/>
                    </a:lnTo>
                    <a:lnTo>
                      <a:pt x="66" y="48"/>
                    </a:lnTo>
                    <a:lnTo>
                      <a:pt x="66" y="47"/>
                    </a:lnTo>
                    <a:lnTo>
                      <a:pt x="68" y="46"/>
                    </a:lnTo>
                    <a:lnTo>
                      <a:pt x="68" y="45"/>
                    </a:lnTo>
                    <a:lnTo>
                      <a:pt x="69" y="44"/>
                    </a:lnTo>
                    <a:lnTo>
                      <a:pt x="69" y="42"/>
                    </a:lnTo>
                    <a:lnTo>
                      <a:pt x="72" y="42"/>
                    </a:lnTo>
                    <a:lnTo>
                      <a:pt x="72" y="41"/>
                    </a:lnTo>
                    <a:lnTo>
                      <a:pt x="73" y="39"/>
                    </a:lnTo>
                    <a:lnTo>
                      <a:pt x="83" y="23"/>
                    </a:lnTo>
                    <a:lnTo>
                      <a:pt x="85" y="20"/>
                    </a:lnTo>
                    <a:lnTo>
                      <a:pt x="85" y="21"/>
                    </a:lnTo>
                    <a:lnTo>
                      <a:pt x="86" y="21"/>
                    </a:lnTo>
                    <a:lnTo>
                      <a:pt x="86" y="20"/>
                    </a:lnTo>
                    <a:lnTo>
                      <a:pt x="88" y="22"/>
                    </a:lnTo>
                    <a:lnTo>
                      <a:pt x="89" y="22"/>
                    </a:lnTo>
                    <a:lnTo>
                      <a:pt x="90" y="23"/>
                    </a:lnTo>
                    <a:lnTo>
                      <a:pt x="91" y="24"/>
                    </a:lnTo>
                    <a:lnTo>
                      <a:pt x="92" y="24"/>
                    </a:lnTo>
                    <a:lnTo>
                      <a:pt x="93" y="25"/>
                    </a:lnTo>
                    <a:lnTo>
                      <a:pt x="93" y="24"/>
                    </a:lnTo>
                    <a:lnTo>
                      <a:pt x="94" y="24"/>
                    </a:lnTo>
                    <a:lnTo>
                      <a:pt x="93" y="28"/>
                    </a:lnTo>
                    <a:lnTo>
                      <a:pt x="94" y="29"/>
                    </a:lnTo>
                    <a:lnTo>
                      <a:pt x="94" y="30"/>
                    </a:lnTo>
                    <a:lnTo>
                      <a:pt x="95" y="31"/>
                    </a:lnTo>
                    <a:lnTo>
                      <a:pt x="97" y="31"/>
                    </a:lnTo>
                    <a:lnTo>
                      <a:pt x="97" y="32"/>
                    </a:lnTo>
                    <a:lnTo>
                      <a:pt x="98" y="33"/>
                    </a:lnTo>
                    <a:lnTo>
                      <a:pt x="98" y="34"/>
                    </a:lnTo>
                    <a:lnTo>
                      <a:pt x="99" y="36"/>
                    </a:lnTo>
                    <a:lnTo>
                      <a:pt x="100" y="39"/>
                    </a:lnTo>
                    <a:lnTo>
                      <a:pt x="104" y="42"/>
                    </a:lnTo>
                    <a:lnTo>
                      <a:pt x="107" y="46"/>
                    </a:lnTo>
                    <a:lnTo>
                      <a:pt x="110" y="49"/>
                    </a:lnTo>
                    <a:lnTo>
                      <a:pt x="115" y="52"/>
                    </a:lnTo>
                    <a:lnTo>
                      <a:pt x="117" y="54"/>
                    </a:lnTo>
                    <a:lnTo>
                      <a:pt x="119" y="55"/>
                    </a:lnTo>
                    <a:lnTo>
                      <a:pt x="124" y="59"/>
                    </a:lnTo>
                    <a:lnTo>
                      <a:pt x="125" y="59"/>
                    </a:lnTo>
                    <a:lnTo>
                      <a:pt x="126" y="61"/>
                    </a:lnTo>
                    <a:lnTo>
                      <a:pt x="127" y="62"/>
                    </a:lnTo>
                    <a:lnTo>
                      <a:pt x="131" y="62"/>
                    </a:lnTo>
                    <a:lnTo>
                      <a:pt x="133" y="62"/>
                    </a:lnTo>
                    <a:lnTo>
                      <a:pt x="135" y="62"/>
                    </a:lnTo>
                    <a:lnTo>
                      <a:pt x="136" y="62"/>
                    </a:lnTo>
                    <a:lnTo>
                      <a:pt x="137" y="61"/>
                    </a:lnTo>
                    <a:lnTo>
                      <a:pt x="140" y="61"/>
                    </a:lnTo>
                    <a:lnTo>
                      <a:pt x="141" y="61"/>
                    </a:lnTo>
                    <a:lnTo>
                      <a:pt x="143" y="61"/>
                    </a:lnTo>
                    <a:lnTo>
                      <a:pt x="145" y="61"/>
                    </a:lnTo>
                    <a:lnTo>
                      <a:pt x="146" y="61"/>
                    </a:lnTo>
                    <a:lnTo>
                      <a:pt x="149" y="61"/>
                    </a:lnTo>
                    <a:lnTo>
                      <a:pt x="150" y="59"/>
                    </a:lnTo>
                    <a:lnTo>
                      <a:pt x="151" y="59"/>
                    </a:lnTo>
                    <a:lnTo>
                      <a:pt x="154" y="56"/>
                    </a:lnTo>
                    <a:lnTo>
                      <a:pt x="155" y="56"/>
                    </a:lnTo>
                    <a:lnTo>
                      <a:pt x="157" y="56"/>
                    </a:lnTo>
                    <a:lnTo>
                      <a:pt x="160" y="54"/>
                    </a:lnTo>
                    <a:lnTo>
                      <a:pt x="162" y="52"/>
                    </a:lnTo>
                    <a:lnTo>
                      <a:pt x="163" y="50"/>
                    </a:lnTo>
                    <a:lnTo>
                      <a:pt x="163" y="52"/>
                    </a:lnTo>
                    <a:lnTo>
                      <a:pt x="164" y="52"/>
                    </a:lnTo>
                    <a:lnTo>
                      <a:pt x="166" y="52"/>
                    </a:lnTo>
                    <a:lnTo>
                      <a:pt x="167" y="52"/>
                    </a:lnTo>
                    <a:lnTo>
                      <a:pt x="168" y="50"/>
                    </a:lnTo>
                    <a:lnTo>
                      <a:pt x="169" y="49"/>
                    </a:lnTo>
                    <a:lnTo>
                      <a:pt x="170" y="49"/>
                    </a:lnTo>
                    <a:lnTo>
                      <a:pt x="171" y="48"/>
                    </a:lnTo>
                    <a:lnTo>
                      <a:pt x="172" y="47"/>
                    </a:lnTo>
                    <a:lnTo>
                      <a:pt x="175" y="46"/>
                    </a:lnTo>
                    <a:lnTo>
                      <a:pt x="176" y="46"/>
                    </a:lnTo>
                    <a:lnTo>
                      <a:pt x="176" y="45"/>
                    </a:lnTo>
                    <a:lnTo>
                      <a:pt x="177" y="45"/>
                    </a:lnTo>
                    <a:lnTo>
                      <a:pt x="178" y="45"/>
                    </a:lnTo>
                    <a:lnTo>
                      <a:pt x="178" y="44"/>
                    </a:lnTo>
                    <a:lnTo>
                      <a:pt x="179" y="44"/>
                    </a:lnTo>
                    <a:lnTo>
                      <a:pt x="180" y="44"/>
                    </a:lnTo>
                    <a:lnTo>
                      <a:pt x="181" y="44"/>
                    </a:lnTo>
                    <a:lnTo>
                      <a:pt x="181" y="45"/>
                    </a:lnTo>
                    <a:lnTo>
                      <a:pt x="183" y="45"/>
                    </a:lnTo>
                    <a:lnTo>
                      <a:pt x="184" y="45"/>
                    </a:lnTo>
                    <a:lnTo>
                      <a:pt x="187" y="46"/>
                    </a:lnTo>
                    <a:lnTo>
                      <a:pt x="188" y="46"/>
                    </a:lnTo>
                    <a:lnTo>
                      <a:pt x="189" y="47"/>
                    </a:lnTo>
                    <a:lnTo>
                      <a:pt x="192" y="47"/>
                    </a:lnTo>
                    <a:lnTo>
                      <a:pt x="193" y="47"/>
                    </a:lnTo>
                    <a:lnTo>
                      <a:pt x="195" y="46"/>
                    </a:lnTo>
                    <a:lnTo>
                      <a:pt x="196" y="46"/>
                    </a:lnTo>
                    <a:lnTo>
                      <a:pt x="197" y="47"/>
                    </a:lnTo>
                    <a:lnTo>
                      <a:pt x="198" y="48"/>
                    </a:lnTo>
                    <a:lnTo>
                      <a:pt x="200" y="49"/>
                    </a:lnTo>
                    <a:lnTo>
                      <a:pt x="202" y="50"/>
                    </a:lnTo>
                    <a:lnTo>
                      <a:pt x="203" y="50"/>
                    </a:lnTo>
                    <a:lnTo>
                      <a:pt x="204" y="50"/>
                    </a:lnTo>
                    <a:lnTo>
                      <a:pt x="205" y="49"/>
                    </a:lnTo>
                    <a:lnTo>
                      <a:pt x="206" y="49"/>
                    </a:lnTo>
                    <a:lnTo>
                      <a:pt x="207" y="49"/>
                    </a:lnTo>
                    <a:lnTo>
                      <a:pt x="209" y="48"/>
                    </a:lnTo>
                    <a:lnTo>
                      <a:pt x="210" y="48"/>
                    </a:lnTo>
                    <a:lnTo>
                      <a:pt x="211" y="48"/>
                    </a:lnTo>
                    <a:lnTo>
                      <a:pt x="212" y="48"/>
                    </a:lnTo>
                    <a:lnTo>
                      <a:pt x="213" y="47"/>
                    </a:lnTo>
                    <a:lnTo>
                      <a:pt x="216" y="45"/>
                    </a:lnTo>
                    <a:lnTo>
                      <a:pt x="218" y="44"/>
                    </a:lnTo>
                    <a:lnTo>
                      <a:pt x="220" y="44"/>
                    </a:lnTo>
                    <a:lnTo>
                      <a:pt x="220" y="42"/>
                    </a:lnTo>
                    <a:lnTo>
                      <a:pt x="221" y="42"/>
                    </a:lnTo>
                    <a:lnTo>
                      <a:pt x="224" y="41"/>
                    </a:lnTo>
                    <a:lnTo>
                      <a:pt x="228" y="39"/>
                    </a:lnTo>
                    <a:lnTo>
                      <a:pt x="230" y="37"/>
                    </a:lnTo>
                    <a:lnTo>
                      <a:pt x="231" y="36"/>
                    </a:lnTo>
                    <a:lnTo>
                      <a:pt x="233" y="34"/>
                    </a:lnTo>
                    <a:lnTo>
                      <a:pt x="235" y="33"/>
                    </a:lnTo>
                    <a:lnTo>
                      <a:pt x="238" y="32"/>
                    </a:lnTo>
                    <a:lnTo>
                      <a:pt x="239" y="31"/>
                    </a:lnTo>
                    <a:lnTo>
                      <a:pt x="240" y="31"/>
                    </a:lnTo>
                    <a:lnTo>
                      <a:pt x="241" y="31"/>
                    </a:lnTo>
                    <a:lnTo>
                      <a:pt x="243" y="31"/>
                    </a:lnTo>
                    <a:lnTo>
                      <a:pt x="244" y="31"/>
                    </a:lnTo>
                    <a:lnTo>
                      <a:pt x="249" y="34"/>
                    </a:lnTo>
                    <a:lnTo>
                      <a:pt x="252" y="34"/>
                    </a:lnTo>
                    <a:lnTo>
                      <a:pt x="253" y="33"/>
                    </a:lnTo>
                    <a:lnTo>
                      <a:pt x="258" y="33"/>
                    </a:lnTo>
                    <a:lnTo>
                      <a:pt x="259" y="33"/>
                    </a:lnTo>
                    <a:lnTo>
                      <a:pt x="266" y="33"/>
                    </a:lnTo>
                    <a:lnTo>
                      <a:pt x="267" y="33"/>
                    </a:lnTo>
                    <a:lnTo>
                      <a:pt x="269" y="32"/>
                    </a:lnTo>
                    <a:lnTo>
                      <a:pt x="270" y="31"/>
                    </a:lnTo>
                    <a:lnTo>
                      <a:pt x="270" y="30"/>
                    </a:lnTo>
                    <a:lnTo>
                      <a:pt x="271" y="30"/>
                    </a:lnTo>
                    <a:lnTo>
                      <a:pt x="272" y="30"/>
                    </a:lnTo>
                    <a:lnTo>
                      <a:pt x="273" y="30"/>
                    </a:lnTo>
                    <a:lnTo>
                      <a:pt x="273" y="29"/>
                    </a:lnTo>
                    <a:lnTo>
                      <a:pt x="274" y="29"/>
                    </a:lnTo>
                    <a:lnTo>
                      <a:pt x="274" y="28"/>
                    </a:lnTo>
                    <a:lnTo>
                      <a:pt x="275" y="28"/>
                    </a:lnTo>
                    <a:lnTo>
                      <a:pt x="279" y="28"/>
                    </a:lnTo>
                    <a:lnTo>
                      <a:pt x="280" y="28"/>
                    </a:lnTo>
                    <a:lnTo>
                      <a:pt x="281" y="27"/>
                    </a:lnTo>
                    <a:lnTo>
                      <a:pt x="283" y="27"/>
                    </a:lnTo>
                    <a:lnTo>
                      <a:pt x="286" y="25"/>
                    </a:lnTo>
                    <a:lnTo>
                      <a:pt x="287" y="25"/>
                    </a:lnTo>
                    <a:lnTo>
                      <a:pt x="289" y="27"/>
                    </a:lnTo>
                    <a:lnTo>
                      <a:pt x="290" y="27"/>
                    </a:lnTo>
                    <a:lnTo>
                      <a:pt x="291" y="28"/>
                    </a:lnTo>
                    <a:lnTo>
                      <a:pt x="295" y="29"/>
                    </a:lnTo>
                    <a:lnTo>
                      <a:pt x="296" y="29"/>
                    </a:lnTo>
                    <a:lnTo>
                      <a:pt x="297" y="29"/>
                    </a:lnTo>
                    <a:lnTo>
                      <a:pt x="298" y="29"/>
                    </a:lnTo>
                    <a:lnTo>
                      <a:pt x="304" y="28"/>
                    </a:lnTo>
                    <a:lnTo>
                      <a:pt x="308" y="27"/>
                    </a:lnTo>
                    <a:lnTo>
                      <a:pt x="309" y="27"/>
                    </a:lnTo>
                    <a:lnTo>
                      <a:pt x="310" y="25"/>
                    </a:lnTo>
                    <a:lnTo>
                      <a:pt x="312" y="25"/>
                    </a:lnTo>
                    <a:lnTo>
                      <a:pt x="314" y="25"/>
                    </a:lnTo>
                    <a:lnTo>
                      <a:pt x="315" y="25"/>
                    </a:lnTo>
                    <a:lnTo>
                      <a:pt x="317" y="24"/>
                    </a:lnTo>
                    <a:lnTo>
                      <a:pt x="318" y="24"/>
                    </a:lnTo>
                    <a:lnTo>
                      <a:pt x="318" y="23"/>
                    </a:lnTo>
                    <a:lnTo>
                      <a:pt x="319" y="22"/>
                    </a:lnTo>
                    <a:lnTo>
                      <a:pt x="319" y="21"/>
                    </a:lnTo>
                    <a:lnTo>
                      <a:pt x="321" y="21"/>
                    </a:lnTo>
                    <a:lnTo>
                      <a:pt x="322" y="21"/>
                    </a:lnTo>
                    <a:lnTo>
                      <a:pt x="323" y="21"/>
                    </a:lnTo>
                    <a:lnTo>
                      <a:pt x="324" y="21"/>
                    </a:lnTo>
                    <a:lnTo>
                      <a:pt x="325" y="21"/>
                    </a:lnTo>
                    <a:lnTo>
                      <a:pt x="326" y="21"/>
                    </a:lnTo>
                    <a:lnTo>
                      <a:pt x="329" y="21"/>
                    </a:lnTo>
                    <a:lnTo>
                      <a:pt x="331" y="21"/>
                    </a:lnTo>
                    <a:lnTo>
                      <a:pt x="332" y="20"/>
                    </a:lnTo>
                    <a:lnTo>
                      <a:pt x="333" y="20"/>
                    </a:lnTo>
                    <a:lnTo>
                      <a:pt x="334" y="19"/>
                    </a:lnTo>
                    <a:lnTo>
                      <a:pt x="335" y="19"/>
                    </a:lnTo>
                    <a:lnTo>
                      <a:pt x="339" y="19"/>
                    </a:lnTo>
                    <a:lnTo>
                      <a:pt x="341" y="17"/>
                    </a:lnTo>
                    <a:lnTo>
                      <a:pt x="342" y="17"/>
                    </a:lnTo>
                    <a:lnTo>
                      <a:pt x="343" y="17"/>
                    </a:lnTo>
                    <a:lnTo>
                      <a:pt x="344" y="16"/>
                    </a:lnTo>
                    <a:lnTo>
                      <a:pt x="347" y="16"/>
                    </a:lnTo>
                    <a:lnTo>
                      <a:pt x="347" y="15"/>
                    </a:lnTo>
                    <a:lnTo>
                      <a:pt x="350" y="13"/>
                    </a:lnTo>
                    <a:lnTo>
                      <a:pt x="352" y="13"/>
                    </a:lnTo>
                    <a:lnTo>
                      <a:pt x="352" y="12"/>
                    </a:lnTo>
                    <a:lnTo>
                      <a:pt x="353" y="11"/>
                    </a:lnTo>
                    <a:lnTo>
                      <a:pt x="355" y="10"/>
                    </a:lnTo>
                    <a:lnTo>
                      <a:pt x="356" y="10"/>
                    </a:lnTo>
                    <a:lnTo>
                      <a:pt x="356" y="8"/>
                    </a:lnTo>
                    <a:lnTo>
                      <a:pt x="356" y="7"/>
                    </a:lnTo>
                    <a:lnTo>
                      <a:pt x="356" y="6"/>
                    </a:lnTo>
                    <a:lnTo>
                      <a:pt x="357" y="5"/>
                    </a:lnTo>
                    <a:lnTo>
                      <a:pt x="357" y="4"/>
                    </a:lnTo>
                    <a:lnTo>
                      <a:pt x="358" y="4"/>
                    </a:lnTo>
                    <a:lnTo>
                      <a:pt x="358" y="3"/>
                    </a:lnTo>
                    <a:lnTo>
                      <a:pt x="359" y="3"/>
                    </a:lnTo>
                    <a:lnTo>
                      <a:pt x="360" y="3"/>
                    </a:lnTo>
                    <a:lnTo>
                      <a:pt x="360" y="2"/>
                    </a:lnTo>
                    <a:lnTo>
                      <a:pt x="360" y="3"/>
                    </a:lnTo>
                    <a:lnTo>
                      <a:pt x="361" y="3"/>
                    </a:lnTo>
                    <a:lnTo>
                      <a:pt x="361" y="2"/>
                    </a:lnTo>
                    <a:lnTo>
                      <a:pt x="364" y="2"/>
                    </a:lnTo>
                    <a:lnTo>
                      <a:pt x="365" y="2"/>
                    </a:lnTo>
                    <a:lnTo>
                      <a:pt x="365" y="0"/>
                    </a:lnTo>
                    <a:lnTo>
                      <a:pt x="366" y="0"/>
                    </a:lnTo>
                    <a:lnTo>
                      <a:pt x="368" y="3"/>
                    </a:lnTo>
                    <a:lnTo>
                      <a:pt x="373" y="3"/>
                    </a:lnTo>
                    <a:lnTo>
                      <a:pt x="375" y="5"/>
                    </a:lnTo>
                    <a:lnTo>
                      <a:pt x="378" y="5"/>
                    </a:lnTo>
                    <a:lnTo>
                      <a:pt x="379" y="5"/>
                    </a:lnTo>
                    <a:lnTo>
                      <a:pt x="381" y="6"/>
                    </a:lnTo>
                    <a:lnTo>
                      <a:pt x="382" y="6"/>
                    </a:lnTo>
                    <a:lnTo>
                      <a:pt x="383" y="6"/>
                    </a:lnTo>
                    <a:lnTo>
                      <a:pt x="384" y="7"/>
                    </a:lnTo>
                    <a:lnTo>
                      <a:pt x="384" y="8"/>
                    </a:lnTo>
                    <a:lnTo>
                      <a:pt x="383" y="10"/>
                    </a:lnTo>
                    <a:lnTo>
                      <a:pt x="383" y="11"/>
                    </a:lnTo>
                    <a:lnTo>
                      <a:pt x="383" y="13"/>
                    </a:lnTo>
                    <a:lnTo>
                      <a:pt x="383" y="14"/>
                    </a:lnTo>
                    <a:lnTo>
                      <a:pt x="382" y="14"/>
                    </a:lnTo>
                    <a:lnTo>
                      <a:pt x="382" y="15"/>
                    </a:lnTo>
                    <a:lnTo>
                      <a:pt x="381" y="16"/>
                    </a:lnTo>
                    <a:lnTo>
                      <a:pt x="379" y="19"/>
                    </a:lnTo>
                    <a:lnTo>
                      <a:pt x="378" y="19"/>
                    </a:lnTo>
                    <a:lnTo>
                      <a:pt x="378" y="20"/>
                    </a:lnTo>
                    <a:lnTo>
                      <a:pt x="378" y="21"/>
                    </a:lnTo>
                    <a:lnTo>
                      <a:pt x="378" y="22"/>
                    </a:lnTo>
                    <a:lnTo>
                      <a:pt x="377" y="25"/>
                    </a:lnTo>
                    <a:lnTo>
                      <a:pt x="376" y="25"/>
                    </a:lnTo>
                    <a:lnTo>
                      <a:pt x="376" y="28"/>
                    </a:lnTo>
                    <a:lnTo>
                      <a:pt x="376" y="30"/>
                    </a:lnTo>
                    <a:lnTo>
                      <a:pt x="377" y="31"/>
                    </a:lnTo>
                    <a:lnTo>
                      <a:pt x="378" y="32"/>
                    </a:lnTo>
                    <a:lnTo>
                      <a:pt x="379" y="32"/>
                    </a:lnTo>
                    <a:lnTo>
                      <a:pt x="381" y="33"/>
                    </a:lnTo>
                    <a:lnTo>
                      <a:pt x="379" y="34"/>
                    </a:lnTo>
                    <a:lnTo>
                      <a:pt x="378" y="36"/>
                    </a:lnTo>
                    <a:lnTo>
                      <a:pt x="378" y="37"/>
                    </a:lnTo>
                    <a:lnTo>
                      <a:pt x="378" y="38"/>
                    </a:lnTo>
                    <a:lnTo>
                      <a:pt x="377" y="39"/>
                    </a:lnTo>
                    <a:lnTo>
                      <a:pt x="378" y="44"/>
                    </a:lnTo>
                    <a:lnTo>
                      <a:pt x="378" y="50"/>
                    </a:lnTo>
                    <a:lnTo>
                      <a:pt x="379" y="54"/>
                    </a:lnTo>
                    <a:lnTo>
                      <a:pt x="378" y="54"/>
                    </a:lnTo>
                    <a:lnTo>
                      <a:pt x="377" y="55"/>
                    </a:lnTo>
                    <a:lnTo>
                      <a:pt x="377" y="57"/>
                    </a:lnTo>
                    <a:lnTo>
                      <a:pt x="377" y="58"/>
                    </a:lnTo>
                    <a:lnTo>
                      <a:pt x="376" y="58"/>
                    </a:lnTo>
                    <a:lnTo>
                      <a:pt x="375" y="58"/>
                    </a:lnTo>
                    <a:lnTo>
                      <a:pt x="374" y="59"/>
                    </a:lnTo>
                    <a:lnTo>
                      <a:pt x="374" y="61"/>
                    </a:lnTo>
                    <a:lnTo>
                      <a:pt x="375" y="61"/>
                    </a:lnTo>
                    <a:lnTo>
                      <a:pt x="381" y="59"/>
                    </a:lnTo>
                    <a:lnTo>
                      <a:pt x="382" y="59"/>
                    </a:lnTo>
                    <a:lnTo>
                      <a:pt x="382" y="58"/>
                    </a:lnTo>
                    <a:lnTo>
                      <a:pt x="381" y="58"/>
                    </a:lnTo>
                    <a:lnTo>
                      <a:pt x="381" y="57"/>
                    </a:lnTo>
                    <a:lnTo>
                      <a:pt x="381" y="56"/>
                    </a:lnTo>
                    <a:lnTo>
                      <a:pt x="379" y="55"/>
                    </a:lnTo>
                    <a:lnTo>
                      <a:pt x="381" y="56"/>
                    </a:lnTo>
                    <a:lnTo>
                      <a:pt x="382" y="56"/>
                    </a:lnTo>
                    <a:lnTo>
                      <a:pt x="383" y="57"/>
                    </a:lnTo>
                    <a:lnTo>
                      <a:pt x="384" y="58"/>
                    </a:lnTo>
                    <a:lnTo>
                      <a:pt x="385" y="58"/>
                    </a:lnTo>
                    <a:lnTo>
                      <a:pt x="386" y="58"/>
                    </a:lnTo>
                    <a:lnTo>
                      <a:pt x="387" y="58"/>
                    </a:lnTo>
                    <a:lnTo>
                      <a:pt x="388" y="58"/>
                    </a:lnTo>
                    <a:lnTo>
                      <a:pt x="388" y="59"/>
                    </a:lnTo>
                    <a:lnTo>
                      <a:pt x="388" y="61"/>
                    </a:lnTo>
                    <a:lnTo>
                      <a:pt x="388" y="62"/>
                    </a:lnTo>
                    <a:lnTo>
                      <a:pt x="387" y="62"/>
                    </a:lnTo>
                    <a:lnTo>
                      <a:pt x="387" y="63"/>
                    </a:lnTo>
                    <a:lnTo>
                      <a:pt x="386" y="62"/>
                    </a:lnTo>
                    <a:lnTo>
                      <a:pt x="385" y="62"/>
                    </a:lnTo>
                    <a:lnTo>
                      <a:pt x="384" y="62"/>
                    </a:lnTo>
                    <a:lnTo>
                      <a:pt x="383" y="62"/>
                    </a:lnTo>
                    <a:lnTo>
                      <a:pt x="383" y="61"/>
                    </a:lnTo>
                    <a:lnTo>
                      <a:pt x="377" y="61"/>
                    </a:lnTo>
                    <a:lnTo>
                      <a:pt x="374" y="62"/>
                    </a:lnTo>
                    <a:lnTo>
                      <a:pt x="370" y="64"/>
                    </a:lnTo>
                    <a:lnTo>
                      <a:pt x="370" y="65"/>
                    </a:lnTo>
                    <a:lnTo>
                      <a:pt x="369" y="67"/>
                    </a:lnTo>
                    <a:lnTo>
                      <a:pt x="370" y="70"/>
                    </a:lnTo>
                    <a:lnTo>
                      <a:pt x="369" y="73"/>
                    </a:lnTo>
                    <a:lnTo>
                      <a:pt x="369" y="74"/>
                    </a:lnTo>
                    <a:lnTo>
                      <a:pt x="369" y="75"/>
                    </a:lnTo>
                    <a:lnTo>
                      <a:pt x="369" y="77"/>
                    </a:lnTo>
                    <a:lnTo>
                      <a:pt x="369" y="80"/>
                    </a:lnTo>
                    <a:lnTo>
                      <a:pt x="368" y="81"/>
                    </a:lnTo>
                    <a:lnTo>
                      <a:pt x="368" y="83"/>
                    </a:lnTo>
                    <a:lnTo>
                      <a:pt x="367" y="84"/>
                    </a:lnTo>
                    <a:lnTo>
                      <a:pt x="367" y="86"/>
                    </a:lnTo>
                    <a:lnTo>
                      <a:pt x="367" y="87"/>
                    </a:lnTo>
                    <a:lnTo>
                      <a:pt x="367" y="88"/>
                    </a:lnTo>
                    <a:lnTo>
                      <a:pt x="367" y="90"/>
                    </a:lnTo>
                    <a:lnTo>
                      <a:pt x="366" y="90"/>
                    </a:lnTo>
                    <a:lnTo>
                      <a:pt x="366" y="91"/>
                    </a:lnTo>
                    <a:lnTo>
                      <a:pt x="367" y="94"/>
                    </a:lnTo>
                    <a:lnTo>
                      <a:pt x="367" y="96"/>
                    </a:lnTo>
                    <a:lnTo>
                      <a:pt x="367" y="97"/>
                    </a:lnTo>
                    <a:lnTo>
                      <a:pt x="367" y="98"/>
                    </a:lnTo>
                    <a:lnTo>
                      <a:pt x="365" y="103"/>
                    </a:lnTo>
                    <a:lnTo>
                      <a:pt x="364" y="103"/>
                    </a:lnTo>
                    <a:lnTo>
                      <a:pt x="362" y="104"/>
                    </a:lnTo>
                    <a:lnTo>
                      <a:pt x="361" y="104"/>
                    </a:lnTo>
                    <a:lnTo>
                      <a:pt x="361" y="105"/>
                    </a:lnTo>
                    <a:lnTo>
                      <a:pt x="360" y="106"/>
                    </a:lnTo>
                    <a:lnTo>
                      <a:pt x="360" y="107"/>
                    </a:lnTo>
                    <a:lnTo>
                      <a:pt x="360" y="109"/>
                    </a:lnTo>
                    <a:lnTo>
                      <a:pt x="360" y="111"/>
                    </a:lnTo>
                    <a:lnTo>
                      <a:pt x="360" y="112"/>
                    </a:lnTo>
                    <a:lnTo>
                      <a:pt x="359" y="113"/>
                    </a:lnTo>
                    <a:lnTo>
                      <a:pt x="355" y="116"/>
                    </a:lnTo>
                    <a:lnTo>
                      <a:pt x="353" y="117"/>
                    </a:lnTo>
                    <a:lnTo>
                      <a:pt x="352" y="119"/>
                    </a:lnTo>
                    <a:lnTo>
                      <a:pt x="352" y="120"/>
                    </a:lnTo>
                    <a:lnTo>
                      <a:pt x="351" y="121"/>
                    </a:lnTo>
                    <a:lnTo>
                      <a:pt x="351" y="124"/>
                    </a:lnTo>
                    <a:lnTo>
                      <a:pt x="350" y="125"/>
                    </a:lnTo>
                    <a:lnTo>
                      <a:pt x="349" y="128"/>
                    </a:lnTo>
                    <a:lnTo>
                      <a:pt x="348" y="129"/>
                    </a:lnTo>
                    <a:lnTo>
                      <a:pt x="348" y="131"/>
                    </a:lnTo>
                    <a:lnTo>
                      <a:pt x="348" y="133"/>
                    </a:lnTo>
                    <a:lnTo>
                      <a:pt x="347" y="133"/>
                    </a:lnTo>
                    <a:lnTo>
                      <a:pt x="347" y="134"/>
                    </a:lnTo>
                    <a:lnTo>
                      <a:pt x="345" y="134"/>
                    </a:lnTo>
                    <a:lnTo>
                      <a:pt x="345" y="136"/>
                    </a:lnTo>
                    <a:lnTo>
                      <a:pt x="344" y="137"/>
                    </a:lnTo>
                    <a:lnTo>
                      <a:pt x="342" y="139"/>
                    </a:lnTo>
                    <a:lnTo>
                      <a:pt x="342" y="140"/>
                    </a:lnTo>
                    <a:lnTo>
                      <a:pt x="341" y="141"/>
                    </a:lnTo>
                    <a:lnTo>
                      <a:pt x="341" y="145"/>
                    </a:lnTo>
                    <a:lnTo>
                      <a:pt x="340" y="146"/>
                    </a:lnTo>
                    <a:lnTo>
                      <a:pt x="339" y="147"/>
                    </a:lnTo>
                    <a:lnTo>
                      <a:pt x="334" y="150"/>
                    </a:lnTo>
                    <a:lnTo>
                      <a:pt x="331" y="154"/>
                    </a:lnTo>
                    <a:lnTo>
                      <a:pt x="330" y="155"/>
                    </a:lnTo>
                    <a:lnTo>
                      <a:pt x="330" y="156"/>
                    </a:lnTo>
                    <a:lnTo>
                      <a:pt x="329" y="158"/>
                    </a:lnTo>
                    <a:lnTo>
                      <a:pt x="330" y="159"/>
                    </a:lnTo>
                    <a:lnTo>
                      <a:pt x="330" y="161"/>
                    </a:lnTo>
                    <a:lnTo>
                      <a:pt x="330" y="162"/>
                    </a:lnTo>
                    <a:lnTo>
                      <a:pt x="329" y="163"/>
                    </a:lnTo>
                    <a:lnTo>
                      <a:pt x="327" y="165"/>
                    </a:lnTo>
                    <a:lnTo>
                      <a:pt x="327" y="167"/>
                    </a:lnTo>
                    <a:lnTo>
                      <a:pt x="326" y="167"/>
                    </a:lnTo>
                    <a:lnTo>
                      <a:pt x="323" y="174"/>
                    </a:lnTo>
                    <a:lnTo>
                      <a:pt x="321" y="178"/>
                    </a:lnTo>
                    <a:lnTo>
                      <a:pt x="318" y="181"/>
                    </a:lnTo>
                    <a:lnTo>
                      <a:pt x="313" y="189"/>
                    </a:lnTo>
                    <a:lnTo>
                      <a:pt x="310" y="195"/>
                    </a:lnTo>
                    <a:lnTo>
                      <a:pt x="308" y="197"/>
                    </a:lnTo>
                    <a:lnTo>
                      <a:pt x="306" y="201"/>
                    </a:lnTo>
                    <a:lnTo>
                      <a:pt x="301" y="212"/>
                    </a:lnTo>
                    <a:lnTo>
                      <a:pt x="301" y="213"/>
                    </a:lnTo>
                    <a:lnTo>
                      <a:pt x="302" y="215"/>
                    </a:lnTo>
                    <a:lnTo>
                      <a:pt x="302" y="216"/>
                    </a:lnTo>
                    <a:lnTo>
                      <a:pt x="301" y="218"/>
                    </a:lnTo>
                    <a:lnTo>
                      <a:pt x="300" y="222"/>
                    </a:lnTo>
                    <a:lnTo>
                      <a:pt x="297" y="228"/>
                    </a:lnTo>
                    <a:lnTo>
                      <a:pt x="293" y="234"/>
                    </a:lnTo>
                    <a:lnTo>
                      <a:pt x="288" y="242"/>
                    </a:lnTo>
                    <a:lnTo>
                      <a:pt x="286" y="247"/>
                    </a:lnTo>
                    <a:lnTo>
                      <a:pt x="284" y="248"/>
                    </a:lnTo>
                    <a:lnTo>
                      <a:pt x="282" y="250"/>
                    </a:lnTo>
                    <a:lnTo>
                      <a:pt x="279" y="257"/>
                    </a:lnTo>
                    <a:lnTo>
                      <a:pt x="274" y="262"/>
                    </a:lnTo>
                    <a:lnTo>
                      <a:pt x="270" y="268"/>
                    </a:lnTo>
                    <a:lnTo>
                      <a:pt x="264" y="280"/>
                    </a:lnTo>
                    <a:lnTo>
                      <a:pt x="259" y="285"/>
                    </a:lnTo>
                    <a:lnTo>
                      <a:pt x="256" y="289"/>
                    </a:lnTo>
                    <a:lnTo>
                      <a:pt x="246" y="300"/>
                    </a:lnTo>
                    <a:lnTo>
                      <a:pt x="243" y="305"/>
                    </a:lnTo>
                    <a:lnTo>
                      <a:pt x="237" y="310"/>
                    </a:lnTo>
                    <a:lnTo>
                      <a:pt x="232" y="315"/>
                    </a:lnTo>
                    <a:lnTo>
                      <a:pt x="227" y="322"/>
                    </a:lnTo>
                    <a:lnTo>
                      <a:pt x="226" y="323"/>
                    </a:lnTo>
                    <a:lnTo>
                      <a:pt x="219" y="331"/>
                    </a:lnTo>
                    <a:lnTo>
                      <a:pt x="213" y="335"/>
                    </a:lnTo>
                    <a:lnTo>
                      <a:pt x="211" y="339"/>
                    </a:lnTo>
                    <a:lnTo>
                      <a:pt x="205" y="343"/>
                    </a:lnTo>
                    <a:lnTo>
                      <a:pt x="203" y="346"/>
                    </a:lnTo>
                    <a:lnTo>
                      <a:pt x="201" y="348"/>
                    </a:lnTo>
                    <a:lnTo>
                      <a:pt x="200" y="349"/>
                    </a:lnTo>
                    <a:lnTo>
                      <a:pt x="198" y="349"/>
                    </a:lnTo>
                    <a:lnTo>
                      <a:pt x="198" y="350"/>
                    </a:lnTo>
                    <a:lnTo>
                      <a:pt x="198" y="351"/>
                    </a:lnTo>
                    <a:lnTo>
                      <a:pt x="197" y="351"/>
                    </a:lnTo>
                    <a:lnTo>
                      <a:pt x="196" y="353"/>
                    </a:lnTo>
                    <a:lnTo>
                      <a:pt x="193" y="356"/>
                    </a:lnTo>
                    <a:lnTo>
                      <a:pt x="192" y="357"/>
                    </a:lnTo>
                    <a:lnTo>
                      <a:pt x="192" y="358"/>
                    </a:lnTo>
                    <a:lnTo>
                      <a:pt x="189" y="359"/>
                    </a:lnTo>
                    <a:lnTo>
                      <a:pt x="189" y="360"/>
                    </a:lnTo>
                    <a:lnTo>
                      <a:pt x="188" y="360"/>
                    </a:lnTo>
                    <a:lnTo>
                      <a:pt x="181" y="365"/>
                    </a:lnTo>
                    <a:lnTo>
                      <a:pt x="177" y="368"/>
                    </a:lnTo>
                    <a:lnTo>
                      <a:pt x="172" y="371"/>
                    </a:lnTo>
                    <a:lnTo>
                      <a:pt x="160" y="377"/>
                    </a:lnTo>
                    <a:lnTo>
                      <a:pt x="159" y="379"/>
                    </a:lnTo>
                    <a:lnTo>
                      <a:pt x="158" y="379"/>
                    </a:lnTo>
                    <a:lnTo>
                      <a:pt x="151" y="382"/>
                    </a:lnTo>
                    <a:lnTo>
                      <a:pt x="144" y="387"/>
                    </a:lnTo>
                    <a:lnTo>
                      <a:pt x="143" y="387"/>
                    </a:lnTo>
                    <a:lnTo>
                      <a:pt x="138" y="390"/>
                    </a:lnTo>
                    <a:lnTo>
                      <a:pt x="134" y="393"/>
                    </a:lnTo>
                    <a:lnTo>
                      <a:pt x="126" y="400"/>
                    </a:lnTo>
                    <a:lnTo>
                      <a:pt x="121" y="404"/>
                    </a:lnTo>
                    <a:lnTo>
                      <a:pt x="120" y="405"/>
                    </a:lnTo>
                    <a:lnTo>
                      <a:pt x="119" y="406"/>
                    </a:lnTo>
                    <a:lnTo>
                      <a:pt x="118" y="406"/>
                    </a:lnTo>
                    <a:lnTo>
                      <a:pt x="118" y="407"/>
                    </a:lnTo>
                    <a:lnTo>
                      <a:pt x="117" y="407"/>
                    </a:lnTo>
                    <a:lnTo>
                      <a:pt x="117" y="408"/>
                    </a:lnTo>
                    <a:lnTo>
                      <a:pt x="115" y="410"/>
                    </a:lnTo>
                    <a:lnTo>
                      <a:pt x="114" y="412"/>
                    </a:lnTo>
                    <a:lnTo>
                      <a:pt x="112" y="412"/>
                    </a:lnTo>
                    <a:lnTo>
                      <a:pt x="110" y="414"/>
                    </a:lnTo>
                    <a:lnTo>
                      <a:pt x="107" y="416"/>
                    </a:lnTo>
                    <a:lnTo>
                      <a:pt x="104" y="417"/>
                    </a:lnTo>
                    <a:lnTo>
                      <a:pt x="103" y="420"/>
                    </a:lnTo>
                    <a:lnTo>
                      <a:pt x="102" y="421"/>
                    </a:lnTo>
                    <a:lnTo>
                      <a:pt x="100" y="422"/>
                    </a:lnTo>
                    <a:lnTo>
                      <a:pt x="93" y="429"/>
                    </a:lnTo>
                    <a:lnTo>
                      <a:pt x="86" y="437"/>
                    </a:lnTo>
                    <a:lnTo>
                      <a:pt x="83" y="440"/>
                    </a:lnTo>
                    <a:lnTo>
                      <a:pt x="80" y="443"/>
                    </a:lnTo>
                    <a:lnTo>
                      <a:pt x="72" y="451"/>
                    </a:lnTo>
                    <a:lnTo>
                      <a:pt x="67" y="457"/>
                    </a:lnTo>
                    <a:lnTo>
                      <a:pt x="65" y="458"/>
                    </a:lnTo>
                    <a:lnTo>
                      <a:pt x="63" y="460"/>
                    </a:lnTo>
                    <a:lnTo>
                      <a:pt x="60" y="463"/>
                    </a:lnTo>
                    <a:lnTo>
                      <a:pt x="59" y="464"/>
                    </a:lnTo>
                    <a:lnTo>
                      <a:pt x="59" y="465"/>
                    </a:lnTo>
                    <a:lnTo>
                      <a:pt x="58" y="465"/>
                    </a:lnTo>
                    <a:lnTo>
                      <a:pt x="57" y="467"/>
                    </a:lnTo>
                    <a:lnTo>
                      <a:pt x="56" y="468"/>
                    </a:lnTo>
                    <a:lnTo>
                      <a:pt x="57" y="468"/>
                    </a:lnTo>
                    <a:lnTo>
                      <a:pt x="57" y="469"/>
                    </a:lnTo>
                    <a:lnTo>
                      <a:pt x="56" y="469"/>
                    </a:lnTo>
                    <a:lnTo>
                      <a:pt x="56" y="468"/>
                    </a:lnTo>
                    <a:lnTo>
                      <a:pt x="54" y="469"/>
                    </a:lnTo>
                    <a:lnTo>
                      <a:pt x="54" y="471"/>
                    </a:lnTo>
                    <a:lnTo>
                      <a:pt x="52" y="472"/>
                    </a:lnTo>
                    <a:lnTo>
                      <a:pt x="51" y="473"/>
                    </a:lnTo>
                    <a:lnTo>
                      <a:pt x="48" y="477"/>
                    </a:lnTo>
                    <a:lnTo>
                      <a:pt x="48" y="479"/>
                    </a:lnTo>
                    <a:lnTo>
                      <a:pt x="47" y="479"/>
                    </a:lnTo>
                    <a:lnTo>
                      <a:pt x="46" y="481"/>
                    </a:lnTo>
                    <a:lnTo>
                      <a:pt x="45" y="482"/>
                    </a:lnTo>
                    <a:lnTo>
                      <a:pt x="43" y="482"/>
                    </a:lnTo>
                    <a:lnTo>
                      <a:pt x="42" y="482"/>
                    </a:lnTo>
                    <a:lnTo>
                      <a:pt x="41" y="483"/>
                    </a:lnTo>
                    <a:lnTo>
                      <a:pt x="42" y="483"/>
                    </a:lnTo>
                    <a:lnTo>
                      <a:pt x="42" y="484"/>
                    </a:lnTo>
                    <a:lnTo>
                      <a:pt x="41" y="484"/>
                    </a:lnTo>
                    <a:lnTo>
                      <a:pt x="41" y="485"/>
                    </a:lnTo>
                    <a:lnTo>
                      <a:pt x="40" y="487"/>
                    </a:lnTo>
                    <a:lnTo>
                      <a:pt x="40" y="488"/>
                    </a:lnTo>
                    <a:lnTo>
                      <a:pt x="39" y="488"/>
                    </a:lnTo>
                    <a:lnTo>
                      <a:pt x="38" y="489"/>
                    </a:lnTo>
                    <a:lnTo>
                      <a:pt x="38" y="488"/>
                    </a:lnTo>
                    <a:lnTo>
                      <a:pt x="38" y="485"/>
                    </a:lnTo>
                    <a:lnTo>
                      <a:pt x="37" y="485"/>
                    </a:lnTo>
                    <a:lnTo>
                      <a:pt x="37" y="487"/>
                    </a:lnTo>
                    <a:lnTo>
                      <a:pt x="37" y="488"/>
                    </a:lnTo>
                    <a:lnTo>
                      <a:pt x="37" y="489"/>
                    </a:lnTo>
                    <a:lnTo>
                      <a:pt x="38" y="489"/>
                    </a:lnTo>
                    <a:lnTo>
                      <a:pt x="38" y="490"/>
                    </a:lnTo>
                    <a:lnTo>
                      <a:pt x="38" y="491"/>
                    </a:lnTo>
                    <a:lnTo>
                      <a:pt x="37" y="491"/>
                    </a:lnTo>
                    <a:lnTo>
                      <a:pt x="37" y="492"/>
                    </a:lnTo>
                    <a:lnTo>
                      <a:pt x="35" y="492"/>
                    </a:lnTo>
                    <a:lnTo>
                      <a:pt x="35" y="493"/>
                    </a:lnTo>
                    <a:lnTo>
                      <a:pt x="35" y="494"/>
                    </a:lnTo>
                    <a:lnTo>
                      <a:pt x="34" y="496"/>
                    </a:lnTo>
                    <a:lnTo>
                      <a:pt x="34" y="497"/>
                    </a:lnTo>
                    <a:lnTo>
                      <a:pt x="34" y="496"/>
                    </a:lnTo>
                    <a:lnTo>
                      <a:pt x="34" y="497"/>
                    </a:lnTo>
                    <a:lnTo>
                      <a:pt x="33" y="497"/>
                    </a:lnTo>
                    <a:lnTo>
                      <a:pt x="32" y="496"/>
                    </a:lnTo>
                    <a:lnTo>
                      <a:pt x="33" y="498"/>
                    </a:lnTo>
                    <a:lnTo>
                      <a:pt x="32" y="499"/>
                    </a:lnTo>
                    <a:lnTo>
                      <a:pt x="29" y="505"/>
                    </a:lnTo>
                    <a:lnTo>
                      <a:pt x="28" y="506"/>
                    </a:lnTo>
                    <a:lnTo>
                      <a:pt x="28" y="507"/>
                    </a:lnTo>
                    <a:lnTo>
                      <a:pt x="25" y="510"/>
                    </a:lnTo>
                    <a:lnTo>
                      <a:pt x="24" y="512"/>
                    </a:lnTo>
                    <a:lnTo>
                      <a:pt x="23" y="514"/>
                    </a:lnTo>
                    <a:lnTo>
                      <a:pt x="22" y="514"/>
                    </a:lnTo>
                    <a:lnTo>
                      <a:pt x="22" y="51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34" name="Freeform 896">
                <a:extLst>
                  <a:ext uri="{FF2B5EF4-FFF2-40B4-BE49-F238E27FC236}">
                    <a16:creationId xmlns:a16="http://schemas.microsoft.com/office/drawing/2014/main" id="{C8956431-F0A8-AE71-E63B-BC41351E09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2788" y="382588"/>
                <a:ext cx="1900238" cy="917575"/>
              </a:xfrm>
              <a:custGeom>
                <a:avLst/>
                <a:gdLst>
                  <a:gd name="T0" fmla="*/ 1037 w 1197"/>
                  <a:gd name="T1" fmla="*/ 245 h 578"/>
                  <a:gd name="T2" fmla="*/ 1109 w 1197"/>
                  <a:gd name="T3" fmla="*/ 252 h 578"/>
                  <a:gd name="T4" fmla="*/ 1168 w 1197"/>
                  <a:gd name="T5" fmla="*/ 266 h 578"/>
                  <a:gd name="T6" fmla="*/ 1192 w 1197"/>
                  <a:gd name="T7" fmla="*/ 296 h 578"/>
                  <a:gd name="T8" fmla="*/ 1193 w 1197"/>
                  <a:gd name="T9" fmla="*/ 314 h 578"/>
                  <a:gd name="T10" fmla="*/ 1160 w 1197"/>
                  <a:gd name="T11" fmla="*/ 312 h 578"/>
                  <a:gd name="T12" fmla="*/ 1135 w 1197"/>
                  <a:gd name="T13" fmla="*/ 311 h 578"/>
                  <a:gd name="T14" fmla="*/ 1107 w 1197"/>
                  <a:gd name="T15" fmla="*/ 319 h 578"/>
                  <a:gd name="T16" fmla="*/ 1059 w 1197"/>
                  <a:gd name="T17" fmla="*/ 355 h 578"/>
                  <a:gd name="T18" fmla="*/ 1005 w 1197"/>
                  <a:gd name="T19" fmla="*/ 380 h 578"/>
                  <a:gd name="T20" fmla="*/ 968 w 1197"/>
                  <a:gd name="T21" fmla="*/ 413 h 578"/>
                  <a:gd name="T22" fmla="*/ 901 w 1197"/>
                  <a:gd name="T23" fmla="*/ 400 h 578"/>
                  <a:gd name="T24" fmla="*/ 884 w 1197"/>
                  <a:gd name="T25" fmla="*/ 442 h 578"/>
                  <a:gd name="T26" fmla="*/ 886 w 1197"/>
                  <a:gd name="T27" fmla="*/ 482 h 578"/>
                  <a:gd name="T28" fmla="*/ 831 w 1197"/>
                  <a:gd name="T29" fmla="*/ 526 h 578"/>
                  <a:gd name="T30" fmla="*/ 724 w 1197"/>
                  <a:gd name="T31" fmla="*/ 540 h 578"/>
                  <a:gd name="T32" fmla="*/ 595 w 1197"/>
                  <a:gd name="T33" fmla="*/ 570 h 578"/>
                  <a:gd name="T34" fmla="*/ 422 w 1197"/>
                  <a:gd name="T35" fmla="*/ 527 h 578"/>
                  <a:gd name="T36" fmla="*/ 293 w 1197"/>
                  <a:gd name="T37" fmla="*/ 462 h 578"/>
                  <a:gd name="T38" fmla="*/ 256 w 1197"/>
                  <a:gd name="T39" fmla="*/ 433 h 578"/>
                  <a:gd name="T40" fmla="*/ 209 w 1197"/>
                  <a:gd name="T41" fmla="*/ 404 h 578"/>
                  <a:gd name="T42" fmla="*/ 170 w 1197"/>
                  <a:gd name="T43" fmla="*/ 402 h 578"/>
                  <a:gd name="T44" fmla="*/ 136 w 1197"/>
                  <a:gd name="T45" fmla="*/ 397 h 578"/>
                  <a:gd name="T46" fmla="*/ 114 w 1197"/>
                  <a:gd name="T47" fmla="*/ 383 h 578"/>
                  <a:gd name="T48" fmla="*/ 123 w 1197"/>
                  <a:gd name="T49" fmla="*/ 323 h 578"/>
                  <a:gd name="T50" fmla="*/ 117 w 1197"/>
                  <a:gd name="T51" fmla="*/ 297 h 578"/>
                  <a:gd name="T52" fmla="*/ 98 w 1197"/>
                  <a:gd name="T53" fmla="*/ 261 h 578"/>
                  <a:gd name="T54" fmla="*/ 77 w 1197"/>
                  <a:gd name="T55" fmla="*/ 251 h 578"/>
                  <a:gd name="T56" fmla="*/ 60 w 1197"/>
                  <a:gd name="T57" fmla="*/ 238 h 578"/>
                  <a:gd name="T58" fmla="*/ 32 w 1197"/>
                  <a:gd name="T59" fmla="*/ 222 h 578"/>
                  <a:gd name="T60" fmla="*/ 8 w 1197"/>
                  <a:gd name="T61" fmla="*/ 207 h 578"/>
                  <a:gd name="T62" fmla="*/ 5 w 1197"/>
                  <a:gd name="T63" fmla="*/ 187 h 578"/>
                  <a:gd name="T64" fmla="*/ 15 w 1197"/>
                  <a:gd name="T65" fmla="*/ 166 h 578"/>
                  <a:gd name="T66" fmla="*/ 42 w 1197"/>
                  <a:gd name="T67" fmla="*/ 154 h 578"/>
                  <a:gd name="T68" fmla="*/ 63 w 1197"/>
                  <a:gd name="T69" fmla="*/ 150 h 578"/>
                  <a:gd name="T70" fmla="*/ 80 w 1197"/>
                  <a:gd name="T71" fmla="*/ 130 h 578"/>
                  <a:gd name="T72" fmla="*/ 111 w 1197"/>
                  <a:gd name="T73" fmla="*/ 110 h 578"/>
                  <a:gd name="T74" fmla="*/ 147 w 1197"/>
                  <a:gd name="T75" fmla="*/ 88 h 578"/>
                  <a:gd name="T76" fmla="*/ 184 w 1197"/>
                  <a:gd name="T77" fmla="*/ 87 h 578"/>
                  <a:gd name="T78" fmla="*/ 230 w 1197"/>
                  <a:gd name="T79" fmla="*/ 93 h 578"/>
                  <a:gd name="T80" fmla="*/ 257 w 1197"/>
                  <a:gd name="T81" fmla="*/ 126 h 578"/>
                  <a:gd name="T82" fmla="*/ 300 w 1197"/>
                  <a:gd name="T83" fmla="*/ 126 h 578"/>
                  <a:gd name="T84" fmla="*/ 328 w 1197"/>
                  <a:gd name="T85" fmla="*/ 133 h 578"/>
                  <a:gd name="T86" fmla="*/ 366 w 1197"/>
                  <a:gd name="T87" fmla="*/ 137 h 578"/>
                  <a:gd name="T88" fmla="*/ 393 w 1197"/>
                  <a:gd name="T89" fmla="*/ 103 h 578"/>
                  <a:gd name="T90" fmla="*/ 376 w 1197"/>
                  <a:gd name="T91" fmla="*/ 71 h 578"/>
                  <a:gd name="T92" fmla="*/ 391 w 1197"/>
                  <a:gd name="T93" fmla="*/ 38 h 578"/>
                  <a:gd name="T94" fmla="*/ 417 w 1197"/>
                  <a:gd name="T95" fmla="*/ 0 h 578"/>
                  <a:gd name="T96" fmla="*/ 478 w 1197"/>
                  <a:gd name="T97" fmla="*/ 26 h 578"/>
                  <a:gd name="T98" fmla="*/ 530 w 1197"/>
                  <a:gd name="T99" fmla="*/ 44 h 578"/>
                  <a:gd name="T100" fmla="*/ 539 w 1197"/>
                  <a:gd name="T101" fmla="*/ 71 h 578"/>
                  <a:gd name="T102" fmla="*/ 559 w 1197"/>
                  <a:gd name="T103" fmla="*/ 104 h 578"/>
                  <a:gd name="T104" fmla="*/ 614 w 1197"/>
                  <a:gd name="T105" fmla="*/ 117 h 578"/>
                  <a:gd name="T106" fmla="*/ 652 w 1197"/>
                  <a:gd name="T107" fmla="*/ 100 h 578"/>
                  <a:gd name="T108" fmla="*/ 707 w 1197"/>
                  <a:gd name="T109" fmla="*/ 109 h 578"/>
                  <a:gd name="T110" fmla="*/ 749 w 1197"/>
                  <a:gd name="T111" fmla="*/ 129 h 578"/>
                  <a:gd name="T112" fmla="*/ 762 w 1197"/>
                  <a:gd name="T113" fmla="*/ 153 h 578"/>
                  <a:gd name="T114" fmla="*/ 809 w 1197"/>
                  <a:gd name="T115" fmla="*/ 167 h 578"/>
                  <a:gd name="T116" fmla="*/ 855 w 1197"/>
                  <a:gd name="T117" fmla="*/ 177 h 578"/>
                  <a:gd name="T118" fmla="*/ 928 w 1197"/>
                  <a:gd name="T119" fmla="*/ 155 h 578"/>
                  <a:gd name="T120" fmla="*/ 960 w 1197"/>
                  <a:gd name="T121" fmla="*/ 127 h 578"/>
                  <a:gd name="T122" fmla="*/ 1018 w 1197"/>
                  <a:gd name="T123" fmla="*/ 122 h 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97" h="578">
                    <a:moveTo>
                      <a:pt x="1077" y="137"/>
                    </a:moveTo>
                    <a:lnTo>
                      <a:pt x="1070" y="154"/>
                    </a:lnTo>
                    <a:lnTo>
                      <a:pt x="1070" y="155"/>
                    </a:lnTo>
                    <a:lnTo>
                      <a:pt x="1062" y="174"/>
                    </a:lnTo>
                    <a:lnTo>
                      <a:pt x="1054" y="192"/>
                    </a:lnTo>
                    <a:lnTo>
                      <a:pt x="1054" y="193"/>
                    </a:lnTo>
                    <a:lnTo>
                      <a:pt x="1054" y="194"/>
                    </a:lnTo>
                    <a:lnTo>
                      <a:pt x="1054" y="195"/>
                    </a:lnTo>
                    <a:lnTo>
                      <a:pt x="1053" y="197"/>
                    </a:lnTo>
                    <a:lnTo>
                      <a:pt x="1045" y="211"/>
                    </a:lnTo>
                    <a:lnTo>
                      <a:pt x="1045" y="212"/>
                    </a:lnTo>
                    <a:lnTo>
                      <a:pt x="1044" y="213"/>
                    </a:lnTo>
                    <a:lnTo>
                      <a:pt x="1044" y="214"/>
                    </a:lnTo>
                    <a:lnTo>
                      <a:pt x="1045" y="225"/>
                    </a:lnTo>
                    <a:lnTo>
                      <a:pt x="1045" y="227"/>
                    </a:lnTo>
                    <a:lnTo>
                      <a:pt x="1044" y="228"/>
                    </a:lnTo>
                    <a:lnTo>
                      <a:pt x="1034" y="233"/>
                    </a:lnTo>
                    <a:lnTo>
                      <a:pt x="1034" y="234"/>
                    </a:lnTo>
                    <a:lnTo>
                      <a:pt x="1036" y="241"/>
                    </a:lnTo>
                    <a:lnTo>
                      <a:pt x="1036" y="244"/>
                    </a:lnTo>
                    <a:lnTo>
                      <a:pt x="1037" y="245"/>
                    </a:lnTo>
                    <a:lnTo>
                      <a:pt x="1037" y="246"/>
                    </a:lnTo>
                    <a:lnTo>
                      <a:pt x="1047" y="256"/>
                    </a:lnTo>
                    <a:lnTo>
                      <a:pt x="1049" y="258"/>
                    </a:lnTo>
                    <a:lnTo>
                      <a:pt x="1051" y="256"/>
                    </a:lnTo>
                    <a:lnTo>
                      <a:pt x="1055" y="251"/>
                    </a:lnTo>
                    <a:lnTo>
                      <a:pt x="1058" y="249"/>
                    </a:lnTo>
                    <a:lnTo>
                      <a:pt x="1062" y="249"/>
                    </a:lnTo>
                    <a:lnTo>
                      <a:pt x="1068" y="250"/>
                    </a:lnTo>
                    <a:lnTo>
                      <a:pt x="1071" y="250"/>
                    </a:lnTo>
                    <a:lnTo>
                      <a:pt x="1080" y="247"/>
                    </a:lnTo>
                    <a:lnTo>
                      <a:pt x="1083" y="247"/>
                    </a:lnTo>
                    <a:lnTo>
                      <a:pt x="1084" y="247"/>
                    </a:lnTo>
                    <a:lnTo>
                      <a:pt x="1088" y="250"/>
                    </a:lnTo>
                    <a:lnTo>
                      <a:pt x="1091" y="251"/>
                    </a:lnTo>
                    <a:lnTo>
                      <a:pt x="1092" y="251"/>
                    </a:lnTo>
                    <a:lnTo>
                      <a:pt x="1101" y="260"/>
                    </a:lnTo>
                    <a:lnTo>
                      <a:pt x="1102" y="260"/>
                    </a:lnTo>
                    <a:lnTo>
                      <a:pt x="1105" y="258"/>
                    </a:lnTo>
                    <a:lnTo>
                      <a:pt x="1106" y="255"/>
                    </a:lnTo>
                    <a:lnTo>
                      <a:pt x="1107" y="254"/>
                    </a:lnTo>
                    <a:lnTo>
                      <a:pt x="1109" y="252"/>
                    </a:lnTo>
                    <a:lnTo>
                      <a:pt x="1117" y="242"/>
                    </a:lnTo>
                    <a:lnTo>
                      <a:pt x="1118" y="241"/>
                    </a:lnTo>
                    <a:lnTo>
                      <a:pt x="1119" y="241"/>
                    </a:lnTo>
                    <a:lnTo>
                      <a:pt x="1125" y="241"/>
                    </a:lnTo>
                    <a:lnTo>
                      <a:pt x="1126" y="241"/>
                    </a:lnTo>
                    <a:lnTo>
                      <a:pt x="1128" y="239"/>
                    </a:lnTo>
                    <a:lnTo>
                      <a:pt x="1131" y="239"/>
                    </a:lnTo>
                    <a:lnTo>
                      <a:pt x="1133" y="239"/>
                    </a:lnTo>
                    <a:lnTo>
                      <a:pt x="1134" y="239"/>
                    </a:lnTo>
                    <a:lnTo>
                      <a:pt x="1136" y="241"/>
                    </a:lnTo>
                    <a:lnTo>
                      <a:pt x="1144" y="241"/>
                    </a:lnTo>
                    <a:lnTo>
                      <a:pt x="1146" y="243"/>
                    </a:lnTo>
                    <a:lnTo>
                      <a:pt x="1149" y="245"/>
                    </a:lnTo>
                    <a:lnTo>
                      <a:pt x="1153" y="252"/>
                    </a:lnTo>
                    <a:lnTo>
                      <a:pt x="1154" y="254"/>
                    </a:lnTo>
                    <a:lnTo>
                      <a:pt x="1162" y="258"/>
                    </a:lnTo>
                    <a:lnTo>
                      <a:pt x="1166" y="259"/>
                    </a:lnTo>
                    <a:lnTo>
                      <a:pt x="1167" y="259"/>
                    </a:lnTo>
                    <a:lnTo>
                      <a:pt x="1167" y="260"/>
                    </a:lnTo>
                    <a:lnTo>
                      <a:pt x="1168" y="261"/>
                    </a:lnTo>
                    <a:lnTo>
                      <a:pt x="1168" y="266"/>
                    </a:lnTo>
                    <a:lnTo>
                      <a:pt x="1169" y="267"/>
                    </a:lnTo>
                    <a:lnTo>
                      <a:pt x="1169" y="268"/>
                    </a:lnTo>
                    <a:lnTo>
                      <a:pt x="1173" y="269"/>
                    </a:lnTo>
                    <a:lnTo>
                      <a:pt x="1175" y="269"/>
                    </a:lnTo>
                    <a:lnTo>
                      <a:pt x="1175" y="270"/>
                    </a:lnTo>
                    <a:lnTo>
                      <a:pt x="1176" y="270"/>
                    </a:lnTo>
                    <a:lnTo>
                      <a:pt x="1175" y="271"/>
                    </a:lnTo>
                    <a:lnTo>
                      <a:pt x="1175" y="272"/>
                    </a:lnTo>
                    <a:lnTo>
                      <a:pt x="1174" y="274"/>
                    </a:lnTo>
                    <a:lnTo>
                      <a:pt x="1176" y="274"/>
                    </a:lnTo>
                    <a:lnTo>
                      <a:pt x="1182" y="279"/>
                    </a:lnTo>
                    <a:lnTo>
                      <a:pt x="1183" y="280"/>
                    </a:lnTo>
                    <a:lnTo>
                      <a:pt x="1183" y="281"/>
                    </a:lnTo>
                    <a:lnTo>
                      <a:pt x="1185" y="283"/>
                    </a:lnTo>
                    <a:lnTo>
                      <a:pt x="1187" y="284"/>
                    </a:lnTo>
                    <a:lnTo>
                      <a:pt x="1189" y="287"/>
                    </a:lnTo>
                    <a:lnTo>
                      <a:pt x="1191" y="288"/>
                    </a:lnTo>
                    <a:lnTo>
                      <a:pt x="1192" y="291"/>
                    </a:lnTo>
                    <a:lnTo>
                      <a:pt x="1192" y="292"/>
                    </a:lnTo>
                    <a:lnTo>
                      <a:pt x="1192" y="295"/>
                    </a:lnTo>
                    <a:lnTo>
                      <a:pt x="1192" y="296"/>
                    </a:lnTo>
                    <a:lnTo>
                      <a:pt x="1193" y="297"/>
                    </a:lnTo>
                    <a:lnTo>
                      <a:pt x="1194" y="299"/>
                    </a:lnTo>
                    <a:lnTo>
                      <a:pt x="1195" y="300"/>
                    </a:lnTo>
                    <a:lnTo>
                      <a:pt x="1195" y="301"/>
                    </a:lnTo>
                    <a:lnTo>
                      <a:pt x="1196" y="301"/>
                    </a:lnTo>
                    <a:lnTo>
                      <a:pt x="1197" y="301"/>
                    </a:lnTo>
                    <a:lnTo>
                      <a:pt x="1196" y="302"/>
                    </a:lnTo>
                    <a:lnTo>
                      <a:pt x="1196" y="303"/>
                    </a:lnTo>
                    <a:lnTo>
                      <a:pt x="1196" y="304"/>
                    </a:lnTo>
                    <a:lnTo>
                      <a:pt x="1197" y="304"/>
                    </a:lnTo>
                    <a:lnTo>
                      <a:pt x="1197" y="305"/>
                    </a:lnTo>
                    <a:lnTo>
                      <a:pt x="1197" y="306"/>
                    </a:lnTo>
                    <a:lnTo>
                      <a:pt x="1196" y="309"/>
                    </a:lnTo>
                    <a:lnTo>
                      <a:pt x="1196" y="310"/>
                    </a:lnTo>
                    <a:lnTo>
                      <a:pt x="1197" y="311"/>
                    </a:lnTo>
                    <a:lnTo>
                      <a:pt x="1197" y="312"/>
                    </a:lnTo>
                    <a:lnTo>
                      <a:pt x="1196" y="312"/>
                    </a:lnTo>
                    <a:lnTo>
                      <a:pt x="1196" y="313"/>
                    </a:lnTo>
                    <a:lnTo>
                      <a:pt x="1195" y="314"/>
                    </a:lnTo>
                    <a:lnTo>
                      <a:pt x="1194" y="314"/>
                    </a:lnTo>
                    <a:lnTo>
                      <a:pt x="1193" y="314"/>
                    </a:lnTo>
                    <a:lnTo>
                      <a:pt x="1192" y="316"/>
                    </a:lnTo>
                    <a:lnTo>
                      <a:pt x="1192" y="317"/>
                    </a:lnTo>
                    <a:lnTo>
                      <a:pt x="1191" y="317"/>
                    </a:lnTo>
                    <a:lnTo>
                      <a:pt x="1191" y="318"/>
                    </a:lnTo>
                    <a:lnTo>
                      <a:pt x="1189" y="318"/>
                    </a:lnTo>
                    <a:lnTo>
                      <a:pt x="1188" y="318"/>
                    </a:lnTo>
                    <a:lnTo>
                      <a:pt x="1187" y="317"/>
                    </a:lnTo>
                    <a:lnTo>
                      <a:pt x="1186" y="317"/>
                    </a:lnTo>
                    <a:lnTo>
                      <a:pt x="1185" y="317"/>
                    </a:lnTo>
                    <a:lnTo>
                      <a:pt x="1183" y="316"/>
                    </a:lnTo>
                    <a:lnTo>
                      <a:pt x="1180" y="316"/>
                    </a:lnTo>
                    <a:lnTo>
                      <a:pt x="1177" y="317"/>
                    </a:lnTo>
                    <a:lnTo>
                      <a:pt x="1176" y="317"/>
                    </a:lnTo>
                    <a:lnTo>
                      <a:pt x="1166" y="314"/>
                    </a:lnTo>
                    <a:lnTo>
                      <a:pt x="1165" y="314"/>
                    </a:lnTo>
                    <a:lnTo>
                      <a:pt x="1165" y="313"/>
                    </a:lnTo>
                    <a:lnTo>
                      <a:pt x="1163" y="311"/>
                    </a:lnTo>
                    <a:lnTo>
                      <a:pt x="1162" y="310"/>
                    </a:lnTo>
                    <a:lnTo>
                      <a:pt x="1161" y="310"/>
                    </a:lnTo>
                    <a:lnTo>
                      <a:pt x="1161" y="311"/>
                    </a:lnTo>
                    <a:lnTo>
                      <a:pt x="1160" y="312"/>
                    </a:lnTo>
                    <a:lnTo>
                      <a:pt x="1160" y="311"/>
                    </a:lnTo>
                    <a:lnTo>
                      <a:pt x="1159" y="311"/>
                    </a:lnTo>
                    <a:lnTo>
                      <a:pt x="1159" y="310"/>
                    </a:lnTo>
                    <a:lnTo>
                      <a:pt x="1159" y="309"/>
                    </a:lnTo>
                    <a:lnTo>
                      <a:pt x="1158" y="309"/>
                    </a:lnTo>
                    <a:lnTo>
                      <a:pt x="1157" y="309"/>
                    </a:lnTo>
                    <a:lnTo>
                      <a:pt x="1156" y="310"/>
                    </a:lnTo>
                    <a:lnTo>
                      <a:pt x="1154" y="312"/>
                    </a:lnTo>
                    <a:lnTo>
                      <a:pt x="1153" y="313"/>
                    </a:lnTo>
                    <a:lnTo>
                      <a:pt x="1152" y="313"/>
                    </a:lnTo>
                    <a:lnTo>
                      <a:pt x="1151" y="312"/>
                    </a:lnTo>
                    <a:lnTo>
                      <a:pt x="1149" y="312"/>
                    </a:lnTo>
                    <a:lnTo>
                      <a:pt x="1148" y="312"/>
                    </a:lnTo>
                    <a:lnTo>
                      <a:pt x="1146" y="313"/>
                    </a:lnTo>
                    <a:lnTo>
                      <a:pt x="1144" y="313"/>
                    </a:lnTo>
                    <a:lnTo>
                      <a:pt x="1143" y="312"/>
                    </a:lnTo>
                    <a:lnTo>
                      <a:pt x="1140" y="311"/>
                    </a:lnTo>
                    <a:lnTo>
                      <a:pt x="1139" y="311"/>
                    </a:lnTo>
                    <a:lnTo>
                      <a:pt x="1137" y="311"/>
                    </a:lnTo>
                    <a:lnTo>
                      <a:pt x="1136" y="311"/>
                    </a:lnTo>
                    <a:lnTo>
                      <a:pt x="1135" y="311"/>
                    </a:lnTo>
                    <a:lnTo>
                      <a:pt x="1134" y="312"/>
                    </a:lnTo>
                    <a:lnTo>
                      <a:pt x="1133" y="313"/>
                    </a:lnTo>
                    <a:lnTo>
                      <a:pt x="1132" y="313"/>
                    </a:lnTo>
                    <a:lnTo>
                      <a:pt x="1131" y="313"/>
                    </a:lnTo>
                    <a:lnTo>
                      <a:pt x="1130" y="314"/>
                    </a:lnTo>
                    <a:lnTo>
                      <a:pt x="1126" y="317"/>
                    </a:lnTo>
                    <a:lnTo>
                      <a:pt x="1125" y="317"/>
                    </a:lnTo>
                    <a:lnTo>
                      <a:pt x="1124" y="317"/>
                    </a:lnTo>
                    <a:lnTo>
                      <a:pt x="1123" y="317"/>
                    </a:lnTo>
                    <a:lnTo>
                      <a:pt x="1122" y="318"/>
                    </a:lnTo>
                    <a:lnTo>
                      <a:pt x="1122" y="319"/>
                    </a:lnTo>
                    <a:lnTo>
                      <a:pt x="1120" y="321"/>
                    </a:lnTo>
                    <a:lnTo>
                      <a:pt x="1119" y="321"/>
                    </a:lnTo>
                    <a:lnTo>
                      <a:pt x="1119" y="322"/>
                    </a:lnTo>
                    <a:lnTo>
                      <a:pt x="1115" y="322"/>
                    </a:lnTo>
                    <a:lnTo>
                      <a:pt x="1114" y="322"/>
                    </a:lnTo>
                    <a:lnTo>
                      <a:pt x="1113" y="321"/>
                    </a:lnTo>
                    <a:lnTo>
                      <a:pt x="1111" y="320"/>
                    </a:lnTo>
                    <a:lnTo>
                      <a:pt x="1110" y="318"/>
                    </a:lnTo>
                    <a:lnTo>
                      <a:pt x="1108" y="319"/>
                    </a:lnTo>
                    <a:lnTo>
                      <a:pt x="1107" y="319"/>
                    </a:lnTo>
                    <a:lnTo>
                      <a:pt x="1103" y="319"/>
                    </a:lnTo>
                    <a:lnTo>
                      <a:pt x="1105" y="321"/>
                    </a:lnTo>
                    <a:lnTo>
                      <a:pt x="1105" y="322"/>
                    </a:lnTo>
                    <a:lnTo>
                      <a:pt x="1102" y="325"/>
                    </a:lnTo>
                    <a:lnTo>
                      <a:pt x="1102" y="326"/>
                    </a:lnTo>
                    <a:lnTo>
                      <a:pt x="1102" y="329"/>
                    </a:lnTo>
                    <a:lnTo>
                      <a:pt x="1101" y="330"/>
                    </a:lnTo>
                    <a:lnTo>
                      <a:pt x="1100" y="331"/>
                    </a:lnTo>
                    <a:lnTo>
                      <a:pt x="1088" y="330"/>
                    </a:lnTo>
                    <a:lnTo>
                      <a:pt x="1083" y="329"/>
                    </a:lnTo>
                    <a:lnTo>
                      <a:pt x="1082" y="329"/>
                    </a:lnTo>
                    <a:lnTo>
                      <a:pt x="1081" y="330"/>
                    </a:lnTo>
                    <a:lnTo>
                      <a:pt x="1079" y="333"/>
                    </a:lnTo>
                    <a:lnTo>
                      <a:pt x="1076" y="333"/>
                    </a:lnTo>
                    <a:lnTo>
                      <a:pt x="1074" y="334"/>
                    </a:lnTo>
                    <a:lnTo>
                      <a:pt x="1073" y="335"/>
                    </a:lnTo>
                    <a:lnTo>
                      <a:pt x="1073" y="336"/>
                    </a:lnTo>
                    <a:lnTo>
                      <a:pt x="1072" y="337"/>
                    </a:lnTo>
                    <a:lnTo>
                      <a:pt x="1072" y="338"/>
                    </a:lnTo>
                    <a:lnTo>
                      <a:pt x="1065" y="344"/>
                    </a:lnTo>
                    <a:lnTo>
                      <a:pt x="1059" y="355"/>
                    </a:lnTo>
                    <a:lnTo>
                      <a:pt x="1059" y="356"/>
                    </a:lnTo>
                    <a:lnTo>
                      <a:pt x="1060" y="358"/>
                    </a:lnTo>
                    <a:lnTo>
                      <a:pt x="1060" y="360"/>
                    </a:lnTo>
                    <a:lnTo>
                      <a:pt x="1062" y="361"/>
                    </a:lnTo>
                    <a:lnTo>
                      <a:pt x="1060" y="362"/>
                    </a:lnTo>
                    <a:lnTo>
                      <a:pt x="1058" y="366"/>
                    </a:lnTo>
                    <a:lnTo>
                      <a:pt x="1057" y="367"/>
                    </a:lnTo>
                    <a:lnTo>
                      <a:pt x="1056" y="368"/>
                    </a:lnTo>
                    <a:lnTo>
                      <a:pt x="1055" y="368"/>
                    </a:lnTo>
                    <a:lnTo>
                      <a:pt x="1053" y="368"/>
                    </a:lnTo>
                    <a:lnTo>
                      <a:pt x="1051" y="368"/>
                    </a:lnTo>
                    <a:lnTo>
                      <a:pt x="1044" y="375"/>
                    </a:lnTo>
                    <a:lnTo>
                      <a:pt x="1040" y="378"/>
                    </a:lnTo>
                    <a:lnTo>
                      <a:pt x="1040" y="379"/>
                    </a:lnTo>
                    <a:lnTo>
                      <a:pt x="1039" y="380"/>
                    </a:lnTo>
                    <a:lnTo>
                      <a:pt x="1032" y="381"/>
                    </a:lnTo>
                    <a:lnTo>
                      <a:pt x="1028" y="383"/>
                    </a:lnTo>
                    <a:lnTo>
                      <a:pt x="1020" y="383"/>
                    </a:lnTo>
                    <a:lnTo>
                      <a:pt x="1013" y="384"/>
                    </a:lnTo>
                    <a:lnTo>
                      <a:pt x="1011" y="384"/>
                    </a:lnTo>
                    <a:lnTo>
                      <a:pt x="1005" y="380"/>
                    </a:lnTo>
                    <a:lnTo>
                      <a:pt x="1004" y="380"/>
                    </a:lnTo>
                    <a:lnTo>
                      <a:pt x="1003" y="381"/>
                    </a:lnTo>
                    <a:lnTo>
                      <a:pt x="997" y="383"/>
                    </a:lnTo>
                    <a:lnTo>
                      <a:pt x="997" y="384"/>
                    </a:lnTo>
                    <a:lnTo>
                      <a:pt x="997" y="386"/>
                    </a:lnTo>
                    <a:lnTo>
                      <a:pt x="996" y="387"/>
                    </a:lnTo>
                    <a:lnTo>
                      <a:pt x="995" y="389"/>
                    </a:lnTo>
                    <a:lnTo>
                      <a:pt x="994" y="393"/>
                    </a:lnTo>
                    <a:lnTo>
                      <a:pt x="986" y="400"/>
                    </a:lnTo>
                    <a:lnTo>
                      <a:pt x="984" y="401"/>
                    </a:lnTo>
                    <a:lnTo>
                      <a:pt x="984" y="402"/>
                    </a:lnTo>
                    <a:lnTo>
                      <a:pt x="982" y="402"/>
                    </a:lnTo>
                    <a:lnTo>
                      <a:pt x="982" y="404"/>
                    </a:lnTo>
                    <a:lnTo>
                      <a:pt x="981" y="405"/>
                    </a:lnTo>
                    <a:lnTo>
                      <a:pt x="980" y="406"/>
                    </a:lnTo>
                    <a:lnTo>
                      <a:pt x="978" y="408"/>
                    </a:lnTo>
                    <a:lnTo>
                      <a:pt x="977" y="408"/>
                    </a:lnTo>
                    <a:lnTo>
                      <a:pt x="975" y="408"/>
                    </a:lnTo>
                    <a:lnTo>
                      <a:pt x="973" y="409"/>
                    </a:lnTo>
                    <a:lnTo>
                      <a:pt x="971" y="410"/>
                    </a:lnTo>
                    <a:lnTo>
                      <a:pt x="968" y="413"/>
                    </a:lnTo>
                    <a:lnTo>
                      <a:pt x="965" y="415"/>
                    </a:lnTo>
                    <a:lnTo>
                      <a:pt x="964" y="417"/>
                    </a:lnTo>
                    <a:lnTo>
                      <a:pt x="963" y="417"/>
                    </a:lnTo>
                    <a:lnTo>
                      <a:pt x="960" y="417"/>
                    </a:lnTo>
                    <a:lnTo>
                      <a:pt x="959" y="415"/>
                    </a:lnTo>
                    <a:lnTo>
                      <a:pt x="958" y="415"/>
                    </a:lnTo>
                    <a:lnTo>
                      <a:pt x="944" y="414"/>
                    </a:lnTo>
                    <a:lnTo>
                      <a:pt x="941" y="413"/>
                    </a:lnTo>
                    <a:lnTo>
                      <a:pt x="939" y="413"/>
                    </a:lnTo>
                    <a:lnTo>
                      <a:pt x="932" y="411"/>
                    </a:lnTo>
                    <a:lnTo>
                      <a:pt x="926" y="408"/>
                    </a:lnTo>
                    <a:lnTo>
                      <a:pt x="925" y="408"/>
                    </a:lnTo>
                    <a:lnTo>
                      <a:pt x="925" y="406"/>
                    </a:lnTo>
                    <a:lnTo>
                      <a:pt x="922" y="404"/>
                    </a:lnTo>
                    <a:lnTo>
                      <a:pt x="919" y="401"/>
                    </a:lnTo>
                    <a:lnTo>
                      <a:pt x="919" y="400"/>
                    </a:lnTo>
                    <a:lnTo>
                      <a:pt x="917" y="400"/>
                    </a:lnTo>
                    <a:lnTo>
                      <a:pt x="908" y="400"/>
                    </a:lnTo>
                    <a:lnTo>
                      <a:pt x="903" y="398"/>
                    </a:lnTo>
                    <a:lnTo>
                      <a:pt x="902" y="398"/>
                    </a:lnTo>
                    <a:lnTo>
                      <a:pt x="901" y="400"/>
                    </a:lnTo>
                    <a:lnTo>
                      <a:pt x="900" y="401"/>
                    </a:lnTo>
                    <a:lnTo>
                      <a:pt x="898" y="401"/>
                    </a:lnTo>
                    <a:lnTo>
                      <a:pt x="895" y="403"/>
                    </a:lnTo>
                    <a:lnTo>
                      <a:pt x="894" y="404"/>
                    </a:lnTo>
                    <a:lnTo>
                      <a:pt x="893" y="405"/>
                    </a:lnTo>
                    <a:lnTo>
                      <a:pt x="886" y="419"/>
                    </a:lnTo>
                    <a:lnTo>
                      <a:pt x="886" y="421"/>
                    </a:lnTo>
                    <a:lnTo>
                      <a:pt x="886" y="423"/>
                    </a:lnTo>
                    <a:lnTo>
                      <a:pt x="886" y="425"/>
                    </a:lnTo>
                    <a:lnTo>
                      <a:pt x="886" y="426"/>
                    </a:lnTo>
                    <a:lnTo>
                      <a:pt x="885" y="427"/>
                    </a:lnTo>
                    <a:lnTo>
                      <a:pt x="884" y="429"/>
                    </a:lnTo>
                    <a:lnTo>
                      <a:pt x="884" y="430"/>
                    </a:lnTo>
                    <a:lnTo>
                      <a:pt x="883" y="431"/>
                    </a:lnTo>
                    <a:lnTo>
                      <a:pt x="882" y="433"/>
                    </a:lnTo>
                    <a:lnTo>
                      <a:pt x="881" y="434"/>
                    </a:lnTo>
                    <a:lnTo>
                      <a:pt x="881" y="436"/>
                    </a:lnTo>
                    <a:lnTo>
                      <a:pt x="881" y="437"/>
                    </a:lnTo>
                    <a:lnTo>
                      <a:pt x="882" y="438"/>
                    </a:lnTo>
                    <a:lnTo>
                      <a:pt x="884" y="440"/>
                    </a:lnTo>
                    <a:lnTo>
                      <a:pt x="884" y="442"/>
                    </a:lnTo>
                    <a:lnTo>
                      <a:pt x="885" y="444"/>
                    </a:lnTo>
                    <a:lnTo>
                      <a:pt x="885" y="446"/>
                    </a:lnTo>
                    <a:lnTo>
                      <a:pt x="886" y="447"/>
                    </a:lnTo>
                    <a:lnTo>
                      <a:pt x="890" y="452"/>
                    </a:lnTo>
                    <a:lnTo>
                      <a:pt x="891" y="453"/>
                    </a:lnTo>
                    <a:lnTo>
                      <a:pt x="895" y="456"/>
                    </a:lnTo>
                    <a:lnTo>
                      <a:pt x="896" y="458"/>
                    </a:lnTo>
                    <a:lnTo>
                      <a:pt x="898" y="459"/>
                    </a:lnTo>
                    <a:lnTo>
                      <a:pt x="901" y="465"/>
                    </a:lnTo>
                    <a:lnTo>
                      <a:pt x="901" y="467"/>
                    </a:lnTo>
                    <a:lnTo>
                      <a:pt x="901" y="468"/>
                    </a:lnTo>
                    <a:lnTo>
                      <a:pt x="901" y="470"/>
                    </a:lnTo>
                    <a:lnTo>
                      <a:pt x="901" y="471"/>
                    </a:lnTo>
                    <a:lnTo>
                      <a:pt x="900" y="472"/>
                    </a:lnTo>
                    <a:lnTo>
                      <a:pt x="899" y="472"/>
                    </a:lnTo>
                    <a:lnTo>
                      <a:pt x="898" y="473"/>
                    </a:lnTo>
                    <a:lnTo>
                      <a:pt x="895" y="472"/>
                    </a:lnTo>
                    <a:lnTo>
                      <a:pt x="894" y="473"/>
                    </a:lnTo>
                    <a:lnTo>
                      <a:pt x="889" y="480"/>
                    </a:lnTo>
                    <a:lnTo>
                      <a:pt x="887" y="481"/>
                    </a:lnTo>
                    <a:lnTo>
                      <a:pt x="886" y="482"/>
                    </a:lnTo>
                    <a:lnTo>
                      <a:pt x="882" y="482"/>
                    </a:lnTo>
                    <a:lnTo>
                      <a:pt x="881" y="482"/>
                    </a:lnTo>
                    <a:lnTo>
                      <a:pt x="878" y="485"/>
                    </a:lnTo>
                    <a:lnTo>
                      <a:pt x="869" y="488"/>
                    </a:lnTo>
                    <a:lnTo>
                      <a:pt x="865" y="490"/>
                    </a:lnTo>
                    <a:lnTo>
                      <a:pt x="864" y="493"/>
                    </a:lnTo>
                    <a:lnTo>
                      <a:pt x="858" y="500"/>
                    </a:lnTo>
                    <a:lnTo>
                      <a:pt x="855" y="504"/>
                    </a:lnTo>
                    <a:lnTo>
                      <a:pt x="853" y="505"/>
                    </a:lnTo>
                    <a:lnTo>
                      <a:pt x="852" y="507"/>
                    </a:lnTo>
                    <a:lnTo>
                      <a:pt x="851" y="510"/>
                    </a:lnTo>
                    <a:lnTo>
                      <a:pt x="850" y="512"/>
                    </a:lnTo>
                    <a:lnTo>
                      <a:pt x="847" y="514"/>
                    </a:lnTo>
                    <a:lnTo>
                      <a:pt x="846" y="515"/>
                    </a:lnTo>
                    <a:lnTo>
                      <a:pt x="844" y="518"/>
                    </a:lnTo>
                    <a:lnTo>
                      <a:pt x="844" y="519"/>
                    </a:lnTo>
                    <a:lnTo>
                      <a:pt x="834" y="523"/>
                    </a:lnTo>
                    <a:lnTo>
                      <a:pt x="833" y="525"/>
                    </a:lnTo>
                    <a:lnTo>
                      <a:pt x="832" y="525"/>
                    </a:lnTo>
                    <a:lnTo>
                      <a:pt x="832" y="526"/>
                    </a:lnTo>
                    <a:lnTo>
                      <a:pt x="831" y="526"/>
                    </a:lnTo>
                    <a:lnTo>
                      <a:pt x="829" y="526"/>
                    </a:lnTo>
                    <a:lnTo>
                      <a:pt x="825" y="526"/>
                    </a:lnTo>
                    <a:lnTo>
                      <a:pt x="816" y="530"/>
                    </a:lnTo>
                    <a:lnTo>
                      <a:pt x="810" y="534"/>
                    </a:lnTo>
                    <a:lnTo>
                      <a:pt x="810" y="535"/>
                    </a:lnTo>
                    <a:lnTo>
                      <a:pt x="809" y="535"/>
                    </a:lnTo>
                    <a:lnTo>
                      <a:pt x="804" y="536"/>
                    </a:lnTo>
                    <a:lnTo>
                      <a:pt x="803" y="536"/>
                    </a:lnTo>
                    <a:lnTo>
                      <a:pt x="801" y="536"/>
                    </a:lnTo>
                    <a:lnTo>
                      <a:pt x="791" y="535"/>
                    </a:lnTo>
                    <a:lnTo>
                      <a:pt x="790" y="535"/>
                    </a:lnTo>
                    <a:lnTo>
                      <a:pt x="787" y="537"/>
                    </a:lnTo>
                    <a:lnTo>
                      <a:pt x="786" y="537"/>
                    </a:lnTo>
                    <a:lnTo>
                      <a:pt x="784" y="538"/>
                    </a:lnTo>
                    <a:lnTo>
                      <a:pt x="774" y="536"/>
                    </a:lnTo>
                    <a:lnTo>
                      <a:pt x="766" y="536"/>
                    </a:lnTo>
                    <a:lnTo>
                      <a:pt x="763" y="535"/>
                    </a:lnTo>
                    <a:lnTo>
                      <a:pt x="761" y="535"/>
                    </a:lnTo>
                    <a:lnTo>
                      <a:pt x="756" y="536"/>
                    </a:lnTo>
                    <a:lnTo>
                      <a:pt x="740" y="538"/>
                    </a:lnTo>
                    <a:lnTo>
                      <a:pt x="724" y="540"/>
                    </a:lnTo>
                    <a:lnTo>
                      <a:pt x="709" y="544"/>
                    </a:lnTo>
                    <a:lnTo>
                      <a:pt x="692" y="551"/>
                    </a:lnTo>
                    <a:lnTo>
                      <a:pt x="675" y="559"/>
                    </a:lnTo>
                    <a:lnTo>
                      <a:pt x="660" y="565"/>
                    </a:lnTo>
                    <a:lnTo>
                      <a:pt x="658" y="568"/>
                    </a:lnTo>
                    <a:lnTo>
                      <a:pt x="657" y="569"/>
                    </a:lnTo>
                    <a:lnTo>
                      <a:pt x="655" y="569"/>
                    </a:lnTo>
                    <a:lnTo>
                      <a:pt x="653" y="570"/>
                    </a:lnTo>
                    <a:lnTo>
                      <a:pt x="651" y="570"/>
                    </a:lnTo>
                    <a:lnTo>
                      <a:pt x="650" y="571"/>
                    </a:lnTo>
                    <a:lnTo>
                      <a:pt x="643" y="578"/>
                    </a:lnTo>
                    <a:lnTo>
                      <a:pt x="642" y="578"/>
                    </a:lnTo>
                    <a:lnTo>
                      <a:pt x="641" y="577"/>
                    </a:lnTo>
                    <a:lnTo>
                      <a:pt x="640" y="576"/>
                    </a:lnTo>
                    <a:lnTo>
                      <a:pt x="638" y="576"/>
                    </a:lnTo>
                    <a:lnTo>
                      <a:pt x="628" y="576"/>
                    </a:lnTo>
                    <a:lnTo>
                      <a:pt x="625" y="574"/>
                    </a:lnTo>
                    <a:lnTo>
                      <a:pt x="624" y="574"/>
                    </a:lnTo>
                    <a:lnTo>
                      <a:pt x="624" y="564"/>
                    </a:lnTo>
                    <a:lnTo>
                      <a:pt x="610" y="568"/>
                    </a:lnTo>
                    <a:lnTo>
                      <a:pt x="595" y="570"/>
                    </a:lnTo>
                    <a:lnTo>
                      <a:pt x="594" y="570"/>
                    </a:lnTo>
                    <a:lnTo>
                      <a:pt x="583" y="564"/>
                    </a:lnTo>
                    <a:lnTo>
                      <a:pt x="573" y="559"/>
                    </a:lnTo>
                    <a:lnTo>
                      <a:pt x="572" y="557"/>
                    </a:lnTo>
                    <a:lnTo>
                      <a:pt x="558" y="554"/>
                    </a:lnTo>
                    <a:lnTo>
                      <a:pt x="546" y="552"/>
                    </a:lnTo>
                    <a:lnTo>
                      <a:pt x="532" y="548"/>
                    </a:lnTo>
                    <a:lnTo>
                      <a:pt x="530" y="547"/>
                    </a:lnTo>
                    <a:lnTo>
                      <a:pt x="528" y="544"/>
                    </a:lnTo>
                    <a:lnTo>
                      <a:pt x="522" y="535"/>
                    </a:lnTo>
                    <a:lnTo>
                      <a:pt x="517" y="531"/>
                    </a:lnTo>
                    <a:lnTo>
                      <a:pt x="514" y="530"/>
                    </a:lnTo>
                    <a:lnTo>
                      <a:pt x="510" y="530"/>
                    </a:lnTo>
                    <a:lnTo>
                      <a:pt x="503" y="531"/>
                    </a:lnTo>
                    <a:lnTo>
                      <a:pt x="487" y="529"/>
                    </a:lnTo>
                    <a:lnTo>
                      <a:pt x="472" y="526"/>
                    </a:lnTo>
                    <a:lnTo>
                      <a:pt x="457" y="523"/>
                    </a:lnTo>
                    <a:lnTo>
                      <a:pt x="456" y="523"/>
                    </a:lnTo>
                    <a:lnTo>
                      <a:pt x="443" y="528"/>
                    </a:lnTo>
                    <a:lnTo>
                      <a:pt x="437" y="529"/>
                    </a:lnTo>
                    <a:lnTo>
                      <a:pt x="422" y="527"/>
                    </a:lnTo>
                    <a:lnTo>
                      <a:pt x="408" y="526"/>
                    </a:lnTo>
                    <a:lnTo>
                      <a:pt x="392" y="523"/>
                    </a:lnTo>
                    <a:lnTo>
                      <a:pt x="377" y="521"/>
                    </a:lnTo>
                    <a:lnTo>
                      <a:pt x="365" y="520"/>
                    </a:lnTo>
                    <a:lnTo>
                      <a:pt x="352" y="518"/>
                    </a:lnTo>
                    <a:lnTo>
                      <a:pt x="339" y="519"/>
                    </a:lnTo>
                    <a:lnTo>
                      <a:pt x="326" y="521"/>
                    </a:lnTo>
                    <a:lnTo>
                      <a:pt x="322" y="521"/>
                    </a:lnTo>
                    <a:lnTo>
                      <a:pt x="322" y="520"/>
                    </a:lnTo>
                    <a:lnTo>
                      <a:pt x="321" y="514"/>
                    </a:lnTo>
                    <a:lnTo>
                      <a:pt x="321" y="513"/>
                    </a:lnTo>
                    <a:lnTo>
                      <a:pt x="319" y="512"/>
                    </a:lnTo>
                    <a:lnTo>
                      <a:pt x="319" y="511"/>
                    </a:lnTo>
                    <a:lnTo>
                      <a:pt x="305" y="496"/>
                    </a:lnTo>
                    <a:lnTo>
                      <a:pt x="304" y="495"/>
                    </a:lnTo>
                    <a:lnTo>
                      <a:pt x="302" y="493"/>
                    </a:lnTo>
                    <a:lnTo>
                      <a:pt x="302" y="490"/>
                    </a:lnTo>
                    <a:lnTo>
                      <a:pt x="302" y="488"/>
                    </a:lnTo>
                    <a:lnTo>
                      <a:pt x="302" y="486"/>
                    </a:lnTo>
                    <a:lnTo>
                      <a:pt x="297" y="475"/>
                    </a:lnTo>
                    <a:lnTo>
                      <a:pt x="293" y="462"/>
                    </a:lnTo>
                    <a:lnTo>
                      <a:pt x="291" y="458"/>
                    </a:lnTo>
                    <a:lnTo>
                      <a:pt x="290" y="456"/>
                    </a:lnTo>
                    <a:lnTo>
                      <a:pt x="289" y="456"/>
                    </a:lnTo>
                    <a:lnTo>
                      <a:pt x="287" y="456"/>
                    </a:lnTo>
                    <a:lnTo>
                      <a:pt x="283" y="455"/>
                    </a:lnTo>
                    <a:lnTo>
                      <a:pt x="283" y="453"/>
                    </a:lnTo>
                    <a:lnTo>
                      <a:pt x="283" y="451"/>
                    </a:lnTo>
                    <a:lnTo>
                      <a:pt x="283" y="448"/>
                    </a:lnTo>
                    <a:lnTo>
                      <a:pt x="283" y="447"/>
                    </a:lnTo>
                    <a:lnTo>
                      <a:pt x="283" y="446"/>
                    </a:lnTo>
                    <a:lnTo>
                      <a:pt x="284" y="444"/>
                    </a:lnTo>
                    <a:lnTo>
                      <a:pt x="285" y="442"/>
                    </a:lnTo>
                    <a:lnTo>
                      <a:pt x="285" y="440"/>
                    </a:lnTo>
                    <a:lnTo>
                      <a:pt x="272" y="443"/>
                    </a:lnTo>
                    <a:lnTo>
                      <a:pt x="271" y="442"/>
                    </a:lnTo>
                    <a:lnTo>
                      <a:pt x="267" y="440"/>
                    </a:lnTo>
                    <a:lnTo>
                      <a:pt x="261" y="438"/>
                    </a:lnTo>
                    <a:lnTo>
                      <a:pt x="259" y="438"/>
                    </a:lnTo>
                    <a:lnTo>
                      <a:pt x="259" y="437"/>
                    </a:lnTo>
                    <a:lnTo>
                      <a:pt x="258" y="436"/>
                    </a:lnTo>
                    <a:lnTo>
                      <a:pt x="256" y="433"/>
                    </a:lnTo>
                    <a:lnTo>
                      <a:pt x="250" y="430"/>
                    </a:lnTo>
                    <a:lnTo>
                      <a:pt x="249" y="429"/>
                    </a:lnTo>
                    <a:lnTo>
                      <a:pt x="247" y="429"/>
                    </a:lnTo>
                    <a:lnTo>
                      <a:pt x="246" y="429"/>
                    </a:lnTo>
                    <a:lnTo>
                      <a:pt x="246" y="428"/>
                    </a:lnTo>
                    <a:lnTo>
                      <a:pt x="245" y="426"/>
                    </a:lnTo>
                    <a:lnTo>
                      <a:pt x="244" y="425"/>
                    </a:lnTo>
                    <a:lnTo>
                      <a:pt x="241" y="421"/>
                    </a:lnTo>
                    <a:lnTo>
                      <a:pt x="240" y="421"/>
                    </a:lnTo>
                    <a:lnTo>
                      <a:pt x="239" y="421"/>
                    </a:lnTo>
                    <a:lnTo>
                      <a:pt x="238" y="421"/>
                    </a:lnTo>
                    <a:lnTo>
                      <a:pt x="236" y="421"/>
                    </a:lnTo>
                    <a:lnTo>
                      <a:pt x="232" y="421"/>
                    </a:lnTo>
                    <a:lnTo>
                      <a:pt x="231" y="420"/>
                    </a:lnTo>
                    <a:lnTo>
                      <a:pt x="229" y="418"/>
                    </a:lnTo>
                    <a:lnTo>
                      <a:pt x="223" y="410"/>
                    </a:lnTo>
                    <a:lnTo>
                      <a:pt x="222" y="409"/>
                    </a:lnTo>
                    <a:lnTo>
                      <a:pt x="216" y="406"/>
                    </a:lnTo>
                    <a:lnTo>
                      <a:pt x="212" y="405"/>
                    </a:lnTo>
                    <a:lnTo>
                      <a:pt x="210" y="404"/>
                    </a:lnTo>
                    <a:lnTo>
                      <a:pt x="209" y="404"/>
                    </a:lnTo>
                    <a:lnTo>
                      <a:pt x="206" y="404"/>
                    </a:lnTo>
                    <a:lnTo>
                      <a:pt x="205" y="404"/>
                    </a:lnTo>
                    <a:lnTo>
                      <a:pt x="203" y="403"/>
                    </a:lnTo>
                    <a:lnTo>
                      <a:pt x="202" y="403"/>
                    </a:lnTo>
                    <a:lnTo>
                      <a:pt x="199" y="403"/>
                    </a:lnTo>
                    <a:lnTo>
                      <a:pt x="198" y="403"/>
                    </a:lnTo>
                    <a:lnTo>
                      <a:pt x="197" y="403"/>
                    </a:lnTo>
                    <a:lnTo>
                      <a:pt x="196" y="403"/>
                    </a:lnTo>
                    <a:lnTo>
                      <a:pt x="195" y="403"/>
                    </a:lnTo>
                    <a:lnTo>
                      <a:pt x="194" y="403"/>
                    </a:lnTo>
                    <a:lnTo>
                      <a:pt x="192" y="401"/>
                    </a:lnTo>
                    <a:lnTo>
                      <a:pt x="190" y="401"/>
                    </a:lnTo>
                    <a:lnTo>
                      <a:pt x="189" y="402"/>
                    </a:lnTo>
                    <a:lnTo>
                      <a:pt x="187" y="401"/>
                    </a:lnTo>
                    <a:lnTo>
                      <a:pt x="184" y="403"/>
                    </a:lnTo>
                    <a:lnTo>
                      <a:pt x="180" y="403"/>
                    </a:lnTo>
                    <a:lnTo>
                      <a:pt x="177" y="403"/>
                    </a:lnTo>
                    <a:lnTo>
                      <a:pt x="175" y="403"/>
                    </a:lnTo>
                    <a:lnTo>
                      <a:pt x="172" y="403"/>
                    </a:lnTo>
                    <a:lnTo>
                      <a:pt x="171" y="403"/>
                    </a:lnTo>
                    <a:lnTo>
                      <a:pt x="170" y="402"/>
                    </a:lnTo>
                    <a:lnTo>
                      <a:pt x="169" y="402"/>
                    </a:lnTo>
                    <a:lnTo>
                      <a:pt x="168" y="403"/>
                    </a:lnTo>
                    <a:lnTo>
                      <a:pt x="167" y="403"/>
                    </a:lnTo>
                    <a:lnTo>
                      <a:pt x="163" y="401"/>
                    </a:lnTo>
                    <a:lnTo>
                      <a:pt x="162" y="400"/>
                    </a:lnTo>
                    <a:lnTo>
                      <a:pt x="161" y="400"/>
                    </a:lnTo>
                    <a:lnTo>
                      <a:pt x="160" y="400"/>
                    </a:lnTo>
                    <a:lnTo>
                      <a:pt x="159" y="400"/>
                    </a:lnTo>
                    <a:lnTo>
                      <a:pt x="157" y="400"/>
                    </a:lnTo>
                    <a:lnTo>
                      <a:pt x="150" y="400"/>
                    </a:lnTo>
                    <a:lnTo>
                      <a:pt x="149" y="400"/>
                    </a:lnTo>
                    <a:lnTo>
                      <a:pt x="147" y="400"/>
                    </a:lnTo>
                    <a:lnTo>
                      <a:pt x="146" y="400"/>
                    </a:lnTo>
                    <a:lnTo>
                      <a:pt x="143" y="400"/>
                    </a:lnTo>
                    <a:lnTo>
                      <a:pt x="142" y="400"/>
                    </a:lnTo>
                    <a:lnTo>
                      <a:pt x="140" y="396"/>
                    </a:lnTo>
                    <a:lnTo>
                      <a:pt x="138" y="395"/>
                    </a:lnTo>
                    <a:lnTo>
                      <a:pt x="137" y="395"/>
                    </a:lnTo>
                    <a:lnTo>
                      <a:pt x="137" y="396"/>
                    </a:lnTo>
                    <a:lnTo>
                      <a:pt x="136" y="396"/>
                    </a:lnTo>
                    <a:lnTo>
                      <a:pt x="136" y="397"/>
                    </a:lnTo>
                    <a:lnTo>
                      <a:pt x="135" y="397"/>
                    </a:lnTo>
                    <a:lnTo>
                      <a:pt x="132" y="396"/>
                    </a:lnTo>
                    <a:lnTo>
                      <a:pt x="129" y="395"/>
                    </a:lnTo>
                    <a:lnTo>
                      <a:pt x="128" y="395"/>
                    </a:lnTo>
                    <a:lnTo>
                      <a:pt x="128" y="394"/>
                    </a:lnTo>
                    <a:lnTo>
                      <a:pt x="127" y="393"/>
                    </a:lnTo>
                    <a:lnTo>
                      <a:pt x="126" y="392"/>
                    </a:lnTo>
                    <a:lnTo>
                      <a:pt x="125" y="392"/>
                    </a:lnTo>
                    <a:lnTo>
                      <a:pt x="123" y="392"/>
                    </a:lnTo>
                    <a:lnTo>
                      <a:pt x="121" y="392"/>
                    </a:lnTo>
                    <a:lnTo>
                      <a:pt x="119" y="394"/>
                    </a:lnTo>
                    <a:lnTo>
                      <a:pt x="117" y="394"/>
                    </a:lnTo>
                    <a:lnTo>
                      <a:pt x="117" y="392"/>
                    </a:lnTo>
                    <a:lnTo>
                      <a:pt x="117" y="390"/>
                    </a:lnTo>
                    <a:lnTo>
                      <a:pt x="117" y="389"/>
                    </a:lnTo>
                    <a:lnTo>
                      <a:pt x="116" y="388"/>
                    </a:lnTo>
                    <a:lnTo>
                      <a:pt x="115" y="388"/>
                    </a:lnTo>
                    <a:lnTo>
                      <a:pt x="115" y="387"/>
                    </a:lnTo>
                    <a:lnTo>
                      <a:pt x="115" y="386"/>
                    </a:lnTo>
                    <a:lnTo>
                      <a:pt x="114" y="384"/>
                    </a:lnTo>
                    <a:lnTo>
                      <a:pt x="114" y="383"/>
                    </a:lnTo>
                    <a:lnTo>
                      <a:pt x="114" y="381"/>
                    </a:lnTo>
                    <a:lnTo>
                      <a:pt x="112" y="380"/>
                    </a:lnTo>
                    <a:lnTo>
                      <a:pt x="110" y="378"/>
                    </a:lnTo>
                    <a:lnTo>
                      <a:pt x="109" y="377"/>
                    </a:lnTo>
                    <a:lnTo>
                      <a:pt x="111" y="364"/>
                    </a:lnTo>
                    <a:lnTo>
                      <a:pt x="111" y="363"/>
                    </a:lnTo>
                    <a:lnTo>
                      <a:pt x="119" y="353"/>
                    </a:lnTo>
                    <a:lnTo>
                      <a:pt x="121" y="351"/>
                    </a:lnTo>
                    <a:lnTo>
                      <a:pt x="123" y="348"/>
                    </a:lnTo>
                    <a:lnTo>
                      <a:pt x="123" y="346"/>
                    </a:lnTo>
                    <a:lnTo>
                      <a:pt x="123" y="344"/>
                    </a:lnTo>
                    <a:lnTo>
                      <a:pt x="121" y="343"/>
                    </a:lnTo>
                    <a:lnTo>
                      <a:pt x="120" y="341"/>
                    </a:lnTo>
                    <a:lnTo>
                      <a:pt x="118" y="335"/>
                    </a:lnTo>
                    <a:lnTo>
                      <a:pt x="118" y="334"/>
                    </a:lnTo>
                    <a:lnTo>
                      <a:pt x="119" y="333"/>
                    </a:lnTo>
                    <a:lnTo>
                      <a:pt x="120" y="331"/>
                    </a:lnTo>
                    <a:lnTo>
                      <a:pt x="121" y="328"/>
                    </a:lnTo>
                    <a:lnTo>
                      <a:pt x="121" y="327"/>
                    </a:lnTo>
                    <a:lnTo>
                      <a:pt x="123" y="325"/>
                    </a:lnTo>
                    <a:lnTo>
                      <a:pt x="123" y="323"/>
                    </a:lnTo>
                    <a:lnTo>
                      <a:pt x="124" y="321"/>
                    </a:lnTo>
                    <a:lnTo>
                      <a:pt x="124" y="320"/>
                    </a:lnTo>
                    <a:lnTo>
                      <a:pt x="124" y="319"/>
                    </a:lnTo>
                    <a:lnTo>
                      <a:pt x="123" y="318"/>
                    </a:lnTo>
                    <a:lnTo>
                      <a:pt x="123" y="317"/>
                    </a:lnTo>
                    <a:lnTo>
                      <a:pt x="123" y="314"/>
                    </a:lnTo>
                    <a:lnTo>
                      <a:pt x="123" y="312"/>
                    </a:lnTo>
                    <a:lnTo>
                      <a:pt x="123" y="310"/>
                    </a:lnTo>
                    <a:lnTo>
                      <a:pt x="121" y="308"/>
                    </a:lnTo>
                    <a:lnTo>
                      <a:pt x="120" y="306"/>
                    </a:lnTo>
                    <a:lnTo>
                      <a:pt x="119" y="306"/>
                    </a:lnTo>
                    <a:lnTo>
                      <a:pt x="119" y="305"/>
                    </a:lnTo>
                    <a:lnTo>
                      <a:pt x="119" y="304"/>
                    </a:lnTo>
                    <a:lnTo>
                      <a:pt x="119" y="303"/>
                    </a:lnTo>
                    <a:lnTo>
                      <a:pt x="120" y="303"/>
                    </a:lnTo>
                    <a:lnTo>
                      <a:pt x="119" y="303"/>
                    </a:lnTo>
                    <a:lnTo>
                      <a:pt x="119" y="302"/>
                    </a:lnTo>
                    <a:lnTo>
                      <a:pt x="118" y="301"/>
                    </a:lnTo>
                    <a:lnTo>
                      <a:pt x="118" y="300"/>
                    </a:lnTo>
                    <a:lnTo>
                      <a:pt x="118" y="299"/>
                    </a:lnTo>
                    <a:lnTo>
                      <a:pt x="117" y="297"/>
                    </a:lnTo>
                    <a:lnTo>
                      <a:pt x="116" y="296"/>
                    </a:lnTo>
                    <a:lnTo>
                      <a:pt x="115" y="296"/>
                    </a:lnTo>
                    <a:lnTo>
                      <a:pt x="114" y="296"/>
                    </a:lnTo>
                    <a:lnTo>
                      <a:pt x="112" y="296"/>
                    </a:lnTo>
                    <a:lnTo>
                      <a:pt x="111" y="295"/>
                    </a:lnTo>
                    <a:lnTo>
                      <a:pt x="102" y="279"/>
                    </a:lnTo>
                    <a:lnTo>
                      <a:pt x="102" y="278"/>
                    </a:lnTo>
                    <a:lnTo>
                      <a:pt x="103" y="277"/>
                    </a:lnTo>
                    <a:lnTo>
                      <a:pt x="103" y="276"/>
                    </a:lnTo>
                    <a:lnTo>
                      <a:pt x="103" y="275"/>
                    </a:lnTo>
                    <a:lnTo>
                      <a:pt x="102" y="275"/>
                    </a:lnTo>
                    <a:lnTo>
                      <a:pt x="102" y="274"/>
                    </a:lnTo>
                    <a:lnTo>
                      <a:pt x="101" y="272"/>
                    </a:lnTo>
                    <a:lnTo>
                      <a:pt x="101" y="270"/>
                    </a:lnTo>
                    <a:lnTo>
                      <a:pt x="101" y="269"/>
                    </a:lnTo>
                    <a:lnTo>
                      <a:pt x="101" y="268"/>
                    </a:lnTo>
                    <a:lnTo>
                      <a:pt x="100" y="267"/>
                    </a:lnTo>
                    <a:lnTo>
                      <a:pt x="99" y="267"/>
                    </a:lnTo>
                    <a:lnTo>
                      <a:pt x="98" y="263"/>
                    </a:lnTo>
                    <a:lnTo>
                      <a:pt x="98" y="262"/>
                    </a:lnTo>
                    <a:lnTo>
                      <a:pt x="98" y="261"/>
                    </a:lnTo>
                    <a:lnTo>
                      <a:pt x="98" y="260"/>
                    </a:lnTo>
                    <a:lnTo>
                      <a:pt x="97" y="259"/>
                    </a:lnTo>
                    <a:lnTo>
                      <a:pt x="93" y="258"/>
                    </a:lnTo>
                    <a:lnTo>
                      <a:pt x="91" y="256"/>
                    </a:lnTo>
                    <a:lnTo>
                      <a:pt x="90" y="255"/>
                    </a:lnTo>
                    <a:lnTo>
                      <a:pt x="87" y="254"/>
                    </a:lnTo>
                    <a:lnTo>
                      <a:pt x="87" y="253"/>
                    </a:lnTo>
                    <a:lnTo>
                      <a:pt x="87" y="252"/>
                    </a:lnTo>
                    <a:lnTo>
                      <a:pt x="86" y="251"/>
                    </a:lnTo>
                    <a:lnTo>
                      <a:pt x="87" y="250"/>
                    </a:lnTo>
                    <a:lnTo>
                      <a:pt x="87" y="249"/>
                    </a:lnTo>
                    <a:lnTo>
                      <a:pt x="87" y="247"/>
                    </a:lnTo>
                    <a:lnTo>
                      <a:pt x="86" y="247"/>
                    </a:lnTo>
                    <a:lnTo>
                      <a:pt x="85" y="247"/>
                    </a:lnTo>
                    <a:lnTo>
                      <a:pt x="84" y="246"/>
                    </a:lnTo>
                    <a:lnTo>
                      <a:pt x="83" y="247"/>
                    </a:lnTo>
                    <a:lnTo>
                      <a:pt x="83" y="249"/>
                    </a:lnTo>
                    <a:lnTo>
                      <a:pt x="83" y="250"/>
                    </a:lnTo>
                    <a:lnTo>
                      <a:pt x="82" y="250"/>
                    </a:lnTo>
                    <a:lnTo>
                      <a:pt x="81" y="251"/>
                    </a:lnTo>
                    <a:lnTo>
                      <a:pt x="77" y="251"/>
                    </a:lnTo>
                    <a:lnTo>
                      <a:pt x="76" y="251"/>
                    </a:lnTo>
                    <a:lnTo>
                      <a:pt x="75" y="250"/>
                    </a:lnTo>
                    <a:lnTo>
                      <a:pt x="75" y="249"/>
                    </a:lnTo>
                    <a:lnTo>
                      <a:pt x="75" y="247"/>
                    </a:lnTo>
                    <a:lnTo>
                      <a:pt x="74" y="246"/>
                    </a:lnTo>
                    <a:lnTo>
                      <a:pt x="73" y="246"/>
                    </a:lnTo>
                    <a:lnTo>
                      <a:pt x="72" y="246"/>
                    </a:lnTo>
                    <a:lnTo>
                      <a:pt x="72" y="245"/>
                    </a:lnTo>
                    <a:lnTo>
                      <a:pt x="72" y="244"/>
                    </a:lnTo>
                    <a:lnTo>
                      <a:pt x="71" y="243"/>
                    </a:lnTo>
                    <a:lnTo>
                      <a:pt x="69" y="243"/>
                    </a:lnTo>
                    <a:lnTo>
                      <a:pt x="69" y="242"/>
                    </a:lnTo>
                    <a:lnTo>
                      <a:pt x="69" y="241"/>
                    </a:lnTo>
                    <a:lnTo>
                      <a:pt x="69" y="239"/>
                    </a:lnTo>
                    <a:lnTo>
                      <a:pt x="68" y="238"/>
                    </a:lnTo>
                    <a:lnTo>
                      <a:pt x="66" y="238"/>
                    </a:lnTo>
                    <a:lnTo>
                      <a:pt x="66" y="239"/>
                    </a:lnTo>
                    <a:lnTo>
                      <a:pt x="64" y="239"/>
                    </a:lnTo>
                    <a:lnTo>
                      <a:pt x="63" y="239"/>
                    </a:lnTo>
                    <a:lnTo>
                      <a:pt x="61" y="238"/>
                    </a:lnTo>
                    <a:lnTo>
                      <a:pt x="60" y="238"/>
                    </a:lnTo>
                    <a:lnTo>
                      <a:pt x="58" y="241"/>
                    </a:lnTo>
                    <a:lnTo>
                      <a:pt x="57" y="242"/>
                    </a:lnTo>
                    <a:lnTo>
                      <a:pt x="56" y="242"/>
                    </a:lnTo>
                    <a:lnTo>
                      <a:pt x="54" y="242"/>
                    </a:lnTo>
                    <a:lnTo>
                      <a:pt x="50" y="242"/>
                    </a:lnTo>
                    <a:lnTo>
                      <a:pt x="49" y="241"/>
                    </a:lnTo>
                    <a:lnTo>
                      <a:pt x="46" y="235"/>
                    </a:lnTo>
                    <a:lnTo>
                      <a:pt x="44" y="235"/>
                    </a:lnTo>
                    <a:lnTo>
                      <a:pt x="43" y="234"/>
                    </a:lnTo>
                    <a:lnTo>
                      <a:pt x="41" y="235"/>
                    </a:lnTo>
                    <a:lnTo>
                      <a:pt x="40" y="234"/>
                    </a:lnTo>
                    <a:lnTo>
                      <a:pt x="37" y="231"/>
                    </a:lnTo>
                    <a:lnTo>
                      <a:pt x="35" y="230"/>
                    </a:lnTo>
                    <a:lnTo>
                      <a:pt x="35" y="231"/>
                    </a:lnTo>
                    <a:lnTo>
                      <a:pt x="34" y="230"/>
                    </a:lnTo>
                    <a:lnTo>
                      <a:pt x="33" y="229"/>
                    </a:lnTo>
                    <a:lnTo>
                      <a:pt x="32" y="228"/>
                    </a:lnTo>
                    <a:lnTo>
                      <a:pt x="32" y="227"/>
                    </a:lnTo>
                    <a:lnTo>
                      <a:pt x="31" y="226"/>
                    </a:lnTo>
                    <a:lnTo>
                      <a:pt x="31" y="225"/>
                    </a:lnTo>
                    <a:lnTo>
                      <a:pt x="32" y="222"/>
                    </a:lnTo>
                    <a:lnTo>
                      <a:pt x="32" y="221"/>
                    </a:lnTo>
                    <a:lnTo>
                      <a:pt x="30" y="219"/>
                    </a:lnTo>
                    <a:lnTo>
                      <a:pt x="29" y="218"/>
                    </a:lnTo>
                    <a:lnTo>
                      <a:pt x="28" y="218"/>
                    </a:lnTo>
                    <a:lnTo>
                      <a:pt x="26" y="219"/>
                    </a:lnTo>
                    <a:lnTo>
                      <a:pt x="26" y="218"/>
                    </a:lnTo>
                    <a:lnTo>
                      <a:pt x="25" y="218"/>
                    </a:lnTo>
                    <a:lnTo>
                      <a:pt x="23" y="216"/>
                    </a:lnTo>
                    <a:lnTo>
                      <a:pt x="22" y="214"/>
                    </a:lnTo>
                    <a:lnTo>
                      <a:pt x="20" y="213"/>
                    </a:lnTo>
                    <a:lnTo>
                      <a:pt x="18" y="212"/>
                    </a:lnTo>
                    <a:lnTo>
                      <a:pt x="17" y="213"/>
                    </a:lnTo>
                    <a:lnTo>
                      <a:pt x="16" y="213"/>
                    </a:lnTo>
                    <a:lnTo>
                      <a:pt x="16" y="212"/>
                    </a:lnTo>
                    <a:lnTo>
                      <a:pt x="15" y="211"/>
                    </a:lnTo>
                    <a:lnTo>
                      <a:pt x="14" y="211"/>
                    </a:lnTo>
                    <a:lnTo>
                      <a:pt x="13" y="210"/>
                    </a:lnTo>
                    <a:lnTo>
                      <a:pt x="12" y="210"/>
                    </a:lnTo>
                    <a:lnTo>
                      <a:pt x="9" y="210"/>
                    </a:lnTo>
                    <a:lnTo>
                      <a:pt x="8" y="209"/>
                    </a:lnTo>
                    <a:lnTo>
                      <a:pt x="8" y="207"/>
                    </a:lnTo>
                    <a:lnTo>
                      <a:pt x="9" y="205"/>
                    </a:lnTo>
                    <a:lnTo>
                      <a:pt x="11" y="205"/>
                    </a:lnTo>
                    <a:lnTo>
                      <a:pt x="11" y="204"/>
                    </a:lnTo>
                    <a:lnTo>
                      <a:pt x="13" y="203"/>
                    </a:lnTo>
                    <a:lnTo>
                      <a:pt x="13" y="202"/>
                    </a:lnTo>
                    <a:lnTo>
                      <a:pt x="13" y="201"/>
                    </a:lnTo>
                    <a:lnTo>
                      <a:pt x="12" y="200"/>
                    </a:lnTo>
                    <a:lnTo>
                      <a:pt x="9" y="199"/>
                    </a:lnTo>
                    <a:lnTo>
                      <a:pt x="8" y="197"/>
                    </a:lnTo>
                    <a:lnTo>
                      <a:pt x="7" y="197"/>
                    </a:lnTo>
                    <a:lnTo>
                      <a:pt x="5" y="196"/>
                    </a:lnTo>
                    <a:lnTo>
                      <a:pt x="4" y="196"/>
                    </a:lnTo>
                    <a:lnTo>
                      <a:pt x="4" y="195"/>
                    </a:lnTo>
                    <a:lnTo>
                      <a:pt x="3" y="194"/>
                    </a:lnTo>
                    <a:lnTo>
                      <a:pt x="3" y="193"/>
                    </a:lnTo>
                    <a:lnTo>
                      <a:pt x="1" y="192"/>
                    </a:lnTo>
                    <a:lnTo>
                      <a:pt x="0" y="192"/>
                    </a:lnTo>
                    <a:lnTo>
                      <a:pt x="0" y="191"/>
                    </a:lnTo>
                    <a:lnTo>
                      <a:pt x="1" y="189"/>
                    </a:lnTo>
                    <a:lnTo>
                      <a:pt x="1" y="188"/>
                    </a:lnTo>
                    <a:lnTo>
                      <a:pt x="5" y="187"/>
                    </a:lnTo>
                    <a:lnTo>
                      <a:pt x="6" y="186"/>
                    </a:lnTo>
                    <a:lnTo>
                      <a:pt x="6" y="184"/>
                    </a:lnTo>
                    <a:lnTo>
                      <a:pt x="5" y="184"/>
                    </a:lnTo>
                    <a:lnTo>
                      <a:pt x="5" y="183"/>
                    </a:lnTo>
                    <a:lnTo>
                      <a:pt x="4" y="183"/>
                    </a:lnTo>
                    <a:lnTo>
                      <a:pt x="4" y="182"/>
                    </a:lnTo>
                    <a:lnTo>
                      <a:pt x="4" y="180"/>
                    </a:lnTo>
                    <a:lnTo>
                      <a:pt x="4" y="179"/>
                    </a:lnTo>
                    <a:lnTo>
                      <a:pt x="5" y="178"/>
                    </a:lnTo>
                    <a:lnTo>
                      <a:pt x="5" y="177"/>
                    </a:lnTo>
                    <a:lnTo>
                      <a:pt x="4" y="176"/>
                    </a:lnTo>
                    <a:lnTo>
                      <a:pt x="4" y="175"/>
                    </a:lnTo>
                    <a:lnTo>
                      <a:pt x="5" y="175"/>
                    </a:lnTo>
                    <a:lnTo>
                      <a:pt x="9" y="175"/>
                    </a:lnTo>
                    <a:lnTo>
                      <a:pt x="9" y="174"/>
                    </a:lnTo>
                    <a:lnTo>
                      <a:pt x="11" y="174"/>
                    </a:lnTo>
                    <a:lnTo>
                      <a:pt x="12" y="171"/>
                    </a:lnTo>
                    <a:lnTo>
                      <a:pt x="15" y="170"/>
                    </a:lnTo>
                    <a:lnTo>
                      <a:pt x="16" y="169"/>
                    </a:lnTo>
                    <a:lnTo>
                      <a:pt x="16" y="167"/>
                    </a:lnTo>
                    <a:lnTo>
                      <a:pt x="15" y="166"/>
                    </a:lnTo>
                    <a:lnTo>
                      <a:pt x="15" y="163"/>
                    </a:lnTo>
                    <a:lnTo>
                      <a:pt x="15" y="162"/>
                    </a:lnTo>
                    <a:lnTo>
                      <a:pt x="16" y="161"/>
                    </a:lnTo>
                    <a:lnTo>
                      <a:pt x="16" y="160"/>
                    </a:lnTo>
                    <a:lnTo>
                      <a:pt x="17" y="159"/>
                    </a:lnTo>
                    <a:lnTo>
                      <a:pt x="18" y="158"/>
                    </a:lnTo>
                    <a:lnTo>
                      <a:pt x="24" y="157"/>
                    </a:lnTo>
                    <a:lnTo>
                      <a:pt x="25" y="157"/>
                    </a:lnTo>
                    <a:lnTo>
                      <a:pt x="28" y="158"/>
                    </a:lnTo>
                    <a:lnTo>
                      <a:pt x="29" y="158"/>
                    </a:lnTo>
                    <a:lnTo>
                      <a:pt x="31" y="158"/>
                    </a:lnTo>
                    <a:lnTo>
                      <a:pt x="33" y="157"/>
                    </a:lnTo>
                    <a:lnTo>
                      <a:pt x="33" y="155"/>
                    </a:lnTo>
                    <a:lnTo>
                      <a:pt x="34" y="157"/>
                    </a:lnTo>
                    <a:lnTo>
                      <a:pt x="35" y="158"/>
                    </a:lnTo>
                    <a:lnTo>
                      <a:pt x="37" y="159"/>
                    </a:lnTo>
                    <a:lnTo>
                      <a:pt x="38" y="159"/>
                    </a:lnTo>
                    <a:lnTo>
                      <a:pt x="43" y="159"/>
                    </a:lnTo>
                    <a:lnTo>
                      <a:pt x="42" y="157"/>
                    </a:lnTo>
                    <a:lnTo>
                      <a:pt x="42" y="155"/>
                    </a:lnTo>
                    <a:lnTo>
                      <a:pt x="42" y="154"/>
                    </a:lnTo>
                    <a:lnTo>
                      <a:pt x="43" y="153"/>
                    </a:lnTo>
                    <a:lnTo>
                      <a:pt x="44" y="153"/>
                    </a:lnTo>
                    <a:lnTo>
                      <a:pt x="44" y="154"/>
                    </a:lnTo>
                    <a:lnTo>
                      <a:pt x="44" y="155"/>
                    </a:lnTo>
                    <a:lnTo>
                      <a:pt x="46" y="155"/>
                    </a:lnTo>
                    <a:lnTo>
                      <a:pt x="46" y="157"/>
                    </a:lnTo>
                    <a:lnTo>
                      <a:pt x="46" y="158"/>
                    </a:lnTo>
                    <a:lnTo>
                      <a:pt x="47" y="158"/>
                    </a:lnTo>
                    <a:lnTo>
                      <a:pt x="48" y="158"/>
                    </a:lnTo>
                    <a:lnTo>
                      <a:pt x="54" y="155"/>
                    </a:lnTo>
                    <a:lnTo>
                      <a:pt x="55" y="154"/>
                    </a:lnTo>
                    <a:lnTo>
                      <a:pt x="56" y="153"/>
                    </a:lnTo>
                    <a:lnTo>
                      <a:pt x="56" y="152"/>
                    </a:lnTo>
                    <a:lnTo>
                      <a:pt x="55" y="150"/>
                    </a:lnTo>
                    <a:lnTo>
                      <a:pt x="55" y="149"/>
                    </a:lnTo>
                    <a:lnTo>
                      <a:pt x="56" y="147"/>
                    </a:lnTo>
                    <a:lnTo>
                      <a:pt x="57" y="149"/>
                    </a:lnTo>
                    <a:lnTo>
                      <a:pt x="59" y="150"/>
                    </a:lnTo>
                    <a:lnTo>
                      <a:pt x="60" y="151"/>
                    </a:lnTo>
                    <a:lnTo>
                      <a:pt x="61" y="151"/>
                    </a:lnTo>
                    <a:lnTo>
                      <a:pt x="63" y="150"/>
                    </a:lnTo>
                    <a:lnTo>
                      <a:pt x="64" y="149"/>
                    </a:lnTo>
                    <a:lnTo>
                      <a:pt x="64" y="147"/>
                    </a:lnTo>
                    <a:lnTo>
                      <a:pt x="66" y="147"/>
                    </a:lnTo>
                    <a:lnTo>
                      <a:pt x="67" y="146"/>
                    </a:lnTo>
                    <a:lnTo>
                      <a:pt x="71" y="145"/>
                    </a:lnTo>
                    <a:lnTo>
                      <a:pt x="73" y="144"/>
                    </a:lnTo>
                    <a:lnTo>
                      <a:pt x="74" y="143"/>
                    </a:lnTo>
                    <a:lnTo>
                      <a:pt x="74" y="142"/>
                    </a:lnTo>
                    <a:lnTo>
                      <a:pt x="74" y="141"/>
                    </a:lnTo>
                    <a:lnTo>
                      <a:pt x="73" y="141"/>
                    </a:lnTo>
                    <a:lnTo>
                      <a:pt x="72" y="140"/>
                    </a:lnTo>
                    <a:lnTo>
                      <a:pt x="71" y="140"/>
                    </a:lnTo>
                    <a:lnTo>
                      <a:pt x="72" y="138"/>
                    </a:lnTo>
                    <a:lnTo>
                      <a:pt x="72" y="137"/>
                    </a:lnTo>
                    <a:lnTo>
                      <a:pt x="71" y="136"/>
                    </a:lnTo>
                    <a:lnTo>
                      <a:pt x="71" y="135"/>
                    </a:lnTo>
                    <a:lnTo>
                      <a:pt x="71" y="133"/>
                    </a:lnTo>
                    <a:lnTo>
                      <a:pt x="72" y="132"/>
                    </a:lnTo>
                    <a:lnTo>
                      <a:pt x="73" y="130"/>
                    </a:lnTo>
                    <a:lnTo>
                      <a:pt x="75" y="130"/>
                    </a:lnTo>
                    <a:lnTo>
                      <a:pt x="80" y="130"/>
                    </a:lnTo>
                    <a:lnTo>
                      <a:pt x="82" y="129"/>
                    </a:lnTo>
                    <a:lnTo>
                      <a:pt x="84" y="128"/>
                    </a:lnTo>
                    <a:lnTo>
                      <a:pt x="85" y="127"/>
                    </a:lnTo>
                    <a:lnTo>
                      <a:pt x="85" y="125"/>
                    </a:lnTo>
                    <a:lnTo>
                      <a:pt x="85" y="124"/>
                    </a:lnTo>
                    <a:lnTo>
                      <a:pt x="85" y="122"/>
                    </a:lnTo>
                    <a:lnTo>
                      <a:pt x="86" y="121"/>
                    </a:lnTo>
                    <a:lnTo>
                      <a:pt x="92" y="120"/>
                    </a:lnTo>
                    <a:lnTo>
                      <a:pt x="93" y="120"/>
                    </a:lnTo>
                    <a:lnTo>
                      <a:pt x="98" y="117"/>
                    </a:lnTo>
                    <a:lnTo>
                      <a:pt x="99" y="116"/>
                    </a:lnTo>
                    <a:lnTo>
                      <a:pt x="100" y="116"/>
                    </a:lnTo>
                    <a:lnTo>
                      <a:pt x="101" y="116"/>
                    </a:lnTo>
                    <a:lnTo>
                      <a:pt x="102" y="115"/>
                    </a:lnTo>
                    <a:lnTo>
                      <a:pt x="104" y="113"/>
                    </a:lnTo>
                    <a:lnTo>
                      <a:pt x="108" y="115"/>
                    </a:lnTo>
                    <a:lnTo>
                      <a:pt x="109" y="115"/>
                    </a:lnTo>
                    <a:lnTo>
                      <a:pt x="110" y="115"/>
                    </a:lnTo>
                    <a:lnTo>
                      <a:pt x="111" y="113"/>
                    </a:lnTo>
                    <a:lnTo>
                      <a:pt x="111" y="112"/>
                    </a:lnTo>
                    <a:lnTo>
                      <a:pt x="111" y="110"/>
                    </a:lnTo>
                    <a:lnTo>
                      <a:pt x="112" y="110"/>
                    </a:lnTo>
                    <a:lnTo>
                      <a:pt x="114" y="109"/>
                    </a:lnTo>
                    <a:lnTo>
                      <a:pt x="116" y="108"/>
                    </a:lnTo>
                    <a:lnTo>
                      <a:pt x="118" y="107"/>
                    </a:lnTo>
                    <a:lnTo>
                      <a:pt x="120" y="103"/>
                    </a:lnTo>
                    <a:lnTo>
                      <a:pt x="121" y="102"/>
                    </a:lnTo>
                    <a:lnTo>
                      <a:pt x="123" y="102"/>
                    </a:lnTo>
                    <a:lnTo>
                      <a:pt x="127" y="102"/>
                    </a:lnTo>
                    <a:lnTo>
                      <a:pt x="128" y="101"/>
                    </a:lnTo>
                    <a:lnTo>
                      <a:pt x="132" y="100"/>
                    </a:lnTo>
                    <a:lnTo>
                      <a:pt x="133" y="100"/>
                    </a:lnTo>
                    <a:lnTo>
                      <a:pt x="136" y="100"/>
                    </a:lnTo>
                    <a:lnTo>
                      <a:pt x="137" y="100"/>
                    </a:lnTo>
                    <a:lnTo>
                      <a:pt x="138" y="99"/>
                    </a:lnTo>
                    <a:lnTo>
                      <a:pt x="138" y="97"/>
                    </a:lnTo>
                    <a:lnTo>
                      <a:pt x="138" y="96"/>
                    </a:lnTo>
                    <a:lnTo>
                      <a:pt x="140" y="95"/>
                    </a:lnTo>
                    <a:lnTo>
                      <a:pt x="144" y="94"/>
                    </a:lnTo>
                    <a:lnTo>
                      <a:pt x="144" y="93"/>
                    </a:lnTo>
                    <a:lnTo>
                      <a:pt x="146" y="90"/>
                    </a:lnTo>
                    <a:lnTo>
                      <a:pt x="147" y="88"/>
                    </a:lnTo>
                    <a:lnTo>
                      <a:pt x="150" y="86"/>
                    </a:lnTo>
                    <a:lnTo>
                      <a:pt x="153" y="86"/>
                    </a:lnTo>
                    <a:lnTo>
                      <a:pt x="155" y="85"/>
                    </a:lnTo>
                    <a:lnTo>
                      <a:pt x="162" y="86"/>
                    </a:lnTo>
                    <a:lnTo>
                      <a:pt x="166" y="86"/>
                    </a:lnTo>
                    <a:lnTo>
                      <a:pt x="169" y="85"/>
                    </a:lnTo>
                    <a:lnTo>
                      <a:pt x="170" y="80"/>
                    </a:lnTo>
                    <a:lnTo>
                      <a:pt x="170" y="79"/>
                    </a:lnTo>
                    <a:lnTo>
                      <a:pt x="170" y="78"/>
                    </a:lnTo>
                    <a:lnTo>
                      <a:pt x="170" y="77"/>
                    </a:lnTo>
                    <a:lnTo>
                      <a:pt x="171" y="77"/>
                    </a:lnTo>
                    <a:lnTo>
                      <a:pt x="172" y="76"/>
                    </a:lnTo>
                    <a:lnTo>
                      <a:pt x="173" y="76"/>
                    </a:lnTo>
                    <a:lnTo>
                      <a:pt x="175" y="77"/>
                    </a:lnTo>
                    <a:lnTo>
                      <a:pt x="175" y="79"/>
                    </a:lnTo>
                    <a:lnTo>
                      <a:pt x="176" y="80"/>
                    </a:lnTo>
                    <a:lnTo>
                      <a:pt x="177" y="82"/>
                    </a:lnTo>
                    <a:lnTo>
                      <a:pt x="178" y="82"/>
                    </a:lnTo>
                    <a:lnTo>
                      <a:pt x="180" y="83"/>
                    </a:lnTo>
                    <a:lnTo>
                      <a:pt x="183" y="86"/>
                    </a:lnTo>
                    <a:lnTo>
                      <a:pt x="184" y="87"/>
                    </a:lnTo>
                    <a:lnTo>
                      <a:pt x="185" y="87"/>
                    </a:lnTo>
                    <a:lnTo>
                      <a:pt x="186" y="86"/>
                    </a:lnTo>
                    <a:lnTo>
                      <a:pt x="187" y="85"/>
                    </a:lnTo>
                    <a:lnTo>
                      <a:pt x="187" y="83"/>
                    </a:lnTo>
                    <a:lnTo>
                      <a:pt x="188" y="82"/>
                    </a:lnTo>
                    <a:lnTo>
                      <a:pt x="189" y="80"/>
                    </a:lnTo>
                    <a:lnTo>
                      <a:pt x="192" y="80"/>
                    </a:lnTo>
                    <a:lnTo>
                      <a:pt x="194" y="80"/>
                    </a:lnTo>
                    <a:lnTo>
                      <a:pt x="195" y="82"/>
                    </a:lnTo>
                    <a:lnTo>
                      <a:pt x="196" y="83"/>
                    </a:lnTo>
                    <a:lnTo>
                      <a:pt x="196" y="86"/>
                    </a:lnTo>
                    <a:lnTo>
                      <a:pt x="196" y="88"/>
                    </a:lnTo>
                    <a:lnTo>
                      <a:pt x="196" y="90"/>
                    </a:lnTo>
                    <a:lnTo>
                      <a:pt x="197" y="91"/>
                    </a:lnTo>
                    <a:lnTo>
                      <a:pt x="198" y="91"/>
                    </a:lnTo>
                    <a:lnTo>
                      <a:pt x="201" y="92"/>
                    </a:lnTo>
                    <a:lnTo>
                      <a:pt x="202" y="92"/>
                    </a:lnTo>
                    <a:lnTo>
                      <a:pt x="204" y="92"/>
                    </a:lnTo>
                    <a:lnTo>
                      <a:pt x="212" y="91"/>
                    </a:lnTo>
                    <a:lnTo>
                      <a:pt x="216" y="93"/>
                    </a:lnTo>
                    <a:lnTo>
                      <a:pt x="230" y="93"/>
                    </a:lnTo>
                    <a:lnTo>
                      <a:pt x="242" y="94"/>
                    </a:lnTo>
                    <a:lnTo>
                      <a:pt x="244" y="94"/>
                    </a:lnTo>
                    <a:lnTo>
                      <a:pt x="244" y="95"/>
                    </a:lnTo>
                    <a:lnTo>
                      <a:pt x="244" y="97"/>
                    </a:lnTo>
                    <a:lnTo>
                      <a:pt x="246" y="102"/>
                    </a:lnTo>
                    <a:lnTo>
                      <a:pt x="246" y="103"/>
                    </a:lnTo>
                    <a:lnTo>
                      <a:pt x="246" y="109"/>
                    </a:lnTo>
                    <a:lnTo>
                      <a:pt x="247" y="112"/>
                    </a:lnTo>
                    <a:lnTo>
                      <a:pt x="247" y="113"/>
                    </a:lnTo>
                    <a:lnTo>
                      <a:pt x="247" y="115"/>
                    </a:lnTo>
                    <a:lnTo>
                      <a:pt x="248" y="116"/>
                    </a:lnTo>
                    <a:lnTo>
                      <a:pt x="252" y="117"/>
                    </a:lnTo>
                    <a:lnTo>
                      <a:pt x="252" y="118"/>
                    </a:lnTo>
                    <a:lnTo>
                      <a:pt x="253" y="119"/>
                    </a:lnTo>
                    <a:lnTo>
                      <a:pt x="253" y="120"/>
                    </a:lnTo>
                    <a:lnTo>
                      <a:pt x="253" y="121"/>
                    </a:lnTo>
                    <a:lnTo>
                      <a:pt x="255" y="122"/>
                    </a:lnTo>
                    <a:lnTo>
                      <a:pt x="255" y="124"/>
                    </a:lnTo>
                    <a:lnTo>
                      <a:pt x="256" y="125"/>
                    </a:lnTo>
                    <a:lnTo>
                      <a:pt x="256" y="126"/>
                    </a:lnTo>
                    <a:lnTo>
                      <a:pt x="257" y="126"/>
                    </a:lnTo>
                    <a:lnTo>
                      <a:pt x="258" y="126"/>
                    </a:lnTo>
                    <a:lnTo>
                      <a:pt x="262" y="125"/>
                    </a:lnTo>
                    <a:lnTo>
                      <a:pt x="269" y="124"/>
                    </a:lnTo>
                    <a:lnTo>
                      <a:pt x="270" y="125"/>
                    </a:lnTo>
                    <a:lnTo>
                      <a:pt x="271" y="125"/>
                    </a:lnTo>
                    <a:lnTo>
                      <a:pt x="271" y="127"/>
                    </a:lnTo>
                    <a:lnTo>
                      <a:pt x="272" y="128"/>
                    </a:lnTo>
                    <a:lnTo>
                      <a:pt x="272" y="129"/>
                    </a:lnTo>
                    <a:lnTo>
                      <a:pt x="274" y="129"/>
                    </a:lnTo>
                    <a:lnTo>
                      <a:pt x="284" y="129"/>
                    </a:lnTo>
                    <a:lnTo>
                      <a:pt x="285" y="130"/>
                    </a:lnTo>
                    <a:lnTo>
                      <a:pt x="288" y="132"/>
                    </a:lnTo>
                    <a:lnTo>
                      <a:pt x="288" y="133"/>
                    </a:lnTo>
                    <a:lnTo>
                      <a:pt x="289" y="133"/>
                    </a:lnTo>
                    <a:lnTo>
                      <a:pt x="290" y="133"/>
                    </a:lnTo>
                    <a:lnTo>
                      <a:pt x="291" y="133"/>
                    </a:lnTo>
                    <a:lnTo>
                      <a:pt x="292" y="130"/>
                    </a:lnTo>
                    <a:lnTo>
                      <a:pt x="297" y="129"/>
                    </a:lnTo>
                    <a:lnTo>
                      <a:pt x="298" y="129"/>
                    </a:lnTo>
                    <a:lnTo>
                      <a:pt x="299" y="127"/>
                    </a:lnTo>
                    <a:lnTo>
                      <a:pt x="300" y="126"/>
                    </a:lnTo>
                    <a:lnTo>
                      <a:pt x="301" y="126"/>
                    </a:lnTo>
                    <a:lnTo>
                      <a:pt x="304" y="126"/>
                    </a:lnTo>
                    <a:lnTo>
                      <a:pt x="304" y="127"/>
                    </a:lnTo>
                    <a:lnTo>
                      <a:pt x="305" y="128"/>
                    </a:lnTo>
                    <a:lnTo>
                      <a:pt x="305" y="130"/>
                    </a:lnTo>
                    <a:lnTo>
                      <a:pt x="306" y="130"/>
                    </a:lnTo>
                    <a:lnTo>
                      <a:pt x="307" y="129"/>
                    </a:lnTo>
                    <a:lnTo>
                      <a:pt x="308" y="128"/>
                    </a:lnTo>
                    <a:lnTo>
                      <a:pt x="308" y="127"/>
                    </a:lnTo>
                    <a:lnTo>
                      <a:pt x="309" y="127"/>
                    </a:lnTo>
                    <a:lnTo>
                      <a:pt x="310" y="127"/>
                    </a:lnTo>
                    <a:lnTo>
                      <a:pt x="312" y="127"/>
                    </a:lnTo>
                    <a:lnTo>
                      <a:pt x="317" y="129"/>
                    </a:lnTo>
                    <a:lnTo>
                      <a:pt x="318" y="130"/>
                    </a:lnTo>
                    <a:lnTo>
                      <a:pt x="321" y="133"/>
                    </a:lnTo>
                    <a:lnTo>
                      <a:pt x="322" y="134"/>
                    </a:lnTo>
                    <a:lnTo>
                      <a:pt x="323" y="133"/>
                    </a:lnTo>
                    <a:lnTo>
                      <a:pt x="325" y="132"/>
                    </a:lnTo>
                    <a:lnTo>
                      <a:pt x="326" y="132"/>
                    </a:lnTo>
                    <a:lnTo>
                      <a:pt x="327" y="132"/>
                    </a:lnTo>
                    <a:lnTo>
                      <a:pt x="328" y="133"/>
                    </a:lnTo>
                    <a:lnTo>
                      <a:pt x="328" y="134"/>
                    </a:lnTo>
                    <a:lnTo>
                      <a:pt x="330" y="135"/>
                    </a:lnTo>
                    <a:lnTo>
                      <a:pt x="331" y="135"/>
                    </a:lnTo>
                    <a:lnTo>
                      <a:pt x="332" y="134"/>
                    </a:lnTo>
                    <a:lnTo>
                      <a:pt x="333" y="132"/>
                    </a:lnTo>
                    <a:lnTo>
                      <a:pt x="334" y="132"/>
                    </a:lnTo>
                    <a:lnTo>
                      <a:pt x="344" y="133"/>
                    </a:lnTo>
                    <a:lnTo>
                      <a:pt x="345" y="135"/>
                    </a:lnTo>
                    <a:lnTo>
                      <a:pt x="347" y="137"/>
                    </a:lnTo>
                    <a:lnTo>
                      <a:pt x="348" y="137"/>
                    </a:lnTo>
                    <a:lnTo>
                      <a:pt x="349" y="138"/>
                    </a:lnTo>
                    <a:lnTo>
                      <a:pt x="350" y="138"/>
                    </a:lnTo>
                    <a:lnTo>
                      <a:pt x="350" y="140"/>
                    </a:lnTo>
                    <a:lnTo>
                      <a:pt x="351" y="141"/>
                    </a:lnTo>
                    <a:lnTo>
                      <a:pt x="353" y="142"/>
                    </a:lnTo>
                    <a:lnTo>
                      <a:pt x="356" y="143"/>
                    </a:lnTo>
                    <a:lnTo>
                      <a:pt x="357" y="143"/>
                    </a:lnTo>
                    <a:lnTo>
                      <a:pt x="358" y="142"/>
                    </a:lnTo>
                    <a:lnTo>
                      <a:pt x="360" y="141"/>
                    </a:lnTo>
                    <a:lnTo>
                      <a:pt x="362" y="138"/>
                    </a:lnTo>
                    <a:lnTo>
                      <a:pt x="366" y="137"/>
                    </a:lnTo>
                    <a:lnTo>
                      <a:pt x="367" y="135"/>
                    </a:lnTo>
                    <a:lnTo>
                      <a:pt x="367" y="134"/>
                    </a:lnTo>
                    <a:lnTo>
                      <a:pt x="367" y="133"/>
                    </a:lnTo>
                    <a:lnTo>
                      <a:pt x="366" y="132"/>
                    </a:lnTo>
                    <a:lnTo>
                      <a:pt x="367" y="132"/>
                    </a:lnTo>
                    <a:lnTo>
                      <a:pt x="369" y="130"/>
                    </a:lnTo>
                    <a:lnTo>
                      <a:pt x="373" y="129"/>
                    </a:lnTo>
                    <a:lnTo>
                      <a:pt x="374" y="129"/>
                    </a:lnTo>
                    <a:lnTo>
                      <a:pt x="376" y="130"/>
                    </a:lnTo>
                    <a:lnTo>
                      <a:pt x="376" y="132"/>
                    </a:lnTo>
                    <a:lnTo>
                      <a:pt x="377" y="130"/>
                    </a:lnTo>
                    <a:lnTo>
                      <a:pt x="378" y="129"/>
                    </a:lnTo>
                    <a:lnTo>
                      <a:pt x="379" y="128"/>
                    </a:lnTo>
                    <a:lnTo>
                      <a:pt x="384" y="126"/>
                    </a:lnTo>
                    <a:lnTo>
                      <a:pt x="386" y="122"/>
                    </a:lnTo>
                    <a:lnTo>
                      <a:pt x="392" y="110"/>
                    </a:lnTo>
                    <a:lnTo>
                      <a:pt x="393" y="109"/>
                    </a:lnTo>
                    <a:lnTo>
                      <a:pt x="393" y="108"/>
                    </a:lnTo>
                    <a:lnTo>
                      <a:pt x="393" y="107"/>
                    </a:lnTo>
                    <a:lnTo>
                      <a:pt x="392" y="105"/>
                    </a:lnTo>
                    <a:lnTo>
                      <a:pt x="393" y="103"/>
                    </a:lnTo>
                    <a:lnTo>
                      <a:pt x="394" y="100"/>
                    </a:lnTo>
                    <a:lnTo>
                      <a:pt x="394" y="97"/>
                    </a:lnTo>
                    <a:lnTo>
                      <a:pt x="393" y="96"/>
                    </a:lnTo>
                    <a:lnTo>
                      <a:pt x="393" y="95"/>
                    </a:lnTo>
                    <a:lnTo>
                      <a:pt x="392" y="94"/>
                    </a:lnTo>
                    <a:lnTo>
                      <a:pt x="391" y="94"/>
                    </a:lnTo>
                    <a:lnTo>
                      <a:pt x="388" y="94"/>
                    </a:lnTo>
                    <a:lnTo>
                      <a:pt x="387" y="93"/>
                    </a:lnTo>
                    <a:lnTo>
                      <a:pt x="385" y="91"/>
                    </a:lnTo>
                    <a:lnTo>
                      <a:pt x="384" y="91"/>
                    </a:lnTo>
                    <a:lnTo>
                      <a:pt x="384" y="90"/>
                    </a:lnTo>
                    <a:lnTo>
                      <a:pt x="382" y="84"/>
                    </a:lnTo>
                    <a:lnTo>
                      <a:pt x="381" y="82"/>
                    </a:lnTo>
                    <a:lnTo>
                      <a:pt x="381" y="80"/>
                    </a:lnTo>
                    <a:lnTo>
                      <a:pt x="382" y="78"/>
                    </a:lnTo>
                    <a:lnTo>
                      <a:pt x="382" y="77"/>
                    </a:lnTo>
                    <a:lnTo>
                      <a:pt x="381" y="76"/>
                    </a:lnTo>
                    <a:lnTo>
                      <a:pt x="379" y="75"/>
                    </a:lnTo>
                    <a:lnTo>
                      <a:pt x="379" y="74"/>
                    </a:lnTo>
                    <a:lnTo>
                      <a:pt x="378" y="72"/>
                    </a:lnTo>
                    <a:lnTo>
                      <a:pt x="376" y="71"/>
                    </a:lnTo>
                    <a:lnTo>
                      <a:pt x="375" y="70"/>
                    </a:lnTo>
                    <a:lnTo>
                      <a:pt x="375" y="68"/>
                    </a:lnTo>
                    <a:lnTo>
                      <a:pt x="377" y="62"/>
                    </a:lnTo>
                    <a:lnTo>
                      <a:pt x="378" y="61"/>
                    </a:lnTo>
                    <a:lnTo>
                      <a:pt x="378" y="59"/>
                    </a:lnTo>
                    <a:lnTo>
                      <a:pt x="378" y="58"/>
                    </a:lnTo>
                    <a:lnTo>
                      <a:pt x="379" y="55"/>
                    </a:lnTo>
                    <a:lnTo>
                      <a:pt x="381" y="54"/>
                    </a:lnTo>
                    <a:lnTo>
                      <a:pt x="379" y="53"/>
                    </a:lnTo>
                    <a:lnTo>
                      <a:pt x="379" y="51"/>
                    </a:lnTo>
                    <a:lnTo>
                      <a:pt x="379" y="50"/>
                    </a:lnTo>
                    <a:lnTo>
                      <a:pt x="379" y="49"/>
                    </a:lnTo>
                    <a:lnTo>
                      <a:pt x="381" y="49"/>
                    </a:lnTo>
                    <a:lnTo>
                      <a:pt x="382" y="46"/>
                    </a:lnTo>
                    <a:lnTo>
                      <a:pt x="383" y="42"/>
                    </a:lnTo>
                    <a:lnTo>
                      <a:pt x="384" y="41"/>
                    </a:lnTo>
                    <a:lnTo>
                      <a:pt x="385" y="40"/>
                    </a:lnTo>
                    <a:lnTo>
                      <a:pt x="386" y="40"/>
                    </a:lnTo>
                    <a:lnTo>
                      <a:pt x="387" y="38"/>
                    </a:lnTo>
                    <a:lnTo>
                      <a:pt x="391" y="40"/>
                    </a:lnTo>
                    <a:lnTo>
                      <a:pt x="391" y="38"/>
                    </a:lnTo>
                    <a:lnTo>
                      <a:pt x="391" y="37"/>
                    </a:lnTo>
                    <a:lnTo>
                      <a:pt x="391" y="35"/>
                    </a:lnTo>
                    <a:lnTo>
                      <a:pt x="391" y="33"/>
                    </a:lnTo>
                    <a:lnTo>
                      <a:pt x="392" y="32"/>
                    </a:lnTo>
                    <a:lnTo>
                      <a:pt x="392" y="30"/>
                    </a:lnTo>
                    <a:lnTo>
                      <a:pt x="393" y="29"/>
                    </a:lnTo>
                    <a:lnTo>
                      <a:pt x="395" y="25"/>
                    </a:lnTo>
                    <a:lnTo>
                      <a:pt x="399" y="24"/>
                    </a:lnTo>
                    <a:lnTo>
                      <a:pt x="405" y="21"/>
                    </a:lnTo>
                    <a:lnTo>
                      <a:pt x="407" y="20"/>
                    </a:lnTo>
                    <a:lnTo>
                      <a:pt x="408" y="19"/>
                    </a:lnTo>
                    <a:lnTo>
                      <a:pt x="409" y="17"/>
                    </a:lnTo>
                    <a:lnTo>
                      <a:pt x="411" y="12"/>
                    </a:lnTo>
                    <a:lnTo>
                      <a:pt x="412" y="9"/>
                    </a:lnTo>
                    <a:lnTo>
                      <a:pt x="413" y="7"/>
                    </a:lnTo>
                    <a:lnTo>
                      <a:pt x="414" y="5"/>
                    </a:lnTo>
                    <a:lnTo>
                      <a:pt x="414" y="4"/>
                    </a:lnTo>
                    <a:lnTo>
                      <a:pt x="414" y="2"/>
                    </a:lnTo>
                    <a:lnTo>
                      <a:pt x="414" y="1"/>
                    </a:lnTo>
                    <a:lnTo>
                      <a:pt x="416" y="0"/>
                    </a:lnTo>
                    <a:lnTo>
                      <a:pt x="417" y="0"/>
                    </a:lnTo>
                    <a:lnTo>
                      <a:pt x="418" y="1"/>
                    </a:lnTo>
                    <a:lnTo>
                      <a:pt x="419" y="3"/>
                    </a:lnTo>
                    <a:lnTo>
                      <a:pt x="419" y="4"/>
                    </a:lnTo>
                    <a:lnTo>
                      <a:pt x="420" y="5"/>
                    </a:lnTo>
                    <a:lnTo>
                      <a:pt x="427" y="8"/>
                    </a:lnTo>
                    <a:lnTo>
                      <a:pt x="428" y="9"/>
                    </a:lnTo>
                    <a:lnTo>
                      <a:pt x="429" y="9"/>
                    </a:lnTo>
                    <a:lnTo>
                      <a:pt x="430" y="10"/>
                    </a:lnTo>
                    <a:lnTo>
                      <a:pt x="430" y="11"/>
                    </a:lnTo>
                    <a:lnTo>
                      <a:pt x="431" y="12"/>
                    </a:lnTo>
                    <a:lnTo>
                      <a:pt x="440" y="15"/>
                    </a:lnTo>
                    <a:lnTo>
                      <a:pt x="445" y="15"/>
                    </a:lnTo>
                    <a:lnTo>
                      <a:pt x="446" y="16"/>
                    </a:lnTo>
                    <a:lnTo>
                      <a:pt x="448" y="18"/>
                    </a:lnTo>
                    <a:lnTo>
                      <a:pt x="452" y="20"/>
                    </a:lnTo>
                    <a:lnTo>
                      <a:pt x="454" y="24"/>
                    </a:lnTo>
                    <a:lnTo>
                      <a:pt x="457" y="24"/>
                    </a:lnTo>
                    <a:lnTo>
                      <a:pt x="461" y="24"/>
                    </a:lnTo>
                    <a:lnTo>
                      <a:pt x="464" y="25"/>
                    </a:lnTo>
                    <a:lnTo>
                      <a:pt x="476" y="25"/>
                    </a:lnTo>
                    <a:lnTo>
                      <a:pt x="478" y="26"/>
                    </a:lnTo>
                    <a:lnTo>
                      <a:pt x="481" y="27"/>
                    </a:lnTo>
                    <a:lnTo>
                      <a:pt x="497" y="35"/>
                    </a:lnTo>
                    <a:lnTo>
                      <a:pt x="498" y="36"/>
                    </a:lnTo>
                    <a:lnTo>
                      <a:pt x="500" y="37"/>
                    </a:lnTo>
                    <a:lnTo>
                      <a:pt x="502" y="37"/>
                    </a:lnTo>
                    <a:lnTo>
                      <a:pt x="503" y="37"/>
                    </a:lnTo>
                    <a:lnTo>
                      <a:pt x="505" y="38"/>
                    </a:lnTo>
                    <a:lnTo>
                      <a:pt x="506" y="41"/>
                    </a:lnTo>
                    <a:lnTo>
                      <a:pt x="507" y="41"/>
                    </a:lnTo>
                    <a:lnTo>
                      <a:pt x="508" y="41"/>
                    </a:lnTo>
                    <a:lnTo>
                      <a:pt x="512" y="40"/>
                    </a:lnTo>
                    <a:lnTo>
                      <a:pt x="514" y="40"/>
                    </a:lnTo>
                    <a:lnTo>
                      <a:pt x="515" y="40"/>
                    </a:lnTo>
                    <a:lnTo>
                      <a:pt x="519" y="41"/>
                    </a:lnTo>
                    <a:lnTo>
                      <a:pt x="520" y="41"/>
                    </a:lnTo>
                    <a:lnTo>
                      <a:pt x="521" y="41"/>
                    </a:lnTo>
                    <a:lnTo>
                      <a:pt x="522" y="42"/>
                    </a:lnTo>
                    <a:lnTo>
                      <a:pt x="524" y="43"/>
                    </a:lnTo>
                    <a:lnTo>
                      <a:pt x="528" y="43"/>
                    </a:lnTo>
                    <a:lnTo>
                      <a:pt x="529" y="43"/>
                    </a:lnTo>
                    <a:lnTo>
                      <a:pt x="530" y="44"/>
                    </a:lnTo>
                    <a:lnTo>
                      <a:pt x="530" y="45"/>
                    </a:lnTo>
                    <a:lnTo>
                      <a:pt x="533" y="45"/>
                    </a:lnTo>
                    <a:lnTo>
                      <a:pt x="534" y="45"/>
                    </a:lnTo>
                    <a:lnTo>
                      <a:pt x="534" y="46"/>
                    </a:lnTo>
                    <a:lnTo>
                      <a:pt x="538" y="49"/>
                    </a:lnTo>
                    <a:lnTo>
                      <a:pt x="539" y="50"/>
                    </a:lnTo>
                    <a:lnTo>
                      <a:pt x="538" y="51"/>
                    </a:lnTo>
                    <a:lnTo>
                      <a:pt x="537" y="53"/>
                    </a:lnTo>
                    <a:lnTo>
                      <a:pt x="537" y="54"/>
                    </a:lnTo>
                    <a:lnTo>
                      <a:pt x="537" y="55"/>
                    </a:lnTo>
                    <a:lnTo>
                      <a:pt x="537" y="57"/>
                    </a:lnTo>
                    <a:lnTo>
                      <a:pt x="537" y="58"/>
                    </a:lnTo>
                    <a:lnTo>
                      <a:pt x="537" y="60"/>
                    </a:lnTo>
                    <a:lnTo>
                      <a:pt x="537" y="62"/>
                    </a:lnTo>
                    <a:lnTo>
                      <a:pt x="538" y="65"/>
                    </a:lnTo>
                    <a:lnTo>
                      <a:pt x="539" y="67"/>
                    </a:lnTo>
                    <a:lnTo>
                      <a:pt x="539" y="68"/>
                    </a:lnTo>
                    <a:lnTo>
                      <a:pt x="540" y="69"/>
                    </a:lnTo>
                    <a:lnTo>
                      <a:pt x="540" y="70"/>
                    </a:lnTo>
                    <a:lnTo>
                      <a:pt x="540" y="71"/>
                    </a:lnTo>
                    <a:lnTo>
                      <a:pt x="539" y="71"/>
                    </a:lnTo>
                    <a:lnTo>
                      <a:pt x="540" y="74"/>
                    </a:lnTo>
                    <a:lnTo>
                      <a:pt x="540" y="75"/>
                    </a:lnTo>
                    <a:lnTo>
                      <a:pt x="539" y="76"/>
                    </a:lnTo>
                    <a:lnTo>
                      <a:pt x="539" y="78"/>
                    </a:lnTo>
                    <a:lnTo>
                      <a:pt x="539" y="79"/>
                    </a:lnTo>
                    <a:lnTo>
                      <a:pt x="540" y="82"/>
                    </a:lnTo>
                    <a:lnTo>
                      <a:pt x="542" y="83"/>
                    </a:lnTo>
                    <a:lnTo>
                      <a:pt x="543" y="85"/>
                    </a:lnTo>
                    <a:lnTo>
                      <a:pt x="543" y="86"/>
                    </a:lnTo>
                    <a:lnTo>
                      <a:pt x="542" y="87"/>
                    </a:lnTo>
                    <a:lnTo>
                      <a:pt x="541" y="88"/>
                    </a:lnTo>
                    <a:lnTo>
                      <a:pt x="541" y="91"/>
                    </a:lnTo>
                    <a:lnTo>
                      <a:pt x="542" y="92"/>
                    </a:lnTo>
                    <a:lnTo>
                      <a:pt x="542" y="94"/>
                    </a:lnTo>
                    <a:lnTo>
                      <a:pt x="543" y="95"/>
                    </a:lnTo>
                    <a:lnTo>
                      <a:pt x="546" y="95"/>
                    </a:lnTo>
                    <a:lnTo>
                      <a:pt x="549" y="96"/>
                    </a:lnTo>
                    <a:lnTo>
                      <a:pt x="550" y="97"/>
                    </a:lnTo>
                    <a:lnTo>
                      <a:pt x="554" y="102"/>
                    </a:lnTo>
                    <a:lnTo>
                      <a:pt x="555" y="103"/>
                    </a:lnTo>
                    <a:lnTo>
                      <a:pt x="559" y="104"/>
                    </a:lnTo>
                    <a:lnTo>
                      <a:pt x="564" y="109"/>
                    </a:lnTo>
                    <a:lnTo>
                      <a:pt x="566" y="109"/>
                    </a:lnTo>
                    <a:lnTo>
                      <a:pt x="567" y="110"/>
                    </a:lnTo>
                    <a:lnTo>
                      <a:pt x="573" y="109"/>
                    </a:lnTo>
                    <a:lnTo>
                      <a:pt x="576" y="109"/>
                    </a:lnTo>
                    <a:lnTo>
                      <a:pt x="577" y="112"/>
                    </a:lnTo>
                    <a:lnTo>
                      <a:pt x="577" y="115"/>
                    </a:lnTo>
                    <a:lnTo>
                      <a:pt x="579" y="116"/>
                    </a:lnTo>
                    <a:lnTo>
                      <a:pt x="580" y="116"/>
                    </a:lnTo>
                    <a:lnTo>
                      <a:pt x="584" y="116"/>
                    </a:lnTo>
                    <a:lnTo>
                      <a:pt x="585" y="116"/>
                    </a:lnTo>
                    <a:lnTo>
                      <a:pt x="586" y="116"/>
                    </a:lnTo>
                    <a:lnTo>
                      <a:pt x="589" y="118"/>
                    </a:lnTo>
                    <a:lnTo>
                      <a:pt x="591" y="119"/>
                    </a:lnTo>
                    <a:lnTo>
                      <a:pt x="593" y="119"/>
                    </a:lnTo>
                    <a:lnTo>
                      <a:pt x="598" y="116"/>
                    </a:lnTo>
                    <a:lnTo>
                      <a:pt x="600" y="116"/>
                    </a:lnTo>
                    <a:lnTo>
                      <a:pt x="605" y="118"/>
                    </a:lnTo>
                    <a:lnTo>
                      <a:pt x="607" y="118"/>
                    </a:lnTo>
                    <a:lnTo>
                      <a:pt x="610" y="118"/>
                    </a:lnTo>
                    <a:lnTo>
                      <a:pt x="614" y="117"/>
                    </a:lnTo>
                    <a:lnTo>
                      <a:pt x="615" y="115"/>
                    </a:lnTo>
                    <a:lnTo>
                      <a:pt x="616" y="113"/>
                    </a:lnTo>
                    <a:lnTo>
                      <a:pt x="618" y="112"/>
                    </a:lnTo>
                    <a:lnTo>
                      <a:pt x="618" y="111"/>
                    </a:lnTo>
                    <a:lnTo>
                      <a:pt x="619" y="110"/>
                    </a:lnTo>
                    <a:lnTo>
                      <a:pt x="620" y="109"/>
                    </a:lnTo>
                    <a:lnTo>
                      <a:pt x="624" y="109"/>
                    </a:lnTo>
                    <a:lnTo>
                      <a:pt x="627" y="109"/>
                    </a:lnTo>
                    <a:lnTo>
                      <a:pt x="628" y="109"/>
                    </a:lnTo>
                    <a:lnTo>
                      <a:pt x="629" y="108"/>
                    </a:lnTo>
                    <a:lnTo>
                      <a:pt x="631" y="107"/>
                    </a:lnTo>
                    <a:lnTo>
                      <a:pt x="632" y="107"/>
                    </a:lnTo>
                    <a:lnTo>
                      <a:pt x="635" y="107"/>
                    </a:lnTo>
                    <a:lnTo>
                      <a:pt x="636" y="105"/>
                    </a:lnTo>
                    <a:lnTo>
                      <a:pt x="638" y="104"/>
                    </a:lnTo>
                    <a:lnTo>
                      <a:pt x="640" y="104"/>
                    </a:lnTo>
                    <a:lnTo>
                      <a:pt x="641" y="103"/>
                    </a:lnTo>
                    <a:lnTo>
                      <a:pt x="645" y="104"/>
                    </a:lnTo>
                    <a:lnTo>
                      <a:pt x="646" y="104"/>
                    </a:lnTo>
                    <a:lnTo>
                      <a:pt x="648" y="103"/>
                    </a:lnTo>
                    <a:lnTo>
                      <a:pt x="652" y="100"/>
                    </a:lnTo>
                    <a:lnTo>
                      <a:pt x="653" y="99"/>
                    </a:lnTo>
                    <a:lnTo>
                      <a:pt x="655" y="99"/>
                    </a:lnTo>
                    <a:lnTo>
                      <a:pt x="667" y="102"/>
                    </a:lnTo>
                    <a:lnTo>
                      <a:pt x="671" y="102"/>
                    </a:lnTo>
                    <a:lnTo>
                      <a:pt x="672" y="102"/>
                    </a:lnTo>
                    <a:lnTo>
                      <a:pt x="675" y="103"/>
                    </a:lnTo>
                    <a:lnTo>
                      <a:pt x="677" y="103"/>
                    </a:lnTo>
                    <a:lnTo>
                      <a:pt x="678" y="103"/>
                    </a:lnTo>
                    <a:lnTo>
                      <a:pt x="679" y="103"/>
                    </a:lnTo>
                    <a:lnTo>
                      <a:pt x="681" y="105"/>
                    </a:lnTo>
                    <a:lnTo>
                      <a:pt x="681" y="107"/>
                    </a:lnTo>
                    <a:lnTo>
                      <a:pt x="683" y="108"/>
                    </a:lnTo>
                    <a:lnTo>
                      <a:pt x="685" y="108"/>
                    </a:lnTo>
                    <a:lnTo>
                      <a:pt x="686" y="108"/>
                    </a:lnTo>
                    <a:lnTo>
                      <a:pt x="687" y="109"/>
                    </a:lnTo>
                    <a:lnTo>
                      <a:pt x="688" y="110"/>
                    </a:lnTo>
                    <a:lnTo>
                      <a:pt x="689" y="110"/>
                    </a:lnTo>
                    <a:lnTo>
                      <a:pt x="696" y="108"/>
                    </a:lnTo>
                    <a:lnTo>
                      <a:pt x="701" y="107"/>
                    </a:lnTo>
                    <a:lnTo>
                      <a:pt x="704" y="108"/>
                    </a:lnTo>
                    <a:lnTo>
                      <a:pt x="707" y="109"/>
                    </a:lnTo>
                    <a:lnTo>
                      <a:pt x="710" y="110"/>
                    </a:lnTo>
                    <a:lnTo>
                      <a:pt x="715" y="115"/>
                    </a:lnTo>
                    <a:lnTo>
                      <a:pt x="717" y="116"/>
                    </a:lnTo>
                    <a:lnTo>
                      <a:pt x="718" y="118"/>
                    </a:lnTo>
                    <a:lnTo>
                      <a:pt x="718" y="119"/>
                    </a:lnTo>
                    <a:lnTo>
                      <a:pt x="719" y="120"/>
                    </a:lnTo>
                    <a:lnTo>
                      <a:pt x="719" y="121"/>
                    </a:lnTo>
                    <a:lnTo>
                      <a:pt x="720" y="122"/>
                    </a:lnTo>
                    <a:lnTo>
                      <a:pt x="721" y="124"/>
                    </a:lnTo>
                    <a:lnTo>
                      <a:pt x="723" y="126"/>
                    </a:lnTo>
                    <a:lnTo>
                      <a:pt x="724" y="126"/>
                    </a:lnTo>
                    <a:lnTo>
                      <a:pt x="726" y="127"/>
                    </a:lnTo>
                    <a:lnTo>
                      <a:pt x="727" y="127"/>
                    </a:lnTo>
                    <a:lnTo>
                      <a:pt x="728" y="126"/>
                    </a:lnTo>
                    <a:lnTo>
                      <a:pt x="729" y="126"/>
                    </a:lnTo>
                    <a:lnTo>
                      <a:pt x="731" y="128"/>
                    </a:lnTo>
                    <a:lnTo>
                      <a:pt x="745" y="128"/>
                    </a:lnTo>
                    <a:lnTo>
                      <a:pt x="746" y="129"/>
                    </a:lnTo>
                    <a:lnTo>
                      <a:pt x="747" y="130"/>
                    </a:lnTo>
                    <a:lnTo>
                      <a:pt x="748" y="129"/>
                    </a:lnTo>
                    <a:lnTo>
                      <a:pt x="749" y="129"/>
                    </a:lnTo>
                    <a:lnTo>
                      <a:pt x="750" y="130"/>
                    </a:lnTo>
                    <a:lnTo>
                      <a:pt x="753" y="130"/>
                    </a:lnTo>
                    <a:lnTo>
                      <a:pt x="753" y="132"/>
                    </a:lnTo>
                    <a:lnTo>
                      <a:pt x="753" y="133"/>
                    </a:lnTo>
                    <a:lnTo>
                      <a:pt x="753" y="134"/>
                    </a:lnTo>
                    <a:lnTo>
                      <a:pt x="752" y="135"/>
                    </a:lnTo>
                    <a:lnTo>
                      <a:pt x="752" y="136"/>
                    </a:lnTo>
                    <a:lnTo>
                      <a:pt x="753" y="140"/>
                    </a:lnTo>
                    <a:lnTo>
                      <a:pt x="753" y="142"/>
                    </a:lnTo>
                    <a:lnTo>
                      <a:pt x="753" y="143"/>
                    </a:lnTo>
                    <a:lnTo>
                      <a:pt x="752" y="145"/>
                    </a:lnTo>
                    <a:lnTo>
                      <a:pt x="752" y="146"/>
                    </a:lnTo>
                    <a:lnTo>
                      <a:pt x="753" y="146"/>
                    </a:lnTo>
                    <a:lnTo>
                      <a:pt x="755" y="146"/>
                    </a:lnTo>
                    <a:lnTo>
                      <a:pt x="755" y="147"/>
                    </a:lnTo>
                    <a:lnTo>
                      <a:pt x="755" y="149"/>
                    </a:lnTo>
                    <a:lnTo>
                      <a:pt x="755" y="150"/>
                    </a:lnTo>
                    <a:lnTo>
                      <a:pt x="756" y="151"/>
                    </a:lnTo>
                    <a:lnTo>
                      <a:pt x="758" y="152"/>
                    </a:lnTo>
                    <a:lnTo>
                      <a:pt x="760" y="153"/>
                    </a:lnTo>
                    <a:lnTo>
                      <a:pt x="762" y="153"/>
                    </a:lnTo>
                    <a:lnTo>
                      <a:pt x="763" y="153"/>
                    </a:lnTo>
                    <a:lnTo>
                      <a:pt x="764" y="154"/>
                    </a:lnTo>
                    <a:lnTo>
                      <a:pt x="764" y="155"/>
                    </a:lnTo>
                    <a:lnTo>
                      <a:pt x="765" y="157"/>
                    </a:lnTo>
                    <a:lnTo>
                      <a:pt x="767" y="159"/>
                    </a:lnTo>
                    <a:lnTo>
                      <a:pt x="772" y="163"/>
                    </a:lnTo>
                    <a:lnTo>
                      <a:pt x="774" y="166"/>
                    </a:lnTo>
                    <a:lnTo>
                      <a:pt x="775" y="166"/>
                    </a:lnTo>
                    <a:lnTo>
                      <a:pt x="777" y="166"/>
                    </a:lnTo>
                    <a:lnTo>
                      <a:pt x="782" y="164"/>
                    </a:lnTo>
                    <a:lnTo>
                      <a:pt x="787" y="164"/>
                    </a:lnTo>
                    <a:lnTo>
                      <a:pt x="789" y="164"/>
                    </a:lnTo>
                    <a:lnTo>
                      <a:pt x="792" y="166"/>
                    </a:lnTo>
                    <a:lnTo>
                      <a:pt x="793" y="166"/>
                    </a:lnTo>
                    <a:lnTo>
                      <a:pt x="798" y="164"/>
                    </a:lnTo>
                    <a:lnTo>
                      <a:pt x="803" y="164"/>
                    </a:lnTo>
                    <a:lnTo>
                      <a:pt x="804" y="166"/>
                    </a:lnTo>
                    <a:lnTo>
                      <a:pt x="806" y="167"/>
                    </a:lnTo>
                    <a:lnTo>
                      <a:pt x="807" y="167"/>
                    </a:lnTo>
                    <a:lnTo>
                      <a:pt x="808" y="167"/>
                    </a:lnTo>
                    <a:lnTo>
                      <a:pt x="809" y="167"/>
                    </a:lnTo>
                    <a:lnTo>
                      <a:pt x="809" y="168"/>
                    </a:lnTo>
                    <a:lnTo>
                      <a:pt x="809" y="169"/>
                    </a:lnTo>
                    <a:lnTo>
                      <a:pt x="810" y="169"/>
                    </a:lnTo>
                    <a:lnTo>
                      <a:pt x="818" y="169"/>
                    </a:lnTo>
                    <a:lnTo>
                      <a:pt x="821" y="170"/>
                    </a:lnTo>
                    <a:lnTo>
                      <a:pt x="822" y="171"/>
                    </a:lnTo>
                    <a:lnTo>
                      <a:pt x="823" y="171"/>
                    </a:lnTo>
                    <a:lnTo>
                      <a:pt x="825" y="172"/>
                    </a:lnTo>
                    <a:lnTo>
                      <a:pt x="835" y="175"/>
                    </a:lnTo>
                    <a:lnTo>
                      <a:pt x="838" y="175"/>
                    </a:lnTo>
                    <a:lnTo>
                      <a:pt x="839" y="174"/>
                    </a:lnTo>
                    <a:lnTo>
                      <a:pt x="840" y="172"/>
                    </a:lnTo>
                    <a:lnTo>
                      <a:pt x="842" y="171"/>
                    </a:lnTo>
                    <a:lnTo>
                      <a:pt x="842" y="170"/>
                    </a:lnTo>
                    <a:lnTo>
                      <a:pt x="843" y="170"/>
                    </a:lnTo>
                    <a:lnTo>
                      <a:pt x="844" y="172"/>
                    </a:lnTo>
                    <a:lnTo>
                      <a:pt x="846" y="174"/>
                    </a:lnTo>
                    <a:lnTo>
                      <a:pt x="848" y="174"/>
                    </a:lnTo>
                    <a:lnTo>
                      <a:pt x="851" y="176"/>
                    </a:lnTo>
                    <a:lnTo>
                      <a:pt x="852" y="176"/>
                    </a:lnTo>
                    <a:lnTo>
                      <a:pt x="855" y="177"/>
                    </a:lnTo>
                    <a:lnTo>
                      <a:pt x="856" y="176"/>
                    </a:lnTo>
                    <a:lnTo>
                      <a:pt x="860" y="175"/>
                    </a:lnTo>
                    <a:lnTo>
                      <a:pt x="865" y="172"/>
                    </a:lnTo>
                    <a:lnTo>
                      <a:pt x="872" y="168"/>
                    </a:lnTo>
                    <a:lnTo>
                      <a:pt x="876" y="166"/>
                    </a:lnTo>
                    <a:lnTo>
                      <a:pt x="877" y="166"/>
                    </a:lnTo>
                    <a:lnTo>
                      <a:pt x="878" y="163"/>
                    </a:lnTo>
                    <a:lnTo>
                      <a:pt x="879" y="163"/>
                    </a:lnTo>
                    <a:lnTo>
                      <a:pt x="881" y="163"/>
                    </a:lnTo>
                    <a:lnTo>
                      <a:pt x="882" y="164"/>
                    </a:lnTo>
                    <a:lnTo>
                      <a:pt x="883" y="164"/>
                    </a:lnTo>
                    <a:lnTo>
                      <a:pt x="884" y="164"/>
                    </a:lnTo>
                    <a:lnTo>
                      <a:pt x="885" y="164"/>
                    </a:lnTo>
                    <a:lnTo>
                      <a:pt x="889" y="162"/>
                    </a:lnTo>
                    <a:lnTo>
                      <a:pt x="891" y="161"/>
                    </a:lnTo>
                    <a:lnTo>
                      <a:pt x="904" y="161"/>
                    </a:lnTo>
                    <a:lnTo>
                      <a:pt x="908" y="159"/>
                    </a:lnTo>
                    <a:lnTo>
                      <a:pt x="919" y="154"/>
                    </a:lnTo>
                    <a:lnTo>
                      <a:pt x="921" y="153"/>
                    </a:lnTo>
                    <a:lnTo>
                      <a:pt x="925" y="154"/>
                    </a:lnTo>
                    <a:lnTo>
                      <a:pt x="928" y="155"/>
                    </a:lnTo>
                    <a:lnTo>
                      <a:pt x="929" y="157"/>
                    </a:lnTo>
                    <a:lnTo>
                      <a:pt x="930" y="155"/>
                    </a:lnTo>
                    <a:lnTo>
                      <a:pt x="933" y="155"/>
                    </a:lnTo>
                    <a:lnTo>
                      <a:pt x="936" y="154"/>
                    </a:lnTo>
                    <a:lnTo>
                      <a:pt x="937" y="152"/>
                    </a:lnTo>
                    <a:lnTo>
                      <a:pt x="938" y="151"/>
                    </a:lnTo>
                    <a:lnTo>
                      <a:pt x="939" y="151"/>
                    </a:lnTo>
                    <a:lnTo>
                      <a:pt x="941" y="151"/>
                    </a:lnTo>
                    <a:lnTo>
                      <a:pt x="942" y="151"/>
                    </a:lnTo>
                    <a:lnTo>
                      <a:pt x="943" y="150"/>
                    </a:lnTo>
                    <a:lnTo>
                      <a:pt x="943" y="149"/>
                    </a:lnTo>
                    <a:lnTo>
                      <a:pt x="943" y="146"/>
                    </a:lnTo>
                    <a:lnTo>
                      <a:pt x="944" y="145"/>
                    </a:lnTo>
                    <a:lnTo>
                      <a:pt x="946" y="140"/>
                    </a:lnTo>
                    <a:lnTo>
                      <a:pt x="947" y="138"/>
                    </a:lnTo>
                    <a:lnTo>
                      <a:pt x="948" y="137"/>
                    </a:lnTo>
                    <a:lnTo>
                      <a:pt x="956" y="132"/>
                    </a:lnTo>
                    <a:lnTo>
                      <a:pt x="956" y="129"/>
                    </a:lnTo>
                    <a:lnTo>
                      <a:pt x="958" y="129"/>
                    </a:lnTo>
                    <a:lnTo>
                      <a:pt x="960" y="128"/>
                    </a:lnTo>
                    <a:lnTo>
                      <a:pt x="960" y="127"/>
                    </a:lnTo>
                    <a:lnTo>
                      <a:pt x="962" y="126"/>
                    </a:lnTo>
                    <a:lnTo>
                      <a:pt x="969" y="122"/>
                    </a:lnTo>
                    <a:lnTo>
                      <a:pt x="971" y="122"/>
                    </a:lnTo>
                    <a:lnTo>
                      <a:pt x="972" y="122"/>
                    </a:lnTo>
                    <a:lnTo>
                      <a:pt x="977" y="117"/>
                    </a:lnTo>
                    <a:lnTo>
                      <a:pt x="978" y="117"/>
                    </a:lnTo>
                    <a:lnTo>
                      <a:pt x="979" y="117"/>
                    </a:lnTo>
                    <a:lnTo>
                      <a:pt x="980" y="116"/>
                    </a:lnTo>
                    <a:lnTo>
                      <a:pt x="982" y="113"/>
                    </a:lnTo>
                    <a:lnTo>
                      <a:pt x="985" y="112"/>
                    </a:lnTo>
                    <a:lnTo>
                      <a:pt x="988" y="110"/>
                    </a:lnTo>
                    <a:lnTo>
                      <a:pt x="990" y="111"/>
                    </a:lnTo>
                    <a:lnTo>
                      <a:pt x="994" y="112"/>
                    </a:lnTo>
                    <a:lnTo>
                      <a:pt x="995" y="113"/>
                    </a:lnTo>
                    <a:lnTo>
                      <a:pt x="1002" y="112"/>
                    </a:lnTo>
                    <a:lnTo>
                      <a:pt x="1006" y="113"/>
                    </a:lnTo>
                    <a:lnTo>
                      <a:pt x="1015" y="118"/>
                    </a:lnTo>
                    <a:lnTo>
                      <a:pt x="1015" y="119"/>
                    </a:lnTo>
                    <a:lnTo>
                      <a:pt x="1016" y="120"/>
                    </a:lnTo>
                    <a:lnTo>
                      <a:pt x="1016" y="121"/>
                    </a:lnTo>
                    <a:lnTo>
                      <a:pt x="1018" y="122"/>
                    </a:lnTo>
                    <a:lnTo>
                      <a:pt x="1023" y="128"/>
                    </a:lnTo>
                    <a:lnTo>
                      <a:pt x="1029" y="133"/>
                    </a:lnTo>
                    <a:lnTo>
                      <a:pt x="1031" y="133"/>
                    </a:lnTo>
                    <a:lnTo>
                      <a:pt x="1032" y="133"/>
                    </a:lnTo>
                    <a:lnTo>
                      <a:pt x="1033" y="133"/>
                    </a:lnTo>
                    <a:lnTo>
                      <a:pt x="1037" y="133"/>
                    </a:lnTo>
                    <a:lnTo>
                      <a:pt x="1040" y="134"/>
                    </a:lnTo>
                    <a:lnTo>
                      <a:pt x="1041" y="134"/>
                    </a:lnTo>
                    <a:lnTo>
                      <a:pt x="1042" y="134"/>
                    </a:lnTo>
                    <a:lnTo>
                      <a:pt x="1054" y="127"/>
                    </a:lnTo>
                    <a:lnTo>
                      <a:pt x="1057" y="126"/>
                    </a:lnTo>
                    <a:lnTo>
                      <a:pt x="1060" y="126"/>
                    </a:lnTo>
                    <a:lnTo>
                      <a:pt x="1063" y="127"/>
                    </a:lnTo>
                    <a:lnTo>
                      <a:pt x="1073" y="132"/>
                    </a:lnTo>
                    <a:lnTo>
                      <a:pt x="1075" y="133"/>
                    </a:lnTo>
                    <a:lnTo>
                      <a:pt x="1076" y="135"/>
                    </a:lnTo>
                    <a:lnTo>
                      <a:pt x="1077" y="13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37" name="Freeform 899">
                <a:extLst>
                  <a:ext uri="{FF2B5EF4-FFF2-40B4-BE49-F238E27FC236}">
                    <a16:creationId xmlns:a16="http://schemas.microsoft.com/office/drawing/2014/main" id="{076802CE-477F-3053-81ED-131A157344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87451" y="163513"/>
                <a:ext cx="7062788" cy="1168400"/>
              </a:xfrm>
              <a:custGeom>
                <a:avLst/>
                <a:gdLst>
                  <a:gd name="T0" fmla="*/ 4403 w 4449"/>
                  <a:gd name="T1" fmla="*/ 500 h 736"/>
                  <a:gd name="T2" fmla="*/ 1139 w 4449"/>
                  <a:gd name="T3" fmla="*/ 24 h 736"/>
                  <a:gd name="T4" fmla="*/ 1149 w 4449"/>
                  <a:gd name="T5" fmla="*/ 82 h 736"/>
                  <a:gd name="T6" fmla="*/ 1108 w 4449"/>
                  <a:gd name="T7" fmla="*/ 178 h 736"/>
                  <a:gd name="T8" fmla="*/ 1003 w 4449"/>
                  <a:gd name="T9" fmla="*/ 203 h 736"/>
                  <a:gd name="T10" fmla="*/ 867 w 4449"/>
                  <a:gd name="T11" fmla="*/ 206 h 736"/>
                  <a:gd name="T12" fmla="*/ 786 w 4449"/>
                  <a:gd name="T13" fmla="*/ 161 h 736"/>
                  <a:gd name="T14" fmla="*/ 674 w 4449"/>
                  <a:gd name="T15" fmla="*/ 208 h 736"/>
                  <a:gd name="T16" fmla="*/ 567 w 4449"/>
                  <a:gd name="T17" fmla="*/ 356 h 736"/>
                  <a:gd name="T18" fmla="*/ 659 w 4449"/>
                  <a:gd name="T19" fmla="*/ 483 h 736"/>
                  <a:gd name="T20" fmla="*/ 618 w 4449"/>
                  <a:gd name="T21" fmla="*/ 508 h 736"/>
                  <a:gd name="T22" fmla="*/ 586 w 4449"/>
                  <a:gd name="T23" fmla="*/ 549 h 736"/>
                  <a:gd name="T24" fmla="*/ 605 w 4449"/>
                  <a:gd name="T25" fmla="*/ 635 h 736"/>
                  <a:gd name="T26" fmla="*/ 572 w 4449"/>
                  <a:gd name="T27" fmla="*/ 706 h 736"/>
                  <a:gd name="T28" fmla="*/ 438 w 4449"/>
                  <a:gd name="T29" fmla="*/ 641 h 736"/>
                  <a:gd name="T30" fmla="*/ 252 w 4449"/>
                  <a:gd name="T31" fmla="*/ 565 h 736"/>
                  <a:gd name="T32" fmla="*/ 221 w 4449"/>
                  <a:gd name="T33" fmla="*/ 524 h 736"/>
                  <a:gd name="T34" fmla="*/ 254 w 4449"/>
                  <a:gd name="T35" fmla="*/ 496 h 736"/>
                  <a:gd name="T36" fmla="*/ 293 w 4449"/>
                  <a:gd name="T37" fmla="*/ 433 h 736"/>
                  <a:gd name="T38" fmla="*/ 295 w 4449"/>
                  <a:gd name="T39" fmla="*/ 388 h 736"/>
                  <a:gd name="T40" fmla="*/ 331 w 4449"/>
                  <a:gd name="T41" fmla="*/ 291 h 736"/>
                  <a:gd name="T42" fmla="*/ 192 w 4449"/>
                  <a:gd name="T43" fmla="*/ 247 h 736"/>
                  <a:gd name="T44" fmla="*/ 115 w 4449"/>
                  <a:gd name="T45" fmla="*/ 164 h 736"/>
                  <a:gd name="T46" fmla="*/ 12 w 4449"/>
                  <a:gd name="T47" fmla="*/ 115 h 736"/>
                  <a:gd name="T48" fmla="*/ 33 w 4449"/>
                  <a:gd name="T49" fmla="*/ 34 h 736"/>
                  <a:gd name="T50" fmla="*/ 1660 w 4449"/>
                  <a:gd name="T51" fmla="*/ 12 h 736"/>
                  <a:gd name="T52" fmla="*/ 1573 w 4449"/>
                  <a:gd name="T53" fmla="*/ 25 h 736"/>
                  <a:gd name="T54" fmla="*/ 3927 w 4449"/>
                  <a:gd name="T55" fmla="*/ 36 h 736"/>
                  <a:gd name="T56" fmla="*/ 3942 w 4449"/>
                  <a:gd name="T57" fmla="*/ 49 h 736"/>
                  <a:gd name="T58" fmla="*/ 4065 w 4449"/>
                  <a:gd name="T59" fmla="*/ 42 h 736"/>
                  <a:gd name="T60" fmla="*/ 4094 w 4449"/>
                  <a:gd name="T61" fmla="*/ 111 h 736"/>
                  <a:gd name="T62" fmla="*/ 4063 w 4449"/>
                  <a:gd name="T63" fmla="*/ 231 h 736"/>
                  <a:gd name="T64" fmla="*/ 4053 w 4449"/>
                  <a:gd name="T65" fmla="*/ 345 h 736"/>
                  <a:gd name="T66" fmla="*/ 3925 w 4449"/>
                  <a:gd name="T67" fmla="*/ 536 h 736"/>
                  <a:gd name="T68" fmla="*/ 3866 w 4449"/>
                  <a:gd name="T69" fmla="*/ 616 h 736"/>
                  <a:gd name="T70" fmla="*/ 3768 w 4449"/>
                  <a:gd name="T71" fmla="*/ 652 h 736"/>
                  <a:gd name="T72" fmla="*/ 3729 w 4449"/>
                  <a:gd name="T73" fmla="*/ 645 h 736"/>
                  <a:gd name="T74" fmla="*/ 3691 w 4449"/>
                  <a:gd name="T75" fmla="*/ 661 h 736"/>
                  <a:gd name="T76" fmla="*/ 3745 w 4449"/>
                  <a:gd name="T77" fmla="*/ 528 h 736"/>
                  <a:gd name="T78" fmla="*/ 3827 w 4449"/>
                  <a:gd name="T79" fmla="*/ 430 h 736"/>
                  <a:gd name="T80" fmla="*/ 3783 w 4449"/>
                  <a:gd name="T81" fmla="*/ 377 h 736"/>
                  <a:gd name="T82" fmla="*/ 3684 w 4449"/>
                  <a:gd name="T83" fmla="*/ 330 h 736"/>
                  <a:gd name="T84" fmla="*/ 3584 w 4449"/>
                  <a:gd name="T85" fmla="*/ 256 h 736"/>
                  <a:gd name="T86" fmla="*/ 3538 w 4449"/>
                  <a:gd name="T87" fmla="*/ 123 h 736"/>
                  <a:gd name="T88" fmla="*/ 3433 w 4449"/>
                  <a:gd name="T89" fmla="*/ 51 h 736"/>
                  <a:gd name="T90" fmla="*/ 3330 w 4449"/>
                  <a:gd name="T91" fmla="*/ 131 h 736"/>
                  <a:gd name="T92" fmla="*/ 3270 w 4449"/>
                  <a:gd name="T93" fmla="*/ 242 h 736"/>
                  <a:gd name="T94" fmla="*/ 3061 w 4449"/>
                  <a:gd name="T95" fmla="*/ 265 h 736"/>
                  <a:gd name="T96" fmla="*/ 2846 w 4449"/>
                  <a:gd name="T97" fmla="*/ 266 h 736"/>
                  <a:gd name="T98" fmla="*/ 2638 w 4449"/>
                  <a:gd name="T99" fmla="*/ 198 h 736"/>
                  <a:gd name="T100" fmla="*/ 2486 w 4449"/>
                  <a:gd name="T101" fmla="*/ 229 h 736"/>
                  <a:gd name="T102" fmla="*/ 2347 w 4449"/>
                  <a:gd name="T103" fmla="*/ 240 h 736"/>
                  <a:gd name="T104" fmla="*/ 2165 w 4449"/>
                  <a:gd name="T105" fmla="*/ 287 h 736"/>
                  <a:gd name="T106" fmla="*/ 2055 w 4449"/>
                  <a:gd name="T107" fmla="*/ 282 h 736"/>
                  <a:gd name="T108" fmla="*/ 1957 w 4449"/>
                  <a:gd name="T109" fmla="*/ 215 h 736"/>
                  <a:gd name="T110" fmla="*/ 1830 w 4449"/>
                  <a:gd name="T111" fmla="*/ 208 h 736"/>
                  <a:gd name="T112" fmla="*/ 4158 w 4449"/>
                  <a:gd name="T113" fmla="*/ 44 h 736"/>
                  <a:gd name="T114" fmla="*/ 4163 w 4449"/>
                  <a:gd name="T115" fmla="*/ 150 h 736"/>
                  <a:gd name="T116" fmla="*/ 4206 w 4449"/>
                  <a:gd name="T117" fmla="*/ 318 h 736"/>
                  <a:gd name="T118" fmla="*/ 4170 w 4449"/>
                  <a:gd name="T119" fmla="*/ 444 h 736"/>
                  <a:gd name="T120" fmla="*/ 4115 w 4449"/>
                  <a:gd name="T121" fmla="*/ 471 h 736"/>
                  <a:gd name="T122" fmla="*/ 4123 w 4449"/>
                  <a:gd name="T123" fmla="*/ 216 h 736"/>
                  <a:gd name="T124" fmla="*/ 4129 w 4449"/>
                  <a:gd name="T125" fmla="*/ 56 h 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449" h="736">
                    <a:moveTo>
                      <a:pt x="3765" y="653"/>
                    </a:moveTo>
                    <a:lnTo>
                      <a:pt x="3766" y="655"/>
                    </a:lnTo>
                    <a:lnTo>
                      <a:pt x="3766" y="656"/>
                    </a:lnTo>
                    <a:lnTo>
                      <a:pt x="3765" y="656"/>
                    </a:lnTo>
                    <a:lnTo>
                      <a:pt x="3765" y="655"/>
                    </a:lnTo>
                    <a:lnTo>
                      <a:pt x="3765" y="653"/>
                    </a:lnTo>
                    <a:lnTo>
                      <a:pt x="3763" y="653"/>
                    </a:lnTo>
                    <a:lnTo>
                      <a:pt x="3763" y="652"/>
                    </a:lnTo>
                    <a:lnTo>
                      <a:pt x="3763" y="651"/>
                    </a:lnTo>
                    <a:lnTo>
                      <a:pt x="3765" y="650"/>
                    </a:lnTo>
                    <a:lnTo>
                      <a:pt x="3765" y="651"/>
                    </a:lnTo>
                    <a:lnTo>
                      <a:pt x="3765" y="652"/>
                    </a:lnTo>
                    <a:lnTo>
                      <a:pt x="3765" y="653"/>
                    </a:lnTo>
                    <a:close/>
                    <a:moveTo>
                      <a:pt x="3743" y="642"/>
                    </a:moveTo>
                    <a:lnTo>
                      <a:pt x="3744" y="643"/>
                    </a:lnTo>
                    <a:lnTo>
                      <a:pt x="3745" y="644"/>
                    </a:lnTo>
                    <a:lnTo>
                      <a:pt x="3745" y="645"/>
                    </a:lnTo>
                    <a:lnTo>
                      <a:pt x="3744" y="647"/>
                    </a:lnTo>
                    <a:lnTo>
                      <a:pt x="3742" y="647"/>
                    </a:lnTo>
                    <a:lnTo>
                      <a:pt x="3741" y="647"/>
                    </a:lnTo>
                    <a:lnTo>
                      <a:pt x="3739" y="645"/>
                    </a:lnTo>
                    <a:lnTo>
                      <a:pt x="3741" y="645"/>
                    </a:lnTo>
                    <a:lnTo>
                      <a:pt x="3740" y="644"/>
                    </a:lnTo>
                    <a:lnTo>
                      <a:pt x="3741" y="644"/>
                    </a:lnTo>
                    <a:lnTo>
                      <a:pt x="3740" y="643"/>
                    </a:lnTo>
                    <a:lnTo>
                      <a:pt x="3741" y="642"/>
                    </a:lnTo>
                    <a:lnTo>
                      <a:pt x="3742" y="642"/>
                    </a:lnTo>
                    <a:lnTo>
                      <a:pt x="3742" y="643"/>
                    </a:lnTo>
                    <a:lnTo>
                      <a:pt x="3743" y="643"/>
                    </a:lnTo>
                    <a:lnTo>
                      <a:pt x="3742" y="642"/>
                    </a:lnTo>
                    <a:lnTo>
                      <a:pt x="3743" y="642"/>
                    </a:lnTo>
                    <a:close/>
                    <a:moveTo>
                      <a:pt x="618" y="593"/>
                    </a:moveTo>
                    <a:lnTo>
                      <a:pt x="619" y="594"/>
                    </a:lnTo>
                    <a:lnTo>
                      <a:pt x="615" y="598"/>
                    </a:lnTo>
                    <a:lnTo>
                      <a:pt x="614" y="597"/>
                    </a:lnTo>
                    <a:lnTo>
                      <a:pt x="612" y="597"/>
                    </a:lnTo>
                    <a:lnTo>
                      <a:pt x="611" y="597"/>
                    </a:lnTo>
                    <a:lnTo>
                      <a:pt x="610" y="597"/>
                    </a:lnTo>
                    <a:lnTo>
                      <a:pt x="610" y="596"/>
                    </a:lnTo>
                    <a:lnTo>
                      <a:pt x="610" y="594"/>
                    </a:lnTo>
                    <a:lnTo>
                      <a:pt x="611" y="594"/>
                    </a:lnTo>
                    <a:lnTo>
                      <a:pt x="616" y="594"/>
                    </a:lnTo>
                    <a:lnTo>
                      <a:pt x="617" y="593"/>
                    </a:lnTo>
                    <a:lnTo>
                      <a:pt x="618" y="593"/>
                    </a:lnTo>
                    <a:close/>
                    <a:moveTo>
                      <a:pt x="624" y="517"/>
                    </a:moveTo>
                    <a:lnTo>
                      <a:pt x="623" y="517"/>
                    </a:lnTo>
                    <a:lnTo>
                      <a:pt x="623" y="516"/>
                    </a:lnTo>
                    <a:lnTo>
                      <a:pt x="621" y="515"/>
                    </a:lnTo>
                    <a:lnTo>
                      <a:pt x="621" y="513"/>
                    </a:lnTo>
                    <a:lnTo>
                      <a:pt x="620" y="511"/>
                    </a:lnTo>
                    <a:lnTo>
                      <a:pt x="620" y="510"/>
                    </a:lnTo>
                    <a:lnTo>
                      <a:pt x="620" y="509"/>
                    </a:lnTo>
                    <a:lnTo>
                      <a:pt x="620" y="508"/>
                    </a:lnTo>
                    <a:lnTo>
                      <a:pt x="621" y="508"/>
                    </a:lnTo>
                    <a:lnTo>
                      <a:pt x="621" y="507"/>
                    </a:lnTo>
                    <a:lnTo>
                      <a:pt x="623" y="507"/>
                    </a:lnTo>
                    <a:lnTo>
                      <a:pt x="623" y="508"/>
                    </a:lnTo>
                    <a:lnTo>
                      <a:pt x="623" y="509"/>
                    </a:lnTo>
                    <a:lnTo>
                      <a:pt x="623" y="510"/>
                    </a:lnTo>
                    <a:lnTo>
                      <a:pt x="623" y="511"/>
                    </a:lnTo>
                    <a:lnTo>
                      <a:pt x="624" y="513"/>
                    </a:lnTo>
                    <a:lnTo>
                      <a:pt x="624" y="514"/>
                    </a:lnTo>
                    <a:lnTo>
                      <a:pt x="624" y="516"/>
                    </a:lnTo>
                    <a:lnTo>
                      <a:pt x="624" y="517"/>
                    </a:lnTo>
                    <a:close/>
                    <a:moveTo>
                      <a:pt x="4439" y="475"/>
                    </a:moveTo>
                    <a:lnTo>
                      <a:pt x="4437" y="477"/>
                    </a:lnTo>
                    <a:lnTo>
                      <a:pt x="4435" y="480"/>
                    </a:lnTo>
                    <a:lnTo>
                      <a:pt x="4434" y="481"/>
                    </a:lnTo>
                    <a:lnTo>
                      <a:pt x="4432" y="483"/>
                    </a:lnTo>
                    <a:lnTo>
                      <a:pt x="4431" y="483"/>
                    </a:lnTo>
                    <a:lnTo>
                      <a:pt x="4430" y="484"/>
                    </a:lnTo>
                    <a:lnTo>
                      <a:pt x="4429" y="485"/>
                    </a:lnTo>
                    <a:lnTo>
                      <a:pt x="4426" y="486"/>
                    </a:lnTo>
                    <a:lnTo>
                      <a:pt x="4426" y="488"/>
                    </a:lnTo>
                    <a:lnTo>
                      <a:pt x="4424" y="489"/>
                    </a:lnTo>
                    <a:lnTo>
                      <a:pt x="4424" y="491"/>
                    </a:lnTo>
                    <a:lnTo>
                      <a:pt x="4425" y="492"/>
                    </a:lnTo>
                    <a:lnTo>
                      <a:pt x="4424" y="492"/>
                    </a:lnTo>
                    <a:lnTo>
                      <a:pt x="4423" y="492"/>
                    </a:lnTo>
                    <a:lnTo>
                      <a:pt x="4423" y="493"/>
                    </a:lnTo>
                    <a:lnTo>
                      <a:pt x="4422" y="494"/>
                    </a:lnTo>
                    <a:lnTo>
                      <a:pt x="4421" y="494"/>
                    </a:lnTo>
                    <a:lnTo>
                      <a:pt x="4418" y="497"/>
                    </a:lnTo>
                    <a:lnTo>
                      <a:pt x="4418" y="498"/>
                    </a:lnTo>
                    <a:lnTo>
                      <a:pt x="4417" y="498"/>
                    </a:lnTo>
                    <a:lnTo>
                      <a:pt x="4416" y="498"/>
                    </a:lnTo>
                    <a:lnTo>
                      <a:pt x="4415" y="498"/>
                    </a:lnTo>
                    <a:lnTo>
                      <a:pt x="4415" y="499"/>
                    </a:lnTo>
                    <a:lnTo>
                      <a:pt x="4413" y="500"/>
                    </a:lnTo>
                    <a:lnTo>
                      <a:pt x="4412" y="501"/>
                    </a:lnTo>
                    <a:lnTo>
                      <a:pt x="4408" y="505"/>
                    </a:lnTo>
                    <a:lnTo>
                      <a:pt x="4406" y="507"/>
                    </a:lnTo>
                    <a:lnTo>
                      <a:pt x="4404" y="509"/>
                    </a:lnTo>
                    <a:lnTo>
                      <a:pt x="4403" y="509"/>
                    </a:lnTo>
                    <a:lnTo>
                      <a:pt x="4402" y="508"/>
                    </a:lnTo>
                    <a:lnTo>
                      <a:pt x="4402" y="507"/>
                    </a:lnTo>
                    <a:lnTo>
                      <a:pt x="4402" y="508"/>
                    </a:lnTo>
                    <a:lnTo>
                      <a:pt x="4402" y="509"/>
                    </a:lnTo>
                    <a:lnTo>
                      <a:pt x="4400" y="510"/>
                    </a:lnTo>
                    <a:lnTo>
                      <a:pt x="4397" y="510"/>
                    </a:lnTo>
                    <a:lnTo>
                      <a:pt x="4397" y="509"/>
                    </a:lnTo>
                    <a:lnTo>
                      <a:pt x="4398" y="508"/>
                    </a:lnTo>
                    <a:lnTo>
                      <a:pt x="4398" y="506"/>
                    </a:lnTo>
                    <a:lnTo>
                      <a:pt x="4399" y="506"/>
                    </a:lnTo>
                    <a:lnTo>
                      <a:pt x="4400" y="505"/>
                    </a:lnTo>
                    <a:lnTo>
                      <a:pt x="4400" y="504"/>
                    </a:lnTo>
                    <a:lnTo>
                      <a:pt x="4402" y="504"/>
                    </a:lnTo>
                    <a:lnTo>
                      <a:pt x="4402" y="502"/>
                    </a:lnTo>
                    <a:lnTo>
                      <a:pt x="4403" y="500"/>
                    </a:lnTo>
                    <a:lnTo>
                      <a:pt x="4403" y="499"/>
                    </a:lnTo>
                    <a:lnTo>
                      <a:pt x="4404" y="499"/>
                    </a:lnTo>
                    <a:lnTo>
                      <a:pt x="4405" y="498"/>
                    </a:lnTo>
                    <a:lnTo>
                      <a:pt x="4405" y="496"/>
                    </a:lnTo>
                    <a:lnTo>
                      <a:pt x="4406" y="496"/>
                    </a:lnTo>
                    <a:lnTo>
                      <a:pt x="4408" y="496"/>
                    </a:lnTo>
                    <a:lnTo>
                      <a:pt x="4411" y="494"/>
                    </a:lnTo>
                    <a:lnTo>
                      <a:pt x="4412" y="492"/>
                    </a:lnTo>
                    <a:lnTo>
                      <a:pt x="4413" y="490"/>
                    </a:lnTo>
                    <a:lnTo>
                      <a:pt x="4415" y="488"/>
                    </a:lnTo>
                    <a:lnTo>
                      <a:pt x="4418" y="484"/>
                    </a:lnTo>
                    <a:lnTo>
                      <a:pt x="4421" y="483"/>
                    </a:lnTo>
                    <a:lnTo>
                      <a:pt x="4422" y="483"/>
                    </a:lnTo>
                    <a:lnTo>
                      <a:pt x="4423" y="483"/>
                    </a:lnTo>
                    <a:lnTo>
                      <a:pt x="4424" y="482"/>
                    </a:lnTo>
                    <a:lnTo>
                      <a:pt x="4425" y="482"/>
                    </a:lnTo>
                    <a:lnTo>
                      <a:pt x="4425" y="481"/>
                    </a:lnTo>
                    <a:lnTo>
                      <a:pt x="4424" y="480"/>
                    </a:lnTo>
                    <a:lnTo>
                      <a:pt x="4425" y="479"/>
                    </a:lnTo>
                    <a:lnTo>
                      <a:pt x="4426" y="477"/>
                    </a:lnTo>
                    <a:lnTo>
                      <a:pt x="4429" y="477"/>
                    </a:lnTo>
                    <a:lnTo>
                      <a:pt x="4430" y="476"/>
                    </a:lnTo>
                    <a:lnTo>
                      <a:pt x="4432" y="475"/>
                    </a:lnTo>
                    <a:lnTo>
                      <a:pt x="4435" y="476"/>
                    </a:lnTo>
                    <a:lnTo>
                      <a:pt x="4439" y="475"/>
                    </a:lnTo>
                    <a:close/>
                    <a:moveTo>
                      <a:pt x="4449" y="464"/>
                    </a:moveTo>
                    <a:lnTo>
                      <a:pt x="4448" y="464"/>
                    </a:lnTo>
                    <a:lnTo>
                      <a:pt x="4447" y="464"/>
                    </a:lnTo>
                    <a:lnTo>
                      <a:pt x="4447" y="463"/>
                    </a:lnTo>
                    <a:lnTo>
                      <a:pt x="4448" y="461"/>
                    </a:lnTo>
                    <a:lnTo>
                      <a:pt x="4448" y="463"/>
                    </a:lnTo>
                    <a:lnTo>
                      <a:pt x="4449" y="464"/>
                    </a:lnTo>
                    <a:close/>
                    <a:moveTo>
                      <a:pt x="4142" y="3"/>
                    </a:moveTo>
                    <a:lnTo>
                      <a:pt x="4140" y="3"/>
                    </a:lnTo>
                    <a:lnTo>
                      <a:pt x="4141" y="3"/>
                    </a:lnTo>
                    <a:lnTo>
                      <a:pt x="4142" y="2"/>
                    </a:lnTo>
                    <a:lnTo>
                      <a:pt x="4142" y="3"/>
                    </a:lnTo>
                    <a:close/>
                    <a:moveTo>
                      <a:pt x="1227" y="0"/>
                    </a:moveTo>
                    <a:lnTo>
                      <a:pt x="1226" y="2"/>
                    </a:lnTo>
                    <a:lnTo>
                      <a:pt x="1225" y="2"/>
                    </a:lnTo>
                    <a:lnTo>
                      <a:pt x="1223" y="2"/>
                    </a:lnTo>
                    <a:lnTo>
                      <a:pt x="1222" y="2"/>
                    </a:lnTo>
                    <a:lnTo>
                      <a:pt x="1221" y="3"/>
                    </a:lnTo>
                    <a:lnTo>
                      <a:pt x="1220" y="3"/>
                    </a:lnTo>
                    <a:lnTo>
                      <a:pt x="1219" y="2"/>
                    </a:lnTo>
                    <a:lnTo>
                      <a:pt x="1219" y="3"/>
                    </a:lnTo>
                    <a:lnTo>
                      <a:pt x="1218" y="3"/>
                    </a:lnTo>
                    <a:lnTo>
                      <a:pt x="1219" y="4"/>
                    </a:lnTo>
                    <a:lnTo>
                      <a:pt x="1220" y="6"/>
                    </a:lnTo>
                    <a:lnTo>
                      <a:pt x="1219" y="7"/>
                    </a:lnTo>
                    <a:lnTo>
                      <a:pt x="1218" y="8"/>
                    </a:lnTo>
                    <a:lnTo>
                      <a:pt x="1217" y="8"/>
                    </a:lnTo>
                    <a:lnTo>
                      <a:pt x="1215" y="8"/>
                    </a:lnTo>
                    <a:lnTo>
                      <a:pt x="1215" y="9"/>
                    </a:lnTo>
                    <a:lnTo>
                      <a:pt x="1214" y="9"/>
                    </a:lnTo>
                    <a:lnTo>
                      <a:pt x="1213" y="9"/>
                    </a:lnTo>
                    <a:lnTo>
                      <a:pt x="1211" y="6"/>
                    </a:lnTo>
                    <a:lnTo>
                      <a:pt x="1210" y="6"/>
                    </a:lnTo>
                    <a:lnTo>
                      <a:pt x="1208" y="6"/>
                    </a:lnTo>
                    <a:lnTo>
                      <a:pt x="1202" y="8"/>
                    </a:lnTo>
                    <a:lnTo>
                      <a:pt x="1200" y="8"/>
                    </a:lnTo>
                    <a:lnTo>
                      <a:pt x="1199" y="9"/>
                    </a:lnTo>
                    <a:lnTo>
                      <a:pt x="1196" y="11"/>
                    </a:lnTo>
                    <a:lnTo>
                      <a:pt x="1195" y="12"/>
                    </a:lnTo>
                    <a:lnTo>
                      <a:pt x="1194" y="12"/>
                    </a:lnTo>
                    <a:lnTo>
                      <a:pt x="1189" y="11"/>
                    </a:lnTo>
                    <a:lnTo>
                      <a:pt x="1187" y="11"/>
                    </a:lnTo>
                    <a:lnTo>
                      <a:pt x="1186" y="11"/>
                    </a:lnTo>
                    <a:lnTo>
                      <a:pt x="1186" y="12"/>
                    </a:lnTo>
                    <a:lnTo>
                      <a:pt x="1186" y="13"/>
                    </a:lnTo>
                    <a:lnTo>
                      <a:pt x="1186" y="14"/>
                    </a:lnTo>
                    <a:lnTo>
                      <a:pt x="1186" y="15"/>
                    </a:lnTo>
                    <a:lnTo>
                      <a:pt x="1186" y="16"/>
                    </a:lnTo>
                    <a:lnTo>
                      <a:pt x="1185" y="16"/>
                    </a:lnTo>
                    <a:lnTo>
                      <a:pt x="1182" y="16"/>
                    </a:lnTo>
                    <a:lnTo>
                      <a:pt x="1178" y="17"/>
                    </a:lnTo>
                    <a:lnTo>
                      <a:pt x="1177" y="16"/>
                    </a:lnTo>
                    <a:lnTo>
                      <a:pt x="1176" y="16"/>
                    </a:lnTo>
                    <a:lnTo>
                      <a:pt x="1175" y="16"/>
                    </a:lnTo>
                    <a:lnTo>
                      <a:pt x="1172" y="16"/>
                    </a:lnTo>
                    <a:lnTo>
                      <a:pt x="1169" y="17"/>
                    </a:lnTo>
                    <a:lnTo>
                      <a:pt x="1168" y="17"/>
                    </a:lnTo>
                    <a:lnTo>
                      <a:pt x="1166" y="19"/>
                    </a:lnTo>
                    <a:lnTo>
                      <a:pt x="1165" y="20"/>
                    </a:lnTo>
                    <a:lnTo>
                      <a:pt x="1166" y="22"/>
                    </a:lnTo>
                    <a:lnTo>
                      <a:pt x="1166" y="23"/>
                    </a:lnTo>
                    <a:lnTo>
                      <a:pt x="1167" y="24"/>
                    </a:lnTo>
                    <a:lnTo>
                      <a:pt x="1165" y="25"/>
                    </a:lnTo>
                    <a:lnTo>
                      <a:pt x="1165" y="27"/>
                    </a:lnTo>
                    <a:lnTo>
                      <a:pt x="1165" y="28"/>
                    </a:lnTo>
                    <a:lnTo>
                      <a:pt x="1165" y="29"/>
                    </a:lnTo>
                    <a:lnTo>
                      <a:pt x="1165" y="30"/>
                    </a:lnTo>
                    <a:lnTo>
                      <a:pt x="1163" y="30"/>
                    </a:lnTo>
                    <a:lnTo>
                      <a:pt x="1162" y="29"/>
                    </a:lnTo>
                    <a:lnTo>
                      <a:pt x="1161" y="28"/>
                    </a:lnTo>
                    <a:lnTo>
                      <a:pt x="1160" y="27"/>
                    </a:lnTo>
                    <a:lnTo>
                      <a:pt x="1159" y="25"/>
                    </a:lnTo>
                    <a:lnTo>
                      <a:pt x="1159" y="24"/>
                    </a:lnTo>
                    <a:lnTo>
                      <a:pt x="1159" y="23"/>
                    </a:lnTo>
                    <a:lnTo>
                      <a:pt x="1161" y="22"/>
                    </a:lnTo>
                    <a:lnTo>
                      <a:pt x="1161" y="21"/>
                    </a:lnTo>
                    <a:lnTo>
                      <a:pt x="1160" y="20"/>
                    </a:lnTo>
                    <a:lnTo>
                      <a:pt x="1144" y="21"/>
                    </a:lnTo>
                    <a:lnTo>
                      <a:pt x="1144" y="22"/>
                    </a:lnTo>
                    <a:lnTo>
                      <a:pt x="1144" y="27"/>
                    </a:lnTo>
                    <a:lnTo>
                      <a:pt x="1141" y="25"/>
                    </a:lnTo>
                    <a:lnTo>
                      <a:pt x="1140" y="25"/>
                    </a:lnTo>
                    <a:lnTo>
                      <a:pt x="1139" y="25"/>
                    </a:lnTo>
                    <a:lnTo>
                      <a:pt x="1139" y="24"/>
                    </a:lnTo>
                    <a:lnTo>
                      <a:pt x="1139" y="23"/>
                    </a:lnTo>
                    <a:lnTo>
                      <a:pt x="1137" y="22"/>
                    </a:lnTo>
                    <a:lnTo>
                      <a:pt x="1136" y="22"/>
                    </a:lnTo>
                    <a:lnTo>
                      <a:pt x="1135" y="23"/>
                    </a:lnTo>
                    <a:lnTo>
                      <a:pt x="1134" y="23"/>
                    </a:lnTo>
                    <a:lnTo>
                      <a:pt x="1134" y="22"/>
                    </a:lnTo>
                    <a:lnTo>
                      <a:pt x="1131" y="22"/>
                    </a:lnTo>
                    <a:lnTo>
                      <a:pt x="1131" y="23"/>
                    </a:lnTo>
                    <a:lnTo>
                      <a:pt x="1131" y="24"/>
                    </a:lnTo>
                    <a:lnTo>
                      <a:pt x="1129" y="25"/>
                    </a:lnTo>
                    <a:lnTo>
                      <a:pt x="1128" y="25"/>
                    </a:lnTo>
                    <a:lnTo>
                      <a:pt x="1128" y="24"/>
                    </a:lnTo>
                    <a:lnTo>
                      <a:pt x="1128" y="22"/>
                    </a:lnTo>
                    <a:lnTo>
                      <a:pt x="1125" y="22"/>
                    </a:lnTo>
                    <a:lnTo>
                      <a:pt x="1125" y="21"/>
                    </a:lnTo>
                    <a:lnTo>
                      <a:pt x="1124" y="19"/>
                    </a:lnTo>
                    <a:lnTo>
                      <a:pt x="1123" y="19"/>
                    </a:lnTo>
                    <a:lnTo>
                      <a:pt x="1120" y="17"/>
                    </a:lnTo>
                    <a:lnTo>
                      <a:pt x="1119" y="19"/>
                    </a:lnTo>
                    <a:lnTo>
                      <a:pt x="1118" y="19"/>
                    </a:lnTo>
                    <a:lnTo>
                      <a:pt x="1117" y="20"/>
                    </a:lnTo>
                    <a:lnTo>
                      <a:pt x="1117" y="21"/>
                    </a:lnTo>
                    <a:lnTo>
                      <a:pt x="1115" y="21"/>
                    </a:lnTo>
                    <a:lnTo>
                      <a:pt x="1115" y="22"/>
                    </a:lnTo>
                    <a:lnTo>
                      <a:pt x="1116" y="24"/>
                    </a:lnTo>
                    <a:lnTo>
                      <a:pt x="1116" y="25"/>
                    </a:lnTo>
                    <a:lnTo>
                      <a:pt x="1116" y="27"/>
                    </a:lnTo>
                    <a:lnTo>
                      <a:pt x="1115" y="28"/>
                    </a:lnTo>
                    <a:lnTo>
                      <a:pt x="1114" y="28"/>
                    </a:lnTo>
                    <a:lnTo>
                      <a:pt x="1114" y="27"/>
                    </a:lnTo>
                    <a:lnTo>
                      <a:pt x="1114" y="25"/>
                    </a:lnTo>
                    <a:lnTo>
                      <a:pt x="1113" y="25"/>
                    </a:lnTo>
                    <a:lnTo>
                      <a:pt x="1111" y="24"/>
                    </a:lnTo>
                    <a:lnTo>
                      <a:pt x="1110" y="24"/>
                    </a:lnTo>
                    <a:lnTo>
                      <a:pt x="1108" y="25"/>
                    </a:lnTo>
                    <a:lnTo>
                      <a:pt x="1107" y="25"/>
                    </a:lnTo>
                    <a:lnTo>
                      <a:pt x="1107" y="27"/>
                    </a:lnTo>
                    <a:lnTo>
                      <a:pt x="1107" y="28"/>
                    </a:lnTo>
                    <a:lnTo>
                      <a:pt x="1106" y="28"/>
                    </a:lnTo>
                    <a:lnTo>
                      <a:pt x="1106" y="29"/>
                    </a:lnTo>
                    <a:lnTo>
                      <a:pt x="1107" y="29"/>
                    </a:lnTo>
                    <a:lnTo>
                      <a:pt x="1107" y="30"/>
                    </a:lnTo>
                    <a:lnTo>
                      <a:pt x="1110" y="30"/>
                    </a:lnTo>
                    <a:lnTo>
                      <a:pt x="1111" y="30"/>
                    </a:lnTo>
                    <a:lnTo>
                      <a:pt x="1111" y="31"/>
                    </a:lnTo>
                    <a:lnTo>
                      <a:pt x="1113" y="32"/>
                    </a:lnTo>
                    <a:lnTo>
                      <a:pt x="1114" y="32"/>
                    </a:lnTo>
                    <a:lnTo>
                      <a:pt x="1115" y="33"/>
                    </a:lnTo>
                    <a:lnTo>
                      <a:pt x="1115" y="34"/>
                    </a:lnTo>
                    <a:lnTo>
                      <a:pt x="1114" y="36"/>
                    </a:lnTo>
                    <a:lnTo>
                      <a:pt x="1113" y="37"/>
                    </a:lnTo>
                    <a:lnTo>
                      <a:pt x="1113" y="38"/>
                    </a:lnTo>
                    <a:lnTo>
                      <a:pt x="1111" y="39"/>
                    </a:lnTo>
                    <a:lnTo>
                      <a:pt x="1111" y="40"/>
                    </a:lnTo>
                    <a:lnTo>
                      <a:pt x="1110" y="40"/>
                    </a:lnTo>
                    <a:lnTo>
                      <a:pt x="1109" y="40"/>
                    </a:lnTo>
                    <a:lnTo>
                      <a:pt x="1109" y="41"/>
                    </a:lnTo>
                    <a:lnTo>
                      <a:pt x="1109" y="42"/>
                    </a:lnTo>
                    <a:lnTo>
                      <a:pt x="1109" y="44"/>
                    </a:lnTo>
                    <a:lnTo>
                      <a:pt x="1108" y="45"/>
                    </a:lnTo>
                    <a:lnTo>
                      <a:pt x="1103" y="44"/>
                    </a:lnTo>
                    <a:lnTo>
                      <a:pt x="1103" y="45"/>
                    </a:lnTo>
                    <a:lnTo>
                      <a:pt x="1103" y="46"/>
                    </a:lnTo>
                    <a:lnTo>
                      <a:pt x="1109" y="47"/>
                    </a:lnTo>
                    <a:lnTo>
                      <a:pt x="1111" y="47"/>
                    </a:lnTo>
                    <a:lnTo>
                      <a:pt x="1111" y="48"/>
                    </a:lnTo>
                    <a:lnTo>
                      <a:pt x="1111" y="49"/>
                    </a:lnTo>
                    <a:lnTo>
                      <a:pt x="1113" y="49"/>
                    </a:lnTo>
                    <a:lnTo>
                      <a:pt x="1118" y="50"/>
                    </a:lnTo>
                    <a:lnTo>
                      <a:pt x="1119" y="50"/>
                    </a:lnTo>
                    <a:lnTo>
                      <a:pt x="1120" y="48"/>
                    </a:lnTo>
                    <a:lnTo>
                      <a:pt x="1122" y="48"/>
                    </a:lnTo>
                    <a:lnTo>
                      <a:pt x="1126" y="48"/>
                    </a:lnTo>
                    <a:lnTo>
                      <a:pt x="1127" y="49"/>
                    </a:lnTo>
                    <a:lnTo>
                      <a:pt x="1128" y="53"/>
                    </a:lnTo>
                    <a:lnTo>
                      <a:pt x="1126" y="54"/>
                    </a:lnTo>
                    <a:lnTo>
                      <a:pt x="1125" y="55"/>
                    </a:lnTo>
                    <a:lnTo>
                      <a:pt x="1124" y="57"/>
                    </a:lnTo>
                    <a:lnTo>
                      <a:pt x="1123" y="57"/>
                    </a:lnTo>
                    <a:lnTo>
                      <a:pt x="1122" y="57"/>
                    </a:lnTo>
                    <a:lnTo>
                      <a:pt x="1120" y="56"/>
                    </a:lnTo>
                    <a:lnTo>
                      <a:pt x="1119" y="55"/>
                    </a:lnTo>
                    <a:lnTo>
                      <a:pt x="1119" y="54"/>
                    </a:lnTo>
                    <a:lnTo>
                      <a:pt x="1118" y="54"/>
                    </a:lnTo>
                    <a:lnTo>
                      <a:pt x="1117" y="53"/>
                    </a:lnTo>
                    <a:lnTo>
                      <a:pt x="1116" y="54"/>
                    </a:lnTo>
                    <a:lnTo>
                      <a:pt x="1115" y="56"/>
                    </a:lnTo>
                    <a:lnTo>
                      <a:pt x="1115" y="57"/>
                    </a:lnTo>
                    <a:lnTo>
                      <a:pt x="1114" y="59"/>
                    </a:lnTo>
                    <a:lnTo>
                      <a:pt x="1113" y="62"/>
                    </a:lnTo>
                    <a:lnTo>
                      <a:pt x="1113" y="63"/>
                    </a:lnTo>
                    <a:lnTo>
                      <a:pt x="1113" y="64"/>
                    </a:lnTo>
                    <a:lnTo>
                      <a:pt x="1114" y="66"/>
                    </a:lnTo>
                    <a:lnTo>
                      <a:pt x="1115" y="67"/>
                    </a:lnTo>
                    <a:lnTo>
                      <a:pt x="1117" y="67"/>
                    </a:lnTo>
                    <a:lnTo>
                      <a:pt x="1120" y="67"/>
                    </a:lnTo>
                    <a:lnTo>
                      <a:pt x="1122" y="69"/>
                    </a:lnTo>
                    <a:lnTo>
                      <a:pt x="1125" y="71"/>
                    </a:lnTo>
                    <a:lnTo>
                      <a:pt x="1126" y="72"/>
                    </a:lnTo>
                    <a:lnTo>
                      <a:pt x="1127" y="72"/>
                    </a:lnTo>
                    <a:lnTo>
                      <a:pt x="1132" y="70"/>
                    </a:lnTo>
                    <a:lnTo>
                      <a:pt x="1134" y="72"/>
                    </a:lnTo>
                    <a:lnTo>
                      <a:pt x="1136" y="74"/>
                    </a:lnTo>
                    <a:lnTo>
                      <a:pt x="1139" y="75"/>
                    </a:lnTo>
                    <a:lnTo>
                      <a:pt x="1146" y="76"/>
                    </a:lnTo>
                    <a:lnTo>
                      <a:pt x="1148" y="78"/>
                    </a:lnTo>
                    <a:lnTo>
                      <a:pt x="1149" y="79"/>
                    </a:lnTo>
                    <a:lnTo>
                      <a:pt x="1149" y="81"/>
                    </a:lnTo>
                    <a:lnTo>
                      <a:pt x="1149" y="82"/>
                    </a:lnTo>
                    <a:lnTo>
                      <a:pt x="1148" y="86"/>
                    </a:lnTo>
                    <a:lnTo>
                      <a:pt x="1148" y="87"/>
                    </a:lnTo>
                    <a:lnTo>
                      <a:pt x="1145" y="88"/>
                    </a:lnTo>
                    <a:lnTo>
                      <a:pt x="1143" y="89"/>
                    </a:lnTo>
                    <a:lnTo>
                      <a:pt x="1142" y="89"/>
                    </a:lnTo>
                    <a:lnTo>
                      <a:pt x="1140" y="87"/>
                    </a:lnTo>
                    <a:lnTo>
                      <a:pt x="1137" y="86"/>
                    </a:lnTo>
                    <a:lnTo>
                      <a:pt x="1134" y="87"/>
                    </a:lnTo>
                    <a:lnTo>
                      <a:pt x="1133" y="87"/>
                    </a:lnTo>
                    <a:lnTo>
                      <a:pt x="1132" y="87"/>
                    </a:lnTo>
                    <a:lnTo>
                      <a:pt x="1131" y="87"/>
                    </a:lnTo>
                    <a:lnTo>
                      <a:pt x="1129" y="88"/>
                    </a:lnTo>
                    <a:lnTo>
                      <a:pt x="1128" y="88"/>
                    </a:lnTo>
                    <a:lnTo>
                      <a:pt x="1126" y="86"/>
                    </a:lnTo>
                    <a:lnTo>
                      <a:pt x="1125" y="84"/>
                    </a:lnTo>
                    <a:lnTo>
                      <a:pt x="1124" y="83"/>
                    </a:lnTo>
                    <a:lnTo>
                      <a:pt x="1123" y="83"/>
                    </a:lnTo>
                    <a:lnTo>
                      <a:pt x="1122" y="86"/>
                    </a:lnTo>
                    <a:lnTo>
                      <a:pt x="1120" y="86"/>
                    </a:lnTo>
                    <a:lnTo>
                      <a:pt x="1119" y="86"/>
                    </a:lnTo>
                    <a:lnTo>
                      <a:pt x="1118" y="86"/>
                    </a:lnTo>
                    <a:lnTo>
                      <a:pt x="1117" y="86"/>
                    </a:lnTo>
                    <a:lnTo>
                      <a:pt x="1116" y="84"/>
                    </a:lnTo>
                    <a:lnTo>
                      <a:pt x="1115" y="83"/>
                    </a:lnTo>
                    <a:lnTo>
                      <a:pt x="1114" y="84"/>
                    </a:lnTo>
                    <a:lnTo>
                      <a:pt x="1111" y="86"/>
                    </a:lnTo>
                    <a:lnTo>
                      <a:pt x="1110" y="86"/>
                    </a:lnTo>
                    <a:lnTo>
                      <a:pt x="1109" y="87"/>
                    </a:lnTo>
                    <a:lnTo>
                      <a:pt x="1107" y="87"/>
                    </a:lnTo>
                    <a:lnTo>
                      <a:pt x="1109" y="89"/>
                    </a:lnTo>
                    <a:lnTo>
                      <a:pt x="1103" y="96"/>
                    </a:lnTo>
                    <a:lnTo>
                      <a:pt x="1102" y="96"/>
                    </a:lnTo>
                    <a:lnTo>
                      <a:pt x="1101" y="98"/>
                    </a:lnTo>
                    <a:lnTo>
                      <a:pt x="1101" y="99"/>
                    </a:lnTo>
                    <a:lnTo>
                      <a:pt x="1099" y="99"/>
                    </a:lnTo>
                    <a:lnTo>
                      <a:pt x="1098" y="100"/>
                    </a:lnTo>
                    <a:lnTo>
                      <a:pt x="1096" y="101"/>
                    </a:lnTo>
                    <a:lnTo>
                      <a:pt x="1096" y="104"/>
                    </a:lnTo>
                    <a:lnTo>
                      <a:pt x="1096" y="105"/>
                    </a:lnTo>
                    <a:lnTo>
                      <a:pt x="1096" y="106"/>
                    </a:lnTo>
                    <a:lnTo>
                      <a:pt x="1097" y="106"/>
                    </a:lnTo>
                    <a:lnTo>
                      <a:pt x="1097" y="107"/>
                    </a:lnTo>
                    <a:lnTo>
                      <a:pt x="1097" y="108"/>
                    </a:lnTo>
                    <a:lnTo>
                      <a:pt x="1098" y="108"/>
                    </a:lnTo>
                    <a:lnTo>
                      <a:pt x="1100" y="107"/>
                    </a:lnTo>
                    <a:lnTo>
                      <a:pt x="1100" y="108"/>
                    </a:lnTo>
                    <a:lnTo>
                      <a:pt x="1100" y="109"/>
                    </a:lnTo>
                    <a:lnTo>
                      <a:pt x="1100" y="111"/>
                    </a:lnTo>
                    <a:lnTo>
                      <a:pt x="1100" y="113"/>
                    </a:lnTo>
                    <a:lnTo>
                      <a:pt x="1100" y="114"/>
                    </a:lnTo>
                    <a:lnTo>
                      <a:pt x="1101" y="115"/>
                    </a:lnTo>
                    <a:lnTo>
                      <a:pt x="1105" y="116"/>
                    </a:lnTo>
                    <a:lnTo>
                      <a:pt x="1106" y="116"/>
                    </a:lnTo>
                    <a:lnTo>
                      <a:pt x="1106" y="117"/>
                    </a:lnTo>
                    <a:lnTo>
                      <a:pt x="1106" y="121"/>
                    </a:lnTo>
                    <a:lnTo>
                      <a:pt x="1106" y="122"/>
                    </a:lnTo>
                    <a:lnTo>
                      <a:pt x="1107" y="122"/>
                    </a:lnTo>
                    <a:lnTo>
                      <a:pt x="1109" y="125"/>
                    </a:lnTo>
                    <a:lnTo>
                      <a:pt x="1108" y="126"/>
                    </a:lnTo>
                    <a:lnTo>
                      <a:pt x="1106" y="128"/>
                    </a:lnTo>
                    <a:lnTo>
                      <a:pt x="1106" y="129"/>
                    </a:lnTo>
                    <a:lnTo>
                      <a:pt x="1103" y="131"/>
                    </a:lnTo>
                    <a:lnTo>
                      <a:pt x="1102" y="131"/>
                    </a:lnTo>
                    <a:lnTo>
                      <a:pt x="1099" y="132"/>
                    </a:lnTo>
                    <a:lnTo>
                      <a:pt x="1099" y="133"/>
                    </a:lnTo>
                    <a:lnTo>
                      <a:pt x="1097" y="136"/>
                    </a:lnTo>
                    <a:lnTo>
                      <a:pt x="1096" y="137"/>
                    </a:lnTo>
                    <a:lnTo>
                      <a:pt x="1093" y="138"/>
                    </a:lnTo>
                    <a:lnTo>
                      <a:pt x="1091" y="137"/>
                    </a:lnTo>
                    <a:lnTo>
                      <a:pt x="1089" y="137"/>
                    </a:lnTo>
                    <a:lnTo>
                      <a:pt x="1086" y="138"/>
                    </a:lnTo>
                    <a:lnTo>
                      <a:pt x="1083" y="140"/>
                    </a:lnTo>
                    <a:lnTo>
                      <a:pt x="1077" y="147"/>
                    </a:lnTo>
                    <a:lnTo>
                      <a:pt x="1072" y="147"/>
                    </a:lnTo>
                    <a:lnTo>
                      <a:pt x="1071" y="147"/>
                    </a:lnTo>
                    <a:lnTo>
                      <a:pt x="1070" y="148"/>
                    </a:lnTo>
                    <a:lnTo>
                      <a:pt x="1070" y="149"/>
                    </a:lnTo>
                    <a:lnTo>
                      <a:pt x="1070" y="150"/>
                    </a:lnTo>
                    <a:lnTo>
                      <a:pt x="1072" y="154"/>
                    </a:lnTo>
                    <a:lnTo>
                      <a:pt x="1073" y="155"/>
                    </a:lnTo>
                    <a:lnTo>
                      <a:pt x="1074" y="155"/>
                    </a:lnTo>
                    <a:lnTo>
                      <a:pt x="1074" y="154"/>
                    </a:lnTo>
                    <a:lnTo>
                      <a:pt x="1075" y="154"/>
                    </a:lnTo>
                    <a:lnTo>
                      <a:pt x="1075" y="153"/>
                    </a:lnTo>
                    <a:lnTo>
                      <a:pt x="1076" y="154"/>
                    </a:lnTo>
                    <a:lnTo>
                      <a:pt x="1081" y="156"/>
                    </a:lnTo>
                    <a:lnTo>
                      <a:pt x="1086" y="158"/>
                    </a:lnTo>
                    <a:lnTo>
                      <a:pt x="1088" y="159"/>
                    </a:lnTo>
                    <a:lnTo>
                      <a:pt x="1086" y="161"/>
                    </a:lnTo>
                    <a:lnTo>
                      <a:pt x="1086" y="162"/>
                    </a:lnTo>
                    <a:lnTo>
                      <a:pt x="1086" y="163"/>
                    </a:lnTo>
                    <a:lnTo>
                      <a:pt x="1085" y="163"/>
                    </a:lnTo>
                    <a:lnTo>
                      <a:pt x="1084" y="164"/>
                    </a:lnTo>
                    <a:lnTo>
                      <a:pt x="1083" y="165"/>
                    </a:lnTo>
                    <a:lnTo>
                      <a:pt x="1083" y="166"/>
                    </a:lnTo>
                    <a:lnTo>
                      <a:pt x="1084" y="166"/>
                    </a:lnTo>
                    <a:lnTo>
                      <a:pt x="1088" y="167"/>
                    </a:lnTo>
                    <a:lnTo>
                      <a:pt x="1089" y="167"/>
                    </a:lnTo>
                    <a:lnTo>
                      <a:pt x="1089" y="168"/>
                    </a:lnTo>
                    <a:lnTo>
                      <a:pt x="1089" y="170"/>
                    </a:lnTo>
                    <a:lnTo>
                      <a:pt x="1105" y="170"/>
                    </a:lnTo>
                    <a:lnTo>
                      <a:pt x="1105" y="171"/>
                    </a:lnTo>
                    <a:lnTo>
                      <a:pt x="1105" y="172"/>
                    </a:lnTo>
                    <a:lnTo>
                      <a:pt x="1105" y="173"/>
                    </a:lnTo>
                    <a:lnTo>
                      <a:pt x="1106" y="173"/>
                    </a:lnTo>
                    <a:lnTo>
                      <a:pt x="1106" y="174"/>
                    </a:lnTo>
                    <a:lnTo>
                      <a:pt x="1106" y="175"/>
                    </a:lnTo>
                    <a:lnTo>
                      <a:pt x="1108" y="176"/>
                    </a:lnTo>
                    <a:lnTo>
                      <a:pt x="1108" y="178"/>
                    </a:lnTo>
                    <a:lnTo>
                      <a:pt x="1109" y="178"/>
                    </a:lnTo>
                    <a:lnTo>
                      <a:pt x="1110" y="178"/>
                    </a:lnTo>
                    <a:lnTo>
                      <a:pt x="1111" y="178"/>
                    </a:lnTo>
                    <a:lnTo>
                      <a:pt x="1113" y="178"/>
                    </a:lnTo>
                    <a:lnTo>
                      <a:pt x="1114" y="178"/>
                    </a:lnTo>
                    <a:lnTo>
                      <a:pt x="1116" y="178"/>
                    </a:lnTo>
                    <a:lnTo>
                      <a:pt x="1117" y="178"/>
                    </a:lnTo>
                    <a:lnTo>
                      <a:pt x="1118" y="179"/>
                    </a:lnTo>
                    <a:lnTo>
                      <a:pt x="1119" y="179"/>
                    </a:lnTo>
                    <a:lnTo>
                      <a:pt x="1120" y="179"/>
                    </a:lnTo>
                    <a:lnTo>
                      <a:pt x="1122" y="179"/>
                    </a:lnTo>
                    <a:lnTo>
                      <a:pt x="1124" y="180"/>
                    </a:lnTo>
                    <a:lnTo>
                      <a:pt x="1125" y="181"/>
                    </a:lnTo>
                    <a:lnTo>
                      <a:pt x="1126" y="182"/>
                    </a:lnTo>
                    <a:lnTo>
                      <a:pt x="1127" y="187"/>
                    </a:lnTo>
                    <a:lnTo>
                      <a:pt x="1128" y="189"/>
                    </a:lnTo>
                    <a:lnTo>
                      <a:pt x="1129" y="189"/>
                    </a:lnTo>
                    <a:lnTo>
                      <a:pt x="1132" y="190"/>
                    </a:lnTo>
                    <a:lnTo>
                      <a:pt x="1131" y="191"/>
                    </a:lnTo>
                    <a:lnTo>
                      <a:pt x="1128" y="192"/>
                    </a:lnTo>
                    <a:lnTo>
                      <a:pt x="1127" y="193"/>
                    </a:lnTo>
                    <a:lnTo>
                      <a:pt x="1126" y="197"/>
                    </a:lnTo>
                    <a:lnTo>
                      <a:pt x="1125" y="206"/>
                    </a:lnTo>
                    <a:lnTo>
                      <a:pt x="1124" y="208"/>
                    </a:lnTo>
                    <a:lnTo>
                      <a:pt x="1124" y="214"/>
                    </a:lnTo>
                    <a:lnTo>
                      <a:pt x="1123" y="216"/>
                    </a:lnTo>
                    <a:lnTo>
                      <a:pt x="1123" y="217"/>
                    </a:lnTo>
                    <a:lnTo>
                      <a:pt x="1122" y="218"/>
                    </a:lnTo>
                    <a:lnTo>
                      <a:pt x="1111" y="222"/>
                    </a:lnTo>
                    <a:lnTo>
                      <a:pt x="1100" y="226"/>
                    </a:lnTo>
                    <a:lnTo>
                      <a:pt x="1097" y="226"/>
                    </a:lnTo>
                    <a:lnTo>
                      <a:pt x="1081" y="224"/>
                    </a:lnTo>
                    <a:lnTo>
                      <a:pt x="1080" y="224"/>
                    </a:lnTo>
                    <a:lnTo>
                      <a:pt x="1077" y="223"/>
                    </a:lnTo>
                    <a:lnTo>
                      <a:pt x="1076" y="221"/>
                    </a:lnTo>
                    <a:lnTo>
                      <a:pt x="1076" y="220"/>
                    </a:lnTo>
                    <a:lnTo>
                      <a:pt x="1076" y="217"/>
                    </a:lnTo>
                    <a:lnTo>
                      <a:pt x="1075" y="215"/>
                    </a:lnTo>
                    <a:lnTo>
                      <a:pt x="1073" y="214"/>
                    </a:lnTo>
                    <a:lnTo>
                      <a:pt x="1071" y="215"/>
                    </a:lnTo>
                    <a:lnTo>
                      <a:pt x="1070" y="215"/>
                    </a:lnTo>
                    <a:lnTo>
                      <a:pt x="1068" y="216"/>
                    </a:lnTo>
                    <a:lnTo>
                      <a:pt x="1067" y="220"/>
                    </a:lnTo>
                    <a:lnTo>
                      <a:pt x="1067" y="221"/>
                    </a:lnTo>
                    <a:lnTo>
                      <a:pt x="1067" y="222"/>
                    </a:lnTo>
                    <a:lnTo>
                      <a:pt x="1067" y="224"/>
                    </a:lnTo>
                    <a:lnTo>
                      <a:pt x="1067" y="225"/>
                    </a:lnTo>
                    <a:lnTo>
                      <a:pt x="1066" y="226"/>
                    </a:lnTo>
                    <a:lnTo>
                      <a:pt x="1065" y="228"/>
                    </a:lnTo>
                    <a:lnTo>
                      <a:pt x="1065" y="229"/>
                    </a:lnTo>
                    <a:lnTo>
                      <a:pt x="1064" y="232"/>
                    </a:lnTo>
                    <a:lnTo>
                      <a:pt x="1062" y="233"/>
                    </a:lnTo>
                    <a:lnTo>
                      <a:pt x="1060" y="234"/>
                    </a:lnTo>
                    <a:lnTo>
                      <a:pt x="1058" y="233"/>
                    </a:lnTo>
                    <a:lnTo>
                      <a:pt x="1056" y="234"/>
                    </a:lnTo>
                    <a:lnTo>
                      <a:pt x="1055" y="235"/>
                    </a:lnTo>
                    <a:lnTo>
                      <a:pt x="1054" y="237"/>
                    </a:lnTo>
                    <a:lnTo>
                      <a:pt x="1053" y="237"/>
                    </a:lnTo>
                    <a:lnTo>
                      <a:pt x="1050" y="235"/>
                    </a:lnTo>
                    <a:lnTo>
                      <a:pt x="1050" y="234"/>
                    </a:lnTo>
                    <a:lnTo>
                      <a:pt x="1050" y="233"/>
                    </a:lnTo>
                    <a:lnTo>
                      <a:pt x="1050" y="232"/>
                    </a:lnTo>
                    <a:lnTo>
                      <a:pt x="1053" y="233"/>
                    </a:lnTo>
                    <a:lnTo>
                      <a:pt x="1054" y="232"/>
                    </a:lnTo>
                    <a:lnTo>
                      <a:pt x="1054" y="231"/>
                    </a:lnTo>
                    <a:lnTo>
                      <a:pt x="1051" y="230"/>
                    </a:lnTo>
                    <a:lnTo>
                      <a:pt x="1050" y="229"/>
                    </a:lnTo>
                    <a:lnTo>
                      <a:pt x="1049" y="228"/>
                    </a:lnTo>
                    <a:lnTo>
                      <a:pt x="1047" y="228"/>
                    </a:lnTo>
                    <a:lnTo>
                      <a:pt x="1044" y="229"/>
                    </a:lnTo>
                    <a:lnTo>
                      <a:pt x="1042" y="229"/>
                    </a:lnTo>
                    <a:lnTo>
                      <a:pt x="1042" y="228"/>
                    </a:lnTo>
                    <a:lnTo>
                      <a:pt x="1041" y="226"/>
                    </a:lnTo>
                    <a:lnTo>
                      <a:pt x="1040" y="226"/>
                    </a:lnTo>
                    <a:lnTo>
                      <a:pt x="1030" y="225"/>
                    </a:lnTo>
                    <a:lnTo>
                      <a:pt x="1029" y="224"/>
                    </a:lnTo>
                    <a:lnTo>
                      <a:pt x="1025" y="222"/>
                    </a:lnTo>
                    <a:lnTo>
                      <a:pt x="1025" y="221"/>
                    </a:lnTo>
                    <a:lnTo>
                      <a:pt x="1024" y="218"/>
                    </a:lnTo>
                    <a:lnTo>
                      <a:pt x="1023" y="218"/>
                    </a:lnTo>
                    <a:lnTo>
                      <a:pt x="1022" y="218"/>
                    </a:lnTo>
                    <a:lnTo>
                      <a:pt x="1021" y="218"/>
                    </a:lnTo>
                    <a:lnTo>
                      <a:pt x="1020" y="217"/>
                    </a:lnTo>
                    <a:lnTo>
                      <a:pt x="1020" y="215"/>
                    </a:lnTo>
                    <a:lnTo>
                      <a:pt x="1020" y="214"/>
                    </a:lnTo>
                    <a:lnTo>
                      <a:pt x="1017" y="214"/>
                    </a:lnTo>
                    <a:lnTo>
                      <a:pt x="1016" y="214"/>
                    </a:lnTo>
                    <a:lnTo>
                      <a:pt x="1016" y="213"/>
                    </a:lnTo>
                    <a:lnTo>
                      <a:pt x="1016" y="212"/>
                    </a:lnTo>
                    <a:lnTo>
                      <a:pt x="1016" y="210"/>
                    </a:lnTo>
                    <a:lnTo>
                      <a:pt x="1017" y="209"/>
                    </a:lnTo>
                    <a:lnTo>
                      <a:pt x="1017" y="208"/>
                    </a:lnTo>
                    <a:lnTo>
                      <a:pt x="1019" y="207"/>
                    </a:lnTo>
                    <a:lnTo>
                      <a:pt x="1017" y="205"/>
                    </a:lnTo>
                    <a:lnTo>
                      <a:pt x="1016" y="203"/>
                    </a:lnTo>
                    <a:lnTo>
                      <a:pt x="1015" y="203"/>
                    </a:lnTo>
                    <a:lnTo>
                      <a:pt x="1011" y="203"/>
                    </a:lnTo>
                    <a:lnTo>
                      <a:pt x="1010" y="201"/>
                    </a:lnTo>
                    <a:lnTo>
                      <a:pt x="1010" y="200"/>
                    </a:lnTo>
                    <a:lnTo>
                      <a:pt x="1010" y="199"/>
                    </a:lnTo>
                    <a:lnTo>
                      <a:pt x="1008" y="199"/>
                    </a:lnTo>
                    <a:lnTo>
                      <a:pt x="1007" y="198"/>
                    </a:lnTo>
                    <a:lnTo>
                      <a:pt x="1007" y="197"/>
                    </a:lnTo>
                    <a:lnTo>
                      <a:pt x="1006" y="198"/>
                    </a:lnTo>
                    <a:lnTo>
                      <a:pt x="1005" y="198"/>
                    </a:lnTo>
                    <a:lnTo>
                      <a:pt x="1004" y="199"/>
                    </a:lnTo>
                    <a:lnTo>
                      <a:pt x="1004" y="200"/>
                    </a:lnTo>
                    <a:lnTo>
                      <a:pt x="1003" y="201"/>
                    </a:lnTo>
                    <a:lnTo>
                      <a:pt x="1003" y="203"/>
                    </a:lnTo>
                    <a:lnTo>
                      <a:pt x="1002" y="203"/>
                    </a:lnTo>
                    <a:lnTo>
                      <a:pt x="1001" y="203"/>
                    </a:lnTo>
                    <a:lnTo>
                      <a:pt x="999" y="201"/>
                    </a:lnTo>
                    <a:lnTo>
                      <a:pt x="999" y="200"/>
                    </a:lnTo>
                    <a:lnTo>
                      <a:pt x="998" y="200"/>
                    </a:lnTo>
                    <a:lnTo>
                      <a:pt x="996" y="200"/>
                    </a:lnTo>
                    <a:lnTo>
                      <a:pt x="995" y="200"/>
                    </a:lnTo>
                    <a:lnTo>
                      <a:pt x="995" y="201"/>
                    </a:lnTo>
                    <a:lnTo>
                      <a:pt x="994" y="201"/>
                    </a:lnTo>
                    <a:lnTo>
                      <a:pt x="994" y="200"/>
                    </a:lnTo>
                    <a:lnTo>
                      <a:pt x="993" y="200"/>
                    </a:lnTo>
                    <a:lnTo>
                      <a:pt x="990" y="200"/>
                    </a:lnTo>
                    <a:lnTo>
                      <a:pt x="990" y="199"/>
                    </a:lnTo>
                    <a:lnTo>
                      <a:pt x="988" y="199"/>
                    </a:lnTo>
                    <a:lnTo>
                      <a:pt x="987" y="199"/>
                    </a:lnTo>
                    <a:lnTo>
                      <a:pt x="987" y="200"/>
                    </a:lnTo>
                    <a:lnTo>
                      <a:pt x="986" y="201"/>
                    </a:lnTo>
                    <a:lnTo>
                      <a:pt x="986" y="204"/>
                    </a:lnTo>
                    <a:lnTo>
                      <a:pt x="986" y="208"/>
                    </a:lnTo>
                    <a:lnTo>
                      <a:pt x="986" y="209"/>
                    </a:lnTo>
                    <a:lnTo>
                      <a:pt x="986" y="212"/>
                    </a:lnTo>
                    <a:lnTo>
                      <a:pt x="985" y="212"/>
                    </a:lnTo>
                    <a:lnTo>
                      <a:pt x="981" y="210"/>
                    </a:lnTo>
                    <a:lnTo>
                      <a:pt x="979" y="210"/>
                    </a:lnTo>
                    <a:lnTo>
                      <a:pt x="978" y="212"/>
                    </a:lnTo>
                    <a:lnTo>
                      <a:pt x="978" y="213"/>
                    </a:lnTo>
                    <a:lnTo>
                      <a:pt x="977" y="214"/>
                    </a:lnTo>
                    <a:lnTo>
                      <a:pt x="976" y="214"/>
                    </a:lnTo>
                    <a:lnTo>
                      <a:pt x="974" y="214"/>
                    </a:lnTo>
                    <a:lnTo>
                      <a:pt x="972" y="213"/>
                    </a:lnTo>
                    <a:lnTo>
                      <a:pt x="971" y="212"/>
                    </a:lnTo>
                    <a:lnTo>
                      <a:pt x="970" y="212"/>
                    </a:lnTo>
                    <a:lnTo>
                      <a:pt x="970" y="210"/>
                    </a:lnTo>
                    <a:lnTo>
                      <a:pt x="970" y="208"/>
                    </a:lnTo>
                    <a:lnTo>
                      <a:pt x="969" y="207"/>
                    </a:lnTo>
                    <a:lnTo>
                      <a:pt x="969" y="206"/>
                    </a:lnTo>
                    <a:lnTo>
                      <a:pt x="968" y="206"/>
                    </a:lnTo>
                    <a:lnTo>
                      <a:pt x="967" y="205"/>
                    </a:lnTo>
                    <a:lnTo>
                      <a:pt x="965" y="205"/>
                    </a:lnTo>
                    <a:lnTo>
                      <a:pt x="965" y="204"/>
                    </a:lnTo>
                    <a:lnTo>
                      <a:pt x="965" y="201"/>
                    </a:lnTo>
                    <a:lnTo>
                      <a:pt x="964" y="200"/>
                    </a:lnTo>
                    <a:lnTo>
                      <a:pt x="963" y="200"/>
                    </a:lnTo>
                    <a:lnTo>
                      <a:pt x="961" y="201"/>
                    </a:lnTo>
                    <a:lnTo>
                      <a:pt x="960" y="203"/>
                    </a:lnTo>
                    <a:lnTo>
                      <a:pt x="956" y="201"/>
                    </a:lnTo>
                    <a:lnTo>
                      <a:pt x="955" y="203"/>
                    </a:lnTo>
                    <a:lnTo>
                      <a:pt x="954" y="203"/>
                    </a:lnTo>
                    <a:lnTo>
                      <a:pt x="953" y="203"/>
                    </a:lnTo>
                    <a:lnTo>
                      <a:pt x="952" y="203"/>
                    </a:lnTo>
                    <a:lnTo>
                      <a:pt x="951" y="201"/>
                    </a:lnTo>
                    <a:lnTo>
                      <a:pt x="950" y="201"/>
                    </a:lnTo>
                    <a:lnTo>
                      <a:pt x="948" y="201"/>
                    </a:lnTo>
                    <a:lnTo>
                      <a:pt x="947" y="203"/>
                    </a:lnTo>
                    <a:lnTo>
                      <a:pt x="946" y="203"/>
                    </a:lnTo>
                    <a:lnTo>
                      <a:pt x="947" y="204"/>
                    </a:lnTo>
                    <a:lnTo>
                      <a:pt x="947" y="206"/>
                    </a:lnTo>
                    <a:lnTo>
                      <a:pt x="947" y="207"/>
                    </a:lnTo>
                    <a:lnTo>
                      <a:pt x="947" y="208"/>
                    </a:lnTo>
                    <a:lnTo>
                      <a:pt x="944" y="207"/>
                    </a:lnTo>
                    <a:lnTo>
                      <a:pt x="941" y="203"/>
                    </a:lnTo>
                    <a:lnTo>
                      <a:pt x="939" y="201"/>
                    </a:lnTo>
                    <a:lnTo>
                      <a:pt x="938" y="203"/>
                    </a:lnTo>
                    <a:lnTo>
                      <a:pt x="937" y="204"/>
                    </a:lnTo>
                    <a:lnTo>
                      <a:pt x="937" y="205"/>
                    </a:lnTo>
                    <a:lnTo>
                      <a:pt x="937" y="207"/>
                    </a:lnTo>
                    <a:lnTo>
                      <a:pt x="937" y="208"/>
                    </a:lnTo>
                    <a:lnTo>
                      <a:pt x="935" y="208"/>
                    </a:lnTo>
                    <a:lnTo>
                      <a:pt x="935" y="209"/>
                    </a:lnTo>
                    <a:lnTo>
                      <a:pt x="934" y="212"/>
                    </a:lnTo>
                    <a:lnTo>
                      <a:pt x="933" y="213"/>
                    </a:lnTo>
                    <a:lnTo>
                      <a:pt x="931" y="213"/>
                    </a:lnTo>
                    <a:lnTo>
                      <a:pt x="928" y="212"/>
                    </a:lnTo>
                    <a:lnTo>
                      <a:pt x="927" y="212"/>
                    </a:lnTo>
                    <a:lnTo>
                      <a:pt x="927" y="213"/>
                    </a:lnTo>
                    <a:lnTo>
                      <a:pt x="927" y="214"/>
                    </a:lnTo>
                    <a:lnTo>
                      <a:pt x="925" y="221"/>
                    </a:lnTo>
                    <a:lnTo>
                      <a:pt x="925" y="222"/>
                    </a:lnTo>
                    <a:lnTo>
                      <a:pt x="919" y="226"/>
                    </a:lnTo>
                    <a:lnTo>
                      <a:pt x="912" y="230"/>
                    </a:lnTo>
                    <a:lnTo>
                      <a:pt x="910" y="233"/>
                    </a:lnTo>
                    <a:lnTo>
                      <a:pt x="909" y="233"/>
                    </a:lnTo>
                    <a:lnTo>
                      <a:pt x="907" y="232"/>
                    </a:lnTo>
                    <a:lnTo>
                      <a:pt x="905" y="231"/>
                    </a:lnTo>
                    <a:lnTo>
                      <a:pt x="905" y="230"/>
                    </a:lnTo>
                    <a:lnTo>
                      <a:pt x="903" y="230"/>
                    </a:lnTo>
                    <a:lnTo>
                      <a:pt x="903" y="229"/>
                    </a:lnTo>
                    <a:lnTo>
                      <a:pt x="903" y="228"/>
                    </a:lnTo>
                    <a:lnTo>
                      <a:pt x="902" y="226"/>
                    </a:lnTo>
                    <a:lnTo>
                      <a:pt x="901" y="226"/>
                    </a:lnTo>
                    <a:lnTo>
                      <a:pt x="900" y="226"/>
                    </a:lnTo>
                    <a:lnTo>
                      <a:pt x="898" y="226"/>
                    </a:lnTo>
                    <a:lnTo>
                      <a:pt x="896" y="226"/>
                    </a:lnTo>
                    <a:lnTo>
                      <a:pt x="895" y="225"/>
                    </a:lnTo>
                    <a:lnTo>
                      <a:pt x="887" y="218"/>
                    </a:lnTo>
                    <a:lnTo>
                      <a:pt x="886" y="216"/>
                    </a:lnTo>
                    <a:lnTo>
                      <a:pt x="886" y="214"/>
                    </a:lnTo>
                    <a:lnTo>
                      <a:pt x="886" y="213"/>
                    </a:lnTo>
                    <a:lnTo>
                      <a:pt x="881" y="212"/>
                    </a:lnTo>
                    <a:lnTo>
                      <a:pt x="879" y="209"/>
                    </a:lnTo>
                    <a:lnTo>
                      <a:pt x="878" y="208"/>
                    </a:lnTo>
                    <a:lnTo>
                      <a:pt x="877" y="207"/>
                    </a:lnTo>
                    <a:lnTo>
                      <a:pt x="875" y="206"/>
                    </a:lnTo>
                    <a:lnTo>
                      <a:pt x="874" y="205"/>
                    </a:lnTo>
                    <a:lnTo>
                      <a:pt x="873" y="205"/>
                    </a:lnTo>
                    <a:lnTo>
                      <a:pt x="872" y="205"/>
                    </a:lnTo>
                    <a:lnTo>
                      <a:pt x="870" y="205"/>
                    </a:lnTo>
                    <a:lnTo>
                      <a:pt x="867" y="205"/>
                    </a:lnTo>
                    <a:lnTo>
                      <a:pt x="867" y="206"/>
                    </a:lnTo>
                    <a:lnTo>
                      <a:pt x="867" y="208"/>
                    </a:lnTo>
                    <a:lnTo>
                      <a:pt x="867" y="209"/>
                    </a:lnTo>
                    <a:lnTo>
                      <a:pt x="866" y="209"/>
                    </a:lnTo>
                    <a:lnTo>
                      <a:pt x="866" y="210"/>
                    </a:lnTo>
                    <a:lnTo>
                      <a:pt x="867" y="210"/>
                    </a:lnTo>
                    <a:lnTo>
                      <a:pt x="869" y="212"/>
                    </a:lnTo>
                    <a:lnTo>
                      <a:pt x="870" y="213"/>
                    </a:lnTo>
                    <a:lnTo>
                      <a:pt x="872" y="215"/>
                    </a:lnTo>
                    <a:lnTo>
                      <a:pt x="870" y="216"/>
                    </a:lnTo>
                    <a:lnTo>
                      <a:pt x="870" y="217"/>
                    </a:lnTo>
                    <a:lnTo>
                      <a:pt x="872" y="218"/>
                    </a:lnTo>
                    <a:lnTo>
                      <a:pt x="872" y="220"/>
                    </a:lnTo>
                    <a:lnTo>
                      <a:pt x="870" y="222"/>
                    </a:lnTo>
                    <a:lnTo>
                      <a:pt x="870" y="223"/>
                    </a:lnTo>
                    <a:lnTo>
                      <a:pt x="872" y="228"/>
                    </a:lnTo>
                    <a:lnTo>
                      <a:pt x="873" y="230"/>
                    </a:lnTo>
                    <a:lnTo>
                      <a:pt x="872" y="231"/>
                    </a:lnTo>
                    <a:lnTo>
                      <a:pt x="869" y="233"/>
                    </a:lnTo>
                    <a:lnTo>
                      <a:pt x="867" y="233"/>
                    </a:lnTo>
                    <a:lnTo>
                      <a:pt x="866" y="234"/>
                    </a:lnTo>
                    <a:lnTo>
                      <a:pt x="865" y="234"/>
                    </a:lnTo>
                    <a:lnTo>
                      <a:pt x="864" y="233"/>
                    </a:lnTo>
                    <a:lnTo>
                      <a:pt x="861" y="231"/>
                    </a:lnTo>
                    <a:lnTo>
                      <a:pt x="861" y="230"/>
                    </a:lnTo>
                    <a:lnTo>
                      <a:pt x="861" y="229"/>
                    </a:lnTo>
                    <a:lnTo>
                      <a:pt x="861" y="228"/>
                    </a:lnTo>
                    <a:lnTo>
                      <a:pt x="862" y="224"/>
                    </a:lnTo>
                    <a:lnTo>
                      <a:pt x="862" y="223"/>
                    </a:lnTo>
                    <a:lnTo>
                      <a:pt x="862" y="221"/>
                    </a:lnTo>
                    <a:lnTo>
                      <a:pt x="862" y="220"/>
                    </a:lnTo>
                    <a:lnTo>
                      <a:pt x="865" y="217"/>
                    </a:lnTo>
                    <a:lnTo>
                      <a:pt x="865" y="216"/>
                    </a:lnTo>
                    <a:lnTo>
                      <a:pt x="865" y="215"/>
                    </a:lnTo>
                    <a:lnTo>
                      <a:pt x="865" y="214"/>
                    </a:lnTo>
                    <a:lnTo>
                      <a:pt x="862" y="214"/>
                    </a:lnTo>
                    <a:lnTo>
                      <a:pt x="861" y="213"/>
                    </a:lnTo>
                    <a:lnTo>
                      <a:pt x="858" y="212"/>
                    </a:lnTo>
                    <a:lnTo>
                      <a:pt x="857" y="212"/>
                    </a:lnTo>
                    <a:lnTo>
                      <a:pt x="857" y="210"/>
                    </a:lnTo>
                    <a:lnTo>
                      <a:pt x="856" y="210"/>
                    </a:lnTo>
                    <a:lnTo>
                      <a:pt x="856" y="209"/>
                    </a:lnTo>
                    <a:lnTo>
                      <a:pt x="855" y="208"/>
                    </a:lnTo>
                    <a:lnTo>
                      <a:pt x="853" y="208"/>
                    </a:lnTo>
                    <a:lnTo>
                      <a:pt x="852" y="206"/>
                    </a:lnTo>
                    <a:lnTo>
                      <a:pt x="852" y="205"/>
                    </a:lnTo>
                    <a:lnTo>
                      <a:pt x="852" y="204"/>
                    </a:lnTo>
                    <a:lnTo>
                      <a:pt x="851" y="201"/>
                    </a:lnTo>
                    <a:lnTo>
                      <a:pt x="851" y="200"/>
                    </a:lnTo>
                    <a:lnTo>
                      <a:pt x="850" y="200"/>
                    </a:lnTo>
                    <a:lnTo>
                      <a:pt x="849" y="199"/>
                    </a:lnTo>
                    <a:lnTo>
                      <a:pt x="848" y="199"/>
                    </a:lnTo>
                    <a:lnTo>
                      <a:pt x="847" y="197"/>
                    </a:lnTo>
                    <a:lnTo>
                      <a:pt x="846" y="196"/>
                    </a:lnTo>
                    <a:lnTo>
                      <a:pt x="844" y="195"/>
                    </a:lnTo>
                    <a:lnTo>
                      <a:pt x="843" y="195"/>
                    </a:lnTo>
                    <a:lnTo>
                      <a:pt x="842" y="195"/>
                    </a:lnTo>
                    <a:lnTo>
                      <a:pt x="835" y="192"/>
                    </a:lnTo>
                    <a:lnTo>
                      <a:pt x="834" y="192"/>
                    </a:lnTo>
                    <a:lnTo>
                      <a:pt x="834" y="191"/>
                    </a:lnTo>
                    <a:lnTo>
                      <a:pt x="833" y="190"/>
                    </a:lnTo>
                    <a:lnTo>
                      <a:pt x="832" y="189"/>
                    </a:lnTo>
                    <a:lnTo>
                      <a:pt x="832" y="188"/>
                    </a:lnTo>
                    <a:lnTo>
                      <a:pt x="832" y="187"/>
                    </a:lnTo>
                    <a:lnTo>
                      <a:pt x="832" y="186"/>
                    </a:lnTo>
                    <a:lnTo>
                      <a:pt x="831" y="184"/>
                    </a:lnTo>
                    <a:lnTo>
                      <a:pt x="832" y="184"/>
                    </a:lnTo>
                    <a:lnTo>
                      <a:pt x="833" y="183"/>
                    </a:lnTo>
                    <a:lnTo>
                      <a:pt x="832" y="182"/>
                    </a:lnTo>
                    <a:lnTo>
                      <a:pt x="831" y="181"/>
                    </a:lnTo>
                    <a:lnTo>
                      <a:pt x="826" y="180"/>
                    </a:lnTo>
                    <a:lnTo>
                      <a:pt x="826" y="179"/>
                    </a:lnTo>
                    <a:lnTo>
                      <a:pt x="825" y="178"/>
                    </a:lnTo>
                    <a:lnTo>
                      <a:pt x="824" y="176"/>
                    </a:lnTo>
                    <a:lnTo>
                      <a:pt x="823" y="176"/>
                    </a:lnTo>
                    <a:lnTo>
                      <a:pt x="822" y="176"/>
                    </a:lnTo>
                    <a:lnTo>
                      <a:pt x="818" y="176"/>
                    </a:lnTo>
                    <a:lnTo>
                      <a:pt x="817" y="176"/>
                    </a:lnTo>
                    <a:lnTo>
                      <a:pt x="817" y="175"/>
                    </a:lnTo>
                    <a:lnTo>
                      <a:pt x="816" y="175"/>
                    </a:lnTo>
                    <a:lnTo>
                      <a:pt x="815" y="175"/>
                    </a:lnTo>
                    <a:lnTo>
                      <a:pt x="816" y="176"/>
                    </a:lnTo>
                    <a:lnTo>
                      <a:pt x="812" y="176"/>
                    </a:lnTo>
                    <a:lnTo>
                      <a:pt x="809" y="178"/>
                    </a:lnTo>
                    <a:lnTo>
                      <a:pt x="809" y="179"/>
                    </a:lnTo>
                    <a:lnTo>
                      <a:pt x="808" y="179"/>
                    </a:lnTo>
                    <a:lnTo>
                      <a:pt x="807" y="179"/>
                    </a:lnTo>
                    <a:lnTo>
                      <a:pt x="806" y="179"/>
                    </a:lnTo>
                    <a:lnTo>
                      <a:pt x="806" y="178"/>
                    </a:lnTo>
                    <a:lnTo>
                      <a:pt x="805" y="176"/>
                    </a:lnTo>
                    <a:lnTo>
                      <a:pt x="804" y="176"/>
                    </a:lnTo>
                    <a:lnTo>
                      <a:pt x="803" y="176"/>
                    </a:lnTo>
                    <a:lnTo>
                      <a:pt x="803" y="175"/>
                    </a:lnTo>
                    <a:lnTo>
                      <a:pt x="801" y="175"/>
                    </a:lnTo>
                    <a:lnTo>
                      <a:pt x="800" y="176"/>
                    </a:lnTo>
                    <a:lnTo>
                      <a:pt x="799" y="178"/>
                    </a:lnTo>
                    <a:lnTo>
                      <a:pt x="798" y="178"/>
                    </a:lnTo>
                    <a:lnTo>
                      <a:pt x="798" y="179"/>
                    </a:lnTo>
                    <a:lnTo>
                      <a:pt x="797" y="179"/>
                    </a:lnTo>
                    <a:lnTo>
                      <a:pt x="793" y="178"/>
                    </a:lnTo>
                    <a:lnTo>
                      <a:pt x="793" y="179"/>
                    </a:lnTo>
                    <a:lnTo>
                      <a:pt x="792" y="178"/>
                    </a:lnTo>
                    <a:lnTo>
                      <a:pt x="791" y="178"/>
                    </a:lnTo>
                    <a:lnTo>
                      <a:pt x="791" y="176"/>
                    </a:lnTo>
                    <a:lnTo>
                      <a:pt x="790" y="175"/>
                    </a:lnTo>
                    <a:lnTo>
                      <a:pt x="789" y="172"/>
                    </a:lnTo>
                    <a:lnTo>
                      <a:pt x="787" y="166"/>
                    </a:lnTo>
                    <a:lnTo>
                      <a:pt x="787" y="165"/>
                    </a:lnTo>
                    <a:lnTo>
                      <a:pt x="786" y="163"/>
                    </a:lnTo>
                    <a:lnTo>
                      <a:pt x="786" y="161"/>
                    </a:lnTo>
                    <a:lnTo>
                      <a:pt x="784" y="159"/>
                    </a:lnTo>
                    <a:lnTo>
                      <a:pt x="783" y="161"/>
                    </a:lnTo>
                    <a:lnTo>
                      <a:pt x="783" y="162"/>
                    </a:lnTo>
                    <a:lnTo>
                      <a:pt x="782" y="163"/>
                    </a:lnTo>
                    <a:lnTo>
                      <a:pt x="781" y="163"/>
                    </a:lnTo>
                    <a:lnTo>
                      <a:pt x="779" y="163"/>
                    </a:lnTo>
                    <a:lnTo>
                      <a:pt x="778" y="163"/>
                    </a:lnTo>
                    <a:lnTo>
                      <a:pt x="778" y="164"/>
                    </a:lnTo>
                    <a:lnTo>
                      <a:pt x="776" y="166"/>
                    </a:lnTo>
                    <a:lnTo>
                      <a:pt x="775" y="167"/>
                    </a:lnTo>
                    <a:lnTo>
                      <a:pt x="774" y="167"/>
                    </a:lnTo>
                    <a:lnTo>
                      <a:pt x="773" y="167"/>
                    </a:lnTo>
                    <a:lnTo>
                      <a:pt x="772" y="166"/>
                    </a:lnTo>
                    <a:lnTo>
                      <a:pt x="771" y="166"/>
                    </a:lnTo>
                    <a:lnTo>
                      <a:pt x="770" y="165"/>
                    </a:lnTo>
                    <a:lnTo>
                      <a:pt x="769" y="165"/>
                    </a:lnTo>
                    <a:lnTo>
                      <a:pt x="767" y="166"/>
                    </a:lnTo>
                    <a:lnTo>
                      <a:pt x="766" y="168"/>
                    </a:lnTo>
                    <a:lnTo>
                      <a:pt x="764" y="171"/>
                    </a:lnTo>
                    <a:lnTo>
                      <a:pt x="764" y="172"/>
                    </a:lnTo>
                    <a:lnTo>
                      <a:pt x="764" y="174"/>
                    </a:lnTo>
                    <a:lnTo>
                      <a:pt x="764" y="176"/>
                    </a:lnTo>
                    <a:lnTo>
                      <a:pt x="763" y="178"/>
                    </a:lnTo>
                    <a:lnTo>
                      <a:pt x="761" y="179"/>
                    </a:lnTo>
                    <a:lnTo>
                      <a:pt x="760" y="179"/>
                    </a:lnTo>
                    <a:lnTo>
                      <a:pt x="758" y="178"/>
                    </a:lnTo>
                    <a:lnTo>
                      <a:pt x="758" y="176"/>
                    </a:lnTo>
                    <a:lnTo>
                      <a:pt x="758" y="175"/>
                    </a:lnTo>
                    <a:lnTo>
                      <a:pt x="758" y="174"/>
                    </a:lnTo>
                    <a:lnTo>
                      <a:pt x="757" y="174"/>
                    </a:lnTo>
                    <a:lnTo>
                      <a:pt x="756" y="174"/>
                    </a:lnTo>
                    <a:lnTo>
                      <a:pt x="755" y="175"/>
                    </a:lnTo>
                    <a:lnTo>
                      <a:pt x="755" y="176"/>
                    </a:lnTo>
                    <a:lnTo>
                      <a:pt x="753" y="178"/>
                    </a:lnTo>
                    <a:lnTo>
                      <a:pt x="749" y="178"/>
                    </a:lnTo>
                    <a:lnTo>
                      <a:pt x="747" y="178"/>
                    </a:lnTo>
                    <a:lnTo>
                      <a:pt x="746" y="176"/>
                    </a:lnTo>
                    <a:lnTo>
                      <a:pt x="745" y="175"/>
                    </a:lnTo>
                    <a:lnTo>
                      <a:pt x="744" y="174"/>
                    </a:lnTo>
                    <a:lnTo>
                      <a:pt x="745" y="173"/>
                    </a:lnTo>
                    <a:lnTo>
                      <a:pt x="748" y="173"/>
                    </a:lnTo>
                    <a:lnTo>
                      <a:pt x="749" y="172"/>
                    </a:lnTo>
                    <a:lnTo>
                      <a:pt x="749" y="171"/>
                    </a:lnTo>
                    <a:lnTo>
                      <a:pt x="749" y="170"/>
                    </a:lnTo>
                    <a:lnTo>
                      <a:pt x="749" y="168"/>
                    </a:lnTo>
                    <a:lnTo>
                      <a:pt x="748" y="168"/>
                    </a:lnTo>
                    <a:lnTo>
                      <a:pt x="747" y="167"/>
                    </a:lnTo>
                    <a:lnTo>
                      <a:pt x="746" y="167"/>
                    </a:lnTo>
                    <a:lnTo>
                      <a:pt x="745" y="165"/>
                    </a:lnTo>
                    <a:lnTo>
                      <a:pt x="744" y="165"/>
                    </a:lnTo>
                    <a:lnTo>
                      <a:pt x="743" y="166"/>
                    </a:lnTo>
                    <a:lnTo>
                      <a:pt x="741" y="166"/>
                    </a:lnTo>
                    <a:lnTo>
                      <a:pt x="732" y="165"/>
                    </a:lnTo>
                    <a:lnTo>
                      <a:pt x="731" y="165"/>
                    </a:lnTo>
                    <a:lnTo>
                      <a:pt x="731" y="164"/>
                    </a:lnTo>
                    <a:lnTo>
                      <a:pt x="731" y="163"/>
                    </a:lnTo>
                    <a:lnTo>
                      <a:pt x="730" y="162"/>
                    </a:lnTo>
                    <a:lnTo>
                      <a:pt x="729" y="162"/>
                    </a:lnTo>
                    <a:lnTo>
                      <a:pt x="729" y="161"/>
                    </a:lnTo>
                    <a:lnTo>
                      <a:pt x="727" y="161"/>
                    </a:lnTo>
                    <a:lnTo>
                      <a:pt x="726" y="162"/>
                    </a:lnTo>
                    <a:lnTo>
                      <a:pt x="726" y="164"/>
                    </a:lnTo>
                    <a:lnTo>
                      <a:pt x="728" y="168"/>
                    </a:lnTo>
                    <a:lnTo>
                      <a:pt x="728" y="171"/>
                    </a:lnTo>
                    <a:lnTo>
                      <a:pt x="727" y="172"/>
                    </a:lnTo>
                    <a:lnTo>
                      <a:pt x="724" y="172"/>
                    </a:lnTo>
                    <a:lnTo>
                      <a:pt x="723" y="172"/>
                    </a:lnTo>
                    <a:lnTo>
                      <a:pt x="722" y="172"/>
                    </a:lnTo>
                    <a:lnTo>
                      <a:pt x="723" y="171"/>
                    </a:lnTo>
                    <a:lnTo>
                      <a:pt x="724" y="170"/>
                    </a:lnTo>
                    <a:lnTo>
                      <a:pt x="723" y="170"/>
                    </a:lnTo>
                    <a:lnTo>
                      <a:pt x="722" y="170"/>
                    </a:lnTo>
                    <a:lnTo>
                      <a:pt x="721" y="168"/>
                    </a:lnTo>
                    <a:lnTo>
                      <a:pt x="720" y="168"/>
                    </a:lnTo>
                    <a:lnTo>
                      <a:pt x="720" y="170"/>
                    </a:lnTo>
                    <a:lnTo>
                      <a:pt x="720" y="171"/>
                    </a:lnTo>
                    <a:lnTo>
                      <a:pt x="719" y="171"/>
                    </a:lnTo>
                    <a:lnTo>
                      <a:pt x="719" y="172"/>
                    </a:lnTo>
                    <a:lnTo>
                      <a:pt x="718" y="172"/>
                    </a:lnTo>
                    <a:lnTo>
                      <a:pt x="718" y="173"/>
                    </a:lnTo>
                    <a:lnTo>
                      <a:pt x="718" y="176"/>
                    </a:lnTo>
                    <a:lnTo>
                      <a:pt x="718" y="178"/>
                    </a:lnTo>
                    <a:lnTo>
                      <a:pt x="718" y="179"/>
                    </a:lnTo>
                    <a:lnTo>
                      <a:pt x="717" y="179"/>
                    </a:lnTo>
                    <a:lnTo>
                      <a:pt x="715" y="180"/>
                    </a:lnTo>
                    <a:lnTo>
                      <a:pt x="715" y="181"/>
                    </a:lnTo>
                    <a:lnTo>
                      <a:pt x="714" y="181"/>
                    </a:lnTo>
                    <a:lnTo>
                      <a:pt x="712" y="181"/>
                    </a:lnTo>
                    <a:lnTo>
                      <a:pt x="712" y="182"/>
                    </a:lnTo>
                    <a:lnTo>
                      <a:pt x="712" y="183"/>
                    </a:lnTo>
                    <a:lnTo>
                      <a:pt x="711" y="183"/>
                    </a:lnTo>
                    <a:lnTo>
                      <a:pt x="711" y="186"/>
                    </a:lnTo>
                    <a:lnTo>
                      <a:pt x="711" y="187"/>
                    </a:lnTo>
                    <a:lnTo>
                      <a:pt x="711" y="188"/>
                    </a:lnTo>
                    <a:lnTo>
                      <a:pt x="706" y="190"/>
                    </a:lnTo>
                    <a:lnTo>
                      <a:pt x="700" y="191"/>
                    </a:lnTo>
                    <a:lnTo>
                      <a:pt x="697" y="192"/>
                    </a:lnTo>
                    <a:lnTo>
                      <a:pt x="693" y="197"/>
                    </a:lnTo>
                    <a:lnTo>
                      <a:pt x="691" y="199"/>
                    </a:lnTo>
                    <a:lnTo>
                      <a:pt x="691" y="200"/>
                    </a:lnTo>
                    <a:lnTo>
                      <a:pt x="681" y="200"/>
                    </a:lnTo>
                    <a:lnTo>
                      <a:pt x="678" y="199"/>
                    </a:lnTo>
                    <a:lnTo>
                      <a:pt x="677" y="199"/>
                    </a:lnTo>
                    <a:lnTo>
                      <a:pt x="677" y="200"/>
                    </a:lnTo>
                    <a:lnTo>
                      <a:pt x="676" y="201"/>
                    </a:lnTo>
                    <a:lnTo>
                      <a:pt x="676" y="204"/>
                    </a:lnTo>
                    <a:lnTo>
                      <a:pt x="676" y="205"/>
                    </a:lnTo>
                    <a:lnTo>
                      <a:pt x="675" y="206"/>
                    </a:lnTo>
                    <a:lnTo>
                      <a:pt x="674" y="208"/>
                    </a:lnTo>
                    <a:lnTo>
                      <a:pt x="675" y="209"/>
                    </a:lnTo>
                    <a:lnTo>
                      <a:pt x="676" y="212"/>
                    </a:lnTo>
                    <a:lnTo>
                      <a:pt x="677" y="213"/>
                    </a:lnTo>
                    <a:lnTo>
                      <a:pt x="676" y="215"/>
                    </a:lnTo>
                    <a:lnTo>
                      <a:pt x="675" y="216"/>
                    </a:lnTo>
                    <a:lnTo>
                      <a:pt x="671" y="217"/>
                    </a:lnTo>
                    <a:lnTo>
                      <a:pt x="667" y="218"/>
                    </a:lnTo>
                    <a:lnTo>
                      <a:pt x="664" y="221"/>
                    </a:lnTo>
                    <a:lnTo>
                      <a:pt x="661" y="224"/>
                    </a:lnTo>
                    <a:lnTo>
                      <a:pt x="654" y="230"/>
                    </a:lnTo>
                    <a:lnTo>
                      <a:pt x="653" y="230"/>
                    </a:lnTo>
                    <a:lnTo>
                      <a:pt x="651" y="230"/>
                    </a:lnTo>
                    <a:lnTo>
                      <a:pt x="646" y="226"/>
                    </a:lnTo>
                    <a:lnTo>
                      <a:pt x="645" y="226"/>
                    </a:lnTo>
                    <a:lnTo>
                      <a:pt x="645" y="228"/>
                    </a:lnTo>
                    <a:lnTo>
                      <a:pt x="645" y="229"/>
                    </a:lnTo>
                    <a:lnTo>
                      <a:pt x="646" y="229"/>
                    </a:lnTo>
                    <a:lnTo>
                      <a:pt x="648" y="230"/>
                    </a:lnTo>
                    <a:lnTo>
                      <a:pt x="649" y="231"/>
                    </a:lnTo>
                    <a:lnTo>
                      <a:pt x="649" y="232"/>
                    </a:lnTo>
                    <a:lnTo>
                      <a:pt x="649" y="237"/>
                    </a:lnTo>
                    <a:lnTo>
                      <a:pt x="650" y="246"/>
                    </a:lnTo>
                    <a:lnTo>
                      <a:pt x="651" y="249"/>
                    </a:lnTo>
                    <a:lnTo>
                      <a:pt x="652" y="253"/>
                    </a:lnTo>
                    <a:lnTo>
                      <a:pt x="653" y="255"/>
                    </a:lnTo>
                    <a:lnTo>
                      <a:pt x="653" y="257"/>
                    </a:lnTo>
                    <a:lnTo>
                      <a:pt x="653" y="258"/>
                    </a:lnTo>
                    <a:lnTo>
                      <a:pt x="655" y="259"/>
                    </a:lnTo>
                    <a:lnTo>
                      <a:pt x="657" y="259"/>
                    </a:lnTo>
                    <a:lnTo>
                      <a:pt x="657" y="260"/>
                    </a:lnTo>
                    <a:lnTo>
                      <a:pt x="657" y="263"/>
                    </a:lnTo>
                    <a:lnTo>
                      <a:pt x="657" y="264"/>
                    </a:lnTo>
                    <a:lnTo>
                      <a:pt x="655" y="265"/>
                    </a:lnTo>
                    <a:lnTo>
                      <a:pt x="653" y="268"/>
                    </a:lnTo>
                    <a:lnTo>
                      <a:pt x="650" y="271"/>
                    </a:lnTo>
                    <a:lnTo>
                      <a:pt x="642" y="274"/>
                    </a:lnTo>
                    <a:lnTo>
                      <a:pt x="641" y="274"/>
                    </a:lnTo>
                    <a:lnTo>
                      <a:pt x="641" y="275"/>
                    </a:lnTo>
                    <a:lnTo>
                      <a:pt x="640" y="275"/>
                    </a:lnTo>
                    <a:lnTo>
                      <a:pt x="637" y="274"/>
                    </a:lnTo>
                    <a:lnTo>
                      <a:pt x="635" y="273"/>
                    </a:lnTo>
                    <a:lnTo>
                      <a:pt x="635" y="272"/>
                    </a:lnTo>
                    <a:lnTo>
                      <a:pt x="634" y="273"/>
                    </a:lnTo>
                    <a:lnTo>
                      <a:pt x="633" y="273"/>
                    </a:lnTo>
                    <a:lnTo>
                      <a:pt x="633" y="272"/>
                    </a:lnTo>
                    <a:lnTo>
                      <a:pt x="632" y="271"/>
                    </a:lnTo>
                    <a:lnTo>
                      <a:pt x="632" y="270"/>
                    </a:lnTo>
                    <a:lnTo>
                      <a:pt x="629" y="267"/>
                    </a:lnTo>
                    <a:lnTo>
                      <a:pt x="628" y="266"/>
                    </a:lnTo>
                    <a:lnTo>
                      <a:pt x="628" y="265"/>
                    </a:lnTo>
                    <a:lnTo>
                      <a:pt x="628" y="264"/>
                    </a:lnTo>
                    <a:lnTo>
                      <a:pt x="628" y="262"/>
                    </a:lnTo>
                    <a:lnTo>
                      <a:pt x="627" y="260"/>
                    </a:lnTo>
                    <a:lnTo>
                      <a:pt x="627" y="258"/>
                    </a:lnTo>
                    <a:lnTo>
                      <a:pt x="625" y="257"/>
                    </a:lnTo>
                    <a:lnTo>
                      <a:pt x="624" y="256"/>
                    </a:lnTo>
                    <a:lnTo>
                      <a:pt x="624" y="255"/>
                    </a:lnTo>
                    <a:lnTo>
                      <a:pt x="624" y="254"/>
                    </a:lnTo>
                    <a:lnTo>
                      <a:pt x="623" y="253"/>
                    </a:lnTo>
                    <a:lnTo>
                      <a:pt x="620" y="250"/>
                    </a:lnTo>
                    <a:lnTo>
                      <a:pt x="619" y="249"/>
                    </a:lnTo>
                    <a:lnTo>
                      <a:pt x="618" y="248"/>
                    </a:lnTo>
                    <a:lnTo>
                      <a:pt x="617" y="246"/>
                    </a:lnTo>
                    <a:lnTo>
                      <a:pt x="616" y="246"/>
                    </a:lnTo>
                    <a:lnTo>
                      <a:pt x="615" y="245"/>
                    </a:lnTo>
                    <a:lnTo>
                      <a:pt x="615" y="243"/>
                    </a:lnTo>
                    <a:lnTo>
                      <a:pt x="614" y="243"/>
                    </a:lnTo>
                    <a:lnTo>
                      <a:pt x="612" y="242"/>
                    </a:lnTo>
                    <a:lnTo>
                      <a:pt x="610" y="239"/>
                    </a:lnTo>
                    <a:lnTo>
                      <a:pt x="609" y="238"/>
                    </a:lnTo>
                    <a:lnTo>
                      <a:pt x="608" y="238"/>
                    </a:lnTo>
                    <a:lnTo>
                      <a:pt x="606" y="239"/>
                    </a:lnTo>
                    <a:lnTo>
                      <a:pt x="605" y="241"/>
                    </a:lnTo>
                    <a:lnTo>
                      <a:pt x="603" y="242"/>
                    </a:lnTo>
                    <a:lnTo>
                      <a:pt x="602" y="242"/>
                    </a:lnTo>
                    <a:lnTo>
                      <a:pt x="602" y="246"/>
                    </a:lnTo>
                    <a:lnTo>
                      <a:pt x="601" y="246"/>
                    </a:lnTo>
                    <a:lnTo>
                      <a:pt x="599" y="247"/>
                    </a:lnTo>
                    <a:lnTo>
                      <a:pt x="598" y="248"/>
                    </a:lnTo>
                    <a:lnTo>
                      <a:pt x="598" y="249"/>
                    </a:lnTo>
                    <a:lnTo>
                      <a:pt x="599" y="250"/>
                    </a:lnTo>
                    <a:lnTo>
                      <a:pt x="599" y="251"/>
                    </a:lnTo>
                    <a:lnTo>
                      <a:pt x="598" y="251"/>
                    </a:lnTo>
                    <a:lnTo>
                      <a:pt x="597" y="253"/>
                    </a:lnTo>
                    <a:lnTo>
                      <a:pt x="597" y="254"/>
                    </a:lnTo>
                    <a:lnTo>
                      <a:pt x="597" y="256"/>
                    </a:lnTo>
                    <a:lnTo>
                      <a:pt x="599" y="258"/>
                    </a:lnTo>
                    <a:lnTo>
                      <a:pt x="599" y="260"/>
                    </a:lnTo>
                    <a:lnTo>
                      <a:pt x="598" y="262"/>
                    </a:lnTo>
                    <a:lnTo>
                      <a:pt x="595" y="265"/>
                    </a:lnTo>
                    <a:lnTo>
                      <a:pt x="593" y="267"/>
                    </a:lnTo>
                    <a:lnTo>
                      <a:pt x="585" y="272"/>
                    </a:lnTo>
                    <a:lnTo>
                      <a:pt x="584" y="273"/>
                    </a:lnTo>
                    <a:lnTo>
                      <a:pt x="583" y="275"/>
                    </a:lnTo>
                    <a:lnTo>
                      <a:pt x="581" y="289"/>
                    </a:lnTo>
                    <a:lnTo>
                      <a:pt x="578" y="304"/>
                    </a:lnTo>
                    <a:lnTo>
                      <a:pt x="581" y="304"/>
                    </a:lnTo>
                    <a:lnTo>
                      <a:pt x="586" y="308"/>
                    </a:lnTo>
                    <a:lnTo>
                      <a:pt x="588" y="310"/>
                    </a:lnTo>
                    <a:lnTo>
                      <a:pt x="589" y="314"/>
                    </a:lnTo>
                    <a:lnTo>
                      <a:pt x="588" y="316"/>
                    </a:lnTo>
                    <a:lnTo>
                      <a:pt x="586" y="320"/>
                    </a:lnTo>
                    <a:lnTo>
                      <a:pt x="584" y="322"/>
                    </a:lnTo>
                    <a:lnTo>
                      <a:pt x="583" y="323"/>
                    </a:lnTo>
                    <a:lnTo>
                      <a:pt x="580" y="325"/>
                    </a:lnTo>
                    <a:lnTo>
                      <a:pt x="578" y="326"/>
                    </a:lnTo>
                    <a:lnTo>
                      <a:pt x="577" y="327"/>
                    </a:lnTo>
                    <a:lnTo>
                      <a:pt x="573" y="341"/>
                    </a:lnTo>
                    <a:lnTo>
                      <a:pt x="567" y="356"/>
                    </a:lnTo>
                    <a:lnTo>
                      <a:pt x="576" y="359"/>
                    </a:lnTo>
                    <a:lnTo>
                      <a:pt x="586" y="362"/>
                    </a:lnTo>
                    <a:lnTo>
                      <a:pt x="590" y="363"/>
                    </a:lnTo>
                    <a:lnTo>
                      <a:pt x="590" y="364"/>
                    </a:lnTo>
                    <a:lnTo>
                      <a:pt x="591" y="365"/>
                    </a:lnTo>
                    <a:lnTo>
                      <a:pt x="590" y="366"/>
                    </a:lnTo>
                    <a:lnTo>
                      <a:pt x="590" y="367"/>
                    </a:lnTo>
                    <a:lnTo>
                      <a:pt x="591" y="368"/>
                    </a:lnTo>
                    <a:lnTo>
                      <a:pt x="591" y="369"/>
                    </a:lnTo>
                    <a:lnTo>
                      <a:pt x="591" y="371"/>
                    </a:lnTo>
                    <a:lnTo>
                      <a:pt x="591" y="372"/>
                    </a:lnTo>
                    <a:lnTo>
                      <a:pt x="591" y="373"/>
                    </a:lnTo>
                    <a:lnTo>
                      <a:pt x="591" y="374"/>
                    </a:lnTo>
                    <a:lnTo>
                      <a:pt x="593" y="374"/>
                    </a:lnTo>
                    <a:lnTo>
                      <a:pt x="594" y="374"/>
                    </a:lnTo>
                    <a:lnTo>
                      <a:pt x="593" y="375"/>
                    </a:lnTo>
                    <a:lnTo>
                      <a:pt x="592" y="377"/>
                    </a:lnTo>
                    <a:lnTo>
                      <a:pt x="589" y="379"/>
                    </a:lnTo>
                    <a:lnTo>
                      <a:pt x="589" y="380"/>
                    </a:lnTo>
                    <a:lnTo>
                      <a:pt x="591" y="383"/>
                    </a:lnTo>
                    <a:lnTo>
                      <a:pt x="592" y="385"/>
                    </a:lnTo>
                    <a:lnTo>
                      <a:pt x="592" y="387"/>
                    </a:lnTo>
                    <a:lnTo>
                      <a:pt x="591" y="388"/>
                    </a:lnTo>
                    <a:lnTo>
                      <a:pt x="591" y="389"/>
                    </a:lnTo>
                    <a:lnTo>
                      <a:pt x="592" y="390"/>
                    </a:lnTo>
                    <a:lnTo>
                      <a:pt x="593" y="391"/>
                    </a:lnTo>
                    <a:lnTo>
                      <a:pt x="600" y="396"/>
                    </a:lnTo>
                    <a:lnTo>
                      <a:pt x="601" y="396"/>
                    </a:lnTo>
                    <a:lnTo>
                      <a:pt x="601" y="394"/>
                    </a:lnTo>
                    <a:lnTo>
                      <a:pt x="601" y="392"/>
                    </a:lnTo>
                    <a:lnTo>
                      <a:pt x="601" y="389"/>
                    </a:lnTo>
                    <a:lnTo>
                      <a:pt x="601" y="388"/>
                    </a:lnTo>
                    <a:lnTo>
                      <a:pt x="602" y="388"/>
                    </a:lnTo>
                    <a:lnTo>
                      <a:pt x="603" y="388"/>
                    </a:lnTo>
                    <a:lnTo>
                      <a:pt x="611" y="391"/>
                    </a:lnTo>
                    <a:lnTo>
                      <a:pt x="626" y="391"/>
                    </a:lnTo>
                    <a:lnTo>
                      <a:pt x="628" y="392"/>
                    </a:lnTo>
                    <a:lnTo>
                      <a:pt x="631" y="394"/>
                    </a:lnTo>
                    <a:lnTo>
                      <a:pt x="637" y="407"/>
                    </a:lnTo>
                    <a:lnTo>
                      <a:pt x="640" y="409"/>
                    </a:lnTo>
                    <a:lnTo>
                      <a:pt x="640" y="410"/>
                    </a:lnTo>
                    <a:lnTo>
                      <a:pt x="642" y="410"/>
                    </a:lnTo>
                    <a:lnTo>
                      <a:pt x="643" y="410"/>
                    </a:lnTo>
                    <a:lnTo>
                      <a:pt x="643" y="412"/>
                    </a:lnTo>
                    <a:lnTo>
                      <a:pt x="644" y="413"/>
                    </a:lnTo>
                    <a:lnTo>
                      <a:pt x="644" y="414"/>
                    </a:lnTo>
                    <a:lnTo>
                      <a:pt x="650" y="429"/>
                    </a:lnTo>
                    <a:lnTo>
                      <a:pt x="661" y="447"/>
                    </a:lnTo>
                    <a:lnTo>
                      <a:pt x="659" y="449"/>
                    </a:lnTo>
                    <a:lnTo>
                      <a:pt x="658" y="450"/>
                    </a:lnTo>
                    <a:lnTo>
                      <a:pt x="652" y="451"/>
                    </a:lnTo>
                    <a:lnTo>
                      <a:pt x="651" y="450"/>
                    </a:lnTo>
                    <a:lnTo>
                      <a:pt x="651" y="449"/>
                    </a:lnTo>
                    <a:lnTo>
                      <a:pt x="650" y="448"/>
                    </a:lnTo>
                    <a:lnTo>
                      <a:pt x="649" y="447"/>
                    </a:lnTo>
                    <a:lnTo>
                      <a:pt x="646" y="447"/>
                    </a:lnTo>
                    <a:lnTo>
                      <a:pt x="644" y="447"/>
                    </a:lnTo>
                    <a:lnTo>
                      <a:pt x="643" y="448"/>
                    </a:lnTo>
                    <a:lnTo>
                      <a:pt x="642" y="451"/>
                    </a:lnTo>
                    <a:lnTo>
                      <a:pt x="641" y="452"/>
                    </a:lnTo>
                    <a:lnTo>
                      <a:pt x="642" y="452"/>
                    </a:lnTo>
                    <a:lnTo>
                      <a:pt x="644" y="454"/>
                    </a:lnTo>
                    <a:lnTo>
                      <a:pt x="644" y="455"/>
                    </a:lnTo>
                    <a:lnTo>
                      <a:pt x="644" y="456"/>
                    </a:lnTo>
                    <a:lnTo>
                      <a:pt x="645" y="456"/>
                    </a:lnTo>
                    <a:lnTo>
                      <a:pt x="644" y="457"/>
                    </a:lnTo>
                    <a:lnTo>
                      <a:pt x="645" y="458"/>
                    </a:lnTo>
                    <a:lnTo>
                      <a:pt x="649" y="458"/>
                    </a:lnTo>
                    <a:lnTo>
                      <a:pt x="650" y="458"/>
                    </a:lnTo>
                    <a:lnTo>
                      <a:pt x="651" y="459"/>
                    </a:lnTo>
                    <a:lnTo>
                      <a:pt x="652" y="460"/>
                    </a:lnTo>
                    <a:lnTo>
                      <a:pt x="654" y="463"/>
                    </a:lnTo>
                    <a:lnTo>
                      <a:pt x="655" y="463"/>
                    </a:lnTo>
                    <a:lnTo>
                      <a:pt x="657" y="461"/>
                    </a:lnTo>
                    <a:lnTo>
                      <a:pt x="658" y="461"/>
                    </a:lnTo>
                    <a:lnTo>
                      <a:pt x="658" y="463"/>
                    </a:lnTo>
                    <a:lnTo>
                      <a:pt x="660" y="464"/>
                    </a:lnTo>
                    <a:lnTo>
                      <a:pt x="662" y="466"/>
                    </a:lnTo>
                    <a:lnTo>
                      <a:pt x="669" y="471"/>
                    </a:lnTo>
                    <a:lnTo>
                      <a:pt x="671" y="472"/>
                    </a:lnTo>
                    <a:lnTo>
                      <a:pt x="672" y="473"/>
                    </a:lnTo>
                    <a:lnTo>
                      <a:pt x="672" y="474"/>
                    </a:lnTo>
                    <a:lnTo>
                      <a:pt x="671" y="474"/>
                    </a:lnTo>
                    <a:lnTo>
                      <a:pt x="670" y="474"/>
                    </a:lnTo>
                    <a:lnTo>
                      <a:pt x="670" y="473"/>
                    </a:lnTo>
                    <a:lnTo>
                      <a:pt x="668" y="473"/>
                    </a:lnTo>
                    <a:lnTo>
                      <a:pt x="667" y="472"/>
                    </a:lnTo>
                    <a:lnTo>
                      <a:pt x="667" y="471"/>
                    </a:lnTo>
                    <a:lnTo>
                      <a:pt x="667" y="469"/>
                    </a:lnTo>
                    <a:lnTo>
                      <a:pt x="666" y="471"/>
                    </a:lnTo>
                    <a:lnTo>
                      <a:pt x="666" y="472"/>
                    </a:lnTo>
                    <a:lnTo>
                      <a:pt x="664" y="472"/>
                    </a:lnTo>
                    <a:lnTo>
                      <a:pt x="663" y="473"/>
                    </a:lnTo>
                    <a:lnTo>
                      <a:pt x="664" y="473"/>
                    </a:lnTo>
                    <a:lnTo>
                      <a:pt x="663" y="474"/>
                    </a:lnTo>
                    <a:lnTo>
                      <a:pt x="664" y="474"/>
                    </a:lnTo>
                    <a:lnTo>
                      <a:pt x="664" y="475"/>
                    </a:lnTo>
                    <a:lnTo>
                      <a:pt x="666" y="476"/>
                    </a:lnTo>
                    <a:lnTo>
                      <a:pt x="666" y="480"/>
                    </a:lnTo>
                    <a:lnTo>
                      <a:pt x="664" y="480"/>
                    </a:lnTo>
                    <a:lnTo>
                      <a:pt x="664" y="479"/>
                    </a:lnTo>
                    <a:lnTo>
                      <a:pt x="663" y="477"/>
                    </a:lnTo>
                    <a:lnTo>
                      <a:pt x="662" y="477"/>
                    </a:lnTo>
                    <a:lnTo>
                      <a:pt x="662" y="479"/>
                    </a:lnTo>
                    <a:lnTo>
                      <a:pt x="661" y="479"/>
                    </a:lnTo>
                    <a:lnTo>
                      <a:pt x="660" y="480"/>
                    </a:lnTo>
                    <a:lnTo>
                      <a:pt x="659" y="481"/>
                    </a:lnTo>
                    <a:lnTo>
                      <a:pt x="659" y="482"/>
                    </a:lnTo>
                    <a:lnTo>
                      <a:pt x="659" y="483"/>
                    </a:lnTo>
                    <a:lnTo>
                      <a:pt x="658" y="482"/>
                    </a:lnTo>
                    <a:lnTo>
                      <a:pt x="658" y="481"/>
                    </a:lnTo>
                    <a:lnTo>
                      <a:pt x="658" y="480"/>
                    </a:lnTo>
                    <a:lnTo>
                      <a:pt x="657" y="480"/>
                    </a:lnTo>
                    <a:lnTo>
                      <a:pt x="657" y="481"/>
                    </a:lnTo>
                    <a:lnTo>
                      <a:pt x="657" y="482"/>
                    </a:lnTo>
                    <a:lnTo>
                      <a:pt x="655" y="481"/>
                    </a:lnTo>
                    <a:lnTo>
                      <a:pt x="655" y="480"/>
                    </a:lnTo>
                    <a:lnTo>
                      <a:pt x="654" y="481"/>
                    </a:lnTo>
                    <a:lnTo>
                      <a:pt x="655" y="481"/>
                    </a:lnTo>
                    <a:lnTo>
                      <a:pt x="657" y="483"/>
                    </a:lnTo>
                    <a:lnTo>
                      <a:pt x="657" y="484"/>
                    </a:lnTo>
                    <a:lnTo>
                      <a:pt x="655" y="484"/>
                    </a:lnTo>
                    <a:lnTo>
                      <a:pt x="655" y="483"/>
                    </a:lnTo>
                    <a:lnTo>
                      <a:pt x="654" y="482"/>
                    </a:lnTo>
                    <a:lnTo>
                      <a:pt x="654" y="481"/>
                    </a:lnTo>
                    <a:lnTo>
                      <a:pt x="653" y="481"/>
                    </a:lnTo>
                    <a:lnTo>
                      <a:pt x="654" y="482"/>
                    </a:lnTo>
                    <a:lnTo>
                      <a:pt x="654" y="483"/>
                    </a:lnTo>
                    <a:lnTo>
                      <a:pt x="654" y="484"/>
                    </a:lnTo>
                    <a:lnTo>
                      <a:pt x="654" y="485"/>
                    </a:lnTo>
                    <a:lnTo>
                      <a:pt x="653" y="484"/>
                    </a:lnTo>
                    <a:lnTo>
                      <a:pt x="653" y="483"/>
                    </a:lnTo>
                    <a:lnTo>
                      <a:pt x="652" y="482"/>
                    </a:lnTo>
                    <a:lnTo>
                      <a:pt x="651" y="481"/>
                    </a:lnTo>
                    <a:lnTo>
                      <a:pt x="650" y="482"/>
                    </a:lnTo>
                    <a:lnTo>
                      <a:pt x="649" y="482"/>
                    </a:lnTo>
                    <a:lnTo>
                      <a:pt x="649" y="483"/>
                    </a:lnTo>
                    <a:lnTo>
                      <a:pt x="648" y="483"/>
                    </a:lnTo>
                    <a:lnTo>
                      <a:pt x="648" y="484"/>
                    </a:lnTo>
                    <a:lnTo>
                      <a:pt x="649" y="484"/>
                    </a:lnTo>
                    <a:lnTo>
                      <a:pt x="650" y="484"/>
                    </a:lnTo>
                    <a:lnTo>
                      <a:pt x="651" y="486"/>
                    </a:lnTo>
                    <a:lnTo>
                      <a:pt x="651" y="488"/>
                    </a:lnTo>
                    <a:lnTo>
                      <a:pt x="650" y="488"/>
                    </a:lnTo>
                    <a:lnTo>
                      <a:pt x="650" y="489"/>
                    </a:lnTo>
                    <a:lnTo>
                      <a:pt x="649" y="489"/>
                    </a:lnTo>
                    <a:lnTo>
                      <a:pt x="648" y="490"/>
                    </a:lnTo>
                    <a:lnTo>
                      <a:pt x="649" y="490"/>
                    </a:lnTo>
                    <a:lnTo>
                      <a:pt x="650" y="490"/>
                    </a:lnTo>
                    <a:lnTo>
                      <a:pt x="651" y="490"/>
                    </a:lnTo>
                    <a:lnTo>
                      <a:pt x="652" y="490"/>
                    </a:lnTo>
                    <a:lnTo>
                      <a:pt x="652" y="491"/>
                    </a:lnTo>
                    <a:lnTo>
                      <a:pt x="651" y="492"/>
                    </a:lnTo>
                    <a:lnTo>
                      <a:pt x="652" y="493"/>
                    </a:lnTo>
                    <a:lnTo>
                      <a:pt x="652" y="494"/>
                    </a:lnTo>
                    <a:lnTo>
                      <a:pt x="653" y="496"/>
                    </a:lnTo>
                    <a:lnTo>
                      <a:pt x="653" y="497"/>
                    </a:lnTo>
                    <a:lnTo>
                      <a:pt x="653" y="496"/>
                    </a:lnTo>
                    <a:lnTo>
                      <a:pt x="652" y="496"/>
                    </a:lnTo>
                    <a:lnTo>
                      <a:pt x="652" y="497"/>
                    </a:lnTo>
                    <a:lnTo>
                      <a:pt x="651" y="497"/>
                    </a:lnTo>
                    <a:lnTo>
                      <a:pt x="651" y="498"/>
                    </a:lnTo>
                    <a:lnTo>
                      <a:pt x="650" y="497"/>
                    </a:lnTo>
                    <a:lnTo>
                      <a:pt x="650" y="496"/>
                    </a:lnTo>
                    <a:lnTo>
                      <a:pt x="650" y="494"/>
                    </a:lnTo>
                    <a:lnTo>
                      <a:pt x="649" y="494"/>
                    </a:lnTo>
                    <a:lnTo>
                      <a:pt x="649" y="493"/>
                    </a:lnTo>
                    <a:lnTo>
                      <a:pt x="648" y="493"/>
                    </a:lnTo>
                    <a:lnTo>
                      <a:pt x="648" y="492"/>
                    </a:lnTo>
                    <a:lnTo>
                      <a:pt x="646" y="492"/>
                    </a:lnTo>
                    <a:lnTo>
                      <a:pt x="646" y="490"/>
                    </a:lnTo>
                    <a:lnTo>
                      <a:pt x="645" y="490"/>
                    </a:lnTo>
                    <a:lnTo>
                      <a:pt x="644" y="490"/>
                    </a:lnTo>
                    <a:lnTo>
                      <a:pt x="643" y="491"/>
                    </a:lnTo>
                    <a:lnTo>
                      <a:pt x="642" y="491"/>
                    </a:lnTo>
                    <a:lnTo>
                      <a:pt x="641" y="491"/>
                    </a:lnTo>
                    <a:lnTo>
                      <a:pt x="641" y="492"/>
                    </a:lnTo>
                    <a:lnTo>
                      <a:pt x="640" y="492"/>
                    </a:lnTo>
                    <a:lnTo>
                      <a:pt x="638" y="494"/>
                    </a:lnTo>
                    <a:lnTo>
                      <a:pt x="638" y="496"/>
                    </a:lnTo>
                    <a:lnTo>
                      <a:pt x="638" y="494"/>
                    </a:lnTo>
                    <a:lnTo>
                      <a:pt x="637" y="494"/>
                    </a:lnTo>
                    <a:lnTo>
                      <a:pt x="637" y="496"/>
                    </a:lnTo>
                    <a:lnTo>
                      <a:pt x="638" y="496"/>
                    </a:lnTo>
                    <a:lnTo>
                      <a:pt x="640" y="497"/>
                    </a:lnTo>
                    <a:lnTo>
                      <a:pt x="638" y="497"/>
                    </a:lnTo>
                    <a:lnTo>
                      <a:pt x="635" y="497"/>
                    </a:lnTo>
                    <a:lnTo>
                      <a:pt x="634" y="497"/>
                    </a:lnTo>
                    <a:lnTo>
                      <a:pt x="634" y="498"/>
                    </a:lnTo>
                    <a:lnTo>
                      <a:pt x="634" y="499"/>
                    </a:lnTo>
                    <a:lnTo>
                      <a:pt x="634" y="500"/>
                    </a:lnTo>
                    <a:lnTo>
                      <a:pt x="633" y="500"/>
                    </a:lnTo>
                    <a:lnTo>
                      <a:pt x="632" y="500"/>
                    </a:lnTo>
                    <a:lnTo>
                      <a:pt x="632" y="501"/>
                    </a:lnTo>
                    <a:lnTo>
                      <a:pt x="633" y="502"/>
                    </a:lnTo>
                    <a:lnTo>
                      <a:pt x="633" y="504"/>
                    </a:lnTo>
                    <a:lnTo>
                      <a:pt x="632" y="502"/>
                    </a:lnTo>
                    <a:lnTo>
                      <a:pt x="631" y="502"/>
                    </a:lnTo>
                    <a:lnTo>
                      <a:pt x="629" y="501"/>
                    </a:lnTo>
                    <a:lnTo>
                      <a:pt x="628" y="502"/>
                    </a:lnTo>
                    <a:lnTo>
                      <a:pt x="627" y="501"/>
                    </a:lnTo>
                    <a:lnTo>
                      <a:pt x="626" y="501"/>
                    </a:lnTo>
                    <a:lnTo>
                      <a:pt x="626" y="502"/>
                    </a:lnTo>
                    <a:lnTo>
                      <a:pt x="625" y="502"/>
                    </a:lnTo>
                    <a:lnTo>
                      <a:pt x="625" y="504"/>
                    </a:lnTo>
                    <a:lnTo>
                      <a:pt x="624" y="504"/>
                    </a:lnTo>
                    <a:lnTo>
                      <a:pt x="623" y="502"/>
                    </a:lnTo>
                    <a:lnTo>
                      <a:pt x="621" y="502"/>
                    </a:lnTo>
                    <a:lnTo>
                      <a:pt x="620" y="504"/>
                    </a:lnTo>
                    <a:lnTo>
                      <a:pt x="620" y="505"/>
                    </a:lnTo>
                    <a:lnTo>
                      <a:pt x="619" y="504"/>
                    </a:lnTo>
                    <a:lnTo>
                      <a:pt x="619" y="502"/>
                    </a:lnTo>
                    <a:lnTo>
                      <a:pt x="618" y="502"/>
                    </a:lnTo>
                    <a:lnTo>
                      <a:pt x="618" y="504"/>
                    </a:lnTo>
                    <a:lnTo>
                      <a:pt x="618" y="505"/>
                    </a:lnTo>
                    <a:lnTo>
                      <a:pt x="618" y="506"/>
                    </a:lnTo>
                    <a:lnTo>
                      <a:pt x="618" y="507"/>
                    </a:lnTo>
                    <a:lnTo>
                      <a:pt x="618" y="508"/>
                    </a:lnTo>
                    <a:lnTo>
                      <a:pt x="617" y="509"/>
                    </a:lnTo>
                    <a:lnTo>
                      <a:pt x="616" y="507"/>
                    </a:lnTo>
                    <a:lnTo>
                      <a:pt x="616" y="506"/>
                    </a:lnTo>
                    <a:lnTo>
                      <a:pt x="615" y="505"/>
                    </a:lnTo>
                    <a:lnTo>
                      <a:pt x="614" y="505"/>
                    </a:lnTo>
                    <a:lnTo>
                      <a:pt x="614" y="504"/>
                    </a:lnTo>
                    <a:lnTo>
                      <a:pt x="612" y="504"/>
                    </a:lnTo>
                    <a:lnTo>
                      <a:pt x="611" y="504"/>
                    </a:lnTo>
                    <a:lnTo>
                      <a:pt x="611" y="502"/>
                    </a:lnTo>
                    <a:lnTo>
                      <a:pt x="610" y="502"/>
                    </a:lnTo>
                    <a:lnTo>
                      <a:pt x="610" y="501"/>
                    </a:lnTo>
                    <a:lnTo>
                      <a:pt x="609" y="500"/>
                    </a:lnTo>
                    <a:lnTo>
                      <a:pt x="608" y="500"/>
                    </a:lnTo>
                    <a:lnTo>
                      <a:pt x="607" y="501"/>
                    </a:lnTo>
                    <a:lnTo>
                      <a:pt x="608" y="502"/>
                    </a:lnTo>
                    <a:lnTo>
                      <a:pt x="608" y="501"/>
                    </a:lnTo>
                    <a:lnTo>
                      <a:pt x="609" y="501"/>
                    </a:lnTo>
                    <a:lnTo>
                      <a:pt x="609" y="502"/>
                    </a:lnTo>
                    <a:lnTo>
                      <a:pt x="609" y="504"/>
                    </a:lnTo>
                    <a:lnTo>
                      <a:pt x="610" y="504"/>
                    </a:lnTo>
                    <a:lnTo>
                      <a:pt x="610" y="505"/>
                    </a:lnTo>
                    <a:lnTo>
                      <a:pt x="610" y="506"/>
                    </a:lnTo>
                    <a:lnTo>
                      <a:pt x="609" y="506"/>
                    </a:lnTo>
                    <a:lnTo>
                      <a:pt x="609" y="507"/>
                    </a:lnTo>
                    <a:lnTo>
                      <a:pt x="610" y="508"/>
                    </a:lnTo>
                    <a:lnTo>
                      <a:pt x="611" y="508"/>
                    </a:lnTo>
                    <a:lnTo>
                      <a:pt x="610" y="510"/>
                    </a:lnTo>
                    <a:lnTo>
                      <a:pt x="611" y="511"/>
                    </a:lnTo>
                    <a:lnTo>
                      <a:pt x="610" y="511"/>
                    </a:lnTo>
                    <a:lnTo>
                      <a:pt x="609" y="511"/>
                    </a:lnTo>
                    <a:lnTo>
                      <a:pt x="609" y="509"/>
                    </a:lnTo>
                    <a:lnTo>
                      <a:pt x="608" y="508"/>
                    </a:lnTo>
                    <a:lnTo>
                      <a:pt x="607" y="506"/>
                    </a:lnTo>
                    <a:lnTo>
                      <a:pt x="605" y="506"/>
                    </a:lnTo>
                    <a:lnTo>
                      <a:pt x="603" y="505"/>
                    </a:lnTo>
                    <a:lnTo>
                      <a:pt x="602" y="505"/>
                    </a:lnTo>
                    <a:lnTo>
                      <a:pt x="603" y="504"/>
                    </a:lnTo>
                    <a:lnTo>
                      <a:pt x="606" y="504"/>
                    </a:lnTo>
                    <a:lnTo>
                      <a:pt x="605" y="502"/>
                    </a:lnTo>
                    <a:lnTo>
                      <a:pt x="602" y="502"/>
                    </a:lnTo>
                    <a:lnTo>
                      <a:pt x="602" y="501"/>
                    </a:lnTo>
                    <a:lnTo>
                      <a:pt x="601" y="501"/>
                    </a:lnTo>
                    <a:lnTo>
                      <a:pt x="601" y="502"/>
                    </a:lnTo>
                    <a:lnTo>
                      <a:pt x="602" y="504"/>
                    </a:lnTo>
                    <a:lnTo>
                      <a:pt x="602" y="505"/>
                    </a:lnTo>
                    <a:lnTo>
                      <a:pt x="602" y="506"/>
                    </a:lnTo>
                    <a:lnTo>
                      <a:pt x="603" y="506"/>
                    </a:lnTo>
                    <a:lnTo>
                      <a:pt x="605" y="507"/>
                    </a:lnTo>
                    <a:lnTo>
                      <a:pt x="606" y="507"/>
                    </a:lnTo>
                    <a:lnTo>
                      <a:pt x="607" y="507"/>
                    </a:lnTo>
                    <a:lnTo>
                      <a:pt x="607" y="508"/>
                    </a:lnTo>
                    <a:lnTo>
                      <a:pt x="607" y="509"/>
                    </a:lnTo>
                    <a:lnTo>
                      <a:pt x="608" y="509"/>
                    </a:lnTo>
                    <a:lnTo>
                      <a:pt x="608" y="510"/>
                    </a:lnTo>
                    <a:lnTo>
                      <a:pt x="608" y="511"/>
                    </a:lnTo>
                    <a:lnTo>
                      <a:pt x="607" y="513"/>
                    </a:lnTo>
                    <a:lnTo>
                      <a:pt x="606" y="513"/>
                    </a:lnTo>
                    <a:lnTo>
                      <a:pt x="606" y="511"/>
                    </a:lnTo>
                    <a:lnTo>
                      <a:pt x="606" y="509"/>
                    </a:lnTo>
                    <a:lnTo>
                      <a:pt x="605" y="510"/>
                    </a:lnTo>
                    <a:lnTo>
                      <a:pt x="605" y="511"/>
                    </a:lnTo>
                    <a:lnTo>
                      <a:pt x="606" y="511"/>
                    </a:lnTo>
                    <a:lnTo>
                      <a:pt x="607" y="514"/>
                    </a:lnTo>
                    <a:lnTo>
                      <a:pt x="607" y="515"/>
                    </a:lnTo>
                    <a:lnTo>
                      <a:pt x="606" y="516"/>
                    </a:lnTo>
                    <a:lnTo>
                      <a:pt x="606" y="517"/>
                    </a:lnTo>
                    <a:lnTo>
                      <a:pt x="606" y="518"/>
                    </a:lnTo>
                    <a:lnTo>
                      <a:pt x="605" y="519"/>
                    </a:lnTo>
                    <a:lnTo>
                      <a:pt x="602" y="518"/>
                    </a:lnTo>
                    <a:lnTo>
                      <a:pt x="601" y="519"/>
                    </a:lnTo>
                    <a:lnTo>
                      <a:pt x="603" y="519"/>
                    </a:lnTo>
                    <a:lnTo>
                      <a:pt x="603" y="521"/>
                    </a:lnTo>
                    <a:lnTo>
                      <a:pt x="603" y="522"/>
                    </a:lnTo>
                    <a:lnTo>
                      <a:pt x="602" y="522"/>
                    </a:lnTo>
                    <a:lnTo>
                      <a:pt x="602" y="523"/>
                    </a:lnTo>
                    <a:lnTo>
                      <a:pt x="601" y="524"/>
                    </a:lnTo>
                    <a:lnTo>
                      <a:pt x="601" y="525"/>
                    </a:lnTo>
                    <a:lnTo>
                      <a:pt x="601" y="526"/>
                    </a:lnTo>
                    <a:lnTo>
                      <a:pt x="601" y="531"/>
                    </a:lnTo>
                    <a:lnTo>
                      <a:pt x="600" y="532"/>
                    </a:lnTo>
                    <a:lnTo>
                      <a:pt x="599" y="531"/>
                    </a:lnTo>
                    <a:lnTo>
                      <a:pt x="598" y="532"/>
                    </a:lnTo>
                    <a:lnTo>
                      <a:pt x="598" y="533"/>
                    </a:lnTo>
                    <a:lnTo>
                      <a:pt x="597" y="535"/>
                    </a:lnTo>
                    <a:lnTo>
                      <a:pt x="597" y="536"/>
                    </a:lnTo>
                    <a:lnTo>
                      <a:pt x="595" y="538"/>
                    </a:lnTo>
                    <a:lnTo>
                      <a:pt x="595" y="540"/>
                    </a:lnTo>
                    <a:lnTo>
                      <a:pt x="594" y="542"/>
                    </a:lnTo>
                    <a:lnTo>
                      <a:pt x="594" y="543"/>
                    </a:lnTo>
                    <a:lnTo>
                      <a:pt x="593" y="542"/>
                    </a:lnTo>
                    <a:lnTo>
                      <a:pt x="593" y="543"/>
                    </a:lnTo>
                    <a:lnTo>
                      <a:pt x="592" y="544"/>
                    </a:lnTo>
                    <a:lnTo>
                      <a:pt x="592" y="546"/>
                    </a:lnTo>
                    <a:lnTo>
                      <a:pt x="592" y="544"/>
                    </a:lnTo>
                    <a:lnTo>
                      <a:pt x="591" y="544"/>
                    </a:lnTo>
                    <a:lnTo>
                      <a:pt x="591" y="543"/>
                    </a:lnTo>
                    <a:lnTo>
                      <a:pt x="590" y="543"/>
                    </a:lnTo>
                    <a:lnTo>
                      <a:pt x="590" y="544"/>
                    </a:lnTo>
                    <a:lnTo>
                      <a:pt x="591" y="548"/>
                    </a:lnTo>
                    <a:lnTo>
                      <a:pt x="590" y="551"/>
                    </a:lnTo>
                    <a:lnTo>
                      <a:pt x="590" y="552"/>
                    </a:lnTo>
                    <a:lnTo>
                      <a:pt x="589" y="551"/>
                    </a:lnTo>
                    <a:lnTo>
                      <a:pt x="588" y="550"/>
                    </a:lnTo>
                    <a:lnTo>
                      <a:pt x="588" y="549"/>
                    </a:lnTo>
                    <a:lnTo>
                      <a:pt x="588" y="547"/>
                    </a:lnTo>
                    <a:lnTo>
                      <a:pt x="586" y="546"/>
                    </a:lnTo>
                    <a:lnTo>
                      <a:pt x="586" y="547"/>
                    </a:lnTo>
                    <a:lnTo>
                      <a:pt x="586" y="548"/>
                    </a:lnTo>
                    <a:lnTo>
                      <a:pt x="586" y="549"/>
                    </a:lnTo>
                    <a:lnTo>
                      <a:pt x="588" y="550"/>
                    </a:lnTo>
                    <a:lnTo>
                      <a:pt x="586" y="551"/>
                    </a:lnTo>
                    <a:lnTo>
                      <a:pt x="585" y="552"/>
                    </a:lnTo>
                    <a:lnTo>
                      <a:pt x="585" y="553"/>
                    </a:lnTo>
                    <a:lnTo>
                      <a:pt x="584" y="553"/>
                    </a:lnTo>
                    <a:lnTo>
                      <a:pt x="583" y="555"/>
                    </a:lnTo>
                    <a:lnTo>
                      <a:pt x="582" y="555"/>
                    </a:lnTo>
                    <a:lnTo>
                      <a:pt x="581" y="556"/>
                    </a:lnTo>
                    <a:lnTo>
                      <a:pt x="581" y="557"/>
                    </a:lnTo>
                    <a:lnTo>
                      <a:pt x="578" y="557"/>
                    </a:lnTo>
                    <a:lnTo>
                      <a:pt x="578" y="558"/>
                    </a:lnTo>
                    <a:lnTo>
                      <a:pt x="577" y="559"/>
                    </a:lnTo>
                    <a:lnTo>
                      <a:pt x="576" y="559"/>
                    </a:lnTo>
                    <a:lnTo>
                      <a:pt x="576" y="560"/>
                    </a:lnTo>
                    <a:lnTo>
                      <a:pt x="576" y="564"/>
                    </a:lnTo>
                    <a:lnTo>
                      <a:pt x="576" y="565"/>
                    </a:lnTo>
                    <a:lnTo>
                      <a:pt x="575" y="565"/>
                    </a:lnTo>
                    <a:lnTo>
                      <a:pt x="575" y="566"/>
                    </a:lnTo>
                    <a:lnTo>
                      <a:pt x="575" y="567"/>
                    </a:lnTo>
                    <a:lnTo>
                      <a:pt x="575" y="569"/>
                    </a:lnTo>
                    <a:lnTo>
                      <a:pt x="575" y="571"/>
                    </a:lnTo>
                    <a:lnTo>
                      <a:pt x="576" y="572"/>
                    </a:lnTo>
                    <a:lnTo>
                      <a:pt x="577" y="573"/>
                    </a:lnTo>
                    <a:lnTo>
                      <a:pt x="578" y="573"/>
                    </a:lnTo>
                    <a:lnTo>
                      <a:pt x="580" y="573"/>
                    </a:lnTo>
                    <a:lnTo>
                      <a:pt x="581" y="573"/>
                    </a:lnTo>
                    <a:lnTo>
                      <a:pt x="586" y="574"/>
                    </a:lnTo>
                    <a:lnTo>
                      <a:pt x="588" y="575"/>
                    </a:lnTo>
                    <a:lnTo>
                      <a:pt x="589" y="575"/>
                    </a:lnTo>
                    <a:lnTo>
                      <a:pt x="589" y="576"/>
                    </a:lnTo>
                    <a:lnTo>
                      <a:pt x="589" y="578"/>
                    </a:lnTo>
                    <a:lnTo>
                      <a:pt x="590" y="580"/>
                    </a:lnTo>
                    <a:lnTo>
                      <a:pt x="590" y="581"/>
                    </a:lnTo>
                    <a:lnTo>
                      <a:pt x="591" y="582"/>
                    </a:lnTo>
                    <a:lnTo>
                      <a:pt x="592" y="582"/>
                    </a:lnTo>
                    <a:lnTo>
                      <a:pt x="592" y="583"/>
                    </a:lnTo>
                    <a:lnTo>
                      <a:pt x="593" y="583"/>
                    </a:lnTo>
                    <a:lnTo>
                      <a:pt x="594" y="582"/>
                    </a:lnTo>
                    <a:lnTo>
                      <a:pt x="595" y="583"/>
                    </a:lnTo>
                    <a:lnTo>
                      <a:pt x="597" y="585"/>
                    </a:lnTo>
                    <a:lnTo>
                      <a:pt x="598" y="589"/>
                    </a:lnTo>
                    <a:lnTo>
                      <a:pt x="599" y="591"/>
                    </a:lnTo>
                    <a:lnTo>
                      <a:pt x="599" y="592"/>
                    </a:lnTo>
                    <a:lnTo>
                      <a:pt x="600" y="592"/>
                    </a:lnTo>
                    <a:lnTo>
                      <a:pt x="601" y="596"/>
                    </a:lnTo>
                    <a:lnTo>
                      <a:pt x="602" y="598"/>
                    </a:lnTo>
                    <a:lnTo>
                      <a:pt x="602" y="599"/>
                    </a:lnTo>
                    <a:lnTo>
                      <a:pt x="602" y="600"/>
                    </a:lnTo>
                    <a:lnTo>
                      <a:pt x="603" y="600"/>
                    </a:lnTo>
                    <a:lnTo>
                      <a:pt x="603" y="601"/>
                    </a:lnTo>
                    <a:lnTo>
                      <a:pt x="603" y="602"/>
                    </a:lnTo>
                    <a:lnTo>
                      <a:pt x="603" y="603"/>
                    </a:lnTo>
                    <a:lnTo>
                      <a:pt x="603" y="602"/>
                    </a:lnTo>
                    <a:lnTo>
                      <a:pt x="605" y="602"/>
                    </a:lnTo>
                    <a:lnTo>
                      <a:pt x="605" y="603"/>
                    </a:lnTo>
                    <a:lnTo>
                      <a:pt x="606" y="605"/>
                    </a:lnTo>
                    <a:lnTo>
                      <a:pt x="606" y="606"/>
                    </a:lnTo>
                    <a:lnTo>
                      <a:pt x="605" y="606"/>
                    </a:lnTo>
                    <a:lnTo>
                      <a:pt x="603" y="607"/>
                    </a:lnTo>
                    <a:lnTo>
                      <a:pt x="602" y="608"/>
                    </a:lnTo>
                    <a:lnTo>
                      <a:pt x="603" y="610"/>
                    </a:lnTo>
                    <a:lnTo>
                      <a:pt x="602" y="610"/>
                    </a:lnTo>
                    <a:lnTo>
                      <a:pt x="602" y="613"/>
                    </a:lnTo>
                    <a:lnTo>
                      <a:pt x="601" y="614"/>
                    </a:lnTo>
                    <a:lnTo>
                      <a:pt x="600" y="614"/>
                    </a:lnTo>
                    <a:lnTo>
                      <a:pt x="600" y="615"/>
                    </a:lnTo>
                    <a:lnTo>
                      <a:pt x="601" y="616"/>
                    </a:lnTo>
                    <a:lnTo>
                      <a:pt x="601" y="617"/>
                    </a:lnTo>
                    <a:lnTo>
                      <a:pt x="602" y="617"/>
                    </a:lnTo>
                    <a:lnTo>
                      <a:pt x="601" y="618"/>
                    </a:lnTo>
                    <a:lnTo>
                      <a:pt x="601" y="619"/>
                    </a:lnTo>
                    <a:lnTo>
                      <a:pt x="602" y="619"/>
                    </a:lnTo>
                    <a:lnTo>
                      <a:pt x="603" y="618"/>
                    </a:lnTo>
                    <a:lnTo>
                      <a:pt x="605" y="617"/>
                    </a:lnTo>
                    <a:lnTo>
                      <a:pt x="605" y="615"/>
                    </a:lnTo>
                    <a:lnTo>
                      <a:pt x="605" y="613"/>
                    </a:lnTo>
                    <a:lnTo>
                      <a:pt x="605" y="611"/>
                    </a:lnTo>
                    <a:lnTo>
                      <a:pt x="606" y="610"/>
                    </a:lnTo>
                    <a:lnTo>
                      <a:pt x="606" y="608"/>
                    </a:lnTo>
                    <a:lnTo>
                      <a:pt x="606" y="607"/>
                    </a:lnTo>
                    <a:lnTo>
                      <a:pt x="607" y="606"/>
                    </a:lnTo>
                    <a:lnTo>
                      <a:pt x="607" y="603"/>
                    </a:lnTo>
                    <a:lnTo>
                      <a:pt x="607" y="602"/>
                    </a:lnTo>
                    <a:lnTo>
                      <a:pt x="607" y="601"/>
                    </a:lnTo>
                    <a:lnTo>
                      <a:pt x="607" y="600"/>
                    </a:lnTo>
                    <a:lnTo>
                      <a:pt x="609" y="599"/>
                    </a:lnTo>
                    <a:lnTo>
                      <a:pt x="610" y="599"/>
                    </a:lnTo>
                    <a:lnTo>
                      <a:pt x="611" y="599"/>
                    </a:lnTo>
                    <a:lnTo>
                      <a:pt x="612" y="600"/>
                    </a:lnTo>
                    <a:lnTo>
                      <a:pt x="610" y="602"/>
                    </a:lnTo>
                    <a:lnTo>
                      <a:pt x="609" y="606"/>
                    </a:lnTo>
                    <a:lnTo>
                      <a:pt x="607" y="613"/>
                    </a:lnTo>
                    <a:lnTo>
                      <a:pt x="606" y="618"/>
                    </a:lnTo>
                    <a:lnTo>
                      <a:pt x="605" y="622"/>
                    </a:lnTo>
                    <a:lnTo>
                      <a:pt x="605" y="624"/>
                    </a:lnTo>
                    <a:lnTo>
                      <a:pt x="605" y="626"/>
                    </a:lnTo>
                    <a:lnTo>
                      <a:pt x="606" y="627"/>
                    </a:lnTo>
                    <a:lnTo>
                      <a:pt x="605" y="628"/>
                    </a:lnTo>
                    <a:lnTo>
                      <a:pt x="605" y="630"/>
                    </a:lnTo>
                    <a:lnTo>
                      <a:pt x="606" y="631"/>
                    </a:lnTo>
                    <a:lnTo>
                      <a:pt x="607" y="628"/>
                    </a:lnTo>
                    <a:lnTo>
                      <a:pt x="608" y="628"/>
                    </a:lnTo>
                    <a:lnTo>
                      <a:pt x="608" y="630"/>
                    </a:lnTo>
                    <a:lnTo>
                      <a:pt x="608" y="631"/>
                    </a:lnTo>
                    <a:lnTo>
                      <a:pt x="608" y="632"/>
                    </a:lnTo>
                    <a:lnTo>
                      <a:pt x="607" y="632"/>
                    </a:lnTo>
                    <a:lnTo>
                      <a:pt x="606" y="633"/>
                    </a:lnTo>
                    <a:lnTo>
                      <a:pt x="605" y="634"/>
                    </a:lnTo>
                    <a:lnTo>
                      <a:pt x="605" y="635"/>
                    </a:lnTo>
                    <a:lnTo>
                      <a:pt x="605" y="636"/>
                    </a:lnTo>
                    <a:lnTo>
                      <a:pt x="605" y="638"/>
                    </a:lnTo>
                    <a:lnTo>
                      <a:pt x="605" y="639"/>
                    </a:lnTo>
                    <a:lnTo>
                      <a:pt x="603" y="640"/>
                    </a:lnTo>
                    <a:lnTo>
                      <a:pt x="603" y="641"/>
                    </a:lnTo>
                    <a:lnTo>
                      <a:pt x="603" y="644"/>
                    </a:lnTo>
                    <a:lnTo>
                      <a:pt x="607" y="647"/>
                    </a:lnTo>
                    <a:lnTo>
                      <a:pt x="609" y="648"/>
                    </a:lnTo>
                    <a:lnTo>
                      <a:pt x="609" y="649"/>
                    </a:lnTo>
                    <a:lnTo>
                      <a:pt x="610" y="650"/>
                    </a:lnTo>
                    <a:lnTo>
                      <a:pt x="612" y="652"/>
                    </a:lnTo>
                    <a:lnTo>
                      <a:pt x="612" y="653"/>
                    </a:lnTo>
                    <a:lnTo>
                      <a:pt x="614" y="653"/>
                    </a:lnTo>
                    <a:lnTo>
                      <a:pt x="614" y="655"/>
                    </a:lnTo>
                    <a:lnTo>
                      <a:pt x="614" y="657"/>
                    </a:lnTo>
                    <a:lnTo>
                      <a:pt x="614" y="658"/>
                    </a:lnTo>
                    <a:lnTo>
                      <a:pt x="614" y="660"/>
                    </a:lnTo>
                    <a:lnTo>
                      <a:pt x="614" y="663"/>
                    </a:lnTo>
                    <a:lnTo>
                      <a:pt x="615" y="664"/>
                    </a:lnTo>
                    <a:lnTo>
                      <a:pt x="618" y="665"/>
                    </a:lnTo>
                    <a:lnTo>
                      <a:pt x="619" y="666"/>
                    </a:lnTo>
                    <a:lnTo>
                      <a:pt x="621" y="672"/>
                    </a:lnTo>
                    <a:lnTo>
                      <a:pt x="624" y="675"/>
                    </a:lnTo>
                    <a:lnTo>
                      <a:pt x="625" y="676"/>
                    </a:lnTo>
                    <a:lnTo>
                      <a:pt x="627" y="677"/>
                    </a:lnTo>
                    <a:lnTo>
                      <a:pt x="627" y="678"/>
                    </a:lnTo>
                    <a:lnTo>
                      <a:pt x="632" y="686"/>
                    </a:lnTo>
                    <a:lnTo>
                      <a:pt x="633" y="689"/>
                    </a:lnTo>
                    <a:lnTo>
                      <a:pt x="634" y="690"/>
                    </a:lnTo>
                    <a:lnTo>
                      <a:pt x="635" y="691"/>
                    </a:lnTo>
                    <a:lnTo>
                      <a:pt x="635" y="692"/>
                    </a:lnTo>
                    <a:lnTo>
                      <a:pt x="635" y="693"/>
                    </a:lnTo>
                    <a:lnTo>
                      <a:pt x="636" y="694"/>
                    </a:lnTo>
                    <a:lnTo>
                      <a:pt x="638" y="699"/>
                    </a:lnTo>
                    <a:lnTo>
                      <a:pt x="640" y="700"/>
                    </a:lnTo>
                    <a:lnTo>
                      <a:pt x="641" y="701"/>
                    </a:lnTo>
                    <a:lnTo>
                      <a:pt x="643" y="701"/>
                    </a:lnTo>
                    <a:lnTo>
                      <a:pt x="644" y="702"/>
                    </a:lnTo>
                    <a:lnTo>
                      <a:pt x="645" y="703"/>
                    </a:lnTo>
                    <a:lnTo>
                      <a:pt x="644" y="707"/>
                    </a:lnTo>
                    <a:lnTo>
                      <a:pt x="641" y="710"/>
                    </a:lnTo>
                    <a:lnTo>
                      <a:pt x="640" y="715"/>
                    </a:lnTo>
                    <a:lnTo>
                      <a:pt x="638" y="716"/>
                    </a:lnTo>
                    <a:lnTo>
                      <a:pt x="637" y="717"/>
                    </a:lnTo>
                    <a:lnTo>
                      <a:pt x="634" y="719"/>
                    </a:lnTo>
                    <a:lnTo>
                      <a:pt x="633" y="720"/>
                    </a:lnTo>
                    <a:lnTo>
                      <a:pt x="632" y="722"/>
                    </a:lnTo>
                    <a:lnTo>
                      <a:pt x="627" y="722"/>
                    </a:lnTo>
                    <a:lnTo>
                      <a:pt x="626" y="723"/>
                    </a:lnTo>
                    <a:lnTo>
                      <a:pt x="625" y="724"/>
                    </a:lnTo>
                    <a:lnTo>
                      <a:pt x="624" y="727"/>
                    </a:lnTo>
                    <a:lnTo>
                      <a:pt x="623" y="728"/>
                    </a:lnTo>
                    <a:lnTo>
                      <a:pt x="621" y="728"/>
                    </a:lnTo>
                    <a:lnTo>
                      <a:pt x="621" y="730"/>
                    </a:lnTo>
                    <a:lnTo>
                      <a:pt x="620" y="731"/>
                    </a:lnTo>
                    <a:lnTo>
                      <a:pt x="620" y="732"/>
                    </a:lnTo>
                    <a:lnTo>
                      <a:pt x="619" y="733"/>
                    </a:lnTo>
                    <a:lnTo>
                      <a:pt x="620" y="734"/>
                    </a:lnTo>
                    <a:lnTo>
                      <a:pt x="620" y="735"/>
                    </a:lnTo>
                    <a:lnTo>
                      <a:pt x="619" y="735"/>
                    </a:lnTo>
                    <a:lnTo>
                      <a:pt x="617" y="735"/>
                    </a:lnTo>
                    <a:lnTo>
                      <a:pt x="617" y="736"/>
                    </a:lnTo>
                    <a:lnTo>
                      <a:pt x="615" y="736"/>
                    </a:lnTo>
                    <a:lnTo>
                      <a:pt x="614" y="736"/>
                    </a:lnTo>
                    <a:lnTo>
                      <a:pt x="612" y="735"/>
                    </a:lnTo>
                    <a:lnTo>
                      <a:pt x="610" y="734"/>
                    </a:lnTo>
                    <a:lnTo>
                      <a:pt x="609" y="734"/>
                    </a:lnTo>
                    <a:lnTo>
                      <a:pt x="608" y="735"/>
                    </a:lnTo>
                    <a:lnTo>
                      <a:pt x="607" y="735"/>
                    </a:lnTo>
                    <a:lnTo>
                      <a:pt x="606" y="733"/>
                    </a:lnTo>
                    <a:lnTo>
                      <a:pt x="605" y="733"/>
                    </a:lnTo>
                    <a:lnTo>
                      <a:pt x="601" y="733"/>
                    </a:lnTo>
                    <a:lnTo>
                      <a:pt x="600" y="733"/>
                    </a:lnTo>
                    <a:lnTo>
                      <a:pt x="600" y="732"/>
                    </a:lnTo>
                    <a:lnTo>
                      <a:pt x="597" y="731"/>
                    </a:lnTo>
                    <a:lnTo>
                      <a:pt x="595" y="730"/>
                    </a:lnTo>
                    <a:lnTo>
                      <a:pt x="595" y="728"/>
                    </a:lnTo>
                    <a:lnTo>
                      <a:pt x="595" y="726"/>
                    </a:lnTo>
                    <a:lnTo>
                      <a:pt x="595" y="725"/>
                    </a:lnTo>
                    <a:lnTo>
                      <a:pt x="595" y="724"/>
                    </a:lnTo>
                    <a:lnTo>
                      <a:pt x="594" y="723"/>
                    </a:lnTo>
                    <a:lnTo>
                      <a:pt x="594" y="722"/>
                    </a:lnTo>
                    <a:lnTo>
                      <a:pt x="593" y="722"/>
                    </a:lnTo>
                    <a:lnTo>
                      <a:pt x="592" y="720"/>
                    </a:lnTo>
                    <a:lnTo>
                      <a:pt x="592" y="719"/>
                    </a:lnTo>
                    <a:lnTo>
                      <a:pt x="592" y="718"/>
                    </a:lnTo>
                    <a:lnTo>
                      <a:pt x="591" y="717"/>
                    </a:lnTo>
                    <a:lnTo>
                      <a:pt x="590" y="717"/>
                    </a:lnTo>
                    <a:lnTo>
                      <a:pt x="589" y="718"/>
                    </a:lnTo>
                    <a:lnTo>
                      <a:pt x="588" y="718"/>
                    </a:lnTo>
                    <a:lnTo>
                      <a:pt x="588" y="717"/>
                    </a:lnTo>
                    <a:lnTo>
                      <a:pt x="586" y="716"/>
                    </a:lnTo>
                    <a:lnTo>
                      <a:pt x="586" y="714"/>
                    </a:lnTo>
                    <a:lnTo>
                      <a:pt x="584" y="712"/>
                    </a:lnTo>
                    <a:lnTo>
                      <a:pt x="583" y="711"/>
                    </a:lnTo>
                    <a:lnTo>
                      <a:pt x="583" y="710"/>
                    </a:lnTo>
                    <a:lnTo>
                      <a:pt x="582" y="710"/>
                    </a:lnTo>
                    <a:lnTo>
                      <a:pt x="581" y="710"/>
                    </a:lnTo>
                    <a:lnTo>
                      <a:pt x="581" y="709"/>
                    </a:lnTo>
                    <a:lnTo>
                      <a:pt x="578" y="707"/>
                    </a:lnTo>
                    <a:lnTo>
                      <a:pt x="577" y="707"/>
                    </a:lnTo>
                    <a:lnTo>
                      <a:pt x="577" y="706"/>
                    </a:lnTo>
                    <a:lnTo>
                      <a:pt x="577" y="703"/>
                    </a:lnTo>
                    <a:lnTo>
                      <a:pt x="576" y="703"/>
                    </a:lnTo>
                    <a:lnTo>
                      <a:pt x="576" y="705"/>
                    </a:lnTo>
                    <a:lnTo>
                      <a:pt x="575" y="705"/>
                    </a:lnTo>
                    <a:lnTo>
                      <a:pt x="574" y="705"/>
                    </a:lnTo>
                    <a:lnTo>
                      <a:pt x="573" y="705"/>
                    </a:lnTo>
                    <a:lnTo>
                      <a:pt x="572" y="706"/>
                    </a:lnTo>
                    <a:lnTo>
                      <a:pt x="572" y="707"/>
                    </a:lnTo>
                    <a:lnTo>
                      <a:pt x="571" y="707"/>
                    </a:lnTo>
                    <a:lnTo>
                      <a:pt x="569" y="706"/>
                    </a:lnTo>
                    <a:lnTo>
                      <a:pt x="569" y="705"/>
                    </a:lnTo>
                    <a:lnTo>
                      <a:pt x="569" y="703"/>
                    </a:lnTo>
                    <a:lnTo>
                      <a:pt x="569" y="702"/>
                    </a:lnTo>
                    <a:lnTo>
                      <a:pt x="569" y="701"/>
                    </a:lnTo>
                    <a:lnTo>
                      <a:pt x="567" y="701"/>
                    </a:lnTo>
                    <a:lnTo>
                      <a:pt x="566" y="701"/>
                    </a:lnTo>
                    <a:lnTo>
                      <a:pt x="565" y="701"/>
                    </a:lnTo>
                    <a:lnTo>
                      <a:pt x="565" y="700"/>
                    </a:lnTo>
                    <a:lnTo>
                      <a:pt x="564" y="700"/>
                    </a:lnTo>
                    <a:lnTo>
                      <a:pt x="562" y="699"/>
                    </a:lnTo>
                    <a:lnTo>
                      <a:pt x="560" y="699"/>
                    </a:lnTo>
                    <a:lnTo>
                      <a:pt x="559" y="697"/>
                    </a:lnTo>
                    <a:lnTo>
                      <a:pt x="558" y="697"/>
                    </a:lnTo>
                    <a:lnTo>
                      <a:pt x="557" y="695"/>
                    </a:lnTo>
                    <a:lnTo>
                      <a:pt x="557" y="697"/>
                    </a:lnTo>
                    <a:lnTo>
                      <a:pt x="555" y="697"/>
                    </a:lnTo>
                    <a:lnTo>
                      <a:pt x="554" y="697"/>
                    </a:lnTo>
                    <a:lnTo>
                      <a:pt x="552" y="697"/>
                    </a:lnTo>
                    <a:lnTo>
                      <a:pt x="552" y="695"/>
                    </a:lnTo>
                    <a:lnTo>
                      <a:pt x="551" y="694"/>
                    </a:lnTo>
                    <a:lnTo>
                      <a:pt x="550" y="695"/>
                    </a:lnTo>
                    <a:lnTo>
                      <a:pt x="550" y="694"/>
                    </a:lnTo>
                    <a:lnTo>
                      <a:pt x="549" y="694"/>
                    </a:lnTo>
                    <a:lnTo>
                      <a:pt x="548" y="694"/>
                    </a:lnTo>
                    <a:lnTo>
                      <a:pt x="547" y="694"/>
                    </a:lnTo>
                    <a:lnTo>
                      <a:pt x="547" y="693"/>
                    </a:lnTo>
                    <a:lnTo>
                      <a:pt x="546" y="691"/>
                    </a:lnTo>
                    <a:lnTo>
                      <a:pt x="545" y="691"/>
                    </a:lnTo>
                    <a:lnTo>
                      <a:pt x="542" y="690"/>
                    </a:lnTo>
                    <a:lnTo>
                      <a:pt x="539" y="688"/>
                    </a:lnTo>
                    <a:lnTo>
                      <a:pt x="537" y="686"/>
                    </a:lnTo>
                    <a:lnTo>
                      <a:pt x="536" y="685"/>
                    </a:lnTo>
                    <a:lnTo>
                      <a:pt x="536" y="684"/>
                    </a:lnTo>
                    <a:lnTo>
                      <a:pt x="540" y="673"/>
                    </a:lnTo>
                    <a:lnTo>
                      <a:pt x="540" y="672"/>
                    </a:lnTo>
                    <a:lnTo>
                      <a:pt x="538" y="670"/>
                    </a:lnTo>
                    <a:lnTo>
                      <a:pt x="536" y="669"/>
                    </a:lnTo>
                    <a:lnTo>
                      <a:pt x="532" y="668"/>
                    </a:lnTo>
                    <a:lnTo>
                      <a:pt x="530" y="668"/>
                    </a:lnTo>
                    <a:lnTo>
                      <a:pt x="528" y="669"/>
                    </a:lnTo>
                    <a:lnTo>
                      <a:pt x="525" y="669"/>
                    </a:lnTo>
                    <a:lnTo>
                      <a:pt x="524" y="669"/>
                    </a:lnTo>
                    <a:lnTo>
                      <a:pt x="524" y="668"/>
                    </a:lnTo>
                    <a:lnTo>
                      <a:pt x="523" y="667"/>
                    </a:lnTo>
                    <a:lnTo>
                      <a:pt x="523" y="666"/>
                    </a:lnTo>
                    <a:lnTo>
                      <a:pt x="520" y="661"/>
                    </a:lnTo>
                    <a:lnTo>
                      <a:pt x="519" y="660"/>
                    </a:lnTo>
                    <a:lnTo>
                      <a:pt x="517" y="660"/>
                    </a:lnTo>
                    <a:lnTo>
                      <a:pt x="516" y="660"/>
                    </a:lnTo>
                    <a:lnTo>
                      <a:pt x="515" y="660"/>
                    </a:lnTo>
                    <a:lnTo>
                      <a:pt x="515" y="661"/>
                    </a:lnTo>
                    <a:lnTo>
                      <a:pt x="514" y="661"/>
                    </a:lnTo>
                    <a:lnTo>
                      <a:pt x="513" y="661"/>
                    </a:lnTo>
                    <a:lnTo>
                      <a:pt x="513" y="660"/>
                    </a:lnTo>
                    <a:lnTo>
                      <a:pt x="508" y="658"/>
                    </a:lnTo>
                    <a:lnTo>
                      <a:pt x="507" y="657"/>
                    </a:lnTo>
                    <a:lnTo>
                      <a:pt x="506" y="659"/>
                    </a:lnTo>
                    <a:lnTo>
                      <a:pt x="505" y="661"/>
                    </a:lnTo>
                    <a:lnTo>
                      <a:pt x="504" y="665"/>
                    </a:lnTo>
                    <a:lnTo>
                      <a:pt x="503" y="661"/>
                    </a:lnTo>
                    <a:lnTo>
                      <a:pt x="502" y="661"/>
                    </a:lnTo>
                    <a:lnTo>
                      <a:pt x="500" y="659"/>
                    </a:lnTo>
                    <a:lnTo>
                      <a:pt x="499" y="658"/>
                    </a:lnTo>
                    <a:lnTo>
                      <a:pt x="497" y="658"/>
                    </a:lnTo>
                    <a:lnTo>
                      <a:pt x="496" y="658"/>
                    </a:lnTo>
                    <a:lnTo>
                      <a:pt x="494" y="658"/>
                    </a:lnTo>
                    <a:lnTo>
                      <a:pt x="493" y="658"/>
                    </a:lnTo>
                    <a:lnTo>
                      <a:pt x="490" y="660"/>
                    </a:lnTo>
                    <a:lnTo>
                      <a:pt x="488" y="660"/>
                    </a:lnTo>
                    <a:lnTo>
                      <a:pt x="486" y="660"/>
                    </a:lnTo>
                    <a:lnTo>
                      <a:pt x="485" y="661"/>
                    </a:lnTo>
                    <a:lnTo>
                      <a:pt x="483" y="663"/>
                    </a:lnTo>
                    <a:lnTo>
                      <a:pt x="483" y="664"/>
                    </a:lnTo>
                    <a:lnTo>
                      <a:pt x="482" y="664"/>
                    </a:lnTo>
                    <a:lnTo>
                      <a:pt x="481" y="665"/>
                    </a:lnTo>
                    <a:lnTo>
                      <a:pt x="477" y="665"/>
                    </a:lnTo>
                    <a:lnTo>
                      <a:pt x="476" y="666"/>
                    </a:lnTo>
                    <a:lnTo>
                      <a:pt x="474" y="667"/>
                    </a:lnTo>
                    <a:lnTo>
                      <a:pt x="473" y="668"/>
                    </a:lnTo>
                    <a:lnTo>
                      <a:pt x="472" y="667"/>
                    </a:lnTo>
                    <a:lnTo>
                      <a:pt x="471" y="667"/>
                    </a:lnTo>
                    <a:lnTo>
                      <a:pt x="469" y="666"/>
                    </a:lnTo>
                    <a:lnTo>
                      <a:pt x="468" y="666"/>
                    </a:lnTo>
                    <a:lnTo>
                      <a:pt x="465" y="666"/>
                    </a:lnTo>
                    <a:lnTo>
                      <a:pt x="464" y="664"/>
                    </a:lnTo>
                    <a:lnTo>
                      <a:pt x="465" y="663"/>
                    </a:lnTo>
                    <a:lnTo>
                      <a:pt x="465" y="661"/>
                    </a:lnTo>
                    <a:lnTo>
                      <a:pt x="468" y="660"/>
                    </a:lnTo>
                    <a:lnTo>
                      <a:pt x="468" y="659"/>
                    </a:lnTo>
                    <a:lnTo>
                      <a:pt x="468" y="658"/>
                    </a:lnTo>
                    <a:lnTo>
                      <a:pt x="466" y="658"/>
                    </a:lnTo>
                    <a:lnTo>
                      <a:pt x="466" y="657"/>
                    </a:lnTo>
                    <a:lnTo>
                      <a:pt x="463" y="657"/>
                    </a:lnTo>
                    <a:lnTo>
                      <a:pt x="462" y="656"/>
                    </a:lnTo>
                    <a:lnTo>
                      <a:pt x="461" y="655"/>
                    </a:lnTo>
                    <a:lnTo>
                      <a:pt x="460" y="653"/>
                    </a:lnTo>
                    <a:lnTo>
                      <a:pt x="457" y="652"/>
                    </a:lnTo>
                    <a:lnTo>
                      <a:pt x="455" y="652"/>
                    </a:lnTo>
                    <a:lnTo>
                      <a:pt x="452" y="651"/>
                    </a:lnTo>
                    <a:lnTo>
                      <a:pt x="445" y="649"/>
                    </a:lnTo>
                    <a:lnTo>
                      <a:pt x="444" y="649"/>
                    </a:lnTo>
                    <a:lnTo>
                      <a:pt x="444" y="648"/>
                    </a:lnTo>
                    <a:lnTo>
                      <a:pt x="439" y="644"/>
                    </a:lnTo>
                    <a:lnTo>
                      <a:pt x="438" y="643"/>
                    </a:lnTo>
                    <a:lnTo>
                      <a:pt x="437" y="642"/>
                    </a:lnTo>
                    <a:lnTo>
                      <a:pt x="438" y="641"/>
                    </a:lnTo>
                    <a:lnTo>
                      <a:pt x="438" y="640"/>
                    </a:lnTo>
                    <a:lnTo>
                      <a:pt x="435" y="639"/>
                    </a:lnTo>
                    <a:lnTo>
                      <a:pt x="434" y="639"/>
                    </a:lnTo>
                    <a:lnTo>
                      <a:pt x="433" y="638"/>
                    </a:lnTo>
                    <a:lnTo>
                      <a:pt x="431" y="636"/>
                    </a:lnTo>
                    <a:lnTo>
                      <a:pt x="430" y="636"/>
                    </a:lnTo>
                    <a:lnTo>
                      <a:pt x="429" y="636"/>
                    </a:lnTo>
                    <a:lnTo>
                      <a:pt x="427" y="636"/>
                    </a:lnTo>
                    <a:lnTo>
                      <a:pt x="426" y="636"/>
                    </a:lnTo>
                    <a:lnTo>
                      <a:pt x="425" y="636"/>
                    </a:lnTo>
                    <a:lnTo>
                      <a:pt x="425" y="638"/>
                    </a:lnTo>
                    <a:lnTo>
                      <a:pt x="423" y="638"/>
                    </a:lnTo>
                    <a:lnTo>
                      <a:pt x="422" y="638"/>
                    </a:lnTo>
                    <a:lnTo>
                      <a:pt x="420" y="636"/>
                    </a:lnTo>
                    <a:lnTo>
                      <a:pt x="419" y="635"/>
                    </a:lnTo>
                    <a:lnTo>
                      <a:pt x="417" y="633"/>
                    </a:lnTo>
                    <a:lnTo>
                      <a:pt x="414" y="633"/>
                    </a:lnTo>
                    <a:lnTo>
                      <a:pt x="413" y="633"/>
                    </a:lnTo>
                    <a:lnTo>
                      <a:pt x="408" y="634"/>
                    </a:lnTo>
                    <a:lnTo>
                      <a:pt x="407" y="634"/>
                    </a:lnTo>
                    <a:lnTo>
                      <a:pt x="403" y="635"/>
                    </a:lnTo>
                    <a:lnTo>
                      <a:pt x="402" y="636"/>
                    </a:lnTo>
                    <a:lnTo>
                      <a:pt x="401" y="635"/>
                    </a:lnTo>
                    <a:lnTo>
                      <a:pt x="400" y="635"/>
                    </a:lnTo>
                    <a:lnTo>
                      <a:pt x="399" y="635"/>
                    </a:lnTo>
                    <a:lnTo>
                      <a:pt x="397" y="634"/>
                    </a:lnTo>
                    <a:lnTo>
                      <a:pt x="396" y="634"/>
                    </a:lnTo>
                    <a:lnTo>
                      <a:pt x="394" y="635"/>
                    </a:lnTo>
                    <a:lnTo>
                      <a:pt x="393" y="634"/>
                    </a:lnTo>
                    <a:lnTo>
                      <a:pt x="391" y="634"/>
                    </a:lnTo>
                    <a:lnTo>
                      <a:pt x="390" y="634"/>
                    </a:lnTo>
                    <a:lnTo>
                      <a:pt x="386" y="634"/>
                    </a:lnTo>
                    <a:lnTo>
                      <a:pt x="385" y="634"/>
                    </a:lnTo>
                    <a:lnTo>
                      <a:pt x="384" y="633"/>
                    </a:lnTo>
                    <a:lnTo>
                      <a:pt x="383" y="632"/>
                    </a:lnTo>
                    <a:lnTo>
                      <a:pt x="382" y="631"/>
                    </a:lnTo>
                    <a:lnTo>
                      <a:pt x="379" y="631"/>
                    </a:lnTo>
                    <a:lnTo>
                      <a:pt x="378" y="630"/>
                    </a:lnTo>
                    <a:lnTo>
                      <a:pt x="378" y="628"/>
                    </a:lnTo>
                    <a:lnTo>
                      <a:pt x="377" y="628"/>
                    </a:lnTo>
                    <a:lnTo>
                      <a:pt x="376" y="627"/>
                    </a:lnTo>
                    <a:lnTo>
                      <a:pt x="374" y="628"/>
                    </a:lnTo>
                    <a:lnTo>
                      <a:pt x="373" y="627"/>
                    </a:lnTo>
                    <a:lnTo>
                      <a:pt x="371" y="626"/>
                    </a:lnTo>
                    <a:lnTo>
                      <a:pt x="370" y="626"/>
                    </a:lnTo>
                    <a:lnTo>
                      <a:pt x="369" y="626"/>
                    </a:lnTo>
                    <a:lnTo>
                      <a:pt x="365" y="626"/>
                    </a:lnTo>
                    <a:lnTo>
                      <a:pt x="364" y="626"/>
                    </a:lnTo>
                    <a:lnTo>
                      <a:pt x="359" y="622"/>
                    </a:lnTo>
                    <a:lnTo>
                      <a:pt x="358" y="620"/>
                    </a:lnTo>
                    <a:lnTo>
                      <a:pt x="353" y="619"/>
                    </a:lnTo>
                    <a:lnTo>
                      <a:pt x="352" y="618"/>
                    </a:lnTo>
                    <a:lnTo>
                      <a:pt x="351" y="618"/>
                    </a:lnTo>
                    <a:lnTo>
                      <a:pt x="351" y="617"/>
                    </a:lnTo>
                    <a:lnTo>
                      <a:pt x="349" y="617"/>
                    </a:lnTo>
                    <a:lnTo>
                      <a:pt x="347" y="619"/>
                    </a:lnTo>
                    <a:lnTo>
                      <a:pt x="345" y="619"/>
                    </a:lnTo>
                    <a:lnTo>
                      <a:pt x="344" y="619"/>
                    </a:lnTo>
                    <a:lnTo>
                      <a:pt x="335" y="616"/>
                    </a:lnTo>
                    <a:lnTo>
                      <a:pt x="332" y="616"/>
                    </a:lnTo>
                    <a:lnTo>
                      <a:pt x="330" y="616"/>
                    </a:lnTo>
                    <a:lnTo>
                      <a:pt x="328" y="617"/>
                    </a:lnTo>
                    <a:lnTo>
                      <a:pt x="326" y="624"/>
                    </a:lnTo>
                    <a:lnTo>
                      <a:pt x="326" y="625"/>
                    </a:lnTo>
                    <a:lnTo>
                      <a:pt x="325" y="625"/>
                    </a:lnTo>
                    <a:lnTo>
                      <a:pt x="324" y="624"/>
                    </a:lnTo>
                    <a:lnTo>
                      <a:pt x="323" y="623"/>
                    </a:lnTo>
                    <a:lnTo>
                      <a:pt x="323" y="622"/>
                    </a:lnTo>
                    <a:lnTo>
                      <a:pt x="322" y="620"/>
                    </a:lnTo>
                    <a:lnTo>
                      <a:pt x="322" y="619"/>
                    </a:lnTo>
                    <a:lnTo>
                      <a:pt x="321" y="619"/>
                    </a:lnTo>
                    <a:lnTo>
                      <a:pt x="317" y="617"/>
                    </a:lnTo>
                    <a:lnTo>
                      <a:pt x="316" y="616"/>
                    </a:lnTo>
                    <a:lnTo>
                      <a:pt x="315" y="615"/>
                    </a:lnTo>
                    <a:lnTo>
                      <a:pt x="315" y="614"/>
                    </a:lnTo>
                    <a:lnTo>
                      <a:pt x="314" y="614"/>
                    </a:lnTo>
                    <a:lnTo>
                      <a:pt x="313" y="613"/>
                    </a:lnTo>
                    <a:lnTo>
                      <a:pt x="310" y="610"/>
                    </a:lnTo>
                    <a:lnTo>
                      <a:pt x="306" y="606"/>
                    </a:lnTo>
                    <a:lnTo>
                      <a:pt x="304" y="601"/>
                    </a:lnTo>
                    <a:lnTo>
                      <a:pt x="301" y="599"/>
                    </a:lnTo>
                    <a:lnTo>
                      <a:pt x="293" y="592"/>
                    </a:lnTo>
                    <a:lnTo>
                      <a:pt x="292" y="591"/>
                    </a:lnTo>
                    <a:lnTo>
                      <a:pt x="291" y="590"/>
                    </a:lnTo>
                    <a:lnTo>
                      <a:pt x="291" y="589"/>
                    </a:lnTo>
                    <a:lnTo>
                      <a:pt x="290" y="589"/>
                    </a:lnTo>
                    <a:lnTo>
                      <a:pt x="289" y="586"/>
                    </a:lnTo>
                    <a:lnTo>
                      <a:pt x="288" y="585"/>
                    </a:lnTo>
                    <a:lnTo>
                      <a:pt x="287" y="585"/>
                    </a:lnTo>
                    <a:lnTo>
                      <a:pt x="285" y="585"/>
                    </a:lnTo>
                    <a:lnTo>
                      <a:pt x="284" y="584"/>
                    </a:lnTo>
                    <a:lnTo>
                      <a:pt x="283" y="584"/>
                    </a:lnTo>
                    <a:lnTo>
                      <a:pt x="281" y="580"/>
                    </a:lnTo>
                    <a:lnTo>
                      <a:pt x="280" y="580"/>
                    </a:lnTo>
                    <a:lnTo>
                      <a:pt x="280" y="578"/>
                    </a:lnTo>
                    <a:lnTo>
                      <a:pt x="278" y="578"/>
                    </a:lnTo>
                    <a:lnTo>
                      <a:pt x="274" y="576"/>
                    </a:lnTo>
                    <a:lnTo>
                      <a:pt x="264" y="575"/>
                    </a:lnTo>
                    <a:lnTo>
                      <a:pt x="263" y="574"/>
                    </a:lnTo>
                    <a:lnTo>
                      <a:pt x="259" y="574"/>
                    </a:lnTo>
                    <a:lnTo>
                      <a:pt x="258" y="573"/>
                    </a:lnTo>
                    <a:lnTo>
                      <a:pt x="257" y="571"/>
                    </a:lnTo>
                    <a:lnTo>
                      <a:pt x="257" y="569"/>
                    </a:lnTo>
                    <a:lnTo>
                      <a:pt x="256" y="568"/>
                    </a:lnTo>
                    <a:lnTo>
                      <a:pt x="255" y="567"/>
                    </a:lnTo>
                    <a:lnTo>
                      <a:pt x="254" y="566"/>
                    </a:lnTo>
                    <a:lnTo>
                      <a:pt x="254" y="565"/>
                    </a:lnTo>
                    <a:lnTo>
                      <a:pt x="253" y="565"/>
                    </a:lnTo>
                    <a:lnTo>
                      <a:pt x="252" y="565"/>
                    </a:lnTo>
                    <a:lnTo>
                      <a:pt x="252" y="564"/>
                    </a:lnTo>
                    <a:lnTo>
                      <a:pt x="250" y="563"/>
                    </a:lnTo>
                    <a:lnTo>
                      <a:pt x="249" y="563"/>
                    </a:lnTo>
                    <a:lnTo>
                      <a:pt x="249" y="561"/>
                    </a:lnTo>
                    <a:lnTo>
                      <a:pt x="249" y="560"/>
                    </a:lnTo>
                    <a:lnTo>
                      <a:pt x="247" y="558"/>
                    </a:lnTo>
                    <a:lnTo>
                      <a:pt x="247" y="557"/>
                    </a:lnTo>
                    <a:lnTo>
                      <a:pt x="246" y="557"/>
                    </a:lnTo>
                    <a:lnTo>
                      <a:pt x="245" y="556"/>
                    </a:lnTo>
                    <a:lnTo>
                      <a:pt x="244" y="556"/>
                    </a:lnTo>
                    <a:lnTo>
                      <a:pt x="244" y="557"/>
                    </a:lnTo>
                    <a:lnTo>
                      <a:pt x="245" y="558"/>
                    </a:lnTo>
                    <a:lnTo>
                      <a:pt x="246" y="559"/>
                    </a:lnTo>
                    <a:lnTo>
                      <a:pt x="245" y="560"/>
                    </a:lnTo>
                    <a:lnTo>
                      <a:pt x="244" y="560"/>
                    </a:lnTo>
                    <a:lnTo>
                      <a:pt x="242" y="560"/>
                    </a:lnTo>
                    <a:lnTo>
                      <a:pt x="241" y="560"/>
                    </a:lnTo>
                    <a:lnTo>
                      <a:pt x="239" y="559"/>
                    </a:lnTo>
                    <a:lnTo>
                      <a:pt x="238" y="559"/>
                    </a:lnTo>
                    <a:lnTo>
                      <a:pt x="237" y="559"/>
                    </a:lnTo>
                    <a:lnTo>
                      <a:pt x="236" y="559"/>
                    </a:lnTo>
                    <a:lnTo>
                      <a:pt x="235" y="559"/>
                    </a:lnTo>
                    <a:lnTo>
                      <a:pt x="235" y="558"/>
                    </a:lnTo>
                    <a:lnTo>
                      <a:pt x="233" y="558"/>
                    </a:lnTo>
                    <a:lnTo>
                      <a:pt x="233" y="559"/>
                    </a:lnTo>
                    <a:lnTo>
                      <a:pt x="232" y="558"/>
                    </a:lnTo>
                    <a:lnTo>
                      <a:pt x="231" y="557"/>
                    </a:lnTo>
                    <a:lnTo>
                      <a:pt x="231" y="556"/>
                    </a:lnTo>
                    <a:lnTo>
                      <a:pt x="229" y="555"/>
                    </a:lnTo>
                    <a:lnTo>
                      <a:pt x="228" y="553"/>
                    </a:lnTo>
                    <a:lnTo>
                      <a:pt x="227" y="549"/>
                    </a:lnTo>
                    <a:lnTo>
                      <a:pt x="225" y="548"/>
                    </a:lnTo>
                    <a:lnTo>
                      <a:pt x="227" y="547"/>
                    </a:lnTo>
                    <a:lnTo>
                      <a:pt x="227" y="546"/>
                    </a:lnTo>
                    <a:lnTo>
                      <a:pt x="225" y="546"/>
                    </a:lnTo>
                    <a:lnTo>
                      <a:pt x="222" y="542"/>
                    </a:lnTo>
                    <a:lnTo>
                      <a:pt x="221" y="541"/>
                    </a:lnTo>
                    <a:lnTo>
                      <a:pt x="220" y="541"/>
                    </a:lnTo>
                    <a:lnTo>
                      <a:pt x="219" y="541"/>
                    </a:lnTo>
                    <a:lnTo>
                      <a:pt x="219" y="540"/>
                    </a:lnTo>
                    <a:lnTo>
                      <a:pt x="218" y="540"/>
                    </a:lnTo>
                    <a:lnTo>
                      <a:pt x="216" y="539"/>
                    </a:lnTo>
                    <a:lnTo>
                      <a:pt x="213" y="538"/>
                    </a:lnTo>
                    <a:lnTo>
                      <a:pt x="209" y="535"/>
                    </a:lnTo>
                    <a:lnTo>
                      <a:pt x="207" y="535"/>
                    </a:lnTo>
                    <a:lnTo>
                      <a:pt x="206" y="535"/>
                    </a:lnTo>
                    <a:lnTo>
                      <a:pt x="205" y="535"/>
                    </a:lnTo>
                    <a:lnTo>
                      <a:pt x="204" y="536"/>
                    </a:lnTo>
                    <a:lnTo>
                      <a:pt x="204" y="535"/>
                    </a:lnTo>
                    <a:lnTo>
                      <a:pt x="202" y="534"/>
                    </a:lnTo>
                    <a:lnTo>
                      <a:pt x="199" y="533"/>
                    </a:lnTo>
                    <a:lnTo>
                      <a:pt x="199" y="532"/>
                    </a:lnTo>
                    <a:lnTo>
                      <a:pt x="199" y="531"/>
                    </a:lnTo>
                    <a:lnTo>
                      <a:pt x="204" y="531"/>
                    </a:lnTo>
                    <a:lnTo>
                      <a:pt x="205" y="531"/>
                    </a:lnTo>
                    <a:lnTo>
                      <a:pt x="206" y="530"/>
                    </a:lnTo>
                    <a:lnTo>
                      <a:pt x="206" y="528"/>
                    </a:lnTo>
                    <a:lnTo>
                      <a:pt x="207" y="528"/>
                    </a:lnTo>
                    <a:lnTo>
                      <a:pt x="209" y="528"/>
                    </a:lnTo>
                    <a:lnTo>
                      <a:pt x="210" y="528"/>
                    </a:lnTo>
                    <a:lnTo>
                      <a:pt x="212" y="527"/>
                    </a:lnTo>
                    <a:lnTo>
                      <a:pt x="213" y="526"/>
                    </a:lnTo>
                    <a:lnTo>
                      <a:pt x="213" y="525"/>
                    </a:lnTo>
                    <a:lnTo>
                      <a:pt x="213" y="524"/>
                    </a:lnTo>
                    <a:lnTo>
                      <a:pt x="207" y="526"/>
                    </a:lnTo>
                    <a:lnTo>
                      <a:pt x="206" y="525"/>
                    </a:lnTo>
                    <a:lnTo>
                      <a:pt x="206" y="524"/>
                    </a:lnTo>
                    <a:lnTo>
                      <a:pt x="206" y="523"/>
                    </a:lnTo>
                    <a:lnTo>
                      <a:pt x="206" y="522"/>
                    </a:lnTo>
                    <a:lnTo>
                      <a:pt x="206" y="523"/>
                    </a:lnTo>
                    <a:lnTo>
                      <a:pt x="207" y="524"/>
                    </a:lnTo>
                    <a:lnTo>
                      <a:pt x="207" y="525"/>
                    </a:lnTo>
                    <a:lnTo>
                      <a:pt x="207" y="524"/>
                    </a:lnTo>
                    <a:lnTo>
                      <a:pt x="207" y="523"/>
                    </a:lnTo>
                    <a:lnTo>
                      <a:pt x="209" y="523"/>
                    </a:lnTo>
                    <a:lnTo>
                      <a:pt x="209" y="522"/>
                    </a:lnTo>
                    <a:lnTo>
                      <a:pt x="207" y="522"/>
                    </a:lnTo>
                    <a:lnTo>
                      <a:pt x="206" y="521"/>
                    </a:lnTo>
                    <a:lnTo>
                      <a:pt x="205" y="521"/>
                    </a:lnTo>
                    <a:lnTo>
                      <a:pt x="205" y="522"/>
                    </a:lnTo>
                    <a:lnTo>
                      <a:pt x="203" y="524"/>
                    </a:lnTo>
                    <a:lnTo>
                      <a:pt x="203" y="523"/>
                    </a:lnTo>
                    <a:lnTo>
                      <a:pt x="203" y="522"/>
                    </a:lnTo>
                    <a:lnTo>
                      <a:pt x="204" y="521"/>
                    </a:lnTo>
                    <a:lnTo>
                      <a:pt x="209" y="518"/>
                    </a:lnTo>
                    <a:lnTo>
                      <a:pt x="210" y="518"/>
                    </a:lnTo>
                    <a:lnTo>
                      <a:pt x="211" y="518"/>
                    </a:lnTo>
                    <a:lnTo>
                      <a:pt x="218" y="523"/>
                    </a:lnTo>
                    <a:lnTo>
                      <a:pt x="219" y="523"/>
                    </a:lnTo>
                    <a:lnTo>
                      <a:pt x="220" y="523"/>
                    </a:lnTo>
                    <a:lnTo>
                      <a:pt x="220" y="524"/>
                    </a:lnTo>
                    <a:lnTo>
                      <a:pt x="219" y="525"/>
                    </a:lnTo>
                    <a:lnTo>
                      <a:pt x="219" y="526"/>
                    </a:lnTo>
                    <a:lnTo>
                      <a:pt x="219" y="527"/>
                    </a:lnTo>
                    <a:lnTo>
                      <a:pt x="218" y="527"/>
                    </a:lnTo>
                    <a:lnTo>
                      <a:pt x="218" y="528"/>
                    </a:lnTo>
                    <a:lnTo>
                      <a:pt x="219" y="528"/>
                    </a:lnTo>
                    <a:lnTo>
                      <a:pt x="221" y="528"/>
                    </a:lnTo>
                    <a:lnTo>
                      <a:pt x="223" y="528"/>
                    </a:lnTo>
                    <a:lnTo>
                      <a:pt x="223" y="527"/>
                    </a:lnTo>
                    <a:lnTo>
                      <a:pt x="224" y="527"/>
                    </a:lnTo>
                    <a:lnTo>
                      <a:pt x="224" y="526"/>
                    </a:lnTo>
                    <a:lnTo>
                      <a:pt x="227" y="527"/>
                    </a:lnTo>
                    <a:lnTo>
                      <a:pt x="225" y="526"/>
                    </a:lnTo>
                    <a:lnTo>
                      <a:pt x="224" y="526"/>
                    </a:lnTo>
                    <a:lnTo>
                      <a:pt x="223" y="525"/>
                    </a:lnTo>
                    <a:lnTo>
                      <a:pt x="222" y="525"/>
                    </a:lnTo>
                    <a:lnTo>
                      <a:pt x="221" y="525"/>
                    </a:lnTo>
                    <a:lnTo>
                      <a:pt x="221" y="524"/>
                    </a:lnTo>
                    <a:lnTo>
                      <a:pt x="228" y="524"/>
                    </a:lnTo>
                    <a:lnTo>
                      <a:pt x="229" y="524"/>
                    </a:lnTo>
                    <a:lnTo>
                      <a:pt x="229" y="525"/>
                    </a:lnTo>
                    <a:lnTo>
                      <a:pt x="229" y="524"/>
                    </a:lnTo>
                    <a:lnTo>
                      <a:pt x="231" y="524"/>
                    </a:lnTo>
                    <a:lnTo>
                      <a:pt x="232" y="523"/>
                    </a:lnTo>
                    <a:lnTo>
                      <a:pt x="233" y="522"/>
                    </a:lnTo>
                    <a:lnTo>
                      <a:pt x="235" y="522"/>
                    </a:lnTo>
                    <a:lnTo>
                      <a:pt x="233" y="524"/>
                    </a:lnTo>
                    <a:lnTo>
                      <a:pt x="235" y="523"/>
                    </a:lnTo>
                    <a:lnTo>
                      <a:pt x="236" y="523"/>
                    </a:lnTo>
                    <a:lnTo>
                      <a:pt x="237" y="523"/>
                    </a:lnTo>
                    <a:lnTo>
                      <a:pt x="237" y="524"/>
                    </a:lnTo>
                    <a:lnTo>
                      <a:pt x="237" y="525"/>
                    </a:lnTo>
                    <a:lnTo>
                      <a:pt x="236" y="525"/>
                    </a:lnTo>
                    <a:lnTo>
                      <a:pt x="237" y="526"/>
                    </a:lnTo>
                    <a:lnTo>
                      <a:pt x="238" y="525"/>
                    </a:lnTo>
                    <a:lnTo>
                      <a:pt x="238" y="524"/>
                    </a:lnTo>
                    <a:lnTo>
                      <a:pt x="239" y="524"/>
                    </a:lnTo>
                    <a:lnTo>
                      <a:pt x="239" y="525"/>
                    </a:lnTo>
                    <a:lnTo>
                      <a:pt x="240" y="525"/>
                    </a:lnTo>
                    <a:lnTo>
                      <a:pt x="241" y="525"/>
                    </a:lnTo>
                    <a:lnTo>
                      <a:pt x="242" y="525"/>
                    </a:lnTo>
                    <a:lnTo>
                      <a:pt x="241" y="525"/>
                    </a:lnTo>
                    <a:lnTo>
                      <a:pt x="241" y="524"/>
                    </a:lnTo>
                    <a:lnTo>
                      <a:pt x="240" y="523"/>
                    </a:lnTo>
                    <a:lnTo>
                      <a:pt x="241" y="523"/>
                    </a:lnTo>
                    <a:lnTo>
                      <a:pt x="242" y="522"/>
                    </a:lnTo>
                    <a:lnTo>
                      <a:pt x="242" y="521"/>
                    </a:lnTo>
                    <a:lnTo>
                      <a:pt x="242" y="519"/>
                    </a:lnTo>
                    <a:lnTo>
                      <a:pt x="242" y="521"/>
                    </a:lnTo>
                    <a:lnTo>
                      <a:pt x="241" y="521"/>
                    </a:lnTo>
                    <a:lnTo>
                      <a:pt x="241" y="519"/>
                    </a:lnTo>
                    <a:lnTo>
                      <a:pt x="241" y="518"/>
                    </a:lnTo>
                    <a:lnTo>
                      <a:pt x="241" y="517"/>
                    </a:lnTo>
                    <a:lnTo>
                      <a:pt x="242" y="517"/>
                    </a:lnTo>
                    <a:lnTo>
                      <a:pt x="242" y="518"/>
                    </a:lnTo>
                    <a:lnTo>
                      <a:pt x="242" y="517"/>
                    </a:lnTo>
                    <a:lnTo>
                      <a:pt x="241" y="517"/>
                    </a:lnTo>
                    <a:lnTo>
                      <a:pt x="240" y="516"/>
                    </a:lnTo>
                    <a:lnTo>
                      <a:pt x="240" y="515"/>
                    </a:lnTo>
                    <a:lnTo>
                      <a:pt x="241" y="513"/>
                    </a:lnTo>
                    <a:lnTo>
                      <a:pt x="240" y="511"/>
                    </a:lnTo>
                    <a:lnTo>
                      <a:pt x="240" y="510"/>
                    </a:lnTo>
                    <a:lnTo>
                      <a:pt x="239" y="510"/>
                    </a:lnTo>
                    <a:lnTo>
                      <a:pt x="239" y="509"/>
                    </a:lnTo>
                    <a:lnTo>
                      <a:pt x="238" y="509"/>
                    </a:lnTo>
                    <a:lnTo>
                      <a:pt x="238" y="510"/>
                    </a:lnTo>
                    <a:lnTo>
                      <a:pt x="238" y="511"/>
                    </a:lnTo>
                    <a:lnTo>
                      <a:pt x="239" y="511"/>
                    </a:lnTo>
                    <a:lnTo>
                      <a:pt x="238" y="511"/>
                    </a:lnTo>
                    <a:lnTo>
                      <a:pt x="238" y="513"/>
                    </a:lnTo>
                    <a:lnTo>
                      <a:pt x="239" y="513"/>
                    </a:lnTo>
                    <a:lnTo>
                      <a:pt x="239" y="514"/>
                    </a:lnTo>
                    <a:lnTo>
                      <a:pt x="239" y="515"/>
                    </a:lnTo>
                    <a:lnTo>
                      <a:pt x="239" y="517"/>
                    </a:lnTo>
                    <a:lnTo>
                      <a:pt x="238" y="518"/>
                    </a:lnTo>
                    <a:lnTo>
                      <a:pt x="238" y="519"/>
                    </a:lnTo>
                    <a:lnTo>
                      <a:pt x="237" y="519"/>
                    </a:lnTo>
                    <a:lnTo>
                      <a:pt x="237" y="518"/>
                    </a:lnTo>
                    <a:lnTo>
                      <a:pt x="237" y="516"/>
                    </a:lnTo>
                    <a:lnTo>
                      <a:pt x="237" y="514"/>
                    </a:lnTo>
                    <a:lnTo>
                      <a:pt x="237" y="511"/>
                    </a:lnTo>
                    <a:lnTo>
                      <a:pt x="237" y="509"/>
                    </a:lnTo>
                    <a:lnTo>
                      <a:pt x="237" y="508"/>
                    </a:lnTo>
                    <a:lnTo>
                      <a:pt x="237" y="507"/>
                    </a:lnTo>
                    <a:lnTo>
                      <a:pt x="237" y="506"/>
                    </a:lnTo>
                    <a:lnTo>
                      <a:pt x="238" y="506"/>
                    </a:lnTo>
                    <a:lnTo>
                      <a:pt x="238" y="507"/>
                    </a:lnTo>
                    <a:lnTo>
                      <a:pt x="239" y="508"/>
                    </a:lnTo>
                    <a:lnTo>
                      <a:pt x="240" y="509"/>
                    </a:lnTo>
                    <a:lnTo>
                      <a:pt x="240" y="508"/>
                    </a:lnTo>
                    <a:lnTo>
                      <a:pt x="241" y="508"/>
                    </a:lnTo>
                    <a:lnTo>
                      <a:pt x="240" y="507"/>
                    </a:lnTo>
                    <a:lnTo>
                      <a:pt x="239" y="506"/>
                    </a:lnTo>
                    <a:lnTo>
                      <a:pt x="240" y="506"/>
                    </a:lnTo>
                    <a:lnTo>
                      <a:pt x="244" y="502"/>
                    </a:lnTo>
                    <a:lnTo>
                      <a:pt x="245" y="502"/>
                    </a:lnTo>
                    <a:lnTo>
                      <a:pt x="245" y="501"/>
                    </a:lnTo>
                    <a:lnTo>
                      <a:pt x="246" y="501"/>
                    </a:lnTo>
                    <a:lnTo>
                      <a:pt x="246" y="500"/>
                    </a:lnTo>
                    <a:lnTo>
                      <a:pt x="247" y="499"/>
                    </a:lnTo>
                    <a:lnTo>
                      <a:pt x="247" y="497"/>
                    </a:lnTo>
                    <a:lnTo>
                      <a:pt x="248" y="491"/>
                    </a:lnTo>
                    <a:lnTo>
                      <a:pt x="249" y="489"/>
                    </a:lnTo>
                    <a:lnTo>
                      <a:pt x="249" y="486"/>
                    </a:lnTo>
                    <a:lnTo>
                      <a:pt x="250" y="485"/>
                    </a:lnTo>
                    <a:lnTo>
                      <a:pt x="254" y="485"/>
                    </a:lnTo>
                    <a:lnTo>
                      <a:pt x="255" y="485"/>
                    </a:lnTo>
                    <a:lnTo>
                      <a:pt x="256" y="485"/>
                    </a:lnTo>
                    <a:lnTo>
                      <a:pt x="255" y="485"/>
                    </a:lnTo>
                    <a:lnTo>
                      <a:pt x="254" y="486"/>
                    </a:lnTo>
                    <a:lnTo>
                      <a:pt x="253" y="486"/>
                    </a:lnTo>
                    <a:lnTo>
                      <a:pt x="254" y="486"/>
                    </a:lnTo>
                    <a:lnTo>
                      <a:pt x="255" y="486"/>
                    </a:lnTo>
                    <a:lnTo>
                      <a:pt x="255" y="488"/>
                    </a:lnTo>
                    <a:lnTo>
                      <a:pt x="254" y="489"/>
                    </a:lnTo>
                    <a:lnTo>
                      <a:pt x="254" y="490"/>
                    </a:lnTo>
                    <a:lnTo>
                      <a:pt x="254" y="491"/>
                    </a:lnTo>
                    <a:lnTo>
                      <a:pt x="255" y="491"/>
                    </a:lnTo>
                    <a:lnTo>
                      <a:pt x="255" y="492"/>
                    </a:lnTo>
                    <a:lnTo>
                      <a:pt x="255" y="493"/>
                    </a:lnTo>
                    <a:lnTo>
                      <a:pt x="254" y="494"/>
                    </a:lnTo>
                    <a:lnTo>
                      <a:pt x="253" y="496"/>
                    </a:lnTo>
                    <a:lnTo>
                      <a:pt x="252" y="497"/>
                    </a:lnTo>
                    <a:lnTo>
                      <a:pt x="253" y="498"/>
                    </a:lnTo>
                    <a:lnTo>
                      <a:pt x="254" y="498"/>
                    </a:lnTo>
                    <a:lnTo>
                      <a:pt x="254" y="497"/>
                    </a:lnTo>
                    <a:lnTo>
                      <a:pt x="254" y="496"/>
                    </a:lnTo>
                    <a:lnTo>
                      <a:pt x="255" y="494"/>
                    </a:lnTo>
                    <a:lnTo>
                      <a:pt x="256" y="491"/>
                    </a:lnTo>
                    <a:lnTo>
                      <a:pt x="256" y="490"/>
                    </a:lnTo>
                    <a:lnTo>
                      <a:pt x="257" y="489"/>
                    </a:lnTo>
                    <a:lnTo>
                      <a:pt x="257" y="486"/>
                    </a:lnTo>
                    <a:lnTo>
                      <a:pt x="257" y="485"/>
                    </a:lnTo>
                    <a:lnTo>
                      <a:pt x="258" y="485"/>
                    </a:lnTo>
                    <a:lnTo>
                      <a:pt x="258" y="483"/>
                    </a:lnTo>
                    <a:lnTo>
                      <a:pt x="258" y="482"/>
                    </a:lnTo>
                    <a:lnTo>
                      <a:pt x="258" y="481"/>
                    </a:lnTo>
                    <a:lnTo>
                      <a:pt x="259" y="481"/>
                    </a:lnTo>
                    <a:lnTo>
                      <a:pt x="261" y="481"/>
                    </a:lnTo>
                    <a:lnTo>
                      <a:pt x="262" y="481"/>
                    </a:lnTo>
                    <a:lnTo>
                      <a:pt x="264" y="483"/>
                    </a:lnTo>
                    <a:lnTo>
                      <a:pt x="265" y="483"/>
                    </a:lnTo>
                    <a:lnTo>
                      <a:pt x="267" y="485"/>
                    </a:lnTo>
                    <a:lnTo>
                      <a:pt x="267" y="486"/>
                    </a:lnTo>
                    <a:lnTo>
                      <a:pt x="268" y="486"/>
                    </a:lnTo>
                    <a:lnTo>
                      <a:pt x="270" y="486"/>
                    </a:lnTo>
                    <a:lnTo>
                      <a:pt x="271" y="486"/>
                    </a:lnTo>
                    <a:lnTo>
                      <a:pt x="272" y="486"/>
                    </a:lnTo>
                    <a:lnTo>
                      <a:pt x="273" y="486"/>
                    </a:lnTo>
                    <a:lnTo>
                      <a:pt x="273" y="485"/>
                    </a:lnTo>
                    <a:lnTo>
                      <a:pt x="273" y="484"/>
                    </a:lnTo>
                    <a:lnTo>
                      <a:pt x="273" y="483"/>
                    </a:lnTo>
                    <a:lnTo>
                      <a:pt x="273" y="482"/>
                    </a:lnTo>
                    <a:lnTo>
                      <a:pt x="263" y="476"/>
                    </a:lnTo>
                    <a:lnTo>
                      <a:pt x="263" y="475"/>
                    </a:lnTo>
                    <a:lnTo>
                      <a:pt x="263" y="474"/>
                    </a:lnTo>
                    <a:lnTo>
                      <a:pt x="262" y="473"/>
                    </a:lnTo>
                    <a:lnTo>
                      <a:pt x="259" y="472"/>
                    </a:lnTo>
                    <a:lnTo>
                      <a:pt x="256" y="467"/>
                    </a:lnTo>
                    <a:lnTo>
                      <a:pt x="255" y="467"/>
                    </a:lnTo>
                    <a:lnTo>
                      <a:pt x="255" y="466"/>
                    </a:lnTo>
                    <a:lnTo>
                      <a:pt x="252" y="466"/>
                    </a:lnTo>
                    <a:lnTo>
                      <a:pt x="252" y="467"/>
                    </a:lnTo>
                    <a:lnTo>
                      <a:pt x="253" y="468"/>
                    </a:lnTo>
                    <a:lnTo>
                      <a:pt x="252" y="469"/>
                    </a:lnTo>
                    <a:lnTo>
                      <a:pt x="250" y="468"/>
                    </a:lnTo>
                    <a:lnTo>
                      <a:pt x="248" y="466"/>
                    </a:lnTo>
                    <a:lnTo>
                      <a:pt x="247" y="464"/>
                    </a:lnTo>
                    <a:lnTo>
                      <a:pt x="246" y="463"/>
                    </a:lnTo>
                    <a:lnTo>
                      <a:pt x="245" y="460"/>
                    </a:lnTo>
                    <a:lnTo>
                      <a:pt x="245" y="459"/>
                    </a:lnTo>
                    <a:lnTo>
                      <a:pt x="244" y="456"/>
                    </a:lnTo>
                    <a:lnTo>
                      <a:pt x="244" y="455"/>
                    </a:lnTo>
                    <a:lnTo>
                      <a:pt x="242" y="454"/>
                    </a:lnTo>
                    <a:lnTo>
                      <a:pt x="241" y="452"/>
                    </a:lnTo>
                    <a:lnTo>
                      <a:pt x="241" y="451"/>
                    </a:lnTo>
                    <a:lnTo>
                      <a:pt x="242" y="451"/>
                    </a:lnTo>
                    <a:lnTo>
                      <a:pt x="244" y="452"/>
                    </a:lnTo>
                    <a:lnTo>
                      <a:pt x="245" y="454"/>
                    </a:lnTo>
                    <a:lnTo>
                      <a:pt x="246" y="455"/>
                    </a:lnTo>
                    <a:lnTo>
                      <a:pt x="247" y="454"/>
                    </a:lnTo>
                    <a:lnTo>
                      <a:pt x="249" y="455"/>
                    </a:lnTo>
                    <a:lnTo>
                      <a:pt x="252" y="455"/>
                    </a:lnTo>
                    <a:lnTo>
                      <a:pt x="254" y="454"/>
                    </a:lnTo>
                    <a:lnTo>
                      <a:pt x="255" y="454"/>
                    </a:lnTo>
                    <a:lnTo>
                      <a:pt x="256" y="451"/>
                    </a:lnTo>
                    <a:lnTo>
                      <a:pt x="257" y="450"/>
                    </a:lnTo>
                    <a:lnTo>
                      <a:pt x="259" y="450"/>
                    </a:lnTo>
                    <a:lnTo>
                      <a:pt x="261" y="450"/>
                    </a:lnTo>
                    <a:lnTo>
                      <a:pt x="262" y="449"/>
                    </a:lnTo>
                    <a:lnTo>
                      <a:pt x="262" y="448"/>
                    </a:lnTo>
                    <a:lnTo>
                      <a:pt x="263" y="449"/>
                    </a:lnTo>
                    <a:lnTo>
                      <a:pt x="263" y="450"/>
                    </a:lnTo>
                    <a:lnTo>
                      <a:pt x="263" y="451"/>
                    </a:lnTo>
                    <a:lnTo>
                      <a:pt x="264" y="451"/>
                    </a:lnTo>
                    <a:lnTo>
                      <a:pt x="270" y="454"/>
                    </a:lnTo>
                    <a:lnTo>
                      <a:pt x="273" y="452"/>
                    </a:lnTo>
                    <a:lnTo>
                      <a:pt x="274" y="452"/>
                    </a:lnTo>
                    <a:lnTo>
                      <a:pt x="274" y="451"/>
                    </a:lnTo>
                    <a:lnTo>
                      <a:pt x="274" y="450"/>
                    </a:lnTo>
                    <a:lnTo>
                      <a:pt x="273" y="450"/>
                    </a:lnTo>
                    <a:lnTo>
                      <a:pt x="273" y="449"/>
                    </a:lnTo>
                    <a:lnTo>
                      <a:pt x="271" y="448"/>
                    </a:lnTo>
                    <a:lnTo>
                      <a:pt x="270" y="448"/>
                    </a:lnTo>
                    <a:lnTo>
                      <a:pt x="267" y="448"/>
                    </a:lnTo>
                    <a:lnTo>
                      <a:pt x="266" y="448"/>
                    </a:lnTo>
                    <a:lnTo>
                      <a:pt x="266" y="449"/>
                    </a:lnTo>
                    <a:lnTo>
                      <a:pt x="266" y="450"/>
                    </a:lnTo>
                    <a:lnTo>
                      <a:pt x="266" y="449"/>
                    </a:lnTo>
                    <a:lnTo>
                      <a:pt x="265" y="448"/>
                    </a:lnTo>
                    <a:lnTo>
                      <a:pt x="265" y="447"/>
                    </a:lnTo>
                    <a:lnTo>
                      <a:pt x="266" y="447"/>
                    </a:lnTo>
                    <a:lnTo>
                      <a:pt x="266" y="446"/>
                    </a:lnTo>
                    <a:lnTo>
                      <a:pt x="267" y="446"/>
                    </a:lnTo>
                    <a:lnTo>
                      <a:pt x="267" y="444"/>
                    </a:lnTo>
                    <a:lnTo>
                      <a:pt x="267" y="443"/>
                    </a:lnTo>
                    <a:lnTo>
                      <a:pt x="268" y="442"/>
                    </a:lnTo>
                    <a:lnTo>
                      <a:pt x="268" y="441"/>
                    </a:lnTo>
                    <a:lnTo>
                      <a:pt x="270" y="441"/>
                    </a:lnTo>
                    <a:lnTo>
                      <a:pt x="273" y="442"/>
                    </a:lnTo>
                    <a:lnTo>
                      <a:pt x="274" y="441"/>
                    </a:lnTo>
                    <a:lnTo>
                      <a:pt x="278" y="441"/>
                    </a:lnTo>
                    <a:lnTo>
                      <a:pt x="279" y="441"/>
                    </a:lnTo>
                    <a:lnTo>
                      <a:pt x="281" y="440"/>
                    </a:lnTo>
                    <a:lnTo>
                      <a:pt x="282" y="440"/>
                    </a:lnTo>
                    <a:lnTo>
                      <a:pt x="282" y="439"/>
                    </a:lnTo>
                    <a:lnTo>
                      <a:pt x="283" y="438"/>
                    </a:lnTo>
                    <a:lnTo>
                      <a:pt x="284" y="437"/>
                    </a:lnTo>
                    <a:lnTo>
                      <a:pt x="287" y="437"/>
                    </a:lnTo>
                    <a:lnTo>
                      <a:pt x="288" y="437"/>
                    </a:lnTo>
                    <a:lnTo>
                      <a:pt x="289" y="435"/>
                    </a:lnTo>
                    <a:lnTo>
                      <a:pt x="290" y="433"/>
                    </a:lnTo>
                    <a:lnTo>
                      <a:pt x="291" y="433"/>
                    </a:lnTo>
                    <a:lnTo>
                      <a:pt x="291" y="432"/>
                    </a:lnTo>
                    <a:lnTo>
                      <a:pt x="292" y="432"/>
                    </a:lnTo>
                    <a:lnTo>
                      <a:pt x="293" y="433"/>
                    </a:lnTo>
                    <a:lnTo>
                      <a:pt x="295" y="433"/>
                    </a:lnTo>
                    <a:lnTo>
                      <a:pt x="295" y="432"/>
                    </a:lnTo>
                    <a:lnTo>
                      <a:pt x="299" y="433"/>
                    </a:lnTo>
                    <a:lnTo>
                      <a:pt x="300" y="432"/>
                    </a:lnTo>
                    <a:lnTo>
                      <a:pt x="300" y="430"/>
                    </a:lnTo>
                    <a:lnTo>
                      <a:pt x="300" y="429"/>
                    </a:lnTo>
                    <a:lnTo>
                      <a:pt x="301" y="429"/>
                    </a:lnTo>
                    <a:lnTo>
                      <a:pt x="302" y="427"/>
                    </a:lnTo>
                    <a:lnTo>
                      <a:pt x="304" y="427"/>
                    </a:lnTo>
                    <a:lnTo>
                      <a:pt x="302" y="426"/>
                    </a:lnTo>
                    <a:lnTo>
                      <a:pt x="301" y="426"/>
                    </a:lnTo>
                    <a:lnTo>
                      <a:pt x="300" y="427"/>
                    </a:lnTo>
                    <a:lnTo>
                      <a:pt x="299" y="429"/>
                    </a:lnTo>
                    <a:lnTo>
                      <a:pt x="299" y="427"/>
                    </a:lnTo>
                    <a:lnTo>
                      <a:pt x="299" y="426"/>
                    </a:lnTo>
                    <a:lnTo>
                      <a:pt x="298" y="425"/>
                    </a:lnTo>
                    <a:lnTo>
                      <a:pt x="299" y="424"/>
                    </a:lnTo>
                    <a:lnTo>
                      <a:pt x="299" y="423"/>
                    </a:lnTo>
                    <a:lnTo>
                      <a:pt x="299" y="421"/>
                    </a:lnTo>
                    <a:lnTo>
                      <a:pt x="299" y="419"/>
                    </a:lnTo>
                    <a:lnTo>
                      <a:pt x="298" y="419"/>
                    </a:lnTo>
                    <a:lnTo>
                      <a:pt x="296" y="419"/>
                    </a:lnTo>
                    <a:lnTo>
                      <a:pt x="295" y="418"/>
                    </a:lnTo>
                    <a:lnTo>
                      <a:pt x="293" y="418"/>
                    </a:lnTo>
                    <a:lnTo>
                      <a:pt x="292" y="418"/>
                    </a:lnTo>
                    <a:lnTo>
                      <a:pt x="291" y="419"/>
                    </a:lnTo>
                    <a:lnTo>
                      <a:pt x="290" y="419"/>
                    </a:lnTo>
                    <a:lnTo>
                      <a:pt x="288" y="419"/>
                    </a:lnTo>
                    <a:lnTo>
                      <a:pt x="287" y="419"/>
                    </a:lnTo>
                    <a:lnTo>
                      <a:pt x="287" y="422"/>
                    </a:lnTo>
                    <a:lnTo>
                      <a:pt x="287" y="423"/>
                    </a:lnTo>
                    <a:lnTo>
                      <a:pt x="287" y="424"/>
                    </a:lnTo>
                    <a:lnTo>
                      <a:pt x="284" y="424"/>
                    </a:lnTo>
                    <a:lnTo>
                      <a:pt x="283" y="425"/>
                    </a:lnTo>
                    <a:lnTo>
                      <a:pt x="281" y="425"/>
                    </a:lnTo>
                    <a:lnTo>
                      <a:pt x="279" y="425"/>
                    </a:lnTo>
                    <a:lnTo>
                      <a:pt x="278" y="425"/>
                    </a:lnTo>
                    <a:lnTo>
                      <a:pt x="276" y="426"/>
                    </a:lnTo>
                    <a:lnTo>
                      <a:pt x="275" y="426"/>
                    </a:lnTo>
                    <a:lnTo>
                      <a:pt x="273" y="426"/>
                    </a:lnTo>
                    <a:lnTo>
                      <a:pt x="273" y="427"/>
                    </a:lnTo>
                    <a:lnTo>
                      <a:pt x="272" y="427"/>
                    </a:lnTo>
                    <a:lnTo>
                      <a:pt x="271" y="427"/>
                    </a:lnTo>
                    <a:lnTo>
                      <a:pt x="271" y="426"/>
                    </a:lnTo>
                    <a:lnTo>
                      <a:pt x="270" y="426"/>
                    </a:lnTo>
                    <a:lnTo>
                      <a:pt x="271" y="425"/>
                    </a:lnTo>
                    <a:lnTo>
                      <a:pt x="271" y="424"/>
                    </a:lnTo>
                    <a:lnTo>
                      <a:pt x="272" y="424"/>
                    </a:lnTo>
                    <a:lnTo>
                      <a:pt x="272" y="422"/>
                    </a:lnTo>
                    <a:lnTo>
                      <a:pt x="273" y="422"/>
                    </a:lnTo>
                    <a:lnTo>
                      <a:pt x="274" y="421"/>
                    </a:lnTo>
                    <a:lnTo>
                      <a:pt x="281" y="421"/>
                    </a:lnTo>
                    <a:lnTo>
                      <a:pt x="281" y="419"/>
                    </a:lnTo>
                    <a:lnTo>
                      <a:pt x="282" y="419"/>
                    </a:lnTo>
                    <a:lnTo>
                      <a:pt x="282" y="418"/>
                    </a:lnTo>
                    <a:lnTo>
                      <a:pt x="281" y="419"/>
                    </a:lnTo>
                    <a:lnTo>
                      <a:pt x="280" y="419"/>
                    </a:lnTo>
                    <a:lnTo>
                      <a:pt x="274" y="421"/>
                    </a:lnTo>
                    <a:lnTo>
                      <a:pt x="273" y="421"/>
                    </a:lnTo>
                    <a:lnTo>
                      <a:pt x="271" y="422"/>
                    </a:lnTo>
                    <a:lnTo>
                      <a:pt x="271" y="424"/>
                    </a:lnTo>
                    <a:lnTo>
                      <a:pt x="270" y="424"/>
                    </a:lnTo>
                    <a:lnTo>
                      <a:pt x="270" y="425"/>
                    </a:lnTo>
                    <a:lnTo>
                      <a:pt x="268" y="425"/>
                    </a:lnTo>
                    <a:lnTo>
                      <a:pt x="268" y="426"/>
                    </a:lnTo>
                    <a:lnTo>
                      <a:pt x="267" y="426"/>
                    </a:lnTo>
                    <a:lnTo>
                      <a:pt x="262" y="427"/>
                    </a:lnTo>
                    <a:lnTo>
                      <a:pt x="261" y="427"/>
                    </a:lnTo>
                    <a:lnTo>
                      <a:pt x="259" y="429"/>
                    </a:lnTo>
                    <a:lnTo>
                      <a:pt x="259" y="426"/>
                    </a:lnTo>
                    <a:lnTo>
                      <a:pt x="259" y="425"/>
                    </a:lnTo>
                    <a:lnTo>
                      <a:pt x="259" y="423"/>
                    </a:lnTo>
                    <a:lnTo>
                      <a:pt x="261" y="422"/>
                    </a:lnTo>
                    <a:lnTo>
                      <a:pt x="262" y="421"/>
                    </a:lnTo>
                    <a:lnTo>
                      <a:pt x="263" y="421"/>
                    </a:lnTo>
                    <a:lnTo>
                      <a:pt x="263" y="419"/>
                    </a:lnTo>
                    <a:lnTo>
                      <a:pt x="263" y="418"/>
                    </a:lnTo>
                    <a:lnTo>
                      <a:pt x="262" y="417"/>
                    </a:lnTo>
                    <a:lnTo>
                      <a:pt x="261" y="418"/>
                    </a:lnTo>
                    <a:lnTo>
                      <a:pt x="259" y="418"/>
                    </a:lnTo>
                    <a:lnTo>
                      <a:pt x="259" y="417"/>
                    </a:lnTo>
                    <a:lnTo>
                      <a:pt x="259" y="416"/>
                    </a:lnTo>
                    <a:lnTo>
                      <a:pt x="259" y="415"/>
                    </a:lnTo>
                    <a:lnTo>
                      <a:pt x="261" y="414"/>
                    </a:lnTo>
                    <a:lnTo>
                      <a:pt x="262" y="413"/>
                    </a:lnTo>
                    <a:lnTo>
                      <a:pt x="262" y="410"/>
                    </a:lnTo>
                    <a:lnTo>
                      <a:pt x="262" y="407"/>
                    </a:lnTo>
                    <a:lnTo>
                      <a:pt x="262" y="405"/>
                    </a:lnTo>
                    <a:lnTo>
                      <a:pt x="263" y="402"/>
                    </a:lnTo>
                    <a:lnTo>
                      <a:pt x="264" y="401"/>
                    </a:lnTo>
                    <a:lnTo>
                      <a:pt x="265" y="400"/>
                    </a:lnTo>
                    <a:lnTo>
                      <a:pt x="273" y="399"/>
                    </a:lnTo>
                    <a:lnTo>
                      <a:pt x="274" y="399"/>
                    </a:lnTo>
                    <a:lnTo>
                      <a:pt x="274" y="398"/>
                    </a:lnTo>
                    <a:lnTo>
                      <a:pt x="275" y="397"/>
                    </a:lnTo>
                    <a:lnTo>
                      <a:pt x="276" y="396"/>
                    </a:lnTo>
                    <a:lnTo>
                      <a:pt x="278" y="396"/>
                    </a:lnTo>
                    <a:lnTo>
                      <a:pt x="279" y="397"/>
                    </a:lnTo>
                    <a:lnTo>
                      <a:pt x="280" y="396"/>
                    </a:lnTo>
                    <a:lnTo>
                      <a:pt x="280" y="393"/>
                    </a:lnTo>
                    <a:lnTo>
                      <a:pt x="281" y="391"/>
                    </a:lnTo>
                    <a:lnTo>
                      <a:pt x="282" y="389"/>
                    </a:lnTo>
                    <a:lnTo>
                      <a:pt x="283" y="387"/>
                    </a:lnTo>
                    <a:lnTo>
                      <a:pt x="284" y="387"/>
                    </a:lnTo>
                    <a:lnTo>
                      <a:pt x="290" y="387"/>
                    </a:lnTo>
                    <a:lnTo>
                      <a:pt x="291" y="387"/>
                    </a:lnTo>
                    <a:lnTo>
                      <a:pt x="292" y="388"/>
                    </a:lnTo>
                    <a:lnTo>
                      <a:pt x="293" y="388"/>
                    </a:lnTo>
                    <a:lnTo>
                      <a:pt x="295" y="388"/>
                    </a:lnTo>
                    <a:lnTo>
                      <a:pt x="296" y="388"/>
                    </a:lnTo>
                    <a:lnTo>
                      <a:pt x="301" y="387"/>
                    </a:lnTo>
                    <a:lnTo>
                      <a:pt x="301" y="388"/>
                    </a:lnTo>
                    <a:lnTo>
                      <a:pt x="302" y="388"/>
                    </a:lnTo>
                    <a:lnTo>
                      <a:pt x="304" y="389"/>
                    </a:lnTo>
                    <a:lnTo>
                      <a:pt x="305" y="389"/>
                    </a:lnTo>
                    <a:lnTo>
                      <a:pt x="306" y="388"/>
                    </a:lnTo>
                    <a:lnTo>
                      <a:pt x="307" y="388"/>
                    </a:lnTo>
                    <a:lnTo>
                      <a:pt x="308" y="389"/>
                    </a:lnTo>
                    <a:lnTo>
                      <a:pt x="310" y="388"/>
                    </a:lnTo>
                    <a:lnTo>
                      <a:pt x="311" y="388"/>
                    </a:lnTo>
                    <a:lnTo>
                      <a:pt x="315" y="389"/>
                    </a:lnTo>
                    <a:lnTo>
                      <a:pt x="316" y="389"/>
                    </a:lnTo>
                    <a:lnTo>
                      <a:pt x="317" y="388"/>
                    </a:lnTo>
                    <a:lnTo>
                      <a:pt x="318" y="387"/>
                    </a:lnTo>
                    <a:lnTo>
                      <a:pt x="318" y="384"/>
                    </a:lnTo>
                    <a:lnTo>
                      <a:pt x="318" y="383"/>
                    </a:lnTo>
                    <a:lnTo>
                      <a:pt x="318" y="382"/>
                    </a:lnTo>
                    <a:lnTo>
                      <a:pt x="318" y="381"/>
                    </a:lnTo>
                    <a:lnTo>
                      <a:pt x="318" y="380"/>
                    </a:lnTo>
                    <a:lnTo>
                      <a:pt x="318" y="379"/>
                    </a:lnTo>
                    <a:lnTo>
                      <a:pt x="317" y="377"/>
                    </a:lnTo>
                    <a:lnTo>
                      <a:pt x="318" y="376"/>
                    </a:lnTo>
                    <a:lnTo>
                      <a:pt x="321" y="376"/>
                    </a:lnTo>
                    <a:lnTo>
                      <a:pt x="319" y="374"/>
                    </a:lnTo>
                    <a:lnTo>
                      <a:pt x="321" y="373"/>
                    </a:lnTo>
                    <a:lnTo>
                      <a:pt x="321" y="372"/>
                    </a:lnTo>
                    <a:lnTo>
                      <a:pt x="323" y="368"/>
                    </a:lnTo>
                    <a:lnTo>
                      <a:pt x="323" y="367"/>
                    </a:lnTo>
                    <a:lnTo>
                      <a:pt x="325" y="366"/>
                    </a:lnTo>
                    <a:lnTo>
                      <a:pt x="325" y="365"/>
                    </a:lnTo>
                    <a:lnTo>
                      <a:pt x="326" y="364"/>
                    </a:lnTo>
                    <a:lnTo>
                      <a:pt x="326" y="363"/>
                    </a:lnTo>
                    <a:lnTo>
                      <a:pt x="325" y="363"/>
                    </a:lnTo>
                    <a:lnTo>
                      <a:pt x="325" y="362"/>
                    </a:lnTo>
                    <a:lnTo>
                      <a:pt x="323" y="363"/>
                    </a:lnTo>
                    <a:lnTo>
                      <a:pt x="322" y="363"/>
                    </a:lnTo>
                    <a:lnTo>
                      <a:pt x="319" y="362"/>
                    </a:lnTo>
                    <a:lnTo>
                      <a:pt x="322" y="359"/>
                    </a:lnTo>
                    <a:lnTo>
                      <a:pt x="323" y="358"/>
                    </a:lnTo>
                    <a:lnTo>
                      <a:pt x="324" y="357"/>
                    </a:lnTo>
                    <a:lnTo>
                      <a:pt x="323" y="357"/>
                    </a:lnTo>
                    <a:lnTo>
                      <a:pt x="323" y="356"/>
                    </a:lnTo>
                    <a:lnTo>
                      <a:pt x="323" y="355"/>
                    </a:lnTo>
                    <a:lnTo>
                      <a:pt x="322" y="352"/>
                    </a:lnTo>
                    <a:lnTo>
                      <a:pt x="321" y="351"/>
                    </a:lnTo>
                    <a:lnTo>
                      <a:pt x="321" y="350"/>
                    </a:lnTo>
                    <a:lnTo>
                      <a:pt x="322" y="350"/>
                    </a:lnTo>
                    <a:lnTo>
                      <a:pt x="322" y="349"/>
                    </a:lnTo>
                    <a:lnTo>
                      <a:pt x="321" y="347"/>
                    </a:lnTo>
                    <a:lnTo>
                      <a:pt x="319" y="346"/>
                    </a:lnTo>
                    <a:lnTo>
                      <a:pt x="315" y="346"/>
                    </a:lnTo>
                    <a:lnTo>
                      <a:pt x="314" y="346"/>
                    </a:lnTo>
                    <a:lnTo>
                      <a:pt x="313" y="346"/>
                    </a:lnTo>
                    <a:lnTo>
                      <a:pt x="313" y="345"/>
                    </a:lnTo>
                    <a:lnTo>
                      <a:pt x="315" y="337"/>
                    </a:lnTo>
                    <a:lnTo>
                      <a:pt x="316" y="337"/>
                    </a:lnTo>
                    <a:lnTo>
                      <a:pt x="316" y="335"/>
                    </a:lnTo>
                    <a:lnTo>
                      <a:pt x="317" y="335"/>
                    </a:lnTo>
                    <a:lnTo>
                      <a:pt x="317" y="334"/>
                    </a:lnTo>
                    <a:lnTo>
                      <a:pt x="318" y="333"/>
                    </a:lnTo>
                    <a:lnTo>
                      <a:pt x="319" y="333"/>
                    </a:lnTo>
                    <a:lnTo>
                      <a:pt x="324" y="334"/>
                    </a:lnTo>
                    <a:lnTo>
                      <a:pt x="325" y="334"/>
                    </a:lnTo>
                    <a:lnTo>
                      <a:pt x="327" y="333"/>
                    </a:lnTo>
                    <a:lnTo>
                      <a:pt x="327" y="332"/>
                    </a:lnTo>
                    <a:lnTo>
                      <a:pt x="328" y="331"/>
                    </a:lnTo>
                    <a:lnTo>
                      <a:pt x="328" y="330"/>
                    </a:lnTo>
                    <a:lnTo>
                      <a:pt x="327" y="329"/>
                    </a:lnTo>
                    <a:lnTo>
                      <a:pt x="326" y="329"/>
                    </a:lnTo>
                    <a:lnTo>
                      <a:pt x="326" y="330"/>
                    </a:lnTo>
                    <a:lnTo>
                      <a:pt x="325" y="330"/>
                    </a:lnTo>
                    <a:lnTo>
                      <a:pt x="324" y="331"/>
                    </a:lnTo>
                    <a:lnTo>
                      <a:pt x="323" y="330"/>
                    </a:lnTo>
                    <a:lnTo>
                      <a:pt x="323" y="329"/>
                    </a:lnTo>
                    <a:lnTo>
                      <a:pt x="322" y="329"/>
                    </a:lnTo>
                    <a:lnTo>
                      <a:pt x="318" y="329"/>
                    </a:lnTo>
                    <a:lnTo>
                      <a:pt x="317" y="329"/>
                    </a:lnTo>
                    <a:lnTo>
                      <a:pt x="317" y="327"/>
                    </a:lnTo>
                    <a:lnTo>
                      <a:pt x="317" y="326"/>
                    </a:lnTo>
                    <a:lnTo>
                      <a:pt x="316" y="325"/>
                    </a:lnTo>
                    <a:lnTo>
                      <a:pt x="315" y="325"/>
                    </a:lnTo>
                    <a:lnTo>
                      <a:pt x="315" y="324"/>
                    </a:lnTo>
                    <a:lnTo>
                      <a:pt x="314" y="324"/>
                    </a:lnTo>
                    <a:lnTo>
                      <a:pt x="315" y="321"/>
                    </a:lnTo>
                    <a:lnTo>
                      <a:pt x="317" y="321"/>
                    </a:lnTo>
                    <a:lnTo>
                      <a:pt x="321" y="320"/>
                    </a:lnTo>
                    <a:lnTo>
                      <a:pt x="322" y="320"/>
                    </a:lnTo>
                    <a:lnTo>
                      <a:pt x="323" y="320"/>
                    </a:lnTo>
                    <a:lnTo>
                      <a:pt x="324" y="318"/>
                    </a:lnTo>
                    <a:lnTo>
                      <a:pt x="324" y="317"/>
                    </a:lnTo>
                    <a:lnTo>
                      <a:pt x="324" y="316"/>
                    </a:lnTo>
                    <a:lnTo>
                      <a:pt x="325" y="315"/>
                    </a:lnTo>
                    <a:lnTo>
                      <a:pt x="325" y="314"/>
                    </a:lnTo>
                    <a:lnTo>
                      <a:pt x="327" y="313"/>
                    </a:lnTo>
                    <a:lnTo>
                      <a:pt x="328" y="312"/>
                    </a:lnTo>
                    <a:lnTo>
                      <a:pt x="330" y="309"/>
                    </a:lnTo>
                    <a:lnTo>
                      <a:pt x="331" y="309"/>
                    </a:lnTo>
                    <a:lnTo>
                      <a:pt x="331" y="308"/>
                    </a:lnTo>
                    <a:lnTo>
                      <a:pt x="332" y="308"/>
                    </a:lnTo>
                    <a:lnTo>
                      <a:pt x="332" y="306"/>
                    </a:lnTo>
                    <a:lnTo>
                      <a:pt x="332" y="304"/>
                    </a:lnTo>
                    <a:lnTo>
                      <a:pt x="332" y="302"/>
                    </a:lnTo>
                    <a:lnTo>
                      <a:pt x="330" y="300"/>
                    </a:lnTo>
                    <a:lnTo>
                      <a:pt x="328" y="298"/>
                    </a:lnTo>
                    <a:lnTo>
                      <a:pt x="327" y="296"/>
                    </a:lnTo>
                    <a:lnTo>
                      <a:pt x="327" y="295"/>
                    </a:lnTo>
                    <a:lnTo>
                      <a:pt x="328" y="292"/>
                    </a:lnTo>
                    <a:lnTo>
                      <a:pt x="331" y="291"/>
                    </a:lnTo>
                    <a:lnTo>
                      <a:pt x="331" y="290"/>
                    </a:lnTo>
                    <a:lnTo>
                      <a:pt x="331" y="289"/>
                    </a:lnTo>
                    <a:lnTo>
                      <a:pt x="327" y="288"/>
                    </a:lnTo>
                    <a:lnTo>
                      <a:pt x="326" y="288"/>
                    </a:lnTo>
                    <a:lnTo>
                      <a:pt x="325" y="288"/>
                    </a:lnTo>
                    <a:lnTo>
                      <a:pt x="323" y="290"/>
                    </a:lnTo>
                    <a:lnTo>
                      <a:pt x="322" y="290"/>
                    </a:lnTo>
                    <a:lnTo>
                      <a:pt x="321" y="291"/>
                    </a:lnTo>
                    <a:lnTo>
                      <a:pt x="319" y="291"/>
                    </a:lnTo>
                    <a:lnTo>
                      <a:pt x="318" y="291"/>
                    </a:lnTo>
                    <a:lnTo>
                      <a:pt x="316" y="289"/>
                    </a:lnTo>
                    <a:lnTo>
                      <a:pt x="315" y="288"/>
                    </a:lnTo>
                    <a:lnTo>
                      <a:pt x="314" y="288"/>
                    </a:lnTo>
                    <a:lnTo>
                      <a:pt x="313" y="287"/>
                    </a:lnTo>
                    <a:lnTo>
                      <a:pt x="311" y="285"/>
                    </a:lnTo>
                    <a:lnTo>
                      <a:pt x="310" y="282"/>
                    </a:lnTo>
                    <a:lnTo>
                      <a:pt x="310" y="281"/>
                    </a:lnTo>
                    <a:lnTo>
                      <a:pt x="308" y="281"/>
                    </a:lnTo>
                    <a:lnTo>
                      <a:pt x="307" y="280"/>
                    </a:lnTo>
                    <a:lnTo>
                      <a:pt x="306" y="279"/>
                    </a:lnTo>
                    <a:lnTo>
                      <a:pt x="305" y="280"/>
                    </a:lnTo>
                    <a:lnTo>
                      <a:pt x="302" y="280"/>
                    </a:lnTo>
                    <a:lnTo>
                      <a:pt x="301" y="281"/>
                    </a:lnTo>
                    <a:lnTo>
                      <a:pt x="300" y="280"/>
                    </a:lnTo>
                    <a:lnTo>
                      <a:pt x="299" y="280"/>
                    </a:lnTo>
                    <a:lnTo>
                      <a:pt x="298" y="279"/>
                    </a:lnTo>
                    <a:lnTo>
                      <a:pt x="296" y="273"/>
                    </a:lnTo>
                    <a:lnTo>
                      <a:pt x="295" y="272"/>
                    </a:lnTo>
                    <a:lnTo>
                      <a:pt x="293" y="273"/>
                    </a:lnTo>
                    <a:lnTo>
                      <a:pt x="291" y="275"/>
                    </a:lnTo>
                    <a:lnTo>
                      <a:pt x="290" y="276"/>
                    </a:lnTo>
                    <a:lnTo>
                      <a:pt x="287" y="276"/>
                    </a:lnTo>
                    <a:lnTo>
                      <a:pt x="285" y="275"/>
                    </a:lnTo>
                    <a:lnTo>
                      <a:pt x="284" y="274"/>
                    </a:lnTo>
                    <a:lnTo>
                      <a:pt x="283" y="273"/>
                    </a:lnTo>
                    <a:lnTo>
                      <a:pt x="280" y="272"/>
                    </a:lnTo>
                    <a:lnTo>
                      <a:pt x="278" y="270"/>
                    </a:lnTo>
                    <a:lnTo>
                      <a:pt x="278" y="268"/>
                    </a:lnTo>
                    <a:lnTo>
                      <a:pt x="276" y="268"/>
                    </a:lnTo>
                    <a:lnTo>
                      <a:pt x="276" y="267"/>
                    </a:lnTo>
                    <a:lnTo>
                      <a:pt x="276" y="266"/>
                    </a:lnTo>
                    <a:lnTo>
                      <a:pt x="276" y="267"/>
                    </a:lnTo>
                    <a:lnTo>
                      <a:pt x="275" y="267"/>
                    </a:lnTo>
                    <a:lnTo>
                      <a:pt x="273" y="267"/>
                    </a:lnTo>
                    <a:lnTo>
                      <a:pt x="271" y="267"/>
                    </a:lnTo>
                    <a:lnTo>
                      <a:pt x="270" y="267"/>
                    </a:lnTo>
                    <a:lnTo>
                      <a:pt x="268" y="266"/>
                    </a:lnTo>
                    <a:lnTo>
                      <a:pt x="267" y="266"/>
                    </a:lnTo>
                    <a:lnTo>
                      <a:pt x="266" y="266"/>
                    </a:lnTo>
                    <a:lnTo>
                      <a:pt x="265" y="266"/>
                    </a:lnTo>
                    <a:lnTo>
                      <a:pt x="265" y="265"/>
                    </a:lnTo>
                    <a:lnTo>
                      <a:pt x="264" y="262"/>
                    </a:lnTo>
                    <a:lnTo>
                      <a:pt x="263" y="262"/>
                    </a:lnTo>
                    <a:lnTo>
                      <a:pt x="263" y="260"/>
                    </a:lnTo>
                    <a:lnTo>
                      <a:pt x="262" y="262"/>
                    </a:lnTo>
                    <a:lnTo>
                      <a:pt x="259" y="260"/>
                    </a:lnTo>
                    <a:lnTo>
                      <a:pt x="258" y="262"/>
                    </a:lnTo>
                    <a:lnTo>
                      <a:pt x="258" y="263"/>
                    </a:lnTo>
                    <a:lnTo>
                      <a:pt x="258" y="266"/>
                    </a:lnTo>
                    <a:lnTo>
                      <a:pt x="258" y="268"/>
                    </a:lnTo>
                    <a:lnTo>
                      <a:pt x="256" y="270"/>
                    </a:lnTo>
                    <a:lnTo>
                      <a:pt x="255" y="268"/>
                    </a:lnTo>
                    <a:lnTo>
                      <a:pt x="253" y="270"/>
                    </a:lnTo>
                    <a:lnTo>
                      <a:pt x="252" y="271"/>
                    </a:lnTo>
                    <a:lnTo>
                      <a:pt x="252" y="270"/>
                    </a:lnTo>
                    <a:lnTo>
                      <a:pt x="252" y="268"/>
                    </a:lnTo>
                    <a:lnTo>
                      <a:pt x="250" y="266"/>
                    </a:lnTo>
                    <a:lnTo>
                      <a:pt x="249" y="265"/>
                    </a:lnTo>
                    <a:lnTo>
                      <a:pt x="247" y="264"/>
                    </a:lnTo>
                    <a:lnTo>
                      <a:pt x="246" y="263"/>
                    </a:lnTo>
                    <a:lnTo>
                      <a:pt x="244" y="260"/>
                    </a:lnTo>
                    <a:lnTo>
                      <a:pt x="241" y="260"/>
                    </a:lnTo>
                    <a:lnTo>
                      <a:pt x="238" y="255"/>
                    </a:lnTo>
                    <a:lnTo>
                      <a:pt x="237" y="254"/>
                    </a:lnTo>
                    <a:lnTo>
                      <a:pt x="237" y="253"/>
                    </a:lnTo>
                    <a:lnTo>
                      <a:pt x="237" y="251"/>
                    </a:lnTo>
                    <a:lnTo>
                      <a:pt x="237" y="250"/>
                    </a:lnTo>
                    <a:lnTo>
                      <a:pt x="237" y="248"/>
                    </a:lnTo>
                    <a:lnTo>
                      <a:pt x="236" y="247"/>
                    </a:lnTo>
                    <a:lnTo>
                      <a:pt x="232" y="245"/>
                    </a:lnTo>
                    <a:lnTo>
                      <a:pt x="232" y="243"/>
                    </a:lnTo>
                    <a:lnTo>
                      <a:pt x="231" y="241"/>
                    </a:lnTo>
                    <a:lnTo>
                      <a:pt x="231" y="240"/>
                    </a:lnTo>
                    <a:lnTo>
                      <a:pt x="230" y="240"/>
                    </a:lnTo>
                    <a:lnTo>
                      <a:pt x="227" y="240"/>
                    </a:lnTo>
                    <a:lnTo>
                      <a:pt x="225" y="240"/>
                    </a:lnTo>
                    <a:lnTo>
                      <a:pt x="223" y="242"/>
                    </a:lnTo>
                    <a:lnTo>
                      <a:pt x="222" y="243"/>
                    </a:lnTo>
                    <a:lnTo>
                      <a:pt x="216" y="245"/>
                    </a:lnTo>
                    <a:lnTo>
                      <a:pt x="214" y="245"/>
                    </a:lnTo>
                    <a:lnTo>
                      <a:pt x="212" y="245"/>
                    </a:lnTo>
                    <a:lnTo>
                      <a:pt x="209" y="246"/>
                    </a:lnTo>
                    <a:lnTo>
                      <a:pt x="203" y="249"/>
                    </a:lnTo>
                    <a:lnTo>
                      <a:pt x="203" y="250"/>
                    </a:lnTo>
                    <a:lnTo>
                      <a:pt x="202" y="250"/>
                    </a:lnTo>
                    <a:lnTo>
                      <a:pt x="202" y="251"/>
                    </a:lnTo>
                    <a:lnTo>
                      <a:pt x="202" y="253"/>
                    </a:lnTo>
                    <a:lnTo>
                      <a:pt x="201" y="253"/>
                    </a:lnTo>
                    <a:lnTo>
                      <a:pt x="199" y="253"/>
                    </a:lnTo>
                    <a:lnTo>
                      <a:pt x="198" y="253"/>
                    </a:lnTo>
                    <a:lnTo>
                      <a:pt x="197" y="251"/>
                    </a:lnTo>
                    <a:lnTo>
                      <a:pt x="197" y="250"/>
                    </a:lnTo>
                    <a:lnTo>
                      <a:pt x="197" y="249"/>
                    </a:lnTo>
                    <a:lnTo>
                      <a:pt x="196" y="249"/>
                    </a:lnTo>
                    <a:lnTo>
                      <a:pt x="195" y="248"/>
                    </a:lnTo>
                    <a:lnTo>
                      <a:pt x="194" y="248"/>
                    </a:lnTo>
                    <a:lnTo>
                      <a:pt x="194" y="247"/>
                    </a:lnTo>
                    <a:lnTo>
                      <a:pt x="193" y="247"/>
                    </a:lnTo>
                    <a:lnTo>
                      <a:pt x="192" y="247"/>
                    </a:lnTo>
                    <a:lnTo>
                      <a:pt x="190" y="248"/>
                    </a:lnTo>
                    <a:lnTo>
                      <a:pt x="189" y="249"/>
                    </a:lnTo>
                    <a:lnTo>
                      <a:pt x="188" y="249"/>
                    </a:lnTo>
                    <a:lnTo>
                      <a:pt x="187" y="248"/>
                    </a:lnTo>
                    <a:lnTo>
                      <a:pt x="184" y="242"/>
                    </a:lnTo>
                    <a:lnTo>
                      <a:pt x="183" y="242"/>
                    </a:lnTo>
                    <a:lnTo>
                      <a:pt x="183" y="241"/>
                    </a:lnTo>
                    <a:lnTo>
                      <a:pt x="181" y="240"/>
                    </a:lnTo>
                    <a:lnTo>
                      <a:pt x="175" y="240"/>
                    </a:lnTo>
                    <a:lnTo>
                      <a:pt x="171" y="240"/>
                    </a:lnTo>
                    <a:lnTo>
                      <a:pt x="170" y="241"/>
                    </a:lnTo>
                    <a:lnTo>
                      <a:pt x="169" y="242"/>
                    </a:lnTo>
                    <a:lnTo>
                      <a:pt x="168" y="242"/>
                    </a:lnTo>
                    <a:lnTo>
                      <a:pt x="167" y="243"/>
                    </a:lnTo>
                    <a:lnTo>
                      <a:pt x="167" y="245"/>
                    </a:lnTo>
                    <a:lnTo>
                      <a:pt x="166" y="245"/>
                    </a:lnTo>
                    <a:lnTo>
                      <a:pt x="164" y="245"/>
                    </a:lnTo>
                    <a:lnTo>
                      <a:pt x="163" y="245"/>
                    </a:lnTo>
                    <a:lnTo>
                      <a:pt x="162" y="243"/>
                    </a:lnTo>
                    <a:lnTo>
                      <a:pt x="161" y="242"/>
                    </a:lnTo>
                    <a:lnTo>
                      <a:pt x="161" y="241"/>
                    </a:lnTo>
                    <a:lnTo>
                      <a:pt x="161" y="239"/>
                    </a:lnTo>
                    <a:lnTo>
                      <a:pt x="160" y="238"/>
                    </a:lnTo>
                    <a:lnTo>
                      <a:pt x="159" y="238"/>
                    </a:lnTo>
                    <a:lnTo>
                      <a:pt x="156" y="237"/>
                    </a:lnTo>
                    <a:lnTo>
                      <a:pt x="156" y="235"/>
                    </a:lnTo>
                    <a:lnTo>
                      <a:pt x="154" y="229"/>
                    </a:lnTo>
                    <a:lnTo>
                      <a:pt x="154" y="228"/>
                    </a:lnTo>
                    <a:lnTo>
                      <a:pt x="155" y="226"/>
                    </a:lnTo>
                    <a:lnTo>
                      <a:pt x="158" y="225"/>
                    </a:lnTo>
                    <a:lnTo>
                      <a:pt x="156" y="224"/>
                    </a:lnTo>
                    <a:lnTo>
                      <a:pt x="156" y="223"/>
                    </a:lnTo>
                    <a:lnTo>
                      <a:pt x="156" y="222"/>
                    </a:lnTo>
                    <a:lnTo>
                      <a:pt x="156" y="220"/>
                    </a:lnTo>
                    <a:lnTo>
                      <a:pt x="155" y="220"/>
                    </a:lnTo>
                    <a:lnTo>
                      <a:pt x="155" y="218"/>
                    </a:lnTo>
                    <a:lnTo>
                      <a:pt x="154" y="218"/>
                    </a:lnTo>
                    <a:lnTo>
                      <a:pt x="154" y="217"/>
                    </a:lnTo>
                    <a:lnTo>
                      <a:pt x="154" y="216"/>
                    </a:lnTo>
                    <a:lnTo>
                      <a:pt x="154" y="215"/>
                    </a:lnTo>
                    <a:lnTo>
                      <a:pt x="153" y="214"/>
                    </a:lnTo>
                    <a:lnTo>
                      <a:pt x="153" y="213"/>
                    </a:lnTo>
                    <a:lnTo>
                      <a:pt x="153" y="212"/>
                    </a:lnTo>
                    <a:lnTo>
                      <a:pt x="153" y="210"/>
                    </a:lnTo>
                    <a:lnTo>
                      <a:pt x="152" y="209"/>
                    </a:lnTo>
                    <a:lnTo>
                      <a:pt x="151" y="209"/>
                    </a:lnTo>
                    <a:lnTo>
                      <a:pt x="151" y="208"/>
                    </a:lnTo>
                    <a:lnTo>
                      <a:pt x="151" y="207"/>
                    </a:lnTo>
                    <a:lnTo>
                      <a:pt x="151" y="206"/>
                    </a:lnTo>
                    <a:lnTo>
                      <a:pt x="153" y="206"/>
                    </a:lnTo>
                    <a:lnTo>
                      <a:pt x="153" y="205"/>
                    </a:lnTo>
                    <a:lnTo>
                      <a:pt x="153" y="204"/>
                    </a:lnTo>
                    <a:lnTo>
                      <a:pt x="152" y="204"/>
                    </a:lnTo>
                    <a:lnTo>
                      <a:pt x="151" y="203"/>
                    </a:lnTo>
                    <a:lnTo>
                      <a:pt x="149" y="204"/>
                    </a:lnTo>
                    <a:lnTo>
                      <a:pt x="146" y="204"/>
                    </a:lnTo>
                    <a:lnTo>
                      <a:pt x="145" y="203"/>
                    </a:lnTo>
                    <a:lnTo>
                      <a:pt x="145" y="200"/>
                    </a:lnTo>
                    <a:lnTo>
                      <a:pt x="144" y="195"/>
                    </a:lnTo>
                    <a:lnTo>
                      <a:pt x="143" y="193"/>
                    </a:lnTo>
                    <a:lnTo>
                      <a:pt x="142" y="193"/>
                    </a:lnTo>
                    <a:lnTo>
                      <a:pt x="141" y="193"/>
                    </a:lnTo>
                    <a:lnTo>
                      <a:pt x="140" y="193"/>
                    </a:lnTo>
                    <a:lnTo>
                      <a:pt x="138" y="193"/>
                    </a:lnTo>
                    <a:lnTo>
                      <a:pt x="136" y="195"/>
                    </a:lnTo>
                    <a:lnTo>
                      <a:pt x="134" y="196"/>
                    </a:lnTo>
                    <a:lnTo>
                      <a:pt x="130" y="196"/>
                    </a:lnTo>
                    <a:lnTo>
                      <a:pt x="128" y="196"/>
                    </a:lnTo>
                    <a:lnTo>
                      <a:pt x="127" y="196"/>
                    </a:lnTo>
                    <a:lnTo>
                      <a:pt x="127" y="195"/>
                    </a:lnTo>
                    <a:lnTo>
                      <a:pt x="127" y="193"/>
                    </a:lnTo>
                    <a:lnTo>
                      <a:pt x="126" y="192"/>
                    </a:lnTo>
                    <a:lnTo>
                      <a:pt x="125" y="192"/>
                    </a:lnTo>
                    <a:lnTo>
                      <a:pt x="123" y="192"/>
                    </a:lnTo>
                    <a:lnTo>
                      <a:pt x="121" y="192"/>
                    </a:lnTo>
                    <a:lnTo>
                      <a:pt x="118" y="191"/>
                    </a:lnTo>
                    <a:lnTo>
                      <a:pt x="117" y="191"/>
                    </a:lnTo>
                    <a:lnTo>
                      <a:pt x="116" y="191"/>
                    </a:lnTo>
                    <a:lnTo>
                      <a:pt x="115" y="192"/>
                    </a:lnTo>
                    <a:lnTo>
                      <a:pt x="113" y="192"/>
                    </a:lnTo>
                    <a:lnTo>
                      <a:pt x="112" y="192"/>
                    </a:lnTo>
                    <a:lnTo>
                      <a:pt x="110" y="191"/>
                    </a:lnTo>
                    <a:lnTo>
                      <a:pt x="112" y="190"/>
                    </a:lnTo>
                    <a:lnTo>
                      <a:pt x="113" y="188"/>
                    </a:lnTo>
                    <a:lnTo>
                      <a:pt x="115" y="186"/>
                    </a:lnTo>
                    <a:lnTo>
                      <a:pt x="115" y="184"/>
                    </a:lnTo>
                    <a:lnTo>
                      <a:pt x="113" y="184"/>
                    </a:lnTo>
                    <a:lnTo>
                      <a:pt x="112" y="184"/>
                    </a:lnTo>
                    <a:lnTo>
                      <a:pt x="111" y="184"/>
                    </a:lnTo>
                    <a:lnTo>
                      <a:pt x="111" y="183"/>
                    </a:lnTo>
                    <a:lnTo>
                      <a:pt x="110" y="183"/>
                    </a:lnTo>
                    <a:lnTo>
                      <a:pt x="110" y="182"/>
                    </a:lnTo>
                    <a:lnTo>
                      <a:pt x="111" y="181"/>
                    </a:lnTo>
                    <a:lnTo>
                      <a:pt x="111" y="180"/>
                    </a:lnTo>
                    <a:lnTo>
                      <a:pt x="111" y="179"/>
                    </a:lnTo>
                    <a:lnTo>
                      <a:pt x="111" y="178"/>
                    </a:lnTo>
                    <a:lnTo>
                      <a:pt x="111" y="176"/>
                    </a:lnTo>
                    <a:lnTo>
                      <a:pt x="111" y="175"/>
                    </a:lnTo>
                    <a:lnTo>
                      <a:pt x="111" y="174"/>
                    </a:lnTo>
                    <a:lnTo>
                      <a:pt x="111" y="173"/>
                    </a:lnTo>
                    <a:lnTo>
                      <a:pt x="109" y="172"/>
                    </a:lnTo>
                    <a:lnTo>
                      <a:pt x="109" y="171"/>
                    </a:lnTo>
                    <a:lnTo>
                      <a:pt x="109" y="170"/>
                    </a:lnTo>
                    <a:lnTo>
                      <a:pt x="108" y="168"/>
                    </a:lnTo>
                    <a:lnTo>
                      <a:pt x="107" y="168"/>
                    </a:lnTo>
                    <a:lnTo>
                      <a:pt x="106" y="167"/>
                    </a:lnTo>
                    <a:lnTo>
                      <a:pt x="107" y="166"/>
                    </a:lnTo>
                    <a:lnTo>
                      <a:pt x="108" y="165"/>
                    </a:lnTo>
                    <a:lnTo>
                      <a:pt x="115" y="164"/>
                    </a:lnTo>
                    <a:lnTo>
                      <a:pt x="117" y="164"/>
                    </a:lnTo>
                    <a:lnTo>
                      <a:pt x="118" y="162"/>
                    </a:lnTo>
                    <a:lnTo>
                      <a:pt x="118" y="159"/>
                    </a:lnTo>
                    <a:lnTo>
                      <a:pt x="118" y="157"/>
                    </a:lnTo>
                    <a:lnTo>
                      <a:pt x="117" y="156"/>
                    </a:lnTo>
                    <a:lnTo>
                      <a:pt x="116" y="156"/>
                    </a:lnTo>
                    <a:lnTo>
                      <a:pt x="116" y="155"/>
                    </a:lnTo>
                    <a:lnTo>
                      <a:pt x="115" y="154"/>
                    </a:lnTo>
                    <a:lnTo>
                      <a:pt x="113" y="154"/>
                    </a:lnTo>
                    <a:lnTo>
                      <a:pt x="112" y="154"/>
                    </a:lnTo>
                    <a:lnTo>
                      <a:pt x="111" y="153"/>
                    </a:lnTo>
                    <a:lnTo>
                      <a:pt x="111" y="151"/>
                    </a:lnTo>
                    <a:lnTo>
                      <a:pt x="109" y="149"/>
                    </a:lnTo>
                    <a:lnTo>
                      <a:pt x="107" y="149"/>
                    </a:lnTo>
                    <a:lnTo>
                      <a:pt x="107" y="148"/>
                    </a:lnTo>
                    <a:lnTo>
                      <a:pt x="107" y="147"/>
                    </a:lnTo>
                    <a:lnTo>
                      <a:pt x="106" y="145"/>
                    </a:lnTo>
                    <a:lnTo>
                      <a:pt x="106" y="143"/>
                    </a:lnTo>
                    <a:lnTo>
                      <a:pt x="106" y="141"/>
                    </a:lnTo>
                    <a:lnTo>
                      <a:pt x="106" y="140"/>
                    </a:lnTo>
                    <a:lnTo>
                      <a:pt x="106" y="138"/>
                    </a:lnTo>
                    <a:lnTo>
                      <a:pt x="106" y="137"/>
                    </a:lnTo>
                    <a:lnTo>
                      <a:pt x="106" y="136"/>
                    </a:lnTo>
                    <a:lnTo>
                      <a:pt x="104" y="134"/>
                    </a:lnTo>
                    <a:lnTo>
                      <a:pt x="101" y="132"/>
                    </a:lnTo>
                    <a:lnTo>
                      <a:pt x="100" y="130"/>
                    </a:lnTo>
                    <a:lnTo>
                      <a:pt x="100" y="129"/>
                    </a:lnTo>
                    <a:lnTo>
                      <a:pt x="98" y="128"/>
                    </a:lnTo>
                    <a:lnTo>
                      <a:pt x="98" y="126"/>
                    </a:lnTo>
                    <a:lnTo>
                      <a:pt x="97" y="125"/>
                    </a:lnTo>
                    <a:lnTo>
                      <a:pt x="95" y="124"/>
                    </a:lnTo>
                    <a:lnTo>
                      <a:pt x="93" y="124"/>
                    </a:lnTo>
                    <a:lnTo>
                      <a:pt x="92" y="124"/>
                    </a:lnTo>
                    <a:lnTo>
                      <a:pt x="89" y="125"/>
                    </a:lnTo>
                    <a:lnTo>
                      <a:pt x="85" y="129"/>
                    </a:lnTo>
                    <a:lnTo>
                      <a:pt x="84" y="128"/>
                    </a:lnTo>
                    <a:lnTo>
                      <a:pt x="84" y="125"/>
                    </a:lnTo>
                    <a:lnTo>
                      <a:pt x="84" y="124"/>
                    </a:lnTo>
                    <a:lnTo>
                      <a:pt x="83" y="124"/>
                    </a:lnTo>
                    <a:lnTo>
                      <a:pt x="83" y="125"/>
                    </a:lnTo>
                    <a:lnTo>
                      <a:pt x="82" y="125"/>
                    </a:lnTo>
                    <a:lnTo>
                      <a:pt x="81" y="125"/>
                    </a:lnTo>
                    <a:lnTo>
                      <a:pt x="80" y="124"/>
                    </a:lnTo>
                    <a:lnTo>
                      <a:pt x="77" y="124"/>
                    </a:lnTo>
                    <a:lnTo>
                      <a:pt x="73" y="123"/>
                    </a:lnTo>
                    <a:lnTo>
                      <a:pt x="73" y="124"/>
                    </a:lnTo>
                    <a:lnTo>
                      <a:pt x="72" y="124"/>
                    </a:lnTo>
                    <a:lnTo>
                      <a:pt x="72" y="125"/>
                    </a:lnTo>
                    <a:lnTo>
                      <a:pt x="70" y="125"/>
                    </a:lnTo>
                    <a:lnTo>
                      <a:pt x="70" y="126"/>
                    </a:lnTo>
                    <a:lnTo>
                      <a:pt x="69" y="126"/>
                    </a:lnTo>
                    <a:lnTo>
                      <a:pt x="69" y="128"/>
                    </a:lnTo>
                    <a:lnTo>
                      <a:pt x="68" y="128"/>
                    </a:lnTo>
                    <a:lnTo>
                      <a:pt x="67" y="128"/>
                    </a:lnTo>
                    <a:lnTo>
                      <a:pt x="64" y="131"/>
                    </a:lnTo>
                    <a:lnTo>
                      <a:pt x="63" y="131"/>
                    </a:lnTo>
                    <a:lnTo>
                      <a:pt x="61" y="131"/>
                    </a:lnTo>
                    <a:lnTo>
                      <a:pt x="60" y="130"/>
                    </a:lnTo>
                    <a:lnTo>
                      <a:pt x="59" y="130"/>
                    </a:lnTo>
                    <a:lnTo>
                      <a:pt x="57" y="131"/>
                    </a:lnTo>
                    <a:lnTo>
                      <a:pt x="56" y="131"/>
                    </a:lnTo>
                    <a:lnTo>
                      <a:pt x="48" y="126"/>
                    </a:lnTo>
                    <a:lnTo>
                      <a:pt x="47" y="128"/>
                    </a:lnTo>
                    <a:lnTo>
                      <a:pt x="43" y="126"/>
                    </a:lnTo>
                    <a:lnTo>
                      <a:pt x="42" y="126"/>
                    </a:lnTo>
                    <a:lnTo>
                      <a:pt x="41" y="129"/>
                    </a:lnTo>
                    <a:lnTo>
                      <a:pt x="42" y="131"/>
                    </a:lnTo>
                    <a:lnTo>
                      <a:pt x="42" y="132"/>
                    </a:lnTo>
                    <a:lnTo>
                      <a:pt x="41" y="132"/>
                    </a:lnTo>
                    <a:lnTo>
                      <a:pt x="41" y="133"/>
                    </a:lnTo>
                    <a:lnTo>
                      <a:pt x="40" y="138"/>
                    </a:lnTo>
                    <a:lnTo>
                      <a:pt x="39" y="140"/>
                    </a:lnTo>
                    <a:lnTo>
                      <a:pt x="38" y="141"/>
                    </a:lnTo>
                    <a:lnTo>
                      <a:pt x="32" y="143"/>
                    </a:lnTo>
                    <a:lnTo>
                      <a:pt x="30" y="143"/>
                    </a:lnTo>
                    <a:lnTo>
                      <a:pt x="27" y="143"/>
                    </a:lnTo>
                    <a:lnTo>
                      <a:pt x="26" y="145"/>
                    </a:lnTo>
                    <a:lnTo>
                      <a:pt x="25" y="145"/>
                    </a:lnTo>
                    <a:lnTo>
                      <a:pt x="25" y="143"/>
                    </a:lnTo>
                    <a:lnTo>
                      <a:pt x="24" y="142"/>
                    </a:lnTo>
                    <a:lnTo>
                      <a:pt x="24" y="141"/>
                    </a:lnTo>
                    <a:lnTo>
                      <a:pt x="23" y="140"/>
                    </a:lnTo>
                    <a:lnTo>
                      <a:pt x="22" y="140"/>
                    </a:lnTo>
                    <a:lnTo>
                      <a:pt x="20" y="140"/>
                    </a:lnTo>
                    <a:lnTo>
                      <a:pt x="20" y="138"/>
                    </a:lnTo>
                    <a:lnTo>
                      <a:pt x="20" y="137"/>
                    </a:lnTo>
                    <a:lnTo>
                      <a:pt x="20" y="136"/>
                    </a:lnTo>
                    <a:lnTo>
                      <a:pt x="17" y="134"/>
                    </a:lnTo>
                    <a:lnTo>
                      <a:pt x="17" y="133"/>
                    </a:lnTo>
                    <a:lnTo>
                      <a:pt x="17" y="132"/>
                    </a:lnTo>
                    <a:lnTo>
                      <a:pt x="17" y="131"/>
                    </a:lnTo>
                    <a:lnTo>
                      <a:pt x="17" y="130"/>
                    </a:lnTo>
                    <a:lnTo>
                      <a:pt x="16" y="130"/>
                    </a:lnTo>
                    <a:lnTo>
                      <a:pt x="15" y="130"/>
                    </a:lnTo>
                    <a:lnTo>
                      <a:pt x="14" y="130"/>
                    </a:lnTo>
                    <a:lnTo>
                      <a:pt x="14" y="129"/>
                    </a:lnTo>
                    <a:lnTo>
                      <a:pt x="13" y="128"/>
                    </a:lnTo>
                    <a:lnTo>
                      <a:pt x="13" y="126"/>
                    </a:lnTo>
                    <a:lnTo>
                      <a:pt x="14" y="126"/>
                    </a:lnTo>
                    <a:lnTo>
                      <a:pt x="14" y="125"/>
                    </a:lnTo>
                    <a:lnTo>
                      <a:pt x="14" y="124"/>
                    </a:lnTo>
                    <a:lnTo>
                      <a:pt x="14" y="123"/>
                    </a:lnTo>
                    <a:lnTo>
                      <a:pt x="14" y="122"/>
                    </a:lnTo>
                    <a:lnTo>
                      <a:pt x="13" y="122"/>
                    </a:lnTo>
                    <a:lnTo>
                      <a:pt x="13" y="120"/>
                    </a:lnTo>
                    <a:lnTo>
                      <a:pt x="14" y="118"/>
                    </a:lnTo>
                    <a:lnTo>
                      <a:pt x="14" y="116"/>
                    </a:lnTo>
                    <a:lnTo>
                      <a:pt x="13" y="116"/>
                    </a:lnTo>
                    <a:lnTo>
                      <a:pt x="12" y="115"/>
                    </a:lnTo>
                    <a:lnTo>
                      <a:pt x="13" y="114"/>
                    </a:lnTo>
                    <a:lnTo>
                      <a:pt x="13" y="113"/>
                    </a:lnTo>
                    <a:lnTo>
                      <a:pt x="14" y="113"/>
                    </a:lnTo>
                    <a:lnTo>
                      <a:pt x="15" y="113"/>
                    </a:lnTo>
                    <a:lnTo>
                      <a:pt x="14" y="112"/>
                    </a:lnTo>
                    <a:lnTo>
                      <a:pt x="13" y="111"/>
                    </a:lnTo>
                    <a:lnTo>
                      <a:pt x="13" y="109"/>
                    </a:lnTo>
                    <a:lnTo>
                      <a:pt x="12" y="107"/>
                    </a:lnTo>
                    <a:lnTo>
                      <a:pt x="9" y="105"/>
                    </a:lnTo>
                    <a:lnTo>
                      <a:pt x="9" y="104"/>
                    </a:lnTo>
                    <a:lnTo>
                      <a:pt x="12" y="103"/>
                    </a:lnTo>
                    <a:lnTo>
                      <a:pt x="13" y="101"/>
                    </a:lnTo>
                    <a:lnTo>
                      <a:pt x="13" y="99"/>
                    </a:lnTo>
                    <a:lnTo>
                      <a:pt x="13" y="98"/>
                    </a:lnTo>
                    <a:lnTo>
                      <a:pt x="12" y="97"/>
                    </a:lnTo>
                    <a:lnTo>
                      <a:pt x="11" y="96"/>
                    </a:lnTo>
                    <a:lnTo>
                      <a:pt x="11" y="95"/>
                    </a:lnTo>
                    <a:lnTo>
                      <a:pt x="11" y="94"/>
                    </a:lnTo>
                    <a:lnTo>
                      <a:pt x="9" y="94"/>
                    </a:lnTo>
                    <a:lnTo>
                      <a:pt x="8" y="94"/>
                    </a:lnTo>
                    <a:lnTo>
                      <a:pt x="7" y="92"/>
                    </a:lnTo>
                    <a:lnTo>
                      <a:pt x="6" y="91"/>
                    </a:lnTo>
                    <a:lnTo>
                      <a:pt x="5" y="90"/>
                    </a:lnTo>
                    <a:lnTo>
                      <a:pt x="4" y="87"/>
                    </a:lnTo>
                    <a:lnTo>
                      <a:pt x="4" y="86"/>
                    </a:lnTo>
                    <a:lnTo>
                      <a:pt x="0" y="83"/>
                    </a:lnTo>
                    <a:lnTo>
                      <a:pt x="1" y="83"/>
                    </a:lnTo>
                    <a:lnTo>
                      <a:pt x="4" y="80"/>
                    </a:lnTo>
                    <a:lnTo>
                      <a:pt x="5" y="80"/>
                    </a:lnTo>
                    <a:lnTo>
                      <a:pt x="5" y="79"/>
                    </a:lnTo>
                    <a:lnTo>
                      <a:pt x="5" y="78"/>
                    </a:lnTo>
                    <a:lnTo>
                      <a:pt x="5" y="76"/>
                    </a:lnTo>
                    <a:lnTo>
                      <a:pt x="6" y="73"/>
                    </a:lnTo>
                    <a:lnTo>
                      <a:pt x="7" y="72"/>
                    </a:lnTo>
                    <a:lnTo>
                      <a:pt x="8" y="72"/>
                    </a:lnTo>
                    <a:lnTo>
                      <a:pt x="11" y="73"/>
                    </a:lnTo>
                    <a:lnTo>
                      <a:pt x="12" y="73"/>
                    </a:lnTo>
                    <a:lnTo>
                      <a:pt x="13" y="72"/>
                    </a:lnTo>
                    <a:lnTo>
                      <a:pt x="14" y="72"/>
                    </a:lnTo>
                    <a:lnTo>
                      <a:pt x="16" y="73"/>
                    </a:lnTo>
                    <a:lnTo>
                      <a:pt x="17" y="73"/>
                    </a:lnTo>
                    <a:lnTo>
                      <a:pt x="20" y="73"/>
                    </a:lnTo>
                    <a:lnTo>
                      <a:pt x="21" y="74"/>
                    </a:lnTo>
                    <a:lnTo>
                      <a:pt x="21" y="76"/>
                    </a:lnTo>
                    <a:lnTo>
                      <a:pt x="21" y="78"/>
                    </a:lnTo>
                    <a:lnTo>
                      <a:pt x="22" y="78"/>
                    </a:lnTo>
                    <a:lnTo>
                      <a:pt x="23" y="78"/>
                    </a:lnTo>
                    <a:lnTo>
                      <a:pt x="25" y="79"/>
                    </a:lnTo>
                    <a:lnTo>
                      <a:pt x="26" y="79"/>
                    </a:lnTo>
                    <a:lnTo>
                      <a:pt x="27" y="79"/>
                    </a:lnTo>
                    <a:lnTo>
                      <a:pt x="29" y="79"/>
                    </a:lnTo>
                    <a:lnTo>
                      <a:pt x="32" y="80"/>
                    </a:lnTo>
                    <a:lnTo>
                      <a:pt x="33" y="80"/>
                    </a:lnTo>
                    <a:lnTo>
                      <a:pt x="34" y="79"/>
                    </a:lnTo>
                    <a:lnTo>
                      <a:pt x="35" y="79"/>
                    </a:lnTo>
                    <a:lnTo>
                      <a:pt x="37" y="79"/>
                    </a:lnTo>
                    <a:lnTo>
                      <a:pt x="37" y="78"/>
                    </a:lnTo>
                    <a:lnTo>
                      <a:pt x="37" y="76"/>
                    </a:lnTo>
                    <a:lnTo>
                      <a:pt x="39" y="76"/>
                    </a:lnTo>
                    <a:lnTo>
                      <a:pt x="40" y="75"/>
                    </a:lnTo>
                    <a:lnTo>
                      <a:pt x="41" y="74"/>
                    </a:lnTo>
                    <a:lnTo>
                      <a:pt x="42" y="73"/>
                    </a:lnTo>
                    <a:lnTo>
                      <a:pt x="43" y="73"/>
                    </a:lnTo>
                    <a:lnTo>
                      <a:pt x="44" y="72"/>
                    </a:lnTo>
                    <a:lnTo>
                      <a:pt x="46" y="70"/>
                    </a:lnTo>
                    <a:lnTo>
                      <a:pt x="47" y="69"/>
                    </a:lnTo>
                    <a:lnTo>
                      <a:pt x="47" y="67"/>
                    </a:lnTo>
                    <a:lnTo>
                      <a:pt x="46" y="67"/>
                    </a:lnTo>
                    <a:lnTo>
                      <a:pt x="46" y="66"/>
                    </a:lnTo>
                    <a:lnTo>
                      <a:pt x="47" y="65"/>
                    </a:lnTo>
                    <a:lnTo>
                      <a:pt x="48" y="66"/>
                    </a:lnTo>
                    <a:lnTo>
                      <a:pt x="49" y="66"/>
                    </a:lnTo>
                    <a:lnTo>
                      <a:pt x="50" y="66"/>
                    </a:lnTo>
                    <a:lnTo>
                      <a:pt x="51" y="65"/>
                    </a:lnTo>
                    <a:lnTo>
                      <a:pt x="50" y="65"/>
                    </a:lnTo>
                    <a:lnTo>
                      <a:pt x="50" y="64"/>
                    </a:lnTo>
                    <a:lnTo>
                      <a:pt x="52" y="64"/>
                    </a:lnTo>
                    <a:lnTo>
                      <a:pt x="54" y="64"/>
                    </a:lnTo>
                    <a:lnTo>
                      <a:pt x="55" y="64"/>
                    </a:lnTo>
                    <a:lnTo>
                      <a:pt x="56" y="64"/>
                    </a:lnTo>
                    <a:lnTo>
                      <a:pt x="55" y="62"/>
                    </a:lnTo>
                    <a:lnTo>
                      <a:pt x="56" y="58"/>
                    </a:lnTo>
                    <a:lnTo>
                      <a:pt x="56" y="57"/>
                    </a:lnTo>
                    <a:lnTo>
                      <a:pt x="55" y="56"/>
                    </a:lnTo>
                    <a:lnTo>
                      <a:pt x="54" y="56"/>
                    </a:lnTo>
                    <a:lnTo>
                      <a:pt x="52" y="56"/>
                    </a:lnTo>
                    <a:lnTo>
                      <a:pt x="52" y="55"/>
                    </a:lnTo>
                    <a:lnTo>
                      <a:pt x="52" y="54"/>
                    </a:lnTo>
                    <a:lnTo>
                      <a:pt x="51" y="54"/>
                    </a:lnTo>
                    <a:lnTo>
                      <a:pt x="50" y="55"/>
                    </a:lnTo>
                    <a:lnTo>
                      <a:pt x="50" y="54"/>
                    </a:lnTo>
                    <a:lnTo>
                      <a:pt x="49" y="53"/>
                    </a:lnTo>
                    <a:lnTo>
                      <a:pt x="47" y="51"/>
                    </a:lnTo>
                    <a:lnTo>
                      <a:pt x="46" y="50"/>
                    </a:lnTo>
                    <a:lnTo>
                      <a:pt x="44" y="49"/>
                    </a:lnTo>
                    <a:lnTo>
                      <a:pt x="44" y="48"/>
                    </a:lnTo>
                    <a:lnTo>
                      <a:pt x="43" y="47"/>
                    </a:lnTo>
                    <a:lnTo>
                      <a:pt x="43" y="46"/>
                    </a:lnTo>
                    <a:lnTo>
                      <a:pt x="43" y="45"/>
                    </a:lnTo>
                    <a:lnTo>
                      <a:pt x="47" y="44"/>
                    </a:lnTo>
                    <a:lnTo>
                      <a:pt x="47" y="42"/>
                    </a:lnTo>
                    <a:lnTo>
                      <a:pt x="47" y="41"/>
                    </a:lnTo>
                    <a:lnTo>
                      <a:pt x="46" y="40"/>
                    </a:lnTo>
                    <a:lnTo>
                      <a:pt x="44" y="40"/>
                    </a:lnTo>
                    <a:lnTo>
                      <a:pt x="42" y="40"/>
                    </a:lnTo>
                    <a:lnTo>
                      <a:pt x="41" y="38"/>
                    </a:lnTo>
                    <a:lnTo>
                      <a:pt x="40" y="37"/>
                    </a:lnTo>
                    <a:lnTo>
                      <a:pt x="35" y="36"/>
                    </a:lnTo>
                    <a:lnTo>
                      <a:pt x="33" y="34"/>
                    </a:lnTo>
                    <a:lnTo>
                      <a:pt x="32" y="34"/>
                    </a:lnTo>
                    <a:lnTo>
                      <a:pt x="24" y="36"/>
                    </a:lnTo>
                    <a:lnTo>
                      <a:pt x="21" y="34"/>
                    </a:lnTo>
                    <a:lnTo>
                      <a:pt x="20" y="34"/>
                    </a:lnTo>
                    <a:lnTo>
                      <a:pt x="20" y="33"/>
                    </a:lnTo>
                    <a:lnTo>
                      <a:pt x="21" y="31"/>
                    </a:lnTo>
                    <a:lnTo>
                      <a:pt x="22" y="29"/>
                    </a:lnTo>
                    <a:lnTo>
                      <a:pt x="22" y="25"/>
                    </a:lnTo>
                    <a:lnTo>
                      <a:pt x="23" y="24"/>
                    </a:lnTo>
                    <a:lnTo>
                      <a:pt x="23" y="23"/>
                    </a:lnTo>
                    <a:lnTo>
                      <a:pt x="23" y="22"/>
                    </a:lnTo>
                    <a:lnTo>
                      <a:pt x="22" y="19"/>
                    </a:lnTo>
                    <a:lnTo>
                      <a:pt x="21" y="19"/>
                    </a:lnTo>
                    <a:lnTo>
                      <a:pt x="20" y="19"/>
                    </a:lnTo>
                    <a:lnTo>
                      <a:pt x="20" y="17"/>
                    </a:lnTo>
                    <a:lnTo>
                      <a:pt x="20" y="16"/>
                    </a:lnTo>
                    <a:lnTo>
                      <a:pt x="18" y="16"/>
                    </a:lnTo>
                    <a:lnTo>
                      <a:pt x="18" y="15"/>
                    </a:lnTo>
                    <a:lnTo>
                      <a:pt x="17" y="15"/>
                    </a:lnTo>
                    <a:lnTo>
                      <a:pt x="16" y="15"/>
                    </a:lnTo>
                    <a:lnTo>
                      <a:pt x="13" y="14"/>
                    </a:lnTo>
                    <a:lnTo>
                      <a:pt x="12" y="13"/>
                    </a:lnTo>
                    <a:lnTo>
                      <a:pt x="11" y="13"/>
                    </a:lnTo>
                    <a:lnTo>
                      <a:pt x="9" y="12"/>
                    </a:lnTo>
                    <a:lnTo>
                      <a:pt x="4" y="7"/>
                    </a:lnTo>
                    <a:lnTo>
                      <a:pt x="3" y="6"/>
                    </a:lnTo>
                    <a:lnTo>
                      <a:pt x="3" y="5"/>
                    </a:lnTo>
                    <a:lnTo>
                      <a:pt x="3" y="0"/>
                    </a:lnTo>
                    <a:lnTo>
                      <a:pt x="1228" y="0"/>
                    </a:lnTo>
                    <a:lnTo>
                      <a:pt x="1227" y="0"/>
                    </a:lnTo>
                    <a:close/>
                    <a:moveTo>
                      <a:pt x="1246" y="0"/>
                    </a:moveTo>
                    <a:lnTo>
                      <a:pt x="1245" y="0"/>
                    </a:lnTo>
                    <a:lnTo>
                      <a:pt x="1244" y="0"/>
                    </a:lnTo>
                    <a:lnTo>
                      <a:pt x="1246" y="0"/>
                    </a:lnTo>
                    <a:close/>
                    <a:moveTo>
                      <a:pt x="1264" y="0"/>
                    </a:moveTo>
                    <a:lnTo>
                      <a:pt x="1263" y="2"/>
                    </a:lnTo>
                    <a:lnTo>
                      <a:pt x="1263" y="3"/>
                    </a:lnTo>
                    <a:lnTo>
                      <a:pt x="1262" y="2"/>
                    </a:lnTo>
                    <a:lnTo>
                      <a:pt x="1261" y="2"/>
                    </a:lnTo>
                    <a:lnTo>
                      <a:pt x="1261" y="3"/>
                    </a:lnTo>
                    <a:lnTo>
                      <a:pt x="1260" y="3"/>
                    </a:lnTo>
                    <a:lnTo>
                      <a:pt x="1258" y="2"/>
                    </a:lnTo>
                    <a:lnTo>
                      <a:pt x="1257" y="0"/>
                    </a:lnTo>
                    <a:lnTo>
                      <a:pt x="1264" y="0"/>
                    </a:lnTo>
                    <a:close/>
                    <a:moveTo>
                      <a:pt x="1520" y="2"/>
                    </a:moveTo>
                    <a:lnTo>
                      <a:pt x="1520" y="3"/>
                    </a:lnTo>
                    <a:lnTo>
                      <a:pt x="1520" y="5"/>
                    </a:lnTo>
                    <a:lnTo>
                      <a:pt x="1519" y="5"/>
                    </a:lnTo>
                    <a:lnTo>
                      <a:pt x="1519" y="6"/>
                    </a:lnTo>
                    <a:lnTo>
                      <a:pt x="1519" y="7"/>
                    </a:lnTo>
                    <a:lnTo>
                      <a:pt x="1520" y="8"/>
                    </a:lnTo>
                    <a:lnTo>
                      <a:pt x="1521" y="8"/>
                    </a:lnTo>
                    <a:lnTo>
                      <a:pt x="1522" y="9"/>
                    </a:lnTo>
                    <a:lnTo>
                      <a:pt x="1523" y="9"/>
                    </a:lnTo>
                    <a:lnTo>
                      <a:pt x="1523" y="11"/>
                    </a:lnTo>
                    <a:lnTo>
                      <a:pt x="1523" y="12"/>
                    </a:lnTo>
                    <a:lnTo>
                      <a:pt x="1523" y="13"/>
                    </a:lnTo>
                    <a:lnTo>
                      <a:pt x="1522" y="14"/>
                    </a:lnTo>
                    <a:lnTo>
                      <a:pt x="1521" y="14"/>
                    </a:lnTo>
                    <a:lnTo>
                      <a:pt x="1520" y="14"/>
                    </a:lnTo>
                    <a:lnTo>
                      <a:pt x="1520" y="13"/>
                    </a:lnTo>
                    <a:lnTo>
                      <a:pt x="1518" y="8"/>
                    </a:lnTo>
                    <a:lnTo>
                      <a:pt x="1516" y="7"/>
                    </a:lnTo>
                    <a:lnTo>
                      <a:pt x="1515" y="7"/>
                    </a:lnTo>
                    <a:lnTo>
                      <a:pt x="1507" y="6"/>
                    </a:lnTo>
                    <a:lnTo>
                      <a:pt x="1506" y="7"/>
                    </a:lnTo>
                    <a:lnTo>
                      <a:pt x="1506" y="8"/>
                    </a:lnTo>
                    <a:lnTo>
                      <a:pt x="1506" y="9"/>
                    </a:lnTo>
                    <a:lnTo>
                      <a:pt x="1506" y="13"/>
                    </a:lnTo>
                    <a:lnTo>
                      <a:pt x="1505" y="14"/>
                    </a:lnTo>
                    <a:lnTo>
                      <a:pt x="1503" y="15"/>
                    </a:lnTo>
                    <a:lnTo>
                      <a:pt x="1502" y="15"/>
                    </a:lnTo>
                    <a:lnTo>
                      <a:pt x="1501" y="14"/>
                    </a:lnTo>
                    <a:lnTo>
                      <a:pt x="1499" y="14"/>
                    </a:lnTo>
                    <a:lnTo>
                      <a:pt x="1498" y="15"/>
                    </a:lnTo>
                    <a:lnTo>
                      <a:pt x="1497" y="15"/>
                    </a:lnTo>
                    <a:lnTo>
                      <a:pt x="1497" y="12"/>
                    </a:lnTo>
                    <a:lnTo>
                      <a:pt x="1496" y="11"/>
                    </a:lnTo>
                    <a:lnTo>
                      <a:pt x="1495" y="11"/>
                    </a:lnTo>
                    <a:lnTo>
                      <a:pt x="1494" y="9"/>
                    </a:lnTo>
                    <a:lnTo>
                      <a:pt x="1493" y="9"/>
                    </a:lnTo>
                    <a:lnTo>
                      <a:pt x="1492" y="9"/>
                    </a:lnTo>
                    <a:lnTo>
                      <a:pt x="1490" y="9"/>
                    </a:lnTo>
                    <a:lnTo>
                      <a:pt x="1488" y="13"/>
                    </a:lnTo>
                    <a:lnTo>
                      <a:pt x="1487" y="14"/>
                    </a:lnTo>
                    <a:lnTo>
                      <a:pt x="1486" y="15"/>
                    </a:lnTo>
                    <a:lnTo>
                      <a:pt x="1485" y="15"/>
                    </a:lnTo>
                    <a:lnTo>
                      <a:pt x="1484" y="13"/>
                    </a:lnTo>
                    <a:lnTo>
                      <a:pt x="1482" y="12"/>
                    </a:lnTo>
                    <a:lnTo>
                      <a:pt x="1482" y="11"/>
                    </a:lnTo>
                    <a:lnTo>
                      <a:pt x="1481" y="9"/>
                    </a:lnTo>
                    <a:lnTo>
                      <a:pt x="1481" y="7"/>
                    </a:lnTo>
                    <a:lnTo>
                      <a:pt x="1481" y="6"/>
                    </a:lnTo>
                    <a:lnTo>
                      <a:pt x="1481" y="5"/>
                    </a:lnTo>
                    <a:lnTo>
                      <a:pt x="1480" y="5"/>
                    </a:lnTo>
                    <a:lnTo>
                      <a:pt x="1478" y="5"/>
                    </a:lnTo>
                    <a:lnTo>
                      <a:pt x="1478" y="3"/>
                    </a:lnTo>
                    <a:lnTo>
                      <a:pt x="1479" y="2"/>
                    </a:lnTo>
                    <a:lnTo>
                      <a:pt x="1479" y="0"/>
                    </a:lnTo>
                    <a:lnTo>
                      <a:pt x="1480" y="0"/>
                    </a:lnTo>
                    <a:lnTo>
                      <a:pt x="1481" y="2"/>
                    </a:lnTo>
                    <a:lnTo>
                      <a:pt x="1482" y="2"/>
                    </a:lnTo>
                    <a:lnTo>
                      <a:pt x="1484" y="2"/>
                    </a:lnTo>
                    <a:lnTo>
                      <a:pt x="1485" y="2"/>
                    </a:lnTo>
                    <a:lnTo>
                      <a:pt x="1486" y="2"/>
                    </a:lnTo>
                    <a:lnTo>
                      <a:pt x="1487" y="0"/>
                    </a:lnTo>
                    <a:lnTo>
                      <a:pt x="1519" y="0"/>
                    </a:lnTo>
                    <a:lnTo>
                      <a:pt x="1520" y="2"/>
                    </a:lnTo>
                    <a:close/>
                    <a:moveTo>
                      <a:pt x="1660" y="12"/>
                    </a:moveTo>
                    <a:lnTo>
                      <a:pt x="1656" y="14"/>
                    </a:lnTo>
                    <a:lnTo>
                      <a:pt x="1653" y="15"/>
                    </a:lnTo>
                    <a:lnTo>
                      <a:pt x="1652" y="15"/>
                    </a:lnTo>
                    <a:lnTo>
                      <a:pt x="1650" y="16"/>
                    </a:lnTo>
                    <a:lnTo>
                      <a:pt x="1647" y="15"/>
                    </a:lnTo>
                    <a:lnTo>
                      <a:pt x="1645" y="15"/>
                    </a:lnTo>
                    <a:lnTo>
                      <a:pt x="1644" y="16"/>
                    </a:lnTo>
                    <a:lnTo>
                      <a:pt x="1642" y="19"/>
                    </a:lnTo>
                    <a:lnTo>
                      <a:pt x="1644" y="23"/>
                    </a:lnTo>
                    <a:lnTo>
                      <a:pt x="1639" y="28"/>
                    </a:lnTo>
                    <a:lnTo>
                      <a:pt x="1634" y="30"/>
                    </a:lnTo>
                    <a:lnTo>
                      <a:pt x="1630" y="34"/>
                    </a:lnTo>
                    <a:lnTo>
                      <a:pt x="1628" y="34"/>
                    </a:lnTo>
                    <a:lnTo>
                      <a:pt x="1625" y="32"/>
                    </a:lnTo>
                    <a:lnTo>
                      <a:pt x="1624" y="32"/>
                    </a:lnTo>
                    <a:lnTo>
                      <a:pt x="1621" y="32"/>
                    </a:lnTo>
                    <a:lnTo>
                      <a:pt x="1619" y="32"/>
                    </a:lnTo>
                    <a:lnTo>
                      <a:pt x="1619" y="33"/>
                    </a:lnTo>
                    <a:lnTo>
                      <a:pt x="1619" y="34"/>
                    </a:lnTo>
                    <a:lnTo>
                      <a:pt x="1618" y="36"/>
                    </a:lnTo>
                    <a:lnTo>
                      <a:pt x="1618" y="37"/>
                    </a:lnTo>
                    <a:lnTo>
                      <a:pt x="1616" y="37"/>
                    </a:lnTo>
                    <a:lnTo>
                      <a:pt x="1616" y="38"/>
                    </a:lnTo>
                    <a:lnTo>
                      <a:pt x="1615" y="38"/>
                    </a:lnTo>
                    <a:lnTo>
                      <a:pt x="1615" y="39"/>
                    </a:lnTo>
                    <a:lnTo>
                      <a:pt x="1614" y="41"/>
                    </a:lnTo>
                    <a:lnTo>
                      <a:pt x="1614" y="42"/>
                    </a:lnTo>
                    <a:lnTo>
                      <a:pt x="1608" y="41"/>
                    </a:lnTo>
                    <a:lnTo>
                      <a:pt x="1607" y="42"/>
                    </a:lnTo>
                    <a:lnTo>
                      <a:pt x="1607" y="44"/>
                    </a:lnTo>
                    <a:lnTo>
                      <a:pt x="1607" y="47"/>
                    </a:lnTo>
                    <a:lnTo>
                      <a:pt x="1607" y="48"/>
                    </a:lnTo>
                    <a:lnTo>
                      <a:pt x="1608" y="48"/>
                    </a:lnTo>
                    <a:lnTo>
                      <a:pt x="1608" y="49"/>
                    </a:lnTo>
                    <a:lnTo>
                      <a:pt x="1606" y="55"/>
                    </a:lnTo>
                    <a:lnTo>
                      <a:pt x="1606" y="56"/>
                    </a:lnTo>
                    <a:lnTo>
                      <a:pt x="1605" y="56"/>
                    </a:lnTo>
                    <a:lnTo>
                      <a:pt x="1602" y="54"/>
                    </a:lnTo>
                    <a:lnTo>
                      <a:pt x="1601" y="53"/>
                    </a:lnTo>
                    <a:lnTo>
                      <a:pt x="1600" y="51"/>
                    </a:lnTo>
                    <a:lnTo>
                      <a:pt x="1601" y="50"/>
                    </a:lnTo>
                    <a:lnTo>
                      <a:pt x="1600" y="50"/>
                    </a:lnTo>
                    <a:lnTo>
                      <a:pt x="1600" y="49"/>
                    </a:lnTo>
                    <a:lnTo>
                      <a:pt x="1600" y="48"/>
                    </a:lnTo>
                    <a:lnTo>
                      <a:pt x="1599" y="47"/>
                    </a:lnTo>
                    <a:lnTo>
                      <a:pt x="1597" y="47"/>
                    </a:lnTo>
                    <a:lnTo>
                      <a:pt x="1596" y="48"/>
                    </a:lnTo>
                    <a:lnTo>
                      <a:pt x="1596" y="49"/>
                    </a:lnTo>
                    <a:lnTo>
                      <a:pt x="1594" y="49"/>
                    </a:lnTo>
                    <a:lnTo>
                      <a:pt x="1593" y="49"/>
                    </a:lnTo>
                    <a:lnTo>
                      <a:pt x="1593" y="48"/>
                    </a:lnTo>
                    <a:lnTo>
                      <a:pt x="1593" y="47"/>
                    </a:lnTo>
                    <a:lnTo>
                      <a:pt x="1593" y="46"/>
                    </a:lnTo>
                    <a:lnTo>
                      <a:pt x="1592" y="46"/>
                    </a:lnTo>
                    <a:lnTo>
                      <a:pt x="1590" y="45"/>
                    </a:lnTo>
                    <a:lnTo>
                      <a:pt x="1589" y="45"/>
                    </a:lnTo>
                    <a:lnTo>
                      <a:pt x="1588" y="45"/>
                    </a:lnTo>
                    <a:lnTo>
                      <a:pt x="1587" y="45"/>
                    </a:lnTo>
                    <a:lnTo>
                      <a:pt x="1583" y="47"/>
                    </a:lnTo>
                    <a:lnTo>
                      <a:pt x="1582" y="47"/>
                    </a:lnTo>
                    <a:lnTo>
                      <a:pt x="1581" y="47"/>
                    </a:lnTo>
                    <a:lnTo>
                      <a:pt x="1579" y="47"/>
                    </a:lnTo>
                    <a:lnTo>
                      <a:pt x="1578" y="47"/>
                    </a:lnTo>
                    <a:lnTo>
                      <a:pt x="1578" y="48"/>
                    </a:lnTo>
                    <a:lnTo>
                      <a:pt x="1578" y="49"/>
                    </a:lnTo>
                    <a:lnTo>
                      <a:pt x="1576" y="49"/>
                    </a:lnTo>
                    <a:lnTo>
                      <a:pt x="1575" y="49"/>
                    </a:lnTo>
                    <a:lnTo>
                      <a:pt x="1575" y="50"/>
                    </a:lnTo>
                    <a:lnTo>
                      <a:pt x="1574" y="51"/>
                    </a:lnTo>
                    <a:lnTo>
                      <a:pt x="1574" y="53"/>
                    </a:lnTo>
                    <a:lnTo>
                      <a:pt x="1573" y="54"/>
                    </a:lnTo>
                    <a:lnTo>
                      <a:pt x="1571" y="57"/>
                    </a:lnTo>
                    <a:lnTo>
                      <a:pt x="1570" y="57"/>
                    </a:lnTo>
                    <a:lnTo>
                      <a:pt x="1568" y="58"/>
                    </a:lnTo>
                    <a:lnTo>
                      <a:pt x="1566" y="56"/>
                    </a:lnTo>
                    <a:lnTo>
                      <a:pt x="1568" y="53"/>
                    </a:lnTo>
                    <a:lnTo>
                      <a:pt x="1563" y="49"/>
                    </a:lnTo>
                    <a:lnTo>
                      <a:pt x="1563" y="47"/>
                    </a:lnTo>
                    <a:lnTo>
                      <a:pt x="1562" y="46"/>
                    </a:lnTo>
                    <a:lnTo>
                      <a:pt x="1562" y="45"/>
                    </a:lnTo>
                    <a:lnTo>
                      <a:pt x="1562" y="44"/>
                    </a:lnTo>
                    <a:lnTo>
                      <a:pt x="1563" y="42"/>
                    </a:lnTo>
                    <a:lnTo>
                      <a:pt x="1564" y="42"/>
                    </a:lnTo>
                    <a:lnTo>
                      <a:pt x="1565" y="41"/>
                    </a:lnTo>
                    <a:lnTo>
                      <a:pt x="1566" y="36"/>
                    </a:lnTo>
                    <a:lnTo>
                      <a:pt x="1570" y="34"/>
                    </a:lnTo>
                    <a:lnTo>
                      <a:pt x="1568" y="33"/>
                    </a:lnTo>
                    <a:lnTo>
                      <a:pt x="1568" y="31"/>
                    </a:lnTo>
                    <a:lnTo>
                      <a:pt x="1570" y="30"/>
                    </a:lnTo>
                    <a:lnTo>
                      <a:pt x="1571" y="30"/>
                    </a:lnTo>
                    <a:lnTo>
                      <a:pt x="1572" y="30"/>
                    </a:lnTo>
                    <a:lnTo>
                      <a:pt x="1578" y="31"/>
                    </a:lnTo>
                    <a:lnTo>
                      <a:pt x="1579" y="31"/>
                    </a:lnTo>
                    <a:lnTo>
                      <a:pt x="1579" y="30"/>
                    </a:lnTo>
                    <a:lnTo>
                      <a:pt x="1580" y="28"/>
                    </a:lnTo>
                    <a:lnTo>
                      <a:pt x="1581" y="19"/>
                    </a:lnTo>
                    <a:lnTo>
                      <a:pt x="1579" y="19"/>
                    </a:lnTo>
                    <a:lnTo>
                      <a:pt x="1579" y="17"/>
                    </a:lnTo>
                    <a:lnTo>
                      <a:pt x="1578" y="17"/>
                    </a:lnTo>
                    <a:lnTo>
                      <a:pt x="1576" y="17"/>
                    </a:lnTo>
                    <a:lnTo>
                      <a:pt x="1575" y="17"/>
                    </a:lnTo>
                    <a:lnTo>
                      <a:pt x="1575" y="19"/>
                    </a:lnTo>
                    <a:lnTo>
                      <a:pt x="1576" y="19"/>
                    </a:lnTo>
                    <a:lnTo>
                      <a:pt x="1576" y="20"/>
                    </a:lnTo>
                    <a:lnTo>
                      <a:pt x="1575" y="21"/>
                    </a:lnTo>
                    <a:lnTo>
                      <a:pt x="1573" y="21"/>
                    </a:lnTo>
                    <a:lnTo>
                      <a:pt x="1573" y="22"/>
                    </a:lnTo>
                    <a:lnTo>
                      <a:pt x="1573" y="24"/>
                    </a:lnTo>
                    <a:lnTo>
                      <a:pt x="1573" y="25"/>
                    </a:lnTo>
                    <a:lnTo>
                      <a:pt x="1572" y="25"/>
                    </a:lnTo>
                    <a:lnTo>
                      <a:pt x="1571" y="25"/>
                    </a:lnTo>
                    <a:lnTo>
                      <a:pt x="1571" y="24"/>
                    </a:lnTo>
                    <a:lnTo>
                      <a:pt x="1570" y="24"/>
                    </a:lnTo>
                    <a:lnTo>
                      <a:pt x="1570" y="23"/>
                    </a:lnTo>
                    <a:lnTo>
                      <a:pt x="1568" y="23"/>
                    </a:lnTo>
                    <a:lnTo>
                      <a:pt x="1568" y="24"/>
                    </a:lnTo>
                    <a:lnTo>
                      <a:pt x="1567" y="24"/>
                    </a:lnTo>
                    <a:lnTo>
                      <a:pt x="1567" y="25"/>
                    </a:lnTo>
                    <a:lnTo>
                      <a:pt x="1561" y="24"/>
                    </a:lnTo>
                    <a:lnTo>
                      <a:pt x="1556" y="23"/>
                    </a:lnTo>
                    <a:lnTo>
                      <a:pt x="1555" y="22"/>
                    </a:lnTo>
                    <a:lnTo>
                      <a:pt x="1555" y="21"/>
                    </a:lnTo>
                    <a:lnTo>
                      <a:pt x="1555" y="20"/>
                    </a:lnTo>
                    <a:lnTo>
                      <a:pt x="1553" y="19"/>
                    </a:lnTo>
                    <a:lnTo>
                      <a:pt x="1553" y="16"/>
                    </a:lnTo>
                    <a:lnTo>
                      <a:pt x="1553" y="15"/>
                    </a:lnTo>
                    <a:lnTo>
                      <a:pt x="1553" y="14"/>
                    </a:lnTo>
                    <a:lnTo>
                      <a:pt x="1552" y="14"/>
                    </a:lnTo>
                    <a:lnTo>
                      <a:pt x="1549" y="14"/>
                    </a:lnTo>
                    <a:lnTo>
                      <a:pt x="1545" y="14"/>
                    </a:lnTo>
                    <a:lnTo>
                      <a:pt x="1540" y="13"/>
                    </a:lnTo>
                    <a:lnTo>
                      <a:pt x="1538" y="14"/>
                    </a:lnTo>
                    <a:lnTo>
                      <a:pt x="1536" y="15"/>
                    </a:lnTo>
                    <a:lnTo>
                      <a:pt x="1536" y="16"/>
                    </a:lnTo>
                    <a:lnTo>
                      <a:pt x="1536" y="17"/>
                    </a:lnTo>
                    <a:lnTo>
                      <a:pt x="1536" y="19"/>
                    </a:lnTo>
                    <a:lnTo>
                      <a:pt x="1539" y="19"/>
                    </a:lnTo>
                    <a:lnTo>
                      <a:pt x="1540" y="19"/>
                    </a:lnTo>
                    <a:lnTo>
                      <a:pt x="1541" y="20"/>
                    </a:lnTo>
                    <a:lnTo>
                      <a:pt x="1541" y="21"/>
                    </a:lnTo>
                    <a:lnTo>
                      <a:pt x="1542" y="22"/>
                    </a:lnTo>
                    <a:lnTo>
                      <a:pt x="1542" y="24"/>
                    </a:lnTo>
                    <a:lnTo>
                      <a:pt x="1541" y="25"/>
                    </a:lnTo>
                    <a:lnTo>
                      <a:pt x="1538" y="23"/>
                    </a:lnTo>
                    <a:lnTo>
                      <a:pt x="1537" y="23"/>
                    </a:lnTo>
                    <a:lnTo>
                      <a:pt x="1537" y="24"/>
                    </a:lnTo>
                    <a:lnTo>
                      <a:pt x="1536" y="25"/>
                    </a:lnTo>
                    <a:lnTo>
                      <a:pt x="1535" y="28"/>
                    </a:lnTo>
                    <a:lnTo>
                      <a:pt x="1533" y="28"/>
                    </a:lnTo>
                    <a:lnTo>
                      <a:pt x="1532" y="28"/>
                    </a:lnTo>
                    <a:lnTo>
                      <a:pt x="1531" y="28"/>
                    </a:lnTo>
                    <a:lnTo>
                      <a:pt x="1530" y="27"/>
                    </a:lnTo>
                    <a:lnTo>
                      <a:pt x="1530" y="25"/>
                    </a:lnTo>
                    <a:lnTo>
                      <a:pt x="1531" y="24"/>
                    </a:lnTo>
                    <a:lnTo>
                      <a:pt x="1531" y="22"/>
                    </a:lnTo>
                    <a:lnTo>
                      <a:pt x="1532" y="21"/>
                    </a:lnTo>
                    <a:lnTo>
                      <a:pt x="1531" y="20"/>
                    </a:lnTo>
                    <a:lnTo>
                      <a:pt x="1530" y="19"/>
                    </a:lnTo>
                    <a:lnTo>
                      <a:pt x="1530" y="17"/>
                    </a:lnTo>
                    <a:lnTo>
                      <a:pt x="1530" y="16"/>
                    </a:lnTo>
                    <a:lnTo>
                      <a:pt x="1531" y="16"/>
                    </a:lnTo>
                    <a:lnTo>
                      <a:pt x="1532" y="16"/>
                    </a:lnTo>
                    <a:lnTo>
                      <a:pt x="1532" y="15"/>
                    </a:lnTo>
                    <a:lnTo>
                      <a:pt x="1533" y="15"/>
                    </a:lnTo>
                    <a:lnTo>
                      <a:pt x="1535" y="14"/>
                    </a:lnTo>
                    <a:lnTo>
                      <a:pt x="1535" y="13"/>
                    </a:lnTo>
                    <a:lnTo>
                      <a:pt x="1531" y="12"/>
                    </a:lnTo>
                    <a:lnTo>
                      <a:pt x="1528" y="11"/>
                    </a:lnTo>
                    <a:lnTo>
                      <a:pt x="1529" y="7"/>
                    </a:lnTo>
                    <a:lnTo>
                      <a:pt x="1529" y="6"/>
                    </a:lnTo>
                    <a:lnTo>
                      <a:pt x="1527" y="5"/>
                    </a:lnTo>
                    <a:lnTo>
                      <a:pt x="1525" y="3"/>
                    </a:lnTo>
                    <a:lnTo>
                      <a:pt x="1524" y="0"/>
                    </a:lnTo>
                    <a:lnTo>
                      <a:pt x="1673" y="0"/>
                    </a:lnTo>
                    <a:lnTo>
                      <a:pt x="1673" y="2"/>
                    </a:lnTo>
                    <a:lnTo>
                      <a:pt x="1671" y="3"/>
                    </a:lnTo>
                    <a:lnTo>
                      <a:pt x="1671" y="4"/>
                    </a:lnTo>
                    <a:lnTo>
                      <a:pt x="1671" y="5"/>
                    </a:lnTo>
                    <a:lnTo>
                      <a:pt x="1673" y="6"/>
                    </a:lnTo>
                    <a:lnTo>
                      <a:pt x="1667" y="8"/>
                    </a:lnTo>
                    <a:lnTo>
                      <a:pt x="1660" y="12"/>
                    </a:lnTo>
                    <a:close/>
                    <a:moveTo>
                      <a:pt x="1683" y="2"/>
                    </a:moveTo>
                    <a:lnTo>
                      <a:pt x="1682" y="2"/>
                    </a:lnTo>
                    <a:lnTo>
                      <a:pt x="1676" y="0"/>
                    </a:lnTo>
                    <a:lnTo>
                      <a:pt x="1684" y="0"/>
                    </a:lnTo>
                    <a:lnTo>
                      <a:pt x="1683" y="2"/>
                    </a:lnTo>
                    <a:close/>
                    <a:moveTo>
                      <a:pt x="3927" y="2"/>
                    </a:moveTo>
                    <a:lnTo>
                      <a:pt x="3926" y="3"/>
                    </a:lnTo>
                    <a:lnTo>
                      <a:pt x="3925" y="3"/>
                    </a:lnTo>
                    <a:lnTo>
                      <a:pt x="3925" y="4"/>
                    </a:lnTo>
                    <a:lnTo>
                      <a:pt x="3925" y="5"/>
                    </a:lnTo>
                    <a:lnTo>
                      <a:pt x="3926" y="6"/>
                    </a:lnTo>
                    <a:lnTo>
                      <a:pt x="3927" y="6"/>
                    </a:lnTo>
                    <a:lnTo>
                      <a:pt x="3926" y="7"/>
                    </a:lnTo>
                    <a:lnTo>
                      <a:pt x="3925" y="8"/>
                    </a:lnTo>
                    <a:lnTo>
                      <a:pt x="3925" y="9"/>
                    </a:lnTo>
                    <a:lnTo>
                      <a:pt x="3926" y="11"/>
                    </a:lnTo>
                    <a:lnTo>
                      <a:pt x="3927" y="12"/>
                    </a:lnTo>
                    <a:lnTo>
                      <a:pt x="3926" y="13"/>
                    </a:lnTo>
                    <a:lnTo>
                      <a:pt x="3926" y="15"/>
                    </a:lnTo>
                    <a:lnTo>
                      <a:pt x="3925" y="16"/>
                    </a:lnTo>
                    <a:lnTo>
                      <a:pt x="3926" y="17"/>
                    </a:lnTo>
                    <a:lnTo>
                      <a:pt x="3924" y="20"/>
                    </a:lnTo>
                    <a:lnTo>
                      <a:pt x="3923" y="21"/>
                    </a:lnTo>
                    <a:lnTo>
                      <a:pt x="3923" y="22"/>
                    </a:lnTo>
                    <a:lnTo>
                      <a:pt x="3923" y="23"/>
                    </a:lnTo>
                    <a:lnTo>
                      <a:pt x="3922" y="24"/>
                    </a:lnTo>
                    <a:lnTo>
                      <a:pt x="3922" y="25"/>
                    </a:lnTo>
                    <a:lnTo>
                      <a:pt x="3922" y="27"/>
                    </a:lnTo>
                    <a:lnTo>
                      <a:pt x="3922" y="32"/>
                    </a:lnTo>
                    <a:lnTo>
                      <a:pt x="3922" y="33"/>
                    </a:lnTo>
                    <a:lnTo>
                      <a:pt x="3922" y="34"/>
                    </a:lnTo>
                    <a:lnTo>
                      <a:pt x="3923" y="34"/>
                    </a:lnTo>
                    <a:lnTo>
                      <a:pt x="3924" y="36"/>
                    </a:lnTo>
                    <a:lnTo>
                      <a:pt x="3925" y="36"/>
                    </a:lnTo>
                    <a:lnTo>
                      <a:pt x="3925" y="37"/>
                    </a:lnTo>
                    <a:lnTo>
                      <a:pt x="3926" y="36"/>
                    </a:lnTo>
                    <a:lnTo>
                      <a:pt x="3927" y="36"/>
                    </a:lnTo>
                    <a:lnTo>
                      <a:pt x="3927" y="34"/>
                    </a:lnTo>
                    <a:lnTo>
                      <a:pt x="3927" y="33"/>
                    </a:lnTo>
                    <a:lnTo>
                      <a:pt x="3929" y="32"/>
                    </a:lnTo>
                    <a:lnTo>
                      <a:pt x="3930" y="32"/>
                    </a:lnTo>
                    <a:lnTo>
                      <a:pt x="3931" y="31"/>
                    </a:lnTo>
                    <a:lnTo>
                      <a:pt x="3932" y="31"/>
                    </a:lnTo>
                    <a:lnTo>
                      <a:pt x="3933" y="31"/>
                    </a:lnTo>
                    <a:lnTo>
                      <a:pt x="3934" y="31"/>
                    </a:lnTo>
                    <a:lnTo>
                      <a:pt x="3935" y="32"/>
                    </a:lnTo>
                    <a:lnTo>
                      <a:pt x="3937" y="33"/>
                    </a:lnTo>
                    <a:lnTo>
                      <a:pt x="3938" y="34"/>
                    </a:lnTo>
                    <a:lnTo>
                      <a:pt x="3940" y="33"/>
                    </a:lnTo>
                    <a:lnTo>
                      <a:pt x="3940" y="32"/>
                    </a:lnTo>
                    <a:lnTo>
                      <a:pt x="3941" y="31"/>
                    </a:lnTo>
                    <a:lnTo>
                      <a:pt x="3943" y="25"/>
                    </a:lnTo>
                    <a:lnTo>
                      <a:pt x="3943" y="24"/>
                    </a:lnTo>
                    <a:lnTo>
                      <a:pt x="3943" y="23"/>
                    </a:lnTo>
                    <a:lnTo>
                      <a:pt x="3944" y="21"/>
                    </a:lnTo>
                    <a:lnTo>
                      <a:pt x="3944" y="20"/>
                    </a:lnTo>
                    <a:lnTo>
                      <a:pt x="3944" y="19"/>
                    </a:lnTo>
                    <a:lnTo>
                      <a:pt x="3943" y="19"/>
                    </a:lnTo>
                    <a:lnTo>
                      <a:pt x="3941" y="20"/>
                    </a:lnTo>
                    <a:lnTo>
                      <a:pt x="3940" y="19"/>
                    </a:lnTo>
                    <a:lnTo>
                      <a:pt x="3940" y="17"/>
                    </a:lnTo>
                    <a:lnTo>
                      <a:pt x="3939" y="16"/>
                    </a:lnTo>
                    <a:lnTo>
                      <a:pt x="3937" y="13"/>
                    </a:lnTo>
                    <a:lnTo>
                      <a:pt x="3938" y="12"/>
                    </a:lnTo>
                    <a:lnTo>
                      <a:pt x="3941" y="8"/>
                    </a:lnTo>
                    <a:lnTo>
                      <a:pt x="3942" y="8"/>
                    </a:lnTo>
                    <a:lnTo>
                      <a:pt x="3943" y="8"/>
                    </a:lnTo>
                    <a:lnTo>
                      <a:pt x="3943" y="7"/>
                    </a:lnTo>
                    <a:lnTo>
                      <a:pt x="3944" y="6"/>
                    </a:lnTo>
                    <a:lnTo>
                      <a:pt x="3946" y="5"/>
                    </a:lnTo>
                    <a:lnTo>
                      <a:pt x="3947" y="4"/>
                    </a:lnTo>
                    <a:lnTo>
                      <a:pt x="3948" y="4"/>
                    </a:lnTo>
                    <a:lnTo>
                      <a:pt x="3949" y="3"/>
                    </a:lnTo>
                    <a:lnTo>
                      <a:pt x="3950" y="2"/>
                    </a:lnTo>
                    <a:lnTo>
                      <a:pt x="3951" y="2"/>
                    </a:lnTo>
                    <a:lnTo>
                      <a:pt x="3952" y="2"/>
                    </a:lnTo>
                    <a:lnTo>
                      <a:pt x="3955" y="3"/>
                    </a:lnTo>
                    <a:lnTo>
                      <a:pt x="3958" y="3"/>
                    </a:lnTo>
                    <a:lnTo>
                      <a:pt x="3959" y="3"/>
                    </a:lnTo>
                    <a:lnTo>
                      <a:pt x="3959" y="2"/>
                    </a:lnTo>
                    <a:lnTo>
                      <a:pt x="3960" y="0"/>
                    </a:lnTo>
                    <a:lnTo>
                      <a:pt x="3961" y="2"/>
                    </a:lnTo>
                    <a:lnTo>
                      <a:pt x="3961" y="3"/>
                    </a:lnTo>
                    <a:lnTo>
                      <a:pt x="3959" y="4"/>
                    </a:lnTo>
                    <a:lnTo>
                      <a:pt x="3956" y="8"/>
                    </a:lnTo>
                    <a:lnTo>
                      <a:pt x="3956" y="9"/>
                    </a:lnTo>
                    <a:lnTo>
                      <a:pt x="3955" y="11"/>
                    </a:lnTo>
                    <a:lnTo>
                      <a:pt x="3953" y="12"/>
                    </a:lnTo>
                    <a:lnTo>
                      <a:pt x="3952" y="13"/>
                    </a:lnTo>
                    <a:lnTo>
                      <a:pt x="3952" y="15"/>
                    </a:lnTo>
                    <a:lnTo>
                      <a:pt x="3952" y="16"/>
                    </a:lnTo>
                    <a:lnTo>
                      <a:pt x="3951" y="16"/>
                    </a:lnTo>
                    <a:lnTo>
                      <a:pt x="3951" y="15"/>
                    </a:lnTo>
                    <a:lnTo>
                      <a:pt x="3951" y="14"/>
                    </a:lnTo>
                    <a:lnTo>
                      <a:pt x="3951" y="13"/>
                    </a:lnTo>
                    <a:lnTo>
                      <a:pt x="3950" y="13"/>
                    </a:lnTo>
                    <a:lnTo>
                      <a:pt x="3949" y="13"/>
                    </a:lnTo>
                    <a:lnTo>
                      <a:pt x="3947" y="13"/>
                    </a:lnTo>
                    <a:lnTo>
                      <a:pt x="3946" y="14"/>
                    </a:lnTo>
                    <a:lnTo>
                      <a:pt x="3946" y="15"/>
                    </a:lnTo>
                    <a:lnTo>
                      <a:pt x="3946" y="16"/>
                    </a:lnTo>
                    <a:lnTo>
                      <a:pt x="3944" y="17"/>
                    </a:lnTo>
                    <a:lnTo>
                      <a:pt x="3946" y="17"/>
                    </a:lnTo>
                    <a:lnTo>
                      <a:pt x="3946" y="19"/>
                    </a:lnTo>
                    <a:lnTo>
                      <a:pt x="3947" y="19"/>
                    </a:lnTo>
                    <a:lnTo>
                      <a:pt x="3949" y="19"/>
                    </a:lnTo>
                    <a:lnTo>
                      <a:pt x="3950" y="19"/>
                    </a:lnTo>
                    <a:lnTo>
                      <a:pt x="3950" y="20"/>
                    </a:lnTo>
                    <a:lnTo>
                      <a:pt x="3955" y="23"/>
                    </a:lnTo>
                    <a:lnTo>
                      <a:pt x="3956" y="24"/>
                    </a:lnTo>
                    <a:lnTo>
                      <a:pt x="3957" y="25"/>
                    </a:lnTo>
                    <a:lnTo>
                      <a:pt x="3957" y="24"/>
                    </a:lnTo>
                    <a:lnTo>
                      <a:pt x="3958" y="24"/>
                    </a:lnTo>
                    <a:lnTo>
                      <a:pt x="3960" y="24"/>
                    </a:lnTo>
                    <a:lnTo>
                      <a:pt x="3961" y="25"/>
                    </a:lnTo>
                    <a:lnTo>
                      <a:pt x="3963" y="25"/>
                    </a:lnTo>
                    <a:lnTo>
                      <a:pt x="3964" y="24"/>
                    </a:lnTo>
                    <a:lnTo>
                      <a:pt x="3966" y="24"/>
                    </a:lnTo>
                    <a:lnTo>
                      <a:pt x="3965" y="25"/>
                    </a:lnTo>
                    <a:lnTo>
                      <a:pt x="3964" y="28"/>
                    </a:lnTo>
                    <a:lnTo>
                      <a:pt x="3963" y="29"/>
                    </a:lnTo>
                    <a:lnTo>
                      <a:pt x="3959" y="30"/>
                    </a:lnTo>
                    <a:lnTo>
                      <a:pt x="3958" y="30"/>
                    </a:lnTo>
                    <a:lnTo>
                      <a:pt x="3958" y="31"/>
                    </a:lnTo>
                    <a:lnTo>
                      <a:pt x="3958" y="32"/>
                    </a:lnTo>
                    <a:lnTo>
                      <a:pt x="3957" y="32"/>
                    </a:lnTo>
                    <a:lnTo>
                      <a:pt x="3956" y="33"/>
                    </a:lnTo>
                    <a:lnTo>
                      <a:pt x="3956" y="34"/>
                    </a:lnTo>
                    <a:lnTo>
                      <a:pt x="3956" y="36"/>
                    </a:lnTo>
                    <a:lnTo>
                      <a:pt x="3955" y="37"/>
                    </a:lnTo>
                    <a:lnTo>
                      <a:pt x="3955" y="38"/>
                    </a:lnTo>
                    <a:lnTo>
                      <a:pt x="3955" y="39"/>
                    </a:lnTo>
                    <a:lnTo>
                      <a:pt x="3955" y="40"/>
                    </a:lnTo>
                    <a:lnTo>
                      <a:pt x="3953" y="40"/>
                    </a:lnTo>
                    <a:lnTo>
                      <a:pt x="3952" y="41"/>
                    </a:lnTo>
                    <a:lnTo>
                      <a:pt x="3952" y="42"/>
                    </a:lnTo>
                    <a:lnTo>
                      <a:pt x="3952" y="44"/>
                    </a:lnTo>
                    <a:lnTo>
                      <a:pt x="3948" y="42"/>
                    </a:lnTo>
                    <a:lnTo>
                      <a:pt x="3947" y="44"/>
                    </a:lnTo>
                    <a:lnTo>
                      <a:pt x="3946" y="44"/>
                    </a:lnTo>
                    <a:lnTo>
                      <a:pt x="3946" y="45"/>
                    </a:lnTo>
                    <a:lnTo>
                      <a:pt x="3944" y="46"/>
                    </a:lnTo>
                    <a:lnTo>
                      <a:pt x="3943" y="47"/>
                    </a:lnTo>
                    <a:lnTo>
                      <a:pt x="3942" y="47"/>
                    </a:lnTo>
                    <a:lnTo>
                      <a:pt x="3942" y="48"/>
                    </a:lnTo>
                    <a:lnTo>
                      <a:pt x="3942" y="49"/>
                    </a:lnTo>
                    <a:lnTo>
                      <a:pt x="3944" y="50"/>
                    </a:lnTo>
                    <a:lnTo>
                      <a:pt x="3947" y="51"/>
                    </a:lnTo>
                    <a:lnTo>
                      <a:pt x="3948" y="51"/>
                    </a:lnTo>
                    <a:lnTo>
                      <a:pt x="3950" y="51"/>
                    </a:lnTo>
                    <a:lnTo>
                      <a:pt x="3959" y="50"/>
                    </a:lnTo>
                    <a:lnTo>
                      <a:pt x="3968" y="48"/>
                    </a:lnTo>
                    <a:lnTo>
                      <a:pt x="3973" y="44"/>
                    </a:lnTo>
                    <a:lnTo>
                      <a:pt x="3977" y="42"/>
                    </a:lnTo>
                    <a:lnTo>
                      <a:pt x="3980" y="40"/>
                    </a:lnTo>
                    <a:lnTo>
                      <a:pt x="3982" y="39"/>
                    </a:lnTo>
                    <a:lnTo>
                      <a:pt x="3983" y="38"/>
                    </a:lnTo>
                    <a:lnTo>
                      <a:pt x="3984" y="30"/>
                    </a:lnTo>
                    <a:lnTo>
                      <a:pt x="3984" y="29"/>
                    </a:lnTo>
                    <a:lnTo>
                      <a:pt x="3985" y="28"/>
                    </a:lnTo>
                    <a:lnTo>
                      <a:pt x="3986" y="27"/>
                    </a:lnTo>
                    <a:lnTo>
                      <a:pt x="3989" y="25"/>
                    </a:lnTo>
                    <a:lnTo>
                      <a:pt x="3992" y="23"/>
                    </a:lnTo>
                    <a:lnTo>
                      <a:pt x="3993" y="22"/>
                    </a:lnTo>
                    <a:lnTo>
                      <a:pt x="3993" y="23"/>
                    </a:lnTo>
                    <a:lnTo>
                      <a:pt x="3992" y="25"/>
                    </a:lnTo>
                    <a:lnTo>
                      <a:pt x="3992" y="27"/>
                    </a:lnTo>
                    <a:lnTo>
                      <a:pt x="3993" y="30"/>
                    </a:lnTo>
                    <a:lnTo>
                      <a:pt x="3993" y="33"/>
                    </a:lnTo>
                    <a:lnTo>
                      <a:pt x="3991" y="36"/>
                    </a:lnTo>
                    <a:lnTo>
                      <a:pt x="3985" y="42"/>
                    </a:lnTo>
                    <a:lnTo>
                      <a:pt x="3984" y="44"/>
                    </a:lnTo>
                    <a:lnTo>
                      <a:pt x="3984" y="45"/>
                    </a:lnTo>
                    <a:lnTo>
                      <a:pt x="3984" y="46"/>
                    </a:lnTo>
                    <a:lnTo>
                      <a:pt x="3984" y="47"/>
                    </a:lnTo>
                    <a:lnTo>
                      <a:pt x="3982" y="48"/>
                    </a:lnTo>
                    <a:lnTo>
                      <a:pt x="3981" y="48"/>
                    </a:lnTo>
                    <a:lnTo>
                      <a:pt x="3981" y="49"/>
                    </a:lnTo>
                    <a:lnTo>
                      <a:pt x="3981" y="51"/>
                    </a:lnTo>
                    <a:lnTo>
                      <a:pt x="3980" y="54"/>
                    </a:lnTo>
                    <a:lnTo>
                      <a:pt x="3981" y="51"/>
                    </a:lnTo>
                    <a:lnTo>
                      <a:pt x="3982" y="51"/>
                    </a:lnTo>
                    <a:lnTo>
                      <a:pt x="3986" y="53"/>
                    </a:lnTo>
                    <a:lnTo>
                      <a:pt x="3987" y="53"/>
                    </a:lnTo>
                    <a:lnTo>
                      <a:pt x="3989" y="51"/>
                    </a:lnTo>
                    <a:lnTo>
                      <a:pt x="3990" y="50"/>
                    </a:lnTo>
                    <a:lnTo>
                      <a:pt x="3991" y="49"/>
                    </a:lnTo>
                    <a:lnTo>
                      <a:pt x="3992" y="48"/>
                    </a:lnTo>
                    <a:lnTo>
                      <a:pt x="3995" y="39"/>
                    </a:lnTo>
                    <a:lnTo>
                      <a:pt x="3998" y="33"/>
                    </a:lnTo>
                    <a:lnTo>
                      <a:pt x="3998" y="32"/>
                    </a:lnTo>
                    <a:lnTo>
                      <a:pt x="3996" y="31"/>
                    </a:lnTo>
                    <a:lnTo>
                      <a:pt x="3996" y="30"/>
                    </a:lnTo>
                    <a:lnTo>
                      <a:pt x="3998" y="29"/>
                    </a:lnTo>
                    <a:lnTo>
                      <a:pt x="3999" y="27"/>
                    </a:lnTo>
                    <a:lnTo>
                      <a:pt x="4000" y="23"/>
                    </a:lnTo>
                    <a:lnTo>
                      <a:pt x="4000" y="21"/>
                    </a:lnTo>
                    <a:lnTo>
                      <a:pt x="4000" y="19"/>
                    </a:lnTo>
                    <a:lnTo>
                      <a:pt x="4000" y="15"/>
                    </a:lnTo>
                    <a:lnTo>
                      <a:pt x="3996" y="17"/>
                    </a:lnTo>
                    <a:lnTo>
                      <a:pt x="3996" y="15"/>
                    </a:lnTo>
                    <a:lnTo>
                      <a:pt x="3998" y="13"/>
                    </a:lnTo>
                    <a:lnTo>
                      <a:pt x="3999" y="12"/>
                    </a:lnTo>
                    <a:lnTo>
                      <a:pt x="3999" y="11"/>
                    </a:lnTo>
                    <a:lnTo>
                      <a:pt x="3999" y="9"/>
                    </a:lnTo>
                    <a:lnTo>
                      <a:pt x="3999" y="8"/>
                    </a:lnTo>
                    <a:lnTo>
                      <a:pt x="3999" y="7"/>
                    </a:lnTo>
                    <a:lnTo>
                      <a:pt x="3999" y="6"/>
                    </a:lnTo>
                    <a:lnTo>
                      <a:pt x="3999" y="5"/>
                    </a:lnTo>
                    <a:lnTo>
                      <a:pt x="3998" y="4"/>
                    </a:lnTo>
                    <a:lnTo>
                      <a:pt x="3995" y="3"/>
                    </a:lnTo>
                    <a:lnTo>
                      <a:pt x="3998" y="2"/>
                    </a:lnTo>
                    <a:lnTo>
                      <a:pt x="3999" y="2"/>
                    </a:lnTo>
                    <a:lnTo>
                      <a:pt x="4006" y="6"/>
                    </a:lnTo>
                    <a:lnTo>
                      <a:pt x="4012" y="7"/>
                    </a:lnTo>
                    <a:lnTo>
                      <a:pt x="4015" y="8"/>
                    </a:lnTo>
                    <a:lnTo>
                      <a:pt x="4020" y="9"/>
                    </a:lnTo>
                    <a:lnTo>
                      <a:pt x="4022" y="9"/>
                    </a:lnTo>
                    <a:lnTo>
                      <a:pt x="4033" y="5"/>
                    </a:lnTo>
                    <a:lnTo>
                      <a:pt x="4035" y="3"/>
                    </a:lnTo>
                    <a:lnTo>
                      <a:pt x="4036" y="3"/>
                    </a:lnTo>
                    <a:lnTo>
                      <a:pt x="4037" y="3"/>
                    </a:lnTo>
                    <a:lnTo>
                      <a:pt x="4038" y="3"/>
                    </a:lnTo>
                    <a:lnTo>
                      <a:pt x="4038" y="4"/>
                    </a:lnTo>
                    <a:lnTo>
                      <a:pt x="4038" y="5"/>
                    </a:lnTo>
                    <a:lnTo>
                      <a:pt x="4038" y="7"/>
                    </a:lnTo>
                    <a:lnTo>
                      <a:pt x="4038" y="8"/>
                    </a:lnTo>
                    <a:lnTo>
                      <a:pt x="4041" y="9"/>
                    </a:lnTo>
                    <a:lnTo>
                      <a:pt x="4042" y="9"/>
                    </a:lnTo>
                    <a:lnTo>
                      <a:pt x="4043" y="9"/>
                    </a:lnTo>
                    <a:lnTo>
                      <a:pt x="4042" y="9"/>
                    </a:lnTo>
                    <a:lnTo>
                      <a:pt x="4043" y="11"/>
                    </a:lnTo>
                    <a:lnTo>
                      <a:pt x="4046" y="14"/>
                    </a:lnTo>
                    <a:lnTo>
                      <a:pt x="4047" y="15"/>
                    </a:lnTo>
                    <a:lnTo>
                      <a:pt x="4054" y="19"/>
                    </a:lnTo>
                    <a:lnTo>
                      <a:pt x="4054" y="20"/>
                    </a:lnTo>
                    <a:lnTo>
                      <a:pt x="4054" y="21"/>
                    </a:lnTo>
                    <a:lnTo>
                      <a:pt x="4054" y="22"/>
                    </a:lnTo>
                    <a:lnTo>
                      <a:pt x="4055" y="23"/>
                    </a:lnTo>
                    <a:lnTo>
                      <a:pt x="4056" y="23"/>
                    </a:lnTo>
                    <a:lnTo>
                      <a:pt x="4058" y="23"/>
                    </a:lnTo>
                    <a:lnTo>
                      <a:pt x="4058" y="24"/>
                    </a:lnTo>
                    <a:lnTo>
                      <a:pt x="4058" y="25"/>
                    </a:lnTo>
                    <a:lnTo>
                      <a:pt x="4056" y="27"/>
                    </a:lnTo>
                    <a:lnTo>
                      <a:pt x="4055" y="28"/>
                    </a:lnTo>
                    <a:lnTo>
                      <a:pt x="4055" y="29"/>
                    </a:lnTo>
                    <a:lnTo>
                      <a:pt x="4055" y="30"/>
                    </a:lnTo>
                    <a:lnTo>
                      <a:pt x="4059" y="36"/>
                    </a:lnTo>
                    <a:lnTo>
                      <a:pt x="4060" y="36"/>
                    </a:lnTo>
                    <a:lnTo>
                      <a:pt x="4061" y="37"/>
                    </a:lnTo>
                    <a:lnTo>
                      <a:pt x="4064" y="39"/>
                    </a:lnTo>
                    <a:lnTo>
                      <a:pt x="4065" y="39"/>
                    </a:lnTo>
                    <a:lnTo>
                      <a:pt x="4065" y="40"/>
                    </a:lnTo>
                    <a:lnTo>
                      <a:pt x="4065" y="41"/>
                    </a:lnTo>
                    <a:lnTo>
                      <a:pt x="4065" y="42"/>
                    </a:lnTo>
                    <a:lnTo>
                      <a:pt x="4067" y="44"/>
                    </a:lnTo>
                    <a:lnTo>
                      <a:pt x="4068" y="45"/>
                    </a:lnTo>
                    <a:lnTo>
                      <a:pt x="4070" y="46"/>
                    </a:lnTo>
                    <a:lnTo>
                      <a:pt x="4072" y="48"/>
                    </a:lnTo>
                    <a:lnTo>
                      <a:pt x="4084" y="54"/>
                    </a:lnTo>
                    <a:lnTo>
                      <a:pt x="4086" y="55"/>
                    </a:lnTo>
                    <a:lnTo>
                      <a:pt x="4087" y="55"/>
                    </a:lnTo>
                    <a:lnTo>
                      <a:pt x="4085" y="55"/>
                    </a:lnTo>
                    <a:lnTo>
                      <a:pt x="4082" y="54"/>
                    </a:lnTo>
                    <a:lnTo>
                      <a:pt x="4081" y="54"/>
                    </a:lnTo>
                    <a:lnTo>
                      <a:pt x="4080" y="55"/>
                    </a:lnTo>
                    <a:lnTo>
                      <a:pt x="4080" y="56"/>
                    </a:lnTo>
                    <a:lnTo>
                      <a:pt x="4080" y="57"/>
                    </a:lnTo>
                    <a:lnTo>
                      <a:pt x="4081" y="57"/>
                    </a:lnTo>
                    <a:lnTo>
                      <a:pt x="4082" y="56"/>
                    </a:lnTo>
                    <a:lnTo>
                      <a:pt x="4082" y="57"/>
                    </a:lnTo>
                    <a:lnTo>
                      <a:pt x="4084" y="57"/>
                    </a:lnTo>
                    <a:lnTo>
                      <a:pt x="4084" y="58"/>
                    </a:lnTo>
                    <a:lnTo>
                      <a:pt x="4084" y="59"/>
                    </a:lnTo>
                    <a:lnTo>
                      <a:pt x="4086" y="59"/>
                    </a:lnTo>
                    <a:lnTo>
                      <a:pt x="4087" y="61"/>
                    </a:lnTo>
                    <a:lnTo>
                      <a:pt x="4087" y="62"/>
                    </a:lnTo>
                    <a:lnTo>
                      <a:pt x="4088" y="62"/>
                    </a:lnTo>
                    <a:lnTo>
                      <a:pt x="4089" y="63"/>
                    </a:lnTo>
                    <a:lnTo>
                      <a:pt x="4090" y="63"/>
                    </a:lnTo>
                    <a:lnTo>
                      <a:pt x="4090" y="64"/>
                    </a:lnTo>
                    <a:lnTo>
                      <a:pt x="4092" y="65"/>
                    </a:lnTo>
                    <a:lnTo>
                      <a:pt x="4093" y="65"/>
                    </a:lnTo>
                    <a:lnTo>
                      <a:pt x="4097" y="65"/>
                    </a:lnTo>
                    <a:lnTo>
                      <a:pt x="4098" y="66"/>
                    </a:lnTo>
                    <a:lnTo>
                      <a:pt x="4098" y="67"/>
                    </a:lnTo>
                    <a:lnTo>
                      <a:pt x="4097" y="69"/>
                    </a:lnTo>
                    <a:lnTo>
                      <a:pt x="4097" y="70"/>
                    </a:lnTo>
                    <a:lnTo>
                      <a:pt x="4096" y="71"/>
                    </a:lnTo>
                    <a:lnTo>
                      <a:pt x="4097" y="71"/>
                    </a:lnTo>
                    <a:lnTo>
                      <a:pt x="4098" y="71"/>
                    </a:lnTo>
                    <a:lnTo>
                      <a:pt x="4098" y="72"/>
                    </a:lnTo>
                    <a:lnTo>
                      <a:pt x="4098" y="73"/>
                    </a:lnTo>
                    <a:lnTo>
                      <a:pt x="4098" y="74"/>
                    </a:lnTo>
                    <a:lnTo>
                      <a:pt x="4099" y="74"/>
                    </a:lnTo>
                    <a:lnTo>
                      <a:pt x="4099" y="75"/>
                    </a:lnTo>
                    <a:lnTo>
                      <a:pt x="4098" y="75"/>
                    </a:lnTo>
                    <a:lnTo>
                      <a:pt x="4097" y="76"/>
                    </a:lnTo>
                    <a:lnTo>
                      <a:pt x="4096" y="79"/>
                    </a:lnTo>
                    <a:lnTo>
                      <a:pt x="4096" y="80"/>
                    </a:lnTo>
                    <a:lnTo>
                      <a:pt x="4095" y="80"/>
                    </a:lnTo>
                    <a:lnTo>
                      <a:pt x="4094" y="79"/>
                    </a:lnTo>
                    <a:lnTo>
                      <a:pt x="4093" y="79"/>
                    </a:lnTo>
                    <a:lnTo>
                      <a:pt x="4092" y="80"/>
                    </a:lnTo>
                    <a:lnTo>
                      <a:pt x="4090" y="81"/>
                    </a:lnTo>
                    <a:lnTo>
                      <a:pt x="4089" y="81"/>
                    </a:lnTo>
                    <a:lnTo>
                      <a:pt x="4089" y="82"/>
                    </a:lnTo>
                    <a:lnTo>
                      <a:pt x="4090" y="82"/>
                    </a:lnTo>
                    <a:lnTo>
                      <a:pt x="4092" y="82"/>
                    </a:lnTo>
                    <a:lnTo>
                      <a:pt x="4093" y="82"/>
                    </a:lnTo>
                    <a:lnTo>
                      <a:pt x="4093" y="83"/>
                    </a:lnTo>
                    <a:lnTo>
                      <a:pt x="4092" y="84"/>
                    </a:lnTo>
                    <a:lnTo>
                      <a:pt x="4090" y="86"/>
                    </a:lnTo>
                    <a:lnTo>
                      <a:pt x="4089" y="86"/>
                    </a:lnTo>
                    <a:lnTo>
                      <a:pt x="4088" y="86"/>
                    </a:lnTo>
                    <a:lnTo>
                      <a:pt x="4082" y="82"/>
                    </a:lnTo>
                    <a:lnTo>
                      <a:pt x="4082" y="81"/>
                    </a:lnTo>
                    <a:lnTo>
                      <a:pt x="4081" y="81"/>
                    </a:lnTo>
                    <a:lnTo>
                      <a:pt x="4080" y="80"/>
                    </a:lnTo>
                    <a:lnTo>
                      <a:pt x="4079" y="80"/>
                    </a:lnTo>
                    <a:lnTo>
                      <a:pt x="4078" y="78"/>
                    </a:lnTo>
                    <a:lnTo>
                      <a:pt x="4075" y="76"/>
                    </a:lnTo>
                    <a:lnTo>
                      <a:pt x="4072" y="76"/>
                    </a:lnTo>
                    <a:lnTo>
                      <a:pt x="4072" y="78"/>
                    </a:lnTo>
                    <a:lnTo>
                      <a:pt x="4075" y="79"/>
                    </a:lnTo>
                    <a:lnTo>
                      <a:pt x="4077" y="81"/>
                    </a:lnTo>
                    <a:lnTo>
                      <a:pt x="4078" y="82"/>
                    </a:lnTo>
                    <a:lnTo>
                      <a:pt x="4080" y="82"/>
                    </a:lnTo>
                    <a:lnTo>
                      <a:pt x="4081" y="83"/>
                    </a:lnTo>
                    <a:lnTo>
                      <a:pt x="4081" y="84"/>
                    </a:lnTo>
                    <a:lnTo>
                      <a:pt x="4080" y="84"/>
                    </a:lnTo>
                    <a:lnTo>
                      <a:pt x="4081" y="86"/>
                    </a:lnTo>
                    <a:lnTo>
                      <a:pt x="4081" y="87"/>
                    </a:lnTo>
                    <a:lnTo>
                      <a:pt x="4081" y="88"/>
                    </a:lnTo>
                    <a:lnTo>
                      <a:pt x="4081" y="89"/>
                    </a:lnTo>
                    <a:lnTo>
                      <a:pt x="4082" y="89"/>
                    </a:lnTo>
                    <a:lnTo>
                      <a:pt x="4084" y="89"/>
                    </a:lnTo>
                    <a:lnTo>
                      <a:pt x="4085" y="89"/>
                    </a:lnTo>
                    <a:lnTo>
                      <a:pt x="4085" y="90"/>
                    </a:lnTo>
                    <a:lnTo>
                      <a:pt x="4086" y="91"/>
                    </a:lnTo>
                    <a:lnTo>
                      <a:pt x="4086" y="92"/>
                    </a:lnTo>
                    <a:lnTo>
                      <a:pt x="4087" y="92"/>
                    </a:lnTo>
                    <a:lnTo>
                      <a:pt x="4088" y="92"/>
                    </a:lnTo>
                    <a:lnTo>
                      <a:pt x="4089" y="92"/>
                    </a:lnTo>
                    <a:lnTo>
                      <a:pt x="4089" y="94"/>
                    </a:lnTo>
                    <a:lnTo>
                      <a:pt x="4090" y="94"/>
                    </a:lnTo>
                    <a:lnTo>
                      <a:pt x="4093" y="94"/>
                    </a:lnTo>
                    <a:lnTo>
                      <a:pt x="4093" y="95"/>
                    </a:lnTo>
                    <a:lnTo>
                      <a:pt x="4090" y="97"/>
                    </a:lnTo>
                    <a:lnTo>
                      <a:pt x="4090" y="98"/>
                    </a:lnTo>
                    <a:lnTo>
                      <a:pt x="4090" y="99"/>
                    </a:lnTo>
                    <a:lnTo>
                      <a:pt x="4092" y="99"/>
                    </a:lnTo>
                    <a:lnTo>
                      <a:pt x="4093" y="100"/>
                    </a:lnTo>
                    <a:lnTo>
                      <a:pt x="4093" y="101"/>
                    </a:lnTo>
                    <a:lnTo>
                      <a:pt x="4094" y="101"/>
                    </a:lnTo>
                    <a:lnTo>
                      <a:pt x="4094" y="103"/>
                    </a:lnTo>
                    <a:lnTo>
                      <a:pt x="4094" y="104"/>
                    </a:lnTo>
                    <a:lnTo>
                      <a:pt x="4094" y="105"/>
                    </a:lnTo>
                    <a:lnTo>
                      <a:pt x="4095" y="106"/>
                    </a:lnTo>
                    <a:lnTo>
                      <a:pt x="4094" y="106"/>
                    </a:lnTo>
                    <a:lnTo>
                      <a:pt x="4094" y="107"/>
                    </a:lnTo>
                    <a:lnTo>
                      <a:pt x="4094" y="108"/>
                    </a:lnTo>
                    <a:lnTo>
                      <a:pt x="4094" y="109"/>
                    </a:lnTo>
                    <a:lnTo>
                      <a:pt x="4094" y="111"/>
                    </a:lnTo>
                    <a:lnTo>
                      <a:pt x="4093" y="112"/>
                    </a:lnTo>
                    <a:lnTo>
                      <a:pt x="4092" y="114"/>
                    </a:lnTo>
                    <a:lnTo>
                      <a:pt x="4090" y="115"/>
                    </a:lnTo>
                    <a:lnTo>
                      <a:pt x="4088" y="117"/>
                    </a:lnTo>
                    <a:lnTo>
                      <a:pt x="4087" y="118"/>
                    </a:lnTo>
                    <a:lnTo>
                      <a:pt x="4088" y="121"/>
                    </a:lnTo>
                    <a:lnTo>
                      <a:pt x="4089" y="124"/>
                    </a:lnTo>
                    <a:lnTo>
                      <a:pt x="4092" y="125"/>
                    </a:lnTo>
                    <a:lnTo>
                      <a:pt x="4093" y="126"/>
                    </a:lnTo>
                    <a:lnTo>
                      <a:pt x="4093" y="128"/>
                    </a:lnTo>
                    <a:lnTo>
                      <a:pt x="4096" y="130"/>
                    </a:lnTo>
                    <a:lnTo>
                      <a:pt x="4096" y="131"/>
                    </a:lnTo>
                    <a:lnTo>
                      <a:pt x="4097" y="132"/>
                    </a:lnTo>
                    <a:lnTo>
                      <a:pt x="4098" y="132"/>
                    </a:lnTo>
                    <a:lnTo>
                      <a:pt x="4101" y="133"/>
                    </a:lnTo>
                    <a:lnTo>
                      <a:pt x="4102" y="132"/>
                    </a:lnTo>
                    <a:lnTo>
                      <a:pt x="4103" y="132"/>
                    </a:lnTo>
                    <a:lnTo>
                      <a:pt x="4103" y="133"/>
                    </a:lnTo>
                    <a:lnTo>
                      <a:pt x="4103" y="134"/>
                    </a:lnTo>
                    <a:lnTo>
                      <a:pt x="4103" y="136"/>
                    </a:lnTo>
                    <a:lnTo>
                      <a:pt x="4104" y="137"/>
                    </a:lnTo>
                    <a:lnTo>
                      <a:pt x="4103" y="137"/>
                    </a:lnTo>
                    <a:lnTo>
                      <a:pt x="4102" y="136"/>
                    </a:lnTo>
                    <a:lnTo>
                      <a:pt x="4101" y="137"/>
                    </a:lnTo>
                    <a:lnTo>
                      <a:pt x="4098" y="138"/>
                    </a:lnTo>
                    <a:lnTo>
                      <a:pt x="4097" y="138"/>
                    </a:lnTo>
                    <a:lnTo>
                      <a:pt x="4097" y="139"/>
                    </a:lnTo>
                    <a:lnTo>
                      <a:pt x="4096" y="140"/>
                    </a:lnTo>
                    <a:lnTo>
                      <a:pt x="4096" y="141"/>
                    </a:lnTo>
                    <a:lnTo>
                      <a:pt x="4095" y="142"/>
                    </a:lnTo>
                    <a:lnTo>
                      <a:pt x="4094" y="143"/>
                    </a:lnTo>
                    <a:lnTo>
                      <a:pt x="4094" y="145"/>
                    </a:lnTo>
                    <a:lnTo>
                      <a:pt x="4095" y="146"/>
                    </a:lnTo>
                    <a:lnTo>
                      <a:pt x="4095" y="147"/>
                    </a:lnTo>
                    <a:lnTo>
                      <a:pt x="4096" y="147"/>
                    </a:lnTo>
                    <a:lnTo>
                      <a:pt x="4097" y="147"/>
                    </a:lnTo>
                    <a:lnTo>
                      <a:pt x="4098" y="149"/>
                    </a:lnTo>
                    <a:lnTo>
                      <a:pt x="4098" y="150"/>
                    </a:lnTo>
                    <a:lnTo>
                      <a:pt x="4098" y="151"/>
                    </a:lnTo>
                    <a:lnTo>
                      <a:pt x="4096" y="151"/>
                    </a:lnTo>
                    <a:lnTo>
                      <a:pt x="4095" y="153"/>
                    </a:lnTo>
                    <a:lnTo>
                      <a:pt x="4094" y="154"/>
                    </a:lnTo>
                    <a:lnTo>
                      <a:pt x="4093" y="155"/>
                    </a:lnTo>
                    <a:lnTo>
                      <a:pt x="4090" y="157"/>
                    </a:lnTo>
                    <a:lnTo>
                      <a:pt x="4090" y="158"/>
                    </a:lnTo>
                    <a:lnTo>
                      <a:pt x="4089" y="161"/>
                    </a:lnTo>
                    <a:lnTo>
                      <a:pt x="4088" y="163"/>
                    </a:lnTo>
                    <a:lnTo>
                      <a:pt x="4087" y="164"/>
                    </a:lnTo>
                    <a:lnTo>
                      <a:pt x="4088" y="165"/>
                    </a:lnTo>
                    <a:lnTo>
                      <a:pt x="4087" y="165"/>
                    </a:lnTo>
                    <a:lnTo>
                      <a:pt x="4082" y="166"/>
                    </a:lnTo>
                    <a:lnTo>
                      <a:pt x="4080" y="168"/>
                    </a:lnTo>
                    <a:lnTo>
                      <a:pt x="4079" y="170"/>
                    </a:lnTo>
                    <a:lnTo>
                      <a:pt x="4079" y="171"/>
                    </a:lnTo>
                    <a:lnTo>
                      <a:pt x="4079" y="172"/>
                    </a:lnTo>
                    <a:lnTo>
                      <a:pt x="4079" y="176"/>
                    </a:lnTo>
                    <a:lnTo>
                      <a:pt x="4079" y="178"/>
                    </a:lnTo>
                    <a:lnTo>
                      <a:pt x="4078" y="178"/>
                    </a:lnTo>
                    <a:lnTo>
                      <a:pt x="4077" y="178"/>
                    </a:lnTo>
                    <a:lnTo>
                      <a:pt x="4076" y="178"/>
                    </a:lnTo>
                    <a:lnTo>
                      <a:pt x="4076" y="179"/>
                    </a:lnTo>
                    <a:lnTo>
                      <a:pt x="4076" y="180"/>
                    </a:lnTo>
                    <a:lnTo>
                      <a:pt x="4076" y="181"/>
                    </a:lnTo>
                    <a:lnTo>
                      <a:pt x="4077" y="181"/>
                    </a:lnTo>
                    <a:lnTo>
                      <a:pt x="4078" y="180"/>
                    </a:lnTo>
                    <a:lnTo>
                      <a:pt x="4079" y="181"/>
                    </a:lnTo>
                    <a:lnTo>
                      <a:pt x="4079" y="182"/>
                    </a:lnTo>
                    <a:lnTo>
                      <a:pt x="4078" y="183"/>
                    </a:lnTo>
                    <a:lnTo>
                      <a:pt x="4078" y="184"/>
                    </a:lnTo>
                    <a:lnTo>
                      <a:pt x="4077" y="186"/>
                    </a:lnTo>
                    <a:lnTo>
                      <a:pt x="4073" y="186"/>
                    </a:lnTo>
                    <a:lnTo>
                      <a:pt x="4072" y="186"/>
                    </a:lnTo>
                    <a:lnTo>
                      <a:pt x="4071" y="188"/>
                    </a:lnTo>
                    <a:lnTo>
                      <a:pt x="4071" y="189"/>
                    </a:lnTo>
                    <a:lnTo>
                      <a:pt x="4072" y="190"/>
                    </a:lnTo>
                    <a:lnTo>
                      <a:pt x="4072" y="191"/>
                    </a:lnTo>
                    <a:lnTo>
                      <a:pt x="4070" y="192"/>
                    </a:lnTo>
                    <a:lnTo>
                      <a:pt x="4070" y="193"/>
                    </a:lnTo>
                    <a:lnTo>
                      <a:pt x="4071" y="193"/>
                    </a:lnTo>
                    <a:lnTo>
                      <a:pt x="4071" y="195"/>
                    </a:lnTo>
                    <a:lnTo>
                      <a:pt x="4070" y="198"/>
                    </a:lnTo>
                    <a:lnTo>
                      <a:pt x="4071" y="199"/>
                    </a:lnTo>
                    <a:lnTo>
                      <a:pt x="4072" y="200"/>
                    </a:lnTo>
                    <a:lnTo>
                      <a:pt x="4072" y="201"/>
                    </a:lnTo>
                    <a:lnTo>
                      <a:pt x="4072" y="204"/>
                    </a:lnTo>
                    <a:lnTo>
                      <a:pt x="4072" y="205"/>
                    </a:lnTo>
                    <a:lnTo>
                      <a:pt x="4071" y="205"/>
                    </a:lnTo>
                    <a:lnTo>
                      <a:pt x="4070" y="206"/>
                    </a:lnTo>
                    <a:lnTo>
                      <a:pt x="4071" y="207"/>
                    </a:lnTo>
                    <a:lnTo>
                      <a:pt x="4071" y="208"/>
                    </a:lnTo>
                    <a:lnTo>
                      <a:pt x="4071" y="209"/>
                    </a:lnTo>
                    <a:lnTo>
                      <a:pt x="4070" y="209"/>
                    </a:lnTo>
                    <a:lnTo>
                      <a:pt x="4069" y="210"/>
                    </a:lnTo>
                    <a:lnTo>
                      <a:pt x="4068" y="210"/>
                    </a:lnTo>
                    <a:lnTo>
                      <a:pt x="4065" y="213"/>
                    </a:lnTo>
                    <a:lnTo>
                      <a:pt x="4065" y="214"/>
                    </a:lnTo>
                    <a:lnTo>
                      <a:pt x="4065" y="215"/>
                    </a:lnTo>
                    <a:lnTo>
                      <a:pt x="4065" y="216"/>
                    </a:lnTo>
                    <a:lnTo>
                      <a:pt x="4065" y="217"/>
                    </a:lnTo>
                    <a:lnTo>
                      <a:pt x="4065" y="218"/>
                    </a:lnTo>
                    <a:lnTo>
                      <a:pt x="4064" y="220"/>
                    </a:lnTo>
                    <a:lnTo>
                      <a:pt x="4063" y="221"/>
                    </a:lnTo>
                    <a:lnTo>
                      <a:pt x="4063" y="222"/>
                    </a:lnTo>
                    <a:lnTo>
                      <a:pt x="4063" y="223"/>
                    </a:lnTo>
                    <a:lnTo>
                      <a:pt x="4063" y="224"/>
                    </a:lnTo>
                    <a:lnTo>
                      <a:pt x="4063" y="225"/>
                    </a:lnTo>
                    <a:lnTo>
                      <a:pt x="4064" y="229"/>
                    </a:lnTo>
                    <a:lnTo>
                      <a:pt x="4063" y="229"/>
                    </a:lnTo>
                    <a:lnTo>
                      <a:pt x="4063" y="231"/>
                    </a:lnTo>
                    <a:lnTo>
                      <a:pt x="4062" y="233"/>
                    </a:lnTo>
                    <a:lnTo>
                      <a:pt x="4062" y="234"/>
                    </a:lnTo>
                    <a:lnTo>
                      <a:pt x="4064" y="238"/>
                    </a:lnTo>
                    <a:lnTo>
                      <a:pt x="4064" y="239"/>
                    </a:lnTo>
                    <a:lnTo>
                      <a:pt x="4064" y="240"/>
                    </a:lnTo>
                    <a:lnTo>
                      <a:pt x="4065" y="241"/>
                    </a:lnTo>
                    <a:lnTo>
                      <a:pt x="4065" y="242"/>
                    </a:lnTo>
                    <a:lnTo>
                      <a:pt x="4065" y="245"/>
                    </a:lnTo>
                    <a:lnTo>
                      <a:pt x="4065" y="246"/>
                    </a:lnTo>
                    <a:lnTo>
                      <a:pt x="4064" y="248"/>
                    </a:lnTo>
                    <a:lnTo>
                      <a:pt x="4065" y="248"/>
                    </a:lnTo>
                    <a:lnTo>
                      <a:pt x="4065" y="249"/>
                    </a:lnTo>
                    <a:lnTo>
                      <a:pt x="4065" y="251"/>
                    </a:lnTo>
                    <a:lnTo>
                      <a:pt x="4065" y="253"/>
                    </a:lnTo>
                    <a:lnTo>
                      <a:pt x="4065" y="254"/>
                    </a:lnTo>
                    <a:lnTo>
                      <a:pt x="4064" y="255"/>
                    </a:lnTo>
                    <a:lnTo>
                      <a:pt x="4065" y="256"/>
                    </a:lnTo>
                    <a:lnTo>
                      <a:pt x="4065" y="257"/>
                    </a:lnTo>
                    <a:lnTo>
                      <a:pt x="4067" y="258"/>
                    </a:lnTo>
                    <a:lnTo>
                      <a:pt x="4068" y="260"/>
                    </a:lnTo>
                    <a:lnTo>
                      <a:pt x="4069" y="260"/>
                    </a:lnTo>
                    <a:lnTo>
                      <a:pt x="4069" y="259"/>
                    </a:lnTo>
                    <a:lnTo>
                      <a:pt x="4071" y="259"/>
                    </a:lnTo>
                    <a:lnTo>
                      <a:pt x="4071" y="258"/>
                    </a:lnTo>
                    <a:lnTo>
                      <a:pt x="4071" y="260"/>
                    </a:lnTo>
                    <a:lnTo>
                      <a:pt x="4070" y="262"/>
                    </a:lnTo>
                    <a:lnTo>
                      <a:pt x="4068" y="263"/>
                    </a:lnTo>
                    <a:lnTo>
                      <a:pt x="4065" y="265"/>
                    </a:lnTo>
                    <a:lnTo>
                      <a:pt x="4064" y="266"/>
                    </a:lnTo>
                    <a:lnTo>
                      <a:pt x="4063" y="266"/>
                    </a:lnTo>
                    <a:lnTo>
                      <a:pt x="4063" y="267"/>
                    </a:lnTo>
                    <a:lnTo>
                      <a:pt x="4062" y="270"/>
                    </a:lnTo>
                    <a:lnTo>
                      <a:pt x="4062" y="271"/>
                    </a:lnTo>
                    <a:lnTo>
                      <a:pt x="4061" y="272"/>
                    </a:lnTo>
                    <a:lnTo>
                      <a:pt x="4061" y="273"/>
                    </a:lnTo>
                    <a:lnTo>
                      <a:pt x="4063" y="276"/>
                    </a:lnTo>
                    <a:lnTo>
                      <a:pt x="4064" y="276"/>
                    </a:lnTo>
                    <a:lnTo>
                      <a:pt x="4064" y="278"/>
                    </a:lnTo>
                    <a:lnTo>
                      <a:pt x="4065" y="278"/>
                    </a:lnTo>
                    <a:lnTo>
                      <a:pt x="4065" y="279"/>
                    </a:lnTo>
                    <a:lnTo>
                      <a:pt x="4065" y="280"/>
                    </a:lnTo>
                    <a:lnTo>
                      <a:pt x="4064" y="282"/>
                    </a:lnTo>
                    <a:lnTo>
                      <a:pt x="4064" y="283"/>
                    </a:lnTo>
                    <a:lnTo>
                      <a:pt x="4065" y="283"/>
                    </a:lnTo>
                    <a:lnTo>
                      <a:pt x="4065" y="285"/>
                    </a:lnTo>
                    <a:lnTo>
                      <a:pt x="4065" y="287"/>
                    </a:lnTo>
                    <a:lnTo>
                      <a:pt x="4067" y="288"/>
                    </a:lnTo>
                    <a:lnTo>
                      <a:pt x="4067" y="289"/>
                    </a:lnTo>
                    <a:lnTo>
                      <a:pt x="4067" y="290"/>
                    </a:lnTo>
                    <a:lnTo>
                      <a:pt x="4065" y="292"/>
                    </a:lnTo>
                    <a:lnTo>
                      <a:pt x="4065" y="293"/>
                    </a:lnTo>
                    <a:lnTo>
                      <a:pt x="4064" y="295"/>
                    </a:lnTo>
                    <a:lnTo>
                      <a:pt x="4063" y="297"/>
                    </a:lnTo>
                    <a:lnTo>
                      <a:pt x="4062" y="298"/>
                    </a:lnTo>
                    <a:lnTo>
                      <a:pt x="4062" y="301"/>
                    </a:lnTo>
                    <a:lnTo>
                      <a:pt x="4062" y="305"/>
                    </a:lnTo>
                    <a:lnTo>
                      <a:pt x="4062" y="306"/>
                    </a:lnTo>
                    <a:lnTo>
                      <a:pt x="4059" y="305"/>
                    </a:lnTo>
                    <a:lnTo>
                      <a:pt x="4058" y="306"/>
                    </a:lnTo>
                    <a:lnTo>
                      <a:pt x="4059" y="306"/>
                    </a:lnTo>
                    <a:lnTo>
                      <a:pt x="4059" y="307"/>
                    </a:lnTo>
                    <a:lnTo>
                      <a:pt x="4060" y="306"/>
                    </a:lnTo>
                    <a:lnTo>
                      <a:pt x="4060" y="307"/>
                    </a:lnTo>
                    <a:lnTo>
                      <a:pt x="4059" y="308"/>
                    </a:lnTo>
                    <a:lnTo>
                      <a:pt x="4059" y="309"/>
                    </a:lnTo>
                    <a:lnTo>
                      <a:pt x="4059" y="310"/>
                    </a:lnTo>
                    <a:lnTo>
                      <a:pt x="4060" y="310"/>
                    </a:lnTo>
                    <a:lnTo>
                      <a:pt x="4059" y="312"/>
                    </a:lnTo>
                    <a:lnTo>
                      <a:pt x="4059" y="313"/>
                    </a:lnTo>
                    <a:lnTo>
                      <a:pt x="4060" y="314"/>
                    </a:lnTo>
                    <a:lnTo>
                      <a:pt x="4059" y="315"/>
                    </a:lnTo>
                    <a:lnTo>
                      <a:pt x="4059" y="317"/>
                    </a:lnTo>
                    <a:lnTo>
                      <a:pt x="4058" y="317"/>
                    </a:lnTo>
                    <a:lnTo>
                      <a:pt x="4056" y="317"/>
                    </a:lnTo>
                    <a:lnTo>
                      <a:pt x="4058" y="318"/>
                    </a:lnTo>
                    <a:lnTo>
                      <a:pt x="4059" y="318"/>
                    </a:lnTo>
                    <a:lnTo>
                      <a:pt x="4059" y="320"/>
                    </a:lnTo>
                    <a:lnTo>
                      <a:pt x="4056" y="321"/>
                    </a:lnTo>
                    <a:lnTo>
                      <a:pt x="4054" y="321"/>
                    </a:lnTo>
                    <a:lnTo>
                      <a:pt x="4054" y="322"/>
                    </a:lnTo>
                    <a:lnTo>
                      <a:pt x="4055" y="322"/>
                    </a:lnTo>
                    <a:lnTo>
                      <a:pt x="4055" y="323"/>
                    </a:lnTo>
                    <a:lnTo>
                      <a:pt x="4055" y="324"/>
                    </a:lnTo>
                    <a:lnTo>
                      <a:pt x="4056" y="323"/>
                    </a:lnTo>
                    <a:lnTo>
                      <a:pt x="4056" y="324"/>
                    </a:lnTo>
                    <a:lnTo>
                      <a:pt x="4056" y="323"/>
                    </a:lnTo>
                    <a:lnTo>
                      <a:pt x="4056" y="322"/>
                    </a:lnTo>
                    <a:lnTo>
                      <a:pt x="4058" y="322"/>
                    </a:lnTo>
                    <a:lnTo>
                      <a:pt x="4059" y="322"/>
                    </a:lnTo>
                    <a:lnTo>
                      <a:pt x="4059" y="321"/>
                    </a:lnTo>
                    <a:lnTo>
                      <a:pt x="4060" y="321"/>
                    </a:lnTo>
                    <a:lnTo>
                      <a:pt x="4060" y="322"/>
                    </a:lnTo>
                    <a:lnTo>
                      <a:pt x="4060" y="323"/>
                    </a:lnTo>
                    <a:lnTo>
                      <a:pt x="4061" y="323"/>
                    </a:lnTo>
                    <a:lnTo>
                      <a:pt x="4060" y="324"/>
                    </a:lnTo>
                    <a:lnTo>
                      <a:pt x="4059" y="326"/>
                    </a:lnTo>
                    <a:lnTo>
                      <a:pt x="4059" y="327"/>
                    </a:lnTo>
                    <a:lnTo>
                      <a:pt x="4058" y="329"/>
                    </a:lnTo>
                    <a:lnTo>
                      <a:pt x="4055" y="330"/>
                    </a:lnTo>
                    <a:lnTo>
                      <a:pt x="4055" y="331"/>
                    </a:lnTo>
                    <a:lnTo>
                      <a:pt x="4055" y="332"/>
                    </a:lnTo>
                    <a:lnTo>
                      <a:pt x="4055" y="333"/>
                    </a:lnTo>
                    <a:lnTo>
                      <a:pt x="4054" y="333"/>
                    </a:lnTo>
                    <a:lnTo>
                      <a:pt x="4054" y="334"/>
                    </a:lnTo>
                    <a:lnTo>
                      <a:pt x="4053" y="335"/>
                    </a:lnTo>
                    <a:lnTo>
                      <a:pt x="4053" y="337"/>
                    </a:lnTo>
                    <a:lnTo>
                      <a:pt x="4053" y="339"/>
                    </a:lnTo>
                    <a:lnTo>
                      <a:pt x="4053" y="342"/>
                    </a:lnTo>
                    <a:lnTo>
                      <a:pt x="4053" y="345"/>
                    </a:lnTo>
                    <a:lnTo>
                      <a:pt x="4053" y="346"/>
                    </a:lnTo>
                    <a:lnTo>
                      <a:pt x="4052" y="347"/>
                    </a:lnTo>
                    <a:lnTo>
                      <a:pt x="4053" y="348"/>
                    </a:lnTo>
                    <a:lnTo>
                      <a:pt x="4053" y="349"/>
                    </a:lnTo>
                    <a:lnTo>
                      <a:pt x="4053" y="350"/>
                    </a:lnTo>
                    <a:lnTo>
                      <a:pt x="4053" y="351"/>
                    </a:lnTo>
                    <a:lnTo>
                      <a:pt x="4052" y="352"/>
                    </a:lnTo>
                    <a:lnTo>
                      <a:pt x="4052" y="354"/>
                    </a:lnTo>
                    <a:lnTo>
                      <a:pt x="4051" y="355"/>
                    </a:lnTo>
                    <a:lnTo>
                      <a:pt x="4049" y="356"/>
                    </a:lnTo>
                    <a:lnTo>
                      <a:pt x="4049" y="357"/>
                    </a:lnTo>
                    <a:lnTo>
                      <a:pt x="4047" y="358"/>
                    </a:lnTo>
                    <a:lnTo>
                      <a:pt x="4047" y="359"/>
                    </a:lnTo>
                    <a:lnTo>
                      <a:pt x="4047" y="360"/>
                    </a:lnTo>
                    <a:lnTo>
                      <a:pt x="4046" y="360"/>
                    </a:lnTo>
                    <a:lnTo>
                      <a:pt x="4045" y="360"/>
                    </a:lnTo>
                    <a:lnTo>
                      <a:pt x="4044" y="362"/>
                    </a:lnTo>
                    <a:lnTo>
                      <a:pt x="4037" y="368"/>
                    </a:lnTo>
                    <a:lnTo>
                      <a:pt x="4036" y="369"/>
                    </a:lnTo>
                    <a:lnTo>
                      <a:pt x="4035" y="369"/>
                    </a:lnTo>
                    <a:lnTo>
                      <a:pt x="4035" y="372"/>
                    </a:lnTo>
                    <a:lnTo>
                      <a:pt x="4034" y="373"/>
                    </a:lnTo>
                    <a:lnTo>
                      <a:pt x="4033" y="375"/>
                    </a:lnTo>
                    <a:lnTo>
                      <a:pt x="4029" y="377"/>
                    </a:lnTo>
                    <a:lnTo>
                      <a:pt x="4028" y="380"/>
                    </a:lnTo>
                    <a:lnTo>
                      <a:pt x="4027" y="381"/>
                    </a:lnTo>
                    <a:lnTo>
                      <a:pt x="4025" y="383"/>
                    </a:lnTo>
                    <a:lnTo>
                      <a:pt x="4022" y="384"/>
                    </a:lnTo>
                    <a:lnTo>
                      <a:pt x="4018" y="390"/>
                    </a:lnTo>
                    <a:lnTo>
                      <a:pt x="4018" y="391"/>
                    </a:lnTo>
                    <a:lnTo>
                      <a:pt x="4017" y="393"/>
                    </a:lnTo>
                    <a:lnTo>
                      <a:pt x="4017" y="394"/>
                    </a:lnTo>
                    <a:lnTo>
                      <a:pt x="4016" y="396"/>
                    </a:lnTo>
                    <a:lnTo>
                      <a:pt x="4016" y="397"/>
                    </a:lnTo>
                    <a:lnTo>
                      <a:pt x="4016" y="398"/>
                    </a:lnTo>
                    <a:lnTo>
                      <a:pt x="4015" y="399"/>
                    </a:lnTo>
                    <a:lnTo>
                      <a:pt x="4013" y="401"/>
                    </a:lnTo>
                    <a:lnTo>
                      <a:pt x="4012" y="402"/>
                    </a:lnTo>
                    <a:lnTo>
                      <a:pt x="4012" y="405"/>
                    </a:lnTo>
                    <a:lnTo>
                      <a:pt x="4011" y="406"/>
                    </a:lnTo>
                    <a:lnTo>
                      <a:pt x="4011" y="407"/>
                    </a:lnTo>
                    <a:lnTo>
                      <a:pt x="4010" y="407"/>
                    </a:lnTo>
                    <a:lnTo>
                      <a:pt x="4010" y="409"/>
                    </a:lnTo>
                    <a:lnTo>
                      <a:pt x="4010" y="410"/>
                    </a:lnTo>
                    <a:lnTo>
                      <a:pt x="4010" y="412"/>
                    </a:lnTo>
                    <a:lnTo>
                      <a:pt x="4009" y="413"/>
                    </a:lnTo>
                    <a:lnTo>
                      <a:pt x="4009" y="414"/>
                    </a:lnTo>
                    <a:lnTo>
                      <a:pt x="4008" y="414"/>
                    </a:lnTo>
                    <a:lnTo>
                      <a:pt x="4008" y="415"/>
                    </a:lnTo>
                    <a:lnTo>
                      <a:pt x="4008" y="416"/>
                    </a:lnTo>
                    <a:lnTo>
                      <a:pt x="4007" y="416"/>
                    </a:lnTo>
                    <a:lnTo>
                      <a:pt x="4006" y="416"/>
                    </a:lnTo>
                    <a:lnTo>
                      <a:pt x="4004" y="416"/>
                    </a:lnTo>
                    <a:lnTo>
                      <a:pt x="4004" y="417"/>
                    </a:lnTo>
                    <a:lnTo>
                      <a:pt x="3995" y="429"/>
                    </a:lnTo>
                    <a:lnTo>
                      <a:pt x="3994" y="430"/>
                    </a:lnTo>
                    <a:lnTo>
                      <a:pt x="3993" y="430"/>
                    </a:lnTo>
                    <a:lnTo>
                      <a:pt x="3992" y="432"/>
                    </a:lnTo>
                    <a:lnTo>
                      <a:pt x="3991" y="434"/>
                    </a:lnTo>
                    <a:lnTo>
                      <a:pt x="3991" y="437"/>
                    </a:lnTo>
                    <a:lnTo>
                      <a:pt x="3990" y="440"/>
                    </a:lnTo>
                    <a:lnTo>
                      <a:pt x="3990" y="441"/>
                    </a:lnTo>
                    <a:lnTo>
                      <a:pt x="3986" y="446"/>
                    </a:lnTo>
                    <a:lnTo>
                      <a:pt x="3986" y="447"/>
                    </a:lnTo>
                    <a:lnTo>
                      <a:pt x="3985" y="451"/>
                    </a:lnTo>
                    <a:lnTo>
                      <a:pt x="3984" y="452"/>
                    </a:lnTo>
                    <a:lnTo>
                      <a:pt x="3984" y="454"/>
                    </a:lnTo>
                    <a:lnTo>
                      <a:pt x="3984" y="456"/>
                    </a:lnTo>
                    <a:lnTo>
                      <a:pt x="3984" y="458"/>
                    </a:lnTo>
                    <a:lnTo>
                      <a:pt x="3983" y="459"/>
                    </a:lnTo>
                    <a:lnTo>
                      <a:pt x="3980" y="461"/>
                    </a:lnTo>
                    <a:lnTo>
                      <a:pt x="3978" y="464"/>
                    </a:lnTo>
                    <a:lnTo>
                      <a:pt x="3975" y="473"/>
                    </a:lnTo>
                    <a:lnTo>
                      <a:pt x="3975" y="475"/>
                    </a:lnTo>
                    <a:lnTo>
                      <a:pt x="3975" y="476"/>
                    </a:lnTo>
                    <a:lnTo>
                      <a:pt x="3973" y="480"/>
                    </a:lnTo>
                    <a:lnTo>
                      <a:pt x="3972" y="481"/>
                    </a:lnTo>
                    <a:lnTo>
                      <a:pt x="3970" y="481"/>
                    </a:lnTo>
                    <a:lnTo>
                      <a:pt x="3970" y="482"/>
                    </a:lnTo>
                    <a:lnTo>
                      <a:pt x="3969" y="482"/>
                    </a:lnTo>
                    <a:lnTo>
                      <a:pt x="3969" y="483"/>
                    </a:lnTo>
                    <a:lnTo>
                      <a:pt x="3969" y="484"/>
                    </a:lnTo>
                    <a:lnTo>
                      <a:pt x="3968" y="484"/>
                    </a:lnTo>
                    <a:lnTo>
                      <a:pt x="3967" y="486"/>
                    </a:lnTo>
                    <a:lnTo>
                      <a:pt x="3966" y="488"/>
                    </a:lnTo>
                    <a:lnTo>
                      <a:pt x="3964" y="491"/>
                    </a:lnTo>
                    <a:lnTo>
                      <a:pt x="3963" y="492"/>
                    </a:lnTo>
                    <a:lnTo>
                      <a:pt x="3963" y="493"/>
                    </a:lnTo>
                    <a:lnTo>
                      <a:pt x="3960" y="496"/>
                    </a:lnTo>
                    <a:lnTo>
                      <a:pt x="3959" y="498"/>
                    </a:lnTo>
                    <a:lnTo>
                      <a:pt x="3959" y="499"/>
                    </a:lnTo>
                    <a:lnTo>
                      <a:pt x="3958" y="500"/>
                    </a:lnTo>
                    <a:lnTo>
                      <a:pt x="3953" y="505"/>
                    </a:lnTo>
                    <a:lnTo>
                      <a:pt x="3952" y="505"/>
                    </a:lnTo>
                    <a:lnTo>
                      <a:pt x="3949" y="508"/>
                    </a:lnTo>
                    <a:lnTo>
                      <a:pt x="3947" y="511"/>
                    </a:lnTo>
                    <a:lnTo>
                      <a:pt x="3944" y="516"/>
                    </a:lnTo>
                    <a:lnTo>
                      <a:pt x="3943" y="516"/>
                    </a:lnTo>
                    <a:lnTo>
                      <a:pt x="3942" y="517"/>
                    </a:lnTo>
                    <a:lnTo>
                      <a:pt x="3940" y="522"/>
                    </a:lnTo>
                    <a:lnTo>
                      <a:pt x="3939" y="522"/>
                    </a:lnTo>
                    <a:lnTo>
                      <a:pt x="3938" y="522"/>
                    </a:lnTo>
                    <a:lnTo>
                      <a:pt x="3938" y="523"/>
                    </a:lnTo>
                    <a:lnTo>
                      <a:pt x="3931" y="527"/>
                    </a:lnTo>
                    <a:lnTo>
                      <a:pt x="3927" y="531"/>
                    </a:lnTo>
                    <a:lnTo>
                      <a:pt x="3926" y="532"/>
                    </a:lnTo>
                    <a:lnTo>
                      <a:pt x="3926" y="534"/>
                    </a:lnTo>
                    <a:lnTo>
                      <a:pt x="3926" y="535"/>
                    </a:lnTo>
                    <a:lnTo>
                      <a:pt x="3925" y="536"/>
                    </a:lnTo>
                    <a:lnTo>
                      <a:pt x="3924" y="538"/>
                    </a:lnTo>
                    <a:lnTo>
                      <a:pt x="3923" y="539"/>
                    </a:lnTo>
                    <a:lnTo>
                      <a:pt x="3922" y="539"/>
                    </a:lnTo>
                    <a:lnTo>
                      <a:pt x="3922" y="540"/>
                    </a:lnTo>
                    <a:lnTo>
                      <a:pt x="3918" y="543"/>
                    </a:lnTo>
                    <a:lnTo>
                      <a:pt x="3918" y="544"/>
                    </a:lnTo>
                    <a:lnTo>
                      <a:pt x="3917" y="544"/>
                    </a:lnTo>
                    <a:lnTo>
                      <a:pt x="3917" y="546"/>
                    </a:lnTo>
                    <a:lnTo>
                      <a:pt x="3917" y="547"/>
                    </a:lnTo>
                    <a:lnTo>
                      <a:pt x="3916" y="548"/>
                    </a:lnTo>
                    <a:lnTo>
                      <a:pt x="3915" y="549"/>
                    </a:lnTo>
                    <a:lnTo>
                      <a:pt x="3915" y="550"/>
                    </a:lnTo>
                    <a:lnTo>
                      <a:pt x="3914" y="550"/>
                    </a:lnTo>
                    <a:lnTo>
                      <a:pt x="3914" y="551"/>
                    </a:lnTo>
                    <a:lnTo>
                      <a:pt x="3914" y="552"/>
                    </a:lnTo>
                    <a:lnTo>
                      <a:pt x="3913" y="553"/>
                    </a:lnTo>
                    <a:lnTo>
                      <a:pt x="3912" y="553"/>
                    </a:lnTo>
                    <a:lnTo>
                      <a:pt x="3912" y="552"/>
                    </a:lnTo>
                    <a:lnTo>
                      <a:pt x="3910" y="552"/>
                    </a:lnTo>
                    <a:lnTo>
                      <a:pt x="3909" y="552"/>
                    </a:lnTo>
                    <a:lnTo>
                      <a:pt x="3909" y="553"/>
                    </a:lnTo>
                    <a:lnTo>
                      <a:pt x="3909" y="555"/>
                    </a:lnTo>
                    <a:lnTo>
                      <a:pt x="3908" y="555"/>
                    </a:lnTo>
                    <a:lnTo>
                      <a:pt x="3908" y="556"/>
                    </a:lnTo>
                    <a:lnTo>
                      <a:pt x="3909" y="556"/>
                    </a:lnTo>
                    <a:lnTo>
                      <a:pt x="3909" y="557"/>
                    </a:lnTo>
                    <a:lnTo>
                      <a:pt x="3908" y="557"/>
                    </a:lnTo>
                    <a:lnTo>
                      <a:pt x="3907" y="557"/>
                    </a:lnTo>
                    <a:lnTo>
                      <a:pt x="3907" y="558"/>
                    </a:lnTo>
                    <a:lnTo>
                      <a:pt x="3906" y="559"/>
                    </a:lnTo>
                    <a:lnTo>
                      <a:pt x="3905" y="560"/>
                    </a:lnTo>
                    <a:lnTo>
                      <a:pt x="3906" y="563"/>
                    </a:lnTo>
                    <a:lnTo>
                      <a:pt x="3905" y="564"/>
                    </a:lnTo>
                    <a:lnTo>
                      <a:pt x="3905" y="565"/>
                    </a:lnTo>
                    <a:lnTo>
                      <a:pt x="3904" y="566"/>
                    </a:lnTo>
                    <a:lnTo>
                      <a:pt x="3904" y="567"/>
                    </a:lnTo>
                    <a:lnTo>
                      <a:pt x="3903" y="568"/>
                    </a:lnTo>
                    <a:lnTo>
                      <a:pt x="3901" y="569"/>
                    </a:lnTo>
                    <a:lnTo>
                      <a:pt x="3898" y="571"/>
                    </a:lnTo>
                    <a:lnTo>
                      <a:pt x="3897" y="569"/>
                    </a:lnTo>
                    <a:lnTo>
                      <a:pt x="3897" y="571"/>
                    </a:lnTo>
                    <a:lnTo>
                      <a:pt x="3896" y="571"/>
                    </a:lnTo>
                    <a:lnTo>
                      <a:pt x="3895" y="572"/>
                    </a:lnTo>
                    <a:lnTo>
                      <a:pt x="3894" y="573"/>
                    </a:lnTo>
                    <a:lnTo>
                      <a:pt x="3892" y="573"/>
                    </a:lnTo>
                    <a:lnTo>
                      <a:pt x="3892" y="574"/>
                    </a:lnTo>
                    <a:lnTo>
                      <a:pt x="3891" y="574"/>
                    </a:lnTo>
                    <a:lnTo>
                      <a:pt x="3891" y="575"/>
                    </a:lnTo>
                    <a:lnTo>
                      <a:pt x="3891" y="576"/>
                    </a:lnTo>
                    <a:lnTo>
                      <a:pt x="3891" y="577"/>
                    </a:lnTo>
                    <a:lnTo>
                      <a:pt x="3890" y="578"/>
                    </a:lnTo>
                    <a:lnTo>
                      <a:pt x="3889" y="581"/>
                    </a:lnTo>
                    <a:lnTo>
                      <a:pt x="3888" y="581"/>
                    </a:lnTo>
                    <a:lnTo>
                      <a:pt x="3887" y="581"/>
                    </a:lnTo>
                    <a:lnTo>
                      <a:pt x="3887" y="582"/>
                    </a:lnTo>
                    <a:lnTo>
                      <a:pt x="3886" y="582"/>
                    </a:lnTo>
                    <a:lnTo>
                      <a:pt x="3886" y="583"/>
                    </a:lnTo>
                    <a:lnTo>
                      <a:pt x="3886" y="584"/>
                    </a:lnTo>
                    <a:lnTo>
                      <a:pt x="3884" y="584"/>
                    </a:lnTo>
                    <a:lnTo>
                      <a:pt x="3884" y="585"/>
                    </a:lnTo>
                    <a:lnTo>
                      <a:pt x="3883" y="585"/>
                    </a:lnTo>
                    <a:lnTo>
                      <a:pt x="3883" y="586"/>
                    </a:lnTo>
                    <a:lnTo>
                      <a:pt x="3884" y="586"/>
                    </a:lnTo>
                    <a:lnTo>
                      <a:pt x="3884" y="588"/>
                    </a:lnTo>
                    <a:lnTo>
                      <a:pt x="3883" y="589"/>
                    </a:lnTo>
                    <a:lnTo>
                      <a:pt x="3883" y="590"/>
                    </a:lnTo>
                    <a:lnTo>
                      <a:pt x="3883" y="591"/>
                    </a:lnTo>
                    <a:lnTo>
                      <a:pt x="3883" y="592"/>
                    </a:lnTo>
                    <a:lnTo>
                      <a:pt x="3882" y="592"/>
                    </a:lnTo>
                    <a:lnTo>
                      <a:pt x="3881" y="593"/>
                    </a:lnTo>
                    <a:lnTo>
                      <a:pt x="3880" y="593"/>
                    </a:lnTo>
                    <a:lnTo>
                      <a:pt x="3880" y="594"/>
                    </a:lnTo>
                    <a:lnTo>
                      <a:pt x="3880" y="596"/>
                    </a:lnTo>
                    <a:lnTo>
                      <a:pt x="3879" y="596"/>
                    </a:lnTo>
                    <a:lnTo>
                      <a:pt x="3879" y="598"/>
                    </a:lnTo>
                    <a:lnTo>
                      <a:pt x="3879" y="597"/>
                    </a:lnTo>
                    <a:lnTo>
                      <a:pt x="3878" y="597"/>
                    </a:lnTo>
                    <a:lnTo>
                      <a:pt x="3877" y="597"/>
                    </a:lnTo>
                    <a:lnTo>
                      <a:pt x="3877" y="598"/>
                    </a:lnTo>
                    <a:lnTo>
                      <a:pt x="3878" y="598"/>
                    </a:lnTo>
                    <a:lnTo>
                      <a:pt x="3877" y="599"/>
                    </a:lnTo>
                    <a:lnTo>
                      <a:pt x="3878" y="599"/>
                    </a:lnTo>
                    <a:lnTo>
                      <a:pt x="3878" y="600"/>
                    </a:lnTo>
                    <a:lnTo>
                      <a:pt x="3879" y="599"/>
                    </a:lnTo>
                    <a:lnTo>
                      <a:pt x="3879" y="600"/>
                    </a:lnTo>
                    <a:lnTo>
                      <a:pt x="3878" y="602"/>
                    </a:lnTo>
                    <a:lnTo>
                      <a:pt x="3878" y="603"/>
                    </a:lnTo>
                    <a:lnTo>
                      <a:pt x="3875" y="605"/>
                    </a:lnTo>
                    <a:lnTo>
                      <a:pt x="3875" y="606"/>
                    </a:lnTo>
                    <a:lnTo>
                      <a:pt x="3874" y="607"/>
                    </a:lnTo>
                    <a:lnTo>
                      <a:pt x="3873" y="607"/>
                    </a:lnTo>
                    <a:lnTo>
                      <a:pt x="3873" y="608"/>
                    </a:lnTo>
                    <a:lnTo>
                      <a:pt x="3872" y="608"/>
                    </a:lnTo>
                    <a:lnTo>
                      <a:pt x="3871" y="608"/>
                    </a:lnTo>
                    <a:lnTo>
                      <a:pt x="3871" y="609"/>
                    </a:lnTo>
                    <a:lnTo>
                      <a:pt x="3870" y="609"/>
                    </a:lnTo>
                    <a:lnTo>
                      <a:pt x="3870" y="610"/>
                    </a:lnTo>
                    <a:lnTo>
                      <a:pt x="3870" y="609"/>
                    </a:lnTo>
                    <a:lnTo>
                      <a:pt x="3870" y="608"/>
                    </a:lnTo>
                    <a:lnTo>
                      <a:pt x="3869" y="608"/>
                    </a:lnTo>
                    <a:lnTo>
                      <a:pt x="3869" y="607"/>
                    </a:lnTo>
                    <a:lnTo>
                      <a:pt x="3867" y="608"/>
                    </a:lnTo>
                    <a:lnTo>
                      <a:pt x="3866" y="609"/>
                    </a:lnTo>
                    <a:lnTo>
                      <a:pt x="3867" y="609"/>
                    </a:lnTo>
                    <a:lnTo>
                      <a:pt x="3869" y="610"/>
                    </a:lnTo>
                    <a:lnTo>
                      <a:pt x="3867" y="610"/>
                    </a:lnTo>
                    <a:lnTo>
                      <a:pt x="3867" y="613"/>
                    </a:lnTo>
                    <a:lnTo>
                      <a:pt x="3866" y="615"/>
                    </a:lnTo>
                    <a:lnTo>
                      <a:pt x="3866" y="616"/>
                    </a:lnTo>
                    <a:lnTo>
                      <a:pt x="3865" y="616"/>
                    </a:lnTo>
                    <a:lnTo>
                      <a:pt x="3865" y="617"/>
                    </a:lnTo>
                    <a:lnTo>
                      <a:pt x="3865" y="618"/>
                    </a:lnTo>
                    <a:lnTo>
                      <a:pt x="3865" y="619"/>
                    </a:lnTo>
                    <a:lnTo>
                      <a:pt x="3864" y="619"/>
                    </a:lnTo>
                    <a:lnTo>
                      <a:pt x="3862" y="620"/>
                    </a:lnTo>
                    <a:lnTo>
                      <a:pt x="3858" y="622"/>
                    </a:lnTo>
                    <a:lnTo>
                      <a:pt x="3858" y="623"/>
                    </a:lnTo>
                    <a:lnTo>
                      <a:pt x="3857" y="623"/>
                    </a:lnTo>
                    <a:lnTo>
                      <a:pt x="3856" y="624"/>
                    </a:lnTo>
                    <a:lnTo>
                      <a:pt x="3855" y="624"/>
                    </a:lnTo>
                    <a:lnTo>
                      <a:pt x="3854" y="626"/>
                    </a:lnTo>
                    <a:lnTo>
                      <a:pt x="3852" y="628"/>
                    </a:lnTo>
                    <a:lnTo>
                      <a:pt x="3851" y="630"/>
                    </a:lnTo>
                    <a:lnTo>
                      <a:pt x="3849" y="630"/>
                    </a:lnTo>
                    <a:lnTo>
                      <a:pt x="3848" y="630"/>
                    </a:lnTo>
                    <a:lnTo>
                      <a:pt x="3848" y="631"/>
                    </a:lnTo>
                    <a:lnTo>
                      <a:pt x="3847" y="631"/>
                    </a:lnTo>
                    <a:lnTo>
                      <a:pt x="3847" y="632"/>
                    </a:lnTo>
                    <a:lnTo>
                      <a:pt x="3846" y="632"/>
                    </a:lnTo>
                    <a:lnTo>
                      <a:pt x="3845" y="632"/>
                    </a:lnTo>
                    <a:lnTo>
                      <a:pt x="3845" y="633"/>
                    </a:lnTo>
                    <a:lnTo>
                      <a:pt x="3844" y="633"/>
                    </a:lnTo>
                    <a:lnTo>
                      <a:pt x="3843" y="634"/>
                    </a:lnTo>
                    <a:lnTo>
                      <a:pt x="3840" y="635"/>
                    </a:lnTo>
                    <a:lnTo>
                      <a:pt x="3838" y="638"/>
                    </a:lnTo>
                    <a:lnTo>
                      <a:pt x="3837" y="638"/>
                    </a:lnTo>
                    <a:lnTo>
                      <a:pt x="3836" y="639"/>
                    </a:lnTo>
                    <a:lnTo>
                      <a:pt x="3835" y="639"/>
                    </a:lnTo>
                    <a:lnTo>
                      <a:pt x="3834" y="640"/>
                    </a:lnTo>
                    <a:lnTo>
                      <a:pt x="3832" y="640"/>
                    </a:lnTo>
                    <a:lnTo>
                      <a:pt x="3831" y="640"/>
                    </a:lnTo>
                    <a:lnTo>
                      <a:pt x="3831" y="641"/>
                    </a:lnTo>
                    <a:lnTo>
                      <a:pt x="3830" y="641"/>
                    </a:lnTo>
                    <a:lnTo>
                      <a:pt x="3829" y="641"/>
                    </a:lnTo>
                    <a:lnTo>
                      <a:pt x="3829" y="642"/>
                    </a:lnTo>
                    <a:lnTo>
                      <a:pt x="3829" y="643"/>
                    </a:lnTo>
                    <a:lnTo>
                      <a:pt x="3828" y="643"/>
                    </a:lnTo>
                    <a:lnTo>
                      <a:pt x="3827" y="644"/>
                    </a:lnTo>
                    <a:lnTo>
                      <a:pt x="3827" y="645"/>
                    </a:lnTo>
                    <a:lnTo>
                      <a:pt x="3826" y="645"/>
                    </a:lnTo>
                    <a:lnTo>
                      <a:pt x="3825" y="647"/>
                    </a:lnTo>
                    <a:lnTo>
                      <a:pt x="3820" y="651"/>
                    </a:lnTo>
                    <a:lnTo>
                      <a:pt x="3819" y="651"/>
                    </a:lnTo>
                    <a:lnTo>
                      <a:pt x="3818" y="650"/>
                    </a:lnTo>
                    <a:lnTo>
                      <a:pt x="3817" y="650"/>
                    </a:lnTo>
                    <a:lnTo>
                      <a:pt x="3815" y="651"/>
                    </a:lnTo>
                    <a:lnTo>
                      <a:pt x="3814" y="651"/>
                    </a:lnTo>
                    <a:lnTo>
                      <a:pt x="3812" y="653"/>
                    </a:lnTo>
                    <a:lnTo>
                      <a:pt x="3812" y="655"/>
                    </a:lnTo>
                    <a:lnTo>
                      <a:pt x="3811" y="652"/>
                    </a:lnTo>
                    <a:lnTo>
                      <a:pt x="3810" y="652"/>
                    </a:lnTo>
                    <a:lnTo>
                      <a:pt x="3809" y="652"/>
                    </a:lnTo>
                    <a:lnTo>
                      <a:pt x="3809" y="653"/>
                    </a:lnTo>
                    <a:lnTo>
                      <a:pt x="3808" y="653"/>
                    </a:lnTo>
                    <a:lnTo>
                      <a:pt x="3808" y="652"/>
                    </a:lnTo>
                    <a:lnTo>
                      <a:pt x="3808" y="653"/>
                    </a:lnTo>
                    <a:lnTo>
                      <a:pt x="3806" y="653"/>
                    </a:lnTo>
                    <a:lnTo>
                      <a:pt x="3805" y="655"/>
                    </a:lnTo>
                    <a:lnTo>
                      <a:pt x="3805" y="653"/>
                    </a:lnTo>
                    <a:lnTo>
                      <a:pt x="3804" y="655"/>
                    </a:lnTo>
                    <a:lnTo>
                      <a:pt x="3803" y="656"/>
                    </a:lnTo>
                    <a:lnTo>
                      <a:pt x="3802" y="657"/>
                    </a:lnTo>
                    <a:lnTo>
                      <a:pt x="3801" y="657"/>
                    </a:lnTo>
                    <a:lnTo>
                      <a:pt x="3800" y="657"/>
                    </a:lnTo>
                    <a:lnTo>
                      <a:pt x="3797" y="657"/>
                    </a:lnTo>
                    <a:lnTo>
                      <a:pt x="3796" y="657"/>
                    </a:lnTo>
                    <a:lnTo>
                      <a:pt x="3794" y="658"/>
                    </a:lnTo>
                    <a:lnTo>
                      <a:pt x="3793" y="660"/>
                    </a:lnTo>
                    <a:lnTo>
                      <a:pt x="3792" y="660"/>
                    </a:lnTo>
                    <a:lnTo>
                      <a:pt x="3792" y="661"/>
                    </a:lnTo>
                    <a:lnTo>
                      <a:pt x="3787" y="661"/>
                    </a:lnTo>
                    <a:lnTo>
                      <a:pt x="3787" y="660"/>
                    </a:lnTo>
                    <a:lnTo>
                      <a:pt x="3786" y="660"/>
                    </a:lnTo>
                    <a:lnTo>
                      <a:pt x="3785" y="659"/>
                    </a:lnTo>
                    <a:lnTo>
                      <a:pt x="3786" y="659"/>
                    </a:lnTo>
                    <a:lnTo>
                      <a:pt x="3786" y="658"/>
                    </a:lnTo>
                    <a:lnTo>
                      <a:pt x="3787" y="658"/>
                    </a:lnTo>
                    <a:lnTo>
                      <a:pt x="3788" y="658"/>
                    </a:lnTo>
                    <a:lnTo>
                      <a:pt x="3788" y="657"/>
                    </a:lnTo>
                    <a:lnTo>
                      <a:pt x="3787" y="657"/>
                    </a:lnTo>
                    <a:lnTo>
                      <a:pt x="3785" y="655"/>
                    </a:lnTo>
                    <a:lnTo>
                      <a:pt x="3786" y="655"/>
                    </a:lnTo>
                    <a:lnTo>
                      <a:pt x="3785" y="653"/>
                    </a:lnTo>
                    <a:lnTo>
                      <a:pt x="3784" y="653"/>
                    </a:lnTo>
                    <a:lnTo>
                      <a:pt x="3782" y="655"/>
                    </a:lnTo>
                    <a:lnTo>
                      <a:pt x="3782" y="656"/>
                    </a:lnTo>
                    <a:lnTo>
                      <a:pt x="3782" y="657"/>
                    </a:lnTo>
                    <a:lnTo>
                      <a:pt x="3780" y="658"/>
                    </a:lnTo>
                    <a:lnTo>
                      <a:pt x="3779" y="658"/>
                    </a:lnTo>
                    <a:lnTo>
                      <a:pt x="3778" y="658"/>
                    </a:lnTo>
                    <a:lnTo>
                      <a:pt x="3778" y="657"/>
                    </a:lnTo>
                    <a:lnTo>
                      <a:pt x="3777" y="656"/>
                    </a:lnTo>
                    <a:lnTo>
                      <a:pt x="3778" y="655"/>
                    </a:lnTo>
                    <a:lnTo>
                      <a:pt x="3777" y="655"/>
                    </a:lnTo>
                    <a:lnTo>
                      <a:pt x="3777" y="653"/>
                    </a:lnTo>
                    <a:lnTo>
                      <a:pt x="3776" y="653"/>
                    </a:lnTo>
                    <a:lnTo>
                      <a:pt x="3777" y="652"/>
                    </a:lnTo>
                    <a:lnTo>
                      <a:pt x="3777" y="651"/>
                    </a:lnTo>
                    <a:lnTo>
                      <a:pt x="3777" y="650"/>
                    </a:lnTo>
                    <a:lnTo>
                      <a:pt x="3776" y="650"/>
                    </a:lnTo>
                    <a:lnTo>
                      <a:pt x="3775" y="651"/>
                    </a:lnTo>
                    <a:lnTo>
                      <a:pt x="3774" y="651"/>
                    </a:lnTo>
                    <a:lnTo>
                      <a:pt x="3774" y="652"/>
                    </a:lnTo>
                    <a:lnTo>
                      <a:pt x="3771" y="652"/>
                    </a:lnTo>
                    <a:lnTo>
                      <a:pt x="3770" y="652"/>
                    </a:lnTo>
                    <a:lnTo>
                      <a:pt x="3770" y="653"/>
                    </a:lnTo>
                    <a:lnTo>
                      <a:pt x="3769" y="653"/>
                    </a:lnTo>
                    <a:lnTo>
                      <a:pt x="3768" y="652"/>
                    </a:lnTo>
                    <a:lnTo>
                      <a:pt x="3767" y="652"/>
                    </a:lnTo>
                    <a:lnTo>
                      <a:pt x="3767" y="651"/>
                    </a:lnTo>
                    <a:lnTo>
                      <a:pt x="3767" y="650"/>
                    </a:lnTo>
                    <a:lnTo>
                      <a:pt x="3767" y="649"/>
                    </a:lnTo>
                    <a:lnTo>
                      <a:pt x="3766" y="649"/>
                    </a:lnTo>
                    <a:lnTo>
                      <a:pt x="3765" y="649"/>
                    </a:lnTo>
                    <a:lnTo>
                      <a:pt x="3763" y="648"/>
                    </a:lnTo>
                    <a:lnTo>
                      <a:pt x="3762" y="649"/>
                    </a:lnTo>
                    <a:lnTo>
                      <a:pt x="3761" y="650"/>
                    </a:lnTo>
                    <a:lnTo>
                      <a:pt x="3761" y="651"/>
                    </a:lnTo>
                    <a:lnTo>
                      <a:pt x="3761" y="652"/>
                    </a:lnTo>
                    <a:lnTo>
                      <a:pt x="3760" y="652"/>
                    </a:lnTo>
                    <a:lnTo>
                      <a:pt x="3760" y="653"/>
                    </a:lnTo>
                    <a:lnTo>
                      <a:pt x="3759" y="651"/>
                    </a:lnTo>
                    <a:lnTo>
                      <a:pt x="3759" y="650"/>
                    </a:lnTo>
                    <a:lnTo>
                      <a:pt x="3759" y="649"/>
                    </a:lnTo>
                    <a:lnTo>
                      <a:pt x="3759" y="648"/>
                    </a:lnTo>
                    <a:lnTo>
                      <a:pt x="3759" y="645"/>
                    </a:lnTo>
                    <a:lnTo>
                      <a:pt x="3759" y="644"/>
                    </a:lnTo>
                    <a:lnTo>
                      <a:pt x="3759" y="643"/>
                    </a:lnTo>
                    <a:lnTo>
                      <a:pt x="3759" y="642"/>
                    </a:lnTo>
                    <a:lnTo>
                      <a:pt x="3759" y="641"/>
                    </a:lnTo>
                    <a:lnTo>
                      <a:pt x="3760" y="641"/>
                    </a:lnTo>
                    <a:lnTo>
                      <a:pt x="3760" y="640"/>
                    </a:lnTo>
                    <a:lnTo>
                      <a:pt x="3760" y="639"/>
                    </a:lnTo>
                    <a:lnTo>
                      <a:pt x="3761" y="639"/>
                    </a:lnTo>
                    <a:lnTo>
                      <a:pt x="3760" y="638"/>
                    </a:lnTo>
                    <a:lnTo>
                      <a:pt x="3760" y="636"/>
                    </a:lnTo>
                    <a:lnTo>
                      <a:pt x="3761" y="636"/>
                    </a:lnTo>
                    <a:lnTo>
                      <a:pt x="3762" y="636"/>
                    </a:lnTo>
                    <a:lnTo>
                      <a:pt x="3762" y="635"/>
                    </a:lnTo>
                    <a:lnTo>
                      <a:pt x="3762" y="634"/>
                    </a:lnTo>
                    <a:lnTo>
                      <a:pt x="3761" y="634"/>
                    </a:lnTo>
                    <a:lnTo>
                      <a:pt x="3760" y="633"/>
                    </a:lnTo>
                    <a:lnTo>
                      <a:pt x="3760" y="632"/>
                    </a:lnTo>
                    <a:lnTo>
                      <a:pt x="3761" y="632"/>
                    </a:lnTo>
                    <a:lnTo>
                      <a:pt x="3761" y="631"/>
                    </a:lnTo>
                    <a:lnTo>
                      <a:pt x="3761" y="630"/>
                    </a:lnTo>
                    <a:lnTo>
                      <a:pt x="3760" y="628"/>
                    </a:lnTo>
                    <a:lnTo>
                      <a:pt x="3759" y="630"/>
                    </a:lnTo>
                    <a:lnTo>
                      <a:pt x="3759" y="631"/>
                    </a:lnTo>
                    <a:lnTo>
                      <a:pt x="3758" y="631"/>
                    </a:lnTo>
                    <a:lnTo>
                      <a:pt x="3758" y="632"/>
                    </a:lnTo>
                    <a:lnTo>
                      <a:pt x="3757" y="633"/>
                    </a:lnTo>
                    <a:lnTo>
                      <a:pt x="3753" y="635"/>
                    </a:lnTo>
                    <a:lnTo>
                      <a:pt x="3752" y="635"/>
                    </a:lnTo>
                    <a:lnTo>
                      <a:pt x="3752" y="636"/>
                    </a:lnTo>
                    <a:lnTo>
                      <a:pt x="3751" y="636"/>
                    </a:lnTo>
                    <a:lnTo>
                      <a:pt x="3750" y="639"/>
                    </a:lnTo>
                    <a:lnTo>
                      <a:pt x="3749" y="639"/>
                    </a:lnTo>
                    <a:lnTo>
                      <a:pt x="3748" y="640"/>
                    </a:lnTo>
                    <a:lnTo>
                      <a:pt x="3748" y="641"/>
                    </a:lnTo>
                    <a:lnTo>
                      <a:pt x="3746" y="641"/>
                    </a:lnTo>
                    <a:lnTo>
                      <a:pt x="3745" y="642"/>
                    </a:lnTo>
                    <a:lnTo>
                      <a:pt x="3744" y="641"/>
                    </a:lnTo>
                    <a:lnTo>
                      <a:pt x="3744" y="640"/>
                    </a:lnTo>
                    <a:lnTo>
                      <a:pt x="3745" y="640"/>
                    </a:lnTo>
                    <a:lnTo>
                      <a:pt x="3745" y="639"/>
                    </a:lnTo>
                    <a:lnTo>
                      <a:pt x="3743" y="641"/>
                    </a:lnTo>
                    <a:lnTo>
                      <a:pt x="3742" y="641"/>
                    </a:lnTo>
                    <a:lnTo>
                      <a:pt x="3743" y="640"/>
                    </a:lnTo>
                    <a:lnTo>
                      <a:pt x="3743" y="638"/>
                    </a:lnTo>
                    <a:lnTo>
                      <a:pt x="3744" y="635"/>
                    </a:lnTo>
                    <a:lnTo>
                      <a:pt x="3745" y="635"/>
                    </a:lnTo>
                    <a:lnTo>
                      <a:pt x="3745" y="634"/>
                    </a:lnTo>
                    <a:lnTo>
                      <a:pt x="3746" y="633"/>
                    </a:lnTo>
                    <a:lnTo>
                      <a:pt x="3748" y="633"/>
                    </a:lnTo>
                    <a:lnTo>
                      <a:pt x="3749" y="632"/>
                    </a:lnTo>
                    <a:lnTo>
                      <a:pt x="3750" y="631"/>
                    </a:lnTo>
                    <a:lnTo>
                      <a:pt x="3750" y="630"/>
                    </a:lnTo>
                    <a:lnTo>
                      <a:pt x="3750" y="628"/>
                    </a:lnTo>
                    <a:lnTo>
                      <a:pt x="3749" y="628"/>
                    </a:lnTo>
                    <a:lnTo>
                      <a:pt x="3749" y="630"/>
                    </a:lnTo>
                    <a:lnTo>
                      <a:pt x="3748" y="631"/>
                    </a:lnTo>
                    <a:lnTo>
                      <a:pt x="3746" y="631"/>
                    </a:lnTo>
                    <a:lnTo>
                      <a:pt x="3748" y="630"/>
                    </a:lnTo>
                    <a:lnTo>
                      <a:pt x="3746" y="630"/>
                    </a:lnTo>
                    <a:lnTo>
                      <a:pt x="3744" y="628"/>
                    </a:lnTo>
                    <a:lnTo>
                      <a:pt x="3743" y="630"/>
                    </a:lnTo>
                    <a:lnTo>
                      <a:pt x="3742" y="630"/>
                    </a:lnTo>
                    <a:lnTo>
                      <a:pt x="3742" y="628"/>
                    </a:lnTo>
                    <a:lnTo>
                      <a:pt x="3742" y="627"/>
                    </a:lnTo>
                    <a:lnTo>
                      <a:pt x="3741" y="627"/>
                    </a:lnTo>
                    <a:lnTo>
                      <a:pt x="3741" y="628"/>
                    </a:lnTo>
                    <a:lnTo>
                      <a:pt x="3740" y="630"/>
                    </a:lnTo>
                    <a:lnTo>
                      <a:pt x="3740" y="631"/>
                    </a:lnTo>
                    <a:lnTo>
                      <a:pt x="3739" y="632"/>
                    </a:lnTo>
                    <a:lnTo>
                      <a:pt x="3739" y="633"/>
                    </a:lnTo>
                    <a:lnTo>
                      <a:pt x="3739" y="634"/>
                    </a:lnTo>
                    <a:lnTo>
                      <a:pt x="3737" y="634"/>
                    </a:lnTo>
                    <a:lnTo>
                      <a:pt x="3737" y="635"/>
                    </a:lnTo>
                    <a:lnTo>
                      <a:pt x="3739" y="635"/>
                    </a:lnTo>
                    <a:lnTo>
                      <a:pt x="3740" y="635"/>
                    </a:lnTo>
                    <a:lnTo>
                      <a:pt x="3739" y="636"/>
                    </a:lnTo>
                    <a:lnTo>
                      <a:pt x="3737" y="635"/>
                    </a:lnTo>
                    <a:lnTo>
                      <a:pt x="3736" y="635"/>
                    </a:lnTo>
                    <a:lnTo>
                      <a:pt x="3735" y="636"/>
                    </a:lnTo>
                    <a:lnTo>
                      <a:pt x="3735" y="638"/>
                    </a:lnTo>
                    <a:lnTo>
                      <a:pt x="3736" y="638"/>
                    </a:lnTo>
                    <a:lnTo>
                      <a:pt x="3736" y="636"/>
                    </a:lnTo>
                    <a:lnTo>
                      <a:pt x="3736" y="638"/>
                    </a:lnTo>
                    <a:lnTo>
                      <a:pt x="3735" y="639"/>
                    </a:lnTo>
                    <a:lnTo>
                      <a:pt x="3733" y="642"/>
                    </a:lnTo>
                    <a:lnTo>
                      <a:pt x="3732" y="643"/>
                    </a:lnTo>
                    <a:lnTo>
                      <a:pt x="3732" y="644"/>
                    </a:lnTo>
                    <a:lnTo>
                      <a:pt x="3732" y="645"/>
                    </a:lnTo>
                    <a:lnTo>
                      <a:pt x="3731" y="645"/>
                    </a:lnTo>
                    <a:lnTo>
                      <a:pt x="3731" y="644"/>
                    </a:lnTo>
                    <a:lnTo>
                      <a:pt x="3729" y="645"/>
                    </a:lnTo>
                    <a:lnTo>
                      <a:pt x="3729" y="647"/>
                    </a:lnTo>
                    <a:lnTo>
                      <a:pt x="3729" y="648"/>
                    </a:lnTo>
                    <a:lnTo>
                      <a:pt x="3728" y="648"/>
                    </a:lnTo>
                    <a:lnTo>
                      <a:pt x="3728" y="649"/>
                    </a:lnTo>
                    <a:lnTo>
                      <a:pt x="3727" y="649"/>
                    </a:lnTo>
                    <a:lnTo>
                      <a:pt x="3726" y="648"/>
                    </a:lnTo>
                    <a:lnTo>
                      <a:pt x="3725" y="649"/>
                    </a:lnTo>
                    <a:lnTo>
                      <a:pt x="3725" y="650"/>
                    </a:lnTo>
                    <a:lnTo>
                      <a:pt x="3726" y="650"/>
                    </a:lnTo>
                    <a:lnTo>
                      <a:pt x="3726" y="651"/>
                    </a:lnTo>
                    <a:lnTo>
                      <a:pt x="3728" y="651"/>
                    </a:lnTo>
                    <a:lnTo>
                      <a:pt x="3728" y="652"/>
                    </a:lnTo>
                    <a:lnTo>
                      <a:pt x="3727" y="652"/>
                    </a:lnTo>
                    <a:lnTo>
                      <a:pt x="3726" y="653"/>
                    </a:lnTo>
                    <a:lnTo>
                      <a:pt x="3725" y="653"/>
                    </a:lnTo>
                    <a:lnTo>
                      <a:pt x="3725" y="655"/>
                    </a:lnTo>
                    <a:lnTo>
                      <a:pt x="3724" y="655"/>
                    </a:lnTo>
                    <a:lnTo>
                      <a:pt x="3724" y="656"/>
                    </a:lnTo>
                    <a:lnTo>
                      <a:pt x="3725" y="656"/>
                    </a:lnTo>
                    <a:lnTo>
                      <a:pt x="3724" y="657"/>
                    </a:lnTo>
                    <a:lnTo>
                      <a:pt x="3722" y="656"/>
                    </a:lnTo>
                    <a:lnTo>
                      <a:pt x="3722" y="657"/>
                    </a:lnTo>
                    <a:lnTo>
                      <a:pt x="3720" y="658"/>
                    </a:lnTo>
                    <a:lnTo>
                      <a:pt x="3720" y="659"/>
                    </a:lnTo>
                    <a:lnTo>
                      <a:pt x="3719" y="660"/>
                    </a:lnTo>
                    <a:lnTo>
                      <a:pt x="3720" y="660"/>
                    </a:lnTo>
                    <a:lnTo>
                      <a:pt x="3720" y="661"/>
                    </a:lnTo>
                    <a:lnTo>
                      <a:pt x="3720" y="663"/>
                    </a:lnTo>
                    <a:lnTo>
                      <a:pt x="3719" y="663"/>
                    </a:lnTo>
                    <a:lnTo>
                      <a:pt x="3719" y="664"/>
                    </a:lnTo>
                    <a:lnTo>
                      <a:pt x="3718" y="664"/>
                    </a:lnTo>
                    <a:lnTo>
                      <a:pt x="3718" y="665"/>
                    </a:lnTo>
                    <a:lnTo>
                      <a:pt x="3719" y="665"/>
                    </a:lnTo>
                    <a:lnTo>
                      <a:pt x="3719" y="666"/>
                    </a:lnTo>
                    <a:lnTo>
                      <a:pt x="3719" y="667"/>
                    </a:lnTo>
                    <a:lnTo>
                      <a:pt x="3719" y="668"/>
                    </a:lnTo>
                    <a:lnTo>
                      <a:pt x="3718" y="667"/>
                    </a:lnTo>
                    <a:lnTo>
                      <a:pt x="3717" y="667"/>
                    </a:lnTo>
                    <a:lnTo>
                      <a:pt x="3717" y="666"/>
                    </a:lnTo>
                    <a:lnTo>
                      <a:pt x="3718" y="665"/>
                    </a:lnTo>
                    <a:lnTo>
                      <a:pt x="3717" y="666"/>
                    </a:lnTo>
                    <a:lnTo>
                      <a:pt x="3716" y="665"/>
                    </a:lnTo>
                    <a:lnTo>
                      <a:pt x="3716" y="663"/>
                    </a:lnTo>
                    <a:lnTo>
                      <a:pt x="3715" y="663"/>
                    </a:lnTo>
                    <a:lnTo>
                      <a:pt x="3714" y="664"/>
                    </a:lnTo>
                    <a:lnTo>
                      <a:pt x="3712" y="664"/>
                    </a:lnTo>
                    <a:lnTo>
                      <a:pt x="3710" y="664"/>
                    </a:lnTo>
                    <a:lnTo>
                      <a:pt x="3709" y="664"/>
                    </a:lnTo>
                    <a:lnTo>
                      <a:pt x="3708" y="665"/>
                    </a:lnTo>
                    <a:lnTo>
                      <a:pt x="3708" y="666"/>
                    </a:lnTo>
                    <a:lnTo>
                      <a:pt x="3707" y="666"/>
                    </a:lnTo>
                    <a:lnTo>
                      <a:pt x="3706" y="665"/>
                    </a:lnTo>
                    <a:lnTo>
                      <a:pt x="3705" y="664"/>
                    </a:lnTo>
                    <a:lnTo>
                      <a:pt x="3706" y="664"/>
                    </a:lnTo>
                    <a:lnTo>
                      <a:pt x="3707" y="664"/>
                    </a:lnTo>
                    <a:lnTo>
                      <a:pt x="3708" y="665"/>
                    </a:lnTo>
                    <a:lnTo>
                      <a:pt x="3709" y="664"/>
                    </a:lnTo>
                    <a:lnTo>
                      <a:pt x="3709" y="663"/>
                    </a:lnTo>
                    <a:lnTo>
                      <a:pt x="3708" y="663"/>
                    </a:lnTo>
                    <a:lnTo>
                      <a:pt x="3707" y="663"/>
                    </a:lnTo>
                    <a:lnTo>
                      <a:pt x="3706" y="663"/>
                    </a:lnTo>
                    <a:lnTo>
                      <a:pt x="3703" y="663"/>
                    </a:lnTo>
                    <a:lnTo>
                      <a:pt x="3705" y="661"/>
                    </a:lnTo>
                    <a:lnTo>
                      <a:pt x="3705" y="660"/>
                    </a:lnTo>
                    <a:lnTo>
                      <a:pt x="3703" y="660"/>
                    </a:lnTo>
                    <a:lnTo>
                      <a:pt x="3702" y="661"/>
                    </a:lnTo>
                    <a:lnTo>
                      <a:pt x="3701" y="661"/>
                    </a:lnTo>
                    <a:lnTo>
                      <a:pt x="3701" y="660"/>
                    </a:lnTo>
                    <a:lnTo>
                      <a:pt x="3700" y="660"/>
                    </a:lnTo>
                    <a:lnTo>
                      <a:pt x="3700" y="661"/>
                    </a:lnTo>
                    <a:lnTo>
                      <a:pt x="3698" y="663"/>
                    </a:lnTo>
                    <a:lnTo>
                      <a:pt x="3698" y="664"/>
                    </a:lnTo>
                    <a:lnTo>
                      <a:pt x="3699" y="664"/>
                    </a:lnTo>
                    <a:lnTo>
                      <a:pt x="3701" y="665"/>
                    </a:lnTo>
                    <a:lnTo>
                      <a:pt x="3701" y="667"/>
                    </a:lnTo>
                    <a:lnTo>
                      <a:pt x="3702" y="666"/>
                    </a:lnTo>
                    <a:lnTo>
                      <a:pt x="3702" y="667"/>
                    </a:lnTo>
                    <a:lnTo>
                      <a:pt x="3705" y="667"/>
                    </a:lnTo>
                    <a:lnTo>
                      <a:pt x="3706" y="668"/>
                    </a:lnTo>
                    <a:lnTo>
                      <a:pt x="3706" y="669"/>
                    </a:lnTo>
                    <a:lnTo>
                      <a:pt x="3705" y="669"/>
                    </a:lnTo>
                    <a:lnTo>
                      <a:pt x="3705" y="670"/>
                    </a:lnTo>
                    <a:lnTo>
                      <a:pt x="3705" y="672"/>
                    </a:lnTo>
                    <a:lnTo>
                      <a:pt x="3705" y="673"/>
                    </a:lnTo>
                    <a:lnTo>
                      <a:pt x="3703" y="673"/>
                    </a:lnTo>
                    <a:lnTo>
                      <a:pt x="3702" y="673"/>
                    </a:lnTo>
                    <a:lnTo>
                      <a:pt x="3702" y="675"/>
                    </a:lnTo>
                    <a:lnTo>
                      <a:pt x="3701" y="676"/>
                    </a:lnTo>
                    <a:lnTo>
                      <a:pt x="3701" y="678"/>
                    </a:lnTo>
                    <a:lnTo>
                      <a:pt x="3700" y="681"/>
                    </a:lnTo>
                    <a:lnTo>
                      <a:pt x="3699" y="680"/>
                    </a:lnTo>
                    <a:lnTo>
                      <a:pt x="3698" y="678"/>
                    </a:lnTo>
                    <a:lnTo>
                      <a:pt x="3698" y="677"/>
                    </a:lnTo>
                    <a:lnTo>
                      <a:pt x="3698" y="676"/>
                    </a:lnTo>
                    <a:lnTo>
                      <a:pt x="3698" y="675"/>
                    </a:lnTo>
                    <a:lnTo>
                      <a:pt x="3697" y="675"/>
                    </a:lnTo>
                    <a:lnTo>
                      <a:pt x="3696" y="674"/>
                    </a:lnTo>
                    <a:lnTo>
                      <a:pt x="3696" y="673"/>
                    </a:lnTo>
                    <a:lnTo>
                      <a:pt x="3694" y="672"/>
                    </a:lnTo>
                    <a:lnTo>
                      <a:pt x="3694" y="670"/>
                    </a:lnTo>
                    <a:lnTo>
                      <a:pt x="3693" y="669"/>
                    </a:lnTo>
                    <a:lnTo>
                      <a:pt x="3694" y="668"/>
                    </a:lnTo>
                    <a:lnTo>
                      <a:pt x="3696" y="667"/>
                    </a:lnTo>
                    <a:lnTo>
                      <a:pt x="3696" y="666"/>
                    </a:lnTo>
                    <a:lnTo>
                      <a:pt x="3696" y="665"/>
                    </a:lnTo>
                    <a:lnTo>
                      <a:pt x="3694" y="664"/>
                    </a:lnTo>
                    <a:lnTo>
                      <a:pt x="3693" y="663"/>
                    </a:lnTo>
                    <a:lnTo>
                      <a:pt x="3692" y="661"/>
                    </a:lnTo>
                    <a:lnTo>
                      <a:pt x="3691" y="661"/>
                    </a:lnTo>
                    <a:lnTo>
                      <a:pt x="3690" y="661"/>
                    </a:lnTo>
                    <a:lnTo>
                      <a:pt x="3689" y="661"/>
                    </a:lnTo>
                    <a:lnTo>
                      <a:pt x="3688" y="660"/>
                    </a:lnTo>
                    <a:lnTo>
                      <a:pt x="3689" y="659"/>
                    </a:lnTo>
                    <a:lnTo>
                      <a:pt x="3692" y="656"/>
                    </a:lnTo>
                    <a:lnTo>
                      <a:pt x="3696" y="655"/>
                    </a:lnTo>
                    <a:lnTo>
                      <a:pt x="3698" y="653"/>
                    </a:lnTo>
                    <a:lnTo>
                      <a:pt x="3701" y="653"/>
                    </a:lnTo>
                    <a:lnTo>
                      <a:pt x="3701" y="655"/>
                    </a:lnTo>
                    <a:lnTo>
                      <a:pt x="3701" y="653"/>
                    </a:lnTo>
                    <a:lnTo>
                      <a:pt x="3702" y="652"/>
                    </a:lnTo>
                    <a:lnTo>
                      <a:pt x="3703" y="652"/>
                    </a:lnTo>
                    <a:lnTo>
                      <a:pt x="3705" y="652"/>
                    </a:lnTo>
                    <a:lnTo>
                      <a:pt x="3706" y="652"/>
                    </a:lnTo>
                    <a:lnTo>
                      <a:pt x="3710" y="652"/>
                    </a:lnTo>
                    <a:lnTo>
                      <a:pt x="3711" y="652"/>
                    </a:lnTo>
                    <a:lnTo>
                      <a:pt x="3711" y="651"/>
                    </a:lnTo>
                    <a:lnTo>
                      <a:pt x="3711" y="650"/>
                    </a:lnTo>
                    <a:lnTo>
                      <a:pt x="3712" y="650"/>
                    </a:lnTo>
                    <a:lnTo>
                      <a:pt x="3714" y="650"/>
                    </a:lnTo>
                    <a:lnTo>
                      <a:pt x="3715" y="650"/>
                    </a:lnTo>
                    <a:lnTo>
                      <a:pt x="3715" y="649"/>
                    </a:lnTo>
                    <a:lnTo>
                      <a:pt x="3714" y="647"/>
                    </a:lnTo>
                    <a:lnTo>
                      <a:pt x="3714" y="645"/>
                    </a:lnTo>
                    <a:lnTo>
                      <a:pt x="3714" y="644"/>
                    </a:lnTo>
                    <a:lnTo>
                      <a:pt x="3714" y="643"/>
                    </a:lnTo>
                    <a:lnTo>
                      <a:pt x="3715" y="643"/>
                    </a:lnTo>
                    <a:lnTo>
                      <a:pt x="3715" y="642"/>
                    </a:lnTo>
                    <a:lnTo>
                      <a:pt x="3716" y="642"/>
                    </a:lnTo>
                    <a:lnTo>
                      <a:pt x="3716" y="641"/>
                    </a:lnTo>
                    <a:lnTo>
                      <a:pt x="3717" y="640"/>
                    </a:lnTo>
                    <a:lnTo>
                      <a:pt x="3718" y="639"/>
                    </a:lnTo>
                    <a:lnTo>
                      <a:pt x="3718" y="638"/>
                    </a:lnTo>
                    <a:lnTo>
                      <a:pt x="3717" y="636"/>
                    </a:lnTo>
                    <a:lnTo>
                      <a:pt x="3717" y="635"/>
                    </a:lnTo>
                    <a:lnTo>
                      <a:pt x="3717" y="634"/>
                    </a:lnTo>
                    <a:lnTo>
                      <a:pt x="3718" y="633"/>
                    </a:lnTo>
                    <a:lnTo>
                      <a:pt x="3719" y="632"/>
                    </a:lnTo>
                    <a:lnTo>
                      <a:pt x="3720" y="631"/>
                    </a:lnTo>
                    <a:lnTo>
                      <a:pt x="3720" y="628"/>
                    </a:lnTo>
                    <a:lnTo>
                      <a:pt x="3720" y="627"/>
                    </a:lnTo>
                    <a:lnTo>
                      <a:pt x="3720" y="626"/>
                    </a:lnTo>
                    <a:lnTo>
                      <a:pt x="3722" y="626"/>
                    </a:lnTo>
                    <a:lnTo>
                      <a:pt x="3722" y="625"/>
                    </a:lnTo>
                    <a:lnTo>
                      <a:pt x="3722" y="623"/>
                    </a:lnTo>
                    <a:lnTo>
                      <a:pt x="3722" y="622"/>
                    </a:lnTo>
                    <a:lnTo>
                      <a:pt x="3720" y="622"/>
                    </a:lnTo>
                    <a:lnTo>
                      <a:pt x="3720" y="620"/>
                    </a:lnTo>
                    <a:lnTo>
                      <a:pt x="3717" y="618"/>
                    </a:lnTo>
                    <a:lnTo>
                      <a:pt x="3717" y="617"/>
                    </a:lnTo>
                    <a:lnTo>
                      <a:pt x="3718" y="616"/>
                    </a:lnTo>
                    <a:lnTo>
                      <a:pt x="3718" y="615"/>
                    </a:lnTo>
                    <a:lnTo>
                      <a:pt x="3718" y="614"/>
                    </a:lnTo>
                    <a:lnTo>
                      <a:pt x="3718" y="613"/>
                    </a:lnTo>
                    <a:lnTo>
                      <a:pt x="3718" y="611"/>
                    </a:lnTo>
                    <a:lnTo>
                      <a:pt x="3717" y="610"/>
                    </a:lnTo>
                    <a:lnTo>
                      <a:pt x="3717" y="609"/>
                    </a:lnTo>
                    <a:lnTo>
                      <a:pt x="3717" y="608"/>
                    </a:lnTo>
                    <a:lnTo>
                      <a:pt x="3717" y="605"/>
                    </a:lnTo>
                    <a:lnTo>
                      <a:pt x="3718" y="601"/>
                    </a:lnTo>
                    <a:lnTo>
                      <a:pt x="3719" y="599"/>
                    </a:lnTo>
                    <a:lnTo>
                      <a:pt x="3719" y="598"/>
                    </a:lnTo>
                    <a:lnTo>
                      <a:pt x="3718" y="596"/>
                    </a:lnTo>
                    <a:lnTo>
                      <a:pt x="3718" y="594"/>
                    </a:lnTo>
                    <a:lnTo>
                      <a:pt x="3719" y="594"/>
                    </a:lnTo>
                    <a:lnTo>
                      <a:pt x="3719" y="593"/>
                    </a:lnTo>
                    <a:lnTo>
                      <a:pt x="3719" y="592"/>
                    </a:lnTo>
                    <a:lnTo>
                      <a:pt x="3720" y="591"/>
                    </a:lnTo>
                    <a:lnTo>
                      <a:pt x="3717" y="574"/>
                    </a:lnTo>
                    <a:lnTo>
                      <a:pt x="3714" y="558"/>
                    </a:lnTo>
                    <a:lnTo>
                      <a:pt x="3711" y="555"/>
                    </a:lnTo>
                    <a:lnTo>
                      <a:pt x="3710" y="553"/>
                    </a:lnTo>
                    <a:lnTo>
                      <a:pt x="3708" y="550"/>
                    </a:lnTo>
                    <a:lnTo>
                      <a:pt x="3710" y="549"/>
                    </a:lnTo>
                    <a:lnTo>
                      <a:pt x="3711" y="549"/>
                    </a:lnTo>
                    <a:lnTo>
                      <a:pt x="3712" y="548"/>
                    </a:lnTo>
                    <a:lnTo>
                      <a:pt x="3712" y="547"/>
                    </a:lnTo>
                    <a:lnTo>
                      <a:pt x="3712" y="546"/>
                    </a:lnTo>
                    <a:lnTo>
                      <a:pt x="3715" y="546"/>
                    </a:lnTo>
                    <a:lnTo>
                      <a:pt x="3716" y="546"/>
                    </a:lnTo>
                    <a:lnTo>
                      <a:pt x="3716" y="547"/>
                    </a:lnTo>
                    <a:lnTo>
                      <a:pt x="3717" y="547"/>
                    </a:lnTo>
                    <a:lnTo>
                      <a:pt x="3720" y="546"/>
                    </a:lnTo>
                    <a:lnTo>
                      <a:pt x="3722" y="543"/>
                    </a:lnTo>
                    <a:lnTo>
                      <a:pt x="3723" y="543"/>
                    </a:lnTo>
                    <a:lnTo>
                      <a:pt x="3724" y="543"/>
                    </a:lnTo>
                    <a:lnTo>
                      <a:pt x="3726" y="543"/>
                    </a:lnTo>
                    <a:lnTo>
                      <a:pt x="3727" y="543"/>
                    </a:lnTo>
                    <a:lnTo>
                      <a:pt x="3727" y="542"/>
                    </a:lnTo>
                    <a:lnTo>
                      <a:pt x="3728" y="542"/>
                    </a:lnTo>
                    <a:lnTo>
                      <a:pt x="3728" y="541"/>
                    </a:lnTo>
                    <a:lnTo>
                      <a:pt x="3734" y="536"/>
                    </a:lnTo>
                    <a:lnTo>
                      <a:pt x="3734" y="535"/>
                    </a:lnTo>
                    <a:lnTo>
                      <a:pt x="3734" y="534"/>
                    </a:lnTo>
                    <a:lnTo>
                      <a:pt x="3733" y="533"/>
                    </a:lnTo>
                    <a:lnTo>
                      <a:pt x="3734" y="532"/>
                    </a:lnTo>
                    <a:lnTo>
                      <a:pt x="3734" y="531"/>
                    </a:lnTo>
                    <a:lnTo>
                      <a:pt x="3735" y="531"/>
                    </a:lnTo>
                    <a:lnTo>
                      <a:pt x="3736" y="530"/>
                    </a:lnTo>
                    <a:lnTo>
                      <a:pt x="3737" y="531"/>
                    </a:lnTo>
                    <a:lnTo>
                      <a:pt x="3737" y="530"/>
                    </a:lnTo>
                    <a:lnTo>
                      <a:pt x="3740" y="525"/>
                    </a:lnTo>
                    <a:lnTo>
                      <a:pt x="3741" y="524"/>
                    </a:lnTo>
                    <a:lnTo>
                      <a:pt x="3743" y="524"/>
                    </a:lnTo>
                    <a:lnTo>
                      <a:pt x="3744" y="525"/>
                    </a:lnTo>
                    <a:lnTo>
                      <a:pt x="3744" y="526"/>
                    </a:lnTo>
                    <a:lnTo>
                      <a:pt x="3744" y="527"/>
                    </a:lnTo>
                    <a:lnTo>
                      <a:pt x="3745" y="527"/>
                    </a:lnTo>
                    <a:lnTo>
                      <a:pt x="3745" y="528"/>
                    </a:lnTo>
                    <a:lnTo>
                      <a:pt x="3746" y="528"/>
                    </a:lnTo>
                    <a:lnTo>
                      <a:pt x="3763" y="533"/>
                    </a:lnTo>
                    <a:lnTo>
                      <a:pt x="3779" y="538"/>
                    </a:lnTo>
                    <a:lnTo>
                      <a:pt x="3783" y="540"/>
                    </a:lnTo>
                    <a:lnTo>
                      <a:pt x="3784" y="540"/>
                    </a:lnTo>
                    <a:lnTo>
                      <a:pt x="3785" y="539"/>
                    </a:lnTo>
                    <a:lnTo>
                      <a:pt x="3786" y="539"/>
                    </a:lnTo>
                    <a:lnTo>
                      <a:pt x="3787" y="536"/>
                    </a:lnTo>
                    <a:lnTo>
                      <a:pt x="3788" y="536"/>
                    </a:lnTo>
                    <a:lnTo>
                      <a:pt x="3789" y="535"/>
                    </a:lnTo>
                    <a:lnTo>
                      <a:pt x="3789" y="534"/>
                    </a:lnTo>
                    <a:lnTo>
                      <a:pt x="3791" y="533"/>
                    </a:lnTo>
                    <a:lnTo>
                      <a:pt x="3789" y="532"/>
                    </a:lnTo>
                    <a:lnTo>
                      <a:pt x="3789" y="530"/>
                    </a:lnTo>
                    <a:lnTo>
                      <a:pt x="3789" y="528"/>
                    </a:lnTo>
                    <a:lnTo>
                      <a:pt x="3789" y="527"/>
                    </a:lnTo>
                    <a:lnTo>
                      <a:pt x="3789" y="526"/>
                    </a:lnTo>
                    <a:lnTo>
                      <a:pt x="3791" y="521"/>
                    </a:lnTo>
                    <a:lnTo>
                      <a:pt x="3791" y="519"/>
                    </a:lnTo>
                    <a:lnTo>
                      <a:pt x="3791" y="518"/>
                    </a:lnTo>
                    <a:lnTo>
                      <a:pt x="3792" y="515"/>
                    </a:lnTo>
                    <a:lnTo>
                      <a:pt x="3793" y="515"/>
                    </a:lnTo>
                    <a:lnTo>
                      <a:pt x="3793" y="514"/>
                    </a:lnTo>
                    <a:lnTo>
                      <a:pt x="3794" y="514"/>
                    </a:lnTo>
                    <a:lnTo>
                      <a:pt x="3795" y="514"/>
                    </a:lnTo>
                    <a:lnTo>
                      <a:pt x="3796" y="513"/>
                    </a:lnTo>
                    <a:lnTo>
                      <a:pt x="3797" y="513"/>
                    </a:lnTo>
                    <a:lnTo>
                      <a:pt x="3798" y="511"/>
                    </a:lnTo>
                    <a:lnTo>
                      <a:pt x="3800" y="510"/>
                    </a:lnTo>
                    <a:lnTo>
                      <a:pt x="3801" y="510"/>
                    </a:lnTo>
                    <a:lnTo>
                      <a:pt x="3801" y="509"/>
                    </a:lnTo>
                    <a:lnTo>
                      <a:pt x="3801" y="508"/>
                    </a:lnTo>
                    <a:lnTo>
                      <a:pt x="3802" y="508"/>
                    </a:lnTo>
                    <a:lnTo>
                      <a:pt x="3803" y="508"/>
                    </a:lnTo>
                    <a:lnTo>
                      <a:pt x="3803" y="507"/>
                    </a:lnTo>
                    <a:lnTo>
                      <a:pt x="3802" y="507"/>
                    </a:lnTo>
                    <a:lnTo>
                      <a:pt x="3803" y="506"/>
                    </a:lnTo>
                    <a:lnTo>
                      <a:pt x="3803" y="505"/>
                    </a:lnTo>
                    <a:lnTo>
                      <a:pt x="3802" y="505"/>
                    </a:lnTo>
                    <a:lnTo>
                      <a:pt x="3802" y="504"/>
                    </a:lnTo>
                    <a:lnTo>
                      <a:pt x="3803" y="502"/>
                    </a:lnTo>
                    <a:lnTo>
                      <a:pt x="3803" y="500"/>
                    </a:lnTo>
                    <a:lnTo>
                      <a:pt x="3804" y="500"/>
                    </a:lnTo>
                    <a:lnTo>
                      <a:pt x="3804" y="499"/>
                    </a:lnTo>
                    <a:lnTo>
                      <a:pt x="3803" y="499"/>
                    </a:lnTo>
                    <a:lnTo>
                      <a:pt x="3803" y="498"/>
                    </a:lnTo>
                    <a:lnTo>
                      <a:pt x="3803" y="497"/>
                    </a:lnTo>
                    <a:lnTo>
                      <a:pt x="3804" y="497"/>
                    </a:lnTo>
                    <a:lnTo>
                      <a:pt x="3804" y="496"/>
                    </a:lnTo>
                    <a:lnTo>
                      <a:pt x="3804" y="494"/>
                    </a:lnTo>
                    <a:lnTo>
                      <a:pt x="3805" y="494"/>
                    </a:lnTo>
                    <a:lnTo>
                      <a:pt x="3806" y="494"/>
                    </a:lnTo>
                    <a:lnTo>
                      <a:pt x="3808" y="494"/>
                    </a:lnTo>
                    <a:lnTo>
                      <a:pt x="3808" y="493"/>
                    </a:lnTo>
                    <a:lnTo>
                      <a:pt x="3808" y="492"/>
                    </a:lnTo>
                    <a:lnTo>
                      <a:pt x="3809" y="491"/>
                    </a:lnTo>
                    <a:lnTo>
                      <a:pt x="3810" y="492"/>
                    </a:lnTo>
                    <a:lnTo>
                      <a:pt x="3810" y="491"/>
                    </a:lnTo>
                    <a:lnTo>
                      <a:pt x="3811" y="486"/>
                    </a:lnTo>
                    <a:lnTo>
                      <a:pt x="3812" y="484"/>
                    </a:lnTo>
                    <a:lnTo>
                      <a:pt x="3811" y="482"/>
                    </a:lnTo>
                    <a:lnTo>
                      <a:pt x="3811" y="481"/>
                    </a:lnTo>
                    <a:lnTo>
                      <a:pt x="3811" y="480"/>
                    </a:lnTo>
                    <a:lnTo>
                      <a:pt x="3812" y="480"/>
                    </a:lnTo>
                    <a:lnTo>
                      <a:pt x="3813" y="480"/>
                    </a:lnTo>
                    <a:lnTo>
                      <a:pt x="3814" y="479"/>
                    </a:lnTo>
                    <a:lnTo>
                      <a:pt x="3814" y="477"/>
                    </a:lnTo>
                    <a:lnTo>
                      <a:pt x="3814" y="476"/>
                    </a:lnTo>
                    <a:lnTo>
                      <a:pt x="3815" y="476"/>
                    </a:lnTo>
                    <a:lnTo>
                      <a:pt x="3815" y="477"/>
                    </a:lnTo>
                    <a:lnTo>
                      <a:pt x="3817" y="477"/>
                    </a:lnTo>
                    <a:lnTo>
                      <a:pt x="3817" y="476"/>
                    </a:lnTo>
                    <a:lnTo>
                      <a:pt x="3818" y="476"/>
                    </a:lnTo>
                    <a:lnTo>
                      <a:pt x="3817" y="475"/>
                    </a:lnTo>
                    <a:lnTo>
                      <a:pt x="3818" y="475"/>
                    </a:lnTo>
                    <a:lnTo>
                      <a:pt x="3819" y="474"/>
                    </a:lnTo>
                    <a:lnTo>
                      <a:pt x="3819" y="473"/>
                    </a:lnTo>
                    <a:lnTo>
                      <a:pt x="3819" y="472"/>
                    </a:lnTo>
                    <a:lnTo>
                      <a:pt x="3819" y="471"/>
                    </a:lnTo>
                    <a:lnTo>
                      <a:pt x="3818" y="471"/>
                    </a:lnTo>
                    <a:lnTo>
                      <a:pt x="3818" y="469"/>
                    </a:lnTo>
                    <a:lnTo>
                      <a:pt x="3820" y="468"/>
                    </a:lnTo>
                    <a:lnTo>
                      <a:pt x="3820" y="467"/>
                    </a:lnTo>
                    <a:lnTo>
                      <a:pt x="3820" y="466"/>
                    </a:lnTo>
                    <a:lnTo>
                      <a:pt x="3819" y="465"/>
                    </a:lnTo>
                    <a:lnTo>
                      <a:pt x="3818" y="465"/>
                    </a:lnTo>
                    <a:lnTo>
                      <a:pt x="3818" y="464"/>
                    </a:lnTo>
                    <a:lnTo>
                      <a:pt x="3817" y="464"/>
                    </a:lnTo>
                    <a:lnTo>
                      <a:pt x="3817" y="463"/>
                    </a:lnTo>
                    <a:lnTo>
                      <a:pt x="3819" y="459"/>
                    </a:lnTo>
                    <a:lnTo>
                      <a:pt x="3819" y="458"/>
                    </a:lnTo>
                    <a:lnTo>
                      <a:pt x="3819" y="457"/>
                    </a:lnTo>
                    <a:lnTo>
                      <a:pt x="3820" y="456"/>
                    </a:lnTo>
                    <a:lnTo>
                      <a:pt x="3821" y="455"/>
                    </a:lnTo>
                    <a:lnTo>
                      <a:pt x="3822" y="455"/>
                    </a:lnTo>
                    <a:lnTo>
                      <a:pt x="3822" y="454"/>
                    </a:lnTo>
                    <a:lnTo>
                      <a:pt x="3823" y="452"/>
                    </a:lnTo>
                    <a:lnTo>
                      <a:pt x="3823" y="449"/>
                    </a:lnTo>
                    <a:lnTo>
                      <a:pt x="3825" y="447"/>
                    </a:lnTo>
                    <a:lnTo>
                      <a:pt x="3823" y="446"/>
                    </a:lnTo>
                    <a:lnTo>
                      <a:pt x="3823" y="444"/>
                    </a:lnTo>
                    <a:lnTo>
                      <a:pt x="3823" y="443"/>
                    </a:lnTo>
                    <a:lnTo>
                      <a:pt x="3825" y="439"/>
                    </a:lnTo>
                    <a:lnTo>
                      <a:pt x="3825" y="438"/>
                    </a:lnTo>
                    <a:lnTo>
                      <a:pt x="3825" y="435"/>
                    </a:lnTo>
                    <a:lnTo>
                      <a:pt x="3825" y="434"/>
                    </a:lnTo>
                    <a:lnTo>
                      <a:pt x="3826" y="434"/>
                    </a:lnTo>
                    <a:lnTo>
                      <a:pt x="3827" y="431"/>
                    </a:lnTo>
                    <a:lnTo>
                      <a:pt x="3827" y="430"/>
                    </a:lnTo>
                    <a:lnTo>
                      <a:pt x="3828" y="430"/>
                    </a:lnTo>
                    <a:lnTo>
                      <a:pt x="3830" y="429"/>
                    </a:lnTo>
                    <a:lnTo>
                      <a:pt x="3831" y="427"/>
                    </a:lnTo>
                    <a:lnTo>
                      <a:pt x="3830" y="426"/>
                    </a:lnTo>
                    <a:lnTo>
                      <a:pt x="3830" y="425"/>
                    </a:lnTo>
                    <a:lnTo>
                      <a:pt x="3829" y="424"/>
                    </a:lnTo>
                    <a:lnTo>
                      <a:pt x="3830" y="423"/>
                    </a:lnTo>
                    <a:lnTo>
                      <a:pt x="3830" y="422"/>
                    </a:lnTo>
                    <a:lnTo>
                      <a:pt x="3829" y="422"/>
                    </a:lnTo>
                    <a:lnTo>
                      <a:pt x="3829" y="421"/>
                    </a:lnTo>
                    <a:lnTo>
                      <a:pt x="3828" y="419"/>
                    </a:lnTo>
                    <a:lnTo>
                      <a:pt x="3828" y="418"/>
                    </a:lnTo>
                    <a:lnTo>
                      <a:pt x="3829" y="418"/>
                    </a:lnTo>
                    <a:lnTo>
                      <a:pt x="3829" y="417"/>
                    </a:lnTo>
                    <a:lnTo>
                      <a:pt x="3829" y="416"/>
                    </a:lnTo>
                    <a:lnTo>
                      <a:pt x="3830" y="415"/>
                    </a:lnTo>
                    <a:lnTo>
                      <a:pt x="3831" y="414"/>
                    </a:lnTo>
                    <a:lnTo>
                      <a:pt x="3832" y="414"/>
                    </a:lnTo>
                    <a:lnTo>
                      <a:pt x="3832" y="412"/>
                    </a:lnTo>
                    <a:lnTo>
                      <a:pt x="3834" y="412"/>
                    </a:lnTo>
                    <a:lnTo>
                      <a:pt x="3834" y="410"/>
                    </a:lnTo>
                    <a:lnTo>
                      <a:pt x="3835" y="410"/>
                    </a:lnTo>
                    <a:lnTo>
                      <a:pt x="3836" y="410"/>
                    </a:lnTo>
                    <a:lnTo>
                      <a:pt x="3837" y="410"/>
                    </a:lnTo>
                    <a:lnTo>
                      <a:pt x="3837" y="409"/>
                    </a:lnTo>
                    <a:lnTo>
                      <a:pt x="3838" y="409"/>
                    </a:lnTo>
                    <a:lnTo>
                      <a:pt x="3839" y="410"/>
                    </a:lnTo>
                    <a:lnTo>
                      <a:pt x="3840" y="410"/>
                    </a:lnTo>
                    <a:lnTo>
                      <a:pt x="3841" y="409"/>
                    </a:lnTo>
                    <a:lnTo>
                      <a:pt x="3843" y="408"/>
                    </a:lnTo>
                    <a:lnTo>
                      <a:pt x="3844" y="408"/>
                    </a:lnTo>
                    <a:lnTo>
                      <a:pt x="3844" y="407"/>
                    </a:lnTo>
                    <a:lnTo>
                      <a:pt x="3845" y="405"/>
                    </a:lnTo>
                    <a:lnTo>
                      <a:pt x="3846" y="404"/>
                    </a:lnTo>
                    <a:lnTo>
                      <a:pt x="3847" y="402"/>
                    </a:lnTo>
                    <a:lnTo>
                      <a:pt x="3848" y="401"/>
                    </a:lnTo>
                    <a:lnTo>
                      <a:pt x="3848" y="400"/>
                    </a:lnTo>
                    <a:lnTo>
                      <a:pt x="3848" y="399"/>
                    </a:lnTo>
                    <a:lnTo>
                      <a:pt x="3848" y="398"/>
                    </a:lnTo>
                    <a:lnTo>
                      <a:pt x="3849" y="398"/>
                    </a:lnTo>
                    <a:lnTo>
                      <a:pt x="3849" y="397"/>
                    </a:lnTo>
                    <a:lnTo>
                      <a:pt x="3852" y="394"/>
                    </a:lnTo>
                    <a:lnTo>
                      <a:pt x="3851" y="394"/>
                    </a:lnTo>
                    <a:lnTo>
                      <a:pt x="3852" y="393"/>
                    </a:lnTo>
                    <a:lnTo>
                      <a:pt x="3848" y="390"/>
                    </a:lnTo>
                    <a:lnTo>
                      <a:pt x="3847" y="389"/>
                    </a:lnTo>
                    <a:lnTo>
                      <a:pt x="3847" y="388"/>
                    </a:lnTo>
                    <a:lnTo>
                      <a:pt x="3847" y="387"/>
                    </a:lnTo>
                    <a:lnTo>
                      <a:pt x="3847" y="384"/>
                    </a:lnTo>
                    <a:lnTo>
                      <a:pt x="3846" y="384"/>
                    </a:lnTo>
                    <a:lnTo>
                      <a:pt x="3845" y="383"/>
                    </a:lnTo>
                    <a:lnTo>
                      <a:pt x="3845" y="382"/>
                    </a:lnTo>
                    <a:lnTo>
                      <a:pt x="3844" y="380"/>
                    </a:lnTo>
                    <a:lnTo>
                      <a:pt x="3844" y="377"/>
                    </a:lnTo>
                    <a:lnTo>
                      <a:pt x="3844" y="376"/>
                    </a:lnTo>
                    <a:lnTo>
                      <a:pt x="3844" y="375"/>
                    </a:lnTo>
                    <a:lnTo>
                      <a:pt x="3847" y="373"/>
                    </a:lnTo>
                    <a:lnTo>
                      <a:pt x="3848" y="371"/>
                    </a:lnTo>
                    <a:lnTo>
                      <a:pt x="3848" y="366"/>
                    </a:lnTo>
                    <a:lnTo>
                      <a:pt x="3848" y="364"/>
                    </a:lnTo>
                    <a:lnTo>
                      <a:pt x="3849" y="364"/>
                    </a:lnTo>
                    <a:lnTo>
                      <a:pt x="3848" y="364"/>
                    </a:lnTo>
                    <a:lnTo>
                      <a:pt x="3847" y="364"/>
                    </a:lnTo>
                    <a:lnTo>
                      <a:pt x="3845" y="363"/>
                    </a:lnTo>
                    <a:lnTo>
                      <a:pt x="3844" y="360"/>
                    </a:lnTo>
                    <a:lnTo>
                      <a:pt x="3843" y="358"/>
                    </a:lnTo>
                    <a:lnTo>
                      <a:pt x="3841" y="359"/>
                    </a:lnTo>
                    <a:lnTo>
                      <a:pt x="3840" y="359"/>
                    </a:lnTo>
                    <a:lnTo>
                      <a:pt x="3839" y="359"/>
                    </a:lnTo>
                    <a:lnTo>
                      <a:pt x="3838" y="358"/>
                    </a:lnTo>
                    <a:lnTo>
                      <a:pt x="3837" y="357"/>
                    </a:lnTo>
                    <a:lnTo>
                      <a:pt x="3836" y="357"/>
                    </a:lnTo>
                    <a:lnTo>
                      <a:pt x="3830" y="358"/>
                    </a:lnTo>
                    <a:lnTo>
                      <a:pt x="3827" y="359"/>
                    </a:lnTo>
                    <a:lnTo>
                      <a:pt x="3825" y="360"/>
                    </a:lnTo>
                    <a:lnTo>
                      <a:pt x="3823" y="360"/>
                    </a:lnTo>
                    <a:lnTo>
                      <a:pt x="3822" y="363"/>
                    </a:lnTo>
                    <a:lnTo>
                      <a:pt x="3821" y="363"/>
                    </a:lnTo>
                    <a:lnTo>
                      <a:pt x="3820" y="363"/>
                    </a:lnTo>
                    <a:lnTo>
                      <a:pt x="3818" y="363"/>
                    </a:lnTo>
                    <a:lnTo>
                      <a:pt x="3817" y="364"/>
                    </a:lnTo>
                    <a:lnTo>
                      <a:pt x="3815" y="364"/>
                    </a:lnTo>
                    <a:lnTo>
                      <a:pt x="3815" y="365"/>
                    </a:lnTo>
                    <a:lnTo>
                      <a:pt x="3813" y="365"/>
                    </a:lnTo>
                    <a:lnTo>
                      <a:pt x="3812" y="365"/>
                    </a:lnTo>
                    <a:lnTo>
                      <a:pt x="3812" y="366"/>
                    </a:lnTo>
                    <a:lnTo>
                      <a:pt x="3811" y="367"/>
                    </a:lnTo>
                    <a:lnTo>
                      <a:pt x="3810" y="368"/>
                    </a:lnTo>
                    <a:lnTo>
                      <a:pt x="3809" y="368"/>
                    </a:lnTo>
                    <a:lnTo>
                      <a:pt x="3808" y="368"/>
                    </a:lnTo>
                    <a:lnTo>
                      <a:pt x="3808" y="369"/>
                    </a:lnTo>
                    <a:lnTo>
                      <a:pt x="3806" y="371"/>
                    </a:lnTo>
                    <a:lnTo>
                      <a:pt x="3806" y="372"/>
                    </a:lnTo>
                    <a:lnTo>
                      <a:pt x="3805" y="373"/>
                    </a:lnTo>
                    <a:lnTo>
                      <a:pt x="3803" y="374"/>
                    </a:lnTo>
                    <a:lnTo>
                      <a:pt x="3802" y="373"/>
                    </a:lnTo>
                    <a:lnTo>
                      <a:pt x="3801" y="373"/>
                    </a:lnTo>
                    <a:lnTo>
                      <a:pt x="3800" y="373"/>
                    </a:lnTo>
                    <a:lnTo>
                      <a:pt x="3797" y="373"/>
                    </a:lnTo>
                    <a:lnTo>
                      <a:pt x="3796" y="373"/>
                    </a:lnTo>
                    <a:lnTo>
                      <a:pt x="3795" y="372"/>
                    </a:lnTo>
                    <a:lnTo>
                      <a:pt x="3794" y="372"/>
                    </a:lnTo>
                    <a:lnTo>
                      <a:pt x="3792" y="372"/>
                    </a:lnTo>
                    <a:lnTo>
                      <a:pt x="3788" y="373"/>
                    </a:lnTo>
                    <a:lnTo>
                      <a:pt x="3787" y="373"/>
                    </a:lnTo>
                    <a:lnTo>
                      <a:pt x="3787" y="374"/>
                    </a:lnTo>
                    <a:lnTo>
                      <a:pt x="3787" y="375"/>
                    </a:lnTo>
                    <a:lnTo>
                      <a:pt x="3786" y="375"/>
                    </a:lnTo>
                    <a:lnTo>
                      <a:pt x="3783" y="377"/>
                    </a:lnTo>
                    <a:lnTo>
                      <a:pt x="3780" y="380"/>
                    </a:lnTo>
                    <a:lnTo>
                      <a:pt x="3779" y="381"/>
                    </a:lnTo>
                    <a:lnTo>
                      <a:pt x="3778" y="382"/>
                    </a:lnTo>
                    <a:lnTo>
                      <a:pt x="3777" y="382"/>
                    </a:lnTo>
                    <a:lnTo>
                      <a:pt x="3776" y="381"/>
                    </a:lnTo>
                    <a:lnTo>
                      <a:pt x="3775" y="381"/>
                    </a:lnTo>
                    <a:lnTo>
                      <a:pt x="3774" y="381"/>
                    </a:lnTo>
                    <a:lnTo>
                      <a:pt x="3772" y="382"/>
                    </a:lnTo>
                    <a:lnTo>
                      <a:pt x="3772" y="383"/>
                    </a:lnTo>
                    <a:lnTo>
                      <a:pt x="3774" y="384"/>
                    </a:lnTo>
                    <a:lnTo>
                      <a:pt x="3772" y="385"/>
                    </a:lnTo>
                    <a:lnTo>
                      <a:pt x="3770" y="388"/>
                    </a:lnTo>
                    <a:lnTo>
                      <a:pt x="3770" y="390"/>
                    </a:lnTo>
                    <a:lnTo>
                      <a:pt x="3769" y="390"/>
                    </a:lnTo>
                    <a:lnTo>
                      <a:pt x="3769" y="391"/>
                    </a:lnTo>
                    <a:lnTo>
                      <a:pt x="3770" y="391"/>
                    </a:lnTo>
                    <a:lnTo>
                      <a:pt x="3770" y="392"/>
                    </a:lnTo>
                    <a:lnTo>
                      <a:pt x="3769" y="393"/>
                    </a:lnTo>
                    <a:lnTo>
                      <a:pt x="3768" y="394"/>
                    </a:lnTo>
                    <a:lnTo>
                      <a:pt x="3766" y="394"/>
                    </a:lnTo>
                    <a:lnTo>
                      <a:pt x="3765" y="394"/>
                    </a:lnTo>
                    <a:lnTo>
                      <a:pt x="3763" y="393"/>
                    </a:lnTo>
                    <a:lnTo>
                      <a:pt x="3762" y="393"/>
                    </a:lnTo>
                    <a:lnTo>
                      <a:pt x="3760" y="393"/>
                    </a:lnTo>
                    <a:lnTo>
                      <a:pt x="3758" y="393"/>
                    </a:lnTo>
                    <a:lnTo>
                      <a:pt x="3755" y="396"/>
                    </a:lnTo>
                    <a:lnTo>
                      <a:pt x="3754" y="396"/>
                    </a:lnTo>
                    <a:lnTo>
                      <a:pt x="3752" y="396"/>
                    </a:lnTo>
                    <a:lnTo>
                      <a:pt x="3751" y="396"/>
                    </a:lnTo>
                    <a:lnTo>
                      <a:pt x="3749" y="396"/>
                    </a:lnTo>
                    <a:lnTo>
                      <a:pt x="3746" y="396"/>
                    </a:lnTo>
                    <a:lnTo>
                      <a:pt x="3745" y="397"/>
                    </a:lnTo>
                    <a:lnTo>
                      <a:pt x="3744" y="397"/>
                    </a:lnTo>
                    <a:lnTo>
                      <a:pt x="3743" y="397"/>
                    </a:lnTo>
                    <a:lnTo>
                      <a:pt x="3743" y="396"/>
                    </a:lnTo>
                    <a:lnTo>
                      <a:pt x="3742" y="396"/>
                    </a:lnTo>
                    <a:lnTo>
                      <a:pt x="3741" y="397"/>
                    </a:lnTo>
                    <a:lnTo>
                      <a:pt x="3740" y="397"/>
                    </a:lnTo>
                    <a:lnTo>
                      <a:pt x="3737" y="396"/>
                    </a:lnTo>
                    <a:lnTo>
                      <a:pt x="3736" y="396"/>
                    </a:lnTo>
                    <a:lnTo>
                      <a:pt x="3734" y="397"/>
                    </a:lnTo>
                    <a:lnTo>
                      <a:pt x="3733" y="397"/>
                    </a:lnTo>
                    <a:lnTo>
                      <a:pt x="3731" y="394"/>
                    </a:lnTo>
                    <a:lnTo>
                      <a:pt x="3729" y="394"/>
                    </a:lnTo>
                    <a:lnTo>
                      <a:pt x="3728" y="393"/>
                    </a:lnTo>
                    <a:lnTo>
                      <a:pt x="3727" y="393"/>
                    </a:lnTo>
                    <a:lnTo>
                      <a:pt x="3726" y="393"/>
                    </a:lnTo>
                    <a:lnTo>
                      <a:pt x="3718" y="394"/>
                    </a:lnTo>
                    <a:lnTo>
                      <a:pt x="3717" y="396"/>
                    </a:lnTo>
                    <a:lnTo>
                      <a:pt x="3716" y="397"/>
                    </a:lnTo>
                    <a:lnTo>
                      <a:pt x="3715" y="397"/>
                    </a:lnTo>
                    <a:lnTo>
                      <a:pt x="3714" y="397"/>
                    </a:lnTo>
                    <a:lnTo>
                      <a:pt x="3712" y="397"/>
                    </a:lnTo>
                    <a:lnTo>
                      <a:pt x="3711" y="396"/>
                    </a:lnTo>
                    <a:lnTo>
                      <a:pt x="3710" y="396"/>
                    </a:lnTo>
                    <a:lnTo>
                      <a:pt x="3709" y="394"/>
                    </a:lnTo>
                    <a:lnTo>
                      <a:pt x="3709" y="392"/>
                    </a:lnTo>
                    <a:lnTo>
                      <a:pt x="3709" y="390"/>
                    </a:lnTo>
                    <a:lnTo>
                      <a:pt x="3709" y="389"/>
                    </a:lnTo>
                    <a:lnTo>
                      <a:pt x="3708" y="385"/>
                    </a:lnTo>
                    <a:lnTo>
                      <a:pt x="3706" y="382"/>
                    </a:lnTo>
                    <a:lnTo>
                      <a:pt x="3699" y="375"/>
                    </a:lnTo>
                    <a:lnTo>
                      <a:pt x="3699" y="374"/>
                    </a:lnTo>
                    <a:lnTo>
                      <a:pt x="3699" y="373"/>
                    </a:lnTo>
                    <a:lnTo>
                      <a:pt x="3699" y="372"/>
                    </a:lnTo>
                    <a:lnTo>
                      <a:pt x="3699" y="371"/>
                    </a:lnTo>
                    <a:lnTo>
                      <a:pt x="3700" y="369"/>
                    </a:lnTo>
                    <a:lnTo>
                      <a:pt x="3701" y="368"/>
                    </a:lnTo>
                    <a:lnTo>
                      <a:pt x="3702" y="366"/>
                    </a:lnTo>
                    <a:lnTo>
                      <a:pt x="3702" y="365"/>
                    </a:lnTo>
                    <a:lnTo>
                      <a:pt x="3705" y="363"/>
                    </a:lnTo>
                    <a:lnTo>
                      <a:pt x="3705" y="362"/>
                    </a:lnTo>
                    <a:lnTo>
                      <a:pt x="3705" y="360"/>
                    </a:lnTo>
                    <a:lnTo>
                      <a:pt x="3705" y="359"/>
                    </a:lnTo>
                    <a:lnTo>
                      <a:pt x="3703" y="359"/>
                    </a:lnTo>
                    <a:lnTo>
                      <a:pt x="3702" y="358"/>
                    </a:lnTo>
                    <a:lnTo>
                      <a:pt x="3702" y="357"/>
                    </a:lnTo>
                    <a:lnTo>
                      <a:pt x="3701" y="356"/>
                    </a:lnTo>
                    <a:lnTo>
                      <a:pt x="3701" y="355"/>
                    </a:lnTo>
                    <a:lnTo>
                      <a:pt x="3701" y="354"/>
                    </a:lnTo>
                    <a:lnTo>
                      <a:pt x="3702" y="352"/>
                    </a:lnTo>
                    <a:lnTo>
                      <a:pt x="3702" y="351"/>
                    </a:lnTo>
                    <a:lnTo>
                      <a:pt x="3701" y="350"/>
                    </a:lnTo>
                    <a:lnTo>
                      <a:pt x="3700" y="350"/>
                    </a:lnTo>
                    <a:lnTo>
                      <a:pt x="3698" y="351"/>
                    </a:lnTo>
                    <a:lnTo>
                      <a:pt x="3697" y="351"/>
                    </a:lnTo>
                    <a:lnTo>
                      <a:pt x="3697" y="350"/>
                    </a:lnTo>
                    <a:lnTo>
                      <a:pt x="3697" y="349"/>
                    </a:lnTo>
                    <a:lnTo>
                      <a:pt x="3697" y="348"/>
                    </a:lnTo>
                    <a:lnTo>
                      <a:pt x="3697" y="347"/>
                    </a:lnTo>
                    <a:lnTo>
                      <a:pt x="3697" y="346"/>
                    </a:lnTo>
                    <a:lnTo>
                      <a:pt x="3696" y="346"/>
                    </a:lnTo>
                    <a:lnTo>
                      <a:pt x="3694" y="346"/>
                    </a:lnTo>
                    <a:lnTo>
                      <a:pt x="3693" y="345"/>
                    </a:lnTo>
                    <a:lnTo>
                      <a:pt x="3693" y="343"/>
                    </a:lnTo>
                    <a:lnTo>
                      <a:pt x="3693" y="342"/>
                    </a:lnTo>
                    <a:lnTo>
                      <a:pt x="3697" y="334"/>
                    </a:lnTo>
                    <a:lnTo>
                      <a:pt x="3699" y="331"/>
                    </a:lnTo>
                    <a:lnTo>
                      <a:pt x="3699" y="330"/>
                    </a:lnTo>
                    <a:lnTo>
                      <a:pt x="3698" y="329"/>
                    </a:lnTo>
                    <a:lnTo>
                      <a:pt x="3697" y="330"/>
                    </a:lnTo>
                    <a:lnTo>
                      <a:pt x="3694" y="331"/>
                    </a:lnTo>
                    <a:lnTo>
                      <a:pt x="3693" y="331"/>
                    </a:lnTo>
                    <a:lnTo>
                      <a:pt x="3692" y="330"/>
                    </a:lnTo>
                    <a:lnTo>
                      <a:pt x="3691" y="329"/>
                    </a:lnTo>
                    <a:lnTo>
                      <a:pt x="3690" y="327"/>
                    </a:lnTo>
                    <a:lnTo>
                      <a:pt x="3688" y="329"/>
                    </a:lnTo>
                    <a:lnTo>
                      <a:pt x="3686" y="329"/>
                    </a:lnTo>
                    <a:lnTo>
                      <a:pt x="3684" y="330"/>
                    </a:lnTo>
                    <a:lnTo>
                      <a:pt x="3683" y="330"/>
                    </a:lnTo>
                    <a:lnTo>
                      <a:pt x="3681" y="329"/>
                    </a:lnTo>
                    <a:lnTo>
                      <a:pt x="3675" y="324"/>
                    </a:lnTo>
                    <a:lnTo>
                      <a:pt x="3674" y="322"/>
                    </a:lnTo>
                    <a:lnTo>
                      <a:pt x="3673" y="322"/>
                    </a:lnTo>
                    <a:lnTo>
                      <a:pt x="3671" y="321"/>
                    </a:lnTo>
                    <a:lnTo>
                      <a:pt x="3671" y="320"/>
                    </a:lnTo>
                    <a:lnTo>
                      <a:pt x="3671" y="318"/>
                    </a:lnTo>
                    <a:lnTo>
                      <a:pt x="3671" y="317"/>
                    </a:lnTo>
                    <a:lnTo>
                      <a:pt x="3669" y="316"/>
                    </a:lnTo>
                    <a:lnTo>
                      <a:pt x="3668" y="316"/>
                    </a:lnTo>
                    <a:lnTo>
                      <a:pt x="3668" y="314"/>
                    </a:lnTo>
                    <a:lnTo>
                      <a:pt x="3668" y="313"/>
                    </a:lnTo>
                    <a:lnTo>
                      <a:pt x="3667" y="313"/>
                    </a:lnTo>
                    <a:lnTo>
                      <a:pt x="3665" y="312"/>
                    </a:lnTo>
                    <a:lnTo>
                      <a:pt x="3664" y="310"/>
                    </a:lnTo>
                    <a:lnTo>
                      <a:pt x="3664" y="308"/>
                    </a:lnTo>
                    <a:lnTo>
                      <a:pt x="3663" y="307"/>
                    </a:lnTo>
                    <a:lnTo>
                      <a:pt x="3662" y="306"/>
                    </a:lnTo>
                    <a:lnTo>
                      <a:pt x="3659" y="307"/>
                    </a:lnTo>
                    <a:lnTo>
                      <a:pt x="3658" y="306"/>
                    </a:lnTo>
                    <a:lnTo>
                      <a:pt x="3657" y="306"/>
                    </a:lnTo>
                    <a:lnTo>
                      <a:pt x="3657" y="305"/>
                    </a:lnTo>
                    <a:lnTo>
                      <a:pt x="3656" y="304"/>
                    </a:lnTo>
                    <a:lnTo>
                      <a:pt x="3656" y="301"/>
                    </a:lnTo>
                    <a:lnTo>
                      <a:pt x="3656" y="300"/>
                    </a:lnTo>
                    <a:lnTo>
                      <a:pt x="3656" y="299"/>
                    </a:lnTo>
                    <a:lnTo>
                      <a:pt x="3655" y="299"/>
                    </a:lnTo>
                    <a:lnTo>
                      <a:pt x="3655" y="298"/>
                    </a:lnTo>
                    <a:lnTo>
                      <a:pt x="3654" y="298"/>
                    </a:lnTo>
                    <a:lnTo>
                      <a:pt x="3651" y="298"/>
                    </a:lnTo>
                    <a:lnTo>
                      <a:pt x="3650" y="298"/>
                    </a:lnTo>
                    <a:lnTo>
                      <a:pt x="3650" y="299"/>
                    </a:lnTo>
                    <a:lnTo>
                      <a:pt x="3650" y="301"/>
                    </a:lnTo>
                    <a:lnTo>
                      <a:pt x="3650" y="302"/>
                    </a:lnTo>
                    <a:lnTo>
                      <a:pt x="3649" y="302"/>
                    </a:lnTo>
                    <a:lnTo>
                      <a:pt x="3648" y="302"/>
                    </a:lnTo>
                    <a:lnTo>
                      <a:pt x="3647" y="300"/>
                    </a:lnTo>
                    <a:lnTo>
                      <a:pt x="3646" y="300"/>
                    </a:lnTo>
                    <a:lnTo>
                      <a:pt x="3645" y="300"/>
                    </a:lnTo>
                    <a:lnTo>
                      <a:pt x="3643" y="300"/>
                    </a:lnTo>
                    <a:lnTo>
                      <a:pt x="3642" y="300"/>
                    </a:lnTo>
                    <a:lnTo>
                      <a:pt x="3641" y="302"/>
                    </a:lnTo>
                    <a:lnTo>
                      <a:pt x="3640" y="302"/>
                    </a:lnTo>
                    <a:lnTo>
                      <a:pt x="3639" y="301"/>
                    </a:lnTo>
                    <a:lnTo>
                      <a:pt x="3639" y="300"/>
                    </a:lnTo>
                    <a:lnTo>
                      <a:pt x="3637" y="298"/>
                    </a:lnTo>
                    <a:lnTo>
                      <a:pt x="3637" y="297"/>
                    </a:lnTo>
                    <a:lnTo>
                      <a:pt x="3634" y="297"/>
                    </a:lnTo>
                    <a:lnTo>
                      <a:pt x="3633" y="296"/>
                    </a:lnTo>
                    <a:lnTo>
                      <a:pt x="3632" y="295"/>
                    </a:lnTo>
                    <a:lnTo>
                      <a:pt x="3631" y="295"/>
                    </a:lnTo>
                    <a:lnTo>
                      <a:pt x="3630" y="296"/>
                    </a:lnTo>
                    <a:lnTo>
                      <a:pt x="3629" y="296"/>
                    </a:lnTo>
                    <a:lnTo>
                      <a:pt x="3628" y="296"/>
                    </a:lnTo>
                    <a:lnTo>
                      <a:pt x="3628" y="295"/>
                    </a:lnTo>
                    <a:lnTo>
                      <a:pt x="3628" y="293"/>
                    </a:lnTo>
                    <a:lnTo>
                      <a:pt x="3628" y="292"/>
                    </a:lnTo>
                    <a:lnTo>
                      <a:pt x="3629" y="292"/>
                    </a:lnTo>
                    <a:lnTo>
                      <a:pt x="3629" y="291"/>
                    </a:lnTo>
                    <a:lnTo>
                      <a:pt x="3629" y="290"/>
                    </a:lnTo>
                    <a:lnTo>
                      <a:pt x="3629" y="289"/>
                    </a:lnTo>
                    <a:lnTo>
                      <a:pt x="3628" y="289"/>
                    </a:lnTo>
                    <a:lnTo>
                      <a:pt x="3627" y="289"/>
                    </a:lnTo>
                    <a:lnTo>
                      <a:pt x="3625" y="288"/>
                    </a:lnTo>
                    <a:lnTo>
                      <a:pt x="3624" y="287"/>
                    </a:lnTo>
                    <a:lnTo>
                      <a:pt x="3624" y="288"/>
                    </a:lnTo>
                    <a:lnTo>
                      <a:pt x="3623" y="289"/>
                    </a:lnTo>
                    <a:lnTo>
                      <a:pt x="3620" y="289"/>
                    </a:lnTo>
                    <a:lnTo>
                      <a:pt x="3614" y="289"/>
                    </a:lnTo>
                    <a:lnTo>
                      <a:pt x="3613" y="289"/>
                    </a:lnTo>
                    <a:lnTo>
                      <a:pt x="3613" y="290"/>
                    </a:lnTo>
                    <a:lnTo>
                      <a:pt x="3612" y="291"/>
                    </a:lnTo>
                    <a:lnTo>
                      <a:pt x="3610" y="290"/>
                    </a:lnTo>
                    <a:lnTo>
                      <a:pt x="3608" y="291"/>
                    </a:lnTo>
                    <a:lnTo>
                      <a:pt x="3607" y="291"/>
                    </a:lnTo>
                    <a:lnTo>
                      <a:pt x="3606" y="291"/>
                    </a:lnTo>
                    <a:lnTo>
                      <a:pt x="3603" y="291"/>
                    </a:lnTo>
                    <a:lnTo>
                      <a:pt x="3602" y="291"/>
                    </a:lnTo>
                    <a:lnTo>
                      <a:pt x="3602" y="290"/>
                    </a:lnTo>
                    <a:lnTo>
                      <a:pt x="3599" y="289"/>
                    </a:lnTo>
                    <a:lnTo>
                      <a:pt x="3599" y="288"/>
                    </a:lnTo>
                    <a:lnTo>
                      <a:pt x="3598" y="288"/>
                    </a:lnTo>
                    <a:lnTo>
                      <a:pt x="3597" y="288"/>
                    </a:lnTo>
                    <a:lnTo>
                      <a:pt x="3597" y="289"/>
                    </a:lnTo>
                    <a:lnTo>
                      <a:pt x="3596" y="289"/>
                    </a:lnTo>
                    <a:lnTo>
                      <a:pt x="3594" y="289"/>
                    </a:lnTo>
                    <a:lnTo>
                      <a:pt x="3593" y="288"/>
                    </a:lnTo>
                    <a:lnTo>
                      <a:pt x="3591" y="287"/>
                    </a:lnTo>
                    <a:lnTo>
                      <a:pt x="3590" y="285"/>
                    </a:lnTo>
                    <a:lnTo>
                      <a:pt x="3589" y="285"/>
                    </a:lnTo>
                    <a:lnTo>
                      <a:pt x="3588" y="284"/>
                    </a:lnTo>
                    <a:lnTo>
                      <a:pt x="3588" y="283"/>
                    </a:lnTo>
                    <a:lnTo>
                      <a:pt x="3588" y="282"/>
                    </a:lnTo>
                    <a:lnTo>
                      <a:pt x="3588" y="281"/>
                    </a:lnTo>
                    <a:lnTo>
                      <a:pt x="3587" y="280"/>
                    </a:lnTo>
                    <a:lnTo>
                      <a:pt x="3586" y="279"/>
                    </a:lnTo>
                    <a:lnTo>
                      <a:pt x="3582" y="276"/>
                    </a:lnTo>
                    <a:lnTo>
                      <a:pt x="3581" y="275"/>
                    </a:lnTo>
                    <a:lnTo>
                      <a:pt x="3581" y="274"/>
                    </a:lnTo>
                    <a:lnTo>
                      <a:pt x="3581" y="272"/>
                    </a:lnTo>
                    <a:lnTo>
                      <a:pt x="3581" y="271"/>
                    </a:lnTo>
                    <a:lnTo>
                      <a:pt x="3582" y="270"/>
                    </a:lnTo>
                    <a:lnTo>
                      <a:pt x="3581" y="268"/>
                    </a:lnTo>
                    <a:lnTo>
                      <a:pt x="3580" y="266"/>
                    </a:lnTo>
                    <a:lnTo>
                      <a:pt x="3580" y="263"/>
                    </a:lnTo>
                    <a:lnTo>
                      <a:pt x="3581" y="260"/>
                    </a:lnTo>
                    <a:lnTo>
                      <a:pt x="3584" y="257"/>
                    </a:lnTo>
                    <a:lnTo>
                      <a:pt x="3584" y="256"/>
                    </a:lnTo>
                    <a:lnTo>
                      <a:pt x="3584" y="255"/>
                    </a:lnTo>
                    <a:lnTo>
                      <a:pt x="3584" y="254"/>
                    </a:lnTo>
                    <a:lnTo>
                      <a:pt x="3585" y="253"/>
                    </a:lnTo>
                    <a:lnTo>
                      <a:pt x="3584" y="251"/>
                    </a:lnTo>
                    <a:lnTo>
                      <a:pt x="3577" y="249"/>
                    </a:lnTo>
                    <a:lnTo>
                      <a:pt x="3576" y="247"/>
                    </a:lnTo>
                    <a:lnTo>
                      <a:pt x="3574" y="246"/>
                    </a:lnTo>
                    <a:lnTo>
                      <a:pt x="3574" y="245"/>
                    </a:lnTo>
                    <a:lnTo>
                      <a:pt x="3574" y="243"/>
                    </a:lnTo>
                    <a:lnTo>
                      <a:pt x="3576" y="243"/>
                    </a:lnTo>
                    <a:lnTo>
                      <a:pt x="3576" y="242"/>
                    </a:lnTo>
                    <a:lnTo>
                      <a:pt x="3576" y="240"/>
                    </a:lnTo>
                    <a:lnTo>
                      <a:pt x="3573" y="238"/>
                    </a:lnTo>
                    <a:lnTo>
                      <a:pt x="3573" y="237"/>
                    </a:lnTo>
                    <a:lnTo>
                      <a:pt x="3574" y="234"/>
                    </a:lnTo>
                    <a:lnTo>
                      <a:pt x="3576" y="233"/>
                    </a:lnTo>
                    <a:lnTo>
                      <a:pt x="3576" y="232"/>
                    </a:lnTo>
                    <a:lnTo>
                      <a:pt x="3576" y="231"/>
                    </a:lnTo>
                    <a:lnTo>
                      <a:pt x="3576" y="230"/>
                    </a:lnTo>
                    <a:lnTo>
                      <a:pt x="3574" y="228"/>
                    </a:lnTo>
                    <a:lnTo>
                      <a:pt x="3573" y="225"/>
                    </a:lnTo>
                    <a:lnTo>
                      <a:pt x="3572" y="224"/>
                    </a:lnTo>
                    <a:lnTo>
                      <a:pt x="3572" y="223"/>
                    </a:lnTo>
                    <a:lnTo>
                      <a:pt x="3573" y="223"/>
                    </a:lnTo>
                    <a:lnTo>
                      <a:pt x="3573" y="222"/>
                    </a:lnTo>
                    <a:lnTo>
                      <a:pt x="3573" y="221"/>
                    </a:lnTo>
                    <a:lnTo>
                      <a:pt x="3572" y="220"/>
                    </a:lnTo>
                    <a:lnTo>
                      <a:pt x="3571" y="220"/>
                    </a:lnTo>
                    <a:lnTo>
                      <a:pt x="3570" y="218"/>
                    </a:lnTo>
                    <a:lnTo>
                      <a:pt x="3568" y="212"/>
                    </a:lnTo>
                    <a:lnTo>
                      <a:pt x="3567" y="210"/>
                    </a:lnTo>
                    <a:lnTo>
                      <a:pt x="3564" y="208"/>
                    </a:lnTo>
                    <a:lnTo>
                      <a:pt x="3563" y="207"/>
                    </a:lnTo>
                    <a:lnTo>
                      <a:pt x="3561" y="205"/>
                    </a:lnTo>
                    <a:lnTo>
                      <a:pt x="3560" y="203"/>
                    </a:lnTo>
                    <a:lnTo>
                      <a:pt x="3560" y="201"/>
                    </a:lnTo>
                    <a:lnTo>
                      <a:pt x="3560" y="199"/>
                    </a:lnTo>
                    <a:lnTo>
                      <a:pt x="3559" y="197"/>
                    </a:lnTo>
                    <a:lnTo>
                      <a:pt x="3559" y="196"/>
                    </a:lnTo>
                    <a:lnTo>
                      <a:pt x="3559" y="195"/>
                    </a:lnTo>
                    <a:lnTo>
                      <a:pt x="3559" y="193"/>
                    </a:lnTo>
                    <a:lnTo>
                      <a:pt x="3559" y="192"/>
                    </a:lnTo>
                    <a:lnTo>
                      <a:pt x="3560" y="190"/>
                    </a:lnTo>
                    <a:lnTo>
                      <a:pt x="3561" y="189"/>
                    </a:lnTo>
                    <a:lnTo>
                      <a:pt x="3561" y="188"/>
                    </a:lnTo>
                    <a:lnTo>
                      <a:pt x="3561" y="187"/>
                    </a:lnTo>
                    <a:lnTo>
                      <a:pt x="3560" y="187"/>
                    </a:lnTo>
                    <a:lnTo>
                      <a:pt x="3559" y="187"/>
                    </a:lnTo>
                    <a:lnTo>
                      <a:pt x="3559" y="188"/>
                    </a:lnTo>
                    <a:lnTo>
                      <a:pt x="3557" y="188"/>
                    </a:lnTo>
                    <a:lnTo>
                      <a:pt x="3557" y="189"/>
                    </a:lnTo>
                    <a:lnTo>
                      <a:pt x="3559" y="189"/>
                    </a:lnTo>
                    <a:lnTo>
                      <a:pt x="3559" y="190"/>
                    </a:lnTo>
                    <a:lnTo>
                      <a:pt x="3557" y="191"/>
                    </a:lnTo>
                    <a:lnTo>
                      <a:pt x="3556" y="191"/>
                    </a:lnTo>
                    <a:lnTo>
                      <a:pt x="3555" y="190"/>
                    </a:lnTo>
                    <a:lnTo>
                      <a:pt x="3555" y="189"/>
                    </a:lnTo>
                    <a:lnTo>
                      <a:pt x="3555" y="188"/>
                    </a:lnTo>
                    <a:lnTo>
                      <a:pt x="3555" y="187"/>
                    </a:lnTo>
                    <a:lnTo>
                      <a:pt x="3555" y="186"/>
                    </a:lnTo>
                    <a:lnTo>
                      <a:pt x="3556" y="186"/>
                    </a:lnTo>
                    <a:lnTo>
                      <a:pt x="3557" y="184"/>
                    </a:lnTo>
                    <a:lnTo>
                      <a:pt x="3559" y="184"/>
                    </a:lnTo>
                    <a:lnTo>
                      <a:pt x="3559" y="183"/>
                    </a:lnTo>
                    <a:lnTo>
                      <a:pt x="3559" y="182"/>
                    </a:lnTo>
                    <a:lnTo>
                      <a:pt x="3557" y="182"/>
                    </a:lnTo>
                    <a:lnTo>
                      <a:pt x="3557" y="181"/>
                    </a:lnTo>
                    <a:lnTo>
                      <a:pt x="3555" y="181"/>
                    </a:lnTo>
                    <a:lnTo>
                      <a:pt x="3554" y="180"/>
                    </a:lnTo>
                    <a:lnTo>
                      <a:pt x="3554" y="179"/>
                    </a:lnTo>
                    <a:lnTo>
                      <a:pt x="3555" y="178"/>
                    </a:lnTo>
                    <a:lnTo>
                      <a:pt x="3556" y="175"/>
                    </a:lnTo>
                    <a:lnTo>
                      <a:pt x="3555" y="174"/>
                    </a:lnTo>
                    <a:lnTo>
                      <a:pt x="3554" y="173"/>
                    </a:lnTo>
                    <a:lnTo>
                      <a:pt x="3551" y="172"/>
                    </a:lnTo>
                    <a:lnTo>
                      <a:pt x="3550" y="172"/>
                    </a:lnTo>
                    <a:lnTo>
                      <a:pt x="3550" y="171"/>
                    </a:lnTo>
                    <a:lnTo>
                      <a:pt x="3551" y="170"/>
                    </a:lnTo>
                    <a:lnTo>
                      <a:pt x="3552" y="168"/>
                    </a:lnTo>
                    <a:lnTo>
                      <a:pt x="3552" y="167"/>
                    </a:lnTo>
                    <a:lnTo>
                      <a:pt x="3552" y="166"/>
                    </a:lnTo>
                    <a:lnTo>
                      <a:pt x="3551" y="165"/>
                    </a:lnTo>
                    <a:lnTo>
                      <a:pt x="3552" y="165"/>
                    </a:lnTo>
                    <a:lnTo>
                      <a:pt x="3552" y="164"/>
                    </a:lnTo>
                    <a:lnTo>
                      <a:pt x="3552" y="163"/>
                    </a:lnTo>
                    <a:lnTo>
                      <a:pt x="3550" y="162"/>
                    </a:lnTo>
                    <a:lnTo>
                      <a:pt x="3542" y="147"/>
                    </a:lnTo>
                    <a:lnTo>
                      <a:pt x="3542" y="146"/>
                    </a:lnTo>
                    <a:lnTo>
                      <a:pt x="3542" y="145"/>
                    </a:lnTo>
                    <a:lnTo>
                      <a:pt x="3543" y="145"/>
                    </a:lnTo>
                    <a:lnTo>
                      <a:pt x="3543" y="143"/>
                    </a:lnTo>
                    <a:lnTo>
                      <a:pt x="3544" y="143"/>
                    </a:lnTo>
                    <a:lnTo>
                      <a:pt x="3544" y="142"/>
                    </a:lnTo>
                    <a:lnTo>
                      <a:pt x="3545" y="139"/>
                    </a:lnTo>
                    <a:lnTo>
                      <a:pt x="3545" y="138"/>
                    </a:lnTo>
                    <a:lnTo>
                      <a:pt x="3545" y="137"/>
                    </a:lnTo>
                    <a:lnTo>
                      <a:pt x="3543" y="137"/>
                    </a:lnTo>
                    <a:lnTo>
                      <a:pt x="3542" y="136"/>
                    </a:lnTo>
                    <a:lnTo>
                      <a:pt x="3538" y="134"/>
                    </a:lnTo>
                    <a:lnTo>
                      <a:pt x="3537" y="134"/>
                    </a:lnTo>
                    <a:lnTo>
                      <a:pt x="3536" y="133"/>
                    </a:lnTo>
                    <a:lnTo>
                      <a:pt x="3536" y="132"/>
                    </a:lnTo>
                    <a:lnTo>
                      <a:pt x="3539" y="130"/>
                    </a:lnTo>
                    <a:lnTo>
                      <a:pt x="3542" y="129"/>
                    </a:lnTo>
                    <a:lnTo>
                      <a:pt x="3541" y="129"/>
                    </a:lnTo>
                    <a:lnTo>
                      <a:pt x="3538" y="128"/>
                    </a:lnTo>
                    <a:lnTo>
                      <a:pt x="3537" y="126"/>
                    </a:lnTo>
                    <a:lnTo>
                      <a:pt x="3538" y="124"/>
                    </a:lnTo>
                    <a:lnTo>
                      <a:pt x="3538" y="123"/>
                    </a:lnTo>
                    <a:lnTo>
                      <a:pt x="3538" y="122"/>
                    </a:lnTo>
                    <a:lnTo>
                      <a:pt x="3537" y="121"/>
                    </a:lnTo>
                    <a:lnTo>
                      <a:pt x="3536" y="120"/>
                    </a:lnTo>
                    <a:lnTo>
                      <a:pt x="3536" y="118"/>
                    </a:lnTo>
                    <a:lnTo>
                      <a:pt x="3535" y="117"/>
                    </a:lnTo>
                    <a:lnTo>
                      <a:pt x="3534" y="117"/>
                    </a:lnTo>
                    <a:lnTo>
                      <a:pt x="3533" y="117"/>
                    </a:lnTo>
                    <a:lnTo>
                      <a:pt x="3533" y="116"/>
                    </a:lnTo>
                    <a:lnTo>
                      <a:pt x="3533" y="115"/>
                    </a:lnTo>
                    <a:lnTo>
                      <a:pt x="3533" y="114"/>
                    </a:lnTo>
                    <a:lnTo>
                      <a:pt x="3531" y="113"/>
                    </a:lnTo>
                    <a:lnTo>
                      <a:pt x="3528" y="109"/>
                    </a:lnTo>
                    <a:lnTo>
                      <a:pt x="3527" y="109"/>
                    </a:lnTo>
                    <a:lnTo>
                      <a:pt x="3527" y="111"/>
                    </a:lnTo>
                    <a:lnTo>
                      <a:pt x="3527" y="112"/>
                    </a:lnTo>
                    <a:lnTo>
                      <a:pt x="3526" y="112"/>
                    </a:lnTo>
                    <a:lnTo>
                      <a:pt x="3525" y="111"/>
                    </a:lnTo>
                    <a:lnTo>
                      <a:pt x="3524" y="108"/>
                    </a:lnTo>
                    <a:lnTo>
                      <a:pt x="3524" y="107"/>
                    </a:lnTo>
                    <a:lnTo>
                      <a:pt x="3525" y="106"/>
                    </a:lnTo>
                    <a:lnTo>
                      <a:pt x="3525" y="105"/>
                    </a:lnTo>
                    <a:lnTo>
                      <a:pt x="3526" y="105"/>
                    </a:lnTo>
                    <a:lnTo>
                      <a:pt x="3527" y="105"/>
                    </a:lnTo>
                    <a:lnTo>
                      <a:pt x="3527" y="104"/>
                    </a:lnTo>
                    <a:lnTo>
                      <a:pt x="3526" y="101"/>
                    </a:lnTo>
                    <a:lnTo>
                      <a:pt x="3527" y="101"/>
                    </a:lnTo>
                    <a:lnTo>
                      <a:pt x="3527" y="100"/>
                    </a:lnTo>
                    <a:lnTo>
                      <a:pt x="3529" y="100"/>
                    </a:lnTo>
                    <a:lnTo>
                      <a:pt x="3528" y="98"/>
                    </a:lnTo>
                    <a:lnTo>
                      <a:pt x="3527" y="98"/>
                    </a:lnTo>
                    <a:lnTo>
                      <a:pt x="3526" y="98"/>
                    </a:lnTo>
                    <a:lnTo>
                      <a:pt x="3525" y="98"/>
                    </a:lnTo>
                    <a:lnTo>
                      <a:pt x="3525" y="99"/>
                    </a:lnTo>
                    <a:lnTo>
                      <a:pt x="3524" y="99"/>
                    </a:lnTo>
                    <a:lnTo>
                      <a:pt x="3520" y="94"/>
                    </a:lnTo>
                    <a:lnTo>
                      <a:pt x="3520" y="92"/>
                    </a:lnTo>
                    <a:lnTo>
                      <a:pt x="3520" y="91"/>
                    </a:lnTo>
                    <a:lnTo>
                      <a:pt x="3519" y="90"/>
                    </a:lnTo>
                    <a:lnTo>
                      <a:pt x="3516" y="91"/>
                    </a:lnTo>
                    <a:lnTo>
                      <a:pt x="3513" y="92"/>
                    </a:lnTo>
                    <a:lnTo>
                      <a:pt x="3512" y="92"/>
                    </a:lnTo>
                    <a:lnTo>
                      <a:pt x="3512" y="91"/>
                    </a:lnTo>
                    <a:lnTo>
                      <a:pt x="3512" y="90"/>
                    </a:lnTo>
                    <a:lnTo>
                      <a:pt x="3513" y="89"/>
                    </a:lnTo>
                    <a:lnTo>
                      <a:pt x="3514" y="88"/>
                    </a:lnTo>
                    <a:lnTo>
                      <a:pt x="3514" y="86"/>
                    </a:lnTo>
                    <a:lnTo>
                      <a:pt x="3513" y="84"/>
                    </a:lnTo>
                    <a:lnTo>
                      <a:pt x="3512" y="83"/>
                    </a:lnTo>
                    <a:lnTo>
                      <a:pt x="3511" y="82"/>
                    </a:lnTo>
                    <a:lnTo>
                      <a:pt x="3511" y="81"/>
                    </a:lnTo>
                    <a:lnTo>
                      <a:pt x="3510" y="81"/>
                    </a:lnTo>
                    <a:lnTo>
                      <a:pt x="3507" y="82"/>
                    </a:lnTo>
                    <a:lnTo>
                      <a:pt x="3507" y="81"/>
                    </a:lnTo>
                    <a:lnTo>
                      <a:pt x="3505" y="80"/>
                    </a:lnTo>
                    <a:lnTo>
                      <a:pt x="3504" y="79"/>
                    </a:lnTo>
                    <a:lnTo>
                      <a:pt x="3503" y="79"/>
                    </a:lnTo>
                    <a:lnTo>
                      <a:pt x="3493" y="72"/>
                    </a:lnTo>
                    <a:lnTo>
                      <a:pt x="3491" y="72"/>
                    </a:lnTo>
                    <a:lnTo>
                      <a:pt x="3488" y="72"/>
                    </a:lnTo>
                    <a:lnTo>
                      <a:pt x="3485" y="73"/>
                    </a:lnTo>
                    <a:lnTo>
                      <a:pt x="3484" y="73"/>
                    </a:lnTo>
                    <a:lnTo>
                      <a:pt x="3483" y="74"/>
                    </a:lnTo>
                    <a:lnTo>
                      <a:pt x="3483" y="75"/>
                    </a:lnTo>
                    <a:lnTo>
                      <a:pt x="3484" y="76"/>
                    </a:lnTo>
                    <a:lnTo>
                      <a:pt x="3484" y="78"/>
                    </a:lnTo>
                    <a:lnTo>
                      <a:pt x="3483" y="78"/>
                    </a:lnTo>
                    <a:lnTo>
                      <a:pt x="3482" y="78"/>
                    </a:lnTo>
                    <a:lnTo>
                      <a:pt x="3481" y="75"/>
                    </a:lnTo>
                    <a:lnTo>
                      <a:pt x="3478" y="75"/>
                    </a:lnTo>
                    <a:lnTo>
                      <a:pt x="3477" y="75"/>
                    </a:lnTo>
                    <a:lnTo>
                      <a:pt x="3476" y="74"/>
                    </a:lnTo>
                    <a:lnTo>
                      <a:pt x="3476" y="73"/>
                    </a:lnTo>
                    <a:lnTo>
                      <a:pt x="3476" y="72"/>
                    </a:lnTo>
                    <a:lnTo>
                      <a:pt x="3475" y="72"/>
                    </a:lnTo>
                    <a:lnTo>
                      <a:pt x="3470" y="72"/>
                    </a:lnTo>
                    <a:lnTo>
                      <a:pt x="3469" y="71"/>
                    </a:lnTo>
                    <a:lnTo>
                      <a:pt x="3467" y="71"/>
                    </a:lnTo>
                    <a:lnTo>
                      <a:pt x="3466" y="70"/>
                    </a:lnTo>
                    <a:lnTo>
                      <a:pt x="3465" y="70"/>
                    </a:lnTo>
                    <a:lnTo>
                      <a:pt x="3464" y="69"/>
                    </a:lnTo>
                    <a:lnTo>
                      <a:pt x="3464" y="67"/>
                    </a:lnTo>
                    <a:lnTo>
                      <a:pt x="3462" y="65"/>
                    </a:lnTo>
                    <a:lnTo>
                      <a:pt x="3461" y="64"/>
                    </a:lnTo>
                    <a:lnTo>
                      <a:pt x="3461" y="63"/>
                    </a:lnTo>
                    <a:lnTo>
                      <a:pt x="3461" y="62"/>
                    </a:lnTo>
                    <a:lnTo>
                      <a:pt x="3460" y="62"/>
                    </a:lnTo>
                    <a:lnTo>
                      <a:pt x="3459" y="61"/>
                    </a:lnTo>
                    <a:lnTo>
                      <a:pt x="3458" y="61"/>
                    </a:lnTo>
                    <a:lnTo>
                      <a:pt x="3457" y="61"/>
                    </a:lnTo>
                    <a:lnTo>
                      <a:pt x="3457" y="62"/>
                    </a:lnTo>
                    <a:lnTo>
                      <a:pt x="3456" y="63"/>
                    </a:lnTo>
                    <a:lnTo>
                      <a:pt x="3455" y="63"/>
                    </a:lnTo>
                    <a:lnTo>
                      <a:pt x="3455" y="62"/>
                    </a:lnTo>
                    <a:lnTo>
                      <a:pt x="3453" y="61"/>
                    </a:lnTo>
                    <a:lnTo>
                      <a:pt x="3452" y="61"/>
                    </a:lnTo>
                    <a:lnTo>
                      <a:pt x="3451" y="59"/>
                    </a:lnTo>
                    <a:lnTo>
                      <a:pt x="3451" y="58"/>
                    </a:lnTo>
                    <a:lnTo>
                      <a:pt x="3450" y="57"/>
                    </a:lnTo>
                    <a:lnTo>
                      <a:pt x="3450" y="56"/>
                    </a:lnTo>
                    <a:lnTo>
                      <a:pt x="3445" y="54"/>
                    </a:lnTo>
                    <a:lnTo>
                      <a:pt x="3441" y="54"/>
                    </a:lnTo>
                    <a:lnTo>
                      <a:pt x="3440" y="53"/>
                    </a:lnTo>
                    <a:lnTo>
                      <a:pt x="3439" y="53"/>
                    </a:lnTo>
                    <a:lnTo>
                      <a:pt x="3438" y="50"/>
                    </a:lnTo>
                    <a:lnTo>
                      <a:pt x="3436" y="49"/>
                    </a:lnTo>
                    <a:lnTo>
                      <a:pt x="3435" y="50"/>
                    </a:lnTo>
                    <a:lnTo>
                      <a:pt x="3434" y="51"/>
                    </a:lnTo>
                    <a:lnTo>
                      <a:pt x="3433" y="53"/>
                    </a:lnTo>
                    <a:lnTo>
                      <a:pt x="3433" y="51"/>
                    </a:lnTo>
                    <a:lnTo>
                      <a:pt x="3434" y="50"/>
                    </a:lnTo>
                    <a:lnTo>
                      <a:pt x="3433" y="50"/>
                    </a:lnTo>
                    <a:lnTo>
                      <a:pt x="3433" y="49"/>
                    </a:lnTo>
                    <a:lnTo>
                      <a:pt x="3432" y="49"/>
                    </a:lnTo>
                    <a:lnTo>
                      <a:pt x="3432" y="50"/>
                    </a:lnTo>
                    <a:lnTo>
                      <a:pt x="3432" y="51"/>
                    </a:lnTo>
                    <a:lnTo>
                      <a:pt x="3431" y="53"/>
                    </a:lnTo>
                    <a:lnTo>
                      <a:pt x="3430" y="51"/>
                    </a:lnTo>
                    <a:lnTo>
                      <a:pt x="3429" y="51"/>
                    </a:lnTo>
                    <a:lnTo>
                      <a:pt x="3427" y="50"/>
                    </a:lnTo>
                    <a:lnTo>
                      <a:pt x="3426" y="49"/>
                    </a:lnTo>
                    <a:lnTo>
                      <a:pt x="3425" y="49"/>
                    </a:lnTo>
                    <a:lnTo>
                      <a:pt x="3424" y="49"/>
                    </a:lnTo>
                    <a:lnTo>
                      <a:pt x="3423" y="49"/>
                    </a:lnTo>
                    <a:lnTo>
                      <a:pt x="3422" y="49"/>
                    </a:lnTo>
                    <a:lnTo>
                      <a:pt x="3421" y="51"/>
                    </a:lnTo>
                    <a:lnTo>
                      <a:pt x="3419" y="53"/>
                    </a:lnTo>
                    <a:lnTo>
                      <a:pt x="3414" y="53"/>
                    </a:lnTo>
                    <a:lnTo>
                      <a:pt x="3408" y="55"/>
                    </a:lnTo>
                    <a:lnTo>
                      <a:pt x="3393" y="56"/>
                    </a:lnTo>
                    <a:lnTo>
                      <a:pt x="3392" y="56"/>
                    </a:lnTo>
                    <a:lnTo>
                      <a:pt x="3391" y="56"/>
                    </a:lnTo>
                    <a:lnTo>
                      <a:pt x="3390" y="56"/>
                    </a:lnTo>
                    <a:lnTo>
                      <a:pt x="3389" y="55"/>
                    </a:lnTo>
                    <a:lnTo>
                      <a:pt x="3389" y="54"/>
                    </a:lnTo>
                    <a:lnTo>
                      <a:pt x="3388" y="54"/>
                    </a:lnTo>
                    <a:lnTo>
                      <a:pt x="3387" y="54"/>
                    </a:lnTo>
                    <a:lnTo>
                      <a:pt x="3384" y="55"/>
                    </a:lnTo>
                    <a:lnTo>
                      <a:pt x="3382" y="55"/>
                    </a:lnTo>
                    <a:lnTo>
                      <a:pt x="3382" y="56"/>
                    </a:lnTo>
                    <a:lnTo>
                      <a:pt x="3380" y="57"/>
                    </a:lnTo>
                    <a:lnTo>
                      <a:pt x="3379" y="58"/>
                    </a:lnTo>
                    <a:lnTo>
                      <a:pt x="3378" y="58"/>
                    </a:lnTo>
                    <a:lnTo>
                      <a:pt x="3372" y="58"/>
                    </a:lnTo>
                    <a:lnTo>
                      <a:pt x="3363" y="61"/>
                    </a:lnTo>
                    <a:lnTo>
                      <a:pt x="3358" y="64"/>
                    </a:lnTo>
                    <a:lnTo>
                      <a:pt x="3356" y="65"/>
                    </a:lnTo>
                    <a:lnTo>
                      <a:pt x="3354" y="65"/>
                    </a:lnTo>
                    <a:lnTo>
                      <a:pt x="3353" y="64"/>
                    </a:lnTo>
                    <a:lnTo>
                      <a:pt x="3352" y="64"/>
                    </a:lnTo>
                    <a:lnTo>
                      <a:pt x="3352" y="65"/>
                    </a:lnTo>
                    <a:lnTo>
                      <a:pt x="3350" y="66"/>
                    </a:lnTo>
                    <a:lnTo>
                      <a:pt x="3348" y="66"/>
                    </a:lnTo>
                    <a:lnTo>
                      <a:pt x="3347" y="67"/>
                    </a:lnTo>
                    <a:lnTo>
                      <a:pt x="3345" y="67"/>
                    </a:lnTo>
                    <a:lnTo>
                      <a:pt x="3341" y="66"/>
                    </a:lnTo>
                    <a:lnTo>
                      <a:pt x="3335" y="67"/>
                    </a:lnTo>
                    <a:lnTo>
                      <a:pt x="3333" y="67"/>
                    </a:lnTo>
                    <a:lnTo>
                      <a:pt x="3332" y="69"/>
                    </a:lnTo>
                    <a:lnTo>
                      <a:pt x="3332" y="70"/>
                    </a:lnTo>
                    <a:lnTo>
                      <a:pt x="3330" y="72"/>
                    </a:lnTo>
                    <a:lnTo>
                      <a:pt x="3328" y="73"/>
                    </a:lnTo>
                    <a:lnTo>
                      <a:pt x="3326" y="76"/>
                    </a:lnTo>
                    <a:lnTo>
                      <a:pt x="3324" y="79"/>
                    </a:lnTo>
                    <a:lnTo>
                      <a:pt x="3321" y="81"/>
                    </a:lnTo>
                    <a:lnTo>
                      <a:pt x="3319" y="84"/>
                    </a:lnTo>
                    <a:lnTo>
                      <a:pt x="3316" y="88"/>
                    </a:lnTo>
                    <a:lnTo>
                      <a:pt x="3315" y="88"/>
                    </a:lnTo>
                    <a:lnTo>
                      <a:pt x="3315" y="89"/>
                    </a:lnTo>
                    <a:lnTo>
                      <a:pt x="3314" y="89"/>
                    </a:lnTo>
                    <a:lnTo>
                      <a:pt x="3314" y="90"/>
                    </a:lnTo>
                    <a:lnTo>
                      <a:pt x="3314" y="91"/>
                    </a:lnTo>
                    <a:lnTo>
                      <a:pt x="3313" y="91"/>
                    </a:lnTo>
                    <a:lnTo>
                      <a:pt x="3312" y="92"/>
                    </a:lnTo>
                    <a:lnTo>
                      <a:pt x="3312" y="94"/>
                    </a:lnTo>
                    <a:lnTo>
                      <a:pt x="3311" y="94"/>
                    </a:lnTo>
                    <a:lnTo>
                      <a:pt x="3310" y="95"/>
                    </a:lnTo>
                    <a:lnTo>
                      <a:pt x="3309" y="96"/>
                    </a:lnTo>
                    <a:lnTo>
                      <a:pt x="3307" y="97"/>
                    </a:lnTo>
                    <a:lnTo>
                      <a:pt x="3304" y="98"/>
                    </a:lnTo>
                    <a:lnTo>
                      <a:pt x="3303" y="99"/>
                    </a:lnTo>
                    <a:lnTo>
                      <a:pt x="3303" y="101"/>
                    </a:lnTo>
                    <a:lnTo>
                      <a:pt x="3304" y="103"/>
                    </a:lnTo>
                    <a:lnTo>
                      <a:pt x="3304" y="104"/>
                    </a:lnTo>
                    <a:lnTo>
                      <a:pt x="3303" y="105"/>
                    </a:lnTo>
                    <a:lnTo>
                      <a:pt x="3303" y="106"/>
                    </a:lnTo>
                    <a:lnTo>
                      <a:pt x="3303" y="107"/>
                    </a:lnTo>
                    <a:lnTo>
                      <a:pt x="3303" y="108"/>
                    </a:lnTo>
                    <a:lnTo>
                      <a:pt x="3304" y="109"/>
                    </a:lnTo>
                    <a:lnTo>
                      <a:pt x="3305" y="109"/>
                    </a:lnTo>
                    <a:lnTo>
                      <a:pt x="3306" y="111"/>
                    </a:lnTo>
                    <a:lnTo>
                      <a:pt x="3309" y="111"/>
                    </a:lnTo>
                    <a:lnTo>
                      <a:pt x="3311" y="109"/>
                    </a:lnTo>
                    <a:lnTo>
                      <a:pt x="3312" y="108"/>
                    </a:lnTo>
                    <a:lnTo>
                      <a:pt x="3315" y="108"/>
                    </a:lnTo>
                    <a:lnTo>
                      <a:pt x="3316" y="108"/>
                    </a:lnTo>
                    <a:lnTo>
                      <a:pt x="3318" y="107"/>
                    </a:lnTo>
                    <a:lnTo>
                      <a:pt x="3319" y="107"/>
                    </a:lnTo>
                    <a:lnTo>
                      <a:pt x="3320" y="108"/>
                    </a:lnTo>
                    <a:lnTo>
                      <a:pt x="3322" y="109"/>
                    </a:lnTo>
                    <a:lnTo>
                      <a:pt x="3324" y="111"/>
                    </a:lnTo>
                    <a:lnTo>
                      <a:pt x="3326" y="112"/>
                    </a:lnTo>
                    <a:lnTo>
                      <a:pt x="3328" y="113"/>
                    </a:lnTo>
                    <a:lnTo>
                      <a:pt x="3329" y="113"/>
                    </a:lnTo>
                    <a:lnTo>
                      <a:pt x="3328" y="114"/>
                    </a:lnTo>
                    <a:lnTo>
                      <a:pt x="3328" y="115"/>
                    </a:lnTo>
                    <a:lnTo>
                      <a:pt x="3328" y="116"/>
                    </a:lnTo>
                    <a:lnTo>
                      <a:pt x="3328" y="117"/>
                    </a:lnTo>
                    <a:lnTo>
                      <a:pt x="3328" y="120"/>
                    </a:lnTo>
                    <a:lnTo>
                      <a:pt x="3327" y="121"/>
                    </a:lnTo>
                    <a:lnTo>
                      <a:pt x="3327" y="122"/>
                    </a:lnTo>
                    <a:lnTo>
                      <a:pt x="3327" y="123"/>
                    </a:lnTo>
                    <a:lnTo>
                      <a:pt x="3326" y="123"/>
                    </a:lnTo>
                    <a:lnTo>
                      <a:pt x="3326" y="124"/>
                    </a:lnTo>
                    <a:lnTo>
                      <a:pt x="3326" y="125"/>
                    </a:lnTo>
                    <a:lnTo>
                      <a:pt x="3326" y="126"/>
                    </a:lnTo>
                    <a:lnTo>
                      <a:pt x="3327" y="128"/>
                    </a:lnTo>
                    <a:lnTo>
                      <a:pt x="3329" y="130"/>
                    </a:lnTo>
                    <a:lnTo>
                      <a:pt x="3330" y="131"/>
                    </a:lnTo>
                    <a:lnTo>
                      <a:pt x="3330" y="132"/>
                    </a:lnTo>
                    <a:lnTo>
                      <a:pt x="3330" y="133"/>
                    </a:lnTo>
                    <a:lnTo>
                      <a:pt x="3330" y="134"/>
                    </a:lnTo>
                    <a:lnTo>
                      <a:pt x="3330" y="136"/>
                    </a:lnTo>
                    <a:lnTo>
                      <a:pt x="3331" y="136"/>
                    </a:lnTo>
                    <a:lnTo>
                      <a:pt x="3331" y="137"/>
                    </a:lnTo>
                    <a:lnTo>
                      <a:pt x="3330" y="137"/>
                    </a:lnTo>
                    <a:lnTo>
                      <a:pt x="3330" y="138"/>
                    </a:lnTo>
                    <a:lnTo>
                      <a:pt x="3330" y="139"/>
                    </a:lnTo>
                    <a:lnTo>
                      <a:pt x="3331" y="139"/>
                    </a:lnTo>
                    <a:lnTo>
                      <a:pt x="3330" y="139"/>
                    </a:lnTo>
                    <a:lnTo>
                      <a:pt x="3330" y="141"/>
                    </a:lnTo>
                    <a:lnTo>
                      <a:pt x="3329" y="141"/>
                    </a:lnTo>
                    <a:lnTo>
                      <a:pt x="3329" y="142"/>
                    </a:lnTo>
                    <a:lnTo>
                      <a:pt x="3328" y="142"/>
                    </a:lnTo>
                    <a:lnTo>
                      <a:pt x="3328" y="143"/>
                    </a:lnTo>
                    <a:lnTo>
                      <a:pt x="3328" y="145"/>
                    </a:lnTo>
                    <a:lnTo>
                      <a:pt x="3328" y="146"/>
                    </a:lnTo>
                    <a:lnTo>
                      <a:pt x="3328" y="147"/>
                    </a:lnTo>
                    <a:lnTo>
                      <a:pt x="3327" y="148"/>
                    </a:lnTo>
                    <a:lnTo>
                      <a:pt x="3327" y="150"/>
                    </a:lnTo>
                    <a:lnTo>
                      <a:pt x="3326" y="151"/>
                    </a:lnTo>
                    <a:lnTo>
                      <a:pt x="3323" y="151"/>
                    </a:lnTo>
                    <a:lnTo>
                      <a:pt x="3322" y="153"/>
                    </a:lnTo>
                    <a:lnTo>
                      <a:pt x="3321" y="154"/>
                    </a:lnTo>
                    <a:lnTo>
                      <a:pt x="3320" y="154"/>
                    </a:lnTo>
                    <a:lnTo>
                      <a:pt x="3320" y="155"/>
                    </a:lnTo>
                    <a:lnTo>
                      <a:pt x="3319" y="155"/>
                    </a:lnTo>
                    <a:lnTo>
                      <a:pt x="3319" y="156"/>
                    </a:lnTo>
                    <a:lnTo>
                      <a:pt x="3318" y="156"/>
                    </a:lnTo>
                    <a:lnTo>
                      <a:pt x="3316" y="156"/>
                    </a:lnTo>
                    <a:lnTo>
                      <a:pt x="3315" y="158"/>
                    </a:lnTo>
                    <a:lnTo>
                      <a:pt x="3313" y="159"/>
                    </a:lnTo>
                    <a:lnTo>
                      <a:pt x="3309" y="165"/>
                    </a:lnTo>
                    <a:lnTo>
                      <a:pt x="3307" y="166"/>
                    </a:lnTo>
                    <a:lnTo>
                      <a:pt x="3306" y="166"/>
                    </a:lnTo>
                    <a:lnTo>
                      <a:pt x="3305" y="166"/>
                    </a:lnTo>
                    <a:lnTo>
                      <a:pt x="3305" y="167"/>
                    </a:lnTo>
                    <a:lnTo>
                      <a:pt x="3304" y="170"/>
                    </a:lnTo>
                    <a:lnTo>
                      <a:pt x="3304" y="171"/>
                    </a:lnTo>
                    <a:lnTo>
                      <a:pt x="3304" y="172"/>
                    </a:lnTo>
                    <a:lnTo>
                      <a:pt x="3304" y="173"/>
                    </a:lnTo>
                    <a:lnTo>
                      <a:pt x="3303" y="174"/>
                    </a:lnTo>
                    <a:lnTo>
                      <a:pt x="3302" y="176"/>
                    </a:lnTo>
                    <a:lnTo>
                      <a:pt x="3301" y="176"/>
                    </a:lnTo>
                    <a:lnTo>
                      <a:pt x="3301" y="179"/>
                    </a:lnTo>
                    <a:lnTo>
                      <a:pt x="3301" y="180"/>
                    </a:lnTo>
                    <a:lnTo>
                      <a:pt x="3301" y="181"/>
                    </a:lnTo>
                    <a:lnTo>
                      <a:pt x="3301" y="182"/>
                    </a:lnTo>
                    <a:lnTo>
                      <a:pt x="3300" y="182"/>
                    </a:lnTo>
                    <a:lnTo>
                      <a:pt x="3300" y="183"/>
                    </a:lnTo>
                    <a:lnTo>
                      <a:pt x="3298" y="183"/>
                    </a:lnTo>
                    <a:lnTo>
                      <a:pt x="3298" y="184"/>
                    </a:lnTo>
                    <a:lnTo>
                      <a:pt x="3298" y="186"/>
                    </a:lnTo>
                    <a:lnTo>
                      <a:pt x="3298" y="187"/>
                    </a:lnTo>
                    <a:lnTo>
                      <a:pt x="3297" y="187"/>
                    </a:lnTo>
                    <a:lnTo>
                      <a:pt x="3296" y="189"/>
                    </a:lnTo>
                    <a:lnTo>
                      <a:pt x="3295" y="189"/>
                    </a:lnTo>
                    <a:lnTo>
                      <a:pt x="3295" y="190"/>
                    </a:lnTo>
                    <a:lnTo>
                      <a:pt x="3295" y="191"/>
                    </a:lnTo>
                    <a:lnTo>
                      <a:pt x="3295" y="192"/>
                    </a:lnTo>
                    <a:lnTo>
                      <a:pt x="3295" y="193"/>
                    </a:lnTo>
                    <a:lnTo>
                      <a:pt x="3294" y="193"/>
                    </a:lnTo>
                    <a:lnTo>
                      <a:pt x="3293" y="193"/>
                    </a:lnTo>
                    <a:lnTo>
                      <a:pt x="3293" y="195"/>
                    </a:lnTo>
                    <a:lnTo>
                      <a:pt x="3294" y="196"/>
                    </a:lnTo>
                    <a:lnTo>
                      <a:pt x="3293" y="197"/>
                    </a:lnTo>
                    <a:lnTo>
                      <a:pt x="3293" y="198"/>
                    </a:lnTo>
                    <a:lnTo>
                      <a:pt x="3293" y="199"/>
                    </a:lnTo>
                    <a:lnTo>
                      <a:pt x="3293" y="200"/>
                    </a:lnTo>
                    <a:lnTo>
                      <a:pt x="3293" y="201"/>
                    </a:lnTo>
                    <a:lnTo>
                      <a:pt x="3292" y="201"/>
                    </a:lnTo>
                    <a:lnTo>
                      <a:pt x="3292" y="203"/>
                    </a:lnTo>
                    <a:lnTo>
                      <a:pt x="3290" y="203"/>
                    </a:lnTo>
                    <a:lnTo>
                      <a:pt x="3290" y="204"/>
                    </a:lnTo>
                    <a:lnTo>
                      <a:pt x="3290" y="205"/>
                    </a:lnTo>
                    <a:lnTo>
                      <a:pt x="3287" y="207"/>
                    </a:lnTo>
                    <a:lnTo>
                      <a:pt x="3287" y="208"/>
                    </a:lnTo>
                    <a:lnTo>
                      <a:pt x="3286" y="209"/>
                    </a:lnTo>
                    <a:lnTo>
                      <a:pt x="3284" y="212"/>
                    </a:lnTo>
                    <a:lnTo>
                      <a:pt x="3285" y="213"/>
                    </a:lnTo>
                    <a:lnTo>
                      <a:pt x="3284" y="214"/>
                    </a:lnTo>
                    <a:lnTo>
                      <a:pt x="3284" y="215"/>
                    </a:lnTo>
                    <a:lnTo>
                      <a:pt x="3283" y="216"/>
                    </a:lnTo>
                    <a:lnTo>
                      <a:pt x="3284" y="217"/>
                    </a:lnTo>
                    <a:lnTo>
                      <a:pt x="3284" y="218"/>
                    </a:lnTo>
                    <a:lnTo>
                      <a:pt x="3284" y="221"/>
                    </a:lnTo>
                    <a:lnTo>
                      <a:pt x="3283" y="222"/>
                    </a:lnTo>
                    <a:lnTo>
                      <a:pt x="3281" y="224"/>
                    </a:lnTo>
                    <a:lnTo>
                      <a:pt x="3280" y="225"/>
                    </a:lnTo>
                    <a:lnTo>
                      <a:pt x="3279" y="225"/>
                    </a:lnTo>
                    <a:lnTo>
                      <a:pt x="3278" y="228"/>
                    </a:lnTo>
                    <a:lnTo>
                      <a:pt x="3277" y="228"/>
                    </a:lnTo>
                    <a:lnTo>
                      <a:pt x="3277" y="229"/>
                    </a:lnTo>
                    <a:lnTo>
                      <a:pt x="3276" y="230"/>
                    </a:lnTo>
                    <a:lnTo>
                      <a:pt x="3275" y="230"/>
                    </a:lnTo>
                    <a:lnTo>
                      <a:pt x="3276" y="231"/>
                    </a:lnTo>
                    <a:lnTo>
                      <a:pt x="3275" y="234"/>
                    </a:lnTo>
                    <a:lnTo>
                      <a:pt x="3274" y="234"/>
                    </a:lnTo>
                    <a:lnTo>
                      <a:pt x="3274" y="235"/>
                    </a:lnTo>
                    <a:lnTo>
                      <a:pt x="3275" y="235"/>
                    </a:lnTo>
                    <a:lnTo>
                      <a:pt x="3275" y="237"/>
                    </a:lnTo>
                    <a:lnTo>
                      <a:pt x="3274" y="239"/>
                    </a:lnTo>
                    <a:lnTo>
                      <a:pt x="3272" y="240"/>
                    </a:lnTo>
                    <a:lnTo>
                      <a:pt x="3271" y="240"/>
                    </a:lnTo>
                    <a:lnTo>
                      <a:pt x="3270" y="241"/>
                    </a:lnTo>
                    <a:lnTo>
                      <a:pt x="3270" y="242"/>
                    </a:lnTo>
                    <a:lnTo>
                      <a:pt x="3269" y="242"/>
                    </a:lnTo>
                    <a:lnTo>
                      <a:pt x="3270" y="242"/>
                    </a:lnTo>
                    <a:lnTo>
                      <a:pt x="3271" y="242"/>
                    </a:lnTo>
                    <a:lnTo>
                      <a:pt x="3271" y="243"/>
                    </a:lnTo>
                    <a:lnTo>
                      <a:pt x="3272" y="243"/>
                    </a:lnTo>
                    <a:lnTo>
                      <a:pt x="3274" y="245"/>
                    </a:lnTo>
                    <a:lnTo>
                      <a:pt x="3276" y="245"/>
                    </a:lnTo>
                    <a:lnTo>
                      <a:pt x="3277" y="245"/>
                    </a:lnTo>
                    <a:lnTo>
                      <a:pt x="3278" y="245"/>
                    </a:lnTo>
                    <a:lnTo>
                      <a:pt x="3278" y="246"/>
                    </a:lnTo>
                    <a:lnTo>
                      <a:pt x="3278" y="247"/>
                    </a:lnTo>
                    <a:lnTo>
                      <a:pt x="3277" y="248"/>
                    </a:lnTo>
                    <a:lnTo>
                      <a:pt x="3277" y="249"/>
                    </a:lnTo>
                    <a:lnTo>
                      <a:pt x="3277" y="253"/>
                    </a:lnTo>
                    <a:lnTo>
                      <a:pt x="3278" y="254"/>
                    </a:lnTo>
                    <a:lnTo>
                      <a:pt x="3277" y="256"/>
                    </a:lnTo>
                    <a:lnTo>
                      <a:pt x="3277" y="257"/>
                    </a:lnTo>
                    <a:lnTo>
                      <a:pt x="3277" y="258"/>
                    </a:lnTo>
                    <a:lnTo>
                      <a:pt x="3277" y="259"/>
                    </a:lnTo>
                    <a:lnTo>
                      <a:pt x="3276" y="260"/>
                    </a:lnTo>
                    <a:lnTo>
                      <a:pt x="3274" y="262"/>
                    </a:lnTo>
                    <a:lnTo>
                      <a:pt x="3272" y="263"/>
                    </a:lnTo>
                    <a:lnTo>
                      <a:pt x="3272" y="264"/>
                    </a:lnTo>
                    <a:lnTo>
                      <a:pt x="3271" y="264"/>
                    </a:lnTo>
                    <a:lnTo>
                      <a:pt x="3268" y="265"/>
                    </a:lnTo>
                    <a:lnTo>
                      <a:pt x="3264" y="266"/>
                    </a:lnTo>
                    <a:lnTo>
                      <a:pt x="3263" y="266"/>
                    </a:lnTo>
                    <a:lnTo>
                      <a:pt x="3262" y="265"/>
                    </a:lnTo>
                    <a:lnTo>
                      <a:pt x="3261" y="265"/>
                    </a:lnTo>
                    <a:lnTo>
                      <a:pt x="3261" y="266"/>
                    </a:lnTo>
                    <a:lnTo>
                      <a:pt x="3257" y="266"/>
                    </a:lnTo>
                    <a:lnTo>
                      <a:pt x="3255" y="267"/>
                    </a:lnTo>
                    <a:lnTo>
                      <a:pt x="3254" y="267"/>
                    </a:lnTo>
                    <a:lnTo>
                      <a:pt x="3252" y="267"/>
                    </a:lnTo>
                    <a:lnTo>
                      <a:pt x="3251" y="267"/>
                    </a:lnTo>
                    <a:lnTo>
                      <a:pt x="3250" y="268"/>
                    </a:lnTo>
                    <a:lnTo>
                      <a:pt x="3249" y="270"/>
                    </a:lnTo>
                    <a:lnTo>
                      <a:pt x="3247" y="270"/>
                    </a:lnTo>
                    <a:lnTo>
                      <a:pt x="3246" y="271"/>
                    </a:lnTo>
                    <a:lnTo>
                      <a:pt x="3246" y="272"/>
                    </a:lnTo>
                    <a:lnTo>
                      <a:pt x="3245" y="272"/>
                    </a:lnTo>
                    <a:lnTo>
                      <a:pt x="3245" y="273"/>
                    </a:lnTo>
                    <a:lnTo>
                      <a:pt x="3245" y="274"/>
                    </a:lnTo>
                    <a:lnTo>
                      <a:pt x="3244" y="274"/>
                    </a:lnTo>
                    <a:lnTo>
                      <a:pt x="3242" y="275"/>
                    </a:lnTo>
                    <a:lnTo>
                      <a:pt x="3241" y="278"/>
                    </a:lnTo>
                    <a:lnTo>
                      <a:pt x="3240" y="278"/>
                    </a:lnTo>
                    <a:lnTo>
                      <a:pt x="3238" y="279"/>
                    </a:lnTo>
                    <a:lnTo>
                      <a:pt x="3236" y="281"/>
                    </a:lnTo>
                    <a:lnTo>
                      <a:pt x="3236" y="280"/>
                    </a:lnTo>
                    <a:lnTo>
                      <a:pt x="3236" y="281"/>
                    </a:lnTo>
                    <a:lnTo>
                      <a:pt x="3235" y="282"/>
                    </a:lnTo>
                    <a:lnTo>
                      <a:pt x="3234" y="283"/>
                    </a:lnTo>
                    <a:lnTo>
                      <a:pt x="3232" y="284"/>
                    </a:lnTo>
                    <a:lnTo>
                      <a:pt x="3231" y="285"/>
                    </a:lnTo>
                    <a:lnTo>
                      <a:pt x="3231" y="287"/>
                    </a:lnTo>
                    <a:lnTo>
                      <a:pt x="3229" y="287"/>
                    </a:lnTo>
                    <a:lnTo>
                      <a:pt x="3228" y="288"/>
                    </a:lnTo>
                    <a:lnTo>
                      <a:pt x="3225" y="290"/>
                    </a:lnTo>
                    <a:lnTo>
                      <a:pt x="3224" y="290"/>
                    </a:lnTo>
                    <a:lnTo>
                      <a:pt x="3224" y="291"/>
                    </a:lnTo>
                    <a:lnTo>
                      <a:pt x="3223" y="292"/>
                    </a:lnTo>
                    <a:lnTo>
                      <a:pt x="3221" y="293"/>
                    </a:lnTo>
                    <a:lnTo>
                      <a:pt x="3220" y="293"/>
                    </a:lnTo>
                    <a:lnTo>
                      <a:pt x="3220" y="292"/>
                    </a:lnTo>
                    <a:lnTo>
                      <a:pt x="3219" y="292"/>
                    </a:lnTo>
                    <a:lnTo>
                      <a:pt x="3219" y="293"/>
                    </a:lnTo>
                    <a:lnTo>
                      <a:pt x="3218" y="292"/>
                    </a:lnTo>
                    <a:lnTo>
                      <a:pt x="3208" y="287"/>
                    </a:lnTo>
                    <a:lnTo>
                      <a:pt x="3200" y="287"/>
                    </a:lnTo>
                    <a:lnTo>
                      <a:pt x="3192" y="283"/>
                    </a:lnTo>
                    <a:lnTo>
                      <a:pt x="3180" y="276"/>
                    </a:lnTo>
                    <a:lnTo>
                      <a:pt x="3178" y="275"/>
                    </a:lnTo>
                    <a:lnTo>
                      <a:pt x="3177" y="273"/>
                    </a:lnTo>
                    <a:lnTo>
                      <a:pt x="3176" y="271"/>
                    </a:lnTo>
                    <a:lnTo>
                      <a:pt x="3174" y="270"/>
                    </a:lnTo>
                    <a:lnTo>
                      <a:pt x="3164" y="265"/>
                    </a:lnTo>
                    <a:lnTo>
                      <a:pt x="3161" y="264"/>
                    </a:lnTo>
                    <a:lnTo>
                      <a:pt x="3158" y="264"/>
                    </a:lnTo>
                    <a:lnTo>
                      <a:pt x="3155" y="265"/>
                    </a:lnTo>
                    <a:lnTo>
                      <a:pt x="3143" y="272"/>
                    </a:lnTo>
                    <a:lnTo>
                      <a:pt x="3142" y="272"/>
                    </a:lnTo>
                    <a:lnTo>
                      <a:pt x="3141" y="272"/>
                    </a:lnTo>
                    <a:lnTo>
                      <a:pt x="3138" y="271"/>
                    </a:lnTo>
                    <a:lnTo>
                      <a:pt x="3134" y="271"/>
                    </a:lnTo>
                    <a:lnTo>
                      <a:pt x="3133" y="271"/>
                    </a:lnTo>
                    <a:lnTo>
                      <a:pt x="3132" y="271"/>
                    </a:lnTo>
                    <a:lnTo>
                      <a:pt x="3130" y="271"/>
                    </a:lnTo>
                    <a:lnTo>
                      <a:pt x="3124" y="266"/>
                    </a:lnTo>
                    <a:lnTo>
                      <a:pt x="3119" y="260"/>
                    </a:lnTo>
                    <a:lnTo>
                      <a:pt x="3117" y="259"/>
                    </a:lnTo>
                    <a:lnTo>
                      <a:pt x="3117" y="258"/>
                    </a:lnTo>
                    <a:lnTo>
                      <a:pt x="3116" y="257"/>
                    </a:lnTo>
                    <a:lnTo>
                      <a:pt x="3116" y="256"/>
                    </a:lnTo>
                    <a:lnTo>
                      <a:pt x="3107" y="251"/>
                    </a:lnTo>
                    <a:lnTo>
                      <a:pt x="3103" y="250"/>
                    </a:lnTo>
                    <a:lnTo>
                      <a:pt x="3096" y="251"/>
                    </a:lnTo>
                    <a:lnTo>
                      <a:pt x="3095" y="250"/>
                    </a:lnTo>
                    <a:lnTo>
                      <a:pt x="3091" y="249"/>
                    </a:lnTo>
                    <a:lnTo>
                      <a:pt x="3089" y="248"/>
                    </a:lnTo>
                    <a:lnTo>
                      <a:pt x="3086" y="250"/>
                    </a:lnTo>
                    <a:lnTo>
                      <a:pt x="3083" y="251"/>
                    </a:lnTo>
                    <a:lnTo>
                      <a:pt x="3081" y="254"/>
                    </a:lnTo>
                    <a:lnTo>
                      <a:pt x="3080" y="255"/>
                    </a:lnTo>
                    <a:lnTo>
                      <a:pt x="3079" y="255"/>
                    </a:lnTo>
                    <a:lnTo>
                      <a:pt x="3078" y="255"/>
                    </a:lnTo>
                    <a:lnTo>
                      <a:pt x="3073" y="260"/>
                    </a:lnTo>
                    <a:lnTo>
                      <a:pt x="3072" y="260"/>
                    </a:lnTo>
                    <a:lnTo>
                      <a:pt x="3070" y="260"/>
                    </a:lnTo>
                    <a:lnTo>
                      <a:pt x="3063" y="264"/>
                    </a:lnTo>
                    <a:lnTo>
                      <a:pt x="3061" y="265"/>
                    </a:lnTo>
                    <a:lnTo>
                      <a:pt x="3061" y="266"/>
                    </a:lnTo>
                    <a:lnTo>
                      <a:pt x="3059" y="267"/>
                    </a:lnTo>
                    <a:lnTo>
                      <a:pt x="3057" y="267"/>
                    </a:lnTo>
                    <a:lnTo>
                      <a:pt x="3057" y="270"/>
                    </a:lnTo>
                    <a:lnTo>
                      <a:pt x="3049" y="275"/>
                    </a:lnTo>
                    <a:lnTo>
                      <a:pt x="3048" y="276"/>
                    </a:lnTo>
                    <a:lnTo>
                      <a:pt x="3047" y="278"/>
                    </a:lnTo>
                    <a:lnTo>
                      <a:pt x="3045" y="283"/>
                    </a:lnTo>
                    <a:lnTo>
                      <a:pt x="3044" y="284"/>
                    </a:lnTo>
                    <a:lnTo>
                      <a:pt x="3044" y="287"/>
                    </a:lnTo>
                    <a:lnTo>
                      <a:pt x="3044" y="288"/>
                    </a:lnTo>
                    <a:lnTo>
                      <a:pt x="3043" y="289"/>
                    </a:lnTo>
                    <a:lnTo>
                      <a:pt x="3042" y="289"/>
                    </a:lnTo>
                    <a:lnTo>
                      <a:pt x="3040" y="289"/>
                    </a:lnTo>
                    <a:lnTo>
                      <a:pt x="3039" y="289"/>
                    </a:lnTo>
                    <a:lnTo>
                      <a:pt x="3038" y="290"/>
                    </a:lnTo>
                    <a:lnTo>
                      <a:pt x="3037" y="292"/>
                    </a:lnTo>
                    <a:lnTo>
                      <a:pt x="3034" y="293"/>
                    </a:lnTo>
                    <a:lnTo>
                      <a:pt x="3031" y="293"/>
                    </a:lnTo>
                    <a:lnTo>
                      <a:pt x="3030" y="295"/>
                    </a:lnTo>
                    <a:lnTo>
                      <a:pt x="3029" y="293"/>
                    </a:lnTo>
                    <a:lnTo>
                      <a:pt x="3026" y="292"/>
                    </a:lnTo>
                    <a:lnTo>
                      <a:pt x="3022" y="291"/>
                    </a:lnTo>
                    <a:lnTo>
                      <a:pt x="3020" y="292"/>
                    </a:lnTo>
                    <a:lnTo>
                      <a:pt x="3009" y="297"/>
                    </a:lnTo>
                    <a:lnTo>
                      <a:pt x="3005" y="299"/>
                    </a:lnTo>
                    <a:lnTo>
                      <a:pt x="2992" y="299"/>
                    </a:lnTo>
                    <a:lnTo>
                      <a:pt x="2990" y="300"/>
                    </a:lnTo>
                    <a:lnTo>
                      <a:pt x="2986" y="302"/>
                    </a:lnTo>
                    <a:lnTo>
                      <a:pt x="2985" y="302"/>
                    </a:lnTo>
                    <a:lnTo>
                      <a:pt x="2984" y="302"/>
                    </a:lnTo>
                    <a:lnTo>
                      <a:pt x="2983" y="302"/>
                    </a:lnTo>
                    <a:lnTo>
                      <a:pt x="2982" y="301"/>
                    </a:lnTo>
                    <a:lnTo>
                      <a:pt x="2980" y="301"/>
                    </a:lnTo>
                    <a:lnTo>
                      <a:pt x="2979" y="301"/>
                    </a:lnTo>
                    <a:lnTo>
                      <a:pt x="2978" y="304"/>
                    </a:lnTo>
                    <a:lnTo>
                      <a:pt x="2977" y="304"/>
                    </a:lnTo>
                    <a:lnTo>
                      <a:pt x="2973" y="306"/>
                    </a:lnTo>
                    <a:lnTo>
                      <a:pt x="2966" y="310"/>
                    </a:lnTo>
                    <a:lnTo>
                      <a:pt x="2961" y="313"/>
                    </a:lnTo>
                    <a:lnTo>
                      <a:pt x="2957" y="314"/>
                    </a:lnTo>
                    <a:lnTo>
                      <a:pt x="2956" y="315"/>
                    </a:lnTo>
                    <a:lnTo>
                      <a:pt x="2953" y="314"/>
                    </a:lnTo>
                    <a:lnTo>
                      <a:pt x="2952" y="314"/>
                    </a:lnTo>
                    <a:lnTo>
                      <a:pt x="2949" y="312"/>
                    </a:lnTo>
                    <a:lnTo>
                      <a:pt x="2947" y="312"/>
                    </a:lnTo>
                    <a:lnTo>
                      <a:pt x="2945" y="310"/>
                    </a:lnTo>
                    <a:lnTo>
                      <a:pt x="2944" y="308"/>
                    </a:lnTo>
                    <a:lnTo>
                      <a:pt x="2943" y="308"/>
                    </a:lnTo>
                    <a:lnTo>
                      <a:pt x="2943" y="309"/>
                    </a:lnTo>
                    <a:lnTo>
                      <a:pt x="2941" y="310"/>
                    </a:lnTo>
                    <a:lnTo>
                      <a:pt x="2940" y="312"/>
                    </a:lnTo>
                    <a:lnTo>
                      <a:pt x="2939" y="313"/>
                    </a:lnTo>
                    <a:lnTo>
                      <a:pt x="2936" y="313"/>
                    </a:lnTo>
                    <a:lnTo>
                      <a:pt x="2926" y="310"/>
                    </a:lnTo>
                    <a:lnTo>
                      <a:pt x="2924" y="309"/>
                    </a:lnTo>
                    <a:lnTo>
                      <a:pt x="2923" y="309"/>
                    </a:lnTo>
                    <a:lnTo>
                      <a:pt x="2922" y="308"/>
                    </a:lnTo>
                    <a:lnTo>
                      <a:pt x="2919" y="307"/>
                    </a:lnTo>
                    <a:lnTo>
                      <a:pt x="2911" y="307"/>
                    </a:lnTo>
                    <a:lnTo>
                      <a:pt x="2910" y="307"/>
                    </a:lnTo>
                    <a:lnTo>
                      <a:pt x="2910" y="306"/>
                    </a:lnTo>
                    <a:lnTo>
                      <a:pt x="2910" y="305"/>
                    </a:lnTo>
                    <a:lnTo>
                      <a:pt x="2909" y="305"/>
                    </a:lnTo>
                    <a:lnTo>
                      <a:pt x="2908" y="305"/>
                    </a:lnTo>
                    <a:lnTo>
                      <a:pt x="2907" y="305"/>
                    </a:lnTo>
                    <a:lnTo>
                      <a:pt x="2905" y="304"/>
                    </a:lnTo>
                    <a:lnTo>
                      <a:pt x="2904" y="302"/>
                    </a:lnTo>
                    <a:lnTo>
                      <a:pt x="2899" y="302"/>
                    </a:lnTo>
                    <a:lnTo>
                      <a:pt x="2894" y="304"/>
                    </a:lnTo>
                    <a:lnTo>
                      <a:pt x="2893" y="304"/>
                    </a:lnTo>
                    <a:lnTo>
                      <a:pt x="2890" y="302"/>
                    </a:lnTo>
                    <a:lnTo>
                      <a:pt x="2888" y="302"/>
                    </a:lnTo>
                    <a:lnTo>
                      <a:pt x="2883" y="302"/>
                    </a:lnTo>
                    <a:lnTo>
                      <a:pt x="2878" y="304"/>
                    </a:lnTo>
                    <a:lnTo>
                      <a:pt x="2876" y="304"/>
                    </a:lnTo>
                    <a:lnTo>
                      <a:pt x="2875" y="304"/>
                    </a:lnTo>
                    <a:lnTo>
                      <a:pt x="2873" y="301"/>
                    </a:lnTo>
                    <a:lnTo>
                      <a:pt x="2868" y="297"/>
                    </a:lnTo>
                    <a:lnTo>
                      <a:pt x="2866" y="295"/>
                    </a:lnTo>
                    <a:lnTo>
                      <a:pt x="2865" y="293"/>
                    </a:lnTo>
                    <a:lnTo>
                      <a:pt x="2865" y="292"/>
                    </a:lnTo>
                    <a:lnTo>
                      <a:pt x="2864" y="291"/>
                    </a:lnTo>
                    <a:lnTo>
                      <a:pt x="2863" y="291"/>
                    </a:lnTo>
                    <a:lnTo>
                      <a:pt x="2861" y="291"/>
                    </a:lnTo>
                    <a:lnTo>
                      <a:pt x="2859" y="290"/>
                    </a:lnTo>
                    <a:lnTo>
                      <a:pt x="2857" y="289"/>
                    </a:lnTo>
                    <a:lnTo>
                      <a:pt x="2856" y="288"/>
                    </a:lnTo>
                    <a:lnTo>
                      <a:pt x="2856" y="287"/>
                    </a:lnTo>
                    <a:lnTo>
                      <a:pt x="2856" y="285"/>
                    </a:lnTo>
                    <a:lnTo>
                      <a:pt x="2856" y="284"/>
                    </a:lnTo>
                    <a:lnTo>
                      <a:pt x="2854" y="284"/>
                    </a:lnTo>
                    <a:lnTo>
                      <a:pt x="2853" y="284"/>
                    </a:lnTo>
                    <a:lnTo>
                      <a:pt x="2853" y="283"/>
                    </a:lnTo>
                    <a:lnTo>
                      <a:pt x="2854" y="281"/>
                    </a:lnTo>
                    <a:lnTo>
                      <a:pt x="2854" y="280"/>
                    </a:lnTo>
                    <a:lnTo>
                      <a:pt x="2854" y="278"/>
                    </a:lnTo>
                    <a:lnTo>
                      <a:pt x="2853" y="274"/>
                    </a:lnTo>
                    <a:lnTo>
                      <a:pt x="2853" y="273"/>
                    </a:lnTo>
                    <a:lnTo>
                      <a:pt x="2854" y="272"/>
                    </a:lnTo>
                    <a:lnTo>
                      <a:pt x="2854" y="271"/>
                    </a:lnTo>
                    <a:lnTo>
                      <a:pt x="2854" y="270"/>
                    </a:lnTo>
                    <a:lnTo>
                      <a:pt x="2854" y="268"/>
                    </a:lnTo>
                    <a:lnTo>
                      <a:pt x="2851" y="268"/>
                    </a:lnTo>
                    <a:lnTo>
                      <a:pt x="2850" y="267"/>
                    </a:lnTo>
                    <a:lnTo>
                      <a:pt x="2849" y="267"/>
                    </a:lnTo>
                    <a:lnTo>
                      <a:pt x="2848" y="268"/>
                    </a:lnTo>
                    <a:lnTo>
                      <a:pt x="2847" y="267"/>
                    </a:lnTo>
                    <a:lnTo>
                      <a:pt x="2846" y="266"/>
                    </a:lnTo>
                    <a:lnTo>
                      <a:pt x="2832" y="266"/>
                    </a:lnTo>
                    <a:lnTo>
                      <a:pt x="2830" y="264"/>
                    </a:lnTo>
                    <a:lnTo>
                      <a:pt x="2829" y="264"/>
                    </a:lnTo>
                    <a:lnTo>
                      <a:pt x="2828" y="265"/>
                    </a:lnTo>
                    <a:lnTo>
                      <a:pt x="2827" y="265"/>
                    </a:lnTo>
                    <a:lnTo>
                      <a:pt x="2825" y="264"/>
                    </a:lnTo>
                    <a:lnTo>
                      <a:pt x="2824" y="264"/>
                    </a:lnTo>
                    <a:lnTo>
                      <a:pt x="2822" y="262"/>
                    </a:lnTo>
                    <a:lnTo>
                      <a:pt x="2821" y="260"/>
                    </a:lnTo>
                    <a:lnTo>
                      <a:pt x="2820" y="259"/>
                    </a:lnTo>
                    <a:lnTo>
                      <a:pt x="2820" y="258"/>
                    </a:lnTo>
                    <a:lnTo>
                      <a:pt x="2819" y="257"/>
                    </a:lnTo>
                    <a:lnTo>
                      <a:pt x="2819" y="256"/>
                    </a:lnTo>
                    <a:lnTo>
                      <a:pt x="2818" y="254"/>
                    </a:lnTo>
                    <a:lnTo>
                      <a:pt x="2816" y="253"/>
                    </a:lnTo>
                    <a:lnTo>
                      <a:pt x="2811" y="248"/>
                    </a:lnTo>
                    <a:lnTo>
                      <a:pt x="2808" y="247"/>
                    </a:lnTo>
                    <a:lnTo>
                      <a:pt x="2805" y="246"/>
                    </a:lnTo>
                    <a:lnTo>
                      <a:pt x="2802" y="245"/>
                    </a:lnTo>
                    <a:lnTo>
                      <a:pt x="2797" y="246"/>
                    </a:lnTo>
                    <a:lnTo>
                      <a:pt x="2790" y="248"/>
                    </a:lnTo>
                    <a:lnTo>
                      <a:pt x="2789" y="248"/>
                    </a:lnTo>
                    <a:lnTo>
                      <a:pt x="2788" y="247"/>
                    </a:lnTo>
                    <a:lnTo>
                      <a:pt x="2787" y="246"/>
                    </a:lnTo>
                    <a:lnTo>
                      <a:pt x="2786" y="246"/>
                    </a:lnTo>
                    <a:lnTo>
                      <a:pt x="2784" y="246"/>
                    </a:lnTo>
                    <a:lnTo>
                      <a:pt x="2782" y="245"/>
                    </a:lnTo>
                    <a:lnTo>
                      <a:pt x="2782" y="243"/>
                    </a:lnTo>
                    <a:lnTo>
                      <a:pt x="2780" y="241"/>
                    </a:lnTo>
                    <a:lnTo>
                      <a:pt x="2779" y="241"/>
                    </a:lnTo>
                    <a:lnTo>
                      <a:pt x="2778" y="241"/>
                    </a:lnTo>
                    <a:lnTo>
                      <a:pt x="2776" y="241"/>
                    </a:lnTo>
                    <a:lnTo>
                      <a:pt x="2773" y="240"/>
                    </a:lnTo>
                    <a:lnTo>
                      <a:pt x="2772" y="240"/>
                    </a:lnTo>
                    <a:lnTo>
                      <a:pt x="2768" y="240"/>
                    </a:lnTo>
                    <a:lnTo>
                      <a:pt x="2756" y="237"/>
                    </a:lnTo>
                    <a:lnTo>
                      <a:pt x="2754" y="237"/>
                    </a:lnTo>
                    <a:lnTo>
                      <a:pt x="2753" y="238"/>
                    </a:lnTo>
                    <a:lnTo>
                      <a:pt x="2749" y="241"/>
                    </a:lnTo>
                    <a:lnTo>
                      <a:pt x="2747" y="242"/>
                    </a:lnTo>
                    <a:lnTo>
                      <a:pt x="2746" y="242"/>
                    </a:lnTo>
                    <a:lnTo>
                      <a:pt x="2742" y="241"/>
                    </a:lnTo>
                    <a:lnTo>
                      <a:pt x="2741" y="242"/>
                    </a:lnTo>
                    <a:lnTo>
                      <a:pt x="2739" y="242"/>
                    </a:lnTo>
                    <a:lnTo>
                      <a:pt x="2737" y="243"/>
                    </a:lnTo>
                    <a:lnTo>
                      <a:pt x="2736" y="245"/>
                    </a:lnTo>
                    <a:lnTo>
                      <a:pt x="2733" y="245"/>
                    </a:lnTo>
                    <a:lnTo>
                      <a:pt x="2732" y="245"/>
                    </a:lnTo>
                    <a:lnTo>
                      <a:pt x="2730" y="246"/>
                    </a:lnTo>
                    <a:lnTo>
                      <a:pt x="2729" y="247"/>
                    </a:lnTo>
                    <a:lnTo>
                      <a:pt x="2728" y="247"/>
                    </a:lnTo>
                    <a:lnTo>
                      <a:pt x="2725" y="247"/>
                    </a:lnTo>
                    <a:lnTo>
                      <a:pt x="2721" y="247"/>
                    </a:lnTo>
                    <a:lnTo>
                      <a:pt x="2720" y="248"/>
                    </a:lnTo>
                    <a:lnTo>
                      <a:pt x="2719" y="249"/>
                    </a:lnTo>
                    <a:lnTo>
                      <a:pt x="2719" y="250"/>
                    </a:lnTo>
                    <a:lnTo>
                      <a:pt x="2717" y="251"/>
                    </a:lnTo>
                    <a:lnTo>
                      <a:pt x="2716" y="253"/>
                    </a:lnTo>
                    <a:lnTo>
                      <a:pt x="2715" y="255"/>
                    </a:lnTo>
                    <a:lnTo>
                      <a:pt x="2711" y="256"/>
                    </a:lnTo>
                    <a:lnTo>
                      <a:pt x="2708" y="256"/>
                    </a:lnTo>
                    <a:lnTo>
                      <a:pt x="2706" y="256"/>
                    </a:lnTo>
                    <a:lnTo>
                      <a:pt x="2701" y="254"/>
                    </a:lnTo>
                    <a:lnTo>
                      <a:pt x="2699" y="254"/>
                    </a:lnTo>
                    <a:lnTo>
                      <a:pt x="2694" y="257"/>
                    </a:lnTo>
                    <a:lnTo>
                      <a:pt x="2692" y="257"/>
                    </a:lnTo>
                    <a:lnTo>
                      <a:pt x="2690" y="256"/>
                    </a:lnTo>
                    <a:lnTo>
                      <a:pt x="2687" y="254"/>
                    </a:lnTo>
                    <a:lnTo>
                      <a:pt x="2686" y="254"/>
                    </a:lnTo>
                    <a:lnTo>
                      <a:pt x="2685" y="254"/>
                    </a:lnTo>
                    <a:lnTo>
                      <a:pt x="2681" y="254"/>
                    </a:lnTo>
                    <a:lnTo>
                      <a:pt x="2680" y="254"/>
                    </a:lnTo>
                    <a:lnTo>
                      <a:pt x="2678" y="253"/>
                    </a:lnTo>
                    <a:lnTo>
                      <a:pt x="2678" y="250"/>
                    </a:lnTo>
                    <a:lnTo>
                      <a:pt x="2677" y="247"/>
                    </a:lnTo>
                    <a:lnTo>
                      <a:pt x="2674" y="247"/>
                    </a:lnTo>
                    <a:lnTo>
                      <a:pt x="2668" y="248"/>
                    </a:lnTo>
                    <a:lnTo>
                      <a:pt x="2667" y="247"/>
                    </a:lnTo>
                    <a:lnTo>
                      <a:pt x="2665" y="247"/>
                    </a:lnTo>
                    <a:lnTo>
                      <a:pt x="2660" y="242"/>
                    </a:lnTo>
                    <a:lnTo>
                      <a:pt x="2656" y="241"/>
                    </a:lnTo>
                    <a:lnTo>
                      <a:pt x="2655" y="240"/>
                    </a:lnTo>
                    <a:lnTo>
                      <a:pt x="2651" y="235"/>
                    </a:lnTo>
                    <a:lnTo>
                      <a:pt x="2650" y="234"/>
                    </a:lnTo>
                    <a:lnTo>
                      <a:pt x="2647" y="233"/>
                    </a:lnTo>
                    <a:lnTo>
                      <a:pt x="2644" y="233"/>
                    </a:lnTo>
                    <a:lnTo>
                      <a:pt x="2643" y="232"/>
                    </a:lnTo>
                    <a:lnTo>
                      <a:pt x="2643" y="230"/>
                    </a:lnTo>
                    <a:lnTo>
                      <a:pt x="2642" y="229"/>
                    </a:lnTo>
                    <a:lnTo>
                      <a:pt x="2642" y="226"/>
                    </a:lnTo>
                    <a:lnTo>
                      <a:pt x="2643" y="225"/>
                    </a:lnTo>
                    <a:lnTo>
                      <a:pt x="2644" y="224"/>
                    </a:lnTo>
                    <a:lnTo>
                      <a:pt x="2644" y="223"/>
                    </a:lnTo>
                    <a:lnTo>
                      <a:pt x="2643" y="221"/>
                    </a:lnTo>
                    <a:lnTo>
                      <a:pt x="2641" y="220"/>
                    </a:lnTo>
                    <a:lnTo>
                      <a:pt x="2640" y="217"/>
                    </a:lnTo>
                    <a:lnTo>
                      <a:pt x="2640" y="216"/>
                    </a:lnTo>
                    <a:lnTo>
                      <a:pt x="2640" y="214"/>
                    </a:lnTo>
                    <a:lnTo>
                      <a:pt x="2641" y="213"/>
                    </a:lnTo>
                    <a:lnTo>
                      <a:pt x="2641" y="212"/>
                    </a:lnTo>
                    <a:lnTo>
                      <a:pt x="2640" y="209"/>
                    </a:lnTo>
                    <a:lnTo>
                      <a:pt x="2641" y="209"/>
                    </a:lnTo>
                    <a:lnTo>
                      <a:pt x="2641" y="208"/>
                    </a:lnTo>
                    <a:lnTo>
                      <a:pt x="2641" y="207"/>
                    </a:lnTo>
                    <a:lnTo>
                      <a:pt x="2640" y="206"/>
                    </a:lnTo>
                    <a:lnTo>
                      <a:pt x="2640" y="205"/>
                    </a:lnTo>
                    <a:lnTo>
                      <a:pt x="2639" y="203"/>
                    </a:lnTo>
                    <a:lnTo>
                      <a:pt x="2638" y="200"/>
                    </a:lnTo>
                    <a:lnTo>
                      <a:pt x="2638" y="198"/>
                    </a:lnTo>
                    <a:lnTo>
                      <a:pt x="2638" y="196"/>
                    </a:lnTo>
                    <a:lnTo>
                      <a:pt x="2638" y="195"/>
                    </a:lnTo>
                    <a:lnTo>
                      <a:pt x="2638" y="193"/>
                    </a:lnTo>
                    <a:lnTo>
                      <a:pt x="2638" y="192"/>
                    </a:lnTo>
                    <a:lnTo>
                      <a:pt x="2638" y="191"/>
                    </a:lnTo>
                    <a:lnTo>
                      <a:pt x="2639" y="189"/>
                    </a:lnTo>
                    <a:lnTo>
                      <a:pt x="2640" y="188"/>
                    </a:lnTo>
                    <a:lnTo>
                      <a:pt x="2639" y="187"/>
                    </a:lnTo>
                    <a:lnTo>
                      <a:pt x="2635" y="184"/>
                    </a:lnTo>
                    <a:lnTo>
                      <a:pt x="2635" y="183"/>
                    </a:lnTo>
                    <a:lnTo>
                      <a:pt x="2634" y="183"/>
                    </a:lnTo>
                    <a:lnTo>
                      <a:pt x="2631" y="183"/>
                    </a:lnTo>
                    <a:lnTo>
                      <a:pt x="2631" y="182"/>
                    </a:lnTo>
                    <a:lnTo>
                      <a:pt x="2630" y="181"/>
                    </a:lnTo>
                    <a:lnTo>
                      <a:pt x="2629" y="181"/>
                    </a:lnTo>
                    <a:lnTo>
                      <a:pt x="2625" y="181"/>
                    </a:lnTo>
                    <a:lnTo>
                      <a:pt x="2623" y="180"/>
                    </a:lnTo>
                    <a:lnTo>
                      <a:pt x="2622" y="179"/>
                    </a:lnTo>
                    <a:lnTo>
                      <a:pt x="2621" y="179"/>
                    </a:lnTo>
                    <a:lnTo>
                      <a:pt x="2620" y="179"/>
                    </a:lnTo>
                    <a:lnTo>
                      <a:pt x="2616" y="178"/>
                    </a:lnTo>
                    <a:lnTo>
                      <a:pt x="2615" y="178"/>
                    </a:lnTo>
                    <a:lnTo>
                      <a:pt x="2613" y="178"/>
                    </a:lnTo>
                    <a:lnTo>
                      <a:pt x="2609" y="179"/>
                    </a:lnTo>
                    <a:lnTo>
                      <a:pt x="2608" y="179"/>
                    </a:lnTo>
                    <a:lnTo>
                      <a:pt x="2607" y="179"/>
                    </a:lnTo>
                    <a:lnTo>
                      <a:pt x="2606" y="176"/>
                    </a:lnTo>
                    <a:lnTo>
                      <a:pt x="2604" y="175"/>
                    </a:lnTo>
                    <a:lnTo>
                      <a:pt x="2603" y="175"/>
                    </a:lnTo>
                    <a:lnTo>
                      <a:pt x="2601" y="175"/>
                    </a:lnTo>
                    <a:lnTo>
                      <a:pt x="2599" y="174"/>
                    </a:lnTo>
                    <a:lnTo>
                      <a:pt x="2598" y="173"/>
                    </a:lnTo>
                    <a:lnTo>
                      <a:pt x="2582" y="165"/>
                    </a:lnTo>
                    <a:lnTo>
                      <a:pt x="2579" y="164"/>
                    </a:lnTo>
                    <a:lnTo>
                      <a:pt x="2577" y="163"/>
                    </a:lnTo>
                    <a:lnTo>
                      <a:pt x="2565" y="163"/>
                    </a:lnTo>
                    <a:lnTo>
                      <a:pt x="2562" y="162"/>
                    </a:lnTo>
                    <a:lnTo>
                      <a:pt x="2558" y="162"/>
                    </a:lnTo>
                    <a:lnTo>
                      <a:pt x="2555" y="162"/>
                    </a:lnTo>
                    <a:lnTo>
                      <a:pt x="2553" y="158"/>
                    </a:lnTo>
                    <a:lnTo>
                      <a:pt x="2549" y="156"/>
                    </a:lnTo>
                    <a:lnTo>
                      <a:pt x="2547" y="154"/>
                    </a:lnTo>
                    <a:lnTo>
                      <a:pt x="2546" y="153"/>
                    </a:lnTo>
                    <a:lnTo>
                      <a:pt x="2541" y="153"/>
                    </a:lnTo>
                    <a:lnTo>
                      <a:pt x="2532" y="150"/>
                    </a:lnTo>
                    <a:lnTo>
                      <a:pt x="2531" y="149"/>
                    </a:lnTo>
                    <a:lnTo>
                      <a:pt x="2531" y="148"/>
                    </a:lnTo>
                    <a:lnTo>
                      <a:pt x="2530" y="147"/>
                    </a:lnTo>
                    <a:lnTo>
                      <a:pt x="2529" y="147"/>
                    </a:lnTo>
                    <a:lnTo>
                      <a:pt x="2528" y="146"/>
                    </a:lnTo>
                    <a:lnTo>
                      <a:pt x="2521" y="143"/>
                    </a:lnTo>
                    <a:lnTo>
                      <a:pt x="2520" y="142"/>
                    </a:lnTo>
                    <a:lnTo>
                      <a:pt x="2520" y="141"/>
                    </a:lnTo>
                    <a:lnTo>
                      <a:pt x="2519" y="139"/>
                    </a:lnTo>
                    <a:lnTo>
                      <a:pt x="2518" y="138"/>
                    </a:lnTo>
                    <a:lnTo>
                      <a:pt x="2517" y="138"/>
                    </a:lnTo>
                    <a:lnTo>
                      <a:pt x="2515" y="139"/>
                    </a:lnTo>
                    <a:lnTo>
                      <a:pt x="2515" y="140"/>
                    </a:lnTo>
                    <a:lnTo>
                      <a:pt x="2515" y="142"/>
                    </a:lnTo>
                    <a:lnTo>
                      <a:pt x="2515" y="143"/>
                    </a:lnTo>
                    <a:lnTo>
                      <a:pt x="2514" y="145"/>
                    </a:lnTo>
                    <a:lnTo>
                      <a:pt x="2513" y="147"/>
                    </a:lnTo>
                    <a:lnTo>
                      <a:pt x="2512" y="150"/>
                    </a:lnTo>
                    <a:lnTo>
                      <a:pt x="2510" y="155"/>
                    </a:lnTo>
                    <a:lnTo>
                      <a:pt x="2509" y="157"/>
                    </a:lnTo>
                    <a:lnTo>
                      <a:pt x="2508" y="158"/>
                    </a:lnTo>
                    <a:lnTo>
                      <a:pt x="2506" y="159"/>
                    </a:lnTo>
                    <a:lnTo>
                      <a:pt x="2500" y="162"/>
                    </a:lnTo>
                    <a:lnTo>
                      <a:pt x="2496" y="163"/>
                    </a:lnTo>
                    <a:lnTo>
                      <a:pt x="2494" y="167"/>
                    </a:lnTo>
                    <a:lnTo>
                      <a:pt x="2493" y="168"/>
                    </a:lnTo>
                    <a:lnTo>
                      <a:pt x="2493" y="170"/>
                    </a:lnTo>
                    <a:lnTo>
                      <a:pt x="2492" y="171"/>
                    </a:lnTo>
                    <a:lnTo>
                      <a:pt x="2492" y="173"/>
                    </a:lnTo>
                    <a:lnTo>
                      <a:pt x="2492" y="175"/>
                    </a:lnTo>
                    <a:lnTo>
                      <a:pt x="2492" y="176"/>
                    </a:lnTo>
                    <a:lnTo>
                      <a:pt x="2492" y="178"/>
                    </a:lnTo>
                    <a:lnTo>
                      <a:pt x="2488" y="176"/>
                    </a:lnTo>
                    <a:lnTo>
                      <a:pt x="2487" y="178"/>
                    </a:lnTo>
                    <a:lnTo>
                      <a:pt x="2486" y="178"/>
                    </a:lnTo>
                    <a:lnTo>
                      <a:pt x="2485" y="179"/>
                    </a:lnTo>
                    <a:lnTo>
                      <a:pt x="2484" y="180"/>
                    </a:lnTo>
                    <a:lnTo>
                      <a:pt x="2483" y="184"/>
                    </a:lnTo>
                    <a:lnTo>
                      <a:pt x="2482" y="187"/>
                    </a:lnTo>
                    <a:lnTo>
                      <a:pt x="2480" y="187"/>
                    </a:lnTo>
                    <a:lnTo>
                      <a:pt x="2480" y="188"/>
                    </a:lnTo>
                    <a:lnTo>
                      <a:pt x="2480" y="189"/>
                    </a:lnTo>
                    <a:lnTo>
                      <a:pt x="2480" y="191"/>
                    </a:lnTo>
                    <a:lnTo>
                      <a:pt x="2482" y="192"/>
                    </a:lnTo>
                    <a:lnTo>
                      <a:pt x="2480" y="193"/>
                    </a:lnTo>
                    <a:lnTo>
                      <a:pt x="2479" y="196"/>
                    </a:lnTo>
                    <a:lnTo>
                      <a:pt x="2479" y="197"/>
                    </a:lnTo>
                    <a:lnTo>
                      <a:pt x="2479" y="199"/>
                    </a:lnTo>
                    <a:lnTo>
                      <a:pt x="2478" y="200"/>
                    </a:lnTo>
                    <a:lnTo>
                      <a:pt x="2476" y="206"/>
                    </a:lnTo>
                    <a:lnTo>
                      <a:pt x="2476" y="208"/>
                    </a:lnTo>
                    <a:lnTo>
                      <a:pt x="2477" y="209"/>
                    </a:lnTo>
                    <a:lnTo>
                      <a:pt x="2479" y="210"/>
                    </a:lnTo>
                    <a:lnTo>
                      <a:pt x="2480" y="212"/>
                    </a:lnTo>
                    <a:lnTo>
                      <a:pt x="2480" y="213"/>
                    </a:lnTo>
                    <a:lnTo>
                      <a:pt x="2482" y="214"/>
                    </a:lnTo>
                    <a:lnTo>
                      <a:pt x="2483" y="215"/>
                    </a:lnTo>
                    <a:lnTo>
                      <a:pt x="2483" y="216"/>
                    </a:lnTo>
                    <a:lnTo>
                      <a:pt x="2482" y="218"/>
                    </a:lnTo>
                    <a:lnTo>
                      <a:pt x="2482" y="220"/>
                    </a:lnTo>
                    <a:lnTo>
                      <a:pt x="2483" y="222"/>
                    </a:lnTo>
                    <a:lnTo>
                      <a:pt x="2485" y="228"/>
                    </a:lnTo>
                    <a:lnTo>
                      <a:pt x="2485" y="229"/>
                    </a:lnTo>
                    <a:lnTo>
                      <a:pt x="2486" y="229"/>
                    </a:lnTo>
                    <a:lnTo>
                      <a:pt x="2488" y="231"/>
                    </a:lnTo>
                    <a:lnTo>
                      <a:pt x="2489" y="232"/>
                    </a:lnTo>
                    <a:lnTo>
                      <a:pt x="2492" y="232"/>
                    </a:lnTo>
                    <a:lnTo>
                      <a:pt x="2493" y="232"/>
                    </a:lnTo>
                    <a:lnTo>
                      <a:pt x="2494" y="233"/>
                    </a:lnTo>
                    <a:lnTo>
                      <a:pt x="2494" y="234"/>
                    </a:lnTo>
                    <a:lnTo>
                      <a:pt x="2495" y="235"/>
                    </a:lnTo>
                    <a:lnTo>
                      <a:pt x="2495" y="238"/>
                    </a:lnTo>
                    <a:lnTo>
                      <a:pt x="2494" y="241"/>
                    </a:lnTo>
                    <a:lnTo>
                      <a:pt x="2493" y="243"/>
                    </a:lnTo>
                    <a:lnTo>
                      <a:pt x="2494" y="245"/>
                    </a:lnTo>
                    <a:lnTo>
                      <a:pt x="2494" y="246"/>
                    </a:lnTo>
                    <a:lnTo>
                      <a:pt x="2494" y="247"/>
                    </a:lnTo>
                    <a:lnTo>
                      <a:pt x="2493" y="248"/>
                    </a:lnTo>
                    <a:lnTo>
                      <a:pt x="2487" y="260"/>
                    </a:lnTo>
                    <a:lnTo>
                      <a:pt x="2485" y="264"/>
                    </a:lnTo>
                    <a:lnTo>
                      <a:pt x="2480" y="266"/>
                    </a:lnTo>
                    <a:lnTo>
                      <a:pt x="2479" y="267"/>
                    </a:lnTo>
                    <a:lnTo>
                      <a:pt x="2478" y="268"/>
                    </a:lnTo>
                    <a:lnTo>
                      <a:pt x="2477" y="270"/>
                    </a:lnTo>
                    <a:lnTo>
                      <a:pt x="2477" y="268"/>
                    </a:lnTo>
                    <a:lnTo>
                      <a:pt x="2475" y="267"/>
                    </a:lnTo>
                    <a:lnTo>
                      <a:pt x="2474" y="267"/>
                    </a:lnTo>
                    <a:lnTo>
                      <a:pt x="2470" y="268"/>
                    </a:lnTo>
                    <a:lnTo>
                      <a:pt x="2468" y="270"/>
                    </a:lnTo>
                    <a:lnTo>
                      <a:pt x="2467" y="270"/>
                    </a:lnTo>
                    <a:lnTo>
                      <a:pt x="2468" y="271"/>
                    </a:lnTo>
                    <a:lnTo>
                      <a:pt x="2468" y="272"/>
                    </a:lnTo>
                    <a:lnTo>
                      <a:pt x="2468" y="273"/>
                    </a:lnTo>
                    <a:lnTo>
                      <a:pt x="2467" y="275"/>
                    </a:lnTo>
                    <a:lnTo>
                      <a:pt x="2463" y="276"/>
                    </a:lnTo>
                    <a:lnTo>
                      <a:pt x="2461" y="279"/>
                    </a:lnTo>
                    <a:lnTo>
                      <a:pt x="2459" y="280"/>
                    </a:lnTo>
                    <a:lnTo>
                      <a:pt x="2458" y="281"/>
                    </a:lnTo>
                    <a:lnTo>
                      <a:pt x="2457" y="281"/>
                    </a:lnTo>
                    <a:lnTo>
                      <a:pt x="2454" y="280"/>
                    </a:lnTo>
                    <a:lnTo>
                      <a:pt x="2452" y="279"/>
                    </a:lnTo>
                    <a:lnTo>
                      <a:pt x="2451" y="278"/>
                    </a:lnTo>
                    <a:lnTo>
                      <a:pt x="2451" y="276"/>
                    </a:lnTo>
                    <a:lnTo>
                      <a:pt x="2450" y="276"/>
                    </a:lnTo>
                    <a:lnTo>
                      <a:pt x="2449" y="275"/>
                    </a:lnTo>
                    <a:lnTo>
                      <a:pt x="2448" y="275"/>
                    </a:lnTo>
                    <a:lnTo>
                      <a:pt x="2446" y="273"/>
                    </a:lnTo>
                    <a:lnTo>
                      <a:pt x="2445" y="271"/>
                    </a:lnTo>
                    <a:lnTo>
                      <a:pt x="2435" y="270"/>
                    </a:lnTo>
                    <a:lnTo>
                      <a:pt x="2434" y="270"/>
                    </a:lnTo>
                    <a:lnTo>
                      <a:pt x="2433" y="272"/>
                    </a:lnTo>
                    <a:lnTo>
                      <a:pt x="2432" y="273"/>
                    </a:lnTo>
                    <a:lnTo>
                      <a:pt x="2431" y="273"/>
                    </a:lnTo>
                    <a:lnTo>
                      <a:pt x="2429" y="272"/>
                    </a:lnTo>
                    <a:lnTo>
                      <a:pt x="2429" y="271"/>
                    </a:lnTo>
                    <a:lnTo>
                      <a:pt x="2428" y="270"/>
                    </a:lnTo>
                    <a:lnTo>
                      <a:pt x="2427" y="270"/>
                    </a:lnTo>
                    <a:lnTo>
                      <a:pt x="2426" y="270"/>
                    </a:lnTo>
                    <a:lnTo>
                      <a:pt x="2424" y="271"/>
                    </a:lnTo>
                    <a:lnTo>
                      <a:pt x="2423" y="272"/>
                    </a:lnTo>
                    <a:lnTo>
                      <a:pt x="2422" y="271"/>
                    </a:lnTo>
                    <a:lnTo>
                      <a:pt x="2419" y="268"/>
                    </a:lnTo>
                    <a:lnTo>
                      <a:pt x="2418" y="267"/>
                    </a:lnTo>
                    <a:lnTo>
                      <a:pt x="2413" y="265"/>
                    </a:lnTo>
                    <a:lnTo>
                      <a:pt x="2411" y="265"/>
                    </a:lnTo>
                    <a:lnTo>
                      <a:pt x="2410" y="265"/>
                    </a:lnTo>
                    <a:lnTo>
                      <a:pt x="2409" y="265"/>
                    </a:lnTo>
                    <a:lnTo>
                      <a:pt x="2409" y="266"/>
                    </a:lnTo>
                    <a:lnTo>
                      <a:pt x="2408" y="267"/>
                    </a:lnTo>
                    <a:lnTo>
                      <a:pt x="2407" y="268"/>
                    </a:lnTo>
                    <a:lnTo>
                      <a:pt x="2406" y="268"/>
                    </a:lnTo>
                    <a:lnTo>
                      <a:pt x="2406" y="266"/>
                    </a:lnTo>
                    <a:lnTo>
                      <a:pt x="2405" y="265"/>
                    </a:lnTo>
                    <a:lnTo>
                      <a:pt x="2405" y="264"/>
                    </a:lnTo>
                    <a:lnTo>
                      <a:pt x="2402" y="264"/>
                    </a:lnTo>
                    <a:lnTo>
                      <a:pt x="2401" y="264"/>
                    </a:lnTo>
                    <a:lnTo>
                      <a:pt x="2400" y="265"/>
                    </a:lnTo>
                    <a:lnTo>
                      <a:pt x="2399" y="267"/>
                    </a:lnTo>
                    <a:lnTo>
                      <a:pt x="2398" y="267"/>
                    </a:lnTo>
                    <a:lnTo>
                      <a:pt x="2393" y="268"/>
                    </a:lnTo>
                    <a:lnTo>
                      <a:pt x="2392" y="271"/>
                    </a:lnTo>
                    <a:lnTo>
                      <a:pt x="2391" y="271"/>
                    </a:lnTo>
                    <a:lnTo>
                      <a:pt x="2390" y="271"/>
                    </a:lnTo>
                    <a:lnTo>
                      <a:pt x="2389" y="271"/>
                    </a:lnTo>
                    <a:lnTo>
                      <a:pt x="2389" y="270"/>
                    </a:lnTo>
                    <a:lnTo>
                      <a:pt x="2386" y="268"/>
                    </a:lnTo>
                    <a:lnTo>
                      <a:pt x="2385" y="267"/>
                    </a:lnTo>
                    <a:lnTo>
                      <a:pt x="2375" y="267"/>
                    </a:lnTo>
                    <a:lnTo>
                      <a:pt x="2373" y="267"/>
                    </a:lnTo>
                    <a:lnTo>
                      <a:pt x="2373" y="266"/>
                    </a:lnTo>
                    <a:lnTo>
                      <a:pt x="2372" y="265"/>
                    </a:lnTo>
                    <a:lnTo>
                      <a:pt x="2372" y="263"/>
                    </a:lnTo>
                    <a:lnTo>
                      <a:pt x="2371" y="263"/>
                    </a:lnTo>
                    <a:lnTo>
                      <a:pt x="2370" y="262"/>
                    </a:lnTo>
                    <a:lnTo>
                      <a:pt x="2363" y="263"/>
                    </a:lnTo>
                    <a:lnTo>
                      <a:pt x="2359" y="264"/>
                    </a:lnTo>
                    <a:lnTo>
                      <a:pt x="2358" y="264"/>
                    </a:lnTo>
                    <a:lnTo>
                      <a:pt x="2357" y="264"/>
                    </a:lnTo>
                    <a:lnTo>
                      <a:pt x="2357" y="263"/>
                    </a:lnTo>
                    <a:lnTo>
                      <a:pt x="2356" y="262"/>
                    </a:lnTo>
                    <a:lnTo>
                      <a:pt x="2356" y="260"/>
                    </a:lnTo>
                    <a:lnTo>
                      <a:pt x="2354" y="259"/>
                    </a:lnTo>
                    <a:lnTo>
                      <a:pt x="2354" y="258"/>
                    </a:lnTo>
                    <a:lnTo>
                      <a:pt x="2354" y="257"/>
                    </a:lnTo>
                    <a:lnTo>
                      <a:pt x="2353" y="256"/>
                    </a:lnTo>
                    <a:lnTo>
                      <a:pt x="2353" y="255"/>
                    </a:lnTo>
                    <a:lnTo>
                      <a:pt x="2349" y="254"/>
                    </a:lnTo>
                    <a:lnTo>
                      <a:pt x="2348" y="253"/>
                    </a:lnTo>
                    <a:lnTo>
                      <a:pt x="2348" y="251"/>
                    </a:lnTo>
                    <a:lnTo>
                      <a:pt x="2348" y="250"/>
                    </a:lnTo>
                    <a:lnTo>
                      <a:pt x="2347" y="247"/>
                    </a:lnTo>
                    <a:lnTo>
                      <a:pt x="2347" y="241"/>
                    </a:lnTo>
                    <a:lnTo>
                      <a:pt x="2347" y="240"/>
                    </a:lnTo>
                    <a:lnTo>
                      <a:pt x="2345" y="235"/>
                    </a:lnTo>
                    <a:lnTo>
                      <a:pt x="2345" y="233"/>
                    </a:lnTo>
                    <a:lnTo>
                      <a:pt x="2345" y="232"/>
                    </a:lnTo>
                    <a:lnTo>
                      <a:pt x="2343" y="232"/>
                    </a:lnTo>
                    <a:lnTo>
                      <a:pt x="2331" y="231"/>
                    </a:lnTo>
                    <a:lnTo>
                      <a:pt x="2317" y="231"/>
                    </a:lnTo>
                    <a:lnTo>
                      <a:pt x="2313" y="229"/>
                    </a:lnTo>
                    <a:lnTo>
                      <a:pt x="2305" y="230"/>
                    </a:lnTo>
                    <a:lnTo>
                      <a:pt x="2303" y="230"/>
                    </a:lnTo>
                    <a:lnTo>
                      <a:pt x="2302" y="230"/>
                    </a:lnTo>
                    <a:lnTo>
                      <a:pt x="2299" y="229"/>
                    </a:lnTo>
                    <a:lnTo>
                      <a:pt x="2298" y="229"/>
                    </a:lnTo>
                    <a:lnTo>
                      <a:pt x="2297" y="228"/>
                    </a:lnTo>
                    <a:lnTo>
                      <a:pt x="2297" y="226"/>
                    </a:lnTo>
                    <a:lnTo>
                      <a:pt x="2297" y="224"/>
                    </a:lnTo>
                    <a:lnTo>
                      <a:pt x="2297" y="221"/>
                    </a:lnTo>
                    <a:lnTo>
                      <a:pt x="2296" y="220"/>
                    </a:lnTo>
                    <a:lnTo>
                      <a:pt x="2295" y="218"/>
                    </a:lnTo>
                    <a:lnTo>
                      <a:pt x="2293" y="218"/>
                    </a:lnTo>
                    <a:lnTo>
                      <a:pt x="2290" y="218"/>
                    </a:lnTo>
                    <a:lnTo>
                      <a:pt x="2289" y="220"/>
                    </a:lnTo>
                    <a:lnTo>
                      <a:pt x="2288" y="221"/>
                    </a:lnTo>
                    <a:lnTo>
                      <a:pt x="2288" y="223"/>
                    </a:lnTo>
                    <a:lnTo>
                      <a:pt x="2287" y="224"/>
                    </a:lnTo>
                    <a:lnTo>
                      <a:pt x="2286" y="225"/>
                    </a:lnTo>
                    <a:lnTo>
                      <a:pt x="2285" y="225"/>
                    </a:lnTo>
                    <a:lnTo>
                      <a:pt x="2284" y="224"/>
                    </a:lnTo>
                    <a:lnTo>
                      <a:pt x="2281" y="221"/>
                    </a:lnTo>
                    <a:lnTo>
                      <a:pt x="2279" y="220"/>
                    </a:lnTo>
                    <a:lnTo>
                      <a:pt x="2278" y="220"/>
                    </a:lnTo>
                    <a:lnTo>
                      <a:pt x="2277" y="218"/>
                    </a:lnTo>
                    <a:lnTo>
                      <a:pt x="2276" y="217"/>
                    </a:lnTo>
                    <a:lnTo>
                      <a:pt x="2276" y="215"/>
                    </a:lnTo>
                    <a:lnTo>
                      <a:pt x="2274" y="214"/>
                    </a:lnTo>
                    <a:lnTo>
                      <a:pt x="2273" y="214"/>
                    </a:lnTo>
                    <a:lnTo>
                      <a:pt x="2272" y="215"/>
                    </a:lnTo>
                    <a:lnTo>
                      <a:pt x="2271" y="215"/>
                    </a:lnTo>
                    <a:lnTo>
                      <a:pt x="2271" y="216"/>
                    </a:lnTo>
                    <a:lnTo>
                      <a:pt x="2271" y="217"/>
                    </a:lnTo>
                    <a:lnTo>
                      <a:pt x="2271" y="218"/>
                    </a:lnTo>
                    <a:lnTo>
                      <a:pt x="2270" y="223"/>
                    </a:lnTo>
                    <a:lnTo>
                      <a:pt x="2267" y="224"/>
                    </a:lnTo>
                    <a:lnTo>
                      <a:pt x="2263" y="224"/>
                    </a:lnTo>
                    <a:lnTo>
                      <a:pt x="2256" y="223"/>
                    </a:lnTo>
                    <a:lnTo>
                      <a:pt x="2254" y="224"/>
                    </a:lnTo>
                    <a:lnTo>
                      <a:pt x="2251" y="224"/>
                    </a:lnTo>
                    <a:lnTo>
                      <a:pt x="2248" y="226"/>
                    </a:lnTo>
                    <a:lnTo>
                      <a:pt x="2247" y="228"/>
                    </a:lnTo>
                    <a:lnTo>
                      <a:pt x="2245" y="231"/>
                    </a:lnTo>
                    <a:lnTo>
                      <a:pt x="2245" y="232"/>
                    </a:lnTo>
                    <a:lnTo>
                      <a:pt x="2241" y="233"/>
                    </a:lnTo>
                    <a:lnTo>
                      <a:pt x="2239" y="234"/>
                    </a:lnTo>
                    <a:lnTo>
                      <a:pt x="2239" y="235"/>
                    </a:lnTo>
                    <a:lnTo>
                      <a:pt x="2239" y="237"/>
                    </a:lnTo>
                    <a:lnTo>
                      <a:pt x="2238" y="238"/>
                    </a:lnTo>
                    <a:lnTo>
                      <a:pt x="2237" y="238"/>
                    </a:lnTo>
                    <a:lnTo>
                      <a:pt x="2234" y="238"/>
                    </a:lnTo>
                    <a:lnTo>
                      <a:pt x="2233" y="238"/>
                    </a:lnTo>
                    <a:lnTo>
                      <a:pt x="2229" y="239"/>
                    </a:lnTo>
                    <a:lnTo>
                      <a:pt x="2228" y="240"/>
                    </a:lnTo>
                    <a:lnTo>
                      <a:pt x="2224" y="240"/>
                    </a:lnTo>
                    <a:lnTo>
                      <a:pt x="2222" y="240"/>
                    </a:lnTo>
                    <a:lnTo>
                      <a:pt x="2221" y="241"/>
                    </a:lnTo>
                    <a:lnTo>
                      <a:pt x="2219" y="245"/>
                    </a:lnTo>
                    <a:lnTo>
                      <a:pt x="2217" y="246"/>
                    </a:lnTo>
                    <a:lnTo>
                      <a:pt x="2215" y="247"/>
                    </a:lnTo>
                    <a:lnTo>
                      <a:pt x="2213" y="248"/>
                    </a:lnTo>
                    <a:lnTo>
                      <a:pt x="2212" y="248"/>
                    </a:lnTo>
                    <a:lnTo>
                      <a:pt x="2212" y="250"/>
                    </a:lnTo>
                    <a:lnTo>
                      <a:pt x="2212" y="251"/>
                    </a:lnTo>
                    <a:lnTo>
                      <a:pt x="2211" y="253"/>
                    </a:lnTo>
                    <a:lnTo>
                      <a:pt x="2210" y="253"/>
                    </a:lnTo>
                    <a:lnTo>
                      <a:pt x="2209" y="253"/>
                    </a:lnTo>
                    <a:lnTo>
                      <a:pt x="2205" y="251"/>
                    </a:lnTo>
                    <a:lnTo>
                      <a:pt x="2203" y="253"/>
                    </a:lnTo>
                    <a:lnTo>
                      <a:pt x="2202" y="254"/>
                    </a:lnTo>
                    <a:lnTo>
                      <a:pt x="2201" y="254"/>
                    </a:lnTo>
                    <a:lnTo>
                      <a:pt x="2200" y="254"/>
                    </a:lnTo>
                    <a:lnTo>
                      <a:pt x="2199" y="255"/>
                    </a:lnTo>
                    <a:lnTo>
                      <a:pt x="2194" y="258"/>
                    </a:lnTo>
                    <a:lnTo>
                      <a:pt x="2193" y="258"/>
                    </a:lnTo>
                    <a:lnTo>
                      <a:pt x="2187" y="259"/>
                    </a:lnTo>
                    <a:lnTo>
                      <a:pt x="2186" y="260"/>
                    </a:lnTo>
                    <a:lnTo>
                      <a:pt x="2186" y="262"/>
                    </a:lnTo>
                    <a:lnTo>
                      <a:pt x="2186" y="263"/>
                    </a:lnTo>
                    <a:lnTo>
                      <a:pt x="2186" y="265"/>
                    </a:lnTo>
                    <a:lnTo>
                      <a:pt x="2185" y="266"/>
                    </a:lnTo>
                    <a:lnTo>
                      <a:pt x="2183" y="267"/>
                    </a:lnTo>
                    <a:lnTo>
                      <a:pt x="2181" y="268"/>
                    </a:lnTo>
                    <a:lnTo>
                      <a:pt x="2176" y="268"/>
                    </a:lnTo>
                    <a:lnTo>
                      <a:pt x="2174" y="268"/>
                    </a:lnTo>
                    <a:lnTo>
                      <a:pt x="2173" y="270"/>
                    </a:lnTo>
                    <a:lnTo>
                      <a:pt x="2172" y="271"/>
                    </a:lnTo>
                    <a:lnTo>
                      <a:pt x="2172" y="273"/>
                    </a:lnTo>
                    <a:lnTo>
                      <a:pt x="2172" y="274"/>
                    </a:lnTo>
                    <a:lnTo>
                      <a:pt x="2173" y="275"/>
                    </a:lnTo>
                    <a:lnTo>
                      <a:pt x="2173" y="276"/>
                    </a:lnTo>
                    <a:lnTo>
                      <a:pt x="2172" y="278"/>
                    </a:lnTo>
                    <a:lnTo>
                      <a:pt x="2173" y="278"/>
                    </a:lnTo>
                    <a:lnTo>
                      <a:pt x="2174" y="279"/>
                    </a:lnTo>
                    <a:lnTo>
                      <a:pt x="2175" y="279"/>
                    </a:lnTo>
                    <a:lnTo>
                      <a:pt x="2175" y="280"/>
                    </a:lnTo>
                    <a:lnTo>
                      <a:pt x="2175" y="281"/>
                    </a:lnTo>
                    <a:lnTo>
                      <a:pt x="2174" y="282"/>
                    </a:lnTo>
                    <a:lnTo>
                      <a:pt x="2172" y="283"/>
                    </a:lnTo>
                    <a:lnTo>
                      <a:pt x="2168" y="284"/>
                    </a:lnTo>
                    <a:lnTo>
                      <a:pt x="2167" y="285"/>
                    </a:lnTo>
                    <a:lnTo>
                      <a:pt x="2165" y="285"/>
                    </a:lnTo>
                    <a:lnTo>
                      <a:pt x="2165" y="287"/>
                    </a:lnTo>
                    <a:lnTo>
                      <a:pt x="2164" y="288"/>
                    </a:lnTo>
                    <a:lnTo>
                      <a:pt x="2162" y="289"/>
                    </a:lnTo>
                    <a:lnTo>
                      <a:pt x="2161" y="289"/>
                    </a:lnTo>
                    <a:lnTo>
                      <a:pt x="2160" y="288"/>
                    </a:lnTo>
                    <a:lnTo>
                      <a:pt x="2158" y="287"/>
                    </a:lnTo>
                    <a:lnTo>
                      <a:pt x="2157" y="285"/>
                    </a:lnTo>
                    <a:lnTo>
                      <a:pt x="2156" y="287"/>
                    </a:lnTo>
                    <a:lnTo>
                      <a:pt x="2156" y="288"/>
                    </a:lnTo>
                    <a:lnTo>
                      <a:pt x="2157" y="290"/>
                    </a:lnTo>
                    <a:lnTo>
                      <a:pt x="2157" y="291"/>
                    </a:lnTo>
                    <a:lnTo>
                      <a:pt x="2156" y="292"/>
                    </a:lnTo>
                    <a:lnTo>
                      <a:pt x="2155" y="293"/>
                    </a:lnTo>
                    <a:lnTo>
                      <a:pt x="2149" y="296"/>
                    </a:lnTo>
                    <a:lnTo>
                      <a:pt x="2148" y="296"/>
                    </a:lnTo>
                    <a:lnTo>
                      <a:pt x="2147" y="296"/>
                    </a:lnTo>
                    <a:lnTo>
                      <a:pt x="2147" y="295"/>
                    </a:lnTo>
                    <a:lnTo>
                      <a:pt x="2147" y="293"/>
                    </a:lnTo>
                    <a:lnTo>
                      <a:pt x="2145" y="293"/>
                    </a:lnTo>
                    <a:lnTo>
                      <a:pt x="2145" y="292"/>
                    </a:lnTo>
                    <a:lnTo>
                      <a:pt x="2145" y="291"/>
                    </a:lnTo>
                    <a:lnTo>
                      <a:pt x="2144" y="291"/>
                    </a:lnTo>
                    <a:lnTo>
                      <a:pt x="2143" y="292"/>
                    </a:lnTo>
                    <a:lnTo>
                      <a:pt x="2143" y="293"/>
                    </a:lnTo>
                    <a:lnTo>
                      <a:pt x="2143" y="295"/>
                    </a:lnTo>
                    <a:lnTo>
                      <a:pt x="2144" y="297"/>
                    </a:lnTo>
                    <a:lnTo>
                      <a:pt x="2139" y="297"/>
                    </a:lnTo>
                    <a:lnTo>
                      <a:pt x="2138" y="297"/>
                    </a:lnTo>
                    <a:lnTo>
                      <a:pt x="2136" y="296"/>
                    </a:lnTo>
                    <a:lnTo>
                      <a:pt x="2135" y="295"/>
                    </a:lnTo>
                    <a:lnTo>
                      <a:pt x="2134" y="293"/>
                    </a:lnTo>
                    <a:lnTo>
                      <a:pt x="2134" y="295"/>
                    </a:lnTo>
                    <a:lnTo>
                      <a:pt x="2132" y="296"/>
                    </a:lnTo>
                    <a:lnTo>
                      <a:pt x="2130" y="296"/>
                    </a:lnTo>
                    <a:lnTo>
                      <a:pt x="2129" y="296"/>
                    </a:lnTo>
                    <a:lnTo>
                      <a:pt x="2126" y="295"/>
                    </a:lnTo>
                    <a:lnTo>
                      <a:pt x="2125" y="295"/>
                    </a:lnTo>
                    <a:lnTo>
                      <a:pt x="2119" y="296"/>
                    </a:lnTo>
                    <a:lnTo>
                      <a:pt x="2118" y="297"/>
                    </a:lnTo>
                    <a:lnTo>
                      <a:pt x="2117" y="298"/>
                    </a:lnTo>
                    <a:lnTo>
                      <a:pt x="2117" y="299"/>
                    </a:lnTo>
                    <a:lnTo>
                      <a:pt x="2116" y="300"/>
                    </a:lnTo>
                    <a:lnTo>
                      <a:pt x="2116" y="301"/>
                    </a:lnTo>
                    <a:lnTo>
                      <a:pt x="2116" y="304"/>
                    </a:lnTo>
                    <a:lnTo>
                      <a:pt x="2117" y="305"/>
                    </a:lnTo>
                    <a:lnTo>
                      <a:pt x="2117" y="307"/>
                    </a:lnTo>
                    <a:lnTo>
                      <a:pt x="2116" y="308"/>
                    </a:lnTo>
                    <a:lnTo>
                      <a:pt x="2113" y="309"/>
                    </a:lnTo>
                    <a:lnTo>
                      <a:pt x="2112" y="312"/>
                    </a:lnTo>
                    <a:lnTo>
                      <a:pt x="2110" y="312"/>
                    </a:lnTo>
                    <a:lnTo>
                      <a:pt x="2110" y="313"/>
                    </a:lnTo>
                    <a:lnTo>
                      <a:pt x="2106" y="313"/>
                    </a:lnTo>
                    <a:lnTo>
                      <a:pt x="2105" y="313"/>
                    </a:lnTo>
                    <a:lnTo>
                      <a:pt x="2101" y="313"/>
                    </a:lnTo>
                    <a:lnTo>
                      <a:pt x="2093" y="315"/>
                    </a:lnTo>
                    <a:lnTo>
                      <a:pt x="2092" y="316"/>
                    </a:lnTo>
                    <a:lnTo>
                      <a:pt x="2092" y="317"/>
                    </a:lnTo>
                    <a:lnTo>
                      <a:pt x="2091" y="318"/>
                    </a:lnTo>
                    <a:lnTo>
                      <a:pt x="2089" y="318"/>
                    </a:lnTo>
                    <a:lnTo>
                      <a:pt x="2088" y="318"/>
                    </a:lnTo>
                    <a:lnTo>
                      <a:pt x="2087" y="317"/>
                    </a:lnTo>
                    <a:lnTo>
                      <a:pt x="2086" y="316"/>
                    </a:lnTo>
                    <a:lnTo>
                      <a:pt x="2086" y="312"/>
                    </a:lnTo>
                    <a:lnTo>
                      <a:pt x="2084" y="310"/>
                    </a:lnTo>
                    <a:lnTo>
                      <a:pt x="2082" y="309"/>
                    </a:lnTo>
                    <a:lnTo>
                      <a:pt x="2081" y="308"/>
                    </a:lnTo>
                    <a:lnTo>
                      <a:pt x="2080" y="308"/>
                    </a:lnTo>
                    <a:lnTo>
                      <a:pt x="2078" y="308"/>
                    </a:lnTo>
                    <a:lnTo>
                      <a:pt x="2076" y="308"/>
                    </a:lnTo>
                    <a:lnTo>
                      <a:pt x="2075" y="308"/>
                    </a:lnTo>
                    <a:lnTo>
                      <a:pt x="2075" y="307"/>
                    </a:lnTo>
                    <a:lnTo>
                      <a:pt x="2075" y="306"/>
                    </a:lnTo>
                    <a:lnTo>
                      <a:pt x="2074" y="306"/>
                    </a:lnTo>
                    <a:lnTo>
                      <a:pt x="2072" y="304"/>
                    </a:lnTo>
                    <a:lnTo>
                      <a:pt x="2071" y="302"/>
                    </a:lnTo>
                    <a:lnTo>
                      <a:pt x="2071" y="301"/>
                    </a:lnTo>
                    <a:lnTo>
                      <a:pt x="2072" y="300"/>
                    </a:lnTo>
                    <a:lnTo>
                      <a:pt x="2071" y="299"/>
                    </a:lnTo>
                    <a:lnTo>
                      <a:pt x="2069" y="298"/>
                    </a:lnTo>
                    <a:lnTo>
                      <a:pt x="2067" y="297"/>
                    </a:lnTo>
                    <a:lnTo>
                      <a:pt x="2067" y="295"/>
                    </a:lnTo>
                    <a:lnTo>
                      <a:pt x="2067" y="293"/>
                    </a:lnTo>
                    <a:lnTo>
                      <a:pt x="2067" y="292"/>
                    </a:lnTo>
                    <a:lnTo>
                      <a:pt x="2064" y="291"/>
                    </a:lnTo>
                    <a:lnTo>
                      <a:pt x="2064" y="290"/>
                    </a:lnTo>
                    <a:lnTo>
                      <a:pt x="2062" y="291"/>
                    </a:lnTo>
                    <a:lnTo>
                      <a:pt x="2061" y="291"/>
                    </a:lnTo>
                    <a:lnTo>
                      <a:pt x="2061" y="290"/>
                    </a:lnTo>
                    <a:lnTo>
                      <a:pt x="2060" y="289"/>
                    </a:lnTo>
                    <a:lnTo>
                      <a:pt x="2060" y="288"/>
                    </a:lnTo>
                    <a:lnTo>
                      <a:pt x="2060" y="287"/>
                    </a:lnTo>
                    <a:lnTo>
                      <a:pt x="2062" y="284"/>
                    </a:lnTo>
                    <a:lnTo>
                      <a:pt x="2064" y="284"/>
                    </a:lnTo>
                    <a:lnTo>
                      <a:pt x="2064" y="283"/>
                    </a:lnTo>
                    <a:lnTo>
                      <a:pt x="2065" y="283"/>
                    </a:lnTo>
                    <a:lnTo>
                      <a:pt x="2066" y="282"/>
                    </a:lnTo>
                    <a:lnTo>
                      <a:pt x="2065" y="281"/>
                    </a:lnTo>
                    <a:lnTo>
                      <a:pt x="2065" y="280"/>
                    </a:lnTo>
                    <a:lnTo>
                      <a:pt x="2065" y="279"/>
                    </a:lnTo>
                    <a:lnTo>
                      <a:pt x="2065" y="278"/>
                    </a:lnTo>
                    <a:lnTo>
                      <a:pt x="2064" y="278"/>
                    </a:lnTo>
                    <a:lnTo>
                      <a:pt x="2063" y="278"/>
                    </a:lnTo>
                    <a:lnTo>
                      <a:pt x="2061" y="276"/>
                    </a:lnTo>
                    <a:lnTo>
                      <a:pt x="2060" y="276"/>
                    </a:lnTo>
                    <a:lnTo>
                      <a:pt x="2060" y="278"/>
                    </a:lnTo>
                    <a:lnTo>
                      <a:pt x="2060" y="279"/>
                    </a:lnTo>
                    <a:lnTo>
                      <a:pt x="2058" y="280"/>
                    </a:lnTo>
                    <a:lnTo>
                      <a:pt x="2057" y="280"/>
                    </a:lnTo>
                    <a:lnTo>
                      <a:pt x="2056" y="281"/>
                    </a:lnTo>
                    <a:lnTo>
                      <a:pt x="2055" y="282"/>
                    </a:lnTo>
                    <a:lnTo>
                      <a:pt x="2055" y="283"/>
                    </a:lnTo>
                    <a:lnTo>
                      <a:pt x="2054" y="284"/>
                    </a:lnTo>
                    <a:lnTo>
                      <a:pt x="2052" y="287"/>
                    </a:lnTo>
                    <a:lnTo>
                      <a:pt x="2049" y="288"/>
                    </a:lnTo>
                    <a:lnTo>
                      <a:pt x="2047" y="289"/>
                    </a:lnTo>
                    <a:lnTo>
                      <a:pt x="2046" y="291"/>
                    </a:lnTo>
                    <a:lnTo>
                      <a:pt x="2045" y="293"/>
                    </a:lnTo>
                    <a:lnTo>
                      <a:pt x="2044" y="296"/>
                    </a:lnTo>
                    <a:lnTo>
                      <a:pt x="2043" y="293"/>
                    </a:lnTo>
                    <a:lnTo>
                      <a:pt x="2041" y="292"/>
                    </a:lnTo>
                    <a:lnTo>
                      <a:pt x="2040" y="292"/>
                    </a:lnTo>
                    <a:lnTo>
                      <a:pt x="2038" y="292"/>
                    </a:lnTo>
                    <a:lnTo>
                      <a:pt x="2037" y="293"/>
                    </a:lnTo>
                    <a:lnTo>
                      <a:pt x="2037" y="295"/>
                    </a:lnTo>
                    <a:lnTo>
                      <a:pt x="2036" y="295"/>
                    </a:lnTo>
                    <a:lnTo>
                      <a:pt x="2035" y="293"/>
                    </a:lnTo>
                    <a:lnTo>
                      <a:pt x="2035" y="291"/>
                    </a:lnTo>
                    <a:lnTo>
                      <a:pt x="2035" y="290"/>
                    </a:lnTo>
                    <a:lnTo>
                      <a:pt x="2033" y="290"/>
                    </a:lnTo>
                    <a:lnTo>
                      <a:pt x="2032" y="290"/>
                    </a:lnTo>
                    <a:lnTo>
                      <a:pt x="2031" y="291"/>
                    </a:lnTo>
                    <a:lnTo>
                      <a:pt x="2030" y="291"/>
                    </a:lnTo>
                    <a:lnTo>
                      <a:pt x="2029" y="290"/>
                    </a:lnTo>
                    <a:lnTo>
                      <a:pt x="2028" y="289"/>
                    </a:lnTo>
                    <a:lnTo>
                      <a:pt x="2027" y="289"/>
                    </a:lnTo>
                    <a:lnTo>
                      <a:pt x="2026" y="290"/>
                    </a:lnTo>
                    <a:lnTo>
                      <a:pt x="2024" y="290"/>
                    </a:lnTo>
                    <a:lnTo>
                      <a:pt x="2024" y="289"/>
                    </a:lnTo>
                    <a:lnTo>
                      <a:pt x="2023" y="288"/>
                    </a:lnTo>
                    <a:lnTo>
                      <a:pt x="2023" y="287"/>
                    </a:lnTo>
                    <a:lnTo>
                      <a:pt x="2022" y="287"/>
                    </a:lnTo>
                    <a:lnTo>
                      <a:pt x="2021" y="287"/>
                    </a:lnTo>
                    <a:lnTo>
                      <a:pt x="2020" y="288"/>
                    </a:lnTo>
                    <a:lnTo>
                      <a:pt x="2020" y="289"/>
                    </a:lnTo>
                    <a:lnTo>
                      <a:pt x="2019" y="289"/>
                    </a:lnTo>
                    <a:lnTo>
                      <a:pt x="2018" y="289"/>
                    </a:lnTo>
                    <a:lnTo>
                      <a:pt x="2017" y="289"/>
                    </a:lnTo>
                    <a:lnTo>
                      <a:pt x="2015" y="288"/>
                    </a:lnTo>
                    <a:lnTo>
                      <a:pt x="2014" y="287"/>
                    </a:lnTo>
                    <a:lnTo>
                      <a:pt x="2013" y="287"/>
                    </a:lnTo>
                    <a:lnTo>
                      <a:pt x="2013" y="288"/>
                    </a:lnTo>
                    <a:lnTo>
                      <a:pt x="2012" y="288"/>
                    </a:lnTo>
                    <a:lnTo>
                      <a:pt x="2011" y="289"/>
                    </a:lnTo>
                    <a:lnTo>
                      <a:pt x="2010" y="289"/>
                    </a:lnTo>
                    <a:lnTo>
                      <a:pt x="2009" y="288"/>
                    </a:lnTo>
                    <a:lnTo>
                      <a:pt x="2007" y="287"/>
                    </a:lnTo>
                    <a:lnTo>
                      <a:pt x="2006" y="282"/>
                    </a:lnTo>
                    <a:lnTo>
                      <a:pt x="2006" y="280"/>
                    </a:lnTo>
                    <a:lnTo>
                      <a:pt x="2004" y="278"/>
                    </a:lnTo>
                    <a:lnTo>
                      <a:pt x="2003" y="276"/>
                    </a:lnTo>
                    <a:lnTo>
                      <a:pt x="2003" y="275"/>
                    </a:lnTo>
                    <a:lnTo>
                      <a:pt x="2003" y="273"/>
                    </a:lnTo>
                    <a:lnTo>
                      <a:pt x="2002" y="272"/>
                    </a:lnTo>
                    <a:lnTo>
                      <a:pt x="2001" y="272"/>
                    </a:lnTo>
                    <a:lnTo>
                      <a:pt x="2000" y="271"/>
                    </a:lnTo>
                    <a:lnTo>
                      <a:pt x="1998" y="270"/>
                    </a:lnTo>
                    <a:lnTo>
                      <a:pt x="1998" y="268"/>
                    </a:lnTo>
                    <a:lnTo>
                      <a:pt x="1998" y="265"/>
                    </a:lnTo>
                    <a:lnTo>
                      <a:pt x="2001" y="265"/>
                    </a:lnTo>
                    <a:lnTo>
                      <a:pt x="2001" y="264"/>
                    </a:lnTo>
                    <a:lnTo>
                      <a:pt x="2001" y="263"/>
                    </a:lnTo>
                    <a:lnTo>
                      <a:pt x="2000" y="260"/>
                    </a:lnTo>
                    <a:lnTo>
                      <a:pt x="1996" y="259"/>
                    </a:lnTo>
                    <a:lnTo>
                      <a:pt x="1995" y="259"/>
                    </a:lnTo>
                    <a:lnTo>
                      <a:pt x="1994" y="260"/>
                    </a:lnTo>
                    <a:lnTo>
                      <a:pt x="1994" y="259"/>
                    </a:lnTo>
                    <a:lnTo>
                      <a:pt x="1993" y="257"/>
                    </a:lnTo>
                    <a:lnTo>
                      <a:pt x="1992" y="257"/>
                    </a:lnTo>
                    <a:lnTo>
                      <a:pt x="1990" y="257"/>
                    </a:lnTo>
                    <a:lnTo>
                      <a:pt x="1989" y="257"/>
                    </a:lnTo>
                    <a:lnTo>
                      <a:pt x="1988" y="256"/>
                    </a:lnTo>
                    <a:lnTo>
                      <a:pt x="1987" y="255"/>
                    </a:lnTo>
                    <a:lnTo>
                      <a:pt x="1987" y="254"/>
                    </a:lnTo>
                    <a:lnTo>
                      <a:pt x="1985" y="254"/>
                    </a:lnTo>
                    <a:lnTo>
                      <a:pt x="1984" y="254"/>
                    </a:lnTo>
                    <a:lnTo>
                      <a:pt x="1983" y="254"/>
                    </a:lnTo>
                    <a:lnTo>
                      <a:pt x="1981" y="253"/>
                    </a:lnTo>
                    <a:lnTo>
                      <a:pt x="1980" y="251"/>
                    </a:lnTo>
                    <a:lnTo>
                      <a:pt x="1979" y="250"/>
                    </a:lnTo>
                    <a:lnTo>
                      <a:pt x="1978" y="251"/>
                    </a:lnTo>
                    <a:lnTo>
                      <a:pt x="1977" y="253"/>
                    </a:lnTo>
                    <a:lnTo>
                      <a:pt x="1975" y="253"/>
                    </a:lnTo>
                    <a:lnTo>
                      <a:pt x="1975" y="251"/>
                    </a:lnTo>
                    <a:lnTo>
                      <a:pt x="1975" y="250"/>
                    </a:lnTo>
                    <a:lnTo>
                      <a:pt x="1974" y="250"/>
                    </a:lnTo>
                    <a:lnTo>
                      <a:pt x="1972" y="250"/>
                    </a:lnTo>
                    <a:lnTo>
                      <a:pt x="1972" y="249"/>
                    </a:lnTo>
                    <a:lnTo>
                      <a:pt x="1971" y="248"/>
                    </a:lnTo>
                    <a:lnTo>
                      <a:pt x="1971" y="247"/>
                    </a:lnTo>
                    <a:lnTo>
                      <a:pt x="1971" y="246"/>
                    </a:lnTo>
                    <a:lnTo>
                      <a:pt x="1971" y="245"/>
                    </a:lnTo>
                    <a:lnTo>
                      <a:pt x="1971" y="242"/>
                    </a:lnTo>
                    <a:lnTo>
                      <a:pt x="1970" y="241"/>
                    </a:lnTo>
                    <a:lnTo>
                      <a:pt x="1969" y="239"/>
                    </a:lnTo>
                    <a:lnTo>
                      <a:pt x="1970" y="235"/>
                    </a:lnTo>
                    <a:lnTo>
                      <a:pt x="1970" y="234"/>
                    </a:lnTo>
                    <a:lnTo>
                      <a:pt x="1969" y="232"/>
                    </a:lnTo>
                    <a:lnTo>
                      <a:pt x="1968" y="232"/>
                    </a:lnTo>
                    <a:lnTo>
                      <a:pt x="1968" y="231"/>
                    </a:lnTo>
                    <a:lnTo>
                      <a:pt x="1968" y="230"/>
                    </a:lnTo>
                    <a:lnTo>
                      <a:pt x="1967" y="228"/>
                    </a:lnTo>
                    <a:lnTo>
                      <a:pt x="1966" y="228"/>
                    </a:lnTo>
                    <a:lnTo>
                      <a:pt x="1962" y="224"/>
                    </a:lnTo>
                    <a:lnTo>
                      <a:pt x="1961" y="223"/>
                    </a:lnTo>
                    <a:lnTo>
                      <a:pt x="1961" y="218"/>
                    </a:lnTo>
                    <a:lnTo>
                      <a:pt x="1960" y="217"/>
                    </a:lnTo>
                    <a:lnTo>
                      <a:pt x="1959" y="217"/>
                    </a:lnTo>
                    <a:lnTo>
                      <a:pt x="1958" y="216"/>
                    </a:lnTo>
                    <a:lnTo>
                      <a:pt x="1957" y="215"/>
                    </a:lnTo>
                    <a:lnTo>
                      <a:pt x="1957" y="214"/>
                    </a:lnTo>
                    <a:lnTo>
                      <a:pt x="1955" y="213"/>
                    </a:lnTo>
                    <a:lnTo>
                      <a:pt x="1954" y="213"/>
                    </a:lnTo>
                    <a:lnTo>
                      <a:pt x="1953" y="213"/>
                    </a:lnTo>
                    <a:lnTo>
                      <a:pt x="1952" y="213"/>
                    </a:lnTo>
                    <a:lnTo>
                      <a:pt x="1951" y="213"/>
                    </a:lnTo>
                    <a:lnTo>
                      <a:pt x="1949" y="210"/>
                    </a:lnTo>
                    <a:lnTo>
                      <a:pt x="1944" y="209"/>
                    </a:lnTo>
                    <a:lnTo>
                      <a:pt x="1943" y="208"/>
                    </a:lnTo>
                    <a:lnTo>
                      <a:pt x="1942" y="206"/>
                    </a:lnTo>
                    <a:lnTo>
                      <a:pt x="1937" y="206"/>
                    </a:lnTo>
                    <a:lnTo>
                      <a:pt x="1934" y="206"/>
                    </a:lnTo>
                    <a:lnTo>
                      <a:pt x="1933" y="207"/>
                    </a:lnTo>
                    <a:lnTo>
                      <a:pt x="1932" y="207"/>
                    </a:lnTo>
                    <a:lnTo>
                      <a:pt x="1931" y="206"/>
                    </a:lnTo>
                    <a:lnTo>
                      <a:pt x="1929" y="206"/>
                    </a:lnTo>
                    <a:lnTo>
                      <a:pt x="1928" y="208"/>
                    </a:lnTo>
                    <a:lnTo>
                      <a:pt x="1928" y="210"/>
                    </a:lnTo>
                    <a:lnTo>
                      <a:pt x="1926" y="213"/>
                    </a:lnTo>
                    <a:lnTo>
                      <a:pt x="1925" y="213"/>
                    </a:lnTo>
                    <a:lnTo>
                      <a:pt x="1920" y="213"/>
                    </a:lnTo>
                    <a:lnTo>
                      <a:pt x="1917" y="212"/>
                    </a:lnTo>
                    <a:lnTo>
                      <a:pt x="1916" y="212"/>
                    </a:lnTo>
                    <a:lnTo>
                      <a:pt x="1915" y="213"/>
                    </a:lnTo>
                    <a:lnTo>
                      <a:pt x="1915" y="217"/>
                    </a:lnTo>
                    <a:lnTo>
                      <a:pt x="1914" y="218"/>
                    </a:lnTo>
                    <a:lnTo>
                      <a:pt x="1911" y="220"/>
                    </a:lnTo>
                    <a:lnTo>
                      <a:pt x="1906" y="223"/>
                    </a:lnTo>
                    <a:lnTo>
                      <a:pt x="1905" y="221"/>
                    </a:lnTo>
                    <a:lnTo>
                      <a:pt x="1903" y="221"/>
                    </a:lnTo>
                    <a:lnTo>
                      <a:pt x="1902" y="221"/>
                    </a:lnTo>
                    <a:lnTo>
                      <a:pt x="1901" y="221"/>
                    </a:lnTo>
                    <a:lnTo>
                      <a:pt x="1900" y="221"/>
                    </a:lnTo>
                    <a:lnTo>
                      <a:pt x="1900" y="222"/>
                    </a:lnTo>
                    <a:lnTo>
                      <a:pt x="1899" y="222"/>
                    </a:lnTo>
                    <a:lnTo>
                      <a:pt x="1899" y="221"/>
                    </a:lnTo>
                    <a:lnTo>
                      <a:pt x="1898" y="221"/>
                    </a:lnTo>
                    <a:lnTo>
                      <a:pt x="1898" y="222"/>
                    </a:lnTo>
                    <a:lnTo>
                      <a:pt x="1897" y="223"/>
                    </a:lnTo>
                    <a:lnTo>
                      <a:pt x="1895" y="223"/>
                    </a:lnTo>
                    <a:lnTo>
                      <a:pt x="1894" y="223"/>
                    </a:lnTo>
                    <a:lnTo>
                      <a:pt x="1894" y="224"/>
                    </a:lnTo>
                    <a:lnTo>
                      <a:pt x="1892" y="223"/>
                    </a:lnTo>
                    <a:lnTo>
                      <a:pt x="1891" y="223"/>
                    </a:lnTo>
                    <a:lnTo>
                      <a:pt x="1889" y="221"/>
                    </a:lnTo>
                    <a:lnTo>
                      <a:pt x="1888" y="221"/>
                    </a:lnTo>
                    <a:lnTo>
                      <a:pt x="1886" y="220"/>
                    </a:lnTo>
                    <a:lnTo>
                      <a:pt x="1884" y="220"/>
                    </a:lnTo>
                    <a:lnTo>
                      <a:pt x="1882" y="220"/>
                    </a:lnTo>
                    <a:lnTo>
                      <a:pt x="1881" y="220"/>
                    </a:lnTo>
                    <a:lnTo>
                      <a:pt x="1880" y="218"/>
                    </a:lnTo>
                    <a:lnTo>
                      <a:pt x="1878" y="218"/>
                    </a:lnTo>
                    <a:lnTo>
                      <a:pt x="1878" y="220"/>
                    </a:lnTo>
                    <a:lnTo>
                      <a:pt x="1877" y="221"/>
                    </a:lnTo>
                    <a:lnTo>
                      <a:pt x="1876" y="222"/>
                    </a:lnTo>
                    <a:lnTo>
                      <a:pt x="1868" y="222"/>
                    </a:lnTo>
                    <a:lnTo>
                      <a:pt x="1867" y="222"/>
                    </a:lnTo>
                    <a:lnTo>
                      <a:pt x="1867" y="220"/>
                    </a:lnTo>
                    <a:lnTo>
                      <a:pt x="1867" y="218"/>
                    </a:lnTo>
                    <a:lnTo>
                      <a:pt x="1868" y="217"/>
                    </a:lnTo>
                    <a:lnTo>
                      <a:pt x="1868" y="216"/>
                    </a:lnTo>
                    <a:lnTo>
                      <a:pt x="1867" y="214"/>
                    </a:lnTo>
                    <a:lnTo>
                      <a:pt x="1867" y="213"/>
                    </a:lnTo>
                    <a:lnTo>
                      <a:pt x="1866" y="210"/>
                    </a:lnTo>
                    <a:lnTo>
                      <a:pt x="1866" y="208"/>
                    </a:lnTo>
                    <a:lnTo>
                      <a:pt x="1862" y="208"/>
                    </a:lnTo>
                    <a:lnTo>
                      <a:pt x="1857" y="209"/>
                    </a:lnTo>
                    <a:lnTo>
                      <a:pt x="1855" y="209"/>
                    </a:lnTo>
                    <a:lnTo>
                      <a:pt x="1854" y="209"/>
                    </a:lnTo>
                    <a:lnTo>
                      <a:pt x="1854" y="208"/>
                    </a:lnTo>
                    <a:lnTo>
                      <a:pt x="1855" y="204"/>
                    </a:lnTo>
                    <a:lnTo>
                      <a:pt x="1857" y="198"/>
                    </a:lnTo>
                    <a:lnTo>
                      <a:pt x="1857" y="197"/>
                    </a:lnTo>
                    <a:lnTo>
                      <a:pt x="1857" y="196"/>
                    </a:lnTo>
                    <a:lnTo>
                      <a:pt x="1857" y="195"/>
                    </a:lnTo>
                    <a:lnTo>
                      <a:pt x="1856" y="195"/>
                    </a:lnTo>
                    <a:lnTo>
                      <a:pt x="1855" y="195"/>
                    </a:lnTo>
                    <a:lnTo>
                      <a:pt x="1854" y="196"/>
                    </a:lnTo>
                    <a:lnTo>
                      <a:pt x="1852" y="196"/>
                    </a:lnTo>
                    <a:lnTo>
                      <a:pt x="1850" y="195"/>
                    </a:lnTo>
                    <a:lnTo>
                      <a:pt x="1849" y="193"/>
                    </a:lnTo>
                    <a:lnTo>
                      <a:pt x="1848" y="193"/>
                    </a:lnTo>
                    <a:lnTo>
                      <a:pt x="1848" y="192"/>
                    </a:lnTo>
                    <a:lnTo>
                      <a:pt x="1848" y="190"/>
                    </a:lnTo>
                    <a:lnTo>
                      <a:pt x="1848" y="189"/>
                    </a:lnTo>
                    <a:lnTo>
                      <a:pt x="1847" y="189"/>
                    </a:lnTo>
                    <a:lnTo>
                      <a:pt x="1846" y="190"/>
                    </a:lnTo>
                    <a:lnTo>
                      <a:pt x="1846" y="191"/>
                    </a:lnTo>
                    <a:lnTo>
                      <a:pt x="1845" y="190"/>
                    </a:lnTo>
                    <a:lnTo>
                      <a:pt x="1839" y="188"/>
                    </a:lnTo>
                    <a:lnTo>
                      <a:pt x="1838" y="189"/>
                    </a:lnTo>
                    <a:lnTo>
                      <a:pt x="1837" y="190"/>
                    </a:lnTo>
                    <a:lnTo>
                      <a:pt x="1837" y="191"/>
                    </a:lnTo>
                    <a:lnTo>
                      <a:pt x="1837" y="192"/>
                    </a:lnTo>
                    <a:lnTo>
                      <a:pt x="1837" y="193"/>
                    </a:lnTo>
                    <a:lnTo>
                      <a:pt x="1834" y="193"/>
                    </a:lnTo>
                    <a:lnTo>
                      <a:pt x="1832" y="193"/>
                    </a:lnTo>
                    <a:lnTo>
                      <a:pt x="1831" y="193"/>
                    </a:lnTo>
                    <a:lnTo>
                      <a:pt x="1830" y="195"/>
                    </a:lnTo>
                    <a:lnTo>
                      <a:pt x="1830" y="196"/>
                    </a:lnTo>
                    <a:lnTo>
                      <a:pt x="1829" y="198"/>
                    </a:lnTo>
                    <a:lnTo>
                      <a:pt x="1829" y="199"/>
                    </a:lnTo>
                    <a:lnTo>
                      <a:pt x="1830" y="200"/>
                    </a:lnTo>
                    <a:lnTo>
                      <a:pt x="1831" y="201"/>
                    </a:lnTo>
                    <a:lnTo>
                      <a:pt x="1831" y="203"/>
                    </a:lnTo>
                    <a:lnTo>
                      <a:pt x="1831" y="204"/>
                    </a:lnTo>
                    <a:lnTo>
                      <a:pt x="1831" y="205"/>
                    </a:lnTo>
                    <a:lnTo>
                      <a:pt x="1831" y="206"/>
                    </a:lnTo>
                    <a:lnTo>
                      <a:pt x="1830" y="208"/>
                    </a:lnTo>
                    <a:lnTo>
                      <a:pt x="1829" y="209"/>
                    </a:lnTo>
                    <a:lnTo>
                      <a:pt x="1828" y="210"/>
                    </a:lnTo>
                    <a:lnTo>
                      <a:pt x="1826" y="210"/>
                    </a:lnTo>
                    <a:lnTo>
                      <a:pt x="1824" y="210"/>
                    </a:lnTo>
                    <a:lnTo>
                      <a:pt x="1824" y="212"/>
                    </a:lnTo>
                    <a:lnTo>
                      <a:pt x="1823" y="212"/>
                    </a:lnTo>
                    <a:lnTo>
                      <a:pt x="1823" y="213"/>
                    </a:lnTo>
                    <a:lnTo>
                      <a:pt x="1821" y="213"/>
                    </a:lnTo>
                    <a:lnTo>
                      <a:pt x="1821" y="214"/>
                    </a:lnTo>
                    <a:lnTo>
                      <a:pt x="1820" y="216"/>
                    </a:lnTo>
                    <a:lnTo>
                      <a:pt x="1820" y="217"/>
                    </a:lnTo>
                    <a:lnTo>
                      <a:pt x="1819" y="217"/>
                    </a:lnTo>
                    <a:lnTo>
                      <a:pt x="1817" y="216"/>
                    </a:lnTo>
                    <a:lnTo>
                      <a:pt x="1816" y="215"/>
                    </a:lnTo>
                    <a:lnTo>
                      <a:pt x="1815" y="215"/>
                    </a:lnTo>
                    <a:lnTo>
                      <a:pt x="1815" y="217"/>
                    </a:lnTo>
                    <a:lnTo>
                      <a:pt x="1817" y="221"/>
                    </a:lnTo>
                    <a:lnTo>
                      <a:pt x="1816" y="221"/>
                    </a:lnTo>
                    <a:lnTo>
                      <a:pt x="1815" y="220"/>
                    </a:lnTo>
                    <a:lnTo>
                      <a:pt x="1814" y="218"/>
                    </a:lnTo>
                    <a:lnTo>
                      <a:pt x="1813" y="217"/>
                    </a:lnTo>
                    <a:lnTo>
                      <a:pt x="1813" y="216"/>
                    </a:lnTo>
                    <a:lnTo>
                      <a:pt x="1812" y="213"/>
                    </a:lnTo>
                    <a:lnTo>
                      <a:pt x="1809" y="209"/>
                    </a:lnTo>
                    <a:lnTo>
                      <a:pt x="1807" y="205"/>
                    </a:lnTo>
                    <a:lnTo>
                      <a:pt x="1804" y="198"/>
                    </a:lnTo>
                    <a:lnTo>
                      <a:pt x="1800" y="191"/>
                    </a:lnTo>
                    <a:lnTo>
                      <a:pt x="1798" y="183"/>
                    </a:lnTo>
                    <a:lnTo>
                      <a:pt x="1795" y="176"/>
                    </a:lnTo>
                    <a:lnTo>
                      <a:pt x="1790" y="170"/>
                    </a:lnTo>
                    <a:lnTo>
                      <a:pt x="1788" y="165"/>
                    </a:lnTo>
                    <a:lnTo>
                      <a:pt x="1787" y="162"/>
                    </a:lnTo>
                    <a:lnTo>
                      <a:pt x="1782" y="154"/>
                    </a:lnTo>
                    <a:lnTo>
                      <a:pt x="1779" y="147"/>
                    </a:lnTo>
                    <a:lnTo>
                      <a:pt x="1773" y="137"/>
                    </a:lnTo>
                    <a:lnTo>
                      <a:pt x="1768" y="126"/>
                    </a:lnTo>
                    <a:lnTo>
                      <a:pt x="1763" y="117"/>
                    </a:lnTo>
                    <a:lnTo>
                      <a:pt x="1757" y="107"/>
                    </a:lnTo>
                    <a:lnTo>
                      <a:pt x="1753" y="100"/>
                    </a:lnTo>
                    <a:lnTo>
                      <a:pt x="1750" y="92"/>
                    </a:lnTo>
                    <a:lnTo>
                      <a:pt x="1745" y="86"/>
                    </a:lnTo>
                    <a:lnTo>
                      <a:pt x="1742" y="79"/>
                    </a:lnTo>
                    <a:lnTo>
                      <a:pt x="1739" y="74"/>
                    </a:lnTo>
                    <a:lnTo>
                      <a:pt x="1735" y="67"/>
                    </a:lnTo>
                    <a:lnTo>
                      <a:pt x="1731" y="64"/>
                    </a:lnTo>
                    <a:lnTo>
                      <a:pt x="1730" y="62"/>
                    </a:lnTo>
                    <a:lnTo>
                      <a:pt x="1726" y="57"/>
                    </a:lnTo>
                    <a:lnTo>
                      <a:pt x="1720" y="53"/>
                    </a:lnTo>
                    <a:lnTo>
                      <a:pt x="1713" y="47"/>
                    </a:lnTo>
                    <a:lnTo>
                      <a:pt x="1707" y="41"/>
                    </a:lnTo>
                    <a:lnTo>
                      <a:pt x="1700" y="37"/>
                    </a:lnTo>
                    <a:lnTo>
                      <a:pt x="1693" y="31"/>
                    </a:lnTo>
                    <a:lnTo>
                      <a:pt x="1688" y="27"/>
                    </a:lnTo>
                    <a:lnTo>
                      <a:pt x="1685" y="24"/>
                    </a:lnTo>
                    <a:lnTo>
                      <a:pt x="1684" y="22"/>
                    </a:lnTo>
                    <a:lnTo>
                      <a:pt x="1683" y="20"/>
                    </a:lnTo>
                    <a:lnTo>
                      <a:pt x="1679" y="13"/>
                    </a:lnTo>
                    <a:lnTo>
                      <a:pt x="1679" y="12"/>
                    </a:lnTo>
                    <a:lnTo>
                      <a:pt x="1680" y="12"/>
                    </a:lnTo>
                    <a:lnTo>
                      <a:pt x="1683" y="12"/>
                    </a:lnTo>
                    <a:lnTo>
                      <a:pt x="1687" y="13"/>
                    </a:lnTo>
                    <a:lnTo>
                      <a:pt x="1690" y="13"/>
                    </a:lnTo>
                    <a:lnTo>
                      <a:pt x="1692" y="11"/>
                    </a:lnTo>
                    <a:lnTo>
                      <a:pt x="1693" y="9"/>
                    </a:lnTo>
                    <a:lnTo>
                      <a:pt x="1694" y="9"/>
                    </a:lnTo>
                    <a:lnTo>
                      <a:pt x="1694" y="8"/>
                    </a:lnTo>
                    <a:lnTo>
                      <a:pt x="1694" y="6"/>
                    </a:lnTo>
                    <a:lnTo>
                      <a:pt x="1695" y="5"/>
                    </a:lnTo>
                    <a:lnTo>
                      <a:pt x="1696" y="4"/>
                    </a:lnTo>
                    <a:lnTo>
                      <a:pt x="1696" y="3"/>
                    </a:lnTo>
                    <a:lnTo>
                      <a:pt x="1696" y="2"/>
                    </a:lnTo>
                    <a:lnTo>
                      <a:pt x="1696" y="0"/>
                    </a:lnTo>
                    <a:lnTo>
                      <a:pt x="3926" y="0"/>
                    </a:lnTo>
                    <a:lnTo>
                      <a:pt x="3927" y="2"/>
                    </a:lnTo>
                    <a:close/>
                    <a:moveTo>
                      <a:pt x="4151" y="4"/>
                    </a:moveTo>
                    <a:lnTo>
                      <a:pt x="4154" y="6"/>
                    </a:lnTo>
                    <a:lnTo>
                      <a:pt x="4156" y="11"/>
                    </a:lnTo>
                    <a:lnTo>
                      <a:pt x="4157" y="13"/>
                    </a:lnTo>
                    <a:lnTo>
                      <a:pt x="4157" y="14"/>
                    </a:lnTo>
                    <a:lnTo>
                      <a:pt x="4157" y="16"/>
                    </a:lnTo>
                    <a:lnTo>
                      <a:pt x="4157" y="17"/>
                    </a:lnTo>
                    <a:lnTo>
                      <a:pt x="4157" y="19"/>
                    </a:lnTo>
                    <a:lnTo>
                      <a:pt x="4156" y="20"/>
                    </a:lnTo>
                    <a:lnTo>
                      <a:pt x="4155" y="22"/>
                    </a:lnTo>
                    <a:lnTo>
                      <a:pt x="4155" y="23"/>
                    </a:lnTo>
                    <a:lnTo>
                      <a:pt x="4154" y="28"/>
                    </a:lnTo>
                    <a:lnTo>
                      <a:pt x="4154" y="29"/>
                    </a:lnTo>
                    <a:lnTo>
                      <a:pt x="4153" y="29"/>
                    </a:lnTo>
                    <a:lnTo>
                      <a:pt x="4151" y="29"/>
                    </a:lnTo>
                    <a:lnTo>
                      <a:pt x="4151" y="30"/>
                    </a:lnTo>
                    <a:lnTo>
                      <a:pt x="4154" y="30"/>
                    </a:lnTo>
                    <a:lnTo>
                      <a:pt x="4155" y="31"/>
                    </a:lnTo>
                    <a:lnTo>
                      <a:pt x="4155" y="33"/>
                    </a:lnTo>
                    <a:lnTo>
                      <a:pt x="4155" y="34"/>
                    </a:lnTo>
                    <a:lnTo>
                      <a:pt x="4156" y="38"/>
                    </a:lnTo>
                    <a:lnTo>
                      <a:pt x="4157" y="40"/>
                    </a:lnTo>
                    <a:lnTo>
                      <a:pt x="4157" y="41"/>
                    </a:lnTo>
                    <a:lnTo>
                      <a:pt x="4156" y="36"/>
                    </a:lnTo>
                    <a:lnTo>
                      <a:pt x="4155" y="32"/>
                    </a:lnTo>
                    <a:lnTo>
                      <a:pt x="4154" y="33"/>
                    </a:lnTo>
                    <a:lnTo>
                      <a:pt x="4153" y="33"/>
                    </a:lnTo>
                    <a:lnTo>
                      <a:pt x="4154" y="36"/>
                    </a:lnTo>
                    <a:lnTo>
                      <a:pt x="4154" y="37"/>
                    </a:lnTo>
                    <a:lnTo>
                      <a:pt x="4155" y="38"/>
                    </a:lnTo>
                    <a:lnTo>
                      <a:pt x="4156" y="41"/>
                    </a:lnTo>
                    <a:lnTo>
                      <a:pt x="4157" y="41"/>
                    </a:lnTo>
                    <a:lnTo>
                      <a:pt x="4156" y="42"/>
                    </a:lnTo>
                    <a:lnTo>
                      <a:pt x="4157" y="44"/>
                    </a:lnTo>
                    <a:lnTo>
                      <a:pt x="4158" y="44"/>
                    </a:lnTo>
                    <a:lnTo>
                      <a:pt x="4158" y="45"/>
                    </a:lnTo>
                    <a:lnTo>
                      <a:pt x="4157" y="45"/>
                    </a:lnTo>
                    <a:lnTo>
                      <a:pt x="4157" y="46"/>
                    </a:lnTo>
                    <a:lnTo>
                      <a:pt x="4158" y="46"/>
                    </a:lnTo>
                    <a:lnTo>
                      <a:pt x="4159" y="47"/>
                    </a:lnTo>
                    <a:lnTo>
                      <a:pt x="4159" y="48"/>
                    </a:lnTo>
                    <a:lnTo>
                      <a:pt x="4158" y="48"/>
                    </a:lnTo>
                    <a:lnTo>
                      <a:pt x="4157" y="48"/>
                    </a:lnTo>
                    <a:lnTo>
                      <a:pt x="4157" y="49"/>
                    </a:lnTo>
                    <a:lnTo>
                      <a:pt x="4157" y="50"/>
                    </a:lnTo>
                    <a:lnTo>
                      <a:pt x="4158" y="51"/>
                    </a:lnTo>
                    <a:lnTo>
                      <a:pt x="4159" y="51"/>
                    </a:lnTo>
                    <a:lnTo>
                      <a:pt x="4161" y="49"/>
                    </a:lnTo>
                    <a:lnTo>
                      <a:pt x="4161" y="50"/>
                    </a:lnTo>
                    <a:lnTo>
                      <a:pt x="4162" y="51"/>
                    </a:lnTo>
                    <a:lnTo>
                      <a:pt x="4162" y="53"/>
                    </a:lnTo>
                    <a:lnTo>
                      <a:pt x="4162" y="54"/>
                    </a:lnTo>
                    <a:lnTo>
                      <a:pt x="4162" y="55"/>
                    </a:lnTo>
                    <a:lnTo>
                      <a:pt x="4162" y="56"/>
                    </a:lnTo>
                    <a:lnTo>
                      <a:pt x="4161" y="55"/>
                    </a:lnTo>
                    <a:lnTo>
                      <a:pt x="4159" y="56"/>
                    </a:lnTo>
                    <a:lnTo>
                      <a:pt x="4159" y="57"/>
                    </a:lnTo>
                    <a:lnTo>
                      <a:pt x="4161" y="57"/>
                    </a:lnTo>
                    <a:lnTo>
                      <a:pt x="4161" y="58"/>
                    </a:lnTo>
                    <a:lnTo>
                      <a:pt x="4162" y="58"/>
                    </a:lnTo>
                    <a:lnTo>
                      <a:pt x="4162" y="59"/>
                    </a:lnTo>
                    <a:lnTo>
                      <a:pt x="4161" y="61"/>
                    </a:lnTo>
                    <a:lnTo>
                      <a:pt x="4162" y="61"/>
                    </a:lnTo>
                    <a:lnTo>
                      <a:pt x="4163" y="61"/>
                    </a:lnTo>
                    <a:lnTo>
                      <a:pt x="4164" y="59"/>
                    </a:lnTo>
                    <a:lnTo>
                      <a:pt x="4165" y="61"/>
                    </a:lnTo>
                    <a:lnTo>
                      <a:pt x="4165" y="62"/>
                    </a:lnTo>
                    <a:lnTo>
                      <a:pt x="4166" y="69"/>
                    </a:lnTo>
                    <a:lnTo>
                      <a:pt x="4166" y="71"/>
                    </a:lnTo>
                    <a:lnTo>
                      <a:pt x="4167" y="74"/>
                    </a:lnTo>
                    <a:lnTo>
                      <a:pt x="4168" y="75"/>
                    </a:lnTo>
                    <a:lnTo>
                      <a:pt x="4168" y="80"/>
                    </a:lnTo>
                    <a:lnTo>
                      <a:pt x="4168" y="81"/>
                    </a:lnTo>
                    <a:lnTo>
                      <a:pt x="4168" y="82"/>
                    </a:lnTo>
                    <a:lnTo>
                      <a:pt x="4168" y="83"/>
                    </a:lnTo>
                    <a:lnTo>
                      <a:pt x="4170" y="86"/>
                    </a:lnTo>
                    <a:lnTo>
                      <a:pt x="4170" y="89"/>
                    </a:lnTo>
                    <a:lnTo>
                      <a:pt x="4170" y="90"/>
                    </a:lnTo>
                    <a:lnTo>
                      <a:pt x="4171" y="91"/>
                    </a:lnTo>
                    <a:lnTo>
                      <a:pt x="4171" y="92"/>
                    </a:lnTo>
                    <a:lnTo>
                      <a:pt x="4171" y="94"/>
                    </a:lnTo>
                    <a:lnTo>
                      <a:pt x="4170" y="97"/>
                    </a:lnTo>
                    <a:lnTo>
                      <a:pt x="4170" y="98"/>
                    </a:lnTo>
                    <a:lnTo>
                      <a:pt x="4170" y="99"/>
                    </a:lnTo>
                    <a:lnTo>
                      <a:pt x="4170" y="103"/>
                    </a:lnTo>
                    <a:lnTo>
                      <a:pt x="4170" y="108"/>
                    </a:lnTo>
                    <a:lnTo>
                      <a:pt x="4170" y="109"/>
                    </a:lnTo>
                    <a:lnTo>
                      <a:pt x="4170" y="111"/>
                    </a:lnTo>
                    <a:lnTo>
                      <a:pt x="4168" y="117"/>
                    </a:lnTo>
                    <a:lnTo>
                      <a:pt x="4168" y="118"/>
                    </a:lnTo>
                    <a:lnTo>
                      <a:pt x="4167" y="121"/>
                    </a:lnTo>
                    <a:lnTo>
                      <a:pt x="4166" y="122"/>
                    </a:lnTo>
                    <a:lnTo>
                      <a:pt x="4165" y="124"/>
                    </a:lnTo>
                    <a:lnTo>
                      <a:pt x="4164" y="125"/>
                    </a:lnTo>
                    <a:lnTo>
                      <a:pt x="4165" y="123"/>
                    </a:lnTo>
                    <a:lnTo>
                      <a:pt x="4165" y="122"/>
                    </a:lnTo>
                    <a:lnTo>
                      <a:pt x="4165" y="121"/>
                    </a:lnTo>
                    <a:lnTo>
                      <a:pt x="4165" y="120"/>
                    </a:lnTo>
                    <a:lnTo>
                      <a:pt x="4165" y="118"/>
                    </a:lnTo>
                    <a:lnTo>
                      <a:pt x="4166" y="118"/>
                    </a:lnTo>
                    <a:lnTo>
                      <a:pt x="4167" y="118"/>
                    </a:lnTo>
                    <a:lnTo>
                      <a:pt x="4167" y="117"/>
                    </a:lnTo>
                    <a:lnTo>
                      <a:pt x="4166" y="116"/>
                    </a:lnTo>
                    <a:lnTo>
                      <a:pt x="4167" y="112"/>
                    </a:lnTo>
                    <a:lnTo>
                      <a:pt x="4168" y="111"/>
                    </a:lnTo>
                    <a:lnTo>
                      <a:pt x="4168" y="109"/>
                    </a:lnTo>
                    <a:lnTo>
                      <a:pt x="4167" y="109"/>
                    </a:lnTo>
                    <a:lnTo>
                      <a:pt x="4166" y="109"/>
                    </a:lnTo>
                    <a:lnTo>
                      <a:pt x="4166" y="111"/>
                    </a:lnTo>
                    <a:lnTo>
                      <a:pt x="4166" y="112"/>
                    </a:lnTo>
                    <a:lnTo>
                      <a:pt x="4166" y="113"/>
                    </a:lnTo>
                    <a:lnTo>
                      <a:pt x="4166" y="114"/>
                    </a:lnTo>
                    <a:lnTo>
                      <a:pt x="4164" y="117"/>
                    </a:lnTo>
                    <a:lnTo>
                      <a:pt x="4164" y="118"/>
                    </a:lnTo>
                    <a:lnTo>
                      <a:pt x="4164" y="122"/>
                    </a:lnTo>
                    <a:lnTo>
                      <a:pt x="4163" y="122"/>
                    </a:lnTo>
                    <a:lnTo>
                      <a:pt x="4162" y="124"/>
                    </a:lnTo>
                    <a:lnTo>
                      <a:pt x="4162" y="125"/>
                    </a:lnTo>
                    <a:lnTo>
                      <a:pt x="4162" y="126"/>
                    </a:lnTo>
                    <a:lnTo>
                      <a:pt x="4163" y="126"/>
                    </a:lnTo>
                    <a:lnTo>
                      <a:pt x="4163" y="125"/>
                    </a:lnTo>
                    <a:lnTo>
                      <a:pt x="4164" y="125"/>
                    </a:lnTo>
                    <a:lnTo>
                      <a:pt x="4164" y="126"/>
                    </a:lnTo>
                    <a:lnTo>
                      <a:pt x="4164" y="128"/>
                    </a:lnTo>
                    <a:lnTo>
                      <a:pt x="4164" y="129"/>
                    </a:lnTo>
                    <a:lnTo>
                      <a:pt x="4164" y="130"/>
                    </a:lnTo>
                    <a:lnTo>
                      <a:pt x="4163" y="133"/>
                    </a:lnTo>
                    <a:lnTo>
                      <a:pt x="4163" y="139"/>
                    </a:lnTo>
                    <a:lnTo>
                      <a:pt x="4162" y="137"/>
                    </a:lnTo>
                    <a:lnTo>
                      <a:pt x="4162" y="138"/>
                    </a:lnTo>
                    <a:lnTo>
                      <a:pt x="4162" y="139"/>
                    </a:lnTo>
                    <a:lnTo>
                      <a:pt x="4161" y="139"/>
                    </a:lnTo>
                    <a:lnTo>
                      <a:pt x="4161" y="140"/>
                    </a:lnTo>
                    <a:lnTo>
                      <a:pt x="4163" y="140"/>
                    </a:lnTo>
                    <a:lnTo>
                      <a:pt x="4162" y="141"/>
                    </a:lnTo>
                    <a:lnTo>
                      <a:pt x="4162" y="142"/>
                    </a:lnTo>
                    <a:lnTo>
                      <a:pt x="4163" y="143"/>
                    </a:lnTo>
                    <a:lnTo>
                      <a:pt x="4163" y="145"/>
                    </a:lnTo>
                    <a:lnTo>
                      <a:pt x="4163" y="146"/>
                    </a:lnTo>
                    <a:lnTo>
                      <a:pt x="4163" y="147"/>
                    </a:lnTo>
                    <a:lnTo>
                      <a:pt x="4163" y="148"/>
                    </a:lnTo>
                    <a:lnTo>
                      <a:pt x="4162" y="148"/>
                    </a:lnTo>
                    <a:lnTo>
                      <a:pt x="4162" y="149"/>
                    </a:lnTo>
                    <a:lnTo>
                      <a:pt x="4163" y="150"/>
                    </a:lnTo>
                    <a:lnTo>
                      <a:pt x="4163" y="151"/>
                    </a:lnTo>
                    <a:lnTo>
                      <a:pt x="4163" y="153"/>
                    </a:lnTo>
                    <a:lnTo>
                      <a:pt x="4163" y="154"/>
                    </a:lnTo>
                    <a:lnTo>
                      <a:pt x="4164" y="154"/>
                    </a:lnTo>
                    <a:lnTo>
                      <a:pt x="4164" y="155"/>
                    </a:lnTo>
                    <a:lnTo>
                      <a:pt x="4165" y="155"/>
                    </a:lnTo>
                    <a:lnTo>
                      <a:pt x="4165" y="154"/>
                    </a:lnTo>
                    <a:lnTo>
                      <a:pt x="4166" y="153"/>
                    </a:lnTo>
                    <a:lnTo>
                      <a:pt x="4166" y="156"/>
                    </a:lnTo>
                    <a:lnTo>
                      <a:pt x="4168" y="161"/>
                    </a:lnTo>
                    <a:lnTo>
                      <a:pt x="4170" y="164"/>
                    </a:lnTo>
                    <a:lnTo>
                      <a:pt x="4168" y="163"/>
                    </a:lnTo>
                    <a:lnTo>
                      <a:pt x="4167" y="164"/>
                    </a:lnTo>
                    <a:lnTo>
                      <a:pt x="4167" y="165"/>
                    </a:lnTo>
                    <a:lnTo>
                      <a:pt x="4166" y="167"/>
                    </a:lnTo>
                    <a:lnTo>
                      <a:pt x="4166" y="168"/>
                    </a:lnTo>
                    <a:lnTo>
                      <a:pt x="4166" y="170"/>
                    </a:lnTo>
                    <a:lnTo>
                      <a:pt x="4166" y="171"/>
                    </a:lnTo>
                    <a:lnTo>
                      <a:pt x="4166" y="172"/>
                    </a:lnTo>
                    <a:lnTo>
                      <a:pt x="4166" y="173"/>
                    </a:lnTo>
                    <a:lnTo>
                      <a:pt x="4165" y="174"/>
                    </a:lnTo>
                    <a:lnTo>
                      <a:pt x="4165" y="175"/>
                    </a:lnTo>
                    <a:lnTo>
                      <a:pt x="4166" y="175"/>
                    </a:lnTo>
                    <a:lnTo>
                      <a:pt x="4167" y="175"/>
                    </a:lnTo>
                    <a:lnTo>
                      <a:pt x="4168" y="175"/>
                    </a:lnTo>
                    <a:lnTo>
                      <a:pt x="4170" y="175"/>
                    </a:lnTo>
                    <a:lnTo>
                      <a:pt x="4170" y="173"/>
                    </a:lnTo>
                    <a:lnTo>
                      <a:pt x="4170" y="172"/>
                    </a:lnTo>
                    <a:lnTo>
                      <a:pt x="4170" y="171"/>
                    </a:lnTo>
                    <a:lnTo>
                      <a:pt x="4170" y="170"/>
                    </a:lnTo>
                    <a:lnTo>
                      <a:pt x="4170" y="168"/>
                    </a:lnTo>
                    <a:lnTo>
                      <a:pt x="4171" y="167"/>
                    </a:lnTo>
                    <a:lnTo>
                      <a:pt x="4171" y="168"/>
                    </a:lnTo>
                    <a:lnTo>
                      <a:pt x="4172" y="170"/>
                    </a:lnTo>
                    <a:lnTo>
                      <a:pt x="4172" y="172"/>
                    </a:lnTo>
                    <a:lnTo>
                      <a:pt x="4174" y="175"/>
                    </a:lnTo>
                    <a:lnTo>
                      <a:pt x="4174" y="178"/>
                    </a:lnTo>
                    <a:lnTo>
                      <a:pt x="4175" y="186"/>
                    </a:lnTo>
                    <a:lnTo>
                      <a:pt x="4174" y="184"/>
                    </a:lnTo>
                    <a:lnTo>
                      <a:pt x="4173" y="184"/>
                    </a:lnTo>
                    <a:lnTo>
                      <a:pt x="4172" y="186"/>
                    </a:lnTo>
                    <a:lnTo>
                      <a:pt x="4173" y="187"/>
                    </a:lnTo>
                    <a:lnTo>
                      <a:pt x="4173" y="188"/>
                    </a:lnTo>
                    <a:lnTo>
                      <a:pt x="4174" y="188"/>
                    </a:lnTo>
                    <a:lnTo>
                      <a:pt x="4175" y="189"/>
                    </a:lnTo>
                    <a:lnTo>
                      <a:pt x="4175" y="190"/>
                    </a:lnTo>
                    <a:lnTo>
                      <a:pt x="4175" y="191"/>
                    </a:lnTo>
                    <a:lnTo>
                      <a:pt x="4175" y="192"/>
                    </a:lnTo>
                    <a:lnTo>
                      <a:pt x="4175" y="193"/>
                    </a:lnTo>
                    <a:lnTo>
                      <a:pt x="4176" y="192"/>
                    </a:lnTo>
                    <a:lnTo>
                      <a:pt x="4176" y="191"/>
                    </a:lnTo>
                    <a:lnTo>
                      <a:pt x="4176" y="189"/>
                    </a:lnTo>
                    <a:lnTo>
                      <a:pt x="4175" y="188"/>
                    </a:lnTo>
                    <a:lnTo>
                      <a:pt x="4176" y="189"/>
                    </a:lnTo>
                    <a:lnTo>
                      <a:pt x="4178" y="191"/>
                    </a:lnTo>
                    <a:lnTo>
                      <a:pt x="4179" y="205"/>
                    </a:lnTo>
                    <a:lnTo>
                      <a:pt x="4182" y="222"/>
                    </a:lnTo>
                    <a:lnTo>
                      <a:pt x="4183" y="230"/>
                    </a:lnTo>
                    <a:lnTo>
                      <a:pt x="4187" y="247"/>
                    </a:lnTo>
                    <a:lnTo>
                      <a:pt x="4188" y="249"/>
                    </a:lnTo>
                    <a:lnTo>
                      <a:pt x="4191" y="256"/>
                    </a:lnTo>
                    <a:lnTo>
                      <a:pt x="4194" y="264"/>
                    </a:lnTo>
                    <a:lnTo>
                      <a:pt x="4196" y="271"/>
                    </a:lnTo>
                    <a:lnTo>
                      <a:pt x="4198" y="274"/>
                    </a:lnTo>
                    <a:lnTo>
                      <a:pt x="4198" y="276"/>
                    </a:lnTo>
                    <a:lnTo>
                      <a:pt x="4199" y="279"/>
                    </a:lnTo>
                    <a:lnTo>
                      <a:pt x="4199" y="280"/>
                    </a:lnTo>
                    <a:lnTo>
                      <a:pt x="4199" y="284"/>
                    </a:lnTo>
                    <a:lnTo>
                      <a:pt x="4199" y="285"/>
                    </a:lnTo>
                    <a:lnTo>
                      <a:pt x="4200" y="287"/>
                    </a:lnTo>
                    <a:lnTo>
                      <a:pt x="4200" y="288"/>
                    </a:lnTo>
                    <a:lnTo>
                      <a:pt x="4202" y="291"/>
                    </a:lnTo>
                    <a:lnTo>
                      <a:pt x="4202" y="292"/>
                    </a:lnTo>
                    <a:lnTo>
                      <a:pt x="4202" y="296"/>
                    </a:lnTo>
                    <a:lnTo>
                      <a:pt x="4202" y="297"/>
                    </a:lnTo>
                    <a:lnTo>
                      <a:pt x="4205" y="308"/>
                    </a:lnTo>
                    <a:lnTo>
                      <a:pt x="4209" y="318"/>
                    </a:lnTo>
                    <a:lnTo>
                      <a:pt x="4209" y="320"/>
                    </a:lnTo>
                    <a:lnTo>
                      <a:pt x="4210" y="322"/>
                    </a:lnTo>
                    <a:lnTo>
                      <a:pt x="4219" y="329"/>
                    </a:lnTo>
                    <a:lnTo>
                      <a:pt x="4219" y="330"/>
                    </a:lnTo>
                    <a:lnTo>
                      <a:pt x="4220" y="330"/>
                    </a:lnTo>
                    <a:lnTo>
                      <a:pt x="4220" y="331"/>
                    </a:lnTo>
                    <a:lnTo>
                      <a:pt x="4220" y="332"/>
                    </a:lnTo>
                    <a:lnTo>
                      <a:pt x="4220" y="333"/>
                    </a:lnTo>
                    <a:lnTo>
                      <a:pt x="4220" y="334"/>
                    </a:lnTo>
                    <a:lnTo>
                      <a:pt x="4220" y="335"/>
                    </a:lnTo>
                    <a:lnTo>
                      <a:pt x="4220" y="339"/>
                    </a:lnTo>
                    <a:lnTo>
                      <a:pt x="4220" y="340"/>
                    </a:lnTo>
                    <a:lnTo>
                      <a:pt x="4222" y="341"/>
                    </a:lnTo>
                    <a:lnTo>
                      <a:pt x="4223" y="342"/>
                    </a:lnTo>
                    <a:lnTo>
                      <a:pt x="4222" y="342"/>
                    </a:lnTo>
                    <a:lnTo>
                      <a:pt x="4220" y="342"/>
                    </a:lnTo>
                    <a:lnTo>
                      <a:pt x="4219" y="341"/>
                    </a:lnTo>
                    <a:lnTo>
                      <a:pt x="4219" y="340"/>
                    </a:lnTo>
                    <a:lnTo>
                      <a:pt x="4219" y="339"/>
                    </a:lnTo>
                    <a:lnTo>
                      <a:pt x="4219" y="338"/>
                    </a:lnTo>
                    <a:lnTo>
                      <a:pt x="4218" y="337"/>
                    </a:lnTo>
                    <a:lnTo>
                      <a:pt x="4218" y="334"/>
                    </a:lnTo>
                    <a:lnTo>
                      <a:pt x="4218" y="333"/>
                    </a:lnTo>
                    <a:lnTo>
                      <a:pt x="4214" y="325"/>
                    </a:lnTo>
                    <a:lnTo>
                      <a:pt x="4213" y="324"/>
                    </a:lnTo>
                    <a:lnTo>
                      <a:pt x="4211" y="324"/>
                    </a:lnTo>
                    <a:lnTo>
                      <a:pt x="4211" y="323"/>
                    </a:lnTo>
                    <a:lnTo>
                      <a:pt x="4210" y="322"/>
                    </a:lnTo>
                    <a:lnTo>
                      <a:pt x="4208" y="322"/>
                    </a:lnTo>
                    <a:lnTo>
                      <a:pt x="4208" y="321"/>
                    </a:lnTo>
                    <a:lnTo>
                      <a:pt x="4207" y="320"/>
                    </a:lnTo>
                    <a:lnTo>
                      <a:pt x="4206" y="318"/>
                    </a:lnTo>
                    <a:lnTo>
                      <a:pt x="4205" y="318"/>
                    </a:lnTo>
                    <a:lnTo>
                      <a:pt x="4205" y="317"/>
                    </a:lnTo>
                    <a:lnTo>
                      <a:pt x="4205" y="316"/>
                    </a:lnTo>
                    <a:lnTo>
                      <a:pt x="4204" y="315"/>
                    </a:lnTo>
                    <a:lnTo>
                      <a:pt x="4198" y="309"/>
                    </a:lnTo>
                    <a:lnTo>
                      <a:pt x="4197" y="308"/>
                    </a:lnTo>
                    <a:lnTo>
                      <a:pt x="4194" y="307"/>
                    </a:lnTo>
                    <a:lnTo>
                      <a:pt x="4183" y="305"/>
                    </a:lnTo>
                    <a:lnTo>
                      <a:pt x="4183" y="304"/>
                    </a:lnTo>
                    <a:lnTo>
                      <a:pt x="4184" y="302"/>
                    </a:lnTo>
                    <a:lnTo>
                      <a:pt x="4175" y="302"/>
                    </a:lnTo>
                    <a:lnTo>
                      <a:pt x="4174" y="301"/>
                    </a:lnTo>
                    <a:lnTo>
                      <a:pt x="4174" y="300"/>
                    </a:lnTo>
                    <a:lnTo>
                      <a:pt x="4173" y="300"/>
                    </a:lnTo>
                    <a:lnTo>
                      <a:pt x="4172" y="299"/>
                    </a:lnTo>
                    <a:lnTo>
                      <a:pt x="4168" y="299"/>
                    </a:lnTo>
                    <a:lnTo>
                      <a:pt x="4167" y="299"/>
                    </a:lnTo>
                    <a:lnTo>
                      <a:pt x="4167" y="300"/>
                    </a:lnTo>
                    <a:lnTo>
                      <a:pt x="4166" y="301"/>
                    </a:lnTo>
                    <a:lnTo>
                      <a:pt x="4167" y="301"/>
                    </a:lnTo>
                    <a:lnTo>
                      <a:pt x="4168" y="302"/>
                    </a:lnTo>
                    <a:lnTo>
                      <a:pt x="4170" y="302"/>
                    </a:lnTo>
                    <a:lnTo>
                      <a:pt x="4170" y="304"/>
                    </a:lnTo>
                    <a:lnTo>
                      <a:pt x="4170" y="305"/>
                    </a:lnTo>
                    <a:lnTo>
                      <a:pt x="4170" y="304"/>
                    </a:lnTo>
                    <a:lnTo>
                      <a:pt x="4171" y="304"/>
                    </a:lnTo>
                    <a:lnTo>
                      <a:pt x="4180" y="304"/>
                    </a:lnTo>
                    <a:lnTo>
                      <a:pt x="4182" y="304"/>
                    </a:lnTo>
                    <a:lnTo>
                      <a:pt x="4181" y="305"/>
                    </a:lnTo>
                    <a:lnTo>
                      <a:pt x="4171" y="305"/>
                    </a:lnTo>
                    <a:lnTo>
                      <a:pt x="4164" y="308"/>
                    </a:lnTo>
                    <a:lnTo>
                      <a:pt x="4163" y="309"/>
                    </a:lnTo>
                    <a:lnTo>
                      <a:pt x="4159" y="312"/>
                    </a:lnTo>
                    <a:lnTo>
                      <a:pt x="4158" y="313"/>
                    </a:lnTo>
                    <a:lnTo>
                      <a:pt x="4157" y="315"/>
                    </a:lnTo>
                    <a:lnTo>
                      <a:pt x="4157" y="317"/>
                    </a:lnTo>
                    <a:lnTo>
                      <a:pt x="4156" y="320"/>
                    </a:lnTo>
                    <a:lnTo>
                      <a:pt x="4156" y="322"/>
                    </a:lnTo>
                    <a:lnTo>
                      <a:pt x="4157" y="324"/>
                    </a:lnTo>
                    <a:lnTo>
                      <a:pt x="4157" y="326"/>
                    </a:lnTo>
                    <a:lnTo>
                      <a:pt x="4156" y="329"/>
                    </a:lnTo>
                    <a:lnTo>
                      <a:pt x="4154" y="333"/>
                    </a:lnTo>
                    <a:lnTo>
                      <a:pt x="4153" y="337"/>
                    </a:lnTo>
                    <a:lnTo>
                      <a:pt x="4149" y="347"/>
                    </a:lnTo>
                    <a:lnTo>
                      <a:pt x="4147" y="356"/>
                    </a:lnTo>
                    <a:lnTo>
                      <a:pt x="4145" y="364"/>
                    </a:lnTo>
                    <a:lnTo>
                      <a:pt x="4142" y="368"/>
                    </a:lnTo>
                    <a:lnTo>
                      <a:pt x="4140" y="377"/>
                    </a:lnTo>
                    <a:lnTo>
                      <a:pt x="4140" y="379"/>
                    </a:lnTo>
                    <a:lnTo>
                      <a:pt x="4140" y="381"/>
                    </a:lnTo>
                    <a:lnTo>
                      <a:pt x="4140" y="383"/>
                    </a:lnTo>
                    <a:lnTo>
                      <a:pt x="4140" y="384"/>
                    </a:lnTo>
                    <a:lnTo>
                      <a:pt x="4140" y="391"/>
                    </a:lnTo>
                    <a:lnTo>
                      <a:pt x="4142" y="398"/>
                    </a:lnTo>
                    <a:lnTo>
                      <a:pt x="4144" y="401"/>
                    </a:lnTo>
                    <a:lnTo>
                      <a:pt x="4148" y="409"/>
                    </a:lnTo>
                    <a:lnTo>
                      <a:pt x="4147" y="409"/>
                    </a:lnTo>
                    <a:lnTo>
                      <a:pt x="4147" y="410"/>
                    </a:lnTo>
                    <a:lnTo>
                      <a:pt x="4148" y="410"/>
                    </a:lnTo>
                    <a:lnTo>
                      <a:pt x="4149" y="410"/>
                    </a:lnTo>
                    <a:lnTo>
                      <a:pt x="4150" y="410"/>
                    </a:lnTo>
                    <a:lnTo>
                      <a:pt x="4153" y="413"/>
                    </a:lnTo>
                    <a:lnTo>
                      <a:pt x="4154" y="414"/>
                    </a:lnTo>
                    <a:lnTo>
                      <a:pt x="4158" y="419"/>
                    </a:lnTo>
                    <a:lnTo>
                      <a:pt x="4158" y="421"/>
                    </a:lnTo>
                    <a:lnTo>
                      <a:pt x="4158" y="422"/>
                    </a:lnTo>
                    <a:lnTo>
                      <a:pt x="4158" y="425"/>
                    </a:lnTo>
                    <a:lnTo>
                      <a:pt x="4158" y="426"/>
                    </a:lnTo>
                    <a:lnTo>
                      <a:pt x="4158" y="430"/>
                    </a:lnTo>
                    <a:lnTo>
                      <a:pt x="4159" y="433"/>
                    </a:lnTo>
                    <a:lnTo>
                      <a:pt x="4161" y="437"/>
                    </a:lnTo>
                    <a:lnTo>
                      <a:pt x="4162" y="438"/>
                    </a:lnTo>
                    <a:lnTo>
                      <a:pt x="4162" y="439"/>
                    </a:lnTo>
                    <a:lnTo>
                      <a:pt x="4162" y="440"/>
                    </a:lnTo>
                    <a:lnTo>
                      <a:pt x="4162" y="441"/>
                    </a:lnTo>
                    <a:lnTo>
                      <a:pt x="4161" y="441"/>
                    </a:lnTo>
                    <a:lnTo>
                      <a:pt x="4162" y="441"/>
                    </a:lnTo>
                    <a:lnTo>
                      <a:pt x="4163" y="442"/>
                    </a:lnTo>
                    <a:lnTo>
                      <a:pt x="4163" y="441"/>
                    </a:lnTo>
                    <a:lnTo>
                      <a:pt x="4164" y="441"/>
                    </a:lnTo>
                    <a:lnTo>
                      <a:pt x="4164" y="442"/>
                    </a:lnTo>
                    <a:lnTo>
                      <a:pt x="4163" y="442"/>
                    </a:lnTo>
                    <a:lnTo>
                      <a:pt x="4162" y="442"/>
                    </a:lnTo>
                    <a:lnTo>
                      <a:pt x="4161" y="442"/>
                    </a:lnTo>
                    <a:lnTo>
                      <a:pt x="4161" y="444"/>
                    </a:lnTo>
                    <a:lnTo>
                      <a:pt x="4162" y="446"/>
                    </a:lnTo>
                    <a:lnTo>
                      <a:pt x="4163" y="446"/>
                    </a:lnTo>
                    <a:lnTo>
                      <a:pt x="4163" y="448"/>
                    </a:lnTo>
                    <a:lnTo>
                      <a:pt x="4164" y="449"/>
                    </a:lnTo>
                    <a:lnTo>
                      <a:pt x="4164" y="450"/>
                    </a:lnTo>
                    <a:lnTo>
                      <a:pt x="4165" y="450"/>
                    </a:lnTo>
                    <a:lnTo>
                      <a:pt x="4166" y="449"/>
                    </a:lnTo>
                    <a:lnTo>
                      <a:pt x="4167" y="450"/>
                    </a:lnTo>
                    <a:lnTo>
                      <a:pt x="4168" y="450"/>
                    </a:lnTo>
                    <a:lnTo>
                      <a:pt x="4170" y="451"/>
                    </a:lnTo>
                    <a:lnTo>
                      <a:pt x="4171" y="451"/>
                    </a:lnTo>
                    <a:lnTo>
                      <a:pt x="4172" y="450"/>
                    </a:lnTo>
                    <a:lnTo>
                      <a:pt x="4172" y="449"/>
                    </a:lnTo>
                    <a:lnTo>
                      <a:pt x="4171" y="448"/>
                    </a:lnTo>
                    <a:lnTo>
                      <a:pt x="4170" y="447"/>
                    </a:lnTo>
                    <a:lnTo>
                      <a:pt x="4168" y="447"/>
                    </a:lnTo>
                    <a:lnTo>
                      <a:pt x="4166" y="446"/>
                    </a:lnTo>
                    <a:lnTo>
                      <a:pt x="4165" y="446"/>
                    </a:lnTo>
                    <a:lnTo>
                      <a:pt x="4164" y="446"/>
                    </a:lnTo>
                    <a:lnTo>
                      <a:pt x="4164" y="444"/>
                    </a:lnTo>
                    <a:lnTo>
                      <a:pt x="4164" y="443"/>
                    </a:lnTo>
                    <a:lnTo>
                      <a:pt x="4165" y="442"/>
                    </a:lnTo>
                    <a:lnTo>
                      <a:pt x="4168" y="444"/>
                    </a:lnTo>
                    <a:lnTo>
                      <a:pt x="4170" y="444"/>
                    </a:lnTo>
                    <a:lnTo>
                      <a:pt x="4172" y="446"/>
                    </a:lnTo>
                    <a:lnTo>
                      <a:pt x="4173" y="444"/>
                    </a:lnTo>
                    <a:lnTo>
                      <a:pt x="4173" y="443"/>
                    </a:lnTo>
                    <a:lnTo>
                      <a:pt x="4174" y="442"/>
                    </a:lnTo>
                    <a:lnTo>
                      <a:pt x="4175" y="443"/>
                    </a:lnTo>
                    <a:lnTo>
                      <a:pt x="4175" y="444"/>
                    </a:lnTo>
                    <a:lnTo>
                      <a:pt x="4176" y="447"/>
                    </a:lnTo>
                    <a:lnTo>
                      <a:pt x="4176" y="448"/>
                    </a:lnTo>
                    <a:lnTo>
                      <a:pt x="4176" y="451"/>
                    </a:lnTo>
                    <a:lnTo>
                      <a:pt x="4176" y="452"/>
                    </a:lnTo>
                    <a:lnTo>
                      <a:pt x="4178" y="455"/>
                    </a:lnTo>
                    <a:lnTo>
                      <a:pt x="4178" y="456"/>
                    </a:lnTo>
                    <a:lnTo>
                      <a:pt x="4176" y="456"/>
                    </a:lnTo>
                    <a:lnTo>
                      <a:pt x="4176" y="457"/>
                    </a:lnTo>
                    <a:lnTo>
                      <a:pt x="4178" y="457"/>
                    </a:lnTo>
                    <a:lnTo>
                      <a:pt x="4178" y="460"/>
                    </a:lnTo>
                    <a:lnTo>
                      <a:pt x="4179" y="464"/>
                    </a:lnTo>
                    <a:lnTo>
                      <a:pt x="4179" y="465"/>
                    </a:lnTo>
                    <a:lnTo>
                      <a:pt x="4178" y="467"/>
                    </a:lnTo>
                    <a:lnTo>
                      <a:pt x="4179" y="467"/>
                    </a:lnTo>
                    <a:lnTo>
                      <a:pt x="4180" y="467"/>
                    </a:lnTo>
                    <a:lnTo>
                      <a:pt x="4181" y="468"/>
                    </a:lnTo>
                    <a:lnTo>
                      <a:pt x="4180" y="469"/>
                    </a:lnTo>
                    <a:lnTo>
                      <a:pt x="4179" y="469"/>
                    </a:lnTo>
                    <a:lnTo>
                      <a:pt x="4179" y="472"/>
                    </a:lnTo>
                    <a:lnTo>
                      <a:pt x="4178" y="473"/>
                    </a:lnTo>
                    <a:lnTo>
                      <a:pt x="4178" y="474"/>
                    </a:lnTo>
                    <a:lnTo>
                      <a:pt x="4176" y="475"/>
                    </a:lnTo>
                    <a:lnTo>
                      <a:pt x="4176" y="476"/>
                    </a:lnTo>
                    <a:lnTo>
                      <a:pt x="4175" y="477"/>
                    </a:lnTo>
                    <a:lnTo>
                      <a:pt x="4174" y="479"/>
                    </a:lnTo>
                    <a:lnTo>
                      <a:pt x="4175" y="482"/>
                    </a:lnTo>
                    <a:lnTo>
                      <a:pt x="4175" y="483"/>
                    </a:lnTo>
                    <a:lnTo>
                      <a:pt x="4174" y="484"/>
                    </a:lnTo>
                    <a:lnTo>
                      <a:pt x="4174" y="485"/>
                    </a:lnTo>
                    <a:lnTo>
                      <a:pt x="4174" y="486"/>
                    </a:lnTo>
                    <a:lnTo>
                      <a:pt x="4173" y="486"/>
                    </a:lnTo>
                    <a:lnTo>
                      <a:pt x="4173" y="485"/>
                    </a:lnTo>
                    <a:lnTo>
                      <a:pt x="4173" y="483"/>
                    </a:lnTo>
                    <a:lnTo>
                      <a:pt x="4173" y="482"/>
                    </a:lnTo>
                    <a:lnTo>
                      <a:pt x="4173" y="481"/>
                    </a:lnTo>
                    <a:lnTo>
                      <a:pt x="4173" y="480"/>
                    </a:lnTo>
                    <a:lnTo>
                      <a:pt x="4173" y="479"/>
                    </a:lnTo>
                    <a:lnTo>
                      <a:pt x="4173" y="477"/>
                    </a:lnTo>
                    <a:lnTo>
                      <a:pt x="4173" y="476"/>
                    </a:lnTo>
                    <a:lnTo>
                      <a:pt x="4172" y="471"/>
                    </a:lnTo>
                    <a:lnTo>
                      <a:pt x="4172" y="469"/>
                    </a:lnTo>
                    <a:lnTo>
                      <a:pt x="4170" y="466"/>
                    </a:lnTo>
                    <a:lnTo>
                      <a:pt x="4171" y="465"/>
                    </a:lnTo>
                    <a:lnTo>
                      <a:pt x="4170" y="464"/>
                    </a:lnTo>
                    <a:lnTo>
                      <a:pt x="4170" y="463"/>
                    </a:lnTo>
                    <a:lnTo>
                      <a:pt x="4170" y="461"/>
                    </a:lnTo>
                    <a:lnTo>
                      <a:pt x="4171" y="461"/>
                    </a:lnTo>
                    <a:lnTo>
                      <a:pt x="4172" y="461"/>
                    </a:lnTo>
                    <a:lnTo>
                      <a:pt x="4172" y="459"/>
                    </a:lnTo>
                    <a:lnTo>
                      <a:pt x="4171" y="458"/>
                    </a:lnTo>
                    <a:lnTo>
                      <a:pt x="4170" y="458"/>
                    </a:lnTo>
                    <a:lnTo>
                      <a:pt x="4167" y="458"/>
                    </a:lnTo>
                    <a:lnTo>
                      <a:pt x="4168" y="459"/>
                    </a:lnTo>
                    <a:lnTo>
                      <a:pt x="4168" y="460"/>
                    </a:lnTo>
                    <a:lnTo>
                      <a:pt x="4167" y="459"/>
                    </a:lnTo>
                    <a:lnTo>
                      <a:pt x="4166" y="457"/>
                    </a:lnTo>
                    <a:lnTo>
                      <a:pt x="4165" y="457"/>
                    </a:lnTo>
                    <a:lnTo>
                      <a:pt x="4164" y="457"/>
                    </a:lnTo>
                    <a:lnTo>
                      <a:pt x="4164" y="456"/>
                    </a:lnTo>
                    <a:lnTo>
                      <a:pt x="4163" y="456"/>
                    </a:lnTo>
                    <a:lnTo>
                      <a:pt x="4159" y="456"/>
                    </a:lnTo>
                    <a:lnTo>
                      <a:pt x="4157" y="456"/>
                    </a:lnTo>
                    <a:lnTo>
                      <a:pt x="4156" y="456"/>
                    </a:lnTo>
                    <a:lnTo>
                      <a:pt x="4155" y="455"/>
                    </a:lnTo>
                    <a:lnTo>
                      <a:pt x="4154" y="456"/>
                    </a:lnTo>
                    <a:lnTo>
                      <a:pt x="4150" y="456"/>
                    </a:lnTo>
                    <a:lnTo>
                      <a:pt x="4149" y="456"/>
                    </a:lnTo>
                    <a:lnTo>
                      <a:pt x="4149" y="455"/>
                    </a:lnTo>
                    <a:lnTo>
                      <a:pt x="4148" y="454"/>
                    </a:lnTo>
                    <a:lnTo>
                      <a:pt x="4147" y="450"/>
                    </a:lnTo>
                    <a:lnTo>
                      <a:pt x="4147" y="449"/>
                    </a:lnTo>
                    <a:lnTo>
                      <a:pt x="4147" y="448"/>
                    </a:lnTo>
                    <a:lnTo>
                      <a:pt x="4146" y="448"/>
                    </a:lnTo>
                    <a:lnTo>
                      <a:pt x="4146" y="449"/>
                    </a:lnTo>
                    <a:lnTo>
                      <a:pt x="4145" y="449"/>
                    </a:lnTo>
                    <a:lnTo>
                      <a:pt x="4144" y="449"/>
                    </a:lnTo>
                    <a:lnTo>
                      <a:pt x="4140" y="451"/>
                    </a:lnTo>
                    <a:lnTo>
                      <a:pt x="4137" y="454"/>
                    </a:lnTo>
                    <a:lnTo>
                      <a:pt x="4136" y="458"/>
                    </a:lnTo>
                    <a:lnTo>
                      <a:pt x="4132" y="467"/>
                    </a:lnTo>
                    <a:lnTo>
                      <a:pt x="4130" y="471"/>
                    </a:lnTo>
                    <a:lnTo>
                      <a:pt x="4130" y="472"/>
                    </a:lnTo>
                    <a:lnTo>
                      <a:pt x="4130" y="474"/>
                    </a:lnTo>
                    <a:lnTo>
                      <a:pt x="4129" y="477"/>
                    </a:lnTo>
                    <a:lnTo>
                      <a:pt x="4129" y="479"/>
                    </a:lnTo>
                    <a:lnTo>
                      <a:pt x="4129" y="480"/>
                    </a:lnTo>
                    <a:lnTo>
                      <a:pt x="4129" y="481"/>
                    </a:lnTo>
                    <a:lnTo>
                      <a:pt x="4129" y="482"/>
                    </a:lnTo>
                    <a:lnTo>
                      <a:pt x="4128" y="483"/>
                    </a:lnTo>
                    <a:lnTo>
                      <a:pt x="4128" y="484"/>
                    </a:lnTo>
                    <a:lnTo>
                      <a:pt x="4128" y="485"/>
                    </a:lnTo>
                    <a:lnTo>
                      <a:pt x="4128" y="486"/>
                    </a:lnTo>
                    <a:lnTo>
                      <a:pt x="4127" y="486"/>
                    </a:lnTo>
                    <a:lnTo>
                      <a:pt x="4125" y="488"/>
                    </a:lnTo>
                    <a:lnTo>
                      <a:pt x="4124" y="489"/>
                    </a:lnTo>
                    <a:lnTo>
                      <a:pt x="4124" y="491"/>
                    </a:lnTo>
                    <a:lnTo>
                      <a:pt x="4123" y="493"/>
                    </a:lnTo>
                    <a:lnTo>
                      <a:pt x="4122" y="492"/>
                    </a:lnTo>
                    <a:lnTo>
                      <a:pt x="4120" y="489"/>
                    </a:lnTo>
                    <a:lnTo>
                      <a:pt x="4118" y="486"/>
                    </a:lnTo>
                    <a:lnTo>
                      <a:pt x="4118" y="483"/>
                    </a:lnTo>
                    <a:lnTo>
                      <a:pt x="4116" y="473"/>
                    </a:lnTo>
                    <a:lnTo>
                      <a:pt x="4115" y="471"/>
                    </a:lnTo>
                    <a:lnTo>
                      <a:pt x="4114" y="466"/>
                    </a:lnTo>
                    <a:lnTo>
                      <a:pt x="4114" y="464"/>
                    </a:lnTo>
                    <a:lnTo>
                      <a:pt x="4113" y="459"/>
                    </a:lnTo>
                    <a:lnTo>
                      <a:pt x="4113" y="457"/>
                    </a:lnTo>
                    <a:lnTo>
                      <a:pt x="4113" y="456"/>
                    </a:lnTo>
                    <a:lnTo>
                      <a:pt x="4114" y="455"/>
                    </a:lnTo>
                    <a:lnTo>
                      <a:pt x="4114" y="454"/>
                    </a:lnTo>
                    <a:lnTo>
                      <a:pt x="4115" y="451"/>
                    </a:lnTo>
                    <a:lnTo>
                      <a:pt x="4115" y="448"/>
                    </a:lnTo>
                    <a:lnTo>
                      <a:pt x="4122" y="431"/>
                    </a:lnTo>
                    <a:lnTo>
                      <a:pt x="4122" y="430"/>
                    </a:lnTo>
                    <a:lnTo>
                      <a:pt x="4122" y="427"/>
                    </a:lnTo>
                    <a:lnTo>
                      <a:pt x="4122" y="426"/>
                    </a:lnTo>
                    <a:lnTo>
                      <a:pt x="4122" y="424"/>
                    </a:lnTo>
                    <a:lnTo>
                      <a:pt x="4122" y="423"/>
                    </a:lnTo>
                    <a:lnTo>
                      <a:pt x="4121" y="421"/>
                    </a:lnTo>
                    <a:lnTo>
                      <a:pt x="4120" y="418"/>
                    </a:lnTo>
                    <a:lnTo>
                      <a:pt x="4119" y="417"/>
                    </a:lnTo>
                    <a:lnTo>
                      <a:pt x="4120" y="415"/>
                    </a:lnTo>
                    <a:lnTo>
                      <a:pt x="4120" y="414"/>
                    </a:lnTo>
                    <a:lnTo>
                      <a:pt x="4120" y="413"/>
                    </a:lnTo>
                    <a:lnTo>
                      <a:pt x="4119" y="413"/>
                    </a:lnTo>
                    <a:lnTo>
                      <a:pt x="4119" y="410"/>
                    </a:lnTo>
                    <a:lnTo>
                      <a:pt x="4119" y="409"/>
                    </a:lnTo>
                    <a:lnTo>
                      <a:pt x="4119" y="407"/>
                    </a:lnTo>
                    <a:lnTo>
                      <a:pt x="4119" y="401"/>
                    </a:lnTo>
                    <a:lnTo>
                      <a:pt x="4119" y="400"/>
                    </a:lnTo>
                    <a:lnTo>
                      <a:pt x="4120" y="397"/>
                    </a:lnTo>
                    <a:lnTo>
                      <a:pt x="4120" y="396"/>
                    </a:lnTo>
                    <a:lnTo>
                      <a:pt x="4121" y="394"/>
                    </a:lnTo>
                    <a:lnTo>
                      <a:pt x="4121" y="393"/>
                    </a:lnTo>
                    <a:lnTo>
                      <a:pt x="4122" y="392"/>
                    </a:lnTo>
                    <a:lnTo>
                      <a:pt x="4122" y="391"/>
                    </a:lnTo>
                    <a:lnTo>
                      <a:pt x="4123" y="387"/>
                    </a:lnTo>
                    <a:lnTo>
                      <a:pt x="4124" y="385"/>
                    </a:lnTo>
                    <a:lnTo>
                      <a:pt x="4125" y="384"/>
                    </a:lnTo>
                    <a:lnTo>
                      <a:pt x="4127" y="382"/>
                    </a:lnTo>
                    <a:lnTo>
                      <a:pt x="4127" y="381"/>
                    </a:lnTo>
                    <a:lnTo>
                      <a:pt x="4127" y="373"/>
                    </a:lnTo>
                    <a:lnTo>
                      <a:pt x="4127" y="372"/>
                    </a:lnTo>
                    <a:lnTo>
                      <a:pt x="4127" y="369"/>
                    </a:lnTo>
                    <a:lnTo>
                      <a:pt x="4125" y="360"/>
                    </a:lnTo>
                    <a:lnTo>
                      <a:pt x="4125" y="359"/>
                    </a:lnTo>
                    <a:lnTo>
                      <a:pt x="4123" y="356"/>
                    </a:lnTo>
                    <a:lnTo>
                      <a:pt x="4118" y="345"/>
                    </a:lnTo>
                    <a:lnTo>
                      <a:pt x="4115" y="340"/>
                    </a:lnTo>
                    <a:lnTo>
                      <a:pt x="4114" y="338"/>
                    </a:lnTo>
                    <a:lnTo>
                      <a:pt x="4115" y="335"/>
                    </a:lnTo>
                    <a:lnTo>
                      <a:pt x="4118" y="332"/>
                    </a:lnTo>
                    <a:lnTo>
                      <a:pt x="4118" y="331"/>
                    </a:lnTo>
                    <a:lnTo>
                      <a:pt x="4119" y="330"/>
                    </a:lnTo>
                    <a:lnTo>
                      <a:pt x="4119" y="329"/>
                    </a:lnTo>
                    <a:lnTo>
                      <a:pt x="4119" y="327"/>
                    </a:lnTo>
                    <a:lnTo>
                      <a:pt x="4119" y="326"/>
                    </a:lnTo>
                    <a:lnTo>
                      <a:pt x="4120" y="326"/>
                    </a:lnTo>
                    <a:lnTo>
                      <a:pt x="4120" y="325"/>
                    </a:lnTo>
                    <a:lnTo>
                      <a:pt x="4120" y="324"/>
                    </a:lnTo>
                    <a:lnTo>
                      <a:pt x="4120" y="323"/>
                    </a:lnTo>
                    <a:lnTo>
                      <a:pt x="4121" y="321"/>
                    </a:lnTo>
                    <a:lnTo>
                      <a:pt x="4121" y="320"/>
                    </a:lnTo>
                    <a:lnTo>
                      <a:pt x="4121" y="318"/>
                    </a:lnTo>
                    <a:lnTo>
                      <a:pt x="4121" y="316"/>
                    </a:lnTo>
                    <a:lnTo>
                      <a:pt x="4121" y="315"/>
                    </a:lnTo>
                    <a:lnTo>
                      <a:pt x="4122" y="313"/>
                    </a:lnTo>
                    <a:lnTo>
                      <a:pt x="4123" y="310"/>
                    </a:lnTo>
                    <a:lnTo>
                      <a:pt x="4123" y="309"/>
                    </a:lnTo>
                    <a:lnTo>
                      <a:pt x="4122" y="304"/>
                    </a:lnTo>
                    <a:lnTo>
                      <a:pt x="4123" y="300"/>
                    </a:lnTo>
                    <a:lnTo>
                      <a:pt x="4123" y="299"/>
                    </a:lnTo>
                    <a:lnTo>
                      <a:pt x="4124" y="297"/>
                    </a:lnTo>
                    <a:lnTo>
                      <a:pt x="4124" y="296"/>
                    </a:lnTo>
                    <a:lnTo>
                      <a:pt x="4124" y="293"/>
                    </a:lnTo>
                    <a:lnTo>
                      <a:pt x="4125" y="290"/>
                    </a:lnTo>
                    <a:lnTo>
                      <a:pt x="4125" y="287"/>
                    </a:lnTo>
                    <a:lnTo>
                      <a:pt x="4125" y="284"/>
                    </a:lnTo>
                    <a:lnTo>
                      <a:pt x="4125" y="283"/>
                    </a:lnTo>
                    <a:lnTo>
                      <a:pt x="4125" y="280"/>
                    </a:lnTo>
                    <a:lnTo>
                      <a:pt x="4125" y="276"/>
                    </a:lnTo>
                    <a:lnTo>
                      <a:pt x="4125" y="275"/>
                    </a:lnTo>
                    <a:lnTo>
                      <a:pt x="4125" y="273"/>
                    </a:lnTo>
                    <a:lnTo>
                      <a:pt x="4124" y="271"/>
                    </a:lnTo>
                    <a:lnTo>
                      <a:pt x="4125" y="271"/>
                    </a:lnTo>
                    <a:lnTo>
                      <a:pt x="4125" y="270"/>
                    </a:lnTo>
                    <a:lnTo>
                      <a:pt x="4125" y="268"/>
                    </a:lnTo>
                    <a:lnTo>
                      <a:pt x="4125" y="267"/>
                    </a:lnTo>
                    <a:lnTo>
                      <a:pt x="4125" y="266"/>
                    </a:lnTo>
                    <a:lnTo>
                      <a:pt x="4125" y="264"/>
                    </a:lnTo>
                    <a:lnTo>
                      <a:pt x="4125" y="263"/>
                    </a:lnTo>
                    <a:lnTo>
                      <a:pt x="4127" y="262"/>
                    </a:lnTo>
                    <a:lnTo>
                      <a:pt x="4127" y="259"/>
                    </a:lnTo>
                    <a:lnTo>
                      <a:pt x="4125" y="250"/>
                    </a:lnTo>
                    <a:lnTo>
                      <a:pt x="4125" y="248"/>
                    </a:lnTo>
                    <a:lnTo>
                      <a:pt x="4125" y="247"/>
                    </a:lnTo>
                    <a:lnTo>
                      <a:pt x="4125" y="246"/>
                    </a:lnTo>
                    <a:lnTo>
                      <a:pt x="4125" y="245"/>
                    </a:lnTo>
                    <a:lnTo>
                      <a:pt x="4125" y="243"/>
                    </a:lnTo>
                    <a:lnTo>
                      <a:pt x="4125" y="242"/>
                    </a:lnTo>
                    <a:lnTo>
                      <a:pt x="4124" y="240"/>
                    </a:lnTo>
                    <a:lnTo>
                      <a:pt x="4123" y="239"/>
                    </a:lnTo>
                    <a:lnTo>
                      <a:pt x="4122" y="234"/>
                    </a:lnTo>
                    <a:lnTo>
                      <a:pt x="4122" y="232"/>
                    </a:lnTo>
                    <a:lnTo>
                      <a:pt x="4122" y="231"/>
                    </a:lnTo>
                    <a:lnTo>
                      <a:pt x="4122" y="230"/>
                    </a:lnTo>
                    <a:lnTo>
                      <a:pt x="4122" y="229"/>
                    </a:lnTo>
                    <a:lnTo>
                      <a:pt x="4122" y="226"/>
                    </a:lnTo>
                    <a:lnTo>
                      <a:pt x="4123" y="223"/>
                    </a:lnTo>
                    <a:lnTo>
                      <a:pt x="4124" y="218"/>
                    </a:lnTo>
                    <a:lnTo>
                      <a:pt x="4123" y="217"/>
                    </a:lnTo>
                    <a:lnTo>
                      <a:pt x="4123" y="216"/>
                    </a:lnTo>
                    <a:lnTo>
                      <a:pt x="4124" y="216"/>
                    </a:lnTo>
                    <a:lnTo>
                      <a:pt x="4124" y="215"/>
                    </a:lnTo>
                    <a:lnTo>
                      <a:pt x="4124" y="214"/>
                    </a:lnTo>
                    <a:lnTo>
                      <a:pt x="4124" y="213"/>
                    </a:lnTo>
                    <a:lnTo>
                      <a:pt x="4128" y="208"/>
                    </a:lnTo>
                    <a:lnTo>
                      <a:pt x="4129" y="206"/>
                    </a:lnTo>
                    <a:lnTo>
                      <a:pt x="4129" y="204"/>
                    </a:lnTo>
                    <a:lnTo>
                      <a:pt x="4130" y="201"/>
                    </a:lnTo>
                    <a:lnTo>
                      <a:pt x="4130" y="199"/>
                    </a:lnTo>
                    <a:lnTo>
                      <a:pt x="4130" y="198"/>
                    </a:lnTo>
                    <a:lnTo>
                      <a:pt x="4130" y="197"/>
                    </a:lnTo>
                    <a:lnTo>
                      <a:pt x="4127" y="190"/>
                    </a:lnTo>
                    <a:lnTo>
                      <a:pt x="4127" y="189"/>
                    </a:lnTo>
                    <a:lnTo>
                      <a:pt x="4127" y="188"/>
                    </a:lnTo>
                    <a:lnTo>
                      <a:pt x="4127" y="187"/>
                    </a:lnTo>
                    <a:lnTo>
                      <a:pt x="4125" y="187"/>
                    </a:lnTo>
                    <a:lnTo>
                      <a:pt x="4124" y="183"/>
                    </a:lnTo>
                    <a:lnTo>
                      <a:pt x="4123" y="181"/>
                    </a:lnTo>
                    <a:lnTo>
                      <a:pt x="4123" y="180"/>
                    </a:lnTo>
                    <a:lnTo>
                      <a:pt x="4123" y="178"/>
                    </a:lnTo>
                    <a:lnTo>
                      <a:pt x="4118" y="173"/>
                    </a:lnTo>
                    <a:lnTo>
                      <a:pt x="4118" y="172"/>
                    </a:lnTo>
                    <a:lnTo>
                      <a:pt x="4118" y="171"/>
                    </a:lnTo>
                    <a:lnTo>
                      <a:pt x="4118" y="170"/>
                    </a:lnTo>
                    <a:lnTo>
                      <a:pt x="4116" y="170"/>
                    </a:lnTo>
                    <a:lnTo>
                      <a:pt x="4115" y="170"/>
                    </a:lnTo>
                    <a:lnTo>
                      <a:pt x="4114" y="168"/>
                    </a:lnTo>
                    <a:lnTo>
                      <a:pt x="4113" y="166"/>
                    </a:lnTo>
                    <a:lnTo>
                      <a:pt x="4108" y="163"/>
                    </a:lnTo>
                    <a:lnTo>
                      <a:pt x="4108" y="162"/>
                    </a:lnTo>
                    <a:lnTo>
                      <a:pt x="4111" y="163"/>
                    </a:lnTo>
                    <a:lnTo>
                      <a:pt x="4112" y="163"/>
                    </a:lnTo>
                    <a:lnTo>
                      <a:pt x="4113" y="163"/>
                    </a:lnTo>
                    <a:lnTo>
                      <a:pt x="4113" y="162"/>
                    </a:lnTo>
                    <a:lnTo>
                      <a:pt x="4113" y="161"/>
                    </a:lnTo>
                    <a:lnTo>
                      <a:pt x="4113" y="158"/>
                    </a:lnTo>
                    <a:lnTo>
                      <a:pt x="4111" y="156"/>
                    </a:lnTo>
                    <a:lnTo>
                      <a:pt x="4108" y="155"/>
                    </a:lnTo>
                    <a:lnTo>
                      <a:pt x="4106" y="153"/>
                    </a:lnTo>
                    <a:lnTo>
                      <a:pt x="4108" y="151"/>
                    </a:lnTo>
                    <a:lnTo>
                      <a:pt x="4108" y="149"/>
                    </a:lnTo>
                    <a:lnTo>
                      <a:pt x="4107" y="143"/>
                    </a:lnTo>
                    <a:lnTo>
                      <a:pt x="4107" y="142"/>
                    </a:lnTo>
                    <a:lnTo>
                      <a:pt x="4107" y="141"/>
                    </a:lnTo>
                    <a:lnTo>
                      <a:pt x="4107" y="140"/>
                    </a:lnTo>
                    <a:lnTo>
                      <a:pt x="4107" y="139"/>
                    </a:lnTo>
                    <a:lnTo>
                      <a:pt x="4108" y="138"/>
                    </a:lnTo>
                    <a:lnTo>
                      <a:pt x="4108" y="136"/>
                    </a:lnTo>
                    <a:lnTo>
                      <a:pt x="4107" y="133"/>
                    </a:lnTo>
                    <a:lnTo>
                      <a:pt x="4107" y="130"/>
                    </a:lnTo>
                    <a:lnTo>
                      <a:pt x="4107" y="129"/>
                    </a:lnTo>
                    <a:lnTo>
                      <a:pt x="4107" y="128"/>
                    </a:lnTo>
                    <a:lnTo>
                      <a:pt x="4106" y="126"/>
                    </a:lnTo>
                    <a:lnTo>
                      <a:pt x="4107" y="125"/>
                    </a:lnTo>
                    <a:lnTo>
                      <a:pt x="4107" y="124"/>
                    </a:lnTo>
                    <a:lnTo>
                      <a:pt x="4107" y="123"/>
                    </a:lnTo>
                    <a:lnTo>
                      <a:pt x="4111" y="118"/>
                    </a:lnTo>
                    <a:lnTo>
                      <a:pt x="4112" y="117"/>
                    </a:lnTo>
                    <a:lnTo>
                      <a:pt x="4112" y="116"/>
                    </a:lnTo>
                    <a:lnTo>
                      <a:pt x="4113" y="114"/>
                    </a:lnTo>
                    <a:lnTo>
                      <a:pt x="4113" y="113"/>
                    </a:lnTo>
                    <a:lnTo>
                      <a:pt x="4113" y="112"/>
                    </a:lnTo>
                    <a:lnTo>
                      <a:pt x="4114" y="112"/>
                    </a:lnTo>
                    <a:lnTo>
                      <a:pt x="4114" y="109"/>
                    </a:lnTo>
                    <a:lnTo>
                      <a:pt x="4113" y="109"/>
                    </a:lnTo>
                    <a:lnTo>
                      <a:pt x="4114" y="107"/>
                    </a:lnTo>
                    <a:lnTo>
                      <a:pt x="4114" y="105"/>
                    </a:lnTo>
                    <a:lnTo>
                      <a:pt x="4114" y="100"/>
                    </a:lnTo>
                    <a:lnTo>
                      <a:pt x="4114" y="99"/>
                    </a:lnTo>
                    <a:lnTo>
                      <a:pt x="4115" y="97"/>
                    </a:lnTo>
                    <a:lnTo>
                      <a:pt x="4115" y="96"/>
                    </a:lnTo>
                    <a:lnTo>
                      <a:pt x="4115" y="95"/>
                    </a:lnTo>
                    <a:lnTo>
                      <a:pt x="4115" y="94"/>
                    </a:lnTo>
                    <a:lnTo>
                      <a:pt x="4115" y="92"/>
                    </a:lnTo>
                    <a:lnTo>
                      <a:pt x="4115" y="91"/>
                    </a:lnTo>
                    <a:lnTo>
                      <a:pt x="4116" y="90"/>
                    </a:lnTo>
                    <a:lnTo>
                      <a:pt x="4116" y="89"/>
                    </a:lnTo>
                    <a:lnTo>
                      <a:pt x="4116" y="88"/>
                    </a:lnTo>
                    <a:lnTo>
                      <a:pt x="4116" y="87"/>
                    </a:lnTo>
                    <a:lnTo>
                      <a:pt x="4118" y="84"/>
                    </a:lnTo>
                    <a:lnTo>
                      <a:pt x="4118" y="83"/>
                    </a:lnTo>
                    <a:lnTo>
                      <a:pt x="4118" y="82"/>
                    </a:lnTo>
                    <a:lnTo>
                      <a:pt x="4116" y="81"/>
                    </a:lnTo>
                    <a:lnTo>
                      <a:pt x="4116" y="80"/>
                    </a:lnTo>
                    <a:lnTo>
                      <a:pt x="4116" y="79"/>
                    </a:lnTo>
                    <a:lnTo>
                      <a:pt x="4115" y="78"/>
                    </a:lnTo>
                    <a:lnTo>
                      <a:pt x="4114" y="75"/>
                    </a:lnTo>
                    <a:lnTo>
                      <a:pt x="4114" y="74"/>
                    </a:lnTo>
                    <a:lnTo>
                      <a:pt x="4114" y="73"/>
                    </a:lnTo>
                    <a:lnTo>
                      <a:pt x="4114" y="72"/>
                    </a:lnTo>
                    <a:lnTo>
                      <a:pt x="4114" y="71"/>
                    </a:lnTo>
                    <a:lnTo>
                      <a:pt x="4113" y="67"/>
                    </a:lnTo>
                    <a:lnTo>
                      <a:pt x="4113" y="66"/>
                    </a:lnTo>
                    <a:lnTo>
                      <a:pt x="4113" y="65"/>
                    </a:lnTo>
                    <a:lnTo>
                      <a:pt x="4113" y="64"/>
                    </a:lnTo>
                    <a:lnTo>
                      <a:pt x="4113" y="63"/>
                    </a:lnTo>
                    <a:lnTo>
                      <a:pt x="4112" y="62"/>
                    </a:lnTo>
                    <a:lnTo>
                      <a:pt x="4112" y="61"/>
                    </a:lnTo>
                    <a:lnTo>
                      <a:pt x="4115" y="59"/>
                    </a:lnTo>
                    <a:lnTo>
                      <a:pt x="4118" y="56"/>
                    </a:lnTo>
                    <a:lnTo>
                      <a:pt x="4119" y="56"/>
                    </a:lnTo>
                    <a:lnTo>
                      <a:pt x="4120" y="56"/>
                    </a:lnTo>
                    <a:lnTo>
                      <a:pt x="4123" y="54"/>
                    </a:lnTo>
                    <a:lnTo>
                      <a:pt x="4129" y="51"/>
                    </a:lnTo>
                    <a:lnTo>
                      <a:pt x="4129" y="53"/>
                    </a:lnTo>
                    <a:lnTo>
                      <a:pt x="4129" y="54"/>
                    </a:lnTo>
                    <a:lnTo>
                      <a:pt x="4130" y="54"/>
                    </a:lnTo>
                    <a:lnTo>
                      <a:pt x="4129" y="55"/>
                    </a:lnTo>
                    <a:lnTo>
                      <a:pt x="4129" y="56"/>
                    </a:lnTo>
                    <a:lnTo>
                      <a:pt x="4130" y="57"/>
                    </a:lnTo>
                    <a:lnTo>
                      <a:pt x="4129" y="57"/>
                    </a:lnTo>
                    <a:lnTo>
                      <a:pt x="4129" y="58"/>
                    </a:lnTo>
                    <a:lnTo>
                      <a:pt x="4129" y="59"/>
                    </a:lnTo>
                    <a:lnTo>
                      <a:pt x="4129" y="61"/>
                    </a:lnTo>
                    <a:lnTo>
                      <a:pt x="4130" y="61"/>
                    </a:lnTo>
                    <a:lnTo>
                      <a:pt x="4131" y="62"/>
                    </a:lnTo>
                    <a:lnTo>
                      <a:pt x="4132" y="62"/>
                    </a:lnTo>
                    <a:lnTo>
                      <a:pt x="4133" y="62"/>
                    </a:lnTo>
                    <a:lnTo>
                      <a:pt x="4135" y="61"/>
                    </a:lnTo>
                    <a:lnTo>
                      <a:pt x="4136" y="61"/>
                    </a:lnTo>
                    <a:lnTo>
                      <a:pt x="4137" y="61"/>
                    </a:lnTo>
                    <a:lnTo>
                      <a:pt x="4139" y="58"/>
                    </a:lnTo>
                    <a:lnTo>
                      <a:pt x="4140" y="57"/>
                    </a:lnTo>
                    <a:lnTo>
                      <a:pt x="4141" y="54"/>
                    </a:lnTo>
                    <a:lnTo>
                      <a:pt x="4144" y="51"/>
                    </a:lnTo>
                    <a:lnTo>
                      <a:pt x="4145" y="53"/>
                    </a:lnTo>
                    <a:lnTo>
                      <a:pt x="4146" y="51"/>
                    </a:lnTo>
                    <a:lnTo>
                      <a:pt x="4145" y="50"/>
                    </a:lnTo>
                    <a:lnTo>
                      <a:pt x="4144" y="49"/>
                    </a:lnTo>
                    <a:lnTo>
                      <a:pt x="4141" y="49"/>
                    </a:lnTo>
                    <a:lnTo>
                      <a:pt x="4140" y="49"/>
                    </a:lnTo>
                    <a:lnTo>
                      <a:pt x="4140" y="50"/>
                    </a:lnTo>
                    <a:lnTo>
                      <a:pt x="4139" y="50"/>
                    </a:lnTo>
                    <a:lnTo>
                      <a:pt x="4139" y="49"/>
                    </a:lnTo>
                    <a:lnTo>
                      <a:pt x="4139" y="48"/>
                    </a:lnTo>
                    <a:lnTo>
                      <a:pt x="4139" y="47"/>
                    </a:lnTo>
                    <a:lnTo>
                      <a:pt x="4139" y="46"/>
                    </a:lnTo>
                    <a:lnTo>
                      <a:pt x="4138" y="45"/>
                    </a:lnTo>
                    <a:lnTo>
                      <a:pt x="4139" y="44"/>
                    </a:lnTo>
                    <a:lnTo>
                      <a:pt x="4139" y="42"/>
                    </a:lnTo>
                    <a:lnTo>
                      <a:pt x="4140" y="42"/>
                    </a:lnTo>
                    <a:lnTo>
                      <a:pt x="4141" y="42"/>
                    </a:lnTo>
                    <a:lnTo>
                      <a:pt x="4142" y="42"/>
                    </a:lnTo>
                    <a:lnTo>
                      <a:pt x="4144" y="42"/>
                    </a:lnTo>
                    <a:lnTo>
                      <a:pt x="4145" y="42"/>
                    </a:lnTo>
                    <a:lnTo>
                      <a:pt x="4146" y="44"/>
                    </a:lnTo>
                    <a:lnTo>
                      <a:pt x="4146" y="45"/>
                    </a:lnTo>
                    <a:lnTo>
                      <a:pt x="4147" y="45"/>
                    </a:lnTo>
                    <a:lnTo>
                      <a:pt x="4150" y="41"/>
                    </a:lnTo>
                    <a:lnTo>
                      <a:pt x="4150" y="40"/>
                    </a:lnTo>
                    <a:lnTo>
                      <a:pt x="4149" y="39"/>
                    </a:lnTo>
                    <a:lnTo>
                      <a:pt x="4149" y="36"/>
                    </a:lnTo>
                    <a:lnTo>
                      <a:pt x="4149" y="34"/>
                    </a:lnTo>
                    <a:lnTo>
                      <a:pt x="4149" y="33"/>
                    </a:lnTo>
                    <a:lnTo>
                      <a:pt x="4147" y="32"/>
                    </a:lnTo>
                    <a:lnTo>
                      <a:pt x="4147" y="34"/>
                    </a:lnTo>
                    <a:lnTo>
                      <a:pt x="4146" y="38"/>
                    </a:lnTo>
                    <a:lnTo>
                      <a:pt x="4145" y="40"/>
                    </a:lnTo>
                    <a:lnTo>
                      <a:pt x="4142" y="41"/>
                    </a:lnTo>
                    <a:lnTo>
                      <a:pt x="4142" y="40"/>
                    </a:lnTo>
                    <a:lnTo>
                      <a:pt x="4144" y="39"/>
                    </a:lnTo>
                    <a:lnTo>
                      <a:pt x="4144" y="38"/>
                    </a:lnTo>
                    <a:lnTo>
                      <a:pt x="4146" y="33"/>
                    </a:lnTo>
                    <a:lnTo>
                      <a:pt x="4146" y="30"/>
                    </a:lnTo>
                    <a:lnTo>
                      <a:pt x="4147" y="28"/>
                    </a:lnTo>
                    <a:lnTo>
                      <a:pt x="4146" y="25"/>
                    </a:lnTo>
                    <a:lnTo>
                      <a:pt x="4145" y="23"/>
                    </a:lnTo>
                    <a:lnTo>
                      <a:pt x="4142" y="19"/>
                    </a:lnTo>
                    <a:lnTo>
                      <a:pt x="4140" y="16"/>
                    </a:lnTo>
                    <a:lnTo>
                      <a:pt x="4138" y="13"/>
                    </a:lnTo>
                    <a:lnTo>
                      <a:pt x="4137" y="12"/>
                    </a:lnTo>
                    <a:lnTo>
                      <a:pt x="4136" y="8"/>
                    </a:lnTo>
                    <a:lnTo>
                      <a:pt x="4136" y="7"/>
                    </a:lnTo>
                    <a:lnTo>
                      <a:pt x="4135" y="6"/>
                    </a:lnTo>
                    <a:lnTo>
                      <a:pt x="4133" y="5"/>
                    </a:lnTo>
                    <a:lnTo>
                      <a:pt x="4130" y="3"/>
                    </a:lnTo>
                    <a:lnTo>
                      <a:pt x="4131" y="3"/>
                    </a:lnTo>
                    <a:lnTo>
                      <a:pt x="4133" y="4"/>
                    </a:lnTo>
                    <a:lnTo>
                      <a:pt x="4137" y="5"/>
                    </a:lnTo>
                    <a:lnTo>
                      <a:pt x="4138" y="5"/>
                    </a:lnTo>
                    <a:lnTo>
                      <a:pt x="4140" y="3"/>
                    </a:lnTo>
                    <a:lnTo>
                      <a:pt x="4139" y="4"/>
                    </a:lnTo>
                    <a:lnTo>
                      <a:pt x="4139" y="5"/>
                    </a:lnTo>
                    <a:lnTo>
                      <a:pt x="4140" y="6"/>
                    </a:lnTo>
                    <a:lnTo>
                      <a:pt x="4140" y="7"/>
                    </a:lnTo>
                    <a:lnTo>
                      <a:pt x="4141" y="7"/>
                    </a:lnTo>
                    <a:lnTo>
                      <a:pt x="4141" y="6"/>
                    </a:lnTo>
                    <a:lnTo>
                      <a:pt x="4141" y="4"/>
                    </a:lnTo>
                    <a:lnTo>
                      <a:pt x="4142" y="4"/>
                    </a:lnTo>
                    <a:lnTo>
                      <a:pt x="4144" y="5"/>
                    </a:lnTo>
                    <a:lnTo>
                      <a:pt x="4145" y="4"/>
                    </a:lnTo>
                    <a:lnTo>
                      <a:pt x="4144" y="4"/>
                    </a:lnTo>
                    <a:lnTo>
                      <a:pt x="4144" y="3"/>
                    </a:lnTo>
                    <a:lnTo>
                      <a:pt x="4144" y="2"/>
                    </a:lnTo>
                    <a:lnTo>
                      <a:pt x="4144" y="0"/>
                    </a:lnTo>
                    <a:lnTo>
                      <a:pt x="4145" y="0"/>
                    </a:lnTo>
                    <a:lnTo>
                      <a:pt x="4150" y="0"/>
                    </a:lnTo>
                    <a:lnTo>
                      <a:pt x="4150" y="3"/>
                    </a:lnTo>
                    <a:lnTo>
                      <a:pt x="4151" y="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705" name="Freeform 967">
                <a:extLst>
                  <a:ext uri="{FF2B5EF4-FFF2-40B4-BE49-F238E27FC236}">
                    <a16:creationId xmlns:a16="http://schemas.microsoft.com/office/drawing/2014/main" id="{67845989-3806-AC9E-9820-80AFF5E30AB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4238" y="2665413"/>
                <a:ext cx="738188" cy="795338"/>
              </a:xfrm>
              <a:custGeom>
                <a:avLst/>
                <a:gdLst>
                  <a:gd name="T0" fmla="*/ 415 w 465"/>
                  <a:gd name="T1" fmla="*/ 59 h 501"/>
                  <a:gd name="T2" fmla="*/ 221 w 465"/>
                  <a:gd name="T3" fmla="*/ 9 h 501"/>
                  <a:gd name="T4" fmla="*/ 251 w 465"/>
                  <a:gd name="T5" fmla="*/ 9 h 501"/>
                  <a:gd name="T6" fmla="*/ 294 w 465"/>
                  <a:gd name="T7" fmla="*/ 18 h 501"/>
                  <a:gd name="T8" fmla="*/ 367 w 465"/>
                  <a:gd name="T9" fmla="*/ 9 h 501"/>
                  <a:gd name="T10" fmla="*/ 401 w 465"/>
                  <a:gd name="T11" fmla="*/ 16 h 501"/>
                  <a:gd name="T12" fmla="*/ 418 w 465"/>
                  <a:gd name="T13" fmla="*/ 46 h 501"/>
                  <a:gd name="T14" fmla="*/ 413 w 465"/>
                  <a:gd name="T15" fmla="*/ 44 h 501"/>
                  <a:gd name="T16" fmla="*/ 411 w 465"/>
                  <a:gd name="T17" fmla="*/ 42 h 501"/>
                  <a:gd name="T18" fmla="*/ 410 w 465"/>
                  <a:gd name="T19" fmla="*/ 46 h 501"/>
                  <a:gd name="T20" fmla="*/ 414 w 465"/>
                  <a:gd name="T21" fmla="*/ 69 h 501"/>
                  <a:gd name="T22" fmla="*/ 414 w 465"/>
                  <a:gd name="T23" fmla="*/ 80 h 501"/>
                  <a:gd name="T24" fmla="*/ 415 w 465"/>
                  <a:gd name="T25" fmla="*/ 97 h 501"/>
                  <a:gd name="T26" fmla="*/ 418 w 465"/>
                  <a:gd name="T27" fmla="*/ 118 h 501"/>
                  <a:gd name="T28" fmla="*/ 423 w 465"/>
                  <a:gd name="T29" fmla="*/ 136 h 501"/>
                  <a:gd name="T30" fmla="*/ 432 w 465"/>
                  <a:gd name="T31" fmla="*/ 139 h 501"/>
                  <a:gd name="T32" fmla="*/ 441 w 465"/>
                  <a:gd name="T33" fmla="*/ 146 h 501"/>
                  <a:gd name="T34" fmla="*/ 448 w 465"/>
                  <a:gd name="T35" fmla="*/ 158 h 501"/>
                  <a:gd name="T36" fmla="*/ 453 w 465"/>
                  <a:gd name="T37" fmla="*/ 158 h 501"/>
                  <a:gd name="T38" fmla="*/ 456 w 465"/>
                  <a:gd name="T39" fmla="*/ 160 h 501"/>
                  <a:gd name="T40" fmla="*/ 463 w 465"/>
                  <a:gd name="T41" fmla="*/ 164 h 501"/>
                  <a:gd name="T42" fmla="*/ 457 w 465"/>
                  <a:gd name="T43" fmla="*/ 179 h 501"/>
                  <a:gd name="T44" fmla="*/ 447 w 465"/>
                  <a:gd name="T45" fmla="*/ 185 h 501"/>
                  <a:gd name="T46" fmla="*/ 440 w 465"/>
                  <a:gd name="T47" fmla="*/ 188 h 501"/>
                  <a:gd name="T48" fmla="*/ 424 w 465"/>
                  <a:gd name="T49" fmla="*/ 194 h 501"/>
                  <a:gd name="T50" fmla="*/ 421 w 465"/>
                  <a:gd name="T51" fmla="*/ 205 h 501"/>
                  <a:gd name="T52" fmla="*/ 406 w 465"/>
                  <a:gd name="T53" fmla="*/ 204 h 501"/>
                  <a:gd name="T54" fmla="*/ 405 w 465"/>
                  <a:gd name="T55" fmla="*/ 213 h 501"/>
                  <a:gd name="T56" fmla="*/ 401 w 465"/>
                  <a:gd name="T57" fmla="*/ 225 h 501"/>
                  <a:gd name="T58" fmla="*/ 404 w 465"/>
                  <a:gd name="T59" fmla="*/ 235 h 501"/>
                  <a:gd name="T60" fmla="*/ 394 w 465"/>
                  <a:gd name="T61" fmla="*/ 256 h 501"/>
                  <a:gd name="T62" fmla="*/ 385 w 465"/>
                  <a:gd name="T63" fmla="*/ 279 h 501"/>
                  <a:gd name="T64" fmla="*/ 385 w 465"/>
                  <a:gd name="T65" fmla="*/ 323 h 501"/>
                  <a:gd name="T66" fmla="*/ 383 w 465"/>
                  <a:gd name="T67" fmla="*/ 339 h 501"/>
                  <a:gd name="T68" fmla="*/ 374 w 465"/>
                  <a:gd name="T69" fmla="*/ 366 h 501"/>
                  <a:gd name="T70" fmla="*/ 357 w 465"/>
                  <a:gd name="T71" fmla="*/ 374 h 501"/>
                  <a:gd name="T72" fmla="*/ 346 w 465"/>
                  <a:gd name="T73" fmla="*/ 393 h 501"/>
                  <a:gd name="T74" fmla="*/ 341 w 465"/>
                  <a:gd name="T75" fmla="*/ 402 h 501"/>
                  <a:gd name="T76" fmla="*/ 333 w 465"/>
                  <a:gd name="T77" fmla="*/ 411 h 501"/>
                  <a:gd name="T78" fmla="*/ 328 w 465"/>
                  <a:gd name="T79" fmla="*/ 439 h 501"/>
                  <a:gd name="T80" fmla="*/ 325 w 465"/>
                  <a:gd name="T81" fmla="*/ 447 h 501"/>
                  <a:gd name="T82" fmla="*/ 315 w 465"/>
                  <a:gd name="T83" fmla="*/ 443 h 501"/>
                  <a:gd name="T84" fmla="*/ 307 w 465"/>
                  <a:gd name="T85" fmla="*/ 466 h 501"/>
                  <a:gd name="T86" fmla="*/ 291 w 465"/>
                  <a:gd name="T87" fmla="*/ 496 h 501"/>
                  <a:gd name="T88" fmla="*/ 292 w 465"/>
                  <a:gd name="T89" fmla="*/ 478 h 501"/>
                  <a:gd name="T90" fmla="*/ 272 w 465"/>
                  <a:gd name="T91" fmla="*/ 451 h 501"/>
                  <a:gd name="T92" fmla="*/ 260 w 465"/>
                  <a:gd name="T93" fmla="*/ 413 h 501"/>
                  <a:gd name="T94" fmla="*/ 247 w 465"/>
                  <a:gd name="T95" fmla="*/ 393 h 501"/>
                  <a:gd name="T96" fmla="*/ 233 w 465"/>
                  <a:gd name="T97" fmla="*/ 411 h 501"/>
                  <a:gd name="T98" fmla="*/ 226 w 465"/>
                  <a:gd name="T99" fmla="*/ 443 h 501"/>
                  <a:gd name="T100" fmla="*/ 189 w 465"/>
                  <a:gd name="T101" fmla="*/ 485 h 501"/>
                  <a:gd name="T102" fmla="*/ 146 w 465"/>
                  <a:gd name="T103" fmla="*/ 465 h 501"/>
                  <a:gd name="T104" fmla="*/ 113 w 465"/>
                  <a:gd name="T105" fmla="*/ 488 h 501"/>
                  <a:gd name="T106" fmla="*/ 73 w 465"/>
                  <a:gd name="T107" fmla="*/ 501 h 501"/>
                  <a:gd name="T108" fmla="*/ 48 w 465"/>
                  <a:gd name="T109" fmla="*/ 490 h 501"/>
                  <a:gd name="T110" fmla="*/ 0 w 465"/>
                  <a:gd name="T111" fmla="*/ 476 h 501"/>
                  <a:gd name="T112" fmla="*/ 27 w 465"/>
                  <a:gd name="T113" fmla="*/ 9 h 501"/>
                  <a:gd name="T114" fmla="*/ 60 w 465"/>
                  <a:gd name="T115" fmla="*/ 9 h 501"/>
                  <a:gd name="T116" fmla="*/ 93 w 465"/>
                  <a:gd name="T117" fmla="*/ 9 h 501"/>
                  <a:gd name="T118" fmla="*/ 126 w 465"/>
                  <a:gd name="T119" fmla="*/ 9 h 501"/>
                  <a:gd name="T120" fmla="*/ 157 w 465"/>
                  <a:gd name="T121" fmla="*/ 9 h 501"/>
                  <a:gd name="T122" fmla="*/ 190 w 465"/>
                  <a:gd name="T123" fmla="*/ 9 h 501"/>
                  <a:gd name="T124" fmla="*/ 200 w 465"/>
                  <a:gd name="T125" fmla="*/ 1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5" h="501">
                    <a:moveTo>
                      <a:pt x="415" y="59"/>
                    </a:moveTo>
                    <a:lnTo>
                      <a:pt x="414" y="58"/>
                    </a:lnTo>
                    <a:lnTo>
                      <a:pt x="414" y="56"/>
                    </a:lnTo>
                    <a:lnTo>
                      <a:pt x="415" y="55"/>
                    </a:lnTo>
                    <a:lnTo>
                      <a:pt x="415" y="54"/>
                    </a:lnTo>
                    <a:lnTo>
                      <a:pt x="416" y="54"/>
                    </a:lnTo>
                    <a:lnTo>
                      <a:pt x="416" y="55"/>
                    </a:lnTo>
                    <a:lnTo>
                      <a:pt x="415" y="58"/>
                    </a:lnTo>
                    <a:lnTo>
                      <a:pt x="415" y="59"/>
                    </a:lnTo>
                    <a:close/>
                    <a:moveTo>
                      <a:pt x="200" y="5"/>
                    </a:moveTo>
                    <a:lnTo>
                      <a:pt x="199" y="9"/>
                    </a:lnTo>
                    <a:lnTo>
                      <a:pt x="200" y="9"/>
                    </a:lnTo>
                    <a:lnTo>
                      <a:pt x="202" y="9"/>
                    </a:lnTo>
                    <a:lnTo>
                      <a:pt x="206" y="9"/>
                    </a:lnTo>
                    <a:lnTo>
                      <a:pt x="209" y="9"/>
                    </a:lnTo>
                    <a:lnTo>
                      <a:pt x="213" y="9"/>
                    </a:lnTo>
                    <a:lnTo>
                      <a:pt x="217" y="9"/>
                    </a:lnTo>
                    <a:lnTo>
                      <a:pt x="221" y="9"/>
                    </a:lnTo>
                    <a:lnTo>
                      <a:pt x="225" y="9"/>
                    </a:lnTo>
                    <a:lnTo>
                      <a:pt x="229" y="9"/>
                    </a:lnTo>
                    <a:lnTo>
                      <a:pt x="232" y="9"/>
                    </a:lnTo>
                    <a:lnTo>
                      <a:pt x="237" y="9"/>
                    </a:lnTo>
                    <a:lnTo>
                      <a:pt x="239" y="9"/>
                    </a:lnTo>
                    <a:lnTo>
                      <a:pt x="240" y="9"/>
                    </a:lnTo>
                    <a:lnTo>
                      <a:pt x="243" y="9"/>
                    </a:lnTo>
                    <a:lnTo>
                      <a:pt x="248" y="9"/>
                    </a:lnTo>
                    <a:lnTo>
                      <a:pt x="251" y="9"/>
                    </a:lnTo>
                    <a:lnTo>
                      <a:pt x="256" y="9"/>
                    </a:lnTo>
                    <a:lnTo>
                      <a:pt x="259" y="9"/>
                    </a:lnTo>
                    <a:lnTo>
                      <a:pt x="263" y="9"/>
                    </a:lnTo>
                    <a:lnTo>
                      <a:pt x="264" y="9"/>
                    </a:lnTo>
                    <a:lnTo>
                      <a:pt x="268" y="12"/>
                    </a:lnTo>
                    <a:lnTo>
                      <a:pt x="273" y="17"/>
                    </a:lnTo>
                    <a:lnTo>
                      <a:pt x="277" y="20"/>
                    </a:lnTo>
                    <a:lnTo>
                      <a:pt x="289" y="19"/>
                    </a:lnTo>
                    <a:lnTo>
                      <a:pt x="294" y="18"/>
                    </a:lnTo>
                    <a:lnTo>
                      <a:pt x="298" y="9"/>
                    </a:lnTo>
                    <a:lnTo>
                      <a:pt x="306" y="9"/>
                    </a:lnTo>
                    <a:lnTo>
                      <a:pt x="315" y="9"/>
                    </a:lnTo>
                    <a:lnTo>
                      <a:pt x="324" y="9"/>
                    </a:lnTo>
                    <a:lnTo>
                      <a:pt x="332" y="9"/>
                    </a:lnTo>
                    <a:lnTo>
                      <a:pt x="341" y="9"/>
                    </a:lnTo>
                    <a:lnTo>
                      <a:pt x="350" y="9"/>
                    </a:lnTo>
                    <a:lnTo>
                      <a:pt x="358" y="9"/>
                    </a:lnTo>
                    <a:lnTo>
                      <a:pt x="367" y="9"/>
                    </a:lnTo>
                    <a:lnTo>
                      <a:pt x="376" y="9"/>
                    </a:lnTo>
                    <a:lnTo>
                      <a:pt x="384" y="9"/>
                    </a:lnTo>
                    <a:lnTo>
                      <a:pt x="393" y="9"/>
                    </a:lnTo>
                    <a:lnTo>
                      <a:pt x="402" y="9"/>
                    </a:lnTo>
                    <a:lnTo>
                      <a:pt x="401" y="10"/>
                    </a:lnTo>
                    <a:lnTo>
                      <a:pt x="400" y="10"/>
                    </a:lnTo>
                    <a:lnTo>
                      <a:pt x="401" y="10"/>
                    </a:lnTo>
                    <a:lnTo>
                      <a:pt x="401" y="11"/>
                    </a:lnTo>
                    <a:lnTo>
                      <a:pt x="401" y="16"/>
                    </a:lnTo>
                    <a:lnTo>
                      <a:pt x="402" y="21"/>
                    </a:lnTo>
                    <a:lnTo>
                      <a:pt x="402" y="22"/>
                    </a:lnTo>
                    <a:lnTo>
                      <a:pt x="402" y="23"/>
                    </a:lnTo>
                    <a:lnTo>
                      <a:pt x="403" y="25"/>
                    </a:lnTo>
                    <a:lnTo>
                      <a:pt x="405" y="30"/>
                    </a:lnTo>
                    <a:lnTo>
                      <a:pt x="410" y="37"/>
                    </a:lnTo>
                    <a:lnTo>
                      <a:pt x="413" y="41"/>
                    </a:lnTo>
                    <a:lnTo>
                      <a:pt x="418" y="45"/>
                    </a:lnTo>
                    <a:lnTo>
                      <a:pt x="418" y="46"/>
                    </a:lnTo>
                    <a:lnTo>
                      <a:pt x="418" y="47"/>
                    </a:lnTo>
                    <a:lnTo>
                      <a:pt x="416" y="47"/>
                    </a:lnTo>
                    <a:lnTo>
                      <a:pt x="416" y="48"/>
                    </a:lnTo>
                    <a:lnTo>
                      <a:pt x="415" y="47"/>
                    </a:lnTo>
                    <a:lnTo>
                      <a:pt x="415" y="48"/>
                    </a:lnTo>
                    <a:lnTo>
                      <a:pt x="414" y="47"/>
                    </a:lnTo>
                    <a:lnTo>
                      <a:pt x="413" y="46"/>
                    </a:lnTo>
                    <a:lnTo>
                      <a:pt x="413" y="45"/>
                    </a:lnTo>
                    <a:lnTo>
                      <a:pt x="413" y="44"/>
                    </a:lnTo>
                    <a:lnTo>
                      <a:pt x="413" y="45"/>
                    </a:lnTo>
                    <a:lnTo>
                      <a:pt x="414" y="45"/>
                    </a:lnTo>
                    <a:lnTo>
                      <a:pt x="415" y="46"/>
                    </a:lnTo>
                    <a:lnTo>
                      <a:pt x="415" y="45"/>
                    </a:lnTo>
                    <a:lnTo>
                      <a:pt x="414" y="43"/>
                    </a:lnTo>
                    <a:lnTo>
                      <a:pt x="413" y="43"/>
                    </a:lnTo>
                    <a:lnTo>
                      <a:pt x="412" y="42"/>
                    </a:lnTo>
                    <a:lnTo>
                      <a:pt x="412" y="43"/>
                    </a:lnTo>
                    <a:lnTo>
                      <a:pt x="411" y="42"/>
                    </a:lnTo>
                    <a:lnTo>
                      <a:pt x="412" y="41"/>
                    </a:lnTo>
                    <a:lnTo>
                      <a:pt x="411" y="39"/>
                    </a:lnTo>
                    <a:lnTo>
                      <a:pt x="410" y="39"/>
                    </a:lnTo>
                    <a:lnTo>
                      <a:pt x="410" y="41"/>
                    </a:lnTo>
                    <a:lnTo>
                      <a:pt x="410" y="42"/>
                    </a:lnTo>
                    <a:lnTo>
                      <a:pt x="410" y="43"/>
                    </a:lnTo>
                    <a:lnTo>
                      <a:pt x="410" y="44"/>
                    </a:lnTo>
                    <a:lnTo>
                      <a:pt x="410" y="45"/>
                    </a:lnTo>
                    <a:lnTo>
                      <a:pt x="410" y="46"/>
                    </a:lnTo>
                    <a:lnTo>
                      <a:pt x="409" y="46"/>
                    </a:lnTo>
                    <a:lnTo>
                      <a:pt x="409" y="47"/>
                    </a:lnTo>
                    <a:lnTo>
                      <a:pt x="410" y="48"/>
                    </a:lnTo>
                    <a:lnTo>
                      <a:pt x="411" y="51"/>
                    </a:lnTo>
                    <a:lnTo>
                      <a:pt x="412" y="53"/>
                    </a:lnTo>
                    <a:lnTo>
                      <a:pt x="412" y="59"/>
                    </a:lnTo>
                    <a:lnTo>
                      <a:pt x="413" y="61"/>
                    </a:lnTo>
                    <a:lnTo>
                      <a:pt x="414" y="66"/>
                    </a:lnTo>
                    <a:lnTo>
                      <a:pt x="414" y="69"/>
                    </a:lnTo>
                    <a:lnTo>
                      <a:pt x="414" y="70"/>
                    </a:lnTo>
                    <a:lnTo>
                      <a:pt x="413" y="70"/>
                    </a:lnTo>
                    <a:lnTo>
                      <a:pt x="412" y="70"/>
                    </a:lnTo>
                    <a:lnTo>
                      <a:pt x="412" y="71"/>
                    </a:lnTo>
                    <a:lnTo>
                      <a:pt x="412" y="75"/>
                    </a:lnTo>
                    <a:lnTo>
                      <a:pt x="412" y="76"/>
                    </a:lnTo>
                    <a:lnTo>
                      <a:pt x="412" y="77"/>
                    </a:lnTo>
                    <a:lnTo>
                      <a:pt x="413" y="79"/>
                    </a:lnTo>
                    <a:lnTo>
                      <a:pt x="414" y="80"/>
                    </a:lnTo>
                    <a:lnTo>
                      <a:pt x="414" y="81"/>
                    </a:lnTo>
                    <a:lnTo>
                      <a:pt x="414" y="84"/>
                    </a:lnTo>
                    <a:lnTo>
                      <a:pt x="413" y="85"/>
                    </a:lnTo>
                    <a:lnTo>
                      <a:pt x="413" y="86"/>
                    </a:lnTo>
                    <a:lnTo>
                      <a:pt x="413" y="87"/>
                    </a:lnTo>
                    <a:lnTo>
                      <a:pt x="413" y="88"/>
                    </a:lnTo>
                    <a:lnTo>
                      <a:pt x="413" y="89"/>
                    </a:lnTo>
                    <a:lnTo>
                      <a:pt x="415" y="95"/>
                    </a:lnTo>
                    <a:lnTo>
                      <a:pt x="415" y="97"/>
                    </a:lnTo>
                    <a:lnTo>
                      <a:pt x="415" y="100"/>
                    </a:lnTo>
                    <a:lnTo>
                      <a:pt x="415" y="101"/>
                    </a:lnTo>
                    <a:lnTo>
                      <a:pt x="414" y="102"/>
                    </a:lnTo>
                    <a:lnTo>
                      <a:pt x="415" y="104"/>
                    </a:lnTo>
                    <a:lnTo>
                      <a:pt x="414" y="105"/>
                    </a:lnTo>
                    <a:lnTo>
                      <a:pt x="415" y="105"/>
                    </a:lnTo>
                    <a:lnTo>
                      <a:pt x="415" y="106"/>
                    </a:lnTo>
                    <a:lnTo>
                      <a:pt x="416" y="109"/>
                    </a:lnTo>
                    <a:lnTo>
                      <a:pt x="418" y="118"/>
                    </a:lnTo>
                    <a:lnTo>
                      <a:pt x="418" y="121"/>
                    </a:lnTo>
                    <a:lnTo>
                      <a:pt x="419" y="122"/>
                    </a:lnTo>
                    <a:lnTo>
                      <a:pt x="419" y="123"/>
                    </a:lnTo>
                    <a:lnTo>
                      <a:pt x="420" y="126"/>
                    </a:lnTo>
                    <a:lnTo>
                      <a:pt x="420" y="127"/>
                    </a:lnTo>
                    <a:lnTo>
                      <a:pt x="421" y="130"/>
                    </a:lnTo>
                    <a:lnTo>
                      <a:pt x="421" y="131"/>
                    </a:lnTo>
                    <a:lnTo>
                      <a:pt x="422" y="134"/>
                    </a:lnTo>
                    <a:lnTo>
                      <a:pt x="423" y="136"/>
                    </a:lnTo>
                    <a:lnTo>
                      <a:pt x="424" y="137"/>
                    </a:lnTo>
                    <a:lnTo>
                      <a:pt x="426" y="138"/>
                    </a:lnTo>
                    <a:lnTo>
                      <a:pt x="426" y="139"/>
                    </a:lnTo>
                    <a:lnTo>
                      <a:pt x="427" y="139"/>
                    </a:lnTo>
                    <a:lnTo>
                      <a:pt x="428" y="139"/>
                    </a:lnTo>
                    <a:lnTo>
                      <a:pt x="430" y="138"/>
                    </a:lnTo>
                    <a:lnTo>
                      <a:pt x="431" y="138"/>
                    </a:lnTo>
                    <a:lnTo>
                      <a:pt x="431" y="139"/>
                    </a:lnTo>
                    <a:lnTo>
                      <a:pt x="432" y="139"/>
                    </a:lnTo>
                    <a:lnTo>
                      <a:pt x="433" y="139"/>
                    </a:lnTo>
                    <a:lnTo>
                      <a:pt x="433" y="140"/>
                    </a:lnTo>
                    <a:lnTo>
                      <a:pt x="435" y="142"/>
                    </a:lnTo>
                    <a:lnTo>
                      <a:pt x="433" y="143"/>
                    </a:lnTo>
                    <a:lnTo>
                      <a:pt x="435" y="143"/>
                    </a:lnTo>
                    <a:lnTo>
                      <a:pt x="435" y="142"/>
                    </a:lnTo>
                    <a:lnTo>
                      <a:pt x="436" y="143"/>
                    </a:lnTo>
                    <a:lnTo>
                      <a:pt x="440" y="144"/>
                    </a:lnTo>
                    <a:lnTo>
                      <a:pt x="441" y="146"/>
                    </a:lnTo>
                    <a:lnTo>
                      <a:pt x="443" y="147"/>
                    </a:lnTo>
                    <a:lnTo>
                      <a:pt x="445" y="150"/>
                    </a:lnTo>
                    <a:lnTo>
                      <a:pt x="446" y="150"/>
                    </a:lnTo>
                    <a:lnTo>
                      <a:pt x="447" y="151"/>
                    </a:lnTo>
                    <a:lnTo>
                      <a:pt x="447" y="152"/>
                    </a:lnTo>
                    <a:lnTo>
                      <a:pt x="446" y="152"/>
                    </a:lnTo>
                    <a:lnTo>
                      <a:pt x="446" y="154"/>
                    </a:lnTo>
                    <a:lnTo>
                      <a:pt x="447" y="156"/>
                    </a:lnTo>
                    <a:lnTo>
                      <a:pt x="448" y="158"/>
                    </a:lnTo>
                    <a:lnTo>
                      <a:pt x="450" y="158"/>
                    </a:lnTo>
                    <a:lnTo>
                      <a:pt x="452" y="158"/>
                    </a:lnTo>
                    <a:lnTo>
                      <a:pt x="453" y="156"/>
                    </a:lnTo>
                    <a:lnTo>
                      <a:pt x="454" y="155"/>
                    </a:lnTo>
                    <a:lnTo>
                      <a:pt x="455" y="155"/>
                    </a:lnTo>
                    <a:lnTo>
                      <a:pt x="454" y="156"/>
                    </a:lnTo>
                    <a:lnTo>
                      <a:pt x="453" y="156"/>
                    </a:lnTo>
                    <a:lnTo>
                      <a:pt x="454" y="158"/>
                    </a:lnTo>
                    <a:lnTo>
                      <a:pt x="453" y="158"/>
                    </a:lnTo>
                    <a:lnTo>
                      <a:pt x="453" y="159"/>
                    </a:lnTo>
                    <a:lnTo>
                      <a:pt x="452" y="159"/>
                    </a:lnTo>
                    <a:lnTo>
                      <a:pt x="450" y="159"/>
                    </a:lnTo>
                    <a:lnTo>
                      <a:pt x="452" y="159"/>
                    </a:lnTo>
                    <a:lnTo>
                      <a:pt x="453" y="159"/>
                    </a:lnTo>
                    <a:lnTo>
                      <a:pt x="454" y="159"/>
                    </a:lnTo>
                    <a:lnTo>
                      <a:pt x="454" y="160"/>
                    </a:lnTo>
                    <a:lnTo>
                      <a:pt x="455" y="160"/>
                    </a:lnTo>
                    <a:lnTo>
                      <a:pt x="456" y="160"/>
                    </a:lnTo>
                    <a:lnTo>
                      <a:pt x="457" y="160"/>
                    </a:lnTo>
                    <a:lnTo>
                      <a:pt x="457" y="159"/>
                    </a:lnTo>
                    <a:lnTo>
                      <a:pt x="458" y="160"/>
                    </a:lnTo>
                    <a:lnTo>
                      <a:pt x="459" y="161"/>
                    </a:lnTo>
                    <a:lnTo>
                      <a:pt x="459" y="162"/>
                    </a:lnTo>
                    <a:lnTo>
                      <a:pt x="461" y="162"/>
                    </a:lnTo>
                    <a:lnTo>
                      <a:pt x="462" y="162"/>
                    </a:lnTo>
                    <a:lnTo>
                      <a:pt x="462" y="164"/>
                    </a:lnTo>
                    <a:lnTo>
                      <a:pt x="463" y="164"/>
                    </a:lnTo>
                    <a:lnTo>
                      <a:pt x="463" y="163"/>
                    </a:lnTo>
                    <a:lnTo>
                      <a:pt x="463" y="162"/>
                    </a:lnTo>
                    <a:lnTo>
                      <a:pt x="463" y="163"/>
                    </a:lnTo>
                    <a:lnTo>
                      <a:pt x="465" y="164"/>
                    </a:lnTo>
                    <a:lnTo>
                      <a:pt x="465" y="165"/>
                    </a:lnTo>
                    <a:lnTo>
                      <a:pt x="465" y="167"/>
                    </a:lnTo>
                    <a:lnTo>
                      <a:pt x="459" y="171"/>
                    </a:lnTo>
                    <a:lnTo>
                      <a:pt x="459" y="173"/>
                    </a:lnTo>
                    <a:lnTo>
                      <a:pt x="457" y="179"/>
                    </a:lnTo>
                    <a:lnTo>
                      <a:pt x="456" y="181"/>
                    </a:lnTo>
                    <a:lnTo>
                      <a:pt x="455" y="181"/>
                    </a:lnTo>
                    <a:lnTo>
                      <a:pt x="453" y="182"/>
                    </a:lnTo>
                    <a:lnTo>
                      <a:pt x="453" y="184"/>
                    </a:lnTo>
                    <a:lnTo>
                      <a:pt x="453" y="185"/>
                    </a:lnTo>
                    <a:lnTo>
                      <a:pt x="452" y="186"/>
                    </a:lnTo>
                    <a:lnTo>
                      <a:pt x="450" y="186"/>
                    </a:lnTo>
                    <a:lnTo>
                      <a:pt x="449" y="185"/>
                    </a:lnTo>
                    <a:lnTo>
                      <a:pt x="447" y="185"/>
                    </a:lnTo>
                    <a:lnTo>
                      <a:pt x="447" y="186"/>
                    </a:lnTo>
                    <a:lnTo>
                      <a:pt x="447" y="187"/>
                    </a:lnTo>
                    <a:lnTo>
                      <a:pt x="446" y="188"/>
                    </a:lnTo>
                    <a:lnTo>
                      <a:pt x="446" y="187"/>
                    </a:lnTo>
                    <a:lnTo>
                      <a:pt x="446" y="186"/>
                    </a:lnTo>
                    <a:lnTo>
                      <a:pt x="445" y="185"/>
                    </a:lnTo>
                    <a:lnTo>
                      <a:pt x="444" y="186"/>
                    </a:lnTo>
                    <a:lnTo>
                      <a:pt x="441" y="187"/>
                    </a:lnTo>
                    <a:lnTo>
                      <a:pt x="440" y="188"/>
                    </a:lnTo>
                    <a:lnTo>
                      <a:pt x="439" y="189"/>
                    </a:lnTo>
                    <a:lnTo>
                      <a:pt x="438" y="189"/>
                    </a:lnTo>
                    <a:lnTo>
                      <a:pt x="437" y="189"/>
                    </a:lnTo>
                    <a:lnTo>
                      <a:pt x="436" y="188"/>
                    </a:lnTo>
                    <a:lnTo>
                      <a:pt x="435" y="188"/>
                    </a:lnTo>
                    <a:lnTo>
                      <a:pt x="432" y="192"/>
                    </a:lnTo>
                    <a:lnTo>
                      <a:pt x="431" y="193"/>
                    </a:lnTo>
                    <a:lnTo>
                      <a:pt x="429" y="193"/>
                    </a:lnTo>
                    <a:lnTo>
                      <a:pt x="424" y="194"/>
                    </a:lnTo>
                    <a:lnTo>
                      <a:pt x="424" y="195"/>
                    </a:lnTo>
                    <a:lnTo>
                      <a:pt x="424" y="196"/>
                    </a:lnTo>
                    <a:lnTo>
                      <a:pt x="424" y="197"/>
                    </a:lnTo>
                    <a:lnTo>
                      <a:pt x="424" y="198"/>
                    </a:lnTo>
                    <a:lnTo>
                      <a:pt x="424" y="200"/>
                    </a:lnTo>
                    <a:lnTo>
                      <a:pt x="423" y="201"/>
                    </a:lnTo>
                    <a:lnTo>
                      <a:pt x="423" y="202"/>
                    </a:lnTo>
                    <a:lnTo>
                      <a:pt x="423" y="203"/>
                    </a:lnTo>
                    <a:lnTo>
                      <a:pt x="421" y="205"/>
                    </a:lnTo>
                    <a:lnTo>
                      <a:pt x="418" y="204"/>
                    </a:lnTo>
                    <a:lnTo>
                      <a:pt x="416" y="204"/>
                    </a:lnTo>
                    <a:lnTo>
                      <a:pt x="414" y="205"/>
                    </a:lnTo>
                    <a:lnTo>
                      <a:pt x="413" y="205"/>
                    </a:lnTo>
                    <a:lnTo>
                      <a:pt x="411" y="206"/>
                    </a:lnTo>
                    <a:lnTo>
                      <a:pt x="411" y="205"/>
                    </a:lnTo>
                    <a:lnTo>
                      <a:pt x="409" y="205"/>
                    </a:lnTo>
                    <a:lnTo>
                      <a:pt x="407" y="204"/>
                    </a:lnTo>
                    <a:lnTo>
                      <a:pt x="406" y="204"/>
                    </a:lnTo>
                    <a:lnTo>
                      <a:pt x="405" y="204"/>
                    </a:lnTo>
                    <a:lnTo>
                      <a:pt x="405" y="205"/>
                    </a:lnTo>
                    <a:lnTo>
                      <a:pt x="405" y="206"/>
                    </a:lnTo>
                    <a:lnTo>
                      <a:pt x="405" y="207"/>
                    </a:lnTo>
                    <a:lnTo>
                      <a:pt x="404" y="209"/>
                    </a:lnTo>
                    <a:lnTo>
                      <a:pt x="405" y="209"/>
                    </a:lnTo>
                    <a:lnTo>
                      <a:pt x="405" y="210"/>
                    </a:lnTo>
                    <a:lnTo>
                      <a:pt x="405" y="212"/>
                    </a:lnTo>
                    <a:lnTo>
                      <a:pt x="405" y="213"/>
                    </a:lnTo>
                    <a:lnTo>
                      <a:pt x="405" y="215"/>
                    </a:lnTo>
                    <a:lnTo>
                      <a:pt x="404" y="218"/>
                    </a:lnTo>
                    <a:lnTo>
                      <a:pt x="404" y="219"/>
                    </a:lnTo>
                    <a:lnTo>
                      <a:pt x="403" y="219"/>
                    </a:lnTo>
                    <a:lnTo>
                      <a:pt x="402" y="220"/>
                    </a:lnTo>
                    <a:lnTo>
                      <a:pt x="402" y="221"/>
                    </a:lnTo>
                    <a:lnTo>
                      <a:pt x="402" y="222"/>
                    </a:lnTo>
                    <a:lnTo>
                      <a:pt x="402" y="223"/>
                    </a:lnTo>
                    <a:lnTo>
                      <a:pt x="401" y="225"/>
                    </a:lnTo>
                    <a:lnTo>
                      <a:pt x="401" y="226"/>
                    </a:lnTo>
                    <a:lnTo>
                      <a:pt x="402" y="227"/>
                    </a:lnTo>
                    <a:lnTo>
                      <a:pt x="403" y="228"/>
                    </a:lnTo>
                    <a:lnTo>
                      <a:pt x="403" y="229"/>
                    </a:lnTo>
                    <a:lnTo>
                      <a:pt x="403" y="230"/>
                    </a:lnTo>
                    <a:lnTo>
                      <a:pt x="403" y="231"/>
                    </a:lnTo>
                    <a:lnTo>
                      <a:pt x="403" y="232"/>
                    </a:lnTo>
                    <a:lnTo>
                      <a:pt x="404" y="234"/>
                    </a:lnTo>
                    <a:lnTo>
                      <a:pt x="404" y="235"/>
                    </a:lnTo>
                    <a:lnTo>
                      <a:pt x="404" y="236"/>
                    </a:lnTo>
                    <a:lnTo>
                      <a:pt x="402" y="237"/>
                    </a:lnTo>
                    <a:lnTo>
                      <a:pt x="402" y="238"/>
                    </a:lnTo>
                    <a:lnTo>
                      <a:pt x="401" y="242"/>
                    </a:lnTo>
                    <a:lnTo>
                      <a:pt x="398" y="246"/>
                    </a:lnTo>
                    <a:lnTo>
                      <a:pt x="397" y="252"/>
                    </a:lnTo>
                    <a:lnTo>
                      <a:pt x="396" y="253"/>
                    </a:lnTo>
                    <a:lnTo>
                      <a:pt x="394" y="255"/>
                    </a:lnTo>
                    <a:lnTo>
                      <a:pt x="394" y="256"/>
                    </a:lnTo>
                    <a:lnTo>
                      <a:pt x="392" y="263"/>
                    </a:lnTo>
                    <a:lnTo>
                      <a:pt x="392" y="265"/>
                    </a:lnTo>
                    <a:lnTo>
                      <a:pt x="392" y="267"/>
                    </a:lnTo>
                    <a:lnTo>
                      <a:pt x="390" y="268"/>
                    </a:lnTo>
                    <a:lnTo>
                      <a:pt x="390" y="269"/>
                    </a:lnTo>
                    <a:lnTo>
                      <a:pt x="388" y="274"/>
                    </a:lnTo>
                    <a:lnTo>
                      <a:pt x="387" y="276"/>
                    </a:lnTo>
                    <a:lnTo>
                      <a:pt x="385" y="278"/>
                    </a:lnTo>
                    <a:lnTo>
                      <a:pt x="385" y="279"/>
                    </a:lnTo>
                    <a:lnTo>
                      <a:pt x="385" y="280"/>
                    </a:lnTo>
                    <a:lnTo>
                      <a:pt x="385" y="284"/>
                    </a:lnTo>
                    <a:lnTo>
                      <a:pt x="386" y="290"/>
                    </a:lnTo>
                    <a:lnTo>
                      <a:pt x="386" y="293"/>
                    </a:lnTo>
                    <a:lnTo>
                      <a:pt x="386" y="296"/>
                    </a:lnTo>
                    <a:lnTo>
                      <a:pt x="387" y="301"/>
                    </a:lnTo>
                    <a:lnTo>
                      <a:pt x="387" y="305"/>
                    </a:lnTo>
                    <a:lnTo>
                      <a:pt x="388" y="313"/>
                    </a:lnTo>
                    <a:lnTo>
                      <a:pt x="385" y="323"/>
                    </a:lnTo>
                    <a:lnTo>
                      <a:pt x="385" y="324"/>
                    </a:lnTo>
                    <a:lnTo>
                      <a:pt x="385" y="326"/>
                    </a:lnTo>
                    <a:lnTo>
                      <a:pt x="386" y="328"/>
                    </a:lnTo>
                    <a:lnTo>
                      <a:pt x="386" y="330"/>
                    </a:lnTo>
                    <a:lnTo>
                      <a:pt x="385" y="331"/>
                    </a:lnTo>
                    <a:lnTo>
                      <a:pt x="384" y="335"/>
                    </a:lnTo>
                    <a:lnTo>
                      <a:pt x="384" y="336"/>
                    </a:lnTo>
                    <a:lnTo>
                      <a:pt x="383" y="338"/>
                    </a:lnTo>
                    <a:lnTo>
                      <a:pt x="383" y="339"/>
                    </a:lnTo>
                    <a:lnTo>
                      <a:pt x="377" y="347"/>
                    </a:lnTo>
                    <a:lnTo>
                      <a:pt x="374" y="360"/>
                    </a:lnTo>
                    <a:lnTo>
                      <a:pt x="374" y="361"/>
                    </a:lnTo>
                    <a:lnTo>
                      <a:pt x="375" y="362"/>
                    </a:lnTo>
                    <a:lnTo>
                      <a:pt x="374" y="362"/>
                    </a:lnTo>
                    <a:lnTo>
                      <a:pt x="374" y="363"/>
                    </a:lnTo>
                    <a:lnTo>
                      <a:pt x="372" y="363"/>
                    </a:lnTo>
                    <a:lnTo>
                      <a:pt x="372" y="364"/>
                    </a:lnTo>
                    <a:lnTo>
                      <a:pt x="374" y="366"/>
                    </a:lnTo>
                    <a:lnTo>
                      <a:pt x="374" y="368"/>
                    </a:lnTo>
                    <a:lnTo>
                      <a:pt x="374" y="372"/>
                    </a:lnTo>
                    <a:lnTo>
                      <a:pt x="372" y="372"/>
                    </a:lnTo>
                    <a:lnTo>
                      <a:pt x="372" y="373"/>
                    </a:lnTo>
                    <a:lnTo>
                      <a:pt x="371" y="372"/>
                    </a:lnTo>
                    <a:lnTo>
                      <a:pt x="370" y="372"/>
                    </a:lnTo>
                    <a:lnTo>
                      <a:pt x="359" y="373"/>
                    </a:lnTo>
                    <a:lnTo>
                      <a:pt x="358" y="374"/>
                    </a:lnTo>
                    <a:lnTo>
                      <a:pt x="357" y="374"/>
                    </a:lnTo>
                    <a:lnTo>
                      <a:pt x="357" y="376"/>
                    </a:lnTo>
                    <a:lnTo>
                      <a:pt x="357" y="377"/>
                    </a:lnTo>
                    <a:lnTo>
                      <a:pt x="355" y="377"/>
                    </a:lnTo>
                    <a:lnTo>
                      <a:pt x="354" y="377"/>
                    </a:lnTo>
                    <a:lnTo>
                      <a:pt x="354" y="378"/>
                    </a:lnTo>
                    <a:lnTo>
                      <a:pt x="347" y="389"/>
                    </a:lnTo>
                    <a:lnTo>
                      <a:pt x="346" y="390"/>
                    </a:lnTo>
                    <a:lnTo>
                      <a:pt x="346" y="391"/>
                    </a:lnTo>
                    <a:lnTo>
                      <a:pt x="346" y="393"/>
                    </a:lnTo>
                    <a:lnTo>
                      <a:pt x="345" y="393"/>
                    </a:lnTo>
                    <a:lnTo>
                      <a:pt x="345" y="394"/>
                    </a:lnTo>
                    <a:lnTo>
                      <a:pt x="344" y="394"/>
                    </a:lnTo>
                    <a:lnTo>
                      <a:pt x="344" y="395"/>
                    </a:lnTo>
                    <a:lnTo>
                      <a:pt x="343" y="397"/>
                    </a:lnTo>
                    <a:lnTo>
                      <a:pt x="343" y="398"/>
                    </a:lnTo>
                    <a:lnTo>
                      <a:pt x="343" y="399"/>
                    </a:lnTo>
                    <a:lnTo>
                      <a:pt x="341" y="401"/>
                    </a:lnTo>
                    <a:lnTo>
                      <a:pt x="341" y="402"/>
                    </a:lnTo>
                    <a:lnTo>
                      <a:pt x="340" y="403"/>
                    </a:lnTo>
                    <a:lnTo>
                      <a:pt x="337" y="404"/>
                    </a:lnTo>
                    <a:lnTo>
                      <a:pt x="336" y="405"/>
                    </a:lnTo>
                    <a:lnTo>
                      <a:pt x="335" y="405"/>
                    </a:lnTo>
                    <a:lnTo>
                      <a:pt x="334" y="406"/>
                    </a:lnTo>
                    <a:lnTo>
                      <a:pt x="334" y="407"/>
                    </a:lnTo>
                    <a:lnTo>
                      <a:pt x="333" y="409"/>
                    </a:lnTo>
                    <a:lnTo>
                      <a:pt x="333" y="410"/>
                    </a:lnTo>
                    <a:lnTo>
                      <a:pt x="333" y="411"/>
                    </a:lnTo>
                    <a:lnTo>
                      <a:pt x="333" y="413"/>
                    </a:lnTo>
                    <a:lnTo>
                      <a:pt x="334" y="415"/>
                    </a:lnTo>
                    <a:lnTo>
                      <a:pt x="334" y="416"/>
                    </a:lnTo>
                    <a:lnTo>
                      <a:pt x="329" y="427"/>
                    </a:lnTo>
                    <a:lnTo>
                      <a:pt x="329" y="428"/>
                    </a:lnTo>
                    <a:lnTo>
                      <a:pt x="329" y="429"/>
                    </a:lnTo>
                    <a:lnTo>
                      <a:pt x="331" y="430"/>
                    </a:lnTo>
                    <a:lnTo>
                      <a:pt x="331" y="431"/>
                    </a:lnTo>
                    <a:lnTo>
                      <a:pt x="328" y="439"/>
                    </a:lnTo>
                    <a:lnTo>
                      <a:pt x="329" y="440"/>
                    </a:lnTo>
                    <a:lnTo>
                      <a:pt x="329" y="441"/>
                    </a:lnTo>
                    <a:lnTo>
                      <a:pt x="329" y="443"/>
                    </a:lnTo>
                    <a:lnTo>
                      <a:pt x="329" y="444"/>
                    </a:lnTo>
                    <a:lnTo>
                      <a:pt x="327" y="445"/>
                    </a:lnTo>
                    <a:lnTo>
                      <a:pt x="326" y="446"/>
                    </a:lnTo>
                    <a:lnTo>
                      <a:pt x="326" y="447"/>
                    </a:lnTo>
                    <a:lnTo>
                      <a:pt x="325" y="448"/>
                    </a:lnTo>
                    <a:lnTo>
                      <a:pt x="325" y="447"/>
                    </a:lnTo>
                    <a:lnTo>
                      <a:pt x="324" y="448"/>
                    </a:lnTo>
                    <a:lnTo>
                      <a:pt x="323" y="449"/>
                    </a:lnTo>
                    <a:lnTo>
                      <a:pt x="323" y="448"/>
                    </a:lnTo>
                    <a:lnTo>
                      <a:pt x="323" y="447"/>
                    </a:lnTo>
                    <a:lnTo>
                      <a:pt x="321" y="447"/>
                    </a:lnTo>
                    <a:lnTo>
                      <a:pt x="320" y="446"/>
                    </a:lnTo>
                    <a:lnTo>
                      <a:pt x="316" y="443"/>
                    </a:lnTo>
                    <a:lnTo>
                      <a:pt x="316" y="441"/>
                    </a:lnTo>
                    <a:lnTo>
                      <a:pt x="315" y="443"/>
                    </a:lnTo>
                    <a:lnTo>
                      <a:pt x="310" y="445"/>
                    </a:lnTo>
                    <a:lnTo>
                      <a:pt x="310" y="446"/>
                    </a:lnTo>
                    <a:lnTo>
                      <a:pt x="309" y="447"/>
                    </a:lnTo>
                    <a:lnTo>
                      <a:pt x="308" y="449"/>
                    </a:lnTo>
                    <a:lnTo>
                      <a:pt x="304" y="454"/>
                    </a:lnTo>
                    <a:lnTo>
                      <a:pt x="304" y="455"/>
                    </a:lnTo>
                    <a:lnTo>
                      <a:pt x="304" y="457"/>
                    </a:lnTo>
                    <a:lnTo>
                      <a:pt x="307" y="465"/>
                    </a:lnTo>
                    <a:lnTo>
                      <a:pt x="307" y="466"/>
                    </a:lnTo>
                    <a:lnTo>
                      <a:pt x="306" y="469"/>
                    </a:lnTo>
                    <a:lnTo>
                      <a:pt x="306" y="470"/>
                    </a:lnTo>
                    <a:lnTo>
                      <a:pt x="306" y="471"/>
                    </a:lnTo>
                    <a:lnTo>
                      <a:pt x="304" y="472"/>
                    </a:lnTo>
                    <a:lnTo>
                      <a:pt x="302" y="474"/>
                    </a:lnTo>
                    <a:lnTo>
                      <a:pt x="298" y="488"/>
                    </a:lnTo>
                    <a:lnTo>
                      <a:pt x="297" y="494"/>
                    </a:lnTo>
                    <a:lnTo>
                      <a:pt x="297" y="496"/>
                    </a:lnTo>
                    <a:lnTo>
                      <a:pt x="291" y="496"/>
                    </a:lnTo>
                    <a:lnTo>
                      <a:pt x="290" y="496"/>
                    </a:lnTo>
                    <a:lnTo>
                      <a:pt x="290" y="495"/>
                    </a:lnTo>
                    <a:lnTo>
                      <a:pt x="290" y="493"/>
                    </a:lnTo>
                    <a:lnTo>
                      <a:pt x="290" y="490"/>
                    </a:lnTo>
                    <a:lnTo>
                      <a:pt x="291" y="487"/>
                    </a:lnTo>
                    <a:lnTo>
                      <a:pt x="293" y="481"/>
                    </a:lnTo>
                    <a:lnTo>
                      <a:pt x="293" y="480"/>
                    </a:lnTo>
                    <a:lnTo>
                      <a:pt x="293" y="479"/>
                    </a:lnTo>
                    <a:lnTo>
                      <a:pt x="292" y="478"/>
                    </a:lnTo>
                    <a:lnTo>
                      <a:pt x="293" y="476"/>
                    </a:lnTo>
                    <a:lnTo>
                      <a:pt x="293" y="474"/>
                    </a:lnTo>
                    <a:lnTo>
                      <a:pt x="293" y="473"/>
                    </a:lnTo>
                    <a:lnTo>
                      <a:pt x="291" y="469"/>
                    </a:lnTo>
                    <a:lnTo>
                      <a:pt x="291" y="468"/>
                    </a:lnTo>
                    <a:lnTo>
                      <a:pt x="283" y="462"/>
                    </a:lnTo>
                    <a:lnTo>
                      <a:pt x="274" y="455"/>
                    </a:lnTo>
                    <a:lnTo>
                      <a:pt x="272" y="452"/>
                    </a:lnTo>
                    <a:lnTo>
                      <a:pt x="272" y="451"/>
                    </a:lnTo>
                    <a:lnTo>
                      <a:pt x="271" y="451"/>
                    </a:lnTo>
                    <a:lnTo>
                      <a:pt x="263" y="447"/>
                    </a:lnTo>
                    <a:lnTo>
                      <a:pt x="263" y="446"/>
                    </a:lnTo>
                    <a:lnTo>
                      <a:pt x="264" y="445"/>
                    </a:lnTo>
                    <a:lnTo>
                      <a:pt x="264" y="444"/>
                    </a:lnTo>
                    <a:lnTo>
                      <a:pt x="261" y="429"/>
                    </a:lnTo>
                    <a:lnTo>
                      <a:pt x="260" y="415"/>
                    </a:lnTo>
                    <a:lnTo>
                      <a:pt x="260" y="414"/>
                    </a:lnTo>
                    <a:lnTo>
                      <a:pt x="260" y="413"/>
                    </a:lnTo>
                    <a:lnTo>
                      <a:pt x="261" y="413"/>
                    </a:lnTo>
                    <a:lnTo>
                      <a:pt x="261" y="412"/>
                    </a:lnTo>
                    <a:lnTo>
                      <a:pt x="261" y="411"/>
                    </a:lnTo>
                    <a:lnTo>
                      <a:pt x="263" y="406"/>
                    </a:lnTo>
                    <a:lnTo>
                      <a:pt x="263" y="402"/>
                    </a:lnTo>
                    <a:lnTo>
                      <a:pt x="265" y="395"/>
                    </a:lnTo>
                    <a:lnTo>
                      <a:pt x="265" y="391"/>
                    </a:lnTo>
                    <a:lnTo>
                      <a:pt x="247" y="391"/>
                    </a:lnTo>
                    <a:lnTo>
                      <a:pt x="247" y="393"/>
                    </a:lnTo>
                    <a:lnTo>
                      <a:pt x="247" y="394"/>
                    </a:lnTo>
                    <a:lnTo>
                      <a:pt x="247" y="396"/>
                    </a:lnTo>
                    <a:lnTo>
                      <a:pt x="248" y="397"/>
                    </a:lnTo>
                    <a:lnTo>
                      <a:pt x="248" y="398"/>
                    </a:lnTo>
                    <a:lnTo>
                      <a:pt x="248" y="399"/>
                    </a:lnTo>
                    <a:lnTo>
                      <a:pt x="235" y="399"/>
                    </a:lnTo>
                    <a:lnTo>
                      <a:pt x="223" y="399"/>
                    </a:lnTo>
                    <a:lnTo>
                      <a:pt x="232" y="411"/>
                    </a:lnTo>
                    <a:lnTo>
                      <a:pt x="233" y="411"/>
                    </a:lnTo>
                    <a:lnTo>
                      <a:pt x="233" y="412"/>
                    </a:lnTo>
                    <a:lnTo>
                      <a:pt x="233" y="415"/>
                    </a:lnTo>
                    <a:lnTo>
                      <a:pt x="232" y="422"/>
                    </a:lnTo>
                    <a:lnTo>
                      <a:pt x="233" y="426"/>
                    </a:lnTo>
                    <a:lnTo>
                      <a:pt x="233" y="428"/>
                    </a:lnTo>
                    <a:lnTo>
                      <a:pt x="235" y="433"/>
                    </a:lnTo>
                    <a:lnTo>
                      <a:pt x="235" y="435"/>
                    </a:lnTo>
                    <a:lnTo>
                      <a:pt x="235" y="436"/>
                    </a:lnTo>
                    <a:lnTo>
                      <a:pt x="226" y="443"/>
                    </a:lnTo>
                    <a:lnTo>
                      <a:pt x="217" y="451"/>
                    </a:lnTo>
                    <a:lnTo>
                      <a:pt x="217" y="452"/>
                    </a:lnTo>
                    <a:lnTo>
                      <a:pt x="215" y="457"/>
                    </a:lnTo>
                    <a:lnTo>
                      <a:pt x="213" y="461"/>
                    </a:lnTo>
                    <a:lnTo>
                      <a:pt x="212" y="462"/>
                    </a:lnTo>
                    <a:lnTo>
                      <a:pt x="207" y="468"/>
                    </a:lnTo>
                    <a:lnTo>
                      <a:pt x="199" y="476"/>
                    </a:lnTo>
                    <a:lnTo>
                      <a:pt x="191" y="483"/>
                    </a:lnTo>
                    <a:lnTo>
                      <a:pt x="189" y="485"/>
                    </a:lnTo>
                    <a:lnTo>
                      <a:pt x="181" y="485"/>
                    </a:lnTo>
                    <a:lnTo>
                      <a:pt x="177" y="485"/>
                    </a:lnTo>
                    <a:lnTo>
                      <a:pt x="176" y="485"/>
                    </a:lnTo>
                    <a:lnTo>
                      <a:pt x="176" y="486"/>
                    </a:lnTo>
                    <a:lnTo>
                      <a:pt x="174" y="486"/>
                    </a:lnTo>
                    <a:lnTo>
                      <a:pt x="173" y="486"/>
                    </a:lnTo>
                    <a:lnTo>
                      <a:pt x="163" y="477"/>
                    </a:lnTo>
                    <a:lnTo>
                      <a:pt x="155" y="471"/>
                    </a:lnTo>
                    <a:lnTo>
                      <a:pt x="146" y="465"/>
                    </a:lnTo>
                    <a:lnTo>
                      <a:pt x="144" y="466"/>
                    </a:lnTo>
                    <a:lnTo>
                      <a:pt x="135" y="471"/>
                    </a:lnTo>
                    <a:lnTo>
                      <a:pt x="133" y="472"/>
                    </a:lnTo>
                    <a:lnTo>
                      <a:pt x="131" y="473"/>
                    </a:lnTo>
                    <a:lnTo>
                      <a:pt x="131" y="479"/>
                    </a:lnTo>
                    <a:lnTo>
                      <a:pt x="129" y="481"/>
                    </a:lnTo>
                    <a:lnTo>
                      <a:pt x="126" y="485"/>
                    </a:lnTo>
                    <a:lnTo>
                      <a:pt x="118" y="487"/>
                    </a:lnTo>
                    <a:lnTo>
                      <a:pt x="113" y="488"/>
                    </a:lnTo>
                    <a:lnTo>
                      <a:pt x="109" y="490"/>
                    </a:lnTo>
                    <a:lnTo>
                      <a:pt x="108" y="491"/>
                    </a:lnTo>
                    <a:lnTo>
                      <a:pt x="105" y="494"/>
                    </a:lnTo>
                    <a:lnTo>
                      <a:pt x="103" y="496"/>
                    </a:lnTo>
                    <a:lnTo>
                      <a:pt x="102" y="497"/>
                    </a:lnTo>
                    <a:lnTo>
                      <a:pt x="102" y="498"/>
                    </a:lnTo>
                    <a:lnTo>
                      <a:pt x="102" y="501"/>
                    </a:lnTo>
                    <a:lnTo>
                      <a:pt x="87" y="501"/>
                    </a:lnTo>
                    <a:lnTo>
                      <a:pt x="73" y="501"/>
                    </a:lnTo>
                    <a:lnTo>
                      <a:pt x="71" y="498"/>
                    </a:lnTo>
                    <a:lnTo>
                      <a:pt x="67" y="490"/>
                    </a:lnTo>
                    <a:lnTo>
                      <a:pt x="67" y="491"/>
                    </a:lnTo>
                    <a:lnTo>
                      <a:pt x="66" y="491"/>
                    </a:lnTo>
                    <a:lnTo>
                      <a:pt x="62" y="491"/>
                    </a:lnTo>
                    <a:lnTo>
                      <a:pt x="58" y="490"/>
                    </a:lnTo>
                    <a:lnTo>
                      <a:pt x="57" y="490"/>
                    </a:lnTo>
                    <a:lnTo>
                      <a:pt x="53" y="490"/>
                    </a:lnTo>
                    <a:lnTo>
                      <a:pt x="48" y="490"/>
                    </a:lnTo>
                    <a:lnTo>
                      <a:pt x="47" y="490"/>
                    </a:lnTo>
                    <a:lnTo>
                      <a:pt x="36" y="490"/>
                    </a:lnTo>
                    <a:lnTo>
                      <a:pt x="23" y="495"/>
                    </a:lnTo>
                    <a:lnTo>
                      <a:pt x="22" y="495"/>
                    </a:lnTo>
                    <a:lnTo>
                      <a:pt x="19" y="495"/>
                    </a:lnTo>
                    <a:lnTo>
                      <a:pt x="17" y="494"/>
                    </a:lnTo>
                    <a:lnTo>
                      <a:pt x="10" y="486"/>
                    </a:lnTo>
                    <a:lnTo>
                      <a:pt x="4" y="477"/>
                    </a:lnTo>
                    <a:lnTo>
                      <a:pt x="0" y="476"/>
                    </a:lnTo>
                    <a:lnTo>
                      <a:pt x="0" y="9"/>
                    </a:lnTo>
                    <a:lnTo>
                      <a:pt x="2" y="9"/>
                    </a:lnTo>
                    <a:lnTo>
                      <a:pt x="6" y="9"/>
                    </a:lnTo>
                    <a:lnTo>
                      <a:pt x="9" y="9"/>
                    </a:lnTo>
                    <a:lnTo>
                      <a:pt x="13" y="9"/>
                    </a:lnTo>
                    <a:lnTo>
                      <a:pt x="17" y="9"/>
                    </a:lnTo>
                    <a:lnTo>
                      <a:pt x="21" y="9"/>
                    </a:lnTo>
                    <a:lnTo>
                      <a:pt x="24" y="9"/>
                    </a:lnTo>
                    <a:lnTo>
                      <a:pt x="27" y="9"/>
                    </a:lnTo>
                    <a:lnTo>
                      <a:pt x="31" y="9"/>
                    </a:lnTo>
                    <a:lnTo>
                      <a:pt x="35" y="9"/>
                    </a:lnTo>
                    <a:lnTo>
                      <a:pt x="39" y="9"/>
                    </a:lnTo>
                    <a:lnTo>
                      <a:pt x="42" y="9"/>
                    </a:lnTo>
                    <a:lnTo>
                      <a:pt x="45" y="9"/>
                    </a:lnTo>
                    <a:lnTo>
                      <a:pt x="49" y="9"/>
                    </a:lnTo>
                    <a:lnTo>
                      <a:pt x="53" y="9"/>
                    </a:lnTo>
                    <a:lnTo>
                      <a:pt x="57" y="9"/>
                    </a:lnTo>
                    <a:lnTo>
                      <a:pt x="60" y="9"/>
                    </a:lnTo>
                    <a:lnTo>
                      <a:pt x="63" y="9"/>
                    </a:lnTo>
                    <a:lnTo>
                      <a:pt x="67" y="9"/>
                    </a:lnTo>
                    <a:lnTo>
                      <a:pt x="71" y="9"/>
                    </a:lnTo>
                    <a:lnTo>
                      <a:pt x="75" y="9"/>
                    </a:lnTo>
                    <a:lnTo>
                      <a:pt x="78" y="9"/>
                    </a:lnTo>
                    <a:lnTo>
                      <a:pt x="82" y="9"/>
                    </a:lnTo>
                    <a:lnTo>
                      <a:pt x="85" y="9"/>
                    </a:lnTo>
                    <a:lnTo>
                      <a:pt x="90" y="9"/>
                    </a:lnTo>
                    <a:lnTo>
                      <a:pt x="93" y="9"/>
                    </a:lnTo>
                    <a:lnTo>
                      <a:pt x="96" y="9"/>
                    </a:lnTo>
                    <a:lnTo>
                      <a:pt x="100" y="9"/>
                    </a:lnTo>
                    <a:lnTo>
                      <a:pt x="103" y="9"/>
                    </a:lnTo>
                    <a:lnTo>
                      <a:pt x="108" y="9"/>
                    </a:lnTo>
                    <a:lnTo>
                      <a:pt x="111" y="9"/>
                    </a:lnTo>
                    <a:lnTo>
                      <a:pt x="114" y="9"/>
                    </a:lnTo>
                    <a:lnTo>
                      <a:pt x="118" y="9"/>
                    </a:lnTo>
                    <a:lnTo>
                      <a:pt x="121" y="9"/>
                    </a:lnTo>
                    <a:lnTo>
                      <a:pt x="126" y="9"/>
                    </a:lnTo>
                    <a:lnTo>
                      <a:pt x="129" y="9"/>
                    </a:lnTo>
                    <a:lnTo>
                      <a:pt x="133" y="9"/>
                    </a:lnTo>
                    <a:lnTo>
                      <a:pt x="136" y="9"/>
                    </a:lnTo>
                    <a:lnTo>
                      <a:pt x="139" y="9"/>
                    </a:lnTo>
                    <a:lnTo>
                      <a:pt x="144" y="9"/>
                    </a:lnTo>
                    <a:lnTo>
                      <a:pt x="147" y="9"/>
                    </a:lnTo>
                    <a:lnTo>
                      <a:pt x="151" y="9"/>
                    </a:lnTo>
                    <a:lnTo>
                      <a:pt x="154" y="9"/>
                    </a:lnTo>
                    <a:lnTo>
                      <a:pt x="157" y="9"/>
                    </a:lnTo>
                    <a:lnTo>
                      <a:pt x="162" y="9"/>
                    </a:lnTo>
                    <a:lnTo>
                      <a:pt x="165" y="9"/>
                    </a:lnTo>
                    <a:lnTo>
                      <a:pt x="169" y="9"/>
                    </a:lnTo>
                    <a:lnTo>
                      <a:pt x="172" y="9"/>
                    </a:lnTo>
                    <a:lnTo>
                      <a:pt x="176" y="9"/>
                    </a:lnTo>
                    <a:lnTo>
                      <a:pt x="180" y="9"/>
                    </a:lnTo>
                    <a:lnTo>
                      <a:pt x="183" y="9"/>
                    </a:lnTo>
                    <a:lnTo>
                      <a:pt x="187" y="9"/>
                    </a:lnTo>
                    <a:lnTo>
                      <a:pt x="190" y="9"/>
                    </a:lnTo>
                    <a:lnTo>
                      <a:pt x="191" y="9"/>
                    </a:lnTo>
                    <a:lnTo>
                      <a:pt x="192" y="9"/>
                    </a:lnTo>
                    <a:lnTo>
                      <a:pt x="194" y="4"/>
                    </a:lnTo>
                    <a:lnTo>
                      <a:pt x="195" y="4"/>
                    </a:lnTo>
                    <a:lnTo>
                      <a:pt x="196" y="1"/>
                    </a:lnTo>
                    <a:lnTo>
                      <a:pt x="197" y="0"/>
                    </a:lnTo>
                    <a:lnTo>
                      <a:pt x="198" y="0"/>
                    </a:lnTo>
                    <a:lnTo>
                      <a:pt x="199" y="0"/>
                    </a:lnTo>
                    <a:lnTo>
                      <a:pt x="200" y="1"/>
                    </a:lnTo>
                    <a:lnTo>
                      <a:pt x="200" y="2"/>
                    </a:lnTo>
                    <a:lnTo>
                      <a:pt x="200" y="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709" name="Freeform 971">
                <a:extLst>
                  <a:ext uri="{FF2B5EF4-FFF2-40B4-BE49-F238E27FC236}">
                    <a16:creationId xmlns:a16="http://schemas.microsoft.com/office/drawing/2014/main" id="{C4716EC6-C704-36EE-F560-671B3751DE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3101" y="1443038"/>
                <a:ext cx="1139825" cy="1038225"/>
              </a:xfrm>
              <a:custGeom>
                <a:avLst/>
                <a:gdLst>
                  <a:gd name="T0" fmla="*/ 372 w 718"/>
                  <a:gd name="T1" fmla="*/ 592 h 654"/>
                  <a:gd name="T2" fmla="*/ 460 w 718"/>
                  <a:gd name="T3" fmla="*/ 580 h 654"/>
                  <a:gd name="T4" fmla="*/ 420 w 718"/>
                  <a:gd name="T5" fmla="*/ 591 h 654"/>
                  <a:gd name="T6" fmla="*/ 453 w 718"/>
                  <a:gd name="T7" fmla="*/ 573 h 654"/>
                  <a:gd name="T8" fmla="*/ 39 w 718"/>
                  <a:gd name="T9" fmla="*/ 20 h 654"/>
                  <a:gd name="T10" fmla="*/ 63 w 718"/>
                  <a:gd name="T11" fmla="*/ 39 h 654"/>
                  <a:gd name="T12" fmla="*/ 109 w 718"/>
                  <a:gd name="T13" fmla="*/ 29 h 654"/>
                  <a:gd name="T14" fmla="*/ 159 w 718"/>
                  <a:gd name="T15" fmla="*/ 17 h 654"/>
                  <a:gd name="T16" fmla="*/ 159 w 718"/>
                  <a:gd name="T17" fmla="*/ 56 h 654"/>
                  <a:gd name="T18" fmla="*/ 183 w 718"/>
                  <a:gd name="T19" fmla="*/ 90 h 654"/>
                  <a:gd name="T20" fmla="*/ 242 w 718"/>
                  <a:gd name="T21" fmla="*/ 130 h 654"/>
                  <a:gd name="T22" fmla="*/ 362 w 718"/>
                  <a:gd name="T23" fmla="*/ 138 h 654"/>
                  <a:gd name="T24" fmla="*/ 391 w 718"/>
                  <a:gd name="T25" fmla="*/ 111 h 654"/>
                  <a:gd name="T26" fmla="*/ 422 w 718"/>
                  <a:gd name="T27" fmla="*/ 84 h 654"/>
                  <a:gd name="T28" fmla="*/ 472 w 718"/>
                  <a:gd name="T29" fmla="*/ 72 h 654"/>
                  <a:gd name="T30" fmla="*/ 510 w 718"/>
                  <a:gd name="T31" fmla="*/ 89 h 654"/>
                  <a:gd name="T32" fmla="*/ 544 w 718"/>
                  <a:gd name="T33" fmla="*/ 102 h 654"/>
                  <a:gd name="T34" fmla="*/ 575 w 718"/>
                  <a:gd name="T35" fmla="*/ 123 h 654"/>
                  <a:gd name="T36" fmla="*/ 638 w 718"/>
                  <a:gd name="T37" fmla="*/ 153 h 654"/>
                  <a:gd name="T38" fmla="*/ 641 w 718"/>
                  <a:gd name="T39" fmla="*/ 188 h 654"/>
                  <a:gd name="T40" fmla="*/ 635 w 718"/>
                  <a:gd name="T41" fmla="*/ 221 h 654"/>
                  <a:gd name="T42" fmla="*/ 624 w 718"/>
                  <a:gd name="T43" fmla="*/ 251 h 654"/>
                  <a:gd name="T44" fmla="*/ 625 w 718"/>
                  <a:gd name="T45" fmla="*/ 294 h 654"/>
                  <a:gd name="T46" fmla="*/ 624 w 718"/>
                  <a:gd name="T47" fmla="*/ 370 h 654"/>
                  <a:gd name="T48" fmla="*/ 652 w 718"/>
                  <a:gd name="T49" fmla="*/ 419 h 654"/>
                  <a:gd name="T50" fmla="*/ 650 w 718"/>
                  <a:gd name="T51" fmla="*/ 486 h 654"/>
                  <a:gd name="T52" fmla="*/ 696 w 718"/>
                  <a:gd name="T53" fmla="*/ 521 h 654"/>
                  <a:gd name="T54" fmla="*/ 713 w 718"/>
                  <a:gd name="T55" fmla="*/ 563 h 654"/>
                  <a:gd name="T56" fmla="*/ 695 w 718"/>
                  <a:gd name="T57" fmla="*/ 588 h 654"/>
                  <a:gd name="T58" fmla="*/ 663 w 718"/>
                  <a:gd name="T59" fmla="*/ 605 h 654"/>
                  <a:gd name="T60" fmla="*/ 649 w 718"/>
                  <a:gd name="T61" fmla="*/ 648 h 654"/>
                  <a:gd name="T62" fmla="*/ 610 w 718"/>
                  <a:gd name="T63" fmla="*/ 642 h 654"/>
                  <a:gd name="T64" fmla="*/ 575 w 718"/>
                  <a:gd name="T65" fmla="*/ 638 h 654"/>
                  <a:gd name="T66" fmla="*/ 528 w 718"/>
                  <a:gd name="T67" fmla="*/ 633 h 654"/>
                  <a:gd name="T68" fmla="*/ 494 w 718"/>
                  <a:gd name="T69" fmla="*/ 621 h 654"/>
                  <a:gd name="T70" fmla="*/ 480 w 718"/>
                  <a:gd name="T71" fmla="*/ 575 h 654"/>
                  <a:gd name="T72" fmla="*/ 453 w 718"/>
                  <a:gd name="T73" fmla="*/ 566 h 654"/>
                  <a:gd name="T74" fmla="*/ 416 w 718"/>
                  <a:gd name="T75" fmla="*/ 585 h 654"/>
                  <a:gd name="T76" fmla="*/ 364 w 718"/>
                  <a:gd name="T77" fmla="*/ 586 h 654"/>
                  <a:gd name="T78" fmla="*/ 321 w 718"/>
                  <a:gd name="T79" fmla="*/ 554 h 654"/>
                  <a:gd name="T80" fmla="*/ 272 w 718"/>
                  <a:gd name="T81" fmla="*/ 529 h 654"/>
                  <a:gd name="T82" fmla="*/ 255 w 718"/>
                  <a:gd name="T83" fmla="*/ 489 h 654"/>
                  <a:gd name="T84" fmla="*/ 245 w 718"/>
                  <a:gd name="T85" fmla="*/ 468 h 654"/>
                  <a:gd name="T86" fmla="*/ 221 w 718"/>
                  <a:gd name="T87" fmla="*/ 436 h 654"/>
                  <a:gd name="T88" fmla="*/ 185 w 718"/>
                  <a:gd name="T89" fmla="*/ 431 h 654"/>
                  <a:gd name="T90" fmla="*/ 186 w 718"/>
                  <a:gd name="T91" fmla="*/ 423 h 654"/>
                  <a:gd name="T92" fmla="*/ 174 w 718"/>
                  <a:gd name="T93" fmla="*/ 444 h 654"/>
                  <a:gd name="T94" fmla="*/ 155 w 718"/>
                  <a:gd name="T95" fmla="*/ 429 h 654"/>
                  <a:gd name="T96" fmla="*/ 130 w 718"/>
                  <a:gd name="T97" fmla="*/ 349 h 654"/>
                  <a:gd name="T98" fmla="*/ 76 w 718"/>
                  <a:gd name="T99" fmla="*/ 314 h 654"/>
                  <a:gd name="T100" fmla="*/ 69 w 718"/>
                  <a:gd name="T101" fmla="*/ 292 h 654"/>
                  <a:gd name="T102" fmla="*/ 56 w 718"/>
                  <a:gd name="T103" fmla="*/ 264 h 654"/>
                  <a:gd name="T104" fmla="*/ 62 w 718"/>
                  <a:gd name="T105" fmla="*/ 240 h 654"/>
                  <a:gd name="T106" fmla="*/ 75 w 718"/>
                  <a:gd name="T107" fmla="*/ 221 h 654"/>
                  <a:gd name="T108" fmla="*/ 75 w 718"/>
                  <a:gd name="T109" fmla="*/ 193 h 654"/>
                  <a:gd name="T110" fmla="*/ 63 w 718"/>
                  <a:gd name="T111" fmla="*/ 186 h 654"/>
                  <a:gd name="T112" fmla="*/ 45 w 718"/>
                  <a:gd name="T113" fmla="*/ 159 h 654"/>
                  <a:gd name="T114" fmla="*/ 32 w 718"/>
                  <a:gd name="T115" fmla="*/ 137 h 654"/>
                  <a:gd name="T116" fmla="*/ 21 w 718"/>
                  <a:gd name="T117" fmla="*/ 110 h 654"/>
                  <a:gd name="T118" fmla="*/ 9 w 718"/>
                  <a:gd name="T119" fmla="*/ 85 h 654"/>
                  <a:gd name="T120" fmla="*/ 9 w 718"/>
                  <a:gd name="T121" fmla="*/ 51 h 654"/>
                  <a:gd name="T122" fmla="*/ 4 w 718"/>
                  <a:gd name="T123" fmla="*/ 18 h 654"/>
                  <a:gd name="T124" fmla="*/ 32 w 718"/>
                  <a:gd name="T125" fmla="*/ 8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8" h="654">
                    <a:moveTo>
                      <a:pt x="410" y="621"/>
                    </a:moveTo>
                    <a:lnTo>
                      <a:pt x="409" y="621"/>
                    </a:lnTo>
                    <a:lnTo>
                      <a:pt x="409" y="620"/>
                    </a:lnTo>
                    <a:lnTo>
                      <a:pt x="410" y="620"/>
                    </a:lnTo>
                    <a:lnTo>
                      <a:pt x="410" y="621"/>
                    </a:lnTo>
                    <a:close/>
                    <a:moveTo>
                      <a:pt x="392" y="619"/>
                    </a:moveTo>
                    <a:lnTo>
                      <a:pt x="391" y="620"/>
                    </a:lnTo>
                    <a:lnTo>
                      <a:pt x="391" y="619"/>
                    </a:lnTo>
                    <a:lnTo>
                      <a:pt x="390" y="619"/>
                    </a:lnTo>
                    <a:lnTo>
                      <a:pt x="391" y="619"/>
                    </a:lnTo>
                    <a:lnTo>
                      <a:pt x="391" y="617"/>
                    </a:lnTo>
                    <a:lnTo>
                      <a:pt x="391" y="619"/>
                    </a:lnTo>
                    <a:lnTo>
                      <a:pt x="392" y="619"/>
                    </a:lnTo>
                    <a:close/>
                    <a:moveTo>
                      <a:pt x="391" y="604"/>
                    </a:moveTo>
                    <a:lnTo>
                      <a:pt x="390" y="604"/>
                    </a:lnTo>
                    <a:lnTo>
                      <a:pt x="389" y="603"/>
                    </a:lnTo>
                    <a:lnTo>
                      <a:pt x="390" y="602"/>
                    </a:lnTo>
                    <a:lnTo>
                      <a:pt x="391" y="602"/>
                    </a:lnTo>
                    <a:lnTo>
                      <a:pt x="391" y="603"/>
                    </a:lnTo>
                    <a:lnTo>
                      <a:pt x="391" y="604"/>
                    </a:lnTo>
                    <a:close/>
                    <a:moveTo>
                      <a:pt x="373" y="595"/>
                    </a:moveTo>
                    <a:lnTo>
                      <a:pt x="370" y="595"/>
                    </a:lnTo>
                    <a:lnTo>
                      <a:pt x="368" y="594"/>
                    </a:lnTo>
                    <a:lnTo>
                      <a:pt x="367" y="592"/>
                    </a:lnTo>
                    <a:lnTo>
                      <a:pt x="368" y="591"/>
                    </a:lnTo>
                    <a:lnTo>
                      <a:pt x="370" y="591"/>
                    </a:lnTo>
                    <a:lnTo>
                      <a:pt x="371" y="591"/>
                    </a:lnTo>
                    <a:lnTo>
                      <a:pt x="372" y="591"/>
                    </a:lnTo>
                    <a:lnTo>
                      <a:pt x="372" y="592"/>
                    </a:lnTo>
                    <a:lnTo>
                      <a:pt x="373" y="592"/>
                    </a:lnTo>
                    <a:lnTo>
                      <a:pt x="372" y="592"/>
                    </a:lnTo>
                    <a:lnTo>
                      <a:pt x="373" y="592"/>
                    </a:lnTo>
                    <a:lnTo>
                      <a:pt x="373" y="594"/>
                    </a:lnTo>
                    <a:lnTo>
                      <a:pt x="373" y="595"/>
                    </a:lnTo>
                    <a:close/>
                    <a:moveTo>
                      <a:pt x="441" y="589"/>
                    </a:moveTo>
                    <a:lnTo>
                      <a:pt x="440" y="589"/>
                    </a:lnTo>
                    <a:lnTo>
                      <a:pt x="440" y="588"/>
                    </a:lnTo>
                    <a:lnTo>
                      <a:pt x="441" y="587"/>
                    </a:lnTo>
                    <a:lnTo>
                      <a:pt x="442" y="587"/>
                    </a:lnTo>
                    <a:lnTo>
                      <a:pt x="442" y="588"/>
                    </a:lnTo>
                    <a:lnTo>
                      <a:pt x="441" y="589"/>
                    </a:lnTo>
                    <a:close/>
                    <a:moveTo>
                      <a:pt x="358" y="587"/>
                    </a:moveTo>
                    <a:lnTo>
                      <a:pt x="358" y="588"/>
                    </a:lnTo>
                    <a:lnTo>
                      <a:pt x="357" y="587"/>
                    </a:lnTo>
                    <a:lnTo>
                      <a:pt x="356" y="587"/>
                    </a:lnTo>
                    <a:lnTo>
                      <a:pt x="356" y="586"/>
                    </a:lnTo>
                    <a:lnTo>
                      <a:pt x="357" y="586"/>
                    </a:lnTo>
                    <a:lnTo>
                      <a:pt x="358" y="587"/>
                    </a:lnTo>
                    <a:close/>
                    <a:moveTo>
                      <a:pt x="348" y="581"/>
                    </a:moveTo>
                    <a:lnTo>
                      <a:pt x="346" y="581"/>
                    </a:lnTo>
                    <a:lnTo>
                      <a:pt x="345" y="582"/>
                    </a:lnTo>
                    <a:lnTo>
                      <a:pt x="342" y="581"/>
                    </a:lnTo>
                    <a:lnTo>
                      <a:pt x="341" y="581"/>
                    </a:lnTo>
                    <a:lnTo>
                      <a:pt x="340" y="580"/>
                    </a:lnTo>
                    <a:lnTo>
                      <a:pt x="339" y="580"/>
                    </a:lnTo>
                    <a:lnTo>
                      <a:pt x="339" y="579"/>
                    </a:lnTo>
                    <a:lnTo>
                      <a:pt x="340" y="579"/>
                    </a:lnTo>
                    <a:lnTo>
                      <a:pt x="343" y="580"/>
                    </a:lnTo>
                    <a:lnTo>
                      <a:pt x="347" y="580"/>
                    </a:lnTo>
                    <a:lnTo>
                      <a:pt x="347" y="581"/>
                    </a:lnTo>
                    <a:lnTo>
                      <a:pt x="348" y="581"/>
                    </a:lnTo>
                    <a:close/>
                    <a:moveTo>
                      <a:pt x="460" y="580"/>
                    </a:moveTo>
                    <a:lnTo>
                      <a:pt x="458" y="580"/>
                    </a:lnTo>
                    <a:lnTo>
                      <a:pt x="458" y="579"/>
                    </a:lnTo>
                    <a:lnTo>
                      <a:pt x="458" y="578"/>
                    </a:lnTo>
                    <a:lnTo>
                      <a:pt x="459" y="578"/>
                    </a:lnTo>
                    <a:lnTo>
                      <a:pt x="460" y="578"/>
                    </a:lnTo>
                    <a:lnTo>
                      <a:pt x="461" y="579"/>
                    </a:lnTo>
                    <a:lnTo>
                      <a:pt x="460" y="580"/>
                    </a:lnTo>
                    <a:close/>
                    <a:moveTo>
                      <a:pt x="452" y="577"/>
                    </a:moveTo>
                    <a:lnTo>
                      <a:pt x="451" y="579"/>
                    </a:lnTo>
                    <a:lnTo>
                      <a:pt x="451" y="580"/>
                    </a:lnTo>
                    <a:lnTo>
                      <a:pt x="449" y="581"/>
                    </a:lnTo>
                    <a:lnTo>
                      <a:pt x="449" y="582"/>
                    </a:lnTo>
                    <a:lnTo>
                      <a:pt x="446" y="582"/>
                    </a:lnTo>
                    <a:lnTo>
                      <a:pt x="446" y="583"/>
                    </a:lnTo>
                    <a:lnTo>
                      <a:pt x="444" y="586"/>
                    </a:lnTo>
                    <a:lnTo>
                      <a:pt x="443" y="586"/>
                    </a:lnTo>
                    <a:lnTo>
                      <a:pt x="442" y="585"/>
                    </a:lnTo>
                    <a:lnTo>
                      <a:pt x="441" y="583"/>
                    </a:lnTo>
                    <a:lnTo>
                      <a:pt x="439" y="586"/>
                    </a:lnTo>
                    <a:lnTo>
                      <a:pt x="437" y="586"/>
                    </a:lnTo>
                    <a:lnTo>
                      <a:pt x="436" y="586"/>
                    </a:lnTo>
                    <a:lnTo>
                      <a:pt x="434" y="586"/>
                    </a:lnTo>
                    <a:lnTo>
                      <a:pt x="433" y="587"/>
                    </a:lnTo>
                    <a:lnTo>
                      <a:pt x="431" y="588"/>
                    </a:lnTo>
                    <a:lnTo>
                      <a:pt x="428" y="589"/>
                    </a:lnTo>
                    <a:lnTo>
                      <a:pt x="427" y="590"/>
                    </a:lnTo>
                    <a:lnTo>
                      <a:pt x="425" y="590"/>
                    </a:lnTo>
                    <a:lnTo>
                      <a:pt x="423" y="590"/>
                    </a:lnTo>
                    <a:lnTo>
                      <a:pt x="423" y="591"/>
                    </a:lnTo>
                    <a:lnTo>
                      <a:pt x="422" y="591"/>
                    </a:lnTo>
                    <a:lnTo>
                      <a:pt x="420" y="591"/>
                    </a:lnTo>
                    <a:lnTo>
                      <a:pt x="420" y="592"/>
                    </a:lnTo>
                    <a:lnTo>
                      <a:pt x="419" y="592"/>
                    </a:lnTo>
                    <a:lnTo>
                      <a:pt x="419" y="591"/>
                    </a:lnTo>
                    <a:lnTo>
                      <a:pt x="418" y="590"/>
                    </a:lnTo>
                    <a:lnTo>
                      <a:pt x="419" y="590"/>
                    </a:lnTo>
                    <a:lnTo>
                      <a:pt x="419" y="589"/>
                    </a:lnTo>
                    <a:lnTo>
                      <a:pt x="418" y="588"/>
                    </a:lnTo>
                    <a:lnTo>
                      <a:pt x="419" y="587"/>
                    </a:lnTo>
                    <a:lnTo>
                      <a:pt x="420" y="588"/>
                    </a:lnTo>
                    <a:lnTo>
                      <a:pt x="422" y="588"/>
                    </a:lnTo>
                    <a:lnTo>
                      <a:pt x="424" y="587"/>
                    </a:lnTo>
                    <a:lnTo>
                      <a:pt x="428" y="586"/>
                    </a:lnTo>
                    <a:lnTo>
                      <a:pt x="429" y="585"/>
                    </a:lnTo>
                    <a:lnTo>
                      <a:pt x="432" y="583"/>
                    </a:lnTo>
                    <a:lnTo>
                      <a:pt x="434" y="582"/>
                    </a:lnTo>
                    <a:lnTo>
                      <a:pt x="435" y="582"/>
                    </a:lnTo>
                    <a:lnTo>
                      <a:pt x="436" y="582"/>
                    </a:lnTo>
                    <a:lnTo>
                      <a:pt x="437" y="581"/>
                    </a:lnTo>
                    <a:lnTo>
                      <a:pt x="436" y="581"/>
                    </a:lnTo>
                    <a:lnTo>
                      <a:pt x="437" y="580"/>
                    </a:lnTo>
                    <a:lnTo>
                      <a:pt x="437" y="578"/>
                    </a:lnTo>
                    <a:lnTo>
                      <a:pt x="437" y="577"/>
                    </a:lnTo>
                    <a:lnTo>
                      <a:pt x="436" y="577"/>
                    </a:lnTo>
                    <a:lnTo>
                      <a:pt x="436" y="575"/>
                    </a:lnTo>
                    <a:lnTo>
                      <a:pt x="435" y="575"/>
                    </a:lnTo>
                    <a:lnTo>
                      <a:pt x="436" y="575"/>
                    </a:lnTo>
                    <a:lnTo>
                      <a:pt x="442" y="577"/>
                    </a:lnTo>
                    <a:lnTo>
                      <a:pt x="443" y="577"/>
                    </a:lnTo>
                    <a:lnTo>
                      <a:pt x="446" y="574"/>
                    </a:lnTo>
                    <a:lnTo>
                      <a:pt x="452" y="573"/>
                    </a:lnTo>
                    <a:lnTo>
                      <a:pt x="453" y="573"/>
                    </a:lnTo>
                    <a:lnTo>
                      <a:pt x="454" y="573"/>
                    </a:lnTo>
                    <a:lnTo>
                      <a:pt x="455" y="573"/>
                    </a:lnTo>
                    <a:lnTo>
                      <a:pt x="455" y="574"/>
                    </a:lnTo>
                    <a:lnTo>
                      <a:pt x="457" y="575"/>
                    </a:lnTo>
                    <a:lnTo>
                      <a:pt x="455" y="575"/>
                    </a:lnTo>
                    <a:lnTo>
                      <a:pt x="454" y="575"/>
                    </a:lnTo>
                    <a:lnTo>
                      <a:pt x="452" y="577"/>
                    </a:lnTo>
                    <a:close/>
                    <a:moveTo>
                      <a:pt x="463" y="571"/>
                    </a:moveTo>
                    <a:lnTo>
                      <a:pt x="462" y="571"/>
                    </a:lnTo>
                    <a:lnTo>
                      <a:pt x="461" y="571"/>
                    </a:lnTo>
                    <a:lnTo>
                      <a:pt x="461" y="570"/>
                    </a:lnTo>
                    <a:lnTo>
                      <a:pt x="462" y="569"/>
                    </a:lnTo>
                    <a:lnTo>
                      <a:pt x="463" y="569"/>
                    </a:lnTo>
                    <a:lnTo>
                      <a:pt x="465" y="570"/>
                    </a:lnTo>
                    <a:lnTo>
                      <a:pt x="465" y="571"/>
                    </a:lnTo>
                    <a:lnTo>
                      <a:pt x="463" y="571"/>
                    </a:lnTo>
                    <a:close/>
                    <a:moveTo>
                      <a:pt x="235" y="480"/>
                    </a:moveTo>
                    <a:lnTo>
                      <a:pt x="234" y="480"/>
                    </a:lnTo>
                    <a:lnTo>
                      <a:pt x="234" y="479"/>
                    </a:lnTo>
                    <a:lnTo>
                      <a:pt x="233" y="478"/>
                    </a:lnTo>
                    <a:lnTo>
                      <a:pt x="233" y="477"/>
                    </a:lnTo>
                    <a:lnTo>
                      <a:pt x="234" y="477"/>
                    </a:lnTo>
                    <a:lnTo>
                      <a:pt x="234" y="478"/>
                    </a:lnTo>
                    <a:lnTo>
                      <a:pt x="235" y="478"/>
                    </a:lnTo>
                    <a:lnTo>
                      <a:pt x="235" y="479"/>
                    </a:lnTo>
                    <a:lnTo>
                      <a:pt x="235" y="480"/>
                    </a:lnTo>
                    <a:close/>
                    <a:moveTo>
                      <a:pt x="36" y="17"/>
                    </a:moveTo>
                    <a:lnTo>
                      <a:pt x="37" y="17"/>
                    </a:lnTo>
                    <a:lnTo>
                      <a:pt x="37" y="18"/>
                    </a:lnTo>
                    <a:lnTo>
                      <a:pt x="38" y="19"/>
                    </a:lnTo>
                    <a:lnTo>
                      <a:pt x="39" y="20"/>
                    </a:lnTo>
                    <a:lnTo>
                      <a:pt x="40" y="21"/>
                    </a:lnTo>
                    <a:lnTo>
                      <a:pt x="40" y="22"/>
                    </a:lnTo>
                    <a:lnTo>
                      <a:pt x="41" y="23"/>
                    </a:lnTo>
                    <a:lnTo>
                      <a:pt x="41" y="26"/>
                    </a:lnTo>
                    <a:lnTo>
                      <a:pt x="41" y="27"/>
                    </a:lnTo>
                    <a:lnTo>
                      <a:pt x="43" y="27"/>
                    </a:lnTo>
                    <a:lnTo>
                      <a:pt x="47" y="28"/>
                    </a:lnTo>
                    <a:lnTo>
                      <a:pt x="47" y="27"/>
                    </a:lnTo>
                    <a:lnTo>
                      <a:pt x="48" y="27"/>
                    </a:lnTo>
                    <a:lnTo>
                      <a:pt x="48" y="28"/>
                    </a:lnTo>
                    <a:lnTo>
                      <a:pt x="48" y="29"/>
                    </a:lnTo>
                    <a:lnTo>
                      <a:pt x="49" y="29"/>
                    </a:lnTo>
                    <a:lnTo>
                      <a:pt x="49" y="30"/>
                    </a:lnTo>
                    <a:lnTo>
                      <a:pt x="49" y="31"/>
                    </a:lnTo>
                    <a:lnTo>
                      <a:pt x="50" y="31"/>
                    </a:lnTo>
                    <a:lnTo>
                      <a:pt x="50" y="33"/>
                    </a:lnTo>
                    <a:lnTo>
                      <a:pt x="50" y="34"/>
                    </a:lnTo>
                    <a:lnTo>
                      <a:pt x="52" y="34"/>
                    </a:lnTo>
                    <a:lnTo>
                      <a:pt x="53" y="34"/>
                    </a:lnTo>
                    <a:lnTo>
                      <a:pt x="53" y="35"/>
                    </a:lnTo>
                    <a:lnTo>
                      <a:pt x="53" y="36"/>
                    </a:lnTo>
                    <a:lnTo>
                      <a:pt x="52" y="36"/>
                    </a:lnTo>
                    <a:lnTo>
                      <a:pt x="53" y="36"/>
                    </a:lnTo>
                    <a:lnTo>
                      <a:pt x="53" y="37"/>
                    </a:lnTo>
                    <a:lnTo>
                      <a:pt x="54" y="37"/>
                    </a:lnTo>
                    <a:lnTo>
                      <a:pt x="54" y="38"/>
                    </a:lnTo>
                    <a:lnTo>
                      <a:pt x="55" y="38"/>
                    </a:lnTo>
                    <a:lnTo>
                      <a:pt x="56" y="38"/>
                    </a:lnTo>
                    <a:lnTo>
                      <a:pt x="57" y="38"/>
                    </a:lnTo>
                    <a:lnTo>
                      <a:pt x="60" y="39"/>
                    </a:lnTo>
                    <a:lnTo>
                      <a:pt x="63" y="39"/>
                    </a:lnTo>
                    <a:lnTo>
                      <a:pt x="65" y="41"/>
                    </a:lnTo>
                    <a:lnTo>
                      <a:pt x="73" y="42"/>
                    </a:lnTo>
                    <a:lnTo>
                      <a:pt x="76" y="43"/>
                    </a:lnTo>
                    <a:lnTo>
                      <a:pt x="78" y="44"/>
                    </a:lnTo>
                    <a:lnTo>
                      <a:pt x="79" y="44"/>
                    </a:lnTo>
                    <a:lnTo>
                      <a:pt x="81" y="43"/>
                    </a:lnTo>
                    <a:lnTo>
                      <a:pt x="82" y="43"/>
                    </a:lnTo>
                    <a:lnTo>
                      <a:pt x="83" y="42"/>
                    </a:lnTo>
                    <a:lnTo>
                      <a:pt x="84" y="42"/>
                    </a:lnTo>
                    <a:lnTo>
                      <a:pt x="87" y="41"/>
                    </a:lnTo>
                    <a:lnTo>
                      <a:pt x="88" y="41"/>
                    </a:lnTo>
                    <a:lnTo>
                      <a:pt x="92" y="43"/>
                    </a:lnTo>
                    <a:lnTo>
                      <a:pt x="93" y="43"/>
                    </a:lnTo>
                    <a:lnTo>
                      <a:pt x="95" y="43"/>
                    </a:lnTo>
                    <a:lnTo>
                      <a:pt x="95" y="42"/>
                    </a:lnTo>
                    <a:lnTo>
                      <a:pt x="96" y="42"/>
                    </a:lnTo>
                    <a:lnTo>
                      <a:pt x="96" y="41"/>
                    </a:lnTo>
                    <a:lnTo>
                      <a:pt x="97" y="38"/>
                    </a:lnTo>
                    <a:lnTo>
                      <a:pt x="98" y="37"/>
                    </a:lnTo>
                    <a:lnTo>
                      <a:pt x="100" y="36"/>
                    </a:lnTo>
                    <a:lnTo>
                      <a:pt x="101" y="35"/>
                    </a:lnTo>
                    <a:lnTo>
                      <a:pt x="101" y="34"/>
                    </a:lnTo>
                    <a:lnTo>
                      <a:pt x="102" y="33"/>
                    </a:lnTo>
                    <a:lnTo>
                      <a:pt x="104" y="33"/>
                    </a:lnTo>
                    <a:lnTo>
                      <a:pt x="104" y="31"/>
                    </a:lnTo>
                    <a:lnTo>
                      <a:pt x="105" y="30"/>
                    </a:lnTo>
                    <a:lnTo>
                      <a:pt x="105" y="29"/>
                    </a:lnTo>
                    <a:lnTo>
                      <a:pt x="106" y="29"/>
                    </a:lnTo>
                    <a:lnTo>
                      <a:pt x="107" y="29"/>
                    </a:lnTo>
                    <a:lnTo>
                      <a:pt x="108" y="29"/>
                    </a:lnTo>
                    <a:lnTo>
                      <a:pt x="109" y="29"/>
                    </a:lnTo>
                    <a:lnTo>
                      <a:pt x="112" y="28"/>
                    </a:lnTo>
                    <a:lnTo>
                      <a:pt x="112" y="27"/>
                    </a:lnTo>
                    <a:lnTo>
                      <a:pt x="113" y="26"/>
                    </a:lnTo>
                    <a:lnTo>
                      <a:pt x="114" y="23"/>
                    </a:lnTo>
                    <a:lnTo>
                      <a:pt x="114" y="22"/>
                    </a:lnTo>
                    <a:lnTo>
                      <a:pt x="115" y="22"/>
                    </a:lnTo>
                    <a:lnTo>
                      <a:pt x="116" y="21"/>
                    </a:lnTo>
                    <a:lnTo>
                      <a:pt x="119" y="20"/>
                    </a:lnTo>
                    <a:lnTo>
                      <a:pt x="121" y="19"/>
                    </a:lnTo>
                    <a:lnTo>
                      <a:pt x="122" y="19"/>
                    </a:lnTo>
                    <a:lnTo>
                      <a:pt x="123" y="18"/>
                    </a:lnTo>
                    <a:lnTo>
                      <a:pt x="125" y="16"/>
                    </a:lnTo>
                    <a:lnTo>
                      <a:pt x="126" y="14"/>
                    </a:lnTo>
                    <a:lnTo>
                      <a:pt x="127" y="13"/>
                    </a:lnTo>
                    <a:lnTo>
                      <a:pt x="130" y="12"/>
                    </a:lnTo>
                    <a:lnTo>
                      <a:pt x="131" y="12"/>
                    </a:lnTo>
                    <a:lnTo>
                      <a:pt x="133" y="10"/>
                    </a:lnTo>
                    <a:lnTo>
                      <a:pt x="134" y="10"/>
                    </a:lnTo>
                    <a:lnTo>
                      <a:pt x="139" y="6"/>
                    </a:lnTo>
                    <a:lnTo>
                      <a:pt x="140" y="5"/>
                    </a:lnTo>
                    <a:lnTo>
                      <a:pt x="141" y="5"/>
                    </a:lnTo>
                    <a:lnTo>
                      <a:pt x="141" y="4"/>
                    </a:lnTo>
                    <a:lnTo>
                      <a:pt x="142" y="4"/>
                    </a:lnTo>
                    <a:lnTo>
                      <a:pt x="145" y="4"/>
                    </a:lnTo>
                    <a:lnTo>
                      <a:pt x="145" y="3"/>
                    </a:lnTo>
                    <a:lnTo>
                      <a:pt x="147" y="3"/>
                    </a:lnTo>
                    <a:lnTo>
                      <a:pt x="148" y="3"/>
                    </a:lnTo>
                    <a:lnTo>
                      <a:pt x="150" y="5"/>
                    </a:lnTo>
                    <a:lnTo>
                      <a:pt x="156" y="13"/>
                    </a:lnTo>
                    <a:lnTo>
                      <a:pt x="159" y="16"/>
                    </a:lnTo>
                    <a:lnTo>
                      <a:pt x="159" y="17"/>
                    </a:lnTo>
                    <a:lnTo>
                      <a:pt x="160" y="19"/>
                    </a:lnTo>
                    <a:lnTo>
                      <a:pt x="159" y="19"/>
                    </a:lnTo>
                    <a:lnTo>
                      <a:pt x="157" y="20"/>
                    </a:lnTo>
                    <a:lnTo>
                      <a:pt x="155" y="21"/>
                    </a:lnTo>
                    <a:lnTo>
                      <a:pt x="153" y="21"/>
                    </a:lnTo>
                    <a:lnTo>
                      <a:pt x="152" y="22"/>
                    </a:lnTo>
                    <a:lnTo>
                      <a:pt x="152" y="25"/>
                    </a:lnTo>
                    <a:lnTo>
                      <a:pt x="152" y="26"/>
                    </a:lnTo>
                    <a:lnTo>
                      <a:pt x="152" y="27"/>
                    </a:lnTo>
                    <a:lnTo>
                      <a:pt x="153" y="28"/>
                    </a:lnTo>
                    <a:lnTo>
                      <a:pt x="156" y="30"/>
                    </a:lnTo>
                    <a:lnTo>
                      <a:pt x="158" y="31"/>
                    </a:lnTo>
                    <a:lnTo>
                      <a:pt x="159" y="35"/>
                    </a:lnTo>
                    <a:lnTo>
                      <a:pt x="159" y="36"/>
                    </a:lnTo>
                    <a:lnTo>
                      <a:pt x="159" y="37"/>
                    </a:lnTo>
                    <a:lnTo>
                      <a:pt x="158" y="37"/>
                    </a:lnTo>
                    <a:lnTo>
                      <a:pt x="157" y="38"/>
                    </a:lnTo>
                    <a:lnTo>
                      <a:pt x="150" y="39"/>
                    </a:lnTo>
                    <a:lnTo>
                      <a:pt x="150" y="41"/>
                    </a:lnTo>
                    <a:lnTo>
                      <a:pt x="148" y="42"/>
                    </a:lnTo>
                    <a:lnTo>
                      <a:pt x="148" y="43"/>
                    </a:lnTo>
                    <a:lnTo>
                      <a:pt x="148" y="44"/>
                    </a:lnTo>
                    <a:lnTo>
                      <a:pt x="149" y="46"/>
                    </a:lnTo>
                    <a:lnTo>
                      <a:pt x="151" y="47"/>
                    </a:lnTo>
                    <a:lnTo>
                      <a:pt x="156" y="50"/>
                    </a:lnTo>
                    <a:lnTo>
                      <a:pt x="156" y="51"/>
                    </a:lnTo>
                    <a:lnTo>
                      <a:pt x="157" y="52"/>
                    </a:lnTo>
                    <a:lnTo>
                      <a:pt x="157" y="53"/>
                    </a:lnTo>
                    <a:lnTo>
                      <a:pt x="158" y="55"/>
                    </a:lnTo>
                    <a:lnTo>
                      <a:pt x="159" y="55"/>
                    </a:lnTo>
                    <a:lnTo>
                      <a:pt x="159" y="56"/>
                    </a:lnTo>
                    <a:lnTo>
                      <a:pt x="160" y="56"/>
                    </a:lnTo>
                    <a:lnTo>
                      <a:pt x="162" y="55"/>
                    </a:lnTo>
                    <a:lnTo>
                      <a:pt x="164" y="55"/>
                    </a:lnTo>
                    <a:lnTo>
                      <a:pt x="164" y="56"/>
                    </a:lnTo>
                    <a:lnTo>
                      <a:pt x="164" y="58"/>
                    </a:lnTo>
                    <a:lnTo>
                      <a:pt x="165" y="59"/>
                    </a:lnTo>
                    <a:lnTo>
                      <a:pt x="166" y="60"/>
                    </a:lnTo>
                    <a:lnTo>
                      <a:pt x="166" y="61"/>
                    </a:lnTo>
                    <a:lnTo>
                      <a:pt x="167" y="61"/>
                    </a:lnTo>
                    <a:lnTo>
                      <a:pt x="168" y="62"/>
                    </a:lnTo>
                    <a:lnTo>
                      <a:pt x="168" y="63"/>
                    </a:lnTo>
                    <a:lnTo>
                      <a:pt x="169" y="64"/>
                    </a:lnTo>
                    <a:lnTo>
                      <a:pt x="170" y="65"/>
                    </a:lnTo>
                    <a:lnTo>
                      <a:pt x="173" y="67"/>
                    </a:lnTo>
                    <a:lnTo>
                      <a:pt x="174" y="65"/>
                    </a:lnTo>
                    <a:lnTo>
                      <a:pt x="175" y="64"/>
                    </a:lnTo>
                    <a:lnTo>
                      <a:pt x="176" y="64"/>
                    </a:lnTo>
                    <a:lnTo>
                      <a:pt x="177" y="63"/>
                    </a:lnTo>
                    <a:lnTo>
                      <a:pt x="178" y="63"/>
                    </a:lnTo>
                    <a:lnTo>
                      <a:pt x="181" y="64"/>
                    </a:lnTo>
                    <a:lnTo>
                      <a:pt x="181" y="69"/>
                    </a:lnTo>
                    <a:lnTo>
                      <a:pt x="181" y="70"/>
                    </a:lnTo>
                    <a:lnTo>
                      <a:pt x="181" y="71"/>
                    </a:lnTo>
                    <a:lnTo>
                      <a:pt x="181" y="73"/>
                    </a:lnTo>
                    <a:lnTo>
                      <a:pt x="181" y="75"/>
                    </a:lnTo>
                    <a:lnTo>
                      <a:pt x="182" y="81"/>
                    </a:lnTo>
                    <a:lnTo>
                      <a:pt x="183" y="86"/>
                    </a:lnTo>
                    <a:lnTo>
                      <a:pt x="183" y="87"/>
                    </a:lnTo>
                    <a:lnTo>
                      <a:pt x="183" y="88"/>
                    </a:lnTo>
                    <a:lnTo>
                      <a:pt x="183" y="89"/>
                    </a:lnTo>
                    <a:lnTo>
                      <a:pt x="183" y="90"/>
                    </a:lnTo>
                    <a:lnTo>
                      <a:pt x="185" y="93"/>
                    </a:lnTo>
                    <a:lnTo>
                      <a:pt x="184" y="93"/>
                    </a:lnTo>
                    <a:lnTo>
                      <a:pt x="184" y="94"/>
                    </a:lnTo>
                    <a:lnTo>
                      <a:pt x="185" y="95"/>
                    </a:lnTo>
                    <a:lnTo>
                      <a:pt x="185" y="97"/>
                    </a:lnTo>
                    <a:lnTo>
                      <a:pt x="187" y="100"/>
                    </a:lnTo>
                    <a:lnTo>
                      <a:pt x="190" y="103"/>
                    </a:lnTo>
                    <a:lnTo>
                      <a:pt x="193" y="104"/>
                    </a:lnTo>
                    <a:lnTo>
                      <a:pt x="199" y="108"/>
                    </a:lnTo>
                    <a:lnTo>
                      <a:pt x="201" y="109"/>
                    </a:lnTo>
                    <a:lnTo>
                      <a:pt x="216" y="111"/>
                    </a:lnTo>
                    <a:lnTo>
                      <a:pt x="217" y="110"/>
                    </a:lnTo>
                    <a:lnTo>
                      <a:pt x="219" y="110"/>
                    </a:lnTo>
                    <a:lnTo>
                      <a:pt x="220" y="110"/>
                    </a:lnTo>
                    <a:lnTo>
                      <a:pt x="221" y="110"/>
                    </a:lnTo>
                    <a:lnTo>
                      <a:pt x="220" y="110"/>
                    </a:lnTo>
                    <a:lnTo>
                      <a:pt x="220" y="111"/>
                    </a:lnTo>
                    <a:lnTo>
                      <a:pt x="222" y="112"/>
                    </a:lnTo>
                    <a:lnTo>
                      <a:pt x="228" y="113"/>
                    </a:lnTo>
                    <a:lnTo>
                      <a:pt x="229" y="113"/>
                    </a:lnTo>
                    <a:lnTo>
                      <a:pt x="230" y="114"/>
                    </a:lnTo>
                    <a:lnTo>
                      <a:pt x="230" y="117"/>
                    </a:lnTo>
                    <a:lnTo>
                      <a:pt x="231" y="119"/>
                    </a:lnTo>
                    <a:lnTo>
                      <a:pt x="231" y="120"/>
                    </a:lnTo>
                    <a:lnTo>
                      <a:pt x="233" y="120"/>
                    </a:lnTo>
                    <a:lnTo>
                      <a:pt x="233" y="122"/>
                    </a:lnTo>
                    <a:lnTo>
                      <a:pt x="234" y="125"/>
                    </a:lnTo>
                    <a:lnTo>
                      <a:pt x="236" y="126"/>
                    </a:lnTo>
                    <a:lnTo>
                      <a:pt x="238" y="128"/>
                    </a:lnTo>
                    <a:lnTo>
                      <a:pt x="241" y="130"/>
                    </a:lnTo>
                    <a:lnTo>
                      <a:pt x="242" y="130"/>
                    </a:lnTo>
                    <a:lnTo>
                      <a:pt x="245" y="134"/>
                    </a:lnTo>
                    <a:lnTo>
                      <a:pt x="246" y="134"/>
                    </a:lnTo>
                    <a:lnTo>
                      <a:pt x="247" y="135"/>
                    </a:lnTo>
                    <a:lnTo>
                      <a:pt x="248" y="136"/>
                    </a:lnTo>
                    <a:lnTo>
                      <a:pt x="254" y="139"/>
                    </a:lnTo>
                    <a:lnTo>
                      <a:pt x="260" y="143"/>
                    </a:lnTo>
                    <a:lnTo>
                      <a:pt x="263" y="144"/>
                    </a:lnTo>
                    <a:lnTo>
                      <a:pt x="273" y="146"/>
                    </a:lnTo>
                    <a:lnTo>
                      <a:pt x="280" y="148"/>
                    </a:lnTo>
                    <a:lnTo>
                      <a:pt x="287" y="150"/>
                    </a:lnTo>
                    <a:lnTo>
                      <a:pt x="294" y="152"/>
                    </a:lnTo>
                    <a:lnTo>
                      <a:pt x="300" y="151"/>
                    </a:lnTo>
                    <a:lnTo>
                      <a:pt x="306" y="148"/>
                    </a:lnTo>
                    <a:lnTo>
                      <a:pt x="313" y="146"/>
                    </a:lnTo>
                    <a:lnTo>
                      <a:pt x="320" y="145"/>
                    </a:lnTo>
                    <a:lnTo>
                      <a:pt x="325" y="144"/>
                    </a:lnTo>
                    <a:lnTo>
                      <a:pt x="332" y="142"/>
                    </a:lnTo>
                    <a:lnTo>
                      <a:pt x="338" y="140"/>
                    </a:lnTo>
                    <a:lnTo>
                      <a:pt x="350" y="137"/>
                    </a:lnTo>
                    <a:lnTo>
                      <a:pt x="353" y="137"/>
                    </a:lnTo>
                    <a:lnTo>
                      <a:pt x="367" y="136"/>
                    </a:lnTo>
                    <a:lnTo>
                      <a:pt x="370" y="136"/>
                    </a:lnTo>
                    <a:lnTo>
                      <a:pt x="372" y="134"/>
                    </a:lnTo>
                    <a:lnTo>
                      <a:pt x="371" y="136"/>
                    </a:lnTo>
                    <a:lnTo>
                      <a:pt x="370" y="137"/>
                    </a:lnTo>
                    <a:lnTo>
                      <a:pt x="366" y="137"/>
                    </a:lnTo>
                    <a:lnTo>
                      <a:pt x="365" y="137"/>
                    </a:lnTo>
                    <a:lnTo>
                      <a:pt x="364" y="138"/>
                    </a:lnTo>
                    <a:lnTo>
                      <a:pt x="364" y="137"/>
                    </a:lnTo>
                    <a:lnTo>
                      <a:pt x="363" y="137"/>
                    </a:lnTo>
                    <a:lnTo>
                      <a:pt x="362" y="138"/>
                    </a:lnTo>
                    <a:lnTo>
                      <a:pt x="360" y="138"/>
                    </a:lnTo>
                    <a:lnTo>
                      <a:pt x="358" y="137"/>
                    </a:lnTo>
                    <a:lnTo>
                      <a:pt x="356" y="137"/>
                    </a:lnTo>
                    <a:lnTo>
                      <a:pt x="357" y="138"/>
                    </a:lnTo>
                    <a:lnTo>
                      <a:pt x="358" y="138"/>
                    </a:lnTo>
                    <a:lnTo>
                      <a:pt x="357" y="138"/>
                    </a:lnTo>
                    <a:lnTo>
                      <a:pt x="358" y="139"/>
                    </a:lnTo>
                    <a:lnTo>
                      <a:pt x="359" y="140"/>
                    </a:lnTo>
                    <a:lnTo>
                      <a:pt x="366" y="140"/>
                    </a:lnTo>
                    <a:lnTo>
                      <a:pt x="366" y="142"/>
                    </a:lnTo>
                    <a:lnTo>
                      <a:pt x="367" y="142"/>
                    </a:lnTo>
                    <a:lnTo>
                      <a:pt x="372" y="140"/>
                    </a:lnTo>
                    <a:lnTo>
                      <a:pt x="372" y="139"/>
                    </a:lnTo>
                    <a:lnTo>
                      <a:pt x="372" y="135"/>
                    </a:lnTo>
                    <a:lnTo>
                      <a:pt x="372" y="134"/>
                    </a:lnTo>
                    <a:lnTo>
                      <a:pt x="371" y="132"/>
                    </a:lnTo>
                    <a:lnTo>
                      <a:pt x="372" y="130"/>
                    </a:lnTo>
                    <a:lnTo>
                      <a:pt x="371" y="129"/>
                    </a:lnTo>
                    <a:lnTo>
                      <a:pt x="371" y="128"/>
                    </a:lnTo>
                    <a:lnTo>
                      <a:pt x="370" y="123"/>
                    </a:lnTo>
                    <a:lnTo>
                      <a:pt x="368" y="120"/>
                    </a:lnTo>
                    <a:lnTo>
                      <a:pt x="367" y="115"/>
                    </a:lnTo>
                    <a:lnTo>
                      <a:pt x="377" y="117"/>
                    </a:lnTo>
                    <a:lnTo>
                      <a:pt x="379" y="117"/>
                    </a:lnTo>
                    <a:lnTo>
                      <a:pt x="380" y="117"/>
                    </a:lnTo>
                    <a:lnTo>
                      <a:pt x="380" y="115"/>
                    </a:lnTo>
                    <a:lnTo>
                      <a:pt x="381" y="115"/>
                    </a:lnTo>
                    <a:lnTo>
                      <a:pt x="382" y="115"/>
                    </a:lnTo>
                    <a:lnTo>
                      <a:pt x="383" y="115"/>
                    </a:lnTo>
                    <a:lnTo>
                      <a:pt x="384" y="114"/>
                    </a:lnTo>
                    <a:lnTo>
                      <a:pt x="391" y="111"/>
                    </a:lnTo>
                    <a:lnTo>
                      <a:pt x="392" y="111"/>
                    </a:lnTo>
                    <a:lnTo>
                      <a:pt x="394" y="112"/>
                    </a:lnTo>
                    <a:lnTo>
                      <a:pt x="396" y="111"/>
                    </a:lnTo>
                    <a:lnTo>
                      <a:pt x="397" y="110"/>
                    </a:lnTo>
                    <a:lnTo>
                      <a:pt x="398" y="110"/>
                    </a:lnTo>
                    <a:lnTo>
                      <a:pt x="399" y="109"/>
                    </a:lnTo>
                    <a:lnTo>
                      <a:pt x="400" y="108"/>
                    </a:lnTo>
                    <a:lnTo>
                      <a:pt x="400" y="106"/>
                    </a:lnTo>
                    <a:lnTo>
                      <a:pt x="401" y="105"/>
                    </a:lnTo>
                    <a:lnTo>
                      <a:pt x="401" y="104"/>
                    </a:lnTo>
                    <a:lnTo>
                      <a:pt x="401" y="103"/>
                    </a:lnTo>
                    <a:lnTo>
                      <a:pt x="400" y="103"/>
                    </a:lnTo>
                    <a:lnTo>
                      <a:pt x="400" y="102"/>
                    </a:lnTo>
                    <a:lnTo>
                      <a:pt x="400" y="101"/>
                    </a:lnTo>
                    <a:lnTo>
                      <a:pt x="401" y="100"/>
                    </a:lnTo>
                    <a:lnTo>
                      <a:pt x="401" y="98"/>
                    </a:lnTo>
                    <a:lnTo>
                      <a:pt x="401" y="97"/>
                    </a:lnTo>
                    <a:lnTo>
                      <a:pt x="402" y="96"/>
                    </a:lnTo>
                    <a:lnTo>
                      <a:pt x="408" y="93"/>
                    </a:lnTo>
                    <a:lnTo>
                      <a:pt x="410" y="90"/>
                    </a:lnTo>
                    <a:lnTo>
                      <a:pt x="410" y="89"/>
                    </a:lnTo>
                    <a:lnTo>
                      <a:pt x="411" y="89"/>
                    </a:lnTo>
                    <a:lnTo>
                      <a:pt x="412" y="88"/>
                    </a:lnTo>
                    <a:lnTo>
                      <a:pt x="412" y="87"/>
                    </a:lnTo>
                    <a:lnTo>
                      <a:pt x="414" y="87"/>
                    </a:lnTo>
                    <a:lnTo>
                      <a:pt x="416" y="86"/>
                    </a:lnTo>
                    <a:lnTo>
                      <a:pt x="417" y="86"/>
                    </a:lnTo>
                    <a:lnTo>
                      <a:pt x="417" y="85"/>
                    </a:lnTo>
                    <a:lnTo>
                      <a:pt x="419" y="85"/>
                    </a:lnTo>
                    <a:lnTo>
                      <a:pt x="420" y="84"/>
                    </a:lnTo>
                    <a:lnTo>
                      <a:pt x="422" y="84"/>
                    </a:lnTo>
                    <a:lnTo>
                      <a:pt x="424" y="81"/>
                    </a:lnTo>
                    <a:lnTo>
                      <a:pt x="425" y="80"/>
                    </a:lnTo>
                    <a:lnTo>
                      <a:pt x="427" y="80"/>
                    </a:lnTo>
                    <a:lnTo>
                      <a:pt x="434" y="79"/>
                    </a:lnTo>
                    <a:lnTo>
                      <a:pt x="435" y="79"/>
                    </a:lnTo>
                    <a:lnTo>
                      <a:pt x="439" y="79"/>
                    </a:lnTo>
                    <a:lnTo>
                      <a:pt x="440" y="80"/>
                    </a:lnTo>
                    <a:lnTo>
                      <a:pt x="442" y="80"/>
                    </a:lnTo>
                    <a:lnTo>
                      <a:pt x="443" y="81"/>
                    </a:lnTo>
                    <a:lnTo>
                      <a:pt x="444" y="81"/>
                    </a:lnTo>
                    <a:lnTo>
                      <a:pt x="450" y="80"/>
                    </a:lnTo>
                    <a:lnTo>
                      <a:pt x="451" y="81"/>
                    </a:lnTo>
                    <a:lnTo>
                      <a:pt x="452" y="81"/>
                    </a:lnTo>
                    <a:lnTo>
                      <a:pt x="453" y="81"/>
                    </a:lnTo>
                    <a:lnTo>
                      <a:pt x="457" y="81"/>
                    </a:lnTo>
                    <a:lnTo>
                      <a:pt x="457" y="80"/>
                    </a:lnTo>
                    <a:lnTo>
                      <a:pt x="458" y="80"/>
                    </a:lnTo>
                    <a:lnTo>
                      <a:pt x="458" y="79"/>
                    </a:lnTo>
                    <a:lnTo>
                      <a:pt x="458" y="78"/>
                    </a:lnTo>
                    <a:lnTo>
                      <a:pt x="457" y="77"/>
                    </a:lnTo>
                    <a:lnTo>
                      <a:pt x="457" y="76"/>
                    </a:lnTo>
                    <a:lnTo>
                      <a:pt x="459" y="75"/>
                    </a:lnTo>
                    <a:lnTo>
                      <a:pt x="460" y="73"/>
                    </a:lnTo>
                    <a:lnTo>
                      <a:pt x="461" y="72"/>
                    </a:lnTo>
                    <a:lnTo>
                      <a:pt x="465" y="72"/>
                    </a:lnTo>
                    <a:lnTo>
                      <a:pt x="466" y="72"/>
                    </a:lnTo>
                    <a:lnTo>
                      <a:pt x="466" y="73"/>
                    </a:lnTo>
                    <a:lnTo>
                      <a:pt x="467" y="73"/>
                    </a:lnTo>
                    <a:lnTo>
                      <a:pt x="468" y="73"/>
                    </a:lnTo>
                    <a:lnTo>
                      <a:pt x="470" y="72"/>
                    </a:lnTo>
                    <a:lnTo>
                      <a:pt x="472" y="72"/>
                    </a:lnTo>
                    <a:lnTo>
                      <a:pt x="475" y="73"/>
                    </a:lnTo>
                    <a:lnTo>
                      <a:pt x="476" y="73"/>
                    </a:lnTo>
                    <a:lnTo>
                      <a:pt x="476" y="75"/>
                    </a:lnTo>
                    <a:lnTo>
                      <a:pt x="482" y="76"/>
                    </a:lnTo>
                    <a:lnTo>
                      <a:pt x="484" y="76"/>
                    </a:lnTo>
                    <a:lnTo>
                      <a:pt x="485" y="76"/>
                    </a:lnTo>
                    <a:lnTo>
                      <a:pt x="485" y="75"/>
                    </a:lnTo>
                    <a:lnTo>
                      <a:pt x="486" y="75"/>
                    </a:lnTo>
                    <a:lnTo>
                      <a:pt x="487" y="73"/>
                    </a:lnTo>
                    <a:lnTo>
                      <a:pt x="487" y="72"/>
                    </a:lnTo>
                    <a:lnTo>
                      <a:pt x="488" y="72"/>
                    </a:lnTo>
                    <a:lnTo>
                      <a:pt x="488" y="71"/>
                    </a:lnTo>
                    <a:lnTo>
                      <a:pt x="489" y="71"/>
                    </a:lnTo>
                    <a:lnTo>
                      <a:pt x="491" y="72"/>
                    </a:lnTo>
                    <a:lnTo>
                      <a:pt x="491" y="73"/>
                    </a:lnTo>
                    <a:lnTo>
                      <a:pt x="492" y="75"/>
                    </a:lnTo>
                    <a:lnTo>
                      <a:pt x="493" y="77"/>
                    </a:lnTo>
                    <a:lnTo>
                      <a:pt x="494" y="78"/>
                    </a:lnTo>
                    <a:lnTo>
                      <a:pt x="495" y="80"/>
                    </a:lnTo>
                    <a:lnTo>
                      <a:pt x="495" y="81"/>
                    </a:lnTo>
                    <a:lnTo>
                      <a:pt x="495" y="83"/>
                    </a:lnTo>
                    <a:lnTo>
                      <a:pt x="495" y="85"/>
                    </a:lnTo>
                    <a:lnTo>
                      <a:pt x="496" y="86"/>
                    </a:lnTo>
                    <a:lnTo>
                      <a:pt x="501" y="88"/>
                    </a:lnTo>
                    <a:lnTo>
                      <a:pt x="502" y="88"/>
                    </a:lnTo>
                    <a:lnTo>
                      <a:pt x="503" y="88"/>
                    </a:lnTo>
                    <a:lnTo>
                      <a:pt x="505" y="88"/>
                    </a:lnTo>
                    <a:lnTo>
                      <a:pt x="508" y="88"/>
                    </a:lnTo>
                    <a:lnTo>
                      <a:pt x="509" y="88"/>
                    </a:lnTo>
                    <a:lnTo>
                      <a:pt x="509" y="89"/>
                    </a:lnTo>
                    <a:lnTo>
                      <a:pt x="510" y="89"/>
                    </a:lnTo>
                    <a:lnTo>
                      <a:pt x="511" y="89"/>
                    </a:lnTo>
                    <a:lnTo>
                      <a:pt x="512" y="90"/>
                    </a:lnTo>
                    <a:lnTo>
                      <a:pt x="512" y="92"/>
                    </a:lnTo>
                    <a:lnTo>
                      <a:pt x="513" y="90"/>
                    </a:lnTo>
                    <a:lnTo>
                      <a:pt x="514" y="90"/>
                    </a:lnTo>
                    <a:lnTo>
                      <a:pt x="515" y="92"/>
                    </a:lnTo>
                    <a:lnTo>
                      <a:pt x="521" y="94"/>
                    </a:lnTo>
                    <a:lnTo>
                      <a:pt x="523" y="95"/>
                    </a:lnTo>
                    <a:lnTo>
                      <a:pt x="525" y="95"/>
                    </a:lnTo>
                    <a:lnTo>
                      <a:pt x="526" y="95"/>
                    </a:lnTo>
                    <a:lnTo>
                      <a:pt x="527" y="95"/>
                    </a:lnTo>
                    <a:lnTo>
                      <a:pt x="527" y="96"/>
                    </a:lnTo>
                    <a:lnTo>
                      <a:pt x="527" y="97"/>
                    </a:lnTo>
                    <a:lnTo>
                      <a:pt x="527" y="98"/>
                    </a:lnTo>
                    <a:lnTo>
                      <a:pt x="527" y="100"/>
                    </a:lnTo>
                    <a:lnTo>
                      <a:pt x="528" y="100"/>
                    </a:lnTo>
                    <a:lnTo>
                      <a:pt x="528" y="101"/>
                    </a:lnTo>
                    <a:lnTo>
                      <a:pt x="529" y="101"/>
                    </a:lnTo>
                    <a:lnTo>
                      <a:pt x="531" y="101"/>
                    </a:lnTo>
                    <a:lnTo>
                      <a:pt x="532" y="102"/>
                    </a:lnTo>
                    <a:lnTo>
                      <a:pt x="534" y="102"/>
                    </a:lnTo>
                    <a:lnTo>
                      <a:pt x="537" y="102"/>
                    </a:lnTo>
                    <a:lnTo>
                      <a:pt x="538" y="102"/>
                    </a:lnTo>
                    <a:lnTo>
                      <a:pt x="538" y="101"/>
                    </a:lnTo>
                    <a:lnTo>
                      <a:pt x="538" y="100"/>
                    </a:lnTo>
                    <a:lnTo>
                      <a:pt x="539" y="100"/>
                    </a:lnTo>
                    <a:lnTo>
                      <a:pt x="539" y="98"/>
                    </a:lnTo>
                    <a:lnTo>
                      <a:pt x="540" y="98"/>
                    </a:lnTo>
                    <a:lnTo>
                      <a:pt x="540" y="100"/>
                    </a:lnTo>
                    <a:lnTo>
                      <a:pt x="543" y="101"/>
                    </a:lnTo>
                    <a:lnTo>
                      <a:pt x="544" y="102"/>
                    </a:lnTo>
                    <a:lnTo>
                      <a:pt x="545" y="102"/>
                    </a:lnTo>
                    <a:lnTo>
                      <a:pt x="546" y="102"/>
                    </a:lnTo>
                    <a:lnTo>
                      <a:pt x="546" y="101"/>
                    </a:lnTo>
                    <a:lnTo>
                      <a:pt x="547" y="101"/>
                    </a:lnTo>
                    <a:lnTo>
                      <a:pt x="548" y="101"/>
                    </a:lnTo>
                    <a:lnTo>
                      <a:pt x="549" y="101"/>
                    </a:lnTo>
                    <a:lnTo>
                      <a:pt x="549" y="100"/>
                    </a:lnTo>
                    <a:lnTo>
                      <a:pt x="552" y="101"/>
                    </a:lnTo>
                    <a:lnTo>
                      <a:pt x="555" y="101"/>
                    </a:lnTo>
                    <a:lnTo>
                      <a:pt x="556" y="102"/>
                    </a:lnTo>
                    <a:lnTo>
                      <a:pt x="557" y="102"/>
                    </a:lnTo>
                    <a:lnTo>
                      <a:pt x="558" y="103"/>
                    </a:lnTo>
                    <a:lnTo>
                      <a:pt x="560" y="104"/>
                    </a:lnTo>
                    <a:lnTo>
                      <a:pt x="565" y="108"/>
                    </a:lnTo>
                    <a:lnTo>
                      <a:pt x="568" y="106"/>
                    </a:lnTo>
                    <a:lnTo>
                      <a:pt x="569" y="108"/>
                    </a:lnTo>
                    <a:lnTo>
                      <a:pt x="570" y="108"/>
                    </a:lnTo>
                    <a:lnTo>
                      <a:pt x="570" y="109"/>
                    </a:lnTo>
                    <a:lnTo>
                      <a:pt x="570" y="110"/>
                    </a:lnTo>
                    <a:lnTo>
                      <a:pt x="570" y="111"/>
                    </a:lnTo>
                    <a:lnTo>
                      <a:pt x="571" y="111"/>
                    </a:lnTo>
                    <a:lnTo>
                      <a:pt x="570" y="112"/>
                    </a:lnTo>
                    <a:lnTo>
                      <a:pt x="570" y="113"/>
                    </a:lnTo>
                    <a:lnTo>
                      <a:pt x="571" y="117"/>
                    </a:lnTo>
                    <a:lnTo>
                      <a:pt x="571" y="118"/>
                    </a:lnTo>
                    <a:lnTo>
                      <a:pt x="573" y="120"/>
                    </a:lnTo>
                    <a:lnTo>
                      <a:pt x="574" y="120"/>
                    </a:lnTo>
                    <a:lnTo>
                      <a:pt x="574" y="121"/>
                    </a:lnTo>
                    <a:lnTo>
                      <a:pt x="574" y="122"/>
                    </a:lnTo>
                    <a:lnTo>
                      <a:pt x="575" y="122"/>
                    </a:lnTo>
                    <a:lnTo>
                      <a:pt x="575" y="123"/>
                    </a:lnTo>
                    <a:lnTo>
                      <a:pt x="577" y="122"/>
                    </a:lnTo>
                    <a:lnTo>
                      <a:pt x="578" y="122"/>
                    </a:lnTo>
                    <a:lnTo>
                      <a:pt x="579" y="123"/>
                    </a:lnTo>
                    <a:lnTo>
                      <a:pt x="579" y="125"/>
                    </a:lnTo>
                    <a:lnTo>
                      <a:pt x="579" y="126"/>
                    </a:lnTo>
                    <a:lnTo>
                      <a:pt x="580" y="126"/>
                    </a:lnTo>
                    <a:lnTo>
                      <a:pt x="581" y="125"/>
                    </a:lnTo>
                    <a:lnTo>
                      <a:pt x="587" y="127"/>
                    </a:lnTo>
                    <a:lnTo>
                      <a:pt x="589" y="129"/>
                    </a:lnTo>
                    <a:lnTo>
                      <a:pt x="590" y="129"/>
                    </a:lnTo>
                    <a:lnTo>
                      <a:pt x="594" y="130"/>
                    </a:lnTo>
                    <a:lnTo>
                      <a:pt x="595" y="130"/>
                    </a:lnTo>
                    <a:lnTo>
                      <a:pt x="596" y="132"/>
                    </a:lnTo>
                    <a:lnTo>
                      <a:pt x="597" y="135"/>
                    </a:lnTo>
                    <a:lnTo>
                      <a:pt x="599" y="138"/>
                    </a:lnTo>
                    <a:lnTo>
                      <a:pt x="603" y="143"/>
                    </a:lnTo>
                    <a:lnTo>
                      <a:pt x="604" y="144"/>
                    </a:lnTo>
                    <a:lnTo>
                      <a:pt x="605" y="147"/>
                    </a:lnTo>
                    <a:lnTo>
                      <a:pt x="606" y="148"/>
                    </a:lnTo>
                    <a:lnTo>
                      <a:pt x="607" y="148"/>
                    </a:lnTo>
                    <a:lnTo>
                      <a:pt x="613" y="148"/>
                    </a:lnTo>
                    <a:lnTo>
                      <a:pt x="618" y="148"/>
                    </a:lnTo>
                    <a:lnTo>
                      <a:pt x="626" y="148"/>
                    </a:lnTo>
                    <a:lnTo>
                      <a:pt x="631" y="148"/>
                    </a:lnTo>
                    <a:lnTo>
                      <a:pt x="634" y="148"/>
                    </a:lnTo>
                    <a:lnTo>
                      <a:pt x="637" y="148"/>
                    </a:lnTo>
                    <a:lnTo>
                      <a:pt x="638" y="148"/>
                    </a:lnTo>
                    <a:lnTo>
                      <a:pt x="638" y="151"/>
                    </a:lnTo>
                    <a:lnTo>
                      <a:pt x="639" y="152"/>
                    </a:lnTo>
                    <a:lnTo>
                      <a:pt x="639" y="153"/>
                    </a:lnTo>
                    <a:lnTo>
                      <a:pt x="638" y="153"/>
                    </a:lnTo>
                    <a:lnTo>
                      <a:pt x="638" y="154"/>
                    </a:lnTo>
                    <a:lnTo>
                      <a:pt x="638" y="155"/>
                    </a:lnTo>
                    <a:lnTo>
                      <a:pt x="637" y="160"/>
                    </a:lnTo>
                    <a:lnTo>
                      <a:pt x="637" y="162"/>
                    </a:lnTo>
                    <a:lnTo>
                      <a:pt x="638" y="163"/>
                    </a:lnTo>
                    <a:lnTo>
                      <a:pt x="637" y="163"/>
                    </a:lnTo>
                    <a:lnTo>
                      <a:pt x="638" y="164"/>
                    </a:lnTo>
                    <a:lnTo>
                      <a:pt x="639" y="165"/>
                    </a:lnTo>
                    <a:lnTo>
                      <a:pt x="639" y="167"/>
                    </a:lnTo>
                    <a:lnTo>
                      <a:pt x="639" y="168"/>
                    </a:lnTo>
                    <a:lnTo>
                      <a:pt x="640" y="171"/>
                    </a:lnTo>
                    <a:lnTo>
                      <a:pt x="640" y="172"/>
                    </a:lnTo>
                    <a:lnTo>
                      <a:pt x="640" y="173"/>
                    </a:lnTo>
                    <a:lnTo>
                      <a:pt x="639" y="173"/>
                    </a:lnTo>
                    <a:lnTo>
                      <a:pt x="639" y="175"/>
                    </a:lnTo>
                    <a:lnTo>
                      <a:pt x="639" y="176"/>
                    </a:lnTo>
                    <a:lnTo>
                      <a:pt x="638" y="176"/>
                    </a:lnTo>
                    <a:lnTo>
                      <a:pt x="638" y="177"/>
                    </a:lnTo>
                    <a:lnTo>
                      <a:pt x="638" y="178"/>
                    </a:lnTo>
                    <a:lnTo>
                      <a:pt x="637" y="179"/>
                    </a:lnTo>
                    <a:lnTo>
                      <a:pt x="637" y="180"/>
                    </a:lnTo>
                    <a:lnTo>
                      <a:pt x="638" y="180"/>
                    </a:lnTo>
                    <a:lnTo>
                      <a:pt x="639" y="180"/>
                    </a:lnTo>
                    <a:lnTo>
                      <a:pt x="639" y="181"/>
                    </a:lnTo>
                    <a:lnTo>
                      <a:pt x="640" y="181"/>
                    </a:lnTo>
                    <a:lnTo>
                      <a:pt x="640" y="182"/>
                    </a:lnTo>
                    <a:lnTo>
                      <a:pt x="640" y="184"/>
                    </a:lnTo>
                    <a:lnTo>
                      <a:pt x="641" y="184"/>
                    </a:lnTo>
                    <a:lnTo>
                      <a:pt x="641" y="186"/>
                    </a:lnTo>
                    <a:lnTo>
                      <a:pt x="641" y="187"/>
                    </a:lnTo>
                    <a:lnTo>
                      <a:pt x="641" y="188"/>
                    </a:lnTo>
                    <a:lnTo>
                      <a:pt x="641" y="189"/>
                    </a:lnTo>
                    <a:lnTo>
                      <a:pt x="641" y="190"/>
                    </a:lnTo>
                    <a:lnTo>
                      <a:pt x="641" y="192"/>
                    </a:lnTo>
                    <a:lnTo>
                      <a:pt x="640" y="192"/>
                    </a:lnTo>
                    <a:lnTo>
                      <a:pt x="640" y="193"/>
                    </a:lnTo>
                    <a:lnTo>
                      <a:pt x="640" y="194"/>
                    </a:lnTo>
                    <a:lnTo>
                      <a:pt x="641" y="195"/>
                    </a:lnTo>
                    <a:lnTo>
                      <a:pt x="641" y="196"/>
                    </a:lnTo>
                    <a:lnTo>
                      <a:pt x="642" y="196"/>
                    </a:lnTo>
                    <a:lnTo>
                      <a:pt x="642" y="198"/>
                    </a:lnTo>
                    <a:lnTo>
                      <a:pt x="642" y="200"/>
                    </a:lnTo>
                    <a:lnTo>
                      <a:pt x="641" y="201"/>
                    </a:lnTo>
                    <a:lnTo>
                      <a:pt x="641" y="202"/>
                    </a:lnTo>
                    <a:lnTo>
                      <a:pt x="640" y="203"/>
                    </a:lnTo>
                    <a:lnTo>
                      <a:pt x="640" y="204"/>
                    </a:lnTo>
                    <a:lnTo>
                      <a:pt x="640" y="205"/>
                    </a:lnTo>
                    <a:lnTo>
                      <a:pt x="639" y="206"/>
                    </a:lnTo>
                    <a:lnTo>
                      <a:pt x="639" y="207"/>
                    </a:lnTo>
                    <a:lnTo>
                      <a:pt x="639" y="210"/>
                    </a:lnTo>
                    <a:lnTo>
                      <a:pt x="639" y="211"/>
                    </a:lnTo>
                    <a:lnTo>
                      <a:pt x="638" y="211"/>
                    </a:lnTo>
                    <a:lnTo>
                      <a:pt x="637" y="211"/>
                    </a:lnTo>
                    <a:lnTo>
                      <a:pt x="635" y="211"/>
                    </a:lnTo>
                    <a:lnTo>
                      <a:pt x="635" y="212"/>
                    </a:lnTo>
                    <a:lnTo>
                      <a:pt x="635" y="213"/>
                    </a:lnTo>
                    <a:lnTo>
                      <a:pt x="635" y="214"/>
                    </a:lnTo>
                    <a:lnTo>
                      <a:pt x="635" y="215"/>
                    </a:lnTo>
                    <a:lnTo>
                      <a:pt x="637" y="218"/>
                    </a:lnTo>
                    <a:lnTo>
                      <a:pt x="637" y="219"/>
                    </a:lnTo>
                    <a:lnTo>
                      <a:pt x="637" y="220"/>
                    </a:lnTo>
                    <a:lnTo>
                      <a:pt x="635" y="221"/>
                    </a:lnTo>
                    <a:lnTo>
                      <a:pt x="635" y="223"/>
                    </a:lnTo>
                    <a:lnTo>
                      <a:pt x="635" y="224"/>
                    </a:lnTo>
                    <a:lnTo>
                      <a:pt x="634" y="226"/>
                    </a:lnTo>
                    <a:lnTo>
                      <a:pt x="634" y="227"/>
                    </a:lnTo>
                    <a:lnTo>
                      <a:pt x="634" y="228"/>
                    </a:lnTo>
                    <a:lnTo>
                      <a:pt x="634" y="229"/>
                    </a:lnTo>
                    <a:lnTo>
                      <a:pt x="634" y="231"/>
                    </a:lnTo>
                    <a:lnTo>
                      <a:pt x="634" y="232"/>
                    </a:lnTo>
                    <a:lnTo>
                      <a:pt x="633" y="232"/>
                    </a:lnTo>
                    <a:lnTo>
                      <a:pt x="632" y="234"/>
                    </a:lnTo>
                    <a:lnTo>
                      <a:pt x="632" y="235"/>
                    </a:lnTo>
                    <a:lnTo>
                      <a:pt x="631" y="236"/>
                    </a:lnTo>
                    <a:lnTo>
                      <a:pt x="630" y="237"/>
                    </a:lnTo>
                    <a:lnTo>
                      <a:pt x="630" y="238"/>
                    </a:lnTo>
                    <a:lnTo>
                      <a:pt x="630" y="239"/>
                    </a:lnTo>
                    <a:lnTo>
                      <a:pt x="630" y="240"/>
                    </a:lnTo>
                    <a:lnTo>
                      <a:pt x="629" y="240"/>
                    </a:lnTo>
                    <a:lnTo>
                      <a:pt x="627" y="240"/>
                    </a:lnTo>
                    <a:lnTo>
                      <a:pt x="627" y="242"/>
                    </a:lnTo>
                    <a:lnTo>
                      <a:pt x="625" y="244"/>
                    </a:lnTo>
                    <a:lnTo>
                      <a:pt x="624" y="244"/>
                    </a:lnTo>
                    <a:lnTo>
                      <a:pt x="624" y="245"/>
                    </a:lnTo>
                    <a:lnTo>
                      <a:pt x="622" y="245"/>
                    </a:lnTo>
                    <a:lnTo>
                      <a:pt x="621" y="245"/>
                    </a:lnTo>
                    <a:lnTo>
                      <a:pt x="621" y="246"/>
                    </a:lnTo>
                    <a:lnTo>
                      <a:pt x="621" y="247"/>
                    </a:lnTo>
                    <a:lnTo>
                      <a:pt x="622" y="247"/>
                    </a:lnTo>
                    <a:lnTo>
                      <a:pt x="622" y="248"/>
                    </a:lnTo>
                    <a:lnTo>
                      <a:pt x="623" y="248"/>
                    </a:lnTo>
                    <a:lnTo>
                      <a:pt x="624" y="249"/>
                    </a:lnTo>
                    <a:lnTo>
                      <a:pt x="624" y="251"/>
                    </a:lnTo>
                    <a:lnTo>
                      <a:pt x="626" y="254"/>
                    </a:lnTo>
                    <a:lnTo>
                      <a:pt x="627" y="255"/>
                    </a:lnTo>
                    <a:lnTo>
                      <a:pt x="624" y="255"/>
                    </a:lnTo>
                    <a:lnTo>
                      <a:pt x="621" y="255"/>
                    </a:lnTo>
                    <a:lnTo>
                      <a:pt x="618" y="255"/>
                    </a:lnTo>
                    <a:lnTo>
                      <a:pt x="618" y="256"/>
                    </a:lnTo>
                    <a:lnTo>
                      <a:pt x="617" y="257"/>
                    </a:lnTo>
                    <a:lnTo>
                      <a:pt x="616" y="259"/>
                    </a:lnTo>
                    <a:lnTo>
                      <a:pt x="615" y="260"/>
                    </a:lnTo>
                    <a:lnTo>
                      <a:pt x="614" y="261"/>
                    </a:lnTo>
                    <a:lnTo>
                      <a:pt x="613" y="263"/>
                    </a:lnTo>
                    <a:lnTo>
                      <a:pt x="613" y="265"/>
                    </a:lnTo>
                    <a:lnTo>
                      <a:pt x="613" y="270"/>
                    </a:lnTo>
                    <a:lnTo>
                      <a:pt x="614" y="277"/>
                    </a:lnTo>
                    <a:lnTo>
                      <a:pt x="614" y="278"/>
                    </a:lnTo>
                    <a:lnTo>
                      <a:pt x="613" y="281"/>
                    </a:lnTo>
                    <a:lnTo>
                      <a:pt x="613" y="282"/>
                    </a:lnTo>
                    <a:lnTo>
                      <a:pt x="613" y="286"/>
                    </a:lnTo>
                    <a:lnTo>
                      <a:pt x="615" y="288"/>
                    </a:lnTo>
                    <a:lnTo>
                      <a:pt x="618" y="289"/>
                    </a:lnTo>
                    <a:lnTo>
                      <a:pt x="622" y="289"/>
                    </a:lnTo>
                    <a:lnTo>
                      <a:pt x="624" y="289"/>
                    </a:lnTo>
                    <a:lnTo>
                      <a:pt x="625" y="289"/>
                    </a:lnTo>
                    <a:lnTo>
                      <a:pt x="626" y="289"/>
                    </a:lnTo>
                    <a:lnTo>
                      <a:pt x="627" y="290"/>
                    </a:lnTo>
                    <a:lnTo>
                      <a:pt x="629" y="290"/>
                    </a:lnTo>
                    <a:lnTo>
                      <a:pt x="629" y="292"/>
                    </a:lnTo>
                    <a:lnTo>
                      <a:pt x="627" y="292"/>
                    </a:lnTo>
                    <a:lnTo>
                      <a:pt x="626" y="293"/>
                    </a:lnTo>
                    <a:lnTo>
                      <a:pt x="625" y="293"/>
                    </a:lnTo>
                    <a:lnTo>
                      <a:pt x="625" y="294"/>
                    </a:lnTo>
                    <a:lnTo>
                      <a:pt x="625" y="295"/>
                    </a:lnTo>
                    <a:lnTo>
                      <a:pt x="625" y="296"/>
                    </a:lnTo>
                    <a:lnTo>
                      <a:pt x="624" y="296"/>
                    </a:lnTo>
                    <a:lnTo>
                      <a:pt x="623" y="297"/>
                    </a:lnTo>
                    <a:lnTo>
                      <a:pt x="622" y="298"/>
                    </a:lnTo>
                    <a:lnTo>
                      <a:pt x="621" y="299"/>
                    </a:lnTo>
                    <a:lnTo>
                      <a:pt x="620" y="303"/>
                    </a:lnTo>
                    <a:lnTo>
                      <a:pt x="617" y="305"/>
                    </a:lnTo>
                    <a:lnTo>
                      <a:pt x="615" y="307"/>
                    </a:lnTo>
                    <a:lnTo>
                      <a:pt x="615" y="309"/>
                    </a:lnTo>
                    <a:lnTo>
                      <a:pt x="615" y="312"/>
                    </a:lnTo>
                    <a:lnTo>
                      <a:pt x="616" y="314"/>
                    </a:lnTo>
                    <a:lnTo>
                      <a:pt x="616" y="318"/>
                    </a:lnTo>
                    <a:lnTo>
                      <a:pt x="618" y="322"/>
                    </a:lnTo>
                    <a:lnTo>
                      <a:pt x="620" y="327"/>
                    </a:lnTo>
                    <a:lnTo>
                      <a:pt x="621" y="331"/>
                    </a:lnTo>
                    <a:lnTo>
                      <a:pt x="622" y="337"/>
                    </a:lnTo>
                    <a:lnTo>
                      <a:pt x="624" y="343"/>
                    </a:lnTo>
                    <a:lnTo>
                      <a:pt x="625" y="347"/>
                    </a:lnTo>
                    <a:lnTo>
                      <a:pt x="625" y="351"/>
                    </a:lnTo>
                    <a:lnTo>
                      <a:pt x="624" y="355"/>
                    </a:lnTo>
                    <a:lnTo>
                      <a:pt x="623" y="356"/>
                    </a:lnTo>
                    <a:lnTo>
                      <a:pt x="623" y="357"/>
                    </a:lnTo>
                    <a:lnTo>
                      <a:pt x="624" y="359"/>
                    </a:lnTo>
                    <a:lnTo>
                      <a:pt x="623" y="359"/>
                    </a:lnTo>
                    <a:lnTo>
                      <a:pt x="623" y="360"/>
                    </a:lnTo>
                    <a:lnTo>
                      <a:pt x="624" y="360"/>
                    </a:lnTo>
                    <a:lnTo>
                      <a:pt x="624" y="361"/>
                    </a:lnTo>
                    <a:lnTo>
                      <a:pt x="624" y="364"/>
                    </a:lnTo>
                    <a:lnTo>
                      <a:pt x="624" y="366"/>
                    </a:lnTo>
                    <a:lnTo>
                      <a:pt x="624" y="370"/>
                    </a:lnTo>
                    <a:lnTo>
                      <a:pt x="624" y="373"/>
                    </a:lnTo>
                    <a:lnTo>
                      <a:pt x="624" y="374"/>
                    </a:lnTo>
                    <a:lnTo>
                      <a:pt x="624" y="377"/>
                    </a:lnTo>
                    <a:lnTo>
                      <a:pt x="625" y="381"/>
                    </a:lnTo>
                    <a:lnTo>
                      <a:pt x="626" y="381"/>
                    </a:lnTo>
                    <a:lnTo>
                      <a:pt x="630" y="381"/>
                    </a:lnTo>
                    <a:lnTo>
                      <a:pt x="635" y="382"/>
                    </a:lnTo>
                    <a:lnTo>
                      <a:pt x="637" y="382"/>
                    </a:lnTo>
                    <a:lnTo>
                      <a:pt x="642" y="383"/>
                    </a:lnTo>
                    <a:lnTo>
                      <a:pt x="650" y="385"/>
                    </a:lnTo>
                    <a:lnTo>
                      <a:pt x="653" y="386"/>
                    </a:lnTo>
                    <a:lnTo>
                      <a:pt x="656" y="386"/>
                    </a:lnTo>
                    <a:lnTo>
                      <a:pt x="657" y="386"/>
                    </a:lnTo>
                    <a:lnTo>
                      <a:pt x="658" y="387"/>
                    </a:lnTo>
                    <a:lnTo>
                      <a:pt x="659" y="388"/>
                    </a:lnTo>
                    <a:lnTo>
                      <a:pt x="659" y="389"/>
                    </a:lnTo>
                    <a:lnTo>
                      <a:pt x="659" y="391"/>
                    </a:lnTo>
                    <a:lnTo>
                      <a:pt x="659" y="393"/>
                    </a:lnTo>
                    <a:lnTo>
                      <a:pt x="660" y="395"/>
                    </a:lnTo>
                    <a:lnTo>
                      <a:pt x="660" y="397"/>
                    </a:lnTo>
                    <a:lnTo>
                      <a:pt x="661" y="398"/>
                    </a:lnTo>
                    <a:lnTo>
                      <a:pt x="661" y="399"/>
                    </a:lnTo>
                    <a:lnTo>
                      <a:pt x="663" y="401"/>
                    </a:lnTo>
                    <a:lnTo>
                      <a:pt x="663" y="402"/>
                    </a:lnTo>
                    <a:lnTo>
                      <a:pt x="661" y="403"/>
                    </a:lnTo>
                    <a:lnTo>
                      <a:pt x="661" y="404"/>
                    </a:lnTo>
                    <a:lnTo>
                      <a:pt x="661" y="407"/>
                    </a:lnTo>
                    <a:lnTo>
                      <a:pt x="661" y="408"/>
                    </a:lnTo>
                    <a:lnTo>
                      <a:pt x="660" y="410"/>
                    </a:lnTo>
                    <a:lnTo>
                      <a:pt x="658" y="413"/>
                    </a:lnTo>
                    <a:lnTo>
                      <a:pt x="652" y="419"/>
                    </a:lnTo>
                    <a:lnTo>
                      <a:pt x="649" y="424"/>
                    </a:lnTo>
                    <a:lnTo>
                      <a:pt x="646" y="428"/>
                    </a:lnTo>
                    <a:lnTo>
                      <a:pt x="641" y="432"/>
                    </a:lnTo>
                    <a:lnTo>
                      <a:pt x="640" y="436"/>
                    </a:lnTo>
                    <a:lnTo>
                      <a:pt x="637" y="439"/>
                    </a:lnTo>
                    <a:lnTo>
                      <a:pt x="631" y="446"/>
                    </a:lnTo>
                    <a:lnTo>
                      <a:pt x="627" y="449"/>
                    </a:lnTo>
                    <a:lnTo>
                      <a:pt x="625" y="452"/>
                    </a:lnTo>
                    <a:lnTo>
                      <a:pt x="629" y="455"/>
                    </a:lnTo>
                    <a:lnTo>
                      <a:pt x="631" y="457"/>
                    </a:lnTo>
                    <a:lnTo>
                      <a:pt x="633" y="461"/>
                    </a:lnTo>
                    <a:lnTo>
                      <a:pt x="635" y="464"/>
                    </a:lnTo>
                    <a:lnTo>
                      <a:pt x="639" y="468"/>
                    </a:lnTo>
                    <a:lnTo>
                      <a:pt x="642" y="471"/>
                    </a:lnTo>
                    <a:lnTo>
                      <a:pt x="642" y="472"/>
                    </a:lnTo>
                    <a:lnTo>
                      <a:pt x="643" y="472"/>
                    </a:lnTo>
                    <a:lnTo>
                      <a:pt x="644" y="472"/>
                    </a:lnTo>
                    <a:lnTo>
                      <a:pt x="644" y="473"/>
                    </a:lnTo>
                    <a:lnTo>
                      <a:pt x="644" y="474"/>
                    </a:lnTo>
                    <a:lnTo>
                      <a:pt x="643" y="475"/>
                    </a:lnTo>
                    <a:lnTo>
                      <a:pt x="643" y="477"/>
                    </a:lnTo>
                    <a:lnTo>
                      <a:pt x="644" y="478"/>
                    </a:lnTo>
                    <a:lnTo>
                      <a:pt x="646" y="479"/>
                    </a:lnTo>
                    <a:lnTo>
                      <a:pt x="646" y="480"/>
                    </a:lnTo>
                    <a:lnTo>
                      <a:pt x="646" y="481"/>
                    </a:lnTo>
                    <a:lnTo>
                      <a:pt x="647" y="481"/>
                    </a:lnTo>
                    <a:lnTo>
                      <a:pt x="647" y="482"/>
                    </a:lnTo>
                    <a:lnTo>
                      <a:pt x="648" y="482"/>
                    </a:lnTo>
                    <a:lnTo>
                      <a:pt x="648" y="483"/>
                    </a:lnTo>
                    <a:lnTo>
                      <a:pt x="649" y="485"/>
                    </a:lnTo>
                    <a:lnTo>
                      <a:pt x="650" y="486"/>
                    </a:lnTo>
                    <a:lnTo>
                      <a:pt x="649" y="486"/>
                    </a:lnTo>
                    <a:lnTo>
                      <a:pt x="649" y="487"/>
                    </a:lnTo>
                    <a:lnTo>
                      <a:pt x="650" y="488"/>
                    </a:lnTo>
                    <a:lnTo>
                      <a:pt x="652" y="491"/>
                    </a:lnTo>
                    <a:lnTo>
                      <a:pt x="652" y="493"/>
                    </a:lnTo>
                    <a:lnTo>
                      <a:pt x="652" y="494"/>
                    </a:lnTo>
                    <a:lnTo>
                      <a:pt x="653" y="495"/>
                    </a:lnTo>
                    <a:lnTo>
                      <a:pt x="655" y="497"/>
                    </a:lnTo>
                    <a:lnTo>
                      <a:pt x="656" y="499"/>
                    </a:lnTo>
                    <a:lnTo>
                      <a:pt x="659" y="503"/>
                    </a:lnTo>
                    <a:lnTo>
                      <a:pt x="661" y="504"/>
                    </a:lnTo>
                    <a:lnTo>
                      <a:pt x="664" y="506"/>
                    </a:lnTo>
                    <a:lnTo>
                      <a:pt x="665" y="508"/>
                    </a:lnTo>
                    <a:lnTo>
                      <a:pt x="667" y="510"/>
                    </a:lnTo>
                    <a:lnTo>
                      <a:pt x="669" y="510"/>
                    </a:lnTo>
                    <a:lnTo>
                      <a:pt x="670" y="511"/>
                    </a:lnTo>
                    <a:lnTo>
                      <a:pt x="673" y="511"/>
                    </a:lnTo>
                    <a:lnTo>
                      <a:pt x="674" y="511"/>
                    </a:lnTo>
                    <a:lnTo>
                      <a:pt x="677" y="512"/>
                    </a:lnTo>
                    <a:lnTo>
                      <a:pt x="682" y="513"/>
                    </a:lnTo>
                    <a:lnTo>
                      <a:pt x="683" y="514"/>
                    </a:lnTo>
                    <a:lnTo>
                      <a:pt x="684" y="514"/>
                    </a:lnTo>
                    <a:lnTo>
                      <a:pt x="684" y="515"/>
                    </a:lnTo>
                    <a:lnTo>
                      <a:pt x="685" y="515"/>
                    </a:lnTo>
                    <a:lnTo>
                      <a:pt x="685" y="516"/>
                    </a:lnTo>
                    <a:lnTo>
                      <a:pt x="686" y="516"/>
                    </a:lnTo>
                    <a:lnTo>
                      <a:pt x="686" y="518"/>
                    </a:lnTo>
                    <a:lnTo>
                      <a:pt x="686" y="519"/>
                    </a:lnTo>
                    <a:lnTo>
                      <a:pt x="690" y="521"/>
                    </a:lnTo>
                    <a:lnTo>
                      <a:pt x="696" y="520"/>
                    </a:lnTo>
                    <a:lnTo>
                      <a:pt x="696" y="521"/>
                    </a:lnTo>
                    <a:lnTo>
                      <a:pt x="698" y="522"/>
                    </a:lnTo>
                    <a:lnTo>
                      <a:pt x="696" y="527"/>
                    </a:lnTo>
                    <a:lnTo>
                      <a:pt x="695" y="531"/>
                    </a:lnTo>
                    <a:lnTo>
                      <a:pt x="696" y="535"/>
                    </a:lnTo>
                    <a:lnTo>
                      <a:pt x="698" y="538"/>
                    </a:lnTo>
                    <a:lnTo>
                      <a:pt x="698" y="540"/>
                    </a:lnTo>
                    <a:lnTo>
                      <a:pt x="698" y="544"/>
                    </a:lnTo>
                    <a:lnTo>
                      <a:pt x="699" y="546"/>
                    </a:lnTo>
                    <a:lnTo>
                      <a:pt x="699" y="550"/>
                    </a:lnTo>
                    <a:lnTo>
                      <a:pt x="699" y="553"/>
                    </a:lnTo>
                    <a:lnTo>
                      <a:pt x="699" y="554"/>
                    </a:lnTo>
                    <a:lnTo>
                      <a:pt x="696" y="558"/>
                    </a:lnTo>
                    <a:lnTo>
                      <a:pt x="698" y="560"/>
                    </a:lnTo>
                    <a:lnTo>
                      <a:pt x="698" y="561"/>
                    </a:lnTo>
                    <a:lnTo>
                      <a:pt x="698" y="562"/>
                    </a:lnTo>
                    <a:lnTo>
                      <a:pt x="696" y="562"/>
                    </a:lnTo>
                    <a:lnTo>
                      <a:pt x="698" y="563"/>
                    </a:lnTo>
                    <a:lnTo>
                      <a:pt x="699" y="564"/>
                    </a:lnTo>
                    <a:lnTo>
                      <a:pt x="699" y="563"/>
                    </a:lnTo>
                    <a:lnTo>
                      <a:pt x="700" y="563"/>
                    </a:lnTo>
                    <a:lnTo>
                      <a:pt x="701" y="564"/>
                    </a:lnTo>
                    <a:lnTo>
                      <a:pt x="702" y="564"/>
                    </a:lnTo>
                    <a:lnTo>
                      <a:pt x="703" y="564"/>
                    </a:lnTo>
                    <a:lnTo>
                      <a:pt x="704" y="564"/>
                    </a:lnTo>
                    <a:lnTo>
                      <a:pt x="706" y="563"/>
                    </a:lnTo>
                    <a:lnTo>
                      <a:pt x="708" y="563"/>
                    </a:lnTo>
                    <a:lnTo>
                      <a:pt x="709" y="563"/>
                    </a:lnTo>
                    <a:lnTo>
                      <a:pt x="710" y="563"/>
                    </a:lnTo>
                    <a:lnTo>
                      <a:pt x="712" y="562"/>
                    </a:lnTo>
                    <a:lnTo>
                      <a:pt x="712" y="563"/>
                    </a:lnTo>
                    <a:lnTo>
                      <a:pt x="713" y="563"/>
                    </a:lnTo>
                    <a:lnTo>
                      <a:pt x="715" y="564"/>
                    </a:lnTo>
                    <a:lnTo>
                      <a:pt x="716" y="564"/>
                    </a:lnTo>
                    <a:lnTo>
                      <a:pt x="717" y="565"/>
                    </a:lnTo>
                    <a:lnTo>
                      <a:pt x="718" y="569"/>
                    </a:lnTo>
                    <a:lnTo>
                      <a:pt x="717" y="567"/>
                    </a:lnTo>
                    <a:lnTo>
                      <a:pt x="716" y="567"/>
                    </a:lnTo>
                    <a:lnTo>
                      <a:pt x="716" y="569"/>
                    </a:lnTo>
                    <a:lnTo>
                      <a:pt x="715" y="569"/>
                    </a:lnTo>
                    <a:lnTo>
                      <a:pt x="715" y="570"/>
                    </a:lnTo>
                    <a:lnTo>
                      <a:pt x="715" y="571"/>
                    </a:lnTo>
                    <a:lnTo>
                      <a:pt x="715" y="575"/>
                    </a:lnTo>
                    <a:lnTo>
                      <a:pt x="715" y="577"/>
                    </a:lnTo>
                    <a:lnTo>
                      <a:pt x="716" y="577"/>
                    </a:lnTo>
                    <a:lnTo>
                      <a:pt x="716" y="578"/>
                    </a:lnTo>
                    <a:lnTo>
                      <a:pt x="716" y="579"/>
                    </a:lnTo>
                    <a:lnTo>
                      <a:pt x="715" y="579"/>
                    </a:lnTo>
                    <a:lnTo>
                      <a:pt x="713" y="579"/>
                    </a:lnTo>
                    <a:lnTo>
                      <a:pt x="712" y="580"/>
                    </a:lnTo>
                    <a:lnTo>
                      <a:pt x="712" y="587"/>
                    </a:lnTo>
                    <a:lnTo>
                      <a:pt x="712" y="588"/>
                    </a:lnTo>
                    <a:lnTo>
                      <a:pt x="711" y="589"/>
                    </a:lnTo>
                    <a:lnTo>
                      <a:pt x="710" y="589"/>
                    </a:lnTo>
                    <a:lnTo>
                      <a:pt x="710" y="588"/>
                    </a:lnTo>
                    <a:lnTo>
                      <a:pt x="709" y="588"/>
                    </a:lnTo>
                    <a:lnTo>
                      <a:pt x="708" y="588"/>
                    </a:lnTo>
                    <a:lnTo>
                      <a:pt x="707" y="588"/>
                    </a:lnTo>
                    <a:lnTo>
                      <a:pt x="706" y="588"/>
                    </a:lnTo>
                    <a:lnTo>
                      <a:pt x="702" y="588"/>
                    </a:lnTo>
                    <a:lnTo>
                      <a:pt x="699" y="588"/>
                    </a:lnTo>
                    <a:lnTo>
                      <a:pt x="696" y="588"/>
                    </a:lnTo>
                    <a:lnTo>
                      <a:pt x="695" y="588"/>
                    </a:lnTo>
                    <a:lnTo>
                      <a:pt x="695" y="589"/>
                    </a:lnTo>
                    <a:lnTo>
                      <a:pt x="694" y="590"/>
                    </a:lnTo>
                    <a:lnTo>
                      <a:pt x="693" y="590"/>
                    </a:lnTo>
                    <a:lnTo>
                      <a:pt x="692" y="589"/>
                    </a:lnTo>
                    <a:lnTo>
                      <a:pt x="692" y="590"/>
                    </a:lnTo>
                    <a:lnTo>
                      <a:pt x="691" y="590"/>
                    </a:lnTo>
                    <a:lnTo>
                      <a:pt x="684" y="591"/>
                    </a:lnTo>
                    <a:lnTo>
                      <a:pt x="684" y="592"/>
                    </a:lnTo>
                    <a:lnTo>
                      <a:pt x="683" y="592"/>
                    </a:lnTo>
                    <a:lnTo>
                      <a:pt x="682" y="592"/>
                    </a:lnTo>
                    <a:lnTo>
                      <a:pt x="681" y="592"/>
                    </a:lnTo>
                    <a:lnTo>
                      <a:pt x="681" y="594"/>
                    </a:lnTo>
                    <a:lnTo>
                      <a:pt x="680" y="594"/>
                    </a:lnTo>
                    <a:lnTo>
                      <a:pt x="680" y="595"/>
                    </a:lnTo>
                    <a:lnTo>
                      <a:pt x="680" y="596"/>
                    </a:lnTo>
                    <a:lnTo>
                      <a:pt x="678" y="597"/>
                    </a:lnTo>
                    <a:lnTo>
                      <a:pt x="677" y="597"/>
                    </a:lnTo>
                    <a:lnTo>
                      <a:pt x="678" y="598"/>
                    </a:lnTo>
                    <a:lnTo>
                      <a:pt x="678" y="599"/>
                    </a:lnTo>
                    <a:lnTo>
                      <a:pt x="677" y="600"/>
                    </a:lnTo>
                    <a:lnTo>
                      <a:pt x="676" y="600"/>
                    </a:lnTo>
                    <a:lnTo>
                      <a:pt x="675" y="599"/>
                    </a:lnTo>
                    <a:lnTo>
                      <a:pt x="673" y="599"/>
                    </a:lnTo>
                    <a:lnTo>
                      <a:pt x="673" y="600"/>
                    </a:lnTo>
                    <a:lnTo>
                      <a:pt x="673" y="602"/>
                    </a:lnTo>
                    <a:lnTo>
                      <a:pt x="672" y="602"/>
                    </a:lnTo>
                    <a:lnTo>
                      <a:pt x="670" y="602"/>
                    </a:lnTo>
                    <a:lnTo>
                      <a:pt x="669" y="603"/>
                    </a:lnTo>
                    <a:lnTo>
                      <a:pt x="668" y="604"/>
                    </a:lnTo>
                    <a:lnTo>
                      <a:pt x="664" y="605"/>
                    </a:lnTo>
                    <a:lnTo>
                      <a:pt x="663" y="605"/>
                    </a:lnTo>
                    <a:lnTo>
                      <a:pt x="661" y="606"/>
                    </a:lnTo>
                    <a:lnTo>
                      <a:pt x="661" y="608"/>
                    </a:lnTo>
                    <a:lnTo>
                      <a:pt x="661" y="611"/>
                    </a:lnTo>
                    <a:lnTo>
                      <a:pt x="660" y="613"/>
                    </a:lnTo>
                    <a:lnTo>
                      <a:pt x="660" y="615"/>
                    </a:lnTo>
                    <a:lnTo>
                      <a:pt x="660" y="619"/>
                    </a:lnTo>
                    <a:lnTo>
                      <a:pt x="659" y="622"/>
                    </a:lnTo>
                    <a:lnTo>
                      <a:pt x="659" y="623"/>
                    </a:lnTo>
                    <a:lnTo>
                      <a:pt x="658" y="623"/>
                    </a:lnTo>
                    <a:lnTo>
                      <a:pt x="657" y="623"/>
                    </a:lnTo>
                    <a:lnTo>
                      <a:pt x="656" y="624"/>
                    </a:lnTo>
                    <a:lnTo>
                      <a:pt x="656" y="625"/>
                    </a:lnTo>
                    <a:lnTo>
                      <a:pt x="657" y="628"/>
                    </a:lnTo>
                    <a:lnTo>
                      <a:pt x="657" y="629"/>
                    </a:lnTo>
                    <a:lnTo>
                      <a:pt x="656" y="629"/>
                    </a:lnTo>
                    <a:lnTo>
                      <a:pt x="656" y="630"/>
                    </a:lnTo>
                    <a:lnTo>
                      <a:pt x="656" y="631"/>
                    </a:lnTo>
                    <a:lnTo>
                      <a:pt x="655" y="633"/>
                    </a:lnTo>
                    <a:lnTo>
                      <a:pt x="655" y="637"/>
                    </a:lnTo>
                    <a:lnTo>
                      <a:pt x="655" y="641"/>
                    </a:lnTo>
                    <a:lnTo>
                      <a:pt x="655" y="645"/>
                    </a:lnTo>
                    <a:lnTo>
                      <a:pt x="653" y="648"/>
                    </a:lnTo>
                    <a:lnTo>
                      <a:pt x="653" y="647"/>
                    </a:lnTo>
                    <a:lnTo>
                      <a:pt x="652" y="647"/>
                    </a:lnTo>
                    <a:lnTo>
                      <a:pt x="652" y="646"/>
                    </a:lnTo>
                    <a:lnTo>
                      <a:pt x="651" y="646"/>
                    </a:lnTo>
                    <a:lnTo>
                      <a:pt x="651" y="647"/>
                    </a:lnTo>
                    <a:lnTo>
                      <a:pt x="652" y="648"/>
                    </a:lnTo>
                    <a:lnTo>
                      <a:pt x="651" y="648"/>
                    </a:lnTo>
                    <a:lnTo>
                      <a:pt x="650" y="648"/>
                    </a:lnTo>
                    <a:lnTo>
                      <a:pt x="649" y="648"/>
                    </a:lnTo>
                    <a:lnTo>
                      <a:pt x="650" y="648"/>
                    </a:lnTo>
                    <a:lnTo>
                      <a:pt x="651" y="649"/>
                    </a:lnTo>
                    <a:lnTo>
                      <a:pt x="650" y="649"/>
                    </a:lnTo>
                    <a:lnTo>
                      <a:pt x="650" y="650"/>
                    </a:lnTo>
                    <a:lnTo>
                      <a:pt x="650" y="652"/>
                    </a:lnTo>
                    <a:lnTo>
                      <a:pt x="649" y="652"/>
                    </a:lnTo>
                    <a:lnTo>
                      <a:pt x="647" y="653"/>
                    </a:lnTo>
                    <a:lnTo>
                      <a:pt x="648" y="653"/>
                    </a:lnTo>
                    <a:lnTo>
                      <a:pt x="647" y="654"/>
                    </a:lnTo>
                    <a:lnTo>
                      <a:pt x="640" y="652"/>
                    </a:lnTo>
                    <a:lnTo>
                      <a:pt x="639" y="652"/>
                    </a:lnTo>
                    <a:lnTo>
                      <a:pt x="639" y="650"/>
                    </a:lnTo>
                    <a:lnTo>
                      <a:pt x="638" y="649"/>
                    </a:lnTo>
                    <a:lnTo>
                      <a:pt x="632" y="647"/>
                    </a:lnTo>
                    <a:lnTo>
                      <a:pt x="626" y="647"/>
                    </a:lnTo>
                    <a:lnTo>
                      <a:pt x="621" y="645"/>
                    </a:lnTo>
                    <a:lnTo>
                      <a:pt x="617" y="645"/>
                    </a:lnTo>
                    <a:lnTo>
                      <a:pt x="617" y="644"/>
                    </a:lnTo>
                    <a:lnTo>
                      <a:pt x="617" y="642"/>
                    </a:lnTo>
                    <a:lnTo>
                      <a:pt x="616" y="642"/>
                    </a:lnTo>
                    <a:lnTo>
                      <a:pt x="616" y="640"/>
                    </a:lnTo>
                    <a:lnTo>
                      <a:pt x="616" y="639"/>
                    </a:lnTo>
                    <a:lnTo>
                      <a:pt x="615" y="638"/>
                    </a:lnTo>
                    <a:lnTo>
                      <a:pt x="614" y="638"/>
                    </a:lnTo>
                    <a:lnTo>
                      <a:pt x="613" y="638"/>
                    </a:lnTo>
                    <a:lnTo>
                      <a:pt x="610" y="639"/>
                    </a:lnTo>
                    <a:lnTo>
                      <a:pt x="609" y="639"/>
                    </a:lnTo>
                    <a:lnTo>
                      <a:pt x="609" y="640"/>
                    </a:lnTo>
                    <a:lnTo>
                      <a:pt x="609" y="641"/>
                    </a:lnTo>
                    <a:lnTo>
                      <a:pt x="609" y="642"/>
                    </a:lnTo>
                    <a:lnTo>
                      <a:pt x="610" y="642"/>
                    </a:lnTo>
                    <a:lnTo>
                      <a:pt x="610" y="644"/>
                    </a:lnTo>
                    <a:lnTo>
                      <a:pt x="612" y="644"/>
                    </a:lnTo>
                    <a:lnTo>
                      <a:pt x="612" y="645"/>
                    </a:lnTo>
                    <a:lnTo>
                      <a:pt x="612" y="644"/>
                    </a:lnTo>
                    <a:lnTo>
                      <a:pt x="609" y="644"/>
                    </a:lnTo>
                    <a:lnTo>
                      <a:pt x="608" y="642"/>
                    </a:lnTo>
                    <a:lnTo>
                      <a:pt x="607" y="642"/>
                    </a:lnTo>
                    <a:lnTo>
                      <a:pt x="606" y="642"/>
                    </a:lnTo>
                    <a:lnTo>
                      <a:pt x="605" y="641"/>
                    </a:lnTo>
                    <a:lnTo>
                      <a:pt x="606" y="641"/>
                    </a:lnTo>
                    <a:lnTo>
                      <a:pt x="605" y="640"/>
                    </a:lnTo>
                    <a:lnTo>
                      <a:pt x="604" y="640"/>
                    </a:lnTo>
                    <a:lnTo>
                      <a:pt x="603" y="640"/>
                    </a:lnTo>
                    <a:lnTo>
                      <a:pt x="601" y="641"/>
                    </a:lnTo>
                    <a:lnTo>
                      <a:pt x="603" y="642"/>
                    </a:lnTo>
                    <a:lnTo>
                      <a:pt x="601" y="642"/>
                    </a:lnTo>
                    <a:lnTo>
                      <a:pt x="600" y="642"/>
                    </a:lnTo>
                    <a:lnTo>
                      <a:pt x="598" y="642"/>
                    </a:lnTo>
                    <a:lnTo>
                      <a:pt x="598" y="641"/>
                    </a:lnTo>
                    <a:lnTo>
                      <a:pt x="597" y="641"/>
                    </a:lnTo>
                    <a:lnTo>
                      <a:pt x="596" y="641"/>
                    </a:lnTo>
                    <a:lnTo>
                      <a:pt x="594" y="641"/>
                    </a:lnTo>
                    <a:lnTo>
                      <a:pt x="592" y="641"/>
                    </a:lnTo>
                    <a:lnTo>
                      <a:pt x="590" y="642"/>
                    </a:lnTo>
                    <a:lnTo>
                      <a:pt x="589" y="642"/>
                    </a:lnTo>
                    <a:lnTo>
                      <a:pt x="588" y="640"/>
                    </a:lnTo>
                    <a:lnTo>
                      <a:pt x="586" y="640"/>
                    </a:lnTo>
                    <a:lnTo>
                      <a:pt x="581" y="640"/>
                    </a:lnTo>
                    <a:lnTo>
                      <a:pt x="580" y="640"/>
                    </a:lnTo>
                    <a:lnTo>
                      <a:pt x="577" y="640"/>
                    </a:lnTo>
                    <a:lnTo>
                      <a:pt x="575" y="638"/>
                    </a:lnTo>
                    <a:lnTo>
                      <a:pt x="574" y="637"/>
                    </a:lnTo>
                    <a:lnTo>
                      <a:pt x="572" y="638"/>
                    </a:lnTo>
                    <a:lnTo>
                      <a:pt x="568" y="638"/>
                    </a:lnTo>
                    <a:lnTo>
                      <a:pt x="566" y="638"/>
                    </a:lnTo>
                    <a:lnTo>
                      <a:pt x="564" y="639"/>
                    </a:lnTo>
                    <a:lnTo>
                      <a:pt x="562" y="640"/>
                    </a:lnTo>
                    <a:lnTo>
                      <a:pt x="561" y="640"/>
                    </a:lnTo>
                    <a:lnTo>
                      <a:pt x="561" y="639"/>
                    </a:lnTo>
                    <a:lnTo>
                      <a:pt x="560" y="640"/>
                    </a:lnTo>
                    <a:lnTo>
                      <a:pt x="558" y="640"/>
                    </a:lnTo>
                    <a:lnTo>
                      <a:pt x="557" y="639"/>
                    </a:lnTo>
                    <a:lnTo>
                      <a:pt x="555" y="636"/>
                    </a:lnTo>
                    <a:lnTo>
                      <a:pt x="554" y="634"/>
                    </a:lnTo>
                    <a:lnTo>
                      <a:pt x="553" y="634"/>
                    </a:lnTo>
                    <a:lnTo>
                      <a:pt x="552" y="634"/>
                    </a:lnTo>
                    <a:lnTo>
                      <a:pt x="551" y="634"/>
                    </a:lnTo>
                    <a:lnTo>
                      <a:pt x="551" y="633"/>
                    </a:lnTo>
                    <a:lnTo>
                      <a:pt x="547" y="633"/>
                    </a:lnTo>
                    <a:lnTo>
                      <a:pt x="540" y="632"/>
                    </a:lnTo>
                    <a:lnTo>
                      <a:pt x="538" y="632"/>
                    </a:lnTo>
                    <a:lnTo>
                      <a:pt x="536" y="632"/>
                    </a:lnTo>
                    <a:lnTo>
                      <a:pt x="535" y="631"/>
                    </a:lnTo>
                    <a:lnTo>
                      <a:pt x="536" y="631"/>
                    </a:lnTo>
                    <a:lnTo>
                      <a:pt x="535" y="631"/>
                    </a:lnTo>
                    <a:lnTo>
                      <a:pt x="534" y="631"/>
                    </a:lnTo>
                    <a:lnTo>
                      <a:pt x="532" y="631"/>
                    </a:lnTo>
                    <a:lnTo>
                      <a:pt x="531" y="632"/>
                    </a:lnTo>
                    <a:lnTo>
                      <a:pt x="530" y="632"/>
                    </a:lnTo>
                    <a:lnTo>
                      <a:pt x="529" y="633"/>
                    </a:lnTo>
                    <a:lnTo>
                      <a:pt x="529" y="632"/>
                    </a:lnTo>
                    <a:lnTo>
                      <a:pt x="528" y="633"/>
                    </a:lnTo>
                    <a:lnTo>
                      <a:pt x="526" y="633"/>
                    </a:lnTo>
                    <a:lnTo>
                      <a:pt x="525" y="633"/>
                    </a:lnTo>
                    <a:lnTo>
                      <a:pt x="523" y="633"/>
                    </a:lnTo>
                    <a:lnTo>
                      <a:pt x="522" y="633"/>
                    </a:lnTo>
                    <a:lnTo>
                      <a:pt x="521" y="632"/>
                    </a:lnTo>
                    <a:lnTo>
                      <a:pt x="521" y="631"/>
                    </a:lnTo>
                    <a:lnTo>
                      <a:pt x="520" y="629"/>
                    </a:lnTo>
                    <a:lnTo>
                      <a:pt x="519" y="628"/>
                    </a:lnTo>
                    <a:lnTo>
                      <a:pt x="517" y="628"/>
                    </a:lnTo>
                    <a:lnTo>
                      <a:pt x="515" y="628"/>
                    </a:lnTo>
                    <a:lnTo>
                      <a:pt x="514" y="629"/>
                    </a:lnTo>
                    <a:lnTo>
                      <a:pt x="513" y="630"/>
                    </a:lnTo>
                    <a:lnTo>
                      <a:pt x="512" y="630"/>
                    </a:lnTo>
                    <a:lnTo>
                      <a:pt x="511" y="630"/>
                    </a:lnTo>
                    <a:lnTo>
                      <a:pt x="511" y="628"/>
                    </a:lnTo>
                    <a:lnTo>
                      <a:pt x="512" y="628"/>
                    </a:lnTo>
                    <a:lnTo>
                      <a:pt x="512" y="627"/>
                    </a:lnTo>
                    <a:lnTo>
                      <a:pt x="511" y="627"/>
                    </a:lnTo>
                    <a:lnTo>
                      <a:pt x="511" y="625"/>
                    </a:lnTo>
                    <a:lnTo>
                      <a:pt x="510" y="625"/>
                    </a:lnTo>
                    <a:lnTo>
                      <a:pt x="509" y="625"/>
                    </a:lnTo>
                    <a:lnTo>
                      <a:pt x="506" y="625"/>
                    </a:lnTo>
                    <a:lnTo>
                      <a:pt x="505" y="625"/>
                    </a:lnTo>
                    <a:lnTo>
                      <a:pt x="504" y="625"/>
                    </a:lnTo>
                    <a:lnTo>
                      <a:pt x="503" y="625"/>
                    </a:lnTo>
                    <a:lnTo>
                      <a:pt x="502" y="625"/>
                    </a:lnTo>
                    <a:lnTo>
                      <a:pt x="500" y="624"/>
                    </a:lnTo>
                    <a:lnTo>
                      <a:pt x="495" y="624"/>
                    </a:lnTo>
                    <a:lnTo>
                      <a:pt x="494" y="624"/>
                    </a:lnTo>
                    <a:lnTo>
                      <a:pt x="494" y="623"/>
                    </a:lnTo>
                    <a:lnTo>
                      <a:pt x="494" y="621"/>
                    </a:lnTo>
                    <a:lnTo>
                      <a:pt x="493" y="619"/>
                    </a:lnTo>
                    <a:lnTo>
                      <a:pt x="493" y="617"/>
                    </a:lnTo>
                    <a:lnTo>
                      <a:pt x="492" y="616"/>
                    </a:lnTo>
                    <a:lnTo>
                      <a:pt x="491" y="615"/>
                    </a:lnTo>
                    <a:lnTo>
                      <a:pt x="489" y="615"/>
                    </a:lnTo>
                    <a:lnTo>
                      <a:pt x="489" y="614"/>
                    </a:lnTo>
                    <a:lnTo>
                      <a:pt x="489" y="613"/>
                    </a:lnTo>
                    <a:lnTo>
                      <a:pt x="489" y="612"/>
                    </a:lnTo>
                    <a:lnTo>
                      <a:pt x="488" y="612"/>
                    </a:lnTo>
                    <a:lnTo>
                      <a:pt x="488" y="611"/>
                    </a:lnTo>
                    <a:lnTo>
                      <a:pt x="489" y="610"/>
                    </a:lnTo>
                    <a:lnTo>
                      <a:pt x="491" y="608"/>
                    </a:lnTo>
                    <a:lnTo>
                      <a:pt x="489" y="606"/>
                    </a:lnTo>
                    <a:lnTo>
                      <a:pt x="487" y="604"/>
                    </a:lnTo>
                    <a:lnTo>
                      <a:pt x="487" y="603"/>
                    </a:lnTo>
                    <a:lnTo>
                      <a:pt x="487" y="600"/>
                    </a:lnTo>
                    <a:lnTo>
                      <a:pt x="487" y="599"/>
                    </a:lnTo>
                    <a:lnTo>
                      <a:pt x="486" y="599"/>
                    </a:lnTo>
                    <a:lnTo>
                      <a:pt x="486" y="598"/>
                    </a:lnTo>
                    <a:lnTo>
                      <a:pt x="486" y="597"/>
                    </a:lnTo>
                    <a:lnTo>
                      <a:pt x="485" y="597"/>
                    </a:lnTo>
                    <a:lnTo>
                      <a:pt x="485" y="596"/>
                    </a:lnTo>
                    <a:lnTo>
                      <a:pt x="486" y="591"/>
                    </a:lnTo>
                    <a:lnTo>
                      <a:pt x="486" y="589"/>
                    </a:lnTo>
                    <a:lnTo>
                      <a:pt x="484" y="579"/>
                    </a:lnTo>
                    <a:lnTo>
                      <a:pt x="483" y="579"/>
                    </a:lnTo>
                    <a:lnTo>
                      <a:pt x="482" y="578"/>
                    </a:lnTo>
                    <a:lnTo>
                      <a:pt x="482" y="577"/>
                    </a:lnTo>
                    <a:lnTo>
                      <a:pt x="480" y="575"/>
                    </a:lnTo>
                    <a:lnTo>
                      <a:pt x="479" y="575"/>
                    </a:lnTo>
                    <a:lnTo>
                      <a:pt x="480" y="575"/>
                    </a:lnTo>
                    <a:lnTo>
                      <a:pt x="480" y="574"/>
                    </a:lnTo>
                    <a:lnTo>
                      <a:pt x="482" y="574"/>
                    </a:lnTo>
                    <a:lnTo>
                      <a:pt x="482" y="573"/>
                    </a:lnTo>
                    <a:lnTo>
                      <a:pt x="480" y="573"/>
                    </a:lnTo>
                    <a:lnTo>
                      <a:pt x="479" y="573"/>
                    </a:lnTo>
                    <a:lnTo>
                      <a:pt x="479" y="572"/>
                    </a:lnTo>
                    <a:lnTo>
                      <a:pt x="478" y="572"/>
                    </a:lnTo>
                    <a:lnTo>
                      <a:pt x="478" y="573"/>
                    </a:lnTo>
                    <a:lnTo>
                      <a:pt x="477" y="572"/>
                    </a:lnTo>
                    <a:lnTo>
                      <a:pt x="477" y="571"/>
                    </a:lnTo>
                    <a:lnTo>
                      <a:pt x="478" y="571"/>
                    </a:lnTo>
                    <a:lnTo>
                      <a:pt x="478" y="570"/>
                    </a:lnTo>
                    <a:lnTo>
                      <a:pt x="477" y="570"/>
                    </a:lnTo>
                    <a:lnTo>
                      <a:pt x="476" y="569"/>
                    </a:lnTo>
                    <a:lnTo>
                      <a:pt x="476" y="567"/>
                    </a:lnTo>
                    <a:lnTo>
                      <a:pt x="475" y="567"/>
                    </a:lnTo>
                    <a:lnTo>
                      <a:pt x="474" y="567"/>
                    </a:lnTo>
                    <a:lnTo>
                      <a:pt x="472" y="567"/>
                    </a:lnTo>
                    <a:lnTo>
                      <a:pt x="472" y="566"/>
                    </a:lnTo>
                    <a:lnTo>
                      <a:pt x="468" y="566"/>
                    </a:lnTo>
                    <a:lnTo>
                      <a:pt x="467" y="566"/>
                    </a:lnTo>
                    <a:lnTo>
                      <a:pt x="466" y="566"/>
                    </a:lnTo>
                    <a:lnTo>
                      <a:pt x="465" y="566"/>
                    </a:lnTo>
                    <a:lnTo>
                      <a:pt x="462" y="566"/>
                    </a:lnTo>
                    <a:lnTo>
                      <a:pt x="461" y="565"/>
                    </a:lnTo>
                    <a:lnTo>
                      <a:pt x="460" y="565"/>
                    </a:lnTo>
                    <a:lnTo>
                      <a:pt x="459" y="564"/>
                    </a:lnTo>
                    <a:lnTo>
                      <a:pt x="457" y="565"/>
                    </a:lnTo>
                    <a:lnTo>
                      <a:pt x="455" y="565"/>
                    </a:lnTo>
                    <a:lnTo>
                      <a:pt x="454" y="565"/>
                    </a:lnTo>
                    <a:lnTo>
                      <a:pt x="453" y="566"/>
                    </a:lnTo>
                    <a:lnTo>
                      <a:pt x="451" y="566"/>
                    </a:lnTo>
                    <a:lnTo>
                      <a:pt x="450" y="566"/>
                    </a:lnTo>
                    <a:lnTo>
                      <a:pt x="449" y="567"/>
                    </a:lnTo>
                    <a:lnTo>
                      <a:pt x="448" y="569"/>
                    </a:lnTo>
                    <a:lnTo>
                      <a:pt x="445" y="570"/>
                    </a:lnTo>
                    <a:lnTo>
                      <a:pt x="444" y="571"/>
                    </a:lnTo>
                    <a:lnTo>
                      <a:pt x="443" y="572"/>
                    </a:lnTo>
                    <a:lnTo>
                      <a:pt x="441" y="572"/>
                    </a:lnTo>
                    <a:lnTo>
                      <a:pt x="440" y="573"/>
                    </a:lnTo>
                    <a:lnTo>
                      <a:pt x="437" y="573"/>
                    </a:lnTo>
                    <a:lnTo>
                      <a:pt x="436" y="573"/>
                    </a:lnTo>
                    <a:lnTo>
                      <a:pt x="435" y="573"/>
                    </a:lnTo>
                    <a:lnTo>
                      <a:pt x="434" y="573"/>
                    </a:lnTo>
                    <a:lnTo>
                      <a:pt x="433" y="573"/>
                    </a:lnTo>
                    <a:lnTo>
                      <a:pt x="432" y="574"/>
                    </a:lnTo>
                    <a:lnTo>
                      <a:pt x="431" y="575"/>
                    </a:lnTo>
                    <a:lnTo>
                      <a:pt x="428" y="578"/>
                    </a:lnTo>
                    <a:lnTo>
                      <a:pt x="429" y="577"/>
                    </a:lnTo>
                    <a:lnTo>
                      <a:pt x="429" y="578"/>
                    </a:lnTo>
                    <a:lnTo>
                      <a:pt x="429" y="579"/>
                    </a:lnTo>
                    <a:lnTo>
                      <a:pt x="429" y="580"/>
                    </a:lnTo>
                    <a:lnTo>
                      <a:pt x="428" y="581"/>
                    </a:lnTo>
                    <a:lnTo>
                      <a:pt x="427" y="582"/>
                    </a:lnTo>
                    <a:lnTo>
                      <a:pt x="426" y="583"/>
                    </a:lnTo>
                    <a:lnTo>
                      <a:pt x="425" y="583"/>
                    </a:lnTo>
                    <a:lnTo>
                      <a:pt x="423" y="583"/>
                    </a:lnTo>
                    <a:lnTo>
                      <a:pt x="420" y="582"/>
                    </a:lnTo>
                    <a:lnTo>
                      <a:pt x="418" y="582"/>
                    </a:lnTo>
                    <a:lnTo>
                      <a:pt x="417" y="582"/>
                    </a:lnTo>
                    <a:lnTo>
                      <a:pt x="416" y="583"/>
                    </a:lnTo>
                    <a:lnTo>
                      <a:pt x="416" y="585"/>
                    </a:lnTo>
                    <a:lnTo>
                      <a:pt x="415" y="585"/>
                    </a:lnTo>
                    <a:lnTo>
                      <a:pt x="412" y="586"/>
                    </a:lnTo>
                    <a:lnTo>
                      <a:pt x="409" y="588"/>
                    </a:lnTo>
                    <a:lnTo>
                      <a:pt x="406" y="591"/>
                    </a:lnTo>
                    <a:lnTo>
                      <a:pt x="401" y="594"/>
                    </a:lnTo>
                    <a:lnTo>
                      <a:pt x="400" y="595"/>
                    </a:lnTo>
                    <a:lnTo>
                      <a:pt x="400" y="594"/>
                    </a:lnTo>
                    <a:lnTo>
                      <a:pt x="399" y="594"/>
                    </a:lnTo>
                    <a:lnTo>
                      <a:pt x="396" y="594"/>
                    </a:lnTo>
                    <a:lnTo>
                      <a:pt x="394" y="594"/>
                    </a:lnTo>
                    <a:lnTo>
                      <a:pt x="393" y="592"/>
                    </a:lnTo>
                    <a:lnTo>
                      <a:pt x="393" y="591"/>
                    </a:lnTo>
                    <a:lnTo>
                      <a:pt x="392" y="590"/>
                    </a:lnTo>
                    <a:lnTo>
                      <a:pt x="390" y="590"/>
                    </a:lnTo>
                    <a:lnTo>
                      <a:pt x="386" y="590"/>
                    </a:lnTo>
                    <a:lnTo>
                      <a:pt x="385" y="589"/>
                    </a:lnTo>
                    <a:lnTo>
                      <a:pt x="384" y="587"/>
                    </a:lnTo>
                    <a:lnTo>
                      <a:pt x="383" y="586"/>
                    </a:lnTo>
                    <a:lnTo>
                      <a:pt x="382" y="585"/>
                    </a:lnTo>
                    <a:lnTo>
                      <a:pt x="381" y="585"/>
                    </a:lnTo>
                    <a:lnTo>
                      <a:pt x="380" y="586"/>
                    </a:lnTo>
                    <a:lnTo>
                      <a:pt x="377" y="586"/>
                    </a:lnTo>
                    <a:lnTo>
                      <a:pt x="376" y="586"/>
                    </a:lnTo>
                    <a:lnTo>
                      <a:pt x="374" y="585"/>
                    </a:lnTo>
                    <a:lnTo>
                      <a:pt x="373" y="585"/>
                    </a:lnTo>
                    <a:lnTo>
                      <a:pt x="372" y="583"/>
                    </a:lnTo>
                    <a:lnTo>
                      <a:pt x="371" y="583"/>
                    </a:lnTo>
                    <a:lnTo>
                      <a:pt x="368" y="585"/>
                    </a:lnTo>
                    <a:lnTo>
                      <a:pt x="366" y="586"/>
                    </a:lnTo>
                    <a:lnTo>
                      <a:pt x="365" y="586"/>
                    </a:lnTo>
                    <a:lnTo>
                      <a:pt x="364" y="586"/>
                    </a:lnTo>
                    <a:lnTo>
                      <a:pt x="363" y="585"/>
                    </a:lnTo>
                    <a:lnTo>
                      <a:pt x="362" y="585"/>
                    </a:lnTo>
                    <a:lnTo>
                      <a:pt x="360" y="586"/>
                    </a:lnTo>
                    <a:lnTo>
                      <a:pt x="358" y="583"/>
                    </a:lnTo>
                    <a:lnTo>
                      <a:pt x="356" y="582"/>
                    </a:lnTo>
                    <a:lnTo>
                      <a:pt x="353" y="579"/>
                    </a:lnTo>
                    <a:lnTo>
                      <a:pt x="351" y="579"/>
                    </a:lnTo>
                    <a:lnTo>
                      <a:pt x="351" y="578"/>
                    </a:lnTo>
                    <a:lnTo>
                      <a:pt x="351" y="575"/>
                    </a:lnTo>
                    <a:lnTo>
                      <a:pt x="350" y="574"/>
                    </a:lnTo>
                    <a:lnTo>
                      <a:pt x="349" y="573"/>
                    </a:lnTo>
                    <a:lnTo>
                      <a:pt x="337" y="569"/>
                    </a:lnTo>
                    <a:lnTo>
                      <a:pt x="336" y="569"/>
                    </a:lnTo>
                    <a:lnTo>
                      <a:pt x="334" y="569"/>
                    </a:lnTo>
                    <a:lnTo>
                      <a:pt x="334" y="567"/>
                    </a:lnTo>
                    <a:lnTo>
                      <a:pt x="333" y="567"/>
                    </a:lnTo>
                    <a:lnTo>
                      <a:pt x="331" y="566"/>
                    </a:lnTo>
                    <a:lnTo>
                      <a:pt x="331" y="565"/>
                    </a:lnTo>
                    <a:lnTo>
                      <a:pt x="330" y="564"/>
                    </a:lnTo>
                    <a:lnTo>
                      <a:pt x="328" y="564"/>
                    </a:lnTo>
                    <a:lnTo>
                      <a:pt x="325" y="562"/>
                    </a:lnTo>
                    <a:lnTo>
                      <a:pt x="324" y="561"/>
                    </a:lnTo>
                    <a:lnTo>
                      <a:pt x="322" y="560"/>
                    </a:lnTo>
                    <a:lnTo>
                      <a:pt x="319" y="558"/>
                    </a:lnTo>
                    <a:lnTo>
                      <a:pt x="319" y="557"/>
                    </a:lnTo>
                    <a:lnTo>
                      <a:pt x="319" y="556"/>
                    </a:lnTo>
                    <a:lnTo>
                      <a:pt x="320" y="556"/>
                    </a:lnTo>
                    <a:lnTo>
                      <a:pt x="321" y="556"/>
                    </a:lnTo>
                    <a:lnTo>
                      <a:pt x="322" y="555"/>
                    </a:lnTo>
                    <a:lnTo>
                      <a:pt x="322" y="554"/>
                    </a:lnTo>
                    <a:lnTo>
                      <a:pt x="321" y="554"/>
                    </a:lnTo>
                    <a:lnTo>
                      <a:pt x="320" y="553"/>
                    </a:lnTo>
                    <a:lnTo>
                      <a:pt x="319" y="553"/>
                    </a:lnTo>
                    <a:lnTo>
                      <a:pt x="317" y="550"/>
                    </a:lnTo>
                    <a:lnTo>
                      <a:pt x="315" y="547"/>
                    </a:lnTo>
                    <a:lnTo>
                      <a:pt x="314" y="547"/>
                    </a:lnTo>
                    <a:lnTo>
                      <a:pt x="312" y="546"/>
                    </a:lnTo>
                    <a:lnTo>
                      <a:pt x="306" y="545"/>
                    </a:lnTo>
                    <a:lnTo>
                      <a:pt x="304" y="544"/>
                    </a:lnTo>
                    <a:lnTo>
                      <a:pt x="300" y="539"/>
                    </a:lnTo>
                    <a:lnTo>
                      <a:pt x="298" y="539"/>
                    </a:lnTo>
                    <a:lnTo>
                      <a:pt x="297" y="538"/>
                    </a:lnTo>
                    <a:lnTo>
                      <a:pt x="295" y="538"/>
                    </a:lnTo>
                    <a:lnTo>
                      <a:pt x="293" y="538"/>
                    </a:lnTo>
                    <a:lnTo>
                      <a:pt x="291" y="538"/>
                    </a:lnTo>
                    <a:lnTo>
                      <a:pt x="290" y="538"/>
                    </a:lnTo>
                    <a:lnTo>
                      <a:pt x="289" y="538"/>
                    </a:lnTo>
                    <a:lnTo>
                      <a:pt x="286" y="538"/>
                    </a:lnTo>
                    <a:lnTo>
                      <a:pt x="285" y="538"/>
                    </a:lnTo>
                    <a:lnTo>
                      <a:pt x="281" y="538"/>
                    </a:lnTo>
                    <a:lnTo>
                      <a:pt x="281" y="537"/>
                    </a:lnTo>
                    <a:lnTo>
                      <a:pt x="280" y="536"/>
                    </a:lnTo>
                    <a:lnTo>
                      <a:pt x="279" y="536"/>
                    </a:lnTo>
                    <a:lnTo>
                      <a:pt x="278" y="536"/>
                    </a:lnTo>
                    <a:lnTo>
                      <a:pt x="277" y="535"/>
                    </a:lnTo>
                    <a:lnTo>
                      <a:pt x="277" y="533"/>
                    </a:lnTo>
                    <a:lnTo>
                      <a:pt x="276" y="532"/>
                    </a:lnTo>
                    <a:lnTo>
                      <a:pt x="276" y="533"/>
                    </a:lnTo>
                    <a:lnTo>
                      <a:pt x="274" y="533"/>
                    </a:lnTo>
                    <a:lnTo>
                      <a:pt x="273" y="531"/>
                    </a:lnTo>
                    <a:lnTo>
                      <a:pt x="273" y="530"/>
                    </a:lnTo>
                    <a:lnTo>
                      <a:pt x="272" y="529"/>
                    </a:lnTo>
                    <a:lnTo>
                      <a:pt x="271" y="527"/>
                    </a:lnTo>
                    <a:lnTo>
                      <a:pt x="270" y="525"/>
                    </a:lnTo>
                    <a:lnTo>
                      <a:pt x="269" y="524"/>
                    </a:lnTo>
                    <a:lnTo>
                      <a:pt x="270" y="522"/>
                    </a:lnTo>
                    <a:lnTo>
                      <a:pt x="270" y="521"/>
                    </a:lnTo>
                    <a:lnTo>
                      <a:pt x="269" y="520"/>
                    </a:lnTo>
                    <a:lnTo>
                      <a:pt x="268" y="519"/>
                    </a:lnTo>
                    <a:lnTo>
                      <a:pt x="268" y="518"/>
                    </a:lnTo>
                    <a:lnTo>
                      <a:pt x="267" y="515"/>
                    </a:lnTo>
                    <a:lnTo>
                      <a:pt x="265" y="514"/>
                    </a:lnTo>
                    <a:lnTo>
                      <a:pt x="264" y="514"/>
                    </a:lnTo>
                    <a:lnTo>
                      <a:pt x="262" y="508"/>
                    </a:lnTo>
                    <a:lnTo>
                      <a:pt x="262" y="507"/>
                    </a:lnTo>
                    <a:lnTo>
                      <a:pt x="262" y="502"/>
                    </a:lnTo>
                    <a:lnTo>
                      <a:pt x="262" y="499"/>
                    </a:lnTo>
                    <a:lnTo>
                      <a:pt x="261" y="498"/>
                    </a:lnTo>
                    <a:lnTo>
                      <a:pt x="260" y="497"/>
                    </a:lnTo>
                    <a:lnTo>
                      <a:pt x="259" y="496"/>
                    </a:lnTo>
                    <a:lnTo>
                      <a:pt x="257" y="496"/>
                    </a:lnTo>
                    <a:lnTo>
                      <a:pt x="255" y="496"/>
                    </a:lnTo>
                    <a:lnTo>
                      <a:pt x="254" y="495"/>
                    </a:lnTo>
                    <a:lnTo>
                      <a:pt x="253" y="493"/>
                    </a:lnTo>
                    <a:lnTo>
                      <a:pt x="252" y="491"/>
                    </a:lnTo>
                    <a:lnTo>
                      <a:pt x="252" y="490"/>
                    </a:lnTo>
                    <a:lnTo>
                      <a:pt x="252" y="489"/>
                    </a:lnTo>
                    <a:lnTo>
                      <a:pt x="253" y="489"/>
                    </a:lnTo>
                    <a:lnTo>
                      <a:pt x="254" y="489"/>
                    </a:lnTo>
                    <a:lnTo>
                      <a:pt x="255" y="490"/>
                    </a:lnTo>
                    <a:lnTo>
                      <a:pt x="255" y="491"/>
                    </a:lnTo>
                    <a:lnTo>
                      <a:pt x="255" y="490"/>
                    </a:lnTo>
                    <a:lnTo>
                      <a:pt x="255" y="489"/>
                    </a:lnTo>
                    <a:lnTo>
                      <a:pt x="256" y="489"/>
                    </a:lnTo>
                    <a:lnTo>
                      <a:pt x="256" y="488"/>
                    </a:lnTo>
                    <a:lnTo>
                      <a:pt x="256" y="487"/>
                    </a:lnTo>
                    <a:lnTo>
                      <a:pt x="256" y="486"/>
                    </a:lnTo>
                    <a:lnTo>
                      <a:pt x="255" y="486"/>
                    </a:lnTo>
                    <a:lnTo>
                      <a:pt x="255" y="485"/>
                    </a:lnTo>
                    <a:lnTo>
                      <a:pt x="255" y="483"/>
                    </a:lnTo>
                    <a:lnTo>
                      <a:pt x="254" y="483"/>
                    </a:lnTo>
                    <a:lnTo>
                      <a:pt x="254" y="485"/>
                    </a:lnTo>
                    <a:lnTo>
                      <a:pt x="254" y="483"/>
                    </a:lnTo>
                    <a:lnTo>
                      <a:pt x="254" y="482"/>
                    </a:lnTo>
                    <a:lnTo>
                      <a:pt x="253" y="482"/>
                    </a:lnTo>
                    <a:lnTo>
                      <a:pt x="250" y="482"/>
                    </a:lnTo>
                    <a:lnTo>
                      <a:pt x="248" y="483"/>
                    </a:lnTo>
                    <a:lnTo>
                      <a:pt x="247" y="483"/>
                    </a:lnTo>
                    <a:lnTo>
                      <a:pt x="246" y="482"/>
                    </a:lnTo>
                    <a:lnTo>
                      <a:pt x="246" y="481"/>
                    </a:lnTo>
                    <a:lnTo>
                      <a:pt x="246" y="480"/>
                    </a:lnTo>
                    <a:lnTo>
                      <a:pt x="246" y="479"/>
                    </a:lnTo>
                    <a:lnTo>
                      <a:pt x="246" y="478"/>
                    </a:lnTo>
                    <a:lnTo>
                      <a:pt x="247" y="478"/>
                    </a:lnTo>
                    <a:lnTo>
                      <a:pt x="247" y="477"/>
                    </a:lnTo>
                    <a:lnTo>
                      <a:pt x="247" y="475"/>
                    </a:lnTo>
                    <a:lnTo>
                      <a:pt x="247" y="474"/>
                    </a:lnTo>
                    <a:lnTo>
                      <a:pt x="247" y="472"/>
                    </a:lnTo>
                    <a:lnTo>
                      <a:pt x="247" y="471"/>
                    </a:lnTo>
                    <a:lnTo>
                      <a:pt x="246" y="470"/>
                    </a:lnTo>
                    <a:lnTo>
                      <a:pt x="246" y="469"/>
                    </a:lnTo>
                    <a:lnTo>
                      <a:pt x="245" y="468"/>
                    </a:lnTo>
                    <a:lnTo>
                      <a:pt x="245" y="469"/>
                    </a:lnTo>
                    <a:lnTo>
                      <a:pt x="245" y="468"/>
                    </a:lnTo>
                    <a:lnTo>
                      <a:pt x="244" y="466"/>
                    </a:lnTo>
                    <a:lnTo>
                      <a:pt x="242" y="465"/>
                    </a:lnTo>
                    <a:lnTo>
                      <a:pt x="242" y="464"/>
                    </a:lnTo>
                    <a:lnTo>
                      <a:pt x="241" y="463"/>
                    </a:lnTo>
                    <a:lnTo>
                      <a:pt x="239" y="462"/>
                    </a:lnTo>
                    <a:lnTo>
                      <a:pt x="237" y="461"/>
                    </a:lnTo>
                    <a:lnTo>
                      <a:pt x="237" y="460"/>
                    </a:lnTo>
                    <a:lnTo>
                      <a:pt x="236" y="460"/>
                    </a:lnTo>
                    <a:lnTo>
                      <a:pt x="236" y="458"/>
                    </a:lnTo>
                    <a:lnTo>
                      <a:pt x="235" y="457"/>
                    </a:lnTo>
                    <a:lnTo>
                      <a:pt x="234" y="456"/>
                    </a:lnTo>
                    <a:lnTo>
                      <a:pt x="233" y="453"/>
                    </a:lnTo>
                    <a:lnTo>
                      <a:pt x="231" y="452"/>
                    </a:lnTo>
                    <a:lnTo>
                      <a:pt x="230" y="451"/>
                    </a:lnTo>
                    <a:lnTo>
                      <a:pt x="229" y="449"/>
                    </a:lnTo>
                    <a:lnTo>
                      <a:pt x="228" y="448"/>
                    </a:lnTo>
                    <a:lnTo>
                      <a:pt x="227" y="448"/>
                    </a:lnTo>
                    <a:lnTo>
                      <a:pt x="227" y="447"/>
                    </a:lnTo>
                    <a:lnTo>
                      <a:pt x="227" y="446"/>
                    </a:lnTo>
                    <a:lnTo>
                      <a:pt x="228" y="446"/>
                    </a:lnTo>
                    <a:lnTo>
                      <a:pt x="227" y="446"/>
                    </a:lnTo>
                    <a:lnTo>
                      <a:pt x="228" y="444"/>
                    </a:lnTo>
                    <a:lnTo>
                      <a:pt x="227" y="441"/>
                    </a:lnTo>
                    <a:lnTo>
                      <a:pt x="227" y="440"/>
                    </a:lnTo>
                    <a:lnTo>
                      <a:pt x="226" y="439"/>
                    </a:lnTo>
                    <a:lnTo>
                      <a:pt x="226" y="438"/>
                    </a:lnTo>
                    <a:lnTo>
                      <a:pt x="225" y="438"/>
                    </a:lnTo>
                    <a:lnTo>
                      <a:pt x="225" y="437"/>
                    </a:lnTo>
                    <a:lnTo>
                      <a:pt x="224" y="437"/>
                    </a:lnTo>
                    <a:lnTo>
                      <a:pt x="224" y="436"/>
                    </a:lnTo>
                    <a:lnTo>
                      <a:pt x="221" y="436"/>
                    </a:lnTo>
                    <a:lnTo>
                      <a:pt x="220" y="437"/>
                    </a:lnTo>
                    <a:lnTo>
                      <a:pt x="219" y="437"/>
                    </a:lnTo>
                    <a:lnTo>
                      <a:pt x="208" y="445"/>
                    </a:lnTo>
                    <a:lnTo>
                      <a:pt x="207" y="445"/>
                    </a:lnTo>
                    <a:lnTo>
                      <a:pt x="204" y="445"/>
                    </a:lnTo>
                    <a:lnTo>
                      <a:pt x="204" y="443"/>
                    </a:lnTo>
                    <a:lnTo>
                      <a:pt x="203" y="443"/>
                    </a:lnTo>
                    <a:lnTo>
                      <a:pt x="203" y="440"/>
                    </a:lnTo>
                    <a:lnTo>
                      <a:pt x="203" y="439"/>
                    </a:lnTo>
                    <a:lnTo>
                      <a:pt x="202" y="439"/>
                    </a:lnTo>
                    <a:lnTo>
                      <a:pt x="202" y="438"/>
                    </a:lnTo>
                    <a:lnTo>
                      <a:pt x="201" y="438"/>
                    </a:lnTo>
                    <a:lnTo>
                      <a:pt x="200" y="439"/>
                    </a:lnTo>
                    <a:lnTo>
                      <a:pt x="199" y="438"/>
                    </a:lnTo>
                    <a:lnTo>
                      <a:pt x="198" y="438"/>
                    </a:lnTo>
                    <a:lnTo>
                      <a:pt x="196" y="439"/>
                    </a:lnTo>
                    <a:lnTo>
                      <a:pt x="195" y="439"/>
                    </a:lnTo>
                    <a:lnTo>
                      <a:pt x="194" y="439"/>
                    </a:lnTo>
                    <a:lnTo>
                      <a:pt x="194" y="438"/>
                    </a:lnTo>
                    <a:lnTo>
                      <a:pt x="194" y="437"/>
                    </a:lnTo>
                    <a:lnTo>
                      <a:pt x="193" y="436"/>
                    </a:lnTo>
                    <a:lnTo>
                      <a:pt x="193" y="435"/>
                    </a:lnTo>
                    <a:lnTo>
                      <a:pt x="193" y="433"/>
                    </a:lnTo>
                    <a:lnTo>
                      <a:pt x="193" y="435"/>
                    </a:lnTo>
                    <a:lnTo>
                      <a:pt x="192" y="436"/>
                    </a:lnTo>
                    <a:lnTo>
                      <a:pt x="191" y="436"/>
                    </a:lnTo>
                    <a:lnTo>
                      <a:pt x="190" y="435"/>
                    </a:lnTo>
                    <a:lnTo>
                      <a:pt x="188" y="435"/>
                    </a:lnTo>
                    <a:lnTo>
                      <a:pt x="186" y="432"/>
                    </a:lnTo>
                    <a:lnTo>
                      <a:pt x="185" y="432"/>
                    </a:lnTo>
                    <a:lnTo>
                      <a:pt x="185" y="431"/>
                    </a:lnTo>
                    <a:lnTo>
                      <a:pt x="184" y="430"/>
                    </a:lnTo>
                    <a:lnTo>
                      <a:pt x="183" y="429"/>
                    </a:lnTo>
                    <a:lnTo>
                      <a:pt x="182" y="429"/>
                    </a:lnTo>
                    <a:lnTo>
                      <a:pt x="183" y="429"/>
                    </a:lnTo>
                    <a:lnTo>
                      <a:pt x="183" y="428"/>
                    </a:lnTo>
                    <a:lnTo>
                      <a:pt x="185" y="429"/>
                    </a:lnTo>
                    <a:lnTo>
                      <a:pt x="186" y="428"/>
                    </a:lnTo>
                    <a:lnTo>
                      <a:pt x="187" y="428"/>
                    </a:lnTo>
                    <a:lnTo>
                      <a:pt x="188" y="428"/>
                    </a:lnTo>
                    <a:lnTo>
                      <a:pt x="190" y="429"/>
                    </a:lnTo>
                    <a:lnTo>
                      <a:pt x="191" y="429"/>
                    </a:lnTo>
                    <a:lnTo>
                      <a:pt x="192" y="430"/>
                    </a:lnTo>
                    <a:lnTo>
                      <a:pt x="193" y="431"/>
                    </a:lnTo>
                    <a:lnTo>
                      <a:pt x="193" y="430"/>
                    </a:lnTo>
                    <a:lnTo>
                      <a:pt x="193" y="429"/>
                    </a:lnTo>
                    <a:lnTo>
                      <a:pt x="194" y="428"/>
                    </a:lnTo>
                    <a:lnTo>
                      <a:pt x="195" y="427"/>
                    </a:lnTo>
                    <a:lnTo>
                      <a:pt x="194" y="427"/>
                    </a:lnTo>
                    <a:lnTo>
                      <a:pt x="193" y="426"/>
                    </a:lnTo>
                    <a:lnTo>
                      <a:pt x="193" y="423"/>
                    </a:lnTo>
                    <a:lnTo>
                      <a:pt x="193" y="424"/>
                    </a:lnTo>
                    <a:lnTo>
                      <a:pt x="192" y="424"/>
                    </a:lnTo>
                    <a:lnTo>
                      <a:pt x="191" y="426"/>
                    </a:lnTo>
                    <a:lnTo>
                      <a:pt x="192" y="424"/>
                    </a:lnTo>
                    <a:lnTo>
                      <a:pt x="191" y="423"/>
                    </a:lnTo>
                    <a:lnTo>
                      <a:pt x="191" y="424"/>
                    </a:lnTo>
                    <a:lnTo>
                      <a:pt x="190" y="424"/>
                    </a:lnTo>
                    <a:lnTo>
                      <a:pt x="190" y="423"/>
                    </a:lnTo>
                    <a:lnTo>
                      <a:pt x="188" y="423"/>
                    </a:lnTo>
                    <a:lnTo>
                      <a:pt x="187" y="423"/>
                    </a:lnTo>
                    <a:lnTo>
                      <a:pt x="186" y="423"/>
                    </a:lnTo>
                    <a:lnTo>
                      <a:pt x="184" y="423"/>
                    </a:lnTo>
                    <a:lnTo>
                      <a:pt x="183" y="424"/>
                    </a:lnTo>
                    <a:lnTo>
                      <a:pt x="184" y="426"/>
                    </a:lnTo>
                    <a:lnTo>
                      <a:pt x="185" y="426"/>
                    </a:lnTo>
                    <a:lnTo>
                      <a:pt x="186" y="427"/>
                    </a:lnTo>
                    <a:lnTo>
                      <a:pt x="186" y="428"/>
                    </a:lnTo>
                    <a:lnTo>
                      <a:pt x="185" y="428"/>
                    </a:lnTo>
                    <a:lnTo>
                      <a:pt x="183" y="428"/>
                    </a:lnTo>
                    <a:lnTo>
                      <a:pt x="181" y="429"/>
                    </a:lnTo>
                    <a:lnTo>
                      <a:pt x="181" y="430"/>
                    </a:lnTo>
                    <a:lnTo>
                      <a:pt x="179" y="431"/>
                    </a:lnTo>
                    <a:lnTo>
                      <a:pt x="181" y="431"/>
                    </a:lnTo>
                    <a:lnTo>
                      <a:pt x="179" y="431"/>
                    </a:lnTo>
                    <a:lnTo>
                      <a:pt x="179" y="432"/>
                    </a:lnTo>
                    <a:lnTo>
                      <a:pt x="181" y="432"/>
                    </a:lnTo>
                    <a:lnTo>
                      <a:pt x="181" y="433"/>
                    </a:lnTo>
                    <a:lnTo>
                      <a:pt x="182" y="435"/>
                    </a:lnTo>
                    <a:lnTo>
                      <a:pt x="183" y="436"/>
                    </a:lnTo>
                    <a:lnTo>
                      <a:pt x="183" y="437"/>
                    </a:lnTo>
                    <a:lnTo>
                      <a:pt x="183" y="438"/>
                    </a:lnTo>
                    <a:lnTo>
                      <a:pt x="183" y="439"/>
                    </a:lnTo>
                    <a:lnTo>
                      <a:pt x="183" y="440"/>
                    </a:lnTo>
                    <a:lnTo>
                      <a:pt x="183" y="441"/>
                    </a:lnTo>
                    <a:lnTo>
                      <a:pt x="183" y="443"/>
                    </a:lnTo>
                    <a:lnTo>
                      <a:pt x="182" y="444"/>
                    </a:lnTo>
                    <a:lnTo>
                      <a:pt x="182" y="445"/>
                    </a:lnTo>
                    <a:lnTo>
                      <a:pt x="181" y="445"/>
                    </a:lnTo>
                    <a:lnTo>
                      <a:pt x="178" y="445"/>
                    </a:lnTo>
                    <a:lnTo>
                      <a:pt x="177" y="445"/>
                    </a:lnTo>
                    <a:lnTo>
                      <a:pt x="176" y="444"/>
                    </a:lnTo>
                    <a:lnTo>
                      <a:pt x="174" y="444"/>
                    </a:lnTo>
                    <a:lnTo>
                      <a:pt x="173" y="444"/>
                    </a:lnTo>
                    <a:lnTo>
                      <a:pt x="172" y="444"/>
                    </a:lnTo>
                    <a:lnTo>
                      <a:pt x="172" y="445"/>
                    </a:lnTo>
                    <a:lnTo>
                      <a:pt x="173" y="445"/>
                    </a:lnTo>
                    <a:lnTo>
                      <a:pt x="173" y="446"/>
                    </a:lnTo>
                    <a:lnTo>
                      <a:pt x="172" y="447"/>
                    </a:lnTo>
                    <a:lnTo>
                      <a:pt x="170" y="447"/>
                    </a:lnTo>
                    <a:lnTo>
                      <a:pt x="168" y="447"/>
                    </a:lnTo>
                    <a:lnTo>
                      <a:pt x="167" y="447"/>
                    </a:lnTo>
                    <a:lnTo>
                      <a:pt x="166" y="447"/>
                    </a:lnTo>
                    <a:lnTo>
                      <a:pt x="166" y="446"/>
                    </a:lnTo>
                    <a:lnTo>
                      <a:pt x="165" y="446"/>
                    </a:lnTo>
                    <a:lnTo>
                      <a:pt x="165" y="445"/>
                    </a:lnTo>
                    <a:lnTo>
                      <a:pt x="165" y="444"/>
                    </a:lnTo>
                    <a:lnTo>
                      <a:pt x="164" y="443"/>
                    </a:lnTo>
                    <a:lnTo>
                      <a:pt x="164" y="441"/>
                    </a:lnTo>
                    <a:lnTo>
                      <a:pt x="162" y="440"/>
                    </a:lnTo>
                    <a:lnTo>
                      <a:pt x="162" y="439"/>
                    </a:lnTo>
                    <a:lnTo>
                      <a:pt x="162" y="438"/>
                    </a:lnTo>
                    <a:lnTo>
                      <a:pt x="164" y="437"/>
                    </a:lnTo>
                    <a:lnTo>
                      <a:pt x="162" y="437"/>
                    </a:lnTo>
                    <a:lnTo>
                      <a:pt x="162" y="436"/>
                    </a:lnTo>
                    <a:lnTo>
                      <a:pt x="161" y="435"/>
                    </a:lnTo>
                    <a:lnTo>
                      <a:pt x="160" y="433"/>
                    </a:lnTo>
                    <a:lnTo>
                      <a:pt x="159" y="432"/>
                    </a:lnTo>
                    <a:lnTo>
                      <a:pt x="158" y="431"/>
                    </a:lnTo>
                    <a:lnTo>
                      <a:pt x="157" y="432"/>
                    </a:lnTo>
                    <a:lnTo>
                      <a:pt x="156" y="432"/>
                    </a:lnTo>
                    <a:lnTo>
                      <a:pt x="156" y="431"/>
                    </a:lnTo>
                    <a:lnTo>
                      <a:pt x="155" y="431"/>
                    </a:lnTo>
                    <a:lnTo>
                      <a:pt x="155" y="429"/>
                    </a:lnTo>
                    <a:lnTo>
                      <a:pt x="155" y="428"/>
                    </a:lnTo>
                    <a:lnTo>
                      <a:pt x="153" y="427"/>
                    </a:lnTo>
                    <a:lnTo>
                      <a:pt x="152" y="427"/>
                    </a:lnTo>
                    <a:lnTo>
                      <a:pt x="149" y="426"/>
                    </a:lnTo>
                    <a:lnTo>
                      <a:pt x="148" y="424"/>
                    </a:lnTo>
                    <a:lnTo>
                      <a:pt x="149" y="403"/>
                    </a:lnTo>
                    <a:lnTo>
                      <a:pt x="148" y="403"/>
                    </a:lnTo>
                    <a:lnTo>
                      <a:pt x="135" y="403"/>
                    </a:lnTo>
                    <a:lnTo>
                      <a:pt x="135" y="391"/>
                    </a:lnTo>
                    <a:lnTo>
                      <a:pt x="136" y="385"/>
                    </a:lnTo>
                    <a:lnTo>
                      <a:pt x="142" y="369"/>
                    </a:lnTo>
                    <a:lnTo>
                      <a:pt x="142" y="368"/>
                    </a:lnTo>
                    <a:lnTo>
                      <a:pt x="141" y="366"/>
                    </a:lnTo>
                    <a:lnTo>
                      <a:pt x="140" y="365"/>
                    </a:lnTo>
                    <a:lnTo>
                      <a:pt x="139" y="364"/>
                    </a:lnTo>
                    <a:lnTo>
                      <a:pt x="139" y="363"/>
                    </a:lnTo>
                    <a:lnTo>
                      <a:pt x="138" y="362"/>
                    </a:lnTo>
                    <a:lnTo>
                      <a:pt x="136" y="360"/>
                    </a:lnTo>
                    <a:lnTo>
                      <a:pt x="135" y="359"/>
                    </a:lnTo>
                    <a:lnTo>
                      <a:pt x="134" y="357"/>
                    </a:lnTo>
                    <a:lnTo>
                      <a:pt x="134" y="356"/>
                    </a:lnTo>
                    <a:lnTo>
                      <a:pt x="133" y="355"/>
                    </a:lnTo>
                    <a:lnTo>
                      <a:pt x="132" y="354"/>
                    </a:lnTo>
                    <a:lnTo>
                      <a:pt x="131" y="354"/>
                    </a:lnTo>
                    <a:lnTo>
                      <a:pt x="131" y="353"/>
                    </a:lnTo>
                    <a:lnTo>
                      <a:pt x="130" y="353"/>
                    </a:lnTo>
                    <a:lnTo>
                      <a:pt x="130" y="352"/>
                    </a:lnTo>
                    <a:lnTo>
                      <a:pt x="129" y="352"/>
                    </a:lnTo>
                    <a:lnTo>
                      <a:pt x="129" y="351"/>
                    </a:lnTo>
                    <a:lnTo>
                      <a:pt x="130" y="351"/>
                    </a:lnTo>
                    <a:lnTo>
                      <a:pt x="130" y="349"/>
                    </a:lnTo>
                    <a:lnTo>
                      <a:pt x="130" y="348"/>
                    </a:lnTo>
                    <a:lnTo>
                      <a:pt x="129" y="348"/>
                    </a:lnTo>
                    <a:lnTo>
                      <a:pt x="129" y="347"/>
                    </a:lnTo>
                    <a:lnTo>
                      <a:pt x="127" y="347"/>
                    </a:lnTo>
                    <a:lnTo>
                      <a:pt x="127" y="346"/>
                    </a:lnTo>
                    <a:lnTo>
                      <a:pt x="126" y="345"/>
                    </a:lnTo>
                    <a:lnTo>
                      <a:pt x="125" y="344"/>
                    </a:lnTo>
                    <a:lnTo>
                      <a:pt x="126" y="343"/>
                    </a:lnTo>
                    <a:lnTo>
                      <a:pt x="126" y="341"/>
                    </a:lnTo>
                    <a:lnTo>
                      <a:pt x="125" y="340"/>
                    </a:lnTo>
                    <a:lnTo>
                      <a:pt x="124" y="339"/>
                    </a:lnTo>
                    <a:lnTo>
                      <a:pt x="123" y="338"/>
                    </a:lnTo>
                    <a:lnTo>
                      <a:pt x="121" y="337"/>
                    </a:lnTo>
                    <a:lnTo>
                      <a:pt x="119" y="337"/>
                    </a:lnTo>
                    <a:lnTo>
                      <a:pt x="118" y="338"/>
                    </a:lnTo>
                    <a:lnTo>
                      <a:pt x="117" y="338"/>
                    </a:lnTo>
                    <a:lnTo>
                      <a:pt x="116" y="338"/>
                    </a:lnTo>
                    <a:lnTo>
                      <a:pt x="115" y="338"/>
                    </a:lnTo>
                    <a:lnTo>
                      <a:pt x="114" y="338"/>
                    </a:lnTo>
                    <a:lnTo>
                      <a:pt x="113" y="337"/>
                    </a:lnTo>
                    <a:lnTo>
                      <a:pt x="101" y="327"/>
                    </a:lnTo>
                    <a:lnTo>
                      <a:pt x="100" y="326"/>
                    </a:lnTo>
                    <a:lnTo>
                      <a:pt x="98" y="323"/>
                    </a:lnTo>
                    <a:lnTo>
                      <a:pt x="96" y="322"/>
                    </a:lnTo>
                    <a:lnTo>
                      <a:pt x="92" y="320"/>
                    </a:lnTo>
                    <a:lnTo>
                      <a:pt x="91" y="319"/>
                    </a:lnTo>
                    <a:lnTo>
                      <a:pt x="88" y="318"/>
                    </a:lnTo>
                    <a:lnTo>
                      <a:pt x="83" y="316"/>
                    </a:lnTo>
                    <a:lnTo>
                      <a:pt x="79" y="316"/>
                    </a:lnTo>
                    <a:lnTo>
                      <a:pt x="78" y="316"/>
                    </a:lnTo>
                    <a:lnTo>
                      <a:pt x="76" y="314"/>
                    </a:lnTo>
                    <a:lnTo>
                      <a:pt x="78" y="313"/>
                    </a:lnTo>
                    <a:lnTo>
                      <a:pt x="78" y="312"/>
                    </a:lnTo>
                    <a:lnTo>
                      <a:pt x="78" y="311"/>
                    </a:lnTo>
                    <a:lnTo>
                      <a:pt x="76" y="311"/>
                    </a:lnTo>
                    <a:lnTo>
                      <a:pt x="75" y="311"/>
                    </a:lnTo>
                    <a:lnTo>
                      <a:pt x="74" y="310"/>
                    </a:lnTo>
                    <a:lnTo>
                      <a:pt x="75" y="309"/>
                    </a:lnTo>
                    <a:lnTo>
                      <a:pt x="76" y="309"/>
                    </a:lnTo>
                    <a:lnTo>
                      <a:pt x="78" y="309"/>
                    </a:lnTo>
                    <a:lnTo>
                      <a:pt x="79" y="307"/>
                    </a:lnTo>
                    <a:lnTo>
                      <a:pt x="80" y="306"/>
                    </a:lnTo>
                    <a:lnTo>
                      <a:pt x="80" y="305"/>
                    </a:lnTo>
                    <a:lnTo>
                      <a:pt x="80" y="304"/>
                    </a:lnTo>
                    <a:lnTo>
                      <a:pt x="80" y="303"/>
                    </a:lnTo>
                    <a:lnTo>
                      <a:pt x="79" y="303"/>
                    </a:lnTo>
                    <a:lnTo>
                      <a:pt x="79" y="302"/>
                    </a:lnTo>
                    <a:lnTo>
                      <a:pt x="78" y="301"/>
                    </a:lnTo>
                    <a:lnTo>
                      <a:pt x="76" y="299"/>
                    </a:lnTo>
                    <a:lnTo>
                      <a:pt x="75" y="298"/>
                    </a:lnTo>
                    <a:lnTo>
                      <a:pt x="74" y="297"/>
                    </a:lnTo>
                    <a:lnTo>
                      <a:pt x="74" y="296"/>
                    </a:lnTo>
                    <a:lnTo>
                      <a:pt x="74" y="295"/>
                    </a:lnTo>
                    <a:lnTo>
                      <a:pt x="74" y="294"/>
                    </a:lnTo>
                    <a:lnTo>
                      <a:pt x="72" y="293"/>
                    </a:lnTo>
                    <a:lnTo>
                      <a:pt x="72" y="292"/>
                    </a:lnTo>
                    <a:lnTo>
                      <a:pt x="72" y="293"/>
                    </a:lnTo>
                    <a:lnTo>
                      <a:pt x="71" y="293"/>
                    </a:lnTo>
                    <a:lnTo>
                      <a:pt x="70" y="293"/>
                    </a:lnTo>
                    <a:lnTo>
                      <a:pt x="69" y="293"/>
                    </a:lnTo>
                    <a:lnTo>
                      <a:pt x="67" y="293"/>
                    </a:lnTo>
                    <a:lnTo>
                      <a:pt x="69" y="292"/>
                    </a:lnTo>
                    <a:lnTo>
                      <a:pt x="71" y="290"/>
                    </a:lnTo>
                    <a:lnTo>
                      <a:pt x="71" y="289"/>
                    </a:lnTo>
                    <a:lnTo>
                      <a:pt x="71" y="288"/>
                    </a:lnTo>
                    <a:lnTo>
                      <a:pt x="70" y="288"/>
                    </a:lnTo>
                    <a:lnTo>
                      <a:pt x="69" y="287"/>
                    </a:lnTo>
                    <a:lnTo>
                      <a:pt x="70" y="286"/>
                    </a:lnTo>
                    <a:lnTo>
                      <a:pt x="69" y="286"/>
                    </a:lnTo>
                    <a:lnTo>
                      <a:pt x="66" y="286"/>
                    </a:lnTo>
                    <a:lnTo>
                      <a:pt x="66" y="287"/>
                    </a:lnTo>
                    <a:lnTo>
                      <a:pt x="65" y="288"/>
                    </a:lnTo>
                    <a:lnTo>
                      <a:pt x="64" y="288"/>
                    </a:lnTo>
                    <a:lnTo>
                      <a:pt x="63" y="288"/>
                    </a:lnTo>
                    <a:lnTo>
                      <a:pt x="63" y="286"/>
                    </a:lnTo>
                    <a:lnTo>
                      <a:pt x="62" y="285"/>
                    </a:lnTo>
                    <a:lnTo>
                      <a:pt x="61" y="284"/>
                    </a:lnTo>
                    <a:lnTo>
                      <a:pt x="60" y="282"/>
                    </a:lnTo>
                    <a:lnTo>
                      <a:pt x="60" y="281"/>
                    </a:lnTo>
                    <a:lnTo>
                      <a:pt x="60" y="280"/>
                    </a:lnTo>
                    <a:lnTo>
                      <a:pt x="58" y="279"/>
                    </a:lnTo>
                    <a:lnTo>
                      <a:pt x="57" y="278"/>
                    </a:lnTo>
                    <a:lnTo>
                      <a:pt x="54" y="272"/>
                    </a:lnTo>
                    <a:lnTo>
                      <a:pt x="53" y="272"/>
                    </a:lnTo>
                    <a:lnTo>
                      <a:pt x="52" y="272"/>
                    </a:lnTo>
                    <a:lnTo>
                      <a:pt x="50" y="271"/>
                    </a:lnTo>
                    <a:lnTo>
                      <a:pt x="52" y="270"/>
                    </a:lnTo>
                    <a:lnTo>
                      <a:pt x="53" y="269"/>
                    </a:lnTo>
                    <a:lnTo>
                      <a:pt x="53" y="268"/>
                    </a:lnTo>
                    <a:lnTo>
                      <a:pt x="53" y="267"/>
                    </a:lnTo>
                    <a:lnTo>
                      <a:pt x="54" y="265"/>
                    </a:lnTo>
                    <a:lnTo>
                      <a:pt x="55" y="265"/>
                    </a:lnTo>
                    <a:lnTo>
                      <a:pt x="56" y="264"/>
                    </a:lnTo>
                    <a:lnTo>
                      <a:pt x="56" y="263"/>
                    </a:lnTo>
                    <a:lnTo>
                      <a:pt x="56" y="262"/>
                    </a:lnTo>
                    <a:lnTo>
                      <a:pt x="56" y="261"/>
                    </a:lnTo>
                    <a:lnTo>
                      <a:pt x="56" y="260"/>
                    </a:lnTo>
                    <a:lnTo>
                      <a:pt x="57" y="257"/>
                    </a:lnTo>
                    <a:lnTo>
                      <a:pt x="57" y="256"/>
                    </a:lnTo>
                    <a:lnTo>
                      <a:pt x="57" y="255"/>
                    </a:lnTo>
                    <a:lnTo>
                      <a:pt x="56" y="254"/>
                    </a:lnTo>
                    <a:lnTo>
                      <a:pt x="55" y="254"/>
                    </a:lnTo>
                    <a:lnTo>
                      <a:pt x="54" y="255"/>
                    </a:lnTo>
                    <a:lnTo>
                      <a:pt x="54" y="254"/>
                    </a:lnTo>
                    <a:lnTo>
                      <a:pt x="53" y="253"/>
                    </a:lnTo>
                    <a:lnTo>
                      <a:pt x="52" y="249"/>
                    </a:lnTo>
                    <a:lnTo>
                      <a:pt x="52" y="248"/>
                    </a:lnTo>
                    <a:lnTo>
                      <a:pt x="54" y="248"/>
                    </a:lnTo>
                    <a:lnTo>
                      <a:pt x="55" y="248"/>
                    </a:lnTo>
                    <a:lnTo>
                      <a:pt x="55" y="247"/>
                    </a:lnTo>
                    <a:lnTo>
                      <a:pt x="55" y="246"/>
                    </a:lnTo>
                    <a:lnTo>
                      <a:pt x="55" y="244"/>
                    </a:lnTo>
                    <a:lnTo>
                      <a:pt x="55" y="243"/>
                    </a:lnTo>
                    <a:lnTo>
                      <a:pt x="56" y="243"/>
                    </a:lnTo>
                    <a:lnTo>
                      <a:pt x="57" y="244"/>
                    </a:lnTo>
                    <a:lnTo>
                      <a:pt x="58" y="244"/>
                    </a:lnTo>
                    <a:lnTo>
                      <a:pt x="62" y="244"/>
                    </a:lnTo>
                    <a:lnTo>
                      <a:pt x="62" y="245"/>
                    </a:lnTo>
                    <a:lnTo>
                      <a:pt x="63" y="245"/>
                    </a:lnTo>
                    <a:lnTo>
                      <a:pt x="63" y="244"/>
                    </a:lnTo>
                    <a:lnTo>
                      <a:pt x="63" y="243"/>
                    </a:lnTo>
                    <a:lnTo>
                      <a:pt x="62" y="243"/>
                    </a:lnTo>
                    <a:lnTo>
                      <a:pt x="62" y="242"/>
                    </a:lnTo>
                    <a:lnTo>
                      <a:pt x="62" y="240"/>
                    </a:lnTo>
                    <a:lnTo>
                      <a:pt x="62" y="239"/>
                    </a:lnTo>
                    <a:lnTo>
                      <a:pt x="61" y="238"/>
                    </a:lnTo>
                    <a:lnTo>
                      <a:pt x="61" y="237"/>
                    </a:lnTo>
                    <a:lnTo>
                      <a:pt x="60" y="237"/>
                    </a:lnTo>
                    <a:lnTo>
                      <a:pt x="60" y="236"/>
                    </a:lnTo>
                    <a:lnTo>
                      <a:pt x="61" y="235"/>
                    </a:lnTo>
                    <a:lnTo>
                      <a:pt x="61" y="234"/>
                    </a:lnTo>
                    <a:lnTo>
                      <a:pt x="61" y="232"/>
                    </a:lnTo>
                    <a:lnTo>
                      <a:pt x="62" y="232"/>
                    </a:lnTo>
                    <a:lnTo>
                      <a:pt x="63" y="232"/>
                    </a:lnTo>
                    <a:lnTo>
                      <a:pt x="64" y="231"/>
                    </a:lnTo>
                    <a:lnTo>
                      <a:pt x="64" y="230"/>
                    </a:lnTo>
                    <a:lnTo>
                      <a:pt x="64" y="229"/>
                    </a:lnTo>
                    <a:lnTo>
                      <a:pt x="64" y="228"/>
                    </a:lnTo>
                    <a:lnTo>
                      <a:pt x="65" y="228"/>
                    </a:lnTo>
                    <a:lnTo>
                      <a:pt x="66" y="229"/>
                    </a:lnTo>
                    <a:lnTo>
                      <a:pt x="67" y="229"/>
                    </a:lnTo>
                    <a:lnTo>
                      <a:pt x="67" y="228"/>
                    </a:lnTo>
                    <a:lnTo>
                      <a:pt x="69" y="227"/>
                    </a:lnTo>
                    <a:lnTo>
                      <a:pt x="69" y="226"/>
                    </a:lnTo>
                    <a:lnTo>
                      <a:pt x="69" y="224"/>
                    </a:lnTo>
                    <a:lnTo>
                      <a:pt x="69" y="223"/>
                    </a:lnTo>
                    <a:lnTo>
                      <a:pt x="69" y="222"/>
                    </a:lnTo>
                    <a:lnTo>
                      <a:pt x="70" y="222"/>
                    </a:lnTo>
                    <a:lnTo>
                      <a:pt x="70" y="221"/>
                    </a:lnTo>
                    <a:lnTo>
                      <a:pt x="70" y="220"/>
                    </a:lnTo>
                    <a:lnTo>
                      <a:pt x="71" y="220"/>
                    </a:lnTo>
                    <a:lnTo>
                      <a:pt x="72" y="221"/>
                    </a:lnTo>
                    <a:lnTo>
                      <a:pt x="73" y="221"/>
                    </a:lnTo>
                    <a:lnTo>
                      <a:pt x="74" y="221"/>
                    </a:lnTo>
                    <a:lnTo>
                      <a:pt x="75" y="221"/>
                    </a:lnTo>
                    <a:lnTo>
                      <a:pt x="76" y="220"/>
                    </a:lnTo>
                    <a:lnTo>
                      <a:pt x="78" y="220"/>
                    </a:lnTo>
                    <a:lnTo>
                      <a:pt x="79" y="220"/>
                    </a:lnTo>
                    <a:lnTo>
                      <a:pt x="79" y="219"/>
                    </a:lnTo>
                    <a:lnTo>
                      <a:pt x="79" y="218"/>
                    </a:lnTo>
                    <a:lnTo>
                      <a:pt x="79" y="217"/>
                    </a:lnTo>
                    <a:lnTo>
                      <a:pt x="80" y="215"/>
                    </a:lnTo>
                    <a:lnTo>
                      <a:pt x="80" y="214"/>
                    </a:lnTo>
                    <a:lnTo>
                      <a:pt x="79" y="214"/>
                    </a:lnTo>
                    <a:lnTo>
                      <a:pt x="78" y="214"/>
                    </a:lnTo>
                    <a:lnTo>
                      <a:pt x="78" y="213"/>
                    </a:lnTo>
                    <a:lnTo>
                      <a:pt x="78" y="212"/>
                    </a:lnTo>
                    <a:lnTo>
                      <a:pt x="78" y="211"/>
                    </a:lnTo>
                    <a:lnTo>
                      <a:pt x="79" y="211"/>
                    </a:lnTo>
                    <a:lnTo>
                      <a:pt x="78" y="210"/>
                    </a:lnTo>
                    <a:lnTo>
                      <a:pt x="78" y="209"/>
                    </a:lnTo>
                    <a:lnTo>
                      <a:pt x="75" y="206"/>
                    </a:lnTo>
                    <a:lnTo>
                      <a:pt x="73" y="203"/>
                    </a:lnTo>
                    <a:lnTo>
                      <a:pt x="72" y="202"/>
                    </a:lnTo>
                    <a:lnTo>
                      <a:pt x="72" y="201"/>
                    </a:lnTo>
                    <a:lnTo>
                      <a:pt x="73" y="201"/>
                    </a:lnTo>
                    <a:lnTo>
                      <a:pt x="73" y="200"/>
                    </a:lnTo>
                    <a:lnTo>
                      <a:pt x="72" y="198"/>
                    </a:lnTo>
                    <a:lnTo>
                      <a:pt x="72" y="197"/>
                    </a:lnTo>
                    <a:lnTo>
                      <a:pt x="73" y="198"/>
                    </a:lnTo>
                    <a:lnTo>
                      <a:pt x="73" y="197"/>
                    </a:lnTo>
                    <a:lnTo>
                      <a:pt x="73" y="196"/>
                    </a:lnTo>
                    <a:lnTo>
                      <a:pt x="73" y="195"/>
                    </a:lnTo>
                    <a:lnTo>
                      <a:pt x="73" y="194"/>
                    </a:lnTo>
                    <a:lnTo>
                      <a:pt x="74" y="193"/>
                    </a:lnTo>
                    <a:lnTo>
                      <a:pt x="75" y="193"/>
                    </a:lnTo>
                    <a:lnTo>
                      <a:pt x="78" y="193"/>
                    </a:lnTo>
                    <a:lnTo>
                      <a:pt x="79" y="193"/>
                    </a:lnTo>
                    <a:lnTo>
                      <a:pt x="80" y="192"/>
                    </a:lnTo>
                    <a:lnTo>
                      <a:pt x="81" y="192"/>
                    </a:lnTo>
                    <a:lnTo>
                      <a:pt x="82" y="192"/>
                    </a:lnTo>
                    <a:lnTo>
                      <a:pt x="83" y="190"/>
                    </a:lnTo>
                    <a:lnTo>
                      <a:pt x="84" y="189"/>
                    </a:lnTo>
                    <a:lnTo>
                      <a:pt x="86" y="189"/>
                    </a:lnTo>
                    <a:lnTo>
                      <a:pt x="86" y="188"/>
                    </a:lnTo>
                    <a:lnTo>
                      <a:pt x="86" y="187"/>
                    </a:lnTo>
                    <a:lnTo>
                      <a:pt x="84" y="186"/>
                    </a:lnTo>
                    <a:lnTo>
                      <a:pt x="83" y="187"/>
                    </a:lnTo>
                    <a:lnTo>
                      <a:pt x="82" y="187"/>
                    </a:lnTo>
                    <a:lnTo>
                      <a:pt x="80" y="188"/>
                    </a:lnTo>
                    <a:lnTo>
                      <a:pt x="79" y="187"/>
                    </a:lnTo>
                    <a:lnTo>
                      <a:pt x="78" y="187"/>
                    </a:lnTo>
                    <a:lnTo>
                      <a:pt x="78" y="186"/>
                    </a:lnTo>
                    <a:lnTo>
                      <a:pt x="76" y="185"/>
                    </a:lnTo>
                    <a:lnTo>
                      <a:pt x="75" y="185"/>
                    </a:lnTo>
                    <a:lnTo>
                      <a:pt x="74" y="186"/>
                    </a:lnTo>
                    <a:lnTo>
                      <a:pt x="73" y="186"/>
                    </a:lnTo>
                    <a:lnTo>
                      <a:pt x="71" y="186"/>
                    </a:lnTo>
                    <a:lnTo>
                      <a:pt x="70" y="186"/>
                    </a:lnTo>
                    <a:lnTo>
                      <a:pt x="69" y="186"/>
                    </a:lnTo>
                    <a:lnTo>
                      <a:pt x="69" y="187"/>
                    </a:lnTo>
                    <a:lnTo>
                      <a:pt x="67" y="187"/>
                    </a:lnTo>
                    <a:lnTo>
                      <a:pt x="66" y="187"/>
                    </a:lnTo>
                    <a:lnTo>
                      <a:pt x="65" y="187"/>
                    </a:lnTo>
                    <a:lnTo>
                      <a:pt x="64" y="187"/>
                    </a:lnTo>
                    <a:lnTo>
                      <a:pt x="63" y="187"/>
                    </a:lnTo>
                    <a:lnTo>
                      <a:pt x="63" y="186"/>
                    </a:lnTo>
                    <a:lnTo>
                      <a:pt x="62" y="184"/>
                    </a:lnTo>
                    <a:lnTo>
                      <a:pt x="61" y="181"/>
                    </a:lnTo>
                    <a:lnTo>
                      <a:pt x="60" y="180"/>
                    </a:lnTo>
                    <a:lnTo>
                      <a:pt x="58" y="180"/>
                    </a:lnTo>
                    <a:lnTo>
                      <a:pt x="57" y="180"/>
                    </a:lnTo>
                    <a:lnTo>
                      <a:pt x="56" y="179"/>
                    </a:lnTo>
                    <a:lnTo>
                      <a:pt x="55" y="178"/>
                    </a:lnTo>
                    <a:lnTo>
                      <a:pt x="54" y="178"/>
                    </a:lnTo>
                    <a:lnTo>
                      <a:pt x="53" y="178"/>
                    </a:lnTo>
                    <a:lnTo>
                      <a:pt x="52" y="178"/>
                    </a:lnTo>
                    <a:lnTo>
                      <a:pt x="52" y="179"/>
                    </a:lnTo>
                    <a:lnTo>
                      <a:pt x="50" y="179"/>
                    </a:lnTo>
                    <a:lnTo>
                      <a:pt x="49" y="179"/>
                    </a:lnTo>
                    <a:lnTo>
                      <a:pt x="48" y="179"/>
                    </a:lnTo>
                    <a:lnTo>
                      <a:pt x="48" y="178"/>
                    </a:lnTo>
                    <a:lnTo>
                      <a:pt x="48" y="177"/>
                    </a:lnTo>
                    <a:lnTo>
                      <a:pt x="48" y="176"/>
                    </a:lnTo>
                    <a:lnTo>
                      <a:pt x="49" y="176"/>
                    </a:lnTo>
                    <a:lnTo>
                      <a:pt x="49" y="175"/>
                    </a:lnTo>
                    <a:lnTo>
                      <a:pt x="48" y="173"/>
                    </a:lnTo>
                    <a:lnTo>
                      <a:pt x="47" y="172"/>
                    </a:lnTo>
                    <a:lnTo>
                      <a:pt x="47" y="171"/>
                    </a:lnTo>
                    <a:lnTo>
                      <a:pt x="47" y="169"/>
                    </a:lnTo>
                    <a:lnTo>
                      <a:pt x="47" y="168"/>
                    </a:lnTo>
                    <a:lnTo>
                      <a:pt x="46" y="167"/>
                    </a:lnTo>
                    <a:lnTo>
                      <a:pt x="47" y="165"/>
                    </a:lnTo>
                    <a:lnTo>
                      <a:pt x="46" y="164"/>
                    </a:lnTo>
                    <a:lnTo>
                      <a:pt x="46" y="162"/>
                    </a:lnTo>
                    <a:lnTo>
                      <a:pt x="46" y="161"/>
                    </a:lnTo>
                    <a:lnTo>
                      <a:pt x="45" y="160"/>
                    </a:lnTo>
                    <a:lnTo>
                      <a:pt x="45" y="159"/>
                    </a:lnTo>
                    <a:lnTo>
                      <a:pt x="44" y="159"/>
                    </a:lnTo>
                    <a:lnTo>
                      <a:pt x="41" y="160"/>
                    </a:lnTo>
                    <a:lnTo>
                      <a:pt x="40" y="160"/>
                    </a:lnTo>
                    <a:lnTo>
                      <a:pt x="39" y="160"/>
                    </a:lnTo>
                    <a:lnTo>
                      <a:pt x="39" y="159"/>
                    </a:lnTo>
                    <a:lnTo>
                      <a:pt x="39" y="157"/>
                    </a:lnTo>
                    <a:lnTo>
                      <a:pt x="38" y="156"/>
                    </a:lnTo>
                    <a:lnTo>
                      <a:pt x="38" y="155"/>
                    </a:lnTo>
                    <a:lnTo>
                      <a:pt x="37" y="155"/>
                    </a:lnTo>
                    <a:lnTo>
                      <a:pt x="37" y="154"/>
                    </a:lnTo>
                    <a:lnTo>
                      <a:pt x="36" y="154"/>
                    </a:lnTo>
                    <a:lnTo>
                      <a:pt x="36" y="153"/>
                    </a:lnTo>
                    <a:lnTo>
                      <a:pt x="37" y="153"/>
                    </a:lnTo>
                    <a:lnTo>
                      <a:pt x="37" y="152"/>
                    </a:lnTo>
                    <a:lnTo>
                      <a:pt x="37" y="150"/>
                    </a:lnTo>
                    <a:lnTo>
                      <a:pt x="38" y="148"/>
                    </a:lnTo>
                    <a:lnTo>
                      <a:pt x="38" y="147"/>
                    </a:lnTo>
                    <a:lnTo>
                      <a:pt x="38" y="146"/>
                    </a:lnTo>
                    <a:lnTo>
                      <a:pt x="37" y="145"/>
                    </a:lnTo>
                    <a:lnTo>
                      <a:pt x="36" y="144"/>
                    </a:lnTo>
                    <a:lnTo>
                      <a:pt x="35" y="144"/>
                    </a:lnTo>
                    <a:lnTo>
                      <a:pt x="35" y="143"/>
                    </a:lnTo>
                    <a:lnTo>
                      <a:pt x="33" y="143"/>
                    </a:lnTo>
                    <a:lnTo>
                      <a:pt x="32" y="143"/>
                    </a:lnTo>
                    <a:lnTo>
                      <a:pt x="31" y="143"/>
                    </a:lnTo>
                    <a:lnTo>
                      <a:pt x="31" y="142"/>
                    </a:lnTo>
                    <a:lnTo>
                      <a:pt x="30" y="142"/>
                    </a:lnTo>
                    <a:lnTo>
                      <a:pt x="30" y="140"/>
                    </a:lnTo>
                    <a:lnTo>
                      <a:pt x="30" y="139"/>
                    </a:lnTo>
                    <a:lnTo>
                      <a:pt x="31" y="138"/>
                    </a:lnTo>
                    <a:lnTo>
                      <a:pt x="32" y="137"/>
                    </a:lnTo>
                    <a:lnTo>
                      <a:pt x="32" y="136"/>
                    </a:lnTo>
                    <a:lnTo>
                      <a:pt x="32" y="135"/>
                    </a:lnTo>
                    <a:lnTo>
                      <a:pt x="31" y="134"/>
                    </a:lnTo>
                    <a:lnTo>
                      <a:pt x="31" y="132"/>
                    </a:lnTo>
                    <a:lnTo>
                      <a:pt x="32" y="131"/>
                    </a:lnTo>
                    <a:lnTo>
                      <a:pt x="32" y="130"/>
                    </a:lnTo>
                    <a:lnTo>
                      <a:pt x="31" y="130"/>
                    </a:lnTo>
                    <a:lnTo>
                      <a:pt x="30" y="130"/>
                    </a:lnTo>
                    <a:lnTo>
                      <a:pt x="30" y="129"/>
                    </a:lnTo>
                    <a:lnTo>
                      <a:pt x="29" y="130"/>
                    </a:lnTo>
                    <a:lnTo>
                      <a:pt x="29" y="129"/>
                    </a:lnTo>
                    <a:lnTo>
                      <a:pt x="28" y="128"/>
                    </a:lnTo>
                    <a:lnTo>
                      <a:pt x="27" y="127"/>
                    </a:lnTo>
                    <a:lnTo>
                      <a:pt x="28" y="126"/>
                    </a:lnTo>
                    <a:lnTo>
                      <a:pt x="28" y="125"/>
                    </a:lnTo>
                    <a:lnTo>
                      <a:pt x="28" y="123"/>
                    </a:lnTo>
                    <a:lnTo>
                      <a:pt x="27" y="122"/>
                    </a:lnTo>
                    <a:lnTo>
                      <a:pt x="28" y="121"/>
                    </a:lnTo>
                    <a:lnTo>
                      <a:pt x="28" y="120"/>
                    </a:lnTo>
                    <a:lnTo>
                      <a:pt x="29" y="120"/>
                    </a:lnTo>
                    <a:lnTo>
                      <a:pt x="29" y="118"/>
                    </a:lnTo>
                    <a:lnTo>
                      <a:pt x="28" y="117"/>
                    </a:lnTo>
                    <a:lnTo>
                      <a:pt x="26" y="115"/>
                    </a:lnTo>
                    <a:lnTo>
                      <a:pt x="26" y="114"/>
                    </a:lnTo>
                    <a:lnTo>
                      <a:pt x="23" y="114"/>
                    </a:lnTo>
                    <a:lnTo>
                      <a:pt x="23" y="112"/>
                    </a:lnTo>
                    <a:lnTo>
                      <a:pt x="22" y="112"/>
                    </a:lnTo>
                    <a:lnTo>
                      <a:pt x="21" y="112"/>
                    </a:lnTo>
                    <a:lnTo>
                      <a:pt x="20" y="112"/>
                    </a:lnTo>
                    <a:lnTo>
                      <a:pt x="20" y="111"/>
                    </a:lnTo>
                    <a:lnTo>
                      <a:pt x="21" y="110"/>
                    </a:lnTo>
                    <a:lnTo>
                      <a:pt x="20" y="109"/>
                    </a:lnTo>
                    <a:lnTo>
                      <a:pt x="20" y="108"/>
                    </a:lnTo>
                    <a:lnTo>
                      <a:pt x="20" y="106"/>
                    </a:lnTo>
                    <a:lnTo>
                      <a:pt x="21" y="105"/>
                    </a:lnTo>
                    <a:lnTo>
                      <a:pt x="21" y="104"/>
                    </a:lnTo>
                    <a:lnTo>
                      <a:pt x="20" y="103"/>
                    </a:lnTo>
                    <a:lnTo>
                      <a:pt x="19" y="102"/>
                    </a:lnTo>
                    <a:lnTo>
                      <a:pt x="20" y="101"/>
                    </a:lnTo>
                    <a:lnTo>
                      <a:pt x="21" y="100"/>
                    </a:lnTo>
                    <a:lnTo>
                      <a:pt x="21" y="98"/>
                    </a:lnTo>
                    <a:lnTo>
                      <a:pt x="20" y="96"/>
                    </a:lnTo>
                    <a:lnTo>
                      <a:pt x="19" y="96"/>
                    </a:lnTo>
                    <a:lnTo>
                      <a:pt x="18" y="95"/>
                    </a:lnTo>
                    <a:lnTo>
                      <a:pt x="17" y="95"/>
                    </a:lnTo>
                    <a:lnTo>
                      <a:pt x="17" y="96"/>
                    </a:lnTo>
                    <a:lnTo>
                      <a:pt x="15" y="96"/>
                    </a:lnTo>
                    <a:lnTo>
                      <a:pt x="15" y="95"/>
                    </a:lnTo>
                    <a:lnTo>
                      <a:pt x="15" y="94"/>
                    </a:lnTo>
                    <a:lnTo>
                      <a:pt x="14" y="94"/>
                    </a:lnTo>
                    <a:lnTo>
                      <a:pt x="14" y="93"/>
                    </a:lnTo>
                    <a:lnTo>
                      <a:pt x="13" y="93"/>
                    </a:lnTo>
                    <a:lnTo>
                      <a:pt x="13" y="92"/>
                    </a:lnTo>
                    <a:lnTo>
                      <a:pt x="11" y="90"/>
                    </a:lnTo>
                    <a:lnTo>
                      <a:pt x="9" y="90"/>
                    </a:lnTo>
                    <a:lnTo>
                      <a:pt x="7" y="90"/>
                    </a:lnTo>
                    <a:lnTo>
                      <a:pt x="6" y="89"/>
                    </a:lnTo>
                    <a:lnTo>
                      <a:pt x="7" y="88"/>
                    </a:lnTo>
                    <a:lnTo>
                      <a:pt x="7" y="87"/>
                    </a:lnTo>
                    <a:lnTo>
                      <a:pt x="7" y="86"/>
                    </a:lnTo>
                    <a:lnTo>
                      <a:pt x="7" y="85"/>
                    </a:lnTo>
                    <a:lnTo>
                      <a:pt x="9" y="85"/>
                    </a:lnTo>
                    <a:lnTo>
                      <a:pt x="9" y="84"/>
                    </a:lnTo>
                    <a:lnTo>
                      <a:pt x="10" y="83"/>
                    </a:lnTo>
                    <a:lnTo>
                      <a:pt x="10" y="81"/>
                    </a:lnTo>
                    <a:lnTo>
                      <a:pt x="11" y="80"/>
                    </a:lnTo>
                    <a:lnTo>
                      <a:pt x="12" y="80"/>
                    </a:lnTo>
                    <a:lnTo>
                      <a:pt x="11" y="79"/>
                    </a:lnTo>
                    <a:lnTo>
                      <a:pt x="12" y="78"/>
                    </a:lnTo>
                    <a:lnTo>
                      <a:pt x="13" y="77"/>
                    </a:lnTo>
                    <a:lnTo>
                      <a:pt x="13" y="76"/>
                    </a:lnTo>
                    <a:lnTo>
                      <a:pt x="13" y="73"/>
                    </a:lnTo>
                    <a:lnTo>
                      <a:pt x="14" y="72"/>
                    </a:lnTo>
                    <a:lnTo>
                      <a:pt x="15" y="71"/>
                    </a:lnTo>
                    <a:lnTo>
                      <a:pt x="17" y="70"/>
                    </a:lnTo>
                    <a:lnTo>
                      <a:pt x="17" y="69"/>
                    </a:lnTo>
                    <a:lnTo>
                      <a:pt x="15" y="68"/>
                    </a:lnTo>
                    <a:lnTo>
                      <a:pt x="15" y="67"/>
                    </a:lnTo>
                    <a:lnTo>
                      <a:pt x="14" y="67"/>
                    </a:lnTo>
                    <a:lnTo>
                      <a:pt x="13" y="68"/>
                    </a:lnTo>
                    <a:lnTo>
                      <a:pt x="11" y="67"/>
                    </a:lnTo>
                    <a:lnTo>
                      <a:pt x="10" y="67"/>
                    </a:lnTo>
                    <a:lnTo>
                      <a:pt x="10" y="65"/>
                    </a:lnTo>
                    <a:lnTo>
                      <a:pt x="10" y="63"/>
                    </a:lnTo>
                    <a:lnTo>
                      <a:pt x="10" y="61"/>
                    </a:lnTo>
                    <a:lnTo>
                      <a:pt x="10" y="58"/>
                    </a:lnTo>
                    <a:lnTo>
                      <a:pt x="10" y="56"/>
                    </a:lnTo>
                    <a:lnTo>
                      <a:pt x="10" y="55"/>
                    </a:lnTo>
                    <a:lnTo>
                      <a:pt x="10" y="54"/>
                    </a:lnTo>
                    <a:lnTo>
                      <a:pt x="9" y="54"/>
                    </a:lnTo>
                    <a:lnTo>
                      <a:pt x="9" y="53"/>
                    </a:lnTo>
                    <a:lnTo>
                      <a:pt x="9" y="52"/>
                    </a:lnTo>
                    <a:lnTo>
                      <a:pt x="9" y="51"/>
                    </a:lnTo>
                    <a:lnTo>
                      <a:pt x="9" y="50"/>
                    </a:lnTo>
                    <a:lnTo>
                      <a:pt x="10" y="46"/>
                    </a:lnTo>
                    <a:lnTo>
                      <a:pt x="10" y="45"/>
                    </a:lnTo>
                    <a:lnTo>
                      <a:pt x="7" y="44"/>
                    </a:lnTo>
                    <a:lnTo>
                      <a:pt x="6" y="43"/>
                    </a:lnTo>
                    <a:lnTo>
                      <a:pt x="6" y="42"/>
                    </a:lnTo>
                    <a:lnTo>
                      <a:pt x="5" y="41"/>
                    </a:lnTo>
                    <a:lnTo>
                      <a:pt x="5" y="39"/>
                    </a:lnTo>
                    <a:lnTo>
                      <a:pt x="5" y="38"/>
                    </a:lnTo>
                    <a:lnTo>
                      <a:pt x="4" y="38"/>
                    </a:lnTo>
                    <a:lnTo>
                      <a:pt x="4" y="37"/>
                    </a:lnTo>
                    <a:lnTo>
                      <a:pt x="5" y="36"/>
                    </a:lnTo>
                    <a:lnTo>
                      <a:pt x="5" y="34"/>
                    </a:lnTo>
                    <a:lnTo>
                      <a:pt x="5" y="33"/>
                    </a:lnTo>
                    <a:lnTo>
                      <a:pt x="6" y="31"/>
                    </a:lnTo>
                    <a:lnTo>
                      <a:pt x="6" y="30"/>
                    </a:lnTo>
                    <a:lnTo>
                      <a:pt x="4" y="29"/>
                    </a:lnTo>
                    <a:lnTo>
                      <a:pt x="3" y="28"/>
                    </a:lnTo>
                    <a:lnTo>
                      <a:pt x="2" y="28"/>
                    </a:lnTo>
                    <a:lnTo>
                      <a:pt x="2" y="27"/>
                    </a:lnTo>
                    <a:lnTo>
                      <a:pt x="2" y="26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1" y="22"/>
                    </a:lnTo>
                    <a:lnTo>
                      <a:pt x="1" y="21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8"/>
                    </a:lnTo>
                    <a:lnTo>
                      <a:pt x="2" y="18"/>
                    </a:lnTo>
                    <a:lnTo>
                      <a:pt x="3" y="18"/>
                    </a:lnTo>
                    <a:lnTo>
                      <a:pt x="4" y="18"/>
                    </a:lnTo>
                    <a:lnTo>
                      <a:pt x="5" y="18"/>
                    </a:lnTo>
                    <a:lnTo>
                      <a:pt x="6" y="18"/>
                    </a:lnTo>
                    <a:lnTo>
                      <a:pt x="9" y="19"/>
                    </a:lnTo>
                    <a:lnTo>
                      <a:pt x="10" y="19"/>
                    </a:lnTo>
                    <a:lnTo>
                      <a:pt x="11" y="19"/>
                    </a:lnTo>
                    <a:lnTo>
                      <a:pt x="13" y="18"/>
                    </a:lnTo>
                    <a:lnTo>
                      <a:pt x="13" y="17"/>
                    </a:lnTo>
                    <a:lnTo>
                      <a:pt x="14" y="17"/>
                    </a:lnTo>
                    <a:lnTo>
                      <a:pt x="14" y="16"/>
                    </a:lnTo>
                    <a:lnTo>
                      <a:pt x="14" y="14"/>
                    </a:lnTo>
                    <a:lnTo>
                      <a:pt x="14" y="13"/>
                    </a:lnTo>
                    <a:lnTo>
                      <a:pt x="14" y="12"/>
                    </a:lnTo>
                    <a:lnTo>
                      <a:pt x="14" y="11"/>
                    </a:lnTo>
                    <a:lnTo>
                      <a:pt x="14" y="10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7" y="5"/>
                    </a:lnTo>
                    <a:lnTo>
                      <a:pt x="17" y="4"/>
                    </a:lnTo>
                    <a:lnTo>
                      <a:pt x="17" y="3"/>
                    </a:lnTo>
                    <a:lnTo>
                      <a:pt x="20" y="0"/>
                    </a:lnTo>
                    <a:lnTo>
                      <a:pt x="21" y="0"/>
                    </a:lnTo>
                    <a:lnTo>
                      <a:pt x="22" y="1"/>
                    </a:lnTo>
                    <a:lnTo>
                      <a:pt x="22" y="2"/>
                    </a:lnTo>
                    <a:lnTo>
                      <a:pt x="23" y="2"/>
                    </a:lnTo>
                    <a:lnTo>
                      <a:pt x="26" y="3"/>
                    </a:lnTo>
                    <a:lnTo>
                      <a:pt x="26" y="4"/>
                    </a:lnTo>
                    <a:lnTo>
                      <a:pt x="29" y="6"/>
                    </a:lnTo>
                    <a:lnTo>
                      <a:pt x="30" y="6"/>
                    </a:lnTo>
                    <a:lnTo>
                      <a:pt x="31" y="6"/>
                    </a:lnTo>
                    <a:lnTo>
                      <a:pt x="31" y="8"/>
                    </a:lnTo>
                    <a:lnTo>
                      <a:pt x="32" y="8"/>
                    </a:lnTo>
                    <a:lnTo>
                      <a:pt x="32" y="9"/>
                    </a:lnTo>
                    <a:lnTo>
                      <a:pt x="33" y="13"/>
                    </a:lnTo>
                    <a:lnTo>
                      <a:pt x="35" y="14"/>
                    </a:lnTo>
                    <a:lnTo>
                      <a:pt x="35" y="16"/>
                    </a:lnTo>
                    <a:lnTo>
                      <a:pt x="35" y="17"/>
                    </a:lnTo>
                    <a:lnTo>
                      <a:pt x="36" y="1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24" name="Freeform 987">
                <a:extLst>
                  <a:ext uri="{FF2B5EF4-FFF2-40B4-BE49-F238E27FC236}">
                    <a16:creationId xmlns:a16="http://schemas.microsoft.com/office/drawing/2014/main" id="{FD20CA44-5EB3-CB39-BE3C-11B8C6FC2B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85888" y="2003425"/>
                <a:ext cx="1243013" cy="1028700"/>
              </a:xfrm>
              <a:custGeom>
                <a:avLst/>
                <a:gdLst>
                  <a:gd name="T0" fmla="*/ 278 w 783"/>
                  <a:gd name="T1" fmla="*/ 638 h 648"/>
                  <a:gd name="T2" fmla="*/ 274 w 783"/>
                  <a:gd name="T3" fmla="*/ 627 h 648"/>
                  <a:gd name="T4" fmla="*/ 274 w 783"/>
                  <a:gd name="T5" fmla="*/ 624 h 648"/>
                  <a:gd name="T6" fmla="*/ 86 w 783"/>
                  <a:gd name="T7" fmla="*/ 287 h 648"/>
                  <a:gd name="T8" fmla="*/ 85 w 783"/>
                  <a:gd name="T9" fmla="*/ 281 h 648"/>
                  <a:gd name="T10" fmla="*/ 86 w 783"/>
                  <a:gd name="T11" fmla="*/ 280 h 648"/>
                  <a:gd name="T12" fmla="*/ 76 w 783"/>
                  <a:gd name="T13" fmla="*/ 275 h 648"/>
                  <a:gd name="T14" fmla="*/ 555 w 783"/>
                  <a:gd name="T15" fmla="*/ 205 h 648"/>
                  <a:gd name="T16" fmla="*/ 255 w 783"/>
                  <a:gd name="T17" fmla="*/ 32 h 648"/>
                  <a:gd name="T18" fmla="*/ 337 w 783"/>
                  <a:gd name="T19" fmla="*/ 95 h 648"/>
                  <a:gd name="T20" fmla="*/ 423 w 783"/>
                  <a:gd name="T21" fmla="*/ 132 h 648"/>
                  <a:gd name="T22" fmla="*/ 483 w 783"/>
                  <a:gd name="T23" fmla="*/ 151 h 648"/>
                  <a:gd name="T24" fmla="*/ 523 w 783"/>
                  <a:gd name="T25" fmla="*/ 169 h 648"/>
                  <a:gd name="T26" fmla="*/ 532 w 783"/>
                  <a:gd name="T27" fmla="*/ 188 h 648"/>
                  <a:gd name="T28" fmla="*/ 529 w 783"/>
                  <a:gd name="T29" fmla="*/ 194 h 648"/>
                  <a:gd name="T30" fmla="*/ 547 w 783"/>
                  <a:gd name="T31" fmla="*/ 201 h 648"/>
                  <a:gd name="T32" fmla="*/ 547 w 783"/>
                  <a:gd name="T33" fmla="*/ 205 h 648"/>
                  <a:gd name="T34" fmla="*/ 556 w 783"/>
                  <a:gd name="T35" fmla="*/ 213 h 648"/>
                  <a:gd name="T36" fmla="*/ 577 w 783"/>
                  <a:gd name="T37" fmla="*/ 233 h 648"/>
                  <a:gd name="T38" fmla="*/ 579 w 783"/>
                  <a:gd name="T39" fmla="*/ 258 h 648"/>
                  <a:gd name="T40" fmla="*/ 576 w 783"/>
                  <a:gd name="T41" fmla="*/ 262 h 648"/>
                  <a:gd name="T42" fmla="*/ 587 w 783"/>
                  <a:gd name="T43" fmla="*/ 283 h 648"/>
                  <a:gd name="T44" fmla="*/ 601 w 783"/>
                  <a:gd name="T45" fmla="*/ 308 h 648"/>
                  <a:gd name="T46" fmla="*/ 625 w 783"/>
                  <a:gd name="T47" fmla="*/ 319 h 648"/>
                  <a:gd name="T48" fmla="*/ 630 w 783"/>
                  <a:gd name="T49" fmla="*/ 334 h 648"/>
                  <a:gd name="T50" fmla="*/ 670 w 783"/>
                  <a:gd name="T51" fmla="*/ 388 h 648"/>
                  <a:gd name="T52" fmla="*/ 783 w 783"/>
                  <a:gd name="T53" fmla="*/ 425 h 648"/>
                  <a:gd name="T54" fmla="*/ 734 w 783"/>
                  <a:gd name="T55" fmla="*/ 514 h 648"/>
                  <a:gd name="T56" fmla="*/ 581 w 783"/>
                  <a:gd name="T57" fmla="*/ 554 h 648"/>
                  <a:gd name="T58" fmla="*/ 474 w 783"/>
                  <a:gd name="T59" fmla="*/ 622 h 648"/>
                  <a:gd name="T60" fmla="*/ 365 w 783"/>
                  <a:gd name="T61" fmla="*/ 607 h 648"/>
                  <a:gd name="T62" fmla="*/ 329 w 783"/>
                  <a:gd name="T63" fmla="*/ 603 h 648"/>
                  <a:gd name="T64" fmla="*/ 321 w 783"/>
                  <a:gd name="T65" fmla="*/ 632 h 648"/>
                  <a:gd name="T66" fmla="*/ 305 w 783"/>
                  <a:gd name="T67" fmla="*/ 644 h 648"/>
                  <a:gd name="T68" fmla="*/ 292 w 783"/>
                  <a:gd name="T69" fmla="*/ 621 h 648"/>
                  <a:gd name="T70" fmla="*/ 277 w 783"/>
                  <a:gd name="T71" fmla="*/ 597 h 648"/>
                  <a:gd name="T72" fmla="*/ 259 w 783"/>
                  <a:gd name="T73" fmla="*/ 577 h 648"/>
                  <a:gd name="T74" fmla="*/ 251 w 783"/>
                  <a:gd name="T75" fmla="*/ 561 h 648"/>
                  <a:gd name="T76" fmla="*/ 241 w 783"/>
                  <a:gd name="T77" fmla="*/ 540 h 648"/>
                  <a:gd name="T78" fmla="*/ 231 w 783"/>
                  <a:gd name="T79" fmla="*/ 518 h 648"/>
                  <a:gd name="T80" fmla="*/ 210 w 783"/>
                  <a:gd name="T81" fmla="*/ 498 h 648"/>
                  <a:gd name="T82" fmla="*/ 188 w 783"/>
                  <a:gd name="T83" fmla="*/ 487 h 648"/>
                  <a:gd name="T84" fmla="*/ 176 w 783"/>
                  <a:gd name="T85" fmla="*/ 469 h 648"/>
                  <a:gd name="T86" fmla="*/ 170 w 783"/>
                  <a:gd name="T87" fmla="*/ 444 h 648"/>
                  <a:gd name="T88" fmla="*/ 165 w 783"/>
                  <a:gd name="T89" fmla="*/ 423 h 648"/>
                  <a:gd name="T90" fmla="*/ 166 w 783"/>
                  <a:gd name="T91" fmla="*/ 402 h 648"/>
                  <a:gd name="T92" fmla="*/ 160 w 783"/>
                  <a:gd name="T93" fmla="*/ 387 h 648"/>
                  <a:gd name="T94" fmla="*/ 149 w 783"/>
                  <a:gd name="T95" fmla="*/ 362 h 648"/>
                  <a:gd name="T96" fmla="*/ 133 w 783"/>
                  <a:gd name="T97" fmla="*/ 345 h 648"/>
                  <a:gd name="T98" fmla="*/ 117 w 783"/>
                  <a:gd name="T99" fmla="*/ 335 h 648"/>
                  <a:gd name="T100" fmla="*/ 98 w 783"/>
                  <a:gd name="T101" fmla="*/ 311 h 648"/>
                  <a:gd name="T102" fmla="*/ 93 w 783"/>
                  <a:gd name="T103" fmla="*/ 287 h 648"/>
                  <a:gd name="T104" fmla="*/ 78 w 783"/>
                  <a:gd name="T105" fmla="*/ 266 h 648"/>
                  <a:gd name="T106" fmla="*/ 52 w 783"/>
                  <a:gd name="T107" fmla="*/ 222 h 648"/>
                  <a:gd name="T108" fmla="*/ 28 w 783"/>
                  <a:gd name="T109" fmla="*/ 185 h 648"/>
                  <a:gd name="T110" fmla="*/ 13 w 783"/>
                  <a:gd name="T111" fmla="*/ 174 h 648"/>
                  <a:gd name="T112" fmla="*/ 1 w 783"/>
                  <a:gd name="T113" fmla="*/ 176 h 648"/>
                  <a:gd name="T114" fmla="*/ 8 w 783"/>
                  <a:gd name="T115" fmla="*/ 147 h 648"/>
                  <a:gd name="T116" fmla="*/ 22 w 783"/>
                  <a:gd name="T117" fmla="*/ 122 h 648"/>
                  <a:gd name="T118" fmla="*/ 108 w 783"/>
                  <a:gd name="T119" fmla="*/ 92 h 648"/>
                  <a:gd name="T120" fmla="*/ 116 w 783"/>
                  <a:gd name="T121" fmla="*/ 19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83" h="648">
                    <a:moveTo>
                      <a:pt x="272" y="634"/>
                    </a:moveTo>
                    <a:lnTo>
                      <a:pt x="274" y="634"/>
                    </a:lnTo>
                    <a:lnTo>
                      <a:pt x="275" y="634"/>
                    </a:lnTo>
                    <a:lnTo>
                      <a:pt x="276" y="634"/>
                    </a:lnTo>
                    <a:lnTo>
                      <a:pt x="277" y="634"/>
                    </a:lnTo>
                    <a:lnTo>
                      <a:pt x="277" y="635"/>
                    </a:lnTo>
                    <a:lnTo>
                      <a:pt x="278" y="634"/>
                    </a:lnTo>
                    <a:lnTo>
                      <a:pt x="277" y="634"/>
                    </a:lnTo>
                    <a:lnTo>
                      <a:pt x="277" y="632"/>
                    </a:lnTo>
                    <a:lnTo>
                      <a:pt x="277" y="631"/>
                    </a:lnTo>
                    <a:lnTo>
                      <a:pt x="278" y="630"/>
                    </a:lnTo>
                    <a:lnTo>
                      <a:pt x="278" y="631"/>
                    </a:lnTo>
                    <a:lnTo>
                      <a:pt x="279" y="631"/>
                    </a:lnTo>
                    <a:lnTo>
                      <a:pt x="279" y="632"/>
                    </a:lnTo>
                    <a:lnTo>
                      <a:pt x="280" y="634"/>
                    </a:lnTo>
                    <a:lnTo>
                      <a:pt x="282" y="635"/>
                    </a:lnTo>
                    <a:lnTo>
                      <a:pt x="283" y="635"/>
                    </a:lnTo>
                    <a:lnTo>
                      <a:pt x="283" y="636"/>
                    </a:lnTo>
                    <a:lnTo>
                      <a:pt x="283" y="637"/>
                    </a:lnTo>
                    <a:lnTo>
                      <a:pt x="283" y="638"/>
                    </a:lnTo>
                    <a:lnTo>
                      <a:pt x="283" y="639"/>
                    </a:lnTo>
                    <a:lnTo>
                      <a:pt x="282" y="639"/>
                    </a:lnTo>
                    <a:lnTo>
                      <a:pt x="280" y="638"/>
                    </a:lnTo>
                    <a:lnTo>
                      <a:pt x="279" y="638"/>
                    </a:lnTo>
                    <a:lnTo>
                      <a:pt x="278" y="638"/>
                    </a:lnTo>
                    <a:lnTo>
                      <a:pt x="279" y="637"/>
                    </a:lnTo>
                    <a:lnTo>
                      <a:pt x="280" y="637"/>
                    </a:lnTo>
                    <a:lnTo>
                      <a:pt x="279" y="636"/>
                    </a:lnTo>
                    <a:lnTo>
                      <a:pt x="278" y="636"/>
                    </a:lnTo>
                    <a:lnTo>
                      <a:pt x="277" y="636"/>
                    </a:lnTo>
                    <a:lnTo>
                      <a:pt x="276" y="636"/>
                    </a:lnTo>
                    <a:lnTo>
                      <a:pt x="275" y="637"/>
                    </a:lnTo>
                    <a:lnTo>
                      <a:pt x="274" y="636"/>
                    </a:lnTo>
                    <a:lnTo>
                      <a:pt x="272" y="635"/>
                    </a:lnTo>
                    <a:lnTo>
                      <a:pt x="271" y="635"/>
                    </a:lnTo>
                    <a:lnTo>
                      <a:pt x="270" y="634"/>
                    </a:lnTo>
                    <a:lnTo>
                      <a:pt x="269" y="632"/>
                    </a:lnTo>
                    <a:lnTo>
                      <a:pt x="269" y="631"/>
                    </a:lnTo>
                    <a:lnTo>
                      <a:pt x="268" y="631"/>
                    </a:lnTo>
                    <a:lnTo>
                      <a:pt x="268" y="630"/>
                    </a:lnTo>
                    <a:lnTo>
                      <a:pt x="267" y="629"/>
                    </a:lnTo>
                    <a:lnTo>
                      <a:pt x="267" y="628"/>
                    </a:lnTo>
                    <a:lnTo>
                      <a:pt x="268" y="628"/>
                    </a:lnTo>
                    <a:lnTo>
                      <a:pt x="269" y="629"/>
                    </a:lnTo>
                    <a:lnTo>
                      <a:pt x="270" y="630"/>
                    </a:lnTo>
                    <a:lnTo>
                      <a:pt x="270" y="631"/>
                    </a:lnTo>
                    <a:lnTo>
                      <a:pt x="271" y="632"/>
                    </a:lnTo>
                    <a:lnTo>
                      <a:pt x="272" y="634"/>
                    </a:lnTo>
                    <a:close/>
                    <a:moveTo>
                      <a:pt x="274" y="626"/>
                    </a:moveTo>
                    <a:lnTo>
                      <a:pt x="274" y="627"/>
                    </a:lnTo>
                    <a:lnTo>
                      <a:pt x="274" y="628"/>
                    </a:lnTo>
                    <a:lnTo>
                      <a:pt x="275" y="628"/>
                    </a:lnTo>
                    <a:lnTo>
                      <a:pt x="275" y="629"/>
                    </a:lnTo>
                    <a:lnTo>
                      <a:pt x="274" y="629"/>
                    </a:lnTo>
                    <a:lnTo>
                      <a:pt x="274" y="630"/>
                    </a:lnTo>
                    <a:lnTo>
                      <a:pt x="275" y="631"/>
                    </a:lnTo>
                    <a:lnTo>
                      <a:pt x="276" y="631"/>
                    </a:lnTo>
                    <a:lnTo>
                      <a:pt x="276" y="632"/>
                    </a:lnTo>
                    <a:lnTo>
                      <a:pt x="275" y="632"/>
                    </a:lnTo>
                    <a:lnTo>
                      <a:pt x="274" y="631"/>
                    </a:lnTo>
                    <a:lnTo>
                      <a:pt x="272" y="631"/>
                    </a:lnTo>
                    <a:lnTo>
                      <a:pt x="271" y="630"/>
                    </a:lnTo>
                    <a:lnTo>
                      <a:pt x="270" y="629"/>
                    </a:lnTo>
                    <a:lnTo>
                      <a:pt x="270" y="628"/>
                    </a:lnTo>
                    <a:lnTo>
                      <a:pt x="269" y="628"/>
                    </a:lnTo>
                    <a:lnTo>
                      <a:pt x="270" y="627"/>
                    </a:lnTo>
                    <a:lnTo>
                      <a:pt x="271" y="627"/>
                    </a:lnTo>
                    <a:lnTo>
                      <a:pt x="272" y="627"/>
                    </a:lnTo>
                    <a:lnTo>
                      <a:pt x="272" y="626"/>
                    </a:lnTo>
                    <a:lnTo>
                      <a:pt x="272" y="624"/>
                    </a:lnTo>
                    <a:lnTo>
                      <a:pt x="271" y="623"/>
                    </a:lnTo>
                    <a:lnTo>
                      <a:pt x="270" y="623"/>
                    </a:lnTo>
                    <a:lnTo>
                      <a:pt x="271" y="623"/>
                    </a:lnTo>
                    <a:lnTo>
                      <a:pt x="272" y="623"/>
                    </a:lnTo>
                    <a:lnTo>
                      <a:pt x="274" y="624"/>
                    </a:lnTo>
                    <a:lnTo>
                      <a:pt x="274" y="626"/>
                    </a:lnTo>
                    <a:close/>
                    <a:moveTo>
                      <a:pt x="89" y="284"/>
                    </a:moveTo>
                    <a:lnTo>
                      <a:pt x="90" y="285"/>
                    </a:lnTo>
                    <a:lnTo>
                      <a:pt x="90" y="284"/>
                    </a:lnTo>
                    <a:lnTo>
                      <a:pt x="90" y="285"/>
                    </a:lnTo>
                    <a:lnTo>
                      <a:pt x="90" y="286"/>
                    </a:lnTo>
                    <a:lnTo>
                      <a:pt x="91" y="286"/>
                    </a:lnTo>
                    <a:lnTo>
                      <a:pt x="90" y="286"/>
                    </a:lnTo>
                    <a:lnTo>
                      <a:pt x="91" y="287"/>
                    </a:lnTo>
                    <a:lnTo>
                      <a:pt x="90" y="287"/>
                    </a:lnTo>
                    <a:lnTo>
                      <a:pt x="90" y="286"/>
                    </a:lnTo>
                    <a:lnTo>
                      <a:pt x="89" y="286"/>
                    </a:lnTo>
                    <a:lnTo>
                      <a:pt x="89" y="285"/>
                    </a:lnTo>
                    <a:lnTo>
                      <a:pt x="89" y="286"/>
                    </a:lnTo>
                    <a:lnTo>
                      <a:pt x="89" y="285"/>
                    </a:lnTo>
                    <a:lnTo>
                      <a:pt x="88" y="285"/>
                    </a:lnTo>
                    <a:lnTo>
                      <a:pt x="88" y="284"/>
                    </a:lnTo>
                    <a:lnTo>
                      <a:pt x="89" y="284"/>
                    </a:lnTo>
                    <a:close/>
                    <a:moveTo>
                      <a:pt x="84" y="284"/>
                    </a:moveTo>
                    <a:lnTo>
                      <a:pt x="84" y="285"/>
                    </a:lnTo>
                    <a:lnTo>
                      <a:pt x="85" y="285"/>
                    </a:lnTo>
                    <a:lnTo>
                      <a:pt x="86" y="285"/>
                    </a:lnTo>
                    <a:lnTo>
                      <a:pt x="87" y="286"/>
                    </a:lnTo>
                    <a:lnTo>
                      <a:pt x="86" y="286"/>
                    </a:lnTo>
                    <a:lnTo>
                      <a:pt x="86" y="287"/>
                    </a:lnTo>
                    <a:lnTo>
                      <a:pt x="87" y="287"/>
                    </a:lnTo>
                    <a:lnTo>
                      <a:pt x="87" y="286"/>
                    </a:lnTo>
                    <a:lnTo>
                      <a:pt x="88" y="286"/>
                    </a:lnTo>
                    <a:lnTo>
                      <a:pt x="87" y="287"/>
                    </a:lnTo>
                    <a:lnTo>
                      <a:pt x="87" y="288"/>
                    </a:lnTo>
                    <a:lnTo>
                      <a:pt x="86" y="288"/>
                    </a:lnTo>
                    <a:lnTo>
                      <a:pt x="85" y="288"/>
                    </a:lnTo>
                    <a:lnTo>
                      <a:pt x="85" y="287"/>
                    </a:lnTo>
                    <a:lnTo>
                      <a:pt x="84" y="286"/>
                    </a:lnTo>
                    <a:lnTo>
                      <a:pt x="82" y="285"/>
                    </a:lnTo>
                    <a:lnTo>
                      <a:pt x="82" y="284"/>
                    </a:lnTo>
                    <a:lnTo>
                      <a:pt x="82" y="285"/>
                    </a:lnTo>
                    <a:lnTo>
                      <a:pt x="82" y="284"/>
                    </a:lnTo>
                    <a:lnTo>
                      <a:pt x="81" y="284"/>
                    </a:lnTo>
                    <a:lnTo>
                      <a:pt x="81" y="283"/>
                    </a:lnTo>
                    <a:lnTo>
                      <a:pt x="82" y="283"/>
                    </a:lnTo>
                    <a:lnTo>
                      <a:pt x="82" y="284"/>
                    </a:lnTo>
                    <a:lnTo>
                      <a:pt x="84" y="284"/>
                    </a:lnTo>
                    <a:close/>
                    <a:moveTo>
                      <a:pt x="85" y="281"/>
                    </a:moveTo>
                    <a:lnTo>
                      <a:pt x="84" y="281"/>
                    </a:lnTo>
                    <a:lnTo>
                      <a:pt x="84" y="280"/>
                    </a:lnTo>
                    <a:lnTo>
                      <a:pt x="84" y="279"/>
                    </a:lnTo>
                    <a:lnTo>
                      <a:pt x="85" y="279"/>
                    </a:lnTo>
                    <a:lnTo>
                      <a:pt x="85" y="280"/>
                    </a:lnTo>
                    <a:lnTo>
                      <a:pt x="85" y="281"/>
                    </a:lnTo>
                    <a:close/>
                    <a:moveTo>
                      <a:pt x="79" y="280"/>
                    </a:moveTo>
                    <a:lnTo>
                      <a:pt x="81" y="281"/>
                    </a:lnTo>
                    <a:lnTo>
                      <a:pt x="82" y="283"/>
                    </a:lnTo>
                    <a:lnTo>
                      <a:pt x="84" y="283"/>
                    </a:lnTo>
                    <a:lnTo>
                      <a:pt x="85" y="284"/>
                    </a:lnTo>
                    <a:lnTo>
                      <a:pt x="86" y="285"/>
                    </a:lnTo>
                    <a:lnTo>
                      <a:pt x="85" y="285"/>
                    </a:lnTo>
                    <a:lnTo>
                      <a:pt x="86" y="285"/>
                    </a:lnTo>
                    <a:lnTo>
                      <a:pt x="85" y="285"/>
                    </a:lnTo>
                    <a:lnTo>
                      <a:pt x="85" y="284"/>
                    </a:lnTo>
                    <a:lnTo>
                      <a:pt x="84" y="284"/>
                    </a:lnTo>
                    <a:lnTo>
                      <a:pt x="82" y="283"/>
                    </a:lnTo>
                    <a:lnTo>
                      <a:pt x="81" y="283"/>
                    </a:lnTo>
                    <a:lnTo>
                      <a:pt x="81" y="281"/>
                    </a:lnTo>
                    <a:lnTo>
                      <a:pt x="80" y="281"/>
                    </a:lnTo>
                    <a:lnTo>
                      <a:pt x="80" y="280"/>
                    </a:lnTo>
                    <a:lnTo>
                      <a:pt x="79" y="280"/>
                    </a:lnTo>
                    <a:lnTo>
                      <a:pt x="78" y="280"/>
                    </a:lnTo>
                    <a:lnTo>
                      <a:pt x="78" y="279"/>
                    </a:lnTo>
                    <a:lnTo>
                      <a:pt x="79" y="279"/>
                    </a:lnTo>
                    <a:lnTo>
                      <a:pt x="79" y="280"/>
                    </a:lnTo>
                    <a:close/>
                    <a:moveTo>
                      <a:pt x="87" y="279"/>
                    </a:moveTo>
                    <a:lnTo>
                      <a:pt x="87" y="280"/>
                    </a:lnTo>
                    <a:lnTo>
                      <a:pt x="87" y="281"/>
                    </a:lnTo>
                    <a:lnTo>
                      <a:pt x="86" y="280"/>
                    </a:lnTo>
                    <a:lnTo>
                      <a:pt x="86" y="279"/>
                    </a:lnTo>
                    <a:lnTo>
                      <a:pt x="86" y="278"/>
                    </a:lnTo>
                    <a:lnTo>
                      <a:pt x="87" y="278"/>
                    </a:lnTo>
                    <a:lnTo>
                      <a:pt x="87" y="279"/>
                    </a:lnTo>
                    <a:close/>
                    <a:moveTo>
                      <a:pt x="73" y="277"/>
                    </a:moveTo>
                    <a:lnTo>
                      <a:pt x="74" y="278"/>
                    </a:lnTo>
                    <a:lnTo>
                      <a:pt x="76" y="279"/>
                    </a:lnTo>
                    <a:lnTo>
                      <a:pt x="77" y="279"/>
                    </a:lnTo>
                    <a:lnTo>
                      <a:pt x="78" y="279"/>
                    </a:lnTo>
                    <a:lnTo>
                      <a:pt x="78" y="280"/>
                    </a:lnTo>
                    <a:lnTo>
                      <a:pt x="77" y="280"/>
                    </a:lnTo>
                    <a:lnTo>
                      <a:pt x="73" y="278"/>
                    </a:lnTo>
                    <a:lnTo>
                      <a:pt x="72" y="279"/>
                    </a:lnTo>
                    <a:lnTo>
                      <a:pt x="71" y="278"/>
                    </a:lnTo>
                    <a:lnTo>
                      <a:pt x="71" y="277"/>
                    </a:lnTo>
                    <a:lnTo>
                      <a:pt x="71" y="276"/>
                    </a:lnTo>
                    <a:lnTo>
                      <a:pt x="72" y="275"/>
                    </a:lnTo>
                    <a:lnTo>
                      <a:pt x="73" y="275"/>
                    </a:lnTo>
                    <a:lnTo>
                      <a:pt x="72" y="275"/>
                    </a:lnTo>
                    <a:lnTo>
                      <a:pt x="72" y="276"/>
                    </a:lnTo>
                    <a:lnTo>
                      <a:pt x="72" y="277"/>
                    </a:lnTo>
                    <a:lnTo>
                      <a:pt x="73" y="277"/>
                    </a:lnTo>
                    <a:close/>
                    <a:moveTo>
                      <a:pt x="74" y="274"/>
                    </a:moveTo>
                    <a:lnTo>
                      <a:pt x="76" y="274"/>
                    </a:lnTo>
                    <a:lnTo>
                      <a:pt x="76" y="275"/>
                    </a:lnTo>
                    <a:lnTo>
                      <a:pt x="74" y="275"/>
                    </a:lnTo>
                    <a:lnTo>
                      <a:pt x="73" y="274"/>
                    </a:lnTo>
                    <a:lnTo>
                      <a:pt x="72" y="272"/>
                    </a:lnTo>
                    <a:lnTo>
                      <a:pt x="72" y="271"/>
                    </a:lnTo>
                    <a:lnTo>
                      <a:pt x="72" y="270"/>
                    </a:lnTo>
                    <a:lnTo>
                      <a:pt x="73" y="269"/>
                    </a:lnTo>
                    <a:lnTo>
                      <a:pt x="74" y="268"/>
                    </a:lnTo>
                    <a:lnTo>
                      <a:pt x="73" y="269"/>
                    </a:lnTo>
                    <a:lnTo>
                      <a:pt x="73" y="270"/>
                    </a:lnTo>
                    <a:lnTo>
                      <a:pt x="73" y="271"/>
                    </a:lnTo>
                    <a:lnTo>
                      <a:pt x="74" y="271"/>
                    </a:lnTo>
                    <a:lnTo>
                      <a:pt x="74" y="272"/>
                    </a:lnTo>
                    <a:lnTo>
                      <a:pt x="74" y="274"/>
                    </a:lnTo>
                    <a:close/>
                    <a:moveTo>
                      <a:pt x="558" y="205"/>
                    </a:moveTo>
                    <a:lnTo>
                      <a:pt x="560" y="207"/>
                    </a:lnTo>
                    <a:lnTo>
                      <a:pt x="562" y="207"/>
                    </a:lnTo>
                    <a:lnTo>
                      <a:pt x="561" y="207"/>
                    </a:lnTo>
                    <a:lnTo>
                      <a:pt x="560" y="207"/>
                    </a:lnTo>
                    <a:lnTo>
                      <a:pt x="559" y="207"/>
                    </a:lnTo>
                    <a:lnTo>
                      <a:pt x="558" y="207"/>
                    </a:lnTo>
                    <a:lnTo>
                      <a:pt x="558" y="208"/>
                    </a:lnTo>
                    <a:lnTo>
                      <a:pt x="556" y="208"/>
                    </a:lnTo>
                    <a:lnTo>
                      <a:pt x="556" y="207"/>
                    </a:lnTo>
                    <a:lnTo>
                      <a:pt x="556" y="205"/>
                    </a:lnTo>
                    <a:lnTo>
                      <a:pt x="555" y="205"/>
                    </a:lnTo>
                    <a:lnTo>
                      <a:pt x="554" y="205"/>
                    </a:lnTo>
                    <a:lnTo>
                      <a:pt x="554" y="207"/>
                    </a:lnTo>
                    <a:lnTo>
                      <a:pt x="553" y="208"/>
                    </a:lnTo>
                    <a:lnTo>
                      <a:pt x="553" y="207"/>
                    </a:lnTo>
                    <a:lnTo>
                      <a:pt x="553" y="205"/>
                    </a:lnTo>
                    <a:lnTo>
                      <a:pt x="554" y="205"/>
                    </a:lnTo>
                    <a:lnTo>
                      <a:pt x="555" y="204"/>
                    </a:lnTo>
                    <a:lnTo>
                      <a:pt x="556" y="205"/>
                    </a:lnTo>
                    <a:lnTo>
                      <a:pt x="558" y="205"/>
                    </a:lnTo>
                    <a:close/>
                    <a:moveTo>
                      <a:pt x="199" y="6"/>
                    </a:moveTo>
                    <a:lnTo>
                      <a:pt x="202" y="6"/>
                    </a:lnTo>
                    <a:lnTo>
                      <a:pt x="215" y="8"/>
                    </a:lnTo>
                    <a:lnTo>
                      <a:pt x="217" y="9"/>
                    </a:lnTo>
                    <a:lnTo>
                      <a:pt x="219" y="10"/>
                    </a:lnTo>
                    <a:lnTo>
                      <a:pt x="223" y="12"/>
                    </a:lnTo>
                    <a:lnTo>
                      <a:pt x="226" y="15"/>
                    </a:lnTo>
                    <a:lnTo>
                      <a:pt x="229" y="17"/>
                    </a:lnTo>
                    <a:lnTo>
                      <a:pt x="233" y="18"/>
                    </a:lnTo>
                    <a:lnTo>
                      <a:pt x="236" y="20"/>
                    </a:lnTo>
                    <a:lnTo>
                      <a:pt x="240" y="23"/>
                    </a:lnTo>
                    <a:lnTo>
                      <a:pt x="243" y="25"/>
                    </a:lnTo>
                    <a:lnTo>
                      <a:pt x="245" y="26"/>
                    </a:lnTo>
                    <a:lnTo>
                      <a:pt x="249" y="28"/>
                    </a:lnTo>
                    <a:lnTo>
                      <a:pt x="252" y="30"/>
                    </a:lnTo>
                    <a:lnTo>
                      <a:pt x="255" y="32"/>
                    </a:lnTo>
                    <a:lnTo>
                      <a:pt x="259" y="34"/>
                    </a:lnTo>
                    <a:lnTo>
                      <a:pt x="262" y="36"/>
                    </a:lnTo>
                    <a:lnTo>
                      <a:pt x="266" y="38"/>
                    </a:lnTo>
                    <a:lnTo>
                      <a:pt x="269" y="40"/>
                    </a:lnTo>
                    <a:lnTo>
                      <a:pt x="272" y="42"/>
                    </a:lnTo>
                    <a:lnTo>
                      <a:pt x="275" y="44"/>
                    </a:lnTo>
                    <a:lnTo>
                      <a:pt x="278" y="45"/>
                    </a:lnTo>
                    <a:lnTo>
                      <a:pt x="280" y="48"/>
                    </a:lnTo>
                    <a:lnTo>
                      <a:pt x="284" y="51"/>
                    </a:lnTo>
                    <a:lnTo>
                      <a:pt x="287" y="53"/>
                    </a:lnTo>
                    <a:lnTo>
                      <a:pt x="291" y="57"/>
                    </a:lnTo>
                    <a:lnTo>
                      <a:pt x="294" y="59"/>
                    </a:lnTo>
                    <a:lnTo>
                      <a:pt x="297" y="62"/>
                    </a:lnTo>
                    <a:lnTo>
                      <a:pt x="301" y="65"/>
                    </a:lnTo>
                    <a:lnTo>
                      <a:pt x="304" y="68"/>
                    </a:lnTo>
                    <a:lnTo>
                      <a:pt x="305" y="69"/>
                    </a:lnTo>
                    <a:lnTo>
                      <a:pt x="308" y="71"/>
                    </a:lnTo>
                    <a:lnTo>
                      <a:pt x="312" y="75"/>
                    </a:lnTo>
                    <a:lnTo>
                      <a:pt x="314" y="77"/>
                    </a:lnTo>
                    <a:lnTo>
                      <a:pt x="318" y="79"/>
                    </a:lnTo>
                    <a:lnTo>
                      <a:pt x="321" y="83"/>
                    </a:lnTo>
                    <a:lnTo>
                      <a:pt x="325" y="85"/>
                    </a:lnTo>
                    <a:lnTo>
                      <a:pt x="329" y="88"/>
                    </a:lnTo>
                    <a:lnTo>
                      <a:pt x="334" y="92"/>
                    </a:lnTo>
                    <a:lnTo>
                      <a:pt x="337" y="95"/>
                    </a:lnTo>
                    <a:lnTo>
                      <a:pt x="341" y="99"/>
                    </a:lnTo>
                    <a:lnTo>
                      <a:pt x="344" y="101"/>
                    </a:lnTo>
                    <a:lnTo>
                      <a:pt x="346" y="103"/>
                    </a:lnTo>
                    <a:lnTo>
                      <a:pt x="351" y="107"/>
                    </a:lnTo>
                    <a:lnTo>
                      <a:pt x="355" y="110"/>
                    </a:lnTo>
                    <a:lnTo>
                      <a:pt x="358" y="113"/>
                    </a:lnTo>
                    <a:lnTo>
                      <a:pt x="362" y="116"/>
                    </a:lnTo>
                    <a:lnTo>
                      <a:pt x="366" y="119"/>
                    </a:lnTo>
                    <a:lnTo>
                      <a:pt x="370" y="121"/>
                    </a:lnTo>
                    <a:lnTo>
                      <a:pt x="373" y="125"/>
                    </a:lnTo>
                    <a:lnTo>
                      <a:pt x="375" y="127"/>
                    </a:lnTo>
                    <a:lnTo>
                      <a:pt x="377" y="127"/>
                    </a:lnTo>
                    <a:lnTo>
                      <a:pt x="380" y="127"/>
                    </a:lnTo>
                    <a:lnTo>
                      <a:pt x="383" y="128"/>
                    </a:lnTo>
                    <a:lnTo>
                      <a:pt x="386" y="128"/>
                    </a:lnTo>
                    <a:lnTo>
                      <a:pt x="389" y="128"/>
                    </a:lnTo>
                    <a:lnTo>
                      <a:pt x="392" y="128"/>
                    </a:lnTo>
                    <a:lnTo>
                      <a:pt x="396" y="129"/>
                    </a:lnTo>
                    <a:lnTo>
                      <a:pt x="399" y="129"/>
                    </a:lnTo>
                    <a:lnTo>
                      <a:pt x="404" y="129"/>
                    </a:lnTo>
                    <a:lnTo>
                      <a:pt x="407" y="130"/>
                    </a:lnTo>
                    <a:lnTo>
                      <a:pt x="411" y="130"/>
                    </a:lnTo>
                    <a:lnTo>
                      <a:pt x="415" y="130"/>
                    </a:lnTo>
                    <a:lnTo>
                      <a:pt x="418" y="132"/>
                    </a:lnTo>
                    <a:lnTo>
                      <a:pt x="423" y="132"/>
                    </a:lnTo>
                    <a:lnTo>
                      <a:pt x="425" y="132"/>
                    </a:lnTo>
                    <a:lnTo>
                      <a:pt x="429" y="132"/>
                    </a:lnTo>
                    <a:lnTo>
                      <a:pt x="431" y="133"/>
                    </a:lnTo>
                    <a:lnTo>
                      <a:pt x="434" y="133"/>
                    </a:lnTo>
                    <a:lnTo>
                      <a:pt x="438" y="133"/>
                    </a:lnTo>
                    <a:lnTo>
                      <a:pt x="440" y="133"/>
                    </a:lnTo>
                    <a:lnTo>
                      <a:pt x="441" y="132"/>
                    </a:lnTo>
                    <a:lnTo>
                      <a:pt x="442" y="132"/>
                    </a:lnTo>
                    <a:lnTo>
                      <a:pt x="444" y="132"/>
                    </a:lnTo>
                    <a:lnTo>
                      <a:pt x="449" y="132"/>
                    </a:lnTo>
                    <a:lnTo>
                      <a:pt x="452" y="133"/>
                    </a:lnTo>
                    <a:lnTo>
                      <a:pt x="457" y="133"/>
                    </a:lnTo>
                    <a:lnTo>
                      <a:pt x="461" y="134"/>
                    </a:lnTo>
                    <a:lnTo>
                      <a:pt x="465" y="134"/>
                    </a:lnTo>
                    <a:lnTo>
                      <a:pt x="468" y="135"/>
                    </a:lnTo>
                    <a:lnTo>
                      <a:pt x="472" y="135"/>
                    </a:lnTo>
                    <a:lnTo>
                      <a:pt x="476" y="135"/>
                    </a:lnTo>
                    <a:lnTo>
                      <a:pt x="477" y="136"/>
                    </a:lnTo>
                    <a:lnTo>
                      <a:pt x="478" y="136"/>
                    </a:lnTo>
                    <a:lnTo>
                      <a:pt x="480" y="140"/>
                    </a:lnTo>
                    <a:lnTo>
                      <a:pt x="482" y="145"/>
                    </a:lnTo>
                    <a:lnTo>
                      <a:pt x="482" y="146"/>
                    </a:lnTo>
                    <a:lnTo>
                      <a:pt x="483" y="149"/>
                    </a:lnTo>
                    <a:lnTo>
                      <a:pt x="483" y="150"/>
                    </a:lnTo>
                    <a:lnTo>
                      <a:pt x="483" y="151"/>
                    </a:lnTo>
                    <a:lnTo>
                      <a:pt x="484" y="152"/>
                    </a:lnTo>
                    <a:lnTo>
                      <a:pt x="485" y="153"/>
                    </a:lnTo>
                    <a:lnTo>
                      <a:pt x="486" y="154"/>
                    </a:lnTo>
                    <a:lnTo>
                      <a:pt x="486" y="155"/>
                    </a:lnTo>
                    <a:lnTo>
                      <a:pt x="489" y="155"/>
                    </a:lnTo>
                    <a:lnTo>
                      <a:pt x="495" y="155"/>
                    </a:lnTo>
                    <a:lnTo>
                      <a:pt x="502" y="155"/>
                    </a:lnTo>
                    <a:lnTo>
                      <a:pt x="508" y="155"/>
                    </a:lnTo>
                    <a:lnTo>
                      <a:pt x="515" y="155"/>
                    </a:lnTo>
                    <a:lnTo>
                      <a:pt x="516" y="157"/>
                    </a:lnTo>
                    <a:lnTo>
                      <a:pt x="517" y="157"/>
                    </a:lnTo>
                    <a:lnTo>
                      <a:pt x="518" y="159"/>
                    </a:lnTo>
                    <a:lnTo>
                      <a:pt x="518" y="160"/>
                    </a:lnTo>
                    <a:lnTo>
                      <a:pt x="517" y="161"/>
                    </a:lnTo>
                    <a:lnTo>
                      <a:pt x="516" y="161"/>
                    </a:lnTo>
                    <a:lnTo>
                      <a:pt x="517" y="161"/>
                    </a:lnTo>
                    <a:lnTo>
                      <a:pt x="518" y="161"/>
                    </a:lnTo>
                    <a:lnTo>
                      <a:pt x="518" y="160"/>
                    </a:lnTo>
                    <a:lnTo>
                      <a:pt x="519" y="161"/>
                    </a:lnTo>
                    <a:lnTo>
                      <a:pt x="518" y="162"/>
                    </a:lnTo>
                    <a:lnTo>
                      <a:pt x="518" y="163"/>
                    </a:lnTo>
                    <a:lnTo>
                      <a:pt x="518" y="165"/>
                    </a:lnTo>
                    <a:lnTo>
                      <a:pt x="519" y="166"/>
                    </a:lnTo>
                    <a:lnTo>
                      <a:pt x="521" y="169"/>
                    </a:lnTo>
                    <a:lnTo>
                      <a:pt x="523" y="169"/>
                    </a:lnTo>
                    <a:lnTo>
                      <a:pt x="521" y="170"/>
                    </a:lnTo>
                    <a:lnTo>
                      <a:pt x="521" y="171"/>
                    </a:lnTo>
                    <a:lnTo>
                      <a:pt x="521" y="172"/>
                    </a:lnTo>
                    <a:lnTo>
                      <a:pt x="521" y="174"/>
                    </a:lnTo>
                    <a:lnTo>
                      <a:pt x="523" y="175"/>
                    </a:lnTo>
                    <a:lnTo>
                      <a:pt x="524" y="176"/>
                    </a:lnTo>
                    <a:lnTo>
                      <a:pt x="525" y="177"/>
                    </a:lnTo>
                    <a:lnTo>
                      <a:pt x="526" y="177"/>
                    </a:lnTo>
                    <a:lnTo>
                      <a:pt x="527" y="177"/>
                    </a:lnTo>
                    <a:lnTo>
                      <a:pt x="528" y="177"/>
                    </a:lnTo>
                    <a:lnTo>
                      <a:pt x="528" y="178"/>
                    </a:lnTo>
                    <a:lnTo>
                      <a:pt x="527" y="178"/>
                    </a:lnTo>
                    <a:lnTo>
                      <a:pt x="527" y="179"/>
                    </a:lnTo>
                    <a:lnTo>
                      <a:pt x="526" y="179"/>
                    </a:lnTo>
                    <a:lnTo>
                      <a:pt x="527" y="179"/>
                    </a:lnTo>
                    <a:lnTo>
                      <a:pt x="527" y="180"/>
                    </a:lnTo>
                    <a:lnTo>
                      <a:pt x="528" y="180"/>
                    </a:lnTo>
                    <a:lnTo>
                      <a:pt x="528" y="182"/>
                    </a:lnTo>
                    <a:lnTo>
                      <a:pt x="529" y="182"/>
                    </a:lnTo>
                    <a:lnTo>
                      <a:pt x="529" y="183"/>
                    </a:lnTo>
                    <a:lnTo>
                      <a:pt x="530" y="184"/>
                    </a:lnTo>
                    <a:lnTo>
                      <a:pt x="532" y="185"/>
                    </a:lnTo>
                    <a:lnTo>
                      <a:pt x="532" y="186"/>
                    </a:lnTo>
                    <a:lnTo>
                      <a:pt x="532" y="187"/>
                    </a:lnTo>
                    <a:lnTo>
                      <a:pt x="532" y="188"/>
                    </a:lnTo>
                    <a:lnTo>
                      <a:pt x="530" y="189"/>
                    </a:lnTo>
                    <a:lnTo>
                      <a:pt x="530" y="188"/>
                    </a:lnTo>
                    <a:lnTo>
                      <a:pt x="530" y="187"/>
                    </a:lnTo>
                    <a:lnTo>
                      <a:pt x="530" y="186"/>
                    </a:lnTo>
                    <a:lnTo>
                      <a:pt x="529" y="188"/>
                    </a:lnTo>
                    <a:lnTo>
                      <a:pt x="529" y="186"/>
                    </a:lnTo>
                    <a:lnTo>
                      <a:pt x="529" y="185"/>
                    </a:lnTo>
                    <a:lnTo>
                      <a:pt x="529" y="186"/>
                    </a:lnTo>
                    <a:lnTo>
                      <a:pt x="528" y="188"/>
                    </a:lnTo>
                    <a:lnTo>
                      <a:pt x="528" y="189"/>
                    </a:lnTo>
                    <a:lnTo>
                      <a:pt x="528" y="191"/>
                    </a:lnTo>
                    <a:lnTo>
                      <a:pt x="528" y="189"/>
                    </a:lnTo>
                    <a:lnTo>
                      <a:pt x="529" y="189"/>
                    </a:lnTo>
                    <a:lnTo>
                      <a:pt x="529" y="188"/>
                    </a:lnTo>
                    <a:lnTo>
                      <a:pt x="529" y="191"/>
                    </a:lnTo>
                    <a:lnTo>
                      <a:pt x="530" y="191"/>
                    </a:lnTo>
                    <a:lnTo>
                      <a:pt x="530" y="192"/>
                    </a:lnTo>
                    <a:lnTo>
                      <a:pt x="532" y="192"/>
                    </a:lnTo>
                    <a:lnTo>
                      <a:pt x="532" y="191"/>
                    </a:lnTo>
                    <a:lnTo>
                      <a:pt x="532" y="192"/>
                    </a:lnTo>
                    <a:lnTo>
                      <a:pt x="532" y="193"/>
                    </a:lnTo>
                    <a:lnTo>
                      <a:pt x="530" y="193"/>
                    </a:lnTo>
                    <a:lnTo>
                      <a:pt x="532" y="194"/>
                    </a:lnTo>
                    <a:lnTo>
                      <a:pt x="530" y="194"/>
                    </a:lnTo>
                    <a:lnTo>
                      <a:pt x="529" y="194"/>
                    </a:lnTo>
                    <a:lnTo>
                      <a:pt x="530" y="195"/>
                    </a:lnTo>
                    <a:lnTo>
                      <a:pt x="532" y="195"/>
                    </a:lnTo>
                    <a:lnTo>
                      <a:pt x="532" y="194"/>
                    </a:lnTo>
                    <a:lnTo>
                      <a:pt x="533" y="194"/>
                    </a:lnTo>
                    <a:lnTo>
                      <a:pt x="532" y="195"/>
                    </a:lnTo>
                    <a:lnTo>
                      <a:pt x="533" y="196"/>
                    </a:lnTo>
                    <a:lnTo>
                      <a:pt x="533" y="195"/>
                    </a:lnTo>
                    <a:lnTo>
                      <a:pt x="533" y="194"/>
                    </a:lnTo>
                    <a:lnTo>
                      <a:pt x="534" y="194"/>
                    </a:lnTo>
                    <a:lnTo>
                      <a:pt x="535" y="194"/>
                    </a:lnTo>
                    <a:lnTo>
                      <a:pt x="537" y="195"/>
                    </a:lnTo>
                    <a:lnTo>
                      <a:pt x="538" y="196"/>
                    </a:lnTo>
                    <a:lnTo>
                      <a:pt x="537" y="197"/>
                    </a:lnTo>
                    <a:lnTo>
                      <a:pt x="538" y="197"/>
                    </a:lnTo>
                    <a:lnTo>
                      <a:pt x="539" y="197"/>
                    </a:lnTo>
                    <a:lnTo>
                      <a:pt x="538" y="196"/>
                    </a:lnTo>
                    <a:lnTo>
                      <a:pt x="539" y="197"/>
                    </a:lnTo>
                    <a:lnTo>
                      <a:pt x="542" y="197"/>
                    </a:lnTo>
                    <a:lnTo>
                      <a:pt x="543" y="196"/>
                    </a:lnTo>
                    <a:lnTo>
                      <a:pt x="544" y="197"/>
                    </a:lnTo>
                    <a:lnTo>
                      <a:pt x="545" y="197"/>
                    </a:lnTo>
                    <a:lnTo>
                      <a:pt x="546" y="199"/>
                    </a:lnTo>
                    <a:lnTo>
                      <a:pt x="546" y="200"/>
                    </a:lnTo>
                    <a:lnTo>
                      <a:pt x="547" y="200"/>
                    </a:lnTo>
                    <a:lnTo>
                      <a:pt x="547" y="201"/>
                    </a:lnTo>
                    <a:lnTo>
                      <a:pt x="546" y="201"/>
                    </a:lnTo>
                    <a:lnTo>
                      <a:pt x="547" y="200"/>
                    </a:lnTo>
                    <a:lnTo>
                      <a:pt x="546" y="200"/>
                    </a:lnTo>
                    <a:lnTo>
                      <a:pt x="546" y="201"/>
                    </a:lnTo>
                    <a:lnTo>
                      <a:pt x="544" y="201"/>
                    </a:lnTo>
                    <a:lnTo>
                      <a:pt x="543" y="202"/>
                    </a:lnTo>
                    <a:lnTo>
                      <a:pt x="543" y="201"/>
                    </a:lnTo>
                    <a:lnTo>
                      <a:pt x="542" y="201"/>
                    </a:lnTo>
                    <a:lnTo>
                      <a:pt x="541" y="202"/>
                    </a:lnTo>
                    <a:lnTo>
                      <a:pt x="542" y="202"/>
                    </a:lnTo>
                    <a:lnTo>
                      <a:pt x="543" y="202"/>
                    </a:lnTo>
                    <a:lnTo>
                      <a:pt x="543" y="203"/>
                    </a:lnTo>
                    <a:lnTo>
                      <a:pt x="544" y="203"/>
                    </a:lnTo>
                    <a:lnTo>
                      <a:pt x="545" y="203"/>
                    </a:lnTo>
                    <a:lnTo>
                      <a:pt x="545" y="202"/>
                    </a:lnTo>
                    <a:lnTo>
                      <a:pt x="546" y="203"/>
                    </a:lnTo>
                    <a:lnTo>
                      <a:pt x="545" y="203"/>
                    </a:lnTo>
                    <a:lnTo>
                      <a:pt x="545" y="204"/>
                    </a:lnTo>
                    <a:lnTo>
                      <a:pt x="544" y="204"/>
                    </a:lnTo>
                    <a:lnTo>
                      <a:pt x="544" y="205"/>
                    </a:lnTo>
                    <a:lnTo>
                      <a:pt x="544" y="207"/>
                    </a:lnTo>
                    <a:lnTo>
                      <a:pt x="545" y="207"/>
                    </a:lnTo>
                    <a:lnTo>
                      <a:pt x="545" y="205"/>
                    </a:lnTo>
                    <a:lnTo>
                      <a:pt x="546" y="205"/>
                    </a:lnTo>
                    <a:lnTo>
                      <a:pt x="547" y="205"/>
                    </a:lnTo>
                    <a:lnTo>
                      <a:pt x="547" y="207"/>
                    </a:lnTo>
                    <a:lnTo>
                      <a:pt x="547" y="208"/>
                    </a:lnTo>
                    <a:lnTo>
                      <a:pt x="547" y="209"/>
                    </a:lnTo>
                    <a:lnTo>
                      <a:pt x="547" y="211"/>
                    </a:lnTo>
                    <a:lnTo>
                      <a:pt x="549" y="211"/>
                    </a:lnTo>
                    <a:lnTo>
                      <a:pt x="549" y="212"/>
                    </a:lnTo>
                    <a:lnTo>
                      <a:pt x="550" y="212"/>
                    </a:lnTo>
                    <a:lnTo>
                      <a:pt x="550" y="211"/>
                    </a:lnTo>
                    <a:lnTo>
                      <a:pt x="551" y="211"/>
                    </a:lnTo>
                    <a:lnTo>
                      <a:pt x="552" y="211"/>
                    </a:lnTo>
                    <a:lnTo>
                      <a:pt x="551" y="212"/>
                    </a:lnTo>
                    <a:lnTo>
                      <a:pt x="551" y="213"/>
                    </a:lnTo>
                    <a:lnTo>
                      <a:pt x="550" y="213"/>
                    </a:lnTo>
                    <a:lnTo>
                      <a:pt x="551" y="214"/>
                    </a:lnTo>
                    <a:lnTo>
                      <a:pt x="552" y="214"/>
                    </a:lnTo>
                    <a:lnTo>
                      <a:pt x="552" y="213"/>
                    </a:lnTo>
                    <a:lnTo>
                      <a:pt x="552" y="214"/>
                    </a:lnTo>
                    <a:lnTo>
                      <a:pt x="553" y="214"/>
                    </a:lnTo>
                    <a:lnTo>
                      <a:pt x="554" y="214"/>
                    </a:lnTo>
                    <a:lnTo>
                      <a:pt x="555" y="214"/>
                    </a:lnTo>
                    <a:lnTo>
                      <a:pt x="554" y="213"/>
                    </a:lnTo>
                    <a:lnTo>
                      <a:pt x="554" y="212"/>
                    </a:lnTo>
                    <a:lnTo>
                      <a:pt x="555" y="212"/>
                    </a:lnTo>
                    <a:lnTo>
                      <a:pt x="556" y="212"/>
                    </a:lnTo>
                    <a:lnTo>
                      <a:pt x="556" y="213"/>
                    </a:lnTo>
                    <a:lnTo>
                      <a:pt x="556" y="212"/>
                    </a:lnTo>
                    <a:lnTo>
                      <a:pt x="558" y="212"/>
                    </a:lnTo>
                    <a:lnTo>
                      <a:pt x="556" y="213"/>
                    </a:lnTo>
                    <a:lnTo>
                      <a:pt x="556" y="214"/>
                    </a:lnTo>
                    <a:lnTo>
                      <a:pt x="558" y="216"/>
                    </a:lnTo>
                    <a:lnTo>
                      <a:pt x="558" y="217"/>
                    </a:lnTo>
                    <a:lnTo>
                      <a:pt x="559" y="217"/>
                    </a:lnTo>
                    <a:lnTo>
                      <a:pt x="561" y="220"/>
                    </a:lnTo>
                    <a:lnTo>
                      <a:pt x="562" y="221"/>
                    </a:lnTo>
                    <a:lnTo>
                      <a:pt x="562" y="222"/>
                    </a:lnTo>
                    <a:lnTo>
                      <a:pt x="563" y="222"/>
                    </a:lnTo>
                    <a:lnTo>
                      <a:pt x="564" y="224"/>
                    </a:lnTo>
                    <a:lnTo>
                      <a:pt x="567" y="225"/>
                    </a:lnTo>
                    <a:lnTo>
                      <a:pt x="569" y="226"/>
                    </a:lnTo>
                    <a:lnTo>
                      <a:pt x="570" y="226"/>
                    </a:lnTo>
                    <a:lnTo>
                      <a:pt x="571" y="226"/>
                    </a:lnTo>
                    <a:lnTo>
                      <a:pt x="572" y="227"/>
                    </a:lnTo>
                    <a:lnTo>
                      <a:pt x="573" y="228"/>
                    </a:lnTo>
                    <a:lnTo>
                      <a:pt x="576" y="230"/>
                    </a:lnTo>
                    <a:lnTo>
                      <a:pt x="576" y="232"/>
                    </a:lnTo>
                    <a:lnTo>
                      <a:pt x="578" y="234"/>
                    </a:lnTo>
                    <a:lnTo>
                      <a:pt x="579" y="234"/>
                    </a:lnTo>
                    <a:lnTo>
                      <a:pt x="579" y="235"/>
                    </a:lnTo>
                    <a:lnTo>
                      <a:pt x="578" y="234"/>
                    </a:lnTo>
                    <a:lnTo>
                      <a:pt x="577" y="233"/>
                    </a:lnTo>
                    <a:lnTo>
                      <a:pt x="575" y="233"/>
                    </a:lnTo>
                    <a:lnTo>
                      <a:pt x="573" y="233"/>
                    </a:lnTo>
                    <a:lnTo>
                      <a:pt x="573" y="230"/>
                    </a:lnTo>
                    <a:lnTo>
                      <a:pt x="572" y="232"/>
                    </a:lnTo>
                    <a:lnTo>
                      <a:pt x="572" y="233"/>
                    </a:lnTo>
                    <a:lnTo>
                      <a:pt x="572" y="234"/>
                    </a:lnTo>
                    <a:lnTo>
                      <a:pt x="573" y="234"/>
                    </a:lnTo>
                    <a:lnTo>
                      <a:pt x="573" y="235"/>
                    </a:lnTo>
                    <a:lnTo>
                      <a:pt x="573" y="237"/>
                    </a:lnTo>
                    <a:lnTo>
                      <a:pt x="573" y="238"/>
                    </a:lnTo>
                    <a:lnTo>
                      <a:pt x="575" y="242"/>
                    </a:lnTo>
                    <a:lnTo>
                      <a:pt x="576" y="243"/>
                    </a:lnTo>
                    <a:lnTo>
                      <a:pt x="579" y="244"/>
                    </a:lnTo>
                    <a:lnTo>
                      <a:pt x="580" y="245"/>
                    </a:lnTo>
                    <a:lnTo>
                      <a:pt x="581" y="246"/>
                    </a:lnTo>
                    <a:lnTo>
                      <a:pt x="581" y="249"/>
                    </a:lnTo>
                    <a:lnTo>
                      <a:pt x="581" y="253"/>
                    </a:lnTo>
                    <a:lnTo>
                      <a:pt x="581" y="254"/>
                    </a:lnTo>
                    <a:lnTo>
                      <a:pt x="580" y="254"/>
                    </a:lnTo>
                    <a:lnTo>
                      <a:pt x="580" y="255"/>
                    </a:lnTo>
                    <a:lnTo>
                      <a:pt x="580" y="254"/>
                    </a:lnTo>
                    <a:lnTo>
                      <a:pt x="579" y="254"/>
                    </a:lnTo>
                    <a:lnTo>
                      <a:pt x="579" y="255"/>
                    </a:lnTo>
                    <a:lnTo>
                      <a:pt x="579" y="257"/>
                    </a:lnTo>
                    <a:lnTo>
                      <a:pt x="579" y="258"/>
                    </a:lnTo>
                    <a:lnTo>
                      <a:pt x="579" y="259"/>
                    </a:lnTo>
                    <a:lnTo>
                      <a:pt x="578" y="260"/>
                    </a:lnTo>
                    <a:lnTo>
                      <a:pt x="578" y="259"/>
                    </a:lnTo>
                    <a:lnTo>
                      <a:pt x="578" y="258"/>
                    </a:lnTo>
                    <a:lnTo>
                      <a:pt x="577" y="258"/>
                    </a:lnTo>
                    <a:lnTo>
                      <a:pt x="577" y="257"/>
                    </a:lnTo>
                    <a:lnTo>
                      <a:pt x="576" y="257"/>
                    </a:lnTo>
                    <a:lnTo>
                      <a:pt x="576" y="255"/>
                    </a:lnTo>
                    <a:lnTo>
                      <a:pt x="576" y="254"/>
                    </a:lnTo>
                    <a:lnTo>
                      <a:pt x="575" y="254"/>
                    </a:lnTo>
                    <a:lnTo>
                      <a:pt x="575" y="253"/>
                    </a:lnTo>
                    <a:lnTo>
                      <a:pt x="573" y="255"/>
                    </a:lnTo>
                    <a:lnTo>
                      <a:pt x="572" y="255"/>
                    </a:lnTo>
                    <a:lnTo>
                      <a:pt x="572" y="257"/>
                    </a:lnTo>
                    <a:lnTo>
                      <a:pt x="573" y="258"/>
                    </a:lnTo>
                    <a:lnTo>
                      <a:pt x="573" y="259"/>
                    </a:lnTo>
                    <a:lnTo>
                      <a:pt x="573" y="260"/>
                    </a:lnTo>
                    <a:lnTo>
                      <a:pt x="573" y="261"/>
                    </a:lnTo>
                    <a:lnTo>
                      <a:pt x="573" y="262"/>
                    </a:lnTo>
                    <a:lnTo>
                      <a:pt x="575" y="262"/>
                    </a:lnTo>
                    <a:lnTo>
                      <a:pt x="575" y="261"/>
                    </a:lnTo>
                    <a:lnTo>
                      <a:pt x="575" y="260"/>
                    </a:lnTo>
                    <a:lnTo>
                      <a:pt x="575" y="261"/>
                    </a:lnTo>
                    <a:lnTo>
                      <a:pt x="576" y="261"/>
                    </a:lnTo>
                    <a:lnTo>
                      <a:pt x="576" y="262"/>
                    </a:lnTo>
                    <a:lnTo>
                      <a:pt x="577" y="262"/>
                    </a:lnTo>
                    <a:lnTo>
                      <a:pt x="577" y="263"/>
                    </a:lnTo>
                    <a:lnTo>
                      <a:pt x="578" y="263"/>
                    </a:lnTo>
                    <a:lnTo>
                      <a:pt x="578" y="264"/>
                    </a:lnTo>
                    <a:lnTo>
                      <a:pt x="577" y="266"/>
                    </a:lnTo>
                    <a:lnTo>
                      <a:pt x="578" y="268"/>
                    </a:lnTo>
                    <a:lnTo>
                      <a:pt x="578" y="269"/>
                    </a:lnTo>
                    <a:lnTo>
                      <a:pt x="579" y="271"/>
                    </a:lnTo>
                    <a:lnTo>
                      <a:pt x="581" y="274"/>
                    </a:lnTo>
                    <a:lnTo>
                      <a:pt x="582" y="275"/>
                    </a:lnTo>
                    <a:lnTo>
                      <a:pt x="582" y="277"/>
                    </a:lnTo>
                    <a:lnTo>
                      <a:pt x="582" y="275"/>
                    </a:lnTo>
                    <a:lnTo>
                      <a:pt x="581" y="275"/>
                    </a:lnTo>
                    <a:lnTo>
                      <a:pt x="580" y="275"/>
                    </a:lnTo>
                    <a:lnTo>
                      <a:pt x="580" y="274"/>
                    </a:lnTo>
                    <a:lnTo>
                      <a:pt x="579" y="272"/>
                    </a:lnTo>
                    <a:lnTo>
                      <a:pt x="578" y="274"/>
                    </a:lnTo>
                    <a:lnTo>
                      <a:pt x="579" y="275"/>
                    </a:lnTo>
                    <a:lnTo>
                      <a:pt x="580" y="275"/>
                    </a:lnTo>
                    <a:lnTo>
                      <a:pt x="580" y="276"/>
                    </a:lnTo>
                    <a:lnTo>
                      <a:pt x="580" y="275"/>
                    </a:lnTo>
                    <a:lnTo>
                      <a:pt x="582" y="278"/>
                    </a:lnTo>
                    <a:lnTo>
                      <a:pt x="586" y="284"/>
                    </a:lnTo>
                    <a:lnTo>
                      <a:pt x="587" y="284"/>
                    </a:lnTo>
                    <a:lnTo>
                      <a:pt x="587" y="283"/>
                    </a:lnTo>
                    <a:lnTo>
                      <a:pt x="587" y="281"/>
                    </a:lnTo>
                    <a:lnTo>
                      <a:pt x="588" y="283"/>
                    </a:lnTo>
                    <a:lnTo>
                      <a:pt x="588" y="284"/>
                    </a:lnTo>
                    <a:lnTo>
                      <a:pt x="589" y="285"/>
                    </a:lnTo>
                    <a:lnTo>
                      <a:pt x="590" y="285"/>
                    </a:lnTo>
                    <a:lnTo>
                      <a:pt x="592" y="287"/>
                    </a:lnTo>
                    <a:lnTo>
                      <a:pt x="592" y="288"/>
                    </a:lnTo>
                    <a:lnTo>
                      <a:pt x="593" y="289"/>
                    </a:lnTo>
                    <a:lnTo>
                      <a:pt x="593" y="291"/>
                    </a:lnTo>
                    <a:lnTo>
                      <a:pt x="593" y="292"/>
                    </a:lnTo>
                    <a:lnTo>
                      <a:pt x="593" y="293"/>
                    </a:lnTo>
                    <a:lnTo>
                      <a:pt x="593" y="294"/>
                    </a:lnTo>
                    <a:lnTo>
                      <a:pt x="593" y="295"/>
                    </a:lnTo>
                    <a:lnTo>
                      <a:pt x="594" y="296"/>
                    </a:lnTo>
                    <a:lnTo>
                      <a:pt x="594" y="299"/>
                    </a:lnTo>
                    <a:lnTo>
                      <a:pt x="594" y="300"/>
                    </a:lnTo>
                    <a:lnTo>
                      <a:pt x="594" y="301"/>
                    </a:lnTo>
                    <a:lnTo>
                      <a:pt x="595" y="302"/>
                    </a:lnTo>
                    <a:lnTo>
                      <a:pt x="595" y="301"/>
                    </a:lnTo>
                    <a:lnTo>
                      <a:pt x="596" y="302"/>
                    </a:lnTo>
                    <a:lnTo>
                      <a:pt x="597" y="303"/>
                    </a:lnTo>
                    <a:lnTo>
                      <a:pt x="598" y="304"/>
                    </a:lnTo>
                    <a:lnTo>
                      <a:pt x="598" y="306"/>
                    </a:lnTo>
                    <a:lnTo>
                      <a:pt x="599" y="308"/>
                    </a:lnTo>
                    <a:lnTo>
                      <a:pt x="601" y="308"/>
                    </a:lnTo>
                    <a:lnTo>
                      <a:pt x="601" y="310"/>
                    </a:lnTo>
                    <a:lnTo>
                      <a:pt x="601" y="312"/>
                    </a:lnTo>
                    <a:lnTo>
                      <a:pt x="601" y="313"/>
                    </a:lnTo>
                    <a:lnTo>
                      <a:pt x="602" y="314"/>
                    </a:lnTo>
                    <a:lnTo>
                      <a:pt x="603" y="314"/>
                    </a:lnTo>
                    <a:lnTo>
                      <a:pt x="603" y="313"/>
                    </a:lnTo>
                    <a:lnTo>
                      <a:pt x="606" y="318"/>
                    </a:lnTo>
                    <a:lnTo>
                      <a:pt x="607" y="320"/>
                    </a:lnTo>
                    <a:lnTo>
                      <a:pt x="610" y="321"/>
                    </a:lnTo>
                    <a:lnTo>
                      <a:pt x="612" y="321"/>
                    </a:lnTo>
                    <a:lnTo>
                      <a:pt x="614" y="321"/>
                    </a:lnTo>
                    <a:lnTo>
                      <a:pt x="616" y="320"/>
                    </a:lnTo>
                    <a:lnTo>
                      <a:pt x="619" y="319"/>
                    </a:lnTo>
                    <a:lnTo>
                      <a:pt x="621" y="319"/>
                    </a:lnTo>
                    <a:lnTo>
                      <a:pt x="622" y="319"/>
                    </a:lnTo>
                    <a:lnTo>
                      <a:pt x="622" y="320"/>
                    </a:lnTo>
                    <a:lnTo>
                      <a:pt x="621" y="320"/>
                    </a:lnTo>
                    <a:lnTo>
                      <a:pt x="621" y="321"/>
                    </a:lnTo>
                    <a:lnTo>
                      <a:pt x="622" y="321"/>
                    </a:lnTo>
                    <a:lnTo>
                      <a:pt x="621" y="322"/>
                    </a:lnTo>
                    <a:lnTo>
                      <a:pt x="622" y="324"/>
                    </a:lnTo>
                    <a:lnTo>
                      <a:pt x="622" y="322"/>
                    </a:lnTo>
                    <a:lnTo>
                      <a:pt x="623" y="322"/>
                    </a:lnTo>
                    <a:lnTo>
                      <a:pt x="624" y="320"/>
                    </a:lnTo>
                    <a:lnTo>
                      <a:pt x="625" y="319"/>
                    </a:lnTo>
                    <a:lnTo>
                      <a:pt x="625" y="318"/>
                    </a:lnTo>
                    <a:lnTo>
                      <a:pt x="625" y="319"/>
                    </a:lnTo>
                    <a:lnTo>
                      <a:pt x="627" y="319"/>
                    </a:lnTo>
                    <a:lnTo>
                      <a:pt x="628" y="319"/>
                    </a:lnTo>
                    <a:lnTo>
                      <a:pt x="628" y="320"/>
                    </a:lnTo>
                    <a:lnTo>
                      <a:pt x="629" y="320"/>
                    </a:lnTo>
                    <a:lnTo>
                      <a:pt x="629" y="321"/>
                    </a:lnTo>
                    <a:lnTo>
                      <a:pt x="628" y="321"/>
                    </a:lnTo>
                    <a:lnTo>
                      <a:pt x="627" y="321"/>
                    </a:lnTo>
                    <a:lnTo>
                      <a:pt x="627" y="322"/>
                    </a:lnTo>
                    <a:lnTo>
                      <a:pt x="625" y="324"/>
                    </a:lnTo>
                    <a:lnTo>
                      <a:pt x="625" y="325"/>
                    </a:lnTo>
                    <a:lnTo>
                      <a:pt x="623" y="326"/>
                    </a:lnTo>
                    <a:lnTo>
                      <a:pt x="622" y="327"/>
                    </a:lnTo>
                    <a:lnTo>
                      <a:pt x="622" y="328"/>
                    </a:lnTo>
                    <a:lnTo>
                      <a:pt x="622" y="329"/>
                    </a:lnTo>
                    <a:lnTo>
                      <a:pt x="622" y="330"/>
                    </a:lnTo>
                    <a:lnTo>
                      <a:pt x="621" y="330"/>
                    </a:lnTo>
                    <a:lnTo>
                      <a:pt x="621" y="331"/>
                    </a:lnTo>
                    <a:lnTo>
                      <a:pt x="623" y="331"/>
                    </a:lnTo>
                    <a:lnTo>
                      <a:pt x="624" y="331"/>
                    </a:lnTo>
                    <a:lnTo>
                      <a:pt x="625" y="331"/>
                    </a:lnTo>
                    <a:lnTo>
                      <a:pt x="628" y="331"/>
                    </a:lnTo>
                    <a:lnTo>
                      <a:pt x="629" y="331"/>
                    </a:lnTo>
                    <a:lnTo>
                      <a:pt x="630" y="334"/>
                    </a:lnTo>
                    <a:lnTo>
                      <a:pt x="631" y="334"/>
                    </a:lnTo>
                    <a:lnTo>
                      <a:pt x="632" y="335"/>
                    </a:lnTo>
                    <a:lnTo>
                      <a:pt x="632" y="336"/>
                    </a:lnTo>
                    <a:lnTo>
                      <a:pt x="632" y="339"/>
                    </a:lnTo>
                    <a:lnTo>
                      <a:pt x="632" y="341"/>
                    </a:lnTo>
                    <a:lnTo>
                      <a:pt x="635" y="344"/>
                    </a:lnTo>
                    <a:lnTo>
                      <a:pt x="637" y="346"/>
                    </a:lnTo>
                    <a:lnTo>
                      <a:pt x="639" y="349"/>
                    </a:lnTo>
                    <a:lnTo>
                      <a:pt x="640" y="352"/>
                    </a:lnTo>
                    <a:lnTo>
                      <a:pt x="642" y="354"/>
                    </a:lnTo>
                    <a:lnTo>
                      <a:pt x="645" y="356"/>
                    </a:lnTo>
                    <a:lnTo>
                      <a:pt x="646" y="359"/>
                    </a:lnTo>
                    <a:lnTo>
                      <a:pt x="648" y="361"/>
                    </a:lnTo>
                    <a:lnTo>
                      <a:pt x="650" y="364"/>
                    </a:lnTo>
                    <a:lnTo>
                      <a:pt x="653" y="367"/>
                    </a:lnTo>
                    <a:lnTo>
                      <a:pt x="654" y="369"/>
                    </a:lnTo>
                    <a:lnTo>
                      <a:pt x="656" y="371"/>
                    </a:lnTo>
                    <a:lnTo>
                      <a:pt x="658" y="375"/>
                    </a:lnTo>
                    <a:lnTo>
                      <a:pt x="659" y="377"/>
                    </a:lnTo>
                    <a:lnTo>
                      <a:pt x="662" y="379"/>
                    </a:lnTo>
                    <a:lnTo>
                      <a:pt x="664" y="381"/>
                    </a:lnTo>
                    <a:lnTo>
                      <a:pt x="666" y="384"/>
                    </a:lnTo>
                    <a:lnTo>
                      <a:pt x="667" y="387"/>
                    </a:lnTo>
                    <a:lnTo>
                      <a:pt x="668" y="387"/>
                    </a:lnTo>
                    <a:lnTo>
                      <a:pt x="670" y="388"/>
                    </a:lnTo>
                    <a:lnTo>
                      <a:pt x="675" y="388"/>
                    </a:lnTo>
                    <a:lnTo>
                      <a:pt x="681" y="389"/>
                    </a:lnTo>
                    <a:lnTo>
                      <a:pt x="685" y="389"/>
                    </a:lnTo>
                    <a:lnTo>
                      <a:pt x="691" y="391"/>
                    </a:lnTo>
                    <a:lnTo>
                      <a:pt x="696" y="392"/>
                    </a:lnTo>
                    <a:lnTo>
                      <a:pt x="701" y="392"/>
                    </a:lnTo>
                    <a:lnTo>
                      <a:pt x="706" y="393"/>
                    </a:lnTo>
                    <a:lnTo>
                      <a:pt x="711" y="394"/>
                    </a:lnTo>
                    <a:lnTo>
                      <a:pt x="717" y="394"/>
                    </a:lnTo>
                    <a:lnTo>
                      <a:pt x="722" y="395"/>
                    </a:lnTo>
                    <a:lnTo>
                      <a:pt x="727" y="395"/>
                    </a:lnTo>
                    <a:lnTo>
                      <a:pt x="732" y="396"/>
                    </a:lnTo>
                    <a:lnTo>
                      <a:pt x="737" y="397"/>
                    </a:lnTo>
                    <a:lnTo>
                      <a:pt x="742" y="397"/>
                    </a:lnTo>
                    <a:lnTo>
                      <a:pt x="748" y="398"/>
                    </a:lnTo>
                    <a:lnTo>
                      <a:pt x="753" y="398"/>
                    </a:lnTo>
                    <a:lnTo>
                      <a:pt x="758" y="400"/>
                    </a:lnTo>
                    <a:lnTo>
                      <a:pt x="763" y="401"/>
                    </a:lnTo>
                    <a:lnTo>
                      <a:pt x="766" y="397"/>
                    </a:lnTo>
                    <a:lnTo>
                      <a:pt x="768" y="401"/>
                    </a:lnTo>
                    <a:lnTo>
                      <a:pt x="771" y="406"/>
                    </a:lnTo>
                    <a:lnTo>
                      <a:pt x="775" y="411"/>
                    </a:lnTo>
                    <a:lnTo>
                      <a:pt x="777" y="416"/>
                    </a:lnTo>
                    <a:lnTo>
                      <a:pt x="780" y="421"/>
                    </a:lnTo>
                    <a:lnTo>
                      <a:pt x="783" y="425"/>
                    </a:lnTo>
                    <a:lnTo>
                      <a:pt x="783" y="426"/>
                    </a:lnTo>
                    <a:lnTo>
                      <a:pt x="782" y="430"/>
                    </a:lnTo>
                    <a:lnTo>
                      <a:pt x="782" y="431"/>
                    </a:lnTo>
                    <a:lnTo>
                      <a:pt x="782" y="433"/>
                    </a:lnTo>
                    <a:lnTo>
                      <a:pt x="780" y="435"/>
                    </a:lnTo>
                    <a:lnTo>
                      <a:pt x="779" y="438"/>
                    </a:lnTo>
                    <a:lnTo>
                      <a:pt x="778" y="443"/>
                    </a:lnTo>
                    <a:lnTo>
                      <a:pt x="776" y="447"/>
                    </a:lnTo>
                    <a:lnTo>
                      <a:pt x="775" y="454"/>
                    </a:lnTo>
                    <a:lnTo>
                      <a:pt x="773" y="460"/>
                    </a:lnTo>
                    <a:lnTo>
                      <a:pt x="773" y="462"/>
                    </a:lnTo>
                    <a:lnTo>
                      <a:pt x="770" y="467"/>
                    </a:lnTo>
                    <a:lnTo>
                      <a:pt x="768" y="473"/>
                    </a:lnTo>
                    <a:lnTo>
                      <a:pt x="767" y="479"/>
                    </a:lnTo>
                    <a:lnTo>
                      <a:pt x="765" y="486"/>
                    </a:lnTo>
                    <a:lnTo>
                      <a:pt x="763" y="490"/>
                    </a:lnTo>
                    <a:lnTo>
                      <a:pt x="761" y="495"/>
                    </a:lnTo>
                    <a:lnTo>
                      <a:pt x="760" y="498"/>
                    </a:lnTo>
                    <a:lnTo>
                      <a:pt x="760" y="501"/>
                    </a:lnTo>
                    <a:lnTo>
                      <a:pt x="760" y="502"/>
                    </a:lnTo>
                    <a:lnTo>
                      <a:pt x="758" y="505"/>
                    </a:lnTo>
                    <a:lnTo>
                      <a:pt x="753" y="508"/>
                    </a:lnTo>
                    <a:lnTo>
                      <a:pt x="747" y="510"/>
                    </a:lnTo>
                    <a:lnTo>
                      <a:pt x="740" y="512"/>
                    </a:lnTo>
                    <a:lnTo>
                      <a:pt x="734" y="514"/>
                    </a:lnTo>
                    <a:lnTo>
                      <a:pt x="727" y="517"/>
                    </a:lnTo>
                    <a:lnTo>
                      <a:pt x="721" y="519"/>
                    </a:lnTo>
                    <a:lnTo>
                      <a:pt x="715" y="521"/>
                    </a:lnTo>
                    <a:lnTo>
                      <a:pt x="708" y="523"/>
                    </a:lnTo>
                    <a:lnTo>
                      <a:pt x="702" y="526"/>
                    </a:lnTo>
                    <a:lnTo>
                      <a:pt x="696" y="528"/>
                    </a:lnTo>
                    <a:lnTo>
                      <a:pt x="689" y="530"/>
                    </a:lnTo>
                    <a:lnTo>
                      <a:pt x="683" y="532"/>
                    </a:lnTo>
                    <a:lnTo>
                      <a:pt x="676" y="535"/>
                    </a:lnTo>
                    <a:lnTo>
                      <a:pt x="670" y="537"/>
                    </a:lnTo>
                    <a:lnTo>
                      <a:pt x="664" y="539"/>
                    </a:lnTo>
                    <a:lnTo>
                      <a:pt x="657" y="542"/>
                    </a:lnTo>
                    <a:lnTo>
                      <a:pt x="651" y="544"/>
                    </a:lnTo>
                    <a:lnTo>
                      <a:pt x="647" y="545"/>
                    </a:lnTo>
                    <a:lnTo>
                      <a:pt x="641" y="546"/>
                    </a:lnTo>
                    <a:lnTo>
                      <a:pt x="635" y="547"/>
                    </a:lnTo>
                    <a:lnTo>
                      <a:pt x="629" y="547"/>
                    </a:lnTo>
                    <a:lnTo>
                      <a:pt x="623" y="548"/>
                    </a:lnTo>
                    <a:lnTo>
                      <a:pt x="618" y="550"/>
                    </a:lnTo>
                    <a:lnTo>
                      <a:pt x="611" y="551"/>
                    </a:lnTo>
                    <a:lnTo>
                      <a:pt x="605" y="551"/>
                    </a:lnTo>
                    <a:lnTo>
                      <a:pt x="599" y="552"/>
                    </a:lnTo>
                    <a:lnTo>
                      <a:pt x="594" y="553"/>
                    </a:lnTo>
                    <a:lnTo>
                      <a:pt x="587" y="554"/>
                    </a:lnTo>
                    <a:lnTo>
                      <a:pt x="581" y="554"/>
                    </a:lnTo>
                    <a:lnTo>
                      <a:pt x="576" y="555"/>
                    </a:lnTo>
                    <a:lnTo>
                      <a:pt x="569" y="556"/>
                    </a:lnTo>
                    <a:lnTo>
                      <a:pt x="563" y="557"/>
                    </a:lnTo>
                    <a:lnTo>
                      <a:pt x="558" y="557"/>
                    </a:lnTo>
                    <a:lnTo>
                      <a:pt x="552" y="559"/>
                    </a:lnTo>
                    <a:lnTo>
                      <a:pt x="545" y="560"/>
                    </a:lnTo>
                    <a:lnTo>
                      <a:pt x="541" y="560"/>
                    </a:lnTo>
                    <a:lnTo>
                      <a:pt x="537" y="562"/>
                    </a:lnTo>
                    <a:lnTo>
                      <a:pt x="536" y="562"/>
                    </a:lnTo>
                    <a:lnTo>
                      <a:pt x="530" y="565"/>
                    </a:lnTo>
                    <a:lnTo>
                      <a:pt x="524" y="569"/>
                    </a:lnTo>
                    <a:lnTo>
                      <a:pt x="517" y="572"/>
                    </a:lnTo>
                    <a:lnTo>
                      <a:pt x="510" y="576"/>
                    </a:lnTo>
                    <a:lnTo>
                      <a:pt x="506" y="578"/>
                    </a:lnTo>
                    <a:lnTo>
                      <a:pt x="504" y="578"/>
                    </a:lnTo>
                    <a:lnTo>
                      <a:pt x="502" y="582"/>
                    </a:lnTo>
                    <a:lnTo>
                      <a:pt x="499" y="586"/>
                    </a:lnTo>
                    <a:lnTo>
                      <a:pt x="493" y="594"/>
                    </a:lnTo>
                    <a:lnTo>
                      <a:pt x="487" y="601"/>
                    </a:lnTo>
                    <a:lnTo>
                      <a:pt x="484" y="605"/>
                    </a:lnTo>
                    <a:lnTo>
                      <a:pt x="483" y="606"/>
                    </a:lnTo>
                    <a:lnTo>
                      <a:pt x="481" y="612"/>
                    </a:lnTo>
                    <a:lnTo>
                      <a:pt x="478" y="619"/>
                    </a:lnTo>
                    <a:lnTo>
                      <a:pt x="477" y="620"/>
                    </a:lnTo>
                    <a:lnTo>
                      <a:pt x="474" y="622"/>
                    </a:lnTo>
                    <a:lnTo>
                      <a:pt x="468" y="626"/>
                    </a:lnTo>
                    <a:lnTo>
                      <a:pt x="466" y="626"/>
                    </a:lnTo>
                    <a:lnTo>
                      <a:pt x="461" y="626"/>
                    </a:lnTo>
                    <a:lnTo>
                      <a:pt x="460" y="626"/>
                    </a:lnTo>
                    <a:lnTo>
                      <a:pt x="457" y="621"/>
                    </a:lnTo>
                    <a:lnTo>
                      <a:pt x="455" y="617"/>
                    </a:lnTo>
                    <a:lnTo>
                      <a:pt x="452" y="613"/>
                    </a:lnTo>
                    <a:lnTo>
                      <a:pt x="451" y="613"/>
                    </a:lnTo>
                    <a:lnTo>
                      <a:pt x="442" y="614"/>
                    </a:lnTo>
                    <a:lnTo>
                      <a:pt x="437" y="614"/>
                    </a:lnTo>
                    <a:lnTo>
                      <a:pt x="427" y="614"/>
                    </a:lnTo>
                    <a:lnTo>
                      <a:pt x="421" y="613"/>
                    </a:lnTo>
                    <a:lnTo>
                      <a:pt x="412" y="612"/>
                    </a:lnTo>
                    <a:lnTo>
                      <a:pt x="404" y="611"/>
                    </a:lnTo>
                    <a:lnTo>
                      <a:pt x="401" y="611"/>
                    </a:lnTo>
                    <a:lnTo>
                      <a:pt x="396" y="607"/>
                    </a:lnTo>
                    <a:lnTo>
                      <a:pt x="394" y="606"/>
                    </a:lnTo>
                    <a:lnTo>
                      <a:pt x="387" y="606"/>
                    </a:lnTo>
                    <a:lnTo>
                      <a:pt x="381" y="606"/>
                    </a:lnTo>
                    <a:lnTo>
                      <a:pt x="374" y="606"/>
                    </a:lnTo>
                    <a:lnTo>
                      <a:pt x="373" y="606"/>
                    </a:lnTo>
                    <a:lnTo>
                      <a:pt x="371" y="607"/>
                    </a:lnTo>
                    <a:lnTo>
                      <a:pt x="370" y="607"/>
                    </a:lnTo>
                    <a:lnTo>
                      <a:pt x="368" y="607"/>
                    </a:lnTo>
                    <a:lnTo>
                      <a:pt x="365" y="607"/>
                    </a:lnTo>
                    <a:lnTo>
                      <a:pt x="362" y="607"/>
                    </a:lnTo>
                    <a:lnTo>
                      <a:pt x="358" y="609"/>
                    </a:lnTo>
                    <a:lnTo>
                      <a:pt x="356" y="607"/>
                    </a:lnTo>
                    <a:lnTo>
                      <a:pt x="355" y="607"/>
                    </a:lnTo>
                    <a:lnTo>
                      <a:pt x="355" y="609"/>
                    </a:lnTo>
                    <a:lnTo>
                      <a:pt x="354" y="610"/>
                    </a:lnTo>
                    <a:lnTo>
                      <a:pt x="353" y="610"/>
                    </a:lnTo>
                    <a:lnTo>
                      <a:pt x="351" y="609"/>
                    </a:lnTo>
                    <a:lnTo>
                      <a:pt x="349" y="610"/>
                    </a:lnTo>
                    <a:lnTo>
                      <a:pt x="348" y="611"/>
                    </a:lnTo>
                    <a:lnTo>
                      <a:pt x="348" y="612"/>
                    </a:lnTo>
                    <a:lnTo>
                      <a:pt x="347" y="612"/>
                    </a:lnTo>
                    <a:lnTo>
                      <a:pt x="346" y="612"/>
                    </a:lnTo>
                    <a:lnTo>
                      <a:pt x="346" y="611"/>
                    </a:lnTo>
                    <a:lnTo>
                      <a:pt x="346" y="610"/>
                    </a:lnTo>
                    <a:lnTo>
                      <a:pt x="345" y="610"/>
                    </a:lnTo>
                    <a:lnTo>
                      <a:pt x="343" y="610"/>
                    </a:lnTo>
                    <a:lnTo>
                      <a:pt x="341" y="610"/>
                    </a:lnTo>
                    <a:lnTo>
                      <a:pt x="340" y="610"/>
                    </a:lnTo>
                    <a:lnTo>
                      <a:pt x="338" y="609"/>
                    </a:lnTo>
                    <a:lnTo>
                      <a:pt x="336" y="605"/>
                    </a:lnTo>
                    <a:lnTo>
                      <a:pt x="335" y="604"/>
                    </a:lnTo>
                    <a:lnTo>
                      <a:pt x="331" y="603"/>
                    </a:lnTo>
                    <a:lnTo>
                      <a:pt x="330" y="603"/>
                    </a:lnTo>
                    <a:lnTo>
                      <a:pt x="329" y="603"/>
                    </a:lnTo>
                    <a:lnTo>
                      <a:pt x="328" y="603"/>
                    </a:lnTo>
                    <a:lnTo>
                      <a:pt x="325" y="605"/>
                    </a:lnTo>
                    <a:lnTo>
                      <a:pt x="321" y="609"/>
                    </a:lnTo>
                    <a:lnTo>
                      <a:pt x="319" y="611"/>
                    </a:lnTo>
                    <a:lnTo>
                      <a:pt x="321" y="612"/>
                    </a:lnTo>
                    <a:lnTo>
                      <a:pt x="322" y="612"/>
                    </a:lnTo>
                    <a:lnTo>
                      <a:pt x="322" y="613"/>
                    </a:lnTo>
                    <a:lnTo>
                      <a:pt x="321" y="614"/>
                    </a:lnTo>
                    <a:lnTo>
                      <a:pt x="320" y="614"/>
                    </a:lnTo>
                    <a:lnTo>
                      <a:pt x="319" y="615"/>
                    </a:lnTo>
                    <a:lnTo>
                      <a:pt x="319" y="617"/>
                    </a:lnTo>
                    <a:lnTo>
                      <a:pt x="318" y="618"/>
                    </a:lnTo>
                    <a:lnTo>
                      <a:pt x="318" y="619"/>
                    </a:lnTo>
                    <a:lnTo>
                      <a:pt x="318" y="620"/>
                    </a:lnTo>
                    <a:lnTo>
                      <a:pt x="318" y="621"/>
                    </a:lnTo>
                    <a:lnTo>
                      <a:pt x="318" y="622"/>
                    </a:lnTo>
                    <a:lnTo>
                      <a:pt x="318" y="623"/>
                    </a:lnTo>
                    <a:lnTo>
                      <a:pt x="318" y="626"/>
                    </a:lnTo>
                    <a:lnTo>
                      <a:pt x="317" y="627"/>
                    </a:lnTo>
                    <a:lnTo>
                      <a:pt x="318" y="629"/>
                    </a:lnTo>
                    <a:lnTo>
                      <a:pt x="319" y="630"/>
                    </a:lnTo>
                    <a:lnTo>
                      <a:pt x="320" y="630"/>
                    </a:lnTo>
                    <a:lnTo>
                      <a:pt x="320" y="631"/>
                    </a:lnTo>
                    <a:lnTo>
                      <a:pt x="321" y="631"/>
                    </a:lnTo>
                    <a:lnTo>
                      <a:pt x="321" y="632"/>
                    </a:lnTo>
                    <a:lnTo>
                      <a:pt x="320" y="632"/>
                    </a:lnTo>
                    <a:lnTo>
                      <a:pt x="319" y="634"/>
                    </a:lnTo>
                    <a:lnTo>
                      <a:pt x="319" y="635"/>
                    </a:lnTo>
                    <a:lnTo>
                      <a:pt x="320" y="635"/>
                    </a:lnTo>
                    <a:lnTo>
                      <a:pt x="320" y="636"/>
                    </a:lnTo>
                    <a:lnTo>
                      <a:pt x="320" y="637"/>
                    </a:lnTo>
                    <a:lnTo>
                      <a:pt x="319" y="637"/>
                    </a:lnTo>
                    <a:lnTo>
                      <a:pt x="318" y="636"/>
                    </a:lnTo>
                    <a:lnTo>
                      <a:pt x="317" y="636"/>
                    </a:lnTo>
                    <a:lnTo>
                      <a:pt x="315" y="637"/>
                    </a:lnTo>
                    <a:lnTo>
                      <a:pt x="315" y="638"/>
                    </a:lnTo>
                    <a:lnTo>
                      <a:pt x="314" y="640"/>
                    </a:lnTo>
                    <a:lnTo>
                      <a:pt x="314" y="642"/>
                    </a:lnTo>
                    <a:lnTo>
                      <a:pt x="313" y="643"/>
                    </a:lnTo>
                    <a:lnTo>
                      <a:pt x="312" y="643"/>
                    </a:lnTo>
                    <a:lnTo>
                      <a:pt x="311" y="644"/>
                    </a:lnTo>
                    <a:lnTo>
                      <a:pt x="310" y="644"/>
                    </a:lnTo>
                    <a:lnTo>
                      <a:pt x="310" y="645"/>
                    </a:lnTo>
                    <a:lnTo>
                      <a:pt x="309" y="646"/>
                    </a:lnTo>
                    <a:lnTo>
                      <a:pt x="309" y="647"/>
                    </a:lnTo>
                    <a:lnTo>
                      <a:pt x="306" y="647"/>
                    </a:lnTo>
                    <a:lnTo>
                      <a:pt x="305" y="648"/>
                    </a:lnTo>
                    <a:lnTo>
                      <a:pt x="305" y="646"/>
                    </a:lnTo>
                    <a:lnTo>
                      <a:pt x="305" y="645"/>
                    </a:lnTo>
                    <a:lnTo>
                      <a:pt x="305" y="644"/>
                    </a:lnTo>
                    <a:lnTo>
                      <a:pt x="303" y="642"/>
                    </a:lnTo>
                    <a:lnTo>
                      <a:pt x="303" y="640"/>
                    </a:lnTo>
                    <a:lnTo>
                      <a:pt x="303" y="638"/>
                    </a:lnTo>
                    <a:lnTo>
                      <a:pt x="303" y="637"/>
                    </a:lnTo>
                    <a:lnTo>
                      <a:pt x="303" y="636"/>
                    </a:lnTo>
                    <a:lnTo>
                      <a:pt x="302" y="636"/>
                    </a:lnTo>
                    <a:lnTo>
                      <a:pt x="303" y="636"/>
                    </a:lnTo>
                    <a:lnTo>
                      <a:pt x="302" y="636"/>
                    </a:lnTo>
                    <a:lnTo>
                      <a:pt x="302" y="635"/>
                    </a:lnTo>
                    <a:lnTo>
                      <a:pt x="302" y="634"/>
                    </a:lnTo>
                    <a:lnTo>
                      <a:pt x="301" y="632"/>
                    </a:lnTo>
                    <a:lnTo>
                      <a:pt x="301" y="631"/>
                    </a:lnTo>
                    <a:lnTo>
                      <a:pt x="300" y="630"/>
                    </a:lnTo>
                    <a:lnTo>
                      <a:pt x="297" y="630"/>
                    </a:lnTo>
                    <a:lnTo>
                      <a:pt x="296" y="628"/>
                    </a:lnTo>
                    <a:lnTo>
                      <a:pt x="296" y="627"/>
                    </a:lnTo>
                    <a:lnTo>
                      <a:pt x="296" y="626"/>
                    </a:lnTo>
                    <a:lnTo>
                      <a:pt x="296" y="624"/>
                    </a:lnTo>
                    <a:lnTo>
                      <a:pt x="296" y="623"/>
                    </a:lnTo>
                    <a:lnTo>
                      <a:pt x="295" y="623"/>
                    </a:lnTo>
                    <a:lnTo>
                      <a:pt x="295" y="622"/>
                    </a:lnTo>
                    <a:lnTo>
                      <a:pt x="294" y="622"/>
                    </a:lnTo>
                    <a:lnTo>
                      <a:pt x="293" y="622"/>
                    </a:lnTo>
                    <a:lnTo>
                      <a:pt x="293" y="621"/>
                    </a:lnTo>
                    <a:lnTo>
                      <a:pt x="292" y="621"/>
                    </a:lnTo>
                    <a:lnTo>
                      <a:pt x="292" y="620"/>
                    </a:lnTo>
                    <a:lnTo>
                      <a:pt x="292" y="619"/>
                    </a:lnTo>
                    <a:lnTo>
                      <a:pt x="292" y="618"/>
                    </a:lnTo>
                    <a:lnTo>
                      <a:pt x="291" y="618"/>
                    </a:lnTo>
                    <a:lnTo>
                      <a:pt x="291" y="617"/>
                    </a:lnTo>
                    <a:lnTo>
                      <a:pt x="289" y="617"/>
                    </a:lnTo>
                    <a:lnTo>
                      <a:pt x="289" y="618"/>
                    </a:lnTo>
                    <a:lnTo>
                      <a:pt x="289" y="619"/>
                    </a:lnTo>
                    <a:lnTo>
                      <a:pt x="289" y="622"/>
                    </a:lnTo>
                    <a:lnTo>
                      <a:pt x="289" y="619"/>
                    </a:lnTo>
                    <a:lnTo>
                      <a:pt x="288" y="618"/>
                    </a:lnTo>
                    <a:lnTo>
                      <a:pt x="288" y="617"/>
                    </a:lnTo>
                    <a:lnTo>
                      <a:pt x="287" y="611"/>
                    </a:lnTo>
                    <a:lnTo>
                      <a:pt x="287" y="610"/>
                    </a:lnTo>
                    <a:lnTo>
                      <a:pt x="287" y="607"/>
                    </a:lnTo>
                    <a:lnTo>
                      <a:pt x="287" y="606"/>
                    </a:lnTo>
                    <a:lnTo>
                      <a:pt x="287" y="605"/>
                    </a:lnTo>
                    <a:lnTo>
                      <a:pt x="286" y="605"/>
                    </a:lnTo>
                    <a:lnTo>
                      <a:pt x="285" y="604"/>
                    </a:lnTo>
                    <a:lnTo>
                      <a:pt x="282" y="601"/>
                    </a:lnTo>
                    <a:lnTo>
                      <a:pt x="280" y="601"/>
                    </a:lnTo>
                    <a:lnTo>
                      <a:pt x="280" y="599"/>
                    </a:lnTo>
                    <a:lnTo>
                      <a:pt x="279" y="598"/>
                    </a:lnTo>
                    <a:lnTo>
                      <a:pt x="278" y="598"/>
                    </a:lnTo>
                    <a:lnTo>
                      <a:pt x="277" y="597"/>
                    </a:lnTo>
                    <a:lnTo>
                      <a:pt x="276" y="595"/>
                    </a:lnTo>
                    <a:lnTo>
                      <a:pt x="276" y="596"/>
                    </a:lnTo>
                    <a:lnTo>
                      <a:pt x="275" y="596"/>
                    </a:lnTo>
                    <a:lnTo>
                      <a:pt x="275" y="595"/>
                    </a:lnTo>
                    <a:lnTo>
                      <a:pt x="274" y="594"/>
                    </a:lnTo>
                    <a:lnTo>
                      <a:pt x="272" y="594"/>
                    </a:lnTo>
                    <a:lnTo>
                      <a:pt x="271" y="592"/>
                    </a:lnTo>
                    <a:lnTo>
                      <a:pt x="270" y="592"/>
                    </a:lnTo>
                    <a:lnTo>
                      <a:pt x="269" y="590"/>
                    </a:lnTo>
                    <a:lnTo>
                      <a:pt x="268" y="590"/>
                    </a:lnTo>
                    <a:lnTo>
                      <a:pt x="268" y="589"/>
                    </a:lnTo>
                    <a:lnTo>
                      <a:pt x="267" y="589"/>
                    </a:lnTo>
                    <a:lnTo>
                      <a:pt x="266" y="588"/>
                    </a:lnTo>
                    <a:lnTo>
                      <a:pt x="263" y="586"/>
                    </a:lnTo>
                    <a:lnTo>
                      <a:pt x="263" y="585"/>
                    </a:lnTo>
                    <a:lnTo>
                      <a:pt x="263" y="584"/>
                    </a:lnTo>
                    <a:lnTo>
                      <a:pt x="262" y="584"/>
                    </a:lnTo>
                    <a:lnTo>
                      <a:pt x="262" y="582"/>
                    </a:lnTo>
                    <a:lnTo>
                      <a:pt x="261" y="581"/>
                    </a:lnTo>
                    <a:lnTo>
                      <a:pt x="260" y="580"/>
                    </a:lnTo>
                    <a:lnTo>
                      <a:pt x="261" y="580"/>
                    </a:lnTo>
                    <a:lnTo>
                      <a:pt x="260" y="579"/>
                    </a:lnTo>
                    <a:lnTo>
                      <a:pt x="260" y="578"/>
                    </a:lnTo>
                    <a:lnTo>
                      <a:pt x="259" y="578"/>
                    </a:lnTo>
                    <a:lnTo>
                      <a:pt x="259" y="577"/>
                    </a:lnTo>
                    <a:lnTo>
                      <a:pt x="258" y="577"/>
                    </a:lnTo>
                    <a:lnTo>
                      <a:pt x="258" y="576"/>
                    </a:lnTo>
                    <a:lnTo>
                      <a:pt x="259" y="576"/>
                    </a:lnTo>
                    <a:lnTo>
                      <a:pt x="258" y="576"/>
                    </a:lnTo>
                    <a:lnTo>
                      <a:pt x="257" y="576"/>
                    </a:lnTo>
                    <a:lnTo>
                      <a:pt x="258" y="575"/>
                    </a:lnTo>
                    <a:lnTo>
                      <a:pt x="257" y="575"/>
                    </a:lnTo>
                    <a:lnTo>
                      <a:pt x="258" y="573"/>
                    </a:lnTo>
                    <a:lnTo>
                      <a:pt x="257" y="573"/>
                    </a:lnTo>
                    <a:lnTo>
                      <a:pt x="255" y="573"/>
                    </a:lnTo>
                    <a:lnTo>
                      <a:pt x="257" y="572"/>
                    </a:lnTo>
                    <a:lnTo>
                      <a:pt x="255" y="572"/>
                    </a:lnTo>
                    <a:lnTo>
                      <a:pt x="255" y="571"/>
                    </a:lnTo>
                    <a:lnTo>
                      <a:pt x="255" y="570"/>
                    </a:lnTo>
                    <a:lnTo>
                      <a:pt x="255" y="569"/>
                    </a:lnTo>
                    <a:lnTo>
                      <a:pt x="254" y="569"/>
                    </a:lnTo>
                    <a:lnTo>
                      <a:pt x="254" y="568"/>
                    </a:lnTo>
                    <a:lnTo>
                      <a:pt x="254" y="567"/>
                    </a:lnTo>
                    <a:lnTo>
                      <a:pt x="254" y="565"/>
                    </a:lnTo>
                    <a:lnTo>
                      <a:pt x="254" y="564"/>
                    </a:lnTo>
                    <a:lnTo>
                      <a:pt x="253" y="564"/>
                    </a:lnTo>
                    <a:lnTo>
                      <a:pt x="252" y="563"/>
                    </a:lnTo>
                    <a:lnTo>
                      <a:pt x="252" y="562"/>
                    </a:lnTo>
                    <a:lnTo>
                      <a:pt x="251" y="562"/>
                    </a:lnTo>
                    <a:lnTo>
                      <a:pt x="251" y="561"/>
                    </a:lnTo>
                    <a:lnTo>
                      <a:pt x="250" y="562"/>
                    </a:lnTo>
                    <a:lnTo>
                      <a:pt x="249" y="561"/>
                    </a:lnTo>
                    <a:lnTo>
                      <a:pt x="248" y="559"/>
                    </a:lnTo>
                    <a:lnTo>
                      <a:pt x="248" y="557"/>
                    </a:lnTo>
                    <a:lnTo>
                      <a:pt x="246" y="557"/>
                    </a:lnTo>
                    <a:lnTo>
                      <a:pt x="246" y="556"/>
                    </a:lnTo>
                    <a:lnTo>
                      <a:pt x="246" y="555"/>
                    </a:lnTo>
                    <a:lnTo>
                      <a:pt x="248" y="553"/>
                    </a:lnTo>
                    <a:lnTo>
                      <a:pt x="248" y="552"/>
                    </a:lnTo>
                    <a:lnTo>
                      <a:pt x="248" y="551"/>
                    </a:lnTo>
                    <a:lnTo>
                      <a:pt x="246" y="551"/>
                    </a:lnTo>
                    <a:lnTo>
                      <a:pt x="245" y="550"/>
                    </a:lnTo>
                    <a:lnTo>
                      <a:pt x="244" y="548"/>
                    </a:lnTo>
                    <a:lnTo>
                      <a:pt x="244" y="547"/>
                    </a:lnTo>
                    <a:lnTo>
                      <a:pt x="243" y="547"/>
                    </a:lnTo>
                    <a:lnTo>
                      <a:pt x="243" y="546"/>
                    </a:lnTo>
                    <a:lnTo>
                      <a:pt x="244" y="546"/>
                    </a:lnTo>
                    <a:lnTo>
                      <a:pt x="244" y="545"/>
                    </a:lnTo>
                    <a:lnTo>
                      <a:pt x="244" y="544"/>
                    </a:lnTo>
                    <a:lnTo>
                      <a:pt x="244" y="543"/>
                    </a:lnTo>
                    <a:lnTo>
                      <a:pt x="245" y="543"/>
                    </a:lnTo>
                    <a:lnTo>
                      <a:pt x="244" y="542"/>
                    </a:lnTo>
                    <a:lnTo>
                      <a:pt x="243" y="540"/>
                    </a:lnTo>
                    <a:lnTo>
                      <a:pt x="242" y="540"/>
                    </a:lnTo>
                    <a:lnTo>
                      <a:pt x="241" y="540"/>
                    </a:lnTo>
                    <a:lnTo>
                      <a:pt x="241" y="539"/>
                    </a:lnTo>
                    <a:lnTo>
                      <a:pt x="240" y="538"/>
                    </a:lnTo>
                    <a:lnTo>
                      <a:pt x="240" y="537"/>
                    </a:lnTo>
                    <a:lnTo>
                      <a:pt x="241" y="536"/>
                    </a:lnTo>
                    <a:lnTo>
                      <a:pt x="240" y="535"/>
                    </a:lnTo>
                    <a:lnTo>
                      <a:pt x="240" y="534"/>
                    </a:lnTo>
                    <a:lnTo>
                      <a:pt x="239" y="534"/>
                    </a:lnTo>
                    <a:lnTo>
                      <a:pt x="239" y="532"/>
                    </a:lnTo>
                    <a:lnTo>
                      <a:pt x="237" y="532"/>
                    </a:lnTo>
                    <a:lnTo>
                      <a:pt x="237" y="531"/>
                    </a:lnTo>
                    <a:lnTo>
                      <a:pt x="237" y="530"/>
                    </a:lnTo>
                    <a:lnTo>
                      <a:pt x="236" y="530"/>
                    </a:lnTo>
                    <a:lnTo>
                      <a:pt x="236" y="529"/>
                    </a:lnTo>
                    <a:lnTo>
                      <a:pt x="236" y="528"/>
                    </a:lnTo>
                    <a:lnTo>
                      <a:pt x="236" y="527"/>
                    </a:lnTo>
                    <a:lnTo>
                      <a:pt x="237" y="527"/>
                    </a:lnTo>
                    <a:lnTo>
                      <a:pt x="236" y="527"/>
                    </a:lnTo>
                    <a:lnTo>
                      <a:pt x="236" y="526"/>
                    </a:lnTo>
                    <a:lnTo>
                      <a:pt x="236" y="525"/>
                    </a:lnTo>
                    <a:lnTo>
                      <a:pt x="233" y="523"/>
                    </a:lnTo>
                    <a:lnTo>
                      <a:pt x="231" y="521"/>
                    </a:lnTo>
                    <a:lnTo>
                      <a:pt x="229" y="521"/>
                    </a:lnTo>
                    <a:lnTo>
                      <a:pt x="231" y="521"/>
                    </a:lnTo>
                    <a:lnTo>
                      <a:pt x="231" y="520"/>
                    </a:lnTo>
                    <a:lnTo>
                      <a:pt x="231" y="518"/>
                    </a:lnTo>
                    <a:lnTo>
                      <a:pt x="231" y="517"/>
                    </a:lnTo>
                    <a:lnTo>
                      <a:pt x="229" y="514"/>
                    </a:lnTo>
                    <a:lnTo>
                      <a:pt x="228" y="513"/>
                    </a:lnTo>
                    <a:lnTo>
                      <a:pt x="226" y="513"/>
                    </a:lnTo>
                    <a:lnTo>
                      <a:pt x="225" y="514"/>
                    </a:lnTo>
                    <a:lnTo>
                      <a:pt x="226" y="514"/>
                    </a:lnTo>
                    <a:lnTo>
                      <a:pt x="225" y="514"/>
                    </a:lnTo>
                    <a:lnTo>
                      <a:pt x="225" y="513"/>
                    </a:lnTo>
                    <a:lnTo>
                      <a:pt x="224" y="513"/>
                    </a:lnTo>
                    <a:lnTo>
                      <a:pt x="224" y="512"/>
                    </a:lnTo>
                    <a:lnTo>
                      <a:pt x="223" y="510"/>
                    </a:lnTo>
                    <a:lnTo>
                      <a:pt x="222" y="509"/>
                    </a:lnTo>
                    <a:lnTo>
                      <a:pt x="220" y="509"/>
                    </a:lnTo>
                    <a:lnTo>
                      <a:pt x="222" y="508"/>
                    </a:lnTo>
                    <a:lnTo>
                      <a:pt x="222" y="506"/>
                    </a:lnTo>
                    <a:lnTo>
                      <a:pt x="220" y="506"/>
                    </a:lnTo>
                    <a:lnTo>
                      <a:pt x="219" y="506"/>
                    </a:lnTo>
                    <a:lnTo>
                      <a:pt x="218" y="505"/>
                    </a:lnTo>
                    <a:lnTo>
                      <a:pt x="217" y="504"/>
                    </a:lnTo>
                    <a:lnTo>
                      <a:pt x="216" y="503"/>
                    </a:lnTo>
                    <a:lnTo>
                      <a:pt x="215" y="502"/>
                    </a:lnTo>
                    <a:lnTo>
                      <a:pt x="214" y="502"/>
                    </a:lnTo>
                    <a:lnTo>
                      <a:pt x="213" y="502"/>
                    </a:lnTo>
                    <a:lnTo>
                      <a:pt x="211" y="501"/>
                    </a:lnTo>
                    <a:lnTo>
                      <a:pt x="210" y="498"/>
                    </a:lnTo>
                    <a:lnTo>
                      <a:pt x="209" y="497"/>
                    </a:lnTo>
                    <a:lnTo>
                      <a:pt x="208" y="497"/>
                    </a:lnTo>
                    <a:lnTo>
                      <a:pt x="207" y="497"/>
                    </a:lnTo>
                    <a:lnTo>
                      <a:pt x="207" y="496"/>
                    </a:lnTo>
                    <a:lnTo>
                      <a:pt x="206" y="496"/>
                    </a:lnTo>
                    <a:lnTo>
                      <a:pt x="206" y="495"/>
                    </a:lnTo>
                    <a:lnTo>
                      <a:pt x="205" y="494"/>
                    </a:lnTo>
                    <a:lnTo>
                      <a:pt x="203" y="494"/>
                    </a:lnTo>
                    <a:lnTo>
                      <a:pt x="202" y="494"/>
                    </a:lnTo>
                    <a:lnTo>
                      <a:pt x="201" y="494"/>
                    </a:lnTo>
                    <a:lnTo>
                      <a:pt x="201" y="495"/>
                    </a:lnTo>
                    <a:lnTo>
                      <a:pt x="200" y="494"/>
                    </a:lnTo>
                    <a:lnTo>
                      <a:pt x="199" y="494"/>
                    </a:lnTo>
                    <a:lnTo>
                      <a:pt x="198" y="493"/>
                    </a:lnTo>
                    <a:lnTo>
                      <a:pt x="198" y="494"/>
                    </a:lnTo>
                    <a:lnTo>
                      <a:pt x="199" y="494"/>
                    </a:lnTo>
                    <a:lnTo>
                      <a:pt x="199" y="495"/>
                    </a:lnTo>
                    <a:lnTo>
                      <a:pt x="194" y="493"/>
                    </a:lnTo>
                    <a:lnTo>
                      <a:pt x="194" y="492"/>
                    </a:lnTo>
                    <a:lnTo>
                      <a:pt x="193" y="492"/>
                    </a:lnTo>
                    <a:lnTo>
                      <a:pt x="192" y="492"/>
                    </a:lnTo>
                    <a:lnTo>
                      <a:pt x="192" y="490"/>
                    </a:lnTo>
                    <a:lnTo>
                      <a:pt x="191" y="489"/>
                    </a:lnTo>
                    <a:lnTo>
                      <a:pt x="189" y="488"/>
                    </a:lnTo>
                    <a:lnTo>
                      <a:pt x="188" y="487"/>
                    </a:lnTo>
                    <a:lnTo>
                      <a:pt x="186" y="484"/>
                    </a:lnTo>
                    <a:lnTo>
                      <a:pt x="185" y="483"/>
                    </a:lnTo>
                    <a:lnTo>
                      <a:pt x="186" y="483"/>
                    </a:lnTo>
                    <a:lnTo>
                      <a:pt x="186" y="481"/>
                    </a:lnTo>
                    <a:lnTo>
                      <a:pt x="185" y="481"/>
                    </a:lnTo>
                    <a:lnTo>
                      <a:pt x="184" y="480"/>
                    </a:lnTo>
                    <a:lnTo>
                      <a:pt x="184" y="479"/>
                    </a:lnTo>
                    <a:lnTo>
                      <a:pt x="182" y="477"/>
                    </a:lnTo>
                    <a:lnTo>
                      <a:pt x="183" y="476"/>
                    </a:lnTo>
                    <a:lnTo>
                      <a:pt x="182" y="476"/>
                    </a:lnTo>
                    <a:lnTo>
                      <a:pt x="181" y="475"/>
                    </a:lnTo>
                    <a:lnTo>
                      <a:pt x="181" y="476"/>
                    </a:lnTo>
                    <a:lnTo>
                      <a:pt x="182" y="476"/>
                    </a:lnTo>
                    <a:lnTo>
                      <a:pt x="181" y="476"/>
                    </a:lnTo>
                    <a:lnTo>
                      <a:pt x="180" y="475"/>
                    </a:lnTo>
                    <a:lnTo>
                      <a:pt x="180" y="473"/>
                    </a:lnTo>
                    <a:lnTo>
                      <a:pt x="181" y="473"/>
                    </a:lnTo>
                    <a:lnTo>
                      <a:pt x="181" y="472"/>
                    </a:lnTo>
                    <a:lnTo>
                      <a:pt x="180" y="472"/>
                    </a:lnTo>
                    <a:lnTo>
                      <a:pt x="180" y="471"/>
                    </a:lnTo>
                    <a:lnTo>
                      <a:pt x="180" y="472"/>
                    </a:lnTo>
                    <a:lnTo>
                      <a:pt x="179" y="472"/>
                    </a:lnTo>
                    <a:lnTo>
                      <a:pt x="177" y="471"/>
                    </a:lnTo>
                    <a:lnTo>
                      <a:pt x="176" y="470"/>
                    </a:lnTo>
                    <a:lnTo>
                      <a:pt x="176" y="469"/>
                    </a:lnTo>
                    <a:lnTo>
                      <a:pt x="177" y="469"/>
                    </a:lnTo>
                    <a:lnTo>
                      <a:pt x="177" y="470"/>
                    </a:lnTo>
                    <a:lnTo>
                      <a:pt x="177" y="469"/>
                    </a:lnTo>
                    <a:lnTo>
                      <a:pt x="176" y="469"/>
                    </a:lnTo>
                    <a:lnTo>
                      <a:pt x="176" y="468"/>
                    </a:lnTo>
                    <a:lnTo>
                      <a:pt x="175" y="469"/>
                    </a:lnTo>
                    <a:lnTo>
                      <a:pt x="174" y="467"/>
                    </a:lnTo>
                    <a:lnTo>
                      <a:pt x="174" y="465"/>
                    </a:lnTo>
                    <a:lnTo>
                      <a:pt x="174" y="464"/>
                    </a:lnTo>
                    <a:lnTo>
                      <a:pt x="173" y="464"/>
                    </a:lnTo>
                    <a:lnTo>
                      <a:pt x="173" y="463"/>
                    </a:lnTo>
                    <a:lnTo>
                      <a:pt x="171" y="462"/>
                    </a:lnTo>
                    <a:lnTo>
                      <a:pt x="171" y="461"/>
                    </a:lnTo>
                    <a:lnTo>
                      <a:pt x="171" y="460"/>
                    </a:lnTo>
                    <a:lnTo>
                      <a:pt x="170" y="459"/>
                    </a:lnTo>
                    <a:lnTo>
                      <a:pt x="171" y="458"/>
                    </a:lnTo>
                    <a:lnTo>
                      <a:pt x="168" y="455"/>
                    </a:lnTo>
                    <a:lnTo>
                      <a:pt x="167" y="453"/>
                    </a:lnTo>
                    <a:lnTo>
                      <a:pt x="170" y="451"/>
                    </a:lnTo>
                    <a:lnTo>
                      <a:pt x="171" y="450"/>
                    </a:lnTo>
                    <a:lnTo>
                      <a:pt x="171" y="448"/>
                    </a:lnTo>
                    <a:lnTo>
                      <a:pt x="171" y="447"/>
                    </a:lnTo>
                    <a:lnTo>
                      <a:pt x="170" y="446"/>
                    </a:lnTo>
                    <a:lnTo>
                      <a:pt x="170" y="445"/>
                    </a:lnTo>
                    <a:lnTo>
                      <a:pt x="170" y="444"/>
                    </a:lnTo>
                    <a:lnTo>
                      <a:pt x="168" y="445"/>
                    </a:lnTo>
                    <a:lnTo>
                      <a:pt x="168" y="444"/>
                    </a:lnTo>
                    <a:lnTo>
                      <a:pt x="168" y="443"/>
                    </a:lnTo>
                    <a:lnTo>
                      <a:pt x="167" y="443"/>
                    </a:lnTo>
                    <a:lnTo>
                      <a:pt x="167" y="442"/>
                    </a:lnTo>
                    <a:lnTo>
                      <a:pt x="167" y="440"/>
                    </a:lnTo>
                    <a:lnTo>
                      <a:pt x="167" y="439"/>
                    </a:lnTo>
                    <a:lnTo>
                      <a:pt x="167" y="438"/>
                    </a:lnTo>
                    <a:lnTo>
                      <a:pt x="167" y="437"/>
                    </a:lnTo>
                    <a:lnTo>
                      <a:pt x="168" y="437"/>
                    </a:lnTo>
                    <a:lnTo>
                      <a:pt x="168" y="436"/>
                    </a:lnTo>
                    <a:lnTo>
                      <a:pt x="168" y="435"/>
                    </a:lnTo>
                    <a:lnTo>
                      <a:pt x="167" y="436"/>
                    </a:lnTo>
                    <a:lnTo>
                      <a:pt x="166" y="436"/>
                    </a:lnTo>
                    <a:lnTo>
                      <a:pt x="166" y="435"/>
                    </a:lnTo>
                    <a:lnTo>
                      <a:pt x="165" y="435"/>
                    </a:lnTo>
                    <a:lnTo>
                      <a:pt x="165" y="434"/>
                    </a:lnTo>
                    <a:lnTo>
                      <a:pt x="165" y="433"/>
                    </a:lnTo>
                    <a:lnTo>
                      <a:pt x="164" y="431"/>
                    </a:lnTo>
                    <a:lnTo>
                      <a:pt x="163" y="428"/>
                    </a:lnTo>
                    <a:lnTo>
                      <a:pt x="162" y="425"/>
                    </a:lnTo>
                    <a:lnTo>
                      <a:pt x="163" y="423"/>
                    </a:lnTo>
                    <a:lnTo>
                      <a:pt x="164" y="426"/>
                    </a:lnTo>
                    <a:lnTo>
                      <a:pt x="165" y="425"/>
                    </a:lnTo>
                    <a:lnTo>
                      <a:pt x="165" y="423"/>
                    </a:lnTo>
                    <a:lnTo>
                      <a:pt x="165" y="422"/>
                    </a:lnTo>
                    <a:lnTo>
                      <a:pt x="165" y="421"/>
                    </a:lnTo>
                    <a:lnTo>
                      <a:pt x="166" y="420"/>
                    </a:lnTo>
                    <a:lnTo>
                      <a:pt x="166" y="419"/>
                    </a:lnTo>
                    <a:lnTo>
                      <a:pt x="165" y="421"/>
                    </a:lnTo>
                    <a:lnTo>
                      <a:pt x="165" y="420"/>
                    </a:lnTo>
                    <a:lnTo>
                      <a:pt x="165" y="419"/>
                    </a:lnTo>
                    <a:lnTo>
                      <a:pt x="165" y="417"/>
                    </a:lnTo>
                    <a:lnTo>
                      <a:pt x="166" y="416"/>
                    </a:lnTo>
                    <a:lnTo>
                      <a:pt x="167" y="414"/>
                    </a:lnTo>
                    <a:lnTo>
                      <a:pt x="167" y="413"/>
                    </a:lnTo>
                    <a:lnTo>
                      <a:pt x="167" y="412"/>
                    </a:lnTo>
                    <a:lnTo>
                      <a:pt x="168" y="412"/>
                    </a:lnTo>
                    <a:lnTo>
                      <a:pt x="168" y="411"/>
                    </a:lnTo>
                    <a:lnTo>
                      <a:pt x="170" y="410"/>
                    </a:lnTo>
                    <a:lnTo>
                      <a:pt x="170" y="409"/>
                    </a:lnTo>
                    <a:lnTo>
                      <a:pt x="168" y="409"/>
                    </a:lnTo>
                    <a:lnTo>
                      <a:pt x="168" y="410"/>
                    </a:lnTo>
                    <a:lnTo>
                      <a:pt x="167" y="411"/>
                    </a:lnTo>
                    <a:lnTo>
                      <a:pt x="166" y="410"/>
                    </a:lnTo>
                    <a:lnTo>
                      <a:pt x="167" y="408"/>
                    </a:lnTo>
                    <a:lnTo>
                      <a:pt x="167" y="405"/>
                    </a:lnTo>
                    <a:lnTo>
                      <a:pt x="167" y="403"/>
                    </a:lnTo>
                    <a:lnTo>
                      <a:pt x="167" y="402"/>
                    </a:lnTo>
                    <a:lnTo>
                      <a:pt x="166" y="402"/>
                    </a:lnTo>
                    <a:lnTo>
                      <a:pt x="165" y="401"/>
                    </a:lnTo>
                    <a:lnTo>
                      <a:pt x="165" y="398"/>
                    </a:lnTo>
                    <a:lnTo>
                      <a:pt x="164" y="396"/>
                    </a:lnTo>
                    <a:lnTo>
                      <a:pt x="164" y="395"/>
                    </a:lnTo>
                    <a:lnTo>
                      <a:pt x="165" y="395"/>
                    </a:lnTo>
                    <a:lnTo>
                      <a:pt x="165" y="394"/>
                    </a:lnTo>
                    <a:lnTo>
                      <a:pt x="163" y="393"/>
                    </a:lnTo>
                    <a:lnTo>
                      <a:pt x="162" y="392"/>
                    </a:lnTo>
                    <a:lnTo>
                      <a:pt x="163" y="393"/>
                    </a:lnTo>
                    <a:lnTo>
                      <a:pt x="163" y="394"/>
                    </a:lnTo>
                    <a:lnTo>
                      <a:pt x="164" y="395"/>
                    </a:lnTo>
                    <a:lnTo>
                      <a:pt x="163" y="395"/>
                    </a:lnTo>
                    <a:lnTo>
                      <a:pt x="163" y="394"/>
                    </a:lnTo>
                    <a:lnTo>
                      <a:pt x="162" y="393"/>
                    </a:lnTo>
                    <a:lnTo>
                      <a:pt x="160" y="392"/>
                    </a:lnTo>
                    <a:lnTo>
                      <a:pt x="158" y="388"/>
                    </a:lnTo>
                    <a:lnTo>
                      <a:pt x="158" y="387"/>
                    </a:lnTo>
                    <a:lnTo>
                      <a:pt x="159" y="388"/>
                    </a:lnTo>
                    <a:lnTo>
                      <a:pt x="160" y="391"/>
                    </a:lnTo>
                    <a:lnTo>
                      <a:pt x="162" y="391"/>
                    </a:lnTo>
                    <a:lnTo>
                      <a:pt x="163" y="391"/>
                    </a:lnTo>
                    <a:lnTo>
                      <a:pt x="163" y="389"/>
                    </a:lnTo>
                    <a:lnTo>
                      <a:pt x="162" y="388"/>
                    </a:lnTo>
                    <a:lnTo>
                      <a:pt x="160" y="388"/>
                    </a:lnTo>
                    <a:lnTo>
                      <a:pt x="160" y="387"/>
                    </a:lnTo>
                    <a:lnTo>
                      <a:pt x="160" y="386"/>
                    </a:lnTo>
                    <a:lnTo>
                      <a:pt x="159" y="386"/>
                    </a:lnTo>
                    <a:lnTo>
                      <a:pt x="158" y="386"/>
                    </a:lnTo>
                    <a:lnTo>
                      <a:pt x="157" y="386"/>
                    </a:lnTo>
                    <a:lnTo>
                      <a:pt x="157" y="385"/>
                    </a:lnTo>
                    <a:lnTo>
                      <a:pt x="156" y="384"/>
                    </a:lnTo>
                    <a:lnTo>
                      <a:pt x="156" y="383"/>
                    </a:lnTo>
                    <a:lnTo>
                      <a:pt x="157" y="383"/>
                    </a:lnTo>
                    <a:lnTo>
                      <a:pt x="157" y="381"/>
                    </a:lnTo>
                    <a:lnTo>
                      <a:pt x="157" y="380"/>
                    </a:lnTo>
                    <a:lnTo>
                      <a:pt x="157" y="379"/>
                    </a:lnTo>
                    <a:lnTo>
                      <a:pt x="156" y="379"/>
                    </a:lnTo>
                    <a:lnTo>
                      <a:pt x="155" y="378"/>
                    </a:lnTo>
                    <a:lnTo>
                      <a:pt x="154" y="376"/>
                    </a:lnTo>
                    <a:lnTo>
                      <a:pt x="153" y="375"/>
                    </a:lnTo>
                    <a:lnTo>
                      <a:pt x="153" y="373"/>
                    </a:lnTo>
                    <a:lnTo>
                      <a:pt x="153" y="372"/>
                    </a:lnTo>
                    <a:lnTo>
                      <a:pt x="151" y="371"/>
                    </a:lnTo>
                    <a:lnTo>
                      <a:pt x="151" y="370"/>
                    </a:lnTo>
                    <a:lnTo>
                      <a:pt x="151" y="369"/>
                    </a:lnTo>
                    <a:lnTo>
                      <a:pt x="150" y="367"/>
                    </a:lnTo>
                    <a:lnTo>
                      <a:pt x="150" y="366"/>
                    </a:lnTo>
                    <a:lnTo>
                      <a:pt x="150" y="364"/>
                    </a:lnTo>
                    <a:lnTo>
                      <a:pt x="149" y="363"/>
                    </a:lnTo>
                    <a:lnTo>
                      <a:pt x="149" y="362"/>
                    </a:lnTo>
                    <a:lnTo>
                      <a:pt x="148" y="362"/>
                    </a:lnTo>
                    <a:lnTo>
                      <a:pt x="148" y="363"/>
                    </a:lnTo>
                    <a:lnTo>
                      <a:pt x="149" y="363"/>
                    </a:lnTo>
                    <a:lnTo>
                      <a:pt x="148" y="363"/>
                    </a:lnTo>
                    <a:lnTo>
                      <a:pt x="147" y="363"/>
                    </a:lnTo>
                    <a:lnTo>
                      <a:pt x="147" y="361"/>
                    </a:lnTo>
                    <a:lnTo>
                      <a:pt x="146" y="359"/>
                    </a:lnTo>
                    <a:lnTo>
                      <a:pt x="145" y="356"/>
                    </a:lnTo>
                    <a:lnTo>
                      <a:pt x="145" y="355"/>
                    </a:lnTo>
                    <a:lnTo>
                      <a:pt x="143" y="354"/>
                    </a:lnTo>
                    <a:lnTo>
                      <a:pt x="143" y="353"/>
                    </a:lnTo>
                    <a:lnTo>
                      <a:pt x="143" y="352"/>
                    </a:lnTo>
                    <a:lnTo>
                      <a:pt x="142" y="352"/>
                    </a:lnTo>
                    <a:lnTo>
                      <a:pt x="141" y="352"/>
                    </a:lnTo>
                    <a:lnTo>
                      <a:pt x="141" y="351"/>
                    </a:lnTo>
                    <a:lnTo>
                      <a:pt x="141" y="350"/>
                    </a:lnTo>
                    <a:lnTo>
                      <a:pt x="140" y="350"/>
                    </a:lnTo>
                    <a:lnTo>
                      <a:pt x="139" y="350"/>
                    </a:lnTo>
                    <a:lnTo>
                      <a:pt x="139" y="349"/>
                    </a:lnTo>
                    <a:lnTo>
                      <a:pt x="138" y="347"/>
                    </a:lnTo>
                    <a:lnTo>
                      <a:pt x="137" y="347"/>
                    </a:lnTo>
                    <a:lnTo>
                      <a:pt x="137" y="346"/>
                    </a:lnTo>
                    <a:lnTo>
                      <a:pt x="136" y="346"/>
                    </a:lnTo>
                    <a:lnTo>
                      <a:pt x="134" y="345"/>
                    </a:lnTo>
                    <a:lnTo>
                      <a:pt x="133" y="345"/>
                    </a:lnTo>
                    <a:lnTo>
                      <a:pt x="133" y="344"/>
                    </a:lnTo>
                    <a:lnTo>
                      <a:pt x="132" y="344"/>
                    </a:lnTo>
                    <a:lnTo>
                      <a:pt x="131" y="343"/>
                    </a:lnTo>
                    <a:lnTo>
                      <a:pt x="130" y="342"/>
                    </a:lnTo>
                    <a:lnTo>
                      <a:pt x="129" y="341"/>
                    </a:lnTo>
                    <a:lnTo>
                      <a:pt x="129" y="342"/>
                    </a:lnTo>
                    <a:lnTo>
                      <a:pt x="128" y="341"/>
                    </a:lnTo>
                    <a:lnTo>
                      <a:pt x="125" y="339"/>
                    </a:lnTo>
                    <a:lnTo>
                      <a:pt x="124" y="338"/>
                    </a:lnTo>
                    <a:lnTo>
                      <a:pt x="125" y="337"/>
                    </a:lnTo>
                    <a:lnTo>
                      <a:pt x="127" y="337"/>
                    </a:lnTo>
                    <a:lnTo>
                      <a:pt x="125" y="337"/>
                    </a:lnTo>
                    <a:lnTo>
                      <a:pt x="124" y="337"/>
                    </a:lnTo>
                    <a:lnTo>
                      <a:pt x="124" y="336"/>
                    </a:lnTo>
                    <a:lnTo>
                      <a:pt x="125" y="336"/>
                    </a:lnTo>
                    <a:lnTo>
                      <a:pt x="124" y="336"/>
                    </a:lnTo>
                    <a:lnTo>
                      <a:pt x="123" y="336"/>
                    </a:lnTo>
                    <a:lnTo>
                      <a:pt x="124" y="337"/>
                    </a:lnTo>
                    <a:lnTo>
                      <a:pt x="124" y="338"/>
                    </a:lnTo>
                    <a:lnTo>
                      <a:pt x="123" y="338"/>
                    </a:lnTo>
                    <a:lnTo>
                      <a:pt x="122" y="338"/>
                    </a:lnTo>
                    <a:lnTo>
                      <a:pt x="120" y="337"/>
                    </a:lnTo>
                    <a:lnTo>
                      <a:pt x="120" y="336"/>
                    </a:lnTo>
                    <a:lnTo>
                      <a:pt x="119" y="335"/>
                    </a:lnTo>
                    <a:lnTo>
                      <a:pt x="117" y="335"/>
                    </a:lnTo>
                    <a:lnTo>
                      <a:pt x="117" y="334"/>
                    </a:lnTo>
                    <a:lnTo>
                      <a:pt x="116" y="334"/>
                    </a:lnTo>
                    <a:lnTo>
                      <a:pt x="115" y="333"/>
                    </a:lnTo>
                    <a:lnTo>
                      <a:pt x="114" y="333"/>
                    </a:lnTo>
                    <a:lnTo>
                      <a:pt x="113" y="333"/>
                    </a:lnTo>
                    <a:lnTo>
                      <a:pt x="113" y="334"/>
                    </a:lnTo>
                    <a:lnTo>
                      <a:pt x="112" y="334"/>
                    </a:lnTo>
                    <a:lnTo>
                      <a:pt x="111" y="334"/>
                    </a:lnTo>
                    <a:lnTo>
                      <a:pt x="110" y="333"/>
                    </a:lnTo>
                    <a:lnTo>
                      <a:pt x="110" y="334"/>
                    </a:lnTo>
                    <a:lnTo>
                      <a:pt x="108" y="333"/>
                    </a:lnTo>
                    <a:lnTo>
                      <a:pt x="107" y="331"/>
                    </a:lnTo>
                    <a:lnTo>
                      <a:pt x="107" y="330"/>
                    </a:lnTo>
                    <a:lnTo>
                      <a:pt x="106" y="329"/>
                    </a:lnTo>
                    <a:lnTo>
                      <a:pt x="105" y="328"/>
                    </a:lnTo>
                    <a:lnTo>
                      <a:pt x="106" y="327"/>
                    </a:lnTo>
                    <a:lnTo>
                      <a:pt x="106" y="328"/>
                    </a:lnTo>
                    <a:lnTo>
                      <a:pt x="107" y="327"/>
                    </a:lnTo>
                    <a:lnTo>
                      <a:pt x="106" y="326"/>
                    </a:lnTo>
                    <a:lnTo>
                      <a:pt x="102" y="319"/>
                    </a:lnTo>
                    <a:lnTo>
                      <a:pt x="99" y="316"/>
                    </a:lnTo>
                    <a:lnTo>
                      <a:pt x="98" y="314"/>
                    </a:lnTo>
                    <a:lnTo>
                      <a:pt x="98" y="313"/>
                    </a:lnTo>
                    <a:lnTo>
                      <a:pt x="98" y="312"/>
                    </a:lnTo>
                    <a:lnTo>
                      <a:pt x="98" y="311"/>
                    </a:lnTo>
                    <a:lnTo>
                      <a:pt x="97" y="312"/>
                    </a:lnTo>
                    <a:lnTo>
                      <a:pt x="96" y="311"/>
                    </a:lnTo>
                    <a:lnTo>
                      <a:pt x="95" y="309"/>
                    </a:lnTo>
                    <a:lnTo>
                      <a:pt x="96" y="310"/>
                    </a:lnTo>
                    <a:lnTo>
                      <a:pt x="97" y="310"/>
                    </a:lnTo>
                    <a:lnTo>
                      <a:pt x="98" y="310"/>
                    </a:lnTo>
                    <a:lnTo>
                      <a:pt x="98" y="309"/>
                    </a:lnTo>
                    <a:lnTo>
                      <a:pt x="99" y="309"/>
                    </a:lnTo>
                    <a:lnTo>
                      <a:pt x="99" y="306"/>
                    </a:lnTo>
                    <a:lnTo>
                      <a:pt x="100" y="304"/>
                    </a:lnTo>
                    <a:lnTo>
                      <a:pt x="99" y="302"/>
                    </a:lnTo>
                    <a:lnTo>
                      <a:pt x="99" y="301"/>
                    </a:lnTo>
                    <a:lnTo>
                      <a:pt x="99" y="299"/>
                    </a:lnTo>
                    <a:lnTo>
                      <a:pt x="99" y="297"/>
                    </a:lnTo>
                    <a:lnTo>
                      <a:pt x="99" y="296"/>
                    </a:lnTo>
                    <a:lnTo>
                      <a:pt x="98" y="296"/>
                    </a:lnTo>
                    <a:lnTo>
                      <a:pt x="98" y="295"/>
                    </a:lnTo>
                    <a:lnTo>
                      <a:pt x="97" y="294"/>
                    </a:lnTo>
                    <a:lnTo>
                      <a:pt x="96" y="293"/>
                    </a:lnTo>
                    <a:lnTo>
                      <a:pt x="96" y="292"/>
                    </a:lnTo>
                    <a:lnTo>
                      <a:pt x="95" y="292"/>
                    </a:lnTo>
                    <a:lnTo>
                      <a:pt x="95" y="291"/>
                    </a:lnTo>
                    <a:lnTo>
                      <a:pt x="94" y="289"/>
                    </a:lnTo>
                    <a:lnTo>
                      <a:pt x="93" y="288"/>
                    </a:lnTo>
                    <a:lnTo>
                      <a:pt x="93" y="287"/>
                    </a:lnTo>
                    <a:lnTo>
                      <a:pt x="93" y="286"/>
                    </a:lnTo>
                    <a:lnTo>
                      <a:pt x="91" y="286"/>
                    </a:lnTo>
                    <a:lnTo>
                      <a:pt x="93" y="285"/>
                    </a:lnTo>
                    <a:lnTo>
                      <a:pt x="90" y="283"/>
                    </a:lnTo>
                    <a:lnTo>
                      <a:pt x="89" y="280"/>
                    </a:lnTo>
                    <a:lnTo>
                      <a:pt x="88" y="279"/>
                    </a:lnTo>
                    <a:lnTo>
                      <a:pt x="88" y="278"/>
                    </a:lnTo>
                    <a:lnTo>
                      <a:pt x="88" y="277"/>
                    </a:lnTo>
                    <a:lnTo>
                      <a:pt x="87" y="277"/>
                    </a:lnTo>
                    <a:lnTo>
                      <a:pt x="87" y="276"/>
                    </a:lnTo>
                    <a:lnTo>
                      <a:pt x="86" y="276"/>
                    </a:lnTo>
                    <a:lnTo>
                      <a:pt x="84" y="274"/>
                    </a:lnTo>
                    <a:lnTo>
                      <a:pt x="82" y="272"/>
                    </a:lnTo>
                    <a:lnTo>
                      <a:pt x="82" y="271"/>
                    </a:lnTo>
                    <a:lnTo>
                      <a:pt x="82" y="272"/>
                    </a:lnTo>
                    <a:lnTo>
                      <a:pt x="82" y="274"/>
                    </a:lnTo>
                    <a:lnTo>
                      <a:pt x="81" y="274"/>
                    </a:lnTo>
                    <a:lnTo>
                      <a:pt x="80" y="272"/>
                    </a:lnTo>
                    <a:lnTo>
                      <a:pt x="79" y="272"/>
                    </a:lnTo>
                    <a:lnTo>
                      <a:pt x="79" y="271"/>
                    </a:lnTo>
                    <a:lnTo>
                      <a:pt x="78" y="270"/>
                    </a:lnTo>
                    <a:lnTo>
                      <a:pt x="78" y="269"/>
                    </a:lnTo>
                    <a:lnTo>
                      <a:pt x="77" y="268"/>
                    </a:lnTo>
                    <a:lnTo>
                      <a:pt x="77" y="267"/>
                    </a:lnTo>
                    <a:lnTo>
                      <a:pt x="78" y="266"/>
                    </a:lnTo>
                    <a:lnTo>
                      <a:pt x="78" y="264"/>
                    </a:lnTo>
                    <a:lnTo>
                      <a:pt x="79" y="264"/>
                    </a:lnTo>
                    <a:lnTo>
                      <a:pt x="79" y="263"/>
                    </a:lnTo>
                    <a:lnTo>
                      <a:pt x="79" y="262"/>
                    </a:lnTo>
                    <a:lnTo>
                      <a:pt x="78" y="261"/>
                    </a:lnTo>
                    <a:lnTo>
                      <a:pt x="78" y="260"/>
                    </a:lnTo>
                    <a:lnTo>
                      <a:pt x="77" y="259"/>
                    </a:lnTo>
                    <a:lnTo>
                      <a:pt x="76" y="259"/>
                    </a:lnTo>
                    <a:lnTo>
                      <a:pt x="73" y="259"/>
                    </a:lnTo>
                    <a:lnTo>
                      <a:pt x="72" y="259"/>
                    </a:lnTo>
                    <a:lnTo>
                      <a:pt x="71" y="258"/>
                    </a:lnTo>
                    <a:lnTo>
                      <a:pt x="69" y="252"/>
                    </a:lnTo>
                    <a:lnTo>
                      <a:pt x="69" y="250"/>
                    </a:lnTo>
                    <a:lnTo>
                      <a:pt x="67" y="247"/>
                    </a:lnTo>
                    <a:lnTo>
                      <a:pt x="64" y="241"/>
                    </a:lnTo>
                    <a:lnTo>
                      <a:pt x="61" y="236"/>
                    </a:lnTo>
                    <a:lnTo>
                      <a:pt x="60" y="234"/>
                    </a:lnTo>
                    <a:lnTo>
                      <a:pt x="58" y="232"/>
                    </a:lnTo>
                    <a:lnTo>
                      <a:pt x="56" y="230"/>
                    </a:lnTo>
                    <a:lnTo>
                      <a:pt x="55" y="228"/>
                    </a:lnTo>
                    <a:lnTo>
                      <a:pt x="54" y="227"/>
                    </a:lnTo>
                    <a:lnTo>
                      <a:pt x="54" y="224"/>
                    </a:lnTo>
                    <a:lnTo>
                      <a:pt x="53" y="225"/>
                    </a:lnTo>
                    <a:lnTo>
                      <a:pt x="53" y="224"/>
                    </a:lnTo>
                    <a:lnTo>
                      <a:pt x="52" y="222"/>
                    </a:lnTo>
                    <a:lnTo>
                      <a:pt x="50" y="220"/>
                    </a:lnTo>
                    <a:lnTo>
                      <a:pt x="46" y="217"/>
                    </a:lnTo>
                    <a:lnTo>
                      <a:pt x="45" y="214"/>
                    </a:lnTo>
                    <a:lnTo>
                      <a:pt x="45" y="213"/>
                    </a:lnTo>
                    <a:lnTo>
                      <a:pt x="45" y="212"/>
                    </a:lnTo>
                    <a:lnTo>
                      <a:pt x="45" y="211"/>
                    </a:lnTo>
                    <a:lnTo>
                      <a:pt x="44" y="210"/>
                    </a:lnTo>
                    <a:lnTo>
                      <a:pt x="42" y="207"/>
                    </a:lnTo>
                    <a:lnTo>
                      <a:pt x="39" y="205"/>
                    </a:lnTo>
                    <a:lnTo>
                      <a:pt x="38" y="204"/>
                    </a:lnTo>
                    <a:lnTo>
                      <a:pt x="37" y="202"/>
                    </a:lnTo>
                    <a:lnTo>
                      <a:pt x="36" y="201"/>
                    </a:lnTo>
                    <a:lnTo>
                      <a:pt x="35" y="199"/>
                    </a:lnTo>
                    <a:lnTo>
                      <a:pt x="35" y="197"/>
                    </a:lnTo>
                    <a:lnTo>
                      <a:pt x="34" y="196"/>
                    </a:lnTo>
                    <a:lnTo>
                      <a:pt x="34" y="195"/>
                    </a:lnTo>
                    <a:lnTo>
                      <a:pt x="34" y="194"/>
                    </a:lnTo>
                    <a:lnTo>
                      <a:pt x="33" y="192"/>
                    </a:lnTo>
                    <a:lnTo>
                      <a:pt x="31" y="191"/>
                    </a:lnTo>
                    <a:lnTo>
                      <a:pt x="30" y="188"/>
                    </a:lnTo>
                    <a:lnTo>
                      <a:pt x="30" y="187"/>
                    </a:lnTo>
                    <a:lnTo>
                      <a:pt x="29" y="187"/>
                    </a:lnTo>
                    <a:lnTo>
                      <a:pt x="28" y="187"/>
                    </a:lnTo>
                    <a:lnTo>
                      <a:pt x="28" y="186"/>
                    </a:lnTo>
                    <a:lnTo>
                      <a:pt x="28" y="185"/>
                    </a:lnTo>
                    <a:lnTo>
                      <a:pt x="28" y="184"/>
                    </a:lnTo>
                    <a:lnTo>
                      <a:pt x="27" y="183"/>
                    </a:lnTo>
                    <a:lnTo>
                      <a:pt x="26" y="182"/>
                    </a:lnTo>
                    <a:lnTo>
                      <a:pt x="25" y="180"/>
                    </a:lnTo>
                    <a:lnTo>
                      <a:pt x="25" y="179"/>
                    </a:lnTo>
                    <a:lnTo>
                      <a:pt x="24" y="179"/>
                    </a:lnTo>
                    <a:lnTo>
                      <a:pt x="22" y="178"/>
                    </a:lnTo>
                    <a:lnTo>
                      <a:pt x="21" y="178"/>
                    </a:lnTo>
                    <a:lnTo>
                      <a:pt x="22" y="177"/>
                    </a:lnTo>
                    <a:lnTo>
                      <a:pt x="24" y="176"/>
                    </a:lnTo>
                    <a:lnTo>
                      <a:pt x="24" y="177"/>
                    </a:lnTo>
                    <a:lnTo>
                      <a:pt x="24" y="176"/>
                    </a:lnTo>
                    <a:lnTo>
                      <a:pt x="22" y="176"/>
                    </a:lnTo>
                    <a:lnTo>
                      <a:pt x="21" y="175"/>
                    </a:lnTo>
                    <a:lnTo>
                      <a:pt x="21" y="176"/>
                    </a:lnTo>
                    <a:lnTo>
                      <a:pt x="21" y="175"/>
                    </a:lnTo>
                    <a:lnTo>
                      <a:pt x="20" y="175"/>
                    </a:lnTo>
                    <a:lnTo>
                      <a:pt x="19" y="175"/>
                    </a:lnTo>
                    <a:lnTo>
                      <a:pt x="17" y="172"/>
                    </a:lnTo>
                    <a:lnTo>
                      <a:pt x="17" y="174"/>
                    </a:lnTo>
                    <a:lnTo>
                      <a:pt x="16" y="174"/>
                    </a:lnTo>
                    <a:lnTo>
                      <a:pt x="17" y="174"/>
                    </a:lnTo>
                    <a:lnTo>
                      <a:pt x="16" y="174"/>
                    </a:lnTo>
                    <a:lnTo>
                      <a:pt x="15" y="174"/>
                    </a:lnTo>
                    <a:lnTo>
                      <a:pt x="13" y="174"/>
                    </a:lnTo>
                    <a:lnTo>
                      <a:pt x="12" y="175"/>
                    </a:lnTo>
                    <a:lnTo>
                      <a:pt x="11" y="175"/>
                    </a:lnTo>
                    <a:lnTo>
                      <a:pt x="10" y="175"/>
                    </a:lnTo>
                    <a:lnTo>
                      <a:pt x="9" y="175"/>
                    </a:lnTo>
                    <a:lnTo>
                      <a:pt x="10" y="175"/>
                    </a:lnTo>
                    <a:lnTo>
                      <a:pt x="10" y="174"/>
                    </a:lnTo>
                    <a:lnTo>
                      <a:pt x="10" y="172"/>
                    </a:lnTo>
                    <a:lnTo>
                      <a:pt x="9" y="174"/>
                    </a:lnTo>
                    <a:lnTo>
                      <a:pt x="9" y="175"/>
                    </a:lnTo>
                    <a:lnTo>
                      <a:pt x="8" y="175"/>
                    </a:lnTo>
                    <a:lnTo>
                      <a:pt x="8" y="174"/>
                    </a:lnTo>
                    <a:lnTo>
                      <a:pt x="9" y="174"/>
                    </a:lnTo>
                    <a:lnTo>
                      <a:pt x="8" y="174"/>
                    </a:lnTo>
                    <a:lnTo>
                      <a:pt x="7" y="174"/>
                    </a:lnTo>
                    <a:lnTo>
                      <a:pt x="5" y="174"/>
                    </a:lnTo>
                    <a:lnTo>
                      <a:pt x="4" y="172"/>
                    </a:lnTo>
                    <a:lnTo>
                      <a:pt x="3" y="172"/>
                    </a:lnTo>
                    <a:lnTo>
                      <a:pt x="3" y="174"/>
                    </a:lnTo>
                    <a:lnTo>
                      <a:pt x="2" y="174"/>
                    </a:lnTo>
                    <a:lnTo>
                      <a:pt x="3" y="175"/>
                    </a:lnTo>
                    <a:lnTo>
                      <a:pt x="2" y="175"/>
                    </a:lnTo>
                    <a:lnTo>
                      <a:pt x="2" y="176"/>
                    </a:lnTo>
                    <a:lnTo>
                      <a:pt x="2" y="177"/>
                    </a:lnTo>
                    <a:lnTo>
                      <a:pt x="1" y="177"/>
                    </a:lnTo>
                    <a:lnTo>
                      <a:pt x="1" y="176"/>
                    </a:lnTo>
                    <a:lnTo>
                      <a:pt x="1" y="175"/>
                    </a:lnTo>
                    <a:lnTo>
                      <a:pt x="1" y="174"/>
                    </a:lnTo>
                    <a:lnTo>
                      <a:pt x="0" y="174"/>
                    </a:lnTo>
                    <a:lnTo>
                      <a:pt x="0" y="172"/>
                    </a:lnTo>
                    <a:lnTo>
                      <a:pt x="1" y="172"/>
                    </a:lnTo>
                    <a:lnTo>
                      <a:pt x="1" y="171"/>
                    </a:lnTo>
                    <a:lnTo>
                      <a:pt x="1" y="170"/>
                    </a:lnTo>
                    <a:lnTo>
                      <a:pt x="2" y="170"/>
                    </a:lnTo>
                    <a:lnTo>
                      <a:pt x="2" y="171"/>
                    </a:lnTo>
                    <a:lnTo>
                      <a:pt x="3" y="170"/>
                    </a:lnTo>
                    <a:lnTo>
                      <a:pt x="2" y="170"/>
                    </a:lnTo>
                    <a:lnTo>
                      <a:pt x="2" y="169"/>
                    </a:lnTo>
                    <a:lnTo>
                      <a:pt x="3" y="169"/>
                    </a:lnTo>
                    <a:lnTo>
                      <a:pt x="3" y="167"/>
                    </a:lnTo>
                    <a:lnTo>
                      <a:pt x="4" y="166"/>
                    </a:lnTo>
                    <a:lnTo>
                      <a:pt x="4" y="165"/>
                    </a:lnTo>
                    <a:lnTo>
                      <a:pt x="5" y="162"/>
                    </a:lnTo>
                    <a:lnTo>
                      <a:pt x="5" y="161"/>
                    </a:lnTo>
                    <a:lnTo>
                      <a:pt x="7" y="160"/>
                    </a:lnTo>
                    <a:lnTo>
                      <a:pt x="7" y="158"/>
                    </a:lnTo>
                    <a:lnTo>
                      <a:pt x="8" y="155"/>
                    </a:lnTo>
                    <a:lnTo>
                      <a:pt x="8" y="154"/>
                    </a:lnTo>
                    <a:lnTo>
                      <a:pt x="8" y="152"/>
                    </a:lnTo>
                    <a:lnTo>
                      <a:pt x="7" y="150"/>
                    </a:lnTo>
                    <a:lnTo>
                      <a:pt x="8" y="147"/>
                    </a:lnTo>
                    <a:lnTo>
                      <a:pt x="8" y="146"/>
                    </a:lnTo>
                    <a:lnTo>
                      <a:pt x="9" y="145"/>
                    </a:lnTo>
                    <a:lnTo>
                      <a:pt x="9" y="144"/>
                    </a:lnTo>
                    <a:lnTo>
                      <a:pt x="9" y="143"/>
                    </a:lnTo>
                    <a:lnTo>
                      <a:pt x="9" y="142"/>
                    </a:lnTo>
                    <a:lnTo>
                      <a:pt x="10" y="141"/>
                    </a:lnTo>
                    <a:lnTo>
                      <a:pt x="9" y="140"/>
                    </a:lnTo>
                    <a:lnTo>
                      <a:pt x="9" y="138"/>
                    </a:lnTo>
                    <a:lnTo>
                      <a:pt x="10" y="137"/>
                    </a:lnTo>
                    <a:lnTo>
                      <a:pt x="10" y="135"/>
                    </a:lnTo>
                    <a:lnTo>
                      <a:pt x="10" y="134"/>
                    </a:lnTo>
                    <a:lnTo>
                      <a:pt x="10" y="133"/>
                    </a:lnTo>
                    <a:lnTo>
                      <a:pt x="11" y="132"/>
                    </a:lnTo>
                    <a:lnTo>
                      <a:pt x="11" y="128"/>
                    </a:lnTo>
                    <a:lnTo>
                      <a:pt x="11" y="127"/>
                    </a:lnTo>
                    <a:lnTo>
                      <a:pt x="12" y="127"/>
                    </a:lnTo>
                    <a:lnTo>
                      <a:pt x="12" y="126"/>
                    </a:lnTo>
                    <a:lnTo>
                      <a:pt x="12" y="125"/>
                    </a:lnTo>
                    <a:lnTo>
                      <a:pt x="13" y="125"/>
                    </a:lnTo>
                    <a:lnTo>
                      <a:pt x="13" y="124"/>
                    </a:lnTo>
                    <a:lnTo>
                      <a:pt x="13" y="122"/>
                    </a:lnTo>
                    <a:lnTo>
                      <a:pt x="13" y="121"/>
                    </a:lnTo>
                    <a:lnTo>
                      <a:pt x="13" y="120"/>
                    </a:lnTo>
                    <a:lnTo>
                      <a:pt x="18" y="121"/>
                    </a:lnTo>
                    <a:lnTo>
                      <a:pt x="22" y="122"/>
                    </a:lnTo>
                    <a:lnTo>
                      <a:pt x="28" y="122"/>
                    </a:lnTo>
                    <a:lnTo>
                      <a:pt x="33" y="124"/>
                    </a:lnTo>
                    <a:lnTo>
                      <a:pt x="38" y="125"/>
                    </a:lnTo>
                    <a:lnTo>
                      <a:pt x="43" y="126"/>
                    </a:lnTo>
                    <a:lnTo>
                      <a:pt x="45" y="126"/>
                    </a:lnTo>
                    <a:lnTo>
                      <a:pt x="50" y="127"/>
                    </a:lnTo>
                    <a:lnTo>
                      <a:pt x="53" y="127"/>
                    </a:lnTo>
                    <a:lnTo>
                      <a:pt x="54" y="127"/>
                    </a:lnTo>
                    <a:lnTo>
                      <a:pt x="55" y="127"/>
                    </a:lnTo>
                    <a:lnTo>
                      <a:pt x="59" y="124"/>
                    </a:lnTo>
                    <a:lnTo>
                      <a:pt x="63" y="120"/>
                    </a:lnTo>
                    <a:lnTo>
                      <a:pt x="68" y="117"/>
                    </a:lnTo>
                    <a:lnTo>
                      <a:pt x="70" y="115"/>
                    </a:lnTo>
                    <a:lnTo>
                      <a:pt x="72" y="110"/>
                    </a:lnTo>
                    <a:lnTo>
                      <a:pt x="74" y="107"/>
                    </a:lnTo>
                    <a:lnTo>
                      <a:pt x="77" y="103"/>
                    </a:lnTo>
                    <a:lnTo>
                      <a:pt x="79" y="100"/>
                    </a:lnTo>
                    <a:lnTo>
                      <a:pt x="80" y="99"/>
                    </a:lnTo>
                    <a:lnTo>
                      <a:pt x="84" y="98"/>
                    </a:lnTo>
                    <a:lnTo>
                      <a:pt x="87" y="98"/>
                    </a:lnTo>
                    <a:lnTo>
                      <a:pt x="93" y="96"/>
                    </a:lnTo>
                    <a:lnTo>
                      <a:pt x="98" y="95"/>
                    </a:lnTo>
                    <a:lnTo>
                      <a:pt x="103" y="94"/>
                    </a:lnTo>
                    <a:lnTo>
                      <a:pt x="107" y="93"/>
                    </a:lnTo>
                    <a:lnTo>
                      <a:pt x="108" y="92"/>
                    </a:lnTo>
                    <a:lnTo>
                      <a:pt x="110" y="88"/>
                    </a:lnTo>
                    <a:lnTo>
                      <a:pt x="111" y="85"/>
                    </a:lnTo>
                    <a:lnTo>
                      <a:pt x="112" y="82"/>
                    </a:lnTo>
                    <a:lnTo>
                      <a:pt x="113" y="79"/>
                    </a:lnTo>
                    <a:lnTo>
                      <a:pt x="114" y="78"/>
                    </a:lnTo>
                    <a:lnTo>
                      <a:pt x="115" y="77"/>
                    </a:lnTo>
                    <a:lnTo>
                      <a:pt x="119" y="75"/>
                    </a:lnTo>
                    <a:lnTo>
                      <a:pt x="123" y="73"/>
                    </a:lnTo>
                    <a:lnTo>
                      <a:pt x="125" y="71"/>
                    </a:lnTo>
                    <a:lnTo>
                      <a:pt x="127" y="71"/>
                    </a:lnTo>
                    <a:lnTo>
                      <a:pt x="124" y="69"/>
                    </a:lnTo>
                    <a:lnTo>
                      <a:pt x="120" y="65"/>
                    </a:lnTo>
                    <a:lnTo>
                      <a:pt x="116" y="59"/>
                    </a:lnTo>
                    <a:lnTo>
                      <a:pt x="112" y="54"/>
                    </a:lnTo>
                    <a:lnTo>
                      <a:pt x="108" y="50"/>
                    </a:lnTo>
                    <a:lnTo>
                      <a:pt x="107" y="50"/>
                    </a:lnTo>
                    <a:lnTo>
                      <a:pt x="107" y="49"/>
                    </a:lnTo>
                    <a:lnTo>
                      <a:pt x="103" y="44"/>
                    </a:lnTo>
                    <a:lnTo>
                      <a:pt x="98" y="38"/>
                    </a:lnTo>
                    <a:lnTo>
                      <a:pt x="93" y="33"/>
                    </a:lnTo>
                    <a:lnTo>
                      <a:pt x="88" y="28"/>
                    </a:lnTo>
                    <a:lnTo>
                      <a:pt x="89" y="27"/>
                    </a:lnTo>
                    <a:lnTo>
                      <a:pt x="97" y="25"/>
                    </a:lnTo>
                    <a:lnTo>
                      <a:pt x="106" y="23"/>
                    </a:lnTo>
                    <a:lnTo>
                      <a:pt x="116" y="19"/>
                    </a:lnTo>
                    <a:lnTo>
                      <a:pt x="119" y="19"/>
                    </a:lnTo>
                    <a:lnTo>
                      <a:pt x="125" y="17"/>
                    </a:lnTo>
                    <a:lnTo>
                      <a:pt x="127" y="17"/>
                    </a:lnTo>
                    <a:lnTo>
                      <a:pt x="133" y="15"/>
                    </a:lnTo>
                    <a:lnTo>
                      <a:pt x="142" y="12"/>
                    </a:lnTo>
                    <a:lnTo>
                      <a:pt x="150" y="9"/>
                    </a:lnTo>
                    <a:lnTo>
                      <a:pt x="158" y="7"/>
                    </a:lnTo>
                    <a:lnTo>
                      <a:pt x="163" y="6"/>
                    </a:lnTo>
                    <a:lnTo>
                      <a:pt x="164" y="6"/>
                    </a:lnTo>
                    <a:lnTo>
                      <a:pt x="168" y="1"/>
                    </a:lnTo>
                    <a:lnTo>
                      <a:pt x="170" y="1"/>
                    </a:lnTo>
                    <a:lnTo>
                      <a:pt x="170" y="0"/>
                    </a:lnTo>
                    <a:lnTo>
                      <a:pt x="177" y="1"/>
                    </a:lnTo>
                    <a:lnTo>
                      <a:pt x="184" y="3"/>
                    </a:lnTo>
                    <a:lnTo>
                      <a:pt x="192" y="4"/>
                    </a:lnTo>
                    <a:lnTo>
                      <a:pt x="199" y="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498" name="Freeform 1161">
                <a:extLst>
                  <a:ext uri="{FF2B5EF4-FFF2-40B4-BE49-F238E27FC236}">
                    <a16:creationId xmlns:a16="http://schemas.microsoft.com/office/drawing/2014/main" id="{ED76514D-A2A8-D76C-C30A-464127058AE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4613" y="3741738"/>
                <a:ext cx="471488" cy="550863"/>
              </a:xfrm>
              <a:custGeom>
                <a:avLst/>
                <a:gdLst>
                  <a:gd name="T0" fmla="*/ 265 w 297"/>
                  <a:gd name="T1" fmla="*/ 253 h 347"/>
                  <a:gd name="T2" fmla="*/ 266 w 297"/>
                  <a:gd name="T3" fmla="*/ 250 h 347"/>
                  <a:gd name="T4" fmla="*/ 69 w 297"/>
                  <a:gd name="T5" fmla="*/ 0 h 347"/>
                  <a:gd name="T6" fmla="*/ 79 w 297"/>
                  <a:gd name="T7" fmla="*/ 5 h 347"/>
                  <a:gd name="T8" fmla="*/ 103 w 297"/>
                  <a:gd name="T9" fmla="*/ 8 h 347"/>
                  <a:gd name="T10" fmla="*/ 125 w 297"/>
                  <a:gd name="T11" fmla="*/ 17 h 347"/>
                  <a:gd name="T12" fmla="*/ 155 w 297"/>
                  <a:gd name="T13" fmla="*/ 36 h 347"/>
                  <a:gd name="T14" fmla="*/ 172 w 297"/>
                  <a:gd name="T15" fmla="*/ 37 h 347"/>
                  <a:gd name="T16" fmla="*/ 180 w 297"/>
                  <a:gd name="T17" fmla="*/ 39 h 347"/>
                  <a:gd name="T18" fmla="*/ 197 w 297"/>
                  <a:gd name="T19" fmla="*/ 43 h 347"/>
                  <a:gd name="T20" fmla="*/ 209 w 297"/>
                  <a:gd name="T21" fmla="*/ 45 h 347"/>
                  <a:gd name="T22" fmla="*/ 220 w 297"/>
                  <a:gd name="T23" fmla="*/ 29 h 347"/>
                  <a:gd name="T24" fmla="*/ 242 w 297"/>
                  <a:gd name="T25" fmla="*/ 19 h 347"/>
                  <a:gd name="T26" fmla="*/ 263 w 297"/>
                  <a:gd name="T27" fmla="*/ 19 h 347"/>
                  <a:gd name="T28" fmla="*/ 286 w 297"/>
                  <a:gd name="T29" fmla="*/ 24 h 347"/>
                  <a:gd name="T30" fmla="*/ 292 w 297"/>
                  <a:gd name="T31" fmla="*/ 33 h 347"/>
                  <a:gd name="T32" fmla="*/ 265 w 297"/>
                  <a:gd name="T33" fmla="*/ 66 h 347"/>
                  <a:gd name="T34" fmla="*/ 263 w 297"/>
                  <a:gd name="T35" fmla="*/ 98 h 347"/>
                  <a:gd name="T36" fmla="*/ 263 w 297"/>
                  <a:gd name="T37" fmla="*/ 141 h 347"/>
                  <a:gd name="T38" fmla="*/ 263 w 297"/>
                  <a:gd name="T39" fmla="*/ 181 h 347"/>
                  <a:gd name="T40" fmla="*/ 267 w 297"/>
                  <a:gd name="T41" fmla="*/ 209 h 347"/>
                  <a:gd name="T42" fmla="*/ 284 w 297"/>
                  <a:gd name="T43" fmla="*/ 231 h 347"/>
                  <a:gd name="T44" fmla="*/ 275 w 297"/>
                  <a:gd name="T45" fmla="*/ 246 h 347"/>
                  <a:gd name="T46" fmla="*/ 267 w 297"/>
                  <a:gd name="T47" fmla="*/ 248 h 347"/>
                  <a:gd name="T48" fmla="*/ 263 w 297"/>
                  <a:gd name="T49" fmla="*/ 250 h 347"/>
                  <a:gd name="T50" fmla="*/ 261 w 297"/>
                  <a:gd name="T51" fmla="*/ 248 h 347"/>
                  <a:gd name="T52" fmla="*/ 263 w 297"/>
                  <a:gd name="T53" fmla="*/ 257 h 347"/>
                  <a:gd name="T54" fmla="*/ 259 w 297"/>
                  <a:gd name="T55" fmla="*/ 256 h 347"/>
                  <a:gd name="T56" fmla="*/ 253 w 297"/>
                  <a:gd name="T57" fmla="*/ 264 h 347"/>
                  <a:gd name="T58" fmla="*/ 239 w 297"/>
                  <a:gd name="T59" fmla="*/ 270 h 347"/>
                  <a:gd name="T60" fmla="*/ 234 w 297"/>
                  <a:gd name="T61" fmla="*/ 282 h 347"/>
                  <a:gd name="T62" fmla="*/ 232 w 297"/>
                  <a:gd name="T63" fmla="*/ 292 h 347"/>
                  <a:gd name="T64" fmla="*/ 226 w 297"/>
                  <a:gd name="T65" fmla="*/ 297 h 347"/>
                  <a:gd name="T66" fmla="*/ 219 w 297"/>
                  <a:gd name="T67" fmla="*/ 306 h 347"/>
                  <a:gd name="T68" fmla="*/ 218 w 297"/>
                  <a:gd name="T69" fmla="*/ 320 h 347"/>
                  <a:gd name="T70" fmla="*/ 215 w 297"/>
                  <a:gd name="T71" fmla="*/ 323 h 347"/>
                  <a:gd name="T72" fmla="*/ 211 w 297"/>
                  <a:gd name="T73" fmla="*/ 324 h 347"/>
                  <a:gd name="T74" fmla="*/ 210 w 297"/>
                  <a:gd name="T75" fmla="*/ 338 h 347"/>
                  <a:gd name="T76" fmla="*/ 205 w 297"/>
                  <a:gd name="T77" fmla="*/ 344 h 347"/>
                  <a:gd name="T78" fmla="*/ 197 w 297"/>
                  <a:gd name="T79" fmla="*/ 347 h 347"/>
                  <a:gd name="T80" fmla="*/ 165 w 297"/>
                  <a:gd name="T81" fmla="*/ 324 h 347"/>
                  <a:gd name="T82" fmla="*/ 142 w 297"/>
                  <a:gd name="T83" fmla="*/ 305 h 347"/>
                  <a:gd name="T84" fmla="*/ 139 w 297"/>
                  <a:gd name="T85" fmla="*/ 298 h 347"/>
                  <a:gd name="T86" fmla="*/ 121 w 297"/>
                  <a:gd name="T87" fmla="*/ 276 h 347"/>
                  <a:gd name="T88" fmla="*/ 48 w 297"/>
                  <a:gd name="T89" fmla="*/ 236 h 347"/>
                  <a:gd name="T90" fmla="*/ 3 w 297"/>
                  <a:gd name="T91" fmla="*/ 210 h 347"/>
                  <a:gd name="T92" fmla="*/ 2 w 297"/>
                  <a:gd name="T93" fmla="*/ 165 h 347"/>
                  <a:gd name="T94" fmla="*/ 9 w 297"/>
                  <a:gd name="T95" fmla="*/ 151 h 347"/>
                  <a:gd name="T96" fmla="*/ 19 w 297"/>
                  <a:gd name="T97" fmla="*/ 143 h 347"/>
                  <a:gd name="T98" fmla="*/ 25 w 297"/>
                  <a:gd name="T99" fmla="*/ 131 h 347"/>
                  <a:gd name="T100" fmla="*/ 34 w 297"/>
                  <a:gd name="T101" fmla="*/ 122 h 347"/>
                  <a:gd name="T102" fmla="*/ 41 w 297"/>
                  <a:gd name="T103" fmla="*/ 110 h 347"/>
                  <a:gd name="T104" fmla="*/ 41 w 297"/>
                  <a:gd name="T105" fmla="*/ 94 h 347"/>
                  <a:gd name="T106" fmla="*/ 37 w 297"/>
                  <a:gd name="T107" fmla="*/ 78 h 347"/>
                  <a:gd name="T108" fmla="*/ 28 w 297"/>
                  <a:gd name="T109" fmla="*/ 66 h 347"/>
                  <a:gd name="T110" fmla="*/ 19 w 297"/>
                  <a:gd name="T111" fmla="*/ 47 h 347"/>
                  <a:gd name="T112" fmla="*/ 20 w 297"/>
                  <a:gd name="T113" fmla="*/ 41 h 347"/>
                  <a:gd name="T114" fmla="*/ 14 w 297"/>
                  <a:gd name="T115" fmla="*/ 34 h 347"/>
                  <a:gd name="T116" fmla="*/ 11 w 297"/>
                  <a:gd name="T117" fmla="*/ 27 h 347"/>
                  <a:gd name="T118" fmla="*/ 7 w 297"/>
                  <a:gd name="T119" fmla="*/ 21 h 347"/>
                  <a:gd name="T120" fmla="*/ 14 w 297"/>
                  <a:gd name="T121" fmla="*/ 4 h 347"/>
                  <a:gd name="T122" fmla="*/ 51 w 297"/>
                  <a:gd name="T123" fmla="*/ 0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97" h="347">
                    <a:moveTo>
                      <a:pt x="270" y="251"/>
                    </a:moveTo>
                    <a:lnTo>
                      <a:pt x="270" y="252"/>
                    </a:lnTo>
                    <a:lnTo>
                      <a:pt x="269" y="252"/>
                    </a:lnTo>
                    <a:lnTo>
                      <a:pt x="269" y="251"/>
                    </a:lnTo>
                    <a:lnTo>
                      <a:pt x="269" y="252"/>
                    </a:lnTo>
                    <a:lnTo>
                      <a:pt x="268" y="252"/>
                    </a:lnTo>
                    <a:lnTo>
                      <a:pt x="268" y="253"/>
                    </a:lnTo>
                    <a:lnTo>
                      <a:pt x="268" y="252"/>
                    </a:lnTo>
                    <a:lnTo>
                      <a:pt x="267" y="252"/>
                    </a:lnTo>
                    <a:lnTo>
                      <a:pt x="265" y="253"/>
                    </a:lnTo>
                    <a:lnTo>
                      <a:pt x="265" y="254"/>
                    </a:lnTo>
                    <a:lnTo>
                      <a:pt x="265" y="255"/>
                    </a:lnTo>
                    <a:lnTo>
                      <a:pt x="265" y="254"/>
                    </a:lnTo>
                    <a:lnTo>
                      <a:pt x="263" y="254"/>
                    </a:lnTo>
                    <a:lnTo>
                      <a:pt x="263" y="253"/>
                    </a:lnTo>
                    <a:lnTo>
                      <a:pt x="263" y="252"/>
                    </a:lnTo>
                    <a:lnTo>
                      <a:pt x="263" y="251"/>
                    </a:lnTo>
                    <a:lnTo>
                      <a:pt x="265" y="251"/>
                    </a:lnTo>
                    <a:lnTo>
                      <a:pt x="266" y="251"/>
                    </a:lnTo>
                    <a:lnTo>
                      <a:pt x="266" y="250"/>
                    </a:lnTo>
                    <a:lnTo>
                      <a:pt x="267" y="250"/>
                    </a:lnTo>
                    <a:lnTo>
                      <a:pt x="267" y="248"/>
                    </a:lnTo>
                    <a:lnTo>
                      <a:pt x="268" y="248"/>
                    </a:lnTo>
                    <a:lnTo>
                      <a:pt x="269" y="250"/>
                    </a:lnTo>
                    <a:lnTo>
                      <a:pt x="270" y="250"/>
                    </a:lnTo>
                    <a:lnTo>
                      <a:pt x="270" y="251"/>
                    </a:lnTo>
                    <a:close/>
                    <a:moveTo>
                      <a:pt x="64" y="0"/>
                    </a:moveTo>
                    <a:lnTo>
                      <a:pt x="68" y="1"/>
                    </a:lnTo>
                    <a:lnTo>
                      <a:pt x="68" y="0"/>
                    </a:lnTo>
                    <a:lnTo>
                      <a:pt x="69" y="0"/>
                    </a:lnTo>
                    <a:lnTo>
                      <a:pt x="70" y="0"/>
                    </a:lnTo>
                    <a:lnTo>
                      <a:pt x="73" y="0"/>
                    </a:lnTo>
                    <a:lnTo>
                      <a:pt x="76" y="0"/>
                    </a:lnTo>
                    <a:lnTo>
                      <a:pt x="76" y="1"/>
                    </a:lnTo>
                    <a:lnTo>
                      <a:pt x="76" y="2"/>
                    </a:lnTo>
                    <a:lnTo>
                      <a:pt x="77" y="2"/>
                    </a:lnTo>
                    <a:lnTo>
                      <a:pt x="76" y="3"/>
                    </a:lnTo>
                    <a:lnTo>
                      <a:pt x="76" y="4"/>
                    </a:lnTo>
                    <a:lnTo>
                      <a:pt x="77" y="4"/>
                    </a:lnTo>
                    <a:lnTo>
                      <a:pt x="79" y="5"/>
                    </a:lnTo>
                    <a:lnTo>
                      <a:pt x="79" y="6"/>
                    </a:lnTo>
                    <a:lnTo>
                      <a:pt x="80" y="6"/>
                    </a:lnTo>
                    <a:lnTo>
                      <a:pt x="86" y="6"/>
                    </a:lnTo>
                    <a:lnTo>
                      <a:pt x="87" y="6"/>
                    </a:lnTo>
                    <a:lnTo>
                      <a:pt x="88" y="6"/>
                    </a:lnTo>
                    <a:lnTo>
                      <a:pt x="89" y="6"/>
                    </a:lnTo>
                    <a:lnTo>
                      <a:pt x="96" y="6"/>
                    </a:lnTo>
                    <a:lnTo>
                      <a:pt x="102" y="6"/>
                    </a:lnTo>
                    <a:lnTo>
                      <a:pt x="103" y="6"/>
                    </a:lnTo>
                    <a:lnTo>
                      <a:pt x="103" y="8"/>
                    </a:lnTo>
                    <a:lnTo>
                      <a:pt x="110" y="6"/>
                    </a:lnTo>
                    <a:lnTo>
                      <a:pt x="112" y="8"/>
                    </a:lnTo>
                    <a:lnTo>
                      <a:pt x="115" y="9"/>
                    </a:lnTo>
                    <a:lnTo>
                      <a:pt x="116" y="10"/>
                    </a:lnTo>
                    <a:lnTo>
                      <a:pt x="117" y="11"/>
                    </a:lnTo>
                    <a:lnTo>
                      <a:pt x="119" y="11"/>
                    </a:lnTo>
                    <a:lnTo>
                      <a:pt x="119" y="12"/>
                    </a:lnTo>
                    <a:lnTo>
                      <a:pt x="120" y="12"/>
                    </a:lnTo>
                    <a:lnTo>
                      <a:pt x="122" y="14"/>
                    </a:lnTo>
                    <a:lnTo>
                      <a:pt x="125" y="17"/>
                    </a:lnTo>
                    <a:lnTo>
                      <a:pt x="129" y="19"/>
                    </a:lnTo>
                    <a:lnTo>
                      <a:pt x="133" y="21"/>
                    </a:lnTo>
                    <a:lnTo>
                      <a:pt x="137" y="24"/>
                    </a:lnTo>
                    <a:lnTo>
                      <a:pt x="140" y="26"/>
                    </a:lnTo>
                    <a:lnTo>
                      <a:pt x="143" y="28"/>
                    </a:lnTo>
                    <a:lnTo>
                      <a:pt x="147" y="30"/>
                    </a:lnTo>
                    <a:lnTo>
                      <a:pt x="151" y="33"/>
                    </a:lnTo>
                    <a:lnTo>
                      <a:pt x="153" y="34"/>
                    </a:lnTo>
                    <a:lnTo>
                      <a:pt x="154" y="36"/>
                    </a:lnTo>
                    <a:lnTo>
                      <a:pt x="155" y="36"/>
                    </a:lnTo>
                    <a:lnTo>
                      <a:pt x="155" y="37"/>
                    </a:lnTo>
                    <a:lnTo>
                      <a:pt x="156" y="37"/>
                    </a:lnTo>
                    <a:lnTo>
                      <a:pt x="157" y="37"/>
                    </a:lnTo>
                    <a:lnTo>
                      <a:pt x="157" y="38"/>
                    </a:lnTo>
                    <a:lnTo>
                      <a:pt x="158" y="37"/>
                    </a:lnTo>
                    <a:lnTo>
                      <a:pt x="159" y="37"/>
                    </a:lnTo>
                    <a:lnTo>
                      <a:pt x="164" y="38"/>
                    </a:lnTo>
                    <a:lnTo>
                      <a:pt x="167" y="38"/>
                    </a:lnTo>
                    <a:lnTo>
                      <a:pt x="169" y="38"/>
                    </a:lnTo>
                    <a:lnTo>
                      <a:pt x="172" y="37"/>
                    </a:lnTo>
                    <a:lnTo>
                      <a:pt x="172" y="36"/>
                    </a:lnTo>
                    <a:lnTo>
                      <a:pt x="173" y="37"/>
                    </a:lnTo>
                    <a:lnTo>
                      <a:pt x="173" y="38"/>
                    </a:lnTo>
                    <a:lnTo>
                      <a:pt x="174" y="38"/>
                    </a:lnTo>
                    <a:lnTo>
                      <a:pt x="175" y="38"/>
                    </a:lnTo>
                    <a:lnTo>
                      <a:pt x="177" y="38"/>
                    </a:lnTo>
                    <a:lnTo>
                      <a:pt x="177" y="37"/>
                    </a:lnTo>
                    <a:lnTo>
                      <a:pt x="179" y="38"/>
                    </a:lnTo>
                    <a:lnTo>
                      <a:pt x="179" y="39"/>
                    </a:lnTo>
                    <a:lnTo>
                      <a:pt x="180" y="39"/>
                    </a:lnTo>
                    <a:lnTo>
                      <a:pt x="183" y="41"/>
                    </a:lnTo>
                    <a:lnTo>
                      <a:pt x="186" y="42"/>
                    </a:lnTo>
                    <a:lnTo>
                      <a:pt x="188" y="42"/>
                    </a:lnTo>
                    <a:lnTo>
                      <a:pt x="189" y="41"/>
                    </a:lnTo>
                    <a:lnTo>
                      <a:pt x="190" y="42"/>
                    </a:lnTo>
                    <a:lnTo>
                      <a:pt x="191" y="42"/>
                    </a:lnTo>
                    <a:lnTo>
                      <a:pt x="192" y="41"/>
                    </a:lnTo>
                    <a:lnTo>
                      <a:pt x="193" y="41"/>
                    </a:lnTo>
                    <a:lnTo>
                      <a:pt x="193" y="42"/>
                    </a:lnTo>
                    <a:lnTo>
                      <a:pt x="197" y="43"/>
                    </a:lnTo>
                    <a:lnTo>
                      <a:pt x="198" y="43"/>
                    </a:lnTo>
                    <a:lnTo>
                      <a:pt x="200" y="43"/>
                    </a:lnTo>
                    <a:lnTo>
                      <a:pt x="201" y="42"/>
                    </a:lnTo>
                    <a:lnTo>
                      <a:pt x="202" y="42"/>
                    </a:lnTo>
                    <a:lnTo>
                      <a:pt x="202" y="43"/>
                    </a:lnTo>
                    <a:lnTo>
                      <a:pt x="201" y="43"/>
                    </a:lnTo>
                    <a:lnTo>
                      <a:pt x="207" y="43"/>
                    </a:lnTo>
                    <a:lnTo>
                      <a:pt x="208" y="44"/>
                    </a:lnTo>
                    <a:lnTo>
                      <a:pt x="208" y="45"/>
                    </a:lnTo>
                    <a:lnTo>
                      <a:pt x="209" y="45"/>
                    </a:lnTo>
                    <a:lnTo>
                      <a:pt x="210" y="45"/>
                    </a:lnTo>
                    <a:lnTo>
                      <a:pt x="210" y="44"/>
                    </a:lnTo>
                    <a:lnTo>
                      <a:pt x="211" y="42"/>
                    </a:lnTo>
                    <a:lnTo>
                      <a:pt x="212" y="41"/>
                    </a:lnTo>
                    <a:lnTo>
                      <a:pt x="215" y="38"/>
                    </a:lnTo>
                    <a:lnTo>
                      <a:pt x="218" y="36"/>
                    </a:lnTo>
                    <a:lnTo>
                      <a:pt x="218" y="35"/>
                    </a:lnTo>
                    <a:lnTo>
                      <a:pt x="219" y="34"/>
                    </a:lnTo>
                    <a:lnTo>
                      <a:pt x="220" y="31"/>
                    </a:lnTo>
                    <a:lnTo>
                      <a:pt x="220" y="29"/>
                    </a:lnTo>
                    <a:lnTo>
                      <a:pt x="222" y="28"/>
                    </a:lnTo>
                    <a:lnTo>
                      <a:pt x="225" y="27"/>
                    </a:lnTo>
                    <a:lnTo>
                      <a:pt x="228" y="25"/>
                    </a:lnTo>
                    <a:lnTo>
                      <a:pt x="232" y="24"/>
                    </a:lnTo>
                    <a:lnTo>
                      <a:pt x="233" y="22"/>
                    </a:lnTo>
                    <a:lnTo>
                      <a:pt x="234" y="22"/>
                    </a:lnTo>
                    <a:lnTo>
                      <a:pt x="239" y="21"/>
                    </a:lnTo>
                    <a:lnTo>
                      <a:pt x="241" y="20"/>
                    </a:lnTo>
                    <a:lnTo>
                      <a:pt x="241" y="19"/>
                    </a:lnTo>
                    <a:lnTo>
                      <a:pt x="242" y="19"/>
                    </a:lnTo>
                    <a:lnTo>
                      <a:pt x="246" y="17"/>
                    </a:lnTo>
                    <a:lnTo>
                      <a:pt x="250" y="16"/>
                    </a:lnTo>
                    <a:lnTo>
                      <a:pt x="253" y="14"/>
                    </a:lnTo>
                    <a:lnTo>
                      <a:pt x="255" y="12"/>
                    </a:lnTo>
                    <a:lnTo>
                      <a:pt x="257" y="13"/>
                    </a:lnTo>
                    <a:lnTo>
                      <a:pt x="259" y="16"/>
                    </a:lnTo>
                    <a:lnTo>
                      <a:pt x="260" y="17"/>
                    </a:lnTo>
                    <a:lnTo>
                      <a:pt x="260" y="18"/>
                    </a:lnTo>
                    <a:lnTo>
                      <a:pt x="261" y="18"/>
                    </a:lnTo>
                    <a:lnTo>
                      <a:pt x="263" y="19"/>
                    </a:lnTo>
                    <a:lnTo>
                      <a:pt x="265" y="20"/>
                    </a:lnTo>
                    <a:lnTo>
                      <a:pt x="267" y="24"/>
                    </a:lnTo>
                    <a:lnTo>
                      <a:pt x="269" y="25"/>
                    </a:lnTo>
                    <a:lnTo>
                      <a:pt x="270" y="26"/>
                    </a:lnTo>
                    <a:lnTo>
                      <a:pt x="272" y="26"/>
                    </a:lnTo>
                    <a:lnTo>
                      <a:pt x="276" y="26"/>
                    </a:lnTo>
                    <a:lnTo>
                      <a:pt x="280" y="25"/>
                    </a:lnTo>
                    <a:lnTo>
                      <a:pt x="283" y="25"/>
                    </a:lnTo>
                    <a:lnTo>
                      <a:pt x="284" y="25"/>
                    </a:lnTo>
                    <a:lnTo>
                      <a:pt x="286" y="24"/>
                    </a:lnTo>
                    <a:lnTo>
                      <a:pt x="287" y="24"/>
                    </a:lnTo>
                    <a:lnTo>
                      <a:pt x="288" y="25"/>
                    </a:lnTo>
                    <a:lnTo>
                      <a:pt x="289" y="25"/>
                    </a:lnTo>
                    <a:lnTo>
                      <a:pt x="291" y="24"/>
                    </a:lnTo>
                    <a:lnTo>
                      <a:pt x="293" y="24"/>
                    </a:lnTo>
                    <a:lnTo>
                      <a:pt x="294" y="25"/>
                    </a:lnTo>
                    <a:lnTo>
                      <a:pt x="295" y="25"/>
                    </a:lnTo>
                    <a:lnTo>
                      <a:pt x="297" y="24"/>
                    </a:lnTo>
                    <a:lnTo>
                      <a:pt x="294" y="28"/>
                    </a:lnTo>
                    <a:lnTo>
                      <a:pt x="292" y="33"/>
                    </a:lnTo>
                    <a:lnTo>
                      <a:pt x="288" y="37"/>
                    </a:lnTo>
                    <a:lnTo>
                      <a:pt x="285" y="42"/>
                    </a:lnTo>
                    <a:lnTo>
                      <a:pt x="283" y="45"/>
                    </a:lnTo>
                    <a:lnTo>
                      <a:pt x="281" y="47"/>
                    </a:lnTo>
                    <a:lnTo>
                      <a:pt x="279" y="51"/>
                    </a:lnTo>
                    <a:lnTo>
                      <a:pt x="277" y="53"/>
                    </a:lnTo>
                    <a:lnTo>
                      <a:pt x="275" y="56"/>
                    </a:lnTo>
                    <a:lnTo>
                      <a:pt x="271" y="59"/>
                    </a:lnTo>
                    <a:lnTo>
                      <a:pt x="268" y="62"/>
                    </a:lnTo>
                    <a:lnTo>
                      <a:pt x="265" y="66"/>
                    </a:lnTo>
                    <a:lnTo>
                      <a:pt x="263" y="67"/>
                    </a:lnTo>
                    <a:lnTo>
                      <a:pt x="263" y="68"/>
                    </a:lnTo>
                    <a:lnTo>
                      <a:pt x="263" y="70"/>
                    </a:lnTo>
                    <a:lnTo>
                      <a:pt x="263" y="75"/>
                    </a:lnTo>
                    <a:lnTo>
                      <a:pt x="263" y="79"/>
                    </a:lnTo>
                    <a:lnTo>
                      <a:pt x="263" y="83"/>
                    </a:lnTo>
                    <a:lnTo>
                      <a:pt x="263" y="86"/>
                    </a:lnTo>
                    <a:lnTo>
                      <a:pt x="263" y="91"/>
                    </a:lnTo>
                    <a:lnTo>
                      <a:pt x="263" y="94"/>
                    </a:lnTo>
                    <a:lnTo>
                      <a:pt x="263" y="98"/>
                    </a:lnTo>
                    <a:lnTo>
                      <a:pt x="263" y="103"/>
                    </a:lnTo>
                    <a:lnTo>
                      <a:pt x="263" y="108"/>
                    </a:lnTo>
                    <a:lnTo>
                      <a:pt x="263" y="112"/>
                    </a:lnTo>
                    <a:lnTo>
                      <a:pt x="263" y="117"/>
                    </a:lnTo>
                    <a:lnTo>
                      <a:pt x="263" y="121"/>
                    </a:lnTo>
                    <a:lnTo>
                      <a:pt x="263" y="126"/>
                    </a:lnTo>
                    <a:lnTo>
                      <a:pt x="263" y="127"/>
                    </a:lnTo>
                    <a:lnTo>
                      <a:pt x="263" y="130"/>
                    </a:lnTo>
                    <a:lnTo>
                      <a:pt x="263" y="136"/>
                    </a:lnTo>
                    <a:lnTo>
                      <a:pt x="263" y="141"/>
                    </a:lnTo>
                    <a:lnTo>
                      <a:pt x="263" y="145"/>
                    </a:lnTo>
                    <a:lnTo>
                      <a:pt x="263" y="150"/>
                    </a:lnTo>
                    <a:lnTo>
                      <a:pt x="263" y="154"/>
                    </a:lnTo>
                    <a:lnTo>
                      <a:pt x="263" y="159"/>
                    </a:lnTo>
                    <a:lnTo>
                      <a:pt x="263" y="163"/>
                    </a:lnTo>
                    <a:lnTo>
                      <a:pt x="263" y="168"/>
                    </a:lnTo>
                    <a:lnTo>
                      <a:pt x="263" y="172"/>
                    </a:lnTo>
                    <a:lnTo>
                      <a:pt x="263" y="176"/>
                    </a:lnTo>
                    <a:lnTo>
                      <a:pt x="263" y="178"/>
                    </a:lnTo>
                    <a:lnTo>
                      <a:pt x="263" y="181"/>
                    </a:lnTo>
                    <a:lnTo>
                      <a:pt x="263" y="185"/>
                    </a:lnTo>
                    <a:lnTo>
                      <a:pt x="263" y="189"/>
                    </a:lnTo>
                    <a:lnTo>
                      <a:pt x="263" y="193"/>
                    </a:lnTo>
                    <a:lnTo>
                      <a:pt x="263" y="197"/>
                    </a:lnTo>
                    <a:lnTo>
                      <a:pt x="263" y="200"/>
                    </a:lnTo>
                    <a:lnTo>
                      <a:pt x="263" y="202"/>
                    </a:lnTo>
                    <a:lnTo>
                      <a:pt x="263" y="205"/>
                    </a:lnTo>
                    <a:lnTo>
                      <a:pt x="265" y="206"/>
                    </a:lnTo>
                    <a:lnTo>
                      <a:pt x="266" y="208"/>
                    </a:lnTo>
                    <a:lnTo>
                      <a:pt x="267" y="209"/>
                    </a:lnTo>
                    <a:lnTo>
                      <a:pt x="268" y="210"/>
                    </a:lnTo>
                    <a:lnTo>
                      <a:pt x="269" y="212"/>
                    </a:lnTo>
                    <a:lnTo>
                      <a:pt x="271" y="215"/>
                    </a:lnTo>
                    <a:lnTo>
                      <a:pt x="274" y="218"/>
                    </a:lnTo>
                    <a:lnTo>
                      <a:pt x="275" y="220"/>
                    </a:lnTo>
                    <a:lnTo>
                      <a:pt x="277" y="222"/>
                    </a:lnTo>
                    <a:lnTo>
                      <a:pt x="279" y="225"/>
                    </a:lnTo>
                    <a:lnTo>
                      <a:pt x="280" y="227"/>
                    </a:lnTo>
                    <a:lnTo>
                      <a:pt x="283" y="229"/>
                    </a:lnTo>
                    <a:lnTo>
                      <a:pt x="284" y="231"/>
                    </a:lnTo>
                    <a:lnTo>
                      <a:pt x="285" y="233"/>
                    </a:lnTo>
                    <a:lnTo>
                      <a:pt x="285" y="235"/>
                    </a:lnTo>
                    <a:lnTo>
                      <a:pt x="285" y="236"/>
                    </a:lnTo>
                    <a:lnTo>
                      <a:pt x="281" y="239"/>
                    </a:lnTo>
                    <a:lnTo>
                      <a:pt x="280" y="240"/>
                    </a:lnTo>
                    <a:lnTo>
                      <a:pt x="280" y="242"/>
                    </a:lnTo>
                    <a:lnTo>
                      <a:pt x="279" y="243"/>
                    </a:lnTo>
                    <a:lnTo>
                      <a:pt x="277" y="244"/>
                    </a:lnTo>
                    <a:lnTo>
                      <a:pt x="276" y="246"/>
                    </a:lnTo>
                    <a:lnTo>
                      <a:pt x="275" y="246"/>
                    </a:lnTo>
                    <a:lnTo>
                      <a:pt x="275" y="245"/>
                    </a:lnTo>
                    <a:lnTo>
                      <a:pt x="274" y="246"/>
                    </a:lnTo>
                    <a:lnTo>
                      <a:pt x="272" y="245"/>
                    </a:lnTo>
                    <a:lnTo>
                      <a:pt x="271" y="246"/>
                    </a:lnTo>
                    <a:lnTo>
                      <a:pt x="271" y="247"/>
                    </a:lnTo>
                    <a:lnTo>
                      <a:pt x="270" y="247"/>
                    </a:lnTo>
                    <a:lnTo>
                      <a:pt x="269" y="246"/>
                    </a:lnTo>
                    <a:lnTo>
                      <a:pt x="268" y="247"/>
                    </a:lnTo>
                    <a:lnTo>
                      <a:pt x="267" y="247"/>
                    </a:lnTo>
                    <a:lnTo>
                      <a:pt x="267" y="248"/>
                    </a:lnTo>
                    <a:lnTo>
                      <a:pt x="266" y="248"/>
                    </a:lnTo>
                    <a:lnTo>
                      <a:pt x="266" y="250"/>
                    </a:lnTo>
                    <a:lnTo>
                      <a:pt x="265" y="248"/>
                    </a:lnTo>
                    <a:lnTo>
                      <a:pt x="263" y="248"/>
                    </a:lnTo>
                    <a:lnTo>
                      <a:pt x="263" y="247"/>
                    </a:lnTo>
                    <a:lnTo>
                      <a:pt x="265" y="246"/>
                    </a:lnTo>
                    <a:lnTo>
                      <a:pt x="265" y="245"/>
                    </a:lnTo>
                    <a:lnTo>
                      <a:pt x="265" y="244"/>
                    </a:lnTo>
                    <a:lnTo>
                      <a:pt x="263" y="245"/>
                    </a:lnTo>
                    <a:lnTo>
                      <a:pt x="263" y="250"/>
                    </a:lnTo>
                    <a:lnTo>
                      <a:pt x="262" y="250"/>
                    </a:lnTo>
                    <a:lnTo>
                      <a:pt x="261" y="247"/>
                    </a:lnTo>
                    <a:lnTo>
                      <a:pt x="260" y="247"/>
                    </a:lnTo>
                    <a:lnTo>
                      <a:pt x="260" y="246"/>
                    </a:lnTo>
                    <a:lnTo>
                      <a:pt x="259" y="246"/>
                    </a:lnTo>
                    <a:lnTo>
                      <a:pt x="259" y="247"/>
                    </a:lnTo>
                    <a:lnTo>
                      <a:pt x="259" y="248"/>
                    </a:lnTo>
                    <a:lnTo>
                      <a:pt x="260" y="247"/>
                    </a:lnTo>
                    <a:lnTo>
                      <a:pt x="260" y="248"/>
                    </a:lnTo>
                    <a:lnTo>
                      <a:pt x="261" y="248"/>
                    </a:lnTo>
                    <a:lnTo>
                      <a:pt x="261" y="250"/>
                    </a:lnTo>
                    <a:lnTo>
                      <a:pt x="260" y="250"/>
                    </a:lnTo>
                    <a:lnTo>
                      <a:pt x="261" y="251"/>
                    </a:lnTo>
                    <a:lnTo>
                      <a:pt x="261" y="253"/>
                    </a:lnTo>
                    <a:lnTo>
                      <a:pt x="261" y="254"/>
                    </a:lnTo>
                    <a:lnTo>
                      <a:pt x="261" y="255"/>
                    </a:lnTo>
                    <a:lnTo>
                      <a:pt x="262" y="255"/>
                    </a:lnTo>
                    <a:lnTo>
                      <a:pt x="263" y="255"/>
                    </a:lnTo>
                    <a:lnTo>
                      <a:pt x="263" y="256"/>
                    </a:lnTo>
                    <a:lnTo>
                      <a:pt x="263" y="257"/>
                    </a:lnTo>
                    <a:lnTo>
                      <a:pt x="262" y="259"/>
                    </a:lnTo>
                    <a:lnTo>
                      <a:pt x="261" y="259"/>
                    </a:lnTo>
                    <a:lnTo>
                      <a:pt x="262" y="259"/>
                    </a:lnTo>
                    <a:lnTo>
                      <a:pt x="262" y="257"/>
                    </a:lnTo>
                    <a:lnTo>
                      <a:pt x="261" y="257"/>
                    </a:lnTo>
                    <a:lnTo>
                      <a:pt x="261" y="256"/>
                    </a:lnTo>
                    <a:lnTo>
                      <a:pt x="260" y="256"/>
                    </a:lnTo>
                    <a:lnTo>
                      <a:pt x="260" y="255"/>
                    </a:lnTo>
                    <a:lnTo>
                      <a:pt x="260" y="256"/>
                    </a:lnTo>
                    <a:lnTo>
                      <a:pt x="259" y="256"/>
                    </a:lnTo>
                    <a:lnTo>
                      <a:pt x="258" y="257"/>
                    </a:lnTo>
                    <a:lnTo>
                      <a:pt x="257" y="259"/>
                    </a:lnTo>
                    <a:lnTo>
                      <a:pt x="257" y="257"/>
                    </a:lnTo>
                    <a:lnTo>
                      <a:pt x="257" y="259"/>
                    </a:lnTo>
                    <a:lnTo>
                      <a:pt x="257" y="260"/>
                    </a:lnTo>
                    <a:lnTo>
                      <a:pt x="258" y="261"/>
                    </a:lnTo>
                    <a:lnTo>
                      <a:pt x="258" y="262"/>
                    </a:lnTo>
                    <a:lnTo>
                      <a:pt x="257" y="263"/>
                    </a:lnTo>
                    <a:lnTo>
                      <a:pt x="255" y="264"/>
                    </a:lnTo>
                    <a:lnTo>
                      <a:pt x="253" y="264"/>
                    </a:lnTo>
                    <a:lnTo>
                      <a:pt x="251" y="268"/>
                    </a:lnTo>
                    <a:lnTo>
                      <a:pt x="250" y="268"/>
                    </a:lnTo>
                    <a:lnTo>
                      <a:pt x="249" y="268"/>
                    </a:lnTo>
                    <a:lnTo>
                      <a:pt x="248" y="268"/>
                    </a:lnTo>
                    <a:lnTo>
                      <a:pt x="246" y="267"/>
                    </a:lnTo>
                    <a:lnTo>
                      <a:pt x="245" y="267"/>
                    </a:lnTo>
                    <a:lnTo>
                      <a:pt x="242" y="269"/>
                    </a:lnTo>
                    <a:lnTo>
                      <a:pt x="241" y="270"/>
                    </a:lnTo>
                    <a:lnTo>
                      <a:pt x="240" y="270"/>
                    </a:lnTo>
                    <a:lnTo>
                      <a:pt x="239" y="270"/>
                    </a:lnTo>
                    <a:lnTo>
                      <a:pt x="236" y="272"/>
                    </a:lnTo>
                    <a:lnTo>
                      <a:pt x="235" y="273"/>
                    </a:lnTo>
                    <a:lnTo>
                      <a:pt x="235" y="275"/>
                    </a:lnTo>
                    <a:lnTo>
                      <a:pt x="234" y="276"/>
                    </a:lnTo>
                    <a:lnTo>
                      <a:pt x="234" y="277"/>
                    </a:lnTo>
                    <a:lnTo>
                      <a:pt x="234" y="278"/>
                    </a:lnTo>
                    <a:lnTo>
                      <a:pt x="234" y="279"/>
                    </a:lnTo>
                    <a:lnTo>
                      <a:pt x="234" y="281"/>
                    </a:lnTo>
                    <a:lnTo>
                      <a:pt x="233" y="282"/>
                    </a:lnTo>
                    <a:lnTo>
                      <a:pt x="234" y="282"/>
                    </a:lnTo>
                    <a:lnTo>
                      <a:pt x="234" y="284"/>
                    </a:lnTo>
                    <a:lnTo>
                      <a:pt x="234" y="285"/>
                    </a:lnTo>
                    <a:lnTo>
                      <a:pt x="235" y="285"/>
                    </a:lnTo>
                    <a:lnTo>
                      <a:pt x="236" y="284"/>
                    </a:lnTo>
                    <a:lnTo>
                      <a:pt x="235" y="285"/>
                    </a:lnTo>
                    <a:lnTo>
                      <a:pt x="234" y="286"/>
                    </a:lnTo>
                    <a:lnTo>
                      <a:pt x="234" y="287"/>
                    </a:lnTo>
                    <a:lnTo>
                      <a:pt x="233" y="287"/>
                    </a:lnTo>
                    <a:lnTo>
                      <a:pt x="233" y="289"/>
                    </a:lnTo>
                    <a:lnTo>
                      <a:pt x="232" y="292"/>
                    </a:lnTo>
                    <a:lnTo>
                      <a:pt x="232" y="294"/>
                    </a:lnTo>
                    <a:lnTo>
                      <a:pt x="232" y="295"/>
                    </a:lnTo>
                    <a:lnTo>
                      <a:pt x="231" y="296"/>
                    </a:lnTo>
                    <a:lnTo>
                      <a:pt x="228" y="297"/>
                    </a:lnTo>
                    <a:lnTo>
                      <a:pt x="227" y="298"/>
                    </a:lnTo>
                    <a:lnTo>
                      <a:pt x="226" y="298"/>
                    </a:lnTo>
                    <a:lnTo>
                      <a:pt x="227" y="297"/>
                    </a:lnTo>
                    <a:lnTo>
                      <a:pt x="227" y="296"/>
                    </a:lnTo>
                    <a:lnTo>
                      <a:pt x="226" y="296"/>
                    </a:lnTo>
                    <a:lnTo>
                      <a:pt x="226" y="297"/>
                    </a:lnTo>
                    <a:lnTo>
                      <a:pt x="226" y="298"/>
                    </a:lnTo>
                    <a:lnTo>
                      <a:pt x="226" y="300"/>
                    </a:lnTo>
                    <a:lnTo>
                      <a:pt x="225" y="301"/>
                    </a:lnTo>
                    <a:lnTo>
                      <a:pt x="225" y="303"/>
                    </a:lnTo>
                    <a:lnTo>
                      <a:pt x="224" y="304"/>
                    </a:lnTo>
                    <a:lnTo>
                      <a:pt x="223" y="306"/>
                    </a:lnTo>
                    <a:lnTo>
                      <a:pt x="223" y="307"/>
                    </a:lnTo>
                    <a:lnTo>
                      <a:pt x="222" y="307"/>
                    </a:lnTo>
                    <a:lnTo>
                      <a:pt x="220" y="306"/>
                    </a:lnTo>
                    <a:lnTo>
                      <a:pt x="219" y="306"/>
                    </a:lnTo>
                    <a:lnTo>
                      <a:pt x="219" y="307"/>
                    </a:lnTo>
                    <a:lnTo>
                      <a:pt x="220" y="307"/>
                    </a:lnTo>
                    <a:lnTo>
                      <a:pt x="219" y="309"/>
                    </a:lnTo>
                    <a:lnTo>
                      <a:pt x="220" y="309"/>
                    </a:lnTo>
                    <a:lnTo>
                      <a:pt x="222" y="309"/>
                    </a:lnTo>
                    <a:lnTo>
                      <a:pt x="223" y="309"/>
                    </a:lnTo>
                    <a:lnTo>
                      <a:pt x="223" y="310"/>
                    </a:lnTo>
                    <a:lnTo>
                      <a:pt x="223" y="311"/>
                    </a:lnTo>
                    <a:lnTo>
                      <a:pt x="219" y="319"/>
                    </a:lnTo>
                    <a:lnTo>
                      <a:pt x="218" y="320"/>
                    </a:lnTo>
                    <a:lnTo>
                      <a:pt x="217" y="320"/>
                    </a:lnTo>
                    <a:lnTo>
                      <a:pt x="217" y="319"/>
                    </a:lnTo>
                    <a:lnTo>
                      <a:pt x="216" y="319"/>
                    </a:lnTo>
                    <a:lnTo>
                      <a:pt x="216" y="320"/>
                    </a:lnTo>
                    <a:lnTo>
                      <a:pt x="217" y="321"/>
                    </a:lnTo>
                    <a:lnTo>
                      <a:pt x="218" y="321"/>
                    </a:lnTo>
                    <a:lnTo>
                      <a:pt x="217" y="322"/>
                    </a:lnTo>
                    <a:lnTo>
                      <a:pt x="217" y="323"/>
                    </a:lnTo>
                    <a:lnTo>
                      <a:pt x="216" y="324"/>
                    </a:lnTo>
                    <a:lnTo>
                      <a:pt x="215" y="323"/>
                    </a:lnTo>
                    <a:lnTo>
                      <a:pt x="215" y="322"/>
                    </a:lnTo>
                    <a:lnTo>
                      <a:pt x="215" y="321"/>
                    </a:lnTo>
                    <a:lnTo>
                      <a:pt x="214" y="321"/>
                    </a:lnTo>
                    <a:lnTo>
                      <a:pt x="212" y="321"/>
                    </a:lnTo>
                    <a:lnTo>
                      <a:pt x="212" y="322"/>
                    </a:lnTo>
                    <a:lnTo>
                      <a:pt x="214" y="322"/>
                    </a:lnTo>
                    <a:lnTo>
                      <a:pt x="214" y="323"/>
                    </a:lnTo>
                    <a:lnTo>
                      <a:pt x="212" y="323"/>
                    </a:lnTo>
                    <a:lnTo>
                      <a:pt x="211" y="323"/>
                    </a:lnTo>
                    <a:lnTo>
                      <a:pt x="211" y="324"/>
                    </a:lnTo>
                    <a:lnTo>
                      <a:pt x="211" y="326"/>
                    </a:lnTo>
                    <a:lnTo>
                      <a:pt x="211" y="324"/>
                    </a:lnTo>
                    <a:lnTo>
                      <a:pt x="212" y="324"/>
                    </a:lnTo>
                    <a:lnTo>
                      <a:pt x="215" y="324"/>
                    </a:lnTo>
                    <a:lnTo>
                      <a:pt x="215" y="326"/>
                    </a:lnTo>
                    <a:lnTo>
                      <a:pt x="215" y="327"/>
                    </a:lnTo>
                    <a:lnTo>
                      <a:pt x="212" y="329"/>
                    </a:lnTo>
                    <a:lnTo>
                      <a:pt x="211" y="332"/>
                    </a:lnTo>
                    <a:lnTo>
                      <a:pt x="210" y="337"/>
                    </a:lnTo>
                    <a:lnTo>
                      <a:pt x="210" y="338"/>
                    </a:lnTo>
                    <a:lnTo>
                      <a:pt x="209" y="338"/>
                    </a:lnTo>
                    <a:lnTo>
                      <a:pt x="209" y="339"/>
                    </a:lnTo>
                    <a:lnTo>
                      <a:pt x="208" y="340"/>
                    </a:lnTo>
                    <a:lnTo>
                      <a:pt x="207" y="344"/>
                    </a:lnTo>
                    <a:lnTo>
                      <a:pt x="207" y="343"/>
                    </a:lnTo>
                    <a:lnTo>
                      <a:pt x="207" y="342"/>
                    </a:lnTo>
                    <a:lnTo>
                      <a:pt x="206" y="342"/>
                    </a:lnTo>
                    <a:lnTo>
                      <a:pt x="206" y="343"/>
                    </a:lnTo>
                    <a:lnTo>
                      <a:pt x="206" y="344"/>
                    </a:lnTo>
                    <a:lnTo>
                      <a:pt x="205" y="344"/>
                    </a:lnTo>
                    <a:lnTo>
                      <a:pt x="206" y="345"/>
                    </a:lnTo>
                    <a:lnTo>
                      <a:pt x="205" y="346"/>
                    </a:lnTo>
                    <a:lnTo>
                      <a:pt x="203" y="346"/>
                    </a:lnTo>
                    <a:lnTo>
                      <a:pt x="202" y="346"/>
                    </a:lnTo>
                    <a:lnTo>
                      <a:pt x="201" y="345"/>
                    </a:lnTo>
                    <a:lnTo>
                      <a:pt x="200" y="345"/>
                    </a:lnTo>
                    <a:lnTo>
                      <a:pt x="199" y="346"/>
                    </a:lnTo>
                    <a:lnTo>
                      <a:pt x="199" y="347"/>
                    </a:lnTo>
                    <a:lnTo>
                      <a:pt x="198" y="347"/>
                    </a:lnTo>
                    <a:lnTo>
                      <a:pt x="197" y="347"/>
                    </a:lnTo>
                    <a:lnTo>
                      <a:pt x="194" y="345"/>
                    </a:lnTo>
                    <a:lnTo>
                      <a:pt x="191" y="343"/>
                    </a:lnTo>
                    <a:lnTo>
                      <a:pt x="188" y="340"/>
                    </a:lnTo>
                    <a:lnTo>
                      <a:pt x="184" y="338"/>
                    </a:lnTo>
                    <a:lnTo>
                      <a:pt x="181" y="336"/>
                    </a:lnTo>
                    <a:lnTo>
                      <a:pt x="179" y="334"/>
                    </a:lnTo>
                    <a:lnTo>
                      <a:pt x="175" y="331"/>
                    </a:lnTo>
                    <a:lnTo>
                      <a:pt x="172" y="329"/>
                    </a:lnTo>
                    <a:lnTo>
                      <a:pt x="168" y="327"/>
                    </a:lnTo>
                    <a:lnTo>
                      <a:pt x="165" y="324"/>
                    </a:lnTo>
                    <a:lnTo>
                      <a:pt x="163" y="322"/>
                    </a:lnTo>
                    <a:lnTo>
                      <a:pt x="159" y="320"/>
                    </a:lnTo>
                    <a:lnTo>
                      <a:pt x="156" y="318"/>
                    </a:lnTo>
                    <a:lnTo>
                      <a:pt x="153" y="315"/>
                    </a:lnTo>
                    <a:lnTo>
                      <a:pt x="149" y="313"/>
                    </a:lnTo>
                    <a:lnTo>
                      <a:pt x="147" y="311"/>
                    </a:lnTo>
                    <a:lnTo>
                      <a:pt x="145" y="310"/>
                    </a:lnTo>
                    <a:lnTo>
                      <a:pt x="143" y="309"/>
                    </a:lnTo>
                    <a:lnTo>
                      <a:pt x="143" y="307"/>
                    </a:lnTo>
                    <a:lnTo>
                      <a:pt x="142" y="305"/>
                    </a:lnTo>
                    <a:lnTo>
                      <a:pt x="142" y="304"/>
                    </a:lnTo>
                    <a:lnTo>
                      <a:pt x="141" y="304"/>
                    </a:lnTo>
                    <a:lnTo>
                      <a:pt x="140" y="304"/>
                    </a:lnTo>
                    <a:lnTo>
                      <a:pt x="138" y="304"/>
                    </a:lnTo>
                    <a:lnTo>
                      <a:pt x="138" y="303"/>
                    </a:lnTo>
                    <a:lnTo>
                      <a:pt x="138" y="302"/>
                    </a:lnTo>
                    <a:lnTo>
                      <a:pt x="137" y="301"/>
                    </a:lnTo>
                    <a:lnTo>
                      <a:pt x="138" y="301"/>
                    </a:lnTo>
                    <a:lnTo>
                      <a:pt x="138" y="300"/>
                    </a:lnTo>
                    <a:lnTo>
                      <a:pt x="139" y="298"/>
                    </a:lnTo>
                    <a:lnTo>
                      <a:pt x="140" y="298"/>
                    </a:lnTo>
                    <a:lnTo>
                      <a:pt x="140" y="297"/>
                    </a:lnTo>
                    <a:lnTo>
                      <a:pt x="141" y="297"/>
                    </a:lnTo>
                    <a:lnTo>
                      <a:pt x="141" y="296"/>
                    </a:lnTo>
                    <a:lnTo>
                      <a:pt x="141" y="292"/>
                    </a:lnTo>
                    <a:lnTo>
                      <a:pt x="140" y="287"/>
                    </a:lnTo>
                    <a:lnTo>
                      <a:pt x="137" y="285"/>
                    </a:lnTo>
                    <a:lnTo>
                      <a:pt x="131" y="281"/>
                    </a:lnTo>
                    <a:lnTo>
                      <a:pt x="129" y="280"/>
                    </a:lnTo>
                    <a:lnTo>
                      <a:pt x="121" y="276"/>
                    </a:lnTo>
                    <a:lnTo>
                      <a:pt x="113" y="271"/>
                    </a:lnTo>
                    <a:lnTo>
                      <a:pt x="105" y="267"/>
                    </a:lnTo>
                    <a:lnTo>
                      <a:pt x="97" y="262"/>
                    </a:lnTo>
                    <a:lnTo>
                      <a:pt x="89" y="257"/>
                    </a:lnTo>
                    <a:lnTo>
                      <a:pt x="81" y="253"/>
                    </a:lnTo>
                    <a:lnTo>
                      <a:pt x="72" y="248"/>
                    </a:lnTo>
                    <a:lnTo>
                      <a:pt x="64" y="244"/>
                    </a:lnTo>
                    <a:lnTo>
                      <a:pt x="56" y="240"/>
                    </a:lnTo>
                    <a:lnTo>
                      <a:pt x="51" y="236"/>
                    </a:lnTo>
                    <a:lnTo>
                      <a:pt x="48" y="236"/>
                    </a:lnTo>
                    <a:lnTo>
                      <a:pt x="41" y="231"/>
                    </a:lnTo>
                    <a:lnTo>
                      <a:pt x="33" y="227"/>
                    </a:lnTo>
                    <a:lnTo>
                      <a:pt x="30" y="226"/>
                    </a:lnTo>
                    <a:lnTo>
                      <a:pt x="25" y="222"/>
                    </a:lnTo>
                    <a:lnTo>
                      <a:pt x="17" y="218"/>
                    </a:lnTo>
                    <a:lnTo>
                      <a:pt x="9" y="213"/>
                    </a:lnTo>
                    <a:lnTo>
                      <a:pt x="7" y="212"/>
                    </a:lnTo>
                    <a:lnTo>
                      <a:pt x="4" y="211"/>
                    </a:lnTo>
                    <a:lnTo>
                      <a:pt x="4" y="210"/>
                    </a:lnTo>
                    <a:lnTo>
                      <a:pt x="3" y="210"/>
                    </a:lnTo>
                    <a:lnTo>
                      <a:pt x="1" y="210"/>
                    </a:lnTo>
                    <a:lnTo>
                      <a:pt x="1" y="203"/>
                    </a:lnTo>
                    <a:lnTo>
                      <a:pt x="0" y="197"/>
                    </a:lnTo>
                    <a:lnTo>
                      <a:pt x="1" y="192"/>
                    </a:lnTo>
                    <a:lnTo>
                      <a:pt x="2" y="185"/>
                    </a:lnTo>
                    <a:lnTo>
                      <a:pt x="2" y="178"/>
                    </a:lnTo>
                    <a:lnTo>
                      <a:pt x="2" y="177"/>
                    </a:lnTo>
                    <a:lnTo>
                      <a:pt x="1" y="173"/>
                    </a:lnTo>
                    <a:lnTo>
                      <a:pt x="0" y="169"/>
                    </a:lnTo>
                    <a:lnTo>
                      <a:pt x="2" y="165"/>
                    </a:lnTo>
                    <a:lnTo>
                      <a:pt x="3" y="165"/>
                    </a:lnTo>
                    <a:lnTo>
                      <a:pt x="5" y="161"/>
                    </a:lnTo>
                    <a:lnTo>
                      <a:pt x="7" y="160"/>
                    </a:lnTo>
                    <a:lnTo>
                      <a:pt x="8" y="160"/>
                    </a:lnTo>
                    <a:lnTo>
                      <a:pt x="8" y="159"/>
                    </a:lnTo>
                    <a:lnTo>
                      <a:pt x="7" y="158"/>
                    </a:lnTo>
                    <a:lnTo>
                      <a:pt x="7" y="156"/>
                    </a:lnTo>
                    <a:lnTo>
                      <a:pt x="8" y="155"/>
                    </a:lnTo>
                    <a:lnTo>
                      <a:pt x="9" y="152"/>
                    </a:lnTo>
                    <a:lnTo>
                      <a:pt x="9" y="151"/>
                    </a:lnTo>
                    <a:lnTo>
                      <a:pt x="10" y="150"/>
                    </a:lnTo>
                    <a:lnTo>
                      <a:pt x="11" y="150"/>
                    </a:lnTo>
                    <a:lnTo>
                      <a:pt x="12" y="148"/>
                    </a:lnTo>
                    <a:lnTo>
                      <a:pt x="13" y="148"/>
                    </a:lnTo>
                    <a:lnTo>
                      <a:pt x="14" y="147"/>
                    </a:lnTo>
                    <a:lnTo>
                      <a:pt x="14" y="146"/>
                    </a:lnTo>
                    <a:lnTo>
                      <a:pt x="16" y="145"/>
                    </a:lnTo>
                    <a:lnTo>
                      <a:pt x="16" y="144"/>
                    </a:lnTo>
                    <a:lnTo>
                      <a:pt x="18" y="143"/>
                    </a:lnTo>
                    <a:lnTo>
                      <a:pt x="19" y="143"/>
                    </a:lnTo>
                    <a:lnTo>
                      <a:pt x="19" y="141"/>
                    </a:lnTo>
                    <a:lnTo>
                      <a:pt x="20" y="139"/>
                    </a:lnTo>
                    <a:lnTo>
                      <a:pt x="21" y="137"/>
                    </a:lnTo>
                    <a:lnTo>
                      <a:pt x="21" y="136"/>
                    </a:lnTo>
                    <a:lnTo>
                      <a:pt x="21" y="135"/>
                    </a:lnTo>
                    <a:lnTo>
                      <a:pt x="21" y="134"/>
                    </a:lnTo>
                    <a:lnTo>
                      <a:pt x="22" y="133"/>
                    </a:lnTo>
                    <a:lnTo>
                      <a:pt x="24" y="131"/>
                    </a:lnTo>
                    <a:lnTo>
                      <a:pt x="25" y="133"/>
                    </a:lnTo>
                    <a:lnTo>
                      <a:pt x="25" y="131"/>
                    </a:lnTo>
                    <a:lnTo>
                      <a:pt x="26" y="131"/>
                    </a:lnTo>
                    <a:lnTo>
                      <a:pt x="26" y="130"/>
                    </a:lnTo>
                    <a:lnTo>
                      <a:pt x="26" y="129"/>
                    </a:lnTo>
                    <a:lnTo>
                      <a:pt x="28" y="129"/>
                    </a:lnTo>
                    <a:lnTo>
                      <a:pt x="29" y="128"/>
                    </a:lnTo>
                    <a:lnTo>
                      <a:pt x="33" y="127"/>
                    </a:lnTo>
                    <a:lnTo>
                      <a:pt x="34" y="127"/>
                    </a:lnTo>
                    <a:lnTo>
                      <a:pt x="34" y="125"/>
                    </a:lnTo>
                    <a:lnTo>
                      <a:pt x="34" y="123"/>
                    </a:lnTo>
                    <a:lnTo>
                      <a:pt x="34" y="122"/>
                    </a:lnTo>
                    <a:lnTo>
                      <a:pt x="34" y="121"/>
                    </a:lnTo>
                    <a:lnTo>
                      <a:pt x="33" y="121"/>
                    </a:lnTo>
                    <a:lnTo>
                      <a:pt x="35" y="119"/>
                    </a:lnTo>
                    <a:lnTo>
                      <a:pt x="36" y="116"/>
                    </a:lnTo>
                    <a:lnTo>
                      <a:pt x="37" y="114"/>
                    </a:lnTo>
                    <a:lnTo>
                      <a:pt x="38" y="114"/>
                    </a:lnTo>
                    <a:lnTo>
                      <a:pt x="39" y="114"/>
                    </a:lnTo>
                    <a:lnTo>
                      <a:pt x="39" y="113"/>
                    </a:lnTo>
                    <a:lnTo>
                      <a:pt x="41" y="111"/>
                    </a:lnTo>
                    <a:lnTo>
                      <a:pt x="41" y="110"/>
                    </a:lnTo>
                    <a:lnTo>
                      <a:pt x="41" y="103"/>
                    </a:lnTo>
                    <a:lnTo>
                      <a:pt x="41" y="102"/>
                    </a:lnTo>
                    <a:lnTo>
                      <a:pt x="42" y="102"/>
                    </a:lnTo>
                    <a:lnTo>
                      <a:pt x="42" y="101"/>
                    </a:lnTo>
                    <a:lnTo>
                      <a:pt x="41" y="100"/>
                    </a:lnTo>
                    <a:lnTo>
                      <a:pt x="39" y="98"/>
                    </a:lnTo>
                    <a:lnTo>
                      <a:pt x="39" y="97"/>
                    </a:lnTo>
                    <a:lnTo>
                      <a:pt x="39" y="96"/>
                    </a:lnTo>
                    <a:lnTo>
                      <a:pt x="41" y="95"/>
                    </a:lnTo>
                    <a:lnTo>
                      <a:pt x="41" y="94"/>
                    </a:lnTo>
                    <a:lnTo>
                      <a:pt x="38" y="91"/>
                    </a:lnTo>
                    <a:lnTo>
                      <a:pt x="38" y="88"/>
                    </a:lnTo>
                    <a:lnTo>
                      <a:pt x="36" y="85"/>
                    </a:lnTo>
                    <a:lnTo>
                      <a:pt x="36" y="84"/>
                    </a:lnTo>
                    <a:lnTo>
                      <a:pt x="36" y="83"/>
                    </a:lnTo>
                    <a:lnTo>
                      <a:pt x="37" y="83"/>
                    </a:lnTo>
                    <a:lnTo>
                      <a:pt x="38" y="81"/>
                    </a:lnTo>
                    <a:lnTo>
                      <a:pt x="38" y="80"/>
                    </a:lnTo>
                    <a:lnTo>
                      <a:pt x="38" y="79"/>
                    </a:lnTo>
                    <a:lnTo>
                      <a:pt x="37" y="78"/>
                    </a:lnTo>
                    <a:lnTo>
                      <a:pt x="37" y="76"/>
                    </a:lnTo>
                    <a:lnTo>
                      <a:pt x="36" y="76"/>
                    </a:lnTo>
                    <a:lnTo>
                      <a:pt x="35" y="76"/>
                    </a:lnTo>
                    <a:lnTo>
                      <a:pt x="33" y="72"/>
                    </a:lnTo>
                    <a:lnTo>
                      <a:pt x="33" y="69"/>
                    </a:lnTo>
                    <a:lnTo>
                      <a:pt x="31" y="67"/>
                    </a:lnTo>
                    <a:lnTo>
                      <a:pt x="31" y="66"/>
                    </a:lnTo>
                    <a:lnTo>
                      <a:pt x="30" y="66"/>
                    </a:lnTo>
                    <a:lnTo>
                      <a:pt x="29" y="66"/>
                    </a:lnTo>
                    <a:lnTo>
                      <a:pt x="28" y="66"/>
                    </a:lnTo>
                    <a:lnTo>
                      <a:pt x="27" y="64"/>
                    </a:lnTo>
                    <a:lnTo>
                      <a:pt x="26" y="63"/>
                    </a:lnTo>
                    <a:lnTo>
                      <a:pt x="26" y="62"/>
                    </a:lnTo>
                    <a:lnTo>
                      <a:pt x="25" y="56"/>
                    </a:lnTo>
                    <a:lnTo>
                      <a:pt x="24" y="56"/>
                    </a:lnTo>
                    <a:lnTo>
                      <a:pt x="24" y="55"/>
                    </a:lnTo>
                    <a:lnTo>
                      <a:pt x="21" y="55"/>
                    </a:lnTo>
                    <a:lnTo>
                      <a:pt x="20" y="54"/>
                    </a:lnTo>
                    <a:lnTo>
                      <a:pt x="20" y="50"/>
                    </a:lnTo>
                    <a:lnTo>
                      <a:pt x="19" y="47"/>
                    </a:lnTo>
                    <a:lnTo>
                      <a:pt x="19" y="46"/>
                    </a:lnTo>
                    <a:lnTo>
                      <a:pt x="18" y="46"/>
                    </a:lnTo>
                    <a:lnTo>
                      <a:pt x="19" y="46"/>
                    </a:lnTo>
                    <a:lnTo>
                      <a:pt x="19" y="45"/>
                    </a:lnTo>
                    <a:lnTo>
                      <a:pt x="19" y="44"/>
                    </a:lnTo>
                    <a:lnTo>
                      <a:pt x="18" y="43"/>
                    </a:lnTo>
                    <a:lnTo>
                      <a:pt x="19" y="43"/>
                    </a:lnTo>
                    <a:lnTo>
                      <a:pt x="19" y="42"/>
                    </a:lnTo>
                    <a:lnTo>
                      <a:pt x="20" y="42"/>
                    </a:lnTo>
                    <a:lnTo>
                      <a:pt x="20" y="41"/>
                    </a:lnTo>
                    <a:lnTo>
                      <a:pt x="20" y="39"/>
                    </a:lnTo>
                    <a:lnTo>
                      <a:pt x="21" y="36"/>
                    </a:lnTo>
                    <a:lnTo>
                      <a:pt x="20" y="36"/>
                    </a:lnTo>
                    <a:lnTo>
                      <a:pt x="20" y="35"/>
                    </a:lnTo>
                    <a:lnTo>
                      <a:pt x="19" y="35"/>
                    </a:lnTo>
                    <a:lnTo>
                      <a:pt x="18" y="34"/>
                    </a:lnTo>
                    <a:lnTo>
                      <a:pt x="17" y="33"/>
                    </a:lnTo>
                    <a:lnTo>
                      <a:pt x="16" y="34"/>
                    </a:lnTo>
                    <a:lnTo>
                      <a:pt x="14" y="35"/>
                    </a:lnTo>
                    <a:lnTo>
                      <a:pt x="14" y="34"/>
                    </a:lnTo>
                    <a:lnTo>
                      <a:pt x="14" y="33"/>
                    </a:lnTo>
                    <a:lnTo>
                      <a:pt x="13" y="31"/>
                    </a:lnTo>
                    <a:lnTo>
                      <a:pt x="12" y="31"/>
                    </a:lnTo>
                    <a:lnTo>
                      <a:pt x="11" y="31"/>
                    </a:lnTo>
                    <a:lnTo>
                      <a:pt x="10" y="31"/>
                    </a:lnTo>
                    <a:lnTo>
                      <a:pt x="11" y="30"/>
                    </a:lnTo>
                    <a:lnTo>
                      <a:pt x="10" y="30"/>
                    </a:lnTo>
                    <a:lnTo>
                      <a:pt x="11" y="29"/>
                    </a:lnTo>
                    <a:lnTo>
                      <a:pt x="12" y="28"/>
                    </a:lnTo>
                    <a:lnTo>
                      <a:pt x="11" y="27"/>
                    </a:lnTo>
                    <a:lnTo>
                      <a:pt x="10" y="27"/>
                    </a:lnTo>
                    <a:lnTo>
                      <a:pt x="9" y="28"/>
                    </a:lnTo>
                    <a:lnTo>
                      <a:pt x="8" y="28"/>
                    </a:lnTo>
                    <a:lnTo>
                      <a:pt x="8" y="27"/>
                    </a:lnTo>
                    <a:lnTo>
                      <a:pt x="8" y="26"/>
                    </a:lnTo>
                    <a:lnTo>
                      <a:pt x="8" y="25"/>
                    </a:lnTo>
                    <a:lnTo>
                      <a:pt x="8" y="24"/>
                    </a:lnTo>
                    <a:lnTo>
                      <a:pt x="7" y="24"/>
                    </a:lnTo>
                    <a:lnTo>
                      <a:pt x="7" y="22"/>
                    </a:lnTo>
                    <a:lnTo>
                      <a:pt x="7" y="21"/>
                    </a:lnTo>
                    <a:lnTo>
                      <a:pt x="7" y="20"/>
                    </a:lnTo>
                    <a:lnTo>
                      <a:pt x="7" y="19"/>
                    </a:lnTo>
                    <a:lnTo>
                      <a:pt x="5" y="19"/>
                    </a:lnTo>
                    <a:lnTo>
                      <a:pt x="5" y="18"/>
                    </a:lnTo>
                    <a:lnTo>
                      <a:pt x="5" y="17"/>
                    </a:lnTo>
                    <a:lnTo>
                      <a:pt x="4" y="16"/>
                    </a:lnTo>
                    <a:lnTo>
                      <a:pt x="3" y="14"/>
                    </a:lnTo>
                    <a:lnTo>
                      <a:pt x="7" y="11"/>
                    </a:lnTo>
                    <a:lnTo>
                      <a:pt x="11" y="8"/>
                    </a:lnTo>
                    <a:lnTo>
                      <a:pt x="14" y="4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39" y="0"/>
                    </a:lnTo>
                    <a:lnTo>
                      <a:pt x="44" y="0"/>
                    </a:lnTo>
                    <a:lnTo>
                      <a:pt x="47" y="0"/>
                    </a:lnTo>
                    <a:lnTo>
                      <a:pt x="51" y="0"/>
                    </a:lnTo>
                    <a:lnTo>
                      <a:pt x="54" y="0"/>
                    </a:lnTo>
                    <a:lnTo>
                      <a:pt x="57" y="0"/>
                    </a:lnTo>
                    <a:lnTo>
                      <a:pt x="61" y="0"/>
                    </a:lnTo>
                    <a:lnTo>
                      <a:pt x="64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197" name="Freeform 1261">
                <a:extLst>
                  <a:ext uri="{FF2B5EF4-FFF2-40B4-BE49-F238E27FC236}">
                    <a16:creationId xmlns:a16="http://schemas.microsoft.com/office/drawing/2014/main" id="{BC551580-7C4E-99C2-518D-81473A067D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04001" y="979488"/>
                <a:ext cx="1528763" cy="1557338"/>
              </a:xfrm>
              <a:custGeom>
                <a:avLst/>
                <a:gdLst>
                  <a:gd name="T0" fmla="*/ 92 w 963"/>
                  <a:gd name="T1" fmla="*/ 958 h 981"/>
                  <a:gd name="T2" fmla="*/ 179 w 963"/>
                  <a:gd name="T3" fmla="*/ 877 h 981"/>
                  <a:gd name="T4" fmla="*/ 193 w 963"/>
                  <a:gd name="T5" fmla="*/ 877 h 981"/>
                  <a:gd name="T6" fmla="*/ 220 w 963"/>
                  <a:gd name="T7" fmla="*/ 830 h 981"/>
                  <a:gd name="T8" fmla="*/ 234 w 963"/>
                  <a:gd name="T9" fmla="*/ 812 h 981"/>
                  <a:gd name="T10" fmla="*/ 277 w 963"/>
                  <a:gd name="T11" fmla="*/ 725 h 981"/>
                  <a:gd name="T12" fmla="*/ 260 w 963"/>
                  <a:gd name="T13" fmla="*/ 702 h 981"/>
                  <a:gd name="T14" fmla="*/ 271 w 963"/>
                  <a:gd name="T15" fmla="*/ 630 h 981"/>
                  <a:gd name="T16" fmla="*/ 217 w 963"/>
                  <a:gd name="T17" fmla="*/ 622 h 981"/>
                  <a:gd name="T18" fmla="*/ 624 w 963"/>
                  <a:gd name="T19" fmla="*/ 599 h 981"/>
                  <a:gd name="T20" fmla="*/ 239 w 963"/>
                  <a:gd name="T21" fmla="*/ 596 h 981"/>
                  <a:gd name="T22" fmla="*/ 346 w 963"/>
                  <a:gd name="T23" fmla="*/ 568 h 981"/>
                  <a:gd name="T24" fmla="*/ 332 w 963"/>
                  <a:gd name="T25" fmla="*/ 595 h 981"/>
                  <a:gd name="T26" fmla="*/ 322 w 963"/>
                  <a:gd name="T27" fmla="*/ 636 h 981"/>
                  <a:gd name="T28" fmla="*/ 291 w 963"/>
                  <a:gd name="T29" fmla="*/ 679 h 981"/>
                  <a:gd name="T30" fmla="*/ 273 w 963"/>
                  <a:gd name="T31" fmla="*/ 666 h 981"/>
                  <a:gd name="T32" fmla="*/ 276 w 963"/>
                  <a:gd name="T33" fmla="*/ 601 h 981"/>
                  <a:gd name="T34" fmla="*/ 253 w 963"/>
                  <a:gd name="T35" fmla="*/ 624 h 981"/>
                  <a:gd name="T36" fmla="*/ 250 w 963"/>
                  <a:gd name="T37" fmla="*/ 601 h 981"/>
                  <a:gd name="T38" fmla="*/ 277 w 963"/>
                  <a:gd name="T39" fmla="*/ 578 h 981"/>
                  <a:gd name="T40" fmla="*/ 357 w 963"/>
                  <a:gd name="T41" fmla="*/ 555 h 981"/>
                  <a:gd name="T42" fmla="*/ 230 w 963"/>
                  <a:gd name="T43" fmla="*/ 555 h 981"/>
                  <a:gd name="T44" fmla="*/ 423 w 963"/>
                  <a:gd name="T45" fmla="*/ 582 h 981"/>
                  <a:gd name="T46" fmla="*/ 363 w 963"/>
                  <a:gd name="T47" fmla="*/ 616 h 981"/>
                  <a:gd name="T48" fmla="*/ 347 w 963"/>
                  <a:gd name="T49" fmla="*/ 586 h 981"/>
                  <a:gd name="T50" fmla="*/ 396 w 963"/>
                  <a:gd name="T51" fmla="*/ 552 h 981"/>
                  <a:gd name="T52" fmla="*/ 420 w 963"/>
                  <a:gd name="T53" fmla="*/ 543 h 981"/>
                  <a:gd name="T54" fmla="*/ 237 w 963"/>
                  <a:gd name="T55" fmla="*/ 548 h 981"/>
                  <a:gd name="T56" fmla="*/ 375 w 963"/>
                  <a:gd name="T57" fmla="*/ 467 h 981"/>
                  <a:gd name="T58" fmla="*/ 574 w 963"/>
                  <a:gd name="T59" fmla="*/ 365 h 981"/>
                  <a:gd name="T60" fmla="*/ 707 w 963"/>
                  <a:gd name="T61" fmla="*/ 285 h 981"/>
                  <a:gd name="T62" fmla="*/ 695 w 963"/>
                  <a:gd name="T63" fmla="*/ 330 h 981"/>
                  <a:gd name="T64" fmla="*/ 674 w 963"/>
                  <a:gd name="T65" fmla="*/ 360 h 981"/>
                  <a:gd name="T66" fmla="*/ 646 w 963"/>
                  <a:gd name="T67" fmla="*/ 509 h 981"/>
                  <a:gd name="T68" fmla="*/ 626 w 963"/>
                  <a:gd name="T69" fmla="*/ 488 h 981"/>
                  <a:gd name="T70" fmla="*/ 597 w 963"/>
                  <a:gd name="T71" fmla="*/ 528 h 981"/>
                  <a:gd name="T72" fmla="*/ 535 w 963"/>
                  <a:gd name="T73" fmla="*/ 532 h 981"/>
                  <a:gd name="T74" fmla="*/ 515 w 963"/>
                  <a:gd name="T75" fmla="*/ 513 h 981"/>
                  <a:gd name="T76" fmla="*/ 506 w 963"/>
                  <a:gd name="T77" fmla="*/ 549 h 981"/>
                  <a:gd name="T78" fmla="*/ 450 w 963"/>
                  <a:gd name="T79" fmla="*/ 564 h 981"/>
                  <a:gd name="T80" fmla="*/ 419 w 963"/>
                  <a:gd name="T81" fmla="*/ 529 h 981"/>
                  <a:gd name="T82" fmla="*/ 381 w 963"/>
                  <a:gd name="T83" fmla="*/ 547 h 981"/>
                  <a:gd name="T84" fmla="*/ 339 w 963"/>
                  <a:gd name="T85" fmla="*/ 566 h 981"/>
                  <a:gd name="T86" fmla="*/ 295 w 963"/>
                  <a:gd name="T87" fmla="*/ 545 h 981"/>
                  <a:gd name="T88" fmla="*/ 351 w 963"/>
                  <a:gd name="T89" fmla="*/ 509 h 981"/>
                  <a:gd name="T90" fmla="*/ 441 w 963"/>
                  <a:gd name="T91" fmla="*/ 486 h 981"/>
                  <a:gd name="T92" fmla="*/ 477 w 963"/>
                  <a:gd name="T93" fmla="*/ 492 h 981"/>
                  <a:gd name="T94" fmla="*/ 510 w 963"/>
                  <a:gd name="T95" fmla="*/ 417 h 981"/>
                  <a:gd name="T96" fmla="*/ 537 w 963"/>
                  <a:gd name="T97" fmla="*/ 432 h 981"/>
                  <a:gd name="T98" fmla="*/ 624 w 963"/>
                  <a:gd name="T99" fmla="*/ 286 h 981"/>
                  <a:gd name="T100" fmla="*/ 656 w 963"/>
                  <a:gd name="T101" fmla="*/ 221 h 981"/>
                  <a:gd name="T102" fmla="*/ 665 w 963"/>
                  <a:gd name="T103" fmla="*/ 212 h 981"/>
                  <a:gd name="T104" fmla="*/ 890 w 963"/>
                  <a:gd name="T105" fmla="*/ 91 h 981"/>
                  <a:gd name="T106" fmla="*/ 841 w 963"/>
                  <a:gd name="T107" fmla="*/ 94 h 981"/>
                  <a:gd name="T108" fmla="*/ 670 w 963"/>
                  <a:gd name="T109" fmla="*/ 2 h 981"/>
                  <a:gd name="T110" fmla="*/ 831 w 963"/>
                  <a:gd name="T111" fmla="*/ 62 h 981"/>
                  <a:gd name="T112" fmla="*/ 835 w 963"/>
                  <a:gd name="T113" fmla="*/ 122 h 981"/>
                  <a:gd name="T114" fmla="*/ 698 w 963"/>
                  <a:gd name="T115" fmla="*/ 151 h 981"/>
                  <a:gd name="T116" fmla="*/ 653 w 963"/>
                  <a:gd name="T117" fmla="*/ 197 h 981"/>
                  <a:gd name="T118" fmla="*/ 653 w 963"/>
                  <a:gd name="T119" fmla="*/ 131 h 981"/>
                  <a:gd name="T120" fmla="*/ 692 w 963"/>
                  <a:gd name="T121" fmla="*/ 17 h 981"/>
                  <a:gd name="T122" fmla="*/ 890 w 963"/>
                  <a:gd name="T123" fmla="*/ 53 h 981"/>
                  <a:gd name="T124" fmla="*/ 949 w 963"/>
                  <a:gd name="T125" fmla="*/ 7 h 9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63" h="981">
                    <a:moveTo>
                      <a:pt x="689" y="981"/>
                    </a:moveTo>
                    <a:lnTo>
                      <a:pt x="687" y="980"/>
                    </a:lnTo>
                    <a:lnTo>
                      <a:pt x="689" y="980"/>
                    </a:lnTo>
                    <a:lnTo>
                      <a:pt x="689" y="981"/>
                    </a:lnTo>
                    <a:close/>
                    <a:moveTo>
                      <a:pt x="31" y="972"/>
                    </a:moveTo>
                    <a:lnTo>
                      <a:pt x="31" y="973"/>
                    </a:lnTo>
                    <a:lnTo>
                      <a:pt x="32" y="973"/>
                    </a:lnTo>
                    <a:lnTo>
                      <a:pt x="33" y="973"/>
                    </a:lnTo>
                    <a:lnTo>
                      <a:pt x="36" y="974"/>
                    </a:lnTo>
                    <a:lnTo>
                      <a:pt x="36" y="975"/>
                    </a:lnTo>
                    <a:lnTo>
                      <a:pt x="36" y="976"/>
                    </a:lnTo>
                    <a:lnTo>
                      <a:pt x="33" y="979"/>
                    </a:lnTo>
                    <a:lnTo>
                      <a:pt x="29" y="978"/>
                    </a:lnTo>
                    <a:lnTo>
                      <a:pt x="27" y="978"/>
                    </a:lnTo>
                    <a:lnTo>
                      <a:pt x="27" y="976"/>
                    </a:lnTo>
                    <a:lnTo>
                      <a:pt x="28" y="976"/>
                    </a:lnTo>
                    <a:lnTo>
                      <a:pt x="28" y="975"/>
                    </a:lnTo>
                    <a:lnTo>
                      <a:pt x="28" y="976"/>
                    </a:lnTo>
                    <a:lnTo>
                      <a:pt x="29" y="976"/>
                    </a:lnTo>
                    <a:lnTo>
                      <a:pt x="29" y="975"/>
                    </a:lnTo>
                    <a:lnTo>
                      <a:pt x="29" y="974"/>
                    </a:lnTo>
                    <a:lnTo>
                      <a:pt x="30" y="973"/>
                    </a:lnTo>
                    <a:lnTo>
                      <a:pt x="30" y="972"/>
                    </a:lnTo>
                    <a:lnTo>
                      <a:pt x="31" y="972"/>
                    </a:lnTo>
                    <a:close/>
                    <a:moveTo>
                      <a:pt x="2" y="970"/>
                    </a:moveTo>
                    <a:lnTo>
                      <a:pt x="2" y="971"/>
                    </a:lnTo>
                    <a:lnTo>
                      <a:pt x="1" y="971"/>
                    </a:lnTo>
                    <a:lnTo>
                      <a:pt x="0" y="971"/>
                    </a:lnTo>
                    <a:lnTo>
                      <a:pt x="0" y="970"/>
                    </a:lnTo>
                    <a:lnTo>
                      <a:pt x="1" y="970"/>
                    </a:lnTo>
                    <a:lnTo>
                      <a:pt x="2" y="970"/>
                    </a:lnTo>
                    <a:close/>
                    <a:moveTo>
                      <a:pt x="48" y="971"/>
                    </a:moveTo>
                    <a:lnTo>
                      <a:pt x="48" y="973"/>
                    </a:lnTo>
                    <a:lnTo>
                      <a:pt x="47" y="974"/>
                    </a:lnTo>
                    <a:lnTo>
                      <a:pt x="46" y="975"/>
                    </a:lnTo>
                    <a:lnTo>
                      <a:pt x="45" y="975"/>
                    </a:lnTo>
                    <a:lnTo>
                      <a:pt x="44" y="975"/>
                    </a:lnTo>
                    <a:lnTo>
                      <a:pt x="43" y="974"/>
                    </a:lnTo>
                    <a:lnTo>
                      <a:pt x="44" y="973"/>
                    </a:lnTo>
                    <a:lnTo>
                      <a:pt x="44" y="972"/>
                    </a:lnTo>
                    <a:lnTo>
                      <a:pt x="43" y="972"/>
                    </a:lnTo>
                    <a:lnTo>
                      <a:pt x="41" y="972"/>
                    </a:lnTo>
                    <a:lnTo>
                      <a:pt x="43" y="971"/>
                    </a:lnTo>
                    <a:lnTo>
                      <a:pt x="43" y="970"/>
                    </a:lnTo>
                    <a:lnTo>
                      <a:pt x="44" y="970"/>
                    </a:lnTo>
                    <a:lnTo>
                      <a:pt x="44" y="971"/>
                    </a:lnTo>
                    <a:lnTo>
                      <a:pt x="45" y="971"/>
                    </a:lnTo>
                    <a:lnTo>
                      <a:pt x="46" y="971"/>
                    </a:lnTo>
                    <a:lnTo>
                      <a:pt x="47" y="971"/>
                    </a:lnTo>
                    <a:lnTo>
                      <a:pt x="47" y="970"/>
                    </a:lnTo>
                    <a:lnTo>
                      <a:pt x="47" y="969"/>
                    </a:lnTo>
                    <a:lnTo>
                      <a:pt x="48" y="969"/>
                    </a:lnTo>
                    <a:lnTo>
                      <a:pt x="49" y="966"/>
                    </a:lnTo>
                    <a:lnTo>
                      <a:pt x="50" y="965"/>
                    </a:lnTo>
                    <a:lnTo>
                      <a:pt x="50" y="966"/>
                    </a:lnTo>
                    <a:lnTo>
                      <a:pt x="50" y="967"/>
                    </a:lnTo>
                    <a:lnTo>
                      <a:pt x="48" y="970"/>
                    </a:lnTo>
                    <a:lnTo>
                      <a:pt x="48" y="971"/>
                    </a:lnTo>
                    <a:close/>
                    <a:moveTo>
                      <a:pt x="682" y="959"/>
                    </a:moveTo>
                    <a:lnTo>
                      <a:pt x="682" y="958"/>
                    </a:lnTo>
                    <a:lnTo>
                      <a:pt x="682" y="957"/>
                    </a:lnTo>
                    <a:lnTo>
                      <a:pt x="683" y="957"/>
                    </a:lnTo>
                    <a:lnTo>
                      <a:pt x="684" y="957"/>
                    </a:lnTo>
                    <a:lnTo>
                      <a:pt x="683" y="957"/>
                    </a:lnTo>
                    <a:lnTo>
                      <a:pt x="683" y="958"/>
                    </a:lnTo>
                    <a:lnTo>
                      <a:pt x="682" y="959"/>
                    </a:lnTo>
                    <a:close/>
                    <a:moveTo>
                      <a:pt x="83" y="956"/>
                    </a:moveTo>
                    <a:lnTo>
                      <a:pt x="82" y="956"/>
                    </a:lnTo>
                    <a:lnTo>
                      <a:pt x="81" y="956"/>
                    </a:lnTo>
                    <a:lnTo>
                      <a:pt x="81" y="955"/>
                    </a:lnTo>
                    <a:lnTo>
                      <a:pt x="82" y="955"/>
                    </a:lnTo>
                    <a:lnTo>
                      <a:pt x="82" y="954"/>
                    </a:lnTo>
                    <a:lnTo>
                      <a:pt x="83" y="955"/>
                    </a:lnTo>
                    <a:lnTo>
                      <a:pt x="83" y="956"/>
                    </a:lnTo>
                    <a:close/>
                    <a:moveTo>
                      <a:pt x="89" y="957"/>
                    </a:moveTo>
                    <a:lnTo>
                      <a:pt x="90" y="957"/>
                    </a:lnTo>
                    <a:lnTo>
                      <a:pt x="91" y="957"/>
                    </a:lnTo>
                    <a:lnTo>
                      <a:pt x="92" y="958"/>
                    </a:lnTo>
                    <a:lnTo>
                      <a:pt x="92" y="959"/>
                    </a:lnTo>
                    <a:lnTo>
                      <a:pt x="91" y="959"/>
                    </a:lnTo>
                    <a:lnTo>
                      <a:pt x="90" y="959"/>
                    </a:lnTo>
                    <a:lnTo>
                      <a:pt x="87" y="959"/>
                    </a:lnTo>
                    <a:lnTo>
                      <a:pt x="86" y="959"/>
                    </a:lnTo>
                    <a:lnTo>
                      <a:pt x="86" y="958"/>
                    </a:lnTo>
                    <a:lnTo>
                      <a:pt x="86" y="956"/>
                    </a:lnTo>
                    <a:lnTo>
                      <a:pt x="86" y="954"/>
                    </a:lnTo>
                    <a:lnTo>
                      <a:pt x="86" y="953"/>
                    </a:lnTo>
                    <a:lnTo>
                      <a:pt x="87" y="954"/>
                    </a:lnTo>
                    <a:lnTo>
                      <a:pt x="88" y="955"/>
                    </a:lnTo>
                    <a:lnTo>
                      <a:pt x="88" y="956"/>
                    </a:lnTo>
                    <a:lnTo>
                      <a:pt x="89" y="957"/>
                    </a:lnTo>
                    <a:close/>
                    <a:moveTo>
                      <a:pt x="682" y="931"/>
                    </a:moveTo>
                    <a:lnTo>
                      <a:pt x="681" y="931"/>
                    </a:lnTo>
                    <a:lnTo>
                      <a:pt x="681" y="930"/>
                    </a:lnTo>
                    <a:lnTo>
                      <a:pt x="682" y="930"/>
                    </a:lnTo>
                    <a:lnTo>
                      <a:pt x="682" y="931"/>
                    </a:lnTo>
                    <a:close/>
                    <a:moveTo>
                      <a:pt x="308" y="914"/>
                    </a:moveTo>
                    <a:lnTo>
                      <a:pt x="307" y="914"/>
                    </a:lnTo>
                    <a:lnTo>
                      <a:pt x="307" y="913"/>
                    </a:lnTo>
                    <a:lnTo>
                      <a:pt x="307" y="912"/>
                    </a:lnTo>
                    <a:lnTo>
                      <a:pt x="308" y="912"/>
                    </a:lnTo>
                    <a:lnTo>
                      <a:pt x="310" y="913"/>
                    </a:lnTo>
                    <a:lnTo>
                      <a:pt x="308" y="913"/>
                    </a:lnTo>
                    <a:lnTo>
                      <a:pt x="308" y="914"/>
                    </a:lnTo>
                    <a:close/>
                    <a:moveTo>
                      <a:pt x="311" y="909"/>
                    </a:moveTo>
                    <a:lnTo>
                      <a:pt x="310" y="909"/>
                    </a:lnTo>
                    <a:lnTo>
                      <a:pt x="310" y="908"/>
                    </a:lnTo>
                    <a:lnTo>
                      <a:pt x="311" y="908"/>
                    </a:lnTo>
                    <a:lnTo>
                      <a:pt x="311" y="909"/>
                    </a:lnTo>
                    <a:close/>
                    <a:moveTo>
                      <a:pt x="164" y="900"/>
                    </a:moveTo>
                    <a:lnTo>
                      <a:pt x="162" y="900"/>
                    </a:lnTo>
                    <a:lnTo>
                      <a:pt x="162" y="899"/>
                    </a:lnTo>
                    <a:lnTo>
                      <a:pt x="162" y="898"/>
                    </a:lnTo>
                    <a:lnTo>
                      <a:pt x="164" y="898"/>
                    </a:lnTo>
                    <a:lnTo>
                      <a:pt x="164" y="899"/>
                    </a:lnTo>
                    <a:lnTo>
                      <a:pt x="164" y="900"/>
                    </a:lnTo>
                    <a:close/>
                    <a:moveTo>
                      <a:pt x="142" y="894"/>
                    </a:moveTo>
                    <a:lnTo>
                      <a:pt x="142" y="895"/>
                    </a:lnTo>
                    <a:lnTo>
                      <a:pt x="142" y="894"/>
                    </a:lnTo>
                    <a:lnTo>
                      <a:pt x="141" y="894"/>
                    </a:lnTo>
                    <a:lnTo>
                      <a:pt x="141" y="892"/>
                    </a:lnTo>
                    <a:lnTo>
                      <a:pt x="140" y="892"/>
                    </a:lnTo>
                    <a:lnTo>
                      <a:pt x="139" y="892"/>
                    </a:lnTo>
                    <a:lnTo>
                      <a:pt x="139" y="891"/>
                    </a:lnTo>
                    <a:lnTo>
                      <a:pt x="140" y="891"/>
                    </a:lnTo>
                    <a:lnTo>
                      <a:pt x="141" y="890"/>
                    </a:lnTo>
                    <a:lnTo>
                      <a:pt x="142" y="890"/>
                    </a:lnTo>
                    <a:lnTo>
                      <a:pt x="142" y="891"/>
                    </a:lnTo>
                    <a:lnTo>
                      <a:pt x="143" y="891"/>
                    </a:lnTo>
                    <a:lnTo>
                      <a:pt x="143" y="892"/>
                    </a:lnTo>
                    <a:lnTo>
                      <a:pt x="143" y="894"/>
                    </a:lnTo>
                    <a:lnTo>
                      <a:pt x="142" y="894"/>
                    </a:lnTo>
                    <a:close/>
                    <a:moveTo>
                      <a:pt x="159" y="882"/>
                    </a:moveTo>
                    <a:lnTo>
                      <a:pt x="158" y="883"/>
                    </a:lnTo>
                    <a:lnTo>
                      <a:pt x="158" y="882"/>
                    </a:lnTo>
                    <a:lnTo>
                      <a:pt x="159" y="882"/>
                    </a:lnTo>
                    <a:close/>
                    <a:moveTo>
                      <a:pt x="713" y="878"/>
                    </a:moveTo>
                    <a:lnTo>
                      <a:pt x="715" y="878"/>
                    </a:lnTo>
                    <a:lnTo>
                      <a:pt x="713" y="878"/>
                    </a:lnTo>
                    <a:lnTo>
                      <a:pt x="713" y="879"/>
                    </a:lnTo>
                    <a:lnTo>
                      <a:pt x="715" y="879"/>
                    </a:lnTo>
                    <a:lnTo>
                      <a:pt x="715" y="880"/>
                    </a:lnTo>
                    <a:lnTo>
                      <a:pt x="716" y="880"/>
                    </a:lnTo>
                    <a:lnTo>
                      <a:pt x="715" y="880"/>
                    </a:lnTo>
                    <a:lnTo>
                      <a:pt x="715" y="881"/>
                    </a:lnTo>
                    <a:lnTo>
                      <a:pt x="713" y="880"/>
                    </a:lnTo>
                    <a:lnTo>
                      <a:pt x="713" y="879"/>
                    </a:lnTo>
                    <a:lnTo>
                      <a:pt x="712" y="877"/>
                    </a:lnTo>
                    <a:lnTo>
                      <a:pt x="713" y="877"/>
                    </a:lnTo>
                    <a:lnTo>
                      <a:pt x="713" y="878"/>
                    </a:lnTo>
                    <a:close/>
                    <a:moveTo>
                      <a:pt x="181" y="877"/>
                    </a:moveTo>
                    <a:lnTo>
                      <a:pt x="181" y="878"/>
                    </a:lnTo>
                    <a:lnTo>
                      <a:pt x="179" y="878"/>
                    </a:lnTo>
                    <a:lnTo>
                      <a:pt x="178" y="878"/>
                    </a:lnTo>
                    <a:lnTo>
                      <a:pt x="178" y="877"/>
                    </a:lnTo>
                    <a:lnTo>
                      <a:pt x="179" y="877"/>
                    </a:lnTo>
                    <a:lnTo>
                      <a:pt x="181" y="877"/>
                    </a:lnTo>
                    <a:close/>
                    <a:moveTo>
                      <a:pt x="199" y="878"/>
                    </a:moveTo>
                    <a:lnTo>
                      <a:pt x="198" y="880"/>
                    </a:lnTo>
                    <a:lnTo>
                      <a:pt x="196" y="880"/>
                    </a:lnTo>
                    <a:lnTo>
                      <a:pt x="195" y="881"/>
                    </a:lnTo>
                    <a:lnTo>
                      <a:pt x="194" y="881"/>
                    </a:lnTo>
                    <a:lnTo>
                      <a:pt x="193" y="881"/>
                    </a:lnTo>
                    <a:lnTo>
                      <a:pt x="193" y="882"/>
                    </a:lnTo>
                    <a:lnTo>
                      <a:pt x="192" y="882"/>
                    </a:lnTo>
                    <a:lnTo>
                      <a:pt x="193" y="883"/>
                    </a:lnTo>
                    <a:lnTo>
                      <a:pt x="192" y="883"/>
                    </a:lnTo>
                    <a:lnTo>
                      <a:pt x="192" y="884"/>
                    </a:lnTo>
                    <a:lnTo>
                      <a:pt x="191" y="884"/>
                    </a:lnTo>
                    <a:lnTo>
                      <a:pt x="190" y="884"/>
                    </a:lnTo>
                    <a:lnTo>
                      <a:pt x="190" y="883"/>
                    </a:lnTo>
                    <a:lnTo>
                      <a:pt x="188" y="884"/>
                    </a:lnTo>
                    <a:lnTo>
                      <a:pt x="186" y="887"/>
                    </a:lnTo>
                    <a:lnTo>
                      <a:pt x="185" y="888"/>
                    </a:lnTo>
                    <a:lnTo>
                      <a:pt x="183" y="888"/>
                    </a:lnTo>
                    <a:lnTo>
                      <a:pt x="182" y="888"/>
                    </a:lnTo>
                    <a:lnTo>
                      <a:pt x="182" y="889"/>
                    </a:lnTo>
                    <a:lnTo>
                      <a:pt x="182" y="890"/>
                    </a:lnTo>
                    <a:lnTo>
                      <a:pt x="183" y="890"/>
                    </a:lnTo>
                    <a:lnTo>
                      <a:pt x="183" y="891"/>
                    </a:lnTo>
                    <a:lnTo>
                      <a:pt x="183" y="892"/>
                    </a:lnTo>
                    <a:lnTo>
                      <a:pt x="184" y="894"/>
                    </a:lnTo>
                    <a:lnTo>
                      <a:pt x="184" y="895"/>
                    </a:lnTo>
                    <a:lnTo>
                      <a:pt x="183" y="894"/>
                    </a:lnTo>
                    <a:lnTo>
                      <a:pt x="182" y="894"/>
                    </a:lnTo>
                    <a:lnTo>
                      <a:pt x="181" y="894"/>
                    </a:lnTo>
                    <a:lnTo>
                      <a:pt x="179" y="897"/>
                    </a:lnTo>
                    <a:lnTo>
                      <a:pt x="178" y="898"/>
                    </a:lnTo>
                    <a:lnTo>
                      <a:pt x="179" y="899"/>
                    </a:lnTo>
                    <a:lnTo>
                      <a:pt x="181" y="899"/>
                    </a:lnTo>
                    <a:lnTo>
                      <a:pt x="181" y="900"/>
                    </a:lnTo>
                    <a:lnTo>
                      <a:pt x="179" y="902"/>
                    </a:lnTo>
                    <a:lnTo>
                      <a:pt x="178" y="902"/>
                    </a:lnTo>
                    <a:lnTo>
                      <a:pt x="177" y="902"/>
                    </a:lnTo>
                    <a:lnTo>
                      <a:pt x="177" y="903"/>
                    </a:lnTo>
                    <a:lnTo>
                      <a:pt x="176" y="904"/>
                    </a:lnTo>
                    <a:lnTo>
                      <a:pt x="175" y="904"/>
                    </a:lnTo>
                    <a:lnTo>
                      <a:pt x="175" y="902"/>
                    </a:lnTo>
                    <a:lnTo>
                      <a:pt x="174" y="899"/>
                    </a:lnTo>
                    <a:lnTo>
                      <a:pt x="174" y="898"/>
                    </a:lnTo>
                    <a:lnTo>
                      <a:pt x="175" y="898"/>
                    </a:lnTo>
                    <a:lnTo>
                      <a:pt x="175" y="897"/>
                    </a:lnTo>
                    <a:lnTo>
                      <a:pt x="176" y="896"/>
                    </a:lnTo>
                    <a:lnTo>
                      <a:pt x="177" y="896"/>
                    </a:lnTo>
                    <a:lnTo>
                      <a:pt x="177" y="895"/>
                    </a:lnTo>
                    <a:lnTo>
                      <a:pt x="177" y="894"/>
                    </a:lnTo>
                    <a:lnTo>
                      <a:pt x="177" y="892"/>
                    </a:lnTo>
                    <a:lnTo>
                      <a:pt x="177" y="891"/>
                    </a:lnTo>
                    <a:lnTo>
                      <a:pt x="177" y="890"/>
                    </a:lnTo>
                    <a:lnTo>
                      <a:pt x="177" y="889"/>
                    </a:lnTo>
                    <a:lnTo>
                      <a:pt x="178" y="888"/>
                    </a:lnTo>
                    <a:lnTo>
                      <a:pt x="179" y="889"/>
                    </a:lnTo>
                    <a:lnTo>
                      <a:pt x="179" y="888"/>
                    </a:lnTo>
                    <a:lnTo>
                      <a:pt x="181" y="888"/>
                    </a:lnTo>
                    <a:lnTo>
                      <a:pt x="181" y="887"/>
                    </a:lnTo>
                    <a:lnTo>
                      <a:pt x="183" y="886"/>
                    </a:lnTo>
                    <a:lnTo>
                      <a:pt x="184" y="886"/>
                    </a:lnTo>
                    <a:lnTo>
                      <a:pt x="185" y="884"/>
                    </a:lnTo>
                    <a:lnTo>
                      <a:pt x="186" y="883"/>
                    </a:lnTo>
                    <a:lnTo>
                      <a:pt x="186" y="882"/>
                    </a:lnTo>
                    <a:lnTo>
                      <a:pt x="185" y="882"/>
                    </a:lnTo>
                    <a:lnTo>
                      <a:pt x="183" y="881"/>
                    </a:lnTo>
                    <a:lnTo>
                      <a:pt x="183" y="880"/>
                    </a:lnTo>
                    <a:lnTo>
                      <a:pt x="183" y="878"/>
                    </a:lnTo>
                    <a:lnTo>
                      <a:pt x="184" y="878"/>
                    </a:lnTo>
                    <a:lnTo>
                      <a:pt x="186" y="878"/>
                    </a:lnTo>
                    <a:lnTo>
                      <a:pt x="187" y="878"/>
                    </a:lnTo>
                    <a:lnTo>
                      <a:pt x="187" y="879"/>
                    </a:lnTo>
                    <a:lnTo>
                      <a:pt x="187" y="880"/>
                    </a:lnTo>
                    <a:lnTo>
                      <a:pt x="190" y="880"/>
                    </a:lnTo>
                    <a:lnTo>
                      <a:pt x="192" y="879"/>
                    </a:lnTo>
                    <a:lnTo>
                      <a:pt x="191" y="878"/>
                    </a:lnTo>
                    <a:lnTo>
                      <a:pt x="192" y="878"/>
                    </a:lnTo>
                    <a:lnTo>
                      <a:pt x="193" y="877"/>
                    </a:lnTo>
                    <a:lnTo>
                      <a:pt x="193" y="875"/>
                    </a:lnTo>
                    <a:lnTo>
                      <a:pt x="194" y="875"/>
                    </a:lnTo>
                    <a:lnTo>
                      <a:pt x="194" y="874"/>
                    </a:lnTo>
                    <a:lnTo>
                      <a:pt x="195" y="873"/>
                    </a:lnTo>
                    <a:lnTo>
                      <a:pt x="196" y="873"/>
                    </a:lnTo>
                    <a:lnTo>
                      <a:pt x="196" y="872"/>
                    </a:lnTo>
                    <a:lnTo>
                      <a:pt x="196" y="871"/>
                    </a:lnTo>
                    <a:lnTo>
                      <a:pt x="196" y="870"/>
                    </a:lnTo>
                    <a:lnTo>
                      <a:pt x="200" y="873"/>
                    </a:lnTo>
                    <a:lnTo>
                      <a:pt x="200" y="874"/>
                    </a:lnTo>
                    <a:lnTo>
                      <a:pt x="200" y="875"/>
                    </a:lnTo>
                    <a:lnTo>
                      <a:pt x="199" y="877"/>
                    </a:lnTo>
                    <a:lnTo>
                      <a:pt x="199" y="878"/>
                    </a:lnTo>
                    <a:close/>
                    <a:moveTo>
                      <a:pt x="204" y="864"/>
                    </a:moveTo>
                    <a:lnTo>
                      <a:pt x="203" y="864"/>
                    </a:lnTo>
                    <a:lnTo>
                      <a:pt x="202" y="864"/>
                    </a:lnTo>
                    <a:lnTo>
                      <a:pt x="202" y="863"/>
                    </a:lnTo>
                    <a:lnTo>
                      <a:pt x="203" y="863"/>
                    </a:lnTo>
                    <a:lnTo>
                      <a:pt x="203" y="862"/>
                    </a:lnTo>
                    <a:lnTo>
                      <a:pt x="204" y="863"/>
                    </a:lnTo>
                    <a:lnTo>
                      <a:pt x="204" y="864"/>
                    </a:lnTo>
                    <a:close/>
                    <a:moveTo>
                      <a:pt x="185" y="864"/>
                    </a:moveTo>
                    <a:lnTo>
                      <a:pt x="185" y="865"/>
                    </a:lnTo>
                    <a:lnTo>
                      <a:pt x="185" y="864"/>
                    </a:lnTo>
                    <a:lnTo>
                      <a:pt x="187" y="862"/>
                    </a:lnTo>
                    <a:lnTo>
                      <a:pt x="186" y="863"/>
                    </a:lnTo>
                    <a:lnTo>
                      <a:pt x="185" y="864"/>
                    </a:lnTo>
                    <a:close/>
                    <a:moveTo>
                      <a:pt x="717" y="862"/>
                    </a:moveTo>
                    <a:lnTo>
                      <a:pt x="717" y="863"/>
                    </a:lnTo>
                    <a:lnTo>
                      <a:pt x="716" y="863"/>
                    </a:lnTo>
                    <a:lnTo>
                      <a:pt x="715" y="862"/>
                    </a:lnTo>
                    <a:lnTo>
                      <a:pt x="716" y="863"/>
                    </a:lnTo>
                    <a:lnTo>
                      <a:pt x="716" y="862"/>
                    </a:lnTo>
                    <a:lnTo>
                      <a:pt x="716" y="861"/>
                    </a:lnTo>
                    <a:lnTo>
                      <a:pt x="717" y="861"/>
                    </a:lnTo>
                    <a:lnTo>
                      <a:pt x="717" y="862"/>
                    </a:lnTo>
                    <a:close/>
                    <a:moveTo>
                      <a:pt x="716" y="858"/>
                    </a:moveTo>
                    <a:lnTo>
                      <a:pt x="715" y="859"/>
                    </a:lnTo>
                    <a:lnTo>
                      <a:pt x="715" y="858"/>
                    </a:lnTo>
                    <a:lnTo>
                      <a:pt x="715" y="857"/>
                    </a:lnTo>
                    <a:lnTo>
                      <a:pt x="716" y="857"/>
                    </a:lnTo>
                    <a:lnTo>
                      <a:pt x="716" y="858"/>
                    </a:lnTo>
                    <a:close/>
                    <a:moveTo>
                      <a:pt x="666" y="855"/>
                    </a:moveTo>
                    <a:lnTo>
                      <a:pt x="666" y="856"/>
                    </a:lnTo>
                    <a:lnTo>
                      <a:pt x="666" y="855"/>
                    </a:lnTo>
                    <a:close/>
                    <a:moveTo>
                      <a:pt x="212" y="847"/>
                    </a:moveTo>
                    <a:lnTo>
                      <a:pt x="212" y="848"/>
                    </a:lnTo>
                    <a:lnTo>
                      <a:pt x="211" y="849"/>
                    </a:lnTo>
                    <a:lnTo>
                      <a:pt x="210" y="849"/>
                    </a:lnTo>
                    <a:lnTo>
                      <a:pt x="210" y="850"/>
                    </a:lnTo>
                    <a:lnTo>
                      <a:pt x="210" y="849"/>
                    </a:lnTo>
                    <a:lnTo>
                      <a:pt x="209" y="850"/>
                    </a:lnTo>
                    <a:lnTo>
                      <a:pt x="208" y="850"/>
                    </a:lnTo>
                    <a:lnTo>
                      <a:pt x="207" y="850"/>
                    </a:lnTo>
                    <a:lnTo>
                      <a:pt x="207" y="849"/>
                    </a:lnTo>
                    <a:lnTo>
                      <a:pt x="207" y="848"/>
                    </a:lnTo>
                    <a:lnTo>
                      <a:pt x="208" y="848"/>
                    </a:lnTo>
                    <a:lnTo>
                      <a:pt x="208" y="847"/>
                    </a:lnTo>
                    <a:lnTo>
                      <a:pt x="210" y="848"/>
                    </a:lnTo>
                    <a:lnTo>
                      <a:pt x="211" y="847"/>
                    </a:lnTo>
                    <a:lnTo>
                      <a:pt x="213" y="846"/>
                    </a:lnTo>
                    <a:lnTo>
                      <a:pt x="213" y="847"/>
                    </a:lnTo>
                    <a:lnTo>
                      <a:pt x="212" y="847"/>
                    </a:lnTo>
                    <a:close/>
                    <a:moveTo>
                      <a:pt x="716" y="839"/>
                    </a:moveTo>
                    <a:lnTo>
                      <a:pt x="716" y="840"/>
                    </a:lnTo>
                    <a:lnTo>
                      <a:pt x="715" y="839"/>
                    </a:lnTo>
                    <a:lnTo>
                      <a:pt x="716" y="839"/>
                    </a:lnTo>
                    <a:close/>
                    <a:moveTo>
                      <a:pt x="196" y="829"/>
                    </a:moveTo>
                    <a:lnTo>
                      <a:pt x="196" y="830"/>
                    </a:lnTo>
                    <a:lnTo>
                      <a:pt x="196" y="829"/>
                    </a:lnTo>
                    <a:close/>
                    <a:moveTo>
                      <a:pt x="224" y="837"/>
                    </a:moveTo>
                    <a:lnTo>
                      <a:pt x="222" y="837"/>
                    </a:lnTo>
                    <a:lnTo>
                      <a:pt x="221" y="836"/>
                    </a:lnTo>
                    <a:lnTo>
                      <a:pt x="221" y="834"/>
                    </a:lnTo>
                    <a:lnTo>
                      <a:pt x="220" y="834"/>
                    </a:lnTo>
                    <a:lnTo>
                      <a:pt x="220" y="833"/>
                    </a:lnTo>
                    <a:lnTo>
                      <a:pt x="221" y="832"/>
                    </a:lnTo>
                    <a:lnTo>
                      <a:pt x="220" y="830"/>
                    </a:lnTo>
                    <a:lnTo>
                      <a:pt x="220" y="829"/>
                    </a:lnTo>
                    <a:lnTo>
                      <a:pt x="220" y="828"/>
                    </a:lnTo>
                    <a:lnTo>
                      <a:pt x="221" y="828"/>
                    </a:lnTo>
                    <a:lnTo>
                      <a:pt x="222" y="827"/>
                    </a:lnTo>
                    <a:lnTo>
                      <a:pt x="224" y="828"/>
                    </a:lnTo>
                    <a:lnTo>
                      <a:pt x="224" y="830"/>
                    </a:lnTo>
                    <a:lnTo>
                      <a:pt x="224" y="831"/>
                    </a:lnTo>
                    <a:lnTo>
                      <a:pt x="225" y="831"/>
                    </a:lnTo>
                    <a:lnTo>
                      <a:pt x="226" y="832"/>
                    </a:lnTo>
                    <a:lnTo>
                      <a:pt x="226" y="833"/>
                    </a:lnTo>
                    <a:lnTo>
                      <a:pt x="225" y="834"/>
                    </a:lnTo>
                    <a:lnTo>
                      <a:pt x="224" y="836"/>
                    </a:lnTo>
                    <a:lnTo>
                      <a:pt x="224" y="837"/>
                    </a:lnTo>
                    <a:close/>
                    <a:moveTo>
                      <a:pt x="233" y="815"/>
                    </a:moveTo>
                    <a:lnTo>
                      <a:pt x="233" y="816"/>
                    </a:lnTo>
                    <a:lnTo>
                      <a:pt x="235" y="815"/>
                    </a:lnTo>
                    <a:lnTo>
                      <a:pt x="235" y="816"/>
                    </a:lnTo>
                    <a:lnTo>
                      <a:pt x="234" y="816"/>
                    </a:lnTo>
                    <a:lnTo>
                      <a:pt x="234" y="817"/>
                    </a:lnTo>
                    <a:lnTo>
                      <a:pt x="235" y="817"/>
                    </a:lnTo>
                    <a:lnTo>
                      <a:pt x="236" y="817"/>
                    </a:lnTo>
                    <a:lnTo>
                      <a:pt x="237" y="817"/>
                    </a:lnTo>
                    <a:lnTo>
                      <a:pt x="237" y="819"/>
                    </a:lnTo>
                    <a:lnTo>
                      <a:pt x="237" y="820"/>
                    </a:lnTo>
                    <a:lnTo>
                      <a:pt x="236" y="820"/>
                    </a:lnTo>
                    <a:lnTo>
                      <a:pt x="236" y="819"/>
                    </a:lnTo>
                    <a:lnTo>
                      <a:pt x="235" y="819"/>
                    </a:lnTo>
                    <a:lnTo>
                      <a:pt x="235" y="820"/>
                    </a:lnTo>
                    <a:lnTo>
                      <a:pt x="235" y="819"/>
                    </a:lnTo>
                    <a:lnTo>
                      <a:pt x="234" y="819"/>
                    </a:lnTo>
                    <a:lnTo>
                      <a:pt x="233" y="819"/>
                    </a:lnTo>
                    <a:lnTo>
                      <a:pt x="233" y="817"/>
                    </a:lnTo>
                    <a:lnTo>
                      <a:pt x="231" y="815"/>
                    </a:lnTo>
                    <a:lnTo>
                      <a:pt x="233" y="815"/>
                    </a:lnTo>
                    <a:close/>
                    <a:moveTo>
                      <a:pt x="262" y="811"/>
                    </a:moveTo>
                    <a:lnTo>
                      <a:pt x="261" y="811"/>
                    </a:lnTo>
                    <a:lnTo>
                      <a:pt x="260" y="811"/>
                    </a:lnTo>
                    <a:lnTo>
                      <a:pt x="259" y="811"/>
                    </a:lnTo>
                    <a:lnTo>
                      <a:pt x="261" y="808"/>
                    </a:lnTo>
                    <a:lnTo>
                      <a:pt x="262" y="807"/>
                    </a:lnTo>
                    <a:lnTo>
                      <a:pt x="263" y="807"/>
                    </a:lnTo>
                    <a:lnTo>
                      <a:pt x="263" y="808"/>
                    </a:lnTo>
                    <a:lnTo>
                      <a:pt x="262" y="810"/>
                    </a:lnTo>
                    <a:lnTo>
                      <a:pt x="262" y="811"/>
                    </a:lnTo>
                    <a:close/>
                    <a:moveTo>
                      <a:pt x="252" y="805"/>
                    </a:moveTo>
                    <a:lnTo>
                      <a:pt x="251" y="805"/>
                    </a:lnTo>
                    <a:lnTo>
                      <a:pt x="250" y="805"/>
                    </a:lnTo>
                    <a:lnTo>
                      <a:pt x="248" y="806"/>
                    </a:lnTo>
                    <a:lnTo>
                      <a:pt x="247" y="806"/>
                    </a:lnTo>
                    <a:lnTo>
                      <a:pt x="247" y="807"/>
                    </a:lnTo>
                    <a:lnTo>
                      <a:pt x="246" y="807"/>
                    </a:lnTo>
                    <a:lnTo>
                      <a:pt x="245" y="810"/>
                    </a:lnTo>
                    <a:lnTo>
                      <a:pt x="244" y="810"/>
                    </a:lnTo>
                    <a:lnTo>
                      <a:pt x="243" y="811"/>
                    </a:lnTo>
                    <a:lnTo>
                      <a:pt x="242" y="811"/>
                    </a:lnTo>
                    <a:lnTo>
                      <a:pt x="242" y="812"/>
                    </a:lnTo>
                    <a:lnTo>
                      <a:pt x="241" y="812"/>
                    </a:lnTo>
                    <a:lnTo>
                      <a:pt x="241" y="813"/>
                    </a:lnTo>
                    <a:lnTo>
                      <a:pt x="242" y="813"/>
                    </a:lnTo>
                    <a:lnTo>
                      <a:pt x="242" y="814"/>
                    </a:lnTo>
                    <a:lnTo>
                      <a:pt x="239" y="815"/>
                    </a:lnTo>
                    <a:lnTo>
                      <a:pt x="239" y="816"/>
                    </a:lnTo>
                    <a:lnTo>
                      <a:pt x="238" y="816"/>
                    </a:lnTo>
                    <a:lnTo>
                      <a:pt x="237" y="816"/>
                    </a:lnTo>
                    <a:lnTo>
                      <a:pt x="238" y="816"/>
                    </a:lnTo>
                    <a:lnTo>
                      <a:pt x="238" y="817"/>
                    </a:lnTo>
                    <a:lnTo>
                      <a:pt x="237" y="816"/>
                    </a:lnTo>
                    <a:lnTo>
                      <a:pt x="235" y="815"/>
                    </a:lnTo>
                    <a:lnTo>
                      <a:pt x="235" y="814"/>
                    </a:lnTo>
                    <a:lnTo>
                      <a:pt x="235" y="813"/>
                    </a:lnTo>
                    <a:lnTo>
                      <a:pt x="234" y="814"/>
                    </a:lnTo>
                    <a:lnTo>
                      <a:pt x="233" y="813"/>
                    </a:lnTo>
                    <a:lnTo>
                      <a:pt x="231" y="813"/>
                    </a:lnTo>
                    <a:lnTo>
                      <a:pt x="230" y="813"/>
                    </a:lnTo>
                    <a:lnTo>
                      <a:pt x="230" y="812"/>
                    </a:lnTo>
                    <a:lnTo>
                      <a:pt x="231" y="812"/>
                    </a:lnTo>
                    <a:lnTo>
                      <a:pt x="233" y="812"/>
                    </a:lnTo>
                    <a:lnTo>
                      <a:pt x="234" y="812"/>
                    </a:lnTo>
                    <a:lnTo>
                      <a:pt x="235" y="812"/>
                    </a:lnTo>
                    <a:lnTo>
                      <a:pt x="235" y="811"/>
                    </a:lnTo>
                    <a:lnTo>
                      <a:pt x="234" y="811"/>
                    </a:lnTo>
                    <a:lnTo>
                      <a:pt x="233" y="811"/>
                    </a:lnTo>
                    <a:lnTo>
                      <a:pt x="234" y="810"/>
                    </a:lnTo>
                    <a:lnTo>
                      <a:pt x="235" y="810"/>
                    </a:lnTo>
                    <a:lnTo>
                      <a:pt x="235" y="808"/>
                    </a:lnTo>
                    <a:lnTo>
                      <a:pt x="236" y="808"/>
                    </a:lnTo>
                    <a:lnTo>
                      <a:pt x="237" y="807"/>
                    </a:lnTo>
                    <a:lnTo>
                      <a:pt x="238" y="807"/>
                    </a:lnTo>
                    <a:lnTo>
                      <a:pt x="239" y="807"/>
                    </a:lnTo>
                    <a:lnTo>
                      <a:pt x="239" y="806"/>
                    </a:lnTo>
                    <a:lnTo>
                      <a:pt x="241" y="806"/>
                    </a:lnTo>
                    <a:lnTo>
                      <a:pt x="242" y="806"/>
                    </a:lnTo>
                    <a:lnTo>
                      <a:pt x="242" y="805"/>
                    </a:lnTo>
                    <a:lnTo>
                      <a:pt x="243" y="806"/>
                    </a:lnTo>
                    <a:lnTo>
                      <a:pt x="244" y="806"/>
                    </a:lnTo>
                    <a:lnTo>
                      <a:pt x="244" y="805"/>
                    </a:lnTo>
                    <a:lnTo>
                      <a:pt x="245" y="804"/>
                    </a:lnTo>
                    <a:lnTo>
                      <a:pt x="247" y="803"/>
                    </a:lnTo>
                    <a:lnTo>
                      <a:pt x="247" y="804"/>
                    </a:lnTo>
                    <a:lnTo>
                      <a:pt x="247" y="805"/>
                    </a:lnTo>
                    <a:lnTo>
                      <a:pt x="248" y="805"/>
                    </a:lnTo>
                    <a:lnTo>
                      <a:pt x="248" y="804"/>
                    </a:lnTo>
                    <a:lnTo>
                      <a:pt x="250" y="803"/>
                    </a:lnTo>
                    <a:lnTo>
                      <a:pt x="250" y="802"/>
                    </a:lnTo>
                    <a:lnTo>
                      <a:pt x="251" y="802"/>
                    </a:lnTo>
                    <a:lnTo>
                      <a:pt x="251" y="804"/>
                    </a:lnTo>
                    <a:lnTo>
                      <a:pt x="252" y="804"/>
                    </a:lnTo>
                    <a:lnTo>
                      <a:pt x="252" y="805"/>
                    </a:lnTo>
                    <a:close/>
                    <a:moveTo>
                      <a:pt x="247" y="762"/>
                    </a:moveTo>
                    <a:lnTo>
                      <a:pt x="246" y="762"/>
                    </a:lnTo>
                    <a:lnTo>
                      <a:pt x="246" y="761"/>
                    </a:lnTo>
                    <a:lnTo>
                      <a:pt x="247" y="761"/>
                    </a:lnTo>
                    <a:lnTo>
                      <a:pt x="247" y="762"/>
                    </a:lnTo>
                    <a:close/>
                    <a:moveTo>
                      <a:pt x="252" y="754"/>
                    </a:moveTo>
                    <a:lnTo>
                      <a:pt x="252" y="755"/>
                    </a:lnTo>
                    <a:lnTo>
                      <a:pt x="251" y="754"/>
                    </a:lnTo>
                    <a:lnTo>
                      <a:pt x="251" y="753"/>
                    </a:lnTo>
                    <a:lnTo>
                      <a:pt x="252" y="753"/>
                    </a:lnTo>
                    <a:lnTo>
                      <a:pt x="253" y="753"/>
                    </a:lnTo>
                    <a:lnTo>
                      <a:pt x="252" y="754"/>
                    </a:lnTo>
                    <a:close/>
                    <a:moveTo>
                      <a:pt x="256" y="743"/>
                    </a:moveTo>
                    <a:lnTo>
                      <a:pt x="257" y="743"/>
                    </a:lnTo>
                    <a:lnTo>
                      <a:pt x="257" y="745"/>
                    </a:lnTo>
                    <a:lnTo>
                      <a:pt x="259" y="745"/>
                    </a:lnTo>
                    <a:lnTo>
                      <a:pt x="259" y="746"/>
                    </a:lnTo>
                    <a:lnTo>
                      <a:pt x="256" y="745"/>
                    </a:lnTo>
                    <a:lnTo>
                      <a:pt x="255" y="744"/>
                    </a:lnTo>
                    <a:lnTo>
                      <a:pt x="256" y="743"/>
                    </a:lnTo>
                    <a:close/>
                    <a:moveTo>
                      <a:pt x="245" y="743"/>
                    </a:moveTo>
                    <a:lnTo>
                      <a:pt x="244" y="743"/>
                    </a:lnTo>
                    <a:lnTo>
                      <a:pt x="244" y="741"/>
                    </a:lnTo>
                    <a:lnTo>
                      <a:pt x="245" y="741"/>
                    </a:lnTo>
                    <a:lnTo>
                      <a:pt x="245" y="743"/>
                    </a:lnTo>
                    <a:close/>
                    <a:moveTo>
                      <a:pt x="260" y="739"/>
                    </a:moveTo>
                    <a:lnTo>
                      <a:pt x="259" y="739"/>
                    </a:lnTo>
                    <a:lnTo>
                      <a:pt x="257" y="739"/>
                    </a:lnTo>
                    <a:lnTo>
                      <a:pt x="257" y="738"/>
                    </a:lnTo>
                    <a:lnTo>
                      <a:pt x="259" y="738"/>
                    </a:lnTo>
                    <a:lnTo>
                      <a:pt x="260" y="738"/>
                    </a:lnTo>
                    <a:lnTo>
                      <a:pt x="260" y="739"/>
                    </a:lnTo>
                    <a:close/>
                    <a:moveTo>
                      <a:pt x="280" y="718"/>
                    </a:moveTo>
                    <a:lnTo>
                      <a:pt x="281" y="719"/>
                    </a:lnTo>
                    <a:lnTo>
                      <a:pt x="282" y="719"/>
                    </a:lnTo>
                    <a:lnTo>
                      <a:pt x="284" y="720"/>
                    </a:lnTo>
                    <a:lnTo>
                      <a:pt x="286" y="720"/>
                    </a:lnTo>
                    <a:lnTo>
                      <a:pt x="287" y="721"/>
                    </a:lnTo>
                    <a:lnTo>
                      <a:pt x="287" y="723"/>
                    </a:lnTo>
                    <a:lnTo>
                      <a:pt x="286" y="725"/>
                    </a:lnTo>
                    <a:lnTo>
                      <a:pt x="285" y="727"/>
                    </a:lnTo>
                    <a:lnTo>
                      <a:pt x="284" y="728"/>
                    </a:lnTo>
                    <a:lnTo>
                      <a:pt x="282" y="728"/>
                    </a:lnTo>
                    <a:lnTo>
                      <a:pt x="281" y="728"/>
                    </a:lnTo>
                    <a:lnTo>
                      <a:pt x="280" y="728"/>
                    </a:lnTo>
                    <a:lnTo>
                      <a:pt x="278" y="728"/>
                    </a:lnTo>
                    <a:lnTo>
                      <a:pt x="278" y="727"/>
                    </a:lnTo>
                    <a:lnTo>
                      <a:pt x="277" y="725"/>
                    </a:lnTo>
                    <a:lnTo>
                      <a:pt x="276" y="723"/>
                    </a:lnTo>
                    <a:lnTo>
                      <a:pt x="276" y="722"/>
                    </a:lnTo>
                    <a:lnTo>
                      <a:pt x="276" y="721"/>
                    </a:lnTo>
                    <a:lnTo>
                      <a:pt x="278" y="721"/>
                    </a:lnTo>
                    <a:lnTo>
                      <a:pt x="278" y="720"/>
                    </a:lnTo>
                    <a:lnTo>
                      <a:pt x="279" y="719"/>
                    </a:lnTo>
                    <a:lnTo>
                      <a:pt x="279" y="718"/>
                    </a:lnTo>
                    <a:lnTo>
                      <a:pt x="280" y="718"/>
                    </a:lnTo>
                    <a:close/>
                    <a:moveTo>
                      <a:pt x="268" y="716"/>
                    </a:moveTo>
                    <a:lnTo>
                      <a:pt x="269" y="718"/>
                    </a:lnTo>
                    <a:lnTo>
                      <a:pt x="269" y="716"/>
                    </a:lnTo>
                    <a:lnTo>
                      <a:pt x="270" y="718"/>
                    </a:lnTo>
                    <a:lnTo>
                      <a:pt x="271" y="718"/>
                    </a:lnTo>
                    <a:lnTo>
                      <a:pt x="271" y="719"/>
                    </a:lnTo>
                    <a:lnTo>
                      <a:pt x="270" y="720"/>
                    </a:lnTo>
                    <a:lnTo>
                      <a:pt x="269" y="719"/>
                    </a:lnTo>
                    <a:lnTo>
                      <a:pt x="269" y="718"/>
                    </a:lnTo>
                    <a:lnTo>
                      <a:pt x="268" y="718"/>
                    </a:lnTo>
                    <a:lnTo>
                      <a:pt x="267" y="716"/>
                    </a:lnTo>
                    <a:lnTo>
                      <a:pt x="268" y="716"/>
                    </a:lnTo>
                    <a:close/>
                    <a:moveTo>
                      <a:pt x="646" y="718"/>
                    </a:moveTo>
                    <a:lnTo>
                      <a:pt x="644" y="716"/>
                    </a:lnTo>
                    <a:lnTo>
                      <a:pt x="646" y="716"/>
                    </a:lnTo>
                    <a:lnTo>
                      <a:pt x="646" y="718"/>
                    </a:lnTo>
                    <a:close/>
                    <a:moveTo>
                      <a:pt x="300" y="713"/>
                    </a:moveTo>
                    <a:lnTo>
                      <a:pt x="299" y="714"/>
                    </a:lnTo>
                    <a:lnTo>
                      <a:pt x="298" y="714"/>
                    </a:lnTo>
                    <a:lnTo>
                      <a:pt x="298" y="715"/>
                    </a:lnTo>
                    <a:lnTo>
                      <a:pt x="298" y="716"/>
                    </a:lnTo>
                    <a:lnTo>
                      <a:pt x="298" y="718"/>
                    </a:lnTo>
                    <a:lnTo>
                      <a:pt x="297" y="718"/>
                    </a:lnTo>
                    <a:lnTo>
                      <a:pt x="298" y="719"/>
                    </a:lnTo>
                    <a:lnTo>
                      <a:pt x="298" y="720"/>
                    </a:lnTo>
                    <a:lnTo>
                      <a:pt x="297" y="721"/>
                    </a:lnTo>
                    <a:lnTo>
                      <a:pt x="297" y="722"/>
                    </a:lnTo>
                    <a:lnTo>
                      <a:pt x="297" y="721"/>
                    </a:lnTo>
                    <a:lnTo>
                      <a:pt x="296" y="722"/>
                    </a:lnTo>
                    <a:lnTo>
                      <a:pt x="295" y="722"/>
                    </a:lnTo>
                    <a:lnTo>
                      <a:pt x="295" y="723"/>
                    </a:lnTo>
                    <a:lnTo>
                      <a:pt x="294" y="723"/>
                    </a:lnTo>
                    <a:lnTo>
                      <a:pt x="294" y="722"/>
                    </a:lnTo>
                    <a:lnTo>
                      <a:pt x="294" y="721"/>
                    </a:lnTo>
                    <a:lnTo>
                      <a:pt x="294" y="720"/>
                    </a:lnTo>
                    <a:lnTo>
                      <a:pt x="294" y="719"/>
                    </a:lnTo>
                    <a:lnTo>
                      <a:pt x="294" y="718"/>
                    </a:lnTo>
                    <a:lnTo>
                      <a:pt x="295" y="716"/>
                    </a:lnTo>
                    <a:lnTo>
                      <a:pt x="296" y="714"/>
                    </a:lnTo>
                    <a:lnTo>
                      <a:pt x="297" y="713"/>
                    </a:lnTo>
                    <a:lnTo>
                      <a:pt x="297" y="712"/>
                    </a:lnTo>
                    <a:lnTo>
                      <a:pt x="297" y="711"/>
                    </a:lnTo>
                    <a:lnTo>
                      <a:pt x="297" y="710"/>
                    </a:lnTo>
                    <a:lnTo>
                      <a:pt x="297" y="708"/>
                    </a:lnTo>
                    <a:lnTo>
                      <a:pt x="297" y="707"/>
                    </a:lnTo>
                    <a:lnTo>
                      <a:pt x="298" y="706"/>
                    </a:lnTo>
                    <a:lnTo>
                      <a:pt x="298" y="705"/>
                    </a:lnTo>
                    <a:lnTo>
                      <a:pt x="299" y="705"/>
                    </a:lnTo>
                    <a:lnTo>
                      <a:pt x="299" y="704"/>
                    </a:lnTo>
                    <a:lnTo>
                      <a:pt x="299" y="702"/>
                    </a:lnTo>
                    <a:lnTo>
                      <a:pt x="300" y="702"/>
                    </a:lnTo>
                    <a:lnTo>
                      <a:pt x="302" y="702"/>
                    </a:lnTo>
                    <a:lnTo>
                      <a:pt x="302" y="703"/>
                    </a:lnTo>
                    <a:lnTo>
                      <a:pt x="302" y="704"/>
                    </a:lnTo>
                    <a:lnTo>
                      <a:pt x="302" y="706"/>
                    </a:lnTo>
                    <a:lnTo>
                      <a:pt x="302" y="707"/>
                    </a:lnTo>
                    <a:lnTo>
                      <a:pt x="300" y="708"/>
                    </a:lnTo>
                    <a:lnTo>
                      <a:pt x="300" y="710"/>
                    </a:lnTo>
                    <a:lnTo>
                      <a:pt x="300" y="711"/>
                    </a:lnTo>
                    <a:lnTo>
                      <a:pt x="300" y="712"/>
                    </a:lnTo>
                    <a:lnTo>
                      <a:pt x="300" y="713"/>
                    </a:lnTo>
                    <a:close/>
                    <a:moveTo>
                      <a:pt x="241" y="702"/>
                    </a:moveTo>
                    <a:lnTo>
                      <a:pt x="241" y="700"/>
                    </a:lnTo>
                    <a:lnTo>
                      <a:pt x="241" y="702"/>
                    </a:lnTo>
                    <a:close/>
                    <a:moveTo>
                      <a:pt x="260" y="703"/>
                    </a:moveTo>
                    <a:lnTo>
                      <a:pt x="259" y="703"/>
                    </a:lnTo>
                    <a:lnTo>
                      <a:pt x="259" y="702"/>
                    </a:lnTo>
                    <a:lnTo>
                      <a:pt x="259" y="700"/>
                    </a:lnTo>
                    <a:lnTo>
                      <a:pt x="260" y="700"/>
                    </a:lnTo>
                    <a:lnTo>
                      <a:pt x="260" y="702"/>
                    </a:lnTo>
                    <a:lnTo>
                      <a:pt x="260" y="703"/>
                    </a:lnTo>
                    <a:close/>
                    <a:moveTo>
                      <a:pt x="635" y="675"/>
                    </a:moveTo>
                    <a:lnTo>
                      <a:pt x="635" y="674"/>
                    </a:lnTo>
                    <a:lnTo>
                      <a:pt x="635" y="675"/>
                    </a:lnTo>
                    <a:close/>
                    <a:moveTo>
                      <a:pt x="635" y="674"/>
                    </a:moveTo>
                    <a:lnTo>
                      <a:pt x="635" y="675"/>
                    </a:lnTo>
                    <a:lnTo>
                      <a:pt x="635" y="674"/>
                    </a:lnTo>
                    <a:close/>
                    <a:moveTo>
                      <a:pt x="251" y="666"/>
                    </a:moveTo>
                    <a:lnTo>
                      <a:pt x="251" y="668"/>
                    </a:lnTo>
                    <a:lnTo>
                      <a:pt x="250" y="666"/>
                    </a:lnTo>
                    <a:lnTo>
                      <a:pt x="248" y="665"/>
                    </a:lnTo>
                    <a:lnTo>
                      <a:pt x="250" y="665"/>
                    </a:lnTo>
                    <a:lnTo>
                      <a:pt x="251" y="664"/>
                    </a:lnTo>
                    <a:lnTo>
                      <a:pt x="251" y="662"/>
                    </a:lnTo>
                    <a:lnTo>
                      <a:pt x="252" y="662"/>
                    </a:lnTo>
                    <a:lnTo>
                      <a:pt x="253" y="662"/>
                    </a:lnTo>
                    <a:lnTo>
                      <a:pt x="253" y="661"/>
                    </a:lnTo>
                    <a:lnTo>
                      <a:pt x="254" y="660"/>
                    </a:lnTo>
                    <a:lnTo>
                      <a:pt x="254" y="661"/>
                    </a:lnTo>
                    <a:lnTo>
                      <a:pt x="254" y="662"/>
                    </a:lnTo>
                    <a:lnTo>
                      <a:pt x="253" y="662"/>
                    </a:lnTo>
                    <a:lnTo>
                      <a:pt x="252" y="665"/>
                    </a:lnTo>
                    <a:lnTo>
                      <a:pt x="252" y="666"/>
                    </a:lnTo>
                    <a:lnTo>
                      <a:pt x="251" y="666"/>
                    </a:lnTo>
                    <a:close/>
                    <a:moveTo>
                      <a:pt x="256" y="656"/>
                    </a:moveTo>
                    <a:lnTo>
                      <a:pt x="257" y="657"/>
                    </a:lnTo>
                    <a:lnTo>
                      <a:pt x="259" y="657"/>
                    </a:lnTo>
                    <a:lnTo>
                      <a:pt x="259" y="656"/>
                    </a:lnTo>
                    <a:lnTo>
                      <a:pt x="260" y="656"/>
                    </a:lnTo>
                    <a:lnTo>
                      <a:pt x="259" y="656"/>
                    </a:lnTo>
                    <a:lnTo>
                      <a:pt x="259" y="657"/>
                    </a:lnTo>
                    <a:lnTo>
                      <a:pt x="259" y="658"/>
                    </a:lnTo>
                    <a:lnTo>
                      <a:pt x="257" y="658"/>
                    </a:lnTo>
                    <a:lnTo>
                      <a:pt x="256" y="658"/>
                    </a:lnTo>
                    <a:lnTo>
                      <a:pt x="256" y="657"/>
                    </a:lnTo>
                    <a:lnTo>
                      <a:pt x="255" y="657"/>
                    </a:lnTo>
                    <a:lnTo>
                      <a:pt x="255" y="656"/>
                    </a:lnTo>
                    <a:lnTo>
                      <a:pt x="256" y="656"/>
                    </a:lnTo>
                    <a:close/>
                    <a:moveTo>
                      <a:pt x="268" y="646"/>
                    </a:moveTo>
                    <a:lnTo>
                      <a:pt x="267" y="645"/>
                    </a:lnTo>
                    <a:lnTo>
                      <a:pt x="267" y="644"/>
                    </a:lnTo>
                    <a:lnTo>
                      <a:pt x="265" y="643"/>
                    </a:lnTo>
                    <a:lnTo>
                      <a:pt x="265" y="641"/>
                    </a:lnTo>
                    <a:lnTo>
                      <a:pt x="267" y="641"/>
                    </a:lnTo>
                    <a:lnTo>
                      <a:pt x="268" y="641"/>
                    </a:lnTo>
                    <a:lnTo>
                      <a:pt x="269" y="641"/>
                    </a:lnTo>
                    <a:lnTo>
                      <a:pt x="269" y="643"/>
                    </a:lnTo>
                    <a:lnTo>
                      <a:pt x="269" y="644"/>
                    </a:lnTo>
                    <a:lnTo>
                      <a:pt x="268" y="645"/>
                    </a:lnTo>
                    <a:lnTo>
                      <a:pt x="268" y="646"/>
                    </a:lnTo>
                    <a:close/>
                    <a:moveTo>
                      <a:pt x="270" y="639"/>
                    </a:moveTo>
                    <a:lnTo>
                      <a:pt x="270" y="638"/>
                    </a:lnTo>
                    <a:lnTo>
                      <a:pt x="270" y="637"/>
                    </a:lnTo>
                    <a:lnTo>
                      <a:pt x="271" y="637"/>
                    </a:lnTo>
                    <a:lnTo>
                      <a:pt x="271" y="638"/>
                    </a:lnTo>
                    <a:lnTo>
                      <a:pt x="271" y="639"/>
                    </a:lnTo>
                    <a:lnTo>
                      <a:pt x="270" y="639"/>
                    </a:lnTo>
                    <a:close/>
                    <a:moveTo>
                      <a:pt x="624" y="630"/>
                    </a:moveTo>
                    <a:lnTo>
                      <a:pt x="625" y="631"/>
                    </a:lnTo>
                    <a:lnTo>
                      <a:pt x="624" y="630"/>
                    </a:lnTo>
                    <a:close/>
                    <a:moveTo>
                      <a:pt x="276" y="628"/>
                    </a:moveTo>
                    <a:lnTo>
                      <a:pt x="277" y="628"/>
                    </a:lnTo>
                    <a:lnTo>
                      <a:pt x="278" y="628"/>
                    </a:lnTo>
                    <a:lnTo>
                      <a:pt x="279" y="628"/>
                    </a:lnTo>
                    <a:lnTo>
                      <a:pt x="278" y="629"/>
                    </a:lnTo>
                    <a:lnTo>
                      <a:pt x="277" y="633"/>
                    </a:lnTo>
                    <a:lnTo>
                      <a:pt x="276" y="633"/>
                    </a:lnTo>
                    <a:lnTo>
                      <a:pt x="274" y="633"/>
                    </a:lnTo>
                    <a:lnTo>
                      <a:pt x="276" y="632"/>
                    </a:lnTo>
                    <a:lnTo>
                      <a:pt x="274" y="632"/>
                    </a:lnTo>
                    <a:lnTo>
                      <a:pt x="273" y="632"/>
                    </a:lnTo>
                    <a:lnTo>
                      <a:pt x="272" y="632"/>
                    </a:lnTo>
                    <a:lnTo>
                      <a:pt x="271" y="632"/>
                    </a:lnTo>
                    <a:lnTo>
                      <a:pt x="271" y="633"/>
                    </a:lnTo>
                    <a:lnTo>
                      <a:pt x="270" y="632"/>
                    </a:lnTo>
                    <a:lnTo>
                      <a:pt x="270" y="631"/>
                    </a:lnTo>
                    <a:lnTo>
                      <a:pt x="270" y="630"/>
                    </a:lnTo>
                    <a:lnTo>
                      <a:pt x="271" y="630"/>
                    </a:lnTo>
                    <a:lnTo>
                      <a:pt x="272" y="629"/>
                    </a:lnTo>
                    <a:lnTo>
                      <a:pt x="273" y="628"/>
                    </a:lnTo>
                    <a:lnTo>
                      <a:pt x="274" y="628"/>
                    </a:lnTo>
                    <a:lnTo>
                      <a:pt x="276" y="628"/>
                    </a:lnTo>
                    <a:close/>
                    <a:moveTo>
                      <a:pt x="269" y="628"/>
                    </a:moveTo>
                    <a:lnTo>
                      <a:pt x="269" y="629"/>
                    </a:lnTo>
                    <a:lnTo>
                      <a:pt x="269" y="633"/>
                    </a:lnTo>
                    <a:lnTo>
                      <a:pt x="270" y="633"/>
                    </a:lnTo>
                    <a:lnTo>
                      <a:pt x="269" y="636"/>
                    </a:lnTo>
                    <a:lnTo>
                      <a:pt x="269" y="637"/>
                    </a:lnTo>
                    <a:lnTo>
                      <a:pt x="268" y="637"/>
                    </a:lnTo>
                    <a:lnTo>
                      <a:pt x="267" y="639"/>
                    </a:lnTo>
                    <a:lnTo>
                      <a:pt x="265" y="639"/>
                    </a:lnTo>
                    <a:lnTo>
                      <a:pt x="264" y="640"/>
                    </a:lnTo>
                    <a:lnTo>
                      <a:pt x="264" y="641"/>
                    </a:lnTo>
                    <a:lnTo>
                      <a:pt x="263" y="641"/>
                    </a:lnTo>
                    <a:lnTo>
                      <a:pt x="262" y="643"/>
                    </a:lnTo>
                    <a:lnTo>
                      <a:pt x="262" y="641"/>
                    </a:lnTo>
                    <a:lnTo>
                      <a:pt x="262" y="639"/>
                    </a:lnTo>
                    <a:lnTo>
                      <a:pt x="262" y="640"/>
                    </a:lnTo>
                    <a:lnTo>
                      <a:pt x="261" y="640"/>
                    </a:lnTo>
                    <a:lnTo>
                      <a:pt x="261" y="639"/>
                    </a:lnTo>
                    <a:lnTo>
                      <a:pt x="260" y="640"/>
                    </a:lnTo>
                    <a:lnTo>
                      <a:pt x="260" y="639"/>
                    </a:lnTo>
                    <a:lnTo>
                      <a:pt x="261" y="639"/>
                    </a:lnTo>
                    <a:lnTo>
                      <a:pt x="262" y="638"/>
                    </a:lnTo>
                    <a:lnTo>
                      <a:pt x="263" y="638"/>
                    </a:lnTo>
                    <a:lnTo>
                      <a:pt x="263" y="637"/>
                    </a:lnTo>
                    <a:lnTo>
                      <a:pt x="264" y="637"/>
                    </a:lnTo>
                    <a:lnTo>
                      <a:pt x="263" y="637"/>
                    </a:lnTo>
                    <a:lnTo>
                      <a:pt x="262" y="637"/>
                    </a:lnTo>
                    <a:lnTo>
                      <a:pt x="261" y="637"/>
                    </a:lnTo>
                    <a:lnTo>
                      <a:pt x="261" y="636"/>
                    </a:lnTo>
                    <a:lnTo>
                      <a:pt x="261" y="635"/>
                    </a:lnTo>
                    <a:lnTo>
                      <a:pt x="261" y="633"/>
                    </a:lnTo>
                    <a:lnTo>
                      <a:pt x="262" y="633"/>
                    </a:lnTo>
                    <a:lnTo>
                      <a:pt x="261" y="632"/>
                    </a:lnTo>
                    <a:lnTo>
                      <a:pt x="262" y="632"/>
                    </a:lnTo>
                    <a:lnTo>
                      <a:pt x="262" y="631"/>
                    </a:lnTo>
                    <a:lnTo>
                      <a:pt x="262" y="630"/>
                    </a:lnTo>
                    <a:lnTo>
                      <a:pt x="263" y="629"/>
                    </a:lnTo>
                    <a:lnTo>
                      <a:pt x="263" y="628"/>
                    </a:lnTo>
                    <a:lnTo>
                      <a:pt x="262" y="627"/>
                    </a:lnTo>
                    <a:lnTo>
                      <a:pt x="263" y="627"/>
                    </a:lnTo>
                    <a:lnTo>
                      <a:pt x="263" y="628"/>
                    </a:lnTo>
                    <a:lnTo>
                      <a:pt x="264" y="628"/>
                    </a:lnTo>
                    <a:lnTo>
                      <a:pt x="264" y="627"/>
                    </a:lnTo>
                    <a:lnTo>
                      <a:pt x="265" y="627"/>
                    </a:lnTo>
                    <a:lnTo>
                      <a:pt x="267" y="627"/>
                    </a:lnTo>
                    <a:lnTo>
                      <a:pt x="268" y="627"/>
                    </a:lnTo>
                    <a:lnTo>
                      <a:pt x="269" y="628"/>
                    </a:lnTo>
                    <a:close/>
                    <a:moveTo>
                      <a:pt x="279" y="623"/>
                    </a:moveTo>
                    <a:lnTo>
                      <a:pt x="279" y="624"/>
                    </a:lnTo>
                    <a:lnTo>
                      <a:pt x="278" y="624"/>
                    </a:lnTo>
                    <a:lnTo>
                      <a:pt x="279" y="624"/>
                    </a:lnTo>
                    <a:lnTo>
                      <a:pt x="279" y="626"/>
                    </a:lnTo>
                    <a:lnTo>
                      <a:pt x="278" y="627"/>
                    </a:lnTo>
                    <a:lnTo>
                      <a:pt x="277" y="627"/>
                    </a:lnTo>
                    <a:lnTo>
                      <a:pt x="277" y="626"/>
                    </a:lnTo>
                    <a:lnTo>
                      <a:pt x="277" y="624"/>
                    </a:lnTo>
                    <a:lnTo>
                      <a:pt x="277" y="623"/>
                    </a:lnTo>
                    <a:lnTo>
                      <a:pt x="278" y="623"/>
                    </a:lnTo>
                    <a:lnTo>
                      <a:pt x="279" y="623"/>
                    </a:lnTo>
                    <a:close/>
                    <a:moveTo>
                      <a:pt x="357" y="619"/>
                    </a:moveTo>
                    <a:lnTo>
                      <a:pt x="357" y="620"/>
                    </a:lnTo>
                    <a:lnTo>
                      <a:pt x="356" y="619"/>
                    </a:lnTo>
                    <a:lnTo>
                      <a:pt x="356" y="618"/>
                    </a:lnTo>
                    <a:lnTo>
                      <a:pt x="357" y="618"/>
                    </a:lnTo>
                    <a:lnTo>
                      <a:pt x="357" y="619"/>
                    </a:lnTo>
                    <a:close/>
                    <a:moveTo>
                      <a:pt x="219" y="616"/>
                    </a:moveTo>
                    <a:lnTo>
                      <a:pt x="219" y="618"/>
                    </a:lnTo>
                    <a:lnTo>
                      <a:pt x="219" y="620"/>
                    </a:lnTo>
                    <a:lnTo>
                      <a:pt x="220" y="621"/>
                    </a:lnTo>
                    <a:lnTo>
                      <a:pt x="221" y="622"/>
                    </a:lnTo>
                    <a:lnTo>
                      <a:pt x="220" y="622"/>
                    </a:lnTo>
                    <a:lnTo>
                      <a:pt x="219" y="622"/>
                    </a:lnTo>
                    <a:lnTo>
                      <a:pt x="218" y="622"/>
                    </a:lnTo>
                    <a:lnTo>
                      <a:pt x="217" y="622"/>
                    </a:lnTo>
                    <a:lnTo>
                      <a:pt x="216" y="622"/>
                    </a:lnTo>
                    <a:lnTo>
                      <a:pt x="216" y="623"/>
                    </a:lnTo>
                    <a:lnTo>
                      <a:pt x="217" y="623"/>
                    </a:lnTo>
                    <a:lnTo>
                      <a:pt x="217" y="624"/>
                    </a:lnTo>
                    <a:lnTo>
                      <a:pt x="216" y="626"/>
                    </a:lnTo>
                    <a:lnTo>
                      <a:pt x="216" y="624"/>
                    </a:lnTo>
                    <a:lnTo>
                      <a:pt x="215" y="624"/>
                    </a:lnTo>
                    <a:lnTo>
                      <a:pt x="213" y="623"/>
                    </a:lnTo>
                    <a:lnTo>
                      <a:pt x="212" y="624"/>
                    </a:lnTo>
                    <a:lnTo>
                      <a:pt x="211" y="624"/>
                    </a:lnTo>
                    <a:lnTo>
                      <a:pt x="210" y="623"/>
                    </a:lnTo>
                    <a:lnTo>
                      <a:pt x="210" y="622"/>
                    </a:lnTo>
                    <a:lnTo>
                      <a:pt x="210" y="621"/>
                    </a:lnTo>
                    <a:lnTo>
                      <a:pt x="211" y="621"/>
                    </a:lnTo>
                    <a:lnTo>
                      <a:pt x="211" y="622"/>
                    </a:lnTo>
                    <a:lnTo>
                      <a:pt x="211" y="621"/>
                    </a:lnTo>
                    <a:lnTo>
                      <a:pt x="211" y="620"/>
                    </a:lnTo>
                    <a:lnTo>
                      <a:pt x="211" y="619"/>
                    </a:lnTo>
                    <a:lnTo>
                      <a:pt x="211" y="618"/>
                    </a:lnTo>
                    <a:lnTo>
                      <a:pt x="211" y="616"/>
                    </a:lnTo>
                    <a:lnTo>
                      <a:pt x="212" y="616"/>
                    </a:lnTo>
                    <a:lnTo>
                      <a:pt x="213" y="616"/>
                    </a:lnTo>
                    <a:lnTo>
                      <a:pt x="213" y="618"/>
                    </a:lnTo>
                    <a:lnTo>
                      <a:pt x="215" y="618"/>
                    </a:lnTo>
                    <a:lnTo>
                      <a:pt x="215" y="616"/>
                    </a:lnTo>
                    <a:lnTo>
                      <a:pt x="217" y="616"/>
                    </a:lnTo>
                    <a:lnTo>
                      <a:pt x="217" y="615"/>
                    </a:lnTo>
                    <a:lnTo>
                      <a:pt x="218" y="615"/>
                    </a:lnTo>
                    <a:lnTo>
                      <a:pt x="218" y="616"/>
                    </a:lnTo>
                    <a:lnTo>
                      <a:pt x="219" y="616"/>
                    </a:lnTo>
                    <a:close/>
                    <a:moveTo>
                      <a:pt x="221" y="615"/>
                    </a:moveTo>
                    <a:lnTo>
                      <a:pt x="220" y="616"/>
                    </a:lnTo>
                    <a:lnTo>
                      <a:pt x="219" y="616"/>
                    </a:lnTo>
                    <a:lnTo>
                      <a:pt x="218" y="615"/>
                    </a:lnTo>
                    <a:lnTo>
                      <a:pt x="218" y="614"/>
                    </a:lnTo>
                    <a:lnTo>
                      <a:pt x="219" y="613"/>
                    </a:lnTo>
                    <a:lnTo>
                      <a:pt x="219" y="614"/>
                    </a:lnTo>
                    <a:lnTo>
                      <a:pt x="219" y="615"/>
                    </a:lnTo>
                    <a:lnTo>
                      <a:pt x="220" y="615"/>
                    </a:lnTo>
                    <a:lnTo>
                      <a:pt x="220" y="614"/>
                    </a:lnTo>
                    <a:lnTo>
                      <a:pt x="219" y="614"/>
                    </a:lnTo>
                    <a:lnTo>
                      <a:pt x="219" y="613"/>
                    </a:lnTo>
                    <a:lnTo>
                      <a:pt x="220" y="613"/>
                    </a:lnTo>
                    <a:lnTo>
                      <a:pt x="220" y="614"/>
                    </a:lnTo>
                    <a:lnTo>
                      <a:pt x="221" y="614"/>
                    </a:lnTo>
                    <a:lnTo>
                      <a:pt x="221" y="615"/>
                    </a:lnTo>
                    <a:close/>
                    <a:moveTo>
                      <a:pt x="222" y="612"/>
                    </a:moveTo>
                    <a:lnTo>
                      <a:pt x="222" y="613"/>
                    </a:lnTo>
                    <a:lnTo>
                      <a:pt x="222" y="614"/>
                    </a:lnTo>
                    <a:lnTo>
                      <a:pt x="222" y="615"/>
                    </a:lnTo>
                    <a:lnTo>
                      <a:pt x="222" y="614"/>
                    </a:lnTo>
                    <a:lnTo>
                      <a:pt x="221" y="614"/>
                    </a:lnTo>
                    <a:lnTo>
                      <a:pt x="221" y="613"/>
                    </a:lnTo>
                    <a:lnTo>
                      <a:pt x="220" y="613"/>
                    </a:lnTo>
                    <a:lnTo>
                      <a:pt x="220" y="612"/>
                    </a:lnTo>
                    <a:lnTo>
                      <a:pt x="221" y="612"/>
                    </a:lnTo>
                    <a:lnTo>
                      <a:pt x="221" y="613"/>
                    </a:lnTo>
                    <a:lnTo>
                      <a:pt x="222" y="613"/>
                    </a:lnTo>
                    <a:lnTo>
                      <a:pt x="221" y="612"/>
                    </a:lnTo>
                    <a:lnTo>
                      <a:pt x="222" y="612"/>
                    </a:lnTo>
                    <a:close/>
                    <a:moveTo>
                      <a:pt x="226" y="611"/>
                    </a:moveTo>
                    <a:lnTo>
                      <a:pt x="226" y="613"/>
                    </a:lnTo>
                    <a:lnTo>
                      <a:pt x="225" y="613"/>
                    </a:lnTo>
                    <a:lnTo>
                      <a:pt x="225" y="612"/>
                    </a:lnTo>
                    <a:lnTo>
                      <a:pt x="224" y="612"/>
                    </a:lnTo>
                    <a:lnTo>
                      <a:pt x="224" y="611"/>
                    </a:lnTo>
                    <a:lnTo>
                      <a:pt x="225" y="611"/>
                    </a:lnTo>
                    <a:lnTo>
                      <a:pt x="224" y="611"/>
                    </a:lnTo>
                    <a:lnTo>
                      <a:pt x="224" y="610"/>
                    </a:lnTo>
                    <a:lnTo>
                      <a:pt x="225" y="610"/>
                    </a:lnTo>
                    <a:lnTo>
                      <a:pt x="226" y="610"/>
                    </a:lnTo>
                    <a:lnTo>
                      <a:pt x="226" y="611"/>
                    </a:lnTo>
                    <a:close/>
                    <a:moveTo>
                      <a:pt x="627" y="604"/>
                    </a:moveTo>
                    <a:lnTo>
                      <a:pt x="626" y="604"/>
                    </a:lnTo>
                    <a:lnTo>
                      <a:pt x="625" y="604"/>
                    </a:lnTo>
                    <a:lnTo>
                      <a:pt x="625" y="603"/>
                    </a:lnTo>
                    <a:lnTo>
                      <a:pt x="624" y="601"/>
                    </a:lnTo>
                    <a:lnTo>
                      <a:pt x="624" y="599"/>
                    </a:lnTo>
                    <a:lnTo>
                      <a:pt x="625" y="599"/>
                    </a:lnTo>
                    <a:lnTo>
                      <a:pt x="626" y="601"/>
                    </a:lnTo>
                    <a:lnTo>
                      <a:pt x="627" y="601"/>
                    </a:lnTo>
                    <a:lnTo>
                      <a:pt x="629" y="602"/>
                    </a:lnTo>
                    <a:lnTo>
                      <a:pt x="629" y="603"/>
                    </a:lnTo>
                    <a:lnTo>
                      <a:pt x="627" y="604"/>
                    </a:lnTo>
                    <a:close/>
                    <a:moveTo>
                      <a:pt x="228" y="605"/>
                    </a:moveTo>
                    <a:lnTo>
                      <a:pt x="228" y="606"/>
                    </a:lnTo>
                    <a:lnTo>
                      <a:pt x="228" y="607"/>
                    </a:lnTo>
                    <a:lnTo>
                      <a:pt x="230" y="606"/>
                    </a:lnTo>
                    <a:lnTo>
                      <a:pt x="231" y="607"/>
                    </a:lnTo>
                    <a:lnTo>
                      <a:pt x="230" y="608"/>
                    </a:lnTo>
                    <a:lnTo>
                      <a:pt x="229" y="608"/>
                    </a:lnTo>
                    <a:lnTo>
                      <a:pt x="229" y="610"/>
                    </a:lnTo>
                    <a:lnTo>
                      <a:pt x="228" y="610"/>
                    </a:lnTo>
                    <a:lnTo>
                      <a:pt x="228" y="611"/>
                    </a:lnTo>
                    <a:lnTo>
                      <a:pt x="228" y="612"/>
                    </a:lnTo>
                    <a:lnTo>
                      <a:pt x="228" y="613"/>
                    </a:lnTo>
                    <a:lnTo>
                      <a:pt x="227" y="612"/>
                    </a:lnTo>
                    <a:lnTo>
                      <a:pt x="227" y="613"/>
                    </a:lnTo>
                    <a:lnTo>
                      <a:pt x="227" y="614"/>
                    </a:lnTo>
                    <a:lnTo>
                      <a:pt x="226" y="614"/>
                    </a:lnTo>
                    <a:lnTo>
                      <a:pt x="226" y="613"/>
                    </a:lnTo>
                    <a:lnTo>
                      <a:pt x="226" y="612"/>
                    </a:lnTo>
                    <a:lnTo>
                      <a:pt x="226" y="611"/>
                    </a:lnTo>
                    <a:lnTo>
                      <a:pt x="226" y="610"/>
                    </a:lnTo>
                    <a:lnTo>
                      <a:pt x="226" y="608"/>
                    </a:lnTo>
                    <a:lnTo>
                      <a:pt x="224" y="608"/>
                    </a:lnTo>
                    <a:lnTo>
                      <a:pt x="225" y="607"/>
                    </a:lnTo>
                    <a:lnTo>
                      <a:pt x="226" y="607"/>
                    </a:lnTo>
                    <a:lnTo>
                      <a:pt x="227" y="607"/>
                    </a:lnTo>
                    <a:lnTo>
                      <a:pt x="226" y="606"/>
                    </a:lnTo>
                    <a:lnTo>
                      <a:pt x="226" y="604"/>
                    </a:lnTo>
                    <a:lnTo>
                      <a:pt x="227" y="604"/>
                    </a:lnTo>
                    <a:lnTo>
                      <a:pt x="227" y="605"/>
                    </a:lnTo>
                    <a:lnTo>
                      <a:pt x="228" y="605"/>
                    </a:lnTo>
                    <a:lnTo>
                      <a:pt x="228" y="604"/>
                    </a:lnTo>
                    <a:lnTo>
                      <a:pt x="228" y="603"/>
                    </a:lnTo>
                    <a:lnTo>
                      <a:pt x="228" y="602"/>
                    </a:lnTo>
                    <a:lnTo>
                      <a:pt x="228" y="601"/>
                    </a:lnTo>
                    <a:lnTo>
                      <a:pt x="228" y="598"/>
                    </a:lnTo>
                    <a:lnTo>
                      <a:pt x="229" y="599"/>
                    </a:lnTo>
                    <a:lnTo>
                      <a:pt x="229" y="601"/>
                    </a:lnTo>
                    <a:lnTo>
                      <a:pt x="228" y="601"/>
                    </a:lnTo>
                    <a:lnTo>
                      <a:pt x="229" y="602"/>
                    </a:lnTo>
                    <a:lnTo>
                      <a:pt x="229" y="603"/>
                    </a:lnTo>
                    <a:lnTo>
                      <a:pt x="228" y="604"/>
                    </a:lnTo>
                    <a:lnTo>
                      <a:pt x="228" y="605"/>
                    </a:lnTo>
                    <a:close/>
                    <a:moveTo>
                      <a:pt x="230" y="594"/>
                    </a:moveTo>
                    <a:lnTo>
                      <a:pt x="229" y="595"/>
                    </a:lnTo>
                    <a:lnTo>
                      <a:pt x="228" y="595"/>
                    </a:lnTo>
                    <a:lnTo>
                      <a:pt x="227" y="595"/>
                    </a:lnTo>
                    <a:lnTo>
                      <a:pt x="227" y="594"/>
                    </a:lnTo>
                    <a:lnTo>
                      <a:pt x="228" y="594"/>
                    </a:lnTo>
                    <a:lnTo>
                      <a:pt x="229" y="594"/>
                    </a:lnTo>
                    <a:lnTo>
                      <a:pt x="229" y="593"/>
                    </a:lnTo>
                    <a:lnTo>
                      <a:pt x="230" y="594"/>
                    </a:lnTo>
                    <a:close/>
                    <a:moveTo>
                      <a:pt x="245" y="588"/>
                    </a:moveTo>
                    <a:lnTo>
                      <a:pt x="245" y="590"/>
                    </a:lnTo>
                    <a:lnTo>
                      <a:pt x="245" y="591"/>
                    </a:lnTo>
                    <a:lnTo>
                      <a:pt x="244" y="591"/>
                    </a:lnTo>
                    <a:lnTo>
                      <a:pt x="245" y="593"/>
                    </a:lnTo>
                    <a:lnTo>
                      <a:pt x="244" y="593"/>
                    </a:lnTo>
                    <a:lnTo>
                      <a:pt x="244" y="594"/>
                    </a:lnTo>
                    <a:lnTo>
                      <a:pt x="243" y="594"/>
                    </a:lnTo>
                    <a:lnTo>
                      <a:pt x="243" y="595"/>
                    </a:lnTo>
                    <a:lnTo>
                      <a:pt x="242" y="597"/>
                    </a:lnTo>
                    <a:lnTo>
                      <a:pt x="239" y="598"/>
                    </a:lnTo>
                    <a:lnTo>
                      <a:pt x="238" y="598"/>
                    </a:lnTo>
                    <a:lnTo>
                      <a:pt x="237" y="598"/>
                    </a:lnTo>
                    <a:lnTo>
                      <a:pt x="237" y="597"/>
                    </a:lnTo>
                    <a:lnTo>
                      <a:pt x="238" y="597"/>
                    </a:lnTo>
                    <a:lnTo>
                      <a:pt x="238" y="598"/>
                    </a:lnTo>
                    <a:lnTo>
                      <a:pt x="239" y="598"/>
                    </a:lnTo>
                    <a:lnTo>
                      <a:pt x="239" y="597"/>
                    </a:lnTo>
                    <a:lnTo>
                      <a:pt x="238" y="597"/>
                    </a:lnTo>
                    <a:lnTo>
                      <a:pt x="238" y="596"/>
                    </a:lnTo>
                    <a:lnTo>
                      <a:pt x="239" y="596"/>
                    </a:lnTo>
                    <a:lnTo>
                      <a:pt x="241" y="596"/>
                    </a:lnTo>
                    <a:lnTo>
                      <a:pt x="239" y="595"/>
                    </a:lnTo>
                    <a:lnTo>
                      <a:pt x="239" y="594"/>
                    </a:lnTo>
                    <a:lnTo>
                      <a:pt x="241" y="593"/>
                    </a:lnTo>
                    <a:lnTo>
                      <a:pt x="241" y="591"/>
                    </a:lnTo>
                    <a:lnTo>
                      <a:pt x="241" y="590"/>
                    </a:lnTo>
                    <a:lnTo>
                      <a:pt x="243" y="590"/>
                    </a:lnTo>
                    <a:lnTo>
                      <a:pt x="244" y="589"/>
                    </a:lnTo>
                    <a:lnTo>
                      <a:pt x="244" y="590"/>
                    </a:lnTo>
                    <a:lnTo>
                      <a:pt x="245" y="589"/>
                    </a:lnTo>
                    <a:lnTo>
                      <a:pt x="244" y="589"/>
                    </a:lnTo>
                    <a:lnTo>
                      <a:pt x="244" y="588"/>
                    </a:lnTo>
                    <a:lnTo>
                      <a:pt x="245" y="588"/>
                    </a:lnTo>
                    <a:close/>
                    <a:moveTo>
                      <a:pt x="245" y="584"/>
                    </a:moveTo>
                    <a:lnTo>
                      <a:pt x="245" y="585"/>
                    </a:lnTo>
                    <a:lnTo>
                      <a:pt x="246" y="585"/>
                    </a:lnTo>
                    <a:lnTo>
                      <a:pt x="245" y="585"/>
                    </a:lnTo>
                    <a:lnTo>
                      <a:pt x="244" y="585"/>
                    </a:lnTo>
                    <a:lnTo>
                      <a:pt x="243" y="585"/>
                    </a:lnTo>
                    <a:lnTo>
                      <a:pt x="244" y="584"/>
                    </a:lnTo>
                    <a:lnTo>
                      <a:pt x="245" y="584"/>
                    </a:lnTo>
                    <a:close/>
                    <a:moveTo>
                      <a:pt x="346" y="571"/>
                    </a:moveTo>
                    <a:lnTo>
                      <a:pt x="346" y="572"/>
                    </a:lnTo>
                    <a:lnTo>
                      <a:pt x="345" y="572"/>
                    </a:lnTo>
                    <a:lnTo>
                      <a:pt x="343" y="571"/>
                    </a:lnTo>
                    <a:lnTo>
                      <a:pt x="345" y="571"/>
                    </a:lnTo>
                    <a:lnTo>
                      <a:pt x="346" y="571"/>
                    </a:lnTo>
                    <a:close/>
                    <a:moveTo>
                      <a:pt x="253" y="570"/>
                    </a:moveTo>
                    <a:lnTo>
                      <a:pt x="254" y="571"/>
                    </a:lnTo>
                    <a:lnTo>
                      <a:pt x="253" y="571"/>
                    </a:lnTo>
                    <a:lnTo>
                      <a:pt x="253" y="572"/>
                    </a:lnTo>
                    <a:lnTo>
                      <a:pt x="254" y="572"/>
                    </a:lnTo>
                    <a:lnTo>
                      <a:pt x="254" y="573"/>
                    </a:lnTo>
                    <a:lnTo>
                      <a:pt x="253" y="573"/>
                    </a:lnTo>
                    <a:lnTo>
                      <a:pt x="252" y="573"/>
                    </a:lnTo>
                    <a:lnTo>
                      <a:pt x="252" y="574"/>
                    </a:lnTo>
                    <a:lnTo>
                      <a:pt x="252" y="576"/>
                    </a:lnTo>
                    <a:lnTo>
                      <a:pt x="251" y="574"/>
                    </a:lnTo>
                    <a:lnTo>
                      <a:pt x="250" y="573"/>
                    </a:lnTo>
                    <a:lnTo>
                      <a:pt x="250" y="572"/>
                    </a:lnTo>
                    <a:lnTo>
                      <a:pt x="248" y="573"/>
                    </a:lnTo>
                    <a:lnTo>
                      <a:pt x="248" y="572"/>
                    </a:lnTo>
                    <a:lnTo>
                      <a:pt x="250" y="572"/>
                    </a:lnTo>
                    <a:lnTo>
                      <a:pt x="250" y="571"/>
                    </a:lnTo>
                    <a:lnTo>
                      <a:pt x="248" y="570"/>
                    </a:lnTo>
                    <a:lnTo>
                      <a:pt x="250" y="570"/>
                    </a:lnTo>
                    <a:lnTo>
                      <a:pt x="250" y="569"/>
                    </a:lnTo>
                    <a:lnTo>
                      <a:pt x="250" y="568"/>
                    </a:lnTo>
                    <a:lnTo>
                      <a:pt x="251" y="568"/>
                    </a:lnTo>
                    <a:lnTo>
                      <a:pt x="253" y="569"/>
                    </a:lnTo>
                    <a:lnTo>
                      <a:pt x="253" y="570"/>
                    </a:lnTo>
                    <a:close/>
                    <a:moveTo>
                      <a:pt x="620" y="568"/>
                    </a:moveTo>
                    <a:lnTo>
                      <a:pt x="618" y="568"/>
                    </a:lnTo>
                    <a:lnTo>
                      <a:pt x="618" y="566"/>
                    </a:lnTo>
                    <a:lnTo>
                      <a:pt x="620" y="566"/>
                    </a:lnTo>
                    <a:lnTo>
                      <a:pt x="620" y="568"/>
                    </a:lnTo>
                    <a:close/>
                    <a:moveTo>
                      <a:pt x="347" y="564"/>
                    </a:moveTo>
                    <a:lnTo>
                      <a:pt x="348" y="566"/>
                    </a:lnTo>
                    <a:lnTo>
                      <a:pt x="349" y="566"/>
                    </a:lnTo>
                    <a:lnTo>
                      <a:pt x="349" y="565"/>
                    </a:lnTo>
                    <a:lnTo>
                      <a:pt x="350" y="565"/>
                    </a:lnTo>
                    <a:lnTo>
                      <a:pt x="351" y="565"/>
                    </a:lnTo>
                    <a:lnTo>
                      <a:pt x="351" y="564"/>
                    </a:lnTo>
                    <a:lnTo>
                      <a:pt x="353" y="564"/>
                    </a:lnTo>
                    <a:lnTo>
                      <a:pt x="354" y="564"/>
                    </a:lnTo>
                    <a:lnTo>
                      <a:pt x="353" y="565"/>
                    </a:lnTo>
                    <a:lnTo>
                      <a:pt x="351" y="565"/>
                    </a:lnTo>
                    <a:lnTo>
                      <a:pt x="350" y="566"/>
                    </a:lnTo>
                    <a:lnTo>
                      <a:pt x="350" y="568"/>
                    </a:lnTo>
                    <a:lnTo>
                      <a:pt x="350" y="569"/>
                    </a:lnTo>
                    <a:lnTo>
                      <a:pt x="349" y="569"/>
                    </a:lnTo>
                    <a:lnTo>
                      <a:pt x="348" y="569"/>
                    </a:lnTo>
                    <a:lnTo>
                      <a:pt x="348" y="568"/>
                    </a:lnTo>
                    <a:lnTo>
                      <a:pt x="348" y="566"/>
                    </a:lnTo>
                    <a:lnTo>
                      <a:pt x="348" y="568"/>
                    </a:lnTo>
                    <a:lnTo>
                      <a:pt x="347" y="566"/>
                    </a:lnTo>
                    <a:lnTo>
                      <a:pt x="347" y="568"/>
                    </a:lnTo>
                    <a:lnTo>
                      <a:pt x="346" y="568"/>
                    </a:lnTo>
                    <a:lnTo>
                      <a:pt x="345" y="568"/>
                    </a:lnTo>
                    <a:lnTo>
                      <a:pt x="343" y="568"/>
                    </a:lnTo>
                    <a:lnTo>
                      <a:pt x="343" y="566"/>
                    </a:lnTo>
                    <a:lnTo>
                      <a:pt x="343" y="565"/>
                    </a:lnTo>
                    <a:lnTo>
                      <a:pt x="343" y="564"/>
                    </a:lnTo>
                    <a:lnTo>
                      <a:pt x="345" y="563"/>
                    </a:lnTo>
                    <a:lnTo>
                      <a:pt x="346" y="564"/>
                    </a:lnTo>
                    <a:lnTo>
                      <a:pt x="347" y="564"/>
                    </a:lnTo>
                    <a:close/>
                    <a:moveTo>
                      <a:pt x="298" y="566"/>
                    </a:moveTo>
                    <a:lnTo>
                      <a:pt x="299" y="566"/>
                    </a:lnTo>
                    <a:lnTo>
                      <a:pt x="299" y="568"/>
                    </a:lnTo>
                    <a:lnTo>
                      <a:pt x="298" y="568"/>
                    </a:lnTo>
                    <a:lnTo>
                      <a:pt x="298" y="569"/>
                    </a:lnTo>
                    <a:lnTo>
                      <a:pt x="297" y="569"/>
                    </a:lnTo>
                    <a:lnTo>
                      <a:pt x="297" y="570"/>
                    </a:lnTo>
                    <a:lnTo>
                      <a:pt x="298" y="570"/>
                    </a:lnTo>
                    <a:lnTo>
                      <a:pt x="299" y="570"/>
                    </a:lnTo>
                    <a:lnTo>
                      <a:pt x="299" y="571"/>
                    </a:lnTo>
                    <a:lnTo>
                      <a:pt x="299" y="572"/>
                    </a:lnTo>
                    <a:lnTo>
                      <a:pt x="299" y="573"/>
                    </a:lnTo>
                    <a:lnTo>
                      <a:pt x="300" y="576"/>
                    </a:lnTo>
                    <a:lnTo>
                      <a:pt x="302" y="577"/>
                    </a:lnTo>
                    <a:lnTo>
                      <a:pt x="302" y="578"/>
                    </a:lnTo>
                    <a:lnTo>
                      <a:pt x="303" y="578"/>
                    </a:lnTo>
                    <a:lnTo>
                      <a:pt x="304" y="578"/>
                    </a:lnTo>
                    <a:lnTo>
                      <a:pt x="304" y="579"/>
                    </a:lnTo>
                    <a:lnTo>
                      <a:pt x="306" y="579"/>
                    </a:lnTo>
                    <a:lnTo>
                      <a:pt x="307" y="579"/>
                    </a:lnTo>
                    <a:lnTo>
                      <a:pt x="308" y="579"/>
                    </a:lnTo>
                    <a:lnTo>
                      <a:pt x="310" y="580"/>
                    </a:lnTo>
                    <a:lnTo>
                      <a:pt x="311" y="580"/>
                    </a:lnTo>
                    <a:lnTo>
                      <a:pt x="313" y="580"/>
                    </a:lnTo>
                    <a:lnTo>
                      <a:pt x="314" y="580"/>
                    </a:lnTo>
                    <a:lnTo>
                      <a:pt x="315" y="580"/>
                    </a:lnTo>
                    <a:lnTo>
                      <a:pt x="316" y="579"/>
                    </a:lnTo>
                    <a:lnTo>
                      <a:pt x="316" y="578"/>
                    </a:lnTo>
                    <a:lnTo>
                      <a:pt x="317" y="577"/>
                    </a:lnTo>
                    <a:lnTo>
                      <a:pt x="319" y="576"/>
                    </a:lnTo>
                    <a:lnTo>
                      <a:pt x="320" y="576"/>
                    </a:lnTo>
                    <a:lnTo>
                      <a:pt x="321" y="576"/>
                    </a:lnTo>
                    <a:lnTo>
                      <a:pt x="322" y="576"/>
                    </a:lnTo>
                    <a:lnTo>
                      <a:pt x="322" y="577"/>
                    </a:lnTo>
                    <a:lnTo>
                      <a:pt x="323" y="577"/>
                    </a:lnTo>
                    <a:lnTo>
                      <a:pt x="324" y="577"/>
                    </a:lnTo>
                    <a:lnTo>
                      <a:pt x="324" y="578"/>
                    </a:lnTo>
                    <a:lnTo>
                      <a:pt x="325" y="579"/>
                    </a:lnTo>
                    <a:lnTo>
                      <a:pt x="327" y="580"/>
                    </a:lnTo>
                    <a:lnTo>
                      <a:pt x="327" y="581"/>
                    </a:lnTo>
                    <a:lnTo>
                      <a:pt x="327" y="582"/>
                    </a:lnTo>
                    <a:lnTo>
                      <a:pt x="327" y="584"/>
                    </a:lnTo>
                    <a:lnTo>
                      <a:pt x="327" y="585"/>
                    </a:lnTo>
                    <a:lnTo>
                      <a:pt x="327" y="586"/>
                    </a:lnTo>
                    <a:lnTo>
                      <a:pt x="325" y="587"/>
                    </a:lnTo>
                    <a:lnTo>
                      <a:pt x="325" y="588"/>
                    </a:lnTo>
                    <a:lnTo>
                      <a:pt x="324" y="588"/>
                    </a:lnTo>
                    <a:lnTo>
                      <a:pt x="323" y="587"/>
                    </a:lnTo>
                    <a:lnTo>
                      <a:pt x="323" y="588"/>
                    </a:lnTo>
                    <a:lnTo>
                      <a:pt x="322" y="588"/>
                    </a:lnTo>
                    <a:lnTo>
                      <a:pt x="323" y="589"/>
                    </a:lnTo>
                    <a:lnTo>
                      <a:pt x="322" y="589"/>
                    </a:lnTo>
                    <a:lnTo>
                      <a:pt x="322" y="590"/>
                    </a:lnTo>
                    <a:lnTo>
                      <a:pt x="321" y="590"/>
                    </a:lnTo>
                    <a:lnTo>
                      <a:pt x="320" y="590"/>
                    </a:lnTo>
                    <a:lnTo>
                      <a:pt x="319" y="590"/>
                    </a:lnTo>
                    <a:lnTo>
                      <a:pt x="317" y="590"/>
                    </a:lnTo>
                    <a:lnTo>
                      <a:pt x="317" y="591"/>
                    </a:lnTo>
                    <a:lnTo>
                      <a:pt x="317" y="594"/>
                    </a:lnTo>
                    <a:lnTo>
                      <a:pt x="319" y="595"/>
                    </a:lnTo>
                    <a:lnTo>
                      <a:pt x="320" y="595"/>
                    </a:lnTo>
                    <a:lnTo>
                      <a:pt x="322" y="595"/>
                    </a:lnTo>
                    <a:lnTo>
                      <a:pt x="323" y="594"/>
                    </a:lnTo>
                    <a:lnTo>
                      <a:pt x="325" y="595"/>
                    </a:lnTo>
                    <a:lnTo>
                      <a:pt x="325" y="594"/>
                    </a:lnTo>
                    <a:lnTo>
                      <a:pt x="328" y="595"/>
                    </a:lnTo>
                    <a:lnTo>
                      <a:pt x="330" y="595"/>
                    </a:lnTo>
                    <a:lnTo>
                      <a:pt x="331" y="595"/>
                    </a:lnTo>
                    <a:lnTo>
                      <a:pt x="332" y="594"/>
                    </a:lnTo>
                    <a:lnTo>
                      <a:pt x="332" y="595"/>
                    </a:lnTo>
                    <a:lnTo>
                      <a:pt x="332" y="596"/>
                    </a:lnTo>
                    <a:lnTo>
                      <a:pt x="331" y="597"/>
                    </a:lnTo>
                    <a:lnTo>
                      <a:pt x="330" y="598"/>
                    </a:lnTo>
                    <a:lnTo>
                      <a:pt x="330" y="599"/>
                    </a:lnTo>
                    <a:lnTo>
                      <a:pt x="329" y="601"/>
                    </a:lnTo>
                    <a:lnTo>
                      <a:pt x="330" y="602"/>
                    </a:lnTo>
                    <a:lnTo>
                      <a:pt x="331" y="601"/>
                    </a:lnTo>
                    <a:lnTo>
                      <a:pt x="332" y="601"/>
                    </a:lnTo>
                    <a:lnTo>
                      <a:pt x="333" y="601"/>
                    </a:lnTo>
                    <a:lnTo>
                      <a:pt x="332" y="602"/>
                    </a:lnTo>
                    <a:lnTo>
                      <a:pt x="331" y="602"/>
                    </a:lnTo>
                    <a:lnTo>
                      <a:pt x="331" y="603"/>
                    </a:lnTo>
                    <a:lnTo>
                      <a:pt x="332" y="603"/>
                    </a:lnTo>
                    <a:lnTo>
                      <a:pt x="333" y="603"/>
                    </a:lnTo>
                    <a:lnTo>
                      <a:pt x="333" y="602"/>
                    </a:lnTo>
                    <a:lnTo>
                      <a:pt x="334" y="602"/>
                    </a:lnTo>
                    <a:lnTo>
                      <a:pt x="334" y="603"/>
                    </a:lnTo>
                    <a:lnTo>
                      <a:pt x="334" y="604"/>
                    </a:lnTo>
                    <a:lnTo>
                      <a:pt x="336" y="604"/>
                    </a:lnTo>
                    <a:lnTo>
                      <a:pt x="336" y="603"/>
                    </a:lnTo>
                    <a:lnTo>
                      <a:pt x="336" y="602"/>
                    </a:lnTo>
                    <a:lnTo>
                      <a:pt x="337" y="604"/>
                    </a:lnTo>
                    <a:lnTo>
                      <a:pt x="336" y="604"/>
                    </a:lnTo>
                    <a:lnTo>
                      <a:pt x="334" y="604"/>
                    </a:lnTo>
                    <a:lnTo>
                      <a:pt x="333" y="604"/>
                    </a:lnTo>
                    <a:lnTo>
                      <a:pt x="333" y="605"/>
                    </a:lnTo>
                    <a:lnTo>
                      <a:pt x="332" y="606"/>
                    </a:lnTo>
                    <a:lnTo>
                      <a:pt x="332" y="607"/>
                    </a:lnTo>
                    <a:lnTo>
                      <a:pt x="333" y="607"/>
                    </a:lnTo>
                    <a:lnTo>
                      <a:pt x="333" y="608"/>
                    </a:lnTo>
                    <a:lnTo>
                      <a:pt x="334" y="608"/>
                    </a:lnTo>
                    <a:lnTo>
                      <a:pt x="336" y="608"/>
                    </a:lnTo>
                    <a:lnTo>
                      <a:pt x="337" y="608"/>
                    </a:lnTo>
                    <a:lnTo>
                      <a:pt x="337" y="610"/>
                    </a:lnTo>
                    <a:lnTo>
                      <a:pt x="337" y="608"/>
                    </a:lnTo>
                    <a:lnTo>
                      <a:pt x="338" y="608"/>
                    </a:lnTo>
                    <a:lnTo>
                      <a:pt x="339" y="608"/>
                    </a:lnTo>
                    <a:lnTo>
                      <a:pt x="339" y="610"/>
                    </a:lnTo>
                    <a:lnTo>
                      <a:pt x="338" y="610"/>
                    </a:lnTo>
                    <a:lnTo>
                      <a:pt x="337" y="610"/>
                    </a:lnTo>
                    <a:lnTo>
                      <a:pt x="336" y="611"/>
                    </a:lnTo>
                    <a:lnTo>
                      <a:pt x="336" y="612"/>
                    </a:lnTo>
                    <a:lnTo>
                      <a:pt x="336" y="613"/>
                    </a:lnTo>
                    <a:lnTo>
                      <a:pt x="334" y="613"/>
                    </a:lnTo>
                    <a:lnTo>
                      <a:pt x="334" y="614"/>
                    </a:lnTo>
                    <a:lnTo>
                      <a:pt x="336" y="614"/>
                    </a:lnTo>
                    <a:lnTo>
                      <a:pt x="337" y="614"/>
                    </a:lnTo>
                    <a:lnTo>
                      <a:pt x="336" y="614"/>
                    </a:lnTo>
                    <a:lnTo>
                      <a:pt x="336" y="615"/>
                    </a:lnTo>
                    <a:lnTo>
                      <a:pt x="334" y="615"/>
                    </a:lnTo>
                    <a:lnTo>
                      <a:pt x="333" y="616"/>
                    </a:lnTo>
                    <a:lnTo>
                      <a:pt x="332" y="615"/>
                    </a:lnTo>
                    <a:lnTo>
                      <a:pt x="331" y="616"/>
                    </a:lnTo>
                    <a:lnTo>
                      <a:pt x="331" y="618"/>
                    </a:lnTo>
                    <a:lnTo>
                      <a:pt x="331" y="619"/>
                    </a:lnTo>
                    <a:lnTo>
                      <a:pt x="331" y="620"/>
                    </a:lnTo>
                    <a:lnTo>
                      <a:pt x="330" y="620"/>
                    </a:lnTo>
                    <a:lnTo>
                      <a:pt x="329" y="620"/>
                    </a:lnTo>
                    <a:lnTo>
                      <a:pt x="329" y="621"/>
                    </a:lnTo>
                    <a:lnTo>
                      <a:pt x="328" y="622"/>
                    </a:lnTo>
                    <a:lnTo>
                      <a:pt x="328" y="623"/>
                    </a:lnTo>
                    <a:lnTo>
                      <a:pt x="327" y="624"/>
                    </a:lnTo>
                    <a:lnTo>
                      <a:pt x="325" y="624"/>
                    </a:lnTo>
                    <a:lnTo>
                      <a:pt x="325" y="626"/>
                    </a:lnTo>
                    <a:lnTo>
                      <a:pt x="324" y="627"/>
                    </a:lnTo>
                    <a:lnTo>
                      <a:pt x="324" y="628"/>
                    </a:lnTo>
                    <a:lnTo>
                      <a:pt x="325" y="628"/>
                    </a:lnTo>
                    <a:lnTo>
                      <a:pt x="327" y="629"/>
                    </a:lnTo>
                    <a:lnTo>
                      <a:pt x="325" y="630"/>
                    </a:lnTo>
                    <a:lnTo>
                      <a:pt x="324" y="630"/>
                    </a:lnTo>
                    <a:lnTo>
                      <a:pt x="323" y="629"/>
                    </a:lnTo>
                    <a:lnTo>
                      <a:pt x="323" y="630"/>
                    </a:lnTo>
                    <a:lnTo>
                      <a:pt x="324" y="631"/>
                    </a:lnTo>
                    <a:lnTo>
                      <a:pt x="324" y="632"/>
                    </a:lnTo>
                    <a:lnTo>
                      <a:pt x="323" y="632"/>
                    </a:lnTo>
                    <a:lnTo>
                      <a:pt x="322" y="633"/>
                    </a:lnTo>
                    <a:lnTo>
                      <a:pt x="322" y="635"/>
                    </a:lnTo>
                    <a:lnTo>
                      <a:pt x="322" y="636"/>
                    </a:lnTo>
                    <a:lnTo>
                      <a:pt x="321" y="636"/>
                    </a:lnTo>
                    <a:lnTo>
                      <a:pt x="321" y="637"/>
                    </a:lnTo>
                    <a:lnTo>
                      <a:pt x="321" y="639"/>
                    </a:lnTo>
                    <a:lnTo>
                      <a:pt x="320" y="641"/>
                    </a:lnTo>
                    <a:lnTo>
                      <a:pt x="320" y="643"/>
                    </a:lnTo>
                    <a:lnTo>
                      <a:pt x="319" y="646"/>
                    </a:lnTo>
                    <a:lnTo>
                      <a:pt x="317" y="649"/>
                    </a:lnTo>
                    <a:lnTo>
                      <a:pt x="316" y="655"/>
                    </a:lnTo>
                    <a:lnTo>
                      <a:pt x="315" y="656"/>
                    </a:lnTo>
                    <a:lnTo>
                      <a:pt x="315" y="657"/>
                    </a:lnTo>
                    <a:lnTo>
                      <a:pt x="316" y="658"/>
                    </a:lnTo>
                    <a:lnTo>
                      <a:pt x="316" y="660"/>
                    </a:lnTo>
                    <a:lnTo>
                      <a:pt x="317" y="660"/>
                    </a:lnTo>
                    <a:lnTo>
                      <a:pt x="316" y="661"/>
                    </a:lnTo>
                    <a:lnTo>
                      <a:pt x="315" y="665"/>
                    </a:lnTo>
                    <a:lnTo>
                      <a:pt x="316" y="668"/>
                    </a:lnTo>
                    <a:lnTo>
                      <a:pt x="315" y="669"/>
                    </a:lnTo>
                    <a:lnTo>
                      <a:pt x="314" y="669"/>
                    </a:lnTo>
                    <a:lnTo>
                      <a:pt x="314" y="670"/>
                    </a:lnTo>
                    <a:lnTo>
                      <a:pt x="313" y="670"/>
                    </a:lnTo>
                    <a:lnTo>
                      <a:pt x="313" y="671"/>
                    </a:lnTo>
                    <a:lnTo>
                      <a:pt x="313" y="672"/>
                    </a:lnTo>
                    <a:lnTo>
                      <a:pt x="314" y="672"/>
                    </a:lnTo>
                    <a:lnTo>
                      <a:pt x="314" y="673"/>
                    </a:lnTo>
                    <a:lnTo>
                      <a:pt x="313" y="673"/>
                    </a:lnTo>
                    <a:lnTo>
                      <a:pt x="313" y="674"/>
                    </a:lnTo>
                    <a:lnTo>
                      <a:pt x="313" y="675"/>
                    </a:lnTo>
                    <a:lnTo>
                      <a:pt x="312" y="677"/>
                    </a:lnTo>
                    <a:lnTo>
                      <a:pt x="312" y="678"/>
                    </a:lnTo>
                    <a:lnTo>
                      <a:pt x="311" y="678"/>
                    </a:lnTo>
                    <a:lnTo>
                      <a:pt x="310" y="678"/>
                    </a:lnTo>
                    <a:lnTo>
                      <a:pt x="308" y="678"/>
                    </a:lnTo>
                    <a:lnTo>
                      <a:pt x="308" y="677"/>
                    </a:lnTo>
                    <a:lnTo>
                      <a:pt x="308" y="675"/>
                    </a:lnTo>
                    <a:lnTo>
                      <a:pt x="307" y="675"/>
                    </a:lnTo>
                    <a:lnTo>
                      <a:pt x="307" y="674"/>
                    </a:lnTo>
                    <a:lnTo>
                      <a:pt x="306" y="674"/>
                    </a:lnTo>
                    <a:lnTo>
                      <a:pt x="305" y="674"/>
                    </a:lnTo>
                    <a:lnTo>
                      <a:pt x="305" y="673"/>
                    </a:lnTo>
                    <a:lnTo>
                      <a:pt x="304" y="673"/>
                    </a:lnTo>
                    <a:lnTo>
                      <a:pt x="303" y="674"/>
                    </a:lnTo>
                    <a:lnTo>
                      <a:pt x="302" y="674"/>
                    </a:lnTo>
                    <a:lnTo>
                      <a:pt x="300" y="675"/>
                    </a:lnTo>
                    <a:lnTo>
                      <a:pt x="300" y="677"/>
                    </a:lnTo>
                    <a:lnTo>
                      <a:pt x="299" y="679"/>
                    </a:lnTo>
                    <a:lnTo>
                      <a:pt x="302" y="679"/>
                    </a:lnTo>
                    <a:lnTo>
                      <a:pt x="302" y="680"/>
                    </a:lnTo>
                    <a:lnTo>
                      <a:pt x="303" y="680"/>
                    </a:lnTo>
                    <a:lnTo>
                      <a:pt x="303" y="681"/>
                    </a:lnTo>
                    <a:lnTo>
                      <a:pt x="302" y="681"/>
                    </a:lnTo>
                    <a:lnTo>
                      <a:pt x="302" y="682"/>
                    </a:lnTo>
                    <a:lnTo>
                      <a:pt x="303" y="682"/>
                    </a:lnTo>
                    <a:lnTo>
                      <a:pt x="304" y="681"/>
                    </a:lnTo>
                    <a:lnTo>
                      <a:pt x="304" y="682"/>
                    </a:lnTo>
                    <a:lnTo>
                      <a:pt x="302" y="685"/>
                    </a:lnTo>
                    <a:lnTo>
                      <a:pt x="300" y="685"/>
                    </a:lnTo>
                    <a:lnTo>
                      <a:pt x="299" y="685"/>
                    </a:lnTo>
                    <a:lnTo>
                      <a:pt x="299" y="686"/>
                    </a:lnTo>
                    <a:lnTo>
                      <a:pt x="298" y="686"/>
                    </a:lnTo>
                    <a:lnTo>
                      <a:pt x="298" y="688"/>
                    </a:lnTo>
                    <a:lnTo>
                      <a:pt x="297" y="689"/>
                    </a:lnTo>
                    <a:lnTo>
                      <a:pt x="296" y="689"/>
                    </a:lnTo>
                    <a:lnTo>
                      <a:pt x="294" y="690"/>
                    </a:lnTo>
                    <a:lnTo>
                      <a:pt x="293" y="690"/>
                    </a:lnTo>
                    <a:lnTo>
                      <a:pt x="291" y="691"/>
                    </a:lnTo>
                    <a:lnTo>
                      <a:pt x="290" y="691"/>
                    </a:lnTo>
                    <a:lnTo>
                      <a:pt x="289" y="693"/>
                    </a:lnTo>
                    <a:lnTo>
                      <a:pt x="288" y="694"/>
                    </a:lnTo>
                    <a:lnTo>
                      <a:pt x="287" y="694"/>
                    </a:lnTo>
                    <a:lnTo>
                      <a:pt x="286" y="694"/>
                    </a:lnTo>
                    <a:lnTo>
                      <a:pt x="287" y="691"/>
                    </a:lnTo>
                    <a:lnTo>
                      <a:pt x="287" y="690"/>
                    </a:lnTo>
                    <a:lnTo>
                      <a:pt x="289" y="689"/>
                    </a:lnTo>
                    <a:lnTo>
                      <a:pt x="290" y="686"/>
                    </a:lnTo>
                    <a:lnTo>
                      <a:pt x="290" y="683"/>
                    </a:lnTo>
                    <a:lnTo>
                      <a:pt x="291" y="682"/>
                    </a:lnTo>
                    <a:lnTo>
                      <a:pt x="291" y="680"/>
                    </a:lnTo>
                    <a:lnTo>
                      <a:pt x="291" y="679"/>
                    </a:lnTo>
                    <a:lnTo>
                      <a:pt x="290" y="678"/>
                    </a:lnTo>
                    <a:lnTo>
                      <a:pt x="290" y="677"/>
                    </a:lnTo>
                    <a:lnTo>
                      <a:pt x="289" y="675"/>
                    </a:lnTo>
                    <a:lnTo>
                      <a:pt x="288" y="674"/>
                    </a:lnTo>
                    <a:lnTo>
                      <a:pt x="287" y="673"/>
                    </a:lnTo>
                    <a:lnTo>
                      <a:pt x="288" y="671"/>
                    </a:lnTo>
                    <a:lnTo>
                      <a:pt x="286" y="670"/>
                    </a:lnTo>
                    <a:lnTo>
                      <a:pt x="285" y="670"/>
                    </a:lnTo>
                    <a:lnTo>
                      <a:pt x="284" y="669"/>
                    </a:lnTo>
                    <a:lnTo>
                      <a:pt x="285" y="668"/>
                    </a:lnTo>
                    <a:lnTo>
                      <a:pt x="286" y="668"/>
                    </a:lnTo>
                    <a:lnTo>
                      <a:pt x="287" y="668"/>
                    </a:lnTo>
                    <a:lnTo>
                      <a:pt x="288" y="668"/>
                    </a:lnTo>
                    <a:lnTo>
                      <a:pt x="288" y="669"/>
                    </a:lnTo>
                    <a:lnTo>
                      <a:pt x="288" y="670"/>
                    </a:lnTo>
                    <a:lnTo>
                      <a:pt x="289" y="670"/>
                    </a:lnTo>
                    <a:lnTo>
                      <a:pt x="290" y="670"/>
                    </a:lnTo>
                    <a:lnTo>
                      <a:pt x="290" y="669"/>
                    </a:lnTo>
                    <a:lnTo>
                      <a:pt x="291" y="668"/>
                    </a:lnTo>
                    <a:lnTo>
                      <a:pt x="291" y="665"/>
                    </a:lnTo>
                    <a:lnTo>
                      <a:pt x="291" y="664"/>
                    </a:lnTo>
                    <a:lnTo>
                      <a:pt x="290" y="663"/>
                    </a:lnTo>
                    <a:lnTo>
                      <a:pt x="289" y="663"/>
                    </a:lnTo>
                    <a:lnTo>
                      <a:pt x="287" y="663"/>
                    </a:lnTo>
                    <a:lnTo>
                      <a:pt x="286" y="663"/>
                    </a:lnTo>
                    <a:lnTo>
                      <a:pt x="285" y="664"/>
                    </a:lnTo>
                    <a:lnTo>
                      <a:pt x="285" y="665"/>
                    </a:lnTo>
                    <a:lnTo>
                      <a:pt x="285" y="666"/>
                    </a:lnTo>
                    <a:lnTo>
                      <a:pt x="284" y="668"/>
                    </a:lnTo>
                    <a:lnTo>
                      <a:pt x="282" y="668"/>
                    </a:lnTo>
                    <a:lnTo>
                      <a:pt x="282" y="670"/>
                    </a:lnTo>
                    <a:lnTo>
                      <a:pt x="282" y="671"/>
                    </a:lnTo>
                    <a:lnTo>
                      <a:pt x="281" y="672"/>
                    </a:lnTo>
                    <a:lnTo>
                      <a:pt x="281" y="673"/>
                    </a:lnTo>
                    <a:lnTo>
                      <a:pt x="281" y="674"/>
                    </a:lnTo>
                    <a:lnTo>
                      <a:pt x="281" y="675"/>
                    </a:lnTo>
                    <a:lnTo>
                      <a:pt x="282" y="678"/>
                    </a:lnTo>
                    <a:lnTo>
                      <a:pt x="282" y="680"/>
                    </a:lnTo>
                    <a:lnTo>
                      <a:pt x="284" y="680"/>
                    </a:lnTo>
                    <a:lnTo>
                      <a:pt x="284" y="681"/>
                    </a:lnTo>
                    <a:lnTo>
                      <a:pt x="285" y="681"/>
                    </a:lnTo>
                    <a:lnTo>
                      <a:pt x="285" y="682"/>
                    </a:lnTo>
                    <a:lnTo>
                      <a:pt x="286" y="682"/>
                    </a:lnTo>
                    <a:lnTo>
                      <a:pt x="286" y="683"/>
                    </a:lnTo>
                    <a:lnTo>
                      <a:pt x="286" y="685"/>
                    </a:lnTo>
                    <a:lnTo>
                      <a:pt x="286" y="686"/>
                    </a:lnTo>
                    <a:lnTo>
                      <a:pt x="285" y="687"/>
                    </a:lnTo>
                    <a:lnTo>
                      <a:pt x="284" y="688"/>
                    </a:lnTo>
                    <a:lnTo>
                      <a:pt x="284" y="687"/>
                    </a:lnTo>
                    <a:lnTo>
                      <a:pt x="282" y="687"/>
                    </a:lnTo>
                    <a:lnTo>
                      <a:pt x="281" y="687"/>
                    </a:lnTo>
                    <a:lnTo>
                      <a:pt x="281" y="686"/>
                    </a:lnTo>
                    <a:lnTo>
                      <a:pt x="280" y="685"/>
                    </a:lnTo>
                    <a:lnTo>
                      <a:pt x="279" y="683"/>
                    </a:lnTo>
                    <a:lnTo>
                      <a:pt x="272" y="683"/>
                    </a:lnTo>
                    <a:lnTo>
                      <a:pt x="271" y="683"/>
                    </a:lnTo>
                    <a:lnTo>
                      <a:pt x="270" y="683"/>
                    </a:lnTo>
                    <a:lnTo>
                      <a:pt x="270" y="682"/>
                    </a:lnTo>
                    <a:lnTo>
                      <a:pt x="269" y="681"/>
                    </a:lnTo>
                    <a:lnTo>
                      <a:pt x="269" y="680"/>
                    </a:lnTo>
                    <a:lnTo>
                      <a:pt x="270" y="680"/>
                    </a:lnTo>
                    <a:lnTo>
                      <a:pt x="269" y="679"/>
                    </a:lnTo>
                    <a:lnTo>
                      <a:pt x="268" y="678"/>
                    </a:lnTo>
                    <a:lnTo>
                      <a:pt x="267" y="677"/>
                    </a:lnTo>
                    <a:lnTo>
                      <a:pt x="267" y="675"/>
                    </a:lnTo>
                    <a:lnTo>
                      <a:pt x="268" y="675"/>
                    </a:lnTo>
                    <a:lnTo>
                      <a:pt x="268" y="677"/>
                    </a:lnTo>
                    <a:lnTo>
                      <a:pt x="269" y="677"/>
                    </a:lnTo>
                    <a:lnTo>
                      <a:pt x="270" y="678"/>
                    </a:lnTo>
                    <a:lnTo>
                      <a:pt x="271" y="677"/>
                    </a:lnTo>
                    <a:lnTo>
                      <a:pt x="272" y="674"/>
                    </a:lnTo>
                    <a:lnTo>
                      <a:pt x="273" y="673"/>
                    </a:lnTo>
                    <a:lnTo>
                      <a:pt x="274" y="671"/>
                    </a:lnTo>
                    <a:lnTo>
                      <a:pt x="274" y="670"/>
                    </a:lnTo>
                    <a:lnTo>
                      <a:pt x="273" y="669"/>
                    </a:lnTo>
                    <a:lnTo>
                      <a:pt x="274" y="668"/>
                    </a:lnTo>
                    <a:lnTo>
                      <a:pt x="274" y="666"/>
                    </a:lnTo>
                    <a:lnTo>
                      <a:pt x="273" y="666"/>
                    </a:lnTo>
                    <a:lnTo>
                      <a:pt x="272" y="665"/>
                    </a:lnTo>
                    <a:lnTo>
                      <a:pt x="271" y="663"/>
                    </a:lnTo>
                    <a:lnTo>
                      <a:pt x="271" y="662"/>
                    </a:lnTo>
                    <a:lnTo>
                      <a:pt x="269" y="662"/>
                    </a:lnTo>
                    <a:lnTo>
                      <a:pt x="269" y="661"/>
                    </a:lnTo>
                    <a:lnTo>
                      <a:pt x="268" y="660"/>
                    </a:lnTo>
                    <a:lnTo>
                      <a:pt x="269" y="658"/>
                    </a:lnTo>
                    <a:lnTo>
                      <a:pt x="269" y="657"/>
                    </a:lnTo>
                    <a:lnTo>
                      <a:pt x="270" y="658"/>
                    </a:lnTo>
                    <a:lnTo>
                      <a:pt x="270" y="657"/>
                    </a:lnTo>
                    <a:lnTo>
                      <a:pt x="269" y="656"/>
                    </a:lnTo>
                    <a:lnTo>
                      <a:pt x="270" y="655"/>
                    </a:lnTo>
                    <a:lnTo>
                      <a:pt x="270" y="654"/>
                    </a:lnTo>
                    <a:lnTo>
                      <a:pt x="270" y="653"/>
                    </a:lnTo>
                    <a:lnTo>
                      <a:pt x="269" y="652"/>
                    </a:lnTo>
                    <a:lnTo>
                      <a:pt x="268" y="651"/>
                    </a:lnTo>
                    <a:lnTo>
                      <a:pt x="268" y="649"/>
                    </a:lnTo>
                    <a:lnTo>
                      <a:pt x="269" y="649"/>
                    </a:lnTo>
                    <a:lnTo>
                      <a:pt x="269" y="648"/>
                    </a:lnTo>
                    <a:lnTo>
                      <a:pt x="269" y="647"/>
                    </a:lnTo>
                    <a:lnTo>
                      <a:pt x="269" y="646"/>
                    </a:lnTo>
                    <a:lnTo>
                      <a:pt x="270" y="645"/>
                    </a:lnTo>
                    <a:lnTo>
                      <a:pt x="271" y="645"/>
                    </a:lnTo>
                    <a:lnTo>
                      <a:pt x="272" y="646"/>
                    </a:lnTo>
                    <a:lnTo>
                      <a:pt x="273" y="646"/>
                    </a:lnTo>
                    <a:lnTo>
                      <a:pt x="273" y="645"/>
                    </a:lnTo>
                    <a:lnTo>
                      <a:pt x="274" y="645"/>
                    </a:lnTo>
                    <a:lnTo>
                      <a:pt x="274" y="644"/>
                    </a:lnTo>
                    <a:lnTo>
                      <a:pt x="274" y="643"/>
                    </a:lnTo>
                    <a:lnTo>
                      <a:pt x="276" y="643"/>
                    </a:lnTo>
                    <a:lnTo>
                      <a:pt x="274" y="643"/>
                    </a:lnTo>
                    <a:lnTo>
                      <a:pt x="276" y="643"/>
                    </a:lnTo>
                    <a:lnTo>
                      <a:pt x="278" y="639"/>
                    </a:lnTo>
                    <a:lnTo>
                      <a:pt x="278" y="638"/>
                    </a:lnTo>
                    <a:lnTo>
                      <a:pt x="279" y="638"/>
                    </a:lnTo>
                    <a:lnTo>
                      <a:pt x="279" y="637"/>
                    </a:lnTo>
                    <a:lnTo>
                      <a:pt x="279" y="636"/>
                    </a:lnTo>
                    <a:lnTo>
                      <a:pt x="279" y="635"/>
                    </a:lnTo>
                    <a:lnTo>
                      <a:pt x="280" y="636"/>
                    </a:lnTo>
                    <a:lnTo>
                      <a:pt x="281" y="636"/>
                    </a:lnTo>
                    <a:lnTo>
                      <a:pt x="281" y="635"/>
                    </a:lnTo>
                    <a:lnTo>
                      <a:pt x="280" y="633"/>
                    </a:lnTo>
                    <a:lnTo>
                      <a:pt x="281" y="633"/>
                    </a:lnTo>
                    <a:lnTo>
                      <a:pt x="281" y="632"/>
                    </a:lnTo>
                    <a:lnTo>
                      <a:pt x="282" y="631"/>
                    </a:lnTo>
                    <a:lnTo>
                      <a:pt x="282" y="630"/>
                    </a:lnTo>
                    <a:lnTo>
                      <a:pt x="282" y="629"/>
                    </a:lnTo>
                    <a:lnTo>
                      <a:pt x="282" y="628"/>
                    </a:lnTo>
                    <a:lnTo>
                      <a:pt x="284" y="628"/>
                    </a:lnTo>
                    <a:lnTo>
                      <a:pt x="282" y="627"/>
                    </a:lnTo>
                    <a:lnTo>
                      <a:pt x="282" y="626"/>
                    </a:lnTo>
                    <a:lnTo>
                      <a:pt x="286" y="623"/>
                    </a:lnTo>
                    <a:lnTo>
                      <a:pt x="287" y="622"/>
                    </a:lnTo>
                    <a:lnTo>
                      <a:pt x="286" y="622"/>
                    </a:lnTo>
                    <a:lnTo>
                      <a:pt x="279" y="623"/>
                    </a:lnTo>
                    <a:lnTo>
                      <a:pt x="278" y="623"/>
                    </a:lnTo>
                    <a:lnTo>
                      <a:pt x="279" y="622"/>
                    </a:lnTo>
                    <a:lnTo>
                      <a:pt x="282" y="621"/>
                    </a:lnTo>
                    <a:lnTo>
                      <a:pt x="282" y="620"/>
                    </a:lnTo>
                    <a:lnTo>
                      <a:pt x="284" y="620"/>
                    </a:lnTo>
                    <a:lnTo>
                      <a:pt x="285" y="620"/>
                    </a:lnTo>
                    <a:lnTo>
                      <a:pt x="285" y="619"/>
                    </a:lnTo>
                    <a:lnTo>
                      <a:pt x="284" y="619"/>
                    </a:lnTo>
                    <a:lnTo>
                      <a:pt x="284" y="618"/>
                    </a:lnTo>
                    <a:lnTo>
                      <a:pt x="284" y="616"/>
                    </a:lnTo>
                    <a:lnTo>
                      <a:pt x="285" y="616"/>
                    </a:lnTo>
                    <a:lnTo>
                      <a:pt x="285" y="615"/>
                    </a:lnTo>
                    <a:lnTo>
                      <a:pt x="284" y="614"/>
                    </a:lnTo>
                    <a:lnTo>
                      <a:pt x="281" y="612"/>
                    </a:lnTo>
                    <a:lnTo>
                      <a:pt x="279" y="611"/>
                    </a:lnTo>
                    <a:lnTo>
                      <a:pt x="278" y="610"/>
                    </a:lnTo>
                    <a:lnTo>
                      <a:pt x="278" y="608"/>
                    </a:lnTo>
                    <a:lnTo>
                      <a:pt x="278" y="606"/>
                    </a:lnTo>
                    <a:lnTo>
                      <a:pt x="278" y="604"/>
                    </a:lnTo>
                    <a:lnTo>
                      <a:pt x="278" y="603"/>
                    </a:lnTo>
                    <a:lnTo>
                      <a:pt x="277" y="602"/>
                    </a:lnTo>
                    <a:lnTo>
                      <a:pt x="276" y="602"/>
                    </a:lnTo>
                    <a:lnTo>
                      <a:pt x="276" y="601"/>
                    </a:lnTo>
                    <a:lnTo>
                      <a:pt x="274" y="599"/>
                    </a:lnTo>
                    <a:lnTo>
                      <a:pt x="273" y="599"/>
                    </a:lnTo>
                    <a:lnTo>
                      <a:pt x="272" y="599"/>
                    </a:lnTo>
                    <a:lnTo>
                      <a:pt x="271" y="598"/>
                    </a:lnTo>
                    <a:lnTo>
                      <a:pt x="270" y="599"/>
                    </a:lnTo>
                    <a:lnTo>
                      <a:pt x="269" y="601"/>
                    </a:lnTo>
                    <a:lnTo>
                      <a:pt x="268" y="602"/>
                    </a:lnTo>
                    <a:lnTo>
                      <a:pt x="267" y="601"/>
                    </a:lnTo>
                    <a:lnTo>
                      <a:pt x="267" y="602"/>
                    </a:lnTo>
                    <a:lnTo>
                      <a:pt x="267" y="603"/>
                    </a:lnTo>
                    <a:lnTo>
                      <a:pt x="268" y="604"/>
                    </a:lnTo>
                    <a:lnTo>
                      <a:pt x="269" y="606"/>
                    </a:lnTo>
                    <a:lnTo>
                      <a:pt x="270" y="607"/>
                    </a:lnTo>
                    <a:lnTo>
                      <a:pt x="270" y="608"/>
                    </a:lnTo>
                    <a:lnTo>
                      <a:pt x="269" y="608"/>
                    </a:lnTo>
                    <a:lnTo>
                      <a:pt x="269" y="610"/>
                    </a:lnTo>
                    <a:lnTo>
                      <a:pt x="268" y="611"/>
                    </a:lnTo>
                    <a:lnTo>
                      <a:pt x="267" y="611"/>
                    </a:lnTo>
                    <a:lnTo>
                      <a:pt x="267" y="612"/>
                    </a:lnTo>
                    <a:lnTo>
                      <a:pt x="265" y="612"/>
                    </a:lnTo>
                    <a:lnTo>
                      <a:pt x="267" y="612"/>
                    </a:lnTo>
                    <a:lnTo>
                      <a:pt x="267" y="613"/>
                    </a:lnTo>
                    <a:lnTo>
                      <a:pt x="268" y="613"/>
                    </a:lnTo>
                    <a:lnTo>
                      <a:pt x="269" y="613"/>
                    </a:lnTo>
                    <a:lnTo>
                      <a:pt x="271" y="612"/>
                    </a:lnTo>
                    <a:lnTo>
                      <a:pt x="273" y="612"/>
                    </a:lnTo>
                    <a:lnTo>
                      <a:pt x="274" y="613"/>
                    </a:lnTo>
                    <a:lnTo>
                      <a:pt x="274" y="614"/>
                    </a:lnTo>
                    <a:lnTo>
                      <a:pt x="276" y="615"/>
                    </a:lnTo>
                    <a:lnTo>
                      <a:pt x="276" y="616"/>
                    </a:lnTo>
                    <a:lnTo>
                      <a:pt x="276" y="618"/>
                    </a:lnTo>
                    <a:lnTo>
                      <a:pt x="274" y="619"/>
                    </a:lnTo>
                    <a:lnTo>
                      <a:pt x="274" y="620"/>
                    </a:lnTo>
                    <a:lnTo>
                      <a:pt x="276" y="620"/>
                    </a:lnTo>
                    <a:lnTo>
                      <a:pt x="274" y="621"/>
                    </a:lnTo>
                    <a:lnTo>
                      <a:pt x="273" y="622"/>
                    </a:lnTo>
                    <a:lnTo>
                      <a:pt x="272" y="622"/>
                    </a:lnTo>
                    <a:lnTo>
                      <a:pt x="271" y="622"/>
                    </a:lnTo>
                    <a:lnTo>
                      <a:pt x="271" y="623"/>
                    </a:lnTo>
                    <a:lnTo>
                      <a:pt x="270" y="623"/>
                    </a:lnTo>
                    <a:lnTo>
                      <a:pt x="269" y="624"/>
                    </a:lnTo>
                    <a:lnTo>
                      <a:pt x="268" y="624"/>
                    </a:lnTo>
                    <a:lnTo>
                      <a:pt x="268" y="623"/>
                    </a:lnTo>
                    <a:lnTo>
                      <a:pt x="268" y="622"/>
                    </a:lnTo>
                    <a:lnTo>
                      <a:pt x="267" y="622"/>
                    </a:lnTo>
                    <a:lnTo>
                      <a:pt x="267" y="621"/>
                    </a:lnTo>
                    <a:lnTo>
                      <a:pt x="267" y="620"/>
                    </a:lnTo>
                    <a:lnTo>
                      <a:pt x="268" y="620"/>
                    </a:lnTo>
                    <a:lnTo>
                      <a:pt x="269" y="620"/>
                    </a:lnTo>
                    <a:lnTo>
                      <a:pt x="269" y="619"/>
                    </a:lnTo>
                    <a:lnTo>
                      <a:pt x="270" y="618"/>
                    </a:lnTo>
                    <a:lnTo>
                      <a:pt x="269" y="618"/>
                    </a:lnTo>
                    <a:lnTo>
                      <a:pt x="269" y="616"/>
                    </a:lnTo>
                    <a:lnTo>
                      <a:pt x="269" y="615"/>
                    </a:lnTo>
                    <a:lnTo>
                      <a:pt x="268" y="615"/>
                    </a:lnTo>
                    <a:lnTo>
                      <a:pt x="267" y="615"/>
                    </a:lnTo>
                    <a:lnTo>
                      <a:pt x="265" y="615"/>
                    </a:lnTo>
                    <a:lnTo>
                      <a:pt x="264" y="615"/>
                    </a:lnTo>
                    <a:lnTo>
                      <a:pt x="263" y="616"/>
                    </a:lnTo>
                    <a:lnTo>
                      <a:pt x="262" y="618"/>
                    </a:lnTo>
                    <a:lnTo>
                      <a:pt x="261" y="618"/>
                    </a:lnTo>
                    <a:lnTo>
                      <a:pt x="260" y="618"/>
                    </a:lnTo>
                    <a:lnTo>
                      <a:pt x="260" y="616"/>
                    </a:lnTo>
                    <a:lnTo>
                      <a:pt x="260" y="618"/>
                    </a:lnTo>
                    <a:lnTo>
                      <a:pt x="260" y="619"/>
                    </a:lnTo>
                    <a:lnTo>
                      <a:pt x="259" y="620"/>
                    </a:lnTo>
                    <a:lnTo>
                      <a:pt x="257" y="621"/>
                    </a:lnTo>
                    <a:lnTo>
                      <a:pt x="257" y="622"/>
                    </a:lnTo>
                    <a:lnTo>
                      <a:pt x="256" y="622"/>
                    </a:lnTo>
                    <a:lnTo>
                      <a:pt x="255" y="622"/>
                    </a:lnTo>
                    <a:lnTo>
                      <a:pt x="255" y="623"/>
                    </a:lnTo>
                    <a:lnTo>
                      <a:pt x="254" y="624"/>
                    </a:lnTo>
                    <a:lnTo>
                      <a:pt x="254" y="626"/>
                    </a:lnTo>
                    <a:lnTo>
                      <a:pt x="253" y="626"/>
                    </a:lnTo>
                    <a:lnTo>
                      <a:pt x="253" y="624"/>
                    </a:lnTo>
                    <a:lnTo>
                      <a:pt x="252" y="626"/>
                    </a:lnTo>
                    <a:lnTo>
                      <a:pt x="252" y="624"/>
                    </a:lnTo>
                    <a:lnTo>
                      <a:pt x="253" y="624"/>
                    </a:lnTo>
                    <a:lnTo>
                      <a:pt x="254" y="623"/>
                    </a:lnTo>
                    <a:lnTo>
                      <a:pt x="254" y="622"/>
                    </a:lnTo>
                    <a:lnTo>
                      <a:pt x="255" y="621"/>
                    </a:lnTo>
                    <a:lnTo>
                      <a:pt x="255" y="620"/>
                    </a:lnTo>
                    <a:lnTo>
                      <a:pt x="254" y="621"/>
                    </a:lnTo>
                    <a:lnTo>
                      <a:pt x="254" y="620"/>
                    </a:lnTo>
                    <a:lnTo>
                      <a:pt x="255" y="620"/>
                    </a:lnTo>
                    <a:lnTo>
                      <a:pt x="256" y="620"/>
                    </a:lnTo>
                    <a:lnTo>
                      <a:pt x="256" y="619"/>
                    </a:lnTo>
                    <a:lnTo>
                      <a:pt x="255" y="619"/>
                    </a:lnTo>
                    <a:lnTo>
                      <a:pt x="255" y="618"/>
                    </a:lnTo>
                    <a:lnTo>
                      <a:pt x="254" y="616"/>
                    </a:lnTo>
                    <a:lnTo>
                      <a:pt x="254" y="615"/>
                    </a:lnTo>
                    <a:lnTo>
                      <a:pt x="253" y="615"/>
                    </a:lnTo>
                    <a:lnTo>
                      <a:pt x="253" y="614"/>
                    </a:lnTo>
                    <a:lnTo>
                      <a:pt x="252" y="614"/>
                    </a:lnTo>
                    <a:lnTo>
                      <a:pt x="252" y="615"/>
                    </a:lnTo>
                    <a:lnTo>
                      <a:pt x="252" y="614"/>
                    </a:lnTo>
                    <a:lnTo>
                      <a:pt x="251" y="613"/>
                    </a:lnTo>
                    <a:lnTo>
                      <a:pt x="250" y="613"/>
                    </a:lnTo>
                    <a:lnTo>
                      <a:pt x="250" y="612"/>
                    </a:lnTo>
                    <a:lnTo>
                      <a:pt x="250" y="611"/>
                    </a:lnTo>
                    <a:lnTo>
                      <a:pt x="250" y="610"/>
                    </a:lnTo>
                    <a:lnTo>
                      <a:pt x="248" y="610"/>
                    </a:lnTo>
                    <a:lnTo>
                      <a:pt x="248" y="608"/>
                    </a:lnTo>
                    <a:lnTo>
                      <a:pt x="248" y="607"/>
                    </a:lnTo>
                    <a:lnTo>
                      <a:pt x="248" y="606"/>
                    </a:lnTo>
                    <a:lnTo>
                      <a:pt x="248" y="605"/>
                    </a:lnTo>
                    <a:lnTo>
                      <a:pt x="250" y="604"/>
                    </a:lnTo>
                    <a:lnTo>
                      <a:pt x="250" y="603"/>
                    </a:lnTo>
                    <a:lnTo>
                      <a:pt x="250" y="602"/>
                    </a:lnTo>
                    <a:lnTo>
                      <a:pt x="252" y="603"/>
                    </a:lnTo>
                    <a:lnTo>
                      <a:pt x="252" y="604"/>
                    </a:lnTo>
                    <a:lnTo>
                      <a:pt x="253" y="604"/>
                    </a:lnTo>
                    <a:lnTo>
                      <a:pt x="252" y="605"/>
                    </a:lnTo>
                    <a:lnTo>
                      <a:pt x="252" y="606"/>
                    </a:lnTo>
                    <a:lnTo>
                      <a:pt x="253" y="606"/>
                    </a:lnTo>
                    <a:lnTo>
                      <a:pt x="253" y="605"/>
                    </a:lnTo>
                    <a:lnTo>
                      <a:pt x="254" y="606"/>
                    </a:lnTo>
                    <a:lnTo>
                      <a:pt x="255" y="606"/>
                    </a:lnTo>
                    <a:lnTo>
                      <a:pt x="255" y="607"/>
                    </a:lnTo>
                    <a:lnTo>
                      <a:pt x="255" y="608"/>
                    </a:lnTo>
                    <a:lnTo>
                      <a:pt x="255" y="610"/>
                    </a:lnTo>
                    <a:lnTo>
                      <a:pt x="254" y="610"/>
                    </a:lnTo>
                    <a:lnTo>
                      <a:pt x="254" y="608"/>
                    </a:lnTo>
                    <a:lnTo>
                      <a:pt x="254" y="610"/>
                    </a:lnTo>
                    <a:lnTo>
                      <a:pt x="254" y="611"/>
                    </a:lnTo>
                    <a:lnTo>
                      <a:pt x="254" y="612"/>
                    </a:lnTo>
                    <a:lnTo>
                      <a:pt x="255" y="612"/>
                    </a:lnTo>
                    <a:lnTo>
                      <a:pt x="255" y="613"/>
                    </a:lnTo>
                    <a:lnTo>
                      <a:pt x="256" y="613"/>
                    </a:lnTo>
                    <a:lnTo>
                      <a:pt x="257" y="612"/>
                    </a:lnTo>
                    <a:lnTo>
                      <a:pt x="260" y="612"/>
                    </a:lnTo>
                    <a:lnTo>
                      <a:pt x="261" y="613"/>
                    </a:lnTo>
                    <a:lnTo>
                      <a:pt x="262" y="613"/>
                    </a:lnTo>
                    <a:lnTo>
                      <a:pt x="261" y="612"/>
                    </a:lnTo>
                    <a:lnTo>
                      <a:pt x="259" y="610"/>
                    </a:lnTo>
                    <a:lnTo>
                      <a:pt x="259" y="608"/>
                    </a:lnTo>
                    <a:lnTo>
                      <a:pt x="260" y="607"/>
                    </a:lnTo>
                    <a:lnTo>
                      <a:pt x="260" y="606"/>
                    </a:lnTo>
                    <a:lnTo>
                      <a:pt x="260" y="605"/>
                    </a:lnTo>
                    <a:lnTo>
                      <a:pt x="259" y="605"/>
                    </a:lnTo>
                    <a:lnTo>
                      <a:pt x="257" y="604"/>
                    </a:lnTo>
                    <a:lnTo>
                      <a:pt x="256" y="604"/>
                    </a:lnTo>
                    <a:lnTo>
                      <a:pt x="255" y="604"/>
                    </a:lnTo>
                    <a:lnTo>
                      <a:pt x="254" y="603"/>
                    </a:lnTo>
                    <a:lnTo>
                      <a:pt x="253" y="604"/>
                    </a:lnTo>
                    <a:lnTo>
                      <a:pt x="252" y="603"/>
                    </a:lnTo>
                    <a:lnTo>
                      <a:pt x="252" y="602"/>
                    </a:lnTo>
                    <a:lnTo>
                      <a:pt x="252" y="601"/>
                    </a:lnTo>
                    <a:lnTo>
                      <a:pt x="253" y="601"/>
                    </a:lnTo>
                    <a:lnTo>
                      <a:pt x="252" y="601"/>
                    </a:lnTo>
                    <a:lnTo>
                      <a:pt x="252" y="599"/>
                    </a:lnTo>
                    <a:lnTo>
                      <a:pt x="251" y="599"/>
                    </a:lnTo>
                    <a:lnTo>
                      <a:pt x="251" y="601"/>
                    </a:lnTo>
                    <a:lnTo>
                      <a:pt x="251" y="602"/>
                    </a:lnTo>
                    <a:lnTo>
                      <a:pt x="250" y="602"/>
                    </a:lnTo>
                    <a:lnTo>
                      <a:pt x="250" y="601"/>
                    </a:lnTo>
                    <a:lnTo>
                      <a:pt x="250" y="599"/>
                    </a:lnTo>
                    <a:lnTo>
                      <a:pt x="248" y="598"/>
                    </a:lnTo>
                    <a:lnTo>
                      <a:pt x="248" y="597"/>
                    </a:lnTo>
                    <a:lnTo>
                      <a:pt x="247" y="597"/>
                    </a:lnTo>
                    <a:lnTo>
                      <a:pt x="246" y="597"/>
                    </a:lnTo>
                    <a:lnTo>
                      <a:pt x="245" y="597"/>
                    </a:lnTo>
                    <a:lnTo>
                      <a:pt x="245" y="596"/>
                    </a:lnTo>
                    <a:lnTo>
                      <a:pt x="245" y="595"/>
                    </a:lnTo>
                    <a:lnTo>
                      <a:pt x="245" y="594"/>
                    </a:lnTo>
                    <a:lnTo>
                      <a:pt x="246" y="594"/>
                    </a:lnTo>
                    <a:lnTo>
                      <a:pt x="246" y="593"/>
                    </a:lnTo>
                    <a:lnTo>
                      <a:pt x="246" y="591"/>
                    </a:lnTo>
                    <a:lnTo>
                      <a:pt x="246" y="590"/>
                    </a:lnTo>
                    <a:lnTo>
                      <a:pt x="246" y="589"/>
                    </a:lnTo>
                    <a:lnTo>
                      <a:pt x="247" y="590"/>
                    </a:lnTo>
                    <a:lnTo>
                      <a:pt x="248" y="590"/>
                    </a:lnTo>
                    <a:lnTo>
                      <a:pt x="250" y="588"/>
                    </a:lnTo>
                    <a:lnTo>
                      <a:pt x="250" y="589"/>
                    </a:lnTo>
                    <a:lnTo>
                      <a:pt x="250" y="590"/>
                    </a:lnTo>
                    <a:lnTo>
                      <a:pt x="251" y="590"/>
                    </a:lnTo>
                    <a:lnTo>
                      <a:pt x="252" y="590"/>
                    </a:lnTo>
                    <a:lnTo>
                      <a:pt x="254" y="590"/>
                    </a:lnTo>
                    <a:lnTo>
                      <a:pt x="255" y="591"/>
                    </a:lnTo>
                    <a:lnTo>
                      <a:pt x="255" y="593"/>
                    </a:lnTo>
                    <a:lnTo>
                      <a:pt x="255" y="594"/>
                    </a:lnTo>
                    <a:lnTo>
                      <a:pt x="256" y="594"/>
                    </a:lnTo>
                    <a:lnTo>
                      <a:pt x="256" y="593"/>
                    </a:lnTo>
                    <a:lnTo>
                      <a:pt x="256" y="590"/>
                    </a:lnTo>
                    <a:lnTo>
                      <a:pt x="256" y="589"/>
                    </a:lnTo>
                    <a:lnTo>
                      <a:pt x="256" y="588"/>
                    </a:lnTo>
                    <a:lnTo>
                      <a:pt x="255" y="587"/>
                    </a:lnTo>
                    <a:lnTo>
                      <a:pt x="254" y="587"/>
                    </a:lnTo>
                    <a:lnTo>
                      <a:pt x="254" y="586"/>
                    </a:lnTo>
                    <a:lnTo>
                      <a:pt x="254" y="585"/>
                    </a:lnTo>
                    <a:lnTo>
                      <a:pt x="255" y="585"/>
                    </a:lnTo>
                    <a:lnTo>
                      <a:pt x="255" y="586"/>
                    </a:lnTo>
                    <a:lnTo>
                      <a:pt x="256" y="587"/>
                    </a:lnTo>
                    <a:lnTo>
                      <a:pt x="256" y="586"/>
                    </a:lnTo>
                    <a:lnTo>
                      <a:pt x="256" y="585"/>
                    </a:lnTo>
                    <a:lnTo>
                      <a:pt x="255" y="584"/>
                    </a:lnTo>
                    <a:lnTo>
                      <a:pt x="256" y="582"/>
                    </a:lnTo>
                    <a:lnTo>
                      <a:pt x="256" y="581"/>
                    </a:lnTo>
                    <a:lnTo>
                      <a:pt x="256" y="582"/>
                    </a:lnTo>
                    <a:lnTo>
                      <a:pt x="257" y="582"/>
                    </a:lnTo>
                    <a:lnTo>
                      <a:pt x="259" y="581"/>
                    </a:lnTo>
                    <a:lnTo>
                      <a:pt x="260" y="582"/>
                    </a:lnTo>
                    <a:lnTo>
                      <a:pt x="260" y="584"/>
                    </a:lnTo>
                    <a:lnTo>
                      <a:pt x="260" y="585"/>
                    </a:lnTo>
                    <a:lnTo>
                      <a:pt x="261" y="585"/>
                    </a:lnTo>
                    <a:lnTo>
                      <a:pt x="261" y="586"/>
                    </a:lnTo>
                    <a:lnTo>
                      <a:pt x="262" y="586"/>
                    </a:lnTo>
                    <a:lnTo>
                      <a:pt x="263" y="586"/>
                    </a:lnTo>
                    <a:lnTo>
                      <a:pt x="263" y="585"/>
                    </a:lnTo>
                    <a:lnTo>
                      <a:pt x="264" y="585"/>
                    </a:lnTo>
                    <a:lnTo>
                      <a:pt x="265" y="584"/>
                    </a:lnTo>
                    <a:lnTo>
                      <a:pt x="267" y="584"/>
                    </a:lnTo>
                    <a:lnTo>
                      <a:pt x="268" y="582"/>
                    </a:lnTo>
                    <a:lnTo>
                      <a:pt x="267" y="582"/>
                    </a:lnTo>
                    <a:lnTo>
                      <a:pt x="267" y="581"/>
                    </a:lnTo>
                    <a:lnTo>
                      <a:pt x="265" y="581"/>
                    </a:lnTo>
                    <a:lnTo>
                      <a:pt x="265" y="580"/>
                    </a:lnTo>
                    <a:lnTo>
                      <a:pt x="267" y="580"/>
                    </a:lnTo>
                    <a:lnTo>
                      <a:pt x="268" y="579"/>
                    </a:lnTo>
                    <a:lnTo>
                      <a:pt x="268" y="578"/>
                    </a:lnTo>
                    <a:lnTo>
                      <a:pt x="269" y="578"/>
                    </a:lnTo>
                    <a:lnTo>
                      <a:pt x="270" y="577"/>
                    </a:lnTo>
                    <a:lnTo>
                      <a:pt x="270" y="578"/>
                    </a:lnTo>
                    <a:lnTo>
                      <a:pt x="270" y="579"/>
                    </a:lnTo>
                    <a:lnTo>
                      <a:pt x="271" y="579"/>
                    </a:lnTo>
                    <a:lnTo>
                      <a:pt x="272" y="579"/>
                    </a:lnTo>
                    <a:lnTo>
                      <a:pt x="271" y="580"/>
                    </a:lnTo>
                    <a:lnTo>
                      <a:pt x="272" y="580"/>
                    </a:lnTo>
                    <a:lnTo>
                      <a:pt x="273" y="580"/>
                    </a:lnTo>
                    <a:lnTo>
                      <a:pt x="274" y="579"/>
                    </a:lnTo>
                    <a:lnTo>
                      <a:pt x="274" y="580"/>
                    </a:lnTo>
                    <a:lnTo>
                      <a:pt x="276" y="579"/>
                    </a:lnTo>
                    <a:lnTo>
                      <a:pt x="277" y="579"/>
                    </a:lnTo>
                    <a:lnTo>
                      <a:pt x="277" y="578"/>
                    </a:lnTo>
                    <a:lnTo>
                      <a:pt x="277" y="577"/>
                    </a:lnTo>
                    <a:lnTo>
                      <a:pt x="276" y="577"/>
                    </a:lnTo>
                    <a:lnTo>
                      <a:pt x="276" y="578"/>
                    </a:lnTo>
                    <a:lnTo>
                      <a:pt x="274" y="578"/>
                    </a:lnTo>
                    <a:lnTo>
                      <a:pt x="273" y="577"/>
                    </a:lnTo>
                    <a:lnTo>
                      <a:pt x="272" y="577"/>
                    </a:lnTo>
                    <a:lnTo>
                      <a:pt x="272" y="576"/>
                    </a:lnTo>
                    <a:lnTo>
                      <a:pt x="273" y="576"/>
                    </a:lnTo>
                    <a:lnTo>
                      <a:pt x="273" y="577"/>
                    </a:lnTo>
                    <a:lnTo>
                      <a:pt x="274" y="577"/>
                    </a:lnTo>
                    <a:lnTo>
                      <a:pt x="276" y="576"/>
                    </a:lnTo>
                    <a:lnTo>
                      <a:pt x="277" y="576"/>
                    </a:lnTo>
                    <a:lnTo>
                      <a:pt x="277" y="574"/>
                    </a:lnTo>
                    <a:lnTo>
                      <a:pt x="278" y="574"/>
                    </a:lnTo>
                    <a:lnTo>
                      <a:pt x="279" y="573"/>
                    </a:lnTo>
                    <a:lnTo>
                      <a:pt x="279" y="572"/>
                    </a:lnTo>
                    <a:lnTo>
                      <a:pt x="279" y="571"/>
                    </a:lnTo>
                    <a:lnTo>
                      <a:pt x="278" y="571"/>
                    </a:lnTo>
                    <a:lnTo>
                      <a:pt x="278" y="570"/>
                    </a:lnTo>
                    <a:lnTo>
                      <a:pt x="279" y="570"/>
                    </a:lnTo>
                    <a:lnTo>
                      <a:pt x="280" y="568"/>
                    </a:lnTo>
                    <a:lnTo>
                      <a:pt x="280" y="569"/>
                    </a:lnTo>
                    <a:lnTo>
                      <a:pt x="281" y="568"/>
                    </a:lnTo>
                    <a:lnTo>
                      <a:pt x="282" y="568"/>
                    </a:lnTo>
                    <a:lnTo>
                      <a:pt x="282" y="566"/>
                    </a:lnTo>
                    <a:lnTo>
                      <a:pt x="285" y="566"/>
                    </a:lnTo>
                    <a:lnTo>
                      <a:pt x="286" y="566"/>
                    </a:lnTo>
                    <a:lnTo>
                      <a:pt x="287" y="564"/>
                    </a:lnTo>
                    <a:lnTo>
                      <a:pt x="288" y="564"/>
                    </a:lnTo>
                    <a:lnTo>
                      <a:pt x="289" y="564"/>
                    </a:lnTo>
                    <a:lnTo>
                      <a:pt x="290" y="564"/>
                    </a:lnTo>
                    <a:lnTo>
                      <a:pt x="291" y="564"/>
                    </a:lnTo>
                    <a:lnTo>
                      <a:pt x="293" y="564"/>
                    </a:lnTo>
                    <a:lnTo>
                      <a:pt x="293" y="565"/>
                    </a:lnTo>
                    <a:lnTo>
                      <a:pt x="294" y="565"/>
                    </a:lnTo>
                    <a:lnTo>
                      <a:pt x="295" y="566"/>
                    </a:lnTo>
                    <a:lnTo>
                      <a:pt x="296" y="566"/>
                    </a:lnTo>
                    <a:lnTo>
                      <a:pt x="297" y="565"/>
                    </a:lnTo>
                    <a:lnTo>
                      <a:pt x="297" y="564"/>
                    </a:lnTo>
                    <a:lnTo>
                      <a:pt x="298" y="563"/>
                    </a:lnTo>
                    <a:lnTo>
                      <a:pt x="299" y="563"/>
                    </a:lnTo>
                    <a:lnTo>
                      <a:pt x="299" y="564"/>
                    </a:lnTo>
                    <a:lnTo>
                      <a:pt x="299" y="565"/>
                    </a:lnTo>
                    <a:lnTo>
                      <a:pt x="298" y="566"/>
                    </a:lnTo>
                    <a:close/>
                    <a:moveTo>
                      <a:pt x="359" y="563"/>
                    </a:moveTo>
                    <a:lnTo>
                      <a:pt x="358" y="564"/>
                    </a:lnTo>
                    <a:lnTo>
                      <a:pt x="358" y="563"/>
                    </a:lnTo>
                    <a:lnTo>
                      <a:pt x="358" y="562"/>
                    </a:lnTo>
                    <a:lnTo>
                      <a:pt x="359" y="562"/>
                    </a:lnTo>
                    <a:lnTo>
                      <a:pt x="359" y="561"/>
                    </a:lnTo>
                    <a:lnTo>
                      <a:pt x="360" y="561"/>
                    </a:lnTo>
                    <a:lnTo>
                      <a:pt x="360" y="562"/>
                    </a:lnTo>
                    <a:lnTo>
                      <a:pt x="359" y="562"/>
                    </a:lnTo>
                    <a:lnTo>
                      <a:pt x="359" y="563"/>
                    </a:lnTo>
                    <a:close/>
                    <a:moveTo>
                      <a:pt x="616" y="560"/>
                    </a:moveTo>
                    <a:lnTo>
                      <a:pt x="615" y="560"/>
                    </a:lnTo>
                    <a:lnTo>
                      <a:pt x="615" y="559"/>
                    </a:lnTo>
                    <a:lnTo>
                      <a:pt x="615" y="557"/>
                    </a:lnTo>
                    <a:lnTo>
                      <a:pt x="616" y="556"/>
                    </a:lnTo>
                    <a:lnTo>
                      <a:pt x="617" y="556"/>
                    </a:lnTo>
                    <a:lnTo>
                      <a:pt x="617" y="557"/>
                    </a:lnTo>
                    <a:lnTo>
                      <a:pt x="617" y="559"/>
                    </a:lnTo>
                    <a:lnTo>
                      <a:pt x="616" y="560"/>
                    </a:lnTo>
                    <a:close/>
                    <a:moveTo>
                      <a:pt x="357" y="556"/>
                    </a:moveTo>
                    <a:lnTo>
                      <a:pt x="358" y="557"/>
                    </a:lnTo>
                    <a:lnTo>
                      <a:pt x="357" y="559"/>
                    </a:lnTo>
                    <a:lnTo>
                      <a:pt x="356" y="557"/>
                    </a:lnTo>
                    <a:lnTo>
                      <a:pt x="354" y="557"/>
                    </a:lnTo>
                    <a:lnTo>
                      <a:pt x="353" y="557"/>
                    </a:lnTo>
                    <a:lnTo>
                      <a:pt x="354" y="556"/>
                    </a:lnTo>
                    <a:lnTo>
                      <a:pt x="355" y="556"/>
                    </a:lnTo>
                    <a:lnTo>
                      <a:pt x="355" y="555"/>
                    </a:lnTo>
                    <a:lnTo>
                      <a:pt x="355" y="554"/>
                    </a:lnTo>
                    <a:lnTo>
                      <a:pt x="356" y="554"/>
                    </a:lnTo>
                    <a:lnTo>
                      <a:pt x="357" y="554"/>
                    </a:lnTo>
                    <a:lnTo>
                      <a:pt x="356" y="554"/>
                    </a:lnTo>
                    <a:lnTo>
                      <a:pt x="356" y="555"/>
                    </a:lnTo>
                    <a:lnTo>
                      <a:pt x="357" y="555"/>
                    </a:lnTo>
                    <a:lnTo>
                      <a:pt x="357" y="556"/>
                    </a:lnTo>
                    <a:close/>
                    <a:moveTo>
                      <a:pt x="376" y="554"/>
                    </a:moveTo>
                    <a:lnTo>
                      <a:pt x="377" y="554"/>
                    </a:lnTo>
                    <a:lnTo>
                      <a:pt x="376" y="554"/>
                    </a:lnTo>
                    <a:lnTo>
                      <a:pt x="375" y="556"/>
                    </a:lnTo>
                    <a:lnTo>
                      <a:pt x="374" y="556"/>
                    </a:lnTo>
                    <a:lnTo>
                      <a:pt x="374" y="555"/>
                    </a:lnTo>
                    <a:lnTo>
                      <a:pt x="374" y="554"/>
                    </a:lnTo>
                    <a:lnTo>
                      <a:pt x="375" y="555"/>
                    </a:lnTo>
                    <a:lnTo>
                      <a:pt x="374" y="554"/>
                    </a:lnTo>
                    <a:lnTo>
                      <a:pt x="374" y="553"/>
                    </a:lnTo>
                    <a:lnTo>
                      <a:pt x="375" y="553"/>
                    </a:lnTo>
                    <a:lnTo>
                      <a:pt x="376" y="553"/>
                    </a:lnTo>
                    <a:lnTo>
                      <a:pt x="376" y="554"/>
                    </a:lnTo>
                    <a:close/>
                    <a:moveTo>
                      <a:pt x="364" y="554"/>
                    </a:moveTo>
                    <a:lnTo>
                      <a:pt x="363" y="554"/>
                    </a:lnTo>
                    <a:lnTo>
                      <a:pt x="362" y="553"/>
                    </a:lnTo>
                    <a:lnTo>
                      <a:pt x="363" y="553"/>
                    </a:lnTo>
                    <a:lnTo>
                      <a:pt x="364" y="553"/>
                    </a:lnTo>
                    <a:lnTo>
                      <a:pt x="364" y="554"/>
                    </a:lnTo>
                    <a:close/>
                    <a:moveTo>
                      <a:pt x="371" y="549"/>
                    </a:moveTo>
                    <a:lnTo>
                      <a:pt x="371" y="551"/>
                    </a:lnTo>
                    <a:lnTo>
                      <a:pt x="371" y="552"/>
                    </a:lnTo>
                    <a:lnTo>
                      <a:pt x="370" y="552"/>
                    </a:lnTo>
                    <a:lnTo>
                      <a:pt x="368" y="552"/>
                    </a:lnTo>
                    <a:lnTo>
                      <a:pt x="367" y="552"/>
                    </a:lnTo>
                    <a:lnTo>
                      <a:pt x="367" y="551"/>
                    </a:lnTo>
                    <a:lnTo>
                      <a:pt x="368" y="551"/>
                    </a:lnTo>
                    <a:lnTo>
                      <a:pt x="370" y="549"/>
                    </a:lnTo>
                    <a:lnTo>
                      <a:pt x="371" y="549"/>
                    </a:lnTo>
                    <a:lnTo>
                      <a:pt x="371" y="548"/>
                    </a:lnTo>
                    <a:lnTo>
                      <a:pt x="371" y="549"/>
                    </a:lnTo>
                    <a:close/>
                    <a:moveTo>
                      <a:pt x="375" y="552"/>
                    </a:moveTo>
                    <a:lnTo>
                      <a:pt x="374" y="552"/>
                    </a:lnTo>
                    <a:lnTo>
                      <a:pt x="373" y="552"/>
                    </a:lnTo>
                    <a:lnTo>
                      <a:pt x="372" y="553"/>
                    </a:lnTo>
                    <a:lnTo>
                      <a:pt x="372" y="552"/>
                    </a:lnTo>
                    <a:lnTo>
                      <a:pt x="373" y="552"/>
                    </a:lnTo>
                    <a:lnTo>
                      <a:pt x="373" y="551"/>
                    </a:lnTo>
                    <a:lnTo>
                      <a:pt x="372" y="551"/>
                    </a:lnTo>
                    <a:lnTo>
                      <a:pt x="373" y="549"/>
                    </a:lnTo>
                    <a:lnTo>
                      <a:pt x="374" y="548"/>
                    </a:lnTo>
                    <a:lnTo>
                      <a:pt x="375" y="549"/>
                    </a:lnTo>
                    <a:lnTo>
                      <a:pt x="375" y="551"/>
                    </a:lnTo>
                    <a:lnTo>
                      <a:pt x="375" y="552"/>
                    </a:lnTo>
                    <a:close/>
                    <a:moveTo>
                      <a:pt x="347" y="551"/>
                    </a:moveTo>
                    <a:lnTo>
                      <a:pt x="346" y="551"/>
                    </a:lnTo>
                    <a:lnTo>
                      <a:pt x="347" y="549"/>
                    </a:lnTo>
                    <a:lnTo>
                      <a:pt x="347" y="548"/>
                    </a:lnTo>
                    <a:lnTo>
                      <a:pt x="348" y="548"/>
                    </a:lnTo>
                    <a:lnTo>
                      <a:pt x="348" y="547"/>
                    </a:lnTo>
                    <a:lnTo>
                      <a:pt x="349" y="547"/>
                    </a:lnTo>
                    <a:lnTo>
                      <a:pt x="349" y="548"/>
                    </a:lnTo>
                    <a:lnTo>
                      <a:pt x="348" y="549"/>
                    </a:lnTo>
                    <a:lnTo>
                      <a:pt x="347" y="551"/>
                    </a:lnTo>
                    <a:close/>
                    <a:moveTo>
                      <a:pt x="233" y="548"/>
                    </a:moveTo>
                    <a:lnTo>
                      <a:pt x="234" y="548"/>
                    </a:lnTo>
                    <a:lnTo>
                      <a:pt x="234" y="547"/>
                    </a:lnTo>
                    <a:lnTo>
                      <a:pt x="235" y="547"/>
                    </a:lnTo>
                    <a:lnTo>
                      <a:pt x="236" y="547"/>
                    </a:lnTo>
                    <a:lnTo>
                      <a:pt x="236" y="548"/>
                    </a:lnTo>
                    <a:lnTo>
                      <a:pt x="237" y="548"/>
                    </a:lnTo>
                    <a:lnTo>
                      <a:pt x="237" y="549"/>
                    </a:lnTo>
                    <a:lnTo>
                      <a:pt x="236" y="549"/>
                    </a:lnTo>
                    <a:lnTo>
                      <a:pt x="236" y="551"/>
                    </a:lnTo>
                    <a:lnTo>
                      <a:pt x="237" y="551"/>
                    </a:lnTo>
                    <a:lnTo>
                      <a:pt x="236" y="552"/>
                    </a:lnTo>
                    <a:lnTo>
                      <a:pt x="236" y="553"/>
                    </a:lnTo>
                    <a:lnTo>
                      <a:pt x="236" y="554"/>
                    </a:lnTo>
                    <a:lnTo>
                      <a:pt x="235" y="554"/>
                    </a:lnTo>
                    <a:lnTo>
                      <a:pt x="235" y="555"/>
                    </a:lnTo>
                    <a:lnTo>
                      <a:pt x="235" y="556"/>
                    </a:lnTo>
                    <a:lnTo>
                      <a:pt x="234" y="556"/>
                    </a:lnTo>
                    <a:lnTo>
                      <a:pt x="234" y="557"/>
                    </a:lnTo>
                    <a:lnTo>
                      <a:pt x="233" y="557"/>
                    </a:lnTo>
                    <a:lnTo>
                      <a:pt x="231" y="556"/>
                    </a:lnTo>
                    <a:lnTo>
                      <a:pt x="230" y="556"/>
                    </a:lnTo>
                    <a:lnTo>
                      <a:pt x="230" y="555"/>
                    </a:lnTo>
                    <a:lnTo>
                      <a:pt x="231" y="554"/>
                    </a:lnTo>
                    <a:lnTo>
                      <a:pt x="231" y="553"/>
                    </a:lnTo>
                    <a:lnTo>
                      <a:pt x="231" y="552"/>
                    </a:lnTo>
                    <a:lnTo>
                      <a:pt x="231" y="551"/>
                    </a:lnTo>
                    <a:lnTo>
                      <a:pt x="231" y="549"/>
                    </a:lnTo>
                    <a:lnTo>
                      <a:pt x="231" y="547"/>
                    </a:lnTo>
                    <a:lnTo>
                      <a:pt x="233" y="547"/>
                    </a:lnTo>
                    <a:lnTo>
                      <a:pt x="233" y="548"/>
                    </a:lnTo>
                    <a:close/>
                    <a:moveTo>
                      <a:pt x="417" y="545"/>
                    </a:moveTo>
                    <a:lnTo>
                      <a:pt x="417" y="546"/>
                    </a:lnTo>
                    <a:lnTo>
                      <a:pt x="417" y="547"/>
                    </a:lnTo>
                    <a:lnTo>
                      <a:pt x="418" y="546"/>
                    </a:lnTo>
                    <a:lnTo>
                      <a:pt x="418" y="545"/>
                    </a:lnTo>
                    <a:lnTo>
                      <a:pt x="419" y="546"/>
                    </a:lnTo>
                    <a:lnTo>
                      <a:pt x="420" y="546"/>
                    </a:lnTo>
                    <a:lnTo>
                      <a:pt x="420" y="547"/>
                    </a:lnTo>
                    <a:lnTo>
                      <a:pt x="420" y="548"/>
                    </a:lnTo>
                    <a:lnTo>
                      <a:pt x="422" y="549"/>
                    </a:lnTo>
                    <a:lnTo>
                      <a:pt x="423" y="549"/>
                    </a:lnTo>
                    <a:lnTo>
                      <a:pt x="424" y="551"/>
                    </a:lnTo>
                    <a:lnTo>
                      <a:pt x="425" y="551"/>
                    </a:lnTo>
                    <a:lnTo>
                      <a:pt x="426" y="551"/>
                    </a:lnTo>
                    <a:lnTo>
                      <a:pt x="426" y="552"/>
                    </a:lnTo>
                    <a:lnTo>
                      <a:pt x="427" y="552"/>
                    </a:lnTo>
                    <a:lnTo>
                      <a:pt x="428" y="552"/>
                    </a:lnTo>
                    <a:lnTo>
                      <a:pt x="432" y="552"/>
                    </a:lnTo>
                    <a:lnTo>
                      <a:pt x="432" y="551"/>
                    </a:lnTo>
                    <a:lnTo>
                      <a:pt x="433" y="551"/>
                    </a:lnTo>
                    <a:lnTo>
                      <a:pt x="433" y="552"/>
                    </a:lnTo>
                    <a:lnTo>
                      <a:pt x="434" y="551"/>
                    </a:lnTo>
                    <a:lnTo>
                      <a:pt x="434" y="552"/>
                    </a:lnTo>
                    <a:lnTo>
                      <a:pt x="434" y="553"/>
                    </a:lnTo>
                    <a:lnTo>
                      <a:pt x="433" y="553"/>
                    </a:lnTo>
                    <a:lnTo>
                      <a:pt x="434" y="553"/>
                    </a:lnTo>
                    <a:lnTo>
                      <a:pt x="434" y="554"/>
                    </a:lnTo>
                    <a:lnTo>
                      <a:pt x="434" y="553"/>
                    </a:lnTo>
                    <a:lnTo>
                      <a:pt x="434" y="554"/>
                    </a:lnTo>
                    <a:lnTo>
                      <a:pt x="434" y="555"/>
                    </a:lnTo>
                    <a:lnTo>
                      <a:pt x="433" y="556"/>
                    </a:lnTo>
                    <a:lnTo>
                      <a:pt x="433" y="557"/>
                    </a:lnTo>
                    <a:lnTo>
                      <a:pt x="433" y="559"/>
                    </a:lnTo>
                    <a:lnTo>
                      <a:pt x="433" y="560"/>
                    </a:lnTo>
                    <a:lnTo>
                      <a:pt x="433" y="561"/>
                    </a:lnTo>
                    <a:lnTo>
                      <a:pt x="433" y="562"/>
                    </a:lnTo>
                    <a:lnTo>
                      <a:pt x="434" y="562"/>
                    </a:lnTo>
                    <a:lnTo>
                      <a:pt x="434" y="561"/>
                    </a:lnTo>
                    <a:lnTo>
                      <a:pt x="435" y="562"/>
                    </a:lnTo>
                    <a:lnTo>
                      <a:pt x="435" y="563"/>
                    </a:lnTo>
                    <a:lnTo>
                      <a:pt x="436" y="563"/>
                    </a:lnTo>
                    <a:lnTo>
                      <a:pt x="436" y="564"/>
                    </a:lnTo>
                    <a:lnTo>
                      <a:pt x="436" y="565"/>
                    </a:lnTo>
                    <a:lnTo>
                      <a:pt x="436" y="566"/>
                    </a:lnTo>
                    <a:lnTo>
                      <a:pt x="435" y="566"/>
                    </a:lnTo>
                    <a:lnTo>
                      <a:pt x="435" y="568"/>
                    </a:lnTo>
                    <a:lnTo>
                      <a:pt x="434" y="568"/>
                    </a:lnTo>
                    <a:lnTo>
                      <a:pt x="435" y="569"/>
                    </a:lnTo>
                    <a:lnTo>
                      <a:pt x="437" y="569"/>
                    </a:lnTo>
                    <a:lnTo>
                      <a:pt x="436" y="569"/>
                    </a:lnTo>
                    <a:lnTo>
                      <a:pt x="437" y="569"/>
                    </a:lnTo>
                    <a:lnTo>
                      <a:pt x="439" y="569"/>
                    </a:lnTo>
                    <a:lnTo>
                      <a:pt x="437" y="569"/>
                    </a:lnTo>
                    <a:lnTo>
                      <a:pt x="436" y="570"/>
                    </a:lnTo>
                    <a:lnTo>
                      <a:pt x="435" y="571"/>
                    </a:lnTo>
                    <a:lnTo>
                      <a:pt x="433" y="571"/>
                    </a:lnTo>
                    <a:lnTo>
                      <a:pt x="433" y="572"/>
                    </a:lnTo>
                    <a:lnTo>
                      <a:pt x="432" y="572"/>
                    </a:lnTo>
                    <a:lnTo>
                      <a:pt x="432" y="573"/>
                    </a:lnTo>
                    <a:lnTo>
                      <a:pt x="431" y="573"/>
                    </a:lnTo>
                    <a:lnTo>
                      <a:pt x="431" y="574"/>
                    </a:lnTo>
                    <a:lnTo>
                      <a:pt x="427" y="577"/>
                    </a:lnTo>
                    <a:lnTo>
                      <a:pt x="425" y="577"/>
                    </a:lnTo>
                    <a:lnTo>
                      <a:pt x="425" y="578"/>
                    </a:lnTo>
                    <a:lnTo>
                      <a:pt x="424" y="579"/>
                    </a:lnTo>
                    <a:lnTo>
                      <a:pt x="424" y="580"/>
                    </a:lnTo>
                    <a:lnTo>
                      <a:pt x="423" y="580"/>
                    </a:lnTo>
                    <a:lnTo>
                      <a:pt x="422" y="580"/>
                    </a:lnTo>
                    <a:lnTo>
                      <a:pt x="423" y="581"/>
                    </a:lnTo>
                    <a:lnTo>
                      <a:pt x="423" y="582"/>
                    </a:lnTo>
                    <a:lnTo>
                      <a:pt x="422" y="582"/>
                    </a:lnTo>
                    <a:lnTo>
                      <a:pt x="420" y="584"/>
                    </a:lnTo>
                    <a:lnTo>
                      <a:pt x="419" y="586"/>
                    </a:lnTo>
                    <a:lnTo>
                      <a:pt x="418" y="589"/>
                    </a:lnTo>
                    <a:lnTo>
                      <a:pt x="418" y="591"/>
                    </a:lnTo>
                    <a:lnTo>
                      <a:pt x="418" y="593"/>
                    </a:lnTo>
                    <a:lnTo>
                      <a:pt x="417" y="594"/>
                    </a:lnTo>
                    <a:lnTo>
                      <a:pt x="417" y="595"/>
                    </a:lnTo>
                    <a:lnTo>
                      <a:pt x="417" y="596"/>
                    </a:lnTo>
                    <a:lnTo>
                      <a:pt x="416" y="594"/>
                    </a:lnTo>
                    <a:lnTo>
                      <a:pt x="415" y="594"/>
                    </a:lnTo>
                    <a:lnTo>
                      <a:pt x="415" y="593"/>
                    </a:lnTo>
                    <a:lnTo>
                      <a:pt x="414" y="591"/>
                    </a:lnTo>
                    <a:lnTo>
                      <a:pt x="413" y="589"/>
                    </a:lnTo>
                    <a:lnTo>
                      <a:pt x="411" y="588"/>
                    </a:lnTo>
                    <a:lnTo>
                      <a:pt x="410" y="587"/>
                    </a:lnTo>
                    <a:lnTo>
                      <a:pt x="409" y="587"/>
                    </a:lnTo>
                    <a:lnTo>
                      <a:pt x="408" y="586"/>
                    </a:lnTo>
                    <a:lnTo>
                      <a:pt x="408" y="585"/>
                    </a:lnTo>
                    <a:lnTo>
                      <a:pt x="405" y="584"/>
                    </a:lnTo>
                    <a:lnTo>
                      <a:pt x="401" y="584"/>
                    </a:lnTo>
                    <a:lnTo>
                      <a:pt x="401" y="582"/>
                    </a:lnTo>
                    <a:lnTo>
                      <a:pt x="398" y="582"/>
                    </a:lnTo>
                    <a:lnTo>
                      <a:pt x="396" y="584"/>
                    </a:lnTo>
                    <a:lnTo>
                      <a:pt x="393" y="585"/>
                    </a:lnTo>
                    <a:lnTo>
                      <a:pt x="391" y="586"/>
                    </a:lnTo>
                    <a:lnTo>
                      <a:pt x="390" y="587"/>
                    </a:lnTo>
                    <a:lnTo>
                      <a:pt x="390" y="588"/>
                    </a:lnTo>
                    <a:lnTo>
                      <a:pt x="389" y="589"/>
                    </a:lnTo>
                    <a:lnTo>
                      <a:pt x="388" y="589"/>
                    </a:lnTo>
                    <a:lnTo>
                      <a:pt x="386" y="589"/>
                    </a:lnTo>
                    <a:lnTo>
                      <a:pt x="385" y="590"/>
                    </a:lnTo>
                    <a:lnTo>
                      <a:pt x="385" y="589"/>
                    </a:lnTo>
                    <a:lnTo>
                      <a:pt x="384" y="590"/>
                    </a:lnTo>
                    <a:lnTo>
                      <a:pt x="383" y="590"/>
                    </a:lnTo>
                    <a:lnTo>
                      <a:pt x="383" y="591"/>
                    </a:lnTo>
                    <a:lnTo>
                      <a:pt x="383" y="593"/>
                    </a:lnTo>
                    <a:lnTo>
                      <a:pt x="383" y="594"/>
                    </a:lnTo>
                    <a:lnTo>
                      <a:pt x="383" y="595"/>
                    </a:lnTo>
                    <a:lnTo>
                      <a:pt x="383" y="596"/>
                    </a:lnTo>
                    <a:lnTo>
                      <a:pt x="382" y="597"/>
                    </a:lnTo>
                    <a:lnTo>
                      <a:pt x="381" y="598"/>
                    </a:lnTo>
                    <a:lnTo>
                      <a:pt x="382" y="599"/>
                    </a:lnTo>
                    <a:lnTo>
                      <a:pt x="381" y="599"/>
                    </a:lnTo>
                    <a:lnTo>
                      <a:pt x="380" y="601"/>
                    </a:lnTo>
                    <a:lnTo>
                      <a:pt x="379" y="603"/>
                    </a:lnTo>
                    <a:lnTo>
                      <a:pt x="377" y="604"/>
                    </a:lnTo>
                    <a:lnTo>
                      <a:pt x="377" y="605"/>
                    </a:lnTo>
                    <a:lnTo>
                      <a:pt x="376" y="605"/>
                    </a:lnTo>
                    <a:lnTo>
                      <a:pt x="375" y="604"/>
                    </a:lnTo>
                    <a:lnTo>
                      <a:pt x="374" y="605"/>
                    </a:lnTo>
                    <a:lnTo>
                      <a:pt x="373" y="607"/>
                    </a:lnTo>
                    <a:lnTo>
                      <a:pt x="373" y="608"/>
                    </a:lnTo>
                    <a:lnTo>
                      <a:pt x="374" y="611"/>
                    </a:lnTo>
                    <a:lnTo>
                      <a:pt x="373" y="612"/>
                    </a:lnTo>
                    <a:lnTo>
                      <a:pt x="372" y="612"/>
                    </a:lnTo>
                    <a:lnTo>
                      <a:pt x="372" y="613"/>
                    </a:lnTo>
                    <a:lnTo>
                      <a:pt x="372" y="614"/>
                    </a:lnTo>
                    <a:lnTo>
                      <a:pt x="372" y="615"/>
                    </a:lnTo>
                    <a:lnTo>
                      <a:pt x="373" y="615"/>
                    </a:lnTo>
                    <a:lnTo>
                      <a:pt x="373" y="616"/>
                    </a:lnTo>
                    <a:lnTo>
                      <a:pt x="374" y="616"/>
                    </a:lnTo>
                    <a:lnTo>
                      <a:pt x="374" y="618"/>
                    </a:lnTo>
                    <a:lnTo>
                      <a:pt x="374" y="619"/>
                    </a:lnTo>
                    <a:lnTo>
                      <a:pt x="373" y="619"/>
                    </a:lnTo>
                    <a:lnTo>
                      <a:pt x="372" y="619"/>
                    </a:lnTo>
                    <a:lnTo>
                      <a:pt x="372" y="618"/>
                    </a:lnTo>
                    <a:lnTo>
                      <a:pt x="372" y="616"/>
                    </a:lnTo>
                    <a:lnTo>
                      <a:pt x="371" y="616"/>
                    </a:lnTo>
                    <a:lnTo>
                      <a:pt x="370" y="616"/>
                    </a:lnTo>
                    <a:lnTo>
                      <a:pt x="368" y="618"/>
                    </a:lnTo>
                    <a:lnTo>
                      <a:pt x="368" y="616"/>
                    </a:lnTo>
                    <a:lnTo>
                      <a:pt x="367" y="616"/>
                    </a:lnTo>
                    <a:lnTo>
                      <a:pt x="367" y="618"/>
                    </a:lnTo>
                    <a:lnTo>
                      <a:pt x="366" y="618"/>
                    </a:lnTo>
                    <a:lnTo>
                      <a:pt x="365" y="618"/>
                    </a:lnTo>
                    <a:lnTo>
                      <a:pt x="364" y="618"/>
                    </a:lnTo>
                    <a:lnTo>
                      <a:pt x="363" y="616"/>
                    </a:lnTo>
                    <a:lnTo>
                      <a:pt x="363" y="615"/>
                    </a:lnTo>
                    <a:lnTo>
                      <a:pt x="360" y="616"/>
                    </a:lnTo>
                    <a:lnTo>
                      <a:pt x="359" y="618"/>
                    </a:lnTo>
                    <a:lnTo>
                      <a:pt x="359" y="616"/>
                    </a:lnTo>
                    <a:lnTo>
                      <a:pt x="359" y="615"/>
                    </a:lnTo>
                    <a:lnTo>
                      <a:pt x="360" y="614"/>
                    </a:lnTo>
                    <a:lnTo>
                      <a:pt x="360" y="613"/>
                    </a:lnTo>
                    <a:lnTo>
                      <a:pt x="362" y="612"/>
                    </a:lnTo>
                    <a:lnTo>
                      <a:pt x="363" y="611"/>
                    </a:lnTo>
                    <a:lnTo>
                      <a:pt x="359" y="611"/>
                    </a:lnTo>
                    <a:lnTo>
                      <a:pt x="357" y="610"/>
                    </a:lnTo>
                    <a:lnTo>
                      <a:pt x="357" y="608"/>
                    </a:lnTo>
                    <a:lnTo>
                      <a:pt x="357" y="610"/>
                    </a:lnTo>
                    <a:lnTo>
                      <a:pt x="356" y="610"/>
                    </a:lnTo>
                    <a:lnTo>
                      <a:pt x="355" y="611"/>
                    </a:lnTo>
                    <a:lnTo>
                      <a:pt x="356" y="611"/>
                    </a:lnTo>
                    <a:lnTo>
                      <a:pt x="355" y="611"/>
                    </a:lnTo>
                    <a:lnTo>
                      <a:pt x="354" y="610"/>
                    </a:lnTo>
                    <a:lnTo>
                      <a:pt x="355" y="608"/>
                    </a:lnTo>
                    <a:lnTo>
                      <a:pt x="354" y="607"/>
                    </a:lnTo>
                    <a:lnTo>
                      <a:pt x="355" y="607"/>
                    </a:lnTo>
                    <a:lnTo>
                      <a:pt x="355" y="606"/>
                    </a:lnTo>
                    <a:lnTo>
                      <a:pt x="354" y="605"/>
                    </a:lnTo>
                    <a:lnTo>
                      <a:pt x="354" y="604"/>
                    </a:lnTo>
                    <a:lnTo>
                      <a:pt x="353" y="604"/>
                    </a:lnTo>
                    <a:lnTo>
                      <a:pt x="351" y="604"/>
                    </a:lnTo>
                    <a:lnTo>
                      <a:pt x="351" y="605"/>
                    </a:lnTo>
                    <a:lnTo>
                      <a:pt x="350" y="605"/>
                    </a:lnTo>
                    <a:lnTo>
                      <a:pt x="351" y="604"/>
                    </a:lnTo>
                    <a:lnTo>
                      <a:pt x="351" y="603"/>
                    </a:lnTo>
                    <a:lnTo>
                      <a:pt x="353" y="604"/>
                    </a:lnTo>
                    <a:lnTo>
                      <a:pt x="354" y="604"/>
                    </a:lnTo>
                    <a:lnTo>
                      <a:pt x="354" y="603"/>
                    </a:lnTo>
                    <a:lnTo>
                      <a:pt x="354" y="602"/>
                    </a:lnTo>
                    <a:lnTo>
                      <a:pt x="353" y="602"/>
                    </a:lnTo>
                    <a:lnTo>
                      <a:pt x="354" y="602"/>
                    </a:lnTo>
                    <a:lnTo>
                      <a:pt x="354" y="601"/>
                    </a:lnTo>
                    <a:lnTo>
                      <a:pt x="355" y="601"/>
                    </a:lnTo>
                    <a:lnTo>
                      <a:pt x="354" y="601"/>
                    </a:lnTo>
                    <a:lnTo>
                      <a:pt x="353" y="601"/>
                    </a:lnTo>
                    <a:lnTo>
                      <a:pt x="353" y="599"/>
                    </a:lnTo>
                    <a:lnTo>
                      <a:pt x="353" y="598"/>
                    </a:lnTo>
                    <a:lnTo>
                      <a:pt x="354" y="598"/>
                    </a:lnTo>
                    <a:lnTo>
                      <a:pt x="353" y="598"/>
                    </a:lnTo>
                    <a:lnTo>
                      <a:pt x="351" y="597"/>
                    </a:lnTo>
                    <a:lnTo>
                      <a:pt x="351" y="598"/>
                    </a:lnTo>
                    <a:lnTo>
                      <a:pt x="350" y="597"/>
                    </a:lnTo>
                    <a:lnTo>
                      <a:pt x="351" y="597"/>
                    </a:lnTo>
                    <a:lnTo>
                      <a:pt x="353" y="597"/>
                    </a:lnTo>
                    <a:lnTo>
                      <a:pt x="354" y="597"/>
                    </a:lnTo>
                    <a:lnTo>
                      <a:pt x="354" y="598"/>
                    </a:lnTo>
                    <a:lnTo>
                      <a:pt x="355" y="598"/>
                    </a:lnTo>
                    <a:lnTo>
                      <a:pt x="355" y="597"/>
                    </a:lnTo>
                    <a:lnTo>
                      <a:pt x="356" y="596"/>
                    </a:lnTo>
                    <a:lnTo>
                      <a:pt x="356" y="595"/>
                    </a:lnTo>
                    <a:lnTo>
                      <a:pt x="355" y="595"/>
                    </a:lnTo>
                    <a:lnTo>
                      <a:pt x="355" y="594"/>
                    </a:lnTo>
                    <a:lnTo>
                      <a:pt x="354" y="594"/>
                    </a:lnTo>
                    <a:lnTo>
                      <a:pt x="355" y="593"/>
                    </a:lnTo>
                    <a:lnTo>
                      <a:pt x="356" y="593"/>
                    </a:lnTo>
                    <a:lnTo>
                      <a:pt x="354" y="593"/>
                    </a:lnTo>
                    <a:lnTo>
                      <a:pt x="351" y="593"/>
                    </a:lnTo>
                    <a:lnTo>
                      <a:pt x="350" y="593"/>
                    </a:lnTo>
                    <a:lnTo>
                      <a:pt x="350" y="591"/>
                    </a:lnTo>
                    <a:lnTo>
                      <a:pt x="351" y="591"/>
                    </a:lnTo>
                    <a:lnTo>
                      <a:pt x="351" y="590"/>
                    </a:lnTo>
                    <a:lnTo>
                      <a:pt x="351" y="589"/>
                    </a:lnTo>
                    <a:lnTo>
                      <a:pt x="351" y="590"/>
                    </a:lnTo>
                    <a:lnTo>
                      <a:pt x="350" y="589"/>
                    </a:lnTo>
                    <a:lnTo>
                      <a:pt x="350" y="588"/>
                    </a:lnTo>
                    <a:lnTo>
                      <a:pt x="351" y="588"/>
                    </a:lnTo>
                    <a:lnTo>
                      <a:pt x="351" y="587"/>
                    </a:lnTo>
                    <a:lnTo>
                      <a:pt x="350" y="587"/>
                    </a:lnTo>
                    <a:lnTo>
                      <a:pt x="351" y="587"/>
                    </a:lnTo>
                    <a:lnTo>
                      <a:pt x="350" y="586"/>
                    </a:lnTo>
                    <a:lnTo>
                      <a:pt x="349" y="586"/>
                    </a:lnTo>
                    <a:lnTo>
                      <a:pt x="348" y="586"/>
                    </a:lnTo>
                    <a:lnTo>
                      <a:pt x="347" y="586"/>
                    </a:lnTo>
                    <a:lnTo>
                      <a:pt x="346" y="587"/>
                    </a:lnTo>
                    <a:lnTo>
                      <a:pt x="345" y="587"/>
                    </a:lnTo>
                    <a:lnTo>
                      <a:pt x="342" y="588"/>
                    </a:lnTo>
                    <a:lnTo>
                      <a:pt x="341" y="589"/>
                    </a:lnTo>
                    <a:lnTo>
                      <a:pt x="341" y="590"/>
                    </a:lnTo>
                    <a:lnTo>
                      <a:pt x="340" y="590"/>
                    </a:lnTo>
                    <a:lnTo>
                      <a:pt x="340" y="589"/>
                    </a:lnTo>
                    <a:lnTo>
                      <a:pt x="339" y="590"/>
                    </a:lnTo>
                    <a:lnTo>
                      <a:pt x="337" y="590"/>
                    </a:lnTo>
                    <a:lnTo>
                      <a:pt x="338" y="589"/>
                    </a:lnTo>
                    <a:lnTo>
                      <a:pt x="340" y="588"/>
                    </a:lnTo>
                    <a:lnTo>
                      <a:pt x="341" y="588"/>
                    </a:lnTo>
                    <a:lnTo>
                      <a:pt x="342" y="588"/>
                    </a:lnTo>
                    <a:lnTo>
                      <a:pt x="342" y="587"/>
                    </a:lnTo>
                    <a:lnTo>
                      <a:pt x="343" y="586"/>
                    </a:lnTo>
                    <a:lnTo>
                      <a:pt x="345" y="586"/>
                    </a:lnTo>
                    <a:lnTo>
                      <a:pt x="346" y="586"/>
                    </a:lnTo>
                    <a:lnTo>
                      <a:pt x="347" y="585"/>
                    </a:lnTo>
                    <a:lnTo>
                      <a:pt x="351" y="582"/>
                    </a:lnTo>
                    <a:lnTo>
                      <a:pt x="353" y="581"/>
                    </a:lnTo>
                    <a:lnTo>
                      <a:pt x="353" y="580"/>
                    </a:lnTo>
                    <a:lnTo>
                      <a:pt x="354" y="579"/>
                    </a:lnTo>
                    <a:lnTo>
                      <a:pt x="355" y="578"/>
                    </a:lnTo>
                    <a:lnTo>
                      <a:pt x="358" y="577"/>
                    </a:lnTo>
                    <a:lnTo>
                      <a:pt x="359" y="576"/>
                    </a:lnTo>
                    <a:lnTo>
                      <a:pt x="360" y="576"/>
                    </a:lnTo>
                    <a:lnTo>
                      <a:pt x="362" y="574"/>
                    </a:lnTo>
                    <a:lnTo>
                      <a:pt x="362" y="572"/>
                    </a:lnTo>
                    <a:lnTo>
                      <a:pt x="362" y="571"/>
                    </a:lnTo>
                    <a:lnTo>
                      <a:pt x="362" y="570"/>
                    </a:lnTo>
                    <a:lnTo>
                      <a:pt x="362" y="569"/>
                    </a:lnTo>
                    <a:lnTo>
                      <a:pt x="363" y="566"/>
                    </a:lnTo>
                    <a:lnTo>
                      <a:pt x="363" y="565"/>
                    </a:lnTo>
                    <a:lnTo>
                      <a:pt x="364" y="565"/>
                    </a:lnTo>
                    <a:lnTo>
                      <a:pt x="364" y="564"/>
                    </a:lnTo>
                    <a:lnTo>
                      <a:pt x="365" y="563"/>
                    </a:lnTo>
                    <a:lnTo>
                      <a:pt x="365" y="562"/>
                    </a:lnTo>
                    <a:lnTo>
                      <a:pt x="366" y="561"/>
                    </a:lnTo>
                    <a:lnTo>
                      <a:pt x="367" y="560"/>
                    </a:lnTo>
                    <a:lnTo>
                      <a:pt x="368" y="559"/>
                    </a:lnTo>
                    <a:lnTo>
                      <a:pt x="371" y="559"/>
                    </a:lnTo>
                    <a:lnTo>
                      <a:pt x="371" y="557"/>
                    </a:lnTo>
                    <a:lnTo>
                      <a:pt x="371" y="556"/>
                    </a:lnTo>
                    <a:lnTo>
                      <a:pt x="370" y="556"/>
                    </a:lnTo>
                    <a:lnTo>
                      <a:pt x="371" y="556"/>
                    </a:lnTo>
                    <a:lnTo>
                      <a:pt x="371" y="555"/>
                    </a:lnTo>
                    <a:lnTo>
                      <a:pt x="372" y="556"/>
                    </a:lnTo>
                    <a:lnTo>
                      <a:pt x="373" y="556"/>
                    </a:lnTo>
                    <a:lnTo>
                      <a:pt x="374" y="559"/>
                    </a:lnTo>
                    <a:lnTo>
                      <a:pt x="375" y="562"/>
                    </a:lnTo>
                    <a:lnTo>
                      <a:pt x="376" y="563"/>
                    </a:lnTo>
                    <a:lnTo>
                      <a:pt x="376" y="564"/>
                    </a:lnTo>
                    <a:lnTo>
                      <a:pt x="377" y="564"/>
                    </a:lnTo>
                    <a:lnTo>
                      <a:pt x="379" y="564"/>
                    </a:lnTo>
                    <a:lnTo>
                      <a:pt x="380" y="564"/>
                    </a:lnTo>
                    <a:lnTo>
                      <a:pt x="381" y="564"/>
                    </a:lnTo>
                    <a:lnTo>
                      <a:pt x="382" y="563"/>
                    </a:lnTo>
                    <a:lnTo>
                      <a:pt x="383" y="563"/>
                    </a:lnTo>
                    <a:lnTo>
                      <a:pt x="384" y="562"/>
                    </a:lnTo>
                    <a:lnTo>
                      <a:pt x="385" y="562"/>
                    </a:lnTo>
                    <a:lnTo>
                      <a:pt x="386" y="562"/>
                    </a:lnTo>
                    <a:lnTo>
                      <a:pt x="389" y="562"/>
                    </a:lnTo>
                    <a:lnTo>
                      <a:pt x="390" y="562"/>
                    </a:lnTo>
                    <a:lnTo>
                      <a:pt x="391" y="563"/>
                    </a:lnTo>
                    <a:lnTo>
                      <a:pt x="392" y="563"/>
                    </a:lnTo>
                    <a:lnTo>
                      <a:pt x="393" y="563"/>
                    </a:lnTo>
                    <a:lnTo>
                      <a:pt x="393" y="562"/>
                    </a:lnTo>
                    <a:lnTo>
                      <a:pt x="394" y="562"/>
                    </a:lnTo>
                    <a:lnTo>
                      <a:pt x="394" y="561"/>
                    </a:lnTo>
                    <a:lnTo>
                      <a:pt x="396" y="561"/>
                    </a:lnTo>
                    <a:lnTo>
                      <a:pt x="397" y="560"/>
                    </a:lnTo>
                    <a:lnTo>
                      <a:pt x="397" y="559"/>
                    </a:lnTo>
                    <a:lnTo>
                      <a:pt x="397" y="557"/>
                    </a:lnTo>
                    <a:lnTo>
                      <a:pt x="398" y="556"/>
                    </a:lnTo>
                    <a:lnTo>
                      <a:pt x="398" y="554"/>
                    </a:lnTo>
                    <a:lnTo>
                      <a:pt x="397" y="553"/>
                    </a:lnTo>
                    <a:lnTo>
                      <a:pt x="397" y="552"/>
                    </a:lnTo>
                    <a:lnTo>
                      <a:pt x="396" y="552"/>
                    </a:lnTo>
                    <a:lnTo>
                      <a:pt x="396" y="551"/>
                    </a:lnTo>
                    <a:lnTo>
                      <a:pt x="394" y="551"/>
                    </a:lnTo>
                    <a:lnTo>
                      <a:pt x="394" y="549"/>
                    </a:lnTo>
                    <a:lnTo>
                      <a:pt x="394" y="551"/>
                    </a:lnTo>
                    <a:lnTo>
                      <a:pt x="396" y="551"/>
                    </a:lnTo>
                    <a:lnTo>
                      <a:pt x="397" y="551"/>
                    </a:lnTo>
                    <a:lnTo>
                      <a:pt x="398" y="551"/>
                    </a:lnTo>
                    <a:lnTo>
                      <a:pt x="398" y="552"/>
                    </a:lnTo>
                    <a:lnTo>
                      <a:pt x="399" y="551"/>
                    </a:lnTo>
                    <a:lnTo>
                      <a:pt x="400" y="551"/>
                    </a:lnTo>
                    <a:lnTo>
                      <a:pt x="401" y="549"/>
                    </a:lnTo>
                    <a:lnTo>
                      <a:pt x="402" y="548"/>
                    </a:lnTo>
                    <a:lnTo>
                      <a:pt x="405" y="547"/>
                    </a:lnTo>
                    <a:lnTo>
                      <a:pt x="406" y="547"/>
                    </a:lnTo>
                    <a:lnTo>
                      <a:pt x="406" y="546"/>
                    </a:lnTo>
                    <a:lnTo>
                      <a:pt x="407" y="546"/>
                    </a:lnTo>
                    <a:lnTo>
                      <a:pt x="407" y="545"/>
                    </a:lnTo>
                    <a:lnTo>
                      <a:pt x="408" y="545"/>
                    </a:lnTo>
                    <a:lnTo>
                      <a:pt x="409" y="545"/>
                    </a:lnTo>
                    <a:lnTo>
                      <a:pt x="410" y="545"/>
                    </a:lnTo>
                    <a:lnTo>
                      <a:pt x="410" y="546"/>
                    </a:lnTo>
                    <a:lnTo>
                      <a:pt x="411" y="546"/>
                    </a:lnTo>
                    <a:lnTo>
                      <a:pt x="411" y="545"/>
                    </a:lnTo>
                    <a:lnTo>
                      <a:pt x="413" y="545"/>
                    </a:lnTo>
                    <a:lnTo>
                      <a:pt x="414" y="546"/>
                    </a:lnTo>
                    <a:lnTo>
                      <a:pt x="414" y="545"/>
                    </a:lnTo>
                    <a:lnTo>
                      <a:pt x="415" y="545"/>
                    </a:lnTo>
                    <a:lnTo>
                      <a:pt x="415" y="544"/>
                    </a:lnTo>
                    <a:lnTo>
                      <a:pt x="416" y="544"/>
                    </a:lnTo>
                    <a:lnTo>
                      <a:pt x="416" y="545"/>
                    </a:lnTo>
                    <a:lnTo>
                      <a:pt x="417" y="545"/>
                    </a:lnTo>
                    <a:close/>
                    <a:moveTo>
                      <a:pt x="400" y="545"/>
                    </a:moveTo>
                    <a:lnTo>
                      <a:pt x="399" y="546"/>
                    </a:lnTo>
                    <a:lnTo>
                      <a:pt x="399" y="545"/>
                    </a:lnTo>
                    <a:lnTo>
                      <a:pt x="400" y="544"/>
                    </a:lnTo>
                    <a:lnTo>
                      <a:pt x="400" y="545"/>
                    </a:lnTo>
                    <a:close/>
                    <a:moveTo>
                      <a:pt x="607" y="546"/>
                    </a:moveTo>
                    <a:lnTo>
                      <a:pt x="606" y="547"/>
                    </a:lnTo>
                    <a:lnTo>
                      <a:pt x="606" y="546"/>
                    </a:lnTo>
                    <a:lnTo>
                      <a:pt x="606" y="544"/>
                    </a:lnTo>
                    <a:lnTo>
                      <a:pt x="607" y="544"/>
                    </a:lnTo>
                    <a:lnTo>
                      <a:pt x="607" y="543"/>
                    </a:lnTo>
                    <a:lnTo>
                      <a:pt x="608" y="544"/>
                    </a:lnTo>
                    <a:lnTo>
                      <a:pt x="607" y="545"/>
                    </a:lnTo>
                    <a:lnTo>
                      <a:pt x="607" y="546"/>
                    </a:lnTo>
                    <a:close/>
                    <a:moveTo>
                      <a:pt x="458" y="541"/>
                    </a:moveTo>
                    <a:lnTo>
                      <a:pt x="455" y="543"/>
                    </a:lnTo>
                    <a:lnTo>
                      <a:pt x="455" y="541"/>
                    </a:lnTo>
                    <a:lnTo>
                      <a:pt x="457" y="541"/>
                    </a:lnTo>
                    <a:lnTo>
                      <a:pt x="458" y="541"/>
                    </a:lnTo>
                    <a:close/>
                    <a:moveTo>
                      <a:pt x="415" y="539"/>
                    </a:moveTo>
                    <a:lnTo>
                      <a:pt x="414" y="540"/>
                    </a:lnTo>
                    <a:lnTo>
                      <a:pt x="413" y="540"/>
                    </a:lnTo>
                    <a:lnTo>
                      <a:pt x="411" y="539"/>
                    </a:lnTo>
                    <a:lnTo>
                      <a:pt x="413" y="539"/>
                    </a:lnTo>
                    <a:lnTo>
                      <a:pt x="414" y="539"/>
                    </a:lnTo>
                    <a:lnTo>
                      <a:pt x="415" y="539"/>
                    </a:lnTo>
                    <a:close/>
                    <a:moveTo>
                      <a:pt x="518" y="540"/>
                    </a:moveTo>
                    <a:lnTo>
                      <a:pt x="518" y="539"/>
                    </a:lnTo>
                    <a:lnTo>
                      <a:pt x="519" y="539"/>
                    </a:lnTo>
                    <a:lnTo>
                      <a:pt x="518" y="540"/>
                    </a:lnTo>
                    <a:close/>
                    <a:moveTo>
                      <a:pt x="518" y="538"/>
                    </a:moveTo>
                    <a:lnTo>
                      <a:pt x="517" y="538"/>
                    </a:lnTo>
                    <a:lnTo>
                      <a:pt x="518" y="537"/>
                    </a:lnTo>
                    <a:lnTo>
                      <a:pt x="519" y="537"/>
                    </a:lnTo>
                    <a:lnTo>
                      <a:pt x="519" y="538"/>
                    </a:lnTo>
                    <a:lnTo>
                      <a:pt x="518" y="538"/>
                    </a:lnTo>
                    <a:close/>
                    <a:moveTo>
                      <a:pt x="425" y="538"/>
                    </a:moveTo>
                    <a:lnTo>
                      <a:pt x="424" y="539"/>
                    </a:lnTo>
                    <a:lnTo>
                      <a:pt x="424" y="541"/>
                    </a:lnTo>
                    <a:lnTo>
                      <a:pt x="423" y="541"/>
                    </a:lnTo>
                    <a:lnTo>
                      <a:pt x="422" y="541"/>
                    </a:lnTo>
                    <a:lnTo>
                      <a:pt x="423" y="541"/>
                    </a:lnTo>
                    <a:lnTo>
                      <a:pt x="423" y="540"/>
                    </a:lnTo>
                    <a:lnTo>
                      <a:pt x="422" y="540"/>
                    </a:lnTo>
                    <a:lnTo>
                      <a:pt x="422" y="541"/>
                    </a:lnTo>
                    <a:lnTo>
                      <a:pt x="420" y="541"/>
                    </a:lnTo>
                    <a:lnTo>
                      <a:pt x="420" y="543"/>
                    </a:lnTo>
                    <a:lnTo>
                      <a:pt x="419" y="543"/>
                    </a:lnTo>
                    <a:lnTo>
                      <a:pt x="419" y="541"/>
                    </a:lnTo>
                    <a:lnTo>
                      <a:pt x="419" y="540"/>
                    </a:lnTo>
                    <a:lnTo>
                      <a:pt x="418" y="540"/>
                    </a:lnTo>
                    <a:lnTo>
                      <a:pt x="417" y="540"/>
                    </a:lnTo>
                    <a:lnTo>
                      <a:pt x="417" y="539"/>
                    </a:lnTo>
                    <a:lnTo>
                      <a:pt x="417" y="538"/>
                    </a:lnTo>
                    <a:lnTo>
                      <a:pt x="418" y="538"/>
                    </a:lnTo>
                    <a:lnTo>
                      <a:pt x="419" y="538"/>
                    </a:lnTo>
                    <a:lnTo>
                      <a:pt x="420" y="537"/>
                    </a:lnTo>
                    <a:lnTo>
                      <a:pt x="422" y="537"/>
                    </a:lnTo>
                    <a:lnTo>
                      <a:pt x="423" y="537"/>
                    </a:lnTo>
                    <a:lnTo>
                      <a:pt x="424" y="537"/>
                    </a:lnTo>
                    <a:lnTo>
                      <a:pt x="424" y="538"/>
                    </a:lnTo>
                    <a:lnTo>
                      <a:pt x="425" y="538"/>
                    </a:lnTo>
                    <a:close/>
                    <a:moveTo>
                      <a:pt x="444" y="546"/>
                    </a:moveTo>
                    <a:lnTo>
                      <a:pt x="444" y="547"/>
                    </a:lnTo>
                    <a:lnTo>
                      <a:pt x="445" y="547"/>
                    </a:lnTo>
                    <a:lnTo>
                      <a:pt x="445" y="548"/>
                    </a:lnTo>
                    <a:lnTo>
                      <a:pt x="446" y="549"/>
                    </a:lnTo>
                    <a:lnTo>
                      <a:pt x="445" y="549"/>
                    </a:lnTo>
                    <a:lnTo>
                      <a:pt x="444" y="549"/>
                    </a:lnTo>
                    <a:lnTo>
                      <a:pt x="443" y="551"/>
                    </a:lnTo>
                    <a:lnTo>
                      <a:pt x="442" y="551"/>
                    </a:lnTo>
                    <a:lnTo>
                      <a:pt x="442" y="552"/>
                    </a:lnTo>
                    <a:lnTo>
                      <a:pt x="441" y="553"/>
                    </a:lnTo>
                    <a:lnTo>
                      <a:pt x="439" y="553"/>
                    </a:lnTo>
                    <a:lnTo>
                      <a:pt x="437" y="553"/>
                    </a:lnTo>
                    <a:lnTo>
                      <a:pt x="437" y="552"/>
                    </a:lnTo>
                    <a:lnTo>
                      <a:pt x="436" y="552"/>
                    </a:lnTo>
                    <a:lnTo>
                      <a:pt x="437" y="551"/>
                    </a:lnTo>
                    <a:lnTo>
                      <a:pt x="436" y="551"/>
                    </a:lnTo>
                    <a:lnTo>
                      <a:pt x="435" y="549"/>
                    </a:lnTo>
                    <a:lnTo>
                      <a:pt x="435" y="548"/>
                    </a:lnTo>
                    <a:lnTo>
                      <a:pt x="436" y="547"/>
                    </a:lnTo>
                    <a:lnTo>
                      <a:pt x="437" y="546"/>
                    </a:lnTo>
                    <a:lnTo>
                      <a:pt x="440" y="541"/>
                    </a:lnTo>
                    <a:lnTo>
                      <a:pt x="441" y="540"/>
                    </a:lnTo>
                    <a:lnTo>
                      <a:pt x="442" y="540"/>
                    </a:lnTo>
                    <a:lnTo>
                      <a:pt x="442" y="539"/>
                    </a:lnTo>
                    <a:lnTo>
                      <a:pt x="443" y="539"/>
                    </a:lnTo>
                    <a:lnTo>
                      <a:pt x="443" y="538"/>
                    </a:lnTo>
                    <a:lnTo>
                      <a:pt x="445" y="537"/>
                    </a:lnTo>
                    <a:lnTo>
                      <a:pt x="446" y="535"/>
                    </a:lnTo>
                    <a:lnTo>
                      <a:pt x="448" y="534"/>
                    </a:lnTo>
                    <a:lnTo>
                      <a:pt x="449" y="535"/>
                    </a:lnTo>
                    <a:lnTo>
                      <a:pt x="449" y="536"/>
                    </a:lnTo>
                    <a:lnTo>
                      <a:pt x="448" y="537"/>
                    </a:lnTo>
                    <a:lnTo>
                      <a:pt x="448" y="538"/>
                    </a:lnTo>
                    <a:lnTo>
                      <a:pt x="446" y="539"/>
                    </a:lnTo>
                    <a:lnTo>
                      <a:pt x="445" y="541"/>
                    </a:lnTo>
                    <a:lnTo>
                      <a:pt x="444" y="543"/>
                    </a:lnTo>
                    <a:lnTo>
                      <a:pt x="444" y="544"/>
                    </a:lnTo>
                    <a:lnTo>
                      <a:pt x="444" y="545"/>
                    </a:lnTo>
                    <a:lnTo>
                      <a:pt x="444" y="546"/>
                    </a:lnTo>
                    <a:close/>
                    <a:moveTo>
                      <a:pt x="242" y="530"/>
                    </a:moveTo>
                    <a:lnTo>
                      <a:pt x="243" y="530"/>
                    </a:lnTo>
                    <a:lnTo>
                      <a:pt x="243" y="531"/>
                    </a:lnTo>
                    <a:lnTo>
                      <a:pt x="242" y="532"/>
                    </a:lnTo>
                    <a:lnTo>
                      <a:pt x="243" y="532"/>
                    </a:lnTo>
                    <a:lnTo>
                      <a:pt x="243" y="534"/>
                    </a:lnTo>
                    <a:lnTo>
                      <a:pt x="242" y="534"/>
                    </a:lnTo>
                    <a:lnTo>
                      <a:pt x="243" y="535"/>
                    </a:lnTo>
                    <a:lnTo>
                      <a:pt x="242" y="535"/>
                    </a:lnTo>
                    <a:lnTo>
                      <a:pt x="242" y="536"/>
                    </a:lnTo>
                    <a:lnTo>
                      <a:pt x="242" y="537"/>
                    </a:lnTo>
                    <a:lnTo>
                      <a:pt x="242" y="538"/>
                    </a:lnTo>
                    <a:lnTo>
                      <a:pt x="239" y="539"/>
                    </a:lnTo>
                    <a:lnTo>
                      <a:pt x="238" y="541"/>
                    </a:lnTo>
                    <a:lnTo>
                      <a:pt x="238" y="543"/>
                    </a:lnTo>
                    <a:lnTo>
                      <a:pt x="238" y="544"/>
                    </a:lnTo>
                    <a:lnTo>
                      <a:pt x="239" y="543"/>
                    </a:lnTo>
                    <a:lnTo>
                      <a:pt x="239" y="544"/>
                    </a:lnTo>
                    <a:lnTo>
                      <a:pt x="238" y="544"/>
                    </a:lnTo>
                    <a:lnTo>
                      <a:pt x="239" y="545"/>
                    </a:lnTo>
                    <a:lnTo>
                      <a:pt x="239" y="546"/>
                    </a:lnTo>
                    <a:lnTo>
                      <a:pt x="238" y="547"/>
                    </a:lnTo>
                    <a:lnTo>
                      <a:pt x="237" y="548"/>
                    </a:lnTo>
                    <a:lnTo>
                      <a:pt x="237" y="547"/>
                    </a:lnTo>
                    <a:lnTo>
                      <a:pt x="236" y="547"/>
                    </a:lnTo>
                    <a:lnTo>
                      <a:pt x="236" y="546"/>
                    </a:lnTo>
                    <a:lnTo>
                      <a:pt x="237" y="547"/>
                    </a:lnTo>
                    <a:lnTo>
                      <a:pt x="237" y="545"/>
                    </a:lnTo>
                    <a:lnTo>
                      <a:pt x="236" y="546"/>
                    </a:lnTo>
                    <a:lnTo>
                      <a:pt x="236" y="545"/>
                    </a:lnTo>
                    <a:lnTo>
                      <a:pt x="236" y="544"/>
                    </a:lnTo>
                    <a:lnTo>
                      <a:pt x="236" y="545"/>
                    </a:lnTo>
                    <a:lnTo>
                      <a:pt x="235" y="545"/>
                    </a:lnTo>
                    <a:lnTo>
                      <a:pt x="235" y="546"/>
                    </a:lnTo>
                    <a:lnTo>
                      <a:pt x="235" y="545"/>
                    </a:lnTo>
                    <a:lnTo>
                      <a:pt x="234" y="546"/>
                    </a:lnTo>
                    <a:lnTo>
                      <a:pt x="233" y="545"/>
                    </a:lnTo>
                    <a:lnTo>
                      <a:pt x="234" y="545"/>
                    </a:lnTo>
                    <a:lnTo>
                      <a:pt x="235" y="545"/>
                    </a:lnTo>
                    <a:lnTo>
                      <a:pt x="235" y="543"/>
                    </a:lnTo>
                    <a:lnTo>
                      <a:pt x="235" y="541"/>
                    </a:lnTo>
                    <a:lnTo>
                      <a:pt x="236" y="541"/>
                    </a:lnTo>
                    <a:lnTo>
                      <a:pt x="236" y="540"/>
                    </a:lnTo>
                    <a:lnTo>
                      <a:pt x="235" y="541"/>
                    </a:lnTo>
                    <a:lnTo>
                      <a:pt x="235" y="540"/>
                    </a:lnTo>
                    <a:lnTo>
                      <a:pt x="235" y="539"/>
                    </a:lnTo>
                    <a:lnTo>
                      <a:pt x="236" y="538"/>
                    </a:lnTo>
                    <a:lnTo>
                      <a:pt x="237" y="537"/>
                    </a:lnTo>
                    <a:lnTo>
                      <a:pt x="236" y="536"/>
                    </a:lnTo>
                    <a:lnTo>
                      <a:pt x="235" y="536"/>
                    </a:lnTo>
                    <a:lnTo>
                      <a:pt x="236" y="535"/>
                    </a:lnTo>
                    <a:lnTo>
                      <a:pt x="236" y="532"/>
                    </a:lnTo>
                    <a:lnTo>
                      <a:pt x="237" y="532"/>
                    </a:lnTo>
                    <a:lnTo>
                      <a:pt x="238" y="532"/>
                    </a:lnTo>
                    <a:lnTo>
                      <a:pt x="239" y="532"/>
                    </a:lnTo>
                    <a:lnTo>
                      <a:pt x="239" y="531"/>
                    </a:lnTo>
                    <a:lnTo>
                      <a:pt x="241" y="531"/>
                    </a:lnTo>
                    <a:lnTo>
                      <a:pt x="241" y="530"/>
                    </a:lnTo>
                    <a:lnTo>
                      <a:pt x="242" y="530"/>
                    </a:lnTo>
                    <a:close/>
                    <a:moveTo>
                      <a:pt x="613" y="531"/>
                    </a:moveTo>
                    <a:lnTo>
                      <a:pt x="612" y="531"/>
                    </a:lnTo>
                    <a:lnTo>
                      <a:pt x="609" y="530"/>
                    </a:lnTo>
                    <a:lnTo>
                      <a:pt x="609" y="529"/>
                    </a:lnTo>
                    <a:lnTo>
                      <a:pt x="609" y="527"/>
                    </a:lnTo>
                    <a:lnTo>
                      <a:pt x="609" y="526"/>
                    </a:lnTo>
                    <a:lnTo>
                      <a:pt x="612" y="526"/>
                    </a:lnTo>
                    <a:lnTo>
                      <a:pt x="613" y="527"/>
                    </a:lnTo>
                    <a:lnTo>
                      <a:pt x="614" y="528"/>
                    </a:lnTo>
                    <a:lnTo>
                      <a:pt x="614" y="529"/>
                    </a:lnTo>
                    <a:lnTo>
                      <a:pt x="614" y="530"/>
                    </a:lnTo>
                    <a:lnTo>
                      <a:pt x="613" y="531"/>
                    </a:lnTo>
                    <a:close/>
                    <a:moveTo>
                      <a:pt x="515" y="523"/>
                    </a:moveTo>
                    <a:lnTo>
                      <a:pt x="514" y="522"/>
                    </a:lnTo>
                    <a:lnTo>
                      <a:pt x="515" y="522"/>
                    </a:lnTo>
                    <a:lnTo>
                      <a:pt x="515" y="523"/>
                    </a:lnTo>
                    <a:close/>
                    <a:moveTo>
                      <a:pt x="376" y="470"/>
                    </a:moveTo>
                    <a:lnTo>
                      <a:pt x="376" y="471"/>
                    </a:lnTo>
                    <a:lnTo>
                      <a:pt x="375" y="471"/>
                    </a:lnTo>
                    <a:lnTo>
                      <a:pt x="374" y="471"/>
                    </a:lnTo>
                    <a:lnTo>
                      <a:pt x="374" y="470"/>
                    </a:lnTo>
                    <a:lnTo>
                      <a:pt x="374" y="469"/>
                    </a:lnTo>
                    <a:lnTo>
                      <a:pt x="375" y="470"/>
                    </a:lnTo>
                    <a:lnTo>
                      <a:pt x="376" y="470"/>
                    </a:lnTo>
                    <a:close/>
                    <a:moveTo>
                      <a:pt x="377" y="469"/>
                    </a:moveTo>
                    <a:lnTo>
                      <a:pt x="376" y="469"/>
                    </a:lnTo>
                    <a:lnTo>
                      <a:pt x="376" y="468"/>
                    </a:lnTo>
                    <a:lnTo>
                      <a:pt x="376" y="467"/>
                    </a:lnTo>
                    <a:lnTo>
                      <a:pt x="376" y="465"/>
                    </a:lnTo>
                    <a:lnTo>
                      <a:pt x="377" y="465"/>
                    </a:lnTo>
                    <a:lnTo>
                      <a:pt x="379" y="467"/>
                    </a:lnTo>
                    <a:lnTo>
                      <a:pt x="377" y="468"/>
                    </a:lnTo>
                    <a:lnTo>
                      <a:pt x="377" y="469"/>
                    </a:lnTo>
                    <a:close/>
                    <a:moveTo>
                      <a:pt x="377" y="465"/>
                    </a:moveTo>
                    <a:lnTo>
                      <a:pt x="376" y="465"/>
                    </a:lnTo>
                    <a:lnTo>
                      <a:pt x="376" y="464"/>
                    </a:lnTo>
                    <a:lnTo>
                      <a:pt x="377" y="465"/>
                    </a:lnTo>
                    <a:close/>
                    <a:moveTo>
                      <a:pt x="375" y="464"/>
                    </a:moveTo>
                    <a:lnTo>
                      <a:pt x="376" y="464"/>
                    </a:lnTo>
                    <a:lnTo>
                      <a:pt x="376" y="465"/>
                    </a:lnTo>
                    <a:lnTo>
                      <a:pt x="375" y="465"/>
                    </a:lnTo>
                    <a:lnTo>
                      <a:pt x="375" y="467"/>
                    </a:lnTo>
                    <a:lnTo>
                      <a:pt x="375" y="468"/>
                    </a:lnTo>
                    <a:lnTo>
                      <a:pt x="374" y="468"/>
                    </a:lnTo>
                    <a:lnTo>
                      <a:pt x="374" y="467"/>
                    </a:lnTo>
                    <a:lnTo>
                      <a:pt x="373" y="467"/>
                    </a:lnTo>
                    <a:lnTo>
                      <a:pt x="373" y="468"/>
                    </a:lnTo>
                    <a:lnTo>
                      <a:pt x="373" y="469"/>
                    </a:lnTo>
                    <a:lnTo>
                      <a:pt x="372" y="468"/>
                    </a:lnTo>
                    <a:lnTo>
                      <a:pt x="372" y="467"/>
                    </a:lnTo>
                    <a:lnTo>
                      <a:pt x="374" y="465"/>
                    </a:lnTo>
                    <a:lnTo>
                      <a:pt x="375" y="464"/>
                    </a:lnTo>
                    <a:close/>
                    <a:moveTo>
                      <a:pt x="388" y="461"/>
                    </a:moveTo>
                    <a:lnTo>
                      <a:pt x="386" y="462"/>
                    </a:lnTo>
                    <a:lnTo>
                      <a:pt x="386" y="461"/>
                    </a:lnTo>
                    <a:lnTo>
                      <a:pt x="385" y="461"/>
                    </a:lnTo>
                    <a:lnTo>
                      <a:pt x="385" y="462"/>
                    </a:lnTo>
                    <a:lnTo>
                      <a:pt x="386" y="462"/>
                    </a:lnTo>
                    <a:lnTo>
                      <a:pt x="385" y="463"/>
                    </a:lnTo>
                    <a:lnTo>
                      <a:pt x="383" y="463"/>
                    </a:lnTo>
                    <a:lnTo>
                      <a:pt x="383" y="462"/>
                    </a:lnTo>
                    <a:lnTo>
                      <a:pt x="381" y="461"/>
                    </a:lnTo>
                    <a:lnTo>
                      <a:pt x="381" y="457"/>
                    </a:lnTo>
                    <a:lnTo>
                      <a:pt x="381" y="456"/>
                    </a:lnTo>
                    <a:lnTo>
                      <a:pt x="384" y="454"/>
                    </a:lnTo>
                    <a:lnTo>
                      <a:pt x="384" y="455"/>
                    </a:lnTo>
                    <a:lnTo>
                      <a:pt x="385" y="455"/>
                    </a:lnTo>
                    <a:lnTo>
                      <a:pt x="385" y="456"/>
                    </a:lnTo>
                    <a:lnTo>
                      <a:pt x="386" y="456"/>
                    </a:lnTo>
                    <a:lnTo>
                      <a:pt x="386" y="457"/>
                    </a:lnTo>
                    <a:lnTo>
                      <a:pt x="388" y="459"/>
                    </a:lnTo>
                    <a:lnTo>
                      <a:pt x="388" y="461"/>
                    </a:lnTo>
                    <a:close/>
                    <a:moveTo>
                      <a:pt x="523" y="417"/>
                    </a:moveTo>
                    <a:lnTo>
                      <a:pt x="523" y="418"/>
                    </a:lnTo>
                    <a:lnTo>
                      <a:pt x="523" y="419"/>
                    </a:lnTo>
                    <a:lnTo>
                      <a:pt x="522" y="419"/>
                    </a:lnTo>
                    <a:lnTo>
                      <a:pt x="521" y="419"/>
                    </a:lnTo>
                    <a:lnTo>
                      <a:pt x="520" y="419"/>
                    </a:lnTo>
                    <a:lnTo>
                      <a:pt x="519" y="418"/>
                    </a:lnTo>
                    <a:lnTo>
                      <a:pt x="519" y="417"/>
                    </a:lnTo>
                    <a:lnTo>
                      <a:pt x="519" y="418"/>
                    </a:lnTo>
                    <a:lnTo>
                      <a:pt x="520" y="418"/>
                    </a:lnTo>
                    <a:lnTo>
                      <a:pt x="520" y="417"/>
                    </a:lnTo>
                    <a:lnTo>
                      <a:pt x="521" y="417"/>
                    </a:lnTo>
                    <a:lnTo>
                      <a:pt x="522" y="418"/>
                    </a:lnTo>
                    <a:lnTo>
                      <a:pt x="522" y="417"/>
                    </a:lnTo>
                    <a:lnTo>
                      <a:pt x="523" y="417"/>
                    </a:lnTo>
                    <a:close/>
                    <a:moveTo>
                      <a:pt x="575" y="373"/>
                    </a:moveTo>
                    <a:lnTo>
                      <a:pt x="575" y="375"/>
                    </a:lnTo>
                    <a:lnTo>
                      <a:pt x="577" y="375"/>
                    </a:lnTo>
                    <a:lnTo>
                      <a:pt x="577" y="373"/>
                    </a:lnTo>
                    <a:lnTo>
                      <a:pt x="578" y="373"/>
                    </a:lnTo>
                    <a:lnTo>
                      <a:pt x="579" y="373"/>
                    </a:lnTo>
                    <a:lnTo>
                      <a:pt x="581" y="373"/>
                    </a:lnTo>
                    <a:lnTo>
                      <a:pt x="581" y="376"/>
                    </a:lnTo>
                    <a:lnTo>
                      <a:pt x="580" y="376"/>
                    </a:lnTo>
                    <a:lnTo>
                      <a:pt x="579" y="379"/>
                    </a:lnTo>
                    <a:lnTo>
                      <a:pt x="578" y="381"/>
                    </a:lnTo>
                    <a:lnTo>
                      <a:pt x="573" y="385"/>
                    </a:lnTo>
                    <a:lnTo>
                      <a:pt x="569" y="386"/>
                    </a:lnTo>
                    <a:lnTo>
                      <a:pt x="568" y="386"/>
                    </a:lnTo>
                    <a:lnTo>
                      <a:pt x="568" y="385"/>
                    </a:lnTo>
                    <a:lnTo>
                      <a:pt x="570" y="385"/>
                    </a:lnTo>
                    <a:lnTo>
                      <a:pt x="570" y="384"/>
                    </a:lnTo>
                    <a:lnTo>
                      <a:pt x="570" y="381"/>
                    </a:lnTo>
                    <a:lnTo>
                      <a:pt x="571" y="380"/>
                    </a:lnTo>
                    <a:lnTo>
                      <a:pt x="572" y="379"/>
                    </a:lnTo>
                    <a:lnTo>
                      <a:pt x="572" y="378"/>
                    </a:lnTo>
                    <a:lnTo>
                      <a:pt x="571" y="377"/>
                    </a:lnTo>
                    <a:lnTo>
                      <a:pt x="569" y="378"/>
                    </a:lnTo>
                    <a:lnTo>
                      <a:pt x="568" y="377"/>
                    </a:lnTo>
                    <a:lnTo>
                      <a:pt x="568" y="376"/>
                    </a:lnTo>
                    <a:lnTo>
                      <a:pt x="568" y="375"/>
                    </a:lnTo>
                    <a:lnTo>
                      <a:pt x="569" y="373"/>
                    </a:lnTo>
                    <a:lnTo>
                      <a:pt x="569" y="372"/>
                    </a:lnTo>
                    <a:lnTo>
                      <a:pt x="570" y="370"/>
                    </a:lnTo>
                    <a:lnTo>
                      <a:pt x="571" y="369"/>
                    </a:lnTo>
                    <a:lnTo>
                      <a:pt x="572" y="368"/>
                    </a:lnTo>
                    <a:lnTo>
                      <a:pt x="572" y="367"/>
                    </a:lnTo>
                    <a:lnTo>
                      <a:pt x="574" y="365"/>
                    </a:lnTo>
                    <a:lnTo>
                      <a:pt x="575" y="364"/>
                    </a:lnTo>
                    <a:lnTo>
                      <a:pt x="577" y="362"/>
                    </a:lnTo>
                    <a:lnTo>
                      <a:pt x="578" y="362"/>
                    </a:lnTo>
                    <a:lnTo>
                      <a:pt x="579" y="361"/>
                    </a:lnTo>
                    <a:lnTo>
                      <a:pt x="579" y="362"/>
                    </a:lnTo>
                    <a:lnTo>
                      <a:pt x="578" y="365"/>
                    </a:lnTo>
                    <a:lnTo>
                      <a:pt x="578" y="368"/>
                    </a:lnTo>
                    <a:lnTo>
                      <a:pt x="575" y="372"/>
                    </a:lnTo>
                    <a:lnTo>
                      <a:pt x="575" y="373"/>
                    </a:lnTo>
                    <a:close/>
                    <a:moveTo>
                      <a:pt x="609" y="205"/>
                    </a:moveTo>
                    <a:lnTo>
                      <a:pt x="610" y="205"/>
                    </a:lnTo>
                    <a:lnTo>
                      <a:pt x="610" y="206"/>
                    </a:lnTo>
                    <a:lnTo>
                      <a:pt x="609" y="208"/>
                    </a:lnTo>
                    <a:lnTo>
                      <a:pt x="609" y="206"/>
                    </a:lnTo>
                    <a:lnTo>
                      <a:pt x="609" y="205"/>
                    </a:lnTo>
                    <a:close/>
                    <a:moveTo>
                      <a:pt x="681" y="214"/>
                    </a:moveTo>
                    <a:lnTo>
                      <a:pt x="683" y="214"/>
                    </a:lnTo>
                    <a:lnTo>
                      <a:pt x="684" y="213"/>
                    </a:lnTo>
                    <a:lnTo>
                      <a:pt x="685" y="213"/>
                    </a:lnTo>
                    <a:lnTo>
                      <a:pt x="686" y="212"/>
                    </a:lnTo>
                    <a:lnTo>
                      <a:pt x="687" y="211"/>
                    </a:lnTo>
                    <a:lnTo>
                      <a:pt x="687" y="210"/>
                    </a:lnTo>
                    <a:lnTo>
                      <a:pt x="689" y="211"/>
                    </a:lnTo>
                    <a:lnTo>
                      <a:pt x="687" y="211"/>
                    </a:lnTo>
                    <a:lnTo>
                      <a:pt x="689" y="211"/>
                    </a:lnTo>
                    <a:lnTo>
                      <a:pt x="689" y="212"/>
                    </a:lnTo>
                    <a:lnTo>
                      <a:pt x="687" y="212"/>
                    </a:lnTo>
                    <a:lnTo>
                      <a:pt x="687" y="213"/>
                    </a:lnTo>
                    <a:lnTo>
                      <a:pt x="687" y="214"/>
                    </a:lnTo>
                    <a:lnTo>
                      <a:pt x="687" y="216"/>
                    </a:lnTo>
                    <a:lnTo>
                      <a:pt x="686" y="216"/>
                    </a:lnTo>
                    <a:lnTo>
                      <a:pt x="686" y="219"/>
                    </a:lnTo>
                    <a:lnTo>
                      <a:pt x="686" y="220"/>
                    </a:lnTo>
                    <a:lnTo>
                      <a:pt x="686" y="221"/>
                    </a:lnTo>
                    <a:lnTo>
                      <a:pt x="685" y="223"/>
                    </a:lnTo>
                    <a:lnTo>
                      <a:pt x="685" y="225"/>
                    </a:lnTo>
                    <a:lnTo>
                      <a:pt x="685" y="226"/>
                    </a:lnTo>
                    <a:lnTo>
                      <a:pt x="685" y="227"/>
                    </a:lnTo>
                    <a:lnTo>
                      <a:pt x="685" y="230"/>
                    </a:lnTo>
                    <a:lnTo>
                      <a:pt x="685" y="233"/>
                    </a:lnTo>
                    <a:lnTo>
                      <a:pt x="685" y="235"/>
                    </a:lnTo>
                    <a:lnTo>
                      <a:pt x="685" y="236"/>
                    </a:lnTo>
                    <a:lnTo>
                      <a:pt x="686" y="241"/>
                    </a:lnTo>
                    <a:lnTo>
                      <a:pt x="686" y="245"/>
                    </a:lnTo>
                    <a:lnTo>
                      <a:pt x="687" y="247"/>
                    </a:lnTo>
                    <a:lnTo>
                      <a:pt x="689" y="252"/>
                    </a:lnTo>
                    <a:lnTo>
                      <a:pt x="689" y="253"/>
                    </a:lnTo>
                    <a:lnTo>
                      <a:pt x="690" y="254"/>
                    </a:lnTo>
                    <a:lnTo>
                      <a:pt x="691" y="254"/>
                    </a:lnTo>
                    <a:lnTo>
                      <a:pt x="692" y="254"/>
                    </a:lnTo>
                    <a:lnTo>
                      <a:pt x="693" y="255"/>
                    </a:lnTo>
                    <a:lnTo>
                      <a:pt x="694" y="256"/>
                    </a:lnTo>
                    <a:lnTo>
                      <a:pt x="696" y="259"/>
                    </a:lnTo>
                    <a:lnTo>
                      <a:pt x="698" y="261"/>
                    </a:lnTo>
                    <a:lnTo>
                      <a:pt x="699" y="262"/>
                    </a:lnTo>
                    <a:lnTo>
                      <a:pt x="699" y="263"/>
                    </a:lnTo>
                    <a:lnTo>
                      <a:pt x="700" y="264"/>
                    </a:lnTo>
                    <a:lnTo>
                      <a:pt x="700" y="265"/>
                    </a:lnTo>
                    <a:lnTo>
                      <a:pt x="701" y="267"/>
                    </a:lnTo>
                    <a:lnTo>
                      <a:pt x="702" y="269"/>
                    </a:lnTo>
                    <a:lnTo>
                      <a:pt x="702" y="270"/>
                    </a:lnTo>
                    <a:lnTo>
                      <a:pt x="701" y="270"/>
                    </a:lnTo>
                    <a:lnTo>
                      <a:pt x="701" y="271"/>
                    </a:lnTo>
                    <a:lnTo>
                      <a:pt x="701" y="272"/>
                    </a:lnTo>
                    <a:lnTo>
                      <a:pt x="702" y="272"/>
                    </a:lnTo>
                    <a:lnTo>
                      <a:pt x="703" y="273"/>
                    </a:lnTo>
                    <a:lnTo>
                      <a:pt x="703" y="275"/>
                    </a:lnTo>
                    <a:lnTo>
                      <a:pt x="702" y="275"/>
                    </a:lnTo>
                    <a:lnTo>
                      <a:pt x="702" y="276"/>
                    </a:lnTo>
                    <a:lnTo>
                      <a:pt x="702" y="277"/>
                    </a:lnTo>
                    <a:lnTo>
                      <a:pt x="702" y="278"/>
                    </a:lnTo>
                    <a:lnTo>
                      <a:pt x="706" y="280"/>
                    </a:lnTo>
                    <a:lnTo>
                      <a:pt x="707" y="281"/>
                    </a:lnTo>
                    <a:lnTo>
                      <a:pt x="707" y="283"/>
                    </a:lnTo>
                    <a:lnTo>
                      <a:pt x="707" y="284"/>
                    </a:lnTo>
                    <a:lnTo>
                      <a:pt x="706" y="284"/>
                    </a:lnTo>
                    <a:lnTo>
                      <a:pt x="706" y="285"/>
                    </a:lnTo>
                    <a:lnTo>
                      <a:pt x="707" y="285"/>
                    </a:lnTo>
                    <a:lnTo>
                      <a:pt x="707" y="286"/>
                    </a:lnTo>
                    <a:lnTo>
                      <a:pt x="707" y="288"/>
                    </a:lnTo>
                    <a:lnTo>
                      <a:pt x="708" y="292"/>
                    </a:lnTo>
                    <a:lnTo>
                      <a:pt x="708" y="293"/>
                    </a:lnTo>
                    <a:lnTo>
                      <a:pt x="708" y="294"/>
                    </a:lnTo>
                    <a:lnTo>
                      <a:pt x="708" y="295"/>
                    </a:lnTo>
                    <a:lnTo>
                      <a:pt x="708" y="297"/>
                    </a:lnTo>
                    <a:lnTo>
                      <a:pt x="707" y="297"/>
                    </a:lnTo>
                    <a:lnTo>
                      <a:pt x="707" y="298"/>
                    </a:lnTo>
                    <a:lnTo>
                      <a:pt x="707" y="300"/>
                    </a:lnTo>
                    <a:lnTo>
                      <a:pt x="707" y="301"/>
                    </a:lnTo>
                    <a:lnTo>
                      <a:pt x="709" y="298"/>
                    </a:lnTo>
                    <a:lnTo>
                      <a:pt x="709" y="300"/>
                    </a:lnTo>
                    <a:lnTo>
                      <a:pt x="709" y="301"/>
                    </a:lnTo>
                    <a:lnTo>
                      <a:pt x="710" y="302"/>
                    </a:lnTo>
                    <a:lnTo>
                      <a:pt x="711" y="303"/>
                    </a:lnTo>
                    <a:lnTo>
                      <a:pt x="710" y="303"/>
                    </a:lnTo>
                    <a:lnTo>
                      <a:pt x="710" y="304"/>
                    </a:lnTo>
                    <a:lnTo>
                      <a:pt x="709" y="305"/>
                    </a:lnTo>
                    <a:lnTo>
                      <a:pt x="708" y="306"/>
                    </a:lnTo>
                    <a:lnTo>
                      <a:pt x="707" y="306"/>
                    </a:lnTo>
                    <a:lnTo>
                      <a:pt x="707" y="308"/>
                    </a:lnTo>
                    <a:lnTo>
                      <a:pt x="708" y="308"/>
                    </a:lnTo>
                    <a:lnTo>
                      <a:pt x="709" y="306"/>
                    </a:lnTo>
                    <a:lnTo>
                      <a:pt x="709" y="305"/>
                    </a:lnTo>
                    <a:lnTo>
                      <a:pt x="710" y="306"/>
                    </a:lnTo>
                    <a:lnTo>
                      <a:pt x="710" y="308"/>
                    </a:lnTo>
                    <a:lnTo>
                      <a:pt x="709" y="308"/>
                    </a:lnTo>
                    <a:lnTo>
                      <a:pt x="709" y="309"/>
                    </a:lnTo>
                    <a:lnTo>
                      <a:pt x="708" y="309"/>
                    </a:lnTo>
                    <a:lnTo>
                      <a:pt x="707" y="310"/>
                    </a:lnTo>
                    <a:lnTo>
                      <a:pt x="706" y="311"/>
                    </a:lnTo>
                    <a:lnTo>
                      <a:pt x="707" y="311"/>
                    </a:lnTo>
                    <a:lnTo>
                      <a:pt x="707" y="312"/>
                    </a:lnTo>
                    <a:lnTo>
                      <a:pt x="706" y="312"/>
                    </a:lnTo>
                    <a:lnTo>
                      <a:pt x="704" y="313"/>
                    </a:lnTo>
                    <a:lnTo>
                      <a:pt x="706" y="313"/>
                    </a:lnTo>
                    <a:lnTo>
                      <a:pt x="707" y="313"/>
                    </a:lnTo>
                    <a:lnTo>
                      <a:pt x="708" y="312"/>
                    </a:lnTo>
                    <a:lnTo>
                      <a:pt x="708" y="313"/>
                    </a:lnTo>
                    <a:lnTo>
                      <a:pt x="707" y="314"/>
                    </a:lnTo>
                    <a:lnTo>
                      <a:pt x="704" y="314"/>
                    </a:lnTo>
                    <a:lnTo>
                      <a:pt x="706" y="315"/>
                    </a:lnTo>
                    <a:lnTo>
                      <a:pt x="704" y="315"/>
                    </a:lnTo>
                    <a:lnTo>
                      <a:pt x="704" y="317"/>
                    </a:lnTo>
                    <a:lnTo>
                      <a:pt x="706" y="317"/>
                    </a:lnTo>
                    <a:lnTo>
                      <a:pt x="707" y="318"/>
                    </a:lnTo>
                    <a:lnTo>
                      <a:pt x="706" y="319"/>
                    </a:lnTo>
                    <a:lnTo>
                      <a:pt x="704" y="319"/>
                    </a:lnTo>
                    <a:lnTo>
                      <a:pt x="703" y="319"/>
                    </a:lnTo>
                    <a:lnTo>
                      <a:pt x="703" y="320"/>
                    </a:lnTo>
                    <a:lnTo>
                      <a:pt x="704" y="320"/>
                    </a:lnTo>
                    <a:lnTo>
                      <a:pt x="706" y="320"/>
                    </a:lnTo>
                    <a:lnTo>
                      <a:pt x="704" y="321"/>
                    </a:lnTo>
                    <a:lnTo>
                      <a:pt x="703" y="321"/>
                    </a:lnTo>
                    <a:lnTo>
                      <a:pt x="702" y="322"/>
                    </a:lnTo>
                    <a:lnTo>
                      <a:pt x="703" y="322"/>
                    </a:lnTo>
                    <a:lnTo>
                      <a:pt x="704" y="323"/>
                    </a:lnTo>
                    <a:lnTo>
                      <a:pt x="704" y="325"/>
                    </a:lnTo>
                    <a:lnTo>
                      <a:pt x="702" y="325"/>
                    </a:lnTo>
                    <a:lnTo>
                      <a:pt x="701" y="325"/>
                    </a:lnTo>
                    <a:lnTo>
                      <a:pt x="703" y="326"/>
                    </a:lnTo>
                    <a:lnTo>
                      <a:pt x="702" y="327"/>
                    </a:lnTo>
                    <a:lnTo>
                      <a:pt x="701" y="327"/>
                    </a:lnTo>
                    <a:lnTo>
                      <a:pt x="702" y="327"/>
                    </a:lnTo>
                    <a:lnTo>
                      <a:pt x="702" y="328"/>
                    </a:lnTo>
                    <a:lnTo>
                      <a:pt x="701" y="328"/>
                    </a:lnTo>
                    <a:lnTo>
                      <a:pt x="700" y="328"/>
                    </a:lnTo>
                    <a:lnTo>
                      <a:pt x="699" y="328"/>
                    </a:lnTo>
                    <a:lnTo>
                      <a:pt x="698" y="327"/>
                    </a:lnTo>
                    <a:lnTo>
                      <a:pt x="698" y="328"/>
                    </a:lnTo>
                    <a:lnTo>
                      <a:pt x="698" y="329"/>
                    </a:lnTo>
                    <a:lnTo>
                      <a:pt x="699" y="329"/>
                    </a:lnTo>
                    <a:lnTo>
                      <a:pt x="698" y="330"/>
                    </a:lnTo>
                    <a:lnTo>
                      <a:pt x="698" y="331"/>
                    </a:lnTo>
                    <a:lnTo>
                      <a:pt x="696" y="331"/>
                    </a:lnTo>
                    <a:lnTo>
                      <a:pt x="696" y="330"/>
                    </a:lnTo>
                    <a:lnTo>
                      <a:pt x="695" y="330"/>
                    </a:lnTo>
                    <a:lnTo>
                      <a:pt x="696" y="330"/>
                    </a:lnTo>
                    <a:lnTo>
                      <a:pt x="696" y="329"/>
                    </a:lnTo>
                    <a:lnTo>
                      <a:pt x="695" y="329"/>
                    </a:lnTo>
                    <a:lnTo>
                      <a:pt x="694" y="330"/>
                    </a:lnTo>
                    <a:lnTo>
                      <a:pt x="695" y="333"/>
                    </a:lnTo>
                    <a:lnTo>
                      <a:pt x="695" y="335"/>
                    </a:lnTo>
                    <a:lnTo>
                      <a:pt x="695" y="336"/>
                    </a:lnTo>
                    <a:lnTo>
                      <a:pt x="695" y="335"/>
                    </a:lnTo>
                    <a:lnTo>
                      <a:pt x="694" y="335"/>
                    </a:lnTo>
                    <a:lnTo>
                      <a:pt x="693" y="335"/>
                    </a:lnTo>
                    <a:lnTo>
                      <a:pt x="693" y="336"/>
                    </a:lnTo>
                    <a:lnTo>
                      <a:pt x="693" y="337"/>
                    </a:lnTo>
                    <a:lnTo>
                      <a:pt x="693" y="338"/>
                    </a:lnTo>
                    <a:lnTo>
                      <a:pt x="692" y="338"/>
                    </a:lnTo>
                    <a:lnTo>
                      <a:pt x="691" y="339"/>
                    </a:lnTo>
                    <a:lnTo>
                      <a:pt x="690" y="340"/>
                    </a:lnTo>
                    <a:lnTo>
                      <a:pt x="691" y="340"/>
                    </a:lnTo>
                    <a:lnTo>
                      <a:pt x="691" y="342"/>
                    </a:lnTo>
                    <a:lnTo>
                      <a:pt x="692" y="342"/>
                    </a:lnTo>
                    <a:lnTo>
                      <a:pt x="692" y="343"/>
                    </a:lnTo>
                    <a:lnTo>
                      <a:pt x="692" y="344"/>
                    </a:lnTo>
                    <a:lnTo>
                      <a:pt x="691" y="343"/>
                    </a:lnTo>
                    <a:lnTo>
                      <a:pt x="691" y="344"/>
                    </a:lnTo>
                    <a:lnTo>
                      <a:pt x="690" y="344"/>
                    </a:lnTo>
                    <a:lnTo>
                      <a:pt x="689" y="345"/>
                    </a:lnTo>
                    <a:lnTo>
                      <a:pt x="689" y="346"/>
                    </a:lnTo>
                    <a:lnTo>
                      <a:pt x="691" y="346"/>
                    </a:lnTo>
                    <a:lnTo>
                      <a:pt x="691" y="347"/>
                    </a:lnTo>
                    <a:lnTo>
                      <a:pt x="690" y="348"/>
                    </a:lnTo>
                    <a:lnTo>
                      <a:pt x="689" y="350"/>
                    </a:lnTo>
                    <a:lnTo>
                      <a:pt x="689" y="351"/>
                    </a:lnTo>
                    <a:lnTo>
                      <a:pt x="690" y="351"/>
                    </a:lnTo>
                    <a:lnTo>
                      <a:pt x="690" y="352"/>
                    </a:lnTo>
                    <a:lnTo>
                      <a:pt x="691" y="351"/>
                    </a:lnTo>
                    <a:lnTo>
                      <a:pt x="691" y="352"/>
                    </a:lnTo>
                    <a:lnTo>
                      <a:pt x="691" y="353"/>
                    </a:lnTo>
                    <a:lnTo>
                      <a:pt x="691" y="354"/>
                    </a:lnTo>
                    <a:lnTo>
                      <a:pt x="691" y="353"/>
                    </a:lnTo>
                    <a:lnTo>
                      <a:pt x="690" y="353"/>
                    </a:lnTo>
                    <a:lnTo>
                      <a:pt x="690" y="354"/>
                    </a:lnTo>
                    <a:lnTo>
                      <a:pt x="690" y="355"/>
                    </a:lnTo>
                    <a:lnTo>
                      <a:pt x="689" y="356"/>
                    </a:lnTo>
                    <a:lnTo>
                      <a:pt x="689" y="357"/>
                    </a:lnTo>
                    <a:lnTo>
                      <a:pt x="689" y="359"/>
                    </a:lnTo>
                    <a:lnTo>
                      <a:pt x="690" y="357"/>
                    </a:lnTo>
                    <a:lnTo>
                      <a:pt x="691" y="357"/>
                    </a:lnTo>
                    <a:lnTo>
                      <a:pt x="691" y="359"/>
                    </a:lnTo>
                    <a:lnTo>
                      <a:pt x="690" y="359"/>
                    </a:lnTo>
                    <a:lnTo>
                      <a:pt x="691" y="360"/>
                    </a:lnTo>
                    <a:lnTo>
                      <a:pt x="691" y="361"/>
                    </a:lnTo>
                    <a:lnTo>
                      <a:pt x="691" y="362"/>
                    </a:lnTo>
                    <a:lnTo>
                      <a:pt x="691" y="363"/>
                    </a:lnTo>
                    <a:lnTo>
                      <a:pt x="691" y="364"/>
                    </a:lnTo>
                    <a:lnTo>
                      <a:pt x="690" y="364"/>
                    </a:lnTo>
                    <a:lnTo>
                      <a:pt x="689" y="363"/>
                    </a:lnTo>
                    <a:lnTo>
                      <a:pt x="689" y="362"/>
                    </a:lnTo>
                    <a:lnTo>
                      <a:pt x="687" y="362"/>
                    </a:lnTo>
                    <a:lnTo>
                      <a:pt x="689" y="362"/>
                    </a:lnTo>
                    <a:lnTo>
                      <a:pt x="689" y="361"/>
                    </a:lnTo>
                    <a:lnTo>
                      <a:pt x="687" y="361"/>
                    </a:lnTo>
                    <a:lnTo>
                      <a:pt x="686" y="361"/>
                    </a:lnTo>
                    <a:lnTo>
                      <a:pt x="686" y="360"/>
                    </a:lnTo>
                    <a:lnTo>
                      <a:pt x="687" y="359"/>
                    </a:lnTo>
                    <a:lnTo>
                      <a:pt x="686" y="359"/>
                    </a:lnTo>
                    <a:lnTo>
                      <a:pt x="685" y="359"/>
                    </a:lnTo>
                    <a:lnTo>
                      <a:pt x="684" y="357"/>
                    </a:lnTo>
                    <a:lnTo>
                      <a:pt x="683" y="357"/>
                    </a:lnTo>
                    <a:lnTo>
                      <a:pt x="682" y="357"/>
                    </a:lnTo>
                    <a:lnTo>
                      <a:pt x="680" y="359"/>
                    </a:lnTo>
                    <a:lnTo>
                      <a:pt x="678" y="359"/>
                    </a:lnTo>
                    <a:lnTo>
                      <a:pt x="677" y="359"/>
                    </a:lnTo>
                    <a:lnTo>
                      <a:pt x="677" y="360"/>
                    </a:lnTo>
                    <a:lnTo>
                      <a:pt x="677" y="361"/>
                    </a:lnTo>
                    <a:lnTo>
                      <a:pt x="676" y="361"/>
                    </a:lnTo>
                    <a:lnTo>
                      <a:pt x="676" y="359"/>
                    </a:lnTo>
                    <a:lnTo>
                      <a:pt x="675" y="360"/>
                    </a:lnTo>
                    <a:lnTo>
                      <a:pt x="675" y="359"/>
                    </a:lnTo>
                    <a:lnTo>
                      <a:pt x="674" y="360"/>
                    </a:lnTo>
                    <a:lnTo>
                      <a:pt x="673" y="360"/>
                    </a:lnTo>
                    <a:lnTo>
                      <a:pt x="673" y="361"/>
                    </a:lnTo>
                    <a:lnTo>
                      <a:pt x="673" y="362"/>
                    </a:lnTo>
                    <a:lnTo>
                      <a:pt x="674" y="362"/>
                    </a:lnTo>
                    <a:lnTo>
                      <a:pt x="674" y="363"/>
                    </a:lnTo>
                    <a:lnTo>
                      <a:pt x="673" y="363"/>
                    </a:lnTo>
                    <a:lnTo>
                      <a:pt x="672" y="365"/>
                    </a:lnTo>
                    <a:lnTo>
                      <a:pt x="670" y="367"/>
                    </a:lnTo>
                    <a:lnTo>
                      <a:pt x="669" y="369"/>
                    </a:lnTo>
                    <a:lnTo>
                      <a:pt x="668" y="375"/>
                    </a:lnTo>
                    <a:lnTo>
                      <a:pt x="668" y="377"/>
                    </a:lnTo>
                    <a:lnTo>
                      <a:pt x="668" y="378"/>
                    </a:lnTo>
                    <a:lnTo>
                      <a:pt x="668" y="381"/>
                    </a:lnTo>
                    <a:lnTo>
                      <a:pt x="668" y="382"/>
                    </a:lnTo>
                    <a:lnTo>
                      <a:pt x="669" y="384"/>
                    </a:lnTo>
                    <a:lnTo>
                      <a:pt x="670" y="386"/>
                    </a:lnTo>
                    <a:lnTo>
                      <a:pt x="670" y="388"/>
                    </a:lnTo>
                    <a:lnTo>
                      <a:pt x="672" y="388"/>
                    </a:lnTo>
                    <a:lnTo>
                      <a:pt x="672" y="389"/>
                    </a:lnTo>
                    <a:lnTo>
                      <a:pt x="672" y="390"/>
                    </a:lnTo>
                    <a:lnTo>
                      <a:pt x="672" y="392"/>
                    </a:lnTo>
                    <a:lnTo>
                      <a:pt x="672" y="393"/>
                    </a:lnTo>
                    <a:lnTo>
                      <a:pt x="672" y="394"/>
                    </a:lnTo>
                    <a:lnTo>
                      <a:pt x="673" y="406"/>
                    </a:lnTo>
                    <a:lnTo>
                      <a:pt x="673" y="407"/>
                    </a:lnTo>
                    <a:lnTo>
                      <a:pt x="672" y="411"/>
                    </a:lnTo>
                    <a:lnTo>
                      <a:pt x="672" y="413"/>
                    </a:lnTo>
                    <a:lnTo>
                      <a:pt x="672" y="418"/>
                    </a:lnTo>
                    <a:lnTo>
                      <a:pt x="670" y="418"/>
                    </a:lnTo>
                    <a:lnTo>
                      <a:pt x="670" y="420"/>
                    </a:lnTo>
                    <a:lnTo>
                      <a:pt x="669" y="423"/>
                    </a:lnTo>
                    <a:lnTo>
                      <a:pt x="669" y="426"/>
                    </a:lnTo>
                    <a:lnTo>
                      <a:pt x="668" y="427"/>
                    </a:lnTo>
                    <a:lnTo>
                      <a:pt x="667" y="427"/>
                    </a:lnTo>
                    <a:lnTo>
                      <a:pt x="666" y="428"/>
                    </a:lnTo>
                    <a:lnTo>
                      <a:pt x="665" y="428"/>
                    </a:lnTo>
                    <a:lnTo>
                      <a:pt x="664" y="429"/>
                    </a:lnTo>
                    <a:lnTo>
                      <a:pt x="664" y="430"/>
                    </a:lnTo>
                    <a:lnTo>
                      <a:pt x="664" y="431"/>
                    </a:lnTo>
                    <a:lnTo>
                      <a:pt x="661" y="434"/>
                    </a:lnTo>
                    <a:lnTo>
                      <a:pt x="661" y="435"/>
                    </a:lnTo>
                    <a:lnTo>
                      <a:pt x="659" y="442"/>
                    </a:lnTo>
                    <a:lnTo>
                      <a:pt x="657" y="445"/>
                    </a:lnTo>
                    <a:lnTo>
                      <a:pt x="657" y="447"/>
                    </a:lnTo>
                    <a:lnTo>
                      <a:pt x="657" y="451"/>
                    </a:lnTo>
                    <a:lnTo>
                      <a:pt x="657" y="453"/>
                    </a:lnTo>
                    <a:lnTo>
                      <a:pt x="657" y="454"/>
                    </a:lnTo>
                    <a:lnTo>
                      <a:pt x="657" y="455"/>
                    </a:lnTo>
                    <a:lnTo>
                      <a:pt x="655" y="456"/>
                    </a:lnTo>
                    <a:lnTo>
                      <a:pt x="655" y="457"/>
                    </a:lnTo>
                    <a:lnTo>
                      <a:pt x="655" y="459"/>
                    </a:lnTo>
                    <a:lnTo>
                      <a:pt x="655" y="463"/>
                    </a:lnTo>
                    <a:lnTo>
                      <a:pt x="657" y="465"/>
                    </a:lnTo>
                    <a:lnTo>
                      <a:pt x="658" y="470"/>
                    </a:lnTo>
                    <a:lnTo>
                      <a:pt x="663" y="479"/>
                    </a:lnTo>
                    <a:lnTo>
                      <a:pt x="665" y="481"/>
                    </a:lnTo>
                    <a:lnTo>
                      <a:pt x="665" y="482"/>
                    </a:lnTo>
                    <a:lnTo>
                      <a:pt x="666" y="482"/>
                    </a:lnTo>
                    <a:lnTo>
                      <a:pt x="666" y="484"/>
                    </a:lnTo>
                    <a:lnTo>
                      <a:pt x="666" y="485"/>
                    </a:lnTo>
                    <a:lnTo>
                      <a:pt x="665" y="485"/>
                    </a:lnTo>
                    <a:lnTo>
                      <a:pt x="665" y="484"/>
                    </a:lnTo>
                    <a:lnTo>
                      <a:pt x="664" y="484"/>
                    </a:lnTo>
                    <a:lnTo>
                      <a:pt x="663" y="485"/>
                    </a:lnTo>
                    <a:lnTo>
                      <a:pt x="660" y="485"/>
                    </a:lnTo>
                    <a:lnTo>
                      <a:pt x="658" y="485"/>
                    </a:lnTo>
                    <a:lnTo>
                      <a:pt x="656" y="486"/>
                    </a:lnTo>
                    <a:lnTo>
                      <a:pt x="651" y="490"/>
                    </a:lnTo>
                    <a:lnTo>
                      <a:pt x="649" y="494"/>
                    </a:lnTo>
                    <a:lnTo>
                      <a:pt x="648" y="498"/>
                    </a:lnTo>
                    <a:lnTo>
                      <a:pt x="649" y="501"/>
                    </a:lnTo>
                    <a:lnTo>
                      <a:pt x="649" y="503"/>
                    </a:lnTo>
                    <a:lnTo>
                      <a:pt x="649" y="504"/>
                    </a:lnTo>
                    <a:lnTo>
                      <a:pt x="649" y="506"/>
                    </a:lnTo>
                    <a:lnTo>
                      <a:pt x="648" y="507"/>
                    </a:lnTo>
                    <a:lnTo>
                      <a:pt x="648" y="509"/>
                    </a:lnTo>
                    <a:lnTo>
                      <a:pt x="647" y="507"/>
                    </a:lnTo>
                    <a:lnTo>
                      <a:pt x="646" y="509"/>
                    </a:lnTo>
                    <a:lnTo>
                      <a:pt x="646" y="510"/>
                    </a:lnTo>
                    <a:lnTo>
                      <a:pt x="644" y="510"/>
                    </a:lnTo>
                    <a:lnTo>
                      <a:pt x="643" y="510"/>
                    </a:lnTo>
                    <a:lnTo>
                      <a:pt x="642" y="511"/>
                    </a:lnTo>
                    <a:lnTo>
                      <a:pt x="641" y="511"/>
                    </a:lnTo>
                    <a:lnTo>
                      <a:pt x="640" y="511"/>
                    </a:lnTo>
                    <a:lnTo>
                      <a:pt x="639" y="511"/>
                    </a:lnTo>
                    <a:lnTo>
                      <a:pt x="638" y="512"/>
                    </a:lnTo>
                    <a:lnTo>
                      <a:pt x="638" y="513"/>
                    </a:lnTo>
                    <a:lnTo>
                      <a:pt x="637" y="513"/>
                    </a:lnTo>
                    <a:lnTo>
                      <a:pt x="635" y="513"/>
                    </a:lnTo>
                    <a:lnTo>
                      <a:pt x="634" y="514"/>
                    </a:lnTo>
                    <a:lnTo>
                      <a:pt x="633" y="515"/>
                    </a:lnTo>
                    <a:lnTo>
                      <a:pt x="633" y="516"/>
                    </a:lnTo>
                    <a:lnTo>
                      <a:pt x="632" y="518"/>
                    </a:lnTo>
                    <a:lnTo>
                      <a:pt x="632" y="519"/>
                    </a:lnTo>
                    <a:lnTo>
                      <a:pt x="632" y="520"/>
                    </a:lnTo>
                    <a:lnTo>
                      <a:pt x="631" y="520"/>
                    </a:lnTo>
                    <a:lnTo>
                      <a:pt x="630" y="521"/>
                    </a:lnTo>
                    <a:lnTo>
                      <a:pt x="629" y="521"/>
                    </a:lnTo>
                    <a:lnTo>
                      <a:pt x="627" y="521"/>
                    </a:lnTo>
                    <a:lnTo>
                      <a:pt x="627" y="520"/>
                    </a:lnTo>
                    <a:lnTo>
                      <a:pt x="627" y="519"/>
                    </a:lnTo>
                    <a:lnTo>
                      <a:pt x="626" y="519"/>
                    </a:lnTo>
                    <a:lnTo>
                      <a:pt x="625" y="519"/>
                    </a:lnTo>
                    <a:lnTo>
                      <a:pt x="624" y="518"/>
                    </a:lnTo>
                    <a:lnTo>
                      <a:pt x="625" y="518"/>
                    </a:lnTo>
                    <a:lnTo>
                      <a:pt x="626" y="518"/>
                    </a:lnTo>
                    <a:lnTo>
                      <a:pt x="627" y="516"/>
                    </a:lnTo>
                    <a:lnTo>
                      <a:pt x="629" y="516"/>
                    </a:lnTo>
                    <a:lnTo>
                      <a:pt x="629" y="515"/>
                    </a:lnTo>
                    <a:lnTo>
                      <a:pt x="627" y="515"/>
                    </a:lnTo>
                    <a:lnTo>
                      <a:pt x="627" y="514"/>
                    </a:lnTo>
                    <a:lnTo>
                      <a:pt x="629" y="513"/>
                    </a:lnTo>
                    <a:lnTo>
                      <a:pt x="627" y="513"/>
                    </a:lnTo>
                    <a:lnTo>
                      <a:pt x="627" y="512"/>
                    </a:lnTo>
                    <a:lnTo>
                      <a:pt x="627" y="510"/>
                    </a:lnTo>
                    <a:lnTo>
                      <a:pt x="627" y="509"/>
                    </a:lnTo>
                    <a:lnTo>
                      <a:pt x="627" y="507"/>
                    </a:lnTo>
                    <a:lnTo>
                      <a:pt x="629" y="506"/>
                    </a:lnTo>
                    <a:lnTo>
                      <a:pt x="629" y="505"/>
                    </a:lnTo>
                    <a:lnTo>
                      <a:pt x="627" y="504"/>
                    </a:lnTo>
                    <a:lnTo>
                      <a:pt x="627" y="503"/>
                    </a:lnTo>
                    <a:lnTo>
                      <a:pt x="626" y="502"/>
                    </a:lnTo>
                    <a:lnTo>
                      <a:pt x="625" y="502"/>
                    </a:lnTo>
                    <a:lnTo>
                      <a:pt x="626" y="502"/>
                    </a:lnTo>
                    <a:lnTo>
                      <a:pt x="627" y="501"/>
                    </a:lnTo>
                    <a:lnTo>
                      <a:pt x="627" y="499"/>
                    </a:lnTo>
                    <a:lnTo>
                      <a:pt x="630" y="499"/>
                    </a:lnTo>
                    <a:lnTo>
                      <a:pt x="630" y="498"/>
                    </a:lnTo>
                    <a:lnTo>
                      <a:pt x="630" y="497"/>
                    </a:lnTo>
                    <a:lnTo>
                      <a:pt x="631" y="496"/>
                    </a:lnTo>
                    <a:lnTo>
                      <a:pt x="632" y="496"/>
                    </a:lnTo>
                    <a:lnTo>
                      <a:pt x="632" y="495"/>
                    </a:lnTo>
                    <a:lnTo>
                      <a:pt x="633" y="495"/>
                    </a:lnTo>
                    <a:lnTo>
                      <a:pt x="634" y="495"/>
                    </a:lnTo>
                    <a:lnTo>
                      <a:pt x="634" y="494"/>
                    </a:lnTo>
                    <a:lnTo>
                      <a:pt x="635" y="493"/>
                    </a:lnTo>
                    <a:lnTo>
                      <a:pt x="637" y="492"/>
                    </a:lnTo>
                    <a:lnTo>
                      <a:pt x="638" y="490"/>
                    </a:lnTo>
                    <a:lnTo>
                      <a:pt x="637" y="490"/>
                    </a:lnTo>
                    <a:lnTo>
                      <a:pt x="637" y="489"/>
                    </a:lnTo>
                    <a:lnTo>
                      <a:pt x="637" y="488"/>
                    </a:lnTo>
                    <a:lnTo>
                      <a:pt x="635" y="487"/>
                    </a:lnTo>
                    <a:lnTo>
                      <a:pt x="634" y="486"/>
                    </a:lnTo>
                    <a:lnTo>
                      <a:pt x="633" y="486"/>
                    </a:lnTo>
                    <a:lnTo>
                      <a:pt x="632" y="486"/>
                    </a:lnTo>
                    <a:lnTo>
                      <a:pt x="631" y="486"/>
                    </a:lnTo>
                    <a:lnTo>
                      <a:pt x="631" y="487"/>
                    </a:lnTo>
                    <a:lnTo>
                      <a:pt x="631" y="488"/>
                    </a:lnTo>
                    <a:lnTo>
                      <a:pt x="630" y="488"/>
                    </a:lnTo>
                    <a:lnTo>
                      <a:pt x="629" y="488"/>
                    </a:lnTo>
                    <a:lnTo>
                      <a:pt x="629" y="487"/>
                    </a:lnTo>
                    <a:lnTo>
                      <a:pt x="627" y="487"/>
                    </a:lnTo>
                    <a:lnTo>
                      <a:pt x="627" y="488"/>
                    </a:lnTo>
                    <a:lnTo>
                      <a:pt x="627" y="487"/>
                    </a:lnTo>
                    <a:lnTo>
                      <a:pt x="626" y="487"/>
                    </a:lnTo>
                    <a:lnTo>
                      <a:pt x="626" y="488"/>
                    </a:lnTo>
                    <a:lnTo>
                      <a:pt x="625" y="488"/>
                    </a:lnTo>
                    <a:lnTo>
                      <a:pt x="625" y="487"/>
                    </a:lnTo>
                    <a:lnTo>
                      <a:pt x="625" y="486"/>
                    </a:lnTo>
                    <a:lnTo>
                      <a:pt x="625" y="487"/>
                    </a:lnTo>
                    <a:lnTo>
                      <a:pt x="625" y="488"/>
                    </a:lnTo>
                    <a:lnTo>
                      <a:pt x="625" y="489"/>
                    </a:lnTo>
                    <a:lnTo>
                      <a:pt x="625" y="490"/>
                    </a:lnTo>
                    <a:lnTo>
                      <a:pt x="626" y="492"/>
                    </a:lnTo>
                    <a:lnTo>
                      <a:pt x="625" y="492"/>
                    </a:lnTo>
                    <a:lnTo>
                      <a:pt x="625" y="493"/>
                    </a:lnTo>
                    <a:lnTo>
                      <a:pt x="624" y="494"/>
                    </a:lnTo>
                    <a:lnTo>
                      <a:pt x="623" y="495"/>
                    </a:lnTo>
                    <a:lnTo>
                      <a:pt x="622" y="495"/>
                    </a:lnTo>
                    <a:lnTo>
                      <a:pt x="621" y="495"/>
                    </a:lnTo>
                    <a:lnTo>
                      <a:pt x="621" y="496"/>
                    </a:lnTo>
                    <a:lnTo>
                      <a:pt x="622" y="496"/>
                    </a:lnTo>
                    <a:lnTo>
                      <a:pt x="622" y="497"/>
                    </a:lnTo>
                    <a:lnTo>
                      <a:pt x="622" y="498"/>
                    </a:lnTo>
                    <a:lnTo>
                      <a:pt x="621" y="497"/>
                    </a:lnTo>
                    <a:lnTo>
                      <a:pt x="620" y="498"/>
                    </a:lnTo>
                    <a:lnTo>
                      <a:pt x="621" y="498"/>
                    </a:lnTo>
                    <a:lnTo>
                      <a:pt x="621" y="499"/>
                    </a:lnTo>
                    <a:lnTo>
                      <a:pt x="621" y="501"/>
                    </a:lnTo>
                    <a:lnTo>
                      <a:pt x="621" y="502"/>
                    </a:lnTo>
                    <a:lnTo>
                      <a:pt x="621" y="503"/>
                    </a:lnTo>
                    <a:lnTo>
                      <a:pt x="622" y="503"/>
                    </a:lnTo>
                    <a:lnTo>
                      <a:pt x="622" y="504"/>
                    </a:lnTo>
                    <a:lnTo>
                      <a:pt x="624" y="504"/>
                    </a:lnTo>
                    <a:lnTo>
                      <a:pt x="624" y="505"/>
                    </a:lnTo>
                    <a:lnTo>
                      <a:pt x="623" y="505"/>
                    </a:lnTo>
                    <a:lnTo>
                      <a:pt x="624" y="505"/>
                    </a:lnTo>
                    <a:lnTo>
                      <a:pt x="624" y="506"/>
                    </a:lnTo>
                    <a:lnTo>
                      <a:pt x="622" y="506"/>
                    </a:lnTo>
                    <a:lnTo>
                      <a:pt x="621" y="507"/>
                    </a:lnTo>
                    <a:lnTo>
                      <a:pt x="621" y="509"/>
                    </a:lnTo>
                    <a:lnTo>
                      <a:pt x="622" y="509"/>
                    </a:lnTo>
                    <a:lnTo>
                      <a:pt x="622" y="510"/>
                    </a:lnTo>
                    <a:lnTo>
                      <a:pt x="621" y="510"/>
                    </a:lnTo>
                    <a:lnTo>
                      <a:pt x="620" y="510"/>
                    </a:lnTo>
                    <a:lnTo>
                      <a:pt x="620" y="509"/>
                    </a:lnTo>
                    <a:lnTo>
                      <a:pt x="618" y="507"/>
                    </a:lnTo>
                    <a:lnTo>
                      <a:pt x="620" y="506"/>
                    </a:lnTo>
                    <a:lnTo>
                      <a:pt x="618" y="506"/>
                    </a:lnTo>
                    <a:lnTo>
                      <a:pt x="618" y="505"/>
                    </a:lnTo>
                    <a:lnTo>
                      <a:pt x="617" y="504"/>
                    </a:lnTo>
                    <a:lnTo>
                      <a:pt x="617" y="503"/>
                    </a:lnTo>
                    <a:lnTo>
                      <a:pt x="616" y="502"/>
                    </a:lnTo>
                    <a:lnTo>
                      <a:pt x="616" y="503"/>
                    </a:lnTo>
                    <a:lnTo>
                      <a:pt x="615" y="502"/>
                    </a:lnTo>
                    <a:lnTo>
                      <a:pt x="615" y="503"/>
                    </a:lnTo>
                    <a:lnTo>
                      <a:pt x="614" y="502"/>
                    </a:lnTo>
                    <a:lnTo>
                      <a:pt x="612" y="502"/>
                    </a:lnTo>
                    <a:lnTo>
                      <a:pt x="608" y="502"/>
                    </a:lnTo>
                    <a:lnTo>
                      <a:pt x="607" y="503"/>
                    </a:lnTo>
                    <a:lnTo>
                      <a:pt x="605" y="503"/>
                    </a:lnTo>
                    <a:lnTo>
                      <a:pt x="604" y="504"/>
                    </a:lnTo>
                    <a:lnTo>
                      <a:pt x="601" y="505"/>
                    </a:lnTo>
                    <a:lnTo>
                      <a:pt x="601" y="507"/>
                    </a:lnTo>
                    <a:lnTo>
                      <a:pt x="603" y="510"/>
                    </a:lnTo>
                    <a:lnTo>
                      <a:pt x="601" y="510"/>
                    </a:lnTo>
                    <a:lnTo>
                      <a:pt x="599" y="511"/>
                    </a:lnTo>
                    <a:lnTo>
                      <a:pt x="599" y="513"/>
                    </a:lnTo>
                    <a:lnTo>
                      <a:pt x="599" y="514"/>
                    </a:lnTo>
                    <a:lnTo>
                      <a:pt x="600" y="514"/>
                    </a:lnTo>
                    <a:lnTo>
                      <a:pt x="600" y="515"/>
                    </a:lnTo>
                    <a:lnTo>
                      <a:pt x="599" y="516"/>
                    </a:lnTo>
                    <a:lnTo>
                      <a:pt x="600" y="518"/>
                    </a:lnTo>
                    <a:lnTo>
                      <a:pt x="601" y="518"/>
                    </a:lnTo>
                    <a:lnTo>
                      <a:pt x="601" y="519"/>
                    </a:lnTo>
                    <a:lnTo>
                      <a:pt x="601" y="521"/>
                    </a:lnTo>
                    <a:lnTo>
                      <a:pt x="601" y="522"/>
                    </a:lnTo>
                    <a:lnTo>
                      <a:pt x="600" y="522"/>
                    </a:lnTo>
                    <a:lnTo>
                      <a:pt x="599" y="523"/>
                    </a:lnTo>
                    <a:lnTo>
                      <a:pt x="599" y="524"/>
                    </a:lnTo>
                    <a:lnTo>
                      <a:pt x="599" y="526"/>
                    </a:lnTo>
                    <a:lnTo>
                      <a:pt x="598" y="527"/>
                    </a:lnTo>
                    <a:lnTo>
                      <a:pt x="597" y="527"/>
                    </a:lnTo>
                    <a:lnTo>
                      <a:pt x="597" y="528"/>
                    </a:lnTo>
                    <a:lnTo>
                      <a:pt x="597" y="529"/>
                    </a:lnTo>
                    <a:lnTo>
                      <a:pt x="596" y="529"/>
                    </a:lnTo>
                    <a:lnTo>
                      <a:pt x="596" y="530"/>
                    </a:lnTo>
                    <a:lnTo>
                      <a:pt x="596" y="531"/>
                    </a:lnTo>
                    <a:lnTo>
                      <a:pt x="596" y="532"/>
                    </a:lnTo>
                    <a:lnTo>
                      <a:pt x="595" y="532"/>
                    </a:lnTo>
                    <a:lnTo>
                      <a:pt x="595" y="531"/>
                    </a:lnTo>
                    <a:lnTo>
                      <a:pt x="592" y="534"/>
                    </a:lnTo>
                    <a:lnTo>
                      <a:pt x="591" y="534"/>
                    </a:lnTo>
                    <a:lnTo>
                      <a:pt x="590" y="535"/>
                    </a:lnTo>
                    <a:lnTo>
                      <a:pt x="589" y="534"/>
                    </a:lnTo>
                    <a:lnTo>
                      <a:pt x="588" y="532"/>
                    </a:lnTo>
                    <a:lnTo>
                      <a:pt x="588" y="531"/>
                    </a:lnTo>
                    <a:lnTo>
                      <a:pt x="587" y="530"/>
                    </a:lnTo>
                    <a:lnTo>
                      <a:pt x="587" y="529"/>
                    </a:lnTo>
                    <a:lnTo>
                      <a:pt x="588" y="528"/>
                    </a:lnTo>
                    <a:lnTo>
                      <a:pt x="588" y="526"/>
                    </a:lnTo>
                    <a:lnTo>
                      <a:pt x="587" y="524"/>
                    </a:lnTo>
                    <a:lnTo>
                      <a:pt x="588" y="524"/>
                    </a:lnTo>
                    <a:lnTo>
                      <a:pt x="588" y="523"/>
                    </a:lnTo>
                    <a:lnTo>
                      <a:pt x="588" y="522"/>
                    </a:lnTo>
                    <a:lnTo>
                      <a:pt x="587" y="522"/>
                    </a:lnTo>
                    <a:lnTo>
                      <a:pt x="588" y="521"/>
                    </a:lnTo>
                    <a:lnTo>
                      <a:pt x="589" y="520"/>
                    </a:lnTo>
                    <a:lnTo>
                      <a:pt x="588" y="520"/>
                    </a:lnTo>
                    <a:lnTo>
                      <a:pt x="588" y="519"/>
                    </a:lnTo>
                    <a:lnTo>
                      <a:pt x="588" y="518"/>
                    </a:lnTo>
                    <a:lnTo>
                      <a:pt x="588" y="516"/>
                    </a:lnTo>
                    <a:lnTo>
                      <a:pt x="589" y="515"/>
                    </a:lnTo>
                    <a:lnTo>
                      <a:pt x="590" y="515"/>
                    </a:lnTo>
                    <a:lnTo>
                      <a:pt x="591" y="515"/>
                    </a:lnTo>
                    <a:lnTo>
                      <a:pt x="592" y="515"/>
                    </a:lnTo>
                    <a:lnTo>
                      <a:pt x="594" y="514"/>
                    </a:lnTo>
                    <a:lnTo>
                      <a:pt x="591" y="513"/>
                    </a:lnTo>
                    <a:lnTo>
                      <a:pt x="590" y="512"/>
                    </a:lnTo>
                    <a:lnTo>
                      <a:pt x="589" y="511"/>
                    </a:lnTo>
                    <a:lnTo>
                      <a:pt x="587" y="510"/>
                    </a:lnTo>
                    <a:lnTo>
                      <a:pt x="586" y="510"/>
                    </a:lnTo>
                    <a:lnTo>
                      <a:pt x="584" y="511"/>
                    </a:lnTo>
                    <a:lnTo>
                      <a:pt x="583" y="511"/>
                    </a:lnTo>
                    <a:lnTo>
                      <a:pt x="581" y="511"/>
                    </a:lnTo>
                    <a:lnTo>
                      <a:pt x="580" y="512"/>
                    </a:lnTo>
                    <a:lnTo>
                      <a:pt x="579" y="514"/>
                    </a:lnTo>
                    <a:lnTo>
                      <a:pt x="578" y="514"/>
                    </a:lnTo>
                    <a:lnTo>
                      <a:pt x="578" y="516"/>
                    </a:lnTo>
                    <a:lnTo>
                      <a:pt x="578" y="515"/>
                    </a:lnTo>
                    <a:lnTo>
                      <a:pt x="579" y="515"/>
                    </a:lnTo>
                    <a:lnTo>
                      <a:pt x="579" y="516"/>
                    </a:lnTo>
                    <a:lnTo>
                      <a:pt x="577" y="518"/>
                    </a:lnTo>
                    <a:lnTo>
                      <a:pt x="575" y="519"/>
                    </a:lnTo>
                    <a:lnTo>
                      <a:pt x="574" y="519"/>
                    </a:lnTo>
                    <a:lnTo>
                      <a:pt x="573" y="520"/>
                    </a:lnTo>
                    <a:lnTo>
                      <a:pt x="572" y="521"/>
                    </a:lnTo>
                    <a:lnTo>
                      <a:pt x="572" y="522"/>
                    </a:lnTo>
                    <a:lnTo>
                      <a:pt x="571" y="523"/>
                    </a:lnTo>
                    <a:lnTo>
                      <a:pt x="572" y="523"/>
                    </a:lnTo>
                    <a:lnTo>
                      <a:pt x="572" y="524"/>
                    </a:lnTo>
                    <a:lnTo>
                      <a:pt x="571" y="524"/>
                    </a:lnTo>
                    <a:lnTo>
                      <a:pt x="571" y="526"/>
                    </a:lnTo>
                    <a:lnTo>
                      <a:pt x="570" y="527"/>
                    </a:lnTo>
                    <a:lnTo>
                      <a:pt x="569" y="528"/>
                    </a:lnTo>
                    <a:lnTo>
                      <a:pt x="568" y="529"/>
                    </a:lnTo>
                    <a:lnTo>
                      <a:pt x="566" y="531"/>
                    </a:lnTo>
                    <a:lnTo>
                      <a:pt x="566" y="532"/>
                    </a:lnTo>
                    <a:lnTo>
                      <a:pt x="566" y="534"/>
                    </a:lnTo>
                    <a:lnTo>
                      <a:pt x="568" y="534"/>
                    </a:lnTo>
                    <a:lnTo>
                      <a:pt x="569" y="535"/>
                    </a:lnTo>
                    <a:lnTo>
                      <a:pt x="568" y="535"/>
                    </a:lnTo>
                    <a:lnTo>
                      <a:pt x="566" y="535"/>
                    </a:lnTo>
                    <a:lnTo>
                      <a:pt x="561" y="532"/>
                    </a:lnTo>
                    <a:lnTo>
                      <a:pt x="558" y="531"/>
                    </a:lnTo>
                    <a:lnTo>
                      <a:pt x="555" y="531"/>
                    </a:lnTo>
                    <a:lnTo>
                      <a:pt x="552" y="532"/>
                    </a:lnTo>
                    <a:lnTo>
                      <a:pt x="547" y="531"/>
                    </a:lnTo>
                    <a:lnTo>
                      <a:pt x="544" y="531"/>
                    </a:lnTo>
                    <a:lnTo>
                      <a:pt x="543" y="531"/>
                    </a:lnTo>
                    <a:lnTo>
                      <a:pt x="538" y="531"/>
                    </a:lnTo>
                    <a:lnTo>
                      <a:pt x="535" y="532"/>
                    </a:lnTo>
                    <a:lnTo>
                      <a:pt x="527" y="535"/>
                    </a:lnTo>
                    <a:lnTo>
                      <a:pt x="526" y="535"/>
                    </a:lnTo>
                    <a:lnTo>
                      <a:pt x="523" y="535"/>
                    </a:lnTo>
                    <a:lnTo>
                      <a:pt x="523" y="536"/>
                    </a:lnTo>
                    <a:lnTo>
                      <a:pt x="522" y="536"/>
                    </a:lnTo>
                    <a:lnTo>
                      <a:pt x="523" y="535"/>
                    </a:lnTo>
                    <a:lnTo>
                      <a:pt x="523" y="534"/>
                    </a:lnTo>
                    <a:lnTo>
                      <a:pt x="525" y="532"/>
                    </a:lnTo>
                    <a:lnTo>
                      <a:pt x="525" y="531"/>
                    </a:lnTo>
                    <a:lnTo>
                      <a:pt x="526" y="532"/>
                    </a:lnTo>
                    <a:lnTo>
                      <a:pt x="526" y="534"/>
                    </a:lnTo>
                    <a:lnTo>
                      <a:pt x="527" y="532"/>
                    </a:lnTo>
                    <a:lnTo>
                      <a:pt x="528" y="532"/>
                    </a:lnTo>
                    <a:lnTo>
                      <a:pt x="528" y="531"/>
                    </a:lnTo>
                    <a:lnTo>
                      <a:pt x="529" y="531"/>
                    </a:lnTo>
                    <a:lnTo>
                      <a:pt x="531" y="530"/>
                    </a:lnTo>
                    <a:lnTo>
                      <a:pt x="532" y="528"/>
                    </a:lnTo>
                    <a:lnTo>
                      <a:pt x="534" y="529"/>
                    </a:lnTo>
                    <a:lnTo>
                      <a:pt x="534" y="530"/>
                    </a:lnTo>
                    <a:lnTo>
                      <a:pt x="534" y="529"/>
                    </a:lnTo>
                    <a:lnTo>
                      <a:pt x="535" y="529"/>
                    </a:lnTo>
                    <a:lnTo>
                      <a:pt x="534" y="528"/>
                    </a:lnTo>
                    <a:lnTo>
                      <a:pt x="534" y="527"/>
                    </a:lnTo>
                    <a:lnTo>
                      <a:pt x="534" y="526"/>
                    </a:lnTo>
                    <a:lnTo>
                      <a:pt x="532" y="524"/>
                    </a:lnTo>
                    <a:lnTo>
                      <a:pt x="532" y="526"/>
                    </a:lnTo>
                    <a:lnTo>
                      <a:pt x="531" y="524"/>
                    </a:lnTo>
                    <a:lnTo>
                      <a:pt x="530" y="524"/>
                    </a:lnTo>
                    <a:lnTo>
                      <a:pt x="530" y="526"/>
                    </a:lnTo>
                    <a:lnTo>
                      <a:pt x="529" y="524"/>
                    </a:lnTo>
                    <a:lnTo>
                      <a:pt x="529" y="526"/>
                    </a:lnTo>
                    <a:lnTo>
                      <a:pt x="529" y="527"/>
                    </a:lnTo>
                    <a:lnTo>
                      <a:pt x="528" y="527"/>
                    </a:lnTo>
                    <a:lnTo>
                      <a:pt x="528" y="526"/>
                    </a:lnTo>
                    <a:lnTo>
                      <a:pt x="527" y="526"/>
                    </a:lnTo>
                    <a:lnTo>
                      <a:pt x="526" y="526"/>
                    </a:lnTo>
                    <a:lnTo>
                      <a:pt x="526" y="527"/>
                    </a:lnTo>
                    <a:lnTo>
                      <a:pt x="525" y="526"/>
                    </a:lnTo>
                    <a:lnTo>
                      <a:pt x="523" y="527"/>
                    </a:lnTo>
                    <a:lnTo>
                      <a:pt x="522" y="526"/>
                    </a:lnTo>
                    <a:lnTo>
                      <a:pt x="522" y="524"/>
                    </a:lnTo>
                    <a:lnTo>
                      <a:pt x="521" y="524"/>
                    </a:lnTo>
                    <a:lnTo>
                      <a:pt x="520" y="523"/>
                    </a:lnTo>
                    <a:lnTo>
                      <a:pt x="521" y="522"/>
                    </a:lnTo>
                    <a:lnTo>
                      <a:pt x="521" y="521"/>
                    </a:lnTo>
                    <a:lnTo>
                      <a:pt x="521" y="520"/>
                    </a:lnTo>
                    <a:lnTo>
                      <a:pt x="520" y="521"/>
                    </a:lnTo>
                    <a:lnTo>
                      <a:pt x="520" y="522"/>
                    </a:lnTo>
                    <a:lnTo>
                      <a:pt x="520" y="523"/>
                    </a:lnTo>
                    <a:lnTo>
                      <a:pt x="519" y="524"/>
                    </a:lnTo>
                    <a:lnTo>
                      <a:pt x="519" y="527"/>
                    </a:lnTo>
                    <a:lnTo>
                      <a:pt x="520" y="528"/>
                    </a:lnTo>
                    <a:lnTo>
                      <a:pt x="521" y="528"/>
                    </a:lnTo>
                    <a:lnTo>
                      <a:pt x="521" y="529"/>
                    </a:lnTo>
                    <a:lnTo>
                      <a:pt x="521" y="530"/>
                    </a:lnTo>
                    <a:lnTo>
                      <a:pt x="520" y="530"/>
                    </a:lnTo>
                    <a:lnTo>
                      <a:pt x="519" y="529"/>
                    </a:lnTo>
                    <a:lnTo>
                      <a:pt x="518" y="529"/>
                    </a:lnTo>
                    <a:lnTo>
                      <a:pt x="517" y="528"/>
                    </a:lnTo>
                    <a:lnTo>
                      <a:pt x="517" y="527"/>
                    </a:lnTo>
                    <a:lnTo>
                      <a:pt x="517" y="526"/>
                    </a:lnTo>
                    <a:lnTo>
                      <a:pt x="517" y="524"/>
                    </a:lnTo>
                    <a:lnTo>
                      <a:pt x="517" y="523"/>
                    </a:lnTo>
                    <a:lnTo>
                      <a:pt x="517" y="522"/>
                    </a:lnTo>
                    <a:lnTo>
                      <a:pt x="515" y="522"/>
                    </a:lnTo>
                    <a:lnTo>
                      <a:pt x="515" y="521"/>
                    </a:lnTo>
                    <a:lnTo>
                      <a:pt x="515" y="520"/>
                    </a:lnTo>
                    <a:lnTo>
                      <a:pt x="515" y="519"/>
                    </a:lnTo>
                    <a:lnTo>
                      <a:pt x="515" y="518"/>
                    </a:lnTo>
                    <a:lnTo>
                      <a:pt x="517" y="516"/>
                    </a:lnTo>
                    <a:lnTo>
                      <a:pt x="517" y="515"/>
                    </a:lnTo>
                    <a:lnTo>
                      <a:pt x="518" y="514"/>
                    </a:lnTo>
                    <a:lnTo>
                      <a:pt x="518" y="513"/>
                    </a:lnTo>
                    <a:lnTo>
                      <a:pt x="518" y="512"/>
                    </a:lnTo>
                    <a:lnTo>
                      <a:pt x="517" y="513"/>
                    </a:lnTo>
                    <a:lnTo>
                      <a:pt x="517" y="514"/>
                    </a:lnTo>
                    <a:lnTo>
                      <a:pt x="517" y="513"/>
                    </a:lnTo>
                    <a:lnTo>
                      <a:pt x="515" y="513"/>
                    </a:lnTo>
                    <a:lnTo>
                      <a:pt x="517" y="514"/>
                    </a:lnTo>
                    <a:lnTo>
                      <a:pt x="515" y="515"/>
                    </a:lnTo>
                    <a:lnTo>
                      <a:pt x="515" y="514"/>
                    </a:lnTo>
                    <a:lnTo>
                      <a:pt x="514" y="514"/>
                    </a:lnTo>
                    <a:lnTo>
                      <a:pt x="514" y="515"/>
                    </a:lnTo>
                    <a:lnTo>
                      <a:pt x="513" y="515"/>
                    </a:lnTo>
                    <a:lnTo>
                      <a:pt x="512" y="515"/>
                    </a:lnTo>
                    <a:lnTo>
                      <a:pt x="510" y="516"/>
                    </a:lnTo>
                    <a:lnTo>
                      <a:pt x="509" y="518"/>
                    </a:lnTo>
                    <a:lnTo>
                      <a:pt x="509" y="519"/>
                    </a:lnTo>
                    <a:lnTo>
                      <a:pt x="510" y="519"/>
                    </a:lnTo>
                    <a:lnTo>
                      <a:pt x="509" y="520"/>
                    </a:lnTo>
                    <a:lnTo>
                      <a:pt x="509" y="521"/>
                    </a:lnTo>
                    <a:lnTo>
                      <a:pt x="508" y="523"/>
                    </a:lnTo>
                    <a:lnTo>
                      <a:pt x="506" y="526"/>
                    </a:lnTo>
                    <a:lnTo>
                      <a:pt x="505" y="527"/>
                    </a:lnTo>
                    <a:lnTo>
                      <a:pt x="504" y="529"/>
                    </a:lnTo>
                    <a:lnTo>
                      <a:pt x="504" y="530"/>
                    </a:lnTo>
                    <a:lnTo>
                      <a:pt x="504" y="531"/>
                    </a:lnTo>
                    <a:lnTo>
                      <a:pt x="505" y="531"/>
                    </a:lnTo>
                    <a:lnTo>
                      <a:pt x="505" y="532"/>
                    </a:lnTo>
                    <a:lnTo>
                      <a:pt x="505" y="534"/>
                    </a:lnTo>
                    <a:lnTo>
                      <a:pt x="505" y="535"/>
                    </a:lnTo>
                    <a:lnTo>
                      <a:pt x="506" y="535"/>
                    </a:lnTo>
                    <a:lnTo>
                      <a:pt x="508" y="535"/>
                    </a:lnTo>
                    <a:lnTo>
                      <a:pt x="509" y="535"/>
                    </a:lnTo>
                    <a:lnTo>
                      <a:pt x="509" y="536"/>
                    </a:lnTo>
                    <a:lnTo>
                      <a:pt x="510" y="536"/>
                    </a:lnTo>
                    <a:lnTo>
                      <a:pt x="510" y="537"/>
                    </a:lnTo>
                    <a:lnTo>
                      <a:pt x="513" y="538"/>
                    </a:lnTo>
                    <a:lnTo>
                      <a:pt x="514" y="539"/>
                    </a:lnTo>
                    <a:lnTo>
                      <a:pt x="515" y="539"/>
                    </a:lnTo>
                    <a:lnTo>
                      <a:pt x="517" y="539"/>
                    </a:lnTo>
                    <a:lnTo>
                      <a:pt x="517" y="540"/>
                    </a:lnTo>
                    <a:lnTo>
                      <a:pt x="518" y="540"/>
                    </a:lnTo>
                    <a:lnTo>
                      <a:pt x="518" y="541"/>
                    </a:lnTo>
                    <a:lnTo>
                      <a:pt x="519" y="541"/>
                    </a:lnTo>
                    <a:lnTo>
                      <a:pt x="519" y="543"/>
                    </a:lnTo>
                    <a:lnTo>
                      <a:pt x="519" y="545"/>
                    </a:lnTo>
                    <a:lnTo>
                      <a:pt x="519" y="544"/>
                    </a:lnTo>
                    <a:lnTo>
                      <a:pt x="518" y="544"/>
                    </a:lnTo>
                    <a:lnTo>
                      <a:pt x="518" y="545"/>
                    </a:lnTo>
                    <a:lnTo>
                      <a:pt x="518" y="546"/>
                    </a:lnTo>
                    <a:lnTo>
                      <a:pt x="519" y="545"/>
                    </a:lnTo>
                    <a:lnTo>
                      <a:pt x="518" y="546"/>
                    </a:lnTo>
                    <a:lnTo>
                      <a:pt x="518" y="547"/>
                    </a:lnTo>
                    <a:lnTo>
                      <a:pt x="518" y="548"/>
                    </a:lnTo>
                    <a:lnTo>
                      <a:pt x="519" y="548"/>
                    </a:lnTo>
                    <a:lnTo>
                      <a:pt x="518" y="549"/>
                    </a:lnTo>
                    <a:lnTo>
                      <a:pt x="517" y="551"/>
                    </a:lnTo>
                    <a:lnTo>
                      <a:pt x="515" y="551"/>
                    </a:lnTo>
                    <a:lnTo>
                      <a:pt x="514" y="551"/>
                    </a:lnTo>
                    <a:lnTo>
                      <a:pt x="513" y="549"/>
                    </a:lnTo>
                    <a:lnTo>
                      <a:pt x="514" y="549"/>
                    </a:lnTo>
                    <a:lnTo>
                      <a:pt x="515" y="549"/>
                    </a:lnTo>
                    <a:lnTo>
                      <a:pt x="517" y="549"/>
                    </a:lnTo>
                    <a:lnTo>
                      <a:pt x="515" y="548"/>
                    </a:lnTo>
                    <a:lnTo>
                      <a:pt x="517" y="549"/>
                    </a:lnTo>
                    <a:lnTo>
                      <a:pt x="517" y="548"/>
                    </a:lnTo>
                    <a:lnTo>
                      <a:pt x="517" y="547"/>
                    </a:lnTo>
                    <a:lnTo>
                      <a:pt x="515" y="547"/>
                    </a:lnTo>
                    <a:lnTo>
                      <a:pt x="515" y="548"/>
                    </a:lnTo>
                    <a:lnTo>
                      <a:pt x="513" y="547"/>
                    </a:lnTo>
                    <a:lnTo>
                      <a:pt x="513" y="548"/>
                    </a:lnTo>
                    <a:lnTo>
                      <a:pt x="512" y="548"/>
                    </a:lnTo>
                    <a:lnTo>
                      <a:pt x="511" y="548"/>
                    </a:lnTo>
                    <a:lnTo>
                      <a:pt x="511" y="547"/>
                    </a:lnTo>
                    <a:lnTo>
                      <a:pt x="512" y="546"/>
                    </a:lnTo>
                    <a:lnTo>
                      <a:pt x="511" y="546"/>
                    </a:lnTo>
                    <a:lnTo>
                      <a:pt x="510" y="547"/>
                    </a:lnTo>
                    <a:lnTo>
                      <a:pt x="509" y="547"/>
                    </a:lnTo>
                    <a:lnTo>
                      <a:pt x="510" y="547"/>
                    </a:lnTo>
                    <a:lnTo>
                      <a:pt x="510" y="548"/>
                    </a:lnTo>
                    <a:lnTo>
                      <a:pt x="509" y="548"/>
                    </a:lnTo>
                    <a:lnTo>
                      <a:pt x="508" y="549"/>
                    </a:lnTo>
                    <a:lnTo>
                      <a:pt x="506" y="549"/>
                    </a:lnTo>
                    <a:lnTo>
                      <a:pt x="506" y="548"/>
                    </a:lnTo>
                    <a:lnTo>
                      <a:pt x="506" y="549"/>
                    </a:lnTo>
                    <a:lnTo>
                      <a:pt x="505" y="549"/>
                    </a:lnTo>
                    <a:lnTo>
                      <a:pt x="504" y="549"/>
                    </a:lnTo>
                    <a:lnTo>
                      <a:pt x="504" y="551"/>
                    </a:lnTo>
                    <a:lnTo>
                      <a:pt x="503" y="551"/>
                    </a:lnTo>
                    <a:lnTo>
                      <a:pt x="502" y="551"/>
                    </a:lnTo>
                    <a:lnTo>
                      <a:pt x="501" y="552"/>
                    </a:lnTo>
                    <a:lnTo>
                      <a:pt x="500" y="552"/>
                    </a:lnTo>
                    <a:lnTo>
                      <a:pt x="497" y="553"/>
                    </a:lnTo>
                    <a:lnTo>
                      <a:pt x="496" y="554"/>
                    </a:lnTo>
                    <a:lnTo>
                      <a:pt x="496" y="556"/>
                    </a:lnTo>
                    <a:lnTo>
                      <a:pt x="496" y="557"/>
                    </a:lnTo>
                    <a:lnTo>
                      <a:pt x="495" y="557"/>
                    </a:lnTo>
                    <a:lnTo>
                      <a:pt x="495" y="556"/>
                    </a:lnTo>
                    <a:lnTo>
                      <a:pt x="494" y="556"/>
                    </a:lnTo>
                    <a:lnTo>
                      <a:pt x="494" y="557"/>
                    </a:lnTo>
                    <a:lnTo>
                      <a:pt x="493" y="559"/>
                    </a:lnTo>
                    <a:lnTo>
                      <a:pt x="494" y="559"/>
                    </a:lnTo>
                    <a:lnTo>
                      <a:pt x="494" y="560"/>
                    </a:lnTo>
                    <a:lnTo>
                      <a:pt x="495" y="560"/>
                    </a:lnTo>
                    <a:lnTo>
                      <a:pt x="495" y="561"/>
                    </a:lnTo>
                    <a:lnTo>
                      <a:pt x="495" y="562"/>
                    </a:lnTo>
                    <a:lnTo>
                      <a:pt x="495" y="563"/>
                    </a:lnTo>
                    <a:lnTo>
                      <a:pt x="494" y="563"/>
                    </a:lnTo>
                    <a:lnTo>
                      <a:pt x="494" y="562"/>
                    </a:lnTo>
                    <a:lnTo>
                      <a:pt x="493" y="562"/>
                    </a:lnTo>
                    <a:lnTo>
                      <a:pt x="493" y="563"/>
                    </a:lnTo>
                    <a:lnTo>
                      <a:pt x="494" y="564"/>
                    </a:lnTo>
                    <a:lnTo>
                      <a:pt x="493" y="564"/>
                    </a:lnTo>
                    <a:lnTo>
                      <a:pt x="492" y="565"/>
                    </a:lnTo>
                    <a:lnTo>
                      <a:pt x="491" y="565"/>
                    </a:lnTo>
                    <a:lnTo>
                      <a:pt x="491" y="566"/>
                    </a:lnTo>
                    <a:lnTo>
                      <a:pt x="489" y="566"/>
                    </a:lnTo>
                    <a:lnTo>
                      <a:pt x="488" y="566"/>
                    </a:lnTo>
                    <a:lnTo>
                      <a:pt x="487" y="569"/>
                    </a:lnTo>
                    <a:lnTo>
                      <a:pt x="486" y="573"/>
                    </a:lnTo>
                    <a:lnTo>
                      <a:pt x="485" y="576"/>
                    </a:lnTo>
                    <a:lnTo>
                      <a:pt x="484" y="577"/>
                    </a:lnTo>
                    <a:lnTo>
                      <a:pt x="484" y="578"/>
                    </a:lnTo>
                    <a:lnTo>
                      <a:pt x="483" y="579"/>
                    </a:lnTo>
                    <a:lnTo>
                      <a:pt x="484" y="580"/>
                    </a:lnTo>
                    <a:lnTo>
                      <a:pt x="483" y="580"/>
                    </a:lnTo>
                    <a:lnTo>
                      <a:pt x="482" y="581"/>
                    </a:lnTo>
                    <a:lnTo>
                      <a:pt x="480" y="582"/>
                    </a:lnTo>
                    <a:lnTo>
                      <a:pt x="478" y="584"/>
                    </a:lnTo>
                    <a:lnTo>
                      <a:pt x="477" y="585"/>
                    </a:lnTo>
                    <a:lnTo>
                      <a:pt x="477" y="586"/>
                    </a:lnTo>
                    <a:lnTo>
                      <a:pt x="477" y="587"/>
                    </a:lnTo>
                    <a:lnTo>
                      <a:pt x="476" y="587"/>
                    </a:lnTo>
                    <a:lnTo>
                      <a:pt x="476" y="586"/>
                    </a:lnTo>
                    <a:lnTo>
                      <a:pt x="476" y="585"/>
                    </a:lnTo>
                    <a:lnTo>
                      <a:pt x="472" y="585"/>
                    </a:lnTo>
                    <a:lnTo>
                      <a:pt x="471" y="585"/>
                    </a:lnTo>
                    <a:lnTo>
                      <a:pt x="466" y="582"/>
                    </a:lnTo>
                    <a:lnTo>
                      <a:pt x="465" y="581"/>
                    </a:lnTo>
                    <a:lnTo>
                      <a:pt x="463" y="580"/>
                    </a:lnTo>
                    <a:lnTo>
                      <a:pt x="462" y="580"/>
                    </a:lnTo>
                    <a:lnTo>
                      <a:pt x="462" y="579"/>
                    </a:lnTo>
                    <a:lnTo>
                      <a:pt x="462" y="578"/>
                    </a:lnTo>
                    <a:lnTo>
                      <a:pt x="461" y="578"/>
                    </a:lnTo>
                    <a:lnTo>
                      <a:pt x="461" y="577"/>
                    </a:lnTo>
                    <a:lnTo>
                      <a:pt x="460" y="577"/>
                    </a:lnTo>
                    <a:lnTo>
                      <a:pt x="460" y="576"/>
                    </a:lnTo>
                    <a:lnTo>
                      <a:pt x="462" y="576"/>
                    </a:lnTo>
                    <a:lnTo>
                      <a:pt x="462" y="574"/>
                    </a:lnTo>
                    <a:lnTo>
                      <a:pt x="460" y="573"/>
                    </a:lnTo>
                    <a:lnTo>
                      <a:pt x="460" y="572"/>
                    </a:lnTo>
                    <a:lnTo>
                      <a:pt x="459" y="572"/>
                    </a:lnTo>
                    <a:lnTo>
                      <a:pt x="458" y="571"/>
                    </a:lnTo>
                    <a:lnTo>
                      <a:pt x="457" y="571"/>
                    </a:lnTo>
                    <a:lnTo>
                      <a:pt x="455" y="570"/>
                    </a:lnTo>
                    <a:lnTo>
                      <a:pt x="454" y="569"/>
                    </a:lnTo>
                    <a:lnTo>
                      <a:pt x="453" y="568"/>
                    </a:lnTo>
                    <a:lnTo>
                      <a:pt x="452" y="566"/>
                    </a:lnTo>
                    <a:lnTo>
                      <a:pt x="451" y="566"/>
                    </a:lnTo>
                    <a:lnTo>
                      <a:pt x="450" y="566"/>
                    </a:lnTo>
                    <a:lnTo>
                      <a:pt x="450" y="565"/>
                    </a:lnTo>
                    <a:lnTo>
                      <a:pt x="451" y="565"/>
                    </a:lnTo>
                    <a:lnTo>
                      <a:pt x="450" y="564"/>
                    </a:lnTo>
                    <a:lnTo>
                      <a:pt x="451" y="564"/>
                    </a:lnTo>
                    <a:lnTo>
                      <a:pt x="451" y="563"/>
                    </a:lnTo>
                    <a:lnTo>
                      <a:pt x="451" y="562"/>
                    </a:lnTo>
                    <a:lnTo>
                      <a:pt x="452" y="562"/>
                    </a:lnTo>
                    <a:lnTo>
                      <a:pt x="453" y="561"/>
                    </a:lnTo>
                    <a:lnTo>
                      <a:pt x="453" y="560"/>
                    </a:lnTo>
                    <a:lnTo>
                      <a:pt x="452" y="559"/>
                    </a:lnTo>
                    <a:lnTo>
                      <a:pt x="451" y="559"/>
                    </a:lnTo>
                    <a:lnTo>
                      <a:pt x="452" y="557"/>
                    </a:lnTo>
                    <a:lnTo>
                      <a:pt x="452" y="556"/>
                    </a:lnTo>
                    <a:lnTo>
                      <a:pt x="452" y="555"/>
                    </a:lnTo>
                    <a:lnTo>
                      <a:pt x="453" y="555"/>
                    </a:lnTo>
                    <a:lnTo>
                      <a:pt x="454" y="555"/>
                    </a:lnTo>
                    <a:lnTo>
                      <a:pt x="454" y="554"/>
                    </a:lnTo>
                    <a:lnTo>
                      <a:pt x="454" y="553"/>
                    </a:lnTo>
                    <a:lnTo>
                      <a:pt x="453" y="553"/>
                    </a:lnTo>
                    <a:lnTo>
                      <a:pt x="453" y="552"/>
                    </a:lnTo>
                    <a:lnTo>
                      <a:pt x="452" y="551"/>
                    </a:lnTo>
                    <a:lnTo>
                      <a:pt x="451" y="549"/>
                    </a:lnTo>
                    <a:lnTo>
                      <a:pt x="450" y="549"/>
                    </a:lnTo>
                    <a:lnTo>
                      <a:pt x="450" y="548"/>
                    </a:lnTo>
                    <a:lnTo>
                      <a:pt x="452" y="547"/>
                    </a:lnTo>
                    <a:lnTo>
                      <a:pt x="455" y="546"/>
                    </a:lnTo>
                    <a:lnTo>
                      <a:pt x="458" y="545"/>
                    </a:lnTo>
                    <a:lnTo>
                      <a:pt x="458" y="544"/>
                    </a:lnTo>
                    <a:lnTo>
                      <a:pt x="460" y="543"/>
                    </a:lnTo>
                    <a:lnTo>
                      <a:pt x="461" y="540"/>
                    </a:lnTo>
                    <a:lnTo>
                      <a:pt x="461" y="539"/>
                    </a:lnTo>
                    <a:lnTo>
                      <a:pt x="461" y="538"/>
                    </a:lnTo>
                    <a:lnTo>
                      <a:pt x="462" y="538"/>
                    </a:lnTo>
                    <a:lnTo>
                      <a:pt x="462" y="537"/>
                    </a:lnTo>
                    <a:lnTo>
                      <a:pt x="463" y="537"/>
                    </a:lnTo>
                    <a:lnTo>
                      <a:pt x="463" y="536"/>
                    </a:lnTo>
                    <a:lnTo>
                      <a:pt x="463" y="534"/>
                    </a:lnTo>
                    <a:lnTo>
                      <a:pt x="462" y="532"/>
                    </a:lnTo>
                    <a:lnTo>
                      <a:pt x="462" y="531"/>
                    </a:lnTo>
                    <a:lnTo>
                      <a:pt x="463" y="530"/>
                    </a:lnTo>
                    <a:lnTo>
                      <a:pt x="462" y="530"/>
                    </a:lnTo>
                    <a:lnTo>
                      <a:pt x="461" y="530"/>
                    </a:lnTo>
                    <a:lnTo>
                      <a:pt x="460" y="529"/>
                    </a:lnTo>
                    <a:lnTo>
                      <a:pt x="459" y="529"/>
                    </a:lnTo>
                    <a:lnTo>
                      <a:pt x="459" y="531"/>
                    </a:lnTo>
                    <a:lnTo>
                      <a:pt x="457" y="531"/>
                    </a:lnTo>
                    <a:lnTo>
                      <a:pt x="457" y="530"/>
                    </a:lnTo>
                    <a:lnTo>
                      <a:pt x="455" y="530"/>
                    </a:lnTo>
                    <a:lnTo>
                      <a:pt x="457" y="532"/>
                    </a:lnTo>
                    <a:lnTo>
                      <a:pt x="455" y="532"/>
                    </a:lnTo>
                    <a:lnTo>
                      <a:pt x="455" y="531"/>
                    </a:lnTo>
                    <a:lnTo>
                      <a:pt x="454" y="531"/>
                    </a:lnTo>
                    <a:lnTo>
                      <a:pt x="454" y="532"/>
                    </a:lnTo>
                    <a:lnTo>
                      <a:pt x="452" y="532"/>
                    </a:lnTo>
                    <a:lnTo>
                      <a:pt x="451" y="534"/>
                    </a:lnTo>
                    <a:lnTo>
                      <a:pt x="450" y="534"/>
                    </a:lnTo>
                    <a:lnTo>
                      <a:pt x="449" y="532"/>
                    </a:lnTo>
                    <a:lnTo>
                      <a:pt x="446" y="532"/>
                    </a:lnTo>
                    <a:lnTo>
                      <a:pt x="445" y="531"/>
                    </a:lnTo>
                    <a:lnTo>
                      <a:pt x="444" y="531"/>
                    </a:lnTo>
                    <a:lnTo>
                      <a:pt x="443" y="530"/>
                    </a:lnTo>
                    <a:lnTo>
                      <a:pt x="442" y="529"/>
                    </a:lnTo>
                    <a:lnTo>
                      <a:pt x="441" y="528"/>
                    </a:lnTo>
                    <a:lnTo>
                      <a:pt x="439" y="527"/>
                    </a:lnTo>
                    <a:lnTo>
                      <a:pt x="436" y="527"/>
                    </a:lnTo>
                    <a:lnTo>
                      <a:pt x="432" y="527"/>
                    </a:lnTo>
                    <a:lnTo>
                      <a:pt x="431" y="527"/>
                    </a:lnTo>
                    <a:lnTo>
                      <a:pt x="429" y="527"/>
                    </a:lnTo>
                    <a:lnTo>
                      <a:pt x="428" y="527"/>
                    </a:lnTo>
                    <a:lnTo>
                      <a:pt x="428" y="526"/>
                    </a:lnTo>
                    <a:lnTo>
                      <a:pt x="428" y="527"/>
                    </a:lnTo>
                    <a:lnTo>
                      <a:pt x="427" y="527"/>
                    </a:lnTo>
                    <a:lnTo>
                      <a:pt x="426" y="528"/>
                    </a:lnTo>
                    <a:lnTo>
                      <a:pt x="426" y="529"/>
                    </a:lnTo>
                    <a:lnTo>
                      <a:pt x="425" y="528"/>
                    </a:lnTo>
                    <a:lnTo>
                      <a:pt x="424" y="528"/>
                    </a:lnTo>
                    <a:lnTo>
                      <a:pt x="424" y="529"/>
                    </a:lnTo>
                    <a:lnTo>
                      <a:pt x="424" y="530"/>
                    </a:lnTo>
                    <a:lnTo>
                      <a:pt x="423" y="530"/>
                    </a:lnTo>
                    <a:lnTo>
                      <a:pt x="420" y="529"/>
                    </a:lnTo>
                    <a:lnTo>
                      <a:pt x="419" y="529"/>
                    </a:lnTo>
                    <a:lnTo>
                      <a:pt x="418" y="529"/>
                    </a:lnTo>
                    <a:lnTo>
                      <a:pt x="419" y="529"/>
                    </a:lnTo>
                    <a:lnTo>
                      <a:pt x="420" y="530"/>
                    </a:lnTo>
                    <a:lnTo>
                      <a:pt x="419" y="530"/>
                    </a:lnTo>
                    <a:lnTo>
                      <a:pt x="419" y="531"/>
                    </a:lnTo>
                    <a:lnTo>
                      <a:pt x="418" y="531"/>
                    </a:lnTo>
                    <a:lnTo>
                      <a:pt x="418" y="532"/>
                    </a:lnTo>
                    <a:lnTo>
                      <a:pt x="417" y="532"/>
                    </a:lnTo>
                    <a:lnTo>
                      <a:pt x="416" y="532"/>
                    </a:lnTo>
                    <a:lnTo>
                      <a:pt x="417" y="532"/>
                    </a:lnTo>
                    <a:lnTo>
                      <a:pt x="417" y="534"/>
                    </a:lnTo>
                    <a:lnTo>
                      <a:pt x="416" y="535"/>
                    </a:lnTo>
                    <a:lnTo>
                      <a:pt x="415" y="535"/>
                    </a:lnTo>
                    <a:lnTo>
                      <a:pt x="414" y="535"/>
                    </a:lnTo>
                    <a:lnTo>
                      <a:pt x="413" y="535"/>
                    </a:lnTo>
                    <a:lnTo>
                      <a:pt x="411" y="534"/>
                    </a:lnTo>
                    <a:lnTo>
                      <a:pt x="410" y="534"/>
                    </a:lnTo>
                    <a:lnTo>
                      <a:pt x="409" y="535"/>
                    </a:lnTo>
                    <a:lnTo>
                      <a:pt x="408" y="535"/>
                    </a:lnTo>
                    <a:lnTo>
                      <a:pt x="408" y="536"/>
                    </a:lnTo>
                    <a:lnTo>
                      <a:pt x="408" y="537"/>
                    </a:lnTo>
                    <a:lnTo>
                      <a:pt x="409" y="536"/>
                    </a:lnTo>
                    <a:lnTo>
                      <a:pt x="410" y="535"/>
                    </a:lnTo>
                    <a:lnTo>
                      <a:pt x="411" y="535"/>
                    </a:lnTo>
                    <a:lnTo>
                      <a:pt x="413" y="535"/>
                    </a:lnTo>
                    <a:lnTo>
                      <a:pt x="413" y="536"/>
                    </a:lnTo>
                    <a:lnTo>
                      <a:pt x="411" y="537"/>
                    </a:lnTo>
                    <a:lnTo>
                      <a:pt x="410" y="537"/>
                    </a:lnTo>
                    <a:lnTo>
                      <a:pt x="410" y="538"/>
                    </a:lnTo>
                    <a:lnTo>
                      <a:pt x="411" y="538"/>
                    </a:lnTo>
                    <a:lnTo>
                      <a:pt x="410" y="538"/>
                    </a:lnTo>
                    <a:lnTo>
                      <a:pt x="409" y="538"/>
                    </a:lnTo>
                    <a:lnTo>
                      <a:pt x="409" y="540"/>
                    </a:lnTo>
                    <a:lnTo>
                      <a:pt x="408" y="541"/>
                    </a:lnTo>
                    <a:lnTo>
                      <a:pt x="406" y="540"/>
                    </a:lnTo>
                    <a:lnTo>
                      <a:pt x="403" y="540"/>
                    </a:lnTo>
                    <a:lnTo>
                      <a:pt x="405" y="541"/>
                    </a:lnTo>
                    <a:lnTo>
                      <a:pt x="402" y="541"/>
                    </a:lnTo>
                    <a:lnTo>
                      <a:pt x="402" y="540"/>
                    </a:lnTo>
                    <a:lnTo>
                      <a:pt x="402" y="539"/>
                    </a:lnTo>
                    <a:lnTo>
                      <a:pt x="401" y="538"/>
                    </a:lnTo>
                    <a:lnTo>
                      <a:pt x="401" y="539"/>
                    </a:lnTo>
                    <a:lnTo>
                      <a:pt x="400" y="538"/>
                    </a:lnTo>
                    <a:lnTo>
                      <a:pt x="399" y="538"/>
                    </a:lnTo>
                    <a:lnTo>
                      <a:pt x="398" y="538"/>
                    </a:lnTo>
                    <a:lnTo>
                      <a:pt x="397" y="539"/>
                    </a:lnTo>
                    <a:lnTo>
                      <a:pt x="396" y="539"/>
                    </a:lnTo>
                    <a:lnTo>
                      <a:pt x="396" y="540"/>
                    </a:lnTo>
                    <a:lnTo>
                      <a:pt x="394" y="540"/>
                    </a:lnTo>
                    <a:lnTo>
                      <a:pt x="393" y="540"/>
                    </a:lnTo>
                    <a:lnTo>
                      <a:pt x="393" y="541"/>
                    </a:lnTo>
                    <a:lnTo>
                      <a:pt x="391" y="543"/>
                    </a:lnTo>
                    <a:lnTo>
                      <a:pt x="392" y="540"/>
                    </a:lnTo>
                    <a:lnTo>
                      <a:pt x="393" y="539"/>
                    </a:lnTo>
                    <a:lnTo>
                      <a:pt x="392" y="539"/>
                    </a:lnTo>
                    <a:lnTo>
                      <a:pt x="391" y="539"/>
                    </a:lnTo>
                    <a:lnTo>
                      <a:pt x="391" y="540"/>
                    </a:lnTo>
                    <a:lnTo>
                      <a:pt x="390" y="540"/>
                    </a:lnTo>
                    <a:lnTo>
                      <a:pt x="389" y="540"/>
                    </a:lnTo>
                    <a:lnTo>
                      <a:pt x="389" y="541"/>
                    </a:lnTo>
                    <a:lnTo>
                      <a:pt x="389" y="543"/>
                    </a:lnTo>
                    <a:lnTo>
                      <a:pt x="386" y="546"/>
                    </a:lnTo>
                    <a:lnTo>
                      <a:pt x="385" y="546"/>
                    </a:lnTo>
                    <a:lnTo>
                      <a:pt x="384" y="547"/>
                    </a:lnTo>
                    <a:lnTo>
                      <a:pt x="383" y="547"/>
                    </a:lnTo>
                    <a:lnTo>
                      <a:pt x="383" y="546"/>
                    </a:lnTo>
                    <a:lnTo>
                      <a:pt x="384" y="546"/>
                    </a:lnTo>
                    <a:lnTo>
                      <a:pt x="385" y="545"/>
                    </a:lnTo>
                    <a:lnTo>
                      <a:pt x="384" y="545"/>
                    </a:lnTo>
                    <a:lnTo>
                      <a:pt x="384" y="544"/>
                    </a:lnTo>
                    <a:lnTo>
                      <a:pt x="383" y="544"/>
                    </a:lnTo>
                    <a:lnTo>
                      <a:pt x="383" y="543"/>
                    </a:lnTo>
                    <a:lnTo>
                      <a:pt x="382" y="543"/>
                    </a:lnTo>
                    <a:lnTo>
                      <a:pt x="382" y="545"/>
                    </a:lnTo>
                    <a:lnTo>
                      <a:pt x="381" y="545"/>
                    </a:lnTo>
                    <a:lnTo>
                      <a:pt x="381" y="546"/>
                    </a:lnTo>
                    <a:lnTo>
                      <a:pt x="380" y="546"/>
                    </a:lnTo>
                    <a:lnTo>
                      <a:pt x="381" y="547"/>
                    </a:lnTo>
                    <a:lnTo>
                      <a:pt x="381" y="548"/>
                    </a:lnTo>
                    <a:lnTo>
                      <a:pt x="380" y="548"/>
                    </a:lnTo>
                    <a:lnTo>
                      <a:pt x="379" y="548"/>
                    </a:lnTo>
                    <a:lnTo>
                      <a:pt x="377" y="549"/>
                    </a:lnTo>
                    <a:lnTo>
                      <a:pt x="376" y="551"/>
                    </a:lnTo>
                    <a:lnTo>
                      <a:pt x="376" y="549"/>
                    </a:lnTo>
                    <a:lnTo>
                      <a:pt x="376" y="547"/>
                    </a:lnTo>
                    <a:lnTo>
                      <a:pt x="377" y="546"/>
                    </a:lnTo>
                    <a:lnTo>
                      <a:pt x="377" y="547"/>
                    </a:lnTo>
                    <a:lnTo>
                      <a:pt x="379" y="547"/>
                    </a:lnTo>
                    <a:lnTo>
                      <a:pt x="379" y="546"/>
                    </a:lnTo>
                    <a:lnTo>
                      <a:pt x="380" y="545"/>
                    </a:lnTo>
                    <a:lnTo>
                      <a:pt x="379" y="545"/>
                    </a:lnTo>
                    <a:lnTo>
                      <a:pt x="379" y="544"/>
                    </a:lnTo>
                    <a:lnTo>
                      <a:pt x="377" y="544"/>
                    </a:lnTo>
                    <a:lnTo>
                      <a:pt x="376" y="544"/>
                    </a:lnTo>
                    <a:lnTo>
                      <a:pt x="376" y="546"/>
                    </a:lnTo>
                    <a:lnTo>
                      <a:pt x="375" y="546"/>
                    </a:lnTo>
                    <a:lnTo>
                      <a:pt x="374" y="547"/>
                    </a:lnTo>
                    <a:lnTo>
                      <a:pt x="370" y="547"/>
                    </a:lnTo>
                    <a:lnTo>
                      <a:pt x="368" y="547"/>
                    </a:lnTo>
                    <a:lnTo>
                      <a:pt x="368" y="548"/>
                    </a:lnTo>
                    <a:lnTo>
                      <a:pt x="367" y="547"/>
                    </a:lnTo>
                    <a:lnTo>
                      <a:pt x="366" y="548"/>
                    </a:lnTo>
                    <a:lnTo>
                      <a:pt x="365" y="549"/>
                    </a:lnTo>
                    <a:lnTo>
                      <a:pt x="365" y="551"/>
                    </a:lnTo>
                    <a:lnTo>
                      <a:pt x="364" y="551"/>
                    </a:lnTo>
                    <a:lnTo>
                      <a:pt x="363" y="551"/>
                    </a:lnTo>
                    <a:lnTo>
                      <a:pt x="363" y="552"/>
                    </a:lnTo>
                    <a:lnTo>
                      <a:pt x="360" y="553"/>
                    </a:lnTo>
                    <a:lnTo>
                      <a:pt x="359" y="553"/>
                    </a:lnTo>
                    <a:lnTo>
                      <a:pt x="359" y="552"/>
                    </a:lnTo>
                    <a:lnTo>
                      <a:pt x="358" y="552"/>
                    </a:lnTo>
                    <a:lnTo>
                      <a:pt x="357" y="553"/>
                    </a:lnTo>
                    <a:lnTo>
                      <a:pt x="356" y="552"/>
                    </a:lnTo>
                    <a:lnTo>
                      <a:pt x="357" y="552"/>
                    </a:lnTo>
                    <a:lnTo>
                      <a:pt x="357" y="551"/>
                    </a:lnTo>
                    <a:lnTo>
                      <a:pt x="356" y="551"/>
                    </a:lnTo>
                    <a:lnTo>
                      <a:pt x="356" y="549"/>
                    </a:lnTo>
                    <a:lnTo>
                      <a:pt x="355" y="548"/>
                    </a:lnTo>
                    <a:lnTo>
                      <a:pt x="355" y="547"/>
                    </a:lnTo>
                    <a:lnTo>
                      <a:pt x="355" y="546"/>
                    </a:lnTo>
                    <a:lnTo>
                      <a:pt x="356" y="546"/>
                    </a:lnTo>
                    <a:lnTo>
                      <a:pt x="355" y="546"/>
                    </a:lnTo>
                    <a:lnTo>
                      <a:pt x="355" y="545"/>
                    </a:lnTo>
                    <a:lnTo>
                      <a:pt x="354" y="546"/>
                    </a:lnTo>
                    <a:lnTo>
                      <a:pt x="353" y="546"/>
                    </a:lnTo>
                    <a:lnTo>
                      <a:pt x="351" y="545"/>
                    </a:lnTo>
                    <a:lnTo>
                      <a:pt x="350" y="545"/>
                    </a:lnTo>
                    <a:lnTo>
                      <a:pt x="349" y="546"/>
                    </a:lnTo>
                    <a:lnTo>
                      <a:pt x="348" y="547"/>
                    </a:lnTo>
                    <a:lnTo>
                      <a:pt x="345" y="551"/>
                    </a:lnTo>
                    <a:lnTo>
                      <a:pt x="345" y="552"/>
                    </a:lnTo>
                    <a:lnTo>
                      <a:pt x="345" y="553"/>
                    </a:lnTo>
                    <a:lnTo>
                      <a:pt x="345" y="554"/>
                    </a:lnTo>
                    <a:lnTo>
                      <a:pt x="345" y="555"/>
                    </a:lnTo>
                    <a:lnTo>
                      <a:pt x="343" y="556"/>
                    </a:lnTo>
                    <a:lnTo>
                      <a:pt x="343" y="559"/>
                    </a:lnTo>
                    <a:lnTo>
                      <a:pt x="343" y="561"/>
                    </a:lnTo>
                    <a:lnTo>
                      <a:pt x="343" y="562"/>
                    </a:lnTo>
                    <a:lnTo>
                      <a:pt x="342" y="563"/>
                    </a:lnTo>
                    <a:lnTo>
                      <a:pt x="342" y="564"/>
                    </a:lnTo>
                    <a:lnTo>
                      <a:pt x="341" y="564"/>
                    </a:lnTo>
                    <a:lnTo>
                      <a:pt x="341" y="565"/>
                    </a:lnTo>
                    <a:lnTo>
                      <a:pt x="341" y="566"/>
                    </a:lnTo>
                    <a:lnTo>
                      <a:pt x="342" y="568"/>
                    </a:lnTo>
                    <a:lnTo>
                      <a:pt x="342" y="569"/>
                    </a:lnTo>
                    <a:lnTo>
                      <a:pt x="341" y="569"/>
                    </a:lnTo>
                    <a:lnTo>
                      <a:pt x="340" y="570"/>
                    </a:lnTo>
                    <a:lnTo>
                      <a:pt x="339" y="571"/>
                    </a:lnTo>
                    <a:lnTo>
                      <a:pt x="338" y="571"/>
                    </a:lnTo>
                    <a:lnTo>
                      <a:pt x="339" y="570"/>
                    </a:lnTo>
                    <a:lnTo>
                      <a:pt x="339" y="569"/>
                    </a:lnTo>
                    <a:lnTo>
                      <a:pt x="339" y="570"/>
                    </a:lnTo>
                    <a:lnTo>
                      <a:pt x="340" y="570"/>
                    </a:lnTo>
                    <a:lnTo>
                      <a:pt x="340" y="569"/>
                    </a:lnTo>
                    <a:lnTo>
                      <a:pt x="340" y="568"/>
                    </a:lnTo>
                    <a:lnTo>
                      <a:pt x="339" y="566"/>
                    </a:lnTo>
                    <a:lnTo>
                      <a:pt x="338" y="566"/>
                    </a:lnTo>
                    <a:lnTo>
                      <a:pt x="336" y="565"/>
                    </a:lnTo>
                    <a:lnTo>
                      <a:pt x="334" y="565"/>
                    </a:lnTo>
                    <a:lnTo>
                      <a:pt x="334" y="564"/>
                    </a:lnTo>
                    <a:lnTo>
                      <a:pt x="333" y="563"/>
                    </a:lnTo>
                    <a:lnTo>
                      <a:pt x="332" y="563"/>
                    </a:lnTo>
                    <a:lnTo>
                      <a:pt x="331" y="562"/>
                    </a:lnTo>
                    <a:lnTo>
                      <a:pt x="330" y="562"/>
                    </a:lnTo>
                    <a:lnTo>
                      <a:pt x="329" y="563"/>
                    </a:lnTo>
                    <a:lnTo>
                      <a:pt x="330" y="563"/>
                    </a:lnTo>
                    <a:lnTo>
                      <a:pt x="329" y="563"/>
                    </a:lnTo>
                    <a:lnTo>
                      <a:pt x="328" y="563"/>
                    </a:lnTo>
                    <a:lnTo>
                      <a:pt x="328" y="562"/>
                    </a:lnTo>
                    <a:lnTo>
                      <a:pt x="329" y="561"/>
                    </a:lnTo>
                    <a:lnTo>
                      <a:pt x="330" y="561"/>
                    </a:lnTo>
                    <a:lnTo>
                      <a:pt x="329" y="560"/>
                    </a:lnTo>
                    <a:lnTo>
                      <a:pt x="327" y="559"/>
                    </a:lnTo>
                    <a:lnTo>
                      <a:pt x="325" y="560"/>
                    </a:lnTo>
                    <a:lnTo>
                      <a:pt x="324" y="560"/>
                    </a:lnTo>
                    <a:lnTo>
                      <a:pt x="323" y="560"/>
                    </a:lnTo>
                    <a:lnTo>
                      <a:pt x="322" y="561"/>
                    </a:lnTo>
                    <a:lnTo>
                      <a:pt x="321" y="560"/>
                    </a:lnTo>
                    <a:lnTo>
                      <a:pt x="321" y="561"/>
                    </a:lnTo>
                    <a:lnTo>
                      <a:pt x="321" y="562"/>
                    </a:lnTo>
                    <a:lnTo>
                      <a:pt x="320" y="562"/>
                    </a:lnTo>
                    <a:lnTo>
                      <a:pt x="320" y="561"/>
                    </a:lnTo>
                    <a:lnTo>
                      <a:pt x="320" y="562"/>
                    </a:lnTo>
                    <a:lnTo>
                      <a:pt x="319" y="561"/>
                    </a:lnTo>
                    <a:lnTo>
                      <a:pt x="317" y="561"/>
                    </a:lnTo>
                    <a:lnTo>
                      <a:pt x="317" y="560"/>
                    </a:lnTo>
                    <a:lnTo>
                      <a:pt x="316" y="560"/>
                    </a:lnTo>
                    <a:lnTo>
                      <a:pt x="316" y="561"/>
                    </a:lnTo>
                    <a:lnTo>
                      <a:pt x="316" y="562"/>
                    </a:lnTo>
                    <a:lnTo>
                      <a:pt x="315" y="562"/>
                    </a:lnTo>
                    <a:lnTo>
                      <a:pt x="314" y="562"/>
                    </a:lnTo>
                    <a:lnTo>
                      <a:pt x="314" y="561"/>
                    </a:lnTo>
                    <a:lnTo>
                      <a:pt x="314" y="560"/>
                    </a:lnTo>
                    <a:lnTo>
                      <a:pt x="313" y="560"/>
                    </a:lnTo>
                    <a:lnTo>
                      <a:pt x="312" y="562"/>
                    </a:lnTo>
                    <a:lnTo>
                      <a:pt x="312" y="563"/>
                    </a:lnTo>
                    <a:lnTo>
                      <a:pt x="311" y="563"/>
                    </a:lnTo>
                    <a:lnTo>
                      <a:pt x="310" y="564"/>
                    </a:lnTo>
                    <a:lnTo>
                      <a:pt x="308" y="565"/>
                    </a:lnTo>
                    <a:lnTo>
                      <a:pt x="308" y="564"/>
                    </a:lnTo>
                    <a:lnTo>
                      <a:pt x="307" y="564"/>
                    </a:lnTo>
                    <a:lnTo>
                      <a:pt x="306" y="564"/>
                    </a:lnTo>
                    <a:lnTo>
                      <a:pt x="305" y="564"/>
                    </a:lnTo>
                    <a:lnTo>
                      <a:pt x="305" y="563"/>
                    </a:lnTo>
                    <a:lnTo>
                      <a:pt x="305" y="562"/>
                    </a:lnTo>
                    <a:lnTo>
                      <a:pt x="304" y="562"/>
                    </a:lnTo>
                    <a:lnTo>
                      <a:pt x="303" y="560"/>
                    </a:lnTo>
                    <a:lnTo>
                      <a:pt x="302" y="560"/>
                    </a:lnTo>
                    <a:lnTo>
                      <a:pt x="300" y="560"/>
                    </a:lnTo>
                    <a:lnTo>
                      <a:pt x="299" y="561"/>
                    </a:lnTo>
                    <a:lnTo>
                      <a:pt x="298" y="563"/>
                    </a:lnTo>
                    <a:lnTo>
                      <a:pt x="296" y="564"/>
                    </a:lnTo>
                    <a:lnTo>
                      <a:pt x="296" y="565"/>
                    </a:lnTo>
                    <a:lnTo>
                      <a:pt x="295" y="565"/>
                    </a:lnTo>
                    <a:lnTo>
                      <a:pt x="295" y="564"/>
                    </a:lnTo>
                    <a:lnTo>
                      <a:pt x="296" y="563"/>
                    </a:lnTo>
                    <a:lnTo>
                      <a:pt x="296" y="562"/>
                    </a:lnTo>
                    <a:lnTo>
                      <a:pt x="296" y="561"/>
                    </a:lnTo>
                    <a:lnTo>
                      <a:pt x="295" y="560"/>
                    </a:lnTo>
                    <a:lnTo>
                      <a:pt x="296" y="559"/>
                    </a:lnTo>
                    <a:lnTo>
                      <a:pt x="295" y="559"/>
                    </a:lnTo>
                    <a:lnTo>
                      <a:pt x="294" y="557"/>
                    </a:lnTo>
                    <a:lnTo>
                      <a:pt x="294" y="556"/>
                    </a:lnTo>
                    <a:lnTo>
                      <a:pt x="294" y="555"/>
                    </a:lnTo>
                    <a:lnTo>
                      <a:pt x="295" y="555"/>
                    </a:lnTo>
                    <a:lnTo>
                      <a:pt x="296" y="554"/>
                    </a:lnTo>
                    <a:lnTo>
                      <a:pt x="296" y="553"/>
                    </a:lnTo>
                    <a:lnTo>
                      <a:pt x="296" y="552"/>
                    </a:lnTo>
                    <a:lnTo>
                      <a:pt x="295" y="551"/>
                    </a:lnTo>
                    <a:lnTo>
                      <a:pt x="295" y="549"/>
                    </a:lnTo>
                    <a:lnTo>
                      <a:pt x="294" y="548"/>
                    </a:lnTo>
                    <a:lnTo>
                      <a:pt x="295" y="548"/>
                    </a:lnTo>
                    <a:lnTo>
                      <a:pt x="295" y="546"/>
                    </a:lnTo>
                    <a:lnTo>
                      <a:pt x="295" y="545"/>
                    </a:lnTo>
                    <a:lnTo>
                      <a:pt x="296" y="546"/>
                    </a:lnTo>
                    <a:lnTo>
                      <a:pt x="297" y="546"/>
                    </a:lnTo>
                    <a:lnTo>
                      <a:pt x="297" y="545"/>
                    </a:lnTo>
                    <a:lnTo>
                      <a:pt x="298" y="545"/>
                    </a:lnTo>
                    <a:lnTo>
                      <a:pt x="299" y="545"/>
                    </a:lnTo>
                    <a:lnTo>
                      <a:pt x="300" y="544"/>
                    </a:lnTo>
                    <a:lnTo>
                      <a:pt x="299" y="544"/>
                    </a:lnTo>
                    <a:lnTo>
                      <a:pt x="297" y="544"/>
                    </a:lnTo>
                    <a:lnTo>
                      <a:pt x="296" y="544"/>
                    </a:lnTo>
                    <a:lnTo>
                      <a:pt x="297" y="543"/>
                    </a:lnTo>
                    <a:lnTo>
                      <a:pt x="298" y="541"/>
                    </a:lnTo>
                    <a:lnTo>
                      <a:pt x="299" y="543"/>
                    </a:lnTo>
                    <a:lnTo>
                      <a:pt x="300" y="543"/>
                    </a:lnTo>
                    <a:lnTo>
                      <a:pt x="302" y="543"/>
                    </a:lnTo>
                    <a:lnTo>
                      <a:pt x="303" y="543"/>
                    </a:lnTo>
                    <a:lnTo>
                      <a:pt x="304" y="543"/>
                    </a:lnTo>
                    <a:lnTo>
                      <a:pt x="304" y="545"/>
                    </a:lnTo>
                    <a:lnTo>
                      <a:pt x="305" y="545"/>
                    </a:lnTo>
                    <a:lnTo>
                      <a:pt x="306" y="544"/>
                    </a:lnTo>
                    <a:lnTo>
                      <a:pt x="305" y="543"/>
                    </a:lnTo>
                    <a:lnTo>
                      <a:pt x="306" y="543"/>
                    </a:lnTo>
                    <a:lnTo>
                      <a:pt x="307" y="541"/>
                    </a:lnTo>
                    <a:lnTo>
                      <a:pt x="308" y="541"/>
                    </a:lnTo>
                    <a:lnTo>
                      <a:pt x="308" y="543"/>
                    </a:lnTo>
                    <a:lnTo>
                      <a:pt x="310" y="543"/>
                    </a:lnTo>
                    <a:lnTo>
                      <a:pt x="308" y="543"/>
                    </a:lnTo>
                    <a:lnTo>
                      <a:pt x="307" y="543"/>
                    </a:lnTo>
                    <a:lnTo>
                      <a:pt x="307" y="544"/>
                    </a:lnTo>
                    <a:lnTo>
                      <a:pt x="306" y="545"/>
                    </a:lnTo>
                    <a:lnTo>
                      <a:pt x="307" y="545"/>
                    </a:lnTo>
                    <a:lnTo>
                      <a:pt x="307" y="544"/>
                    </a:lnTo>
                    <a:lnTo>
                      <a:pt x="310" y="544"/>
                    </a:lnTo>
                    <a:lnTo>
                      <a:pt x="311" y="544"/>
                    </a:lnTo>
                    <a:lnTo>
                      <a:pt x="312" y="543"/>
                    </a:lnTo>
                    <a:lnTo>
                      <a:pt x="313" y="543"/>
                    </a:lnTo>
                    <a:lnTo>
                      <a:pt x="314" y="543"/>
                    </a:lnTo>
                    <a:lnTo>
                      <a:pt x="314" y="541"/>
                    </a:lnTo>
                    <a:lnTo>
                      <a:pt x="315" y="540"/>
                    </a:lnTo>
                    <a:lnTo>
                      <a:pt x="316" y="539"/>
                    </a:lnTo>
                    <a:lnTo>
                      <a:pt x="316" y="538"/>
                    </a:lnTo>
                    <a:lnTo>
                      <a:pt x="319" y="537"/>
                    </a:lnTo>
                    <a:lnTo>
                      <a:pt x="319" y="536"/>
                    </a:lnTo>
                    <a:lnTo>
                      <a:pt x="320" y="535"/>
                    </a:lnTo>
                    <a:lnTo>
                      <a:pt x="320" y="534"/>
                    </a:lnTo>
                    <a:lnTo>
                      <a:pt x="321" y="534"/>
                    </a:lnTo>
                    <a:lnTo>
                      <a:pt x="321" y="532"/>
                    </a:lnTo>
                    <a:lnTo>
                      <a:pt x="321" y="531"/>
                    </a:lnTo>
                    <a:lnTo>
                      <a:pt x="322" y="531"/>
                    </a:lnTo>
                    <a:lnTo>
                      <a:pt x="323" y="532"/>
                    </a:lnTo>
                    <a:lnTo>
                      <a:pt x="324" y="531"/>
                    </a:lnTo>
                    <a:lnTo>
                      <a:pt x="325" y="531"/>
                    </a:lnTo>
                    <a:lnTo>
                      <a:pt x="327" y="531"/>
                    </a:lnTo>
                    <a:lnTo>
                      <a:pt x="329" y="530"/>
                    </a:lnTo>
                    <a:lnTo>
                      <a:pt x="330" y="530"/>
                    </a:lnTo>
                    <a:lnTo>
                      <a:pt x="331" y="529"/>
                    </a:lnTo>
                    <a:lnTo>
                      <a:pt x="331" y="528"/>
                    </a:lnTo>
                    <a:lnTo>
                      <a:pt x="331" y="527"/>
                    </a:lnTo>
                    <a:lnTo>
                      <a:pt x="332" y="527"/>
                    </a:lnTo>
                    <a:lnTo>
                      <a:pt x="333" y="526"/>
                    </a:lnTo>
                    <a:lnTo>
                      <a:pt x="334" y="524"/>
                    </a:lnTo>
                    <a:lnTo>
                      <a:pt x="336" y="523"/>
                    </a:lnTo>
                    <a:lnTo>
                      <a:pt x="337" y="522"/>
                    </a:lnTo>
                    <a:lnTo>
                      <a:pt x="338" y="522"/>
                    </a:lnTo>
                    <a:lnTo>
                      <a:pt x="338" y="521"/>
                    </a:lnTo>
                    <a:lnTo>
                      <a:pt x="339" y="520"/>
                    </a:lnTo>
                    <a:lnTo>
                      <a:pt x="340" y="519"/>
                    </a:lnTo>
                    <a:lnTo>
                      <a:pt x="341" y="518"/>
                    </a:lnTo>
                    <a:lnTo>
                      <a:pt x="342" y="518"/>
                    </a:lnTo>
                    <a:lnTo>
                      <a:pt x="345" y="515"/>
                    </a:lnTo>
                    <a:lnTo>
                      <a:pt x="345" y="514"/>
                    </a:lnTo>
                    <a:lnTo>
                      <a:pt x="346" y="514"/>
                    </a:lnTo>
                    <a:lnTo>
                      <a:pt x="347" y="514"/>
                    </a:lnTo>
                    <a:lnTo>
                      <a:pt x="348" y="513"/>
                    </a:lnTo>
                    <a:lnTo>
                      <a:pt x="348" y="512"/>
                    </a:lnTo>
                    <a:lnTo>
                      <a:pt x="349" y="511"/>
                    </a:lnTo>
                    <a:lnTo>
                      <a:pt x="350" y="511"/>
                    </a:lnTo>
                    <a:lnTo>
                      <a:pt x="350" y="510"/>
                    </a:lnTo>
                    <a:lnTo>
                      <a:pt x="351" y="509"/>
                    </a:lnTo>
                    <a:lnTo>
                      <a:pt x="354" y="506"/>
                    </a:lnTo>
                    <a:lnTo>
                      <a:pt x="355" y="505"/>
                    </a:lnTo>
                    <a:lnTo>
                      <a:pt x="356" y="505"/>
                    </a:lnTo>
                    <a:lnTo>
                      <a:pt x="356" y="504"/>
                    </a:lnTo>
                    <a:lnTo>
                      <a:pt x="357" y="504"/>
                    </a:lnTo>
                    <a:lnTo>
                      <a:pt x="359" y="503"/>
                    </a:lnTo>
                    <a:lnTo>
                      <a:pt x="360" y="502"/>
                    </a:lnTo>
                    <a:lnTo>
                      <a:pt x="360" y="501"/>
                    </a:lnTo>
                    <a:lnTo>
                      <a:pt x="362" y="499"/>
                    </a:lnTo>
                    <a:lnTo>
                      <a:pt x="362" y="498"/>
                    </a:lnTo>
                    <a:lnTo>
                      <a:pt x="360" y="497"/>
                    </a:lnTo>
                    <a:lnTo>
                      <a:pt x="359" y="497"/>
                    </a:lnTo>
                    <a:lnTo>
                      <a:pt x="359" y="496"/>
                    </a:lnTo>
                    <a:lnTo>
                      <a:pt x="360" y="496"/>
                    </a:lnTo>
                    <a:lnTo>
                      <a:pt x="362" y="496"/>
                    </a:lnTo>
                    <a:lnTo>
                      <a:pt x="363" y="496"/>
                    </a:lnTo>
                    <a:lnTo>
                      <a:pt x="364" y="496"/>
                    </a:lnTo>
                    <a:lnTo>
                      <a:pt x="364" y="495"/>
                    </a:lnTo>
                    <a:lnTo>
                      <a:pt x="363" y="495"/>
                    </a:lnTo>
                    <a:lnTo>
                      <a:pt x="364" y="495"/>
                    </a:lnTo>
                    <a:lnTo>
                      <a:pt x="364" y="494"/>
                    </a:lnTo>
                    <a:lnTo>
                      <a:pt x="365" y="494"/>
                    </a:lnTo>
                    <a:lnTo>
                      <a:pt x="366" y="494"/>
                    </a:lnTo>
                    <a:lnTo>
                      <a:pt x="367" y="493"/>
                    </a:lnTo>
                    <a:lnTo>
                      <a:pt x="368" y="493"/>
                    </a:lnTo>
                    <a:lnTo>
                      <a:pt x="371" y="493"/>
                    </a:lnTo>
                    <a:lnTo>
                      <a:pt x="372" y="493"/>
                    </a:lnTo>
                    <a:lnTo>
                      <a:pt x="372" y="492"/>
                    </a:lnTo>
                    <a:lnTo>
                      <a:pt x="373" y="492"/>
                    </a:lnTo>
                    <a:lnTo>
                      <a:pt x="374" y="492"/>
                    </a:lnTo>
                    <a:lnTo>
                      <a:pt x="375" y="490"/>
                    </a:lnTo>
                    <a:lnTo>
                      <a:pt x="375" y="489"/>
                    </a:lnTo>
                    <a:lnTo>
                      <a:pt x="376" y="490"/>
                    </a:lnTo>
                    <a:lnTo>
                      <a:pt x="376" y="489"/>
                    </a:lnTo>
                    <a:lnTo>
                      <a:pt x="376" y="488"/>
                    </a:lnTo>
                    <a:lnTo>
                      <a:pt x="377" y="489"/>
                    </a:lnTo>
                    <a:lnTo>
                      <a:pt x="379" y="490"/>
                    </a:lnTo>
                    <a:lnTo>
                      <a:pt x="381" y="490"/>
                    </a:lnTo>
                    <a:lnTo>
                      <a:pt x="382" y="489"/>
                    </a:lnTo>
                    <a:lnTo>
                      <a:pt x="382" y="490"/>
                    </a:lnTo>
                    <a:lnTo>
                      <a:pt x="383" y="490"/>
                    </a:lnTo>
                    <a:lnTo>
                      <a:pt x="384" y="489"/>
                    </a:lnTo>
                    <a:lnTo>
                      <a:pt x="385" y="490"/>
                    </a:lnTo>
                    <a:lnTo>
                      <a:pt x="384" y="490"/>
                    </a:lnTo>
                    <a:lnTo>
                      <a:pt x="383" y="492"/>
                    </a:lnTo>
                    <a:lnTo>
                      <a:pt x="383" y="493"/>
                    </a:lnTo>
                    <a:lnTo>
                      <a:pt x="383" y="494"/>
                    </a:lnTo>
                    <a:lnTo>
                      <a:pt x="384" y="494"/>
                    </a:lnTo>
                    <a:lnTo>
                      <a:pt x="385" y="495"/>
                    </a:lnTo>
                    <a:lnTo>
                      <a:pt x="386" y="495"/>
                    </a:lnTo>
                    <a:lnTo>
                      <a:pt x="388" y="495"/>
                    </a:lnTo>
                    <a:lnTo>
                      <a:pt x="389" y="495"/>
                    </a:lnTo>
                    <a:lnTo>
                      <a:pt x="390" y="494"/>
                    </a:lnTo>
                    <a:lnTo>
                      <a:pt x="392" y="493"/>
                    </a:lnTo>
                    <a:lnTo>
                      <a:pt x="393" y="493"/>
                    </a:lnTo>
                    <a:lnTo>
                      <a:pt x="394" y="492"/>
                    </a:lnTo>
                    <a:lnTo>
                      <a:pt x="397" y="493"/>
                    </a:lnTo>
                    <a:lnTo>
                      <a:pt x="400" y="493"/>
                    </a:lnTo>
                    <a:lnTo>
                      <a:pt x="407" y="493"/>
                    </a:lnTo>
                    <a:lnTo>
                      <a:pt x="410" y="492"/>
                    </a:lnTo>
                    <a:lnTo>
                      <a:pt x="411" y="493"/>
                    </a:lnTo>
                    <a:lnTo>
                      <a:pt x="417" y="492"/>
                    </a:lnTo>
                    <a:lnTo>
                      <a:pt x="419" y="492"/>
                    </a:lnTo>
                    <a:lnTo>
                      <a:pt x="420" y="490"/>
                    </a:lnTo>
                    <a:lnTo>
                      <a:pt x="422" y="489"/>
                    </a:lnTo>
                    <a:lnTo>
                      <a:pt x="423" y="489"/>
                    </a:lnTo>
                    <a:lnTo>
                      <a:pt x="424" y="489"/>
                    </a:lnTo>
                    <a:lnTo>
                      <a:pt x="425" y="488"/>
                    </a:lnTo>
                    <a:lnTo>
                      <a:pt x="426" y="488"/>
                    </a:lnTo>
                    <a:lnTo>
                      <a:pt x="428" y="487"/>
                    </a:lnTo>
                    <a:lnTo>
                      <a:pt x="429" y="486"/>
                    </a:lnTo>
                    <a:lnTo>
                      <a:pt x="431" y="486"/>
                    </a:lnTo>
                    <a:lnTo>
                      <a:pt x="433" y="486"/>
                    </a:lnTo>
                    <a:lnTo>
                      <a:pt x="434" y="486"/>
                    </a:lnTo>
                    <a:lnTo>
                      <a:pt x="436" y="486"/>
                    </a:lnTo>
                    <a:lnTo>
                      <a:pt x="439" y="486"/>
                    </a:lnTo>
                    <a:lnTo>
                      <a:pt x="440" y="486"/>
                    </a:lnTo>
                    <a:lnTo>
                      <a:pt x="441" y="486"/>
                    </a:lnTo>
                    <a:lnTo>
                      <a:pt x="442" y="486"/>
                    </a:lnTo>
                    <a:lnTo>
                      <a:pt x="442" y="487"/>
                    </a:lnTo>
                    <a:lnTo>
                      <a:pt x="443" y="486"/>
                    </a:lnTo>
                    <a:lnTo>
                      <a:pt x="443" y="487"/>
                    </a:lnTo>
                    <a:lnTo>
                      <a:pt x="444" y="487"/>
                    </a:lnTo>
                    <a:lnTo>
                      <a:pt x="445" y="487"/>
                    </a:lnTo>
                    <a:lnTo>
                      <a:pt x="445" y="486"/>
                    </a:lnTo>
                    <a:lnTo>
                      <a:pt x="446" y="486"/>
                    </a:lnTo>
                    <a:lnTo>
                      <a:pt x="448" y="485"/>
                    </a:lnTo>
                    <a:lnTo>
                      <a:pt x="449" y="485"/>
                    </a:lnTo>
                    <a:lnTo>
                      <a:pt x="450" y="484"/>
                    </a:lnTo>
                    <a:lnTo>
                      <a:pt x="451" y="482"/>
                    </a:lnTo>
                    <a:lnTo>
                      <a:pt x="452" y="481"/>
                    </a:lnTo>
                    <a:lnTo>
                      <a:pt x="454" y="481"/>
                    </a:lnTo>
                    <a:lnTo>
                      <a:pt x="455" y="481"/>
                    </a:lnTo>
                    <a:lnTo>
                      <a:pt x="457" y="481"/>
                    </a:lnTo>
                    <a:lnTo>
                      <a:pt x="458" y="482"/>
                    </a:lnTo>
                    <a:lnTo>
                      <a:pt x="459" y="484"/>
                    </a:lnTo>
                    <a:lnTo>
                      <a:pt x="459" y="485"/>
                    </a:lnTo>
                    <a:lnTo>
                      <a:pt x="459" y="486"/>
                    </a:lnTo>
                    <a:lnTo>
                      <a:pt x="458" y="486"/>
                    </a:lnTo>
                    <a:lnTo>
                      <a:pt x="457" y="487"/>
                    </a:lnTo>
                    <a:lnTo>
                      <a:pt x="457" y="488"/>
                    </a:lnTo>
                    <a:lnTo>
                      <a:pt x="455" y="489"/>
                    </a:lnTo>
                    <a:lnTo>
                      <a:pt x="454" y="490"/>
                    </a:lnTo>
                    <a:lnTo>
                      <a:pt x="454" y="492"/>
                    </a:lnTo>
                    <a:lnTo>
                      <a:pt x="455" y="492"/>
                    </a:lnTo>
                    <a:lnTo>
                      <a:pt x="455" y="490"/>
                    </a:lnTo>
                    <a:lnTo>
                      <a:pt x="457" y="489"/>
                    </a:lnTo>
                    <a:lnTo>
                      <a:pt x="457" y="490"/>
                    </a:lnTo>
                    <a:lnTo>
                      <a:pt x="458" y="490"/>
                    </a:lnTo>
                    <a:lnTo>
                      <a:pt x="457" y="490"/>
                    </a:lnTo>
                    <a:lnTo>
                      <a:pt x="457" y="492"/>
                    </a:lnTo>
                    <a:lnTo>
                      <a:pt x="459" y="493"/>
                    </a:lnTo>
                    <a:lnTo>
                      <a:pt x="460" y="493"/>
                    </a:lnTo>
                    <a:lnTo>
                      <a:pt x="460" y="494"/>
                    </a:lnTo>
                    <a:lnTo>
                      <a:pt x="459" y="495"/>
                    </a:lnTo>
                    <a:lnTo>
                      <a:pt x="460" y="496"/>
                    </a:lnTo>
                    <a:lnTo>
                      <a:pt x="460" y="495"/>
                    </a:lnTo>
                    <a:lnTo>
                      <a:pt x="461" y="494"/>
                    </a:lnTo>
                    <a:lnTo>
                      <a:pt x="462" y="495"/>
                    </a:lnTo>
                    <a:lnTo>
                      <a:pt x="462" y="494"/>
                    </a:lnTo>
                    <a:lnTo>
                      <a:pt x="462" y="493"/>
                    </a:lnTo>
                    <a:lnTo>
                      <a:pt x="461" y="494"/>
                    </a:lnTo>
                    <a:lnTo>
                      <a:pt x="461" y="493"/>
                    </a:lnTo>
                    <a:lnTo>
                      <a:pt x="460" y="492"/>
                    </a:lnTo>
                    <a:lnTo>
                      <a:pt x="461" y="490"/>
                    </a:lnTo>
                    <a:lnTo>
                      <a:pt x="462" y="490"/>
                    </a:lnTo>
                    <a:lnTo>
                      <a:pt x="463" y="490"/>
                    </a:lnTo>
                    <a:lnTo>
                      <a:pt x="463" y="489"/>
                    </a:lnTo>
                    <a:lnTo>
                      <a:pt x="465" y="489"/>
                    </a:lnTo>
                    <a:lnTo>
                      <a:pt x="465" y="488"/>
                    </a:lnTo>
                    <a:lnTo>
                      <a:pt x="465" y="489"/>
                    </a:lnTo>
                    <a:lnTo>
                      <a:pt x="465" y="490"/>
                    </a:lnTo>
                    <a:lnTo>
                      <a:pt x="466" y="490"/>
                    </a:lnTo>
                    <a:lnTo>
                      <a:pt x="466" y="492"/>
                    </a:lnTo>
                    <a:lnTo>
                      <a:pt x="466" y="493"/>
                    </a:lnTo>
                    <a:lnTo>
                      <a:pt x="467" y="492"/>
                    </a:lnTo>
                    <a:lnTo>
                      <a:pt x="467" y="493"/>
                    </a:lnTo>
                    <a:lnTo>
                      <a:pt x="467" y="494"/>
                    </a:lnTo>
                    <a:lnTo>
                      <a:pt x="468" y="494"/>
                    </a:lnTo>
                    <a:lnTo>
                      <a:pt x="469" y="494"/>
                    </a:lnTo>
                    <a:lnTo>
                      <a:pt x="470" y="493"/>
                    </a:lnTo>
                    <a:lnTo>
                      <a:pt x="471" y="492"/>
                    </a:lnTo>
                    <a:lnTo>
                      <a:pt x="472" y="492"/>
                    </a:lnTo>
                    <a:lnTo>
                      <a:pt x="471" y="493"/>
                    </a:lnTo>
                    <a:lnTo>
                      <a:pt x="471" y="494"/>
                    </a:lnTo>
                    <a:lnTo>
                      <a:pt x="474" y="494"/>
                    </a:lnTo>
                    <a:lnTo>
                      <a:pt x="475" y="494"/>
                    </a:lnTo>
                    <a:lnTo>
                      <a:pt x="476" y="493"/>
                    </a:lnTo>
                    <a:lnTo>
                      <a:pt x="476" y="492"/>
                    </a:lnTo>
                    <a:lnTo>
                      <a:pt x="475" y="493"/>
                    </a:lnTo>
                    <a:lnTo>
                      <a:pt x="474" y="492"/>
                    </a:lnTo>
                    <a:lnTo>
                      <a:pt x="474" y="490"/>
                    </a:lnTo>
                    <a:lnTo>
                      <a:pt x="475" y="490"/>
                    </a:lnTo>
                    <a:lnTo>
                      <a:pt x="476" y="490"/>
                    </a:lnTo>
                    <a:lnTo>
                      <a:pt x="476" y="492"/>
                    </a:lnTo>
                    <a:lnTo>
                      <a:pt x="477" y="492"/>
                    </a:lnTo>
                    <a:lnTo>
                      <a:pt x="478" y="492"/>
                    </a:lnTo>
                    <a:lnTo>
                      <a:pt x="479" y="492"/>
                    </a:lnTo>
                    <a:lnTo>
                      <a:pt x="478" y="492"/>
                    </a:lnTo>
                    <a:lnTo>
                      <a:pt x="477" y="490"/>
                    </a:lnTo>
                    <a:lnTo>
                      <a:pt x="478" y="490"/>
                    </a:lnTo>
                    <a:lnTo>
                      <a:pt x="478" y="489"/>
                    </a:lnTo>
                    <a:lnTo>
                      <a:pt x="478" y="490"/>
                    </a:lnTo>
                    <a:lnTo>
                      <a:pt x="479" y="490"/>
                    </a:lnTo>
                    <a:lnTo>
                      <a:pt x="479" y="489"/>
                    </a:lnTo>
                    <a:lnTo>
                      <a:pt x="479" y="488"/>
                    </a:lnTo>
                    <a:lnTo>
                      <a:pt x="478" y="488"/>
                    </a:lnTo>
                    <a:lnTo>
                      <a:pt x="478" y="487"/>
                    </a:lnTo>
                    <a:lnTo>
                      <a:pt x="479" y="487"/>
                    </a:lnTo>
                    <a:lnTo>
                      <a:pt x="479" y="488"/>
                    </a:lnTo>
                    <a:lnTo>
                      <a:pt x="480" y="488"/>
                    </a:lnTo>
                    <a:lnTo>
                      <a:pt x="482" y="488"/>
                    </a:lnTo>
                    <a:lnTo>
                      <a:pt x="483" y="488"/>
                    </a:lnTo>
                    <a:lnTo>
                      <a:pt x="483" y="487"/>
                    </a:lnTo>
                    <a:lnTo>
                      <a:pt x="484" y="487"/>
                    </a:lnTo>
                    <a:lnTo>
                      <a:pt x="484" y="486"/>
                    </a:lnTo>
                    <a:lnTo>
                      <a:pt x="484" y="485"/>
                    </a:lnTo>
                    <a:lnTo>
                      <a:pt x="484" y="484"/>
                    </a:lnTo>
                    <a:lnTo>
                      <a:pt x="484" y="482"/>
                    </a:lnTo>
                    <a:lnTo>
                      <a:pt x="486" y="481"/>
                    </a:lnTo>
                    <a:lnTo>
                      <a:pt x="486" y="482"/>
                    </a:lnTo>
                    <a:lnTo>
                      <a:pt x="486" y="484"/>
                    </a:lnTo>
                    <a:lnTo>
                      <a:pt x="486" y="485"/>
                    </a:lnTo>
                    <a:lnTo>
                      <a:pt x="486" y="486"/>
                    </a:lnTo>
                    <a:lnTo>
                      <a:pt x="487" y="486"/>
                    </a:lnTo>
                    <a:lnTo>
                      <a:pt x="487" y="485"/>
                    </a:lnTo>
                    <a:lnTo>
                      <a:pt x="488" y="485"/>
                    </a:lnTo>
                    <a:lnTo>
                      <a:pt x="488" y="484"/>
                    </a:lnTo>
                    <a:lnTo>
                      <a:pt x="488" y="482"/>
                    </a:lnTo>
                    <a:lnTo>
                      <a:pt x="488" y="481"/>
                    </a:lnTo>
                    <a:lnTo>
                      <a:pt x="488" y="480"/>
                    </a:lnTo>
                    <a:lnTo>
                      <a:pt x="487" y="479"/>
                    </a:lnTo>
                    <a:lnTo>
                      <a:pt x="487" y="478"/>
                    </a:lnTo>
                    <a:lnTo>
                      <a:pt x="485" y="477"/>
                    </a:lnTo>
                    <a:lnTo>
                      <a:pt x="485" y="476"/>
                    </a:lnTo>
                    <a:lnTo>
                      <a:pt x="485" y="474"/>
                    </a:lnTo>
                    <a:lnTo>
                      <a:pt x="485" y="473"/>
                    </a:lnTo>
                    <a:lnTo>
                      <a:pt x="484" y="472"/>
                    </a:lnTo>
                    <a:lnTo>
                      <a:pt x="484" y="471"/>
                    </a:lnTo>
                    <a:lnTo>
                      <a:pt x="484" y="470"/>
                    </a:lnTo>
                    <a:lnTo>
                      <a:pt x="485" y="470"/>
                    </a:lnTo>
                    <a:lnTo>
                      <a:pt x="485" y="469"/>
                    </a:lnTo>
                    <a:lnTo>
                      <a:pt x="486" y="468"/>
                    </a:lnTo>
                    <a:lnTo>
                      <a:pt x="486" y="467"/>
                    </a:lnTo>
                    <a:lnTo>
                      <a:pt x="486" y="465"/>
                    </a:lnTo>
                    <a:lnTo>
                      <a:pt x="488" y="463"/>
                    </a:lnTo>
                    <a:lnTo>
                      <a:pt x="488" y="462"/>
                    </a:lnTo>
                    <a:lnTo>
                      <a:pt x="489" y="461"/>
                    </a:lnTo>
                    <a:lnTo>
                      <a:pt x="489" y="460"/>
                    </a:lnTo>
                    <a:lnTo>
                      <a:pt x="489" y="459"/>
                    </a:lnTo>
                    <a:lnTo>
                      <a:pt x="491" y="459"/>
                    </a:lnTo>
                    <a:lnTo>
                      <a:pt x="492" y="459"/>
                    </a:lnTo>
                    <a:lnTo>
                      <a:pt x="495" y="455"/>
                    </a:lnTo>
                    <a:lnTo>
                      <a:pt x="496" y="454"/>
                    </a:lnTo>
                    <a:lnTo>
                      <a:pt x="497" y="453"/>
                    </a:lnTo>
                    <a:lnTo>
                      <a:pt x="500" y="452"/>
                    </a:lnTo>
                    <a:lnTo>
                      <a:pt x="501" y="451"/>
                    </a:lnTo>
                    <a:lnTo>
                      <a:pt x="509" y="439"/>
                    </a:lnTo>
                    <a:lnTo>
                      <a:pt x="511" y="436"/>
                    </a:lnTo>
                    <a:lnTo>
                      <a:pt x="513" y="430"/>
                    </a:lnTo>
                    <a:lnTo>
                      <a:pt x="513" y="429"/>
                    </a:lnTo>
                    <a:lnTo>
                      <a:pt x="513" y="428"/>
                    </a:lnTo>
                    <a:lnTo>
                      <a:pt x="513" y="427"/>
                    </a:lnTo>
                    <a:lnTo>
                      <a:pt x="513" y="426"/>
                    </a:lnTo>
                    <a:lnTo>
                      <a:pt x="513" y="424"/>
                    </a:lnTo>
                    <a:lnTo>
                      <a:pt x="513" y="423"/>
                    </a:lnTo>
                    <a:lnTo>
                      <a:pt x="512" y="423"/>
                    </a:lnTo>
                    <a:lnTo>
                      <a:pt x="512" y="421"/>
                    </a:lnTo>
                    <a:lnTo>
                      <a:pt x="512" y="420"/>
                    </a:lnTo>
                    <a:lnTo>
                      <a:pt x="512" y="418"/>
                    </a:lnTo>
                    <a:lnTo>
                      <a:pt x="511" y="417"/>
                    </a:lnTo>
                    <a:lnTo>
                      <a:pt x="511" y="418"/>
                    </a:lnTo>
                    <a:lnTo>
                      <a:pt x="510" y="418"/>
                    </a:lnTo>
                    <a:lnTo>
                      <a:pt x="510" y="417"/>
                    </a:lnTo>
                    <a:lnTo>
                      <a:pt x="510" y="415"/>
                    </a:lnTo>
                    <a:lnTo>
                      <a:pt x="510" y="414"/>
                    </a:lnTo>
                    <a:lnTo>
                      <a:pt x="511" y="414"/>
                    </a:lnTo>
                    <a:lnTo>
                      <a:pt x="511" y="413"/>
                    </a:lnTo>
                    <a:lnTo>
                      <a:pt x="511" y="412"/>
                    </a:lnTo>
                    <a:lnTo>
                      <a:pt x="512" y="411"/>
                    </a:lnTo>
                    <a:lnTo>
                      <a:pt x="512" y="410"/>
                    </a:lnTo>
                    <a:lnTo>
                      <a:pt x="512" y="409"/>
                    </a:lnTo>
                    <a:lnTo>
                      <a:pt x="513" y="407"/>
                    </a:lnTo>
                    <a:lnTo>
                      <a:pt x="514" y="406"/>
                    </a:lnTo>
                    <a:lnTo>
                      <a:pt x="517" y="405"/>
                    </a:lnTo>
                    <a:lnTo>
                      <a:pt x="518" y="405"/>
                    </a:lnTo>
                    <a:lnTo>
                      <a:pt x="519" y="405"/>
                    </a:lnTo>
                    <a:lnTo>
                      <a:pt x="520" y="405"/>
                    </a:lnTo>
                    <a:lnTo>
                      <a:pt x="523" y="403"/>
                    </a:lnTo>
                    <a:lnTo>
                      <a:pt x="525" y="403"/>
                    </a:lnTo>
                    <a:lnTo>
                      <a:pt x="526" y="402"/>
                    </a:lnTo>
                    <a:lnTo>
                      <a:pt x="527" y="401"/>
                    </a:lnTo>
                    <a:lnTo>
                      <a:pt x="531" y="400"/>
                    </a:lnTo>
                    <a:lnTo>
                      <a:pt x="534" y="398"/>
                    </a:lnTo>
                    <a:lnTo>
                      <a:pt x="535" y="400"/>
                    </a:lnTo>
                    <a:lnTo>
                      <a:pt x="535" y="401"/>
                    </a:lnTo>
                    <a:lnTo>
                      <a:pt x="535" y="402"/>
                    </a:lnTo>
                    <a:lnTo>
                      <a:pt x="536" y="402"/>
                    </a:lnTo>
                    <a:lnTo>
                      <a:pt x="536" y="403"/>
                    </a:lnTo>
                    <a:lnTo>
                      <a:pt x="535" y="403"/>
                    </a:lnTo>
                    <a:lnTo>
                      <a:pt x="534" y="403"/>
                    </a:lnTo>
                    <a:lnTo>
                      <a:pt x="532" y="403"/>
                    </a:lnTo>
                    <a:lnTo>
                      <a:pt x="531" y="404"/>
                    </a:lnTo>
                    <a:lnTo>
                      <a:pt x="531" y="406"/>
                    </a:lnTo>
                    <a:lnTo>
                      <a:pt x="531" y="407"/>
                    </a:lnTo>
                    <a:lnTo>
                      <a:pt x="532" y="407"/>
                    </a:lnTo>
                    <a:lnTo>
                      <a:pt x="531" y="409"/>
                    </a:lnTo>
                    <a:lnTo>
                      <a:pt x="531" y="410"/>
                    </a:lnTo>
                    <a:lnTo>
                      <a:pt x="530" y="410"/>
                    </a:lnTo>
                    <a:lnTo>
                      <a:pt x="528" y="410"/>
                    </a:lnTo>
                    <a:lnTo>
                      <a:pt x="526" y="411"/>
                    </a:lnTo>
                    <a:lnTo>
                      <a:pt x="526" y="412"/>
                    </a:lnTo>
                    <a:lnTo>
                      <a:pt x="525" y="413"/>
                    </a:lnTo>
                    <a:lnTo>
                      <a:pt x="525" y="414"/>
                    </a:lnTo>
                    <a:lnTo>
                      <a:pt x="523" y="414"/>
                    </a:lnTo>
                    <a:lnTo>
                      <a:pt x="523" y="415"/>
                    </a:lnTo>
                    <a:lnTo>
                      <a:pt x="522" y="415"/>
                    </a:lnTo>
                    <a:lnTo>
                      <a:pt x="521" y="414"/>
                    </a:lnTo>
                    <a:lnTo>
                      <a:pt x="520" y="413"/>
                    </a:lnTo>
                    <a:lnTo>
                      <a:pt x="521" y="413"/>
                    </a:lnTo>
                    <a:lnTo>
                      <a:pt x="520" y="413"/>
                    </a:lnTo>
                    <a:lnTo>
                      <a:pt x="519" y="414"/>
                    </a:lnTo>
                    <a:lnTo>
                      <a:pt x="518" y="415"/>
                    </a:lnTo>
                    <a:lnTo>
                      <a:pt x="518" y="417"/>
                    </a:lnTo>
                    <a:lnTo>
                      <a:pt x="518" y="418"/>
                    </a:lnTo>
                    <a:lnTo>
                      <a:pt x="518" y="419"/>
                    </a:lnTo>
                    <a:lnTo>
                      <a:pt x="517" y="420"/>
                    </a:lnTo>
                    <a:lnTo>
                      <a:pt x="518" y="421"/>
                    </a:lnTo>
                    <a:lnTo>
                      <a:pt x="518" y="420"/>
                    </a:lnTo>
                    <a:lnTo>
                      <a:pt x="519" y="420"/>
                    </a:lnTo>
                    <a:lnTo>
                      <a:pt x="520" y="420"/>
                    </a:lnTo>
                    <a:lnTo>
                      <a:pt x="521" y="421"/>
                    </a:lnTo>
                    <a:lnTo>
                      <a:pt x="522" y="421"/>
                    </a:lnTo>
                    <a:lnTo>
                      <a:pt x="523" y="419"/>
                    </a:lnTo>
                    <a:lnTo>
                      <a:pt x="525" y="420"/>
                    </a:lnTo>
                    <a:lnTo>
                      <a:pt x="523" y="422"/>
                    </a:lnTo>
                    <a:lnTo>
                      <a:pt x="525" y="426"/>
                    </a:lnTo>
                    <a:lnTo>
                      <a:pt x="523" y="427"/>
                    </a:lnTo>
                    <a:lnTo>
                      <a:pt x="523" y="428"/>
                    </a:lnTo>
                    <a:lnTo>
                      <a:pt x="521" y="430"/>
                    </a:lnTo>
                    <a:lnTo>
                      <a:pt x="522" y="431"/>
                    </a:lnTo>
                    <a:lnTo>
                      <a:pt x="525" y="432"/>
                    </a:lnTo>
                    <a:lnTo>
                      <a:pt x="525" y="434"/>
                    </a:lnTo>
                    <a:lnTo>
                      <a:pt x="527" y="435"/>
                    </a:lnTo>
                    <a:lnTo>
                      <a:pt x="528" y="435"/>
                    </a:lnTo>
                    <a:lnTo>
                      <a:pt x="529" y="435"/>
                    </a:lnTo>
                    <a:lnTo>
                      <a:pt x="531" y="435"/>
                    </a:lnTo>
                    <a:lnTo>
                      <a:pt x="534" y="435"/>
                    </a:lnTo>
                    <a:lnTo>
                      <a:pt x="535" y="435"/>
                    </a:lnTo>
                    <a:lnTo>
                      <a:pt x="535" y="434"/>
                    </a:lnTo>
                    <a:lnTo>
                      <a:pt x="536" y="434"/>
                    </a:lnTo>
                    <a:lnTo>
                      <a:pt x="537" y="432"/>
                    </a:lnTo>
                    <a:lnTo>
                      <a:pt x="537" y="431"/>
                    </a:lnTo>
                    <a:lnTo>
                      <a:pt x="537" y="430"/>
                    </a:lnTo>
                    <a:lnTo>
                      <a:pt x="538" y="429"/>
                    </a:lnTo>
                    <a:lnTo>
                      <a:pt x="537" y="429"/>
                    </a:lnTo>
                    <a:lnTo>
                      <a:pt x="538" y="428"/>
                    </a:lnTo>
                    <a:lnTo>
                      <a:pt x="539" y="427"/>
                    </a:lnTo>
                    <a:lnTo>
                      <a:pt x="540" y="426"/>
                    </a:lnTo>
                    <a:lnTo>
                      <a:pt x="544" y="426"/>
                    </a:lnTo>
                    <a:lnTo>
                      <a:pt x="547" y="424"/>
                    </a:lnTo>
                    <a:lnTo>
                      <a:pt x="552" y="422"/>
                    </a:lnTo>
                    <a:lnTo>
                      <a:pt x="555" y="421"/>
                    </a:lnTo>
                    <a:lnTo>
                      <a:pt x="560" y="419"/>
                    </a:lnTo>
                    <a:lnTo>
                      <a:pt x="561" y="418"/>
                    </a:lnTo>
                    <a:lnTo>
                      <a:pt x="562" y="417"/>
                    </a:lnTo>
                    <a:lnTo>
                      <a:pt x="563" y="415"/>
                    </a:lnTo>
                    <a:lnTo>
                      <a:pt x="565" y="417"/>
                    </a:lnTo>
                    <a:lnTo>
                      <a:pt x="568" y="415"/>
                    </a:lnTo>
                    <a:lnTo>
                      <a:pt x="569" y="415"/>
                    </a:lnTo>
                    <a:lnTo>
                      <a:pt x="571" y="413"/>
                    </a:lnTo>
                    <a:lnTo>
                      <a:pt x="575" y="409"/>
                    </a:lnTo>
                    <a:lnTo>
                      <a:pt x="580" y="406"/>
                    </a:lnTo>
                    <a:lnTo>
                      <a:pt x="581" y="405"/>
                    </a:lnTo>
                    <a:lnTo>
                      <a:pt x="581" y="403"/>
                    </a:lnTo>
                    <a:lnTo>
                      <a:pt x="582" y="402"/>
                    </a:lnTo>
                    <a:lnTo>
                      <a:pt x="583" y="400"/>
                    </a:lnTo>
                    <a:lnTo>
                      <a:pt x="586" y="397"/>
                    </a:lnTo>
                    <a:lnTo>
                      <a:pt x="587" y="396"/>
                    </a:lnTo>
                    <a:lnTo>
                      <a:pt x="588" y="394"/>
                    </a:lnTo>
                    <a:lnTo>
                      <a:pt x="589" y="388"/>
                    </a:lnTo>
                    <a:lnTo>
                      <a:pt x="590" y="386"/>
                    </a:lnTo>
                    <a:lnTo>
                      <a:pt x="591" y="385"/>
                    </a:lnTo>
                    <a:lnTo>
                      <a:pt x="594" y="382"/>
                    </a:lnTo>
                    <a:lnTo>
                      <a:pt x="599" y="379"/>
                    </a:lnTo>
                    <a:lnTo>
                      <a:pt x="600" y="379"/>
                    </a:lnTo>
                    <a:lnTo>
                      <a:pt x="601" y="379"/>
                    </a:lnTo>
                    <a:lnTo>
                      <a:pt x="605" y="377"/>
                    </a:lnTo>
                    <a:lnTo>
                      <a:pt x="608" y="375"/>
                    </a:lnTo>
                    <a:lnTo>
                      <a:pt x="612" y="370"/>
                    </a:lnTo>
                    <a:lnTo>
                      <a:pt x="613" y="370"/>
                    </a:lnTo>
                    <a:lnTo>
                      <a:pt x="613" y="369"/>
                    </a:lnTo>
                    <a:lnTo>
                      <a:pt x="614" y="359"/>
                    </a:lnTo>
                    <a:lnTo>
                      <a:pt x="614" y="357"/>
                    </a:lnTo>
                    <a:lnTo>
                      <a:pt x="615" y="355"/>
                    </a:lnTo>
                    <a:lnTo>
                      <a:pt x="616" y="353"/>
                    </a:lnTo>
                    <a:lnTo>
                      <a:pt x="618" y="348"/>
                    </a:lnTo>
                    <a:lnTo>
                      <a:pt x="618" y="346"/>
                    </a:lnTo>
                    <a:lnTo>
                      <a:pt x="620" y="344"/>
                    </a:lnTo>
                    <a:lnTo>
                      <a:pt x="623" y="342"/>
                    </a:lnTo>
                    <a:lnTo>
                      <a:pt x="624" y="339"/>
                    </a:lnTo>
                    <a:lnTo>
                      <a:pt x="625" y="338"/>
                    </a:lnTo>
                    <a:lnTo>
                      <a:pt x="626" y="331"/>
                    </a:lnTo>
                    <a:lnTo>
                      <a:pt x="629" y="328"/>
                    </a:lnTo>
                    <a:lnTo>
                      <a:pt x="629" y="326"/>
                    </a:lnTo>
                    <a:lnTo>
                      <a:pt x="629" y="325"/>
                    </a:lnTo>
                    <a:lnTo>
                      <a:pt x="630" y="323"/>
                    </a:lnTo>
                    <a:lnTo>
                      <a:pt x="630" y="322"/>
                    </a:lnTo>
                    <a:lnTo>
                      <a:pt x="630" y="320"/>
                    </a:lnTo>
                    <a:lnTo>
                      <a:pt x="630" y="318"/>
                    </a:lnTo>
                    <a:lnTo>
                      <a:pt x="631" y="317"/>
                    </a:lnTo>
                    <a:lnTo>
                      <a:pt x="631" y="315"/>
                    </a:lnTo>
                    <a:lnTo>
                      <a:pt x="632" y="314"/>
                    </a:lnTo>
                    <a:lnTo>
                      <a:pt x="633" y="313"/>
                    </a:lnTo>
                    <a:lnTo>
                      <a:pt x="634" y="310"/>
                    </a:lnTo>
                    <a:lnTo>
                      <a:pt x="635" y="305"/>
                    </a:lnTo>
                    <a:lnTo>
                      <a:pt x="635" y="295"/>
                    </a:lnTo>
                    <a:lnTo>
                      <a:pt x="635" y="294"/>
                    </a:lnTo>
                    <a:lnTo>
                      <a:pt x="635" y="292"/>
                    </a:lnTo>
                    <a:lnTo>
                      <a:pt x="635" y="290"/>
                    </a:lnTo>
                    <a:lnTo>
                      <a:pt x="634" y="289"/>
                    </a:lnTo>
                    <a:lnTo>
                      <a:pt x="634" y="288"/>
                    </a:lnTo>
                    <a:lnTo>
                      <a:pt x="632" y="287"/>
                    </a:lnTo>
                    <a:lnTo>
                      <a:pt x="631" y="286"/>
                    </a:lnTo>
                    <a:lnTo>
                      <a:pt x="629" y="286"/>
                    </a:lnTo>
                    <a:lnTo>
                      <a:pt x="629" y="287"/>
                    </a:lnTo>
                    <a:lnTo>
                      <a:pt x="627" y="287"/>
                    </a:lnTo>
                    <a:lnTo>
                      <a:pt x="625" y="287"/>
                    </a:lnTo>
                    <a:lnTo>
                      <a:pt x="624" y="287"/>
                    </a:lnTo>
                    <a:lnTo>
                      <a:pt x="624" y="286"/>
                    </a:lnTo>
                    <a:lnTo>
                      <a:pt x="623" y="285"/>
                    </a:lnTo>
                    <a:lnTo>
                      <a:pt x="623" y="284"/>
                    </a:lnTo>
                    <a:lnTo>
                      <a:pt x="623" y="283"/>
                    </a:lnTo>
                    <a:lnTo>
                      <a:pt x="623" y="281"/>
                    </a:lnTo>
                    <a:lnTo>
                      <a:pt x="623" y="280"/>
                    </a:lnTo>
                    <a:lnTo>
                      <a:pt x="624" y="281"/>
                    </a:lnTo>
                    <a:lnTo>
                      <a:pt x="626" y="283"/>
                    </a:lnTo>
                    <a:lnTo>
                      <a:pt x="627" y="283"/>
                    </a:lnTo>
                    <a:lnTo>
                      <a:pt x="629" y="281"/>
                    </a:lnTo>
                    <a:lnTo>
                      <a:pt x="630" y="280"/>
                    </a:lnTo>
                    <a:lnTo>
                      <a:pt x="633" y="275"/>
                    </a:lnTo>
                    <a:lnTo>
                      <a:pt x="633" y="272"/>
                    </a:lnTo>
                    <a:lnTo>
                      <a:pt x="633" y="271"/>
                    </a:lnTo>
                    <a:lnTo>
                      <a:pt x="634" y="270"/>
                    </a:lnTo>
                    <a:lnTo>
                      <a:pt x="634" y="269"/>
                    </a:lnTo>
                    <a:lnTo>
                      <a:pt x="634" y="264"/>
                    </a:lnTo>
                    <a:lnTo>
                      <a:pt x="634" y="263"/>
                    </a:lnTo>
                    <a:lnTo>
                      <a:pt x="633" y="262"/>
                    </a:lnTo>
                    <a:lnTo>
                      <a:pt x="632" y="261"/>
                    </a:lnTo>
                    <a:lnTo>
                      <a:pt x="632" y="260"/>
                    </a:lnTo>
                    <a:lnTo>
                      <a:pt x="632" y="258"/>
                    </a:lnTo>
                    <a:lnTo>
                      <a:pt x="632" y="255"/>
                    </a:lnTo>
                    <a:lnTo>
                      <a:pt x="632" y="254"/>
                    </a:lnTo>
                    <a:lnTo>
                      <a:pt x="631" y="253"/>
                    </a:lnTo>
                    <a:lnTo>
                      <a:pt x="631" y="252"/>
                    </a:lnTo>
                    <a:lnTo>
                      <a:pt x="629" y="252"/>
                    </a:lnTo>
                    <a:lnTo>
                      <a:pt x="629" y="251"/>
                    </a:lnTo>
                    <a:lnTo>
                      <a:pt x="630" y="250"/>
                    </a:lnTo>
                    <a:lnTo>
                      <a:pt x="631" y="248"/>
                    </a:lnTo>
                    <a:lnTo>
                      <a:pt x="631" y="247"/>
                    </a:lnTo>
                    <a:lnTo>
                      <a:pt x="632" y="247"/>
                    </a:lnTo>
                    <a:lnTo>
                      <a:pt x="632" y="246"/>
                    </a:lnTo>
                    <a:lnTo>
                      <a:pt x="633" y="245"/>
                    </a:lnTo>
                    <a:lnTo>
                      <a:pt x="633" y="244"/>
                    </a:lnTo>
                    <a:lnTo>
                      <a:pt x="635" y="243"/>
                    </a:lnTo>
                    <a:lnTo>
                      <a:pt x="637" y="243"/>
                    </a:lnTo>
                    <a:lnTo>
                      <a:pt x="638" y="244"/>
                    </a:lnTo>
                    <a:lnTo>
                      <a:pt x="639" y="244"/>
                    </a:lnTo>
                    <a:lnTo>
                      <a:pt x="640" y="244"/>
                    </a:lnTo>
                    <a:lnTo>
                      <a:pt x="641" y="242"/>
                    </a:lnTo>
                    <a:lnTo>
                      <a:pt x="642" y="243"/>
                    </a:lnTo>
                    <a:lnTo>
                      <a:pt x="643" y="242"/>
                    </a:lnTo>
                    <a:lnTo>
                      <a:pt x="643" y="241"/>
                    </a:lnTo>
                    <a:lnTo>
                      <a:pt x="644" y="238"/>
                    </a:lnTo>
                    <a:lnTo>
                      <a:pt x="646" y="235"/>
                    </a:lnTo>
                    <a:lnTo>
                      <a:pt x="646" y="234"/>
                    </a:lnTo>
                    <a:lnTo>
                      <a:pt x="646" y="233"/>
                    </a:lnTo>
                    <a:lnTo>
                      <a:pt x="646" y="231"/>
                    </a:lnTo>
                    <a:lnTo>
                      <a:pt x="646" y="230"/>
                    </a:lnTo>
                    <a:lnTo>
                      <a:pt x="647" y="231"/>
                    </a:lnTo>
                    <a:lnTo>
                      <a:pt x="648" y="233"/>
                    </a:lnTo>
                    <a:lnTo>
                      <a:pt x="648" y="231"/>
                    </a:lnTo>
                    <a:lnTo>
                      <a:pt x="648" y="230"/>
                    </a:lnTo>
                    <a:lnTo>
                      <a:pt x="649" y="230"/>
                    </a:lnTo>
                    <a:lnTo>
                      <a:pt x="649" y="229"/>
                    </a:lnTo>
                    <a:lnTo>
                      <a:pt x="648" y="229"/>
                    </a:lnTo>
                    <a:lnTo>
                      <a:pt x="647" y="229"/>
                    </a:lnTo>
                    <a:lnTo>
                      <a:pt x="646" y="229"/>
                    </a:lnTo>
                    <a:lnTo>
                      <a:pt x="646" y="228"/>
                    </a:lnTo>
                    <a:lnTo>
                      <a:pt x="644" y="226"/>
                    </a:lnTo>
                    <a:lnTo>
                      <a:pt x="643" y="226"/>
                    </a:lnTo>
                    <a:lnTo>
                      <a:pt x="643" y="225"/>
                    </a:lnTo>
                    <a:lnTo>
                      <a:pt x="644" y="225"/>
                    </a:lnTo>
                    <a:lnTo>
                      <a:pt x="646" y="225"/>
                    </a:lnTo>
                    <a:lnTo>
                      <a:pt x="646" y="223"/>
                    </a:lnTo>
                    <a:lnTo>
                      <a:pt x="646" y="222"/>
                    </a:lnTo>
                    <a:lnTo>
                      <a:pt x="646" y="221"/>
                    </a:lnTo>
                    <a:lnTo>
                      <a:pt x="646" y="220"/>
                    </a:lnTo>
                    <a:lnTo>
                      <a:pt x="647" y="219"/>
                    </a:lnTo>
                    <a:lnTo>
                      <a:pt x="648" y="219"/>
                    </a:lnTo>
                    <a:lnTo>
                      <a:pt x="648" y="220"/>
                    </a:lnTo>
                    <a:lnTo>
                      <a:pt x="649" y="220"/>
                    </a:lnTo>
                    <a:lnTo>
                      <a:pt x="650" y="221"/>
                    </a:lnTo>
                    <a:lnTo>
                      <a:pt x="651" y="222"/>
                    </a:lnTo>
                    <a:lnTo>
                      <a:pt x="652" y="222"/>
                    </a:lnTo>
                    <a:lnTo>
                      <a:pt x="653" y="221"/>
                    </a:lnTo>
                    <a:lnTo>
                      <a:pt x="653" y="220"/>
                    </a:lnTo>
                    <a:lnTo>
                      <a:pt x="656" y="221"/>
                    </a:lnTo>
                    <a:lnTo>
                      <a:pt x="657" y="222"/>
                    </a:lnTo>
                    <a:lnTo>
                      <a:pt x="658" y="223"/>
                    </a:lnTo>
                    <a:lnTo>
                      <a:pt x="657" y="225"/>
                    </a:lnTo>
                    <a:lnTo>
                      <a:pt x="657" y="226"/>
                    </a:lnTo>
                    <a:lnTo>
                      <a:pt x="657" y="227"/>
                    </a:lnTo>
                    <a:lnTo>
                      <a:pt x="657" y="228"/>
                    </a:lnTo>
                    <a:lnTo>
                      <a:pt x="658" y="229"/>
                    </a:lnTo>
                    <a:lnTo>
                      <a:pt x="658" y="231"/>
                    </a:lnTo>
                    <a:lnTo>
                      <a:pt x="659" y="237"/>
                    </a:lnTo>
                    <a:lnTo>
                      <a:pt x="660" y="239"/>
                    </a:lnTo>
                    <a:lnTo>
                      <a:pt x="661" y="239"/>
                    </a:lnTo>
                    <a:lnTo>
                      <a:pt x="664" y="239"/>
                    </a:lnTo>
                    <a:lnTo>
                      <a:pt x="665" y="238"/>
                    </a:lnTo>
                    <a:lnTo>
                      <a:pt x="665" y="237"/>
                    </a:lnTo>
                    <a:lnTo>
                      <a:pt x="666" y="236"/>
                    </a:lnTo>
                    <a:lnTo>
                      <a:pt x="666" y="235"/>
                    </a:lnTo>
                    <a:lnTo>
                      <a:pt x="666" y="234"/>
                    </a:lnTo>
                    <a:lnTo>
                      <a:pt x="666" y="235"/>
                    </a:lnTo>
                    <a:lnTo>
                      <a:pt x="665" y="234"/>
                    </a:lnTo>
                    <a:lnTo>
                      <a:pt x="666" y="234"/>
                    </a:lnTo>
                    <a:lnTo>
                      <a:pt x="666" y="233"/>
                    </a:lnTo>
                    <a:lnTo>
                      <a:pt x="666" y="231"/>
                    </a:lnTo>
                    <a:lnTo>
                      <a:pt x="667" y="231"/>
                    </a:lnTo>
                    <a:lnTo>
                      <a:pt x="668" y="231"/>
                    </a:lnTo>
                    <a:lnTo>
                      <a:pt x="669" y="233"/>
                    </a:lnTo>
                    <a:lnTo>
                      <a:pt x="670" y="234"/>
                    </a:lnTo>
                    <a:lnTo>
                      <a:pt x="670" y="235"/>
                    </a:lnTo>
                    <a:lnTo>
                      <a:pt x="672" y="235"/>
                    </a:lnTo>
                    <a:lnTo>
                      <a:pt x="672" y="236"/>
                    </a:lnTo>
                    <a:lnTo>
                      <a:pt x="673" y="236"/>
                    </a:lnTo>
                    <a:lnTo>
                      <a:pt x="674" y="236"/>
                    </a:lnTo>
                    <a:lnTo>
                      <a:pt x="674" y="237"/>
                    </a:lnTo>
                    <a:lnTo>
                      <a:pt x="675" y="238"/>
                    </a:lnTo>
                    <a:lnTo>
                      <a:pt x="676" y="237"/>
                    </a:lnTo>
                    <a:lnTo>
                      <a:pt x="677" y="237"/>
                    </a:lnTo>
                    <a:lnTo>
                      <a:pt x="677" y="236"/>
                    </a:lnTo>
                    <a:lnTo>
                      <a:pt x="680" y="233"/>
                    </a:lnTo>
                    <a:lnTo>
                      <a:pt x="680" y="230"/>
                    </a:lnTo>
                    <a:lnTo>
                      <a:pt x="680" y="228"/>
                    </a:lnTo>
                    <a:lnTo>
                      <a:pt x="680" y="227"/>
                    </a:lnTo>
                    <a:lnTo>
                      <a:pt x="680" y="226"/>
                    </a:lnTo>
                    <a:lnTo>
                      <a:pt x="681" y="226"/>
                    </a:lnTo>
                    <a:lnTo>
                      <a:pt x="681" y="225"/>
                    </a:lnTo>
                    <a:lnTo>
                      <a:pt x="681" y="223"/>
                    </a:lnTo>
                    <a:lnTo>
                      <a:pt x="681" y="222"/>
                    </a:lnTo>
                    <a:lnTo>
                      <a:pt x="681" y="221"/>
                    </a:lnTo>
                    <a:lnTo>
                      <a:pt x="680" y="220"/>
                    </a:lnTo>
                    <a:lnTo>
                      <a:pt x="678" y="219"/>
                    </a:lnTo>
                    <a:lnTo>
                      <a:pt x="677" y="218"/>
                    </a:lnTo>
                    <a:lnTo>
                      <a:pt x="676" y="219"/>
                    </a:lnTo>
                    <a:lnTo>
                      <a:pt x="676" y="220"/>
                    </a:lnTo>
                    <a:lnTo>
                      <a:pt x="676" y="219"/>
                    </a:lnTo>
                    <a:lnTo>
                      <a:pt x="677" y="219"/>
                    </a:lnTo>
                    <a:lnTo>
                      <a:pt x="676" y="219"/>
                    </a:lnTo>
                    <a:lnTo>
                      <a:pt x="676" y="220"/>
                    </a:lnTo>
                    <a:lnTo>
                      <a:pt x="675" y="221"/>
                    </a:lnTo>
                    <a:lnTo>
                      <a:pt x="674" y="221"/>
                    </a:lnTo>
                    <a:lnTo>
                      <a:pt x="674" y="222"/>
                    </a:lnTo>
                    <a:lnTo>
                      <a:pt x="673" y="222"/>
                    </a:lnTo>
                    <a:lnTo>
                      <a:pt x="672" y="222"/>
                    </a:lnTo>
                    <a:lnTo>
                      <a:pt x="670" y="222"/>
                    </a:lnTo>
                    <a:lnTo>
                      <a:pt x="669" y="222"/>
                    </a:lnTo>
                    <a:lnTo>
                      <a:pt x="669" y="223"/>
                    </a:lnTo>
                    <a:lnTo>
                      <a:pt x="667" y="223"/>
                    </a:lnTo>
                    <a:lnTo>
                      <a:pt x="666" y="223"/>
                    </a:lnTo>
                    <a:lnTo>
                      <a:pt x="665" y="225"/>
                    </a:lnTo>
                    <a:lnTo>
                      <a:pt x="664" y="226"/>
                    </a:lnTo>
                    <a:lnTo>
                      <a:pt x="663" y="225"/>
                    </a:lnTo>
                    <a:lnTo>
                      <a:pt x="663" y="222"/>
                    </a:lnTo>
                    <a:lnTo>
                      <a:pt x="663" y="221"/>
                    </a:lnTo>
                    <a:lnTo>
                      <a:pt x="663" y="220"/>
                    </a:lnTo>
                    <a:lnTo>
                      <a:pt x="663" y="219"/>
                    </a:lnTo>
                    <a:lnTo>
                      <a:pt x="664" y="218"/>
                    </a:lnTo>
                    <a:lnTo>
                      <a:pt x="664" y="217"/>
                    </a:lnTo>
                    <a:lnTo>
                      <a:pt x="664" y="216"/>
                    </a:lnTo>
                    <a:lnTo>
                      <a:pt x="664" y="214"/>
                    </a:lnTo>
                    <a:lnTo>
                      <a:pt x="665" y="213"/>
                    </a:lnTo>
                    <a:lnTo>
                      <a:pt x="665" y="212"/>
                    </a:lnTo>
                    <a:lnTo>
                      <a:pt x="665" y="211"/>
                    </a:lnTo>
                    <a:lnTo>
                      <a:pt x="666" y="210"/>
                    </a:lnTo>
                    <a:lnTo>
                      <a:pt x="667" y="209"/>
                    </a:lnTo>
                    <a:lnTo>
                      <a:pt x="667" y="208"/>
                    </a:lnTo>
                    <a:lnTo>
                      <a:pt x="667" y="206"/>
                    </a:lnTo>
                    <a:lnTo>
                      <a:pt x="667" y="205"/>
                    </a:lnTo>
                    <a:lnTo>
                      <a:pt x="667" y="204"/>
                    </a:lnTo>
                    <a:lnTo>
                      <a:pt x="668" y="205"/>
                    </a:lnTo>
                    <a:lnTo>
                      <a:pt x="669" y="205"/>
                    </a:lnTo>
                    <a:lnTo>
                      <a:pt x="669" y="206"/>
                    </a:lnTo>
                    <a:lnTo>
                      <a:pt x="670" y="206"/>
                    </a:lnTo>
                    <a:lnTo>
                      <a:pt x="670" y="208"/>
                    </a:lnTo>
                    <a:lnTo>
                      <a:pt x="672" y="208"/>
                    </a:lnTo>
                    <a:lnTo>
                      <a:pt x="673" y="208"/>
                    </a:lnTo>
                    <a:lnTo>
                      <a:pt x="675" y="209"/>
                    </a:lnTo>
                    <a:lnTo>
                      <a:pt x="676" y="210"/>
                    </a:lnTo>
                    <a:lnTo>
                      <a:pt x="677" y="211"/>
                    </a:lnTo>
                    <a:lnTo>
                      <a:pt x="677" y="212"/>
                    </a:lnTo>
                    <a:lnTo>
                      <a:pt x="678" y="212"/>
                    </a:lnTo>
                    <a:lnTo>
                      <a:pt x="680" y="213"/>
                    </a:lnTo>
                    <a:lnTo>
                      <a:pt x="681" y="214"/>
                    </a:lnTo>
                    <a:close/>
                    <a:moveTo>
                      <a:pt x="615" y="178"/>
                    </a:moveTo>
                    <a:lnTo>
                      <a:pt x="614" y="179"/>
                    </a:lnTo>
                    <a:lnTo>
                      <a:pt x="613" y="179"/>
                    </a:lnTo>
                    <a:lnTo>
                      <a:pt x="613" y="178"/>
                    </a:lnTo>
                    <a:lnTo>
                      <a:pt x="613" y="177"/>
                    </a:lnTo>
                    <a:lnTo>
                      <a:pt x="613" y="176"/>
                    </a:lnTo>
                    <a:lnTo>
                      <a:pt x="612" y="175"/>
                    </a:lnTo>
                    <a:lnTo>
                      <a:pt x="612" y="174"/>
                    </a:lnTo>
                    <a:lnTo>
                      <a:pt x="613" y="172"/>
                    </a:lnTo>
                    <a:lnTo>
                      <a:pt x="613" y="171"/>
                    </a:lnTo>
                    <a:lnTo>
                      <a:pt x="614" y="171"/>
                    </a:lnTo>
                    <a:lnTo>
                      <a:pt x="615" y="170"/>
                    </a:lnTo>
                    <a:lnTo>
                      <a:pt x="616" y="170"/>
                    </a:lnTo>
                    <a:lnTo>
                      <a:pt x="617" y="169"/>
                    </a:lnTo>
                    <a:lnTo>
                      <a:pt x="617" y="170"/>
                    </a:lnTo>
                    <a:lnTo>
                      <a:pt x="617" y="171"/>
                    </a:lnTo>
                    <a:lnTo>
                      <a:pt x="616" y="174"/>
                    </a:lnTo>
                    <a:lnTo>
                      <a:pt x="615" y="175"/>
                    </a:lnTo>
                    <a:lnTo>
                      <a:pt x="615" y="176"/>
                    </a:lnTo>
                    <a:lnTo>
                      <a:pt x="615" y="177"/>
                    </a:lnTo>
                    <a:lnTo>
                      <a:pt x="615" y="178"/>
                    </a:lnTo>
                    <a:close/>
                    <a:moveTo>
                      <a:pt x="863" y="103"/>
                    </a:moveTo>
                    <a:lnTo>
                      <a:pt x="864" y="103"/>
                    </a:lnTo>
                    <a:lnTo>
                      <a:pt x="865" y="103"/>
                    </a:lnTo>
                    <a:lnTo>
                      <a:pt x="865" y="104"/>
                    </a:lnTo>
                    <a:lnTo>
                      <a:pt x="865" y="105"/>
                    </a:lnTo>
                    <a:lnTo>
                      <a:pt x="864" y="105"/>
                    </a:lnTo>
                    <a:lnTo>
                      <a:pt x="865" y="106"/>
                    </a:lnTo>
                    <a:lnTo>
                      <a:pt x="863" y="108"/>
                    </a:lnTo>
                    <a:lnTo>
                      <a:pt x="862" y="108"/>
                    </a:lnTo>
                    <a:lnTo>
                      <a:pt x="862" y="106"/>
                    </a:lnTo>
                    <a:lnTo>
                      <a:pt x="861" y="105"/>
                    </a:lnTo>
                    <a:lnTo>
                      <a:pt x="859" y="104"/>
                    </a:lnTo>
                    <a:lnTo>
                      <a:pt x="862" y="103"/>
                    </a:lnTo>
                    <a:lnTo>
                      <a:pt x="863" y="103"/>
                    </a:lnTo>
                    <a:close/>
                    <a:moveTo>
                      <a:pt x="831" y="104"/>
                    </a:moveTo>
                    <a:lnTo>
                      <a:pt x="830" y="104"/>
                    </a:lnTo>
                    <a:lnTo>
                      <a:pt x="830" y="103"/>
                    </a:lnTo>
                    <a:lnTo>
                      <a:pt x="831" y="102"/>
                    </a:lnTo>
                    <a:lnTo>
                      <a:pt x="832" y="102"/>
                    </a:lnTo>
                    <a:lnTo>
                      <a:pt x="827" y="100"/>
                    </a:lnTo>
                    <a:lnTo>
                      <a:pt x="830" y="101"/>
                    </a:lnTo>
                    <a:lnTo>
                      <a:pt x="831" y="101"/>
                    </a:lnTo>
                    <a:lnTo>
                      <a:pt x="832" y="102"/>
                    </a:lnTo>
                    <a:lnTo>
                      <a:pt x="833" y="102"/>
                    </a:lnTo>
                    <a:lnTo>
                      <a:pt x="833" y="103"/>
                    </a:lnTo>
                    <a:lnTo>
                      <a:pt x="832" y="103"/>
                    </a:lnTo>
                    <a:lnTo>
                      <a:pt x="831" y="103"/>
                    </a:lnTo>
                    <a:lnTo>
                      <a:pt x="831" y="104"/>
                    </a:lnTo>
                    <a:close/>
                    <a:moveTo>
                      <a:pt x="889" y="86"/>
                    </a:moveTo>
                    <a:lnTo>
                      <a:pt x="890" y="87"/>
                    </a:lnTo>
                    <a:lnTo>
                      <a:pt x="891" y="87"/>
                    </a:lnTo>
                    <a:lnTo>
                      <a:pt x="891" y="88"/>
                    </a:lnTo>
                    <a:lnTo>
                      <a:pt x="892" y="87"/>
                    </a:lnTo>
                    <a:lnTo>
                      <a:pt x="891" y="88"/>
                    </a:lnTo>
                    <a:lnTo>
                      <a:pt x="891" y="89"/>
                    </a:lnTo>
                    <a:lnTo>
                      <a:pt x="890" y="91"/>
                    </a:lnTo>
                    <a:lnTo>
                      <a:pt x="889" y="91"/>
                    </a:lnTo>
                    <a:lnTo>
                      <a:pt x="888" y="91"/>
                    </a:lnTo>
                    <a:lnTo>
                      <a:pt x="887" y="92"/>
                    </a:lnTo>
                    <a:lnTo>
                      <a:pt x="885" y="93"/>
                    </a:lnTo>
                    <a:lnTo>
                      <a:pt x="884" y="93"/>
                    </a:lnTo>
                    <a:lnTo>
                      <a:pt x="883" y="93"/>
                    </a:lnTo>
                    <a:lnTo>
                      <a:pt x="883" y="94"/>
                    </a:lnTo>
                    <a:lnTo>
                      <a:pt x="882" y="94"/>
                    </a:lnTo>
                    <a:lnTo>
                      <a:pt x="882" y="95"/>
                    </a:lnTo>
                    <a:lnTo>
                      <a:pt x="881" y="94"/>
                    </a:lnTo>
                    <a:lnTo>
                      <a:pt x="880" y="94"/>
                    </a:lnTo>
                    <a:lnTo>
                      <a:pt x="879" y="93"/>
                    </a:lnTo>
                    <a:lnTo>
                      <a:pt x="880" y="93"/>
                    </a:lnTo>
                    <a:lnTo>
                      <a:pt x="880" y="91"/>
                    </a:lnTo>
                    <a:lnTo>
                      <a:pt x="880" y="89"/>
                    </a:lnTo>
                    <a:lnTo>
                      <a:pt x="881" y="89"/>
                    </a:lnTo>
                    <a:lnTo>
                      <a:pt x="882" y="88"/>
                    </a:lnTo>
                    <a:lnTo>
                      <a:pt x="885" y="87"/>
                    </a:lnTo>
                    <a:lnTo>
                      <a:pt x="887" y="86"/>
                    </a:lnTo>
                    <a:lnTo>
                      <a:pt x="888" y="87"/>
                    </a:lnTo>
                    <a:lnTo>
                      <a:pt x="888" y="86"/>
                    </a:lnTo>
                    <a:lnTo>
                      <a:pt x="889" y="86"/>
                    </a:lnTo>
                    <a:close/>
                    <a:moveTo>
                      <a:pt x="781" y="72"/>
                    </a:moveTo>
                    <a:lnTo>
                      <a:pt x="780" y="72"/>
                    </a:lnTo>
                    <a:lnTo>
                      <a:pt x="779" y="72"/>
                    </a:lnTo>
                    <a:lnTo>
                      <a:pt x="776" y="71"/>
                    </a:lnTo>
                    <a:lnTo>
                      <a:pt x="776" y="70"/>
                    </a:lnTo>
                    <a:lnTo>
                      <a:pt x="777" y="70"/>
                    </a:lnTo>
                    <a:lnTo>
                      <a:pt x="778" y="71"/>
                    </a:lnTo>
                    <a:lnTo>
                      <a:pt x="779" y="71"/>
                    </a:lnTo>
                    <a:lnTo>
                      <a:pt x="781" y="71"/>
                    </a:lnTo>
                    <a:lnTo>
                      <a:pt x="781" y="72"/>
                    </a:lnTo>
                    <a:close/>
                    <a:moveTo>
                      <a:pt x="870" y="58"/>
                    </a:moveTo>
                    <a:lnTo>
                      <a:pt x="871" y="58"/>
                    </a:lnTo>
                    <a:lnTo>
                      <a:pt x="874" y="58"/>
                    </a:lnTo>
                    <a:lnTo>
                      <a:pt x="878" y="57"/>
                    </a:lnTo>
                    <a:lnTo>
                      <a:pt x="879" y="57"/>
                    </a:lnTo>
                    <a:lnTo>
                      <a:pt x="878" y="59"/>
                    </a:lnTo>
                    <a:lnTo>
                      <a:pt x="876" y="60"/>
                    </a:lnTo>
                    <a:lnTo>
                      <a:pt x="876" y="61"/>
                    </a:lnTo>
                    <a:lnTo>
                      <a:pt x="875" y="61"/>
                    </a:lnTo>
                    <a:lnTo>
                      <a:pt x="874" y="60"/>
                    </a:lnTo>
                    <a:lnTo>
                      <a:pt x="873" y="60"/>
                    </a:lnTo>
                    <a:lnTo>
                      <a:pt x="872" y="60"/>
                    </a:lnTo>
                    <a:lnTo>
                      <a:pt x="872" y="61"/>
                    </a:lnTo>
                    <a:lnTo>
                      <a:pt x="871" y="62"/>
                    </a:lnTo>
                    <a:lnTo>
                      <a:pt x="871" y="63"/>
                    </a:lnTo>
                    <a:lnTo>
                      <a:pt x="868" y="64"/>
                    </a:lnTo>
                    <a:lnTo>
                      <a:pt x="867" y="66"/>
                    </a:lnTo>
                    <a:lnTo>
                      <a:pt x="866" y="66"/>
                    </a:lnTo>
                    <a:lnTo>
                      <a:pt x="865" y="66"/>
                    </a:lnTo>
                    <a:lnTo>
                      <a:pt x="864" y="66"/>
                    </a:lnTo>
                    <a:lnTo>
                      <a:pt x="862" y="66"/>
                    </a:lnTo>
                    <a:lnTo>
                      <a:pt x="862" y="67"/>
                    </a:lnTo>
                    <a:lnTo>
                      <a:pt x="861" y="67"/>
                    </a:lnTo>
                    <a:lnTo>
                      <a:pt x="859" y="68"/>
                    </a:lnTo>
                    <a:lnTo>
                      <a:pt x="859" y="69"/>
                    </a:lnTo>
                    <a:lnTo>
                      <a:pt x="858" y="70"/>
                    </a:lnTo>
                    <a:lnTo>
                      <a:pt x="854" y="74"/>
                    </a:lnTo>
                    <a:lnTo>
                      <a:pt x="853" y="76"/>
                    </a:lnTo>
                    <a:lnTo>
                      <a:pt x="853" y="78"/>
                    </a:lnTo>
                    <a:lnTo>
                      <a:pt x="853" y="79"/>
                    </a:lnTo>
                    <a:lnTo>
                      <a:pt x="851" y="78"/>
                    </a:lnTo>
                    <a:lnTo>
                      <a:pt x="850" y="78"/>
                    </a:lnTo>
                    <a:lnTo>
                      <a:pt x="850" y="79"/>
                    </a:lnTo>
                    <a:lnTo>
                      <a:pt x="849" y="80"/>
                    </a:lnTo>
                    <a:lnTo>
                      <a:pt x="849" y="82"/>
                    </a:lnTo>
                    <a:lnTo>
                      <a:pt x="849" y="83"/>
                    </a:lnTo>
                    <a:lnTo>
                      <a:pt x="848" y="83"/>
                    </a:lnTo>
                    <a:lnTo>
                      <a:pt x="848" y="84"/>
                    </a:lnTo>
                    <a:lnTo>
                      <a:pt x="847" y="84"/>
                    </a:lnTo>
                    <a:lnTo>
                      <a:pt x="847" y="85"/>
                    </a:lnTo>
                    <a:lnTo>
                      <a:pt x="845" y="85"/>
                    </a:lnTo>
                    <a:lnTo>
                      <a:pt x="844" y="85"/>
                    </a:lnTo>
                    <a:lnTo>
                      <a:pt x="842" y="86"/>
                    </a:lnTo>
                    <a:lnTo>
                      <a:pt x="841" y="87"/>
                    </a:lnTo>
                    <a:lnTo>
                      <a:pt x="841" y="88"/>
                    </a:lnTo>
                    <a:lnTo>
                      <a:pt x="841" y="94"/>
                    </a:lnTo>
                    <a:lnTo>
                      <a:pt x="840" y="97"/>
                    </a:lnTo>
                    <a:lnTo>
                      <a:pt x="840" y="96"/>
                    </a:lnTo>
                    <a:lnTo>
                      <a:pt x="840" y="95"/>
                    </a:lnTo>
                    <a:lnTo>
                      <a:pt x="840" y="94"/>
                    </a:lnTo>
                    <a:lnTo>
                      <a:pt x="839" y="93"/>
                    </a:lnTo>
                    <a:lnTo>
                      <a:pt x="837" y="94"/>
                    </a:lnTo>
                    <a:lnTo>
                      <a:pt x="836" y="94"/>
                    </a:lnTo>
                    <a:lnTo>
                      <a:pt x="836" y="92"/>
                    </a:lnTo>
                    <a:lnTo>
                      <a:pt x="836" y="91"/>
                    </a:lnTo>
                    <a:lnTo>
                      <a:pt x="836" y="89"/>
                    </a:lnTo>
                    <a:lnTo>
                      <a:pt x="835" y="89"/>
                    </a:lnTo>
                    <a:lnTo>
                      <a:pt x="835" y="88"/>
                    </a:lnTo>
                    <a:lnTo>
                      <a:pt x="836" y="87"/>
                    </a:lnTo>
                    <a:lnTo>
                      <a:pt x="837" y="87"/>
                    </a:lnTo>
                    <a:lnTo>
                      <a:pt x="837" y="86"/>
                    </a:lnTo>
                    <a:lnTo>
                      <a:pt x="838" y="85"/>
                    </a:lnTo>
                    <a:lnTo>
                      <a:pt x="840" y="84"/>
                    </a:lnTo>
                    <a:lnTo>
                      <a:pt x="840" y="83"/>
                    </a:lnTo>
                    <a:lnTo>
                      <a:pt x="845" y="80"/>
                    </a:lnTo>
                    <a:lnTo>
                      <a:pt x="845" y="78"/>
                    </a:lnTo>
                    <a:lnTo>
                      <a:pt x="846" y="78"/>
                    </a:lnTo>
                    <a:lnTo>
                      <a:pt x="847" y="77"/>
                    </a:lnTo>
                    <a:lnTo>
                      <a:pt x="848" y="76"/>
                    </a:lnTo>
                    <a:lnTo>
                      <a:pt x="848" y="74"/>
                    </a:lnTo>
                    <a:lnTo>
                      <a:pt x="849" y="72"/>
                    </a:lnTo>
                    <a:lnTo>
                      <a:pt x="849" y="71"/>
                    </a:lnTo>
                    <a:lnTo>
                      <a:pt x="851" y="70"/>
                    </a:lnTo>
                    <a:lnTo>
                      <a:pt x="851" y="69"/>
                    </a:lnTo>
                    <a:lnTo>
                      <a:pt x="851" y="68"/>
                    </a:lnTo>
                    <a:lnTo>
                      <a:pt x="853" y="67"/>
                    </a:lnTo>
                    <a:lnTo>
                      <a:pt x="854" y="66"/>
                    </a:lnTo>
                    <a:lnTo>
                      <a:pt x="855" y="66"/>
                    </a:lnTo>
                    <a:lnTo>
                      <a:pt x="856" y="64"/>
                    </a:lnTo>
                    <a:lnTo>
                      <a:pt x="856" y="63"/>
                    </a:lnTo>
                    <a:lnTo>
                      <a:pt x="857" y="62"/>
                    </a:lnTo>
                    <a:lnTo>
                      <a:pt x="857" y="61"/>
                    </a:lnTo>
                    <a:lnTo>
                      <a:pt x="857" y="60"/>
                    </a:lnTo>
                    <a:lnTo>
                      <a:pt x="858" y="59"/>
                    </a:lnTo>
                    <a:lnTo>
                      <a:pt x="861" y="54"/>
                    </a:lnTo>
                    <a:lnTo>
                      <a:pt x="862" y="53"/>
                    </a:lnTo>
                    <a:lnTo>
                      <a:pt x="863" y="53"/>
                    </a:lnTo>
                    <a:lnTo>
                      <a:pt x="864" y="53"/>
                    </a:lnTo>
                    <a:lnTo>
                      <a:pt x="866" y="55"/>
                    </a:lnTo>
                    <a:lnTo>
                      <a:pt x="867" y="55"/>
                    </a:lnTo>
                    <a:lnTo>
                      <a:pt x="870" y="58"/>
                    </a:lnTo>
                    <a:close/>
                    <a:moveTo>
                      <a:pt x="681" y="22"/>
                    </a:moveTo>
                    <a:lnTo>
                      <a:pt x="680" y="21"/>
                    </a:lnTo>
                    <a:lnTo>
                      <a:pt x="677" y="20"/>
                    </a:lnTo>
                    <a:lnTo>
                      <a:pt x="676" y="19"/>
                    </a:lnTo>
                    <a:lnTo>
                      <a:pt x="676" y="18"/>
                    </a:lnTo>
                    <a:lnTo>
                      <a:pt x="676" y="17"/>
                    </a:lnTo>
                    <a:lnTo>
                      <a:pt x="676" y="16"/>
                    </a:lnTo>
                    <a:lnTo>
                      <a:pt x="677" y="14"/>
                    </a:lnTo>
                    <a:lnTo>
                      <a:pt x="678" y="14"/>
                    </a:lnTo>
                    <a:lnTo>
                      <a:pt x="680" y="14"/>
                    </a:lnTo>
                    <a:lnTo>
                      <a:pt x="681" y="16"/>
                    </a:lnTo>
                    <a:lnTo>
                      <a:pt x="682" y="17"/>
                    </a:lnTo>
                    <a:lnTo>
                      <a:pt x="683" y="18"/>
                    </a:lnTo>
                    <a:lnTo>
                      <a:pt x="683" y="19"/>
                    </a:lnTo>
                    <a:lnTo>
                      <a:pt x="683" y="20"/>
                    </a:lnTo>
                    <a:lnTo>
                      <a:pt x="682" y="21"/>
                    </a:lnTo>
                    <a:lnTo>
                      <a:pt x="681" y="22"/>
                    </a:lnTo>
                    <a:close/>
                    <a:moveTo>
                      <a:pt x="672" y="4"/>
                    </a:moveTo>
                    <a:lnTo>
                      <a:pt x="672" y="3"/>
                    </a:lnTo>
                    <a:lnTo>
                      <a:pt x="673" y="3"/>
                    </a:lnTo>
                    <a:lnTo>
                      <a:pt x="674" y="4"/>
                    </a:lnTo>
                    <a:lnTo>
                      <a:pt x="673" y="10"/>
                    </a:lnTo>
                    <a:lnTo>
                      <a:pt x="673" y="12"/>
                    </a:lnTo>
                    <a:lnTo>
                      <a:pt x="672" y="13"/>
                    </a:lnTo>
                    <a:lnTo>
                      <a:pt x="672" y="12"/>
                    </a:lnTo>
                    <a:lnTo>
                      <a:pt x="672" y="10"/>
                    </a:lnTo>
                    <a:lnTo>
                      <a:pt x="670" y="9"/>
                    </a:lnTo>
                    <a:lnTo>
                      <a:pt x="670" y="8"/>
                    </a:lnTo>
                    <a:lnTo>
                      <a:pt x="670" y="5"/>
                    </a:lnTo>
                    <a:lnTo>
                      <a:pt x="670" y="4"/>
                    </a:lnTo>
                    <a:lnTo>
                      <a:pt x="669" y="3"/>
                    </a:lnTo>
                    <a:lnTo>
                      <a:pt x="669" y="2"/>
                    </a:lnTo>
                    <a:lnTo>
                      <a:pt x="670" y="2"/>
                    </a:lnTo>
                    <a:lnTo>
                      <a:pt x="670" y="3"/>
                    </a:lnTo>
                    <a:lnTo>
                      <a:pt x="672" y="4"/>
                    </a:lnTo>
                    <a:close/>
                    <a:moveTo>
                      <a:pt x="709" y="3"/>
                    </a:moveTo>
                    <a:lnTo>
                      <a:pt x="710" y="5"/>
                    </a:lnTo>
                    <a:lnTo>
                      <a:pt x="711" y="8"/>
                    </a:lnTo>
                    <a:lnTo>
                      <a:pt x="715" y="10"/>
                    </a:lnTo>
                    <a:lnTo>
                      <a:pt x="716" y="11"/>
                    </a:lnTo>
                    <a:lnTo>
                      <a:pt x="728" y="26"/>
                    </a:lnTo>
                    <a:lnTo>
                      <a:pt x="730" y="33"/>
                    </a:lnTo>
                    <a:lnTo>
                      <a:pt x="732" y="34"/>
                    </a:lnTo>
                    <a:lnTo>
                      <a:pt x="733" y="34"/>
                    </a:lnTo>
                    <a:lnTo>
                      <a:pt x="735" y="37"/>
                    </a:lnTo>
                    <a:lnTo>
                      <a:pt x="742" y="46"/>
                    </a:lnTo>
                    <a:lnTo>
                      <a:pt x="743" y="46"/>
                    </a:lnTo>
                    <a:lnTo>
                      <a:pt x="744" y="49"/>
                    </a:lnTo>
                    <a:lnTo>
                      <a:pt x="746" y="51"/>
                    </a:lnTo>
                    <a:lnTo>
                      <a:pt x="750" y="54"/>
                    </a:lnTo>
                    <a:lnTo>
                      <a:pt x="753" y="57"/>
                    </a:lnTo>
                    <a:lnTo>
                      <a:pt x="754" y="57"/>
                    </a:lnTo>
                    <a:lnTo>
                      <a:pt x="755" y="59"/>
                    </a:lnTo>
                    <a:lnTo>
                      <a:pt x="756" y="59"/>
                    </a:lnTo>
                    <a:lnTo>
                      <a:pt x="758" y="60"/>
                    </a:lnTo>
                    <a:lnTo>
                      <a:pt x="759" y="60"/>
                    </a:lnTo>
                    <a:lnTo>
                      <a:pt x="759" y="61"/>
                    </a:lnTo>
                    <a:lnTo>
                      <a:pt x="760" y="63"/>
                    </a:lnTo>
                    <a:lnTo>
                      <a:pt x="766" y="67"/>
                    </a:lnTo>
                    <a:lnTo>
                      <a:pt x="775" y="70"/>
                    </a:lnTo>
                    <a:lnTo>
                      <a:pt x="771" y="70"/>
                    </a:lnTo>
                    <a:lnTo>
                      <a:pt x="770" y="70"/>
                    </a:lnTo>
                    <a:lnTo>
                      <a:pt x="771" y="70"/>
                    </a:lnTo>
                    <a:lnTo>
                      <a:pt x="771" y="71"/>
                    </a:lnTo>
                    <a:lnTo>
                      <a:pt x="772" y="71"/>
                    </a:lnTo>
                    <a:lnTo>
                      <a:pt x="772" y="74"/>
                    </a:lnTo>
                    <a:lnTo>
                      <a:pt x="773" y="74"/>
                    </a:lnTo>
                    <a:lnTo>
                      <a:pt x="773" y="75"/>
                    </a:lnTo>
                    <a:lnTo>
                      <a:pt x="775" y="75"/>
                    </a:lnTo>
                    <a:lnTo>
                      <a:pt x="780" y="75"/>
                    </a:lnTo>
                    <a:lnTo>
                      <a:pt x="781" y="74"/>
                    </a:lnTo>
                    <a:lnTo>
                      <a:pt x="781" y="72"/>
                    </a:lnTo>
                    <a:lnTo>
                      <a:pt x="782" y="72"/>
                    </a:lnTo>
                    <a:lnTo>
                      <a:pt x="787" y="72"/>
                    </a:lnTo>
                    <a:lnTo>
                      <a:pt x="788" y="74"/>
                    </a:lnTo>
                    <a:lnTo>
                      <a:pt x="789" y="74"/>
                    </a:lnTo>
                    <a:lnTo>
                      <a:pt x="789" y="75"/>
                    </a:lnTo>
                    <a:lnTo>
                      <a:pt x="788" y="75"/>
                    </a:lnTo>
                    <a:lnTo>
                      <a:pt x="787" y="76"/>
                    </a:lnTo>
                    <a:lnTo>
                      <a:pt x="786" y="78"/>
                    </a:lnTo>
                    <a:lnTo>
                      <a:pt x="787" y="78"/>
                    </a:lnTo>
                    <a:lnTo>
                      <a:pt x="788" y="78"/>
                    </a:lnTo>
                    <a:lnTo>
                      <a:pt x="789" y="78"/>
                    </a:lnTo>
                    <a:lnTo>
                      <a:pt x="789" y="77"/>
                    </a:lnTo>
                    <a:lnTo>
                      <a:pt x="789" y="76"/>
                    </a:lnTo>
                    <a:lnTo>
                      <a:pt x="790" y="76"/>
                    </a:lnTo>
                    <a:lnTo>
                      <a:pt x="790" y="74"/>
                    </a:lnTo>
                    <a:lnTo>
                      <a:pt x="792" y="74"/>
                    </a:lnTo>
                    <a:lnTo>
                      <a:pt x="793" y="74"/>
                    </a:lnTo>
                    <a:lnTo>
                      <a:pt x="792" y="76"/>
                    </a:lnTo>
                    <a:lnTo>
                      <a:pt x="793" y="77"/>
                    </a:lnTo>
                    <a:lnTo>
                      <a:pt x="793" y="78"/>
                    </a:lnTo>
                    <a:lnTo>
                      <a:pt x="794" y="78"/>
                    </a:lnTo>
                    <a:lnTo>
                      <a:pt x="794" y="80"/>
                    </a:lnTo>
                    <a:lnTo>
                      <a:pt x="795" y="80"/>
                    </a:lnTo>
                    <a:lnTo>
                      <a:pt x="796" y="82"/>
                    </a:lnTo>
                    <a:lnTo>
                      <a:pt x="797" y="83"/>
                    </a:lnTo>
                    <a:lnTo>
                      <a:pt x="798" y="83"/>
                    </a:lnTo>
                    <a:lnTo>
                      <a:pt x="804" y="84"/>
                    </a:lnTo>
                    <a:lnTo>
                      <a:pt x="810" y="84"/>
                    </a:lnTo>
                    <a:lnTo>
                      <a:pt x="812" y="84"/>
                    </a:lnTo>
                    <a:lnTo>
                      <a:pt x="813" y="83"/>
                    </a:lnTo>
                    <a:lnTo>
                      <a:pt x="818" y="78"/>
                    </a:lnTo>
                    <a:lnTo>
                      <a:pt x="821" y="74"/>
                    </a:lnTo>
                    <a:lnTo>
                      <a:pt x="824" y="71"/>
                    </a:lnTo>
                    <a:lnTo>
                      <a:pt x="825" y="70"/>
                    </a:lnTo>
                    <a:lnTo>
                      <a:pt x="827" y="69"/>
                    </a:lnTo>
                    <a:lnTo>
                      <a:pt x="829" y="66"/>
                    </a:lnTo>
                    <a:lnTo>
                      <a:pt x="830" y="64"/>
                    </a:lnTo>
                    <a:lnTo>
                      <a:pt x="831" y="63"/>
                    </a:lnTo>
                    <a:lnTo>
                      <a:pt x="831" y="62"/>
                    </a:lnTo>
                    <a:lnTo>
                      <a:pt x="832" y="61"/>
                    </a:lnTo>
                    <a:lnTo>
                      <a:pt x="832" y="62"/>
                    </a:lnTo>
                    <a:lnTo>
                      <a:pt x="833" y="63"/>
                    </a:lnTo>
                    <a:lnTo>
                      <a:pt x="833" y="64"/>
                    </a:lnTo>
                    <a:lnTo>
                      <a:pt x="833" y="67"/>
                    </a:lnTo>
                    <a:lnTo>
                      <a:pt x="832" y="69"/>
                    </a:lnTo>
                    <a:lnTo>
                      <a:pt x="830" y="71"/>
                    </a:lnTo>
                    <a:lnTo>
                      <a:pt x="830" y="72"/>
                    </a:lnTo>
                    <a:lnTo>
                      <a:pt x="830" y="75"/>
                    </a:lnTo>
                    <a:lnTo>
                      <a:pt x="829" y="76"/>
                    </a:lnTo>
                    <a:lnTo>
                      <a:pt x="825" y="80"/>
                    </a:lnTo>
                    <a:lnTo>
                      <a:pt x="825" y="82"/>
                    </a:lnTo>
                    <a:lnTo>
                      <a:pt x="824" y="84"/>
                    </a:lnTo>
                    <a:lnTo>
                      <a:pt x="823" y="86"/>
                    </a:lnTo>
                    <a:lnTo>
                      <a:pt x="824" y="87"/>
                    </a:lnTo>
                    <a:lnTo>
                      <a:pt x="823" y="88"/>
                    </a:lnTo>
                    <a:lnTo>
                      <a:pt x="823" y="89"/>
                    </a:lnTo>
                    <a:lnTo>
                      <a:pt x="822" y="91"/>
                    </a:lnTo>
                    <a:lnTo>
                      <a:pt x="822" y="92"/>
                    </a:lnTo>
                    <a:lnTo>
                      <a:pt x="822" y="93"/>
                    </a:lnTo>
                    <a:lnTo>
                      <a:pt x="824" y="96"/>
                    </a:lnTo>
                    <a:lnTo>
                      <a:pt x="827" y="100"/>
                    </a:lnTo>
                    <a:lnTo>
                      <a:pt x="828" y="100"/>
                    </a:lnTo>
                    <a:lnTo>
                      <a:pt x="828" y="101"/>
                    </a:lnTo>
                    <a:lnTo>
                      <a:pt x="828" y="102"/>
                    </a:lnTo>
                    <a:lnTo>
                      <a:pt x="828" y="103"/>
                    </a:lnTo>
                    <a:lnTo>
                      <a:pt x="829" y="104"/>
                    </a:lnTo>
                    <a:lnTo>
                      <a:pt x="830" y="106"/>
                    </a:lnTo>
                    <a:lnTo>
                      <a:pt x="830" y="110"/>
                    </a:lnTo>
                    <a:lnTo>
                      <a:pt x="831" y="112"/>
                    </a:lnTo>
                    <a:lnTo>
                      <a:pt x="832" y="114"/>
                    </a:lnTo>
                    <a:lnTo>
                      <a:pt x="835" y="116"/>
                    </a:lnTo>
                    <a:lnTo>
                      <a:pt x="833" y="116"/>
                    </a:lnTo>
                    <a:lnTo>
                      <a:pt x="831" y="113"/>
                    </a:lnTo>
                    <a:lnTo>
                      <a:pt x="830" y="113"/>
                    </a:lnTo>
                    <a:lnTo>
                      <a:pt x="829" y="113"/>
                    </a:lnTo>
                    <a:lnTo>
                      <a:pt x="829" y="114"/>
                    </a:lnTo>
                    <a:lnTo>
                      <a:pt x="830" y="114"/>
                    </a:lnTo>
                    <a:lnTo>
                      <a:pt x="830" y="116"/>
                    </a:lnTo>
                    <a:lnTo>
                      <a:pt x="831" y="116"/>
                    </a:lnTo>
                    <a:lnTo>
                      <a:pt x="831" y="117"/>
                    </a:lnTo>
                    <a:lnTo>
                      <a:pt x="832" y="118"/>
                    </a:lnTo>
                    <a:lnTo>
                      <a:pt x="833" y="118"/>
                    </a:lnTo>
                    <a:lnTo>
                      <a:pt x="837" y="118"/>
                    </a:lnTo>
                    <a:lnTo>
                      <a:pt x="838" y="119"/>
                    </a:lnTo>
                    <a:lnTo>
                      <a:pt x="839" y="119"/>
                    </a:lnTo>
                    <a:lnTo>
                      <a:pt x="839" y="118"/>
                    </a:lnTo>
                    <a:lnTo>
                      <a:pt x="838" y="118"/>
                    </a:lnTo>
                    <a:lnTo>
                      <a:pt x="838" y="117"/>
                    </a:lnTo>
                    <a:lnTo>
                      <a:pt x="840" y="116"/>
                    </a:lnTo>
                    <a:lnTo>
                      <a:pt x="841" y="114"/>
                    </a:lnTo>
                    <a:lnTo>
                      <a:pt x="841" y="113"/>
                    </a:lnTo>
                    <a:lnTo>
                      <a:pt x="842" y="113"/>
                    </a:lnTo>
                    <a:lnTo>
                      <a:pt x="844" y="113"/>
                    </a:lnTo>
                    <a:lnTo>
                      <a:pt x="844" y="112"/>
                    </a:lnTo>
                    <a:lnTo>
                      <a:pt x="845" y="112"/>
                    </a:lnTo>
                    <a:lnTo>
                      <a:pt x="845" y="111"/>
                    </a:lnTo>
                    <a:lnTo>
                      <a:pt x="847" y="112"/>
                    </a:lnTo>
                    <a:lnTo>
                      <a:pt x="847" y="111"/>
                    </a:lnTo>
                    <a:lnTo>
                      <a:pt x="848" y="111"/>
                    </a:lnTo>
                    <a:lnTo>
                      <a:pt x="850" y="112"/>
                    </a:lnTo>
                    <a:lnTo>
                      <a:pt x="849" y="112"/>
                    </a:lnTo>
                    <a:lnTo>
                      <a:pt x="848" y="113"/>
                    </a:lnTo>
                    <a:lnTo>
                      <a:pt x="847" y="114"/>
                    </a:lnTo>
                    <a:lnTo>
                      <a:pt x="846" y="114"/>
                    </a:lnTo>
                    <a:lnTo>
                      <a:pt x="845" y="116"/>
                    </a:lnTo>
                    <a:lnTo>
                      <a:pt x="844" y="116"/>
                    </a:lnTo>
                    <a:lnTo>
                      <a:pt x="842" y="116"/>
                    </a:lnTo>
                    <a:lnTo>
                      <a:pt x="842" y="117"/>
                    </a:lnTo>
                    <a:lnTo>
                      <a:pt x="841" y="118"/>
                    </a:lnTo>
                    <a:lnTo>
                      <a:pt x="840" y="119"/>
                    </a:lnTo>
                    <a:lnTo>
                      <a:pt x="840" y="120"/>
                    </a:lnTo>
                    <a:lnTo>
                      <a:pt x="840" y="121"/>
                    </a:lnTo>
                    <a:lnTo>
                      <a:pt x="839" y="122"/>
                    </a:lnTo>
                    <a:lnTo>
                      <a:pt x="838" y="122"/>
                    </a:lnTo>
                    <a:lnTo>
                      <a:pt x="837" y="121"/>
                    </a:lnTo>
                    <a:lnTo>
                      <a:pt x="836" y="121"/>
                    </a:lnTo>
                    <a:lnTo>
                      <a:pt x="835" y="122"/>
                    </a:lnTo>
                    <a:lnTo>
                      <a:pt x="831" y="122"/>
                    </a:lnTo>
                    <a:lnTo>
                      <a:pt x="830" y="122"/>
                    </a:lnTo>
                    <a:lnTo>
                      <a:pt x="829" y="124"/>
                    </a:lnTo>
                    <a:lnTo>
                      <a:pt x="828" y="124"/>
                    </a:lnTo>
                    <a:lnTo>
                      <a:pt x="825" y="125"/>
                    </a:lnTo>
                    <a:lnTo>
                      <a:pt x="824" y="125"/>
                    </a:lnTo>
                    <a:lnTo>
                      <a:pt x="824" y="126"/>
                    </a:lnTo>
                    <a:lnTo>
                      <a:pt x="824" y="127"/>
                    </a:lnTo>
                    <a:lnTo>
                      <a:pt x="825" y="127"/>
                    </a:lnTo>
                    <a:lnTo>
                      <a:pt x="825" y="128"/>
                    </a:lnTo>
                    <a:lnTo>
                      <a:pt x="823" y="128"/>
                    </a:lnTo>
                    <a:lnTo>
                      <a:pt x="823" y="129"/>
                    </a:lnTo>
                    <a:lnTo>
                      <a:pt x="822" y="129"/>
                    </a:lnTo>
                    <a:lnTo>
                      <a:pt x="820" y="129"/>
                    </a:lnTo>
                    <a:lnTo>
                      <a:pt x="821" y="130"/>
                    </a:lnTo>
                    <a:lnTo>
                      <a:pt x="821" y="131"/>
                    </a:lnTo>
                    <a:lnTo>
                      <a:pt x="820" y="131"/>
                    </a:lnTo>
                    <a:lnTo>
                      <a:pt x="818" y="133"/>
                    </a:lnTo>
                    <a:lnTo>
                      <a:pt x="816" y="133"/>
                    </a:lnTo>
                    <a:lnTo>
                      <a:pt x="815" y="131"/>
                    </a:lnTo>
                    <a:lnTo>
                      <a:pt x="814" y="130"/>
                    </a:lnTo>
                    <a:lnTo>
                      <a:pt x="814" y="129"/>
                    </a:lnTo>
                    <a:lnTo>
                      <a:pt x="813" y="129"/>
                    </a:lnTo>
                    <a:lnTo>
                      <a:pt x="812" y="129"/>
                    </a:lnTo>
                    <a:lnTo>
                      <a:pt x="811" y="129"/>
                    </a:lnTo>
                    <a:lnTo>
                      <a:pt x="811" y="130"/>
                    </a:lnTo>
                    <a:lnTo>
                      <a:pt x="810" y="131"/>
                    </a:lnTo>
                    <a:lnTo>
                      <a:pt x="810" y="133"/>
                    </a:lnTo>
                    <a:lnTo>
                      <a:pt x="811" y="134"/>
                    </a:lnTo>
                    <a:lnTo>
                      <a:pt x="812" y="135"/>
                    </a:lnTo>
                    <a:lnTo>
                      <a:pt x="810" y="135"/>
                    </a:lnTo>
                    <a:lnTo>
                      <a:pt x="805" y="134"/>
                    </a:lnTo>
                    <a:lnTo>
                      <a:pt x="802" y="134"/>
                    </a:lnTo>
                    <a:lnTo>
                      <a:pt x="801" y="135"/>
                    </a:lnTo>
                    <a:lnTo>
                      <a:pt x="799" y="134"/>
                    </a:lnTo>
                    <a:lnTo>
                      <a:pt x="797" y="134"/>
                    </a:lnTo>
                    <a:lnTo>
                      <a:pt x="797" y="133"/>
                    </a:lnTo>
                    <a:lnTo>
                      <a:pt x="796" y="133"/>
                    </a:lnTo>
                    <a:lnTo>
                      <a:pt x="796" y="131"/>
                    </a:lnTo>
                    <a:lnTo>
                      <a:pt x="795" y="130"/>
                    </a:lnTo>
                    <a:lnTo>
                      <a:pt x="795" y="131"/>
                    </a:lnTo>
                    <a:lnTo>
                      <a:pt x="789" y="133"/>
                    </a:lnTo>
                    <a:lnTo>
                      <a:pt x="784" y="135"/>
                    </a:lnTo>
                    <a:lnTo>
                      <a:pt x="778" y="139"/>
                    </a:lnTo>
                    <a:lnTo>
                      <a:pt x="775" y="144"/>
                    </a:lnTo>
                    <a:lnTo>
                      <a:pt x="769" y="149"/>
                    </a:lnTo>
                    <a:lnTo>
                      <a:pt x="767" y="151"/>
                    </a:lnTo>
                    <a:lnTo>
                      <a:pt x="762" y="159"/>
                    </a:lnTo>
                    <a:lnTo>
                      <a:pt x="759" y="166"/>
                    </a:lnTo>
                    <a:lnTo>
                      <a:pt x="758" y="168"/>
                    </a:lnTo>
                    <a:lnTo>
                      <a:pt x="758" y="170"/>
                    </a:lnTo>
                    <a:lnTo>
                      <a:pt x="758" y="174"/>
                    </a:lnTo>
                    <a:lnTo>
                      <a:pt x="758" y="175"/>
                    </a:lnTo>
                    <a:lnTo>
                      <a:pt x="758" y="176"/>
                    </a:lnTo>
                    <a:lnTo>
                      <a:pt x="758" y="177"/>
                    </a:lnTo>
                    <a:lnTo>
                      <a:pt x="756" y="180"/>
                    </a:lnTo>
                    <a:lnTo>
                      <a:pt x="756" y="181"/>
                    </a:lnTo>
                    <a:lnTo>
                      <a:pt x="755" y="183"/>
                    </a:lnTo>
                    <a:lnTo>
                      <a:pt x="754" y="185"/>
                    </a:lnTo>
                    <a:lnTo>
                      <a:pt x="753" y="185"/>
                    </a:lnTo>
                    <a:lnTo>
                      <a:pt x="752" y="184"/>
                    </a:lnTo>
                    <a:lnTo>
                      <a:pt x="752" y="183"/>
                    </a:lnTo>
                    <a:lnTo>
                      <a:pt x="751" y="183"/>
                    </a:lnTo>
                    <a:lnTo>
                      <a:pt x="751" y="181"/>
                    </a:lnTo>
                    <a:lnTo>
                      <a:pt x="750" y="180"/>
                    </a:lnTo>
                    <a:lnTo>
                      <a:pt x="744" y="177"/>
                    </a:lnTo>
                    <a:lnTo>
                      <a:pt x="736" y="174"/>
                    </a:lnTo>
                    <a:lnTo>
                      <a:pt x="728" y="169"/>
                    </a:lnTo>
                    <a:lnTo>
                      <a:pt x="725" y="168"/>
                    </a:lnTo>
                    <a:lnTo>
                      <a:pt x="718" y="163"/>
                    </a:lnTo>
                    <a:lnTo>
                      <a:pt x="717" y="161"/>
                    </a:lnTo>
                    <a:lnTo>
                      <a:pt x="715" y="159"/>
                    </a:lnTo>
                    <a:lnTo>
                      <a:pt x="710" y="158"/>
                    </a:lnTo>
                    <a:lnTo>
                      <a:pt x="708" y="156"/>
                    </a:lnTo>
                    <a:lnTo>
                      <a:pt x="706" y="153"/>
                    </a:lnTo>
                    <a:lnTo>
                      <a:pt x="704" y="153"/>
                    </a:lnTo>
                    <a:lnTo>
                      <a:pt x="701" y="152"/>
                    </a:lnTo>
                    <a:lnTo>
                      <a:pt x="698" y="151"/>
                    </a:lnTo>
                    <a:lnTo>
                      <a:pt x="694" y="151"/>
                    </a:lnTo>
                    <a:lnTo>
                      <a:pt x="691" y="152"/>
                    </a:lnTo>
                    <a:lnTo>
                      <a:pt x="686" y="153"/>
                    </a:lnTo>
                    <a:lnTo>
                      <a:pt x="681" y="158"/>
                    </a:lnTo>
                    <a:lnTo>
                      <a:pt x="680" y="159"/>
                    </a:lnTo>
                    <a:lnTo>
                      <a:pt x="678" y="160"/>
                    </a:lnTo>
                    <a:lnTo>
                      <a:pt x="677" y="160"/>
                    </a:lnTo>
                    <a:lnTo>
                      <a:pt x="674" y="162"/>
                    </a:lnTo>
                    <a:lnTo>
                      <a:pt x="674" y="163"/>
                    </a:lnTo>
                    <a:lnTo>
                      <a:pt x="672" y="166"/>
                    </a:lnTo>
                    <a:lnTo>
                      <a:pt x="670" y="167"/>
                    </a:lnTo>
                    <a:lnTo>
                      <a:pt x="669" y="167"/>
                    </a:lnTo>
                    <a:lnTo>
                      <a:pt x="669" y="166"/>
                    </a:lnTo>
                    <a:lnTo>
                      <a:pt x="668" y="166"/>
                    </a:lnTo>
                    <a:lnTo>
                      <a:pt x="668" y="164"/>
                    </a:lnTo>
                    <a:lnTo>
                      <a:pt x="670" y="166"/>
                    </a:lnTo>
                    <a:lnTo>
                      <a:pt x="670" y="164"/>
                    </a:lnTo>
                    <a:lnTo>
                      <a:pt x="669" y="164"/>
                    </a:lnTo>
                    <a:lnTo>
                      <a:pt x="668" y="163"/>
                    </a:lnTo>
                    <a:lnTo>
                      <a:pt x="667" y="162"/>
                    </a:lnTo>
                    <a:lnTo>
                      <a:pt x="667" y="161"/>
                    </a:lnTo>
                    <a:lnTo>
                      <a:pt x="661" y="153"/>
                    </a:lnTo>
                    <a:lnTo>
                      <a:pt x="659" y="153"/>
                    </a:lnTo>
                    <a:lnTo>
                      <a:pt x="658" y="152"/>
                    </a:lnTo>
                    <a:lnTo>
                      <a:pt x="656" y="153"/>
                    </a:lnTo>
                    <a:lnTo>
                      <a:pt x="653" y="152"/>
                    </a:lnTo>
                    <a:lnTo>
                      <a:pt x="652" y="153"/>
                    </a:lnTo>
                    <a:lnTo>
                      <a:pt x="650" y="153"/>
                    </a:lnTo>
                    <a:lnTo>
                      <a:pt x="649" y="154"/>
                    </a:lnTo>
                    <a:lnTo>
                      <a:pt x="648" y="156"/>
                    </a:lnTo>
                    <a:lnTo>
                      <a:pt x="646" y="160"/>
                    </a:lnTo>
                    <a:lnTo>
                      <a:pt x="644" y="162"/>
                    </a:lnTo>
                    <a:lnTo>
                      <a:pt x="644" y="164"/>
                    </a:lnTo>
                    <a:lnTo>
                      <a:pt x="644" y="167"/>
                    </a:lnTo>
                    <a:lnTo>
                      <a:pt x="644" y="169"/>
                    </a:lnTo>
                    <a:lnTo>
                      <a:pt x="646" y="170"/>
                    </a:lnTo>
                    <a:lnTo>
                      <a:pt x="649" y="172"/>
                    </a:lnTo>
                    <a:lnTo>
                      <a:pt x="650" y="174"/>
                    </a:lnTo>
                    <a:lnTo>
                      <a:pt x="653" y="176"/>
                    </a:lnTo>
                    <a:lnTo>
                      <a:pt x="653" y="177"/>
                    </a:lnTo>
                    <a:lnTo>
                      <a:pt x="655" y="176"/>
                    </a:lnTo>
                    <a:lnTo>
                      <a:pt x="657" y="176"/>
                    </a:lnTo>
                    <a:lnTo>
                      <a:pt x="659" y="176"/>
                    </a:lnTo>
                    <a:lnTo>
                      <a:pt x="660" y="175"/>
                    </a:lnTo>
                    <a:lnTo>
                      <a:pt x="663" y="177"/>
                    </a:lnTo>
                    <a:lnTo>
                      <a:pt x="663" y="178"/>
                    </a:lnTo>
                    <a:lnTo>
                      <a:pt x="665" y="180"/>
                    </a:lnTo>
                    <a:lnTo>
                      <a:pt x="666" y="181"/>
                    </a:lnTo>
                    <a:lnTo>
                      <a:pt x="667" y="183"/>
                    </a:lnTo>
                    <a:lnTo>
                      <a:pt x="669" y="186"/>
                    </a:lnTo>
                    <a:lnTo>
                      <a:pt x="670" y="187"/>
                    </a:lnTo>
                    <a:lnTo>
                      <a:pt x="672" y="187"/>
                    </a:lnTo>
                    <a:lnTo>
                      <a:pt x="673" y="187"/>
                    </a:lnTo>
                    <a:lnTo>
                      <a:pt x="674" y="187"/>
                    </a:lnTo>
                    <a:lnTo>
                      <a:pt x="675" y="188"/>
                    </a:lnTo>
                    <a:lnTo>
                      <a:pt x="677" y="191"/>
                    </a:lnTo>
                    <a:lnTo>
                      <a:pt x="678" y="192"/>
                    </a:lnTo>
                    <a:lnTo>
                      <a:pt x="676" y="193"/>
                    </a:lnTo>
                    <a:lnTo>
                      <a:pt x="675" y="193"/>
                    </a:lnTo>
                    <a:lnTo>
                      <a:pt x="673" y="195"/>
                    </a:lnTo>
                    <a:lnTo>
                      <a:pt x="672" y="196"/>
                    </a:lnTo>
                    <a:lnTo>
                      <a:pt x="669" y="196"/>
                    </a:lnTo>
                    <a:lnTo>
                      <a:pt x="666" y="194"/>
                    </a:lnTo>
                    <a:lnTo>
                      <a:pt x="665" y="193"/>
                    </a:lnTo>
                    <a:lnTo>
                      <a:pt x="663" y="193"/>
                    </a:lnTo>
                    <a:lnTo>
                      <a:pt x="660" y="194"/>
                    </a:lnTo>
                    <a:lnTo>
                      <a:pt x="659" y="194"/>
                    </a:lnTo>
                    <a:lnTo>
                      <a:pt x="660" y="193"/>
                    </a:lnTo>
                    <a:lnTo>
                      <a:pt x="661" y="192"/>
                    </a:lnTo>
                    <a:lnTo>
                      <a:pt x="660" y="192"/>
                    </a:lnTo>
                    <a:lnTo>
                      <a:pt x="660" y="191"/>
                    </a:lnTo>
                    <a:lnTo>
                      <a:pt x="659" y="191"/>
                    </a:lnTo>
                    <a:lnTo>
                      <a:pt x="658" y="191"/>
                    </a:lnTo>
                    <a:lnTo>
                      <a:pt x="657" y="192"/>
                    </a:lnTo>
                    <a:lnTo>
                      <a:pt x="657" y="194"/>
                    </a:lnTo>
                    <a:lnTo>
                      <a:pt x="656" y="195"/>
                    </a:lnTo>
                    <a:lnTo>
                      <a:pt x="653" y="196"/>
                    </a:lnTo>
                    <a:lnTo>
                      <a:pt x="653" y="197"/>
                    </a:lnTo>
                    <a:lnTo>
                      <a:pt x="651" y="197"/>
                    </a:lnTo>
                    <a:lnTo>
                      <a:pt x="650" y="197"/>
                    </a:lnTo>
                    <a:lnTo>
                      <a:pt x="650" y="200"/>
                    </a:lnTo>
                    <a:lnTo>
                      <a:pt x="650" y="203"/>
                    </a:lnTo>
                    <a:lnTo>
                      <a:pt x="650" y="205"/>
                    </a:lnTo>
                    <a:lnTo>
                      <a:pt x="649" y="206"/>
                    </a:lnTo>
                    <a:lnTo>
                      <a:pt x="643" y="208"/>
                    </a:lnTo>
                    <a:lnTo>
                      <a:pt x="642" y="209"/>
                    </a:lnTo>
                    <a:lnTo>
                      <a:pt x="642" y="210"/>
                    </a:lnTo>
                    <a:lnTo>
                      <a:pt x="642" y="211"/>
                    </a:lnTo>
                    <a:lnTo>
                      <a:pt x="641" y="212"/>
                    </a:lnTo>
                    <a:lnTo>
                      <a:pt x="641" y="211"/>
                    </a:lnTo>
                    <a:lnTo>
                      <a:pt x="639" y="211"/>
                    </a:lnTo>
                    <a:lnTo>
                      <a:pt x="638" y="211"/>
                    </a:lnTo>
                    <a:lnTo>
                      <a:pt x="637" y="211"/>
                    </a:lnTo>
                    <a:lnTo>
                      <a:pt x="637" y="210"/>
                    </a:lnTo>
                    <a:lnTo>
                      <a:pt x="635" y="210"/>
                    </a:lnTo>
                    <a:lnTo>
                      <a:pt x="634" y="209"/>
                    </a:lnTo>
                    <a:lnTo>
                      <a:pt x="634" y="206"/>
                    </a:lnTo>
                    <a:lnTo>
                      <a:pt x="633" y="204"/>
                    </a:lnTo>
                    <a:lnTo>
                      <a:pt x="633" y="203"/>
                    </a:lnTo>
                    <a:lnTo>
                      <a:pt x="633" y="202"/>
                    </a:lnTo>
                    <a:lnTo>
                      <a:pt x="634" y="200"/>
                    </a:lnTo>
                    <a:lnTo>
                      <a:pt x="634" y="197"/>
                    </a:lnTo>
                    <a:lnTo>
                      <a:pt x="637" y="194"/>
                    </a:lnTo>
                    <a:lnTo>
                      <a:pt x="637" y="192"/>
                    </a:lnTo>
                    <a:lnTo>
                      <a:pt x="638" y="192"/>
                    </a:lnTo>
                    <a:lnTo>
                      <a:pt x="639" y="191"/>
                    </a:lnTo>
                    <a:lnTo>
                      <a:pt x="639" y="189"/>
                    </a:lnTo>
                    <a:lnTo>
                      <a:pt x="639" y="188"/>
                    </a:lnTo>
                    <a:lnTo>
                      <a:pt x="639" y="187"/>
                    </a:lnTo>
                    <a:lnTo>
                      <a:pt x="639" y="186"/>
                    </a:lnTo>
                    <a:lnTo>
                      <a:pt x="639" y="185"/>
                    </a:lnTo>
                    <a:lnTo>
                      <a:pt x="639" y="184"/>
                    </a:lnTo>
                    <a:lnTo>
                      <a:pt x="639" y="183"/>
                    </a:lnTo>
                    <a:lnTo>
                      <a:pt x="638" y="181"/>
                    </a:lnTo>
                    <a:lnTo>
                      <a:pt x="635" y="178"/>
                    </a:lnTo>
                    <a:lnTo>
                      <a:pt x="634" y="177"/>
                    </a:lnTo>
                    <a:lnTo>
                      <a:pt x="631" y="175"/>
                    </a:lnTo>
                    <a:lnTo>
                      <a:pt x="630" y="174"/>
                    </a:lnTo>
                    <a:lnTo>
                      <a:pt x="630" y="172"/>
                    </a:lnTo>
                    <a:lnTo>
                      <a:pt x="629" y="171"/>
                    </a:lnTo>
                    <a:lnTo>
                      <a:pt x="627" y="171"/>
                    </a:lnTo>
                    <a:lnTo>
                      <a:pt x="626" y="170"/>
                    </a:lnTo>
                    <a:lnTo>
                      <a:pt x="625" y="169"/>
                    </a:lnTo>
                    <a:lnTo>
                      <a:pt x="625" y="168"/>
                    </a:lnTo>
                    <a:lnTo>
                      <a:pt x="625" y="166"/>
                    </a:lnTo>
                    <a:lnTo>
                      <a:pt x="625" y="164"/>
                    </a:lnTo>
                    <a:lnTo>
                      <a:pt x="627" y="161"/>
                    </a:lnTo>
                    <a:lnTo>
                      <a:pt x="627" y="160"/>
                    </a:lnTo>
                    <a:lnTo>
                      <a:pt x="629" y="158"/>
                    </a:lnTo>
                    <a:lnTo>
                      <a:pt x="627" y="155"/>
                    </a:lnTo>
                    <a:lnTo>
                      <a:pt x="627" y="152"/>
                    </a:lnTo>
                    <a:lnTo>
                      <a:pt x="627" y="150"/>
                    </a:lnTo>
                    <a:lnTo>
                      <a:pt x="629" y="149"/>
                    </a:lnTo>
                    <a:lnTo>
                      <a:pt x="631" y="147"/>
                    </a:lnTo>
                    <a:lnTo>
                      <a:pt x="634" y="147"/>
                    </a:lnTo>
                    <a:lnTo>
                      <a:pt x="635" y="147"/>
                    </a:lnTo>
                    <a:lnTo>
                      <a:pt x="635" y="146"/>
                    </a:lnTo>
                    <a:lnTo>
                      <a:pt x="638" y="145"/>
                    </a:lnTo>
                    <a:lnTo>
                      <a:pt x="638" y="144"/>
                    </a:lnTo>
                    <a:lnTo>
                      <a:pt x="639" y="144"/>
                    </a:lnTo>
                    <a:lnTo>
                      <a:pt x="640" y="142"/>
                    </a:lnTo>
                    <a:lnTo>
                      <a:pt x="640" y="141"/>
                    </a:lnTo>
                    <a:lnTo>
                      <a:pt x="641" y="141"/>
                    </a:lnTo>
                    <a:lnTo>
                      <a:pt x="642" y="142"/>
                    </a:lnTo>
                    <a:lnTo>
                      <a:pt x="643" y="143"/>
                    </a:lnTo>
                    <a:lnTo>
                      <a:pt x="644" y="144"/>
                    </a:lnTo>
                    <a:lnTo>
                      <a:pt x="644" y="143"/>
                    </a:lnTo>
                    <a:lnTo>
                      <a:pt x="646" y="142"/>
                    </a:lnTo>
                    <a:lnTo>
                      <a:pt x="646" y="141"/>
                    </a:lnTo>
                    <a:lnTo>
                      <a:pt x="646" y="139"/>
                    </a:lnTo>
                    <a:lnTo>
                      <a:pt x="647" y="139"/>
                    </a:lnTo>
                    <a:lnTo>
                      <a:pt x="647" y="138"/>
                    </a:lnTo>
                    <a:lnTo>
                      <a:pt x="648" y="136"/>
                    </a:lnTo>
                    <a:lnTo>
                      <a:pt x="651" y="134"/>
                    </a:lnTo>
                    <a:lnTo>
                      <a:pt x="652" y="133"/>
                    </a:lnTo>
                    <a:lnTo>
                      <a:pt x="653" y="131"/>
                    </a:lnTo>
                    <a:lnTo>
                      <a:pt x="653" y="130"/>
                    </a:lnTo>
                    <a:lnTo>
                      <a:pt x="652" y="129"/>
                    </a:lnTo>
                    <a:lnTo>
                      <a:pt x="652" y="128"/>
                    </a:lnTo>
                    <a:lnTo>
                      <a:pt x="651" y="127"/>
                    </a:lnTo>
                    <a:lnTo>
                      <a:pt x="650" y="125"/>
                    </a:lnTo>
                    <a:lnTo>
                      <a:pt x="649" y="122"/>
                    </a:lnTo>
                    <a:lnTo>
                      <a:pt x="648" y="121"/>
                    </a:lnTo>
                    <a:lnTo>
                      <a:pt x="647" y="120"/>
                    </a:lnTo>
                    <a:lnTo>
                      <a:pt x="646" y="118"/>
                    </a:lnTo>
                    <a:lnTo>
                      <a:pt x="647" y="114"/>
                    </a:lnTo>
                    <a:lnTo>
                      <a:pt x="649" y="114"/>
                    </a:lnTo>
                    <a:lnTo>
                      <a:pt x="650" y="114"/>
                    </a:lnTo>
                    <a:lnTo>
                      <a:pt x="650" y="113"/>
                    </a:lnTo>
                    <a:lnTo>
                      <a:pt x="651" y="113"/>
                    </a:lnTo>
                    <a:lnTo>
                      <a:pt x="651" y="112"/>
                    </a:lnTo>
                    <a:lnTo>
                      <a:pt x="652" y="112"/>
                    </a:lnTo>
                    <a:lnTo>
                      <a:pt x="652" y="113"/>
                    </a:lnTo>
                    <a:lnTo>
                      <a:pt x="653" y="113"/>
                    </a:lnTo>
                    <a:lnTo>
                      <a:pt x="657" y="116"/>
                    </a:lnTo>
                    <a:lnTo>
                      <a:pt x="657" y="117"/>
                    </a:lnTo>
                    <a:lnTo>
                      <a:pt x="658" y="118"/>
                    </a:lnTo>
                    <a:lnTo>
                      <a:pt x="659" y="118"/>
                    </a:lnTo>
                    <a:lnTo>
                      <a:pt x="661" y="120"/>
                    </a:lnTo>
                    <a:lnTo>
                      <a:pt x="663" y="120"/>
                    </a:lnTo>
                    <a:lnTo>
                      <a:pt x="663" y="121"/>
                    </a:lnTo>
                    <a:lnTo>
                      <a:pt x="664" y="121"/>
                    </a:lnTo>
                    <a:lnTo>
                      <a:pt x="667" y="120"/>
                    </a:lnTo>
                    <a:lnTo>
                      <a:pt x="670" y="119"/>
                    </a:lnTo>
                    <a:lnTo>
                      <a:pt x="672" y="119"/>
                    </a:lnTo>
                    <a:lnTo>
                      <a:pt x="672" y="120"/>
                    </a:lnTo>
                    <a:lnTo>
                      <a:pt x="670" y="121"/>
                    </a:lnTo>
                    <a:lnTo>
                      <a:pt x="672" y="122"/>
                    </a:lnTo>
                    <a:lnTo>
                      <a:pt x="674" y="122"/>
                    </a:lnTo>
                    <a:lnTo>
                      <a:pt x="675" y="124"/>
                    </a:lnTo>
                    <a:lnTo>
                      <a:pt x="676" y="124"/>
                    </a:lnTo>
                    <a:lnTo>
                      <a:pt x="677" y="124"/>
                    </a:lnTo>
                    <a:lnTo>
                      <a:pt x="678" y="124"/>
                    </a:lnTo>
                    <a:lnTo>
                      <a:pt x="680" y="124"/>
                    </a:lnTo>
                    <a:lnTo>
                      <a:pt x="682" y="121"/>
                    </a:lnTo>
                    <a:lnTo>
                      <a:pt x="685" y="118"/>
                    </a:lnTo>
                    <a:lnTo>
                      <a:pt x="685" y="117"/>
                    </a:lnTo>
                    <a:lnTo>
                      <a:pt x="686" y="114"/>
                    </a:lnTo>
                    <a:lnTo>
                      <a:pt x="687" y="112"/>
                    </a:lnTo>
                    <a:lnTo>
                      <a:pt x="687" y="110"/>
                    </a:lnTo>
                    <a:lnTo>
                      <a:pt x="686" y="109"/>
                    </a:lnTo>
                    <a:lnTo>
                      <a:pt x="685" y="105"/>
                    </a:lnTo>
                    <a:lnTo>
                      <a:pt x="684" y="104"/>
                    </a:lnTo>
                    <a:lnTo>
                      <a:pt x="684" y="103"/>
                    </a:lnTo>
                    <a:lnTo>
                      <a:pt x="685" y="102"/>
                    </a:lnTo>
                    <a:lnTo>
                      <a:pt x="685" y="100"/>
                    </a:lnTo>
                    <a:lnTo>
                      <a:pt x="684" y="99"/>
                    </a:lnTo>
                    <a:lnTo>
                      <a:pt x="684" y="97"/>
                    </a:lnTo>
                    <a:lnTo>
                      <a:pt x="684" y="95"/>
                    </a:lnTo>
                    <a:lnTo>
                      <a:pt x="683" y="94"/>
                    </a:lnTo>
                    <a:lnTo>
                      <a:pt x="684" y="94"/>
                    </a:lnTo>
                    <a:lnTo>
                      <a:pt x="684" y="92"/>
                    </a:lnTo>
                    <a:lnTo>
                      <a:pt x="685" y="91"/>
                    </a:lnTo>
                    <a:lnTo>
                      <a:pt x="686" y="89"/>
                    </a:lnTo>
                    <a:lnTo>
                      <a:pt x="687" y="88"/>
                    </a:lnTo>
                    <a:lnTo>
                      <a:pt x="689" y="88"/>
                    </a:lnTo>
                    <a:lnTo>
                      <a:pt x="690" y="88"/>
                    </a:lnTo>
                    <a:lnTo>
                      <a:pt x="691" y="88"/>
                    </a:lnTo>
                    <a:lnTo>
                      <a:pt x="693" y="86"/>
                    </a:lnTo>
                    <a:lnTo>
                      <a:pt x="694" y="85"/>
                    </a:lnTo>
                    <a:lnTo>
                      <a:pt x="694" y="83"/>
                    </a:lnTo>
                    <a:lnTo>
                      <a:pt x="695" y="80"/>
                    </a:lnTo>
                    <a:lnTo>
                      <a:pt x="695" y="78"/>
                    </a:lnTo>
                    <a:lnTo>
                      <a:pt x="695" y="76"/>
                    </a:lnTo>
                    <a:lnTo>
                      <a:pt x="695" y="66"/>
                    </a:lnTo>
                    <a:lnTo>
                      <a:pt x="695" y="63"/>
                    </a:lnTo>
                    <a:lnTo>
                      <a:pt x="699" y="58"/>
                    </a:lnTo>
                    <a:lnTo>
                      <a:pt x="700" y="49"/>
                    </a:lnTo>
                    <a:lnTo>
                      <a:pt x="700" y="46"/>
                    </a:lnTo>
                    <a:lnTo>
                      <a:pt x="700" y="39"/>
                    </a:lnTo>
                    <a:lnTo>
                      <a:pt x="699" y="34"/>
                    </a:lnTo>
                    <a:lnTo>
                      <a:pt x="698" y="29"/>
                    </a:lnTo>
                    <a:lnTo>
                      <a:pt x="693" y="19"/>
                    </a:lnTo>
                    <a:lnTo>
                      <a:pt x="692" y="17"/>
                    </a:lnTo>
                    <a:lnTo>
                      <a:pt x="693" y="14"/>
                    </a:lnTo>
                    <a:lnTo>
                      <a:pt x="693" y="13"/>
                    </a:lnTo>
                    <a:lnTo>
                      <a:pt x="693" y="12"/>
                    </a:lnTo>
                    <a:lnTo>
                      <a:pt x="694" y="12"/>
                    </a:lnTo>
                    <a:lnTo>
                      <a:pt x="694" y="11"/>
                    </a:lnTo>
                    <a:lnTo>
                      <a:pt x="695" y="9"/>
                    </a:lnTo>
                    <a:lnTo>
                      <a:pt x="694" y="7"/>
                    </a:lnTo>
                    <a:lnTo>
                      <a:pt x="694" y="5"/>
                    </a:lnTo>
                    <a:lnTo>
                      <a:pt x="695" y="4"/>
                    </a:lnTo>
                    <a:lnTo>
                      <a:pt x="695" y="3"/>
                    </a:lnTo>
                    <a:lnTo>
                      <a:pt x="696" y="4"/>
                    </a:lnTo>
                    <a:lnTo>
                      <a:pt x="696" y="5"/>
                    </a:lnTo>
                    <a:lnTo>
                      <a:pt x="698" y="5"/>
                    </a:lnTo>
                    <a:lnTo>
                      <a:pt x="700" y="5"/>
                    </a:lnTo>
                    <a:lnTo>
                      <a:pt x="701" y="5"/>
                    </a:lnTo>
                    <a:lnTo>
                      <a:pt x="703" y="4"/>
                    </a:lnTo>
                    <a:lnTo>
                      <a:pt x="703" y="3"/>
                    </a:lnTo>
                    <a:lnTo>
                      <a:pt x="703" y="2"/>
                    </a:lnTo>
                    <a:lnTo>
                      <a:pt x="704" y="1"/>
                    </a:lnTo>
                    <a:lnTo>
                      <a:pt x="706" y="0"/>
                    </a:lnTo>
                    <a:lnTo>
                      <a:pt x="707" y="0"/>
                    </a:lnTo>
                    <a:lnTo>
                      <a:pt x="707" y="2"/>
                    </a:lnTo>
                    <a:lnTo>
                      <a:pt x="708" y="2"/>
                    </a:lnTo>
                    <a:lnTo>
                      <a:pt x="708" y="3"/>
                    </a:lnTo>
                    <a:lnTo>
                      <a:pt x="709" y="3"/>
                    </a:lnTo>
                    <a:close/>
                    <a:moveTo>
                      <a:pt x="961" y="10"/>
                    </a:moveTo>
                    <a:lnTo>
                      <a:pt x="960" y="10"/>
                    </a:lnTo>
                    <a:lnTo>
                      <a:pt x="959" y="11"/>
                    </a:lnTo>
                    <a:lnTo>
                      <a:pt x="958" y="11"/>
                    </a:lnTo>
                    <a:lnTo>
                      <a:pt x="956" y="10"/>
                    </a:lnTo>
                    <a:lnTo>
                      <a:pt x="953" y="11"/>
                    </a:lnTo>
                    <a:lnTo>
                      <a:pt x="952" y="11"/>
                    </a:lnTo>
                    <a:lnTo>
                      <a:pt x="949" y="13"/>
                    </a:lnTo>
                    <a:lnTo>
                      <a:pt x="948" y="14"/>
                    </a:lnTo>
                    <a:lnTo>
                      <a:pt x="944" y="14"/>
                    </a:lnTo>
                    <a:lnTo>
                      <a:pt x="942" y="16"/>
                    </a:lnTo>
                    <a:lnTo>
                      <a:pt x="940" y="17"/>
                    </a:lnTo>
                    <a:lnTo>
                      <a:pt x="936" y="20"/>
                    </a:lnTo>
                    <a:lnTo>
                      <a:pt x="934" y="24"/>
                    </a:lnTo>
                    <a:lnTo>
                      <a:pt x="932" y="25"/>
                    </a:lnTo>
                    <a:lnTo>
                      <a:pt x="931" y="27"/>
                    </a:lnTo>
                    <a:lnTo>
                      <a:pt x="930" y="27"/>
                    </a:lnTo>
                    <a:lnTo>
                      <a:pt x="928" y="29"/>
                    </a:lnTo>
                    <a:lnTo>
                      <a:pt x="926" y="29"/>
                    </a:lnTo>
                    <a:lnTo>
                      <a:pt x="925" y="29"/>
                    </a:lnTo>
                    <a:lnTo>
                      <a:pt x="924" y="29"/>
                    </a:lnTo>
                    <a:lnTo>
                      <a:pt x="923" y="30"/>
                    </a:lnTo>
                    <a:lnTo>
                      <a:pt x="922" y="29"/>
                    </a:lnTo>
                    <a:lnTo>
                      <a:pt x="921" y="28"/>
                    </a:lnTo>
                    <a:lnTo>
                      <a:pt x="921" y="27"/>
                    </a:lnTo>
                    <a:lnTo>
                      <a:pt x="918" y="27"/>
                    </a:lnTo>
                    <a:lnTo>
                      <a:pt x="917" y="29"/>
                    </a:lnTo>
                    <a:lnTo>
                      <a:pt x="917" y="30"/>
                    </a:lnTo>
                    <a:lnTo>
                      <a:pt x="918" y="32"/>
                    </a:lnTo>
                    <a:lnTo>
                      <a:pt x="918" y="33"/>
                    </a:lnTo>
                    <a:lnTo>
                      <a:pt x="917" y="33"/>
                    </a:lnTo>
                    <a:lnTo>
                      <a:pt x="916" y="34"/>
                    </a:lnTo>
                    <a:lnTo>
                      <a:pt x="916" y="35"/>
                    </a:lnTo>
                    <a:lnTo>
                      <a:pt x="915" y="36"/>
                    </a:lnTo>
                    <a:lnTo>
                      <a:pt x="913" y="39"/>
                    </a:lnTo>
                    <a:lnTo>
                      <a:pt x="908" y="41"/>
                    </a:lnTo>
                    <a:lnTo>
                      <a:pt x="906" y="44"/>
                    </a:lnTo>
                    <a:lnTo>
                      <a:pt x="905" y="45"/>
                    </a:lnTo>
                    <a:lnTo>
                      <a:pt x="905" y="46"/>
                    </a:lnTo>
                    <a:lnTo>
                      <a:pt x="902" y="50"/>
                    </a:lnTo>
                    <a:lnTo>
                      <a:pt x="900" y="51"/>
                    </a:lnTo>
                    <a:lnTo>
                      <a:pt x="898" y="50"/>
                    </a:lnTo>
                    <a:lnTo>
                      <a:pt x="896" y="52"/>
                    </a:lnTo>
                    <a:lnTo>
                      <a:pt x="894" y="53"/>
                    </a:lnTo>
                    <a:lnTo>
                      <a:pt x="893" y="54"/>
                    </a:lnTo>
                    <a:lnTo>
                      <a:pt x="893" y="55"/>
                    </a:lnTo>
                    <a:lnTo>
                      <a:pt x="893" y="57"/>
                    </a:lnTo>
                    <a:lnTo>
                      <a:pt x="892" y="58"/>
                    </a:lnTo>
                    <a:lnTo>
                      <a:pt x="891" y="57"/>
                    </a:lnTo>
                    <a:lnTo>
                      <a:pt x="889" y="57"/>
                    </a:lnTo>
                    <a:lnTo>
                      <a:pt x="889" y="55"/>
                    </a:lnTo>
                    <a:lnTo>
                      <a:pt x="889" y="54"/>
                    </a:lnTo>
                    <a:lnTo>
                      <a:pt x="890" y="53"/>
                    </a:lnTo>
                    <a:lnTo>
                      <a:pt x="891" y="52"/>
                    </a:lnTo>
                    <a:lnTo>
                      <a:pt x="892" y="52"/>
                    </a:lnTo>
                    <a:lnTo>
                      <a:pt x="892" y="51"/>
                    </a:lnTo>
                    <a:lnTo>
                      <a:pt x="891" y="50"/>
                    </a:lnTo>
                    <a:lnTo>
                      <a:pt x="891" y="49"/>
                    </a:lnTo>
                    <a:lnTo>
                      <a:pt x="891" y="47"/>
                    </a:lnTo>
                    <a:lnTo>
                      <a:pt x="892" y="47"/>
                    </a:lnTo>
                    <a:lnTo>
                      <a:pt x="892" y="49"/>
                    </a:lnTo>
                    <a:lnTo>
                      <a:pt x="892" y="50"/>
                    </a:lnTo>
                    <a:lnTo>
                      <a:pt x="893" y="50"/>
                    </a:lnTo>
                    <a:lnTo>
                      <a:pt x="894" y="50"/>
                    </a:lnTo>
                    <a:lnTo>
                      <a:pt x="896" y="49"/>
                    </a:lnTo>
                    <a:lnTo>
                      <a:pt x="894" y="47"/>
                    </a:lnTo>
                    <a:lnTo>
                      <a:pt x="894" y="46"/>
                    </a:lnTo>
                    <a:lnTo>
                      <a:pt x="894" y="45"/>
                    </a:lnTo>
                    <a:lnTo>
                      <a:pt x="896" y="45"/>
                    </a:lnTo>
                    <a:lnTo>
                      <a:pt x="897" y="46"/>
                    </a:lnTo>
                    <a:lnTo>
                      <a:pt x="898" y="46"/>
                    </a:lnTo>
                    <a:lnTo>
                      <a:pt x="899" y="46"/>
                    </a:lnTo>
                    <a:lnTo>
                      <a:pt x="900" y="44"/>
                    </a:lnTo>
                    <a:lnTo>
                      <a:pt x="901" y="43"/>
                    </a:lnTo>
                    <a:lnTo>
                      <a:pt x="901" y="42"/>
                    </a:lnTo>
                    <a:lnTo>
                      <a:pt x="901" y="41"/>
                    </a:lnTo>
                    <a:lnTo>
                      <a:pt x="900" y="39"/>
                    </a:lnTo>
                    <a:lnTo>
                      <a:pt x="899" y="39"/>
                    </a:lnTo>
                    <a:lnTo>
                      <a:pt x="898" y="38"/>
                    </a:lnTo>
                    <a:lnTo>
                      <a:pt x="898" y="36"/>
                    </a:lnTo>
                    <a:lnTo>
                      <a:pt x="900" y="36"/>
                    </a:lnTo>
                    <a:lnTo>
                      <a:pt x="901" y="37"/>
                    </a:lnTo>
                    <a:lnTo>
                      <a:pt x="902" y="38"/>
                    </a:lnTo>
                    <a:lnTo>
                      <a:pt x="904" y="37"/>
                    </a:lnTo>
                    <a:lnTo>
                      <a:pt x="902" y="35"/>
                    </a:lnTo>
                    <a:lnTo>
                      <a:pt x="904" y="34"/>
                    </a:lnTo>
                    <a:lnTo>
                      <a:pt x="907" y="33"/>
                    </a:lnTo>
                    <a:lnTo>
                      <a:pt x="909" y="30"/>
                    </a:lnTo>
                    <a:lnTo>
                      <a:pt x="910" y="29"/>
                    </a:lnTo>
                    <a:lnTo>
                      <a:pt x="911" y="29"/>
                    </a:lnTo>
                    <a:lnTo>
                      <a:pt x="911" y="28"/>
                    </a:lnTo>
                    <a:lnTo>
                      <a:pt x="913" y="27"/>
                    </a:lnTo>
                    <a:lnTo>
                      <a:pt x="913" y="26"/>
                    </a:lnTo>
                    <a:lnTo>
                      <a:pt x="913" y="25"/>
                    </a:lnTo>
                    <a:lnTo>
                      <a:pt x="913" y="24"/>
                    </a:lnTo>
                    <a:lnTo>
                      <a:pt x="913" y="22"/>
                    </a:lnTo>
                    <a:lnTo>
                      <a:pt x="914" y="22"/>
                    </a:lnTo>
                    <a:lnTo>
                      <a:pt x="915" y="22"/>
                    </a:lnTo>
                    <a:lnTo>
                      <a:pt x="915" y="24"/>
                    </a:lnTo>
                    <a:lnTo>
                      <a:pt x="916" y="24"/>
                    </a:lnTo>
                    <a:lnTo>
                      <a:pt x="917" y="24"/>
                    </a:lnTo>
                    <a:lnTo>
                      <a:pt x="918" y="24"/>
                    </a:lnTo>
                    <a:lnTo>
                      <a:pt x="919" y="22"/>
                    </a:lnTo>
                    <a:lnTo>
                      <a:pt x="922" y="19"/>
                    </a:lnTo>
                    <a:lnTo>
                      <a:pt x="922" y="18"/>
                    </a:lnTo>
                    <a:lnTo>
                      <a:pt x="923" y="17"/>
                    </a:lnTo>
                    <a:lnTo>
                      <a:pt x="927" y="16"/>
                    </a:lnTo>
                    <a:lnTo>
                      <a:pt x="927" y="14"/>
                    </a:lnTo>
                    <a:lnTo>
                      <a:pt x="926" y="13"/>
                    </a:lnTo>
                    <a:lnTo>
                      <a:pt x="926" y="11"/>
                    </a:lnTo>
                    <a:lnTo>
                      <a:pt x="926" y="10"/>
                    </a:lnTo>
                    <a:lnTo>
                      <a:pt x="926" y="9"/>
                    </a:lnTo>
                    <a:lnTo>
                      <a:pt x="926" y="8"/>
                    </a:lnTo>
                    <a:lnTo>
                      <a:pt x="927" y="7"/>
                    </a:lnTo>
                    <a:lnTo>
                      <a:pt x="928" y="5"/>
                    </a:lnTo>
                    <a:lnTo>
                      <a:pt x="928" y="4"/>
                    </a:lnTo>
                    <a:lnTo>
                      <a:pt x="930" y="4"/>
                    </a:lnTo>
                    <a:lnTo>
                      <a:pt x="930" y="5"/>
                    </a:lnTo>
                    <a:lnTo>
                      <a:pt x="930" y="7"/>
                    </a:lnTo>
                    <a:lnTo>
                      <a:pt x="930" y="8"/>
                    </a:lnTo>
                    <a:lnTo>
                      <a:pt x="931" y="10"/>
                    </a:lnTo>
                    <a:lnTo>
                      <a:pt x="932" y="11"/>
                    </a:lnTo>
                    <a:lnTo>
                      <a:pt x="932" y="12"/>
                    </a:lnTo>
                    <a:lnTo>
                      <a:pt x="932" y="13"/>
                    </a:lnTo>
                    <a:lnTo>
                      <a:pt x="933" y="13"/>
                    </a:lnTo>
                    <a:lnTo>
                      <a:pt x="934" y="14"/>
                    </a:lnTo>
                    <a:lnTo>
                      <a:pt x="943" y="12"/>
                    </a:lnTo>
                    <a:lnTo>
                      <a:pt x="944" y="11"/>
                    </a:lnTo>
                    <a:lnTo>
                      <a:pt x="947" y="9"/>
                    </a:lnTo>
                    <a:lnTo>
                      <a:pt x="948" y="8"/>
                    </a:lnTo>
                    <a:lnTo>
                      <a:pt x="949" y="7"/>
                    </a:lnTo>
                    <a:lnTo>
                      <a:pt x="949" y="5"/>
                    </a:lnTo>
                    <a:lnTo>
                      <a:pt x="950" y="5"/>
                    </a:lnTo>
                    <a:lnTo>
                      <a:pt x="951" y="4"/>
                    </a:lnTo>
                    <a:lnTo>
                      <a:pt x="952" y="3"/>
                    </a:lnTo>
                    <a:lnTo>
                      <a:pt x="952" y="2"/>
                    </a:lnTo>
                    <a:lnTo>
                      <a:pt x="953" y="2"/>
                    </a:lnTo>
                    <a:lnTo>
                      <a:pt x="954" y="1"/>
                    </a:lnTo>
                    <a:lnTo>
                      <a:pt x="956" y="1"/>
                    </a:lnTo>
                    <a:lnTo>
                      <a:pt x="958" y="0"/>
                    </a:lnTo>
                    <a:lnTo>
                      <a:pt x="960" y="0"/>
                    </a:lnTo>
                    <a:lnTo>
                      <a:pt x="961" y="0"/>
                    </a:lnTo>
                    <a:lnTo>
                      <a:pt x="962" y="2"/>
                    </a:lnTo>
                    <a:lnTo>
                      <a:pt x="963" y="3"/>
                    </a:lnTo>
                    <a:lnTo>
                      <a:pt x="962" y="4"/>
                    </a:lnTo>
                    <a:lnTo>
                      <a:pt x="961" y="4"/>
                    </a:lnTo>
                    <a:lnTo>
                      <a:pt x="961" y="5"/>
                    </a:lnTo>
                    <a:lnTo>
                      <a:pt x="962" y="8"/>
                    </a:lnTo>
                    <a:lnTo>
                      <a:pt x="962" y="9"/>
                    </a:lnTo>
                    <a:lnTo>
                      <a:pt x="961" y="1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918" name="Freeform 378">
                <a:extLst>
                  <a:ext uri="{FF2B5EF4-FFF2-40B4-BE49-F238E27FC236}">
                    <a16:creationId xmlns:a16="http://schemas.microsoft.com/office/drawing/2014/main" id="{433DAE75-4C8C-6414-19CD-7E57EA43AAF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54588" y="3665538"/>
                <a:ext cx="2713038" cy="1001713"/>
              </a:xfrm>
              <a:custGeom>
                <a:avLst/>
                <a:gdLst>
                  <a:gd name="T0" fmla="*/ 890 w 1709"/>
                  <a:gd name="T1" fmla="*/ 576 h 631"/>
                  <a:gd name="T2" fmla="*/ 764 w 1709"/>
                  <a:gd name="T3" fmla="*/ 545 h 631"/>
                  <a:gd name="T4" fmla="*/ 779 w 1709"/>
                  <a:gd name="T5" fmla="*/ 549 h 631"/>
                  <a:gd name="T6" fmla="*/ 1623 w 1709"/>
                  <a:gd name="T7" fmla="*/ 527 h 631"/>
                  <a:gd name="T8" fmla="*/ 897 w 1709"/>
                  <a:gd name="T9" fmla="*/ 543 h 631"/>
                  <a:gd name="T10" fmla="*/ 852 w 1709"/>
                  <a:gd name="T11" fmla="*/ 537 h 631"/>
                  <a:gd name="T12" fmla="*/ 954 w 1709"/>
                  <a:gd name="T13" fmla="*/ 530 h 631"/>
                  <a:gd name="T14" fmla="*/ 1290 w 1709"/>
                  <a:gd name="T15" fmla="*/ 521 h 631"/>
                  <a:gd name="T16" fmla="*/ 1607 w 1709"/>
                  <a:gd name="T17" fmla="*/ 535 h 631"/>
                  <a:gd name="T18" fmla="*/ 775 w 1709"/>
                  <a:gd name="T19" fmla="*/ 489 h 631"/>
                  <a:gd name="T20" fmla="*/ 1282 w 1709"/>
                  <a:gd name="T21" fmla="*/ 474 h 631"/>
                  <a:gd name="T22" fmla="*/ 1461 w 1709"/>
                  <a:gd name="T23" fmla="*/ 452 h 631"/>
                  <a:gd name="T24" fmla="*/ 640 w 1709"/>
                  <a:gd name="T25" fmla="*/ 478 h 631"/>
                  <a:gd name="T26" fmla="*/ 644 w 1709"/>
                  <a:gd name="T27" fmla="*/ 533 h 631"/>
                  <a:gd name="T28" fmla="*/ 387 w 1709"/>
                  <a:gd name="T29" fmla="*/ 477 h 631"/>
                  <a:gd name="T30" fmla="*/ 1209 w 1709"/>
                  <a:gd name="T31" fmla="*/ 427 h 631"/>
                  <a:gd name="T32" fmla="*/ 274 w 1709"/>
                  <a:gd name="T33" fmla="*/ 424 h 631"/>
                  <a:gd name="T34" fmla="*/ 1043 w 1709"/>
                  <a:gd name="T35" fmla="*/ 413 h 631"/>
                  <a:gd name="T36" fmla="*/ 1243 w 1709"/>
                  <a:gd name="T37" fmla="*/ 352 h 631"/>
                  <a:gd name="T38" fmla="*/ 1217 w 1709"/>
                  <a:gd name="T39" fmla="*/ 338 h 631"/>
                  <a:gd name="T40" fmla="*/ 1319 w 1709"/>
                  <a:gd name="T41" fmla="*/ 359 h 631"/>
                  <a:gd name="T42" fmla="*/ 1362 w 1709"/>
                  <a:gd name="T43" fmla="*/ 319 h 631"/>
                  <a:gd name="T44" fmla="*/ 1072 w 1709"/>
                  <a:gd name="T45" fmla="*/ 296 h 631"/>
                  <a:gd name="T46" fmla="*/ 1294 w 1709"/>
                  <a:gd name="T47" fmla="*/ 293 h 631"/>
                  <a:gd name="T48" fmla="*/ 517 w 1709"/>
                  <a:gd name="T49" fmla="*/ 278 h 631"/>
                  <a:gd name="T50" fmla="*/ 1203 w 1709"/>
                  <a:gd name="T51" fmla="*/ 274 h 631"/>
                  <a:gd name="T52" fmla="*/ 549 w 1709"/>
                  <a:gd name="T53" fmla="*/ 263 h 631"/>
                  <a:gd name="T54" fmla="*/ 1318 w 1709"/>
                  <a:gd name="T55" fmla="*/ 254 h 631"/>
                  <a:gd name="T56" fmla="*/ 1424 w 1709"/>
                  <a:gd name="T57" fmla="*/ 246 h 631"/>
                  <a:gd name="T58" fmla="*/ 1568 w 1709"/>
                  <a:gd name="T59" fmla="*/ 296 h 631"/>
                  <a:gd name="T60" fmla="*/ 1646 w 1709"/>
                  <a:gd name="T61" fmla="*/ 519 h 631"/>
                  <a:gd name="T62" fmla="*/ 1584 w 1709"/>
                  <a:gd name="T63" fmla="*/ 415 h 631"/>
                  <a:gd name="T64" fmla="*/ 1440 w 1709"/>
                  <a:gd name="T65" fmla="*/ 340 h 631"/>
                  <a:gd name="T66" fmla="*/ 1427 w 1709"/>
                  <a:gd name="T67" fmla="*/ 315 h 631"/>
                  <a:gd name="T68" fmla="*/ 1368 w 1709"/>
                  <a:gd name="T69" fmla="*/ 277 h 631"/>
                  <a:gd name="T70" fmla="*/ 1200 w 1709"/>
                  <a:gd name="T71" fmla="*/ 237 h 631"/>
                  <a:gd name="T72" fmla="*/ 1338 w 1709"/>
                  <a:gd name="T73" fmla="*/ 234 h 631"/>
                  <a:gd name="T74" fmla="*/ 1277 w 1709"/>
                  <a:gd name="T75" fmla="*/ 224 h 631"/>
                  <a:gd name="T76" fmla="*/ 323 w 1709"/>
                  <a:gd name="T77" fmla="*/ 192 h 631"/>
                  <a:gd name="T78" fmla="*/ 277 w 1709"/>
                  <a:gd name="T79" fmla="*/ 179 h 631"/>
                  <a:gd name="T80" fmla="*/ 102 w 1709"/>
                  <a:gd name="T81" fmla="*/ 199 h 631"/>
                  <a:gd name="T82" fmla="*/ 1026 w 1709"/>
                  <a:gd name="T83" fmla="*/ 203 h 631"/>
                  <a:gd name="T84" fmla="*/ 1042 w 1709"/>
                  <a:gd name="T85" fmla="*/ 242 h 631"/>
                  <a:gd name="T86" fmla="*/ 1034 w 1709"/>
                  <a:gd name="T87" fmla="*/ 375 h 631"/>
                  <a:gd name="T88" fmla="*/ 942 w 1709"/>
                  <a:gd name="T89" fmla="*/ 376 h 631"/>
                  <a:gd name="T90" fmla="*/ 896 w 1709"/>
                  <a:gd name="T91" fmla="*/ 309 h 631"/>
                  <a:gd name="T92" fmla="*/ 1016 w 1709"/>
                  <a:gd name="T93" fmla="*/ 183 h 631"/>
                  <a:gd name="T94" fmla="*/ 1226 w 1709"/>
                  <a:gd name="T95" fmla="*/ 161 h 631"/>
                  <a:gd name="T96" fmla="*/ 1227 w 1709"/>
                  <a:gd name="T97" fmla="*/ 246 h 631"/>
                  <a:gd name="T98" fmla="*/ 1234 w 1709"/>
                  <a:gd name="T99" fmla="*/ 136 h 631"/>
                  <a:gd name="T100" fmla="*/ 417 w 1709"/>
                  <a:gd name="T101" fmla="*/ 95 h 631"/>
                  <a:gd name="T102" fmla="*/ 489 w 1709"/>
                  <a:gd name="T103" fmla="*/ 64 h 631"/>
                  <a:gd name="T104" fmla="*/ 852 w 1709"/>
                  <a:gd name="T105" fmla="*/ 153 h 631"/>
                  <a:gd name="T106" fmla="*/ 811 w 1709"/>
                  <a:gd name="T107" fmla="*/ 268 h 631"/>
                  <a:gd name="T108" fmla="*/ 699 w 1709"/>
                  <a:gd name="T109" fmla="*/ 350 h 631"/>
                  <a:gd name="T110" fmla="*/ 549 w 1709"/>
                  <a:gd name="T111" fmla="*/ 259 h 631"/>
                  <a:gd name="T112" fmla="*/ 563 w 1709"/>
                  <a:gd name="T113" fmla="*/ 177 h 631"/>
                  <a:gd name="T114" fmla="*/ 764 w 1709"/>
                  <a:gd name="T115" fmla="*/ 85 h 631"/>
                  <a:gd name="T116" fmla="*/ 131 w 1709"/>
                  <a:gd name="T117" fmla="*/ 72 h 631"/>
                  <a:gd name="T118" fmla="*/ 304 w 1709"/>
                  <a:gd name="T119" fmla="*/ 202 h 631"/>
                  <a:gd name="T120" fmla="*/ 364 w 1709"/>
                  <a:gd name="T121" fmla="*/ 308 h 631"/>
                  <a:gd name="T122" fmla="*/ 330 w 1709"/>
                  <a:gd name="T123" fmla="*/ 412 h 631"/>
                  <a:gd name="T124" fmla="*/ 137 w 1709"/>
                  <a:gd name="T125" fmla="*/ 156 h 6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709" h="631">
                    <a:moveTo>
                      <a:pt x="988" y="619"/>
                    </a:moveTo>
                    <a:lnTo>
                      <a:pt x="989" y="619"/>
                    </a:lnTo>
                    <a:lnTo>
                      <a:pt x="990" y="619"/>
                    </a:lnTo>
                    <a:lnTo>
                      <a:pt x="989" y="620"/>
                    </a:lnTo>
                    <a:lnTo>
                      <a:pt x="988" y="620"/>
                    </a:lnTo>
                    <a:lnTo>
                      <a:pt x="986" y="620"/>
                    </a:lnTo>
                    <a:lnTo>
                      <a:pt x="985" y="620"/>
                    </a:lnTo>
                    <a:lnTo>
                      <a:pt x="986" y="619"/>
                    </a:lnTo>
                    <a:lnTo>
                      <a:pt x="988" y="619"/>
                    </a:lnTo>
                    <a:close/>
                    <a:moveTo>
                      <a:pt x="1054" y="618"/>
                    </a:moveTo>
                    <a:lnTo>
                      <a:pt x="1053" y="618"/>
                    </a:lnTo>
                    <a:lnTo>
                      <a:pt x="1054" y="619"/>
                    </a:lnTo>
                    <a:lnTo>
                      <a:pt x="1054" y="618"/>
                    </a:lnTo>
                    <a:lnTo>
                      <a:pt x="1054" y="619"/>
                    </a:lnTo>
                    <a:lnTo>
                      <a:pt x="1056" y="619"/>
                    </a:lnTo>
                    <a:lnTo>
                      <a:pt x="1056" y="621"/>
                    </a:lnTo>
                    <a:lnTo>
                      <a:pt x="1054" y="621"/>
                    </a:lnTo>
                    <a:lnTo>
                      <a:pt x="1053" y="621"/>
                    </a:lnTo>
                    <a:lnTo>
                      <a:pt x="1053" y="622"/>
                    </a:lnTo>
                    <a:lnTo>
                      <a:pt x="1051" y="623"/>
                    </a:lnTo>
                    <a:lnTo>
                      <a:pt x="1050" y="623"/>
                    </a:lnTo>
                    <a:lnTo>
                      <a:pt x="1049" y="625"/>
                    </a:lnTo>
                    <a:lnTo>
                      <a:pt x="1049" y="626"/>
                    </a:lnTo>
                    <a:lnTo>
                      <a:pt x="1048" y="627"/>
                    </a:lnTo>
                    <a:lnTo>
                      <a:pt x="1046" y="627"/>
                    </a:lnTo>
                    <a:lnTo>
                      <a:pt x="1045" y="627"/>
                    </a:lnTo>
                    <a:lnTo>
                      <a:pt x="1040" y="629"/>
                    </a:lnTo>
                    <a:lnTo>
                      <a:pt x="1039" y="629"/>
                    </a:lnTo>
                    <a:lnTo>
                      <a:pt x="1040" y="630"/>
                    </a:lnTo>
                    <a:lnTo>
                      <a:pt x="1036" y="631"/>
                    </a:lnTo>
                    <a:lnTo>
                      <a:pt x="1034" y="631"/>
                    </a:lnTo>
                    <a:lnTo>
                      <a:pt x="1034" y="630"/>
                    </a:lnTo>
                    <a:lnTo>
                      <a:pt x="1034" y="627"/>
                    </a:lnTo>
                    <a:lnTo>
                      <a:pt x="1033" y="626"/>
                    </a:lnTo>
                    <a:lnTo>
                      <a:pt x="1034" y="626"/>
                    </a:lnTo>
                    <a:lnTo>
                      <a:pt x="1035" y="625"/>
                    </a:lnTo>
                    <a:lnTo>
                      <a:pt x="1037" y="623"/>
                    </a:lnTo>
                    <a:lnTo>
                      <a:pt x="1039" y="623"/>
                    </a:lnTo>
                    <a:lnTo>
                      <a:pt x="1040" y="623"/>
                    </a:lnTo>
                    <a:lnTo>
                      <a:pt x="1041" y="623"/>
                    </a:lnTo>
                    <a:lnTo>
                      <a:pt x="1042" y="623"/>
                    </a:lnTo>
                    <a:lnTo>
                      <a:pt x="1044" y="621"/>
                    </a:lnTo>
                    <a:lnTo>
                      <a:pt x="1045" y="620"/>
                    </a:lnTo>
                    <a:lnTo>
                      <a:pt x="1046" y="620"/>
                    </a:lnTo>
                    <a:lnTo>
                      <a:pt x="1046" y="619"/>
                    </a:lnTo>
                    <a:lnTo>
                      <a:pt x="1048" y="619"/>
                    </a:lnTo>
                    <a:lnTo>
                      <a:pt x="1048" y="618"/>
                    </a:lnTo>
                    <a:lnTo>
                      <a:pt x="1049" y="618"/>
                    </a:lnTo>
                    <a:lnTo>
                      <a:pt x="1049" y="617"/>
                    </a:lnTo>
                    <a:lnTo>
                      <a:pt x="1050" y="616"/>
                    </a:lnTo>
                    <a:lnTo>
                      <a:pt x="1051" y="616"/>
                    </a:lnTo>
                    <a:lnTo>
                      <a:pt x="1053" y="614"/>
                    </a:lnTo>
                    <a:lnTo>
                      <a:pt x="1054" y="613"/>
                    </a:lnTo>
                    <a:lnTo>
                      <a:pt x="1054" y="612"/>
                    </a:lnTo>
                    <a:lnTo>
                      <a:pt x="1056" y="613"/>
                    </a:lnTo>
                    <a:lnTo>
                      <a:pt x="1054" y="614"/>
                    </a:lnTo>
                    <a:lnTo>
                      <a:pt x="1056" y="616"/>
                    </a:lnTo>
                    <a:lnTo>
                      <a:pt x="1054" y="616"/>
                    </a:lnTo>
                    <a:lnTo>
                      <a:pt x="1054" y="617"/>
                    </a:lnTo>
                    <a:lnTo>
                      <a:pt x="1054" y="618"/>
                    </a:lnTo>
                    <a:close/>
                    <a:moveTo>
                      <a:pt x="1001" y="612"/>
                    </a:moveTo>
                    <a:lnTo>
                      <a:pt x="1002" y="612"/>
                    </a:lnTo>
                    <a:lnTo>
                      <a:pt x="1003" y="612"/>
                    </a:lnTo>
                    <a:lnTo>
                      <a:pt x="1003" y="613"/>
                    </a:lnTo>
                    <a:lnTo>
                      <a:pt x="1003" y="616"/>
                    </a:lnTo>
                    <a:lnTo>
                      <a:pt x="1002" y="616"/>
                    </a:lnTo>
                    <a:lnTo>
                      <a:pt x="1001" y="617"/>
                    </a:lnTo>
                    <a:lnTo>
                      <a:pt x="1000" y="618"/>
                    </a:lnTo>
                    <a:lnTo>
                      <a:pt x="999" y="618"/>
                    </a:lnTo>
                    <a:lnTo>
                      <a:pt x="999" y="619"/>
                    </a:lnTo>
                    <a:lnTo>
                      <a:pt x="998" y="619"/>
                    </a:lnTo>
                    <a:lnTo>
                      <a:pt x="996" y="619"/>
                    </a:lnTo>
                    <a:lnTo>
                      <a:pt x="994" y="619"/>
                    </a:lnTo>
                    <a:lnTo>
                      <a:pt x="993" y="619"/>
                    </a:lnTo>
                    <a:lnTo>
                      <a:pt x="992" y="618"/>
                    </a:lnTo>
                    <a:lnTo>
                      <a:pt x="992" y="617"/>
                    </a:lnTo>
                    <a:lnTo>
                      <a:pt x="997" y="614"/>
                    </a:lnTo>
                    <a:lnTo>
                      <a:pt x="998" y="612"/>
                    </a:lnTo>
                    <a:lnTo>
                      <a:pt x="999" y="612"/>
                    </a:lnTo>
                    <a:lnTo>
                      <a:pt x="1000" y="612"/>
                    </a:lnTo>
                    <a:lnTo>
                      <a:pt x="1001" y="612"/>
                    </a:lnTo>
                    <a:close/>
                    <a:moveTo>
                      <a:pt x="1058" y="604"/>
                    </a:moveTo>
                    <a:lnTo>
                      <a:pt x="1057" y="604"/>
                    </a:lnTo>
                    <a:lnTo>
                      <a:pt x="1057" y="605"/>
                    </a:lnTo>
                    <a:lnTo>
                      <a:pt x="1056" y="605"/>
                    </a:lnTo>
                    <a:lnTo>
                      <a:pt x="1056" y="604"/>
                    </a:lnTo>
                    <a:lnTo>
                      <a:pt x="1056" y="606"/>
                    </a:lnTo>
                    <a:lnTo>
                      <a:pt x="1057" y="608"/>
                    </a:lnTo>
                    <a:lnTo>
                      <a:pt x="1056" y="608"/>
                    </a:lnTo>
                    <a:lnTo>
                      <a:pt x="1056" y="609"/>
                    </a:lnTo>
                    <a:lnTo>
                      <a:pt x="1054" y="609"/>
                    </a:lnTo>
                    <a:lnTo>
                      <a:pt x="1054" y="608"/>
                    </a:lnTo>
                    <a:lnTo>
                      <a:pt x="1053" y="609"/>
                    </a:lnTo>
                    <a:lnTo>
                      <a:pt x="1052" y="609"/>
                    </a:lnTo>
                    <a:lnTo>
                      <a:pt x="1052" y="608"/>
                    </a:lnTo>
                    <a:lnTo>
                      <a:pt x="1052" y="606"/>
                    </a:lnTo>
                    <a:lnTo>
                      <a:pt x="1053" y="605"/>
                    </a:lnTo>
                    <a:lnTo>
                      <a:pt x="1054" y="604"/>
                    </a:lnTo>
                    <a:lnTo>
                      <a:pt x="1054" y="603"/>
                    </a:lnTo>
                    <a:lnTo>
                      <a:pt x="1056" y="602"/>
                    </a:lnTo>
                    <a:lnTo>
                      <a:pt x="1057" y="601"/>
                    </a:lnTo>
                    <a:lnTo>
                      <a:pt x="1058" y="601"/>
                    </a:lnTo>
                    <a:lnTo>
                      <a:pt x="1058" y="602"/>
                    </a:lnTo>
                    <a:lnTo>
                      <a:pt x="1059" y="602"/>
                    </a:lnTo>
                    <a:lnTo>
                      <a:pt x="1059" y="603"/>
                    </a:lnTo>
                    <a:lnTo>
                      <a:pt x="1058" y="604"/>
                    </a:lnTo>
                    <a:close/>
                    <a:moveTo>
                      <a:pt x="929" y="571"/>
                    </a:moveTo>
                    <a:lnTo>
                      <a:pt x="931" y="575"/>
                    </a:lnTo>
                    <a:lnTo>
                      <a:pt x="932" y="576"/>
                    </a:lnTo>
                    <a:lnTo>
                      <a:pt x="933" y="576"/>
                    </a:lnTo>
                    <a:lnTo>
                      <a:pt x="934" y="576"/>
                    </a:lnTo>
                    <a:lnTo>
                      <a:pt x="936" y="576"/>
                    </a:lnTo>
                    <a:lnTo>
                      <a:pt x="937" y="576"/>
                    </a:lnTo>
                    <a:lnTo>
                      <a:pt x="938" y="577"/>
                    </a:lnTo>
                    <a:lnTo>
                      <a:pt x="938" y="579"/>
                    </a:lnTo>
                    <a:lnTo>
                      <a:pt x="938" y="580"/>
                    </a:lnTo>
                    <a:lnTo>
                      <a:pt x="938" y="581"/>
                    </a:lnTo>
                    <a:lnTo>
                      <a:pt x="939" y="583"/>
                    </a:lnTo>
                    <a:lnTo>
                      <a:pt x="941" y="584"/>
                    </a:lnTo>
                    <a:lnTo>
                      <a:pt x="942" y="583"/>
                    </a:lnTo>
                    <a:lnTo>
                      <a:pt x="943" y="583"/>
                    </a:lnTo>
                    <a:lnTo>
                      <a:pt x="945" y="581"/>
                    </a:lnTo>
                    <a:lnTo>
                      <a:pt x="946" y="581"/>
                    </a:lnTo>
                    <a:lnTo>
                      <a:pt x="947" y="583"/>
                    </a:lnTo>
                    <a:lnTo>
                      <a:pt x="947" y="584"/>
                    </a:lnTo>
                    <a:lnTo>
                      <a:pt x="948" y="585"/>
                    </a:lnTo>
                    <a:lnTo>
                      <a:pt x="950" y="586"/>
                    </a:lnTo>
                    <a:lnTo>
                      <a:pt x="951" y="587"/>
                    </a:lnTo>
                    <a:lnTo>
                      <a:pt x="953" y="591"/>
                    </a:lnTo>
                    <a:lnTo>
                      <a:pt x="954" y="592"/>
                    </a:lnTo>
                    <a:lnTo>
                      <a:pt x="955" y="593"/>
                    </a:lnTo>
                    <a:lnTo>
                      <a:pt x="957" y="594"/>
                    </a:lnTo>
                    <a:lnTo>
                      <a:pt x="958" y="594"/>
                    </a:lnTo>
                    <a:lnTo>
                      <a:pt x="959" y="595"/>
                    </a:lnTo>
                    <a:lnTo>
                      <a:pt x="959" y="596"/>
                    </a:lnTo>
                    <a:lnTo>
                      <a:pt x="960" y="597"/>
                    </a:lnTo>
                    <a:lnTo>
                      <a:pt x="959" y="600"/>
                    </a:lnTo>
                    <a:lnTo>
                      <a:pt x="958" y="601"/>
                    </a:lnTo>
                    <a:lnTo>
                      <a:pt x="956" y="602"/>
                    </a:lnTo>
                    <a:lnTo>
                      <a:pt x="956" y="603"/>
                    </a:lnTo>
                    <a:lnTo>
                      <a:pt x="955" y="604"/>
                    </a:lnTo>
                    <a:lnTo>
                      <a:pt x="953" y="604"/>
                    </a:lnTo>
                    <a:lnTo>
                      <a:pt x="953" y="605"/>
                    </a:lnTo>
                    <a:lnTo>
                      <a:pt x="950" y="604"/>
                    </a:lnTo>
                    <a:lnTo>
                      <a:pt x="949" y="605"/>
                    </a:lnTo>
                    <a:lnTo>
                      <a:pt x="947" y="605"/>
                    </a:lnTo>
                    <a:lnTo>
                      <a:pt x="947" y="606"/>
                    </a:lnTo>
                    <a:lnTo>
                      <a:pt x="947" y="608"/>
                    </a:lnTo>
                    <a:lnTo>
                      <a:pt x="946" y="608"/>
                    </a:lnTo>
                    <a:lnTo>
                      <a:pt x="945" y="608"/>
                    </a:lnTo>
                    <a:lnTo>
                      <a:pt x="943" y="606"/>
                    </a:lnTo>
                    <a:lnTo>
                      <a:pt x="938" y="605"/>
                    </a:lnTo>
                    <a:lnTo>
                      <a:pt x="937" y="605"/>
                    </a:lnTo>
                    <a:lnTo>
                      <a:pt x="934" y="604"/>
                    </a:lnTo>
                    <a:lnTo>
                      <a:pt x="934" y="603"/>
                    </a:lnTo>
                    <a:lnTo>
                      <a:pt x="933" y="603"/>
                    </a:lnTo>
                    <a:lnTo>
                      <a:pt x="932" y="602"/>
                    </a:lnTo>
                    <a:lnTo>
                      <a:pt x="931" y="601"/>
                    </a:lnTo>
                    <a:lnTo>
                      <a:pt x="930" y="601"/>
                    </a:lnTo>
                    <a:lnTo>
                      <a:pt x="930" y="600"/>
                    </a:lnTo>
                    <a:lnTo>
                      <a:pt x="930" y="599"/>
                    </a:lnTo>
                    <a:lnTo>
                      <a:pt x="929" y="597"/>
                    </a:lnTo>
                    <a:lnTo>
                      <a:pt x="928" y="595"/>
                    </a:lnTo>
                    <a:lnTo>
                      <a:pt x="927" y="595"/>
                    </a:lnTo>
                    <a:lnTo>
                      <a:pt x="925" y="595"/>
                    </a:lnTo>
                    <a:lnTo>
                      <a:pt x="925" y="594"/>
                    </a:lnTo>
                    <a:lnTo>
                      <a:pt x="924" y="594"/>
                    </a:lnTo>
                    <a:lnTo>
                      <a:pt x="923" y="593"/>
                    </a:lnTo>
                    <a:lnTo>
                      <a:pt x="922" y="593"/>
                    </a:lnTo>
                    <a:lnTo>
                      <a:pt x="921" y="593"/>
                    </a:lnTo>
                    <a:lnTo>
                      <a:pt x="920" y="592"/>
                    </a:lnTo>
                    <a:lnTo>
                      <a:pt x="917" y="591"/>
                    </a:lnTo>
                    <a:lnTo>
                      <a:pt x="917" y="589"/>
                    </a:lnTo>
                    <a:lnTo>
                      <a:pt x="917" y="588"/>
                    </a:lnTo>
                    <a:lnTo>
                      <a:pt x="916" y="588"/>
                    </a:lnTo>
                    <a:lnTo>
                      <a:pt x="915" y="588"/>
                    </a:lnTo>
                    <a:lnTo>
                      <a:pt x="915" y="587"/>
                    </a:lnTo>
                    <a:lnTo>
                      <a:pt x="914" y="587"/>
                    </a:lnTo>
                    <a:lnTo>
                      <a:pt x="913" y="587"/>
                    </a:lnTo>
                    <a:lnTo>
                      <a:pt x="912" y="587"/>
                    </a:lnTo>
                    <a:lnTo>
                      <a:pt x="911" y="586"/>
                    </a:lnTo>
                    <a:lnTo>
                      <a:pt x="910" y="586"/>
                    </a:lnTo>
                    <a:lnTo>
                      <a:pt x="908" y="586"/>
                    </a:lnTo>
                    <a:lnTo>
                      <a:pt x="908" y="587"/>
                    </a:lnTo>
                    <a:lnTo>
                      <a:pt x="907" y="587"/>
                    </a:lnTo>
                    <a:lnTo>
                      <a:pt x="906" y="588"/>
                    </a:lnTo>
                    <a:lnTo>
                      <a:pt x="905" y="587"/>
                    </a:lnTo>
                    <a:lnTo>
                      <a:pt x="904" y="587"/>
                    </a:lnTo>
                    <a:lnTo>
                      <a:pt x="903" y="587"/>
                    </a:lnTo>
                    <a:lnTo>
                      <a:pt x="902" y="586"/>
                    </a:lnTo>
                    <a:lnTo>
                      <a:pt x="899" y="586"/>
                    </a:lnTo>
                    <a:lnTo>
                      <a:pt x="898" y="586"/>
                    </a:lnTo>
                    <a:lnTo>
                      <a:pt x="897" y="586"/>
                    </a:lnTo>
                    <a:lnTo>
                      <a:pt x="895" y="585"/>
                    </a:lnTo>
                    <a:lnTo>
                      <a:pt x="893" y="584"/>
                    </a:lnTo>
                    <a:lnTo>
                      <a:pt x="893" y="583"/>
                    </a:lnTo>
                    <a:lnTo>
                      <a:pt x="891" y="581"/>
                    </a:lnTo>
                    <a:lnTo>
                      <a:pt x="890" y="580"/>
                    </a:lnTo>
                    <a:lnTo>
                      <a:pt x="889" y="579"/>
                    </a:lnTo>
                    <a:lnTo>
                      <a:pt x="889" y="578"/>
                    </a:lnTo>
                    <a:lnTo>
                      <a:pt x="890" y="577"/>
                    </a:lnTo>
                    <a:lnTo>
                      <a:pt x="890" y="576"/>
                    </a:lnTo>
                    <a:lnTo>
                      <a:pt x="893" y="575"/>
                    </a:lnTo>
                    <a:lnTo>
                      <a:pt x="894" y="575"/>
                    </a:lnTo>
                    <a:lnTo>
                      <a:pt x="895" y="574"/>
                    </a:lnTo>
                    <a:lnTo>
                      <a:pt x="896" y="574"/>
                    </a:lnTo>
                    <a:lnTo>
                      <a:pt x="897" y="572"/>
                    </a:lnTo>
                    <a:lnTo>
                      <a:pt x="898" y="572"/>
                    </a:lnTo>
                    <a:lnTo>
                      <a:pt x="899" y="572"/>
                    </a:lnTo>
                    <a:lnTo>
                      <a:pt x="901" y="572"/>
                    </a:lnTo>
                    <a:lnTo>
                      <a:pt x="902" y="572"/>
                    </a:lnTo>
                    <a:lnTo>
                      <a:pt x="903" y="572"/>
                    </a:lnTo>
                    <a:lnTo>
                      <a:pt x="906" y="572"/>
                    </a:lnTo>
                    <a:lnTo>
                      <a:pt x="907" y="572"/>
                    </a:lnTo>
                    <a:lnTo>
                      <a:pt x="908" y="571"/>
                    </a:lnTo>
                    <a:lnTo>
                      <a:pt x="910" y="571"/>
                    </a:lnTo>
                    <a:lnTo>
                      <a:pt x="911" y="572"/>
                    </a:lnTo>
                    <a:lnTo>
                      <a:pt x="912" y="572"/>
                    </a:lnTo>
                    <a:lnTo>
                      <a:pt x="913" y="571"/>
                    </a:lnTo>
                    <a:lnTo>
                      <a:pt x="915" y="571"/>
                    </a:lnTo>
                    <a:lnTo>
                      <a:pt x="916" y="571"/>
                    </a:lnTo>
                    <a:lnTo>
                      <a:pt x="916" y="572"/>
                    </a:lnTo>
                    <a:lnTo>
                      <a:pt x="921" y="572"/>
                    </a:lnTo>
                    <a:lnTo>
                      <a:pt x="922" y="572"/>
                    </a:lnTo>
                    <a:lnTo>
                      <a:pt x="927" y="569"/>
                    </a:lnTo>
                    <a:lnTo>
                      <a:pt x="928" y="569"/>
                    </a:lnTo>
                    <a:lnTo>
                      <a:pt x="928" y="570"/>
                    </a:lnTo>
                    <a:lnTo>
                      <a:pt x="929" y="571"/>
                    </a:lnTo>
                    <a:close/>
                    <a:moveTo>
                      <a:pt x="1112" y="561"/>
                    </a:moveTo>
                    <a:lnTo>
                      <a:pt x="1113" y="561"/>
                    </a:lnTo>
                    <a:lnTo>
                      <a:pt x="1114" y="561"/>
                    </a:lnTo>
                    <a:lnTo>
                      <a:pt x="1114" y="560"/>
                    </a:lnTo>
                    <a:lnTo>
                      <a:pt x="1117" y="560"/>
                    </a:lnTo>
                    <a:lnTo>
                      <a:pt x="1117" y="559"/>
                    </a:lnTo>
                    <a:lnTo>
                      <a:pt x="1118" y="559"/>
                    </a:lnTo>
                    <a:lnTo>
                      <a:pt x="1118" y="558"/>
                    </a:lnTo>
                    <a:lnTo>
                      <a:pt x="1119" y="558"/>
                    </a:lnTo>
                    <a:lnTo>
                      <a:pt x="1119" y="559"/>
                    </a:lnTo>
                    <a:lnTo>
                      <a:pt x="1120" y="559"/>
                    </a:lnTo>
                    <a:lnTo>
                      <a:pt x="1120" y="560"/>
                    </a:lnTo>
                    <a:lnTo>
                      <a:pt x="1121" y="560"/>
                    </a:lnTo>
                    <a:lnTo>
                      <a:pt x="1121" y="561"/>
                    </a:lnTo>
                    <a:lnTo>
                      <a:pt x="1120" y="563"/>
                    </a:lnTo>
                    <a:lnTo>
                      <a:pt x="1120" y="564"/>
                    </a:lnTo>
                    <a:lnTo>
                      <a:pt x="1120" y="566"/>
                    </a:lnTo>
                    <a:lnTo>
                      <a:pt x="1119" y="566"/>
                    </a:lnTo>
                    <a:lnTo>
                      <a:pt x="1118" y="566"/>
                    </a:lnTo>
                    <a:lnTo>
                      <a:pt x="1117" y="566"/>
                    </a:lnTo>
                    <a:lnTo>
                      <a:pt x="1115" y="566"/>
                    </a:lnTo>
                    <a:lnTo>
                      <a:pt x="1114" y="566"/>
                    </a:lnTo>
                    <a:lnTo>
                      <a:pt x="1113" y="566"/>
                    </a:lnTo>
                    <a:lnTo>
                      <a:pt x="1113" y="567"/>
                    </a:lnTo>
                    <a:lnTo>
                      <a:pt x="1113" y="569"/>
                    </a:lnTo>
                    <a:lnTo>
                      <a:pt x="1113" y="570"/>
                    </a:lnTo>
                    <a:lnTo>
                      <a:pt x="1114" y="570"/>
                    </a:lnTo>
                    <a:lnTo>
                      <a:pt x="1115" y="571"/>
                    </a:lnTo>
                    <a:lnTo>
                      <a:pt x="1115" y="572"/>
                    </a:lnTo>
                    <a:lnTo>
                      <a:pt x="1117" y="574"/>
                    </a:lnTo>
                    <a:lnTo>
                      <a:pt x="1117" y="575"/>
                    </a:lnTo>
                    <a:lnTo>
                      <a:pt x="1117" y="577"/>
                    </a:lnTo>
                    <a:lnTo>
                      <a:pt x="1115" y="577"/>
                    </a:lnTo>
                    <a:lnTo>
                      <a:pt x="1114" y="578"/>
                    </a:lnTo>
                    <a:lnTo>
                      <a:pt x="1114" y="580"/>
                    </a:lnTo>
                    <a:lnTo>
                      <a:pt x="1114" y="583"/>
                    </a:lnTo>
                    <a:lnTo>
                      <a:pt x="1113" y="583"/>
                    </a:lnTo>
                    <a:lnTo>
                      <a:pt x="1110" y="586"/>
                    </a:lnTo>
                    <a:lnTo>
                      <a:pt x="1109" y="586"/>
                    </a:lnTo>
                    <a:lnTo>
                      <a:pt x="1105" y="591"/>
                    </a:lnTo>
                    <a:lnTo>
                      <a:pt x="1105" y="592"/>
                    </a:lnTo>
                    <a:lnTo>
                      <a:pt x="1103" y="593"/>
                    </a:lnTo>
                    <a:lnTo>
                      <a:pt x="1102" y="594"/>
                    </a:lnTo>
                    <a:lnTo>
                      <a:pt x="1100" y="595"/>
                    </a:lnTo>
                    <a:lnTo>
                      <a:pt x="1099" y="596"/>
                    </a:lnTo>
                    <a:lnTo>
                      <a:pt x="1097" y="597"/>
                    </a:lnTo>
                    <a:lnTo>
                      <a:pt x="1097" y="600"/>
                    </a:lnTo>
                    <a:lnTo>
                      <a:pt x="1096" y="600"/>
                    </a:lnTo>
                    <a:lnTo>
                      <a:pt x="1094" y="602"/>
                    </a:lnTo>
                    <a:lnTo>
                      <a:pt x="1093" y="602"/>
                    </a:lnTo>
                    <a:lnTo>
                      <a:pt x="1092" y="602"/>
                    </a:lnTo>
                    <a:lnTo>
                      <a:pt x="1087" y="602"/>
                    </a:lnTo>
                    <a:lnTo>
                      <a:pt x="1085" y="603"/>
                    </a:lnTo>
                    <a:lnTo>
                      <a:pt x="1084" y="603"/>
                    </a:lnTo>
                    <a:lnTo>
                      <a:pt x="1083" y="602"/>
                    </a:lnTo>
                    <a:lnTo>
                      <a:pt x="1082" y="603"/>
                    </a:lnTo>
                    <a:lnTo>
                      <a:pt x="1080" y="604"/>
                    </a:lnTo>
                    <a:lnTo>
                      <a:pt x="1080" y="605"/>
                    </a:lnTo>
                    <a:lnTo>
                      <a:pt x="1079" y="605"/>
                    </a:lnTo>
                    <a:lnTo>
                      <a:pt x="1079" y="606"/>
                    </a:lnTo>
                    <a:lnTo>
                      <a:pt x="1078" y="606"/>
                    </a:lnTo>
                    <a:lnTo>
                      <a:pt x="1075" y="608"/>
                    </a:lnTo>
                    <a:lnTo>
                      <a:pt x="1071" y="610"/>
                    </a:lnTo>
                    <a:lnTo>
                      <a:pt x="1070" y="610"/>
                    </a:lnTo>
                    <a:lnTo>
                      <a:pt x="1069" y="610"/>
                    </a:lnTo>
                    <a:lnTo>
                      <a:pt x="1068" y="610"/>
                    </a:lnTo>
                    <a:lnTo>
                      <a:pt x="1067" y="610"/>
                    </a:lnTo>
                    <a:lnTo>
                      <a:pt x="1066" y="610"/>
                    </a:lnTo>
                    <a:lnTo>
                      <a:pt x="1065" y="609"/>
                    </a:lnTo>
                    <a:lnTo>
                      <a:pt x="1065" y="610"/>
                    </a:lnTo>
                    <a:lnTo>
                      <a:pt x="1063" y="610"/>
                    </a:lnTo>
                    <a:lnTo>
                      <a:pt x="1062" y="610"/>
                    </a:lnTo>
                    <a:lnTo>
                      <a:pt x="1061" y="609"/>
                    </a:lnTo>
                    <a:lnTo>
                      <a:pt x="1060" y="609"/>
                    </a:lnTo>
                    <a:lnTo>
                      <a:pt x="1059" y="610"/>
                    </a:lnTo>
                    <a:lnTo>
                      <a:pt x="1058" y="610"/>
                    </a:lnTo>
                    <a:lnTo>
                      <a:pt x="1058" y="609"/>
                    </a:lnTo>
                    <a:lnTo>
                      <a:pt x="1059" y="609"/>
                    </a:lnTo>
                    <a:lnTo>
                      <a:pt x="1059" y="608"/>
                    </a:lnTo>
                    <a:lnTo>
                      <a:pt x="1059" y="606"/>
                    </a:lnTo>
                    <a:lnTo>
                      <a:pt x="1059" y="605"/>
                    </a:lnTo>
                    <a:lnTo>
                      <a:pt x="1059" y="604"/>
                    </a:lnTo>
                    <a:lnTo>
                      <a:pt x="1060" y="604"/>
                    </a:lnTo>
                    <a:lnTo>
                      <a:pt x="1061" y="603"/>
                    </a:lnTo>
                    <a:lnTo>
                      <a:pt x="1062" y="602"/>
                    </a:lnTo>
                    <a:lnTo>
                      <a:pt x="1063" y="602"/>
                    </a:lnTo>
                    <a:lnTo>
                      <a:pt x="1065" y="602"/>
                    </a:lnTo>
                    <a:lnTo>
                      <a:pt x="1068" y="600"/>
                    </a:lnTo>
                    <a:lnTo>
                      <a:pt x="1069" y="599"/>
                    </a:lnTo>
                    <a:lnTo>
                      <a:pt x="1068" y="597"/>
                    </a:lnTo>
                    <a:lnTo>
                      <a:pt x="1067" y="597"/>
                    </a:lnTo>
                    <a:lnTo>
                      <a:pt x="1066" y="597"/>
                    </a:lnTo>
                    <a:lnTo>
                      <a:pt x="1065" y="597"/>
                    </a:lnTo>
                    <a:lnTo>
                      <a:pt x="1063" y="599"/>
                    </a:lnTo>
                    <a:lnTo>
                      <a:pt x="1062" y="597"/>
                    </a:lnTo>
                    <a:lnTo>
                      <a:pt x="1062" y="596"/>
                    </a:lnTo>
                    <a:lnTo>
                      <a:pt x="1062" y="594"/>
                    </a:lnTo>
                    <a:lnTo>
                      <a:pt x="1062" y="593"/>
                    </a:lnTo>
                    <a:lnTo>
                      <a:pt x="1063" y="593"/>
                    </a:lnTo>
                    <a:lnTo>
                      <a:pt x="1065" y="592"/>
                    </a:lnTo>
                    <a:lnTo>
                      <a:pt x="1065" y="591"/>
                    </a:lnTo>
                    <a:lnTo>
                      <a:pt x="1065" y="589"/>
                    </a:lnTo>
                    <a:lnTo>
                      <a:pt x="1065" y="588"/>
                    </a:lnTo>
                    <a:lnTo>
                      <a:pt x="1065" y="587"/>
                    </a:lnTo>
                    <a:lnTo>
                      <a:pt x="1066" y="586"/>
                    </a:lnTo>
                    <a:lnTo>
                      <a:pt x="1066" y="583"/>
                    </a:lnTo>
                    <a:lnTo>
                      <a:pt x="1066" y="581"/>
                    </a:lnTo>
                    <a:lnTo>
                      <a:pt x="1067" y="580"/>
                    </a:lnTo>
                    <a:lnTo>
                      <a:pt x="1068" y="580"/>
                    </a:lnTo>
                    <a:lnTo>
                      <a:pt x="1068" y="579"/>
                    </a:lnTo>
                    <a:lnTo>
                      <a:pt x="1069" y="578"/>
                    </a:lnTo>
                    <a:lnTo>
                      <a:pt x="1070" y="578"/>
                    </a:lnTo>
                    <a:lnTo>
                      <a:pt x="1071" y="577"/>
                    </a:lnTo>
                    <a:lnTo>
                      <a:pt x="1072" y="577"/>
                    </a:lnTo>
                    <a:lnTo>
                      <a:pt x="1074" y="575"/>
                    </a:lnTo>
                    <a:lnTo>
                      <a:pt x="1075" y="575"/>
                    </a:lnTo>
                    <a:lnTo>
                      <a:pt x="1076" y="572"/>
                    </a:lnTo>
                    <a:lnTo>
                      <a:pt x="1077" y="571"/>
                    </a:lnTo>
                    <a:lnTo>
                      <a:pt x="1078" y="571"/>
                    </a:lnTo>
                    <a:lnTo>
                      <a:pt x="1080" y="574"/>
                    </a:lnTo>
                    <a:lnTo>
                      <a:pt x="1082" y="575"/>
                    </a:lnTo>
                    <a:lnTo>
                      <a:pt x="1083" y="574"/>
                    </a:lnTo>
                    <a:lnTo>
                      <a:pt x="1084" y="572"/>
                    </a:lnTo>
                    <a:lnTo>
                      <a:pt x="1085" y="572"/>
                    </a:lnTo>
                    <a:lnTo>
                      <a:pt x="1086" y="572"/>
                    </a:lnTo>
                    <a:lnTo>
                      <a:pt x="1086" y="574"/>
                    </a:lnTo>
                    <a:lnTo>
                      <a:pt x="1087" y="574"/>
                    </a:lnTo>
                    <a:lnTo>
                      <a:pt x="1087" y="575"/>
                    </a:lnTo>
                    <a:lnTo>
                      <a:pt x="1087" y="576"/>
                    </a:lnTo>
                    <a:lnTo>
                      <a:pt x="1087" y="577"/>
                    </a:lnTo>
                    <a:lnTo>
                      <a:pt x="1088" y="577"/>
                    </a:lnTo>
                    <a:lnTo>
                      <a:pt x="1089" y="577"/>
                    </a:lnTo>
                    <a:lnTo>
                      <a:pt x="1089" y="576"/>
                    </a:lnTo>
                    <a:lnTo>
                      <a:pt x="1089" y="575"/>
                    </a:lnTo>
                    <a:lnTo>
                      <a:pt x="1091" y="574"/>
                    </a:lnTo>
                    <a:lnTo>
                      <a:pt x="1091" y="572"/>
                    </a:lnTo>
                    <a:lnTo>
                      <a:pt x="1091" y="571"/>
                    </a:lnTo>
                    <a:lnTo>
                      <a:pt x="1092" y="571"/>
                    </a:lnTo>
                    <a:lnTo>
                      <a:pt x="1093" y="570"/>
                    </a:lnTo>
                    <a:lnTo>
                      <a:pt x="1094" y="569"/>
                    </a:lnTo>
                    <a:lnTo>
                      <a:pt x="1094" y="568"/>
                    </a:lnTo>
                    <a:lnTo>
                      <a:pt x="1094" y="566"/>
                    </a:lnTo>
                    <a:lnTo>
                      <a:pt x="1094" y="564"/>
                    </a:lnTo>
                    <a:lnTo>
                      <a:pt x="1095" y="564"/>
                    </a:lnTo>
                    <a:lnTo>
                      <a:pt x="1096" y="564"/>
                    </a:lnTo>
                    <a:lnTo>
                      <a:pt x="1099" y="564"/>
                    </a:lnTo>
                    <a:lnTo>
                      <a:pt x="1100" y="564"/>
                    </a:lnTo>
                    <a:lnTo>
                      <a:pt x="1102" y="562"/>
                    </a:lnTo>
                    <a:lnTo>
                      <a:pt x="1103" y="562"/>
                    </a:lnTo>
                    <a:lnTo>
                      <a:pt x="1103" y="561"/>
                    </a:lnTo>
                    <a:lnTo>
                      <a:pt x="1105" y="560"/>
                    </a:lnTo>
                    <a:lnTo>
                      <a:pt x="1106" y="560"/>
                    </a:lnTo>
                    <a:lnTo>
                      <a:pt x="1106" y="559"/>
                    </a:lnTo>
                    <a:lnTo>
                      <a:pt x="1109" y="559"/>
                    </a:lnTo>
                    <a:lnTo>
                      <a:pt x="1109" y="558"/>
                    </a:lnTo>
                    <a:lnTo>
                      <a:pt x="1110" y="558"/>
                    </a:lnTo>
                    <a:lnTo>
                      <a:pt x="1111" y="558"/>
                    </a:lnTo>
                    <a:lnTo>
                      <a:pt x="1112" y="556"/>
                    </a:lnTo>
                    <a:lnTo>
                      <a:pt x="1112" y="558"/>
                    </a:lnTo>
                    <a:lnTo>
                      <a:pt x="1111" y="559"/>
                    </a:lnTo>
                    <a:lnTo>
                      <a:pt x="1111" y="560"/>
                    </a:lnTo>
                    <a:lnTo>
                      <a:pt x="1112" y="561"/>
                    </a:lnTo>
                    <a:close/>
                    <a:moveTo>
                      <a:pt x="764" y="546"/>
                    </a:moveTo>
                    <a:lnTo>
                      <a:pt x="765" y="546"/>
                    </a:lnTo>
                    <a:lnTo>
                      <a:pt x="765" y="547"/>
                    </a:lnTo>
                    <a:lnTo>
                      <a:pt x="766" y="549"/>
                    </a:lnTo>
                    <a:lnTo>
                      <a:pt x="766" y="550"/>
                    </a:lnTo>
                    <a:lnTo>
                      <a:pt x="765" y="551"/>
                    </a:lnTo>
                    <a:lnTo>
                      <a:pt x="764" y="551"/>
                    </a:lnTo>
                    <a:lnTo>
                      <a:pt x="761" y="549"/>
                    </a:lnTo>
                    <a:lnTo>
                      <a:pt x="760" y="549"/>
                    </a:lnTo>
                    <a:lnTo>
                      <a:pt x="760" y="547"/>
                    </a:lnTo>
                    <a:lnTo>
                      <a:pt x="761" y="546"/>
                    </a:lnTo>
                    <a:lnTo>
                      <a:pt x="762" y="545"/>
                    </a:lnTo>
                    <a:lnTo>
                      <a:pt x="762" y="546"/>
                    </a:lnTo>
                    <a:lnTo>
                      <a:pt x="764" y="545"/>
                    </a:lnTo>
                    <a:lnTo>
                      <a:pt x="764" y="546"/>
                    </a:lnTo>
                    <a:close/>
                    <a:moveTo>
                      <a:pt x="916" y="545"/>
                    </a:moveTo>
                    <a:lnTo>
                      <a:pt x="917" y="545"/>
                    </a:lnTo>
                    <a:lnTo>
                      <a:pt x="919" y="545"/>
                    </a:lnTo>
                    <a:lnTo>
                      <a:pt x="919" y="544"/>
                    </a:lnTo>
                    <a:lnTo>
                      <a:pt x="920" y="544"/>
                    </a:lnTo>
                    <a:lnTo>
                      <a:pt x="921" y="544"/>
                    </a:lnTo>
                    <a:lnTo>
                      <a:pt x="920" y="545"/>
                    </a:lnTo>
                    <a:lnTo>
                      <a:pt x="920" y="546"/>
                    </a:lnTo>
                    <a:lnTo>
                      <a:pt x="919" y="546"/>
                    </a:lnTo>
                    <a:lnTo>
                      <a:pt x="917" y="546"/>
                    </a:lnTo>
                    <a:lnTo>
                      <a:pt x="917" y="547"/>
                    </a:lnTo>
                    <a:lnTo>
                      <a:pt x="919" y="549"/>
                    </a:lnTo>
                    <a:lnTo>
                      <a:pt x="919" y="550"/>
                    </a:lnTo>
                    <a:lnTo>
                      <a:pt x="917" y="551"/>
                    </a:lnTo>
                    <a:lnTo>
                      <a:pt x="916" y="551"/>
                    </a:lnTo>
                    <a:lnTo>
                      <a:pt x="916" y="550"/>
                    </a:lnTo>
                    <a:lnTo>
                      <a:pt x="915" y="550"/>
                    </a:lnTo>
                    <a:lnTo>
                      <a:pt x="914" y="550"/>
                    </a:lnTo>
                    <a:lnTo>
                      <a:pt x="914" y="549"/>
                    </a:lnTo>
                    <a:lnTo>
                      <a:pt x="915" y="547"/>
                    </a:lnTo>
                    <a:lnTo>
                      <a:pt x="916" y="546"/>
                    </a:lnTo>
                    <a:lnTo>
                      <a:pt x="915" y="546"/>
                    </a:lnTo>
                    <a:lnTo>
                      <a:pt x="915" y="545"/>
                    </a:lnTo>
                    <a:lnTo>
                      <a:pt x="915" y="544"/>
                    </a:lnTo>
                    <a:lnTo>
                      <a:pt x="915" y="543"/>
                    </a:lnTo>
                    <a:lnTo>
                      <a:pt x="916" y="543"/>
                    </a:lnTo>
                    <a:lnTo>
                      <a:pt x="916" y="544"/>
                    </a:lnTo>
                    <a:lnTo>
                      <a:pt x="916" y="545"/>
                    </a:lnTo>
                    <a:close/>
                    <a:moveTo>
                      <a:pt x="1018" y="538"/>
                    </a:moveTo>
                    <a:lnTo>
                      <a:pt x="1017" y="539"/>
                    </a:lnTo>
                    <a:lnTo>
                      <a:pt x="1016" y="538"/>
                    </a:lnTo>
                    <a:lnTo>
                      <a:pt x="1016" y="537"/>
                    </a:lnTo>
                    <a:lnTo>
                      <a:pt x="1017" y="537"/>
                    </a:lnTo>
                    <a:lnTo>
                      <a:pt x="1018" y="537"/>
                    </a:lnTo>
                    <a:lnTo>
                      <a:pt x="1019" y="537"/>
                    </a:lnTo>
                    <a:lnTo>
                      <a:pt x="1018" y="538"/>
                    </a:lnTo>
                    <a:close/>
                    <a:moveTo>
                      <a:pt x="682" y="539"/>
                    </a:moveTo>
                    <a:lnTo>
                      <a:pt x="679" y="539"/>
                    </a:lnTo>
                    <a:lnTo>
                      <a:pt x="679" y="538"/>
                    </a:lnTo>
                    <a:lnTo>
                      <a:pt x="679" y="537"/>
                    </a:lnTo>
                    <a:lnTo>
                      <a:pt x="680" y="537"/>
                    </a:lnTo>
                    <a:lnTo>
                      <a:pt x="679" y="537"/>
                    </a:lnTo>
                    <a:lnTo>
                      <a:pt x="681" y="537"/>
                    </a:lnTo>
                    <a:lnTo>
                      <a:pt x="683" y="537"/>
                    </a:lnTo>
                    <a:lnTo>
                      <a:pt x="683" y="538"/>
                    </a:lnTo>
                    <a:lnTo>
                      <a:pt x="682" y="539"/>
                    </a:lnTo>
                    <a:close/>
                    <a:moveTo>
                      <a:pt x="910" y="538"/>
                    </a:moveTo>
                    <a:lnTo>
                      <a:pt x="911" y="538"/>
                    </a:lnTo>
                    <a:lnTo>
                      <a:pt x="912" y="538"/>
                    </a:lnTo>
                    <a:lnTo>
                      <a:pt x="913" y="538"/>
                    </a:lnTo>
                    <a:lnTo>
                      <a:pt x="913" y="539"/>
                    </a:lnTo>
                    <a:lnTo>
                      <a:pt x="912" y="539"/>
                    </a:lnTo>
                    <a:lnTo>
                      <a:pt x="913" y="541"/>
                    </a:lnTo>
                    <a:lnTo>
                      <a:pt x="913" y="542"/>
                    </a:lnTo>
                    <a:lnTo>
                      <a:pt x="913" y="543"/>
                    </a:lnTo>
                    <a:lnTo>
                      <a:pt x="912" y="543"/>
                    </a:lnTo>
                    <a:lnTo>
                      <a:pt x="911" y="543"/>
                    </a:lnTo>
                    <a:lnTo>
                      <a:pt x="911" y="542"/>
                    </a:lnTo>
                    <a:lnTo>
                      <a:pt x="910" y="542"/>
                    </a:lnTo>
                    <a:lnTo>
                      <a:pt x="910" y="543"/>
                    </a:lnTo>
                    <a:lnTo>
                      <a:pt x="908" y="543"/>
                    </a:lnTo>
                    <a:lnTo>
                      <a:pt x="910" y="544"/>
                    </a:lnTo>
                    <a:lnTo>
                      <a:pt x="910" y="543"/>
                    </a:lnTo>
                    <a:lnTo>
                      <a:pt x="910" y="544"/>
                    </a:lnTo>
                    <a:lnTo>
                      <a:pt x="910" y="545"/>
                    </a:lnTo>
                    <a:lnTo>
                      <a:pt x="908" y="545"/>
                    </a:lnTo>
                    <a:lnTo>
                      <a:pt x="908" y="546"/>
                    </a:lnTo>
                    <a:lnTo>
                      <a:pt x="908" y="547"/>
                    </a:lnTo>
                    <a:lnTo>
                      <a:pt x="910" y="549"/>
                    </a:lnTo>
                    <a:lnTo>
                      <a:pt x="908" y="549"/>
                    </a:lnTo>
                    <a:lnTo>
                      <a:pt x="906" y="547"/>
                    </a:lnTo>
                    <a:lnTo>
                      <a:pt x="906" y="549"/>
                    </a:lnTo>
                    <a:lnTo>
                      <a:pt x="905" y="549"/>
                    </a:lnTo>
                    <a:lnTo>
                      <a:pt x="906" y="549"/>
                    </a:lnTo>
                    <a:lnTo>
                      <a:pt x="906" y="547"/>
                    </a:lnTo>
                    <a:lnTo>
                      <a:pt x="906" y="546"/>
                    </a:lnTo>
                    <a:lnTo>
                      <a:pt x="906" y="545"/>
                    </a:lnTo>
                    <a:lnTo>
                      <a:pt x="906" y="544"/>
                    </a:lnTo>
                    <a:lnTo>
                      <a:pt x="906" y="543"/>
                    </a:lnTo>
                    <a:lnTo>
                      <a:pt x="906" y="542"/>
                    </a:lnTo>
                    <a:lnTo>
                      <a:pt x="907" y="542"/>
                    </a:lnTo>
                    <a:lnTo>
                      <a:pt x="907" y="541"/>
                    </a:lnTo>
                    <a:lnTo>
                      <a:pt x="907" y="539"/>
                    </a:lnTo>
                    <a:lnTo>
                      <a:pt x="907" y="538"/>
                    </a:lnTo>
                    <a:lnTo>
                      <a:pt x="907" y="537"/>
                    </a:lnTo>
                    <a:lnTo>
                      <a:pt x="908" y="536"/>
                    </a:lnTo>
                    <a:lnTo>
                      <a:pt x="908" y="537"/>
                    </a:lnTo>
                    <a:lnTo>
                      <a:pt x="910" y="538"/>
                    </a:lnTo>
                    <a:close/>
                    <a:moveTo>
                      <a:pt x="1046" y="537"/>
                    </a:moveTo>
                    <a:lnTo>
                      <a:pt x="1048" y="537"/>
                    </a:lnTo>
                    <a:lnTo>
                      <a:pt x="1046" y="537"/>
                    </a:lnTo>
                    <a:lnTo>
                      <a:pt x="1046" y="538"/>
                    </a:lnTo>
                    <a:lnTo>
                      <a:pt x="1045" y="538"/>
                    </a:lnTo>
                    <a:lnTo>
                      <a:pt x="1042" y="539"/>
                    </a:lnTo>
                    <a:lnTo>
                      <a:pt x="1041" y="539"/>
                    </a:lnTo>
                    <a:lnTo>
                      <a:pt x="1039" y="543"/>
                    </a:lnTo>
                    <a:lnTo>
                      <a:pt x="1037" y="543"/>
                    </a:lnTo>
                    <a:lnTo>
                      <a:pt x="1036" y="543"/>
                    </a:lnTo>
                    <a:lnTo>
                      <a:pt x="1037" y="539"/>
                    </a:lnTo>
                    <a:lnTo>
                      <a:pt x="1041" y="537"/>
                    </a:lnTo>
                    <a:lnTo>
                      <a:pt x="1042" y="537"/>
                    </a:lnTo>
                    <a:lnTo>
                      <a:pt x="1043" y="537"/>
                    </a:lnTo>
                    <a:lnTo>
                      <a:pt x="1044" y="537"/>
                    </a:lnTo>
                    <a:lnTo>
                      <a:pt x="1045" y="537"/>
                    </a:lnTo>
                    <a:lnTo>
                      <a:pt x="1045" y="536"/>
                    </a:lnTo>
                    <a:lnTo>
                      <a:pt x="1046" y="537"/>
                    </a:lnTo>
                    <a:close/>
                    <a:moveTo>
                      <a:pt x="993" y="534"/>
                    </a:moveTo>
                    <a:lnTo>
                      <a:pt x="992" y="534"/>
                    </a:lnTo>
                    <a:lnTo>
                      <a:pt x="991" y="532"/>
                    </a:lnTo>
                    <a:lnTo>
                      <a:pt x="992" y="532"/>
                    </a:lnTo>
                    <a:lnTo>
                      <a:pt x="993" y="532"/>
                    </a:lnTo>
                    <a:lnTo>
                      <a:pt x="993" y="533"/>
                    </a:lnTo>
                    <a:lnTo>
                      <a:pt x="993" y="534"/>
                    </a:lnTo>
                    <a:close/>
                    <a:moveTo>
                      <a:pt x="1051" y="529"/>
                    </a:moveTo>
                    <a:lnTo>
                      <a:pt x="1052" y="530"/>
                    </a:lnTo>
                    <a:lnTo>
                      <a:pt x="1053" y="530"/>
                    </a:lnTo>
                    <a:lnTo>
                      <a:pt x="1053" y="532"/>
                    </a:lnTo>
                    <a:lnTo>
                      <a:pt x="1052" y="534"/>
                    </a:lnTo>
                    <a:lnTo>
                      <a:pt x="1052" y="535"/>
                    </a:lnTo>
                    <a:lnTo>
                      <a:pt x="1051" y="536"/>
                    </a:lnTo>
                    <a:lnTo>
                      <a:pt x="1050" y="536"/>
                    </a:lnTo>
                    <a:lnTo>
                      <a:pt x="1046" y="535"/>
                    </a:lnTo>
                    <a:lnTo>
                      <a:pt x="1043" y="536"/>
                    </a:lnTo>
                    <a:lnTo>
                      <a:pt x="1042" y="536"/>
                    </a:lnTo>
                    <a:lnTo>
                      <a:pt x="1041" y="535"/>
                    </a:lnTo>
                    <a:lnTo>
                      <a:pt x="1041" y="534"/>
                    </a:lnTo>
                    <a:lnTo>
                      <a:pt x="1042" y="533"/>
                    </a:lnTo>
                    <a:lnTo>
                      <a:pt x="1045" y="530"/>
                    </a:lnTo>
                    <a:lnTo>
                      <a:pt x="1045" y="529"/>
                    </a:lnTo>
                    <a:lnTo>
                      <a:pt x="1046" y="529"/>
                    </a:lnTo>
                    <a:lnTo>
                      <a:pt x="1048" y="529"/>
                    </a:lnTo>
                    <a:lnTo>
                      <a:pt x="1049" y="529"/>
                    </a:lnTo>
                    <a:lnTo>
                      <a:pt x="1050" y="529"/>
                    </a:lnTo>
                    <a:lnTo>
                      <a:pt x="1051" y="529"/>
                    </a:lnTo>
                    <a:close/>
                    <a:moveTo>
                      <a:pt x="808" y="535"/>
                    </a:moveTo>
                    <a:lnTo>
                      <a:pt x="808" y="536"/>
                    </a:lnTo>
                    <a:lnTo>
                      <a:pt x="807" y="537"/>
                    </a:lnTo>
                    <a:lnTo>
                      <a:pt x="805" y="538"/>
                    </a:lnTo>
                    <a:lnTo>
                      <a:pt x="805" y="542"/>
                    </a:lnTo>
                    <a:lnTo>
                      <a:pt x="804" y="542"/>
                    </a:lnTo>
                    <a:lnTo>
                      <a:pt x="803" y="544"/>
                    </a:lnTo>
                    <a:lnTo>
                      <a:pt x="802" y="545"/>
                    </a:lnTo>
                    <a:lnTo>
                      <a:pt x="802" y="546"/>
                    </a:lnTo>
                    <a:lnTo>
                      <a:pt x="801" y="549"/>
                    </a:lnTo>
                    <a:lnTo>
                      <a:pt x="800" y="550"/>
                    </a:lnTo>
                    <a:lnTo>
                      <a:pt x="799" y="551"/>
                    </a:lnTo>
                    <a:lnTo>
                      <a:pt x="799" y="552"/>
                    </a:lnTo>
                    <a:lnTo>
                      <a:pt x="799" y="553"/>
                    </a:lnTo>
                    <a:lnTo>
                      <a:pt x="800" y="553"/>
                    </a:lnTo>
                    <a:lnTo>
                      <a:pt x="800" y="552"/>
                    </a:lnTo>
                    <a:lnTo>
                      <a:pt x="801" y="552"/>
                    </a:lnTo>
                    <a:lnTo>
                      <a:pt x="801" y="553"/>
                    </a:lnTo>
                    <a:lnTo>
                      <a:pt x="802" y="553"/>
                    </a:lnTo>
                    <a:lnTo>
                      <a:pt x="801" y="554"/>
                    </a:lnTo>
                    <a:lnTo>
                      <a:pt x="800" y="554"/>
                    </a:lnTo>
                    <a:lnTo>
                      <a:pt x="799" y="554"/>
                    </a:lnTo>
                    <a:lnTo>
                      <a:pt x="798" y="555"/>
                    </a:lnTo>
                    <a:lnTo>
                      <a:pt x="796" y="555"/>
                    </a:lnTo>
                    <a:lnTo>
                      <a:pt x="796" y="554"/>
                    </a:lnTo>
                    <a:lnTo>
                      <a:pt x="798" y="553"/>
                    </a:lnTo>
                    <a:lnTo>
                      <a:pt x="798" y="552"/>
                    </a:lnTo>
                    <a:lnTo>
                      <a:pt x="796" y="552"/>
                    </a:lnTo>
                    <a:lnTo>
                      <a:pt x="795" y="552"/>
                    </a:lnTo>
                    <a:lnTo>
                      <a:pt x="795" y="553"/>
                    </a:lnTo>
                    <a:lnTo>
                      <a:pt x="795" y="554"/>
                    </a:lnTo>
                    <a:lnTo>
                      <a:pt x="795" y="555"/>
                    </a:lnTo>
                    <a:lnTo>
                      <a:pt x="795" y="556"/>
                    </a:lnTo>
                    <a:lnTo>
                      <a:pt x="794" y="556"/>
                    </a:lnTo>
                    <a:lnTo>
                      <a:pt x="794" y="555"/>
                    </a:lnTo>
                    <a:lnTo>
                      <a:pt x="794" y="554"/>
                    </a:lnTo>
                    <a:lnTo>
                      <a:pt x="793" y="555"/>
                    </a:lnTo>
                    <a:lnTo>
                      <a:pt x="793" y="554"/>
                    </a:lnTo>
                    <a:lnTo>
                      <a:pt x="792" y="554"/>
                    </a:lnTo>
                    <a:lnTo>
                      <a:pt x="790" y="555"/>
                    </a:lnTo>
                    <a:lnTo>
                      <a:pt x="788" y="554"/>
                    </a:lnTo>
                    <a:lnTo>
                      <a:pt x="787" y="555"/>
                    </a:lnTo>
                    <a:lnTo>
                      <a:pt x="786" y="554"/>
                    </a:lnTo>
                    <a:lnTo>
                      <a:pt x="786" y="553"/>
                    </a:lnTo>
                    <a:lnTo>
                      <a:pt x="785" y="553"/>
                    </a:lnTo>
                    <a:lnTo>
                      <a:pt x="784" y="553"/>
                    </a:lnTo>
                    <a:lnTo>
                      <a:pt x="784" y="554"/>
                    </a:lnTo>
                    <a:lnTo>
                      <a:pt x="783" y="554"/>
                    </a:lnTo>
                    <a:lnTo>
                      <a:pt x="783" y="553"/>
                    </a:lnTo>
                    <a:lnTo>
                      <a:pt x="782" y="553"/>
                    </a:lnTo>
                    <a:lnTo>
                      <a:pt x="782" y="554"/>
                    </a:lnTo>
                    <a:lnTo>
                      <a:pt x="781" y="554"/>
                    </a:lnTo>
                    <a:lnTo>
                      <a:pt x="779" y="554"/>
                    </a:lnTo>
                    <a:lnTo>
                      <a:pt x="779" y="553"/>
                    </a:lnTo>
                    <a:lnTo>
                      <a:pt x="778" y="552"/>
                    </a:lnTo>
                    <a:lnTo>
                      <a:pt x="778" y="553"/>
                    </a:lnTo>
                    <a:lnTo>
                      <a:pt x="777" y="553"/>
                    </a:lnTo>
                    <a:lnTo>
                      <a:pt x="775" y="551"/>
                    </a:lnTo>
                    <a:lnTo>
                      <a:pt x="774" y="551"/>
                    </a:lnTo>
                    <a:lnTo>
                      <a:pt x="774" y="550"/>
                    </a:lnTo>
                    <a:lnTo>
                      <a:pt x="774" y="549"/>
                    </a:lnTo>
                    <a:lnTo>
                      <a:pt x="775" y="547"/>
                    </a:lnTo>
                    <a:lnTo>
                      <a:pt x="776" y="547"/>
                    </a:lnTo>
                    <a:lnTo>
                      <a:pt x="776" y="549"/>
                    </a:lnTo>
                    <a:lnTo>
                      <a:pt x="777" y="549"/>
                    </a:lnTo>
                    <a:lnTo>
                      <a:pt x="778" y="549"/>
                    </a:lnTo>
                    <a:lnTo>
                      <a:pt x="779" y="549"/>
                    </a:lnTo>
                    <a:lnTo>
                      <a:pt x="781" y="549"/>
                    </a:lnTo>
                    <a:lnTo>
                      <a:pt x="782" y="549"/>
                    </a:lnTo>
                    <a:lnTo>
                      <a:pt x="783" y="549"/>
                    </a:lnTo>
                    <a:lnTo>
                      <a:pt x="783" y="547"/>
                    </a:lnTo>
                    <a:lnTo>
                      <a:pt x="782" y="547"/>
                    </a:lnTo>
                    <a:lnTo>
                      <a:pt x="783" y="546"/>
                    </a:lnTo>
                    <a:lnTo>
                      <a:pt x="783" y="544"/>
                    </a:lnTo>
                    <a:lnTo>
                      <a:pt x="783" y="542"/>
                    </a:lnTo>
                    <a:lnTo>
                      <a:pt x="783" y="539"/>
                    </a:lnTo>
                    <a:lnTo>
                      <a:pt x="782" y="539"/>
                    </a:lnTo>
                    <a:lnTo>
                      <a:pt x="781" y="537"/>
                    </a:lnTo>
                    <a:lnTo>
                      <a:pt x="782" y="536"/>
                    </a:lnTo>
                    <a:lnTo>
                      <a:pt x="783" y="536"/>
                    </a:lnTo>
                    <a:lnTo>
                      <a:pt x="784" y="536"/>
                    </a:lnTo>
                    <a:lnTo>
                      <a:pt x="784" y="535"/>
                    </a:lnTo>
                    <a:lnTo>
                      <a:pt x="785" y="535"/>
                    </a:lnTo>
                    <a:lnTo>
                      <a:pt x="785" y="534"/>
                    </a:lnTo>
                    <a:lnTo>
                      <a:pt x="786" y="534"/>
                    </a:lnTo>
                    <a:lnTo>
                      <a:pt x="786" y="533"/>
                    </a:lnTo>
                    <a:lnTo>
                      <a:pt x="790" y="529"/>
                    </a:lnTo>
                    <a:lnTo>
                      <a:pt x="791" y="529"/>
                    </a:lnTo>
                    <a:lnTo>
                      <a:pt x="794" y="528"/>
                    </a:lnTo>
                    <a:lnTo>
                      <a:pt x="795" y="528"/>
                    </a:lnTo>
                    <a:lnTo>
                      <a:pt x="799" y="529"/>
                    </a:lnTo>
                    <a:lnTo>
                      <a:pt x="800" y="529"/>
                    </a:lnTo>
                    <a:lnTo>
                      <a:pt x="801" y="530"/>
                    </a:lnTo>
                    <a:lnTo>
                      <a:pt x="802" y="530"/>
                    </a:lnTo>
                    <a:lnTo>
                      <a:pt x="803" y="530"/>
                    </a:lnTo>
                    <a:lnTo>
                      <a:pt x="804" y="532"/>
                    </a:lnTo>
                    <a:lnTo>
                      <a:pt x="807" y="533"/>
                    </a:lnTo>
                    <a:lnTo>
                      <a:pt x="808" y="534"/>
                    </a:lnTo>
                    <a:lnTo>
                      <a:pt x="808" y="535"/>
                    </a:lnTo>
                    <a:close/>
                    <a:moveTo>
                      <a:pt x="1234" y="528"/>
                    </a:moveTo>
                    <a:lnTo>
                      <a:pt x="1234" y="529"/>
                    </a:lnTo>
                    <a:lnTo>
                      <a:pt x="1235" y="530"/>
                    </a:lnTo>
                    <a:lnTo>
                      <a:pt x="1234" y="530"/>
                    </a:lnTo>
                    <a:lnTo>
                      <a:pt x="1234" y="532"/>
                    </a:lnTo>
                    <a:lnTo>
                      <a:pt x="1233" y="532"/>
                    </a:lnTo>
                    <a:lnTo>
                      <a:pt x="1232" y="532"/>
                    </a:lnTo>
                    <a:lnTo>
                      <a:pt x="1231" y="532"/>
                    </a:lnTo>
                    <a:lnTo>
                      <a:pt x="1230" y="530"/>
                    </a:lnTo>
                    <a:lnTo>
                      <a:pt x="1230" y="529"/>
                    </a:lnTo>
                    <a:lnTo>
                      <a:pt x="1230" y="528"/>
                    </a:lnTo>
                    <a:lnTo>
                      <a:pt x="1231" y="528"/>
                    </a:lnTo>
                    <a:lnTo>
                      <a:pt x="1232" y="528"/>
                    </a:lnTo>
                    <a:lnTo>
                      <a:pt x="1233" y="528"/>
                    </a:lnTo>
                    <a:lnTo>
                      <a:pt x="1234" y="528"/>
                    </a:lnTo>
                    <a:close/>
                    <a:moveTo>
                      <a:pt x="1076" y="529"/>
                    </a:moveTo>
                    <a:lnTo>
                      <a:pt x="1075" y="530"/>
                    </a:lnTo>
                    <a:lnTo>
                      <a:pt x="1072" y="532"/>
                    </a:lnTo>
                    <a:lnTo>
                      <a:pt x="1070" y="532"/>
                    </a:lnTo>
                    <a:lnTo>
                      <a:pt x="1069" y="532"/>
                    </a:lnTo>
                    <a:lnTo>
                      <a:pt x="1069" y="533"/>
                    </a:lnTo>
                    <a:lnTo>
                      <a:pt x="1068" y="534"/>
                    </a:lnTo>
                    <a:lnTo>
                      <a:pt x="1068" y="535"/>
                    </a:lnTo>
                    <a:lnTo>
                      <a:pt x="1066" y="537"/>
                    </a:lnTo>
                    <a:lnTo>
                      <a:pt x="1066" y="536"/>
                    </a:lnTo>
                    <a:lnTo>
                      <a:pt x="1065" y="536"/>
                    </a:lnTo>
                    <a:lnTo>
                      <a:pt x="1063" y="536"/>
                    </a:lnTo>
                    <a:lnTo>
                      <a:pt x="1063" y="537"/>
                    </a:lnTo>
                    <a:lnTo>
                      <a:pt x="1062" y="537"/>
                    </a:lnTo>
                    <a:lnTo>
                      <a:pt x="1062" y="538"/>
                    </a:lnTo>
                    <a:lnTo>
                      <a:pt x="1061" y="538"/>
                    </a:lnTo>
                    <a:lnTo>
                      <a:pt x="1061" y="539"/>
                    </a:lnTo>
                    <a:lnTo>
                      <a:pt x="1063" y="541"/>
                    </a:lnTo>
                    <a:lnTo>
                      <a:pt x="1062" y="542"/>
                    </a:lnTo>
                    <a:lnTo>
                      <a:pt x="1061" y="542"/>
                    </a:lnTo>
                    <a:lnTo>
                      <a:pt x="1060" y="542"/>
                    </a:lnTo>
                    <a:lnTo>
                      <a:pt x="1059" y="541"/>
                    </a:lnTo>
                    <a:lnTo>
                      <a:pt x="1058" y="542"/>
                    </a:lnTo>
                    <a:lnTo>
                      <a:pt x="1057" y="542"/>
                    </a:lnTo>
                    <a:lnTo>
                      <a:pt x="1057" y="543"/>
                    </a:lnTo>
                    <a:lnTo>
                      <a:pt x="1056" y="543"/>
                    </a:lnTo>
                    <a:lnTo>
                      <a:pt x="1054" y="542"/>
                    </a:lnTo>
                    <a:lnTo>
                      <a:pt x="1053" y="541"/>
                    </a:lnTo>
                    <a:lnTo>
                      <a:pt x="1052" y="541"/>
                    </a:lnTo>
                    <a:lnTo>
                      <a:pt x="1052" y="542"/>
                    </a:lnTo>
                    <a:lnTo>
                      <a:pt x="1051" y="542"/>
                    </a:lnTo>
                    <a:lnTo>
                      <a:pt x="1050" y="541"/>
                    </a:lnTo>
                    <a:lnTo>
                      <a:pt x="1049" y="541"/>
                    </a:lnTo>
                    <a:lnTo>
                      <a:pt x="1050" y="539"/>
                    </a:lnTo>
                    <a:lnTo>
                      <a:pt x="1052" y="537"/>
                    </a:lnTo>
                    <a:lnTo>
                      <a:pt x="1053" y="536"/>
                    </a:lnTo>
                    <a:lnTo>
                      <a:pt x="1054" y="536"/>
                    </a:lnTo>
                    <a:lnTo>
                      <a:pt x="1058" y="534"/>
                    </a:lnTo>
                    <a:lnTo>
                      <a:pt x="1059" y="534"/>
                    </a:lnTo>
                    <a:lnTo>
                      <a:pt x="1059" y="533"/>
                    </a:lnTo>
                    <a:lnTo>
                      <a:pt x="1058" y="533"/>
                    </a:lnTo>
                    <a:lnTo>
                      <a:pt x="1057" y="533"/>
                    </a:lnTo>
                    <a:lnTo>
                      <a:pt x="1054" y="533"/>
                    </a:lnTo>
                    <a:lnTo>
                      <a:pt x="1054" y="532"/>
                    </a:lnTo>
                    <a:lnTo>
                      <a:pt x="1056" y="530"/>
                    </a:lnTo>
                    <a:lnTo>
                      <a:pt x="1057" y="530"/>
                    </a:lnTo>
                    <a:lnTo>
                      <a:pt x="1058" y="530"/>
                    </a:lnTo>
                    <a:lnTo>
                      <a:pt x="1059" y="529"/>
                    </a:lnTo>
                    <a:lnTo>
                      <a:pt x="1060" y="529"/>
                    </a:lnTo>
                    <a:lnTo>
                      <a:pt x="1061" y="529"/>
                    </a:lnTo>
                    <a:lnTo>
                      <a:pt x="1061" y="530"/>
                    </a:lnTo>
                    <a:lnTo>
                      <a:pt x="1061" y="532"/>
                    </a:lnTo>
                    <a:lnTo>
                      <a:pt x="1060" y="533"/>
                    </a:lnTo>
                    <a:lnTo>
                      <a:pt x="1060" y="534"/>
                    </a:lnTo>
                    <a:lnTo>
                      <a:pt x="1061" y="535"/>
                    </a:lnTo>
                    <a:lnTo>
                      <a:pt x="1062" y="535"/>
                    </a:lnTo>
                    <a:lnTo>
                      <a:pt x="1062" y="534"/>
                    </a:lnTo>
                    <a:lnTo>
                      <a:pt x="1063" y="534"/>
                    </a:lnTo>
                    <a:lnTo>
                      <a:pt x="1062" y="533"/>
                    </a:lnTo>
                    <a:lnTo>
                      <a:pt x="1062" y="532"/>
                    </a:lnTo>
                    <a:lnTo>
                      <a:pt x="1063" y="532"/>
                    </a:lnTo>
                    <a:lnTo>
                      <a:pt x="1065" y="532"/>
                    </a:lnTo>
                    <a:lnTo>
                      <a:pt x="1065" y="530"/>
                    </a:lnTo>
                    <a:lnTo>
                      <a:pt x="1063" y="530"/>
                    </a:lnTo>
                    <a:lnTo>
                      <a:pt x="1063" y="529"/>
                    </a:lnTo>
                    <a:lnTo>
                      <a:pt x="1065" y="529"/>
                    </a:lnTo>
                    <a:lnTo>
                      <a:pt x="1065" y="528"/>
                    </a:lnTo>
                    <a:lnTo>
                      <a:pt x="1065" y="529"/>
                    </a:lnTo>
                    <a:lnTo>
                      <a:pt x="1066" y="529"/>
                    </a:lnTo>
                    <a:lnTo>
                      <a:pt x="1066" y="530"/>
                    </a:lnTo>
                    <a:lnTo>
                      <a:pt x="1067" y="530"/>
                    </a:lnTo>
                    <a:lnTo>
                      <a:pt x="1067" y="529"/>
                    </a:lnTo>
                    <a:lnTo>
                      <a:pt x="1068" y="529"/>
                    </a:lnTo>
                    <a:lnTo>
                      <a:pt x="1068" y="528"/>
                    </a:lnTo>
                    <a:lnTo>
                      <a:pt x="1069" y="528"/>
                    </a:lnTo>
                    <a:lnTo>
                      <a:pt x="1069" y="527"/>
                    </a:lnTo>
                    <a:lnTo>
                      <a:pt x="1070" y="527"/>
                    </a:lnTo>
                    <a:lnTo>
                      <a:pt x="1070" y="528"/>
                    </a:lnTo>
                    <a:lnTo>
                      <a:pt x="1071" y="528"/>
                    </a:lnTo>
                    <a:lnTo>
                      <a:pt x="1072" y="528"/>
                    </a:lnTo>
                    <a:lnTo>
                      <a:pt x="1074" y="529"/>
                    </a:lnTo>
                    <a:lnTo>
                      <a:pt x="1075" y="529"/>
                    </a:lnTo>
                    <a:lnTo>
                      <a:pt x="1076" y="529"/>
                    </a:lnTo>
                    <a:close/>
                    <a:moveTo>
                      <a:pt x="1086" y="535"/>
                    </a:moveTo>
                    <a:lnTo>
                      <a:pt x="1086" y="536"/>
                    </a:lnTo>
                    <a:lnTo>
                      <a:pt x="1085" y="536"/>
                    </a:lnTo>
                    <a:lnTo>
                      <a:pt x="1085" y="538"/>
                    </a:lnTo>
                    <a:lnTo>
                      <a:pt x="1084" y="539"/>
                    </a:lnTo>
                    <a:lnTo>
                      <a:pt x="1084" y="541"/>
                    </a:lnTo>
                    <a:lnTo>
                      <a:pt x="1083" y="541"/>
                    </a:lnTo>
                    <a:lnTo>
                      <a:pt x="1082" y="542"/>
                    </a:lnTo>
                    <a:lnTo>
                      <a:pt x="1080" y="542"/>
                    </a:lnTo>
                    <a:lnTo>
                      <a:pt x="1079" y="541"/>
                    </a:lnTo>
                    <a:lnTo>
                      <a:pt x="1079" y="539"/>
                    </a:lnTo>
                    <a:lnTo>
                      <a:pt x="1079" y="538"/>
                    </a:lnTo>
                    <a:lnTo>
                      <a:pt x="1079" y="537"/>
                    </a:lnTo>
                    <a:lnTo>
                      <a:pt x="1078" y="537"/>
                    </a:lnTo>
                    <a:lnTo>
                      <a:pt x="1078" y="536"/>
                    </a:lnTo>
                    <a:lnTo>
                      <a:pt x="1077" y="536"/>
                    </a:lnTo>
                    <a:lnTo>
                      <a:pt x="1077" y="537"/>
                    </a:lnTo>
                    <a:lnTo>
                      <a:pt x="1075" y="537"/>
                    </a:lnTo>
                    <a:lnTo>
                      <a:pt x="1074" y="537"/>
                    </a:lnTo>
                    <a:lnTo>
                      <a:pt x="1075" y="537"/>
                    </a:lnTo>
                    <a:lnTo>
                      <a:pt x="1075" y="536"/>
                    </a:lnTo>
                    <a:lnTo>
                      <a:pt x="1076" y="534"/>
                    </a:lnTo>
                    <a:lnTo>
                      <a:pt x="1077" y="533"/>
                    </a:lnTo>
                    <a:lnTo>
                      <a:pt x="1078" y="533"/>
                    </a:lnTo>
                    <a:lnTo>
                      <a:pt x="1079" y="532"/>
                    </a:lnTo>
                    <a:lnTo>
                      <a:pt x="1080" y="533"/>
                    </a:lnTo>
                    <a:lnTo>
                      <a:pt x="1080" y="534"/>
                    </a:lnTo>
                    <a:lnTo>
                      <a:pt x="1082" y="535"/>
                    </a:lnTo>
                    <a:lnTo>
                      <a:pt x="1082" y="534"/>
                    </a:lnTo>
                    <a:lnTo>
                      <a:pt x="1083" y="533"/>
                    </a:lnTo>
                    <a:lnTo>
                      <a:pt x="1085" y="530"/>
                    </a:lnTo>
                    <a:lnTo>
                      <a:pt x="1086" y="528"/>
                    </a:lnTo>
                    <a:lnTo>
                      <a:pt x="1087" y="528"/>
                    </a:lnTo>
                    <a:lnTo>
                      <a:pt x="1087" y="527"/>
                    </a:lnTo>
                    <a:lnTo>
                      <a:pt x="1088" y="527"/>
                    </a:lnTo>
                    <a:lnTo>
                      <a:pt x="1088" y="528"/>
                    </a:lnTo>
                    <a:lnTo>
                      <a:pt x="1089" y="528"/>
                    </a:lnTo>
                    <a:lnTo>
                      <a:pt x="1088" y="530"/>
                    </a:lnTo>
                    <a:lnTo>
                      <a:pt x="1088" y="532"/>
                    </a:lnTo>
                    <a:lnTo>
                      <a:pt x="1088" y="533"/>
                    </a:lnTo>
                    <a:lnTo>
                      <a:pt x="1087" y="534"/>
                    </a:lnTo>
                    <a:lnTo>
                      <a:pt x="1086" y="535"/>
                    </a:lnTo>
                    <a:close/>
                    <a:moveTo>
                      <a:pt x="1265" y="528"/>
                    </a:moveTo>
                    <a:lnTo>
                      <a:pt x="1265" y="529"/>
                    </a:lnTo>
                    <a:lnTo>
                      <a:pt x="1265" y="530"/>
                    </a:lnTo>
                    <a:lnTo>
                      <a:pt x="1264" y="530"/>
                    </a:lnTo>
                    <a:lnTo>
                      <a:pt x="1263" y="530"/>
                    </a:lnTo>
                    <a:lnTo>
                      <a:pt x="1263" y="529"/>
                    </a:lnTo>
                    <a:lnTo>
                      <a:pt x="1261" y="529"/>
                    </a:lnTo>
                    <a:lnTo>
                      <a:pt x="1260" y="530"/>
                    </a:lnTo>
                    <a:lnTo>
                      <a:pt x="1259" y="529"/>
                    </a:lnTo>
                    <a:lnTo>
                      <a:pt x="1258" y="529"/>
                    </a:lnTo>
                    <a:lnTo>
                      <a:pt x="1257" y="528"/>
                    </a:lnTo>
                    <a:lnTo>
                      <a:pt x="1258" y="527"/>
                    </a:lnTo>
                    <a:lnTo>
                      <a:pt x="1259" y="527"/>
                    </a:lnTo>
                    <a:lnTo>
                      <a:pt x="1263" y="527"/>
                    </a:lnTo>
                    <a:lnTo>
                      <a:pt x="1265" y="528"/>
                    </a:lnTo>
                    <a:close/>
                    <a:moveTo>
                      <a:pt x="1631" y="534"/>
                    </a:moveTo>
                    <a:lnTo>
                      <a:pt x="1633" y="535"/>
                    </a:lnTo>
                    <a:lnTo>
                      <a:pt x="1631" y="536"/>
                    </a:lnTo>
                    <a:lnTo>
                      <a:pt x="1625" y="535"/>
                    </a:lnTo>
                    <a:lnTo>
                      <a:pt x="1622" y="535"/>
                    </a:lnTo>
                    <a:lnTo>
                      <a:pt x="1621" y="535"/>
                    </a:lnTo>
                    <a:lnTo>
                      <a:pt x="1620" y="535"/>
                    </a:lnTo>
                    <a:lnTo>
                      <a:pt x="1619" y="534"/>
                    </a:lnTo>
                    <a:lnTo>
                      <a:pt x="1619" y="533"/>
                    </a:lnTo>
                    <a:lnTo>
                      <a:pt x="1619" y="532"/>
                    </a:lnTo>
                    <a:lnTo>
                      <a:pt x="1622" y="530"/>
                    </a:lnTo>
                    <a:lnTo>
                      <a:pt x="1622" y="529"/>
                    </a:lnTo>
                    <a:lnTo>
                      <a:pt x="1623" y="529"/>
                    </a:lnTo>
                    <a:lnTo>
                      <a:pt x="1623" y="528"/>
                    </a:lnTo>
                    <a:lnTo>
                      <a:pt x="1623" y="527"/>
                    </a:lnTo>
                    <a:lnTo>
                      <a:pt x="1626" y="527"/>
                    </a:lnTo>
                    <a:lnTo>
                      <a:pt x="1628" y="526"/>
                    </a:lnTo>
                    <a:lnTo>
                      <a:pt x="1629" y="527"/>
                    </a:lnTo>
                    <a:lnTo>
                      <a:pt x="1629" y="528"/>
                    </a:lnTo>
                    <a:lnTo>
                      <a:pt x="1629" y="530"/>
                    </a:lnTo>
                    <a:lnTo>
                      <a:pt x="1630" y="532"/>
                    </a:lnTo>
                    <a:lnTo>
                      <a:pt x="1631" y="533"/>
                    </a:lnTo>
                    <a:lnTo>
                      <a:pt x="1631" y="534"/>
                    </a:lnTo>
                    <a:close/>
                    <a:moveTo>
                      <a:pt x="1215" y="529"/>
                    </a:moveTo>
                    <a:lnTo>
                      <a:pt x="1214" y="529"/>
                    </a:lnTo>
                    <a:lnTo>
                      <a:pt x="1213" y="529"/>
                    </a:lnTo>
                    <a:lnTo>
                      <a:pt x="1213" y="528"/>
                    </a:lnTo>
                    <a:lnTo>
                      <a:pt x="1212" y="528"/>
                    </a:lnTo>
                    <a:lnTo>
                      <a:pt x="1215" y="526"/>
                    </a:lnTo>
                    <a:lnTo>
                      <a:pt x="1216" y="526"/>
                    </a:lnTo>
                    <a:lnTo>
                      <a:pt x="1217" y="527"/>
                    </a:lnTo>
                    <a:lnTo>
                      <a:pt x="1217" y="528"/>
                    </a:lnTo>
                    <a:lnTo>
                      <a:pt x="1216" y="529"/>
                    </a:lnTo>
                    <a:lnTo>
                      <a:pt x="1215" y="529"/>
                    </a:lnTo>
                    <a:close/>
                    <a:moveTo>
                      <a:pt x="838" y="535"/>
                    </a:moveTo>
                    <a:lnTo>
                      <a:pt x="837" y="535"/>
                    </a:lnTo>
                    <a:lnTo>
                      <a:pt x="836" y="534"/>
                    </a:lnTo>
                    <a:lnTo>
                      <a:pt x="835" y="534"/>
                    </a:lnTo>
                    <a:lnTo>
                      <a:pt x="836" y="533"/>
                    </a:lnTo>
                    <a:lnTo>
                      <a:pt x="836" y="532"/>
                    </a:lnTo>
                    <a:lnTo>
                      <a:pt x="836" y="530"/>
                    </a:lnTo>
                    <a:lnTo>
                      <a:pt x="835" y="530"/>
                    </a:lnTo>
                    <a:lnTo>
                      <a:pt x="835" y="528"/>
                    </a:lnTo>
                    <a:lnTo>
                      <a:pt x="835" y="527"/>
                    </a:lnTo>
                    <a:lnTo>
                      <a:pt x="836" y="527"/>
                    </a:lnTo>
                    <a:lnTo>
                      <a:pt x="837" y="526"/>
                    </a:lnTo>
                    <a:lnTo>
                      <a:pt x="838" y="526"/>
                    </a:lnTo>
                    <a:lnTo>
                      <a:pt x="842" y="526"/>
                    </a:lnTo>
                    <a:lnTo>
                      <a:pt x="843" y="526"/>
                    </a:lnTo>
                    <a:lnTo>
                      <a:pt x="843" y="527"/>
                    </a:lnTo>
                    <a:lnTo>
                      <a:pt x="842" y="528"/>
                    </a:lnTo>
                    <a:lnTo>
                      <a:pt x="841" y="529"/>
                    </a:lnTo>
                    <a:lnTo>
                      <a:pt x="841" y="530"/>
                    </a:lnTo>
                    <a:lnTo>
                      <a:pt x="838" y="534"/>
                    </a:lnTo>
                    <a:lnTo>
                      <a:pt x="838" y="535"/>
                    </a:lnTo>
                    <a:close/>
                    <a:moveTo>
                      <a:pt x="895" y="530"/>
                    </a:moveTo>
                    <a:lnTo>
                      <a:pt x="894" y="530"/>
                    </a:lnTo>
                    <a:lnTo>
                      <a:pt x="893" y="529"/>
                    </a:lnTo>
                    <a:lnTo>
                      <a:pt x="893" y="527"/>
                    </a:lnTo>
                    <a:lnTo>
                      <a:pt x="893" y="526"/>
                    </a:lnTo>
                    <a:lnTo>
                      <a:pt x="895" y="526"/>
                    </a:lnTo>
                    <a:lnTo>
                      <a:pt x="896" y="526"/>
                    </a:lnTo>
                    <a:lnTo>
                      <a:pt x="896" y="527"/>
                    </a:lnTo>
                    <a:lnTo>
                      <a:pt x="897" y="528"/>
                    </a:lnTo>
                    <a:lnTo>
                      <a:pt x="896" y="528"/>
                    </a:lnTo>
                    <a:lnTo>
                      <a:pt x="896" y="529"/>
                    </a:lnTo>
                    <a:lnTo>
                      <a:pt x="895" y="530"/>
                    </a:lnTo>
                    <a:close/>
                    <a:moveTo>
                      <a:pt x="1099" y="526"/>
                    </a:moveTo>
                    <a:lnTo>
                      <a:pt x="1100" y="526"/>
                    </a:lnTo>
                    <a:lnTo>
                      <a:pt x="1100" y="528"/>
                    </a:lnTo>
                    <a:lnTo>
                      <a:pt x="1102" y="527"/>
                    </a:lnTo>
                    <a:lnTo>
                      <a:pt x="1103" y="527"/>
                    </a:lnTo>
                    <a:lnTo>
                      <a:pt x="1106" y="526"/>
                    </a:lnTo>
                    <a:lnTo>
                      <a:pt x="1111" y="527"/>
                    </a:lnTo>
                    <a:lnTo>
                      <a:pt x="1112" y="526"/>
                    </a:lnTo>
                    <a:lnTo>
                      <a:pt x="1113" y="526"/>
                    </a:lnTo>
                    <a:lnTo>
                      <a:pt x="1114" y="526"/>
                    </a:lnTo>
                    <a:lnTo>
                      <a:pt x="1114" y="527"/>
                    </a:lnTo>
                    <a:lnTo>
                      <a:pt x="1117" y="526"/>
                    </a:lnTo>
                    <a:lnTo>
                      <a:pt x="1118" y="526"/>
                    </a:lnTo>
                    <a:lnTo>
                      <a:pt x="1118" y="527"/>
                    </a:lnTo>
                    <a:lnTo>
                      <a:pt x="1119" y="527"/>
                    </a:lnTo>
                    <a:lnTo>
                      <a:pt x="1119" y="528"/>
                    </a:lnTo>
                    <a:lnTo>
                      <a:pt x="1120" y="528"/>
                    </a:lnTo>
                    <a:lnTo>
                      <a:pt x="1120" y="529"/>
                    </a:lnTo>
                    <a:lnTo>
                      <a:pt x="1120" y="533"/>
                    </a:lnTo>
                    <a:lnTo>
                      <a:pt x="1119" y="534"/>
                    </a:lnTo>
                    <a:lnTo>
                      <a:pt x="1118" y="534"/>
                    </a:lnTo>
                    <a:lnTo>
                      <a:pt x="1115" y="535"/>
                    </a:lnTo>
                    <a:lnTo>
                      <a:pt x="1112" y="535"/>
                    </a:lnTo>
                    <a:lnTo>
                      <a:pt x="1106" y="536"/>
                    </a:lnTo>
                    <a:lnTo>
                      <a:pt x="1104" y="536"/>
                    </a:lnTo>
                    <a:lnTo>
                      <a:pt x="1103" y="536"/>
                    </a:lnTo>
                    <a:lnTo>
                      <a:pt x="1102" y="536"/>
                    </a:lnTo>
                    <a:lnTo>
                      <a:pt x="1101" y="536"/>
                    </a:lnTo>
                    <a:lnTo>
                      <a:pt x="1100" y="536"/>
                    </a:lnTo>
                    <a:lnTo>
                      <a:pt x="1099" y="537"/>
                    </a:lnTo>
                    <a:lnTo>
                      <a:pt x="1097" y="537"/>
                    </a:lnTo>
                    <a:lnTo>
                      <a:pt x="1096" y="536"/>
                    </a:lnTo>
                    <a:lnTo>
                      <a:pt x="1095" y="537"/>
                    </a:lnTo>
                    <a:lnTo>
                      <a:pt x="1094" y="537"/>
                    </a:lnTo>
                    <a:lnTo>
                      <a:pt x="1094" y="538"/>
                    </a:lnTo>
                    <a:lnTo>
                      <a:pt x="1093" y="538"/>
                    </a:lnTo>
                    <a:lnTo>
                      <a:pt x="1093" y="537"/>
                    </a:lnTo>
                    <a:lnTo>
                      <a:pt x="1092" y="537"/>
                    </a:lnTo>
                    <a:lnTo>
                      <a:pt x="1091" y="537"/>
                    </a:lnTo>
                    <a:lnTo>
                      <a:pt x="1091" y="536"/>
                    </a:lnTo>
                    <a:lnTo>
                      <a:pt x="1089" y="536"/>
                    </a:lnTo>
                    <a:lnTo>
                      <a:pt x="1091" y="535"/>
                    </a:lnTo>
                    <a:lnTo>
                      <a:pt x="1092" y="535"/>
                    </a:lnTo>
                    <a:lnTo>
                      <a:pt x="1092" y="534"/>
                    </a:lnTo>
                    <a:lnTo>
                      <a:pt x="1093" y="533"/>
                    </a:lnTo>
                    <a:lnTo>
                      <a:pt x="1093" y="532"/>
                    </a:lnTo>
                    <a:lnTo>
                      <a:pt x="1095" y="530"/>
                    </a:lnTo>
                    <a:lnTo>
                      <a:pt x="1096" y="530"/>
                    </a:lnTo>
                    <a:lnTo>
                      <a:pt x="1097" y="530"/>
                    </a:lnTo>
                    <a:lnTo>
                      <a:pt x="1097" y="529"/>
                    </a:lnTo>
                    <a:lnTo>
                      <a:pt x="1097" y="528"/>
                    </a:lnTo>
                    <a:lnTo>
                      <a:pt x="1096" y="529"/>
                    </a:lnTo>
                    <a:lnTo>
                      <a:pt x="1093" y="530"/>
                    </a:lnTo>
                    <a:lnTo>
                      <a:pt x="1092" y="530"/>
                    </a:lnTo>
                    <a:lnTo>
                      <a:pt x="1093" y="528"/>
                    </a:lnTo>
                    <a:lnTo>
                      <a:pt x="1094" y="528"/>
                    </a:lnTo>
                    <a:lnTo>
                      <a:pt x="1094" y="527"/>
                    </a:lnTo>
                    <a:lnTo>
                      <a:pt x="1094" y="526"/>
                    </a:lnTo>
                    <a:lnTo>
                      <a:pt x="1095" y="526"/>
                    </a:lnTo>
                    <a:lnTo>
                      <a:pt x="1096" y="526"/>
                    </a:lnTo>
                    <a:lnTo>
                      <a:pt x="1097" y="525"/>
                    </a:lnTo>
                    <a:lnTo>
                      <a:pt x="1099" y="526"/>
                    </a:lnTo>
                    <a:close/>
                    <a:moveTo>
                      <a:pt x="1220" y="524"/>
                    </a:moveTo>
                    <a:lnTo>
                      <a:pt x="1222" y="525"/>
                    </a:lnTo>
                    <a:lnTo>
                      <a:pt x="1224" y="526"/>
                    </a:lnTo>
                    <a:lnTo>
                      <a:pt x="1227" y="526"/>
                    </a:lnTo>
                    <a:lnTo>
                      <a:pt x="1229" y="526"/>
                    </a:lnTo>
                    <a:lnTo>
                      <a:pt x="1230" y="526"/>
                    </a:lnTo>
                    <a:lnTo>
                      <a:pt x="1231" y="526"/>
                    </a:lnTo>
                    <a:lnTo>
                      <a:pt x="1231" y="527"/>
                    </a:lnTo>
                    <a:lnTo>
                      <a:pt x="1229" y="528"/>
                    </a:lnTo>
                    <a:lnTo>
                      <a:pt x="1229" y="529"/>
                    </a:lnTo>
                    <a:lnTo>
                      <a:pt x="1227" y="530"/>
                    </a:lnTo>
                    <a:lnTo>
                      <a:pt x="1226" y="530"/>
                    </a:lnTo>
                    <a:lnTo>
                      <a:pt x="1224" y="529"/>
                    </a:lnTo>
                    <a:lnTo>
                      <a:pt x="1224" y="528"/>
                    </a:lnTo>
                    <a:lnTo>
                      <a:pt x="1221" y="528"/>
                    </a:lnTo>
                    <a:lnTo>
                      <a:pt x="1220" y="528"/>
                    </a:lnTo>
                    <a:lnTo>
                      <a:pt x="1218" y="527"/>
                    </a:lnTo>
                    <a:lnTo>
                      <a:pt x="1218" y="526"/>
                    </a:lnTo>
                    <a:lnTo>
                      <a:pt x="1218" y="525"/>
                    </a:lnTo>
                    <a:lnTo>
                      <a:pt x="1217" y="525"/>
                    </a:lnTo>
                    <a:lnTo>
                      <a:pt x="1218" y="525"/>
                    </a:lnTo>
                    <a:lnTo>
                      <a:pt x="1220" y="524"/>
                    </a:lnTo>
                    <a:close/>
                    <a:moveTo>
                      <a:pt x="853" y="525"/>
                    </a:moveTo>
                    <a:lnTo>
                      <a:pt x="854" y="525"/>
                    </a:lnTo>
                    <a:lnTo>
                      <a:pt x="855" y="525"/>
                    </a:lnTo>
                    <a:lnTo>
                      <a:pt x="858" y="525"/>
                    </a:lnTo>
                    <a:lnTo>
                      <a:pt x="859" y="525"/>
                    </a:lnTo>
                    <a:lnTo>
                      <a:pt x="860" y="526"/>
                    </a:lnTo>
                    <a:lnTo>
                      <a:pt x="861" y="527"/>
                    </a:lnTo>
                    <a:lnTo>
                      <a:pt x="861" y="528"/>
                    </a:lnTo>
                    <a:lnTo>
                      <a:pt x="861" y="529"/>
                    </a:lnTo>
                    <a:lnTo>
                      <a:pt x="863" y="532"/>
                    </a:lnTo>
                    <a:lnTo>
                      <a:pt x="863" y="533"/>
                    </a:lnTo>
                    <a:lnTo>
                      <a:pt x="864" y="533"/>
                    </a:lnTo>
                    <a:lnTo>
                      <a:pt x="864" y="534"/>
                    </a:lnTo>
                    <a:lnTo>
                      <a:pt x="864" y="533"/>
                    </a:lnTo>
                    <a:lnTo>
                      <a:pt x="865" y="534"/>
                    </a:lnTo>
                    <a:lnTo>
                      <a:pt x="865" y="535"/>
                    </a:lnTo>
                    <a:lnTo>
                      <a:pt x="867" y="534"/>
                    </a:lnTo>
                    <a:lnTo>
                      <a:pt x="868" y="534"/>
                    </a:lnTo>
                    <a:lnTo>
                      <a:pt x="869" y="533"/>
                    </a:lnTo>
                    <a:lnTo>
                      <a:pt x="869" y="532"/>
                    </a:lnTo>
                    <a:lnTo>
                      <a:pt x="870" y="532"/>
                    </a:lnTo>
                    <a:lnTo>
                      <a:pt x="871" y="530"/>
                    </a:lnTo>
                    <a:lnTo>
                      <a:pt x="871" y="529"/>
                    </a:lnTo>
                    <a:lnTo>
                      <a:pt x="872" y="529"/>
                    </a:lnTo>
                    <a:lnTo>
                      <a:pt x="873" y="529"/>
                    </a:lnTo>
                    <a:lnTo>
                      <a:pt x="873" y="530"/>
                    </a:lnTo>
                    <a:lnTo>
                      <a:pt x="874" y="530"/>
                    </a:lnTo>
                    <a:lnTo>
                      <a:pt x="876" y="530"/>
                    </a:lnTo>
                    <a:lnTo>
                      <a:pt x="877" y="530"/>
                    </a:lnTo>
                    <a:lnTo>
                      <a:pt x="877" y="532"/>
                    </a:lnTo>
                    <a:lnTo>
                      <a:pt x="878" y="532"/>
                    </a:lnTo>
                    <a:lnTo>
                      <a:pt x="879" y="532"/>
                    </a:lnTo>
                    <a:lnTo>
                      <a:pt x="880" y="535"/>
                    </a:lnTo>
                    <a:lnTo>
                      <a:pt x="880" y="536"/>
                    </a:lnTo>
                    <a:lnTo>
                      <a:pt x="880" y="537"/>
                    </a:lnTo>
                    <a:lnTo>
                      <a:pt x="879" y="541"/>
                    </a:lnTo>
                    <a:lnTo>
                      <a:pt x="880" y="541"/>
                    </a:lnTo>
                    <a:lnTo>
                      <a:pt x="880" y="539"/>
                    </a:lnTo>
                    <a:lnTo>
                      <a:pt x="881" y="538"/>
                    </a:lnTo>
                    <a:lnTo>
                      <a:pt x="881" y="537"/>
                    </a:lnTo>
                    <a:lnTo>
                      <a:pt x="881" y="536"/>
                    </a:lnTo>
                    <a:lnTo>
                      <a:pt x="881" y="535"/>
                    </a:lnTo>
                    <a:lnTo>
                      <a:pt x="881" y="534"/>
                    </a:lnTo>
                    <a:lnTo>
                      <a:pt x="882" y="533"/>
                    </a:lnTo>
                    <a:lnTo>
                      <a:pt x="884" y="532"/>
                    </a:lnTo>
                    <a:lnTo>
                      <a:pt x="885" y="532"/>
                    </a:lnTo>
                    <a:lnTo>
                      <a:pt x="886" y="532"/>
                    </a:lnTo>
                    <a:lnTo>
                      <a:pt x="888" y="532"/>
                    </a:lnTo>
                    <a:lnTo>
                      <a:pt x="889" y="532"/>
                    </a:lnTo>
                    <a:lnTo>
                      <a:pt x="890" y="532"/>
                    </a:lnTo>
                    <a:lnTo>
                      <a:pt x="891" y="532"/>
                    </a:lnTo>
                    <a:lnTo>
                      <a:pt x="891" y="533"/>
                    </a:lnTo>
                    <a:lnTo>
                      <a:pt x="891" y="534"/>
                    </a:lnTo>
                    <a:lnTo>
                      <a:pt x="891" y="535"/>
                    </a:lnTo>
                    <a:lnTo>
                      <a:pt x="893" y="536"/>
                    </a:lnTo>
                    <a:lnTo>
                      <a:pt x="894" y="538"/>
                    </a:lnTo>
                    <a:lnTo>
                      <a:pt x="894" y="539"/>
                    </a:lnTo>
                    <a:lnTo>
                      <a:pt x="893" y="541"/>
                    </a:lnTo>
                    <a:lnTo>
                      <a:pt x="893" y="543"/>
                    </a:lnTo>
                    <a:lnTo>
                      <a:pt x="893" y="544"/>
                    </a:lnTo>
                    <a:lnTo>
                      <a:pt x="894" y="545"/>
                    </a:lnTo>
                    <a:lnTo>
                      <a:pt x="895" y="545"/>
                    </a:lnTo>
                    <a:lnTo>
                      <a:pt x="896" y="545"/>
                    </a:lnTo>
                    <a:lnTo>
                      <a:pt x="896" y="544"/>
                    </a:lnTo>
                    <a:lnTo>
                      <a:pt x="897" y="544"/>
                    </a:lnTo>
                    <a:lnTo>
                      <a:pt x="897" y="543"/>
                    </a:lnTo>
                    <a:lnTo>
                      <a:pt x="897" y="542"/>
                    </a:lnTo>
                    <a:lnTo>
                      <a:pt x="898" y="542"/>
                    </a:lnTo>
                    <a:lnTo>
                      <a:pt x="899" y="543"/>
                    </a:lnTo>
                    <a:lnTo>
                      <a:pt x="899" y="544"/>
                    </a:lnTo>
                    <a:lnTo>
                      <a:pt x="898" y="544"/>
                    </a:lnTo>
                    <a:lnTo>
                      <a:pt x="898" y="545"/>
                    </a:lnTo>
                    <a:lnTo>
                      <a:pt x="898" y="546"/>
                    </a:lnTo>
                    <a:lnTo>
                      <a:pt x="898" y="547"/>
                    </a:lnTo>
                    <a:lnTo>
                      <a:pt x="897" y="549"/>
                    </a:lnTo>
                    <a:lnTo>
                      <a:pt x="896" y="549"/>
                    </a:lnTo>
                    <a:lnTo>
                      <a:pt x="895" y="549"/>
                    </a:lnTo>
                    <a:lnTo>
                      <a:pt x="894" y="549"/>
                    </a:lnTo>
                    <a:lnTo>
                      <a:pt x="891" y="549"/>
                    </a:lnTo>
                    <a:lnTo>
                      <a:pt x="890" y="549"/>
                    </a:lnTo>
                    <a:lnTo>
                      <a:pt x="889" y="547"/>
                    </a:lnTo>
                    <a:lnTo>
                      <a:pt x="889" y="546"/>
                    </a:lnTo>
                    <a:lnTo>
                      <a:pt x="888" y="546"/>
                    </a:lnTo>
                    <a:lnTo>
                      <a:pt x="887" y="547"/>
                    </a:lnTo>
                    <a:lnTo>
                      <a:pt x="886" y="547"/>
                    </a:lnTo>
                    <a:lnTo>
                      <a:pt x="885" y="547"/>
                    </a:lnTo>
                    <a:lnTo>
                      <a:pt x="884" y="547"/>
                    </a:lnTo>
                    <a:lnTo>
                      <a:pt x="882" y="547"/>
                    </a:lnTo>
                    <a:lnTo>
                      <a:pt x="881" y="549"/>
                    </a:lnTo>
                    <a:lnTo>
                      <a:pt x="880" y="549"/>
                    </a:lnTo>
                    <a:lnTo>
                      <a:pt x="881" y="549"/>
                    </a:lnTo>
                    <a:lnTo>
                      <a:pt x="881" y="550"/>
                    </a:lnTo>
                    <a:lnTo>
                      <a:pt x="882" y="550"/>
                    </a:lnTo>
                    <a:lnTo>
                      <a:pt x="885" y="550"/>
                    </a:lnTo>
                    <a:lnTo>
                      <a:pt x="888" y="550"/>
                    </a:lnTo>
                    <a:lnTo>
                      <a:pt x="889" y="551"/>
                    </a:lnTo>
                    <a:lnTo>
                      <a:pt x="889" y="552"/>
                    </a:lnTo>
                    <a:lnTo>
                      <a:pt x="888" y="552"/>
                    </a:lnTo>
                    <a:lnTo>
                      <a:pt x="887" y="552"/>
                    </a:lnTo>
                    <a:lnTo>
                      <a:pt x="886" y="552"/>
                    </a:lnTo>
                    <a:lnTo>
                      <a:pt x="885" y="552"/>
                    </a:lnTo>
                    <a:lnTo>
                      <a:pt x="884" y="551"/>
                    </a:lnTo>
                    <a:lnTo>
                      <a:pt x="882" y="551"/>
                    </a:lnTo>
                    <a:lnTo>
                      <a:pt x="881" y="551"/>
                    </a:lnTo>
                    <a:lnTo>
                      <a:pt x="879" y="551"/>
                    </a:lnTo>
                    <a:lnTo>
                      <a:pt x="872" y="553"/>
                    </a:lnTo>
                    <a:lnTo>
                      <a:pt x="870" y="553"/>
                    </a:lnTo>
                    <a:lnTo>
                      <a:pt x="869" y="551"/>
                    </a:lnTo>
                    <a:lnTo>
                      <a:pt x="869" y="550"/>
                    </a:lnTo>
                    <a:lnTo>
                      <a:pt x="870" y="549"/>
                    </a:lnTo>
                    <a:lnTo>
                      <a:pt x="870" y="547"/>
                    </a:lnTo>
                    <a:lnTo>
                      <a:pt x="871" y="547"/>
                    </a:lnTo>
                    <a:lnTo>
                      <a:pt x="871" y="546"/>
                    </a:lnTo>
                    <a:lnTo>
                      <a:pt x="871" y="545"/>
                    </a:lnTo>
                    <a:lnTo>
                      <a:pt x="870" y="544"/>
                    </a:lnTo>
                    <a:lnTo>
                      <a:pt x="870" y="543"/>
                    </a:lnTo>
                    <a:lnTo>
                      <a:pt x="869" y="543"/>
                    </a:lnTo>
                    <a:lnTo>
                      <a:pt x="869" y="544"/>
                    </a:lnTo>
                    <a:lnTo>
                      <a:pt x="869" y="545"/>
                    </a:lnTo>
                    <a:lnTo>
                      <a:pt x="869" y="546"/>
                    </a:lnTo>
                    <a:lnTo>
                      <a:pt x="868" y="546"/>
                    </a:lnTo>
                    <a:lnTo>
                      <a:pt x="867" y="546"/>
                    </a:lnTo>
                    <a:lnTo>
                      <a:pt x="865" y="547"/>
                    </a:lnTo>
                    <a:lnTo>
                      <a:pt x="865" y="549"/>
                    </a:lnTo>
                    <a:lnTo>
                      <a:pt x="865" y="550"/>
                    </a:lnTo>
                    <a:lnTo>
                      <a:pt x="864" y="550"/>
                    </a:lnTo>
                    <a:lnTo>
                      <a:pt x="860" y="553"/>
                    </a:lnTo>
                    <a:lnTo>
                      <a:pt x="859" y="553"/>
                    </a:lnTo>
                    <a:lnTo>
                      <a:pt x="858" y="552"/>
                    </a:lnTo>
                    <a:lnTo>
                      <a:pt x="855" y="553"/>
                    </a:lnTo>
                    <a:lnTo>
                      <a:pt x="856" y="553"/>
                    </a:lnTo>
                    <a:lnTo>
                      <a:pt x="855" y="553"/>
                    </a:lnTo>
                    <a:lnTo>
                      <a:pt x="855" y="552"/>
                    </a:lnTo>
                    <a:lnTo>
                      <a:pt x="855" y="553"/>
                    </a:lnTo>
                    <a:lnTo>
                      <a:pt x="854" y="553"/>
                    </a:lnTo>
                    <a:lnTo>
                      <a:pt x="851" y="555"/>
                    </a:lnTo>
                    <a:lnTo>
                      <a:pt x="850" y="555"/>
                    </a:lnTo>
                    <a:lnTo>
                      <a:pt x="848" y="555"/>
                    </a:lnTo>
                    <a:lnTo>
                      <a:pt x="848" y="554"/>
                    </a:lnTo>
                    <a:lnTo>
                      <a:pt x="847" y="554"/>
                    </a:lnTo>
                    <a:lnTo>
                      <a:pt x="847" y="555"/>
                    </a:lnTo>
                    <a:lnTo>
                      <a:pt x="846" y="555"/>
                    </a:lnTo>
                    <a:lnTo>
                      <a:pt x="845" y="555"/>
                    </a:lnTo>
                    <a:lnTo>
                      <a:pt x="845" y="554"/>
                    </a:lnTo>
                    <a:lnTo>
                      <a:pt x="844" y="554"/>
                    </a:lnTo>
                    <a:lnTo>
                      <a:pt x="844" y="555"/>
                    </a:lnTo>
                    <a:lnTo>
                      <a:pt x="842" y="555"/>
                    </a:lnTo>
                    <a:lnTo>
                      <a:pt x="838" y="558"/>
                    </a:lnTo>
                    <a:lnTo>
                      <a:pt x="836" y="559"/>
                    </a:lnTo>
                    <a:lnTo>
                      <a:pt x="835" y="559"/>
                    </a:lnTo>
                    <a:lnTo>
                      <a:pt x="831" y="560"/>
                    </a:lnTo>
                    <a:lnTo>
                      <a:pt x="829" y="560"/>
                    </a:lnTo>
                    <a:lnTo>
                      <a:pt x="828" y="560"/>
                    </a:lnTo>
                    <a:lnTo>
                      <a:pt x="827" y="560"/>
                    </a:lnTo>
                    <a:lnTo>
                      <a:pt x="826" y="559"/>
                    </a:lnTo>
                    <a:lnTo>
                      <a:pt x="825" y="559"/>
                    </a:lnTo>
                    <a:lnTo>
                      <a:pt x="824" y="559"/>
                    </a:lnTo>
                    <a:lnTo>
                      <a:pt x="822" y="560"/>
                    </a:lnTo>
                    <a:lnTo>
                      <a:pt x="822" y="561"/>
                    </a:lnTo>
                    <a:lnTo>
                      <a:pt x="820" y="562"/>
                    </a:lnTo>
                    <a:lnTo>
                      <a:pt x="818" y="562"/>
                    </a:lnTo>
                    <a:lnTo>
                      <a:pt x="817" y="561"/>
                    </a:lnTo>
                    <a:lnTo>
                      <a:pt x="816" y="561"/>
                    </a:lnTo>
                    <a:lnTo>
                      <a:pt x="816" y="560"/>
                    </a:lnTo>
                    <a:lnTo>
                      <a:pt x="815" y="561"/>
                    </a:lnTo>
                    <a:lnTo>
                      <a:pt x="813" y="561"/>
                    </a:lnTo>
                    <a:lnTo>
                      <a:pt x="811" y="560"/>
                    </a:lnTo>
                    <a:lnTo>
                      <a:pt x="810" y="560"/>
                    </a:lnTo>
                    <a:lnTo>
                      <a:pt x="809" y="559"/>
                    </a:lnTo>
                    <a:lnTo>
                      <a:pt x="808" y="559"/>
                    </a:lnTo>
                    <a:lnTo>
                      <a:pt x="808" y="558"/>
                    </a:lnTo>
                    <a:lnTo>
                      <a:pt x="807" y="556"/>
                    </a:lnTo>
                    <a:lnTo>
                      <a:pt x="808" y="556"/>
                    </a:lnTo>
                    <a:lnTo>
                      <a:pt x="808" y="555"/>
                    </a:lnTo>
                    <a:lnTo>
                      <a:pt x="808" y="554"/>
                    </a:lnTo>
                    <a:lnTo>
                      <a:pt x="808" y="553"/>
                    </a:lnTo>
                    <a:lnTo>
                      <a:pt x="808" y="552"/>
                    </a:lnTo>
                    <a:lnTo>
                      <a:pt x="809" y="552"/>
                    </a:lnTo>
                    <a:lnTo>
                      <a:pt x="810" y="551"/>
                    </a:lnTo>
                    <a:lnTo>
                      <a:pt x="811" y="551"/>
                    </a:lnTo>
                    <a:lnTo>
                      <a:pt x="810" y="550"/>
                    </a:lnTo>
                    <a:lnTo>
                      <a:pt x="810" y="549"/>
                    </a:lnTo>
                    <a:lnTo>
                      <a:pt x="809" y="549"/>
                    </a:lnTo>
                    <a:lnTo>
                      <a:pt x="809" y="547"/>
                    </a:lnTo>
                    <a:lnTo>
                      <a:pt x="809" y="546"/>
                    </a:lnTo>
                    <a:lnTo>
                      <a:pt x="808" y="545"/>
                    </a:lnTo>
                    <a:lnTo>
                      <a:pt x="809" y="543"/>
                    </a:lnTo>
                    <a:lnTo>
                      <a:pt x="811" y="542"/>
                    </a:lnTo>
                    <a:lnTo>
                      <a:pt x="811" y="539"/>
                    </a:lnTo>
                    <a:lnTo>
                      <a:pt x="812" y="541"/>
                    </a:lnTo>
                    <a:lnTo>
                      <a:pt x="813" y="541"/>
                    </a:lnTo>
                    <a:lnTo>
                      <a:pt x="817" y="539"/>
                    </a:lnTo>
                    <a:lnTo>
                      <a:pt x="818" y="538"/>
                    </a:lnTo>
                    <a:lnTo>
                      <a:pt x="820" y="536"/>
                    </a:lnTo>
                    <a:lnTo>
                      <a:pt x="822" y="536"/>
                    </a:lnTo>
                    <a:lnTo>
                      <a:pt x="821" y="535"/>
                    </a:lnTo>
                    <a:lnTo>
                      <a:pt x="822" y="535"/>
                    </a:lnTo>
                    <a:lnTo>
                      <a:pt x="824" y="534"/>
                    </a:lnTo>
                    <a:lnTo>
                      <a:pt x="825" y="534"/>
                    </a:lnTo>
                    <a:lnTo>
                      <a:pt x="825" y="535"/>
                    </a:lnTo>
                    <a:lnTo>
                      <a:pt x="826" y="535"/>
                    </a:lnTo>
                    <a:lnTo>
                      <a:pt x="827" y="535"/>
                    </a:lnTo>
                    <a:lnTo>
                      <a:pt x="828" y="536"/>
                    </a:lnTo>
                    <a:lnTo>
                      <a:pt x="829" y="536"/>
                    </a:lnTo>
                    <a:lnTo>
                      <a:pt x="830" y="537"/>
                    </a:lnTo>
                    <a:lnTo>
                      <a:pt x="834" y="538"/>
                    </a:lnTo>
                    <a:lnTo>
                      <a:pt x="833" y="538"/>
                    </a:lnTo>
                    <a:lnTo>
                      <a:pt x="834" y="537"/>
                    </a:lnTo>
                    <a:lnTo>
                      <a:pt x="834" y="536"/>
                    </a:lnTo>
                    <a:lnTo>
                      <a:pt x="835" y="536"/>
                    </a:lnTo>
                    <a:lnTo>
                      <a:pt x="836" y="536"/>
                    </a:lnTo>
                    <a:lnTo>
                      <a:pt x="837" y="536"/>
                    </a:lnTo>
                    <a:lnTo>
                      <a:pt x="838" y="536"/>
                    </a:lnTo>
                    <a:lnTo>
                      <a:pt x="838" y="538"/>
                    </a:lnTo>
                    <a:lnTo>
                      <a:pt x="839" y="539"/>
                    </a:lnTo>
                    <a:lnTo>
                      <a:pt x="839" y="537"/>
                    </a:lnTo>
                    <a:lnTo>
                      <a:pt x="841" y="537"/>
                    </a:lnTo>
                    <a:lnTo>
                      <a:pt x="841" y="541"/>
                    </a:lnTo>
                    <a:lnTo>
                      <a:pt x="842" y="542"/>
                    </a:lnTo>
                    <a:lnTo>
                      <a:pt x="843" y="542"/>
                    </a:lnTo>
                    <a:lnTo>
                      <a:pt x="844" y="542"/>
                    </a:lnTo>
                    <a:lnTo>
                      <a:pt x="845" y="542"/>
                    </a:lnTo>
                    <a:lnTo>
                      <a:pt x="845" y="543"/>
                    </a:lnTo>
                    <a:lnTo>
                      <a:pt x="846" y="543"/>
                    </a:lnTo>
                    <a:lnTo>
                      <a:pt x="845" y="544"/>
                    </a:lnTo>
                    <a:lnTo>
                      <a:pt x="846" y="544"/>
                    </a:lnTo>
                    <a:lnTo>
                      <a:pt x="845" y="544"/>
                    </a:lnTo>
                    <a:lnTo>
                      <a:pt x="845" y="545"/>
                    </a:lnTo>
                    <a:lnTo>
                      <a:pt x="846" y="545"/>
                    </a:lnTo>
                    <a:lnTo>
                      <a:pt x="846" y="546"/>
                    </a:lnTo>
                    <a:lnTo>
                      <a:pt x="846" y="547"/>
                    </a:lnTo>
                    <a:lnTo>
                      <a:pt x="847" y="547"/>
                    </a:lnTo>
                    <a:lnTo>
                      <a:pt x="851" y="546"/>
                    </a:lnTo>
                    <a:lnTo>
                      <a:pt x="851" y="547"/>
                    </a:lnTo>
                    <a:lnTo>
                      <a:pt x="852" y="547"/>
                    </a:lnTo>
                    <a:lnTo>
                      <a:pt x="853" y="549"/>
                    </a:lnTo>
                    <a:lnTo>
                      <a:pt x="854" y="549"/>
                    </a:lnTo>
                    <a:lnTo>
                      <a:pt x="855" y="546"/>
                    </a:lnTo>
                    <a:lnTo>
                      <a:pt x="856" y="546"/>
                    </a:lnTo>
                    <a:lnTo>
                      <a:pt x="856" y="545"/>
                    </a:lnTo>
                    <a:lnTo>
                      <a:pt x="858" y="545"/>
                    </a:lnTo>
                    <a:lnTo>
                      <a:pt x="859" y="545"/>
                    </a:lnTo>
                    <a:lnTo>
                      <a:pt x="860" y="545"/>
                    </a:lnTo>
                    <a:lnTo>
                      <a:pt x="861" y="545"/>
                    </a:lnTo>
                    <a:lnTo>
                      <a:pt x="862" y="545"/>
                    </a:lnTo>
                    <a:lnTo>
                      <a:pt x="863" y="545"/>
                    </a:lnTo>
                    <a:lnTo>
                      <a:pt x="864" y="545"/>
                    </a:lnTo>
                    <a:lnTo>
                      <a:pt x="864" y="544"/>
                    </a:lnTo>
                    <a:lnTo>
                      <a:pt x="865" y="544"/>
                    </a:lnTo>
                    <a:lnTo>
                      <a:pt x="865" y="543"/>
                    </a:lnTo>
                    <a:lnTo>
                      <a:pt x="864" y="542"/>
                    </a:lnTo>
                    <a:lnTo>
                      <a:pt x="863" y="542"/>
                    </a:lnTo>
                    <a:lnTo>
                      <a:pt x="863" y="541"/>
                    </a:lnTo>
                    <a:lnTo>
                      <a:pt x="863" y="542"/>
                    </a:lnTo>
                    <a:lnTo>
                      <a:pt x="862" y="542"/>
                    </a:lnTo>
                    <a:lnTo>
                      <a:pt x="862" y="541"/>
                    </a:lnTo>
                    <a:lnTo>
                      <a:pt x="860" y="539"/>
                    </a:lnTo>
                    <a:lnTo>
                      <a:pt x="860" y="538"/>
                    </a:lnTo>
                    <a:lnTo>
                      <a:pt x="859" y="538"/>
                    </a:lnTo>
                    <a:lnTo>
                      <a:pt x="859" y="539"/>
                    </a:lnTo>
                    <a:lnTo>
                      <a:pt x="859" y="538"/>
                    </a:lnTo>
                    <a:lnTo>
                      <a:pt x="858" y="537"/>
                    </a:lnTo>
                    <a:lnTo>
                      <a:pt x="856" y="537"/>
                    </a:lnTo>
                    <a:lnTo>
                      <a:pt x="855" y="537"/>
                    </a:lnTo>
                    <a:lnTo>
                      <a:pt x="854" y="538"/>
                    </a:lnTo>
                    <a:lnTo>
                      <a:pt x="853" y="538"/>
                    </a:lnTo>
                    <a:lnTo>
                      <a:pt x="853" y="537"/>
                    </a:lnTo>
                    <a:lnTo>
                      <a:pt x="852" y="537"/>
                    </a:lnTo>
                    <a:lnTo>
                      <a:pt x="850" y="535"/>
                    </a:lnTo>
                    <a:lnTo>
                      <a:pt x="847" y="534"/>
                    </a:lnTo>
                    <a:lnTo>
                      <a:pt x="847" y="533"/>
                    </a:lnTo>
                    <a:lnTo>
                      <a:pt x="846" y="532"/>
                    </a:lnTo>
                    <a:lnTo>
                      <a:pt x="845" y="530"/>
                    </a:lnTo>
                    <a:lnTo>
                      <a:pt x="844" y="530"/>
                    </a:lnTo>
                    <a:lnTo>
                      <a:pt x="844" y="529"/>
                    </a:lnTo>
                    <a:lnTo>
                      <a:pt x="844" y="528"/>
                    </a:lnTo>
                    <a:lnTo>
                      <a:pt x="844" y="527"/>
                    </a:lnTo>
                    <a:lnTo>
                      <a:pt x="844" y="526"/>
                    </a:lnTo>
                    <a:lnTo>
                      <a:pt x="845" y="526"/>
                    </a:lnTo>
                    <a:lnTo>
                      <a:pt x="846" y="525"/>
                    </a:lnTo>
                    <a:lnTo>
                      <a:pt x="847" y="525"/>
                    </a:lnTo>
                    <a:lnTo>
                      <a:pt x="851" y="524"/>
                    </a:lnTo>
                    <a:lnTo>
                      <a:pt x="852" y="524"/>
                    </a:lnTo>
                    <a:lnTo>
                      <a:pt x="853" y="524"/>
                    </a:lnTo>
                    <a:lnTo>
                      <a:pt x="853" y="525"/>
                    </a:lnTo>
                    <a:close/>
                    <a:moveTo>
                      <a:pt x="1341" y="526"/>
                    </a:moveTo>
                    <a:lnTo>
                      <a:pt x="1342" y="526"/>
                    </a:lnTo>
                    <a:lnTo>
                      <a:pt x="1343" y="525"/>
                    </a:lnTo>
                    <a:lnTo>
                      <a:pt x="1344" y="525"/>
                    </a:lnTo>
                    <a:lnTo>
                      <a:pt x="1345" y="525"/>
                    </a:lnTo>
                    <a:lnTo>
                      <a:pt x="1344" y="526"/>
                    </a:lnTo>
                    <a:lnTo>
                      <a:pt x="1343" y="527"/>
                    </a:lnTo>
                    <a:lnTo>
                      <a:pt x="1342" y="527"/>
                    </a:lnTo>
                    <a:lnTo>
                      <a:pt x="1341" y="528"/>
                    </a:lnTo>
                    <a:lnTo>
                      <a:pt x="1337" y="529"/>
                    </a:lnTo>
                    <a:lnTo>
                      <a:pt x="1336" y="529"/>
                    </a:lnTo>
                    <a:lnTo>
                      <a:pt x="1334" y="529"/>
                    </a:lnTo>
                    <a:lnTo>
                      <a:pt x="1334" y="530"/>
                    </a:lnTo>
                    <a:lnTo>
                      <a:pt x="1334" y="532"/>
                    </a:lnTo>
                    <a:lnTo>
                      <a:pt x="1332" y="533"/>
                    </a:lnTo>
                    <a:lnTo>
                      <a:pt x="1332" y="534"/>
                    </a:lnTo>
                    <a:lnTo>
                      <a:pt x="1330" y="534"/>
                    </a:lnTo>
                    <a:lnTo>
                      <a:pt x="1329" y="534"/>
                    </a:lnTo>
                    <a:lnTo>
                      <a:pt x="1329" y="533"/>
                    </a:lnTo>
                    <a:lnTo>
                      <a:pt x="1332" y="532"/>
                    </a:lnTo>
                    <a:lnTo>
                      <a:pt x="1332" y="530"/>
                    </a:lnTo>
                    <a:lnTo>
                      <a:pt x="1333" y="529"/>
                    </a:lnTo>
                    <a:lnTo>
                      <a:pt x="1334" y="529"/>
                    </a:lnTo>
                    <a:lnTo>
                      <a:pt x="1334" y="528"/>
                    </a:lnTo>
                    <a:lnTo>
                      <a:pt x="1335" y="528"/>
                    </a:lnTo>
                    <a:lnTo>
                      <a:pt x="1335" y="527"/>
                    </a:lnTo>
                    <a:lnTo>
                      <a:pt x="1335" y="526"/>
                    </a:lnTo>
                    <a:lnTo>
                      <a:pt x="1336" y="526"/>
                    </a:lnTo>
                    <a:lnTo>
                      <a:pt x="1337" y="526"/>
                    </a:lnTo>
                    <a:lnTo>
                      <a:pt x="1338" y="524"/>
                    </a:lnTo>
                    <a:lnTo>
                      <a:pt x="1339" y="524"/>
                    </a:lnTo>
                    <a:lnTo>
                      <a:pt x="1341" y="525"/>
                    </a:lnTo>
                    <a:lnTo>
                      <a:pt x="1341" y="526"/>
                    </a:lnTo>
                    <a:close/>
                    <a:moveTo>
                      <a:pt x="1040" y="527"/>
                    </a:moveTo>
                    <a:lnTo>
                      <a:pt x="1040" y="528"/>
                    </a:lnTo>
                    <a:lnTo>
                      <a:pt x="1041" y="530"/>
                    </a:lnTo>
                    <a:lnTo>
                      <a:pt x="1041" y="532"/>
                    </a:lnTo>
                    <a:lnTo>
                      <a:pt x="1042" y="532"/>
                    </a:lnTo>
                    <a:lnTo>
                      <a:pt x="1041" y="533"/>
                    </a:lnTo>
                    <a:lnTo>
                      <a:pt x="1041" y="534"/>
                    </a:lnTo>
                    <a:lnTo>
                      <a:pt x="1039" y="534"/>
                    </a:lnTo>
                    <a:lnTo>
                      <a:pt x="1037" y="534"/>
                    </a:lnTo>
                    <a:lnTo>
                      <a:pt x="1036" y="534"/>
                    </a:lnTo>
                    <a:lnTo>
                      <a:pt x="1036" y="535"/>
                    </a:lnTo>
                    <a:lnTo>
                      <a:pt x="1036" y="536"/>
                    </a:lnTo>
                    <a:lnTo>
                      <a:pt x="1036" y="537"/>
                    </a:lnTo>
                    <a:lnTo>
                      <a:pt x="1036" y="538"/>
                    </a:lnTo>
                    <a:lnTo>
                      <a:pt x="1035" y="537"/>
                    </a:lnTo>
                    <a:lnTo>
                      <a:pt x="1034" y="537"/>
                    </a:lnTo>
                    <a:lnTo>
                      <a:pt x="1034" y="536"/>
                    </a:lnTo>
                    <a:lnTo>
                      <a:pt x="1033" y="536"/>
                    </a:lnTo>
                    <a:lnTo>
                      <a:pt x="1033" y="537"/>
                    </a:lnTo>
                    <a:lnTo>
                      <a:pt x="1033" y="538"/>
                    </a:lnTo>
                    <a:lnTo>
                      <a:pt x="1035" y="542"/>
                    </a:lnTo>
                    <a:lnTo>
                      <a:pt x="1035" y="543"/>
                    </a:lnTo>
                    <a:lnTo>
                      <a:pt x="1033" y="543"/>
                    </a:lnTo>
                    <a:lnTo>
                      <a:pt x="1033" y="544"/>
                    </a:lnTo>
                    <a:lnTo>
                      <a:pt x="1031" y="544"/>
                    </a:lnTo>
                    <a:lnTo>
                      <a:pt x="1029" y="544"/>
                    </a:lnTo>
                    <a:lnTo>
                      <a:pt x="1028" y="544"/>
                    </a:lnTo>
                    <a:lnTo>
                      <a:pt x="1027" y="545"/>
                    </a:lnTo>
                    <a:lnTo>
                      <a:pt x="1024" y="545"/>
                    </a:lnTo>
                    <a:lnTo>
                      <a:pt x="1024" y="546"/>
                    </a:lnTo>
                    <a:lnTo>
                      <a:pt x="1023" y="547"/>
                    </a:lnTo>
                    <a:lnTo>
                      <a:pt x="1020" y="549"/>
                    </a:lnTo>
                    <a:lnTo>
                      <a:pt x="1018" y="549"/>
                    </a:lnTo>
                    <a:lnTo>
                      <a:pt x="1015" y="549"/>
                    </a:lnTo>
                    <a:lnTo>
                      <a:pt x="1014" y="549"/>
                    </a:lnTo>
                    <a:lnTo>
                      <a:pt x="1013" y="549"/>
                    </a:lnTo>
                    <a:lnTo>
                      <a:pt x="1011" y="549"/>
                    </a:lnTo>
                    <a:lnTo>
                      <a:pt x="1009" y="547"/>
                    </a:lnTo>
                    <a:lnTo>
                      <a:pt x="1007" y="549"/>
                    </a:lnTo>
                    <a:lnTo>
                      <a:pt x="1006" y="549"/>
                    </a:lnTo>
                    <a:lnTo>
                      <a:pt x="1005" y="550"/>
                    </a:lnTo>
                    <a:lnTo>
                      <a:pt x="1003" y="551"/>
                    </a:lnTo>
                    <a:lnTo>
                      <a:pt x="999" y="552"/>
                    </a:lnTo>
                    <a:lnTo>
                      <a:pt x="997" y="553"/>
                    </a:lnTo>
                    <a:lnTo>
                      <a:pt x="996" y="554"/>
                    </a:lnTo>
                    <a:lnTo>
                      <a:pt x="994" y="554"/>
                    </a:lnTo>
                    <a:lnTo>
                      <a:pt x="993" y="554"/>
                    </a:lnTo>
                    <a:lnTo>
                      <a:pt x="993" y="553"/>
                    </a:lnTo>
                    <a:lnTo>
                      <a:pt x="992" y="553"/>
                    </a:lnTo>
                    <a:lnTo>
                      <a:pt x="992" y="552"/>
                    </a:lnTo>
                    <a:lnTo>
                      <a:pt x="991" y="553"/>
                    </a:lnTo>
                    <a:lnTo>
                      <a:pt x="991" y="554"/>
                    </a:lnTo>
                    <a:lnTo>
                      <a:pt x="990" y="554"/>
                    </a:lnTo>
                    <a:lnTo>
                      <a:pt x="990" y="553"/>
                    </a:lnTo>
                    <a:lnTo>
                      <a:pt x="989" y="552"/>
                    </a:lnTo>
                    <a:lnTo>
                      <a:pt x="988" y="551"/>
                    </a:lnTo>
                    <a:lnTo>
                      <a:pt x="986" y="551"/>
                    </a:lnTo>
                    <a:lnTo>
                      <a:pt x="984" y="551"/>
                    </a:lnTo>
                    <a:lnTo>
                      <a:pt x="983" y="551"/>
                    </a:lnTo>
                    <a:lnTo>
                      <a:pt x="982" y="551"/>
                    </a:lnTo>
                    <a:lnTo>
                      <a:pt x="981" y="551"/>
                    </a:lnTo>
                    <a:lnTo>
                      <a:pt x="980" y="551"/>
                    </a:lnTo>
                    <a:lnTo>
                      <a:pt x="980" y="552"/>
                    </a:lnTo>
                    <a:lnTo>
                      <a:pt x="980" y="553"/>
                    </a:lnTo>
                    <a:lnTo>
                      <a:pt x="980" y="554"/>
                    </a:lnTo>
                    <a:lnTo>
                      <a:pt x="979" y="555"/>
                    </a:lnTo>
                    <a:lnTo>
                      <a:pt x="977" y="555"/>
                    </a:lnTo>
                    <a:lnTo>
                      <a:pt x="974" y="554"/>
                    </a:lnTo>
                    <a:lnTo>
                      <a:pt x="972" y="554"/>
                    </a:lnTo>
                    <a:lnTo>
                      <a:pt x="971" y="554"/>
                    </a:lnTo>
                    <a:lnTo>
                      <a:pt x="968" y="555"/>
                    </a:lnTo>
                    <a:lnTo>
                      <a:pt x="967" y="556"/>
                    </a:lnTo>
                    <a:lnTo>
                      <a:pt x="966" y="555"/>
                    </a:lnTo>
                    <a:lnTo>
                      <a:pt x="965" y="555"/>
                    </a:lnTo>
                    <a:lnTo>
                      <a:pt x="964" y="555"/>
                    </a:lnTo>
                    <a:lnTo>
                      <a:pt x="963" y="555"/>
                    </a:lnTo>
                    <a:lnTo>
                      <a:pt x="960" y="553"/>
                    </a:lnTo>
                    <a:lnTo>
                      <a:pt x="960" y="552"/>
                    </a:lnTo>
                    <a:lnTo>
                      <a:pt x="959" y="551"/>
                    </a:lnTo>
                    <a:lnTo>
                      <a:pt x="958" y="552"/>
                    </a:lnTo>
                    <a:lnTo>
                      <a:pt x="957" y="553"/>
                    </a:lnTo>
                    <a:lnTo>
                      <a:pt x="956" y="553"/>
                    </a:lnTo>
                    <a:lnTo>
                      <a:pt x="955" y="553"/>
                    </a:lnTo>
                    <a:lnTo>
                      <a:pt x="955" y="552"/>
                    </a:lnTo>
                    <a:lnTo>
                      <a:pt x="954" y="552"/>
                    </a:lnTo>
                    <a:lnTo>
                      <a:pt x="953" y="552"/>
                    </a:lnTo>
                    <a:lnTo>
                      <a:pt x="951" y="552"/>
                    </a:lnTo>
                    <a:lnTo>
                      <a:pt x="951" y="551"/>
                    </a:lnTo>
                    <a:lnTo>
                      <a:pt x="950" y="551"/>
                    </a:lnTo>
                    <a:lnTo>
                      <a:pt x="950" y="550"/>
                    </a:lnTo>
                    <a:lnTo>
                      <a:pt x="949" y="550"/>
                    </a:lnTo>
                    <a:lnTo>
                      <a:pt x="947" y="551"/>
                    </a:lnTo>
                    <a:lnTo>
                      <a:pt x="946" y="551"/>
                    </a:lnTo>
                    <a:lnTo>
                      <a:pt x="945" y="551"/>
                    </a:lnTo>
                    <a:lnTo>
                      <a:pt x="943" y="551"/>
                    </a:lnTo>
                    <a:lnTo>
                      <a:pt x="941" y="552"/>
                    </a:lnTo>
                    <a:lnTo>
                      <a:pt x="939" y="552"/>
                    </a:lnTo>
                    <a:lnTo>
                      <a:pt x="938" y="552"/>
                    </a:lnTo>
                    <a:lnTo>
                      <a:pt x="937" y="551"/>
                    </a:lnTo>
                    <a:lnTo>
                      <a:pt x="936" y="550"/>
                    </a:lnTo>
                    <a:lnTo>
                      <a:pt x="934" y="550"/>
                    </a:lnTo>
                    <a:lnTo>
                      <a:pt x="933" y="550"/>
                    </a:lnTo>
                    <a:lnTo>
                      <a:pt x="932" y="550"/>
                    </a:lnTo>
                    <a:lnTo>
                      <a:pt x="931" y="551"/>
                    </a:lnTo>
                    <a:lnTo>
                      <a:pt x="928" y="551"/>
                    </a:lnTo>
                    <a:lnTo>
                      <a:pt x="927" y="552"/>
                    </a:lnTo>
                    <a:lnTo>
                      <a:pt x="927" y="553"/>
                    </a:lnTo>
                    <a:lnTo>
                      <a:pt x="925" y="553"/>
                    </a:lnTo>
                    <a:lnTo>
                      <a:pt x="924" y="551"/>
                    </a:lnTo>
                    <a:lnTo>
                      <a:pt x="923" y="551"/>
                    </a:lnTo>
                    <a:lnTo>
                      <a:pt x="922" y="550"/>
                    </a:lnTo>
                    <a:lnTo>
                      <a:pt x="922" y="549"/>
                    </a:lnTo>
                    <a:lnTo>
                      <a:pt x="922" y="543"/>
                    </a:lnTo>
                    <a:lnTo>
                      <a:pt x="922" y="542"/>
                    </a:lnTo>
                    <a:lnTo>
                      <a:pt x="922" y="541"/>
                    </a:lnTo>
                    <a:lnTo>
                      <a:pt x="924" y="539"/>
                    </a:lnTo>
                    <a:lnTo>
                      <a:pt x="924" y="538"/>
                    </a:lnTo>
                    <a:lnTo>
                      <a:pt x="924" y="537"/>
                    </a:lnTo>
                    <a:lnTo>
                      <a:pt x="924" y="536"/>
                    </a:lnTo>
                    <a:lnTo>
                      <a:pt x="925" y="537"/>
                    </a:lnTo>
                    <a:lnTo>
                      <a:pt x="927" y="537"/>
                    </a:lnTo>
                    <a:lnTo>
                      <a:pt x="928" y="537"/>
                    </a:lnTo>
                    <a:lnTo>
                      <a:pt x="929" y="537"/>
                    </a:lnTo>
                    <a:lnTo>
                      <a:pt x="929" y="536"/>
                    </a:lnTo>
                    <a:lnTo>
                      <a:pt x="930" y="536"/>
                    </a:lnTo>
                    <a:lnTo>
                      <a:pt x="930" y="535"/>
                    </a:lnTo>
                    <a:lnTo>
                      <a:pt x="931" y="535"/>
                    </a:lnTo>
                    <a:lnTo>
                      <a:pt x="932" y="535"/>
                    </a:lnTo>
                    <a:lnTo>
                      <a:pt x="933" y="535"/>
                    </a:lnTo>
                    <a:lnTo>
                      <a:pt x="933" y="534"/>
                    </a:lnTo>
                    <a:lnTo>
                      <a:pt x="934" y="535"/>
                    </a:lnTo>
                    <a:lnTo>
                      <a:pt x="934" y="534"/>
                    </a:lnTo>
                    <a:lnTo>
                      <a:pt x="936" y="533"/>
                    </a:lnTo>
                    <a:lnTo>
                      <a:pt x="937" y="532"/>
                    </a:lnTo>
                    <a:lnTo>
                      <a:pt x="939" y="530"/>
                    </a:lnTo>
                    <a:lnTo>
                      <a:pt x="942" y="530"/>
                    </a:lnTo>
                    <a:lnTo>
                      <a:pt x="943" y="530"/>
                    </a:lnTo>
                    <a:lnTo>
                      <a:pt x="943" y="529"/>
                    </a:lnTo>
                    <a:lnTo>
                      <a:pt x="945" y="529"/>
                    </a:lnTo>
                    <a:lnTo>
                      <a:pt x="946" y="529"/>
                    </a:lnTo>
                    <a:lnTo>
                      <a:pt x="946" y="530"/>
                    </a:lnTo>
                    <a:lnTo>
                      <a:pt x="947" y="530"/>
                    </a:lnTo>
                    <a:lnTo>
                      <a:pt x="948" y="530"/>
                    </a:lnTo>
                    <a:lnTo>
                      <a:pt x="949" y="530"/>
                    </a:lnTo>
                    <a:lnTo>
                      <a:pt x="950" y="530"/>
                    </a:lnTo>
                    <a:lnTo>
                      <a:pt x="950" y="532"/>
                    </a:lnTo>
                    <a:lnTo>
                      <a:pt x="951" y="532"/>
                    </a:lnTo>
                    <a:lnTo>
                      <a:pt x="951" y="530"/>
                    </a:lnTo>
                    <a:lnTo>
                      <a:pt x="951" y="529"/>
                    </a:lnTo>
                    <a:lnTo>
                      <a:pt x="953" y="529"/>
                    </a:lnTo>
                    <a:lnTo>
                      <a:pt x="953" y="530"/>
                    </a:lnTo>
                    <a:lnTo>
                      <a:pt x="954" y="530"/>
                    </a:lnTo>
                    <a:lnTo>
                      <a:pt x="954" y="532"/>
                    </a:lnTo>
                    <a:lnTo>
                      <a:pt x="956" y="533"/>
                    </a:lnTo>
                    <a:lnTo>
                      <a:pt x="959" y="533"/>
                    </a:lnTo>
                    <a:lnTo>
                      <a:pt x="960" y="533"/>
                    </a:lnTo>
                    <a:lnTo>
                      <a:pt x="962" y="533"/>
                    </a:lnTo>
                    <a:lnTo>
                      <a:pt x="963" y="534"/>
                    </a:lnTo>
                    <a:lnTo>
                      <a:pt x="964" y="533"/>
                    </a:lnTo>
                    <a:lnTo>
                      <a:pt x="965" y="533"/>
                    </a:lnTo>
                    <a:lnTo>
                      <a:pt x="966" y="534"/>
                    </a:lnTo>
                    <a:lnTo>
                      <a:pt x="966" y="535"/>
                    </a:lnTo>
                    <a:lnTo>
                      <a:pt x="967" y="535"/>
                    </a:lnTo>
                    <a:lnTo>
                      <a:pt x="968" y="536"/>
                    </a:lnTo>
                    <a:lnTo>
                      <a:pt x="970" y="536"/>
                    </a:lnTo>
                    <a:lnTo>
                      <a:pt x="971" y="536"/>
                    </a:lnTo>
                    <a:lnTo>
                      <a:pt x="972" y="536"/>
                    </a:lnTo>
                    <a:lnTo>
                      <a:pt x="972" y="537"/>
                    </a:lnTo>
                    <a:lnTo>
                      <a:pt x="973" y="537"/>
                    </a:lnTo>
                    <a:lnTo>
                      <a:pt x="974" y="537"/>
                    </a:lnTo>
                    <a:lnTo>
                      <a:pt x="975" y="537"/>
                    </a:lnTo>
                    <a:lnTo>
                      <a:pt x="976" y="538"/>
                    </a:lnTo>
                    <a:lnTo>
                      <a:pt x="977" y="539"/>
                    </a:lnTo>
                    <a:lnTo>
                      <a:pt x="979" y="541"/>
                    </a:lnTo>
                    <a:lnTo>
                      <a:pt x="980" y="542"/>
                    </a:lnTo>
                    <a:lnTo>
                      <a:pt x="981" y="543"/>
                    </a:lnTo>
                    <a:lnTo>
                      <a:pt x="982" y="542"/>
                    </a:lnTo>
                    <a:lnTo>
                      <a:pt x="983" y="542"/>
                    </a:lnTo>
                    <a:lnTo>
                      <a:pt x="984" y="542"/>
                    </a:lnTo>
                    <a:lnTo>
                      <a:pt x="984" y="543"/>
                    </a:lnTo>
                    <a:lnTo>
                      <a:pt x="985" y="543"/>
                    </a:lnTo>
                    <a:lnTo>
                      <a:pt x="986" y="542"/>
                    </a:lnTo>
                    <a:lnTo>
                      <a:pt x="988" y="542"/>
                    </a:lnTo>
                    <a:lnTo>
                      <a:pt x="988" y="541"/>
                    </a:lnTo>
                    <a:lnTo>
                      <a:pt x="989" y="541"/>
                    </a:lnTo>
                    <a:lnTo>
                      <a:pt x="989" y="539"/>
                    </a:lnTo>
                    <a:lnTo>
                      <a:pt x="989" y="538"/>
                    </a:lnTo>
                    <a:lnTo>
                      <a:pt x="990" y="538"/>
                    </a:lnTo>
                    <a:lnTo>
                      <a:pt x="991" y="539"/>
                    </a:lnTo>
                    <a:lnTo>
                      <a:pt x="992" y="539"/>
                    </a:lnTo>
                    <a:lnTo>
                      <a:pt x="994" y="538"/>
                    </a:lnTo>
                    <a:lnTo>
                      <a:pt x="996" y="538"/>
                    </a:lnTo>
                    <a:lnTo>
                      <a:pt x="996" y="539"/>
                    </a:lnTo>
                    <a:lnTo>
                      <a:pt x="997" y="539"/>
                    </a:lnTo>
                    <a:lnTo>
                      <a:pt x="997" y="538"/>
                    </a:lnTo>
                    <a:lnTo>
                      <a:pt x="998" y="538"/>
                    </a:lnTo>
                    <a:lnTo>
                      <a:pt x="999" y="539"/>
                    </a:lnTo>
                    <a:lnTo>
                      <a:pt x="1000" y="538"/>
                    </a:lnTo>
                    <a:lnTo>
                      <a:pt x="1001" y="538"/>
                    </a:lnTo>
                    <a:lnTo>
                      <a:pt x="1001" y="537"/>
                    </a:lnTo>
                    <a:lnTo>
                      <a:pt x="1002" y="537"/>
                    </a:lnTo>
                    <a:lnTo>
                      <a:pt x="1003" y="537"/>
                    </a:lnTo>
                    <a:lnTo>
                      <a:pt x="1003" y="536"/>
                    </a:lnTo>
                    <a:lnTo>
                      <a:pt x="1005" y="536"/>
                    </a:lnTo>
                    <a:lnTo>
                      <a:pt x="1005" y="537"/>
                    </a:lnTo>
                    <a:lnTo>
                      <a:pt x="1003" y="538"/>
                    </a:lnTo>
                    <a:lnTo>
                      <a:pt x="1005" y="539"/>
                    </a:lnTo>
                    <a:lnTo>
                      <a:pt x="1006" y="539"/>
                    </a:lnTo>
                    <a:lnTo>
                      <a:pt x="1007" y="539"/>
                    </a:lnTo>
                    <a:lnTo>
                      <a:pt x="1007" y="541"/>
                    </a:lnTo>
                    <a:lnTo>
                      <a:pt x="1008" y="541"/>
                    </a:lnTo>
                    <a:lnTo>
                      <a:pt x="1011" y="544"/>
                    </a:lnTo>
                    <a:lnTo>
                      <a:pt x="1013" y="544"/>
                    </a:lnTo>
                    <a:lnTo>
                      <a:pt x="1014" y="544"/>
                    </a:lnTo>
                    <a:lnTo>
                      <a:pt x="1020" y="543"/>
                    </a:lnTo>
                    <a:lnTo>
                      <a:pt x="1022" y="542"/>
                    </a:lnTo>
                    <a:lnTo>
                      <a:pt x="1023" y="542"/>
                    </a:lnTo>
                    <a:lnTo>
                      <a:pt x="1023" y="541"/>
                    </a:lnTo>
                    <a:lnTo>
                      <a:pt x="1022" y="541"/>
                    </a:lnTo>
                    <a:lnTo>
                      <a:pt x="1022" y="539"/>
                    </a:lnTo>
                    <a:lnTo>
                      <a:pt x="1022" y="538"/>
                    </a:lnTo>
                    <a:lnTo>
                      <a:pt x="1024" y="537"/>
                    </a:lnTo>
                    <a:lnTo>
                      <a:pt x="1025" y="535"/>
                    </a:lnTo>
                    <a:lnTo>
                      <a:pt x="1026" y="535"/>
                    </a:lnTo>
                    <a:lnTo>
                      <a:pt x="1027" y="535"/>
                    </a:lnTo>
                    <a:lnTo>
                      <a:pt x="1028" y="535"/>
                    </a:lnTo>
                    <a:lnTo>
                      <a:pt x="1029" y="535"/>
                    </a:lnTo>
                    <a:lnTo>
                      <a:pt x="1029" y="534"/>
                    </a:lnTo>
                    <a:lnTo>
                      <a:pt x="1031" y="534"/>
                    </a:lnTo>
                    <a:lnTo>
                      <a:pt x="1032" y="534"/>
                    </a:lnTo>
                    <a:lnTo>
                      <a:pt x="1033" y="533"/>
                    </a:lnTo>
                    <a:lnTo>
                      <a:pt x="1034" y="532"/>
                    </a:lnTo>
                    <a:lnTo>
                      <a:pt x="1036" y="532"/>
                    </a:lnTo>
                    <a:lnTo>
                      <a:pt x="1039" y="528"/>
                    </a:lnTo>
                    <a:lnTo>
                      <a:pt x="1037" y="527"/>
                    </a:lnTo>
                    <a:lnTo>
                      <a:pt x="1036" y="527"/>
                    </a:lnTo>
                    <a:lnTo>
                      <a:pt x="1035" y="528"/>
                    </a:lnTo>
                    <a:lnTo>
                      <a:pt x="1034" y="528"/>
                    </a:lnTo>
                    <a:lnTo>
                      <a:pt x="1033" y="528"/>
                    </a:lnTo>
                    <a:lnTo>
                      <a:pt x="1033" y="529"/>
                    </a:lnTo>
                    <a:lnTo>
                      <a:pt x="1031" y="529"/>
                    </a:lnTo>
                    <a:lnTo>
                      <a:pt x="1031" y="528"/>
                    </a:lnTo>
                    <a:lnTo>
                      <a:pt x="1032" y="527"/>
                    </a:lnTo>
                    <a:lnTo>
                      <a:pt x="1032" y="526"/>
                    </a:lnTo>
                    <a:lnTo>
                      <a:pt x="1033" y="525"/>
                    </a:lnTo>
                    <a:lnTo>
                      <a:pt x="1034" y="524"/>
                    </a:lnTo>
                    <a:lnTo>
                      <a:pt x="1035" y="524"/>
                    </a:lnTo>
                    <a:lnTo>
                      <a:pt x="1035" y="522"/>
                    </a:lnTo>
                    <a:lnTo>
                      <a:pt x="1036" y="522"/>
                    </a:lnTo>
                    <a:lnTo>
                      <a:pt x="1036" y="524"/>
                    </a:lnTo>
                    <a:lnTo>
                      <a:pt x="1037" y="525"/>
                    </a:lnTo>
                    <a:lnTo>
                      <a:pt x="1039" y="525"/>
                    </a:lnTo>
                    <a:lnTo>
                      <a:pt x="1039" y="526"/>
                    </a:lnTo>
                    <a:lnTo>
                      <a:pt x="1040" y="526"/>
                    </a:lnTo>
                    <a:lnTo>
                      <a:pt x="1040" y="527"/>
                    </a:lnTo>
                    <a:close/>
                    <a:moveTo>
                      <a:pt x="761" y="527"/>
                    </a:moveTo>
                    <a:lnTo>
                      <a:pt x="762" y="528"/>
                    </a:lnTo>
                    <a:lnTo>
                      <a:pt x="764" y="529"/>
                    </a:lnTo>
                    <a:lnTo>
                      <a:pt x="766" y="532"/>
                    </a:lnTo>
                    <a:lnTo>
                      <a:pt x="767" y="533"/>
                    </a:lnTo>
                    <a:lnTo>
                      <a:pt x="768" y="534"/>
                    </a:lnTo>
                    <a:lnTo>
                      <a:pt x="769" y="535"/>
                    </a:lnTo>
                    <a:lnTo>
                      <a:pt x="769" y="536"/>
                    </a:lnTo>
                    <a:lnTo>
                      <a:pt x="768" y="536"/>
                    </a:lnTo>
                    <a:lnTo>
                      <a:pt x="767" y="537"/>
                    </a:lnTo>
                    <a:lnTo>
                      <a:pt x="767" y="538"/>
                    </a:lnTo>
                    <a:lnTo>
                      <a:pt x="766" y="539"/>
                    </a:lnTo>
                    <a:lnTo>
                      <a:pt x="765" y="539"/>
                    </a:lnTo>
                    <a:lnTo>
                      <a:pt x="762" y="539"/>
                    </a:lnTo>
                    <a:lnTo>
                      <a:pt x="762" y="541"/>
                    </a:lnTo>
                    <a:lnTo>
                      <a:pt x="761" y="541"/>
                    </a:lnTo>
                    <a:lnTo>
                      <a:pt x="757" y="543"/>
                    </a:lnTo>
                    <a:lnTo>
                      <a:pt x="755" y="544"/>
                    </a:lnTo>
                    <a:lnTo>
                      <a:pt x="753" y="545"/>
                    </a:lnTo>
                    <a:lnTo>
                      <a:pt x="752" y="546"/>
                    </a:lnTo>
                    <a:lnTo>
                      <a:pt x="752" y="547"/>
                    </a:lnTo>
                    <a:lnTo>
                      <a:pt x="751" y="547"/>
                    </a:lnTo>
                    <a:lnTo>
                      <a:pt x="750" y="549"/>
                    </a:lnTo>
                    <a:lnTo>
                      <a:pt x="750" y="550"/>
                    </a:lnTo>
                    <a:lnTo>
                      <a:pt x="751" y="550"/>
                    </a:lnTo>
                    <a:lnTo>
                      <a:pt x="751" y="549"/>
                    </a:lnTo>
                    <a:lnTo>
                      <a:pt x="751" y="550"/>
                    </a:lnTo>
                    <a:lnTo>
                      <a:pt x="751" y="551"/>
                    </a:lnTo>
                    <a:lnTo>
                      <a:pt x="751" y="552"/>
                    </a:lnTo>
                    <a:lnTo>
                      <a:pt x="750" y="552"/>
                    </a:lnTo>
                    <a:lnTo>
                      <a:pt x="749" y="552"/>
                    </a:lnTo>
                    <a:lnTo>
                      <a:pt x="748" y="552"/>
                    </a:lnTo>
                    <a:lnTo>
                      <a:pt x="747" y="552"/>
                    </a:lnTo>
                    <a:lnTo>
                      <a:pt x="747" y="551"/>
                    </a:lnTo>
                    <a:lnTo>
                      <a:pt x="749" y="550"/>
                    </a:lnTo>
                    <a:lnTo>
                      <a:pt x="750" y="549"/>
                    </a:lnTo>
                    <a:lnTo>
                      <a:pt x="750" y="547"/>
                    </a:lnTo>
                    <a:lnTo>
                      <a:pt x="749" y="547"/>
                    </a:lnTo>
                    <a:lnTo>
                      <a:pt x="749" y="546"/>
                    </a:lnTo>
                    <a:lnTo>
                      <a:pt x="749" y="545"/>
                    </a:lnTo>
                    <a:lnTo>
                      <a:pt x="748" y="545"/>
                    </a:lnTo>
                    <a:lnTo>
                      <a:pt x="747" y="544"/>
                    </a:lnTo>
                    <a:lnTo>
                      <a:pt x="746" y="543"/>
                    </a:lnTo>
                    <a:lnTo>
                      <a:pt x="746" y="542"/>
                    </a:lnTo>
                    <a:lnTo>
                      <a:pt x="743" y="541"/>
                    </a:lnTo>
                    <a:lnTo>
                      <a:pt x="741" y="538"/>
                    </a:lnTo>
                    <a:lnTo>
                      <a:pt x="740" y="538"/>
                    </a:lnTo>
                    <a:lnTo>
                      <a:pt x="735" y="536"/>
                    </a:lnTo>
                    <a:lnTo>
                      <a:pt x="734" y="535"/>
                    </a:lnTo>
                    <a:lnTo>
                      <a:pt x="730" y="535"/>
                    </a:lnTo>
                    <a:lnTo>
                      <a:pt x="729" y="535"/>
                    </a:lnTo>
                    <a:lnTo>
                      <a:pt x="727" y="534"/>
                    </a:lnTo>
                    <a:lnTo>
                      <a:pt x="726" y="533"/>
                    </a:lnTo>
                    <a:lnTo>
                      <a:pt x="723" y="528"/>
                    </a:lnTo>
                    <a:lnTo>
                      <a:pt x="722" y="525"/>
                    </a:lnTo>
                    <a:lnTo>
                      <a:pt x="723" y="524"/>
                    </a:lnTo>
                    <a:lnTo>
                      <a:pt x="724" y="524"/>
                    </a:lnTo>
                    <a:lnTo>
                      <a:pt x="725" y="524"/>
                    </a:lnTo>
                    <a:lnTo>
                      <a:pt x="725" y="525"/>
                    </a:lnTo>
                    <a:lnTo>
                      <a:pt x="726" y="526"/>
                    </a:lnTo>
                    <a:lnTo>
                      <a:pt x="727" y="525"/>
                    </a:lnTo>
                    <a:lnTo>
                      <a:pt x="729" y="525"/>
                    </a:lnTo>
                    <a:lnTo>
                      <a:pt x="730" y="525"/>
                    </a:lnTo>
                    <a:lnTo>
                      <a:pt x="731" y="526"/>
                    </a:lnTo>
                    <a:lnTo>
                      <a:pt x="738" y="528"/>
                    </a:lnTo>
                    <a:lnTo>
                      <a:pt x="739" y="527"/>
                    </a:lnTo>
                    <a:lnTo>
                      <a:pt x="742" y="527"/>
                    </a:lnTo>
                    <a:lnTo>
                      <a:pt x="743" y="527"/>
                    </a:lnTo>
                    <a:lnTo>
                      <a:pt x="746" y="526"/>
                    </a:lnTo>
                    <a:lnTo>
                      <a:pt x="748" y="524"/>
                    </a:lnTo>
                    <a:lnTo>
                      <a:pt x="749" y="522"/>
                    </a:lnTo>
                    <a:lnTo>
                      <a:pt x="750" y="522"/>
                    </a:lnTo>
                    <a:lnTo>
                      <a:pt x="751" y="522"/>
                    </a:lnTo>
                    <a:lnTo>
                      <a:pt x="752" y="524"/>
                    </a:lnTo>
                    <a:lnTo>
                      <a:pt x="756" y="525"/>
                    </a:lnTo>
                    <a:lnTo>
                      <a:pt x="761" y="527"/>
                    </a:lnTo>
                    <a:close/>
                    <a:moveTo>
                      <a:pt x="1197" y="525"/>
                    </a:moveTo>
                    <a:lnTo>
                      <a:pt x="1195" y="524"/>
                    </a:lnTo>
                    <a:lnTo>
                      <a:pt x="1195" y="522"/>
                    </a:lnTo>
                    <a:lnTo>
                      <a:pt x="1195" y="521"/>
                    </a:lnTo>
                    <a:lnTo>
                      <a:pt x="1196" y="521"/>
                    </a:lnTo>
                    <a:lnTo>
                      <a:pt x="1197" y="521"/>
                    </a:lnTo>
                    <a:lnTo>
                      <a:pt x="1198" y="521"/>
                    </a:lnTo>
                    <a:lnTo>
                      <a:pt x="1198" y="522"/>
                    </a:lnTo>
                    <a:lnTo>
                      <a:pt x="1198" y="524"/>
                    </a:lnTo>
                    <a:lnTo>
                      <a:pt x="1197" y="525"/>
                    </a:lnTo>
                    <a:close/>
                    <a:moveTo>
                      <a:pt x="1292" y="513"/>
                    </a:moveTo>
                    <a:lnTo>
                      <a:pt x="1293" y="513"/>
                    </a:lnTo>
                    <a:lnTo>
                      <a:pt x="1294" y="513"/>
                    </a:lnTo>
                    <a:lnTo>
                      <a:pt x="1294" y="514"/>
                    </a:lnTo>
                    <a:lnTo>
                      <a:pt x="1295" y="514"/>
                    </a:lnTo>
                    <a:lnTo>
                      <a:pt x="1294" y="516"/>
                    </a:lnTo>
                    <a:lnTo>
                      <a:pt x="1295" y="516"/>
                    </a:lnTo>
                    <a:lnTo>
                      <a:pt x="1295" y="517"/>
                    </a:lnTo>
                    <a:lnTo>
                      <a:pt x="1295" y="518"/>
                    </a:lnTo>
                    <a:lnTo>
                      <a:pt x="1294" y="520"/>
                    </a:lnTo>
                    <a:lnTo>
                      <a:pt x="1293" y="522"/>
                    </a:lnTo>
                    <a:lnTo>
                      <a:pt x="1292" y="522"/>
                    </a:lnTo>
                    <a:lnTo>
                      <a:pt x="1290" y="521"/>
                    </a:lnTo>
                    <a:lnTo>
                      <a:pt x="1289" y="521"/>
                    </a:lnTo>
                    <a:lnTo>
                      <a:pt x="1285" y="518"/>
                    </a:lnTo>
                    <a:lnTo>
                      <a:pt x="1285" y="517"/>
                    </a:lnTo>
                    <a:lnTo>
                      <a:pt x="1285" y="514"/>
                    </a:lnTo>
                    <a:lnTo>
                      <a:pt x="1286" y="513"/>
                    </a:lnTo>
                    <a:lnTo>
                      <a:pt x="1287" y="512"/>
                    </a:lnTo>
                    <a:lnTo>
                      <a:pt x="1291" y="512"/>
                    </a:lnTo>
                    <a:lnTo>
                      <a:pt x="1292" y="513"/>
                    </a:lnTo>
                    <a:close/>
                    <a:moveTo>
                      <a:pt x="1303" y="511"/>
                    </a:moveTo>
                    <a:lnTo>
                      <a:pt x="1303" y="512"/>
                    </a:lnTo>
                    <a:lnTo>
                      <a:pt x="1302" y="512"/>
                    </a:lnTo>
                    <a:lnTo>
                      <a:pt x="1302" y="511"/>
                    </a:lnTo>
                    <a:lnTo>
                      <a:pt x="1303" y="511"/>
                    </a:lnTo>
                    <a:close/>
                    <a:moveTo>
                      <a:pt x="1301" y="511"/>
                    </a:moveTo>
                    <a:lnTo>
                      <a:pt x="1300" y="510"/>
                    </a:lnTo>
                    <a:lnTo>
                      <a:pt x="1300" y="509"/>
                    </a:lnTo>
                    <a:lnTo>
                      <a:pt x="1301" y="509"/>
                    </a:lnTo>
                    <a:lnTo>
                      <a:pt x="1301" y="510"/>
                    </a:lnTo>
                    <a:lnTo>
                      <a:pt x="1301" y="511"/>
                    </a:lnTo>
                    <a:close/>
                    <a:moveTo>
                      <a:pt x="518" y="510"/>
                    </a:moveTo>
                    <a:lnTo>
                      <a:pt x="520" y="511"/>
                    </a:lnTo>
                    <a:lnTo>
                      <a:pt x="521" y="511"/>
                    </a:lnTo>
                    <a:lnTo>
                      <a:pt x="521" y="512"/>
                    </a:lnTo>
                    <a:lnTo>
                      <a:pt x="520" y="512"/>
                    </a:lnTo>
                    <a:lnTo>
                      <a:pt x="519" y="512"/>
                    </a:lnTo>
                    <a:lnTo>
                      <a:pt x="518" y="511"/>
                    </a:lnTo>
                    <a:lnTo>
                      <a:pt x="516" y="511"/>
                    </a:lnTo>
                    <a:lnTo>
                      <a:pt x="515" y="510"/>
                    </a:lnTo>
                    <a:lnTo>
                      <a:pt x="512" y="510"/>
                    </a:lnTo>
                    <a:lnTo>
                      <a:pt x="512" y="509"/>
                    </a:lnTo>
                    <a:lnTo>
                      <a:pt x="514" y="509"/>
                    </a:lnTo>
                    <a:lnTo>
                      <a:pt x="515" y="509"/>
                    </a:lnTo>
                    <a:lnTo>
                      <a:pt x="517" y="510"/>
                    </a:lnTo>
                    <a:lnTo>
                      <a:pt x="518" y="510"/>
                    </a:lnTo>
                    <a:close/>
                    <a:moveTo>
                      <a:pt x="1343" y="507"/>
                    </a:moveTo>
                    <a:lnTo>
                      <a:pt x="1343" y="508"/>
                    </a:lnTo>
                    <a:lnTo>
                      <a:pt x="1342" y="509"/>
                    </a:lnTo>
                    <a:lnTo>
                      <a:pt x="1339" y="509"/>
                    </a:lnTo>
                    <a:lnTo>
                      <a:pt x="1339" y="510"/>
                    </a:lnTo>
                    <a:lnTo>
                      <a:pt x="1337" y="510"/>
                    </a:lnTo>
                    <a:lnTo>
                      <a:pt x="1337" y="509"/>
                    </a:lnTo>
                    <a:lnTo>
                      <a:pt x="1337" y="508"/>
                    </a:lnTo>
                    <a:lnTo>
                      <a:pt x="1338" y="508"/>
                    </a:lnTo>
                    <a:lnTo>
                      <a:pt x="1339" y="508"/>
                    </a:lnTo>
                    <a:lnTo>
                      <a:pt x="1339" y="507"/>
                    </a:lnTo>
                    <a:lnTo>
                      <a:pt x="1341" y="507"/>
                    </a:lnTo>
                    <a:lnTo>
                      <a:pt x="1342" y="507"/>
                    </a:lnTo>
                    <a:lnTo>
                      <a:pt x="1343" y="507"/>
                    </a:lnTo>
                    <a:lnTo>
                      <a:pt x="1343" y="505"/>
                    </a:lnTo>
                    <a:lnTo>
                      <a:pt x="1343" y="507"/>
                    </a:lnTo>
                    <a:close/>
                    <a:moveTo>
                      <a:pt x="1179" y="508"/>
                    </a:moveTo>
                    <a:lnTo>
                      <a:pt x="1181" y="508"/>
                    </a:lnTo>
                    <a:lnTo>
                      <a:pt x="1182" y="508"/>
                    </a:lnTo>
                    <a:lnTo>
                      <a:pt x="1182" y="509"/>
                    </a:lnTo>
                    <a:lnTo>
                      <a:pt x="1183" y="510"/>
                    </a:lnTo>
                    <a:lnTo>
                      <a:pt x="1183" y="511"/>
                    </a:lnTo>
                    <a:lnTo>
                      <a:pt x="1182" y="511"/>
                    </a:lnTo>
                    <a:lnTo>
                      <a:pt x="1181" y="511"/>
                    </a:lnTo>
                    <a:lnTo>
                      <a:pt x="1180" y="511"/>
                    </a:lnTo>
                    <a:lnTo>
                      <a:pt x="1179" y="511"/>
                    </a:lnTo>
                    <a:lnTo>
                      <a:pt x="1175" y="512"/>
                    </a:lnTo>
                    <a:lnTo>
                      <a:pt x="1174" y="513"/>
                    </a:lnTo>
                    <a:lnTo>
                      <a:pt x="1173" y="513"/>
                    </a:lnTo>
                    <a:lnTo>
                      <a:pt x="1171" y="516"/>
                    </a:lnTo>
                    <a:lnTo>
                      <a:pt x="1171" y="517"/>
                    </a:lnTo>
                    <a:lnTo>
                      <a:pt x="1171" y="518"/>
                    </a:lnTo>
                    <a:lnTo>
                      <a:pt x="1170" y="518"/>
                    </a:lnTo>
                    <a:lnTo>
                      <a:pt x="1170" y="519"/>
                    </a:lnTo>
                    <a:lnTo>
                      <a:pt x="1169" y="519"/>
                    </a:lnTo>
                    <a:lnTo>
                      <a:pt x="1168" y="518"/>
                    </a:lnTo>
                    <a:lnTo>
                      <a:pt x="1166" y="518"/>
                    </a:lnTo>
                    <a:lnTo>
                      <a:pt x="1165" y="518"/>
                    </a:lnTo>
                    <a:lnTo>
                      <a:pt x="1163" y="517"/>
                    </a:lnTo>
                    <a:lnTo>
                      <a:pt x="1162" y="517"/>
                    </a:lnTo>
                    <a:lnTo>
                      <a:pt x="1158" y="518"/>
                    </a:lnTo>
                    <a:lnTo>
                      <a:pt x="1158" y="517"/>
                    </a:lnTo>
                    <a:lnTo>
                      <a:pt x="1157" y="517"/>
                    </a:lnTo>
                    <a:lnTo>
                      <a:pt x="1157" y="516"/>
                    </a:lnTo>
                    <a:lnTo>
                      <a:pt x="1156" y="516"/>
                    </a:lnTo>
                    <a:lnTo>
                      <a:pt x="1155" y="517"/>
                    </a:lnTo>
                    <a:lnTo>
                      <a:pt x="1155" y="516"/>
                    </a:lnTo>
                    <a:lnTo>
                      <a:pt x="1154" y="516"/>
                    </a:lnTo>
                    <a:lnTo>
                      <a:pt x="1152" y="517"/>
                    </a:lnTo>
                    <a:lnTo>
                      <a:pt x="1151" y="517"/>
                    </a:lnTo>
                    <a:lnTo>
                      <a:pt x="1149" y="517"/>
                    </a:lnTo>
                    <a:lnTo>
                      <a:pt x="1149" y="518"/>
                    </a:lnTo>
                    <a:lnTo>
                      <a:pt x="1148" y="518"/>
                    </a:lnTo>
                    <a:lnTo>
                      <a:pt x="1145" y="520"/>
                    </a:lnTo>
                    <a:lnTo>
                      <a:pt x="1144" y="521"/>
                    </a:lnTo>
                    <a:lnTo>
                      <a:pt x="1144" y="520"/>
                    </a:lnTo>
                    <a:lnTo>
                      <a:pt x="1144" y="519"/>
                    </a:lnTo>
                    <a:lnTo>
                      <a:pt x="1145" y="519"/>
                    </a:lnTo>
                    <a:lnTo>
                      <a:pt x="1145" y="518"/>
                    </a:lnTo>
                    <a:lnTo>
                      <a:pt x="1145" y="516"/>
                    </a:lnTo>
                    <a:lnTo>
                      <a:pt x="1145" y="514"/>
                    </a:lnTo>
                    <a:lnTo>
                      <a:pt x="1146" y="513"/>
                    </a:lnTo>
                    <a:lnTo>
                      <a:pt x="1147" y="513"/>
                    </a:lnTo>
                    <a:lnTo>
                      <a:pt x="1147" y="512"/>
                    </a:lnTo>
                    <a:lnTo>
                      <a:pt x="1147" y="511"/>
                    </a:lnTo>
                    <a:lnTo>
                      <a:pt x="1148" y="511"/>
                    </a:lnTo>
                    <a:lnTo>
                      <a:pt x="1148" y="510"/>
                    </a:lnTo>
                    <a:lnTo>
                      <a:pt x="1149" y="510"/>
                    </a:lnTo>
                    <a:lnTo>
                      <a:pt x="1151" y="509"/>
                    </a:lnTo>
                    <a:lnTo>
                      <a:pt x="1151" y="508"/>
                    </a:lnTo>
                    <a:lnTo>
                      <a:pt x="1152" y="508"/>
                    </a:lnTo>
                    <a:lnTo>
                      <a:pt x="1153" y="508"/>
                    </a:lnTo>
                    <a:lnTo>
                      <a:pt x="1153" y="509"/>
                    </a:lnTo>
                    <a:lnTo>
                      <a:pt x="1154" y="509"/>
                    </a:lnTo>
                    <a:lnTo>
                      <a:pt x="1160" y="510"/>
                    </a:lnTo>
                    <a:lnTo>
                      <a:pt x="1161" y="509"/>
                    </a:lnTo>
                    <a:lnTo>
                      <a:pt x="1162" y="509"/>
                    </a:lnTo>
                    <a:lnTo>
                      <a:pt x="1163" y="509"/>
                    </a:lnTo>
                    <a:lnTo>
                      <a:pt x="1164" y="509"/>
                    </a:lnTo>
                    <a:lnTo>
                      <a:pt x="1165" y="509"/>
                    </a:lnTo>
                    <a:lnTo>
                      <a:pt x="1166" y="507"/>
                    </a:lnTo>
                    <a:lnTo>
                      <a:pt x="1169" y="507"/>
                    </a:lnTo>
                    <a:lnTo>
                      <a:pt x="1170" y="505"/>
                    </a:lnTo>
                    <a:lnTo>
                      <a:pt x="1171" y="505"/>
                    </a:lnTo>
                    <a:lnTo>
                      <a:pt x="1174" y="504"/>
                    </a:lnTo>
                    <a:lnTo>
                      <a:pt x="1175" y="504"/>
                    </a:lnTo>
                    <a:lnTo>
                      <a:pt x="1175" y="505"/>
                    </a:lnTo>
                    <a:lnTo>
                      <a:pt x="1178" y="507"/>
                    </a:lnTo>
                    <a:lnTo>
                      <a:pt x="1179" y="508"/>
                    </a:lnTo>
                    <a:close/>
                    <a:moveTo>
                      <a:pt x="1289" y="503"/>
                    </a:moveTo>
                    <a:lnTo>
                      <a:pt x="1290" y="504"/>
                    </a:lnTo>
                    <a:lnTo>
                      <a:pt x="1290" y="503"/>
                    </a:lnTo>
                    <a:lnTo>
                      <a:pt x="1290" y="504"/>
                    </a:lnTo>
                    <a:lnTo>
                      <a:pt x="1289" y="504"/>
                    </a:lnTo>
                    <a:lnTo>
                      <a:pt x="1287" y="504"/>
                    </a:lnTo>
                    <a:lnTo>
                      <a:pt x="1287" y="503"/>
                    </a:lnTo>
                    <a:lnTo>
                      <a:pt x="1289" y="503"/>
                    </a:lnTo>
                    <a:close/>
                    <a:moveTo>
                      <a:pt x="1204" y="508"/>
                    </a:moveTo>
                    <a:lnTo>
                      <a:pt x="1203" y="508"/>
                    </a:lnTo>
                    <a:lnTo>
                      <a:pt x="1203" y="507"/>
                    </a:lnTo>
                    <a:lnTo>
                      <a:pt x="1203" y="505"/>
                    </a:lnTo>
                    <a:lnTo>
                      <a:pt x="1204" y="504"/>
                    </a:lnTo>
                    <a:lnTo>
                      <a:pt x="1203" y="504"/>
                    </a:lnTo>
                    <a:lnTo>
                      <a:pt x="1203" y="503"/>
                    </a:lnTo>
                    <a:lnTo>
                      <a:pt x="1203" y="502"/>
                    </a:lnTo>
                    <a:lnTo>
                      <a:pt x="1204" y="502"/>
                    </a:lnTo>
                    <a:lnTo>
                      <a:pt x="1205" y="502"/>
                    </a:lnTo>
                    <a:lnTo>
                      <a:pt x="1206" y="502"/>
                    </a:lnTo>
                    <a:lnTo>
                      <a:pt x="1207" y="503"/>
                    </a:lnTo>
                    <a:lnTo>
                      <a:pt x="1207" y="504"/>
                    </a:lnTo>
                    <a:lnTo>
                      <a:pt x="1207" y="505"/>
                    </a:lnTo>
                    <a:lnTo>
                      <a:pt x="1206" y="505"/>
                    </a:lnTo>
                    <a:lnTo>
                      <a:pt x="1205" y="505"/>
                    </a:lnTo>
                    <a:lnTo>
                      <a:pt x="1205" y="507"/>
                    </a:lnTo>
                    <a:lnTo>
                      <a:pt x="1204" y="507"/>
                    </a:lnTo>
                    <a:lnTo>
                      <a:pt x="1204" y="508"/>
                    </a:lnTo>
                    <a:close/>
                    <a:moveTo>
                      <a:pt x="1333" y="501"/>
                    </a:moveTo>
                    <a:lnTo>
                      <a:pt x="1334" y="502"/>
                    </a:lnTo>
                    <a:lnTo>
                      <a:pt x="1335" y="502"/>
                    </a:lnTo>
                    <a:lnTo>
                      <a:pt x="1336" y="502"/>
                    </a:lnTo>
                    <a:lnTo>
                      <a:pt x="1337" y="502"/>
                    </a:lnTo>
                    <a:lnTo>
                      <a:pt x="1337" y="503"/>
                    </a:lnTo>
                    <a:lnTo>
                      <a:pt x="1336" y="503"/>
                    </a:lnTo>
                    <a:lnTo>
                      <a:pt x="1334" y="503"/>
                    </a:lnTo>
                    <a:lnTo>
                      <a:pt x="1333" y="503"/>
                    </a:lnTo>
                    <a:lnTo>
                      <a:pt x="1332" y="503"/>
                    </a:lnTo>
                    <a:lnTo>
                      <a:pt x="1332" y="502"/>
                    </a:lnTo>
                    <a:lnTo>
                      <a:pt x="1333" y="501"/>
                    </a:lnTo>
                    <a:close/>
                    <a:moveTo>
                      <a:pt x="1345" y="499"/>
                    </a:moveTo>
                    <a:lnTo>
                      <a:pt x="1344" y="499"/>
                    </a:lnTo>
                    <a:lnTo>
                      <a:pt x="1343" y="500"/>
                    </a:lnTo>
                    <a:lnTo>
                      <a:pt x="1342" y="501"/>
                    </a:lnTo>
                    <a:lnTo>
                      <a:pt x="1342" y="502"/>
                    </a:lnTo>
                    <a:lnTo>
                      <a:pt x="1341" y="502"/>
                    </a:lnTo>
                    <a:lnTo>
                      <a:pt x="1339" y="502"/>
                    </a:lnTo>
                    <a:lnTo>
                      <a:pt x="1341" y="501"/>
                    </a:lnTo>
                    <a:lnTo>
                      <a:pt x="1339" y="501"/>
                    </a:lnTo>
                    <a:lnTo>
                      <a:pt x="1338" y="501"/>
                    </a:lnTo>
                    <a:lnTo>
                      <a:pt x="1337" y="501"/>
                    </a:lnTo>
                    <a:lnTo>
                      <a:pt x="1337" y="500"/>
                    </a:lnTo>
                    <a:lnTo>
                      <a:pt x="1338" y="499"/>
                    </a:lnTo>
                    <a:lnTo>
                      <a:pt x="1339" y="499"/>
                    </a:lnTo>
                    <a:lnTo>
                      <a:pt x="1341" y="499"/>
                    </a:lnTo>
                    <a:lnTo>
                      <a:pt x="1343" y="499"/>
                    </a:lnTo>
                    <a:lnTo>
                      <a:pt x="1343" y="497"/>
                    </a:lnTo>
                    <a:lnTo>
                      <a:pt x="1344" y="497"/>
                    </a:lnTo>
                    <a:lnTo>
                      <a:pt x="1345" y="499"/>
                    </a:lnTo>
                    <a:close/>
                    <a:moveTo>
                      <a:pt x="1631" y="522"/>
                    </a:moveTo>
                    <a:lnTo>
                      <a:pt x="1631" y="524"/>
                    </a:lnTo>
                    <a:lnTo>
                      <a:pt x="1630" y="524"/>
                    </a:lnTo>
                    <a:lnTo>
                      <a:pt x="1629" y="524"/>
                    </a:lnTo>
                    <a:lnTo>
                      <a:pt x="1628" y="525"/>
                    </a:lnTo>
                    <a:lnTo>
                      <a:pt x="1627" y="526"/>
                    </a:lnTo>
                    <a:lnTo>
                      <a:pt x="1626" y="526"/>
                    </a:lnTo>
                    <a:lnTo>
                      <a:pt x="1625" y="526"/>
                    </a:lnTo>
                    <a:lnTo>
                      <a:pt x="1623" y="526"/>
                    </a:lnTo>
                    <a:lnTo>
                      <a:pt x="1622" y="527"/>
                    </a:lnTo>
                    <a:lnTo>
                      <a:pt x="1621" y="529"/>
                    </a:lnTo>
                    <a:lnTo>
                      <a:pt x="1621" y="530"/>
                    </a:lnTo>
                    <a:lnTo>
                      <a:pt x="1618" y="532"/>
                    </a:lnTo>
                    <a:lnTo>
                      <a:pt x="1617" y="533"/>
                    </a:lnTo>
                    <a:lnTo>
                      <a:pt x="1616" y="534"/>
                    </a:lnTo>
                    <a:lnTo>
                      <a:pt x="1614" y="535"/>
                    </a:lnTo>
                    <a:lnTo>
                      <a:pt x="1613" y="535"/>
                    </a:lnTo>
                    <a:lnTo>
                      <a:pt x="1612" y="536"/>
                    </a:lnTo>
                    <a:lnTo>
                      <a:pt x="1611" y="536"/>
                    </a:lnTo>
                    <a:lnTo>
                      <a:pt x="1609" y="536"/>
                    </a:lnTo>
                    <a:lnTo>
                      <a:pt x="1607" y="535"/>
                    </a:lnTo>
                    <a:lnTo>
                      <a:pt x="1605" y="535"/>
                    </a:lnTo>
                    <a:lnTo>
                      <a:pt x="1600" y="535"/>
                    </a:lnTo>
                    <a:lnTo>
                      <a:pt x="1593" y="535"/>
                    </a:lnTo>
                    <a:lnTo>
                      <a:pt x="1591" y="535"/>
                    </a:lnTo>
                    <a:lnTo>
                      <a:pt x="1590" y="535"/>
                    </a:lnTo>
                    <a:lnTo>
                      <a:pt x="1586" y="536"/>
                    </a:lnTo>
                    <a:lnTo>
                      <a:pt x="1585" y="536"/>
                    </a:lnTo>
                    <a:lnTo>
                      <a:pt x="1585" y="535"/>
                    </a:lnTo>
                    <a:lnTo>
                      <a:pt x="1588" y="526"/>
                    </a:lnTo>
                    <a:lnTo>
                      <a:pt x="1588" y="525"/>
                    </a:lnTo>
                    <a:lnTo>
                      <a:pt x="1590" y="524"/>
                    </a:lnTo>
                    <a:lnTo>
                      <a:pt x="1591" y="522"/>
                    </a:lnTo>
                    <a:lnTo>
                      <a:pt x="1591" y="520"/>
                    </a:lnTo>
                    <a:lnTo>
                      <a:pt x="1592" y="519"/>
                    </a:lnTo>
                    <a:lnTo>
                      <a:pt x="1594" y="513"/>
                    </a:lnTo>
                    <a:lnTo>
                      <a:pt x="1595" y="512"/>
                    </a:lnTo>
                    <a:lnTo>
                      <a:pt x="1597" y="511"/>
                    </a:lnTo>
                    <a:lnTo>
                      <a:pt x="1597" y="510"/>
                    </a:lnTo>
                    <a:lnTo>
                      <a:pt x="1597" y="509"/>
                    </a:lnTo>
                    <a:lnTo>
                      <a:pt x="1599" y="507"/>
                    </a:lnTo>
                    <a:lnTo>
                      <a:pt x="1600" y="505"/>
                    </a:lnTo>
                    <a:lnTo>
                      <a:pt x="1602" y="504"/>
                    </a:lnTo>
                    <a:lnTo>
                      <a:pt x="1608" y="500"/>
                    </a:lnTo>
                    <a:lnTo>
                      <a:pt x="1613" y="497"/>
                    </a:lnTo>
                    <a:lnTo>
                      <a:pt x="1618" y="497"/>
                    </a:lnTo>
                    <a:lnTo>
                      <a:pt x="1619" y="497"/>
                    </a:lnTo>
                    <a:lnTo>
                      <a:pt x="1621" y="496"/>
                    </a:lnTo>
                    <a:lnTo>
                      <a:pt x="1625" y="496"/>
                    </a:lnTo>
                    <a:lnTo>
                      <a:pt x="1628" y="496"/>
                    </a:lnTo>
                    <a:lnTo>
                      <a:pt x="1629" y="499"/>
                    </a:lnTo>
                    <a:lnTo>
                      <a:pt x="1630" y="499"/>
                    </a:lnTo>
                    <a:lnTo>
                      <a:pt x="1631" y="502"/>
                    </a:lnTo>
                    <a:lnTo>
                      <a:pt x="1633" y="502"/>
                    </a:lnTo>
                    <a:lnTo>
                      <a:pt x="1633" y="503"/>
                    </a:lnTo>
                    <a:lnTo>
                      <a:pt x="1634" y="503"/>
                    </a:lnTo>
                    <a:lnTo>
                      <a:pt x="1635" y="503"/>
                    </a:lnTo>
                    <a:lnTo>
                      <a:pt x="1637" y="504"/>
                    </a:lnTo>
                    <a:lnTo>
                      <a:pt x="1638" y="504"/>
                    </a:lnTo>
                    <a:lnTo>
                      <a:pt x="1637" y="505"/>
                    </a:lnTo>
                    <a:lnTo>
                      <a:pt x="1637" y="507"/>
                    </a:lnTo>
                    <a:lnTo>
                      <a:pt x="1636" y="508"/>
                    </a:lnTo>
                    <a:lnTo>
                      <a:pt x="1635" y="510"/>
                    </a:lnTo>
                    <a:lnTo>
                      <a:pt x="1635" y="514"/>
                    </a:lnTo>
                    <a:lnTo>
                      <a:pt x="1634" y="514"/>
                    </a:lnTo>
                    <a:lnTo>
                      <a:pt x="1633" y="516"/>
                    </a:lnTo>
                    <a:lnTo>
                      <a:pt x="1631" y="517"/>
                    </a:lnTo>
                    <a:lnTo>
                      <a:pt x="1631" y="518"/>
                    </a:lnTo>
                    <a:lnTo>
                      <a:pt x="1631" y="520"/>
                    </a:lnTo>
                    <a:lnTo>
                      <a:pt x="1631" y="522"/>
                    </a:lnTo>
                    <a:close/>
                    <a:moveTo>
                      <a:pt x="996" y="497"/>
                    </a:moveTo>
                    <a:lnTo>
                      <a:pt x="994" y="499"/>
                    </a:lnTo>
                    <a:lnTo>
                      <a:pt x="994" y="497"/>
                    </a:lnTo>
                    <a:lnTo>
                      <a:pt x="994" y="496"/>
                    </a:lnTo>
                    <a:lnTo>
                      <a:pt x="994" y="495"/>
                    </a:lnTo>
                    <a:lnTo>
                      <a:pt x="997" y="495"/>
                    </a:lnTo>
                    <a:lnTo>
                      <a:pt x="997" y="496"/>
                    </a:lnTo>
                    <a:lnTo>
                      <a:pt x="997" y="497"/>
                    </a:lnTo>
                    <a:lnTo>
                      <a:pt x="996" y="497"/>
                    </a:lnTo>
                    <a:close/>
                    <a:moveTo>
                      <a:pt x="1349" y="495"/>
                    </a:moveTo>
                    <a:lnTo>
                      <a:pt x="1347" y="496"/>
                    </a:lnTo>
                    <a:lnTo>
                      <a:pt x="1349" y="496"/>
                    </a:lnTo>
                    <a:lnTo>
                      <a:pt x="1346" y="496"/>
                    </a:lnTo>
                    <a:lnTo>
                      <a:pt x="1346" y="495"/>
                    </a:lnTo>
                    <a:lnTo>
                      <a:pt x="1347" y="495"/>
                    </a:lnTo>
                    <a:lnTo>
                      <a:pt x="1347" y="494"/>
                    </a:lnTo>
                    <a:lnTo>
                      <a:pt x="1349" y="495"/>
                    </a:lnTo>
                    <a:close/>
                    <a:moveTo>
                      <a:pt x="962" y="493"/>
                    </a:moveTo>
                    <a:lnTo>
                      <a:pt x="965" y="493"/>
                    </a:lnTo>
                    <a:lnTo>
                      <a:pt x="967" y="493"/>
                    </a:lnTo>
                    <a:lnTo>
                      <a:pt x="968" y="494"/>
                    </a:lnTo>
                    <a:lnTo>
                      <a:pt x="968" y="495"/>
                    </a:lnTo>
                    <a:lnTo>
                      <a:pt x="967" y="495"/>
                    </a:lnTo>
                    <a:lnTo>
                      <a:pt x="966" y="495"/>
                    </a:lnTo>
                    <a:lnTo>
                      <a:pt x="965" y="495"/>
                    </a:lnTo>
                    <a:lnTo>
                      <a:pt x="965" y="494"/>
                    </a:lnTo>
                    <a:lnTo>
                      <a:pt x="963" y="494"/>
                    </a:lnTo>
                    <a:lnTo>
                      <a:pt x="962" y="494"/>
                    </a:lnTo>
                    <a:lnTo>
                      <a:pt x="960" y="494"/>
                    </a:lnTo>
                    <a:lnTo>
                      <a:pt x="959" y="494"/>
                    </a:lnTo>
                    <a:lnTo>
                      <a:pt x="958" y="494"/>
                    </a:lnTo>
                    <a:lnTo>
                      <a:pt x="958" y="493"/>
                    </a:lnTo>
                    <a:lnTo>
                      <a:pt x="959" y="493"/>
                    </a:lnTo>
                    <a:lnTo>
                      <a:pt x="962" y="493"/>
                    </a:lnTo>
                    <a:close/>
                    <a:moveTo>
                      <a:pt x="729" y="488"/>
                    </a:moveTo>
                    <a:lnTo>
                      <a:pt x="729" y="489"/>
                    </a:lnTo>
                    <a:lnTo>
                      <a:pt x="725" y="488"/>
                    </a:lnTo>
                    <a:lnTo>
                      <a:pt x="724" y="488"/>
                    </a:lnTo>
                    <a:lnTo>
                      <a:pt x="724" y="487"/>
                    </a:lnTo>
                    <a:lnTo>
                      <a:pt x="726" y="487"/>
                    </a:lnTo>
                    <a:lnTo>
                      <a:pt x="727" y="487"/>
                    </a:lnTo>
                    <a:lnTo>
                      <a:pt x="729" y="487"/>
                    </a:lnTo>
                    <a:lnTo>
                      <a:pt x="729" y="488"/>
                    </a:lnTo>
                    <a:close/>
                    <a:moveTo>
                      <a:pt x="1362" y="489"/>
                    </a:moveTo>
                    <a:lnTo>
                      <a:pt x="1363" y="489"/>
                    </a:lnTo>
                    <a:lnTo>
                      <a:pt x="1363" y="488"/>
                    </a:lnTo>
                    <a:lnTo>
                      <a:pt x="1364" y="487"/>
                    </a:lnTo>
                    <a:lnTo>
                      <a:pt x="1364" y="488"/>
                    </a:lnTo>
                    <a:lnTo>
                      <a:pt x="1366" y="491"/>
                    </a:lnTo>
                    <a:lnTo>
                      <a:pt x="1364" y="491"/>
                    </a:lnTo>
                    <a:lnTo>
                      <a:pt x="1364" y="492"/>
                    </a:lnTo>
                    <a:lnTo>
                      <a:pt x="1363" y="491"/>
                    </a:lnTo>
                    <a:lnTo>
                      <a:pt x="1362" y="492"/>
                    </a:lnTo>
                    <a:lnTo>
                      <a:pt x="1362" y="493"/>
                    </a:lnTo>
                    <a:lnTo>
                      <a:pt x="1362" y="494"/>
                    </a:lnTo>
                    <a:lnTo>
                      <a:pt x="1363" y="495"/>
                    </a:lnTo>
                    <a:lnTo>
                      <a:pt x="1363" y="496"/>
                    </a:lnTo>
                    <a:lnTo>
                      <a:pt x="1362" y="497"/>
                    </a:lnTo>
                    <a:lnTo>
                      <a:pt x="1363" y="497"/>
                    </a:lnTo>
                    <a:lnTo>
                      <a:pt x="1363" y="499"/>
                    </a:lnTo>
                    <a:lnTo>
                      <a:pt x="1364" y="499"/>
                    </a:lnTo>
                    <a:lnTo>
                      <a:pt x="1363" y="499"/>
                    </a:lnTo>
                    <a:lnTo>
                      <a:pt x="1363" y="500"/>
                    </a:lnTo>
                    <a:lnTo>
                      <a:pt x="1363" y="501"/>
                    </a:lnTo>
                    <a:lnTo>
                      <a:pt x="1362" y="501"/>
                    </a:lnTo>
                    <a:lnTo>
                      <a:pt x="1363" y="502"/>
                    </a:lnTo>
                    <a:lnTo>
                      <a:pt x="1362" y="503"/>
                    </a:lnTo>
                    <a:lnTo>
                      <a:pt x="1362" y="505"/>
                    </a:lnTo>
                    <a:lnTo>
                      <a:pt x="1361" y="507"/>
                    </a:lnTo>
                    <a:lnTo>
                      <a:pt x="1360" y="507"/>
                    </a:lnTo>
                    <a:lnTo>
                      <a:pt x="1360" y="508"/>
                    </a:lnTo>
                    <a:lnTo>
                      <a:pt x="1360" y="509"/>
                    </a:lnTo>
                    <a:lnTo>
                      <a:pt x="1359" y="509"/>
                    </a:lnTo>
                    <a:lnTo>
                      <a:pt x="1358" y="510"/>
                    </a:lnTo>
                    <a:lnTo>
                      <a:pt x="1356" y="510"/>
                    </a:lnTo>
                    <a:lnTo>
                      <a:pt x="1356" y="511"/>
                    </a:lnTo>
                    <a:lnTo>
                      <a:pt x="1355" y="511"/>
                    </a:lnTo>
                    <a:lnTo>
                      <a:pt x="1355" y="512"/>
                    </a:lnTo>
                    <a:lnTo>
                      <a:pt x="1354" y="513"/>
                    </a:lnTo>
                    <a:lnTo>
                      <a:pt x="1352" y="514"/>
                    </a:lnTo>
                    <a:lnTo>
                      <a:pt x="1352" y="516"/>
                    </a:lnTo>
                    <a:lnTo>
                      <a:pt x="1352" y="517"/>
                    </a:lnTo>
                    <a:lnTo>
                      <a:pt x="1351" y="517"/>
                    </a:lnTo>
                    <a:lnTo>
                      <a:pt x="1351" y="518"/>
                    </a:lnTo>
                    <a:lnTo>
                      <a:pt x="1351" y="519"/>
                    </a:lnTo>
                    <a:lnTo>
                      <a:pt x="1351" y="520"/>
                    </a:lnTo>
                    <a:lnTo>
                      <a:pt x="1350" y="521"/>
                    </a:lnTo>
                    <a:lnTo>
                      <a:pt x="1349" y="521"/>
                    </a:lnTo>
                    <a:lnTo>
                      <a:pt x="1350" y="519"/>
                    </a:lnTo>
                    <a:lnTo>
                      <a:pt x="1349" y="518"/>
                    </a:lnTo>
                    <a:lnTo>
                      <a:pt x="1347" y="518"/>
                    </a:lnTo>
                    <a:lnTo>
                      <a:pt x="1347" y="519"/>
                    </a:lnTo>
                    <a:lnTo>
                      <a:pt x="1347" y="520"/>
                    </a:lnTo>
                    <a:lnTo>
                      <a:pt x="1346" y="520"/>
                    </a:lnTo>
                    <a:lnTo>
                      <a:pt x="1345" y="520"/>
                    </a:lnTo>
                    <a:lnTo>
                      <a:pt x="1342" y="520"/>
                    </a:lnTo>
                    <a:lnTo>
                      <a:pt x="1342" y="519"/>
                    </a:lnTo>
                    <a:lnTo>
                      <a:pt x="1343" y="518"/>
                    </a:lnTo>
                    <a:lnTo>
                      <a:pt x="1343" y="517"/>
                    </a:lnTo>
                    <a:lnTo>
                      <a:pt x="1342" y="517"/>
                    </a:lnTo>
                    <a:lnTo>
                      <a:pt x="1341" y="516"/>
                    </a:lnTo>
                    <a:lnTo>
                      <a:pt x="1342" y="514"/>
                    </a:lnTo>
                    <a:lnTo>
                      <a:pt x="1342" y="513"/>
                    </a:lnTo>
                    <a:lnTo>
                      <a:pt x="1343" y="513"/>
                    </a:lnTo>
                    <a:lnTo>
                      <a:pt x="1344" y="513"/>
                    </a:lnTo>
                    <a:lnTo>
                      <a:pt x="1344" y="512"/>
                    </a:lnTo>
                    <a:lnTo>
                      <a:pt x="1343" y="512"/>
                    </a:lnTo>
                    <a:lnTo>
                      <a:pt x="1344" y="512"/>
                    </a:lnTo>
                    <a:lnTo>
                      <a:pt x="1344" y="511"/>
                    </a:lnTo>
                    <a:lnTo>
                      <a:pt x="1343" y="511"/>
                    </a:lnTo>
                    <a:lnTo>
                      <a:pt x="1343" y="510"/>
                    </a:lnTo>
                    <a:lnTo>
                      <a:pt x="1342" y="509"/>
                    </a:lnTo>
                    <a:lnTo>
                      <a:pt x="1343" y="509"/>
                    </a:lnTo>
                    <a:lnTo>
                      <a:pt x="1344" y="509"/>
                    </a:lnTo>
                    <a:lnTo>
                      <a:pt x="1345" y="510"/>
                    </a:lnTo>
                    <a:lnTo>
                      <a:pt x="1346" y="510"/>
                    </a:lnTo>
                    <a:lnTo>
                      <a:pt x="1347" y="509"/>
                    </a:lnTo>
                    <a:lnTo>
                      <a:pt x="1346" y="509"/>
                    </a:lnTo>
                    <a:lnTo>
                      <a:pt x="1345" y="509"/>
                    </a:lnTo>
                    <a:lnTo>
                      <a:pt x="1345" y="508"/>
                    </a:lnTo>
                    <a:lnTo>
                      <a:pt x="1345" y="507"/>
                    </a:lnTo>
                    <a:lnTo>
                      <a:pt x="1345" y="505"/>
                    </a:lnTo>
                    <a:lnTo>
                      <a:pt x="1345" y="504"/>
                    </a:lnTo>
                    <a:lnTo>
                      <a:pt x="1346" y="503"/>
                    </a:lnTo>
                    <a:lnTo>
                      <a:pt x="1346" y="502"/>
                    </a:lnTo>
                    <a:lnTo>
                      <a:pt x="1347" y="501"/>
                    </a:lnTo>
                    <a:lnTo>
                      <a:pt x="1350" y="499"/>
                    </a:lnTo>
                    <a:lnTo>
                      <a:pt x="1351" y="499"/>
                    </a:lnTo>
                    <a:lnTo>
                      <a:pt x="1351" y="500"/>
                    </a:lnTo>
                    <a:lnTo>
                      <a:pt x="1351" y="499"/>
                    </a:lnTo>
                    <a:lnTo>
                      <a:pt x="1352" y="497"/>
                    </a:lnTo>
                    <a:lnTo>
                      <a:pt x="1353" y="496"/>
                    </a:lnTo>
                    <a:lnTo>
                      <a:pt x="1352" y="496"/>
                    </a:lnTo>
                    <a:lnTo>
                      <a:pt x="1353" y="495"/>
                    </a:lnTo>
                    <a:lnTo>
                      <a:pt x="1354" y="495"/>
                    </a:lnTo>
                    <a:lnTo>
                      <a:pt x="1355" y="495"/>
                    </a:lnTo>
                    <a:lnTo>
                      <a:pt x="1354" y="495"/>
                    </a:lnTo>
                    <a:lnTo>
                      <a:pt x="1354" y="494"/>
                    </a:lnTo>
                    <a:lnTo>
                      <a:pt x="1355" y="494"/>
                    </a:lnTo>
                    <a:lnTo>
                      <a:pt x="1355" y="493"/>
                    </a:lnTo>
                    <a:lnTo>
                      <a:pt x="1355" y="492"/>
                    </a:lnTo>
                    <a:lnTo>
                      <a:pt x="1356" y="492"/>
                    </a:lnTo>
                    <a:lnTo>
                      <a:pt x="1358" y="491"/>
                    </a:lnTo>
                    <a:lnTo>
                      <a:pt x="1358" y="489"/>
                    </a:lnTo>
                    <a:lnTo>
                      <a:pt x="1358" y="488"/>
                    </a:lnTo>
                    <a:lnTo>
                      <a:pt x="1359" y="487"/>
                    </a:lnTo>
                    <a:lnTo>
                      <a:pt x="1360" y="487"/>
                    </a:lnTo>
                    <a:lnTo>
                      <a:pt x="1361" y="487"/>
                    </a:lnTo>
                    <a:lnTo>
                      <a:pt x="1362" y="487"/>
                    </a:lnTo>
                    <a:lnTo>
                      <a:pt x="1362" y="489"/>
                    </a:lnTo>
                    <a:close/>
                    <a:moveTo>
                      <a:pt x="776" y="487"/>
                    </a:moveTo>
                    <a:lnTo>
                      <a:pt x="776" y="488"/>
                    </a:lnTo>
                    <a:lnTo>
                      <a:pt x="775" y="489"/>
                    </a:lnTo>
                    <a:lnTo>
                      <a:pt x="774" y="491"/>
                    </a:lnTo>
                    <a:lnTo>
                      <a:pt x="773" y="489"/>
                    </a:lnTo>
                    <a:lnTo>
                      <a:pt x="772" y="489"/>
                    </a:lnTo>
                    <a:lnTo>
                      <a:pt x="770" y="488"/>
                    </a:lnTo>
                    <a:lnTo>
                      <a:pt x="772" y="488"/>
                    </a:lnTo>
                    <a:lnTo>
                      <a:pt x="772" y="487"/>
                    </a:lnTo>
                    <a:lnTo>
                      <a:pt x="773" y="487"/>
                    </a:lnTo>
                    <a:lnTo>
                      <a:pt x="773" y="488"/>
                    </a:lnTo>
                    <a:lnTo>
                      <a:pt x="774" y="488"/>
                    </a:lnTo>
                    <a:lnTo>
                      <a:pt x="775" y="488"/>
                    </a:lnTo>
                    <a:lnTo>
                      <a:pt x="776" y="488"/>
                    </a:lnTo>
                    <a:lnTo>
                      <a:pt x="775" y="488"/>
                    </a:lnTo>
                    <a:lnTo>
                      <a:pt x="775" y="487"/>
                    </a:lnTo>
                    <a:lnTo>
                      <a:pt x="776" y="487"/>
                    </a:lnTo>
                    <a:close/>
                    <a:moveTo>
                      <a:pt x="1372" y="486"/>
                    </a:moveTo>
                    <a:lnTo>
                      <a:pt x="1372" y="487"/>
                    </a:lnTo>
                    <a:lnTo>
                      <a:pt x="1373" y="487"/>
                    </a:lnTo>
                    <a:lnTo>
                      <a:pt x="1373" y="488"/>
                    </a:lnTo>
                    <a:lnTo>
                      <a:pt x="1375" y="489"/>
                    </a:lnTo>
                    <a:lnTo>
                      <a:pt x="1375" y="491"/>
                    </a:lnTo>
                    <a:lnTo>
                      <a:pt x="1375" y="492"/>
                    </a:lnTo>
                    <a:lnTo>
                      <a:pt x="1373" y="492"/>
                    </a:lnTo>
                    <a:lnTo>
                      <a:pt x="1372" y="491"/>
                    </a:lnTo>
                    <a:lnTo>
                      <a:pt x="1371" y="489"/>
                    </a:lnTo>
                    <a:lnTo>
                      <a:pt x="1370" y="488"/>
                    </a:lnTo>
                    <a:lnTo>
                      <a:pt x="1369" y="488"/>
                    </a:lnTo>
                    <a:lnTo>
                      <a:pt x="1367" y="488"/>
                    </a:lnTo>
                    <a:lnTo>
                      <a:pt x="1366" y="488"/>
                    </a:lnTo>
                    <a:lnTo>
                      <a:pt x="1366" y="487"/>
                    </a:lnTo>
                    <a:lnTo>
                      <a:pt x="1370" y="487"/>
                    </a:lnTo>
                    <a:lnTo>
                      <a:pt x="1371" y="487"/>
                    </a:lnTo>
                    <a:lnTo>
                      <a:pt x="1372" y="486"/>
                    </a:lnTo>
                    <a:close/>
                    <a:moveTo>
                      <a:pt x="1251" y="489"/>
                    </a:moveTo>
                    <a:lnTo>
                      <a:pt x="1250" y="491"/>
                    </a:lnTo>
                    <a:lnTo>
                      <a:pt x="1249" y="491"/>
                    </a:lnTo>
                    <a:lnTo>
                      <a:pt x="1248" y="489"/>
                    </a:lnTo>
                    <a:lnTo>
                      <a:pt x="1247" y="488"/>
                    </a:lnTo>
                    <a:lnTo>
                      <a:pt x="1246" y="488"/>
                    </a:lnTo>
                    <a:lnTo>
                      <a:pt x="1246" y="487"/>
                    </a:lnTo>
                    <a:lnTo>
                      <a:pt x="1247" y="487"/>
                    </a:lnTo>
                    <a:lnTo>
                      <a:pt x="1247" y="486"/>
                    </a:lnTo>
                    <a:lnTo>
                      <a:pt x="1248" y="485"/>
                    </a:lnTo>
                    <a:lnTo>
                      <a:pt x="1249" y="485"/>
                    </a:lnTo>
                    <a:lnTo>
                      <a:pt x="1250" y="485"/>
                    </a:lnTo>
                    <a:lnTo>
                      <a:pt x="1250" y="486"/>
                    </a:lnTo>
                    <a:lnTo>
                      <a:pt x="1251" y="486"/>
                    </a:lnTo>
                    <a:lnTo>
                      <a:pt x="1252" y="486"/>
                    </a:lnTo>
                    <a:lnTo>
                      <a:pt x="1252" y="487"/>
                    </a:lnTo>
                    <a:lnTo>
                      <a:pt x="1251" y="488"/>
                    </a:lnTo>
                    <a:lnTo>
                      <a:pt x="1251" y="489"/>
                    </a:lnTo>
                    <a:close/>
                    <a:moveTo>
                      <a:pt x="721" y="487"/>
                    </a:moveTo>
                    <a:lnTo>
                      <a:pt x="721" y="488"/>
                    </a:lnTo>
                    <a:lnTo>
                      <a:pt x="721" y="489"/>
                    </a:lnTo>
                    <a:lnTo>
                      <a:pt x="719" y="489"/>
                    </a:lnTo>
                    <a:lnTo>
                      <a:pt x="718" y="489"/>
                    </a:lnTo>
                    <a:lnTo>
                      <a:pt x="718" y="488"/>
                    </a:lnTo>
                    <a:lnTo>
                      <a:pt x="717" y="488"/>
                    </a:lnTo>
                    <a:lnTo>
                      <a:pt x="716" y="488"/>
                    </a:lnTo>
                    <a:lnTo>
                      <a:pt x="716" y="487"/>
                    </a:lnTo>
                    <a:lnTo>
                      <a:pt x="716" y="486"/>
                    </a:lnTo>
                    <a:lnTo>
                      <a:pt x="716" y="485"/>
                    </a:lnTo>
                    <a:lnTo>
                      <a:pt x="717" y="485"/>
                    </a:lnTo>
                    <a:lnTo>
                      <a:pt x="718" y="485"/>
                    </a:lnTo>
                    <a:lnTo>
                      <a:pt x="719" y="486"/>
                    </a:lnTo>
                    <a:lnTo>
                      <a:pt x="719" y="487"/>
                    </a:lnTo>
                    <a:lnTo>
                      <a:pt x="721" y="487"/>
                    </a:lnTo>
                    <a:close/>
                    <a:moveTo>
                      <a:pt x="956" y="485"/>
                    </a:moveTo>
                    <a:lnTo>
                      <a:pt x="957" y="486"/>
                    </a:lnTo>
                    <a:lnTo>
                      <a:pt x="957" y="485"/>
                    </a:lnTo>
                    <a:lnTo>
                      <a:pt x="958" y="485"/>
                    </a:lnTo>
                    <a:lnTo>
                      <a:pt x="958" y="486"/>
                    </a:lnTo>
                    <a:lnTo>
                      <a:pt x="957" y="487"/>
                    </a:lnTo>
                    <a:lnTo>
                      <a:pt x="956" y="487"/>
                    </a:lnTo>
                    <a:lnTo>
                      <a:pt x="955" y="487"/>
                    </a:lnTo>
                    <a:lnTo>
                      <a:pt x="954" y="487"/>
                    </a:lnTo>
                    <a:lnTo>
                      <a:pt x="954" y="488"/>
                    </a:lnTo>
                    <a:lnTo>
                      <a:pt x="953" y="487"/>
                    </a:lnTo>
                    <a:lnTo>
                      <a:pt x="951" y="487"/>
                    </a:lnTo>
                    <a:lnTo>
                      <a:pt x="951" y="486"/>
                    </a:lnTo>
                    <a:lnTo>
                      <a:pt x="950" y="486"/>
                    </a:lnTo>
                    <a:lnTo>
                      <a:pt x="949" y="486"/>
                    </a:lnTo>
                    <a:lnTo>
                      <a:pt x="949" y="485"/>
                    </a:lnTo>
                    <a:lnTo>
                      <a:pt x="950" y="485"/>
                    </a:lnTo>
                    <a:lnTo>
                      <a:pt x="950" y="486"/>
                    </a:lnTo>
                    <a:lnTo>
                      <a:pt x="951" y="485"/>
                    </a:lnTo>
                    <a:lnTo>
                      <a:pt x="951" y="484"/>
                    </a:lnTo>
                    <a:lnTo>
                      <a:pt x="951" y="483"/>
                    </a:lnTo>
                    <a:lnTo>
                      <a:pt x="953" y="483"/>
                    </a:lnTo>
                    <a:lnTo>
                      <a:pt x="954" y="484"/>
                    </a:lnTo>
                    <a:lnTo>
                      <a:pt x="956" y="485"/>
                    </a:lnTo>
                    <a:close/>
                    <a:moveTo>
                      <a:pt x="1269" y="483"/>
                    </a:moveTo>
                    <a:lnTo>
                      <a:pt x="1268" y="483"/>
                    </a:lnTo>
                    <a:lnTo>
                      <a:pt x="1268" y="482"/>
                    </a:lnTo>
                    <a:lnTo>
                      <a:pt x="1269" y="482"/>
                    </a:lnTo>
                    <a:lnTo>
                      <a:pt x="1269" y="483"/>
                    </a:lnTo>
                    <a:close/>
                    <a:moveTo>
                      <a:pt x="705" y="478"/>
                    </a:moveTo>
                    <a:lnTo>
                      <a:pt x="706" y="478"/>
                    </a:lnTo>
                    <a:lnTo>
                      <a:pt x="707" y="479"/>
                    </a:lnTo>
                    <a:lnTo>
                      <a:pt x="708" y="479"/>
                    </a:lnTo>
                    <a:lnTo>
                      <a:pt x="709" y="480"/>
                    </a:lnTo>
                    <a:lnTo>
                      <a:pt x="710" y="482"/>
                    </a:lnTo>
                    <a:lnTo>
                      <a:pt x="709" y="482"/>
                    </a:lnTo>
                    <a:lnTo>
                      <a:pt x="707" y="483"/>
                    </a:lnTo>
                    <a:lnTo>
                      <a:pt x="705" y="484"/>
                    </a:lnTo>
                    <a:lnTo>
                      <a:pt x="704" y="485"/>
                    </a:lnTo>
                    <a:lnTo>
                      <a:pt x="703" y="485"/>
                    </a:lnTo>
                    <a:lnTo>
                      <a:pt x="701" y="485"/>
                    </a:lnTo>
                    <a:lnTo>
                      <a:pt x="700" y="486"/>
                    </a:lnTo>
                    <a:lnTo>
                      <a:pt x="701" y="486"/>
                    </a:lnTo>
                    <a:lnTo>
                      <a:pt x="701" y="487"/>
                    </a:lnTo>
                    <a:lnTo>
                      <a:pt x="699" y="487"/>
                    </a:lnTo>
                    <a:lnTo>
                      <a:pt x="697" y="487"/>
                    </a:lnTo>
                    <a:lnTo>
                      <a:pt x="695" y="487"/>
                    </a:lnTo>
                    <a:lnTo>
                      <a:pt x="693" y="487"/>
                    </a:lnTo>
                    <a:lnTo>
                      <a:pt x="692" y="487"/>
                    </a:lnTo>
                    <a:lnTo>
                      <a:pt x="691" y="487"/>
                    </a:lnTo>
                    <a:lnTo>
                      <a:pt x="690" y="488"/>
                    </a:lnTo>
                    <a:lnTo>
                      <a:pt x="690" y="489"/>
                    </a:lnTo>
                    <a:lnTo>
                      <a:pt x="689" y="489"/>
                    </a:lnTo>
                    <a:lnTo>
                      <a:pt x="689" y="491"/>
                    </a:lnTo>
                    <a:lnTo>
                      <a:pt x="689" y="492"/>
                    </a:lnTo>
                    <a:lnTo>
                      <a:pt x="688" y="492"/>
                    </a:lnTo>
                    <a:lnTo>
                      <a:pt x="687" y="492"/>
                    </a:lnTo>
                    <a:lnTo>
                      <a:pt x="686" y="491"/>
                    </a:lnTo>
                    <a:lnTo>
                      <a:pt x="684" y="492"/>
                    </a:lnTo>
                    <a:lnTo>
                      <a:pt x="679" y="491"/>
                    </a:lnTo>
                    <a:lnTo>
                      <a:pt x="678" y="491"/>
                    </a:lnTo>
                    <a:lnTo>
                      <a:pt x="675" y="491"/>
                    </a:lnTo>
                    <a:lnTo>
                      <a:pt x="674" y="491"/>
                    </a:lnTo>
                    <a:lnTo>
                      <a:pt x="674" y="489"/>
                    </a:lnTo>
                    <a:lnTo>
                      <a:pt x="674" y="488"/>
                    </a:lnTo>
                    <a:lnTo>
                      <a:pt x="673" y="488"/>
                    </a:lnTo>
                    <a:lnTo>
                      <a:pt x="672" y="488"/>
                    </a:lnTo>
                    <a:lnTo>
                      <a:pt x="672" y="489"/>
                    </a:lnTo>
                    <a:lnTo>
                      <a:pt x="673" y="489"/>
                    </a:lnTo>
                    <a:lnTo>
                      <a:pt x="673" y="491"/>
                    </a:lnTo>
                    <a:lnTo>
                      <a:pt x="674" y="491"/>
                    </a:lnTo>
                    <a:lnTo>
                      <a:pt x="674" y="492"/>
                    </a:lnTo>
                    <a:lnTo>
                      <a:pt x="673" y="492"/>
                    </a:lnTo>
                    <a:lnTo>
                      <a:pt x="662" y="488"/>
                    </a:lnTo>
                    <a:lnTo>
                      <a:pt x="661" y="488"/>
                    </a:lnTo>
                    <a:lnTo>
                      <a:pt x="658" y="488"/>
                    </a:lnTo>
                    <a:lnTo>
                      <a:pt x="658" y="487"/>
                    </a:lnTo>
                    <a:lnTo>
                      <a:pt x="658" y="486"/>
                    </a:lnTo>
                    <a:lnTo>
                      <a:pt x="657" y="486"/>
                    </a:lnTo>
                    <a:lnTo>
                      <a:pt x="657" y="485"/>
                    </a:lnTo>
                    <a:lnTo>
                      <a:pt x="657" y="484"/>
                    </a:lnTo>
                    <a:lnTo>
                      <a:pt x="658" y="484"/>
                    </a:lnTo>
                    <a:lnTo>
                      <a:pt x="660" y="483"/>
                    </a:lnTo>
                    <a:lnTo>
                      <a:pt x="661" y="482"/>
                    </a:lnTo>
                    <a:lnTo>
                      <a:pt x="663" y="480"/>
                    </a:lnTo>
                    <a:lnTo>
                      <a:pt x="663" y="479"/>
                    </a:lnTo>
                    <a:lnTo>
                      <a:pt x="664" y="479"/>
                    </a:lnTo>
                    <a:lnTo>
                      <a:pt x="665" y="478"/>
                    </a:lnTo>
                    <a:lnTo>
                      <a:pt x="666" y="478"/>
                    </a:lnTo>
                    <a:lnTo>
                      <a:pt x="667" y="478"/>
                    </a:lnTo>
                    <a:lnTo>
                      <a:pt x="671" y="478"/>
                    </a:lnTo>
                    <a:lnTo>
                      <a:pt x="674" y="479"/>
                    </a:lnTo>
                    <a:lnTo>
                      <a:pt x="679" y="478"/>
                    </a:lnTo>
                    <a:lnTo>
                      <a:pt x="686" y="478"/>
                    </a:lnTo>
                    <a:lnTo>
                      <a:pt x="688" y="479"/>
                    </a:lnTo>
                    <a:lnTo>
                      <a:pt x="693" y="478"/>
                    </a:lnTo>
                    <a:lnTo>
                      <a:pt x="698" y="478"/>
                    </a:lnTo>
                    <a:lnTo>
                      <a:pt x="703" y="478"/>
                    </a:lnTo>
                    <a:lnTo>
                      <a:pt x="705" y="478"/>
                    </a:lnTo>
                    <a:close/>
                    <a:moveTo>
                      <a:pt x="757" y="477"/>
                    </a:moveTo>
                    <a:lnTo>
                      <a:pt x="760" y="477"/>
                    </a:lnTo>
                    <a:lnTo>
                      <a:pt x="761" y="477"/>
                    </a:lnTo>
                    <a:lnTo>
                      <a:pt x="764" y="478"/>
                    </a:lnTo>
                    <a:lnTo>
                      <a:pt x="764" y="479"/>
                    </a:lnTo>
                    <a:lnTo>
                      <a:pt x="764" y="480"/>
                    </a:lnTo>
                    <a:lnTo>
                      <a:pt x="761" y="480"/>
                    </a:lnTo>
                    <a:lnTo>
                      <a:pt x="760" y="480"/>
                    </a:lnTo>
                    <a:lnTo>
                      <a:pt x="760" y="479"/>
                    </a:lnTo>
                    <a:lnTo>
                      <a:pt x="759" y="479"/>
                    </a:lnTo>
                    <a:lnTo>
                      <a:pt x="758" y="480"/>
                    </a:lnTo>
                    <a:lnTo>
                      <a:pt x="758" y="479"/>
                    </a:lnTo>
                    <a:lnTo>
                      <a:pt x="757" y="479"/>
                    </a:lnTo>
                    <a:lnTo>
                      <a:pt x="756" y="480"/>
                    </a:lnTo>
                    <a:lnTo>
                      <a:pt x="757" y="480"/>
                    </a:lnTo>
                    <a:lnTo>
                      <a:pt x="757" y="482"/>
                    </a:lnTo>
                    <a:lnTo>
                      <a:pt x="758" y="482"/>
                    </a:lnTo>
                    <a:lnTo>
                      <a:pt x="757" y="483"/>
                    </a:lnTo>
                    <a:lnTo>
                      <a:pt x="756" y="482"/>
                    </a:lnTo>
                    <a:lnTo>
                      <a:pt x="755" y="480"/>
                    </a:lnTo>
                    <a:lnTo>
                      <a:pt x="755" y="482"/>
                    </a:lnTo>
                    <a:lnTo>
                      <a:pt x="753" y="482"/>
                    </a:lnTo>
                    <a:lnTo>
                      <a:pt x="755" y="482"/>
                    </a:lnTo>
                    <a:lnTo>
                      <a:pt x="755" y="483"/>
                    </a:lnTo>
                    <a:lnTo>
                      <a:pt x="753" y="483"/>
                    </a:lnTo>
                    <a:lnTo>
                      <a:pt x="752" y="482"/>
                    </a:lnTo>
                    <a:lnTo>
                      <a:pt x="753" y="480"/>
                    </a:lnTo>
                    <a:lnTo>
                      <a:pt x="751" y="480"/>
                    </a:lnTo>
                    <a:lnTo>
                      <a:pt x="751" y="479"/>
                    </a:lnTo>
                    <a:lnTo>
                      <a:pt x="751" y="478"/>
                    </a:lnTo>
                    <a:lnTo>
                      <a:pt x="752" y="478"/>
                    </a:lnTo>
                    <a:lnTo>
                      <a:pt x="752" y="477"/>
                    </a:lnTo>
                    <a:lnTo>
                      <a:pt x="753" y="477"/>
                    </a:lnTo>
                    <a:lnTo>
                      <a:pt x="757" y="477"/>
                    </a:lnTo>
                    <a:close/>
                    <a:moveTo>
                      <a:pt x="1283" y="472"/>
                    </a:moveTo>
                    <a:lnTo>
                      <a:pt x="1283" y="474"/>
                    </a:lnTo>
                    <a:lnTo>
                      <a:pt x="1282" y="474"/>
                    </a:lnTo>
                    <a:lnTo>
                      <a:pt x="1282" y="472"/>
                    </a:lnTo>
                    <a:lnTo>
                      <a:pt x="1283" y="472"/>
                    </a:lnTo>
                    <a:close/>
                    <a:moveTo>
                      <a:pt x="1626" y="477"/>
                    </a:moveTo>
                    <a:lnTo>
                      <a:pt x="1626" y="478"/>
                    </a:lnTo>
                    <a:lnTo>
                      <a:pt x="1625" y="478"/>
                    </a:lnTo>
                    <a:lnTo>
                      <a:pt x="1625" y="477"/>
                    </a:lnTo>
                    <a:lnTo>
                      <a:pt x="1623" y="477"/>
                    </a:lnTo>
                    <a:lnTo>
                      <a:pt x="1623" y="476"/>
                    </a:lnTo>
                    <a:lnTo>
                      <a:pt x="1622" y="475"/>
                    </a:lnTo>
                    <a:lnTo>
                      <a:pt x="1621" y="474"/>
                    </a:lnTo>
                    <a:lnTo>
                      <a:pt x="1621" y="472"/>
                    </a:lnTo>
                    <a:lnTo>
                      <a:pt x="1622" y="472"/>
                    </a:lnTo>
                    <a:lnTo>
                      <a:pt x="1623" y="474"/>
                    </a:lnTo>
                    <a:lnTo>
                      <a:pt x="1625" y="474"/>
                    </a:lnTo>
                    <a:lnTo>
                      <a:pt x="1626" y="474"/>
                    </a:lnTo>
                    <a:lnTo>
                      <a:pt x="1626" y="475"/>
                    </a:lnTo>
                    <a:lnTo>
                      <a:pt x="1627" y="475"/>
                    </a:lnTo>
                    <a:lnTo>
                      <a:pt x="1627" y="476"/>
                    </a:lnTo>
                    <a:lnTo>
                      <a:pt x="1628" y="476"/>
                    </a:lnTo>
                    <a:lnTo>
                      <a:pt x="1627" y="477"/>
                    </a:lnTo>
                    <a:lnTo>
                      <a:pt x="1626" y="477"/>
                    </a:lnTo>
                    <a:close/>
                    <a:moveTo>
                      <a:pt x="1361" y="471"/>
                    </a:moveTo>
                    <a:lnTo>
                      <a:pt x="1361" y="472"/>
                    </a:lnTo>
                    <a:lnTo>
                      <a:pt x="1360" y="472"/>
                    </a:lnTo>
                    <a:lnTo>
                      <a:pt x="1359" y="472"/>
                    </a:lnTo>
                    <a:lnTo>
                      <a:pt x="1359" y="474"/>
                    </a:lnTo>
                    <a:lnTo>
                      <a:pt x="1360" y="474"/>
                    </a:lnTo>
                    <a:lnTo>
                      <a:pt x="1360" y="475"/>
                    </a:lnTo>
                    <a:lnTo>
                      <a:pt x="1359" y="475"/>
                    </a:lnTo>
                    <a:lnTo>
                      <a:pt x="1358" y="475"/>
                    </a:lnTo>
                    <a:lnTo>
                      <a:pt x="1358" y="472"/>
                    </a:lnTo>
                    <a:lnTo>
                      <a:pt x="1359" y="471"/>
                    </a:lnTo>
                    <a:lnTo>
                      <a:pt x="1360" y="470"/>
                    </a:lnTo>
                    <a:lnTo>
                      <a:pt x="1361" y="471"/>
                    </a:lnTo>
                    <a:close/>
                    <a:moveTo>
                      <a:pt x="1474" y="474"/>
                    </a:moveTo>
                    <a:lnTo>
                      <a:pt x="1473" y="474"/>
                    </a:lnTo>
                    <a:lnTo>
                      <a:pt x="1473" y="472"/>
                    </a:lnTo>
                    <a:lnTo>
                      <a:pt x="1473" y="471"/>
                    </a:lnTo>
                    <a:lnTo>
                      <a:pt x="1474" y="469"/>
                    </a:lnTo>
                    <a:lnTo>
                      <a:pt x="1474" y="468"/>
                    </a:lnTo>
                    <a:lnTo>
                      <a:pt x="1475" y="468"/>
                    </a:lnTo>
                    <a:lnTo>
                      <a:pt x="1475" y="467"/>
                    </a:lnTo>
                    <a:lnTo>
                      <a:pt x="1476" y="468"/>
                    </a:lnTo>
                    <a:lnTo>
                      <a:pt x="1476" y="469"/>
                    </a:lnTo>
                    <a:lnTo>
                      <a:pt x="1476" y="470"/>
                    </a:lnTo>
                    <a:lnTo>
                      <a:pt x="1476" y="471"/>
                    </a:lnTo>
                    <a:lnTo>
                      <a:pt x="1475" y="471"/>
                    </a:lnTo>
                    <a:lnTo>
                      <a:pt x="1475" y="474"/>
                    </a:lnTo>
                    <a:lnTo>
                      <a:pt x="1474" y="474"/>
                    </a:lnTo>
                    <a:close/>
                    <a:moveTo>
                      <a:pt x="381" y="464"/>
                    </a:moveTo>
                    <a:lnTo>
                      <a:pt x="381" y="466"/>
                    </a:lnTo>
                    <a:lnTo>
                      <a:pt x="381" y="468"/>
                    </a:lnTo>
                    <a:lnTo>
                      <a:pt x="380" y="469"/>
                    </a:lnTo>
                    <a:lnTo>
                      <a:pt x="379" y="469"/>
                    </a:lnTo>
                    <a:lnTo>
                      <a:pt x="379" y="470"/>
                    </a:lnTo>
                    <a:lnTo>
                      <a:pt x="378" y="470"/>
                    </a:lnTo>
                    <a:lnTo>
                      <a:pt x="378" y="469"/>
                    </a:lnTo>
                    <a:lnTo>
                      <a:pt x="379" y="469"/>
                    </a:lnTo>
                    <a:lnTo>
                      <a:pt x="378" y="468"/>
                    </a:lnTo>
                    <a:lnTo>
                      <a:pt x="378" y="467"/>
                    </a:lnTo>
                    <a:lnTo>
                      <a:pt x="376" y="469"/>
                    </a:lnTo>
                    <a:lnTo>
                      <a:pt x="376" y="468"/>
                    </a:lnTo>
                    <a:lnTo>
                      <a:pt x="376" y="467"/>
                    </a:lnTo>
                    <a:lnTo>
                      <a:pt x="378" y="466"/>
                    </a:lnTo>
                    <a:lnTo>
                      <a:pt x="379" y="466"/>
                    </a:lnTo>
                    <a:lnTo>
                      <a:pt x="380" y="466"/>
                    </a:lnTo>
                    <a:lnTo>
                      <a:pt x="380" y="464"/>
                    </a:lnTo>
                    <a:lnTo>
                      <a:pt x="381" y="464"/>
                    </a:lnTo>
                    <a:close/>
                    <a:moveTo>
                      <a:pt x="1476" y="466"/>
                    </a:moveTo>
                    <a:lnTo>
                      <a:pt x="1475" y="466"/>
                    </a:lnTo>
                    <a:lnTo>
                      <a:pt x="1474" y="467"/>
                    </a:lnTo>
                    <a:lnTo>
                      <a:pt x="1474" y="466"/>
                    </a:lnTo>
                    <a:lnTo>
                      <a:pt x="1473" y="464"/>
                    </a:lnTo>
                    <a:lnTo>
                      <a:pt x="1473" y="463"/>
                    </a:lnTo>
                    <a:lnTo>
                      <a:pt x="1473" y="462"/>
                    </a:lnTo>
                    <a:lnTo>
                      <a:pt x="1474" y="462"/>
                    </a:lnTo>
                    <a:lnTo>
                      <a:pt x="1475" y="462"/>
                    </a:lnTo>
                    <a:lnTo>
                      <a:pt x="1476" y="463"/>
                    </a:lnTo>
                    <a:lnTo>
                      <a:pt x="1476" y="464"/>
                    </a:lnTo>
                    <a:lnTo>
                      <a:pt x="1476" y="466"/>
                    </a:lnTo>
                    <a:close/>
                    <a:moveTo>
                      <a:pt x="1301" y="458"/>
                    </a:moveTo>
                    <a:lnTo>
                      <a:pt x="1301" y="457"/>
                    </a:lnTo>
                    <a:lnTo>
                      <a:pt x="1302" y="457"/>
                    </a:lnTo>
                    <a:lnTo>
                      <a:pt x="1301" y="458"/>
                    </a:lnTo>
                    <a:close/>
                    <a:moveTo>
                      <a:pt x="1472" y="461"/>
                    </a:moveTo>
                    <a:lnTo>
                      <a:pt x="1472" y="462"/>
                    </a:lnTo>
                    <a:lnTo>
                      <a:pt x="1470" y="463"/>
                    </a:lnTo>
                    <a:lnTo>
                      <a:pt x="1471" y="463"/>
                    </a:lnTo>
                    <a:lnTo>
                      <a:pt x="1471" y="464"/>
                    </a:lnTo>
                    <a:lnTo>
                      <a:pt x="1470" y="464"/>
                    </a:lnTo>
                    <a:lnTo>
                      <a:pt x="1468" y="464"/>
                    </a:lnTo>
                    <a:lnTo>
                      <a:pt x="1468" y="463"/>
                    </a:lnTo>
                    <a:lnTo>
                      <a:pt x="1467" y="463"/>
                    </a:lnTo>
                    <a:lnTo>
                      <a:pt x="1467" y="462"/>
                    </a:lnTo>
                    <a:lnTo>
                      <a:pt x="1466" y="461"/>
                    </a:lnTo>
                    <a:lnTo>
                      <a:pt x="1465" y="461"/>
                    </a:lnTo>
                    <a:lnTo>
                      <a:pt x="1465" y="460"/>
                    </a:lnTo>
                    <a:lnTo>
                      <a:pt x="1463" y="459"/>
                    </a:lnTo>
                    <a:lnTo>
                      <a:pt x="1463" y="458"/>
                    </a:lnTo>
                    <a:lnTo>
                      <a:pt x="1464" y="457"/>
                    </a:lnTo>
                    <a:lnTo>
                      <a:pt x="1465" y="457"/>
                    </a:lnTo>
                    <a:lnTo>
                      <a:pt x="1465" y="455"/>
                    </a:lnTo>
                    <a:lnTo>
                      <a:pt x="1466" y="455"/>
                    </a:lnTo>
                    <a:lnTo>
                      <a:pt x="1466" y="457"/>
                    </a:lnTo>
                    <a:lnTo>
                      <a:pt x="1467" y="457"/>
                    </a:lnTo>
                    <a:lnTo>
                      <a:pt x="1468" y="458"/>
                    </a:lnTo>
                    <a:lnTo>
                      <a:pt x="1470" y="459"/>
                    </a:lnTo>
                    <a:lnTo>
                      <a:pt x="1471" y="459"/>
                    </a:lnTo>
                    <a:lnTo>
                      <a:pt x="1472" y="460"/>
                    </a:lnTo>
                    <a:lnTo>
                      <a:pt x="1472" y="461"/>
                    </a:lnTo>
                    <a:close/>
                    <a:moveTo>
                      <a:pt x="1481" y="462"/>
                    </a:moveTo>
                    <a:lnTo>
                      <a:pt x="1480" y="463"/>
                    </a:lnTo>
                    <a:lnTo>
                      <a:pt x="1480" y="462"/>
                    </a:lnTo>
                    <a:lnTo>
                      <a:pt x="1479" y="462"/>
                    </a:lnTo>
                    <a:lnTo>
                      <a:pt x="1479" y="461"/>
                    </a:lnTo>
                    <a:lnTo>
                      <a:pt x="1480" y="461"/>
                    </a:lnTo>
                    <a:lnTo>
                      <a:pt x="1479" y="460"/>
                    </a:lnTo>
                    <a:lnTo>
                      <a:pt x="1479" y="459"/>
                    </a:lnTo>
                    <a:lnTo>
                      <a:pt x="1480" y="458"/>
                    </a:lnTo>
                    <a:lnTo>
                      <a:pt x="1481" y="458"/>
                    </a:lnTo>
                    <a:lnTo>
                      <a:pt x="1481" y="457"/>
                    </a:lnTo>
                    <a:lnTo>
                      <a:pt x="1481" y="455"/>
                    </a:lnTo>
                    <a:lnTo>
                      <a:pt x="1482" y="455"/>
                    </a:lnTo>
                    <a:lnTo>
                      <a:pt x="1482" y="457"/>
                    </a:lnTo>
                    <a:lnTo>
                      <a:pt x="1482" y="458"/>
                    </a:lnTo>
                    <a:lnTo>
                      <a:pt x="1482" y="459"/>
                    </a:lnTo>
                    <a:lnTo>
                      <a:pt x="1482" y="460"/>
                    </a:lnTo>
                    <a:lnTo>
                      <a:pt x="1481" y="462"/>
                    </a:lnTo>
                    <a:close/>
                    <a:moveTo>
                      <a:pt x="1466" y="462"/>
                    </a:moveTo>
                    <a:lnTo>
                      <a:pt x="1467" y="463"/>
                    </a:lnTo>
                    <a:lnTo>
                      <a:pt x="1467" y="464"/>
                    </a:lnTo>
                    <a:lnTo>
                      <a:pt x="1467" y="466"/>
                    </a:lnTo>
                    <a:lnTo>
                      <a:pt x="1467" y="467"/>
                    </a:lnTo>
                    <a:lnTo>
                      <a:pt x="1468" y="467"/>
                    </a:lnTo>
                    <a:lnTo>
                      <a:pt x="1468" y="468"/>
                    </a:lnTo>
                    <a:lnTo>
                      <a:pt x="1468" y="469"/>
                    </a:lnTo>
                    <a:lnTo>
                      <a:pt x="1467" y="470"/>
                    </a:lnTo>
                    <a:lnTo>
                      <a:pt x="1466" y="470"/>
                    </a:lnTo>
                    <a:lnTo>
                      <a:pt x="1465" y="470"/>
                    </a:lnTo>
                    <a:lnTo>
                      <a:pt x="1464" y="470"/>
                    </a:lnTo>
                    <a:lnTo>
                      <a:pt x="1465" y="470"/>
                    </a:lnTo>
                    <a:lnTo>
                      <a:pt x="1466" y="470"/>
                    </a:lnTo>
                    <a:lnTo>
                      <a:pt x="1465" y="471"/>
                    </a:lnTo>
                    <a:lnTo>
                      <a:pt x="1465" y="472"/>
                    </a:lnTo>
                    <a:lnTo>
                      <a:pt x="1464" y="472"/>
                    </a:lnTo>
                    <a:lnTo>
                      <a:pt x="1463" y="475"/>
                    </a:lnTo>
                    <a:lnTo>
                      <a:pt x="1463" y="476"/>
                    </a:lnTo>
                    <a:lnTo>
                      <a:pt x="1461" y="477"/>
                    </a:lnTo>
                    <a:lnTo>
                      <a:pt x="1458" y="478"/>
                    </a:lnTo>
                    <a:lnTo>
                      <a:pt x="1457" y="479"/>
                    </a:lnTo>
                    <a:lnTo>
                      <a:pt x="1456" y="479"/>
                    </a:lnTo>
                    <a:lnTo>
                      <a:pt x="1455" y="478"/>
                    </a:lnTo>
                    <a:lnTo>
                      <a:pt x="1455" y="477"/>
                    </a:lnTo>
                    <a:lnTo>
                      <a:pt x="1454" y="477"/>
                    </a:lnTo>
                    <a:lnTo>
                      <a:pt x="1453" y="477"/>
                    </a:lnTo>
                    <a:lnTo>
                      <a:pt x="1453" y="476"/>
                    </a:lnTo>
                    <a:lnTo>
                      <a:pt x="1452" y="475"/>
                    </a:lnTo>
                    <a:lnTo>
                      <a:pt x="1452" y="474"/>
                    </a:lnTo>
                    <a:lnTo>
                      <a:pt x="1452" y="472"/>
                    </a:lnTo>
                    <a:lnTo>
                      <a:pt x="1453" y="469"/>
                    </a:lnTo>
                    <a:lnTo>
                      <a:pt x="1454" y="463"/>
                    </a:lnTo>
                    <a:lnTo>
                      <a:pt x="1454" y="462"/>
                    </a:lnTo>
                    <a:lnTo>
                      <a:pt x="1455" y="463"/>
                    </a:lnTo>
                    <a:lnTo>
                      <a:pt x="1456" y="463"/>
                    </a:lnTo>
                    <a:lnTo>
                      <a:pt x="1457" y="464"/>
                    </a:lnTo>
                    <a:lnTo>
                      <a:pt x="1457" y="463"/>
                    </a:lnTo>
                    <a:lnTo>
                      <a:pt x="1456" y="462"/>
                    </a:lnTo>
                    <a:lnTo>
                      <a:pt x="1455" y="462"/>
                    </a:lnTo>
                    <a:lnTo>
                      <a:pt x="1454" y="461"/>
                    </a:lnTo>
                    <a:lnTo>
                      <a:pt x="1454" y="458"/>
                    </a:lnTo>
                    <a:lnTo>
                      <a:pt x="1454" y="457"/>
                    </a:lnTo>
                    <a:lnTo>
                      <a:pt x="1453" y="453"/>
                    </a:lnTo>
                    <a:lnTo>
                      <a:pt x="1453" y="452"/>
                    </a:lnTo>
                    <a:lnTo>
                      <a:pt x="1454" y="452"/>
                    </a:lnTo>
                    <a:lnTo>
                      <a:pt x="1455" y="452"/>
                    </a:lnTo>
                    <a:lnTo>
                      <a:pt x="1455" y="453"/>
                    </a:lnTo>
                    <a:lnTo>
                      <a:pt x="1456" y="453"/>
                    </a:lnTo>
                    <a:lnTo>
                      <a:pt x="1457" y="453"/>
                    </a:lnTo>
                    <a:lnTo>
                      <a:pt x="1457" y="454"/>
                    </a:lnTo>
                    <a:lnTo>
                      <a:pt x="1458" y="455"/>
                    </a:lnTo>
                    <a:lnTo>
                      <a:pt x="1459" y="457"/>
                    </a:lnTo>
                    <a:lnTo>
                      <a:pt x="1461" y="457"/>
                    </a:lnTo>
                    <a:lnTo>
                      <a:pt x="1461" y="458"/>
                    </a:lnTo>
                    <a:lnTo>
                      <a:pt x="1461" y="459"/>
                    </a:lnTo>
                    <a:lnTo>
                      <a:pt x="1462" y="460"/>
                    </a:lnTo>
                    <a:lnTo>
                      <a:pt x="1463" y="460"/>
                    </a:lnTo>
                    <a:lnTo>
                      <a:pt x="1464" y="460"/>
                    </a:lnTo>
                    <a:lnTo>
                      <a:pt x="1465" y="461"/>
                    </a:lnTo>
                    <a:lnTo>
                      <a:pt x="1466" y="462"/>
                    </a:lnTo>
                    <a:close/>
                    <a:moveTo>
                      <a:pt x="1455" y="445"/>
                    </a:moveTo>
                    <a:lnTo>
                      <a:pt x="1455" y="447"/>
                    </a:lnTo>
                    <a:lnTo>
                      <a:pt x="1455" y="446"/>
                    </a:lnTo>
                    <a:lnTo>
                      <a:pt x="1457" y="446"/>
                    </a:lnTo>
                    <a:lnTo>
                      <a:pt x="1458" y="446"/>
                    </a:lnTo>
                    <a:lnTo>
                      <a:pt x="1458" y="447"/>
                    </a:lnTo>
                    <a:lnTo>
                      <a:pt x="1459" y="447"/>
                    </a:lnTo>
                    <a:lnTo>
                      <a:pt x="1458" y="449"/>
                    </a:lnTo>
                    <a:lnTo>
                      <a:pt x="1458" y="450"/>
                    </a:lnTo>
                    <a:lnTo>
                      <a:pt x="1458" y="451"/>
                    </a:lnTo>
                    <a:lnTo>
                      <a:pt x="1459" y="451"/>
                    </a:lnTo>
                    <a:lnTo>
                      <a:pt x="1459" y="452"/>
                    </a:lnTo>
                    <a:lnTo>
                      <a:pt x="1461" y="452"/>
                    </a:lnTo>
                    <a:lnTo>
                      <a:pt x="1462" y="454"/>
                    </a:lnTo>
                    <a:lnTo>
                      <a:pt x="1463" y="454"/>
                    </a:lnTo>
                    <a:lnTo>
                      <a:pt x="1464" y="454"/>
                    </a:lnTo>
                    <a:lnTo>
                      <a:pt x="1464" y="455"/>
                    </a:lnTo>
                    <a:lnTo>
                      <a:pt x="1465" y="455"/>
                    </a:lnTo>
                    <a:lnTo>
                      <a:pt x="1464" y="455"/>
                    </a:lnTo>
                    <a:lnTo>
                      <a:pt x="1464" y="457"/>
                    </a:lnTo>
                    <a:lnTo>
                      <a:pt x="1463" y="457"/>
                    </a:lnTo>
                    <a:lnTo>
                      <a:pt x="1463" y="458"/>
                    </a:lnTo>
                    <a:lnTo>
                      <a:pt x="1462" y="458"/>
                    </a:lnTo>
                    <a:lnTo>
                      <a:pt x="1462" y="457"/>
                    </a:lnTo>
                    <a:lnTo>
                      <a:pt x="1461" y="455"/>
                    </a:lnTo>
                    <a:lnTo>
                      <a:pt x="1459" y="455"/>
                    </a:lnTo>
                    <a:lnTo>
                      <a:pt x="1458" y="454"/>
                    </a:lnTo>
                    <a:lnTo>
                      <a:pt x="1457" y="453"/>
                    </a:lnTo>
                    <a:lnTo>
                      <a:pt x="1457" y="452"/>
                    </a:lnTo>
                    <a:lnTo>
                      <a:pt x="1456" y="453"/>
                    </a:lnTo>
                    <a:lnTo>
                      <a:pt x="1456" y="452"/>
                    </a:lnTo>
                    <a:lnTo>
                      <a:pt x="1456" y="451"/>
                    </a:lnTo>
                    <a:lnTo>
                      <a:pt x="1456" y="450"/>
                    </a:lnTo>
                    <a:lnTo>
                      <a:pt x="1455" y="451"/>
                    </a:lnTo>
                    <a:lnTo>
                      <a:pt x="1454" y="450"/>
                    </a:lnTo>
                    <a:lnTo>
                      <a:pt x="1454" y="447"/>
                    </a:lnTo>
                    <a:lnTo>
                      <a:pt x="1454" y="446"/>
                    </a:lnTo>
                    <a:lnTo>
                      <a:pt x="1455" y="445"/>
                    </a:lnTo>
                    <a:close/>
                    <a:moveTo>
                      <a:pt x="414" y="445"/>
                    </a:moveTo>
                    <a:lnTo>
                      <a:pt x="415" y="445"/>
                    </a:lnTo>
                    <a:lnTo>
                      <a:pt x="416" y="445"/>
                    </a:lnTo>
                    <a:lnTo>
                      <a:pt x="416" y="444"/>
                    </a:lnTo>
                    <a:lnTo>
                      <a:pt x="417" y="443"/>
                    </a:lnTo>
                    <a:lnTo>
                      <a:pt x="420" y="443"/>
                    </a:lnTo>
                    <a:lnTo>
                      <a:pt x="422" y="445"/>
                    </a:lnTo>
                    <a:lnTo>
                      <a:pt x="423" y="445"/>
                    </a:lnTo>
                    <a:lnTo>
                      <a:pt x="425" y="446"/>
                    </a:lnTo>
                    <a:lnTo>
                      <a:pt x="426" y="446"/>
                    </a:lnTo>
                    <a:lnTo>
                      <a:pt x="428" y="446"/>
                    </a:lnTo>
                    <a:lnTo>
                      <a:pt x="428" y="445"/>
                    </a:lnTo>
                    <a:lnTo>
                      <a:pt x="429" y="445"/>
                    </a:lnTo>
                    <a:lnTo>
                      <a:pt x="433" y="445"/>
                    </a:lnTo>
                    <a:lnTo>
                      <a:pt x="434" y="446"/>
                    </a:lnTo>
                    <a:lnTo>
                      <a:pt x="435" y="447"/>
                    </a:lnTo>
                    <a:lnTo>
                      <a:pt x="435" y="449"/>
                    </a:lnTo>
                    <a:lnTo>
                      <a:pt x="438" y="449"/>
                    </a:lnTo>
                    <a:lnTo>
                      <a:pt x="439" y="449"/>
                    </a:lnTo>
                    <a:lnTo>
                      <a:pt x="445" y="449"/>
                    </a:lnTo>
                    <a:lnTo>
                      <a:pt x="446" y="447"/>
                    </a:lnTo>
                    <a:lnTo>
                      <a:pt x="446" y="446"/>
                    </a:lnTo>
                    <a:lnTo>
                      <a:pt x="446" y="445"/>
                    </a:lnTo>
                    <a:lnTo>
                      <a:pt x="446" y="444"/>
                    </a:lnTo>
                    <a:lnTo>
                      <a:pt x="446" y="442"/>
                    </a:lnTo>
                    <a:lnTo>
                      <a:pt x="447" y="442"/>
                    </a:lnTo>
                    <a:lnTo>
                      <a:pt x="448" y="442"/>
                    </a:lnTo>
                    <a:lnTo>
                      <a:pt x="449" y="443"/>
                    </a:lnTo>
                    <a:lnTo>
                      <a:pt x="450" y="443"/>
                    </a:lnTo>
                    <a:lnTo>
                      <a:pt x="450" y="444"/>
                    </a:lnTo>
                    <a:lnTo>
                      <a:pt x="451" y="444"/>
                    </a:lnTo>
                    <a:lnTo>
                      <a:pt x="452" y="444"/>
                    </a:lnTo>
                    <a:lnTo>
                      <a:pt x="456" y="443"/>
                    </a:lnTo>
                    <a:lnTo>
                      <a:pt x="457" y="444"/>
                    </a:lnTo>
                    <a:lnTo>
                      <a:pt x="458" y="444"/>
                    </a:lnTo>
                    <a:lnTo>
                      <a:pt x="459" y="445"/>
                    </a:lnTo>
                    <a:lnTo>
                      <a:pt x="460" y="447"/>
                    </a:lnTo>
                    <a:lnTo>
                      <a:pt x="462" y="449"/>
                    </a:lnTo>
                    <a:lnTo>
                      <a:pt x="463" y="451"/>
                    </a:lnTo>
                    <a:lnTo>
                      <a:pt x="464" y="451"/>
                    </a:lnTo>
                    <a:lnTo>
                      <a:pt x="466" y="452"/>
                    </a:lnTo>
                    <a:lnTo>
                      <a:pt x="468" y="452"/>
                    </a:lnTo>
                    <a:lnTo>
                      <a:pt x="469" y="453"/>
                    </a:lnTo>
                    <a:lnTo>
                      <a:pt x="471" y="454"/>
                    </a:lnTo>
                    <a:lnTo>
                      <a:pt x="472" y="453"/>
                    </a:lnTo>
                    <a:lnTo>
                      <a:pt x="472" y="454"/>
                    </a:lnTo>
                    <a:lnTo>
                      <a:pt x="473" y="454"/>
                    </a:lnTo>
                    <a:lnTo>
                      <a:pt x="473" y="453"/>
                    </a:lnTo>
                    <a:lnTo>
                      <a:pt x="474" y="453"/>
                    </a:lnTo>
                    <a:lnTo>
                      <a:pt x="475" y="453"/>
                    </a:lnTo>
                    <a:lnTo>
                      <a:pt x="475" y="452"/>
                    </a:lnTo>
                    <a:lnTo>
                      <a:pt x="476" y="452"/>
                    </a:lnTo>
                    <a:lnTo>
                      <a:pt x="477" y="453"/>
                    </a:lnTo>
                    <a:lnTo>
                      <a:pt x="477" y="452"/>
                    </a:lnTo>
                    <a:lnTo>
                      <a:pt x="478" y="452"/>
                    </a:lnTo>
                    <a:lnTo>
                      <a:pt x="478" y="453"/>
                    </a:lnTo>
                    <a:lnTo>
                      <a:pt x="478" y="454"/>
                    </a:lnTo>
                    <a:lnTo>
                      <a:pt x="481" y="455"/>
                    </a:lnTo>
                    <a:lnTo>
                      <a:pt x="482" y="455"/>
                    </a:lnTo>
                    <a:lnTo>
                      <a:pt x="484" y="457"/>
                    </a:lnTo>
                    <a:lnTo>
                      <a:pt x="485" y="457"/>
                    </a:lnTo>
                    <a:lnTo>
                      <a:pt x="486" y="458"/>
                    </a:lnTo>
                    <a:lnTo>
                      <a:pt x="488" y="458"/>
                    </a:lnTo>
                    <a:lnTo>
                      <a:pt x="489" y="457"/>
                    </a:lnTo>
                    <a:lnTo>
                      <a:pt x="490" y="457"/>
                    </a:lnTo>
                    <a:lnTo>
                      <a:pt x="490" y="455"/>
                    </a:lnTo>
                    <a:lnTo>
                      <a:pt x="490" y="454"/>
                    </a:lnTo>
                    <a:lnTo>
                      <a:pt x="490" y="453"/>
                    </a:lnTo>
                    <a:lnTo>
                      <a:pt x="491" y="454"/>
                    </a:lnTo>
                    <a:lnTo>
                      <a:pt x="492" y="454"/>
                    </a:lnTo>
                    <a:lnTo>
                      <a:pt x="494" y="454"/>
                    </a:lnTo>
                    <a:lnTo>
                      <a:pt x="494" y="455"/>
                    </a:lnTo>
                    <a:lnTo>
                      <a:pt x="495" y="454"/>
                    </a:lnTo>
                    <a:lnTo>
                      <a:pt x="495" y="455"/>
                    </a:lnTo>
                    <a:lnTo>
                      <a:pt x="497" y="458"/>
                    </a:lnTo>
                    <a:lnTo>
                      <a:pt x="499" y="462"/>
                    </a:lnTo>
                    <a:lnTo>
                      <a:pt x="500" y="462"/>
                    </a:lnTo>
                    <a:lnTo>
                      <a:pt x="501" y="462"/>
                    </a:lnTo>
                    <a:lnTo>
                      <a:pt x="502" y="463"/>
                    </a:lnTo>
                    <a:lnTo>
                      <a:pt x="503" y="470"/>
                    </a:lnTo>
                    <a:lnTo>
                      <a:pt x="505" y="474"/>
                    </a:lnTo>
                    <a:lnTo>
                      <a:pt x="507" y="474"/>
                    </a:lnTo>
                    <a:lnTo>
                      <a:pt x="509" y="475"/>
                    </a:lnTo>
                    <a:lnTo>
                      <a:pt x="510" y="476"/>
                    </a:lnTo>
                    <a:lnTo>
                      <a:pt x="512" y="476"/>
                    </a:lnTo>
                    <a:lnTo>
                      <a:pt x="514" y="475"/>
                    </a:lnTo>
                    <a:lnTo>
                      <a:pt x="515" y="475"/>
                    </a:lnTo>
                    <a:lnTo>
                      <a:pt x="515" y="476"/>
                    </a:lnTo>
                    <a:lnTo>
                      <a:pt x="516" y="476"/>
                    </a:lnTo>
                    <a:lnTo>
                      <a:pt x="516" y="477"/>
                    </a:lnTo>
                    <a:lnTo>
                      <a:pt x="517" y="477"/>
                    </a:lnTo>
                    <a:lnTo>
                      <a:pt x="518" y="477"/>
                    </a:lnTo>
                    <a:lnTo>
                      <a:pt x="519" y="477"/>
                    </a:lnTo>
                    <a:lnTo>
                      <a:pt x="519" y="476"/>
                    </a:lnTo>
                    <a:lnTo>
                      <a:pt x="519" y="475"/>
                    </a:lnTo>
                    <a:lnTo>
                      <a:pt x="520" y="475"/>
                    </a:lnTo>
                    <a:lnTo>
                      <a:pt x="521" y="475"/>
                    </a:lnTo>
                    <a:lnTo>
                      <a:pt x="523" y="476"/>
                    </a:lnTo>
                    <a:lnTo>
                      <a:pt x="524" y="477"/>
                    </a:lnTo>
                    <a:lnTo>
                      <a:pt x="525" y="477"/>
                    </a:lnTo>
                    <a:lnTo>
                      <a:pt x="526" y="477"/>
                    </a:lnTo>
                    <a:lnTo>
                      <a:pt x="533" y="478"/>
                    </a:lnTo>
                    <a:lnTo>
                      <a:pt x="536" y="477"/>
                    </a:lnTo>
                    <a:lnTo>
                      <a:pt x="538" y="475"/>
                    </a:lnTo>
                    <a:lnTo>
                      <a:pt x="540" y="477"/>
                    </a:lnTo>
                    <a:lnTo>
                      <a:pt x="546" y="477"/>
                    </a:lnTo>
                    <a:lnTo>
                      <a:pt x="553" y="479"/>
                    </a:lnTo>
                    <a:lnTo>
                      <a:pt x="554" y="479"/>
                    </a:lnTo>
                    <a:lnTo>
                      <a:pt x="557" y="479"/>
                    </a:lnTo>
                    <a:lnTo>
                      <a:pt x="561" y="479"/>
                    </a:lnTo>
                    <a:lnTo>
                      <a:pt x="562" y="479"/>
                    </a:lnTo>
                    <a:lnTo>
                      <a:pt x="562" y="478"/>
                    </a:lnTo>
                    <a:lnTo>
                      <a:pt x="563" y="477"/>
                    </a:lnTo>
                    <a:lnTo>
                      <a:pt x="564" y="478"/>
                    </a:lnTo>
                    <a:lnTo>
                      <a:pt x="564" y="479"/>
                    </a:lnTo>
                    <a:lnTo>
                      <a:pt x="567" y="479"/>
                    </a:lnTo>
                    <a:lnTo>
                      <a:pt x="568" y="480"/>
                    </a:lnTo>
                    <a:lnTo>
                      <a:pt x="569" y="482"/>
                    </a:lnTo>
                    <a:lnTo>
                      <a:pt x="570" y="482"/>
                    </a:lnTo>
                    <a:lnTo>
                      <a:pt x="571" y="482"/>
                    </a:lnTo>
                    <a:lnTo>
                      <a:pt x="572" y="482"/>
                    </a:lnTo>
                    <a:lnTo>
                      <a:pt x="574" y="480"/>
                    </a:lnTo>
                    <a:lnTo>
                      <a:pt x="575" y="480"/>
                    </a:lnTo>
                    <a:lnTo>
                      <a:pt x="577" y="479"/>
                    </a:lnTo>
                    <a:lnTo>
                      <a:pt x="578" y="477"/>
                    </a:lnTo>
                    <a:lnTo>
                      <a:pt x="580" y="471"/>
                    </a:lnTo>
                    <a:lnTo>
                      <a:pt x="581" y="469"/>
                    </a:lnTo>
                    <a:lnTo>
                      <a:pt x="581" y="468"/>
                    </a:lnTo>
                    <a:lnTo>
                      <a:pt x="581" y="467"/>
                    </a:lnTo>
                    <a:lnTo>
                      <a:pt x="581" y="466"/>
                    </a:lnTo>
                    <a:lnTo>
                      <a:pt x="583" y="466"/>
                    </a:lnTo>
                    <a:lnTo>
                      <a:pt x="583" y="464"/>
                    </a:lnTo>
                    <a:lnTo>
                      <a:pt x="581" y="463"/>
                    </a:lnTo>
                    <a:lnTo>
                      <a:pt x="583" y="463"/>
                    </a:lnTo>
                    <a:lnTo>
                      <a:pt x="584" y="462"/>
                    </a:lnTo>
                    <a:lnTo>
                      <a:pt x="586" y="461"/>
                    </a:lnTo>
                    <a:lnTo>
                      <a:pt x="587" y="461"/>
                    </a:lnTo>
                    <a:lnTo>
                      <a:pt x="588" y="461"/>
                    </a:lnTo>
                    <a:lnTo>
                      <a:pt x="591" y="461"/>
                    </a:lnTo>
                    <a:lnTo>
                      <a:pt x="592" y="460"/>
                    </a:lnTo>
                    <a:lnTo>
                      <a:pt x="592" y="461"/>
                    </a:lnTo>
                    <a:lnTo>
                      <a:pt x="593" y="461"/>
                    </a:lnTo>
                    <a:lnTo>
                      <a:pt x="594" y="461"/>
                    </a:lnTo>
                    <a:lnTo>
                      <a:pt x="595" y="461"/>
                    </a:lnTo>
                    <a:lnTo>
                      <a:pt x="595" y="462"/>
                    </a:lnTo>
                    <a:lnTo>
                      <a:pt x="596" y="462"/>
                    </a:lnTo>
                    <a:lnTo>
                      <a:pt x="596" y="464"/>
                    </a:lnTo>
                    <a:lnTo>
                      <a:pt x="597" y="466"/>
                    </a:lnTo>
                    <a:lnTo>
                      <a:pt x="598" y="469"/>
                    </a:lnTo>
                    <a:lnTo>
                      <a:pt x="600" y="471"/>
                    </a:lnTo>
                    <a:lnTo>
                      <a:pt x="606" y="472"/>
                    </a:lnTo>
                    <a:lnTo>
                      <a:pt x="607" y="471"/>
                    </a:lnTo>
                    <a:lnTo>
                      <a:pt x="610" y="471"/>
                    </a:lnTo>
                    <a:lnTo>
                      <a:pt x="611" y="471"/>
                    </a:lnTo>
                    <a:lnTo>
                      <a:pt x="612" y="469"/>
                    </a:lnTo>
                    <a:lnTo>
                      <a:pt x="613" y="469"/>
                    </a:lnTo>
                    <a:lnTo>
                      <a:pt x="615" y="469"/>
                    </a:lnTo>
                    <a:lnTo>
                      <a:pt x="617" y="470"/>
                    </a:lnTo>
                    <a:lnTo>
                      <a:pt x="618" y="470"/>
                    </a:lnTo>
                    <a:lnTo>
                      <a:pt x="619" y="472"/>
                    </a:lnTo>
                    <a:lnTo>
                      <a:pt x="620" y="474"/>
                    </a:lnTo>
                    <a:lnTo>
                      <a:pt x="621" y="474"/>
                    </a:lnTo>
                    <a:lnTo>
                      <a:pt x="621" y="475"/>
                    </a:lnTo>
                    <a:lnTo>
                      <a:pt x="624" y="475"/>
                    </a:lnTo>
                    <a:lnTo>
                      <a:pt x="626" y="476"/>
                    </a:lnTo>
                    <a:lnTo>
                      <a:pt x="627" y="476"/>
                    </a:lnTo>
                    <a:lnTo>
                      <a:pt x="628" y="475"/>
                    </a:lnTo>
                    <a:lnTo>
                      <a:pt x="629" y="475"/>
                    </a:lnTo>
                    <a:lnTo>
                      <a:pt x="630" y="475"/>
                    </a:lnTo>
                    <a:lnTo>
                      <a:pt x="631" y="476"/>
                    </a:lnTo>
                    <a:lnTo>
                      <a:pt x="633" y="478"/>
                    </a:lnTo>
                    <a:lnTo>
                      <a:pt x="635" y="479"/>
                    </a:lnTo>
                    <a:lnTo>
                      <a:pt x="636" y="479"/>
                    </a:lnTo>
                    <a:lnTo>
                      <a:pt x="637" y="479"/>
                    </a:lnTo>
                    <a:lnTo>
                      <a:pt x="638" y="479"/>
                    </a:lnTo>
                    <a:lnTo>
                      <a:pt x="639" y="478"/>
                    </a:lnTo>
                    <a:lnTo>
                      <a:pt x="640" y="478"/>
                    </a:lnTo>
                    <a:lnTo>
                      <a:pt x="641" y="478"/>
                    </a:lnTo>
                    <a:lnTo>
                      <a:pt x="643" y="478"/>
                    </a:lnTo>
                    <a:lnTo>
                      <a:pt x="644" y="478"/>
                    </a:lnTo>
                    <a:lnTo>
                      <a:pt x="645" y="478"/>
                    </a:lnTo>
                    <a:lnTo>
                      <a:pt x="646" y="478"/>
                    </a:lnTo>
                    <a:lnTo>
                      <a:pt x="647" y="478"/>
                    </a:lnTo>
                    <a:lnTo>
                      <a:pt x="648" y="478"/>
                    </a:lnTo>
                    <a:lnTo>
                      <a:pt x="649" y="479"/>
                    </a:lnTo>
                    <a:lnTo>
                      <a:pt x="650" y="479"/>
                    </a:lnTo>
                    <a:lnTo>
                      <a:pt x="652" y="479"/>
                    </a:lnTo>
                    <a:lnTo>
                      <a:pt x="652" y="478"/>
                    </a:lnTo>
                    <a:lnTo>
                      <a:pt x="653" y="478"/>
                    </a:lnTo>
                    <a:lnTo>
                      <a:pt x="654" y="478"/>
                    </a:lnTo>
                    <a:lnTo>
                      <a:pt x="654" y="479"/>
                    </a:lnTo>
                    <a:lnTo>
                      <a:pt x="654" y="480"/>
                    </a:lnTo>
                    <a:lnTo>
                      <a:pt x="653" y="482"/>
                    </a:lnTo>
                    <a:lnTo>
                      <a:pt x="653" y="483"/>
                    </a:lnTo>
                    <a:lnTo>
                      <a:pt x="654" y="484"/>
                    </a:lnTo>
                    <a:lnTo>
                      <a:pt x="655" y="485"/>
                    </a:lnTo>
                    <a:lnTo>
                      <a:pt x="655" y="484"/>
                    </a:lnTo>
                    <a:lnTo>
                      <a:pt x="656" y="484"/>
                    </a:lnTo>
                    <a:lnTo>
                      <a:pt x="656" y="485"/>
                    </a:lnTo>
                    <a:lnTo>
                      <a:pt x="655" y="485"/>
                    </a:lnTo>
                    <a:lnTo>
                      <a:pt x="654" y="485"/>
                    </a:lnTo>
                    <a:lnTo>
                      <a:pt x="654" y="486"/>
                    </a:lnTo>
                    <a:lnTo>
                      <a:pt x="654" y="487"/>
                    </a:lnTo>
                    <a:lnTo>
                      <a:pt x="655" y="487"/>
                    </a:lnTo>
                    <a:lnTo>
                      <a:pt x="656" y="488"/>
                    </a:lnTo>
                    <a:lnTo>
                      <a:pt x="656" y="489"/>
                    </a:lnTo>
                    <a:lnTo>
                      <a:pt x="656" y="491"/>
                    </a:lnTo>
                    <a:lnTo>
                      <a:pt x="654" y="489"/>
                    </a:lnTo>
                    <a:lnTo>
                      <a:pt x="654" y="491"/>
                    </a:lnTo>
                    <a:lnTo>
                      <a:pt x="655" y="492"/>
                    </a:lnTo>
                    <a:lnTo>
                      <a:pt x="657" y="492"/>
                    </a:lnTo>
                    <a:lnTo>
                      <a:pt x="658" y="492"/>
                    </a:lnTo>
                    <a:lnTo>
                      <a:pt x="658" y="491"/>
                    </a:lnTo>
                    <a:lnTo>
                      <a:pt x="660" y="491"/>
                    </a:lnTo>
                    <a:lnTo>
                      <a:pt x="661" y="491"/>
                    </a:lnTo>
                    <a:lnTo>
                      <a:pt x="662" y="492"/>
                    </a:lnTo>
                    <a:lnTo>
                      <a:pt x="662" y="493"/>
                    </a:lnTo>
                    <a:lnTo>
                      <a:pt x="662" y="494"/>
                    </a:lnTo>
                    <a:lnTo>
                      <a:pt x="662" y="495"/>
                    </a:lnTo>
                    <a:lnTo>
                      <a:pt x="662" y="496"/>
                    </a:lnTo>
                    <a:lnTo>
                      <a:pt x="662" y="497"/>
                    </a:lnTo>
                    <a:lnTo>
                      <a:pt x="662" y="499"/>
                    </a:lnTo>
                    <a:lnTo>
                      <a:pt x="660" y="499"/>
                    </a:lnTo>
                    <a:lnTo>
                      <a:pt x="660" y="500"/>
                    </a:lnTo>
                    <a:lnTo>
                      <a:pt x="660" y="503"/>
                    </a:lnTo>
                    <a:lnTo>
                      <a:pt x="663" y="505"/>
                    </a:lnTo>
                    <a:lnTo>
                      <a:pt x="667" y="507"/>
                    </a:lnTo>
                    <a:lnTo>
                      <a:pt x="669" y="508"/>
                    </a:lnTo>
                    <a:lnTo>
                      <a:pt x="670" y="508"/>
                    </a:lnTo>
                    <a:lnTo>
                      <a:pt x="671" y="508"/>
                    </a:lnTo>
                    <a:lnTo>
                      <a:pt x="671" y="509"/>
                    </a:lnTo>
                    <a:lnTo>
                      <a:pt x="673" y="510"/>
                    </a:lnTo>
                    <a:lnTo>
                      <a:pt x="674" y="510"/>
                    </a:lnTo>
                    <a:lnTo>
                      <a:pt x="675" y="511"/>
                    </a:lnTo>
                    <a:lnTo>
                      <a:pt x="676" y="511"/>
                    </a:lnTo>
                    <a:lnTo>
                      <a:pt x="678" y="511"/>
                    </a:lnTo>
                    <a:lnTo>
                      <a:pt x="679" y="512"/>
                    </a:lnTo>
                    <a:lnTo>
                      <a:pt x="680" y="512"/>
                    </a:lnTo>
                    <a:lnTo>
                      <a:pt x="681" y="512"/>
                    </a:lnTo>
                    <a:lnTo>
                      <a:pt x="682" y="511"/>
                    </a:lnTo>
                    <a:lnTo>
                      <a:pt x="683" y="510"/>
                    </a:lnTo>
                    <a:lnTo>
                      <a:pt x="684" y="510"/>
                    </a:lnTo>
                    <a:lnTo>
                      <a:pt x="686" y="510"/>
                    </a:lnTo>
                    <a:lnTo>
                      <a:pt x="687" y="509"/>
                    </a:lnTo>
                    <a:lnTo>
                      <a:pt x="688" y="509"/>
                    </a:lnTo>
                    <a:lnTo>
                      <a:pt x="693" y="510"/>
                    </a:lnTo>
                    <a:lnTo>
                      <a:pt x="695" y="510"/>
                    </a:lnTo>
                    <a:lnTo>
                      <a:pt x="695" y="509"/>
                    </a:lnTo>
                    <a:lnTo>
                      <a:pt x="696" y="509"/>
                    </a:lnTo>
                    <a:lnTo>
                      <a:pt x="697" y="510"/>
                    </a:lnTo>
                    <a:lnTo>
                      <a:pt x="698" y="510"/>
                    </a:lnTo>
                    <a:lnTo>
                      <a:pt x="699" y="510"/>
                    </a:lnTo>
                    <a:lnTo>
                      <a:pt x="699" y="509"/>
                    </a:lnTo>
                    <a:lnTo>
                      <a:pt x="700" y="508"/>
                    </a:lnTo>
                    <a:lnTo>
                      <a:pt x="701" y="509"/>
                    </a:lnTo>
                    <a:lnTo>
                      <a:pt x="703" y="509"/>
                    </a:lnTo>
                    <a:lnTo>
                      <a:pt x="704" y="508"/>
                    </a:lnTo>
                    <a:lnTo>
                      <a:pt x="706" y="507"/>
                    </a:lnTo>
                    <a:lnTo>
                      <a:pt x="707" y="505"/>
                    </a:lnTo>
                    <a:lnTo>
                      <a:pt x="708" y="507"/>
                    </a:lnTo>
                    <a:lnTo>
                      <a:pt x="710" y="509"/>
                    </a:lnTo>
                    <a:lnTo>
                      <a:pt x="712" y="510"/>
                    </a:lnTo>
                    <a:lnTo>
                      <a:pt x="713" y="510"/>
                    </a:lnTo>
                    <a:lnTo>
                      <a:pt x="715" y="509"/>
                    </a:lnTo>
                    <a:lnTo>
                      <a:pt x="716" y="509"/>
                    </a:lnTo>
                    <a:lnTo>
                      <a:pt x="717" y="511"/>
                    </a:lnTo>
                    <a:lnTo>
                      <a:pt x="718" y="511"/>
                    </a:lnTo>
                    <a:lnTo>
                      <a:pt x="719" y="511"/>
                    </a:lnTo>
                    <a:lnTo>
                      <a:pt x="721" y="511"/>
                    </a:lnTo>
                    <a:lnTo>
                      <a:pt x="721" y="512"/>
                    </a:lnTo>
                    <a:lnTo>
                      <a:pt x="722" y="512"/>
                    </a:lnTo>
                    <a:lnTo>
                      <a:pt x="723" y="513"/>
                    </a:lnTo>
                    <a:lnTo>
                      <a:pt x="723" y="514"/>
                    </a:lnTo>
                    <a:lnTo>
                      <a:pt x="723" y="517"/>
                    </a:lnTo>
                    <a:lnTo>
                      <a:pt x="722" y="518"/>
                    </a:lnTo>
                    <a:lnTo>
                      <a:pt x="722" y="519"/>
                    </a:lnTo>
                    <a:lnTo>
                      <a:pt x="722" y="521"/>
                    </a:lnTo>
                    <a:lnTo>
                      <a:pt x="721" y="526"/>
                    </a:lnTo>
                    <a:lnTo>
                      <a:pt x="719" y="534"/>
                    </a:lnTo>
                    <a:lnTo>
                      <a:pt x="719" y="535"/>
                    </a:lnTo>
                    <a:lnTo>
                      <a:pt x="719" y="536"/>
                    </a:lnTo>
                    <a:lnTo>
                      <a:pt x="719" y="537"/>
                    </a:lnTo>
                    <a:lnTo>
                      <a:pt x="719" y="539"/>
                    </a:lnTo>
                    <a:lnTo>
                      <a:pt x="721" y="541"/>
                    </a:lnTo>
                    <a:lnTo>
                      <a:pt x="721" y="539"/>
                    </a:lnTo>
                    <a:lnTo>
                      <a:pt x="721" y="537"/>
                    </a:lnTo>
                    <a:lnTo>
                      <a:pt x="722" y="538"/>
                    </a:lnTo>
                    <a:lnTo>
                      <a:pt x="722" y="539"/>
                    </a:lnTo>
                    <a:lnTo>
                      <a:pt x="722" y="542"/>
                    </a:lnTo>
                    <a:lnTo>
                      <a:pt x="722" y="543"/>
                    </a:lnTo>
                    <a:lnTo>
                      <a:pt x="723" y="544"/>
                    </a:lnTo>
                    <a:lnTo>
                      <a:pt x="724" y="544"/>
                    </a:lnTo>
                    <a:lnTo>
                      <a:pt x="725" y="544"/>
                    </a:lnTo>
                    <a:lnTo>
                      <a:pt x="725" y="545"/>
                    </a:lnTo>
                    <a:lnTo>
                      <a:pt x="727" y="545"/>
                    </a:lnTo>
                    <a:lnTo>
                      <a:pt x="727" y="546"/>
                    </a:lnTo>
                    <a:lnTo>
                      <a:pt x="729" y="546"/>
                    </a:lnTo>
                    <a:lnTo>
                      <a:pt x="729" y="547"/>
                    </a:lnTo>
                    <a:lnTo>
                      <a:pt x="729" y="549"/>
                    </a:lnTo>
                    <a:lnTo>
                      <a:pt x="727" y="550"/>
                    </a:lnTo>
                    <a:lnTo>
                      <a:pt x="726" y="550"/>
                    </a:lnTo>
                    <a:lnTo>
                      <a:pt x="723" y="549"/>
                    </a:lnTo>
                    <a:lnTo>
                      <a:pt x="722" y="549"/>
                    </a:lnTo>
                    <a:lnTo>
                      <a:pt x="721" y="549"/>
                    </a:lnTo>
                    <a:lnTo>
                      <a:pt x="719" y="549"/>
                    </a:lnTo>
                    <a:lnTo>
                      <a:pt x="719" y="547"/>
                    </a:lnTo>
                    <a:lnTo>
                      <a:pt x="721" y="546"/>
                    </a:lnTo>
                    <a:lnTo>
                      <a:pt x="719" y="545"/>
                    </a:lnTo>
                    <a:lnTo>
                      <a:pt x="718" y="544"/>
                    </a:lnTo>
                    <a:lnTo>
                      <a:pt x="717" y="544"/>
                    </a:lnTo>
                    <a:lnTo>
                      <a:pt x="715" y="543"/>
                    </a:lnTo>
                    <a:lnTo>
                      <a:pt x="714" y="544"/>
                    </a:lnTo>
                    <a:lnTo>
                      <a:pt x="713" y="545"/>
                    </a:lnTo>
                    <a:lnTo>
                      <a:pt x="713" y="544"/>
                    </a:lnTo>
                    <a:lnTo>
                      <a:pt x="712" y="544"/>
                    </a:lnTo>
                    <a:lnTo>
                      <a:pt x="709" y="544"/>
                    </a:lnTo>
                    <a:lnTo>
                      <a:pt x="708" y="544"/>
                    </a:lnTo>
                    <a:lnTo>
                      <a:pt x="707" y="544"/>
                    </a:lnTo>
                    <a:lnTo>
                      <a:pt x="707" y="543"/>
                    </a:lnTo>
                    <a:lnTo>
                      <a:pt x="706" y="543"/>
                    </a:lnTo>
                    <a:lnTo>
                      <a:pt x="706" y="544"/>
                    </a:lnTo>
                    <a:lnTo>
                      <a:pt x="705" y="544"/>
                    </a:lnTo>
                    <a:lnTo>
                      <a:pt x="705" y="543"/>
                    </a:lnTo>
                    <a:lnTo>
                      <a:pt x="705" y="542"/>
                    </a:lnTo>
                    <a:lnTo>
                      <a:pt x="704" y="542"/>
                    </a:lnTo>
                    <a:lnTo>
                      <a:pt x="703" y="542"/>
                    </a:lnTo>
                    <a:lnTo>
                      <a:pt x="701" y="542"/>
                    </a:lnTo>
                    <a:lnTo>
                      <a:pt x="700" y="542"/>
                    </a:lnTo>
                    <a:lnTo>
                      <a:pt x="699" y="541"/>
                    </a:lnTo>
                    <a:lnTo>
                      <a:pt x="699" y="542"/>
                    </a:lnTo>
                    <a:lnTo>
                      <a:pt x="699" y="541"/>
                    </a:lnTo>
                    <a:lnTo>
                      <a:pt x="699" y="539"/>
                    </a:lnTo>
                    <a:lnTo>
                      <a:pt x="698" y="539"/>
                    </a:lnTo>
                    <a:lnTo>
                      <a:pt x="697" y="539"/>
                    </a:lnTo>
                    <a:lnTo>
                      <a:pt x="697" y="541"/>
                    </a:lnTo>
                    <a:lnTo>
                      <a:pt x="696" y="541"/>
                    </a:lnTo>
                    <a:lnTo>
                      <a:pt x="696" y="539"/>
                    </a:lnTo>
                    <a:lnTo>
                      <a:pt x="695" y="539"/>
                    </a:lnTo>
                    <a:lnTo>
                      <a:pt x="693" y="539"/>
                    </a:lnTo>
                    <a:lnTo>
                      <a:pt x="693" y="538"/>
                    </a:lnTo>
                    <a:lnTo>
                      <a:pt x="692" y="537"/>
                    </a:lnTo>
                    <a:lnTo>
                      <a:pt x="690" y="537"/>
                    </a:lnTo>
                    <a:lnTo>
                      <a:pt x="690" y="536"/>
                    </a:lnTo>
                    <a:lnTo>
                      <a:pt x="689" y="536"/>
                    </a:lnTo>
                    <a:lnTo>
                      <a:pt x="688" y="536"/>
                    </a:lnTo>
                    <a:lnTo>
                      <a:pt x="687" y="536"/>
                    </a:lnTo>
                    <a:lnTo>
                      <a:pt x="687" y="535"/>
                    </a:lnTo>
                    <a:lnTo>
                      <a:pt x="686" y="535"/>
                    </a:lnTo>
                    <a:lnTo>
                      <a:pt x="684" y="535"/>
                    </a:lnTo>
                    <a:lnTo>
                      <a:pt x="683" y="535"/>
                    </a:lnTo>
                    <a:lnTo>
                      <a:pt x="681" y="533"/>
                    </a:lnTo>
                    <a:lnTo>
                      <a:pt x="680" y="532"/>
                    </a:lnTo>
                    <a:lnTo>
                      <a:pt x="679" y="532"/>
                    </a:lnTo>
                    <a:lnTo>
                      <a:pt x="678" y="532"/>
                    </a:lnTo>
                    <a:lnTo>
                      <a:pt x="675" y="530"/>
                    </a:lnTo>
                    <a:lnTo>
                      <a:pt x="671" y="532"/>
                    </a:lnTo>
                    <a:lnTo>
                      <a:pt x="670" y="532"/>
                    </a:lnTo>
                    <a:lnTo>
                      <a:pt x="667" y="533"/>
                    </a:lnTo>
                    <a:lnTo>
                      <a:pt x="666" y="535"/>
                    </a:lnTo>
                    <a:lnTo>
                      <a:pt x="665" y="536"/>
                    </a:lnTo>
                    <a:lnTo>
                      <a:pt x="664" y="535"/>
                    </a:lnTo>
                    <a:lnTo>
                      <a:pt x="663" y="535"/>
                    </a:lnTo>
                    <a:lnTo>
                      <a:pt x="662" y="535"/>
                    </a:lnTo>
                    <a:lnTo>
                      <a:pt x="661" y="535"/>
                    </a:lnTo>
                    <a:lnTo>
                      <a:pt x="660" y="535"/>
                    </a:lnTo>
                    <a:lnTo>
                      <a:pt x="660" y="536"/>
                    </a:lnTo>
                    <a:lnTo>
                      <a:pt x="658" y="536"/>
                    </a:lnTo>
                    <a:lnTo>
                      <a:pt x="657" y="536"/>
                    </a:lnTo>
                    <a:lnTo>
                      <a:pt x="656" y="537"/>
                    </a:lnTo>
                    <a:lnTo>
                      <a:pt x="654" y="536"/>
                    </a:lnTo>
                    <a:lnTo>
                      <a:pt x="653" y="536"/>
                    </a:lnTo>
                    <a:lnTo>
                      <a:pt x="650" y="535"/>
                    </a:lnTo>
                    <a:lnTo>
                      <a:pt x="648" y="535"/>
                    </a:lnTo>
                    <a:lnTo>
                      <a:pt x="647" y="535"/>
                    </a:lnTo>
                    <a:lnTo>
                      <a:pt x="646" y="535"/>
                    </a:lnTo>
                    <a:lnTo>
                      <a:pt x="645" y="535"/>
                    </a:lnTo>
                    <a:lnTo>
                      <a:pt x="646" y="534"/>
                    </a:lnTo>
                    <a:lnTo>
                      <a:pt x="645" y="534"/>
                    </a:lnTo>
                    <a:lnTo>
                      <a:pt x="644" y="533"/>
                    </a:lnTo>
                    <a:lnTo>
                      <a:pt x="643" y="533"/>
                    </a:lnTo>
                    <a:lnTo>
                      <a:pt x="641" y="533"/>
                    </a:lnTo>
                    <a:lnTo>
                      <a:pt x="640" y="534"/>
                    </a:lnTo>
                    <a:lnTo>
                      <a:pt x="640" y="533"/>
                    </a:lnTo>
                    <a:lnTo>
                      <a:pt x="639" y="533"/>
                    </a:lnTo>
                    <a:lnTo>
                      <a:pt x="632" y="532"/>
                    </a:lnTo>
                    <a:lnTo>
                      <a:pt x="631" y="532"/>
                    </a:lnTo>
                    <a:lnTo>
                      <a:pt x="630" y="530"/>
                    </a:lnTo>
                    <a:lnTo>
                      <a:pt x="629" y="532"/>
                    </a:lnTo>
                    <a:lnTo>
                      <a:pt x="628" y="532"/>
                    </a:lnTo>
                    <a:lnTo>
                      <a:pt x="627" y="530"/>
                    </a:lnTo>
                    <a:lnTo>
                      <a:pt x="626" y="530"/>
                    </a:lnTo>
                    <a:lnTo>
                      <a:pt x="624" y="530"/>
                    </a:lnTo>
                    <a:lnTo>
                      <a:pt x="623" y="530"/>
                    </a:lnTo>
                    <a:lnTo>
                      <a:pt x="622" y="532"/>
                    </a:lnTo>
                    <a:lnTo>
                      <a:pt x="623" y="532"/>
                    </a:lnTo>
                    <a:lnTo>
                      <a:pt x="622" y="533"/>
                    </a:lnTo>
                    <a:lnTo>
                      <a:pt x="622" y="532"/>
                    </a:lnTo>
                    <a:lnTo>
                      <a:pt x="621" y="532"/>
                    </a:lnTo>
                    <a:lnTo>
                      <a:pt x="620" y="533"/>
                    </a:lnTo>
                    <a:lnTo>
                      <a:pt x="620" y="534"/>
                    </a:lnTo>
                    <a:lnTo>
                      <a:pt x="621" y="534"/>
                    </a:lnTo>
                    <a:lnTo>
                      <a:pt x="620" y="534"/>
                    </a:lnTo>
                    <a:lnTo>
                      <a:pt x="620" y="535"/>
                    </a:lnTo>
                    <a:lnTo>
                      <a:pt x="619" y="534"/>
                    </a:lnTo>
                    <a:lnTo>
                      <a:pt x="618" y="534"/>
                    </a:lnTo>
                    <a:lnTo>
                      <a:pt x="618" y="533"/>
                    </a:lnTo>
                    <a:lnTo>
                      <a:pt x="617" y="533"/>
                    </a:lnTo>
                    <a:lnTo>
                      <a:pt x="615" y="533"/>
                    </a:lnTo>
                    <a:lnTo>
                      <a:pt x="614" y="533"/>
                    </a:lnTo>
                    <a:lnTo>
                      <a:pt x="613" y="533"/>
                    </a:lnTo>
                    <a:lnTo>
                      <a:pt x="611" y="533"/>
                    </a:lnTo>
                    <a:lnTo>
                      <a:pt x="611" y="532"/>
                    </a:lnTo>
                    <a:lnTo>
                      <a:pt x="611" y="530"/>
                    </a:lnTo>
                    <a:lnTo>
                      <a:pt x="610" y="530"/>
                    </a:lnTo>
                    <a:lnTo>
                      <a:pt x="609" y="530"/>
                    </a:lnTo>
                    <a:lnTo>
                      <a:pt x="607" y="530"/>
                    </a:lnTo>
                    <a:lnTo>
                      <a:pt x="605" y="530"/>
                    </a:lnTo>
                    <a:lnTo>
                      <a:pt x="604" y="530"/>
                    </a:lnTo>
                    <a:lnTo>
                      <a:pt x="604" y="529"/>
                    </a:lnTo>
                    <a:lnTo>
                      <a:pt x="604" y="530"/>
                    </a:lnTo>
                    <a:lnTo>
                      <a:pt x="603" y="530"/>
                    </a:lnTo>
                    <a:lnTo>
                      <a:pt x="601" y="532"/>
                    </a:lnTo>
                    <a:lnTo>
                      <a:pt x="600" y="532"/>
                    </a:lnTo>
                    <a:lnTo>
                      <a:pt x="600" y="530"/>
                    </a:lnTo>
                    <a:lnTo>
                      <a:pt x="600" y="529"/>
                    </a:lnTo>
                    <a:lnTo>
                      <a:pt x="598" y="529"/>
                    </a:lnTo>
                    <a:lnTo>
                      <a:pt x="598" y="528"/>
                    </a:lnTo>
                    <a:lnTo>
                      <a:pt x="597" y="528"/>
                    </a:lnTo>
                    <a:lnTo>
                      <a:pt x="597" y="529"/>
                    </a:lnTo>
                    <a:lnTo>
                      <a:pt x="596" y="530"/>
                    </a:lnTo>
                    <a:lnTo>
                      <a:pt x="595" y="530"/>
                    </a:lnTo>
                    <a:lnTo>
                      <a:pt x="594" y="529"/>
                    </a:lnTo>
                    <a:lnTo>
                      <a:pt x="592" y="528"/>
                    </a:lnTo>
                    <a:lnTo>
                      <a:pt x="588" y="528"/>
                    </a:lnTo>
                    <a:lnTo>
                      <a:pt x="584" y="528"/>
                    </a:lnTo>
                    <a:lnTo>
                      <a:pt x="583" y="527"/>
                    </a:lnTo>
                    <a:lnTo>
                      <a:pt x="581" y="527"/>
                    </a:lnTo>
                    <a:lnTo>
                      <a:pt x="580" y="527"/>
                    </a:lnTo>
                    <a:lnTo>
                      <a:pt x="579" y="526"/>
                    </a:lnTo>
                    <a:lnTo>
                      <a:pt x="577" y="525"/>
                    </a:lnTo>
                    <a:lnTo>
                      <a:pt x="576" y="525"/>
                    </a:lnTo>
                    <a:lnTo>
                      <a:pt x="575" y="525"/>
                    </a:lnTo>
                    <a:lnTo>
                      <a:pt x="572" y="524"/>
                    </a:lnTo>
                    <a:lnTo>
                      <a:pt x="571" y="524"/>
                    </a:lnTo>
                    <a:lnTo>
                      <a:pt x="571" y="522"/>
                    </a:lnTo>
                    <a:lnTo>
                      <a:pt x="570" y="522"/>
                    </a:lnTo>
                    <a:lnTo>
                      <a:pt x="570" y="521"/>
                    </a:lnTo>
                    <a:lnTo>
                      <a:pt x="569" y="521"/>
                    </a:lnTo>
                    <a:lnTo>
                      <a:pt x="568" y="521"/>
                    </a:lnTo>
                    <a:lnTo>
                      <a:pt x="558" y="516"/>
                    </a:lnTo>
                    <a:lnTo>
                      <a:pt x="554" y="514"/>
                    </a:lnTo>
                    <a:lnTo>
                      <a:pt x="553" y="514"/>
                    </a:lnTo>
                    <a:lnTo>
                      <a:pt x="552" y="514"/>
                    </a:lnTo>
                    <a:lnTo>
                      <a:pt x="551" y="514"/>
                    </a:lnTo>
                    <a:lnTo>
                      <a:pt x="550" y="513"/>
                    </a:lnTo>
                    <a:lnTo>
                      <a:pt x="548" y="513"/>
                    </a:lnTo>
                    <a:lnTo>
                      <a:pt x="544" y="512"/>
                    </a:lnTo>
                    <a:lnTo>
                      <a:pt x="537" y="511"/>
                    </a:lnTo>
                    <a:lnTo>
                      <a:pt x="536" y="512"/>
                    </a:lnTo>
                    <a:lnTo>
                      <a:pt x="535" y="512"/>
                    </a:lnTo>
                    <a:lnTo>
                      <a:pt x="535" y="511"/>
                    </a:lnTo>
                    <a:lnTo>
                      <a:pt x="534" y="511"/>
                    </a:lnTo>
                    <a:lnTo>
                      <a:pt x="535" y="510"/>
                    </a:lnTo>
                    <a:lnTo>
                      <a:pt x="534" y="510"/>
                    </a:lnTo>
                    <a:lnTo>
                      <a:pt x="533" y="510"/>
                    </a:lnTo>
                    <a:lnTo>
                      <a:pt x="527" y="509"/>
                    </a:lnTo>
                    <a:lnTo>
                      <a:pt x="524" y="509"/>
                    </a:lnTo>
                    <a:lnTo>
                      <a:pt x="521" y="509"/>
                    </a:lnTo>
                    <a:lnTo>
                      <a:pt x="520" y="510"/>
                    </a:lnTo>
                    <a:lnTo>
                      <a:pt x="519" y="509"/>
                    </a:lnTo>
                    <a:lnTo>
                      <a:pt x="518" y="509"/>
                    </a:lnTo>
                    <a:lnTo>
                      <a:pt x="517" y="509"/>
                    </a:lnTo>
                    <a:lnTo>
                      <a:pt x="516" y="509"/>
                    </a:lnTo>
                    <a:lnTo>
                      <a:pt x="515" y="507"/>
                    </a:lnTo>
                    <a:lnTo>
                      <a:pt x="515" y="505"/>
                    </a:lnTo>
                    <a:lnTo>
                      <a:pt x="515" y="507"/>
                    </a:lnTo>
                    <a:lnTo>
                      <a:pt x="514" y="507"/>
                    </a:lnTo>
                    <a:lnTo>
                      <a:pt x="512" y="507"/>
                    </a:lnTo>
                    <a:lnTo>
                      <a:pt x="512" y="508"/>
                    </a:lnTo>
                    <a:lnTo>
                      <a:pt x="511" y="508"/>
                    </a:lnTo>
                    <a:lnTo>
                      <a:pt x="511" y="509"/>
                    </a:lnTo>
                    <a:lnTo>
                      <a:pt x="510" y="509"/>
                    </a:lnTo>
                    <a:lnTo>
                      <a:pt x="509" y="508"/>
                    </a:lnTo>
                    <a:lnTo>
                      <a:pt x="508" y="508"/>
                    </a:lnTo>
                    <a:lnTo>
                      <a:pt x="508" y="509"/>
                    </a:lnTo>
                    <a:lnTo>
                      <a:pt x="508" y="510"/>
                    </a:lnTo>
                    <a:lnTo>
                      <a:pt x="507" y="510"/>
                    </a:lnTo>
                    <a:lnTo>
                      <a:pt x="507" y="509"/>
                    </a:lnTo>
                    <a:lnTo>
                      <a:pt x="506" y="509"/>
                    </a:lnTo>
                    <a:lnTo>
                      <a:pt x="503" y="509"/>
                    </a:lnTo>
                    <a:lnTo>
                      <a:pt x="502" y="509"/>
                    </a:lnTo>
                    <a:lnTo>
                      <a:pt x="501" y="510"/>
                    </a:lnTo>
                    <a:lnTo>
                      <a:pt x="501" y="511"/>
                    </a:lnTo>
                    <a:lnTo>
                      <a:pt x="501" y="512"/>
                    </a:lnTo>
                    <a:lnTo>
                      <a:pt x="499" y="513"/>
                    </a:lnTo>
                    <a:lnTo>
                      <a:pt x="494" y="513"/>
                    </a:lnTo>
                    <a:lnTo>
                      <a:pt x="488" y="512"/>
                    </a:lnTo>
                    <a:lnTo>
                      <a:pt x="481" y="511"/>
                    </a:lnTo>
                    <a:lnTo>
                      <a:pt x="478" y="511"/>
                    </a:lnTo>
                    <a:lnTo>
                      <a:pt x="477" y="511"/>
                    </a:lnTo>
                    <a:lnTo>
                      <a:pt x="476" y="510"/>
                    </a:lnTo>
                    <a:lnTo>
                      <a:pt x="476" y="509"/>
                    </a:lnTo>
                    <a:lnTo>
                      <a:pt x="475" y="509"/>
                    </a:lnTo>
                    <a:lnTo>
                      <a:pt x="474" y="509"/>
                    </a:lnTo>
                    <a:lnTo>
                      <a:pt x="472" y="508"/>
                    </a:lnTo>
                    <a:lnTo>
                      <a:pt x="471" y="508"/>
                    </a:lnTo>
                    <a:lnTo>
                      <a:pt x="471" y="507"/>
                    </a:lnTo>
                    <a:lnTo>
                      <a:pt x="469" y="505"/>
                    </a:lnTo>
                    <a:lnTo>
                      <a:pt x="468" y="505"/>
                    </a:lnTo>
                    <a:lnTo>
                      <a:pt x="467" y="504"/>
                    </a:lnTo>
                    <a:lnTo>
                      <a:pt x="466" y="504"/>
                    </a:lnTo>
                    <a:lnTo>
                      <a:pt x="465" y="503"/>
                    </a:lnTo>
                    <a:lnTo>
                      <a:pt x="463" y="503"/>
                    </a:lnTo>
                    <a:lnTo>
                      <a:pt x="463" y="502"/>
                    </a:lnTo>
                    <a:lnTo>
                      <a:pt x="462" y="502"/>
                    </a:lnTo>
                    <a:lnTo>
                      <a:pt x="460" y="502"/>
                    </a:lnTo>
                    <a:lnTo>
                      <a:pt x="460" y="501"/>
                    </a:lnTo>
                    <a:lnTo>
                      <a:pt x="459" y="502"/>
                    </a:lnTo>
                    <a:lnTo>
                      <a:pt x="456" y="501"/>
                    </a:lnTo>
                    <a:lnTo>
                      <a:pt x="455" y="501"/>
                    </a:lnTo>
                    <a:lnTo>
                      <a:pt x="454" y="501"/>
                    </a:lnTo>
                    <a:lnTo>
                      <a:pt x="452" y="501"/>
                    </a:lnTo>
                    <a:lnTo>
                      <a:pt x="450" y="500"/>
                    </a:lnTo>
                    <a:lnTo>
                      <a:pt x="449" y="500"/>
                    </a:lnTo>
                    <a:lnTo>
                      <a:pt x="440" y="500"/>
                    </a:lnTo>
                    <a:lnTo>
                      <a:pt x="438" y="499"/>
                    </a:lnTo>
                    <a:lnTo>
                      <a:pt x="431" y="499"/>
                    </a:lnTo>
                    <a:lnTo>
                      <a:pt x="428" y="499"/>
                    </a:lnTo>
                    <a:lnTo>
                      <a:pt x="426" y="496"/>
                    </a:lnTo>
                    <a:lnTo>
                      <a:pt x="425" y="496"/>
                    </a:lnTo>
                    <a:lnTo>
                      <a:pt x="424" y="496"/>
                    </a:lnTo>
                    <a:lnTo>
                      <a:pt x="423" y="496"/>
                    </a:lnTo>
                    <a:lnTo>
                      <a:pt x="423" y="497"/>
                    </a:lnTo>
                    <a:lnTo>
                      <a:pt x="423" y="496"/>
                    </a:lnTo>
                    <a:lnTo>
                      <a:pt x="423" y="495"/>
                    </a:lnTo>
                    <a:lnTo>
                      <a:pt x="422" y="494"/>
                    </a:lnTo>
                    <a:lnTo>
                      <a:pt x="422" y="493"/>
                    </a:lnTo>
                    <a:lnTo>
                      <a:pt x="422" y="492"/>
                    </a:lnTo>
                    <a:lnTo>
                      <a:pt x="423" y="491"/>
                    </a:lnTo>
                    <a:lnTo>
                      <a:pt x="423" y="489"/>
                    </a:lnTo>
                    <a:lnTo>
                      <a:pt x="424" y="489"/>
                    </a:lnTo>
                    <a:lnTo>
                      <a:pt x="425" y="489"/>
                    </a:lnTo>
                    <a:lnTo>
                      <a:pt x="425" y="488"/>
                    </a:lnTo>
                    <a:lnTo>
                      <a:pt x="425" y="487"/>
                    </a:lnTo>
                    <a:lnTo>
                      <a:pt x="428" y="486"/>
                    </a:lnTo>
                    <a:lnTo>
                      <a:pt x="429" y="485"/>
                    </a:lnTo>
                    <a:lnTo>
                      <a:pt x="429" y="484"/>
                    </a:lnTo>
                    <a:lnTo>
                      <a:pt x="428" y="482"/>
                    </a:lnTo>
                    <a:lnTo>
                      <a:pt x="426" y="482"/>
                    </a:lnTo>
                    <a:lnTo>
                      <a:pt x="425" y="482"/>
                    </a:lnTo>
                    <a:lnTo>
                      <a:pt x="424" y="482"/>
                    </a:lnTo>
                    <a:lnTo>
                      <a:pt x="423" y="483"/>
                    </a:lnTo>
                    <a:lnTo>
                      <a:pt x="422" y="483"/>
                    </a:lnTo>
                    <a:lnTo>
                      <a:pt x="421" y="483"/>
                    </a:lnTo>
                    <a:lnTo>
                      <a:pt x="420" y="483"/>
                    </a:lnTo>
                    <a:lnTo>
                      <a:pt x="419" y="483"/>
                    </a:lnTo>
                    <a:lnTo>
                      <a:pt x="419" y="482"/>
                    </a:lnTo>
                    <a:lnTo>
                      <a:pt x="417" y="482"/>
                    </a:lnTo>
                    <a:lnTo>
                      <a:pt x="417" y="480"/>
                    </a:lnTo>
                    <a:lnTo>
                      <a:pt x="415" y="479"/>
                    </a:lnTo>
                    <a:lnTo>
                      <a:pt x="414" y="479"/>
                    </a:lnTo>
                    <a:lnTo>
                      <a:pt x="413" y="479"/>
                    </a:lnTo>
                    <a:lnTo>
                      <a:pt x="409" y="477"/>
                    </a:lnTo>
                    <a:lnTo>
                      <a:pt x="408" y="476"/>
                    </a:lnTo>
                    <a:lnTo>
                      <a:pt x="407" y="476"/>
                    </a:lnTo>
                    <a:lnTo>
                      <a:pt x="406" y="476"/>
                    </a:lnTo>
                    <a:lnTo>
                      <a:pt x="405" y="476"/>
                    </a:lnTo>
                    <a:lnTo>
                      <a:pt x="404" y="477"/>
                    </a:lnTo>
                    <a:lnTo>
                      <a:pt x="403" y="477"/>
                    </a:lnTo>
                    <a:lnTo>
                      <a:pt x="402" y="477"/>
                    </a:lnTo>
                    <a:lnTo>
                      <a:pt x="400" y="477"/>
                    </a:lnTo>
                    <a:lnTo>
                      <a:pt x="399" y="477"/>
                    </a:lnTo>
                    <a:lnTo>
                      <a:pt x="398" y="477"/>
                    </a:lnTo>
                    <a:lnTo>
                      <a:pt x="397" y="477"/>
                    </a:lnTo>
                    <a:lnTo>
                      <a:pt x="393" y="477"/>
                    </a:lnTo>
                    <a:lnTo>
                      <a:pt x="391" y="477"/>
                    </a:lnTo>
                    <a:lnTo>
                      <a:pt x="390" y="478"/>
                    </a:lnTo>
                    <a:lnTo>
                      <a:pt x="389" y="477"/>
                    </a:lnTo>
                    <a:lnTo>
                      <a:pt x="389" y="478"/>
                    </a:lnTo>
                    <a:lnTo>
                      <a:pt x="388" y="477"/>
                    </a:lnTo>
                    <a:lnTo>
                      <a:pt x="387" y="477"/>
                    </a:lnTo>
                    <a:lnTo>
                      <a:pt x="386" y="477"/>
                    </a:lnTo>
                    <a:lnTo>
                      <a:pt x="386" y="476"/>
                    </a:lnTo>
                    <a:lnTo>
                      <a:pt x="385" y="476"/>
                    </a:lnTo>
                    <a:lnTo>
                      <a:pt x="382" y="476"/>
                    </a:lnTo>
                    <a:lnTo>
                      <a:pt x="381" y="477"/>
                    </a:lnTo>
                    <a:lnTo>
                      <a:pt x="380" y="477"/>
                    </a:lnTo>
                    <a:lnTo>
                      <a:pt x="380" y="476"/>
                    </a:lnTo>
                    <a:lnTo>
                      <a:pt x="380" y="475"/>
                    </a:lnTo>
                    <a:lnTo>
                      <a:pt x="379" y="475"/>
                    </a:lnTo>
                    <a:lnTo>
                      <a:pt x="379" y="474"/>
                    </a:lnTo>
                    <a:lnTo>
                      <a:pt x="380" y="474"/>
                    </a:lnTo>
                    <a:lnTo>
                      <a:pt x="381" y="474"/>
                    </a:lnTo>
                    <a:lnTo>
                      <a:pt x="382" y="472"/>
                    </a:lnTo>
                    <a:lnTo>
                      <a:pt x="383" y="471"/>
                    </a:lnTo>
                    <a:lnTo>
                      <a:pt x="383" y="470"/>
                    </a:lnTo>
                    <a:lnTo>
                      <a:pt x="385" y="470"/>
                    </a:lnTo>
                    <a:lnTo>
                      <a:pt x="386" y="470"/>
                    </a:lnTo>
                    <a:lnTo>
                      <a:pt x="386" y="471"/>
                    </a:lnTo>
                    <a:lnTo>
                      <a:pt x="386" y="472"/>
                    </a:lnTo>
                    <a:lnTo>
                      <a:pt x="387" y="475"/>
                    </a:lnTo>
                    <a:lnTo>
                      <a:pt x="388" y="476"/>
                    </a:lnTo>
                    <a:lnTo>
                      <a:pt x="389" y="476"/>
                    </a:lnTo>
                    <a:lnTo>
                      <a:pt x="389" y="475"/>
                    </a:lnTo>
                    <a:lnTo>
                      <a:pt x="390" y="474"/>
                    </a:lnTo>
                    <a:lnTo>
                      <a:pt x="390" y="472"/>
                    </a:lnTo>
                    <a:lnTo>
                      <a:pt x="394" y="469"/>
                    </a:lnTo>
                    <a:lnTo>
                      <a:pt x="395" y="468"/>
                    </a:lnTo>
                    <a:lnTo>
                      <a:pt x="394" y="466"/>
                    </a:lnTo>
                    <a:lnTo>
                      <a:pt x="395" y="463"/>
                    </a:lnTo>
                    <a:lnTo>
                      <a:pt x="396" y="463"/>
                    </a:lnTo>
                    <a:lnTo>
                      <a:pt x="396" y="464"/>
                    </a:lnTo>
                    <a:lnTo>
                      <a:pt x="397" y="464"/>
                    </a:lnTo>
                    <a:lnTo>
                      <a:pt x="397" y="466"/>
                    </a:lnTo>
                    <a:lnTo>
                      <a:pt x="398" y="464"/>
                    </a:lnTo>
                    <a:lnTo>
                      <a:pt x="400" y="464"/>
                    </a:lnTo>
                    <a:lnTo>
                      <a:pt x="400" y="463"/>
                    </a:lnTo>
                    <a:lnTo>
                      <a:pt x="402" y="461"/>
                    </a:lnTo>
                    <a:lnTo>
                      <a:pt x="402" y="460"/>
                    </a:lnTo>
                    <a:lnTo>
                      <a:pt x="402" y="453"/>
                    </a:lnTo>
                    <a:lnTo>
                      <a:pt x="402" y="452"/>
                    </a:lnTo>
                    <a:lnTo>
                      <a:pt x="403" y="450"/>
                    </a:lnTo>
                    <a:lnTo>
                      <a:pt x="404" y="447"/>
                    </a:lnTo>
                    <a:lnTo>
                      <a:pt x="406" y="445"/>
                    </a:lnTo>
                    <a:lnTo>
                      <a:pt x="407" y="445"/>
                    </a:lnTo>
                    <a:lnTo>
                      <a:pt x="407" y="444"/>
                    </a:lnTo>
                    <a:lnTo>
                      <a:pt x="408" y="442"/>
                    </a:lnTo>
                    <a:lnTo>
                      <a:pt x="408" y="441"/>
                    </a:lnTo>
                    <a:lnTo>
                      <a:pt x="409" y="441"/>
                    </a:lnTo>
                    <a:lnTo>
                      <a:pt x="412" y="441"/>
                    </a:lnTo>
                    <a:lnTo>
                      <a:pt x="412" y="442"/>
                    </a:lnTo>
                    <a:lnTo>
                      <a:pt x="412" y="444"/>
                    </a:lnTo>
                    <a:lnTo>
                      <a:pt x="413" y="444"/>
                    </a:lnTo>
                    <a:lnTo>
                      <a:pt x="413" y="445"/>
                    </a:lnTo>
                    <a:lnTo>
                      <a:pt x="414" y="445"/>
                    </a:lnTo>
                    <a:close/>
                    <a:moveTo>
                      <a:pt x="1080" y="445"/>
                    </a:moveTo>
                    <a:lnTo>
                      <a:pt x="1079" y="446"/>
                    </a:lnTo>
                    <a:lnTo>
                      <a:pt x="1079" y="445"/>
                    </a:lnTo>
                    <a:lnTo>
                      <a:pt x="1078" y="444"/>
                    </a:lnTo>
                    <a:lnTo>
                      <a:pt x="1077" y="444"/>
                    </a:lnTo>
                    <a:lnTo>
                      <a:pt x="1077" y="443"/>
                    </a:lnTo>
                    <a:lnTo>
                      <a:pt x="1076" y="443"/>
                    </a:lnTo>
                    <a:lnTo>
                      <a:pt x="1076" y="442"/>
                    </a:lnTo>
                    <a:lnTo>
                      <a:pt x="1077" y="441"/>
                    </a:lnTo>
                    <a:lnTo>
                      <a:pt x="1079" y="442"/>
                    </a:lnTo>
                    <a:lnTo>
                      <a:pt x="1079" y="443"/>
                    </a:lnTo>
                    <a:lnTo>
                      <a:pt x="1080" y="444"/>
                    </a:lnTo>
                    <a:lnTo>
                      <a:pt x="1080" y="445"/>
                    </a:lnTo>
                    <a:close/>
                    <a:moveTo>
                      <a:pt x="574" y="441"/>
                    </a:moveTo>
                    <a:lnTo>
                      <a:pt x="572" y="441"/>
                    </a:lnTo>
                    <a:lnTo>
                      <a:pt x="572" y="440"/>
                    </a:lnTo>
                    <a:lnTo>
                      <a:pt x="574" y="438"/>
                    </a:lnTo>
                    <a:lnTo>
                      <a:pt x="575" y="440"/>
                    </a:lnTo>
                    <a:lnTo>
                      <a:pt x="574" y="440"/>
                    </a:lnTo>
                    <a:lnTo>
                      <a:pt x="574" y="441"/>
                    </a:lnTo>
                    <a:close/>
                    <a:moveTo>
                      <a:pt x="947" y="463"/>
                    </a:moveTo>
                    <a:lnTo>
                      <a:pt x="947" y="461"/>
                    </a:lnTo>
                    <a:lnTo>
                      <a:pt x="946" y="460"/>
                    </a:lnTo>
                    <a:lnTo>
                      <a:pt x="946" y="455"/>
                    </a:lnTo>
                    <a:lnTo>
                      <a:pt x="946" y="454"/>
                    </a:lnTo>
                    <a:lnTo>
                      <a:pt x="946" y="453"/>
                    </a:lnTo>
                    <a:lnTo>
                      <a:pt x="945" y="452"/>
                    </a:lnTo>
                    <a:lnTo>
                      <a:pt x="946" y="451"/>
                    </a:lnTo>
                    <a:lnTo>
                      <a:pt x="946" y="449"/>
                    </a:lnTo>
                    <a:lnTo>
                      <a:pt x="945" y="444"/>
                    </a:lnTo>
                    <a:lnTo>
                      <a:pt x="946" y="440"/>
                    </a:lnTo>
                    <a:lnTo>
                      <a:pt x="946" y="437"/>
                    </a:lnTo>
                    <a:lnTo>
                      <a:pt x="946" y="436"/>
                    </a:lnTo>
                    <a:lnTo>
                      <a:pt x="947" y="436"/>
                    </a:lnTo>
                    <a:lnTo>
                      <a:pt x="947" y="437"/>
                    </a:lnTo>
                    <a:lnTo>
                      <a:pt x="947" y="438"/>
                    </a:lnTo>
                    <a:lnTo>
                      <a:pt x="948" y="438"/>
                    </a:lnTo>
                    <a:lnTo>
                      <a:pt x="948" y="440"/>
                    </a:lnTo>
                    <a:lnTo>
                      <a:pt x="948" y="441"/>
                    </a:lnTo>
                    <a:lnTo>
                      <a:pt x="949" y="443"/>
                    </a:lnTo>
                    <a:lnTo>
                      <a:pt x="949" y="444"/>
                    </a:lnTo>
                    <a:lnTo>
                      <a:pt x="949" y="446"/>
                    </a:lnTo>
                    <a:lnTo>
                      <a:pt x="949" y="447"/>
                    </a:lnTo>
                    <a:lnTo>
                      <a:pt x="949" y="450"/>
                    </a:lnTo>
                    <a:lnTo>
                      <a:pt x="948" y="452"/>
                    </a:lnTo>
                    <a:lnTo>
                      <a:pt x="948" y="454"/>
                    </a:lnTo>
                    <a:lnTo>
                      <a:pt x="948" y="455"/>
                    </a:lnTo>
                    <a:lnTo>
                      <a:pt x="948" y="458"/>
                    </a:lnTo>
                    <a:lnTo>
                      <a:pt x="948" y="459"/>
                    </a:lnTo>
                    <a:lnTo>
                      <a:pt x="947" y="460"/>
                    </a:lnTo>
                    <a:lnTo>
                      <a:pt x="948" y="461"/>
                    </a:lnTo>
                    <a:lnTo>
                      <a:pt x="947" y="462"/>
                    </a:lnTo>
                    <a:lnTo>
                      <a:pt x="947" y="463"/>
                    </a:lnTo>
                    <a:close/>
                    <a:moveTo>
                      <a:pt x="1457" y="438"/>
                    </a:moveTo>
                    <a:lnTo>
                      <a:pt x="1456" y="438"/>
                    </a:lnTo>
                    <a:lnTo>
                      <a:pt x="1456" y="437"/>
                    </a:lnTo>
                    <a:lnTo>
                      <a:pt x="1456" y="436"/>
                    </a:lnTo>
                    <a:lnTo>
                      <a:pt x="1457" y="436"/>
                    </a:lnTo>
                    <a:lnTo>
                      <a:pt x="1458" y="436"/>
                    </a:lnTo>
                    <a:lnTo>
                      <a:pt x="1458" y="437"/>
                    </a:lnTo>
                    <a:lnTo>
                      <a:pt x="1457" y="438"/>
                    </a:lnTo>
                    <a:close/>
                    <a:moveTo>
                      <a:pt x="365" y="438"/>
                    </a:moveTo>
                    <a:lnTo>
                      <a:pt x="364" y="438"/>
                    </a:lnTo>
                    <a:lnTo>
                      <a:pt x="363" y="437"/>
                    </a:lnTo>
                    <a:lnTo>
                      <a:pt x="363" y="436"/>
                    </a:lnTo>
                    <a:lnTo>
                      <a:pt x="362" y="436"/>
                    </a:lnTo>
                    <a:lnTo>
                      <a:pt x="363" y="435"/>
                    </a:lnTo>
                    <a:lnTo>
                      <a:pt x="364" y="436"/>
                    </a:lnTo>
                    <a:lnTo>
                      <a:pt x="365" y="436"/>
                    </a:lnTo>
                    <a:lnTo>
                      <a:pt x="365" y="437"/>
                    </a:lnTo>
                    <a:lnTo>
                      <a:pt x="365" y="438"/>
                    </a:lnTo>
                    <a:close/>
                    <a:moveTo>
                      <a:pt x="657" y="435"/>
                    </a:moveTo>
                    <a:lnTo>
                      <a:pt x="658" y="436"/>
                    </a:lnTo>
                    <a:lnTo>
                      <a:pt x="658" y="437"/>
                    </a:lnTo>
                    <a:lnTo>
                      <a:pt x="658" y="438"/>
                    </a:lnTo>
                    <a:lnTo>
                      <a:pt x="658" y="440"/>
                    </a:lnTo>
                    <a:lnTo>
                      <a:pt x="657" y="440"/>
                    </a:lnTo>
                    <a:lnTo>
                      <a:pt x="656" y="440"/>
                    </a:lnTo>
                    <a:lnTo>
                      <a:pt x="655" y="440"/>
                    </a:lnTo>
                    <a:lnTo>
                      <a:pt x="654" y="440"/>
                    </a:lnTo>
                    <a:lnTo>
                      <a:pt x="653" y="438"/>
                    </a:lnTo>
                    <a:lnTo>
                      <a:pt x="653" y="437"/>
                    </a:lnTo>
                    <a:lnTo>
                      <a:pt x="654" y="436"/>
                    </a:lnTo>
                    <a:lnTo>
                      <a:pt x="655" y="435"/>
                    </a:lnTo>
                    <a:lnTo>
                      <a:pt x="656" y="435"/>
                    </a:lnTo>
                    <a:lnTo>
                      <a:pt x="657" y="435"/>
                    </a:lnTo>
                    <a:close/>
                    <a:moveTo>
                      <a:pt x="1402" y="430"/>
                    </a:moveTo>
                    <a:lnTo>
                      <a:pt x="1401" y="432"/>
                    </a:lnTo>
                    <a:lnTo>
                      <a:pt x="1402" y="433"/>
                    </a:lnTo>
                    <a:lnTo>
                      <a:pt x="1403" y="433"/>
                    </a:lnTo>
                    <a:lnTo>
                      <a:pt x="1403" y="434"/>
                    </a:lnTo>
                    <a:lnTo>
                      <a:pt x="1403" y="435"/>
                    </a:lnTo>
                    <a:lnTo>
                      <a:pt x="1404" y="435"/>
                    </a:lnTo>
                    <a:lnTo>
                      <a:pt x="1404" y="436"/>
                    </a:lnTo>
                    <a:lnTo>
                      <a:pt x="1404" y="437"/>
                    </a:lnTo>
                    <a:lnTo>
                      <a:pt x="1405" y="437"/>
                    </a:lnTo>
                    <a:lnTo>
                      <a:pt x="1405" y="438"/>
                    </a:lnTo>
                    <a:lnTo>
                      <a:pt x="1405" y="440"/>
                    </a:lnTo>
                    <a:lnTo>
                      <a:pt x="1405" y="441"/>
                    </a:lnTo>
                    <a:lnTo>
                      <a:pt x="1404" y="442"/>
                    </a:lnTo>
                    <a:lnTo>
                      <a:pt x="1403" y="443"/>
                    </a:lnTo>
                    <a:lnTo>
                      <a:pt x="1402" y="443"/>
                    </a:lnTo>
                    <a:lnTo>
                      <a:pt x="1402" y="442"/>
                    </a:lnTo>
                    <a:lnTo>
                      <a:pt x="1402" y="443"/>
                    </a:lnTo>
                    <a:lnTo>
                      <a:pt x="1401" y="443"/>
                    </a:lnTo>
                    <a:lnTo>
                      <a:pt x="1401" y="442"/>
                    </a:lnTo>
                    <a:lnTo>
                      <a:pt x="1399" y="442"/>
                    </a:lnTo>
                    <a:lnTo>
                      <a:pt x="1399" y="441"/>
                    </a:lnTo>
                    <a:lnTo>
                      <a:pt x="1399" y="440"/>
                    </a:lnTo>
                    <a:lnTo>
                      <a:pt x="1401" y="440"/>
                    </a:lnTo>
                    <a:lnTo>
                      <a:pt x="1401" y="437"/>
                    </a:lnTo>
                    <a:lnTo>
                      <a:pt x="1401" y="436"/>
                    </a:lnTo>
                    <a:lnTo>
                      <a:pt x="1401" y="434"/>
                    </a:lnTo>
                    <a:lnTo>
                      <a:pt x="1399" y="434"/>
                    </a:lnTo>
                    <a:lnTo>
                      <a:pt x="1399" y="433"/>
                    </a:lnTo>
                    <a:lnTo>
                      <a:pt x="1399" y="432"/>
                    </a:lnTo>
                    <a:lnTo>
                      <a:pt x="1398" y="432"/>
                    </a:lnTo>
                    <a:lnTo>
                      <a:pt x="1398" y="430"/>
                    </a:lnTo>
                    <a:lnTo>
                      <a:pt x="1399" y="430"/>
                    </a:lnTo>
                    <a:lnTo>
                      <a:pt x="1401" y="430"/>
                    </a:lnTo>
                    <a:lnTo>
                      <a:pt x="1402" y="430"/>
                    </a:lnTo>
                    <a:close/>
                    <a:moveTo>
                      <a:pt x="1404" y="428"/>
                    </a:moveTo>
                    <a:lnTo>
                      <a:pt x="1405" y="428"/>
                    </a:lnTo>
                    <a:lnTo>
                      <a:pt x="1405" y="429"/>
                    </a:lnTo>
                    <a:lnTo>
                      <a:pt x="1405" y="430"/>
                    </a:lnTo>
                    <a:lnTo>
                      <a:pt x="1405" y="432"/>
                    </a:lnTo>
                    <a:lnTo>
                      <a:pt x="1405" y="433"/>
                    </a:lnTo>
                    <a:lnTo>
                      <a:pt x="1405" y="434"/>
                    </a:lnTo>
                    <a:lnTo>
                      <a:pt x="1405" y="433"/>
                    </a:lnTo>
                    <a:lnTo>
                      <a:pt x="1404" y="433"/>
                    </a:lnTo>
                    <a:lnTo>
                      <a:pt x="1403" y="433"/>
                    </a:lnTo>
                    <a:lnTo>
                      <a:pt x="1403" y="432"/>
                    </a:lnTo>
                    <a:lnTo>
                      <a:pt x="1403" y="430"/>
                    </a:lnTo>
                    <a:lnTo>
                      <a:pt x="1403" y="429"/>
                    </a:lnTo>
                    <a:lnTo>
                      <a:pt x="1404" y="428"/>
                    </a:lnTo>
                    <a:lnTo>
                      <a:pt x="1404" y="427"/>
                    </a:lnTo>
                    <a:lnTo>
                      <a:pt x="1404" y="428"/>
                    </a:lnTo>
                    <a:close/>
                    <a:moveTo>
                      <a:pt x="1388" y="428"/>
                    </a:moveTo>
                    <a:lnTo>
                      <a:pt x="1389" y="428"/>
                    </a:lnTo>
                    <a:lnTo>
                      <a:pt x="1388" y="428"/>
                    </a:lnTo>
                    <a:lnTo>
                      <a:pt x="1388" y="429"/>
                    </a:lnTo>
                    <a:lnTo>
                      <a:pt x="1387" y="429"/>
                    </a:lnTo>
                    <a:lnTo>
                      <a:pt x="1387" y="428"/>
                    </a:lnTo>
                    <a:lnTo>
                      <a:pt x="1387" y="427"/>
                    </a:lnTo>
                    <a:lnTo>
                      <a:pt x="1388" y="428"/>
                    </a:lnTo>
                    <a:close/>
                    <a:moveTo>
                      <a:pt x="1209" y="427"/>
                    </a:moveTo>
                    <a:lnTo>
                      <a:pt x="1211" y="427"/>
                    </a:lnTo>
                    <a:lnTo>
                      <a:pt x="1209" y="427"/>
                    </a:lnTo>
                    <a:close/>
                    <a:moveTo>
                      <a:pt x="1070" y="429"/>
                    </a:moveTo>
                    <a:lnTo>
                      <a:pt x="1070" y="430"/>
                    </a:lnTo>
                    <a:lnTo>
                      <a:pt x="1070" y="429"/>
                    </a:lnTo>
                    <a:lnTo>
                      <a:pt x="1069" y="429"/>
                    </a:lnTo>
                    <a:lnTo>
                      <a:pt x="1068" y="428"/>
                    </a:lnTo>
                    <a:lnTo>
                      <a:pt x="1068" y="427"/>
                    </a:lnTo>
                    <a:lnTo>
                      <a:pt x="1067" y="427"/>
                    </a:lnTo>
                    <a:lnTo>
                      <a:pt x="1067" y="426"/>
                    </a:lnTo>
                    <a:lnTo>
                      <a:pt x="1066" y="426"/>
                    </a:lnTo>
                    <a:lnTo>
                      <a:pt x="1067" y="426"/>
                    </a:lnTo>
                    <a:lnTo>
                      <a:pt x="1068" y="426"/>
                    </a:lnTo>
                    <a:lnTo>
                      <a:pt x="1069" y="427"/>
                    </a:lnTo>
                    <a:lnTo>
                      <a:pt x="1070" y="427"/>
                    </a:lnTo>
                    <a:lnTo>
                      <a:pt x="1070" y="428"/>
                    </a:lnTo>
                    <a:lnTo>
                      <a:pt x="1070" y="429"/>
                    </a:lnTo>
                    <a:close/>
                    <a:moveTo>
                      <a:pt x="1471" y="424"/>
                    </a:moveTo>
                    <a:lnTo>
                      <a:pt x="1473" y="425"/>
                    </a:lnTo>
                    <a:lnTo>
                      <a:pt x="1474" y="426"/>
                    </a:lnTo>
                    <a:lnTo>
                      <a:pt x="1474" y="427"/>
                    </a:lnTo>
                    <a:lnTo>
                      <a:pt x="1475" y="427"/>
                    </a:lnTo>
                    <a:lnTo>
                      <a:pt x="1475" y="428"/>
                    </a:lnTo>
                    <a:lnTo>
                      <a:pt x="1474" y="428"/>
                    </a:lnTo>
                    <a:lnTo>
                      <a:pt x="1475" y="428"/>
                    </a:lnTo>
                    <a:lnTo>
                      <a:pt x="1475" y="429"/>
                    </a:lnTo>
                    <a:lnTo>
                      <a:pt x="1474" y="429"/>
                    </a:lnTo>
                    <a:lnTo>
                      <a:pt x="1473" y="429"/>
                    </a:lnTo>
                    <a:lnTo>
                      <a:pt x="1474" y="429"/>
                    </a:lnTo>
                    <a:lnTo>
                      <a:pt x="1475" y="429"/>
                    </a:lnTo>
                    <a:lnTo>
                      <a:pt x="1475" y="430"/>
                    </a:lnTo>
                    <a:lnTo>
                      <a:pt x="1476" y="430"/>
                    </a:lnTo>
                    <a:lnTo>
                      <a:pt x="1476" y="432"/>
                    </a:lnTo>
                    <a:lnTo>
                      <a:pt x="1478" y="433"/>
                    </a:lnTo>
                    <a:lnTo>
                      <a:pt x="1478" y="434"/>
                    </a:lnTo>
                    <a:lnTo>
                      <a:pt x="1476" y="434"/>
                    </a:lnTo>
                    <a:lnTo>
                      <a:pt x="1476" y="435"/>
                    </a:lnTo>
                    <a:lnTo>
                      <a:pt x="1476" y="436"/>
                    </a:lnTo>
                    <a:lnTo>
                      <a:pt x="1476" y="437"/>
                    </a:lnTo>
                    <a:lnTo>
                      <a:pt x="1476" y="438"/>
                    </a:lnTo>
                    <a:lnTo>
                      <a:pt x="1475" y="440"/>
                    </a:lnTo>
                    <a:lnTo>
                      <a:pt x="1476" y="440"/>
                    </a:lnTo>
                    <a:lnTo>
                      <a:pt x="1478" y="440"/>
                    </a:lnTo>
                    <a:lnTo>
                      <a:pt x="1478" y="441"/>
                    </a:lnTo>
                    <a:lnTo>
                      <a:pt x="1478" y="442"/>
                    </a:lnTo>
                    <a:lnTo>
                      <a:pt x="1476" y="442"/>
                    </a:lnTo>
                    <a:lnTo>
                      <a:pt x="1475" y="442"/>
                    </a:lnTo>
                    <a:lnTo>
                      <a:pt x="1476" y="443"/>
                    </a:lnTo>
                    <a:lnTo>
                      <a:pt x="1476" y="444"/>
                    </a:lnTo>
                    <a:lnTo>
                      <a:pt x="1475" y="444"/>
                    </a:lnTo>
                    <a:lnTo>
                      <a:pt x="1474" y="443"/>
                    </a:lnTo>
                    <a:lnTo>
                      <a:pt x="1473" y="443"/>
                    </a:lnTo>
                    <a:lnTo>
                      <a:pt x="1472" y="443"/>
                    </a:lnTo>
                    <a:lnTo>
                      <a:pt x="1473" y="443"/>
                    </a:lnTo>
                    <a:lnTo>
                      <a:pt x="1474" y="443"/>
                    </a:lnTo>
                    <a:lnTo>
                      <a:pt x="1474" y="444"/>
                    </a:lnTo>
                    <a:lnTo>
                      <a:pt x="1476" y="446"/>
                    </a:lnTo>
                    <a:lnTo>
                      <a:pt x="1478" y="447"/>
                    </a:lnTo>
                    <a:lnTo>
                      <a:pt x="1479" y="449"/>
                    </a:lnTo>
                    <a:lnTo>
                      <a:pt x="1478" y="450"/>
                    </a:lnTo>
                    <a:lnTo>
                      <a:pt x="1476" y="451"/>
                    </a:lnTo>
                    <a:lnTo>
                      <a:pt x="1475" y="451"/>
                    </a:lnTo>
                    <a:lnTo>
                      <a:pt x="1475" y="452"/>
                    </a:lnTo>
                    <a:lnTo>
                      <a:pt x="1478" y="452"/>
                    </a:lnTo>
                    <a:lnTo>
                      <a:pt x="1478" y="451"/>
                    </a:lnTo>
                    <a:lnTo>
                      <a:pt x="1478" y="452"/>
                    </a:lnTo>
                    <a:lnTo>
                      <a:pt x="1478" y="453"/>
                    </a:lnTo>
                    <a:lnTo>
                      <a:pt x="1478" y="454"/>
                    </a:lnTo>
                    <a:lnTo>
                      <a:pt x="1476" y="455"/>
                    </a:lnTo>
                    <a:lnTo>
                      <a:pt x="1476" y="457"/>
                    </a:lnTo>
                    <a:lnTo>
                      <a:pt x="1475" y="458"/>
                    </a:lnTo>
                    <a:lnTo>
                      <a:pt x="1473" y="459"/>
                    </a:lnTo>
                    <a:lnTo>
                      <a:pt x="1472" y="459"/>
                    </a:lnTo>
                    <a:lnTo>
                      <a:pt x="1471" y="459"/>
                    </a:lnTo>
                    <a:lnTo>
                      <a:pt x="1471" y="458"/>
                    </a:lnTo>
                    <a:lnTo>
                      <a:pt x="1471" y="459"/>
                    </a:lnTo>
                    <a:lnTo>
                      <a:pt x="1470" y="459"/>
                    </a:lnTo>
                    <a:lnTo>
                      <a:pt x="1470" y="458"/>
                    </a:lnTo>
                    <a:lnTo>
                      <a:pt x="1468" y="457"/>
                    </a:lnTo>
                    <a:lnTo>
                      <a:pt x="1466" y="455"/>
                    </a:lnTo>
                    <a:lnTo>
                      <a:pt x="1464" y="454"/>
                    </a:lnTo>
                    <a:lnTo>
                      <a:pt x="1463" y="454"/>
                    </a:lnTo>
                    <a:lnTo>
                      <a:pt x="1463" y="453"/>
                    </a:lnTo>
                    <a:lnTo>
                      <a:pt x="1462" y="453"/>
                    </a:lnTo>
                    <a:lnTo>
                      <a:pt x="1462" y="452"/>
                    </a:lnTo>
                    <a:lnTo>
                      <a:pt x="1461" y="451"/>
                    </a:lnTo>
                    <a:lnTo>
                      <a:pt x="1459" y="450"/>
                    </a:lnTo>
                    <a:lnTo>
                      <a:pt x="1459" y="449"/>
                    </a:lnTo>
                    <a:lnTo>
                      <a:pt x="1461" y="447"/>
                    </a:lnTo>
                    <a:lnTo>
                      <a:pt x="1461" y="446"/>
                    </a:lnTo>
                    <a:lnTo>
                      <a:pt x="1462" y="447"/>
                    </a:lnTo>
                    <a:lnTo>
                      <a:pt x="1463" y="447"/>
                    </a:lnTo>
                    <a:lnTo>
                      <a:pt x="1463" y="446"/>
                    </a:lnTo>
                    <a:lnTo>
                      <a:pt x="1462" y="446"/>
                    </a:lnTo>
                    <a:lnTo>
                      <a:pt x="1461" y="446"/>
                    </a:lnTo>
                    <a:lnTo>
                      <a:pt x="1461" y="445"/>
                    </a:lnTo>
                    <a:lnTo>
                      <a:pt x="1462" y="444"/>
                    </a:lnTo>
                    <a:lnTo>
                      <a:pt x="1461" y="443"/>
                    </a:lnTo>
                    <a:lnTo>
                      <a:pt x="1461" y="442"/>
                    </a:lnTo>
                    <a:lnTo>
                      <a:pt x="1462" y="441"/>
                    </a:lnTo>
                    <a:lnTo>
                      <a:pt x="1463" y="440"/>
                    </a:lnTo>
                    <a:lnTo>
                      <a:pt x="1463" y="438"/>
                    </a:lnTo>
                    <a:lnTo>
                      <a:pt x="1464" y="438"/>
                    </a:lnTo>
                    <a:lnTo>
                      <a:pt x="1464" y="437"/>
                    </a:lnTo>
                    <a:lnTo>
                      <a:pt x="1463" y="437"/>
                    </a:lnTo>
                    <a:lnTo>
                      <a:pt x="1462" y="437"/>
                    </a:lnTo>
                    <a:lnTo>
                      <a:pt x="1462" y="436"/>
                    </a:lnTo>
                    <a:lnTo>
                      <a:pt x="1461" y="436"/>
                    </a:lnTo>
                    <a:lnTo>
                      <a:pt x="1459" y="436"/>
                    </a:lnTo>
                    <a:lnTo>
                      <a:pt x="1458" y="436"/>
                    </a:lnTo>
                    <a:lnTo>
                      <a:pt x="1457" y="435"/>
                    </a:lnTo>
                    <a:lnTo>
                      <a:pt x="1457" y="434"/>
                    </a:lnTo>
                    <a:lnTo>
                      <a:pt x="1458" y="433"/>
                    </a:lnTo>
                    <a:lnTo>
                      <a:pt x="1459" y="433"/>
                    </a:lnTo>
                    <a:lnTo>
                      <a:pt x="1459" y="434"/>
                    </a:lnTo>
                    <a:lnTo>
                      <a:pt x="1461" y="434"/>
                    </a:lnTo>
                    <a:lnTo>
                      <a:pt x="1462" y="435"/>
                    </a:lnTo>
                    <a:lnTo>
                      <a:pt x="1463" y="434"/>
                    </a:lnTo>
                    <a:lnTo>
                      <a:pt x="1463" y="433"/>
                    </a:lnTo>
                    <a:lnTo>
                      <a:pt x="1464" y="433"/>
                    </a:lnTo>
                    <a:lnTo>
                      <a:pt x="1464" y="432"/>
                    </a:lnTo>
                    <a:lnTo>
                      <a:pt x="1465" y="432"/>
                    </a:lnTo>
                    <a:lnTo>
                      <a:pt x="1465" y="430"/>
                    </a:lnTo>
                    <a:lnTo>
                      <a:pt x="1466" y="428"/>
                    </a:lnTo>
                    <a:lnTo>
                      <a:pt x="1467" y="428"/>
                    </a:lnTo>
                    <a:lnTo>
                      <a:pt x="1468" y="428"/>
                    </a:lnTo>
                    <a:lnTo>
                      <a:pt x="1468" y="427"/>
                    </a:lnTo>
                    <a:lnTo>
                      <a:pt x="1467" y="426"/>
                    </a:lnTo>
                    <a:lnTo>
                      <a:pt x="1467" y="425"/>
                    </a:lnTo>
                    <a:lnTo>
                      <a:pt x="1467" y="424"/>
                    </a:lnTo>
                    <a:lnTo>
                      <a:pt x="1468" y="424"/>
                    </a:lnTo>
                    <a:lnTo>
                      <a:pt x="1470" y="424"/>
                    </a:lnTo>
                    <a:lnTo>
                      <a:pt x="1471" y="424"/>
                    </a:lnTo>
                    <a:close/>
                    <a:moveTo>
                      <a:pt x="1220" y="422"/>
                    </a:moveTo>
                    <a:lnTo>
                      <a:pt x="1218" y="422"/>
                    </a:lnTo>
                    <a:lnTo>
                      <a:pt x="1220" y="422"/>
                    </a:lnTo>
                    <a:close/>
                    <a:moveTo>
                      <a:pt x="1218" y="420"/>
                    </a:moveTo>
                    <a:lnTo>
                      <a:pt x="1218" y="421"/>
                    </a:lnTo>
                    <a:lnTo>
                      <a:pt x="1218" y="420"/>
                    </a:lnTo>
                    <a:close/>
                    <a:moveTo>
                      <a:pt x="1375" y="422"/>
                    </a:moveTo>
                    <a:lnTo>
                      <a:pt x="1373" y="422"/>
                    </a:lnTo>
                    <a:lnTo>
                      <a:pt x="1373" y="421"/>
                    </a:lnTo>
                    <a:lnTo>
                      <a:pt x="1373" y="420"/>
                    </a:lnTo>
                    <a:lnTo>
                      <a:pt x="1375" y="420"/>
                    </a:lnTo>
                    <a:lnTo>
                      <a:pt x="1375" y="419"/>
                    </a:lnTo>
                    <a:lnTo>
                      <a:pt x="1376" y="419"/>
                    </a:lnTo>
                    <a:lnTo>
                      <a:pt x="1376" y="420"/>
                    </a:lnTo>
                    <a:lnTo>
                      <a:pt x="1375" y="421"/>
                    </a:lnTo>
                    <a:lnTo>
                      <a:pt x="1375" y="422"/>
                    </a:lnTo>
                    <a:close/>
                    <a:moveTo>
                      <a:pt x="1414" y="432"/>
                    </a:moveTo>
                    <a:lnTo>
                      <a:pt x="1413" y="433"/>
                    </a:lnTo>
                    <a:lnTo>
                      <a:pt x="1412" y="434"/>
                    </a:lnTo>
                    <a:lnTo>
                      <a:pt x="1412" y="435"/>
                    </a:lnTo>
                    <a:lnTo>
                      <a:pt x="1411" y="436"/>
                    </a:lnTo>
                    <a:lnTo>
                      <a:pt x="1411" y="437"/>
                    </a:lnTo>
                    <a:lnTo>
                      <a:pt x="1411" y="438"/>
                    </a:lnTo>
                    <a:lnTo>
                      <a:pt x="1411" y="440"/>
                    </a:lnTo>
                    <a:lnTo>
                      <a:pt x="1411" y="441"/>
                    </a:lnTo>
                    <a:lnTo>
                      <a:pt x="1407" y="445"/>
                    </a:lnTo>
                    <a:lnTo>
                      <a:pt x="1406" y="445"/>
                    </a:lnTo>
                    <a:lnTo>
                      <a:pt x="1406" y="444"/>
                    </a:lnTo>
                    <a:lnTo>
                      <a:pt x="1409" y="438"/>
                    </a:lnTo>
                    <a:lnTo>
                      <a:pt x="1410" y="437"/>
                    </a:lnTo>
                    <a:lnTo>
                      <a:pt x="1410" y="435"/>
                    </a:lnTo>
                    <a:lnTo>
                      <a:pt x="1410" y="434"/>
                    </a:lnTo>
                    <a:lnTo>
                      <a:pt x="1411" y="432"/>
                    </a:lnTo>
                    <a:lnTo>
                      <a:pt x="1412" y="432"/>
                    </a:lnTo>
                    <a:lnTo>
                      <a:pt x="1413" y="430"/>
                    </a:lnTo>
                    <a:lnTo>
                      <a:pt x="1413" y="429"/>
                    </a:lnTo>
                    <a:lnTo>
                      <a:pt x="1413" y="428"/>
                    </a:lnTo>
                    <a:lnTo>
                      <a:pt x="1414" y="427"/>
                    </a:lnTo>
                    <a:lnTo>
                      <a:pt x="1415" y="422"/>
                    </a:lnTo>
                    <a:lnTo>
                      <a:pt x="1416" y="421"/>
                    </a:lnTo>
                    <a:lnTo>
                      <a:pt x="1416" y="420"/>
                    </a:lnTo>
                    <a:lnTo>
                      <a:pt x="1416" y="419"/>
                    </a:lnTo>
                    <a:lnTo>
                      <a:pt x="1418" y="418"/>
                    </a:lnTo>
                    <a:lnTo>
                      <a:pt x="1419" y="419"/>
                    </a:lnTo>
                    <a:lnTo>
                      <a:pt x="1420" y="420"/>
                    </a:lnTo>
                    <a:lnTo>
                      <a:pt x="1419" y="421"/>
                    </a:lnTo>
                    <a:lnTo>
                      <a:pt x="1418" y="427"/>
                    </a:lnTo>
                    <a:lnTo>
                      <a:pt x="1416" y="430"/>
                    </a:lnTo>
                    <a:lnTo>
                      <a:pt x="1415" y="432"/>
                    </a:lnTo>
                    <a:lnTo>
                      <a:pt x="1414" y="432"/>
                    </a:lnTo>
                    <a:close/>
                    <a:moveTo>
                      <a:pt x="274" y="425"/>
                    </a:moveTo>
                    <a:lnTo>
                      <a:pt x="274" y="426"/>
                    </a:lnTo>
                    <a:lnTo>
                      <a:pt x="271" y="425"/>
                    </a:lnTo>
                    <a:lnTo>
                      <a:pt x="271" y="426"/>
                    </a:lnTo>
                    <a:lnTo>
                      <a:pt x="270" y="425"/>
                    </a:lnTo>
                    <a:lnTo>
                      <a:pt x="270" y="426"/>
                    </a:lnTo>
                    <a:lnTo>
                      <a:pt x="269" y="426"/>
                    </a:lnTo>
                    <a:lnTo>
                      <a:pt x="269" y="425"/>
                    </a:lnTo>
                    <a:lnTo>
                      <a:pt x="268" y="424"/>
                    </a:lnTo>
                    <a:lnTo>
                      <a:pt x="264" y="420"/>
                    </a:lnTo>
                    <a:lnTo>
                      <a:pt x="262" y="420"/>
                    </a:lnTo>
                    <a:lnTo>
                      <a:pt x="265" y="418"/>
                    </a:lnTo>
                    <a:lnTo>
                      <a:pt x="266" y="418"/>
                    </a:lnTo>
                    <a:lnTo>
                      <a:pt x="267" y="418"/>
                    </a:lnTo>
                    <a:lnTo>
                      <a:pt x="268" y="419"/>
                    </a:lnTo>
                    <a:lnTo>
                      <a:pt x="269" y="419"/>
                    </a:lnTo>
                    <a:lnTo>
                      <a:pt x="270" y="420"/>
                    </a:lnTo>
                    <a:lnTo>
                      <a:pt x="273" y="421"/>
                    </a:lnTo>
                    <a:lnTo>
                      <a:pt x="274" y="421"/>
                    </a:lnTo>
                    <a:lnTo>
                      <a:pt x="275" y="422"/>
                    </a:lnTo>
                    <a:lnTo>
                      <a:pt x="274" y="424"/>
                    </a:lnTo>
                    <a:lnTo>
                      <a:pt x="273" y="424"/>
                    </a:lnTo>
                    <a:lnTo>
                      <a:pt x="273" y="425"/>
                    </a:lnTo>
                    <a:lnTo>
                      <a:pt x="274" y="425"/>
                    </a:lnTo>
                    <a:close/>
                    <a:moveTo>
                      <a:pt x="1063" y="421"/>
                    </a:moveTo>
                    <a:lnTo>
                      <a:pt x="1062" y="421"/>
                    </a:lnTo>
                    <a:lnTo>
                      <a:pt x="1061" y="421"/>
                    </a:lnTo>
                    <a:lnTo>
                      <a:pt x="1060" y="418"/>
                    </a:lnTo>
                    <a:lnTo>
                      <a:pt x="1060" y="417"/>
                    </a:lnTo>
                    <a:lnTo>
                      <a:pt x="1061" y="417"/>
                    </a:lnTo>
                    <a:lnTo>
                      <a:pt x="1062" y="417"/>
                    </a:lnTo>
                    <a:lnTo>
                      <a:pt x="1063" y="418"/>
                    </a:lnTo>
                    <a:lnTo>
                      <a:pt x="1065" y="419"/>
                    </a:lnTo>
                    <a:lnTo>
                      <a:pt x="1065" y="420"/>
                    </a:lnTo>
                    <a:lnTo>
                      <a:pt x="1063" y="421"/>
                    </a:lnTo>
                    <a:close/>
                    <a:moveTo>
                      <a:pt x="1000" y="411"/>
                    </a:moveTo>
                    <a:lnTo>
                      <a:pt x="1001" y="411"/>
                    </a:lnTo>
                    <a:lnTo>
                      <a:pt x="1001" y="410"/>
                    </a:lnTo>
                    <a:lnTo>
                      <a:pt x="1002" y="410"/>
                    </a:lnTo>
                    <a:lnTo>
                      <a:pt x="1002" y="411"/>
                    </a:lnTo>
                    <a:lnTo>
                      <a:pt x="1003" y="412"/>
                    </a:lnTo>
                    <a:lnTo>
                      <a:pt x="1003" y="413"/>
                    </a:lnTo>
                    <a:lnTo>
                      <a:pt x="1005" y="413"/>
                    </a:lnTo>
                    <a:lnTo>
                      <a:pt x="1006" y="415"/>
                    </a:lnTo>
                    <a:lnTo>
                      <a:pt x="1006" y="416"/>
                    </a:lnTo>
                    <a:lnTo>
                      <a:pt x="1005" y="417"/>
                    </a:lnTo>
                    <a:lnTo>
                      <a:pt x="1005" y="418"/>
                    </a:lnTo>
                    <a:lnTo>
                      <a:pt x="1005" y="424"/>
                    </a:lnTo>
                    <a:lnTo>
                      <a:pt x="1005" y="425"/>
                    </a:lnTo>
                    <a:lnTo>
                      <a:pt x="1003" y="425"/>
                    </a:lnTo>
                    <a:lnTo>
                      <a:pt x="1002" y="425"/>
                    </a:lnTo>
                    <a:lnTo>
                      <a:pt x="1001" y="424"/>
                    </a:lnTo>
                    <a:lnTo>
                      <a:pt x="1000" y="422"/>
                    </a:lnTo>
                    <a:lnTo>
                      <a:pt x="999" y="422"/>
                    </a:lnTo>
                    <a:lnTo>
                      <a:pt x="998" y="421"/>
                    </a:lnTo>
                    <a:lnTo>
                      <a:pt x="997" y="419"/>
                    </a:lnTo>
                    <a:lnTo>
                      <a:pt x="996" y="417"/>
                    </a:lnTo>
                    <a:lnTo>
                      <a:pt x="997" y="417"/>
                    </a:lnTo>
                    <a:lnTo>
                      <a:pt x="997" y="416"/>
                    </a:lnTo>
                    <a:lnTo>
                      <a:pt x="997" y="415"/>
                    </a:lnTo>
                    <a:lnTo>
                      <a:pt x="997" y="413"/>
                    </a:lnTo>
                    <a:lnTo>
                      <a:pt x="998" y="413"/>
                    </a:lnTo>
                    <a:lnTo>
                      <a:pt x="999" y="413"/>
                    </a:lnTo>
                    <a:lnTo>
                      <a:pt x="999" y="412"/>
                    </a:lnTo>
                    <a:lnTo>
                      <a:pt x="998" y="411"/>
                    </a:lnTo>
                    <a:lnTo>
                      <a:pt x="999" y="410"/>
                    </a:lnTo>
                    <a:lnTo>
                      <a:pt x="1000" y="410"/>
                    </a:lnTo>
                    <a:lnTo>
                      <a:pt x="1000" y="411"/>
                    </a:lnTo>
                    <a:close/>
                    <a:moveTo>
                      <a:pt x="773" y="401"/>
                    </a:moveTo>
                    <a:lnTo>
                      <a:pt x="772" y="401"/>
                    </a:lnTo>
                    <a:lnTo>
                      <a:pt x="773" y="400"/>
                    </a:lnTo>
                    <a:lnTo>
                      <a:pt x="775" y="397"/>
                    </a:lnTo>
                    <a:lnTo>
                      <a:pt x="775" y="399"/>
                    </a:lnTo>
                    <a:lnTo>
                      <a:pt x="774" y="399"/>
                    </a:lnTo>
                    <a:lnTo>
                      <a:pt x="775" y="399"/>
                    </a:lnTo>
                    <a:lnTo>
                      <a:pt x="775" y="400"/>
                    </a:lnTo>
                    <a:lnTo>
                      <a:pt x="773" y="401"/>
                    </a:lnTo>
                    <a:close/>
                    <a:moveTo>
                      <a:pt x="1366" y="399"/>
                    </a:moveTo>
                    <a:lnTo>
                      <a:pt x="1364" y="397"/>
                    </a:lnTo>
                    <a:lnTo>
                      <a:pt x="1364" y="396"/>
                    </a:lnTo>
                    <a:lnTo>
                      <a:pt x="1366" y="396"/>
                    </a:lnTo>
                    <a:lnTo>
                      <a:pt x="1366" y="397"/>
                    </a:lnTo>
                    <a:lnTo>
                      <a:pt x="1366" y="399"/>
                    </a:lnTo>
                    <a:close/>
                    <a:moveTo>
                      <a:pt x="1032" y="405"/>
                    </a:moveTo>
                    <a:lnTo>
                      <a:pt x="1032" y="407"/>
                    </a:lnTo>
                    <a:lnTo>
                      <a:pt x="1032" y="405"/>
                    </a:lnTo>
                    <a:lnTo>
                      <a:pt x="1031" y="405"/>
                    </a:lnTo>
                    <a:lnTo>
                      <a:pt x="1031" y="407"/>
                    </a:lnTo>
                    <a:lnTo>
                      <a:pt x="1031" y="408"/>
                    </a:lnTo>
                    <a:lnTo>
                      <a:pt x="1027" y="410"/>
                    </a:lnTo>
                    <a:lnTo>
                      <a:pt x="1027" y="411"/>
                    </a:lnTo>
                    <a:lnTo>
                      <a:pt x="1026" y="413"/>
                    </a:lnTo>
                    <a:lnTo>
                      <a:pt x="1025" y="415"/>
                    </a:lnTo>
                    <a:lnTo>
                      <a:pt x="1026" y="415"/>
                    </a:lnTo>
                    <a:lnTo>
                      <a:pt x="1027" y="415"/>
                    </a:lnTo>
                    <a:lnTo>
                      <a:pt x="1027" y="416"/>
                    </a:lnTo>
                    <a:lnTo>
                      <a:pt x="1026" y="416"/>
                    </a:lnTo>
                    <a:lnTo>
                      <a:pt x="1025" y="416"/>
                    </a:lnTo>
                    <a:lnTo>
                      <a:pt x="1026" y="417"/>
                    </a:lnTo>
                    <a:lnTo>
                      <a:pt x="1027" y="417"/>
                    </a:lnTo>
                    <a:lnTo>
                      <a:pt x="1027" y="418"/>
                    </a:lnTo>
                    <a:lnTo>
                      <a:pt x="1027" y="419"/>
                    </a:lnTo>
                    <a:lnTo>
                      <a:pt x="1027" y="420"/>
                    </a:lnTo>
                    <a:lnTo>
                      <a:pt x="1027" y="421"/>
                    </a:lnTo>
                    <a:lnTo>
                      <a:pt x="1026" y="420"/>
                    </a:lnTo>
                    <a:lnTo>
                      <a:pt x="1026" y="421"/>
                    </a:lnTo>
                    <a:lnTo>
                      <a:pt x="1026" y="422"/>
                    </a:lnTo>
                    <a:lnTo>
                      <a:pt x="1026" y="424"/>
                    </a:lnTo>
                    <a:lnTo>
                      <a:pt x="1025" y="424"/>
                    </a:lnTo>
                    <a:lnTo>
                      <a:pt x="1025" y="422"/>
                    </a:lnTo>
                    <a:lnTo>
                      <a:pt x="1025" y="424"/>
                    </a:lnTo>
                    <a:lnTo>
                      <a:pt x="1024" y="424"/>
                    </a:lnTo>
                    <a:lnTo>
                      <a:pt x="1024" y="422"/>
                    </a:lnTo>
                    <a:lnTo>
                      <a:pt x="1024" y="420"/>
                    </a:lnTo>
                    <a:lnTo>
                      <a:pt x="1023" y="419"/>
                    </a:lnTo>
                    <a:lnTo>
                      <a:pt x="1023" y="418"/>
                    </a:lnTo>
                    <a:lnTo>
                      <a:pt x="1022" y="419"/>
                    </a:lnTo>
                    <a:lnTo>
                      <a:pt x="1022" y="420"/>
                    </a:lnTo>
                    <a:lnTo>
                      <a:pt x="1022" y="422"/>
                    </a:lnTo>
                    <a:lnTo>
                      <a:pt x="1020" y="422"/>
                    </a:lnTo>
                    <a:lnTo>
                      <a:pt x="1019" y="422"/>
                    </a:lnTo>
                    <a:lnTo>
                      <a:pt x="1018" y="421"/>
                    </a:lnTo>
                    <a:lnTo>
                      <a:pt x="1018" y="420"/>
                    </a:lnTo>
                    <a:lnTo>
                      <a:pt x="1020" y="420"/>
                    </a:lnTo>
                    <a:lnTo>
                      <a:pt x="1020" y="419"/>
                    </a:lnTo>
                    <a:lnTo>
                      <a:pt x="1019" y="419"/>
                    </a:lnTo>
                    <a:lnTo>
                      <a:pt x="1018" y="419"/>
                    </a:lnTo>
                    <a:lnTo>
                      <a:pt x="1018" y="420"/>
                    </a:lnTo>
                    <a:lnTo>
                      <a:pt x="1017" y="420"/>
                    </a:lnTo>
                    <a:lnTo>
                      <a:pt x="1017" y="421"/>
                    </a:lnTo>
                    <a:lnTo>
                      <a:pt x="1017" y="422"/>
                    </a:lnTo>
                    <a:lnTo>
                      <a:pt x="1015" y="422"/>
                    </a:lnTo>
                    <a:lnTo>
                      <a:pt x="1014" y="421"/>
                    </a:lnTo>
                    <a:lnTo>
                      <a:pt x="1014" y="420"/>
                    </a:lnTo>
                    <a:lnTo>
                      <a:pt x="1014" y="419"/>
                    </a:lnTo>
                    <a:lnTo>
                      <a:pt x="1015" y="418"/>
                    </a:lnTo>
                    <a:lnTo>
                      <a:pt x="1015" y="417"/>
                    </a:lnTo>
                    <a:lnTo>
                      <a:pt x="1015" y="416"/>
                    </a:lnTo>
                    <a:lnTo>
                      <a:pt x="1015" y="413"/>
                    </a:lnTo>
                    <a:lnTo>
                      <a:pt x="1016" y="412"/>
                    </a:lnTo>
                    <a:lnTo>
                      <a:pt x="1016" y="411"/>
                    </a:lnTo>
                    <a:lnTo>
                      <a:pt x="1017" y="411"/>
                    </a:lnTo>
                    <a:lnTo>
                      <a:pt x="1018" y="410"/>
                    </a:lnTo>
                    <a:lnTo>
                      <a:pt x="1018" y="409"/>
                    </a:lnTo>
                    <a:lnTo>
                      <a:pt x="1017" y="407"/>
                    </a:lnTo>
                    <a:lnTo>
                      <a:pt x="1017" y="405"/>
                    </a:lnTo>
                    <a:lnTo>
                      <a:pt x="1017" y="404"/>
                    </a:lnTo>
                    <a:lnTo>
                      <a:pt x="1016" y="403"/>
                    </a:lnTo>
                    <a:lnTo>
                      <a:pt x="1016" y="402"/>
                    </a:lnTo>
                    <a:lnTo>
                      <a:pt x="1015" y="402"/>
                    </a:lnTo>
                    <a:lnTo>
                      <a:pt x="1015" y="401"/>
                    </a:lnTo>
                    <a:lnTo>
                      <a:pt x="1016" y="401"/>
                    </a:lnTo>
                    <a:lnTo>
                      <a:pt x="1017" y="399"/>
                    </a:lnTo>
                    <a:lnTo>
                      <a:pt x="1018" y="397"/>
                    </a:lnTo>
                    <a:lnTo>
                      <a:pt x="1020" y="397"/>
                    </a:lnTo>
                    <a:lnTo>
                      <a:pt x="1022" y="397"/>
                    </a:lnTo>
                    <a:lnTo>
                      <a:pt x="1023" y="396"/>
                    </a:lnTo>
                    <a:lnTo>
                      <a:pt x="1025" y="395"/>
                    </a:lnTo>
                    <a:lnTo>
                      <a:pt x="1027" y="394"/>
                    </a:lnTo>
                    <a:lnTo>
                      <a:pt x="1028" y="393"/>
                    </a:lnTo>
                    <a:lnTo>
                      <a:pt x="1029" y="393"/>
                    </a:lnTo>
                    <a:lnTo>
                      <a:pt x="1031" y="394"/>
                    </a:lnTo>
                    <a:lnTo>
                      <a:pt x="1031" y="399"/>
                    </a:lnTo>
                    <a:lnTo>
                      <a:pt x="1031" y="402"/>
                    </a:lnTo>
                    <a:lnTo>
                      <a:pt x="1032" y="402"/>
                    </a:lnTo>
                    <a:lnTo>
                      <a:pt x="1032" y="403"/>
                    </a:lnTo>
                    <a:lnTo>
                      <a:pt x="1032" y="404"/>
                    </a:lnTo>
                    <a:lnTo>
                      <a:pt x="1032" y="405"/>
                    </a:lnTo>
                    <a:close/>
                    <a:moveTo>
                      <a:pt x="1292" y="390"/>
                    </a:moveTo>
                    <a:lnTo>
                      <a:pt x="1292" y="391"/>
                    </a:lnTo>
                    <a:lnTo>
                      <a:pt x="1292" y="390"/>
                    </a:lnTo>
                    <a:close/>
                    <a:moveTo>
                      <a:pt x="1299" y="390"/>
                    </a:moveTo>
                    <a:lnTo>
                      <a:pt x="1299" y="391"/>
                    </a:lnTo>
                    <a:lnTo>
                      <a:pt x="1298" y="392"/>
                    </a:lnTo>
                    <a:lnTo>
                      <a:pt x="1296" y="392"/>
                    </a:lnTo>
                    <a:lnTo>
                      <a:pt x="1296" y="391"/>
                    </a:lnTo>
                    <a:lnTo>
                      <a:pt x="1295" y="391"/>
                    </a:lnTo>
                    <a:lnTo>
                      <a:pt x="1296" y="391"/>
                    </a:lnTo>
                    <a:lnTo>
                      <a:pt x="1298" y="391"/>
                    </a:lnTo>
                    <a:lnTo>
                      <a:pt x="1298" y="390"/>
                    </a:lnTo>
                    <a:lnTo>
                      <a:pt x="1299" y="390"/>
                    </a:lnTo>
                    <a:close/>
                    <a:moveTo>
                      <a:pt x="1363" y="390"/>
                    </a:moveTo>
                    <a:lnTo>
                      <a:pt x="1362" y="391"/>
                    </a:lnTo>
                    <a:lnTo>
                      <a:pt x="1362" y="390"/>
                    </a:lnTo>
                    <a:lnTo>
                      <a:pt x="1361" y="386"/>
                    </a:lnTo>
                    <a:lnTo>
                      <a:pt x="1362" y="387"/>
                    </a:lnTo>
                    <a:lnTo>
                      <a:pt x="1363" y="388"/>
                    </a:lnTo>
                    <a:lnTo>
                      <a:pt x="1363" y="390"/>
                    </a:lnTo>
                    <a:close/>
                    <a:moveTo>
                      <a:pt x="1049" y="395"/>
                    </a:moveTo>
                    <a:lnTo>
                      <a:pt x="1049" y="396"/>
                    </a:lnTo>
                    <a:lnTo>
                      <a:pt x="1049" y="401"/>
                    </a:lnTo>
                    <a:lnTo>
                      <a:pt x="1049" y="402"/>
                    </a:lnTo>
                    <a:lnTo>
                      <a:pt x="1048" y="402"/>
                    </a:lnTo>
                    <a:lnTo>
                      <a:pt x="1048" y="401"/>
                    </a:lnTo>
                    <a:lnTo>
                      <a:pt x="1048" y="400"/>
                    </a:lnTo>
                    <a:lnTo>
                      <a:pt x="1048" y="399"/>
                    </a:lnTo>
                    <a:lnTo>
                      <a:pt x="1046" y="399"/>
                    </a:lnTo>
                    <a:lnTo>
                      <a:pt x="1046" y="397"/>
                    </a:lnTo>
                    <a:lnTo>
                      <a:pt x="1045" y="396"/>
                    </a:lnTo>
                    <a:lnTo>
                      <a:pt x="1044" y="399"/>
                    </a:lnTo>
                    <a:lnTo>
                      <a:pt x="1043" y="397"/>
                    </a:lnTo>
                    <a:lnTo>
                      <a:pt x="1043" y="399"/>
                    </a:lnTo>
                    <a:lnTo>
                      <a:pt x="1042" y="397"/>
                    </a:lnTo>
                    <a:lnTo>
                      <a:pt x="1042" y="399"/>
                    </a:lnTo>
                    <a:lnTo>
                      <a:pt x="1042" y="400"/>
                    </a:lnTo>
                    <a:lnTo>
                      <a:pt x="1041" y="401"/>
                    </a:lnTo>
                    <a:lnTo>
                      <a:pt x="1041" y="402"/>
                    </a:lnTo>
                    <a:lnTo>
                      <a:pt x="1041" y="403"/>
                    </a:lnTo>
                    <a:lnTo>
                      <a:pt x="1041" y="404"/>
                    </a:lnTo>
                    <a:lnTo>
                      <a:pt x="1041" y="405"/>
                    </a:lnTo>
                    <a:lnTo>
                      <a:pt x="1040" y="405"/>
                    </a:lnTo>
                    <a:lnTo>
                      <a:pt x="1040" y="407"/>
                    </a:lnTo>
                    <a:lnTo>
                      <a:pt x="1039" y="408"/>
                    </a:lnTo>
                    <a:lnTo>
                      <a:pt x="1040" y="408"/>
                    </a:lnTo>
                    <a:lnTo>
                      <a:pt x="1040" y="409"/>
                    </a:lnTo>
                    <a:lnTo>
                      <a:pt x="1040" y="410"/>
                    </a:lnTo>
                    <a:lnTo>
                      <a:pt x="1040" y="411"/>
                    </a:lnTo>
                    <a:lnTo>
                      <a:pt x="1039" y="413"/>
                    </a:lnTo>
                    <a:lnTo>
                      <a:pt x="1039" y="415"/>
                    </a:lnTo>
                    <a:lnTo>
                      <a:pt x="1040" y="415"/>
                    </a:lnTo>
                    <a:lnTo>
                      <a:pt x="1041" y="413"/>
                    </a:lnTo>
                    <a:lnTo>
                      <a:pt x="1042" y="412"/>
                    </a:lnTo>
                    <a:lnTo>
                      <a:pt x="1043" y="413"/>
                    </a:lnTo>
                    <a:lnTo>
                      <a:pt x="1043" y="415"/>
                    </a:lnTo>
                    <a:lnTo>
                      <a:pt x="1044" y="415"/>
                    </a:lnTo>
                    <a:lnTo>
                      <a:pt x="1044" y="416"/>
                    </a:lnTo>
                    <a:lnTo>
                      <a:pt x="1046" y="416"/>
                    </a:lnTo>
                    <a:lnTo>
                      <a:pt x="1048" y="417"/>
                    </a:lnTo>
                    <a:lnTo>
                      <a:pt x="1048" y="418"/>
                    </a:lnTo>
                    <a:lnTo>
                      <a:pt x="1049" y="418"/>
                    </a:lnTo>
                    <a:lnTo>
                      <a:pt x="1049" y="419"/>
                    </a:lnTo>
                    <a:lnTo>
                      <a:pt x="1048" y="419"/>
                    </a:lnTo>
                    <a:lnTo>
                      <a:pt x="1046" y="420"/>
                    </a:lnTo>
                    <a:lnTo>
                      <a:pt x="1046" y="421"/>
                    </a:lnTo>
                    <a:lnTo>
                      <a:pt x="1045" y="422"/>
                    </a:lnTo>
                    <a:lnTo>
                      <a:pt x="1044" y="422"/>
                    </a:lnTo>
                    <a:lnTo>
                      <a:pt x="1043" y="424"/>
                    </a:lnTo>
                    <a:lnTo>
                      <a:pt x="1042" y="424"/>
                    </a:lnTo>
                    <a:lnTo>
                      <a:pt x="1041" y="422"/>
                    </a:lnTo>
                    <a:lnTo>
                      <a:pt x="1040" y="422"/>
                    </a:lnTo>
                    <a:lnTo>
                      <a:pt x="1036" y="425"/>
                    </a:lnTo>
                    <a:lnTo>
                      <a:pt x="1035" y="426"/>
                    </a:lnTo>
                    <a:lnTo>
                      <a:pt x="1035" y="427"/>
                    </a:lnTo>
                    <a:lnTo>
                      <a:pt x="1036" y="427"/>
                    </a:lnTo>
                    <a:lnTo>
                      <a:pt x="1036" y="426"/>
                    </a:lnTo>
                    <a:lnTo>
                      <a:pt x="1037" y="426"/>
                    </a:lnTo>
                    <a:lnTo>
                      <a:pt x="1037" y="427"/>
                    </a:lnTo>
                    <a:lnTo>
                      <a:pt x="1036" y="429"/>
                    </a:lnTo>
                    <a:lnTo>
                      <a:pt x="1035" y="432"/>
                    </a:lnTo>
                    <a:lnTo>
                      <a:pt x="1034" y="433"/>
                    </a:lnTo>
                    <a:lnTo>
                      <a:pt x="1033" y="434"/>
                    </a:lnTo>
                    <a:lnTo>
                      <a:pt x="1033" y="433"/>
                    </a:lnTo>
                    <a:lnTo>
                      <a:pt x="1032" y="433"/>
                    </a:lnTo>
                    <a:lnTo>
                      <a:pt x="1032" y="432"/>
                    </a:lnTo>
                    <a:lnTo>
                      <a:pt x="1032" y="433"/>
                    </a:lnTo>
                    <a:lnTo>
                      <a:pt x="1031" y="433"/>
                    </a:lnTo>
                    <a:lnTo>
                      <a:pt x="1031" y="432"/>
                    </a:lnTo>
                    <a:lnTo>
                      <a:pt x="1029" y="432"/>
                    </a:lnTo>
                    <a:lnTo>
                      <a:pt x="1028" y="433"/>
                    </a:lnTo>
                    <a:lnTo>
                      <a:pt x="1027" y="433"/>
                    </a:lnTo>
                    <a:lnTo>
                      <a:pt x="1024" y="427"/>
                    </a:lnTo>
                    <a:lnTo>
                      <a:pt x="1027" y="424"/>
                    </a:lnTo>
                    <a:lnTo>
                      <a:pt x="1027" y="422"/>
                    </a:lnTo>
                    <a:lnTo>
                      <a:pt x="1026" y="422"/>
                    </a:lnTo>
                    <a:lnTo>
                      <a:pt x="1027" y="422"/>
                    </a:lnTo>
                    <a:lnTo>
                      <a:pt x="1028" y="421"/>
                    </a:lnTo>
                    <a:lnTo>
                      <a:pt x="1028" y="420"/>
                    </a:lnTo>
                    <a:lnTo>
                      <a:pt x="1029" y="419"/>
                    </a:lnTo>
                    <a:lnTo>
                      <a:pt x="1029" y="418"/>
                    </a:lnTo>
                    <a:lnTo>
                      <a:pt x="1031" y="417"/>
                    </a:lnTo>
                    <a:lnTo>
                      <a:pt x="1032" y="417"/>
                    </a:lnTo>
                    <a:lnTo>
                      <a:pt x="1033" y="417"/>
                    </a:lnTo>
                    <a:lnTo>
                      <a:pt x="1034" y="416"/>
                    </a:lnTo>
                    <a:lnTo>
                      <a:pt x="1033" y="415"/>
                    </a:lnTo>
                    <a:lnTo>
                      <a:pt x="1032" y="416"/>
                    </a:lnTo>
                    <a:lnTo>
                      <a:pt x="1032" y="415"/>
                    </a:lnTo>
                    <a:lnTo>
                      <a:pt x="1032" y="413"/>
                    </a:lnTo>
                    <a:lnTo>
                      <a:pt x="1032" y="412"/>
                    </a:lnTo>
                    <a:lnTo>
                      <a:pt x="1032" y="411"/>
                    </a:lnTo>
                    <a:lnTo>
                      <a:pt x="1033" y="410"/>
                    </a:lnTo>
                    <a:lnTo>
                      <a:pt x="1033" y="409"/>
                    </a:lnTo>
                    <a:lnTo>
                      <a:pt x="1032" y="409"/>
                    </a:lnTo>
                    <a:lnTo>
                      <a:pt x="1031" y="409"/>
                    </a:lnTo>
                    <a:lnTo>
                      <a:pt x="1032" y="408"/>
                    </a:lnTo>
                    <a:lnTo>
                      <a:pt x="1034" y="407"/>
                    </a:lnTo>
                    <a:lnTo>
                      <a:pt x="1034" y="405"/>
                    </a:lnTo>
                    <a:lnTo>
                      <a:pt x="1034" y="404"/>
                    </a:lnTo>
                    <a:lnTo>
                      <a:pt x="1034" y="403"/>
                    </a:lnTo>
                    <a:lnTo>
                      <a:pt x="1034" y="402"/>
                    </a:lnTo>
                    <a:lnTo>
                      <a:pt x="1034" y="401"/>
                    </a:lnTo>
                    <a:lnTo>
                      <a:pt x="1035" y="401"/>
                    </a:lnTo>
                    <a:lnTo>
                      <a:pt x="1035" y="394"/>
                    </a:lnTo>
                    <a:lnTo>
                      <a:pt x="1035" y="393"/>
                    </a:lnTo>
                    <a:lnTo>
                      <a:pt x="1035" y="392"/>
                    </a:lnTo>
                    <a:lnTo>
                      <a:pt x="1036" y="390"/>
                    </a:lnTo>
                    <a:lnTo>
                      <a:pt x="1036" y="388"/>
                    </a:lnTo>
                    <a:lnTo>
                      <a:pt x="1037" y="388"/>
                    </a:lnTo>
                    <a:lnTo>
                      <a:pt x="1037" y="387"/>
                    </a:lnTo>
                    <a:lnTo>
                      <a:pt x="1041" y="385"/>
                    </a:lnTo>
                    <a:lnTo>
                      <a:pt x="1042" y="385"/>
                    </a:lnTo>
                    <a:lnTo>
                      <a:pt x="1043" y="385"/>
                    </a:lnTo>
                    <a:lnTo>
                      <a:pt x="1043" y="386"/>
                    </a:lnTo>
                    <a:lnTo>
                      <a:pt x="1043" y="387"/>
                    </a:lnTo>
                    <a:lnTo>
                      <a:pt x="1045" y="390"/>
                    </a:lnTo>
                    <a:lnTo>
                      <a:pt x="1046" y="390"/>
                    </a:lnTo>
                    <a:lnTo>
                      <a:pt x="1048" y="392"/>
                    </a:lnTo>
                    <a:lnTo>
                      <a:pt x="1048" y="393"/>
                    </a:lnTo>
                    <a:lnTo>
                      <a:pt x="1048" y="394"/>
                    </a:lnTo>
                    <a:lnTo>
                      <a:pt x="1048" y="395"/>
                    </a:lnTo>
                    <a:lnTo>
                      <a:pt x="1049" y="395"/>
                    </a:lnTo>
                    <a:close/>
                    <a:moveTo>
                      <a:pt x="1433" y="379"/>
                    </a:moveTo>
                    <a:lnTo>
                      <a:pt x="1435" y="382"/>
                    </a:lnTo>
                    <a:lnTo>
                      <a:pt x="1436" y="382"/>
                    </a:lnTo>
                    <a:lnTo>
                      <a:pt x="1435" y="382"/>
                    </a:lnTo>
                    <a:lnTo>
                      <a:pt x="1433" y="380"/>
                    </a:lnTo>
                    <a:lnTo>
                      <a:pt x="1433" y="379"/>
                    </a:lnTo>
                    <a:lnTo>
                      <a:pt x="1432" y="379"/>
                    </a:lnTo>
                    <a:lnTo>
                      <a:pt x="1431" y="379"/>
                    </a:lnTo>
                    <a:lnTo>
                      <a:pt x="1430" y="379"/>
                    </a:lnTo>
                    <a:lnTo>
                      <a:pt x="1429" y="379"/>
                    </a:lnTo>
                    <a:lnTo>
                      <a:pt x="1429" y="378"/>
                    </a:lnTo>
                    <a:lnTo>
                      <a:pt x="1428" y="378"/>
                    </a:lnTo>
                    <a:lnTo>
                      <a:pt x="1427" y="378"/>
                    </a:lnTo>
                    <a:lnTo>
                      <a:pt x="1427" y="377"/>
                    </a:lnTo>
                    <a:lnTo>
                      <a:pt x="1425" y="377"/>
                    </a:lnTo>
                    <a:lnTo>
                      <a:pt x="1424" y="376"/>
                    </a:lnTo>
                    <a:lnTo>
                      <a:pt x="1424" y="375"/>
                    </a:lnTo>
                    <a:lnTo>
                      <a:pt x="1428" y="376"/>
                    </a:lnTo>
                    <a:lnTo>
                      <a:pt x="1428" y="377"/>
                    </a:lnTo>
                    <a:lnTo>
                      <a:pt x="1429" y="377"/>
                    </a:lnTo>
                    <a:lnTo>
                      <a:pt x="1429" y="378"/>
                    </a:lnTo>
                    <a:lnTo>
                      <a:pt x="1430" y="378"/>
                    </a:lnTo>
                    <a:lnTo>
                      <a:pt x="1431" y="378"/>
                    </a:lnTo>
                    <a:lnTo>
                      <a:pt x="1432" y="378"/>
                    </a:lnTo>
                    <a:lnTo>
                      <a:pt x="1433" y="379"/>
                    </a:lnTo>
                    <a:close/>
                    <a:moveTo>
                      <a:pt x="1352" y="376"/>
                    </a:moveTo>
                    <a:lnTo>
                      <a:pt x="1351" y="375"/>
                    </a:lnTo>
                    <a:lnTo>
                      <a:pt x="1350" y="375"/>
                    </a:lnTo>
                    <a:lnTo>
                      <a:pt x="1349" y="375"/>
                    </a:lnTo>
                    <a:lnTo>
                      <a:pt x="1349" y="374"/>
                    </a:lnTo>
                    <a:lnTo>
                      <a:pt x="1349" y="372"/>
                    </a:lnTo>
                    <a:lnTo>
                      <a:pt x="1350" y="372"/>
                    </a:lnTo>
                    <a:lnTo>
                      <a:pt x="1350" y="374"/>
                    </a:lnTo>
                    <a:lnTo>
                      <a:pt x="1352" y="375"/>
                    </a:lnTo>
                    <a:lnTo>
                      <a:pt x="1352" y="376"/>
                    </a:lnTo>
                    <a:close/>
                    <a:moveTo>
                      <a:pt x="1347" y="371"/>
                    </a:moveTo>
                    <a:lnTo>
                      <a:pt x="1346" y="371"/>
                    </a:lnTo>
                    <a:lnTo>
                      <a:pt x="1346" y="370"/>
                    </a:lnTo>
                    <a:lnTo>
                      <a:pt x="1345" y="369"/>
                    </a:lnTo>
                    <a:lnTo>
                      <a:pt x="1346" y="370"/>
                    </a:lnTo>
                    <a:lnTo>
                      <a:pt x="1347" y="370"/>
                    </a:lnTo>
                    <a:lnTo>
                      <a:pt x="1347" y="371"/>
                    </a:lnTo>
                    <a:close/>
                    <a:moveTo>
                      <a:pt x="1043" y="370"/>
                    </a:moveTo>
                    <a:lnTo>
                      <a:pt x="1044" y="370"/>
                    </a:lnTo>
                    <a:lnTo>
                      <a:pt x="1045" y="370"/>
                    </a:lnTo>
                    <a:lnTo>
                      <a:pt x="1046" y="370"/>
                    </a:lnTo>
                    <a:lnTo>
                      <a:pt x="1048" y="370"/>
                    </a:lnTo>
                    <a:lnTo>
                      <a:pt x="1049" y="370"/>
                    </a:lnTo>
                    <a:lnTo>
                      <a:pt x="1050" y="372"/>
                    </a:lnTo>
                    <a:lnTo>
                      <a:pt x="1050" y="374"/>
                    </a:lnTo>
                    <a:lnTo>
                      <a:pt x="1049" y="375"/>
                    </a:lnTo>
                    <a:lnTo>
                      <a:pt x="1048" y="377"/>
                    </a:lnTo>
                    <a:lnTo>
                      <a:pt x="1046" y="378"/>
                    </a:lnTo>
                    <a:lnTo>
                      <a:pt x="1045" y="379"/>
                    </a:lnTo>
                    <a:lnTo>
                      <a:pt x="1043" y="379"/>
                    </a:lnTo>
                    <a:lnTo>
                      <a:pt x="1042" y="378"/>
                    </a:lnTo>
                    <a:lnTo>
                      <a:pt x="1041" y="377"/>
                    </a:lnTo>
                    <a:lnTo>
                      <a:pt x="1040" y="375"/>
                    </a:lnTo>
                    <a:lnTo>
                      <a:pt x="1039" y="372"/>
                    </a:lnTo>
                    <a:lnTo>
                      <a:pt x="1039" y="371"/>
                    </a:lnTo>
                    <a:lnTo>
                      <a:pt x="1040" y="371"/>
                    </a:lnTo>
                    <a:lnTo>
                      <a:pt x="1041" y="370"/>
                    </a:lnTo>
                    <a:lnTo>
                      <a:pt x="1041" y="369"/>
                    </a:lnTo>
                    <a:lnTo>
                      <a:pt x="1042" y="369"/>
                    </a:lnTo>
                    <a:lnTo>
                      <a:pt x="1043" y="369"/>
                    </a:lnTo>
                    <a:lnTo>
                      <a:pt x="1043" y="370"/>
                    </a:lnTo>
                    <a:close/>
                    <a:moveTo>
                      <a:pt x="1354" y="372"/>
                    </a:moveTo>
                    <a:lnTo>
                      <a:pt x="1353" y="372"/>
                    </a:lnTo>
                    <a:lnTo>
                      <a:pt x="1353" y="371"/>
                    </a:lnTo>
                    <a:lnTo>
                      <a:pt x="1352" y="371"/>
                    </a:lnTo>
                    <a:lnTo>
                      <a:pt x="1352" y="369"/>
                    </a:lnTo>
                    <a:lnTo>
                      <a:pt x="1353" y="368"/>
                    </a:lnTo>
                    <a:lnTo>
                      <a:pt x="1353" y="369"/>
                    </a:lnTo>
                    <a:lnTo>
                      <a:pt x="1354" y="369"/>
                    </a:lnTo>
                    <a:lnTo>
                      <a:pt x="1354" y="370"/>
                    </a:lnTo>
                    <a:lnTo>
                      <a:pt x="1354" y="371"/>
                    </a:lnTo>
                    <a:lnTo>
                      <a:pt x="1354" y="372"/>
                    </a:lnTo>
                    <a:close/>
                    <a:moveTo>
                      <a:pt x="1198" y="367"/>
                    </a:moveTo>
                    <a:lnTo>
                      <a:pt x="1197" y="367"/>
                    </a:lnTo>
                    <a:lnTo>
                      <a:pt x="1196" y="367"/>
                    </a:lnTo>
                    <a:lnTo>
                      <a:pt x="1195" y="367"/>
                    </a:lnTo>
                    <a:lnTo>
                      <a:pt x="1195" y="366"/>
                    </a:lnTo>
                    <a:lnTo>
                      <a:pt x="1195" y="365"/>
                    </a:lnTo>
                    <a:lnTo>
                      <a:pt x="1196" y="363"/>
                    </a:lnTo>
                    <a:lnTo>
                      <a:pt x="1197" y="363"/>
                    </a:lnTo>
                    <a:lnTo>
                      <a:pt x="1198" y="363"/>
                    </a:lnTo>
                    <a:lnTo>
                      <a:pt x="1198" y="365"/>
                    </a:lnTo>
                    <a:lnTo>
                      <a:pt x="1199" y="366"/>
                    </a:lnTo>
                    <a:lnTo>
                      <a:pt x="1198" y="366"/>
                    </a:lnTo>
                    <a:lnTo>
                      <a:pt x="1198" y="367"/>
                    </a:lnTo>
                    <a:close/>
                    <a:moveTo>
                      <a:pt x="1256" y="359"/>
                    </a:moveTo>
                    <a:lnTo>
                      <a:pt x="1255" y="359"/>
                    </a:lnTo>
                    <a:lnTo>
                      <a:pt x="1255" y="358"/>
                    </a:lnTo>
                    <a:lnTo>
                      <a:pt x="1255" y="357"/>
                    </a:lnTo>
                    <a:lnTo>
                      <a:pt x="1256" y="357"/>
                    </a:lnTo>
                    <a:lnTo>
                      <a:pt x="1256" y="358"/>
                    </a:lnTo>
                    <a:lnTo>
                      <a:pt x="1257" y="358"/>
                    </a:lnTo>
                    <a:lnTo>
                      <a:pt x="1256" y="359"/>
                    </a:lnTo>
                    <a:close/>
                    <a:moveTo>
                      <a:pt x="1046" y="355"/>
                    </a:moveTo>
                    <a:lnTo>
                      <a:pt x="1045" y="355"/>
                    </a:lnTo>
                    <a:lnTo>
                      <a:pt x="1045" y="357"/>
                    </a:lnTo>
                    <a:lnTo>
                      <a:pt x="1044" y="355"/>
                    </a:lnTo>
                    <a:lnTo>
                      <a:pt x="1043" y="355"/>
                    </a:lnTo>
                    <a:lnTo>
                      <a:pt x="1043" y="354"/>
                    </a:lnTo>
                    <a:lnTo>
                      <a:pt x="1045" y="353"/>
                    </a:lnTo>
                    <a:lnTo>
                      <a:pt x="1046" y="353"/>
                    </a:lnTo>
                    <a:lnTo>
                      <a:pt x="1046" y="354"/>
                    </a:lnTo>
                    <a:lnTo>
                      <a:pt x="1046" y="355"/>
                    </a:lnTo>
                    <a:close/>
                    <a:moveTo>
                      <a:pt x="1242" y="357"/>
                    </a:moveTo>
                    <a:lnTo>
                      <a:pt x="1241" y="357"/>
                    </a:lnTo>
                    <a:lnTo>
                      <a:pt x="1241" y="355"/>
                    </a:lnTo>
                    <a:lnTo>
                      <a:pt x="1241" y="354"/>
                    </a:lnTo>
                    <a:lnTo>
                      <a:pt x="1241" y="353"/>
                    </a:lnTo>
                    <a:lnTo>
                      <a:pt x="1242" y="352"/>
                    </a:lnTo>
                    <a:lnTo>
                      <a:pt x="1243" y="352"/>
                    </a:lnTo>
                    <a:lnTo>
                      <a:pt x="1244" y="352"/>
                    </a:lnTo>
                    <a:lnTo>
                      <a:pt x="1246" y="352"/>
                    </a:lnTo>
                    <a:lnTo>
                      <a:pt x="1246" y="353"/>
                    </a:lnTo>
                    <a:lnTo>
                      <a:pt x="1247" y="353"/>
                    </a:lnTo>
                    <a:lnTo>
                      <a:pt x="1247" y="354"/>
                    </a:lnTo>
                    <a:lnTo>
                      <a:pt x="1248" y="354"/>
                    </a:lnTo>
                    <a:lnTo>
                      <a:pt x="1247" y="355"/>
                    </a:lnTo>
                    <a:lnTo>
                      <a:pt x="1246" y="355"/>
                    </a:lnTo>
                    <a:lnTo>
                      <a:pt x="1244" y="355"/>
                    </a:lnTo>
                    <a:lnTo>
                      <a:pt x="1243" y="357"/>
                    </a:lnTo>
                    <a:lnTo>
                      <a:pt x="1242" y="357"/>
                    </a:lnTo>
                    <a:close/>
                    <a:moveTo>
                      <a:pt x="1015" y="354"/>
                    </a:moveTo>
                    <a:lnTo>
                      <a:pt x="1014" y="354"/>
                    </a:lnTo>
                    <a:lnTo>
                      <a:pt x="1014" y="353"/>
                    </a:lnTo>
                    <a:lnTo>
                      <a:pt x="1015" y="352"/>
                    </a:lnTo>
                    <a:lnTo>
                      <a:pt x="1016" y="352"/>
                    </a:lnTo>
                    <a:lnTo>
                      <a:pt x="1016" y="353"/>
                    </a:lnTo>
                    <a:lnTo>
                      <a:pt x="1015" y="354"/>
                    </a:lnTo>
                    <a:close/>
                    <a:moveTo>
                      <a:pt x="1239" y="354"/>
                    </a:moveTo>
                    <a:lnTo>
                      <a:pt x="1239" y="355"/>
                    </a:lnTo>
                    <a:lnTo>
                      <a:pt x="1239" y="357"/>
                    </a:lnTo>
                    <a:lnTo>
                      <a:pt x="1238" y="357"/>
                    </a:lnTo>
                    <a:lnTo>
                      <a:pt x="1237" y="355"/>
                    </a:lnTo>
                    <a:lnTo>
                      <a:pt x="1235" y="355"/>
                    </a:lnTo>
                    <a:lnTo>
                      <a:pt x="1235" y="357"/>
                    </a:lnTo>
                    <a:lnTo>
                      <a:pt x="1237" y="358"/>
                    </a:lnTo>
                    <a:lnTo>
                      <a:pt x="1235" y="359"/>
                    </a:lnTo>
                    <a:lnTo>
                      <a:pt x="1235" y="360"/>
                    </a:lnTo>
                    <a:lnTo>
                      <a:pt x="1234" y="360"/>
                    </a:lnTo>
                    <a:lnTo>
                      <a:pt x="1233" y="360"/>
                    </a:lnTo>
                    <a:lnTo>
                      <a:pt x="1232" y="360"/>
                    </a:lnTo>
                    <a:lnTo>
                      <a:pt x="1232" y="361"/>
                    </a:lnTo>
                    <a:lnTo>
                      <a:pt x="1231" y="361"/>
                    </a:lnTo>
                    <a:lnTo>
                      <a:pt x="1230" y="361"/>
                    </a:lnTo>
                    <a:lnTo>
                      <a:pt x="1231" y="361"/>
                    </a:lnTo>
                    <a:lnTo>
                      <a:pt x="1231" y="360"/>
                    </a:lnTo>
                    <a:lnTo>
                      <a:pt x="1232" y="359"/>
                    </a:lnTo>
                    <a:lnTo>
                      <a:pt x="1234" y="358"/>
                    </a:lnTo>
                    <a:lnTo>
                      <a:pt x="1234" y="357"/>
                    </a:lnTo>
                    <a:lnTo>
                      <a:pt x="1233" y="357"/>
                    </a:lnTo>
                    <a:lnTo>
                      <a:pt x="1232" y="358"/>
                    </a:lnTo>
                    <a:lnTo>
                      <a:pt x="1230" y="359"/>
                    </a:lnTo>
                    <a:lnTo>
                      <a:pt x="1229" y="359"/>
                    </a:lnTo>
                    <a:lnTo>
                      <a:pt x="1227" y="360"/>
                    </a:lnTo>
                    <a:lnTo>
                      <a:pt x="1226" y="361"/>
                    </a:lnTo>
                    <a:lnTo>
                      <a:pt x="1224" y="361"/>
                    </a:lnTo>
                    <a:lnTo>
                      <a:pt x="1223" y="360"/>
                    </a:lnTo>
                    <a:lnTo>
                      <a:pt x="1223" y="359"/>
                    </a:lnTo>
                    <a:lnTo>
                      <a:pt x="1225" y="357"/>
                    </a:lnTo>
                    <a:lnTo>
                      <a:pt x="1225" y="355"/>
                    </a:lnTo>
                    <a:lnTo>
                      <a:pt x="1227" y="354"/>
                    </a:lnTo>
                    <a:lnTo>
                      <a:pt x="1229" y="354"/>
                    </a:lnTo>
                    <a:lnTo>
                      <a:pt x="1232" y="354"/>
                    </a:lnTo>
                    <a:lnTo>
                      <a:pt x="1235" y="352"/>
                    </a:lnTo>
                    <a:lnTo>
                      <a:pt x="1237" y="352"/>
                    </a:lnTo>
                    <a:lnTo>
                      <a:pt x="1239" y="352"/>
                    </a:lnTo>
                    <a:lnTo>
                      <a:pt x="1239" y="353"/>
                    </a:lnTo>
                    <a:lnTo>
                      <a:pt x="1239" y="354"/>
                    </a:lnTo>
                    <a:close/>
                    <a:moveTo>
                      <a:pt x="1251" y="353"/>
                    </a:moveTo>
                    <a:lnTo>
                      <a:pt x="1251" y="352"/>
                    </a:lnTo>
                    <a:lnTo>
                      <a:pt x="1252" y="352"/>
                    </a:lnTo>
                    <a:lnTo>
                      <a:pt x="1254" y="352"/>
                    </a:lnTo>
                    <a:lnTo>
                      <a:pt x="1254" y="353"/>
                    </a:lnTo>
                    <a:lnTo>
                      <a:pt x="1254" y="355"/>
                    </a:lnTo>
                    <a:lnTo>
                      <a:pt x="1252" y="355"/>
                    </a:lnTo>
                    <a:lnTo>
                      <a:pt x="1252" y="354"/>
                    </a:lnTo>
                    <a:lnTo>
                      <a:pt x="1251" y="354"/>
                    </a:lnTo>
                    <a:lnTo>
                      <a:pt x="1250" y="354"/>
                    </a:lnTo>
                    <a:lnTo>
                      <a:pt x="1251" y="355"/>
                    </a:lnTo>
                    <a:lnTo>
                      <a:pt x="1250" y="355"/>
                    </a:lnTo>
                    <a:lnTo>
                      <a:pt x="1250" y="357"/>
                    </a:lnTo>
                    <a:lnTo>
                      <a:pt x="1250" y="355"/>
                    </a:lnTo>
                    <a:lnTo>
                      <a:pt x="1249" y="355"/>
                    </a:lnTo>
                    <a:lnTo>
                      <a:pt x="1249" y="354"/>
                    </a:lnTo>
                    <a:lnTo>
                      <a:pt x="1248" y="354"/>
                    </a:lnTo>
                    <a:lnTo>
                      <a:pt x="1248" y="353"/>
                    </a:lnTo>
                    <a:lnTo>
                      <a:pt x="1248" y="352"/>
                    </a:lnTo>
                    <a:lnTo>
                      <a:pt x="1247" y="352"/>
                    </a:lnTo>
                    <a:lnTo>
                      <a:pt x="1247" y="351"/>
                    </a:lnTo>
                    <a:lnTo>
                      <a:pt x="1248" y="351"/>
                    </a:lnTo>
                    <a:lnTo>
                      <a:pt x="1249" y="351"/>
                    </a:lnTo>
                    <a:lnTo>
                      <a:pt x="1249" y="352"/>
                    </a:lnTo>
                    <a:lnTo>
                      <a:pt x="1250" y="352"/>
                    </a:lnTo>
                    <a:lnTo>
                      <a:pt x="1251" y="353"/>
                    </a:lnTo>
                    <a:close/>
                    <a:moveTo>
                      <a:pt x="1401" y="349"/>
                    </a:moveTo>
                    <a:lnTo>
                      <a:pt x="1402" y="350"/>
                    </a:lnTo>
                    <a:lnTo>
                      <a:pt x="1402" y="351"/>
                    </a:lnTo>
                    <a:lnTo>
                      <a:pt x="1402" y="352"/>
                    </a:lnTo>
                    <a:lnTo>
                      <a:pt x="1401" y="352"/>
                    </a:lnTo>
                    <a:lnTo>
                      <a:pt x="1401" y="351"/>
                    </a:lnTo>
                    <a:lnTo>
                      <a:pt x="1399" y="350"/>
                    </a:lnTo>
                    <a:lnTo>
                      <a:pt x="1398" y="350"/>
                    </a:lnTo>
                    <a:lnTo>
                      <a:pt x="1398" y="349"/>
                    </a:lnTo>
                    <a:lnTo>
                      <a:pt x="1399" y="348"/>
                    </a:lnTo>
                    <a:lnTo>
                      <a:pt x="1399" y="349"/>
                    </a:lnTo>
                    <a:lnTo>
                      <a:pt x="1401" y="349"/>
                    </a:lnTo>
                    <a:close/>
                    <a:moveTo>
                      <a:pt x="1019" y="351"/>
                    </a:moveTo>
                    <a:lnTo>
                      <a:pt x="1018" y="350"/>
                    </a:lnTo>
                    <a:lnTo>
                      <a:pt x="1018" y="349"/>
                    </a:lnTo>
                    <a:lnTo>
                      <a:pt x="1018" y="348"/>
                    </a:lnTo>
                    <a:lnTo>
                      <a:pt x="1019" y="348"/>
                    </a:lnTo>
                    <a:lnTo>
                      <a:pt x="1019" y="349"/>
                    </a:lnTo>
                    <a:lnTo>
                      <a:pt x="1020" y="349"/>
                    </a:lnTo>
                    <a:lnTo>
                      <a:pt x="1020" y="350"/>
                    </a:lnTo>
                    <a:lnTo>
                      <a:pt x="1019" y="351"/>
                    </a:lnTo>
                    <a:close/>
                    <a:moveTo>
                      <a:pt x="794" y="357"/>
                    </a:moveTo>
                    <a:lnTo>
                      <a:pt x="794" y="355"/>
                    </a:lnTo>
                    <a:lnTo>
                      <a:pt x="792" y="353"/>
                    </a:lnTo>
                    <a:lnTo>
                      <a:pt x="792" y="352"/>
                    </a:lnTo>
                    <a:lnTo>
                      <a:pt x="793" y="350"/>
                    </a:lnTo>
                    <a:lnTo>
                      <a:pt x="793" y="349"/>
                    </a:lnTo>
                    <a:lnTo>
                      <a:pt x="794" y="348"/>
                    </a:lnTo>
                    <a:lnTo>
                      <a:pt x="795" y="348"/>
                    </a:lnTo>
                    <a:lnTo>
                      <a:pt x="795" y="346"/>
                    </a:lnTo>
                    <a:lnTo>
                      <a:pt x="795" y="348"/>
                    </a:lnTo>
                    <a:lnTo>
                      <a:pt x="796" y="348"/>
                    </a:lnTo>
                    <a:lnTo>
                      <a:pt x="796" y="350"/>
                    </a:lnTo>
                    <a:lnTo>
                      <a:pt x="795" y="352"/>
                    </a:lnTo>
                    <a:lnTo>
                      <a:pt x="795" y="354"/>
                    </a:lnTo>
                    <a:lnTo>
                      <a:pt x="794" y="355"/>
                    </a:lnTo>
                    <a:lnTo>
                      <a:pt x="794" y="357"/>
                    </a:lnTo>
                    <a:close/>
                    <a:moveTo>
                      <a:pt x="1209" y="342"/>
                    </a:moveTo>
                    <a:lnTo>
                      <a:pt x="1211" y="342"/>
                    </a:lnTo>
                    <a:lnTo>
                      <a:pt x="1211" y="343"/>
                    </a:lnTo>
                    <a:lnTo>
                      <a:pt x="1212" y="344"/>
                    </a:lnTo>
                    <a:lnTo>
                      <a:pt x="1213" y="345"/>
                    </a:lnTo>
                    <a:lnTo>
                      <a:pt x="1213" y="346"/>
                    </a:lnTo>
                    <a:lnTo>
                      <a:pt x="1212" y="346"/>
                    </a:lnTo>
                    <a:lnTo>
                      <a:pt x="1211" y="345"/>
                    </a:lnTo>
                    <a:lnTo>
                      <a:pt x="1208" y="345"/>
                    </a:lnTo>
                    <a:lnTo>
                      <a:pt x="1207" y="344"/>
                    </a:lnTo>
                    <a:lnTo>
                      <a:pt x="1208" y="343"/>
                    </a:lnTo>
                    <a:lnTo>
                      <a:pt x="1208" y="342"/>
                    </a:lnTo>
                    <a:lnTo>
                      <a:pt x="1209" y="342"/>
                    </a:lnTo>
                    <a:close/>
                    <a:moveTo>
                      <a:pt x="785" y="371"/>
                    </a:moveTo>
                    <a:lnTo>
                      <a:pt x="784" y="371"/>
                    </a:lnTo>
                    <a:lnTo>
                      <a:pt x="784" y="372"/>
                    </a:lnTo>
                    <a:lnTo>
                      <a:pt x="783" y="372"/>
                    </a:lnTo>
                    <a:lnTo>
                      <a:pt x="783" y="371"/>
                    </a:lnTo>
                    <a:lnTo>
                      <a:pt x="782" y="371"/>
                    </a:lnTo>
                    <a:lnTo>
                      <a:pt x="782" y="370"/>
                    </a:lnTo>
                    <a:lnTo>
                      <a:pt x="782" y="369"/>
                    </a:lnTo>
                    <a:lnTo>
                      <a:pt x="783" y="368"/>
                    </a:lnTo>
                    <a:lnTo>
                      <a:pt x="783" y="367"/>
                    </a:lnTo>
                    <a:lnTo>
                      <a:pt x="783" y="366"/>
                    </a:lnTo>
                    <a:lnTo>
                      <a:pt x="783" y="363"/>
                    </a:lnTo>
                    <a:lnTo>
                      <a:pt x="783" y="362"/>
                    </a:lnTo>
                    <a:lnTo>
                      <a:pt x="782" y="361"/>
                    </a:lnTo>
                    <a:lnTo>
                      <a:pt x="781" y="360"/>
                    </a:lnTo>
                    <a:lnTo>
                      <a:pt x="781" y="357"/>
                    </a:lnTo>
                    <a:lnTo>
                      <a:pt x="782" y="354"/>
                    </a:lnTo>
                    <a:lnTo>
                      <a:pt x="782" y="351"/>
                    </a:lnTo>
                    <a:lnTo>
                      <a:pt x="784" y="348"/>
                    </a:lnTo>
                    <a:lnTo>
                      <a:pt x="784" y="345"/>
                    </a:lnTo>
                    <a:lnTo>
                      <a:pt x="785" y="344"/>
                    </a:lnTo>
                    <a:lnTo>
                      <a:pt x="786" y="344"/>
                    </a:lnTo>
                    <a:lnTo>
                      <a:pt x="788" y="342"/>
                    </a:lnTo>
                    <a:lnTo>
                      <a:pt x="790" y="342"/>
                    </a:lnTo>
                    <a:lnTo>
                      <a:pt x="790" y="341"/>
                    </a:lnTo>
                    <a:lnTo>
                      <a:pt x="791" y="342"/>
                    </a:lnTo>
                    <a:lnTo>
                      <a:pt x="790" y="343"/>
                    </a:lnTo>
                    <a:lnTo>
                      <a:pt x="790" y="346"/>
                    </a:lnTo>
                    <a:lnTo>
                      <a:pt x="790" y="348"/>
                    </a:lnTo>
                    <a:lnTo>
                      <a:pt x="791" y="350"/>
                    </a:lnTo>
                    <a:lnTo>
                      <a:pt x="792" y="350"/>
                    </a:lnTo>
                    <a:lnTo>
                      <a:pt x="792" y="351"/>
                    </a:lnTo>
                    <a:lnTo>
                      <a:pt x="791" y="352"/>
                    </a:lnTo>
                    <a:lnTo>
                      <a:pt x="790" y="353"/>
                    </a:lnTo>
                    <a:lnTo>
                      <a:pt x="791" y="353"/>
                    </a:lnTo>
                    <a:lnTo>
                      <a:pt x="791" y="354"/>
                    </a:lnTo>
                    <a:lnTo>
                      <a:pt x="791" y="355"/>
                    </a:lnTo>
                    <a:lnTo>
                      <a:pt x="791" y="357"/>
                    </a:lnTo>
                    <a:lnTo>
                      <a:pt x="791" y="358"/>
                    </a:lnTo>
                    <a:lnTo>
                      <a:pt x="791" y="360"/>
                    </a:lnTo>
                    <a:lnTo>
                      <a:pt x="792" y="360"/>
                    </a:lnTo>
                    <a:lnTo>
                      <a:pt x="792" y="361"/>
                    </a:lnTo>
                    <a:lnTo>
                      <a:pt x="792" y="362"/>
                    </a:lnTo>
                    <a:lnTo>
                      <a:pt x="791" y="362"/>
                    </a:lnTo>
                    <a:lnTo>
                      <a:pt x="791" y="363"/>
                    </a:lnTo>
                    <a:lnTo>
                      <a:pt x="791" y="365"/>
                    </a:lnTo>
                    <a:lnTo>
                      <a:pt x="792" y="366"/>
                    </a:lnTo>
                    <a:lnTo>
                      <a:pt x="792" y="367"/>
                    </a:lnTo>
                    <a:lnTo>
                      <a:pt x="791" y="367"/>
                    </a:lnTo>
                    <a:lnTo>
                      <a:pt x="790" y="367"/>
                    </a:lnTo>
                    <a:lnTo>
                      <a:pt x="790" y="368"/>
                    </a:lnTo>
                    <a:lnTo>
                      <a:pt x="788" y="368"/>
                    </a:lnTo>
                    <a:lnTo>
                      <a:pt x="787" y="368"/>
                    </a:lnTo>
                    <a:lnTo>
                      <a:pt x="787" y="369"/>
                    </a:lnTo>
                    <a:lnTo>
                      <a:pt x="787" y="370"/>
                    </a:lnTo>
                    <a:lnTo>
                      <a:pt x="786" y="370"/>
                    </a:lnTo>
                    <a:lnTo>
                      <a:pt x="786" y="371"/>
                    </a:lnTo>
                    <a:lnTo>
                      <a:pt x="785" y="371"/>
                    </a:lnTo>
                    <a:close/>
                    <a:moveTo>
                      <a:pt x="1218" y="342"/>
                    </a:moveTo>
                    <a:lnTo>
                      <a:pt x="1217" y="342"/>
                    </a:lnTo>
                    <a:lnTo>
                      <a:pt x="1216" y="342"/>
                    </a:lnTo>
                    <a:lnTo>
                      <a:pt x="1214" y="342"/>
                    </a:lnTo>
                    <a:lnTo>
                      <a:pt x="1213" y="341"/>
                    </a:lnTo>
                    <a:lnTo>
                      <a:pt x="1214" y="341"/>
                    </a:lnTo>
                    <a:lnTo>
                      <a:pt x="1215" y="340"/>
                    </a:lnTo>
                    <a:lnTo>
                      <a:pt x="1215" y="338"/>
                    </a:lnTo>
                    <a:lnTo>
                      <a:pt x="1216" y="338"/>
                    </a:lnTo>
                    <a:lnTo>
                      <a:pt x="1217" y="338"/>
                    </a:lnTo>
                    <a:lnTo>
                      <a:pt x="1218" y="340"/>
                    </a:lnTo>
                    <a:lnTo>
                      <a:pt x="1218" y="341"/>
                    </a:lnTo>
                    <a:lnTo>
                      <a:pt x="1218" y="342"/>
                    </a:lnTo>
                    <a:close/>
                    <a:moveTo>
                      <a:pt x="205" y="340"/>
                    </a:moveTo>
                    <a:lnTo>
                      <a:pt x="204" y="340"/>
                    </a:lnTo>
                    <a:lnTo>
                      <a:pt x="204" y="338"/>
                    </a:lnTo>
                    <a:lnTo>
                      <a:pt x="204" y="337"/>
                    </a:lnTo>
                    <a:lnTo>
                      <a:pt x="204" y="338"/>
                    </a:lnTo>
                    <a:lnTo>
                      <a:pt x="205" y="340"/>
                    </a:lnTo>
                    <a:close/>
                    <a:moveTo>
                      <a:pt x="1184" y="337"/>
                    </a:moveTo>
                    <a:lnTo>
                      <a:pt x="1186" y="337"/>
                    </a:lnTo>
                    <a:lnTo>
                      <a:pt x="1187" y="337"/>
                    </a:lnTo>
                    <a:lnTo>
                      <a:pt x="1188" y="338"/>
                    </a:lnTo>
                    <a:lnTo>
                      <a:pt x="1189" y="338"/>
                    </a:lnTo>
                    <a:lnTo>
                      <a:pt x="1190" y="340"/>
                    </a:lnTo>
                    <a:lnTo>
                      <a:pt x="1191" y="340"/>
                    </a:lnTo>
                    <a:lnTo>
                      <a:pt x="1192" y="340"/>
                    </a:lnTo>
                    <a:lnTo>
                      <a:pt x="1192" y="341"/>
                    </a:lnTo>
                    <a:lnTo>
                      <a:pt x="1194" y="341"/>
                    </a:lnTo>
                    <a:lnTo>
                      <a:pt x="1194" y="342"/>
                    </a:lnTo>
                    <a:lnTo>
                      <a:pt x="1194" y="343"/>
                    </a:lnTo>
                    <a:lnTo>
                      <a:pt x="1192" y="343"/>
                    </a:lnTo>
                    <a:lnTo>
                      <a:pt x="1191" y="343"/>
                    </a:lnTo>
                    <a:lnTo>
                      <a:pt x="1190" y="343"/>
                    </a:lnTo>
                    <a:lnTo>
                      <a:pt x="1191" y="344"/>
                    </a:lnTo>
                    <a:lnTo>
                      <a:pt x="1191" y="345"/>
                    </a:lnTo>
                    <a:lnTo>
                      <a:pt x="1192" y="345"/>
                    </a:lnTo>
                    <a:lnTo>
                      <a:pt x="1192" y="346"/>
                    </a:lnTo>
                    <a:lnTo>
                      <a:pt x="1194" y="346"/>
                    </a:lnTo>
                    <a:lnTo>
                      <a:pt x="1195" y="345"/>
                    </a:lnTo>
                    <a:lnTo>
                      <a:pt x="1196" y="346"/>
                    </a:lnTo>
                    <a:lnTo>
                      <a:pt x="1198" y="346"/>
                    </a:lnTo>
                    <a:lnTo>
                      <a:pt x="1199" y="346"/>
                    </a:lnTo>
                    <a:lnTo>
                      <a:pt x="1199" y="348"/>
                    </a:lnTo>
                    <a:lnTo>
                      <a:pt x="1198" y="350"/>
                    </a:lnTo>
                    <a:lnTo>
                      <a:pt x="1198" y="351"/>
                    </a:lnTo>
                    <a:lnTo>
                      <a:pt x="1198" y="355"/>
                    </a:lnTo>
                    <a:lnTo>
                      <a:pt x="1198" y="357"/>
                    </a:lnTo>
                    <a:lnTo>
                      <a:pt x="1197" y="358"/>
                    </a:lnTo>
                    <a:lnTo>
                      <a:pt x="1196" y="358"/>
                    </a:lnTo>
                    <a:lnTo>
                      <a:pt x="1195" y="357"/>
                    </a:lnTo>
                    <a:lnTo>
                      <a:pt x="1194" y="358"/>
                    </a:lnTo>
                    <a:lnTo>
                      <a:pt x="1189" y="360"/>
                    </a:lnTo>
                    <a:lnTo>
                      <a:pt x="1188" y="360"/>
                    </a:lnTo>
                    <a:lnTo>
                      <a:pt x="1188" y="361"/>
                    </a:lnTo>
                    <a:lnTo>
                      <a:pt x="1187" y="361"/>
                    </a:lnTo>
                    <a:lnTo>
                      <a:pt x="1186" y="362"/>
                    </a:lnTo>
                    <a:lnTo>
                      <a:pt x="1182" y="363"/>
                    </a:lnTo>
                    <a:lnTo>
                      <a:pt x="1181" y="363"/>
                    </a:lnTo>
                    <a:lnTo>
                      <a:pt x="1180" y="365"/>
                    </a:lnTo>
                    <a:lnTo>
                      <a:pt x="1179" y="365"/>
                    </a:lnTo>
                    <a:lnTo>
                      <a:pt x="1178" y="365"/>
                    </a:lnTo>
                    <a:lnTo>
                      <a:pt x="1177" y="365"/>
                    </a:lnTo>
                    <a:lnTo>
                      <a:pt x="1177" y="363"/>
                    </a:lnTo>
                    <a:lnTo>
                      <a:pt x="1174" y="363"/>
                    </a:lnTo>
                    <a:lnTo>
                      <a:pt x="1173" y="362"/>
                    </a:lnTo>
                    <a:lnTo>
                      <a:pt x="1171" y="362"/>
                    </a:lnTo>
                    <a:lnTo>
                      <a:pt x="1169" y="361"/>
                    </a:lnTo>
                    <a:lnTo>
                      <a:pt x="1166" y="359"/>
                    </a:lnTo>
                    <a:lnTo>
                      <a:pt x="1165" y="359"/>
                    </a:lnTo>
                    <a:lnTo>
                      <a:pt x="1164" y="359"/>
                    </a:lnTo>
                    <a:lnTo>
                      <a:pt x="1162" y="358"/>
                    </a:lnTo>
                    <a:lnTo>
                      <a:pt x="1162" y="357"/>
                    </a:lnTo>
                    <a:lnTo>
                      <a:pt x="1161" y="357"/>
                    </a:lnTo>
                    <a:lnTo>
                      <a:pt x="1160" y="357"/>
                    </a:lnTo>
                    <a:lnTo>
                      <a:pt x="1158" y="355"/>
                    </a:lnTo>
                    <a:lnTo>
                      <a:pt x="1158" y="354"/>
                    </a:lnTo>
                    <a:lnTo>
                      <a:pt x="1157" y="352"/>
                    </a:lnTo>
                    <a:lnTo>
                      <a:pt x="1155" y="351"/>
                    </a:lnTo>
                    <a:lnTo>
                      <a:pt x="1154" y="350"/>
                    </a:lnTo>
                    <a:lnTo>
                      <a:pt x="1154" y="349"/>
                    </a:lnTo>
                    <a:lnTo>
                      <a:pt x="1152" y="346"/>
                    </a:lnTo>
                    <a:lnTo>
                      <a:pt x="1152" y="342"/>
                    </a:lnTo>
                    <a:lnTo>
                      <a:pt x="1153" y="340"/>
                    </a:lnTo>
                    <a:lnTo>
                      <a:pt x="1153" y="338"/>
                    </a:lnTo>
                    <a:lnTo>
                      <a:pt x="1154" y="337"/>
                    </a:lnTo>
                    <a:lnTo>
                      <a:pt x="1155" y="337"/>
                    </a:lnTo>
                    <a:lnTo>
                      <a:pt x="1156" y="337"/>
                    </a:lnTo>
                    <a:lnTo>
                      <a:pt x="1156" y="338"/>
                    </a:lnTo>
                    <a:lnTo>
                      <a:pt x="1157" y="338"/>
                    </a:lnTo>
                    <a:lnTo>
                      <a:pt x="1158" y="340"/>
                    </a:lnTo>
                    <a:lnTo>
                      <a:pt x="1160" y="340"/>
                    </a:lnTo>
                    <a:lnTo>
                      <a:pt x="1161" y="340"/>
                    </a:lnTo>
                    <a:lnTo>
                      <a:pt x="1161" y="338"/>
                    </a:lnTo>
                    <a:lnTo>
                      <a:pt x="1162" y="337"/>
                    </a:lnTo>
                    <a:lnTo>
                      <a:pt x="1163" y="336"/>
                    </a:lnTo>
                    <a:lnTo>
                      <a:pt x="1168" y="335"/>
                    </a:lnTo>
                    <a:lnTo>
                      <a:pt x="1179" y="335"/>
                    </a:lnTo>
                    <a:lnTo>
                      <a:pt x="1183" y="335"/>
                    </a:lnTo>
                    <a:lnTo>
                      <a:pt x="1183" y="336"/>
                    </a:lnTo>
                    <a:lnTo>
                      <a:pt x="1184" y="337"/>
                    </a:lnTo>
                    <a:close/>
                    <a:moveTo>
                      <a:pt x="1225" y="330"/>
                    </a:moveTo>
                    <a:lnTo>
                      <a:pt x="1225" y="332"/>
                    </a:lnTo>
                    <a:lnTo>
                      <a:pt x="1224" y="333"/>
                    </a:lnTo>
                    <a:lnTo>
                      <a:pt x="1224" y="334"/>
                    </a:lnTo>
                    <a:lnTo>
                      <a:pt x="1223" y="334"/>
                    </a:lnTo>
                    <a:lnTo>
                      <a:pt x="1221" y="334"/>
                    </a:lnTo>
                    <a:lnTo>
                      <a:pt x="1220" y="334"/>
                    </a:lnTo>
                    <a:lnTo>
                      <a:pt x="1221" y="333"/>
                    </a:lnTo>
                    <a:lnTo>
                      <a:pt x="1222" y="332"/>
                    </a:lnTo>
                    <a:lnTo>
                      <a:pt x="1223" y="332"/>
                    </a:lnTo>
                    <a:lnTo>
                      <a:pt x="1224" y="332"/>
                    </a:lnTo>
                    <a:lnTo>
                      <a:pt x="1224" y="330"/>
                    </a:lnTo>
                    <a:lnTo>
                      <a:pt x="1224" y="329"/>
                    </a:lnTo>
                    <a:lnTo>
                      <a:pt x="1225" y="329"/>
                    </a:lnTo>
                    <a:lnTo>
                      <a:pt x="1225" y="330"/>
                    </a:lnTo>
                    <a:lnTo>
                      <a:pt x="1226" y="330"/>
                    </a:lnTo>
                    <a:lnTo>
                      <a:pt x="1225" y="330"/>
                    </a:lnTo>
                    <a:close/>
                    <a:moveTo>
                      <a:pt x="440" y="334"/>
                    </a:moveTo>
                    <a:lnTo>
                      <a:pt x="439" y="334"/>
                    </a:lnTo>
                    <a:lnTo>
                      <a:pt x="438" y="333"/>
                    </a:lnTo>
                    <a:lnTo>
                      <a:pt x="437" y="332"/>
                    </a:lnTo>
                    <a:lnTo>
                      <a:pt x="435" y="332"/>
                    </a:lnTo>
                    <a:lnTo>
                      <a:pt x="435" y="330"/>
                    </a:lnTo>
                    <a:lnTo>
                      <a:pt x="435" y="329"/>
                    </a:lnTo>
                    <a:lnTo>
                      <a:pt x="437" y="329"/>
                    </a:lnTo>
                    <a:lnTo>
                      <a:pt x="438" y="329"/>
                    </a:lnTo>
                    <a:lnTo>
                      <a:pt x="438" y="328"/>
                    </a:lnTo>
                    <a:lnTo>
                      <a:pt x="439" y="329"/>
                    </a:lnTo>
                    <a:lnTo>
                      <a:pt x="441" y="329"/>
                    </a:lnTo>
                    <a:lnTo>
                      <a:pt x="442" y="330"/>
                    </a:lnTo>
                    <a:lnTo>
                      <a:pt x="441" y="333"/>
                    </a:lnTo>
                    <a:lnTo>
                      <a:pt x="441" y="334"/>
                    </a:lnTo>
                    <a:lnTo>
                      <a:pt x="440" y="334"/>
                    </a:lnTo>
                    <a:close/>
                    <a:moveTo>
                      <a:pt x="449" y="329"/>
                    </a:moveTo>
                    <a:lnTo>
                      <a:pt x="448" y="329"/>
                    </a:lnTo>
                    <a:lnTo>
                      <a:pt x="447" y="329"/>
                    </a:lnTo>
                    <a:lnTo>
                      <a:pt x="447" y="328"/>
                    </a:lnTo>
                    <a:lnTo>
                      <a:pt x="446" y="328"/>
                    </a:lnTo>
                    <a:lnTo>
                      <a:pt x="447" y="327"/>
                    </a:lnTo>
                    <a:lnTo>
                      <a:pt x="448" y="326"/>
                    </a:lnTo>
                    <a:lnTo>
                      <a:pt x="448" y="327"/>
                    </a:lnTo>
                    <a:lnTo>
                      <a:pt x="449" y="327"/>
                    </a:lnTo>
                    <a:lnTo>
                      <a:pt x="449" y="328"/>
                    </a:lnTo>
                    <a:lnTo>
                      <a:pt x="449" y="329"/>
                    </a:lnTo>
                    <a:close/>
                    <a:moveTo>
                      <a:pt x="464" y="328"/>
                    </a:moveTo>
                    <a:lnTo>
                      <a:pt x="463" y="329"/>
                    </a:lnTo>
                    <a:lnTo>
                      <a:pt x="462" y="330"/>
                    </a:lnTo>
                    <a:lnTo>
                      <a:pt x="460" y="330"/>
                    </a:lnTo>
                    <a:lnTo>
                      <a:pt x="459" y="329"/>
                    </a:lnTo>
                    <a:lnTo>
                      <a:pt x="458" y="328"/>
                    </a:lnTo>
                    <a:lnTo>
                      <a:pt x="459" y="328"/>
                    </a:lnTo>
                    <a:lnTo>
                      <a:pt x="460" y="328"/>
                    </a:lnTo>
                    <a:lnTo>
                      <a:pt x="460" y="327"/>
                    </a:lnTo>
                    <a:lnTo>
                      <a:pt x="462" y="327"/>
                    </a:lnTo>
                    <a:lnTo>
                      <a:pt x="463" y="326"/>
                    </a:lnTo>
                    <a:lnTo>
                      <a:pt x="464" y="326"/>
                    </a:lnTo>
                    <a:lnTo>
                      <a:pt x="464" y="327"/>
                    </a:lnTo>
                    <a:lnTo>
                      <a:pt x="464" y="328"/>
                    </a:lnTo>
                    <a:close/>
                    <a:moveTo>
                      <a:pt x="1284" y="325"/>
                    </a:moveTo>
                    <a:lnTo>
                      <a:pt x="1286" y="326"/>
                    </a:lnTo>
                    <a:lnTo>
                      <a:pt x="1292" y="328"/>
                    </a:lnTo>
                    <a:lnTo>
                      <a:pt x="1293" y="329"/>
                    </a:lnTo>
                    <a:lnTo>
                      <a:pt x="1294" y="329"/>
                    </a:lnTo>
                    <a:lnTo>
                      <a:pt x="1295" y="329"/>
                    </a:lnTo>
                    <a:lnTo>
                      <a:pt x="1296" y="330"/>
                    </a:lnTo>
                    <a:lnTo>
                      <a:pt x="1298" y="330"/>
                    </a:lnTo>
                    <a:lnTo>
                      <a:pt x="1299" y="332"/>
                    </a:lnTo>
                    <a:lnTo>
                      <a:pt x="1300" y="332"/>
                    </a:lnTo>
                    <a:lnTo>
                      <a:pt x="1302" y="333"/>
                    </a:lnTo>
                    <a:lnTo>
                      <a:pt x="1309" y="333"/>
                    </a:lnTo>
                    <a:lnTo>
                      <a:pt x="1312" y="332"/>
                    </a:lnTo>
                    <a:lnTo>
                      <a:pt x="1313" y="332"/>
                    </a:lnTo>
                    <a:lnTo>
                      <a:pt x="1316" y="333"/>
                    </a:lnTo>
                    <a:lnTo>
                      <a:pt x="1319" y="336"/>
                    </a:lnTo>
                    <a:lnTo>
                      <a:pt x="1323" y="337"/>
                    </a:lnTo>
                    <a:lnTo>
                      <a:pt x="1323" y="338"/>
                    </a:lnTo>
                    <a:lnTo>
                      <a:pt x="1323" y="340"/>
                    </a:lnTo>
                    <a:lnTo>
                      <a:pt x="1324" y="340"/>
                    </a:lnTo>
                    <a:lnTo>
                      <a:pt x="1324" y="341"/>
                    </a:lnTo>
                    <a:lnTo>
                      <a:pt x="1324" y="342"/>
                    </a:lnTo>
                    <a:lnTo>
                      <a:pt x="1325" y="345"/>
                    </a:lnTo>
                    <a:lnTo>
                      <a:pt x="1325" y="346"/>
                    </a:lnTo>
                    <a:lnTo>
                      <a:pt x="1325" y="348"/>
                    </a:lnTo>
                    <a:lnTo>
                      <a:pt x="1326" y="348"/>
                    </a:lnTo>
                    <a:lnTo>
                      <a:pt x="1327" y="348"/>
                    </a:lnTo>
                    <a:lnTo>
                      <a:pt x="1329" y="348"/>
                    </a:lnTo>
                    <a:lnTo>
                      <a:pt x="1330" y="349"/>
                    </a:lnTo>
                    <a:lnTo>
                      <a:pt x="1332" y="349"/>
                    </a:lnTo>
                    <a:lnTo>
                      <a:pt x="1332" y="350"/>
                    </a:lnTo>
                    <a:lnTo>
                      <a:pt x="1330" y="350"/>
                    </a:lnTo>
                    <a:lnTo>
                      <a:pt x="1330" y="351"/>
                    </a:lnTo>
                    <a:lnTo>
                      <a:pt x="1332" y="352"/>
                    </a:lnTo>
                    <a:lnTo>
                      <a:pt x="1333" y="353"/>
                    </a:lnTo>
                    <a:lnTo>
                      <a:pt x="1333" y="354"/>
                    </a:lnTo>
                    <a:lnTo>
                      <a:pt x="1334" y="354"/>
                    </a:lnTo>
                    <a:lnTo>
                      <a:pt x="1334" y="355"/>
                    </a:lnTo>
                    <a:lnTo>
                      <a:pt x="1333" y="355"/>
                    </a:lnTo>
                    <a:lnTo>
                      <a:pt x="1333" y="357"/>
                    </a:lnTo>
                    <a:lnTo>
                      <a:pt x="1333" y="358"/>
                    </a:lnTo>
                    <a:lnTo>
                      <a:pt x="1332" y="358"/>
                    </a:lnTo>
                    <a:lnTo>
                      <a:pt x="1332" y="359"/>
                    </a:lnTo>
                    <a:lnTo>
                      <a:pt x="1332" y="363"/>
                    </a:lnTo>
                    <a:lnTo>
                      <a:pt x="1332" y="365"/>
                    </a:lnTo>
                    <a:lnTo>
                      <a:pt x="1332" y="366"/>
                    </a:lnTo>
                    <a:lnTo>
                      <a:pt x="1330" y="365"/>
                    </a:lnTo>
                    <a:lnTo>
                      <a:pt x="1329" y="363"/>
                    </a:lnTo>
                    <a:lnTo>
                      <a:pt x="1328" y="363"/>
                    </a:lnTo>
                    <a:lnTo>
                      <a:pt x="1324" y="362"/>
                    </a:lnTo>
                    <a:lnTo>
                      <a:pt x="1321" y="360"/>
                    </a:lnTo>
                    <a:lnTo>
                      <a:pt x="1320" y="359"/>
                    </a:lnTo>
                    <a:lnTo>
                      <a:pt x="1319" y="359"/>
                    </a:lnTo>
                    <a:lnTo>
                      <a:pt x="1318" y="359"/>
                    </a:lnTo>
                    <a:lnTo>
                      <a:pt x="1317" y="358"/>
                    </a:lnTo>
                    <a:lnTo>
                      <a:pt x="1317" y="357"/>
                    </a:lnTo>
                    <a:lnTo>
                      <a:pt x="1316" y="357"/>
                    </a:lnTo>
                    <a:lnTo>
                      <a:pt x="1315" y="357"/>
                    </a:lnTo>
                    <a:lnTo>
                      <a:pt x="1313" y="357"/>
                    </a:lnTo>
                    <a:lnTo>
                      <a:pt x="1312" y="355"/>
                    </a:lnTo>
                    <a:lnTo>
                      <a:pt x="1306" y="353"/>
                    </a:lnTo>
                    <a:lnTo>
                      <a:pt x="1304" y="352"/>
                    </a:lnTo>
                    <a:lnTo>
                      <a:pt x="1302" y="351"/>
                    </a:lnTo>
                    <a:lnTo>
                      <a:pt x="1301" y="351"/>
                    </a:lnTo>
                    <a:lnTo>
                      <a:pt x="1300" y="350"/>
                    </a:lnTo>
                    <a:lnTo>
                      <a:pt x="1300" y="349"/>
                    </a:lnTo>
                    <a:lnTo>
                      <a:pt x="1299" y="349"/>
                    </a:lnTo>
                    <a:lnTo>
                      <a:pt x="1299" y="348"/>
                    </a:lnTo>
                    <a:lnTo>
                      <a:pt x="1299" y="345"/>
                    </a:lnTo>
                    <a:lnTo>
                      <a:pt x="1296" y="345"/>
                    </a:lnTo>
                    <a:lnTo>
                      <a:pt x="1284" y="344"/>
                    </a:lnTo>
                    <a:lnTo>
                      <a:pt x="1283" y="344"/>
                    </a:lnTo>
                    <a:lnTo>
                      <a:pt x="1282" y="345"/>
                    </a:lnTo>
                    <a:lnTo>
                      <a:pt x="1284" y="348"/>
                    </a:lnTo>
                    <a:lnTo>
                      <a:pt x="1284" y="349"/>
                    </a:lnTo>
                    <a:lnTo>
                      <a:pt x="1283" y="350"/>
                    </a:lnTo>
                    <a:lnTo>
                      <a:pt x="1282" y="350"/>
                    </a:lnTo>
                    <a:lnTo>
                      <a:pt x="1278" y="349"/>
                    </a:lnTo>
                    <a:lnTo>
                      <a:pt x="1277" y="348"/>
                    </a:lnTo>
                    <a:lnTo>
                      <a:pt x="1273" y="348"/>
                    </a:lnTo>
                    <a:lnTo>
                      <a:pt x="1270" y="348"/>
                    </a:lnTo>
                    <a:lnTo>
                      <a:pt x="1268" y="345"/>
                    </a:lnTo>
                    <a:lnTo>
                      <a:pt x="1267" y="345"/>
                    </a:lnTo>
                    <a:lnTo>
                      <a:pt x="1266" y="345"/>
                    </a:lnTo>
                    <a:lnTo>
                      <a:pt x="1263" y="345"/>
                    </a:lnTo>
                    <a:lnTo>
                      <a:pt x="1263" y="346"/>
                    </a:lnTo>
                    <a:lnTo>
                      <a:pt x="1261" y="345"/>
                    </a:lnTo>
                    <a:lnTo>
                      <a:pt x="1261" y="344"/>
                    </a:lnTo>
                    <a:lnTo>
                      <a:pt x="1263" y="342"/>
                    </a:lnTo>
                    <a:lnTo>
                      <a:pt x="1261" y="341"/>
                    </a:lnTo>
                    <a:lnTo>
                      <a:pt x="1260" y="341"/>
                    </a:lnTo>
                    <a:lnTo>
                      <a:pt x="1259" y="341"/>
                    </a:lnTo>
                    <a:lnTo>
                      <a:pt x="1258" y="342"/>
                    </a:lnTo>
                    <a:lnTo>
                      <a:pt x="1256" y="343"/>
                    </a:lnTo>
                    <a:lnTo>
                      <a:pt x="1252" y="345"/>
                    </a:lnTo>
                    <a:lnTo>
                      <a:pt x="1252" y="346"/>
                    </a:lnTo>
                    <a:lnTo>
                      <a:pt x="1251" y="346"/>
                    </a:lnTo>
                    <a:lnTo>
                      <a:pt x="1251" y="348"/>
                    </a:lnTo>
                    <a:lnTo>
                      <a:pt x="1252" y="348"/>
                    </a:lnTo>
                    <a:lnTo>
                      <a:pt x="1251" y="349"/>
                    </a:lnTo>
                    <a:lnTo>
                      <a:pt x="1250" y="349"/>
                    </a:lnTo>
                    <a:lnTo>
                      <a:pt x="1248" y="349"/>
                    </a:lnTo>
                    <a:lnTo>
                      <a:pt x="1247" y="349"/>
                    </a:lnTo>
                    <a:lnTo>
                      <a:pt x="1246" y="350"/>
                    </a:lnTo>
                    <a:lnTo>
                      <a:pt x="1244" y="350"/>
                    </a:lnTo>
                    <a:lnTo>
                      <a:pt x="1243" y="350"/>
                    </a:lnTo>
                    <a:lnTo>
                      <a:pt x="1242" y="349"/>
                    </a:lnTo>
                    <a:lnTo>
                      <a:pt x="1241" y="348"/>
                    </a:lnTo>
                    <a:lnTo>
                      <a:pt x="1237" y="341"/>
                    </a:lnTo>
                    <a:lnTo>
                      <a:pt x="1235" y="341"/>
                    </a:lnTo>
                    <a:lnTo>
                      <a:pt x="1234" y="341"/>
                    </a:lnTo>
                    <a:lnTo>
                      <a:pt x="1233" y="340"/>
                    </a:lnTo>
                    <a:lnTo>
                      <a:pt x="1233" y="338"/>
                    </a:lnTo>
                    <a:lnTo>
                      <a:pt x="1234" y="337"/>
                    </a:lnTo>
                    <a:lnTo>
                      <a:pt x="1233" y="336"/>
                    </a:lnTo>
                    <a:lnTo>
                      <a:pt x="1233" y="335"/>
                    </a:lnTo>
                    <a:lnTo>
                      <a:pt x="1232" y="335"/>
                    </a:lnTo>
                    <a:lnTo>
                      <a:pt x="1231" y="335"/>
                    </a:lnTo>
                    <a:lnTo>
                      <a:pt x="1231" y="336"/>
                    </a:lnTo>
                    <a:lnTo>
                      <a:pt x="1230" y="337"/>
                    </a:lnTo>
                    <a:lnTo>
                      <a:pt x="1229" y="338"/>
                    </a:lnTo>
                    <a:lnTo>
                      <a:pt x="1229" y="340"/>
                    </a:lnTo>
                    <a:lnTo>
                      <a:pt x="1229" y="344"/>
                    </a:lnTo>
                    <a:lnTo>
                      <a:pt x="1227" y="345"/>
                    </a:lnTo>
                    <a:lnTo>
                      <a:pt x="1227" y="346"/>
                    </a:lnTo>
                    <a:lnTo>
                      <a:pt x="1226" y="346"/>
                    </a:lnTo>
                    <a:lnTo>
                      <a:pt x="1225" y="348"/>
                    </a:lnTo>
                    <a:lnTo>
                      <a:pt x="1225" y="349"/>
                    </a:lnTo>
                    <a:lnTo>
                      <a:pt x="1224" y="350"/>
                    </a:lnTo>
                    <a:lnTo>
                      <a:pt x="1224" y="351"/>
                    </a:lnTo>
                    <a:lnTo>
                      <a:pt x="1224" y="352"/>
                    </a:lnTo>
                    <a:lnTo>
                      <a:pt x="1224" y="353"/>
                    </a:lnTo>
                    <a:lnTo>
                      <a:pt x="1223" y="352"/>
                    </a:lnTo>
                    <a:lnTo>
                      <a:pt x="1223" y="351"/>
                    </a:lnTo>
                    <a:lnTo>
                      <a:pt x="1224" y="348"/>
                    </a:lnTo>
                    <a:lnTo>
                      <a:pt x="1224" y="345"/>
                    </a:lnTo>
                    <a:lnTo>
                      <a:pt x="1223" y="344"/>
                    </a:lnTo>
                    <a:lnTo>
                      <a:pt x="1222" y="343"/>
                    </a:lnTo>
                    <a:lnTo>
                      <a:pt x="1222" y="341"/>
                    </a:lnTo>
                    <a:lnTo>
                      <a:pt x="1222" y="340"/>
                    </a:lnTo>
                    <a:lnTo>
                      <a:pt x="1221" y="340"/>
                    </a:lnTo>
                    <a:lnTo>
                      <a:pt x="1221" y="338"/>
                    </a:lnTo>
                    <a:lnTo>
                      <a:pt x="1222" y="338"/>
                    </a:lnTo>
                    <a:lnTo>
                      <a:pt x="1223" y="338"/>
                    </a:lnTo>
                    <a:lnTo>
                      <a:pt x="1224" y="337"/>
                    </a:lnTo>
                    <a:lnTo>
                      <a:pt x="1225" y="336"/>
                    </a:lnTo>
                    <a:lnTo>
                      <a:pt x="1226" y="336"/>
                    </a:lnTo>
                    <a:lnTo>
                      <a:pt x="1226" y="335"/>
                    </a:lnTo>
                    <a:lnTo>
                      <a:pt x="1227" y="335"/>
                    </a:lnTo>
                    <a:lnTo>
                      <a:pt x="1229" y="335"/>
                    </a:lnTo>
                    <a:lnTo>
                      <a:pt x="1230" y="335"/>
                    </a:lnTo>
                    <a:lnTo>
                      <a:pt x="1230" y="334"/>
                    </a:lnTo>
                    <a:lnTo>
                      <a:pt x="1230" y="333"/>
                    </a:lnTo>
                    <a:lnTo>
                      <a:pt x="1231" y="333"/>
                    </a:lnTo>
                    <a:lnTo>
                      <a:pt x="1231" y="332"/>
                    </a:lnTo>
                    <a:lnTo>
                      <a:pt x="1230" y="332"/>
                    </a:lnTo>
                    <a:lnTo>
                      <a:pt x="1229" y="332"/>
                    </a:lnTo>
                    <a:lnTo>
                      <a:pt x="1230" y="332"/>
                    </a:lnTo>
                    <a:lnTo>
                      <a:pt x="1231" y="330"/>
                    </a:lnTo>
                    <a:lnTo>
                      <a:pt x="1232" y="329"/>
                    </a:lnTo>
                    <a:lnTo>
                      <a:pt x="1231" y="329"/>
                    </a:lnTo>
                    <a:lnTo>
                      <a:pt x="1232" y="329"/>
                    </a:lnTo>
                    <a:lnTo>
                      <a:pt x="1232" y="328"/>
                    </a:lnTo>
                    <a:lnTo>
                      <a:pt x="1233" y="327"/>
                    </a:lnTo>
                    <a:lnTo>
                      <a:pt x="1234" y="327"/>
                    </a:lnTo>
                    <a:lnTo>
                      <a:pt x="1240" y="327"/>
                    </a:lnTo>
                    <a:lnTo>
                      <a:pt x="1242" y="327"/>
                    </a:lnTo>
                    <a:lnTo>
                      <a:pt x="1243" y="327"/>
                    </a:lnTo>
                    <a:lnTo>
                      <a:pt x="1244" y="327"/>
                    </a:lnTo>
                    <a:lnTo>
                      <a:pt x="1246" y="327"/>
                    </a:lnTo>
                    <a:lnTo>
                      <a:pt x="1247" y="327"/>
                    </a:lnTo>
                    <a:lnTo>
                      <a:pt x="1248" y="327"/>
                    </a:lnTo>
                    <a:lnTo>
                      <a:pt x="1249" y="327"/>
                    </a:lnTo>
                    <a:lnTo>
                      <a:pt x="1256" y="327"/>
                    </a:lnTo>
                    <a:lnTo>
                      <a:pt x="1258" y="327"/>
                    </a:lnTo>
                    <a:lnTo>
                      <a:pt x="1260" y="327"/>
                    </a:lnTo>
                    <a:lnTo>
                      <a:pt x="1261" y="327"/>
                    </a:lnTo>
                    <a:lnTo>
                      <a:pt x="1264" y="326"/>
                    </a:lnTo>
                    <a:lnTo>
                      <a:pt x="1266" y="326"/>
                    </a:lnTo>
                    <a:lnTo>
                      <a:pt x="1266" y="327"/>
                    </a:lnTo>
                    <a:lnTo>
                      <a:pt x="1266" y="329"/>
                    </a:lnTo>
                    <a:lnTo>
                      <a:pt x="1267" y="330"/>
                    </a:lnTo>
                    <a:lnTo>
                      <a:pt x="1268" y="332"/>
                    </a:lnTo>
                    <a:lnTo>
                      <a:pt x="1269" y="330"/>
                    </a:lnTo>
                    <a:lnTo>
                      <a:pt x="1270" y="330"/>
                    </a:lnTo>
                    <a:lnTo>
                      <a:pt x="1270" y="332"/>
                    </a:lnTo>
                    <a:lnTo>
                      <a:pt x="1270" y="330"/>
                    </a:lnTo>
                    <a:lnTo>
                      <a:pt x="1270" y="329"/>
                    </a:lnTo>
                    <a:lnTo>
                      <a:pt x="1270" y="330"/>
                    </a:lnTo>
                    <a:lnTo>
                      <a:pt x="1272" y="330"/>
                    </a:lnTo>
                    <a:lnTo>
                      <a:pt x="1272" y="329"/>
                    </a:lnTo>
                    <a:lnTo>
                      <a:pt x="1273" y="329"/>
                    </a:lnTo>
                    <a:lnTo>
                      <a:pt x="1274" y="329"/>
                    </a:lnTo>
                    <a:lnTo>
                      <a:pt x="1276" y="328"/>
                    </a:lnTo>
                    <a:lnTo>
                      <a:pt x="1277" y="327"/>
                    </a:lnTo>
                    <a:lnTo>
                      <a:pt x="1277" y="326"/>
                    </a:lnTo>
                    <a:lnTo>
                      <a:pt x="1278" y="325"/>
                    </a:lnTo>
                    <a:lnTo>
                      <a:pt x="1280" y="325"/>
                    </a:lnTo>
                    <a:lnTo>
                      <a:pt x="1283" y="325"/>
                    </a:lnTo>
                    <a:lnTo>
                      <a:pt x="1284" y="325"/>
                    </a:lnTo>
                    <a:close/>
                    <a:moveTo>
                      <a:pt x="202" y="335"/>
                    </a:moveTo>
                    <a:lnTo>
                      <a:pt x="202" y="336"/>
                    </a:lnTo>
                    <a:lnTo>
                      <a:pt x="202" y="337"/>
                    </a:lnTo>
                    <a:lnTo>
                      <a:pt x="201" y="337"/>
                    </a:lnTo>
                    <a:lnTo>
                      <a:pt x="200" y="337"/>
                    </a:lnTo>
                    <a:lnTo>
                      <a:pt x="199" y="338"/>
                    </a:lnTo>
                    <a:lnTo>
                      <a:pt x="200" y="338"/>
                    </a:lnTo>
                    <a:lnTo>
                      <a:pt x="200" y="340"/>
                    </a:lnTo>
                    <a:lnTo>
                      <a:pt x="200" y="341"/>
                    </a:lnTo>
                    <a:lnTo>
                      <a:pt x="201" y="342"/>
                    </a:lnTo>
                    <a:lnTo>
                      <a:pt x="202" y="343"/>
                    </a:lnTo>
                    <a:lnTo>
                      <a:pt x="202" y="344"/>
                    </a:lnTo>
                    <a:lnTo>
                      <a:pt x="202" y="345"/>
                    </a:lnTo>
                    <a:lnTo>
                      <a:pt x="201" y="345"/>
                    </a:lnTo>
                    <a:lnTo>
                      <a:pt x="201" y="344"/>
                    </a:lnTo>
                    <a:lnTo>
                      <a:pt x="200" y="344"/>
                    </a:lnTo>
                    <a:lnTo>
                      <a:pt x="200" y="343"/>
                    </a:lnTo>
                    <a:lnTo>
                      <a:pt x="199" y="343"/>
                    </a:lnTo>
                    <a:lnTo>
                      <a:pt x="199" y="342"/>
                    </a:lnTo>
                    <a:lnTo>
                      <a:pt x="198" y="342"/>
                    </a:lnTo>
                    <a:lnTo>
                      <a:pt x="198" y="341"/>
                    </a:lnTo>
                    <a:lnTo>
                      <a:pt x="197" y="341"/>
                    </a:lnTo>
                    <a:lnTo>
                      <a:pt x="197" y="340"/>
                    </a:lnTo>
                    <a:lnTo>
                      <a:pt x="198" y="340"/>
                    </a:lnTo>
                    <a:lnTo>
                      <a:pt x="198" y="341"/>
                    </a:lnTo>
                    <a:lnTo>
                      <a:pt x="198" y="340"/>
                    </a:lnTo>
                    <a:lnTo>
                      <a:pt x="198" y="338"/>
                    </a:lnTo>
                    <a:lnTo>
                      <a:pt x="198" y="337"/>
                    </a:lnTo>
                    <a:lnTo>
                      <a:pt x="196" y="336"/>
                    </a:lnTo>
                    <a:lnTo>
                      <a:pt x="196" y="335"/>
                    </a:lnTo>
                    <a:lnTo>
                      <a:pt x="195" y="335"/>
                    </a:lnTo>
                    <a:lnTo>
                      <a:pt x="195" y="334"/>
                    </a:lnTo>
                    <a:lnTo>
                      <a:pt x="193" y="333"/>
                    </a:lnTo>
                    <a:lnTo>
                      <a:pt x="192" y="333"/>
                    </a:lnTo>
                    <a:lnTo>
                      <a:pt x="192" y="332"/>
                    </a:lnTo>
                    <a:lnTo>
                      <a:pt x="192" y="330"/>
                    </a:lnTo>
                    <a:lnTo>
                      <a:pt x="192" y="329"/>
                    </a:lnTo>
                    <a:lnTo>
                      <a:pt x="191" y="326"/>
                    </a:lnTo>
                    <a:lnTo>
                      <a:pt x="192" y="325"/>
                    </a:lnTo>
                    <a:lnTo>
                      <a:pt x="193" y="325"/>
                    </a:lnTo>
                    <a:lnTo>
                      <a:pt x="195" y="325"/>
                    </a:lnTo>
                    <a:lnTo>
                      <a:pt x="196" y="326"/>
                    </a:lnTo>
                    <a:lnTo>
                      <a:pt x="196" y="327"/>
                    </a:lnTo>
                    <a:lnTo>
                      <a:pt x="198" y="329"/>
                    </a:lnTo>
                    <a:lnTo>
                      <a:pt x="199" y="329"/>
                    </a:lnTo>
                    <a:lnTo>
                      <a:pt x="200" y="332"/>
                    </a:lnTo>
                    <a:lnTo>
                      <a:pt x="202" y="333"/>
                    </a:lnTo>
                    <a:lnTo>
                      <a:pt x="202" y="334"/>
                    </a:lnTo>
                    <a:lnTo>
                      <a:pt x="202" y="335"/>
                    </a:lnTo>
                    <a:close/>
                    <a:moveTo>
                      <a:pt x="1360" y="320"/>
                    </a:moveTo>
                    <a:lnTo>
                      <a:pt x="1359" y="320"/>
                    </a:lnTo>
                    <a:lnTo>
                      <a:pt x="1360" y="319"/>
                    </a:lnTo>
                    <a:lnTo>
                      <a:pt x="1361" y="318"/>
                    </a:lnTo>
                    <a:lnTo>
                      <a:pt x="1362" y="318"/>
                    </a:lnTo>
                    <a:lnTo>
                      <a:pt x="1362" y="319"/>
                    </a:lnTo>
                    <a:lnTo>
                      <a:pt x="1361" y="319"/>
                    </a:lnTo>
                    <a:lnTo>
                      <a:pt x="1360" y="320"/>
                    </a:lnTo>
                    <a:close/>
                    <a:moveTo>
                      <a:pt x="477" y="316"/>
                    </a:moveTo>
                    <a:lnTo>
                      <a:pt x="478" y="317"/>
                    </a:lnTo>
                    <a:lnTo>
                      <a:pt x="480" y="317"/>
                    </a:lnTo>
                    <a:lnTo>
                      <a:pt x="482" y="317"/>
                    </a:lnTo>
                    <a:lnTo>
                      <a:pt x="483" y="317"/>
                    </a:lnTo>
                    <a:lnTo>
                      <a:pt x="483" y="318"/>
                    </a:lnTo>
                    <a:lnTo>
                      <a:pt x="484" y="319"/>
                    </a:lnTo>
                    <a:lnTo>
                      <a:pt x="484" y="318"/>
                    </a:lnTo>
                    <a:lnTo>
                      <a:pt x="485" y="318"/>
                    </a:lnTo>
                    <a:lnTo>
                      <a:pt x="486" y="318"/>
                    </a:lnTo>
                    <a:lnTo>
                      <a:pt x="486" y="319"/>
                    </a:lnTo>
                    <a:lnTo>
                      <a:pt x="488" y="319"/>
                    </a:lnTo>
                    <a:lnTo>
                      <a:pt x="489" y="320"/>
                    </a:lnTo>
                    <a:lnTo>
                      <a:pt x="489" y="321"/>
                    </a:lnTo>
                    <a:lnTo>
                      <a:pt x="490" y="320"/>
                    </a:lnTo>
                    <a:lnTo>
                      <a:pt x="492" y="324"/>
                    </a:lnTo>
                    <a:lnTo>
                      <a:pt x="493" y="325"/>
                    </a:lnTo>
                    <a:lnTo>
                      <a:pt x="493" y="326"/>
                    </a:lnTo>
                    <a:lnTo>
                      <a:pt x="493" y="327"/>
                    </a:lnTo>
                    <a:lnTo>
                      <a:pt x="493" y="328"/>
                    </a:lnTo>
                    <a:lnTo>
                      <a:pt x="492" y="328"/>
                    </a:lnTo>
                    <a:lnTo>
                      <a:pt x="492" y="329"/>
                    </a:lnTo>
                    <a:lnTo>
                      <a:pt x="492" y="330"/>
                    </a:lnTo>
                    <a:lnTo>
                      <a:pt x="491" y="332"/>
                    </a:lnTo>
                    <a:lnTo>
                      <a:pt x="490" y="333"/>
                    </a:lnTo>
                    <a:lnTo>
                      <a:pt x="490" y="334"/>
                    </a:lnTo>
                    <a:lnTo>
                      <a:pt x="490" y="335"/>
                    </a:lnTo>
                    <a:lnTo>
                      <a:pt x="490" y="336"/>
                    </a:lnTo>
                    <a:lnTo>
                      <a:pt x="490" y="337"/>
                    </a:lnTo>
                    <a:lnTo>
                      <a:pt x="490" y="338"/>
                    </a:lnTo>
                    <a:lnTo>
                      <a:pt x="489" y="338"/>
                    </a:lnTo>
                    <a:lnTo>
                      <a:pt x="488" y="338"/>
                    </a:lnTo>
                    <a:lnTo>
                      <a:pt x="486" y="338"/>
                    </a:lnTo>
                    <a:lnTo>
                      <a:pt x="485" y="338"/>
                    </a:lnTo>
                    <a:lnTo>
                      <a:pt x="485" y="340"/>
                    </a:lnTo>
                    <a:lnTo>
                      <a:pt x="485" y="341"/>
                    </a:lnTo>
                    <a:lnTo>
                      <a:pt x="485" y="342"/>
                    </a:lnTo>
                    <a:lnTo>
                      <a:pt x="484" y="342"/>
                    </a:lnTo>
                    <a:lnTo>
                      <a:pt x="483" y="342"/>
                    </a:lnTo>
                    <a:lnTo>
                      <a:pt x="482" y="342"/>
                    </a:lnTo>
                    <a:lnTo>
                      <a:pt x="482" y="341"/>
                    </a:lnTo>
                    <a:lnTo>
                      <a:pt x="482" y="340"/>
                    </a:lnTo>
                    <a:lnTo>
                      <a:pt x="481" y="338"/>
                    </a:lnTo>
                    <a:lnTo>
                      <a:pt x="481" y="337"/>
                    </a:lnTo>
                    <a:lnTo>
                      <a:pt x="478" y="336"/>
                    </a:lnTo>
                    <a:lnTo>
                      <a:pt x="478" y="335"/>
                    </a:lnTo>
                    <a:lnTo>
                      <a:pt x="477" y="335"/>
                    </a:lnTo>
                    <a:lnTo>
                      <a:pt x="476" y="335"/>
                    </a:lnTo>
                    <a:lnTo>
                      <a:pt x="476" y="336"/>
                    </a:lnTo>
                    <a:lnTo>
                      <a:pt x="476" y="337"/>
                    </a:lnTo>
                    <a:lnTo>
                      <a:pt x="476" y="338"/>
                    </a:lnTo>
                    <a:lnTo>
                      <a:pt x="475" y="340"/>
                    </a:lnTo>
                    <a:lnTo>
                      <a:pt x="473" y="341"/>
                    </a:lnTo>
                    <a:lnTo>
                      <a:pt x="471" y="341"/>
                    </a:lnTo>
                    <a:lnTo>
                      <a:pt x="469" y="342"/>
                    </a:lnTo>
                    <a:lnTo>
                      <a:pt x="468" y="342"/>
                    </a:lnTo>
                    <a:lnTo>
                      <a:pt x="467" y="342"/>
                    </a:lnTo>
                    <a:lnTo>
                      <a:pt x="467" y="341"/>
                    </a:lnTo>
                    <a:lnTo>
                      <a:pt x="468" y="340"/>
                    </a:lnTo>
                    <a:lnTo>
                      <a:pt x="469" y="337"/>
                    </a:lnTo>
                    <a:lnTo>
                      <a:pt x="468" y="337"/>
                    </a:lnTo>
                    <a:lnTo>
                      <a:pt x="468" y="336"/>
                    </a:lnTo>
                    <a:lnTo>
                      <a:pt x="467" y="336"/>
                    </a:lnTo>
                    <a:lnTo>
                      <a:pt x="467" y="335"/>
                    </a:lnTo>
                    <a:lnTo>
                      <a:pt x="467" y="334"/>
                    </a:lnTo>
                    <a:lnTo>
                      <a:pt x="467" y="333"/>
                    </a:lnTo>
                    <a:lnTo>
                      <a:pt x="467" y="332"/>
                    </a:lnTo>
                    <a:lnTo>
                      <a:pt x="468" y="330"/>
                    </a:lnTo>
                    <a:lnTo>
                      <a:pt x="468" y="329"/>
                    </a:lnTo>
                    <a:lnTo>
                      <a:pt x="467" y="329"/>
                    </a:lnTo>
                    <a:lnTo>
                      <a:pt x="466" y="330"/>
                    </a:lnTo>
                    <a:lnTo>
                      <a:pt x="466" y="329"/>
                    </a:lnTo>
                    <a:lnTo>
                      <a:pt x="466" y="328"/>
                    </a:lnTo>
                    <a:lnTo>
                      <a:pt x="467" y="328"/>
                    </a:lnTo>
                    <a:lnTo>
                      <a:pt x="468" y="327"/>
                    </a:lnTo>
                    <a:lnTo>
                      <a:pt x="468" y="326"/>
                    </a:lnTo>
                    <a:lnTo>
                      <a:pt x="467" y="325"/>
                    </a:lnTo>
                    <a:lnTo>
                      <a:pt x="468" y="325"/>
                    </a:lnTo>
                    <a:lnTo>
                      <a:pt x="468" y="324"/>
                    </a:lnTo>
                    <a:lnTo>
                      <a:pt x="469" y="324"/>
                    </a:lnTo>
                    <a:lnTo>
                      <a:pt x="469" y="321"/>
                    </a:lnTo>
                    <a:lnTo>
                      <a:pt x="469" y="317"/>
                    </a:lnTo>
                    <a:lnTo>
                      <a:pt x="471" y="317"/>
                    </a:lnTo>
                    <a:lnTo>
                      <a:pt x="472" y="316"/>
                    </a:lnTo>
                    <a:lnTo>
                      <a:pt x="473" y="316"/>
                    </a:lnTo>
                    <a:lnTo>
                      <a:pt x="473" y="317"/>
                    </a:lnTo>
                    <a:lnTo>
                      <a:pt x="474" y="317"/>
                    </a:lnTo>
                    <a:lnTo>
                      <a:pt x="475" y="316"/>
                    </a:lnTo>
                    <a:lnTo>
                      <a:pt x="476" y="316"/>
                    </a:lnTo>
                    <a:lnTo>
                      <a:pt x="476" y="315"/>
                    </a:lnTo>
                    <a:lnTo>
                      <a:pt x="477" y="316"/>
                    </a:lnTo>
                    <a:close/>
                    <a:moveTo>
                      <a:pt x="192" y="324"/>
                    </a:moveTo>
                    <a:lnTo>
                      <a:pt x="191" y="324"/>
                    </a:lnTo>
                    <a:lnTo>
                      <a:pt x="191" y="325"/>
                    </a:lnTo>
                    <a:lnTo>
                      <a:pt x="190" y="325"/>
                    </a:lnTo>
                    <a:lnTo>
                      <a:pt x="190" y="326"/>
                    </a:lnTo>
                    <a:lnTo>
                      <a:pt x="189" y="326"/>
                    </a:lnTo>
                    <a:lnTo>
                      <a:pt x="188" y="326"/>
                    </a:lnTo>
                    <a:lnTo>
                      <a:pt x="187" y="326"/>
                    </a:lnTo>
                    <a:lnTo>
                      <a:pt x="187" y="327"/>
                    </a:lnTo>
                    <a:lnTo>
                      <a:pt x="185" y="327"/>
                    </a:lnTo>
                    <a:lnTo>
                      <a:pt x="185" y="326"/>
                    </a:lnTo>
                    <a:lnTo>
                      <a:pt x="185" y="325"/>
                    </a:lnTo>
                    <a:lnTo>
                      <a:pt x="185" y="324"/>
                    </a:lnTo>
                    <a:lnTo>
                      <a:pt x="184" y="324"/>
                    </a:lnTo>
                    <a:lnTo>
                      <a:pt x="185" y="321"/>
                    </a:lnTo>
                    <a:lnTo>
                      <a:pt x="185" y="320"/>
                    </a:lnTo>
                    <a:lnTo>
                      <a:pt x="184" y="319"/>
                    </a:lnTo>
                    <a:lnTo>
                      <a:pt x="183" y="318"/>
                    </a:lnTo>
                    <a:lnTo>
                      <a:pt x="184" y="318"/>
                    </a:lnTo>
                    <a:lnTo>
                      <a:pt x="183" y="317"/>
                    </a:lnTo>
                    <a:lnTo>
                      <a:pt x="183" y="316"/>
                    </a:lnTo>
                    <a:lnTo>
                      <a:pt x="183" y="315"/>
                    </a:lnTo>
                    <a:lnTo>
                      <a:pt x="184" y="313"/>
                    </a:lnTo>
                    <a:lnTo>
                      <a:pt x="185" y="313"/>
                    </a:lnTo>
                    <a:lnTo>
                      <a:pt x="185" y="315"/>
                    </a:lnTo>
                    <a:lnTo>
                      <a:pt x="187" y="315"/>
                    </a:lnTo>
                    <a:lnTo>
                      <a:pt x="188" y="317"/>
                    </a:lnTo>
                    <a:lnTo>
                      <a:pt x="189" y="318"/>
                    </a:lnTo>
                    <a:lnTo>
                      <a:pt x="191" y="318"/>
                    </a:lnTo>
                    <a:lnTo>
                      <a:pt x="191" y="319"/>
                    </a:lnTo>
                    <a:lnTo>
                      <a:pt x="191" y="320"/>
                    </a:lnTo>
                    <a:lnTo>
                      <a:pt x="192" y="320"/>
                    </a:lnTo>
                    <a:lnTo>
                      <a:pt x="192" y="321"/>
                    </a:lnTo>
                    <a:lnTo>
                      <a:pt x="193" y="323"/>
                    </a:lnTo>
                    <a:lnTo>
                      <a:pt x="193" y="324"/>
                    </a:lnTo>
                    <a:lnTo>
                      <a:pt x="192" y="324"/>
                    </a:lnTo>
                    <a:close/>
                    <a:moveTo>
                      <a:pt x="1432" y="312"/>
                    </a:moveTo>
                    <a:lnTo>
                      <a:pt x="1433" y="312"/>
                    </a:lnTo>
                    <a:lnTo>
                      <a:pt x="1435" y="312"/>
                    </a:lnTo>
                    <a:lnTo>
                      <a:pt x="1435" y="313"/>
                    </a:lnTo>
                    <a:lnTo>
                      <a:pt x="1435" y="315"/>
                    </a:lnTo>
                    <a:lnTo>
                      <a:pt x="1433" y="315"/>
                    </a:lnTo>
                    <a:lnTo>
                      <a:pt x="1432" y="313"/>
                    </a:lnTo>
                    <a:lnTo>
                      <a:pt x="1431" y="313"/>
                    </a:lnTo>
                    <a:lnTo>
                      <a:pt x="1431" y="312"/>
                    </a:lnTo>
                    <a:lnTo>
                      <a:pt x="1430" y="311"/>
                    </a:lnTo>
                    <a:lnTo>
                      <a:pt x="1431" y="311"/>
                    </a:lnTo>
                    <a:lnTo>
                      <a:pt x="1432" y="312"/>
                    </a:lnTo>
                    <a:close/>
                    <a:moveTo>
                      <a:pt x="1471" y="312"/>
                    </a:moveTo>
                    <a:lnTo>
                      <a:pt x="1470" y="312"/>
                    </a:lnTo>
                    <a:lnTo>
                      <a:pt x="1470" y="311"/>
                    </a:lnTo>
                    <a:lnTo>
                      <a:pt x="1468" y="310"/>
                    </a:lnTo>
                    <a:lnTo>
                      <a:pt x="1470" y="309"/>
                    </a:lnTo>
                    <a:lnTo>
                      <a:pt x="1471" y="309"/>
                    </a:lnTo>
                    <a:lnTo>
                      <a:pt x="1471" y="308"/>
                    </a:lnTo>
                    <a:lnTo>
                      <a:pt x="1471" y="307"/>
                    </a:lnTo>
                    <a:lnTo>
                      <a:pt x="1471" y="308"/>
                    </a:lnTo>
                    <a:lnTo>
                      <a:pt x="1471" y="311"/>
                    </a:lnTo>
                    <a:lnTo>
                      <a:pt x="1471" y="312"/>
                    </a:lnTo>
                    <a:close/>
                    <a:moveTo>
                      <a:pt x="174" y="300"/>
                    </a:moveTo>
                    <a:lnTo>
                      <a:pt x="174" y="301"/>
                    </a:lnTo>
                    <a:lnTo>
                      <a:pt x="176" y="304"/>
                    </a:lnTo>
                    <a:lnTo>
                      <a:pt x="176" y="305"/>
                    </a:lnTo>
                    <a:lnTo>
                      <a:pt x="178" y="305"/>
                    </a:lnTo>
                    <a:lnTo>
                      <a:pt x="179" y="307"/>
                    </a:lnTo>
                    <a:lnTo>
                      <a:pt x="180" y="308"/>
                    </a:lnTo>
                    <a:lnTo>
                      <a:pt x="180" y="309"/>
                    </a:lnTo>
                    <a:lnTo>
                      <a:pt x="180" y="310"/>
                    </a:lnTo>
                    <a:lnTo>
                      <a:pt x="179" y="310"/>
                    </a:lnTo>
                    <a:lnTo>
                      <a:pt x="179" y="309"/>
                    </a:lnTo>
                    <a:lnTo>
                      <a:pt x="178" y="309"/>
                    </a:lnTo>
                    <a:lnTo>
                      <a:pt x="178" y="308"/>
                    </a:lnTo>
                    <a:lnTo>
                      <a:pt x="176" y="308"/>
                    </a:lnTo>
                    <a:lnTo>
                      <a:pt x="175" y="308"/>
                    </a:lnTo>
                    <a:lnTo>
                      <a:pt x="174" y="308"/>
                    </a:lnTo>
                    <a:lnTo>
                      <a:pt x="174" y="307"/>
                    </a:lnTo>
                    <a:lnTo>
                      <a:pt x="173" y="305"/>
                    </a:lnTo>
                    <a:lnTo>
                      <a:pt x="172" y="305"/>
                    </a:lnTo>
                    <a:lnTo>
                      <a:pt x="171" y="305"/>
                    </a:lnTo>
                    <a:lnTo>
                      <a:pt x="170" y="305"/>
                    </a:lnTo>
                    <a:lnTo>
                      <a:pt x="170" y="304"/>
                    </a:lnTo>
                    <a:lnTo>
                      <a:pt x="171" y="304"/>
                    </a:lnTo>
                    <a:lnTo>
                      <a:pt x="170" y="303"/>
                    </a:lnTo>
                    <a:lnTo>
                      <a:pt x="170" y="304"/>
                    </a:lnTo>
                    <a:lnTo>
                      <a:pt x="170" y="303"/>
                    </a:lnTo>
                    <a:lnTo>
                      <a:pt x="168" y="303"/>
                    </a:lnTo>
                    <a:lnTo>
                      <a:pt x="168" y="302"/>
                    </a:lnTo>
                    <a:lnTo>
                      <a:pt x="167" y="301"/>
                    </a:lnTo>
                    <a:lnTo>
                      <a:pt x="167" y="300"/>
                    </a:lnTo>
                    <a:lnTo>
                      <a:pt x="168" y="301"/>
                    </a:lnTo>
                    <a:lnTo>
                      <a:pt x="168" y="300"/>
                    </a:lnTo>
                    <a:lnTo>
                      <a:pt x="168" y="299"/>
                    </a:lnTo>
                    <a:lnTo>
                      <a:pt x="168" y="298"/>
                    </a:lnTo>
                    <a:lnTo>
                      <a:pt x="168" y="296"/>
                    </a:lnTo>
                    <a:lnTo>
                      <a:pt x="170" y="296"/>
                    </a:lnTo>
                    <a:lnTo>
                      <a:pt x="171" y="296"/>
                    </a:lnTo>
                    <a:lnTo>
                      <a:pt x="172" y="296"/>
                    </a:lnTo>
                    <a:lnTo>
                      <a:pt x="172" y="298"/>
                    </a:lnTo>
                    <a:lnTo>
                      <a:pt x="173" y="298"/>
                    </a:lnTo>
                    <a:lnTo>
                      <a:pt x="174" y="299"/>
                    </a:lnTo>
                    <a:lnTo>
                      <a:pt x="174" y="300"/>
                    </a:lnTo>
                    <a:close/>
                    <a:moveTo>
                      <a:pt x="1074" y="298"/>
                    </a:moveTo>
                    <a:lnTo>
                      <a:pt x="1074" y="299"/>
                    </a:lnTo>
                    <a:lnTo>
                      <a:pt x="1074" y="298"/>
                    </a:lnTo>
                    <a:lnTo>
                      <a:pt x="1072" y="298"/>
                    </a:lnTo>
                    <a:lnTo>
                      <a:pt x="1071" y="298"/>
                    </a:lnTo>
                    <a:lnTo>
                      <a:pt x="1071" y="296"/>
                    </a:lnTo>
                    <a:lnTo>
                      <a:pt x="1072" y="295"/>
                    </a:lnTo>
                    <a:lnTo>
                      <a:pt x="1072" y="296"/>
                    </a:lnTo>
                    <a:lnTo>
                      <a:pt x="1074" y="298"/>
                    </a:lnTo>
                    <a:close/>
                    <a:moveTo>
                      <a:pt x="1464" y="301"/>
                    </a:moveTo>
                    <a:lnTo>
                      <a:pt x="1463" y="301"/>
                    </a:lnTo>
                    <a:lnTo>
                      <a:pt x="1462" y="301"/>
                    </a:lnTo>
                    <a:lnTo>
                      <a:pt x="1462" y="300"/>
                    </a:lnTo>
                    <a:lnTo>
                      <a:pt x="1462" y="299"/>
                    </a:lnTo>
                    <a:lnTo>
                      <a:pt x="1462" y="298"/>
                    </a:lnTo>
                    <a:lnTo>
                      <a:pt x="1463" y="296"/>
                    </a:lnTo>
                    <a:lnTo>
                      <a:pt x="1463" y="295"/>
                    </a:lnTo>
                    <a:lnTo>
                      <a:pt x="1464" y="295"/>
                    </a:lnTo>
                    <a:lnTo>
                      <a:pt x="1465" y="295"/>
                    </a:lnTo>
                    <a:lnTo>
                      <a:pt x="1465" y="296"/>
                    </a:lnTo>
                    <a:lnTo>
                      <a:pt x="1465" y="298"/>
                    </a:lnTo>
                    <a:lnTo>
                      <a:pt x="1464" y="299"/>
                    </a:lnTo>
                    <a:lnTo>
                      <a:pt x="1464" y="300"/>
                    </a:lnTo>
                    <a:lnTo>
                      <a:pt x="1464" y="301"/>
                    </a:lnTo>
                    <a:close/>
                    <a:moveTo>
                      <a:pt x="1155" y="312"/>
                    </a:moveTo>
                    <a:lnTo>
                      <a:pt x="1154" y="313"/>
                    </a:lnTo>
                    <a:lnTo>
                      <a:pt x="1153" y="312"/>
                    </a:lnTo>
                    <a:lnTo>
                      <a:pt x="1152" y="311"/>
                    </a:lnTo>
                    <a:lnTo>
                      <a:pt x="1151" y="310"/>
                    </a:lnTo>
                    <a:lnTo>
                      <a:pt x="1151" y="309"/>
                    </a:lnTo>
                    <a:lnTo>
                      <a:pt x="1151" y="307"/>
                    </a:lnTo>
                    <a:lnTo>
                      <a:pt x="1149" y="305"/>
                    </a:lnTo>
                    <a:lnTo>
                      <a:pt x="1148" y="304"/>
                    </a:lnTo>
                    <a:lnTo>
                      <a:pt x="1148" y="303"/>
                    </a:lnTo>
                    <a:lnTo>
                      <a:pt x="1148" y="302"/>
                    </a:lnTo>
                    <a:lnTo>
                      <a:pt x="1148" y="301"/>
                    </a:lnTo>
                    <a:lnTo>
                      <a:pt x="1147" y="300"/>
                    </a:lnTo>
                    <a:lnTo>
                      <a:pt x="1147" y="299"/>
                    </a:lnTo>
                    <a:lnTo>
                      <a:pt x="1147" y="298"/>
                    </a:lnTo>
                    <a:lnTo>
                      <a:pt x="1147" y="296"/>
                    </a:lnTo>
                    <a:lnTo>
                      <a:pt x="1148" y="295"/>
                    </a:lnTo>
                    <a:lnTo>
                      <a:pt x="1148" y="294"/>
                    </a:lnTo>
                    <a:lnTo>
                      <a:pt x="1149" y="294"/>
                    </a:lnTo>
                    <a:lnTo>
                      <a:pt x="1151" y="294"/>
                    </a:lnTo>
                    <a:lnTo>
                      <a:pt x="1152" y="295"/>
                    </a:lnTo>
                    <a:lnTo>
                      <a:pt x="1152" y="296"/>
                    </a:lnTo>
                    <a:lnTo>
                      <a:pt x="1152" y="298"/>
                    </a:lnTo>
                    <a:lnTo>
                      <a:pt x="1152" y="300"/>
                    </a:lnTo>
                    <a:lnTo>
                      <a:pt x="1151" y="301"/>
                    </a:lnTo>
                    <a:lnTo>
                      <a:pt x="1151" y="302"/>
                    </a:lnTo>
                    <a:lnTo>
                      <a:pt x="1154" y="309"/>
                    </a:lnTo>
                    <a:lnTo>
                      <a:pt x="1154" y="310"/>
                    </a:lnTo>
                    <a:lnTo>
                      <a:pt x="1155" y="310"/>
                    </a:lnTo>
                    <a:lnTo>
                      <a:pt x="1155" y="311"/>
                    </a:lnTo>
                    <a:lnTo>
                      <a:pt x="1155" y="312"/>
                    </a:lnTo>
                    <a:close/>
                    <a:moveTo>
                      <a:pt x="1092" y="295"/>
                    </a:moveTo>
                    <a:lnTo>
                      <a:pt x="1092" y="296"/>
                    </a:lnTo>
                    <a:lnTo>
                      <a:pt x="1091" y="296"/>
                    </a:lnTo>
                    <a:lnTo>
                      <a:pt x="1089" y="295"/>
                    </a:lnTo>
                    <a:lnTo>
                      <a:pt x="1088" y="295"/>
                    </a:lnTo>
                    <a:lnTo>
                      <a:pt x="1089" y="294"/>
                    </a:lnTo>
                    <a:lnTo>
                      <a:pt x="1091" y="294"/>
                    </a:lnTo>
                    <a:lnTo>
                      <a:pt x="1092" y="294"/>
                    </a:lnTo>
                    <a:lnTo>
                      <a:pt x="1092" y="295"/>
                    </a:lnTo>
                    <a:close/>
                    <a:moveTo>
                      <a:pt x="1065" y="294"/>
                    </a:moveTo>
                    <a:lnTo>
                      <a:pt x="1065" y="293"/>
                    </a:lnTo>
                    <a:lnTo>
                      <a:pt x="1065" y="292"/>
                    </a:lnTo>
                    <a:lnTo>
                      <a:pt x="1065" y="293"/>
                    </a:lnTo>
                    <a:lnTo>
                      <a:pt x="1065" y="294"/>
                    </a:lnTo>
                    <a:close/>
                    <a:moveTo>
                      <a:pt x="1068" y="293"/>
                    </a:moveTo>
                    <a:lnTo>
                      <a:pt x="1067" y="294"/>
                    </a:lnTo>
                    <a:lnTo>
                      <a:pt x="1067" y="293"/>
                    </a:lnTo>
                    <a:lnTo>
                      <a:pt x="1067" y="292"/>
                    </a:lnTo>
                    <a:lnTo>
                      <a:pt x="1068" y="292"/>
                    </a:lnTo>
                    <a:lnTo>
                      <a:pt x="1068" y="293"/>
                    </a:lnTo>
                    <a:close/>
                    <a:moveTo>
                      <a:pt x="1072" y="295"/>
                    </a:moveTo>
                    <a:lnTo>
                      <a:pt x="1071" y="295"/>
                    </a:lnTo>
                    <a:lnTo>
                      <a:pt x="1070" y="295"/>
                    </a:lnTo>
                    <a:lnTo>
                      <a:pt x="1069" y="294"/>
                    </a:lnTo>
                    <a:lnTo>
                      <a:pt x="1069" y="293"/>
                    </a:lnTo>
                    <a:lnTo>
                      <a:pt x="1069" y="292"/>
                    </a:lnTo>
                    <a:lnTo>
                      <a:pt x="1069" y="291"/>
                    </a:lnTo>
                    <a:lnTo>
                      <a:pt x="1071" y="293"/>
                    </a:lnTo>
                    <a:lnTo>
                      <a:pt x="1072" y="293"/>
                    </a:lnTo>
                    <a:lnTo>
                      <a:pt x="1072" y="295"/>
                    </a:lnTo>
                    <a:close/>
                    <a:moveTo>
                      <a:pt x="1130" y="287"/>
                    </a:moveTo>
                    <a:lnTo>
                      <a:pt x="1131" y="287"/>
                    </a:lnTo>
                    <a:lnTo>
                      <a:pt x="1132" y="287"/>
                    </a:lnTo>
                    <a:lnTo>
                      <a:pt x="1134" y="288"/>
                    </a:lnTo>
                    <a:lnTo>
                      <a:pt x="1136" y="287"/>
                    </a:lnTo>
                    <a:lnTo>
                      <a:pt x="1137" y="287"/>
                    </a:lnTo>
                    <a:lnTo>
                      <a:pt x="1137" y="288"/>
                    </a:lnTo>
                    <a:lnTo>
                      <a:pt x="1138" y="288"/>
                    </a:lnTo>
                    <a:lnTo>
                      <a:pt x="1140" y="288"/>
                    </a:lnTo>
                    <a:lnTo>
                      <a:pt x="1141" y="288"/>
                    </a:lnTo>
                    <a:lnTo>
                      <a:pt x="1143" y="288"/>
                    </a:lnTo>
                    <a:lnTo>
                      <a:pt x="1143" y="287"/>
                    </a:lnTo>
                    <a:lnTo>
                      <a:pt x="1144" y="287"/>
                    </a:lnTo>
                    <a:lnTo>
                      <a:pt x="1146" y="288"/>
                    </a:lnTo>
                    <a:lnTo>
                      <a:pt x="1149" y="287"/>
                    </a:lnTo>
                    <a:lnTo>
                      <a:pt x="1152" y="287"/>
                    </a:lnTo>
                    <a:lnTo>
                      <a:pt x="1156" y="288"/>
                    </a:lnTo>
                    <a:lnTo>
                      <a:pt x="1163" y="288"/>
                    </a:lnTo>
                    <a:lnTo>
                      <a:pt x="1164" y="288"/>
                    </a:lnTo>
                    <a:lnTo>
                      <a:pt x="1165" y="288"/>
                    </a:lnTo>
                    <a:lnTo>
                      <a:pt x="1164" y="290"/>
                    </a:lnTo>
                    <a:lnTo>
                      <a:pt x="1162" y="291"/>
                    </a:lnTo>
                    <a:lnTo>
                      <a:pt x="1161" y="291"/>
                    </a:lnTo>
                    <a:lnTo>
                      <a:pt x="1160" y="291"/>
                    </a:lnTo>
                    <a:lnTo>
                      <a:pt x="1158" y="291"/>
                    </a:lnTo>
                    <a:lnTo>
                      <a:pt x="1157" y="291"/>
                    </a:lnTo>
                    <a:lnTo>
                      <a:pt x="1154" y="291"/>
                    </a:lnTo>
                    <a:lnTo>
                      <a:pt x="1153" y="292"/>
                    </a:lnTo>
                    <a:lnTo>
                      <a:pt x="1152" y="292"/>
                    </a:lnTo>
                    <a:lnTo>
                      <a:pt x="1151" y="293"/>
                    </a:lnTo>
                    <a:lnTo>
                      <a:pt x="1149" y="293"/>
                    </a:lnTo>
                    <a:lnTo>
                      <a:pt x="1148" y="293"/>
                    </a:lnTo>
                    <a:lnTo>
                      <a:pt x="1148" y="292"/>
                    </a:lnTo>
                    <a:lnTo>
                      <a:pt x="1147" y="292"/>
                    </a:lnTo>
                    <a:lnTo>
                      <a:pt x="1146" y="292"/>
                    </a:lnTo>
                    <a:lnTo>
                      <a:pt x="1144" y="292"/>
                    </a:lnTo>
                    <a:lnTo>
                      <a:pt x="1138" y="292"/>
                    </a:lnTo>
                    <a:lnTo>
                      <a:pt x="1137" y="292"/>
                    </a:lnTo>
                    <a:lnTo>
                      <a:pt x="1136" y="293"/>
                    </a:lnTo>
                    <a:lnTo>
                      <a:pt x="1135" y="293"/>
                    </a:lnTo>
                    <a:lnTo>
                      <a:pt x="1132" y="293"/>
                    </a:lnTo>
                    <a:lnTo>
                      <a:pt x="1131" y="293"/>
                    </a:lnTo>
                    <a:lnTo>
                      <a:pt x="1131" y="292"/>
                    </a:lnTo>
                    <a:lnTo>
                      <a:pt x="1131" y="291"/>
                    </a:lnTo>
                    <a:lnTo>
                      <a:pt x="1130" y="291"/>
                    </a:lnTo>
                    <a:lnTo>
                      <a:pt x="1129" y="290"/>
                    </a:lnTo>
                    <a:lnTo>
                      <a:pt x="1128" y="291"/>
                    </a:lnTo>
                    <a:lnTo>
                      <a:pt x="1127" y="290"/>
                    </a:lnTo>
                    <a:lnTo>
                      <a:pt x="1127" y="288"/>
                    </a:lnTo>
                    <a:lnTo>
                      <a:pt x="1128" y="288"/>
                    </a:lnTo>
                    <a:lnTo>
                      <a:pt x="1129" y="287"/>
                    </a:lnTo>
                    <a:lnTo>
                      <a:pt x="1130" y="287"/>
                    </a:lnTo>
                    <a:close/>
                    <a:moveTo>
                      <a:pt x="1044" y="292"/>
                    </a:moveTo>
                    <a:lnTo>
                      <a:pt x="1043" y="292"/>
                    </a:lnTo>
                    <a:lnTo>
                      <a:pt x="1043" y="290"/>
                    </a:lnTo>
                    <a:lnTo>
                      <a:pt x="1043" y="288"/>
                    </a:lnTo>
                    <a:lnTo>
                      <a:pt x="1044" y="287"/>
                    </a:lnTo>
                    <a:lnTo>
                      <a:pt x="1044" y="286"/>
                    </a:lnTo>
                    <a:lnTo>
                      <a:pt x="1045" y="286"/>
                    </a:lnTo>
                    <a:lnTo>
                      <a:pt x="1045" y="287"/>
                    </a:lnTo>
                    <a:lnTo>
                      <a:pt x="1046" y="287"/>
                    </a:lnTo>
                    <a:lnTo>
                      <a:pt x="1046" y="288"/>
                    </a:lnTo>
                    <a:lnTo>
                      <a:pt x="1045" y="290"/>
                    </a:lnTo>
                    <a:lnTo>
                      <a:pt x="1044" y="290"/>
                    </a:lnTo>
                    <a:lnTo>
                      <a:pt x="1044" y="291"/>
                    </a:lnTo>
                    <a:lnTo>
                      <a:pt x="1044" y="292"/>
                    </a:lnTo>
                    <a:close/>
                    <a:moveTo>
                      <a:pt x="1457" y="293"/>
                    </a:moveTo>
                    <a:lnTo>
                      <a:pt x="1456" y="293"/>
                    </a:lnTo>
                    <a:lnTo>
                      <a:pt x="1456" y="292"/>
                    </a:lnTo>
                    <a:lnTo>
                      <a:pt x="1456" y="291"/>
                    </a:lnTo>
                    <a:lnTo>
                      <a:pt x="1456" y="288"/>
                    </a:lnTo>
                    <a:lnTo>
                      <a:pt x="1458" y="286"/>
                    </a:lnTo>
                    <a:lnTo>
                      <a:pt x="1458" y="285"/>
                    </a:lnTo>
                    <a:lnTo>
                      <a:pt x="1458" y="286"/>
                    </a:lnTo>
                    <a:lnTo>
                      <a:pt x="1458" y="287"/>
                    </a:lnTo>
                    <a:lnTo>
                      <a:pt x="1457" y="288"/>
                    </a:lnTo>
                    <a:lnTo>
                      <a:pt x="1458" y="290"/>
                    </a:lnTo>
                    <a:lnTo>
                      <a:pt x="1457" y="291"/>
                    </a:lnTo>
                    <a:lnTo>
                      <a:pt x="1457" y="293"/>
                    </a:lnTo>
                    <a:close/>
                    <a:moveTo>
                      <a:pt x="510" y="285"/>
                    </a:moveTo>
                    <a:lnTo>
                      <a:pt x="509" y="285"/>
                    </a:lnTo>
                    <a:lnTo>
                      <a:pt x="508" y="285"/>
                    </a:lnTo>
                    <a:lnTo>
                      <a:pt x="508" y="284"/>
                    </a:lnTo>
                    <a:lnTo>
                      <a:pt x="509" y="284"/>
                    </a:lnTo>
                    <a:lnTo>
                      <a:pt x="510" y="284"/>
                    </a:lnTo>
                    <a:lnTo>
                      <a:pt x="511" y="284"/>
                    </a:lnTo>
                    <a:lnTo>
                      <a:pt x="510" y="285"/>
                    </a:lnTo>
                    <a:close/>
                    <a:moveTo>
                      <a:pt x="1313" y="284"/>
                    </a:moveTo>
                    <a:lnTo>
                      <a:pt x="1313" y="286"/>
                    </a:lnTo>
                    <a:lnTo>
                      <a:pt x="1316" y="287"/>
                    </a:lnTo>
                    <a:lnTo>
                      <a:pt x="1317" y="288"/>
                    </a:lnTo>
                    <a:lnTo>
                      <a:pt x="1317" y="290"/>
                    </a:lnTo>
                    <a:lnTo>
                      <a:pt x="1316" y="290"/>
                    </a:lnTo>
                    <a:lnTo>
                      <a:pt x="1316" y="291"/>
                    </a:lnTo>
                    <a:lnTo>
                      <a:pt x="1315" y="291"/>
                    </a:lnTo>
                    <a:lnTo>
                      <a:pt x="1313" y="292"/>
                    </a:lnTo>
                    <a:lnTo>
                      <a:pt x="1313" y="293"/>
                    </a:lnTo>
                    <a:lnTo>
                      <a:pt x="1317" y="294"/>
                    </a:lnTo>
                    <a:lnTo>
                      <a:pt x="1316" y="294"/>
                    </a:lnTo>
                    <a:lnTo>
                      <a:pt x="1316" y="295"/>
                    </a:lnTo>
                    <a:lnTo>
                      <a:pt x="1315" y="295"/>
                    </a:lnTo>
                    <a:lnTo>
                      <a:pt x="1315" y="296"/>
                    </a:lnTo>
                    <a:lnTo>
                      <a:pt x="1315" y="295"/>
                    </a:lnTo>
                    <a:lnTo>
                      <a:pt x="1313" y="295"/>
                    </a:lnTo>
                    <a:lnTo>
                      <a:pt x="1313" y="294"/>
                    </a:lnTo>
                    <a:lnTo>
                      <a:pt x="1313" y="293"/>
                    </a:lnTo>
                    <a:lnTo>
                      <a:pt x="1312" y="294"/>
                    </a:lnTo>
                    <a:lnTo>
                      <a:pt x="1312" y="295"/>
                    </a:lnTo>
                    <a:lnTo>
                      <a:pt x="1311" y="295"/>
                    </a:lnTo>
                    <a:lnTo>
                      <a:pt x="1311" y="296"/>
                    </a:lnTo>
                    <a:lnTo>
                      <a:pt x="1310" y="296"/>
                    </a:lnTo>
                    <a:lnTo>
                      <a:pt x="1310" y="298"/>
                    </a:lnTo>
                    <a:lnTo>
                      <a:pt x="1309" y="298"/>
                    </a:lnTo>
                    <a:lnTo>
                      <a:pt x="1307" y="298"/>
                    </a:lnTo>
                    <a:lnTo>
                      <a:pt x="1306" y="298"/>
                    </a:lnTo>
                    <a:lnTo>
                      <a:pt x="1304" y="298"/>
                    </a:lnTo>
                    <a:lnTo>
                      <a:pt x="1304" y="296"/>
                    </a:lnTo>
                    <a:lnTo>
                      <a:pt x="1303" y="296"/>
                    </a:lnTo>
                    <a:lnTo>
                      <a:pt x="1301" y="296"/>
                    </a:lnTo>
                    <a:lnTo>
                      <a:pt x="1300" y="295"/>
                    </a:lnTo>
                    <a:lnTo>
                      <a:pt x="1298" y="295"/>
                    </a:lnTo>
                    <a:lnTo>
                      <a:pt x="1296" y="294"/>
                    </a:lnTo>
                    <a:lnTo>
                      <a:pt x="1295" y="294"/>
                    </a:lnTo>
                    <a:lnTo>
                      <a:pt x="1294" y="294"/>
                    </a:lnTo>
                    <a:lnTo>
                      <a:pt x="1294" y="293"/>
                    </a:lnTo>
                    <a:lnTo>
                      <a:pt x="1293" y="293"/>
                    </a:lnTo>
                    <a:lnTo>
                      <a:pt x="1292" y="292"/>
                    </a:lnTo>
                    <a:lnTo>
                      <a:pt x="1291" y="292"/>
                    </a:lnTo>
                    <a:lnTo>
                      <a:pt x="1290" y="291"/>
                    </a:lnTo>
                    <a:lnTo>
                      <a:pt x="1291" y="291"/>
                    </a:lnTo>
                    <a:lnTo>
                      <a:pt x="1296" y="288"/>
                    </a:lnTo>
                    <a:lnTo>
                      <a:pt x="1296" y="287"/>
                    </a:lnTo>
                    <a:lnTo>
                      <a:pt x="1298" y="287"/>
                    </a:lnTo>
                    <a:lnTo>
                      <a:pt x="1299" y="287"/>
                    </a:lnTo>
                    <a:lnTo>
                      <a:pt x="1301" y="286"/>
                    </a:lnTo>
                    <a:lnTo>
                      <a:pt x="1302" y="286"/>
                    </a:lnTo>
                    <a:lnTo>
                      <a:pt x="1304" y="285"/>
                    </a:lnTo>
                    <a:lnTo>
                      <a:pt x="1306" y="285"/>
                    </a:lnTo>
                    <a:lnTo>
                      <a:pt x="1307" y="285"/>
                    </a:lnTo>
                    <a:lnTo>
                      <a:pt x="1309" y="285"/>
                    </a:lnTo>
                    <a:lnTo>
                      <a:pt x="1310" y="285"/>
                    </a:lnTo>
                    <a:lnTo>
                      <a:pt x="1311" y="284"/>
                    </a:lnTo>
                    <a:lnTo>
                      <a:pt x="1312" y="284"/>
                    </a:lnTo>
                    <a:lnTo>
                      <a:pt x="1313" y="283"/>
                    </a:lnTo>
                    <a:lnTo>
                      <a:pt x="1313" y="284"/>
                    </a:lnTo>
                    <a:close/>
                    <a:moveTo>
                      <a:pt x="1052" y="287"/>
                    </a:moveTo>
                    <a:lnTo>
                      <a:pt x="1051" y="287"/>
                    </a:lnTo>
                    <a:lnTo>
                      <a:pt x="1051" y="286"/>
                    </a:lnTo>
                    <a:lnTo>
                      <a:pt x="1052" y="284"/>
                    </a:lnTo>
                    <a:lnTo>
                      <a:pt x="1053" y="283"/>
                    </a:lnTo>
                    <a:lnTo>
                      <a:pt x="1054" y="283"/>
                    </a:lnTo>
                    <a:lnTo>
                      <a:pt x="1054" y="284"/>
                    </a:lnTo>
                    <a:lnTo>
                      <a:pt x="1054" y="285"/>
                    </a:lnTo>
                    <a:lnTo>
                      <a:pt x="1053" y="285"/>
                    </a:lnTo>
                    <a:lnTo>
                      <a:pt x="1052" y="287"/>
                    </a:lnTo>
                    <a:close/>
                    <a:moveTo>
                      <a:pt x="1097" y="282"/>
                    </a:moveTo>
                    <a:lnTo>
                      <a:pt x="1097" y="283"/>
                    </a:lnTo>
                    <a:lnTo>
                      <a:pt x="1099" y="282"/>
                    </a:lnTo>
                    <a:lnTo>
                      <a:pt x="1100" y="282"/>
                    </a:lnTo>
                    <a:lnTo>
                      <a:pt x="1101" y="282"/>
                    </a:lnTo>
                    <a:lnTo>
                      <a:pt x="1103" y="282"/>
                    </a:lnTo>
                    <a:lnTo>
                      <a:pt x="1104" y="283"/>
                    </a:lnTo>
                    <a:lnTo>
                      <a:pt x="1105" y="283"/>
                    </a:lnTo>
                    <a:lnTo>
                      <a:pt x="1108" y="283"/>
                    </a:lnTo>
                    <a:lnTo>
                      <a:pt x="1110" y="284"/>
                    </a:lnTo>
                    <a:lnTo>
                      <a:pt x="1112" y="284"/>
                    </a:lnTo>
                    <a:lnTo>
                      <a:pt x="1113" y="284"/>
                    </a:lnTo>
                    <a:lnTo>
                      <a:pt x="1113" y="285"/>
                    </a:lnTo>
                    <a:lnTo>
                      <a:pt x="1114" y="285"/>
                    </a:lnTo>
                    <a:lnTo>
                      <a:pt x="1115" y="285"/>
                    </a:lnTo>
                    <a:lnTo>
                      <a:pt x="1115" y="286"/>
                    </a:lnTo>
                    <a:lnTo>
                      <a:pt x="1117" y="286"/>
                    </a:lnTo>
                    <a:lnTo>
                      <a:pt x="1118" y="286"/>
                    </a:lnTo>
                    <a:lnTo>
                      <a:pt x="1119" y="286"/>
                    </a:lnTo>
                    <a:lnTo>
                      <a:pt x="1119" y="285"/>
                    </a:lnTo>
                    <a:lnTo>
                      <a:pt x="1119" y="284"/>
                    </a:lnTo>
                    <a:lnTo>
                      <a:pt x="1120" y="284"/>
                    </a:lnTo>
                    <a:lnTo>
                      <a:pt x="1121" y="284"/>
                    </a:lnTo>
                    <a:lnTo>
                      <a:pt x="1122" y="285"/>
                    </a:lnTo>
                    <a:lnTo>
                      <a:pt x="1122" y="286"/>
                    </a:lnTo>
                    <a:lnTo>
                      <a:pt x="1122" y="287"/>
                    </a:lnTo>
                    <a:lnTo>
                      <a:pt x="1123" y="287"/>
                    </a:lnTo>
                    <a:lnTo>
                      <a:pt x="1123" y="286"/>
                    </a:lnTo>
                    <a:lnTo>
                      <a:pt x="1125" y="285"/>
                    </a:lnTo>
                    <a:lnTo>
                      <a:pt x="1126" y="285"/>
                    </a:lnTo>
                    <a:lnTo>
                      <a:pt x="1126" y="286"/>
                    </a:lnTo>
                    <a:lnTo>
                      <a:pt x="1126" y="287"/>
                    </a:lnTo>
                    <a:lnTo>
                      <a:pt x="1127" y="287"/>
                    </a:lnTo>
                    <a:lnTo>
                      <a:pt x="1127" y="291"/>
                    </a:lnTo>
                    <a:lnTo>
                      <a:pt x="1125" y="291"/>
                    </a:lnTo>
                    <a:lnTo>
                      <a:pt x="1122" y="291"/>
                    </a:lnTo>
                    <a:lnTo>
                      <a:pt x="1121" y="291"/>
                    </a:lnTo>
                    <a:lnTo>
                      <a:pt x="1120" y="291"/>
                    </a:lnTo>
                    <a:lnTo>
                      <a:pt x="1119" y="291"/>
                    </a:lnTo>
                    <a:lnTo>
                      <a:pt x="1119" y="292"/>
                    </a:lnTo>
                    <a:lnTo>
                      <a:pt x="1118" y="292"/>
                    </a:lnTo>
                    <a:lnTo>
                      <a:pt x="1118" y="291"/>
                    </a:lnTo>
                    <a:lnTo>
                      <a:pt x="1117" y="291"/>
                    </a:lnTo>
                    <a:lnTo>
                      <a:pt x="1115" y="292"/>
                    </a:lnTo>
                    <a:lnTo>
                      <a:pt x="1115" y="293"/>
                    </a:lnTo>
                    <a:lnTo>
                      <a:pt x="1114" y="293"/>
                    </a:lnTo>
                    <a:lnTo>
                      <a:pt x="1113" y="293"/>
                    </a:lnTo>
                    <a:lnTo>
                      <a:pt x="1113" y="292"/>
                    </a:lnTo>
                    <a:lnTo>
                      <a:pt x="1112" y="293"/>
                    </a:lnTo>
                    <a:lnTo>
                      <a:pt x="1111" y="292"/>
                    </a:lnTo>
                    <a:lnTo>
                      <a:pt x="1110" y="292"/>
                    </a:lnTo>
                    <a:lnTo>
                      <a:pt x="1109" y="292"/>
                    </a:lnTo>
                    <a:lnTo>
                      <a:pt x="1106" y="292"/>
                    </a:lnTo>
                    <a:lnTo>
                      <a:pt x="1104" y="294"/>
                    </a:lnTo>
                    <a:lnTo>
                      <a:pt x="1103" y="294"/>
                    </a:lnTo>
                    <a:lnTo>
                      <a:pt x="1100" y="295"/>
                    </a:lnTo>
                    <a:lnTo>
                      <a:pt x="1099" y="295"/>
                    </a:lnTo>
                    <a:lnTo>
                      <a:pt x="1097" y="295"/>
                    </a:lnTo>
                    <a:lnTo>
                      <a:pt x="1096" y="295"/>
                    </a:lnTo>
                    <a:lnTo>
                      <a:pt x="1094" y="295"/>
                    </a:lnTo>
                    <a:lnTo>
                      <a:pt x="1093" y="295"/>
                    </a:lnTo>
                    <a:lnTo>
                      <a:pt x="1092" y="294"/>
                    </a:lnTo>
                    <a:lnTo>
                      <a:pt x="1091" y="291"/>
                    </a:lnTo>
                    <a:lnTo>
                      <a:pt x="1089" y="291"/>
                    </a:lnTo>
                    <a:lnTo>
                      <a:pt x="1089" y="288"/>
                    </a:lnTo>
                    <a:lnTo>
                      <a:pt x="1091" y="288"/>
                    </a:lnTo>
                    <a:lnTo>
                      <a:pt x="1091" y="287"/>
                    </a:lnTo>
                    <a:lnTo>
                      <a:pt x="1092" y="286"/>
                    </a:lnTo>
                    <a:lnTo>
                      <a:pt x="1092" y="284"/>
                    </a:lnTo>
                    <a:lnTo>
                      <a:pt x="1092" y="283"/>
                    </a:lnTo>
                    <a:lnTo>
                      <a:pt x="1093" y="283"/>
                    </a:lnTo>
                    <a:lnTo>
                      <a:pt x="1094" y="283"/>
                    </a:lnTo>
                    <a:lnTo>
                      <a:pt x="1096" y="282"/>
                    </a:lnTo>
                    <a:lnTo>
                      <a:pt x="1097" y="282"/>
                    </a:lnTo>
                    <a:close/>
                    <a:moveTo>
                      <a:pt x="1505" y="281"/>
                    </a:moveTo>
                    <a:lnTo>
                      <a:pt x="1508" y="281"/>
                    </a:lnTo>
                    <a:lnTo>
                      <a:pt x="1516" y="282"/>
                    </a:lnTo>
                    <a:lnTo>
                      <a:pt x="1518" y="282"/>
                    </a:lnTo>
                    <a:lnTo>
                      <a:pt x="1521" y="283"/>
                    </a:lnTo>
                    <a:lnTo>
                      <a:pt x="1523" y="282"/>
                    </a:lnTo>
                    <a:lnTo>
                      <a:pt x="1525" y="283"/>
                    </a:lnTo>
                    <a:lnTo>
                      <a:pt x="1526" y="282"/>
                    </a:lnTo>
                    <a:lnTo>
                      <a:pt x="1527" y="283"/>
                    </a:lnTo>
                    <a:lnTo>
                      <a:pt x="1531" y="283"/>
                    </a:lnTo>
                    <a:lnTo>
                      <a:pt x="1533" y="283"/>
                    </a:lnTo>
                    <a:lnTo>
                      <a:pt x="1533" y="284"/>
                    </a:lnTo>
                    <a:lnTo>
                      <a:pt x="1534" y="284"/>
                    </a:lnTo>
                    <a:lnTo>
                      <a:pt x="1535" y="284"/>
                    </a:lnTo>
                    <a:lnTo>
                      <a:pt x="1536" y="285"/>
                    </a:lnTo>
                    <a:lnTo>
                      <a:pt x="1537" y="285"/>
                    </a:lnTo>
                    <a:lnTo>
                      <a:pt x="1539" y="285"/>
                    </a:lnTo>
                    <a:lnTo>
                      <a:pt x="1541" y="285"/>
                    </a:lnTo>
                    <a:lnTo>
                      <a:pt x="1547" y="285"/>
                    </a:lnTo>
                    <a:lnTo>
                      <a:pt x="1550" y="285"/>
                    </a:lnTo>
                    <a:lnTo>
                      <a:pt x="1551" y="285"/>
                    </a:lnTo>
                    <a:lnTo>
                      <a:pt x="1552" y="286"/>
                    </a:lnTo>
                    <a:lnTo>
                      <a:pt x="1554" y="286"/>
                    </a:lnTo>
                    <a:lnTo>
                      <a:pt x="1556" y="286"/>
                    </a:lnTo>
                    <a:lnTo>
                      <a:pt x="1558" y="287"/>
                    </a:lnTo>
                    <a:lnTo>
                      <a:pt x="1557" y="288"/>
                    </a:lnTo>
                    <a:lnTo>
                      <a:pt x="1553" y="288"/>
                    </a:lnTo>
                    <a:lnTo>
                      <a:pt x="1552" y="288"/>
                    </a:lnTo>
                    <a:lnTo>
                      <a:pt x="1551" y="288"/>
                    </a:lnTo>
                    <a:lnTo>
                      <a:pt x="1551" y="290"/>
                    </a:lnTo>
                    <a:lnTo>
                      <a:pt x="1550" y="290"/>
                    </a:lnTo>
                    <a:lnTo>
                      <a:pt x="1549" y="290"/>
                    </a:lnTo>
                    <a:lnTo>
                      <a:pt x="1549" y="291"/>
                    </a:lnTo>
                    <a:lnTo>
                      <a:pt x="1548" y="291"/>
                    </a:lnTo>
                    <a:lnTo>
                      <a:pt x="1544" y="291"/>
                    </a:lnTo>
                    <a:lnTo>
                      <a:pt x="1543" y="291"/>
                    </a:lnTo>
                    <a:lnTo>
                      <a:pt x="1544" y="291"/>
                    </a:lnTo>
                    <a:lnTo>
                      <a:pt x="1544" y="292"/>
                    </a:lnTo>
                    <a:lnTo>
                      <a:pt x="1543" y="292"/>
                    </a:lnTo>
                    <a:lnTo>
                      <a:pt x="1543" y="291"/>
                    </a:lnTo>
                    <a:lnTo>
                      <a:pt x="1542" y="291"/>
                    </a:lnTo>
                    <a:lnTo>
                      <a:pt x="1541" y="292"/>
                    </a:lnTo>
                    <a:lnTo>
                      <a:pt x="1540" y="291"/>
                    </a:lnTo>
                    <a:lnTo>
                      <a:pt x="1539" y="291"/>
                    </a:lnTo>
                    <a:lnTo>
                      <a:pt x="1537" y="291"/>
                    </a:lnTo>
                    <a:lnTo>
                      <a:pt x="1536" y="291"/>
                    </a:lnTo>
                    <a:lnTo>
                      <a:pt x="1535" y="291"/>
                    </a:lnTo>
                    <a:lnTo>
                      <a:pt x="1534" y="291"/>
                    </a:lnTo>
                    <a:lnTo>
                      <a:pt x="1534" y="292"/>
                    </a:lnTo>
                    <a:lnTo>
                      <a:pt x="1533" y="292"/>
                    </a:lnTo>
                    <a:lnTo>
                      <a:pt x="1532" y="291"/>
                    </a:lnTo>
                    <a:lnTo>
                      <a:pt x="1531" y="290"/>
                    </a:lnTo>
                    <a:lnTo>
                      <a:pt x="1528" y="290"/>
                    </a:lnTo>
                    <a:lnTo>
                      <a:pt x="1527" y="290"/>
                    </a:lnTo>
                    <a:lnTo>
                      <a:pt x="1526" y="290"/>
                    </a:lnTo>
                    <a:lnTo>
                      <a:pt x="1525" y="288"/>
                    </a:lnTo>
                    <a:lnTo>
                      <a:pt x="1524" y="288"/>
                    </a:lnTo>
                    <a:lnTo>
                      <a:pt x="1523" y="288"/>
                    </a:lnTo>
                    <a:lnTo>
                      <a:pt x="1523" y="287"/>
                    </a:lnTo>
                    <a:lnTo>
                      <a:pt x="1521" y="287"/>
                    </a:lnTo>
                    <a:lnTo>
                      <a:pt x="1521" y="286"/>
                    </a:lnTo>
                    <a:lnTo>
                      <a:pt x="1519" y="286"/>
                    </a:lnTo>
                    <a:lnTo>
                      <a:pt x="1518" y="286"/>
                    </a:lnTo>
                    <a:lnTo>
                      <a:pt x="1517" y="286"/>
                    </a:lnTo>
                    <a:lnTo>
                      <a:pt x="1516" y="285"/>
                    </a:lnTo>
                    <a:lnTo>
                      <a:pt x="1515" y="285"/>
                    </a:lnTo>
                    <a:lnTo>
                      <a:pt x="1514" y="285"/>
                    </a:lnTo>
                    <a:lnTo>
                      <a:pt x="1514" y="284"/>
                    </a:lnTo>
                    <a:lnTo>
                      <a:pt x="1513" y="284"/>
                    </a:lnTo>
                    <a:lnTo>
                      <a:pt x="1513" y="285"/>
                    </a:lnTo>
                    <a:lnTo>
                      <a:pt x="1511" y="284"/>
                    </a:lnTo>
                    <a:lnTo>
                      <a:pt x="1510" y="284"/>
                    </a:lnTo>
                    <a:lnTo>
                      <a:pt x="1509" y="284"/>
                    </a:lnTo>
                    <a:lnTo>
                      <a:pt x="1508" y="284"/>
                    </a:lnTo>
                    <a:lnTo>
                      <a:pt x="1507" y="284"/>
                    </a:lnTo>
                    <a:lnTo>
                      <a:pt x="1506" y="284"/>
                    </a:lnTo>
                    <a:lnTo>
                      <a:pt x="1505" y="284"/>
                    </a:lnTo>
                    <a:lnTo>
                      <a:pt x="1505" y="283"/>
                    </a:lnTo>
                    <a:lnTo>
                      <a:pt x="1505" y="282"/>
                    </a:lnTo>
                    <a:lnTo>
                      <a:pt x="1504" y="282"/>
                    </a:lnTo>
                    <a:lnTo>
                      <a:pt x="1502" y="282"/>
                    </a:lnTo>
                    <a:lnTo>
                      <a:pt x="1502" y="281"/>
                    </a:lnTo>
                    <a:lnTo>
                      <a:pt x="1504" y="281"/>
                    </a:lnTo>
                    <a:lnTo>
                      <a:pt x="1505" y="281"/>
                    </a:lnTo>
                    <a:close/>
                    <a:moveTo>
                      <a:pt x="518" y="279"/>
                    </a:moveTo>
                    <a:lnTo>
                      <a:pt x="518" y="281"/>
                    </a:lnTo>
                    <a:lnTo>
                      <a:pt x="518" y="282"/>
                    </a:lnTo>
                    <a:lnTo>
                      <a:pt x="517" y="282"/>
                    </a:lnTo>
                    <a:lnTo>
                      <a:pt x="515" y="283"/>
                    </a:lnTo>
                    <a:lnTo>
                      <a:pt x="514" y="283"/>
                    </a:lnTo>
                    <a:lnTo>
                      <a:pt x="514" y="282"/>
                    </a:lnTo>
                    <a:lnTo>
                      <a:pt x="514" y="281"/>
                    </a:lnTo>
                    <a:lnTo>
                      <a:pt x="514" y="279"/>
                    </a:lnTo>
                    <a:lnTo>
                      <a:pt x="512" y="279"/>
                    </a:lnTo>
                    <a:lnTo>
                      <a:pt x="514" y="278"/>
                    </a:lnTo>
                    <a:lnTo>
                      <a:pt x="515" y="278"/>
                    </a:lnTo>
                    <a:lnTo>
                      <a:pt x="516" y="278"/>
                    </a:lnTo>
                    <a:lnTo>
                      <a:pt x="517" y="278"/>
                    </a:lnTo>
                    <a:lnTo>
                      <a:pt x="518" y="279"/>
                    </a:lnTo>
                    <a:close/>
                    <a:moveTo>
                      <a:pt x="404" y="276"/>
                    </a:moveTo>
                    <a:lnTo>
                      <a:pt x="405" y="276"/>
                    </a:lnTo>
                    <a:lnTo>
                      <a:pt x="405" y="277"/>
                    </a:lnTo>
                    <a:lnTo>
                      <a:pt x="406" y="278"/>
                    </a:lnTo>
                    <a:lnTo>
                      <a:pt x="407" y="278"/>
                    </a:lnTo>
                    <a:lnTo>
                      <a:pt x="409" y="279"/>
                    </a:lnTo>
                    <a:lnTo>
                      <a:pt x="409" y="281"/>
                    </a:lnTo>
                    <a:lnTo>
                      <a:pt x="409" y="282"/>
                    </a:lnTo>
                    <a:lnTo>
                      <a:pt x="409" y="283"/>
                    </a:lnTo>
                    <a:lnTo>
                      <a:pt x="409" y="284"/>
                    </a:lnTo>
                    <a:lnTo>
                      <a:pt x="411" y="284"/>
                    </a:lnTo>
                    <a:lnTo>
                      <a:pt x="411" y="285"/>
                    </a:lnTo>
                    <a:lnTo>
                      <a:pt x="412" y="286"/>
                    </a:lnTo>
                    <a:lnTo>
                      <a:pt x="412" y="287"/>
                    </a:lnTo>
                    <a:lnTo>
                      <a:pt x="413" y="287"/>
                    </a:lnTo>
                    <a:lnTo>
                      <a:pt x="413" y="288"/>
                    </a:lnTo>
                    <a:lnTo>
                      <a:pt x="414" y="291"/>
                    </a:lnTo>
                    <a:lnTo>
                      <a:pt x="415" y="291"/>
                    </a:lnTo>
                    <a:lnTo>
                      <a:pt x="414" y="292"/>
                    </a:lnTo>
                    <a:lnTo>
                      <a:pt x="414" y="294"/>
                    </a:lnTo>
                    <a:lnTo>
                      <a:pt x="414" y="295"/>
                    </a:lnTo>
                    <a:lnTo>
                      <a:pt x="415" y="302"/>
                    </a:lnTo>
                    <a:lnTo>
                      <a:pt x="417" y="309"/>
                    </a:lnTo>
                    <a:lnTo>
                      <a:pt x="419" y="310"/>
                    </a:lnTo>
                    <a:lnTo>
                      <a:pt x="420" y="311"/>
                    </a:lnTo>
                    <a:lnTo>
                      <a:pt x="421" y="312"/>
                    </a:lnTo>
                    <a:lnTo>
                      <a:pt x="422" y="313"/>
                    </a:lnTo>
                    <a:lnTo>
                      <a:pt x="423" y="313"/>
                    </a:lnTo>
                    <a:lnTo>
                      <a:pt x="424" y="313"/>
                    </a:lnTo>
                    <a:lnTo>
                      <a:pt x="429" y="315"/>
                    </a:lnTo>
                    <a:lnTo>
                      <a:pt x="433" y="316"/>
                    </a:lnTo>
                    <a:lnTo>
                      <a:pt x="435" y="316"/>
                    </a:lnTo>
                    <a:lnTo>
                      <a:pt x="437" y="317"/>
                    </a:lnTo>
                    <a:lnTo>
                      <a:pt x="439" y="317"/>
                    </a:lnTo>
                    <a:lnTo>
                      <a:pt x="438" y="317"/>
                    </a:lnTo>
                    <a:lnTo>
                      <a:pt x="437" y="318"/>
                    </a:lnTo>
                    <a:lnTo>
                      <a:pt x="435" y="318"/>
                    </a:lnTo>
                    <a:lnTo>
                      <a:pt x="434" y="319"/>
                    </a:lnTo>
                    <a:lnTo>
                      <a:pt x="433" y="321"/>
                    </a:lnTo>
                    <a:lnTo>
                      <a:pt x="431" y="328"/>
                    </a:lnTo>
                    <a:lnTo>
                      <a:pt x="431" y="329"/>
                    </a:lnTo>
                    <a:lnTo>
                      <a:pt x="431" y="330"/>
                    </a:lnTo>
                    <a:lnTo>
                      <a:pt x="432" y="332"/>
                    </a:lnTo>
                    <a:lnTo>
                      <a:pt x="433" y="332"/>
                    </a:lnTo>
                    <a:lnTo>
                      <a:pt x="434" y="332"/>
                    </a:lnTo>
                    <a:lnTo>
                      <a:pt x="434" y="333"/>
                    </a:lnTo>
                    <a:lnTo>
                      <a:pt x="435" y="333"/>
                    </a:lnTo>
                    <a:lnTo>
                      <a:pt x="435" y="334"/>
                    </a:lnTo>
                    <a:lnTo>
                      <a:pt x="435" y="335"/>
                    </a:lnTo>
                    <a:lnTo>
                      <a:pt x="435" y="336"/>
                    </a:lnTo>
                    <a:lnTo>
                      <a:pt x="434" y="336"/>
                    </a:lnTo>
                    <a:lnTo>
                      <a:pt x="433" y="336"/>
                    </a:lnTo>
                    <a:lnTo>
                      <a:pt x="432" y="336"/>
                    </a:lnTo>
                    <a:lnTo>
                      <a:pt x="431" y="335"/>
                    </a:lnTo>
                    <a:lnTo>
                      <a:pt x="430" y="336"/>
                    </a:lnTo>
                    <a:lnTo>
                      <a:pt x="429" y="336"/>
                    </a:lnTo>
                    <a:lnTo>
                      <a:pt x="428" y="336"/>
                    </a:lnTo>
                    <a:lnTo>
                      <a:pt x="426" y="335"/>
                    </a:lnTo>
                    <a:lnTo>
                      <a:pt x="426" y="334"/>
                    </a:lnTo>
                    <a:lnTo>
                      <a:pt x="425" y="333"/>
                    </a:lnTo>
                    <a:lnTo>
                      <a:pt x="424" y="332"/>
                    </a:lnTo>
                    <a:lnTo>
                      <a:pt x="423" y="332"/>
                    </a:lnTo>
                    <a:lnTo>
                      <a:pt x="422" y="332"/>
                    </a:lnTo>
                    <a:lnTo>
                      <a:pt x="421" y="332"/>
                    </a:lnTo>
                    <a:lnTo>
                      <a:pt x="420" y="329"/>
                    </a:lnTo>
                    <a:lnTo>
                      <a:pt x="412" y="327"/>
                    </a:lnTo>
                    <a:lnTo>
                      <a:pt x="411" y="327"/>
                    </a:lnTo>
                    <a:lnTo>
                      <a:pt x="408" y="326"/>
                    </a:lnTo>
                    <a:lnTo>
                      <a:pt x="407" y="326"/>
                    </a:lnTo>
                    <a:lnTo>
                      <a:pt x="405" y="323"/>
                    </a:lnTo>
                    <a:lnTo>
                      <a:pt x="405" y="320"/>
                    </a:lnTo>
                    <a:lnTo>
                      <a:pt x="405" y="319"/>
                    </a:lnTo>
                    <a:lnTo>
                      <a:pt x="405" y="317"/>
                    </a:lnTo>
                    <a:lnTo>
                      <a:pt x="406" y="316"/>
                    </a:lnTo>
                    <a:lnTo>
                      <a:pt x="406" y="313"/>
                    </a:lnTo>
                    <a:lnTo>
                      <a:pt x="405" y="312"/>
                    </a:lnTo>
                    <a:lnTo>
                      <a:pt x="404" y="311"/>
                    </a:lnTo>
                    <a:lnTo>
                      <a:pt x="403" y="311"/>
                    </a:lnTo>
                    <a:lnTo>
                      <a:pt x="402" y="310"/>
                    </a:lnTo>
                    <a:lnTo>
                      <a:pt x="402" y="309"/>
                    </a:lnTo>
                    <a:lnTo>
                      <a:pt x="402" y="308"/>
                    </a:lnTo>
                    <a:lnTo>
                      <a:pt x="402" y="307"/>
                    </a:lnTo>
                    <a:lnTo>
                      <a:pt x="402" y="305"/>
                    </a:lnTo>
                    <a:lnTo>
                      <a:pt x="400" y="304"/>
                    </a:lnTo>
                    <a:lnTo>
                      <a:pt x="400" y="303"/>
                    </a:lnTo>
                    <a:lnTo>
                      <a:pt x="400" y="302"/>
                    </a:lnTo>
                    <a:lnTo>
                      <a:pt x="400" y="301"/>
                    </a:lnTo>
                    <a:lnTo>
                      <a:pt x="399" y="301"/>
                    </a:lnTo>
                    <a:lnTo>
                      <a:pt x="398" y="301"/>
                    </a:lnTo>
                    <a:lnTo>
                      <a:pt x="397" y="300"/>
                    </a:lnTo>
                    <a:lnTo>
                      <a:pt x="396" y="300"/>
                    </a:lnTo>
                    <a:lnTo>
                      <a:pt x="395" y="300"/>
                    </a:lnTo>
                    <a:lnTo>
                      <a:pt x="394" y="300"/>
                    </a:lnTo>
                    <a:lnTo>
                      <a:pt x="393" y="299"/>
                    </a:lnTo>
                    <a:lnTo>
                      <a:pt x="391" y="298"/>
                    </a:lnTo>
                    <a:lnTo>
                      <a:pt x="391" y="299"/>
                    </a:lnTo>
                    <a:lnTo>
                      <a:pt x="389" y="299"/>
                    </a:lnTo>
                    <a:lnTo>
                      <a:pt x="388" y="300"/>
                    </a:lnTo>
                    <a:lnTo>
                      <a:pt x="387" y="300"/>
                    </a:lnTo>
                    <a:lnTo>
                      <a:pt x="385" y="300"/>
                    </a:lnTo>
                    <a:lnTo>
                      <a:pt x="382" y="301"/>
                    </a:lnTo>
                    <a:lnTo>
                      <a:pt x="382" y="300"/>
                    </a:lnTo>
                    <a:lnTo>
                      <a:pt x="381" y="299"/>
                    </a:lnTo>
                    <a:lnTo>
                      <a:pt x="379" y="298"/>
                    </a:lnTo>
                    <a:lnTo>
                      <a:pt x="378" y="298"/>
                    </a:lnTo>
                    <a:lnTo>
                      <a:pt x="377" y="299"/>
                    </a:lnTo>
                    <a:lnTo>
                      <a:pt x="376" y="298"/>
                    </a:lnTo>
                    <a:lnTo>
                      <a:pt x="376" y="295"/>
                    </a:lnTo>
                    <a:lnTo>
                      <a:pt x="376" y="294"/>
                    </a:lnTo>
                    <a:lnTo>
                      <a:pt x="377" y="293"/>
                    </a:lnTo>
                    <a:lnTo>
                      <a:pt x="378" y="292"/>
                    </a:lnTo>
                    <a:lnTo>
                      <a:pt x="382" y="291"/>
                    </a:lnTo>
                    <a:lnTo>
                      <a:pt x="385" y="288"/>
                    </a:lnTo>
                    <a:lnTo>
                      <a:pt x="386" y="287"/>
                    </a:lnTo>
                    <a:lnTo>
                      <a:pt x="386" y="285"/>
                    </a:lnTo>
                    <a:lnTo>
                      <a:pt x="385" y="285"/>
                    </a:lnTo>
                    <a:lnTo>
                      <a:pt x="383" y="284"/>
                    </a:lnTo>
                    <a:lnTo>
                      <a:pt x="383" y="283"/>
                    </a:lnTo>
                    <a:lnTo>
                      <a:pt x="385" y="282"/>
                    </a:lnTo>
                    <a:lnTo>
                      <a:pt x="386" y="281"/>
                    </a:lnTo>
                    <a:lnTo>
                      <a:pt x="387" y="281"/>
                    </a:lnTo>
                    <a:lnTo>
                      <a:pt x="388" y="279"/>
                    </a:lnTo>
                    <a:lnTo>
                      <a:pt x="390" y="279"/>
                    </a:lnTo>
                    <a:lnTo>
                      <a:pt x="391" y="278"/>
                    </a:lnTo>
                    <a:lnTo>
                      <a:pt x="393" y="277"/>
                    </a:lnTo>
                    <a:lnTo>
                      <a:pt x="394" y="278"/>
                    </a:lnTo>
                    <a:lnTo>
                      <a:pt x="394" y="279"/>
                    </a:lnTo>
                    <a:lnTo>
                      <a:pt x="394" y="281"/>
                    </a:lnTo>
                    <a:lnTo>
                      <a:pt x="395" y="281"/>
                    </a:lnTo>
                    <a:lnTo>
                      <a:pt x="395" y="282"/>
                    </a:lnTo>
                    <a:lnTo>
                      <a:pt x="396" y="282"/>
                    </a:lnTo>
                    <a:lnTo>
                      <a:pt x="397" y="283"/>
                    </a:lnTo>
                    <a:lnTo>
                      <a:pt x="395" y="284"/>
                    </a:lnTo>
                    <a:lnTo>
                      <a:pt x="395" y="285"/>
                    </a:lnTo>
                    <a:lnTo>
                      <a:pt x="396" y="286"/>
                    </a:lnTo>
                    <a:lnTo>
                      <a:pt x="397" y="286"/>
                    </a:lnTo>
                    <a:lnTo>
                      <a:pt x="397" y="287"/>
                    </a:lnTo>
                    <a:lnTo>
                      <a:pt x="398" y="287"/>
                    </a:lnTo>
                    <a:lnTo>
                      <a:pt x="398" y="286"/>
                    </a:lnTo>
                    <a:lnTo>
                      <a:pt x="399" y="286"/>
                    </a:lnTo>
                    <a:lnTo>
                      <a:pt x="399" y="287"/>
                    </a:lnTo>
                    <a:lnTo>
                      <a:pt x="400" y="287"/>
                    </a:lnTo>
                    <a:lnTo>
                      <a:pt x="402" y="287"/>
                    </a:lnTo>
                    <a:lnTo>
                      <a:pt x="400" y="287"/>
                    </a:lnTo>
                    <a:lnTo>
                      <a:pt x="400" y="286"/>
                    </a:lnTo>
                    <a:lnTo>
                      <a:pt x="399" y="285"/>
                    </a:lnTo>
                    <a:lnTo>
                      <a:pt x="399" y="284"/>
                    </a:lnTo>
                    <a:lnTo>
                      <a:pt x="399" y="282"/>
                    </a:lnTo>
                    <a:lnTo>
                      <a:pt x="398" y="281"/>
                    </a:lnTo>
                    <a:lnTo>
                      <a:pt x="398" y="279"/>
                    </a:lnTo>
                    <a:lnTo>
                      <a:pt x="397" y="278"/>
                    </a:lnTo>
                    <a:lnTo>
                      <a:pt x="398" y="277"/>
                    </a:lnTo>
                    <a:lnTo>
                      <a:pt x="400" y="277"/>
                    </a:lnTo>
                    <a:lnTo>
                      <a:pt x="402" y="277"/>
                    </a:lnTo>
                    <a:lnTo>
                      <a:pt x="404" y="276"/>
                    </a:lnTo>
                    <a:close/>
                    <a:moveTo>
                      <a:pt x="1061" y="281"/>
                    </a:moveTo>
                    <a:lnTo>
                      <a:pt x="1062" y="281"/>
                    </a:lnTo>
                    <a:lnTo>
                      <a:pt x="1063" y="281"/>
                    </a:lnTo>
                    <a:lnTo>
                      <a:pt x="1063" y="282"/>
                    </a:lnTo>
                    <a:lnTo>
                      <a:pt x="1063" y="283"/>
                    </a:lnTo>
                    <a:lnTo>
                      <a:pt x="1063" y="284"/>
                    </a:lnTo>
                    <a:lnTo>
                      <a:pt x="1062" y="284"/>
                    </a:lnTo>
                    <a:lnTo>
                      <a:pt x="1062" y="285"/>
                    </a:lnTo>
                    <a:lnTo>
                      <a:pt x="1061" y="285"/>
                    </a:lnTo>
                    <a:lnTo>
                      <a:pt x="1060" y="285"/>
                    </a:lnTo>
                    <a:lnTo>
                      <a:pt x="1060" y="284"/>
                    </a:lnTo>
                    <a:lnTo>
                      <a:pt x="1059" y="285"/>
                    </a:lnTo>
                    <a:lnTo>
                      <a:pt x="1059" y="284"/>
                    </a:lnTo>
                    <a:lnTo>
                      <a:pt x="1058" y="283"/>
                    </a:lnTo>
                    <a:lnTo>
                      <a:pt x="1058" y="282"/>
                    </a:lnTo>
                    <a:lnTo>
                      <a:pt x="1058" y="281"/>
                    </a:lnTo>
                    <a:lnTo>
                      <a:pt x="1059" y="281"/>
                    </a:lnTo>
                    <a:lnTo>
                      <a:pt x="1059" y="279"/>
                    </a:lnTo>
                    <a:lnTo>
                      <a:pt x="1058" y="279"/>
                    </a:lnTo>
                    <a:lnTo>
                      <a:pt x="1058" y="278"/>
                    </a:lnTo>
                    <a:lnTo>
                      <a:pt x="1059" y="277"/>
                    </a:lnTo>
                    <a:lnTo>
                      <a:pt x="1060" y="277"/>
                    </a:lnTo>
                    <a:lnTo>
                      <a:pt x="1060" y="276"/>
                    </a:lnTo>
                    <a:lnTo>
                      <a:pt x="1061" y="277"/>
                    </a:lnTo>
                    <a:lnTo>
                      <a:pt x="1061" y="278"/>
                    </a:lnTo>
                    <a:lnTo>
                      <a:pt x="1061" y="279"/>
                    </a:lnTo>
                    <a:lnTo>
                      <a:pt x="1061" y="281"/>
                    </a:lnTo>
                    <a:close/>
                    <a:moveTo>
                      <a:pt x="1491" y="276"/>
                    </a:moveTo>
                    <a:lnTo>
                      <a:pt x="1492" y="276"/>
                    </a:lnTo>
                    <a:lnTo>
                      <a:pt x="1494" y="276"/>
                    </a:lnTo>
                    <a:lnTo>
                      <a:pt x="1496" y="276"/>
                    </a:lnTo>
                    <a:lnTo>
                      <a:pt x="1497" y="276"/>
                    </a:lnTo>
                    <a:lnTo>
                      <a:pt x="1498" y="276"/>
                    </a:lnTo>
                    <a:lnTo>
                      <a:pt x="1499" y="276"/>
                    </a:lnTo>
                    <a:lnTo>
                      <a:pt x="1498" y="277"/>
                    </a:lnTo>
                    <a:lnTo>
                      <a:pt x="1497" y="277"/>
                    </a:lnTo>
                    <a:lnTo>
                      <a:pt x="1493" y="277"/>
                    </a:lnTo>
                    <a:lnTo>
                      <a:pt x="1491" y="277"/>
                    </a:lnTo>
                    <a:lnTo>
                      <a:pt x="1490" y="277"/>
                    </a:lnTo>
                    <a:lnTo>
                      <a:pt x="1490" y="276"/>
                    </a:lnTo>
                    <a:lnTo>
                      <a:pt x="1491" y="276"/>
                    </a:lnTo>
                    <a:close/>
                    <a:moveTo>
                      <a:pt x="1201" y="271"/>
                    </a:moveTo>
                    <a:lnTo>
                      <a:pt x="1203" y="271"/>
                    </a:lnTo>
                    <a:lnTo>
                      <a:pt x="1204" y="273"/>
                    </a:lnTo>
                    <a:lnTo>
                      <a:pt x="1204" y="274"/>
                    </a:lnTo>
                    <a:lnTo>
                      <a:pt x="1203" y="274"/>
                    </a:lnTo>
                    <a:lnTo>
                      <a:pt x="1201" y="274"/>
                    </a:lnTo>
                    <a:lnTo>
                      <a:pt x="1201" y="275"/>
                    </a:lnTo>
                    <a:lnTo>
                      <a:pt x="1199" y="274"/>
                    </a:lnTo>
                    <a:lnTo>
                      <a:pt x="1199" y="273"/>
                    </a:lnTo>
                    <a:lnTo>
                      <a:pt x="1200" y="273"/>
                    </a:lnTo>
                    <a:lnTo>
                      <a:pt x="1201" y="273"/>
                    </a:lnTo>
                    <a:lnTo>
                      <a:pt x="1201" y="271"/>
                    </a:lnTo>
                    <a:close/>
                    <a:moveTo>
                      <a:pt x="1220" y="274"/>
                    </a:moveTo>
                    <a:lnTo>
                      <a:pt x="1221" y="275"/>
                    </a:lnTo>
                    <a:lnTo>
                      <a:pt x="1221" y="274"/>
                    </a:lnTo>
                    <a:lnTo>
                      <a:pt x="1222" y="274"/>
                    </a:lnTo>
                    <a:lnTo>
                      <a:pt x="1223" y="274"/>
                    </a:lnTo>
                    <a:lnTo>
                      <a:pt x="1223" y="275"/>
                    </a:lnTo>
                    <a:lnTo>
                      <a:pt x="1224" y="275"/>
                    </a:lnTo>
                    <a:lnTo>
                      <a:pt x="1226" y="277"/>
                    </a:lnTo>
                    <a:lnTo>
                      <a:pt x="1227" y="278"/>
                    </a:lnTo>
                    <a:lnTo>
                      <a:pt x="1229" y="278"/>
                    </a:lnTo>
                    <a:lnTo>
                      <a:pt x="1229" y="279"/>
                    </a:lnTo>
                    <a:lnTo>
                      <a:pt x="1230" y="279"/>
                    </a:lnTo>
                    <a:lnTo>
                      <a:pt x="1231" y="279"/>
                    </a:lnTo>
                    <a:lnTo>
                      <a:pt x="1232" y="281"/>
                    </a:lnTo>
                    <a:lnTo>
                      <a:pt x="1232" y="282"/>
                    </a:lnTo>
                    <a:lnTo>
                      <a:pt x="1232" y="283"/>
                    </a:lnTo>
                    <a:lnTo>
                      <a:pt x="1231" y="284"/>
                    </a:lnTo>
                    <a:lnTo>
                      <a:pt x="1230" y="285"/>
                    </a:lnTo>
                    <a:lnTo>
                      <a:pt x="1229" y="285"/>
                    </a:lnTo>
                    <a:lnTo>
                      <a:pt x="1224" y="284"/>
                    </a:lnTo>
                    <a:lnTo>
                      <a:pt x="1223" y="284"/>
                    </a:lnTo>
                    <a:lnTo>
                      <a:pt x="1222" y="284"/>
                    </a:lnTo>
                    <a:lnTo>
                      <a:pt x="1221" y="284"/>
                    </a:lnTo>
                    <a:lnTo>
                      <a:pt x="1215" y="284"/>
                    </a:lnTo>
                    <a:lnTo>
                      <a:pt x="1214" y="284"/>
                    </a:lnTo>
                    <a:lnTo>
                      <a:pt x="1214" y="285"/>
                    </a:lnTo>
                    <a:lnTo>
                      <a:pt x="1213" y="285"/>
                    </a:lnTo>
                    <a:lnTo>
                      <a:pt x="1211" y="285"/>
                    </a:lnTo>
                    <a:lnTo>
                      <a:pt x="1209" y="285"/>
                    </a:lnTo>
                    <a:lnTo>
                      <a:pt x="1207" y="285"/>
                    </a:lnTo>
                    <a:lnTo>
                      <a:pt x="1205" y="284"/>
                    </a:lnTo>
                    <a:lnTo>
                      <a:pt x="1204" y="282"/>
                    </a:lnTo>
                    <a:lnTo>
                      <a:pt x="1204" y="281"/>
                    </a:lnTo>
                    <a:lnTo>
                      <a:pt x="1204" y="279"/>
                    </a:lnTo>
                    <a:lnTo>
                      <a:pt x="1204" y="278"/>
                    </a:lnTo>
                    <a:lnTo>
                      <a:pt x="1205" y="277"/>
                    </a:lnTo>
                    <a:lnTo>
                      <a:pt x="1204" y="276"/>
                    </a:lnTo>
                    <a:lnTo>
                      <a:pt x="1205" y="276"/>
                    </a:lnTo>
                    <a:lnTo>
                      <a:pt x="1205" y="275"/>
                    </a:lnTo>
                    <a:lnTo>
                      <a:pt x="1205" y="274"/>
                    </a:lnTo>
                    <a:lnTo>
                      <a:pt x="1206" y="274"/>
                    </a:lnTo>
                    <a:lnTo>
                      <a:pt x="1207" y="275"/>
                    </a:lnTo>
                    <a:lnTo>
                      <a:pt x="1208" y="274"/>
                    </a:lnTo>
                    <a:lnTo>
                      <a:pt x="1208" y="273"/>
                    </a:lnTo>
                    <a:lnTo>
                      <a:pt x="1213" y="270"/>
                    </a:lnTo>
                    <a:lnTo>
                      <a:pt x="1216" y="271"/>
                    </a:lnTo>
                    <a:lnTo>
                      <a:pt x="1217" y="271"/>
                    </a:lnTo>
                    <a:lnTo>
                      <a:pt x="1218" y="273"/>
                    </a:lnTo>
                    <a:lnTo>
                      <a:pt x="1220" y="274"/>
                    </a:lnTo>
                    <a:close/>
                    <a:moveTo>
                      <a:pt x="526" y="268"/>
                    </a:moveTo>
                    <a:lnTo>
                      <a:pt x="525" y="269"/>
                    </a:lnTo>
                    <a:lnTo>
                      <a:pt x="525" y="270"/>
                    </a:lnTo>
                    <a:lnTo>
                      <a:pt x="525" y="269"/>
                    </a:lnTo>
                    <a:lnTo>
                      <a:pt x="524" y="269"/>
                    </a:lnTo>
                    <a:lnTo>
                      <a:pt x="524" y="268"/>
                    </a:lnTo>
                    <a:lnTo>
                      <a:pt x="525" y="268"/>
                    </a:lnTo>
                    <a:lnTo>
                      <a:pt x="526" y="268"/>
                    </a:lnTo>
                    <a:close/>
                    <a:moveTo>
                      <a:pt x="1215" y="267"/>
                    </a:moveTo>
                    <a:lnTo>
                      <a:pt x="1214" y="268"/>
                    </a:lnTo>
                    <a:lnTo>
                      <a:pt x="1213" y="268"/>
                    </a:lnTo>
                    <a:lnTo>
                      <a:pt x="1212" y="267"/>
                    </a:lnTo>
                    <a:lnTo>
                      <a:pt x="1209" y="267"/>
                    </a:lnTo>
                    <a:lnTo>
                      <a:pt x="1208" y="267"/>
                    </a:lnTo>
                    <a:lnTo>
                      <a:pt x="1208" y="268"/>
                    </a:lnTo>
                    <a:lnTo>
                      <a:pt x="1207" y="268"/>
                    </a:lnTo>
                    <a:lnTo>
                      <a:pt x="1207" y="267"/>
                    </a:lnTo>
                    <a:lnTo>
                      <a:pt x="1206" y="267"/>
                    </a:lnTo>
                    <a:lnTo>
                      <a:pt x="1207" y="266"/>
                    </a:lnTo>
                    <a:lnTo>
                      <a:pt x="1208" y="265"/>
                    </a:lnTo>
                    <a:lnTo>
                      <a:pt x="1209" y="265"/>
                    </a:lnTo>
                    <a:lnTo>
                      <a:pt x="1212" y="266"/>
                    </a:lnTo>
                    <a:lnTo>
                      <a:pt x="1213" y="266"/>
                    </a:lnTo>
                    <a:lnTo>
                      <a:pt x="1214" y="266"/>
                    </a:lnTo>
                    <a:lnTo>
                      <a:pt x="1215" y="266"/>
                    </a:lnTo>
                    <a:lnTo>
                      <a:pt x="1215" y="267"/>
                    </a:lnTo>
                    <a:close/>
                    <a:moveTo>
                      <a:pt x="528" y="267"/>
                    </a:moveTo>
                    <a:lnTo>
                      <a:pt x="528" y="266"/>
                    </a:lnTo>
                    <a:lnTo>
                      <a:pt x="528" y="265"/>
                    </a:lnTo>
                    <a:lnTo>
                      <a:pt x="529" y="265"/>
                    </a:lnTo>
                    <a:lnTo>
                      <a:pt x="529" y="266"/>
                    </a:lnTo>
                    <a:lnTo>
                      <a:pt x="528" y="266"/>
                    </a:lnTo>
                    <a:lnTo>
                      <a:pt x="528" y="267"/>
                    </a:lnTo>
                    <a:close/>
                    <a:moveTo>
                      <a:pt x="1048" y="263"/>
                    </a:moveTo>
                    <a:lnTo>
                      <a:pt x="1050" y="267"/>
                    </a:lnTo>
                    <a:lnTo>
                      <a:pt x="1049" y="267"/>
                    </a:lnTo>
                    <a:lnTo>
                      <a:pt x="1048" y="267"/>
                    </a:lnTo>
                    <a:lnTo>
                      <a:pt x="1048" y="268"/>
                    </a:lnTo>
                    <a:lnTo>
                      <a:pt x="1048" y="269"/>
                    </a:lnTo>
                    <a:lnTo>
                      <a:pt x="1049" y="270"/>
                    </a:lnTo>
                    <a:lnTo>
                      <a:pt x="1049" y="271"/>
                    </a:lnTo>
                    <a:lnTo>
                      <a:pt x="1049" y="273"/>
                    </a:lnTo>
                    <a:lnTo>
                      <a:pt x="1050" y="273"/>
                    </a:lnTo>
                    <a:lnTo>
                      <a:pt x="1051" y="271"/>
                    </a:lnTo>
                    <a:lnTo>
                      <a:pt x="1051" y="269"/>
                    </a:lnTo>
                    <a:lnTo>
                      <a:pt x="1052" y="269"/>
                    </a:lnTo>
                    <a:lnTo>
                      <a:pt x="1053" y="268"/>
                    </a:lnTo>
                    <a:lnTo>
                      <a:pt x="1053" y="267"/>
                    </a:lnTo>
                    <a:lnTo>
                      <a:pt x="1054" y="267"/>
                    </a:lnTo>
                    <a:lnTo>
                      <a:pt x="1056" y="267"/>
                    </a:lnTo>
                    <a:lnTo>
                      <a:pt x="1056" y="266"/>
                    </a:lnTo>
                    <a:lnTo>
                      <a:pt x="1056" y="267"/>
                    </a:lnTo>
                    <a:lnTo>
                      <a:pt x="1057" y="268"/>
                    </a:lnTo>
                    <a:lnTo>
                      <a:pt x="1057" y="267"/>
                    </a:lnTo>
                    <a:lnTo>
                      <a:pt x="1058" y="267"/>
                    </a:lnTo>
                    <a:lnTo>
                      <a:pt x="1059" y="268"/>
                    </a:lnTo>
                    <a:lnTo>
                      <a:pt x="1060" y="268"/>
                    </a:lnTo>
                    <a:lnTo>
                      <a:pt x="1061" y="269"/>
                    </a:lnTo>
                    <a:lnTo>
                      <a:pt x="1061" y="270"/>
                    </a:lnTo>
                    <a:lnTo>
                      <a:pt x="1060" y="271"/>
                    </a:lnTo>
                    <a:lnTo>
                      <a:pt x="1060" y="273"/>
                    </a:lnTo>
                    <a:lnTo>
                      <a:pt x="1060" y="274"/>
                    </a:lnTo>
                    <a:lnTo>
                      <a:pt x="1059" y="275"/>
                    </a:lnTo>
                    <a:lnTo>
                      <a:pt x="1058" y="276"/>
                    </a:lnTo>
                    <a:lnTo>
                      <a:pt x="1058" y="277"/>
                    </a:lnTo>
                    <a:lnTo>
                      <a:pt x="1057" y="277"/>
                    </a:lnTo>
                    <a:lnTo>
                      <a:pt x="1056" y="277"/>
                    </a:lnTo>
                    <a:lnTo>
                      <a:pt x="1054" y="277"/>
                    </a:lnTo>
                    <a:lnTo>
                      <a:pt x="1053" y="276"/>
                    </a:lnTo>
                    <a:lnTo>
                      <a:pt x="1053" y="275"/>
                    </a:lnTo>
                    <a:lnTo>
                      <a:pt x="1052" y="275"/>
                    </a:lnTo>
                    <a:lnTo>
                      <a:pt x="1052" y="274"/>
                    </a:lnTo>
                    <a:lnTo>
                      <a:pt x="1051" y="274"/>
                    </a:lnTo>
                    <a:lnTo>
                      <a:pt x="1050" y="276"/>
                    </a:lnTo>
                    <a:lnTo>
                      <a:pt x="1050" y="277"/>
                    </a:lnTo>
                    <a:lnTo>
                      <a:pt x="1050" y="281"/>
                    </a:lnTo>
                    <a:lnTo>
                      <a:pt x="1050" y="282"/>
                    </a:lnTo>
                    <a:lnTo>
                      <a:pt x="1049" y="282"/>
                    </a:lnTo>
                    <a:lnTo>
                      <a:pt x="1049" y="281"/>
                    </a:lnTo>
                    <a:lnTo>
                      <a:pt x="1046" y="282"/>
                    </a:lnTo>
                    <a:lnTo>
                      <a:pt x="1046" y="281"/>
                    </a:lnTo>
                    <a:lnTo>
                      <a:pt x="1045" y="281"/>
                    </a:lnTo>
                    <a:lnTo>
                      <a:pt x="1044" y="279"/>
                    </a:lnTo>
                    <a:lnTo>
                      <a:pt x="1044" y="278"/>
                    </a:lnTo>
                    <a:lnTo>
                      <a:pt x="1045" y="278"/>
                    </a:lnTo>
                    <a:lnTo>
                      <a:pt x="1046" y="277"/>
                    </a:lnTo>
                    <a:lnTo>
                      <a:pt x="1048" y="276"/>
                    </a:lnTo>
                    <a:lnTo>
                      <a:pt x="1046" y="271"/>
                    </a:lnTo>
                    <a:lnTo>
                      <a:pt x="1046" y="270"/>
                    </a:lnTo>
                    <a:lnTo>
                      <a:pt x="1046" y="269"/>
                    </a:lnTo>
                    <a:lnTo>
                      <a:pt x="1045" y="269"/>
                    </a:lnTo>
                    <a:lnTo>
                      <a:pt x="1045" y="270"/>
                    </a:lnTo>
                    <a:lnTo>
                      <a:pt x="1044" y="270"/>
                    </a:lnTo>
                    <a:lnTo>
                      <a:pt x="1044" y="271"/>
                    </a:lnTo>
                    <a:lnTo>
                      <a:pt x="1043" y="273"/>
                    </a:lnTo>
                    <a:lnTo>
                      <a:pt x="1042" y="274"/>
                    </a:lnTo>
                    <a:lnTo>
                      <a:pt x="1042" y="275"/>
                    </a:lnTo>
                    <a:lnTo>
                      <a:pt x="1041" y="276"/>
                    </a:lnTo>
                    <a:lnTo>
                      <a:pt x="1040" y="277"/>
                    </a:lnTo>
                    <a:lnTo>
                      <a:pt x="1037" y="279"/>
                    </a:lnTo>
                    <a:lnTo>
                      <a:pt x="1036" y="281"/>
                    </a:lnTo>
                    <a:lnTo>
                      <a:pt x="1035" y="279"/>
                    </a:lnTo>
                    <a:lnTo>
                      <a:pt x="1033" y="275"/>
                    </a:lnTo>
                    <a:lnTo>
                      <a:pt x="1033" y="273"/>
                    </a:lnTo>
                    <a:lnTo>
                      <a:pt x="1033" y="271"/>
                    </a:lnTo>
                    <a:lnTo>
                      <a:pt x="1034" y="270"/>
                    </a:lnTo>
                    <a:lnTo>
                      <a:pt x="1034" y="268"/>
                    </a:lnTo>
                    <a:lnTo>
                      <a:pt x="1036" y="265"/>
                    </a:lnTo>
                    <a:lnTo>
                      <a:pt x="1037" y="265"/>
                    </a:lnTo>
                    <a:lnTo>
                      <a:pt x="1040" y="266"/>
                    </a:lnTo>
                    <a:lnTo>
                      <a:pt x="1041" y="265"/>
                    </a:lnTo>
                    <a:lnTo>
                      <a:pt x="1042" y="265"/>
                    </a:lnTo>
                    <a:lnTo>
                      <a:pt x="1043" y="265"/>
                    </a:lnTo>
                    <a:lnTo>
                      <a:pt x="1044" y="265"/>
                    </a:lnTo>
                    <a:lnTo>
                      <a:pt x="1045" y="265"/>
                    </a:lnTo>
                    <a:lnTo>
                      <a:pt x="1046" y="265"/>
                    </a:lnTo>
                    <a:lnTo>
                      <a:pt x="1046" y="263"/>
                    </a:lnTo>
                    <a:lnTo>
                      <a:pt x="1048" y="263"/>
                    </a:lnTo>
                    <a:close/>
                    <a:moveTo>
                      <a:pt x="1299" y="265"/>
                    </a:moveTo>
                    <a:lnTo>
                      <a:pt x="1298" y="266"/>
                    </a:lnTo>
                    <a:lnTo>
                      <a:pt x="1298" y="265"/>
                    </a:lnTo>
                    <a:lnTo>
                      <a:pt x="1296" y="266"/>
                    </a:lnTo>
                    <a:lnTo>
                      <a:pt x="1295" y="267"/>
                    </a:lnTo>
                    <a:lnTo>
                      <a:pt x="1294" y="267"/>
                    </a:lnTo>
                    <a:lnTo>
                      <a:pt x="1296" y="266"/>
                    </a:lnTo>
                    <a:lnTo>
                      <a:pt x="1295" y="266"/>
                    </a:lnTo>
                    <a:lnTo>
                      <a:pt x="1294" y="266"/>
                    </a:lnTo>
                    <a:lnTo>
                      <a:pt x="1292" y="266"/>
                    </a:lnTo>
                    <a:lnTo>
                      <a:pt x="1291" y="266"/>
                    </a:lnTo>
                    <a:lnTo>
                      <a:pt x="1291" y="265"/>
                    </a:lnTo>
                    <a:lnTo>
                      <a:pt x="1292" y="265"/>
                    </a:lnTo>
                    <a:lnTo>
                      <a:pt x="1295" y="263"/>
                    </a:lnTo>
                    <a:lnTo>
                      <a:pt x="1296" y="263"/>
                    </a:lnTo>
                    <a:lnTo>
                      <a:pt x="1298" y="263"/>
                    </a:lnTo>
                    <a:lnTo>
                      <a:pt x="1299" y="263"/>
                    </a:lnTo>
                    <a:lnTo>
                      <a:pt x="1299" y="265"/>
                    </a:lnTo>
                    <a:close/>
                    <a:moveTo>
                      <a:pt x="542" y="257"/>
                    </a:moveTo>
                    <a:lnTo>
                      <a:pt x="543" y="258"/>
                    </a:lnTo>
                    <a:lnTo>
                      <a:pt x="544" y="258"/>
                    </a:lnTo>
                    <a:lnTo>
                      <a:pt x="545" y="258"/>
                    </a:lnTo>
                    <a:lnTo>
                      <a:pt x="546" y="258"/>
                    </a:lnTo>
                    <a:lnTo>
                      <a:pt x="548" y="258"/>
                    </a:lnTo>
                    <a:lnTo>
                      <a:pt x="548" y="259"/>
                    </a:lnTo>
                    <a:lnTo>
                      <a:pt x="548" y="262"/>
                    </a:lnTo>
                    <a:lnTo>
                      <a:pt x="549" y="262"/>
                    </a:lnTo>
                    <a:lnTo>
                      <a:pt x="549" y="263"/>
                    </a:lnTo>
                    <a:lnTo>
                      <a:pt x="548" y="263"/>
                    </a:lnTo>
                    <a:lnTo>
                      <a:pt x="545" y="265"/>
                    </a:lnTo>
                    <a:lnTo>
                      <a:pt x="545" y="266"/>
                    </a:lnTo>
                    <a:lnTo>
                      <a:pt x="542" y="267"/>
                    </a:lnTo>
                    <a:lnTo>
                      <a:pt x="541" y="267"/>
                    </a:lnTo>
                    <a:lnTo>
                      <a:pt x="540" y="268"/>
                    </a:lnTo>
                    <a:lnTo>
                      <a:pt x="538" y="269"/>
                    </a:lnTo>
                    <a:lnTo>
                      <a:pt x="537" y="269"/>
                    </a:lnTo>
                    <a:lnTo>
                      <a:pt x="536" y="268"/>
                    </a:lnTo>
                    <a:lnTo>
                      <a:pt x="535" y="268"/>
                    </a:lnTo>
                    <a:lnTo>
                      <a:pt x="535" y="267"/>
                    </a:lnTo>
                    <a:lnTo>
                      <a:pt x="536" y="265"/>
                    </a:lnTo>
                    <a:lnTo>
                      <a:pt x="536" y="258"/>
                    </a:lnTo>
                    <a:lnTo>
                      <a:pt x="537" y="257"/>
                    </a:lnTo>
                    <a:lnTo>
                      <a:pt x="538" y="258"/>
                    </a:lnTo>
                    <a:lnTo>
                      <a:pt x="540" y="258"/>
                    </a:lnTo>
                    <a:lnTo>
                      <a:pt x="541" y="258"/>
                    </a:lnTo>
                    <a:lnTo>
                      <a:pt x="541" y="257"/>
                    </a:lnTo>
                    <a:lnTo>
                      <a:pt x="542" y="257"/>
                    </a:lnTo>
                    <a:close/>
                    <a:moveTo>
                      <a:pt x="1241" y="259"/>
                    </a:moveTo>
                    <a:lnTo>
                      <a:pt x="1240" y="259"/>
                    </a:lnTo>
                    <a:lnTo>
                      <a:pt x="1239" y="259"/>
                    </a:lnTo>
                    <a:lnTo>
                      <a:pt x="1239" y="258"/>
                    </a:lnTo>
                    <a:lnTo>
                      <a:pt x="1238" y="257"/>
                    </a:lnTo>
                    <a:lnTo>
                      <a:pt x="1238" y="256"/>
                    </a:lnTo>
                    <a:lnTo>
                      <a:pt x="1239" y="256"/>
                    </a:lnTo>
                    <a:lnTo>
                      <a:pt x="1239" y="257"/>
                    </a:lnTo>
                    <a:lnTo>
                      <a:pt x="1240" y="258"/>
                    </a:lnTo>
                    <a:lnTo>
                      <a:pt x="1241" y="258"/>
                    </a:lnTo>
                    <a:lnTo>
                      <a:pt x="1241" y="259"/>
                    </a:lnTo>
                    <a:close/>
                    <a:moveTo>
                      <a:pt x="1484" y="261"/>
                    </a:moveTo>
                    <a:lnTo>
                      <a:pt x="1485" y="261"/>
                    </a:lnTo>
                    <a:lnTo>
                      <a:pt x="1485" y="259"/>
                    </a:lnTo>
                    <a:lnTo>
                      <a:pt x="1487" y="259"/>
                    </a:lnTo>
                    <a:lnTo>
                      <a:pt x="1487" y="260"/>
                    </a:lnTo>
                    <a:lnTo>
                      <a:pt x="1487" y="261"/>
                    </a:lnTo>
                    <a:lnTo>
                      <a:pt x="1485" y="262"/>
                    </a:lnTo>
                    <a:lnTo>
                      <a:pt x="1484" y="263"/>
                    </a:lnTo>
                    <a:lnTo>
                      <a:pt x="1483" y="263"/>
                    </a:lnTo>
                    <a:lnTo>
                      <a:pt x="1482" y="263"/>
                    </a:lnTo>
                    <a:lnTo>
                      <a:pt x="1482" y="262"/>
                    </a:lnTo>
                    <a:lnTo>
                      <a:pt x="1481" y="262"/>
                    </a:lnTo>
                    <a:lnTo>
                      <a:pt x="1481" y="261"/>
                    </a:lnTo>
                    <a:lnTo>
                      <a:pt x="1480" y="260"/>
                    </a:lnTo>
                    <a:lnTo>
                      <a:pt x="1480" y="259"/>
                    </a:lnTo>
                    <a:lnTo>
                      <a:pt x="1480" y="258"/>
                    </a:lnTo>
                    <a:lnTo>
                      <a:pt x="1480" y="257"/>
                    </a:lnTo>
                    <a:lnTo>
                      <a:pt x="1481" y="257"/>
                    </a:lnTo>
                    <a:lnTo>
                      <a:pt x="1481" y="256"/>
                    </a:lnTo>
                    <a:lnTo>
                      <a:pt x="1482" y="256"/>
                    </a:lnTo>
                    <a:lnTo>
                      <a:pt x="1484" y="257"/>
                    </a:lnTo>
                    <a:lnTo>
                      <a:pt x="1485" y="258"/>
                    </a:lnTo>
                    <a:lnTo>
                      <a:pt x="1484" y="259"/>
                    </a:lnTo>
                    <a:lnTo>
                      <a:pt x="1484" y="260"/>
                    </a:lnTo>
                    <a:lnTo>
                      <a:pt x="1484" y="261"/>
                    </a:lnTo>
                    <a:close/>
                    <a:moveTo>
                      <a:pt x="145" y="256"/>
                    </a:moveTo>
                    <a:lnTo>
                      <a:pt x="146" y="257"/>
                    </a:lnTo>
                    <a:lnTo>
                      <a:pt x="146" y="258"/>
                    </a:lnTo>
                    <a:lnTo>
                      <a:pt x="145" y="258"/>
                    </a:lnTo>
                    <a:lnTo>
                      <a:pt x="145" y="259"/>
                    </a:lnTo>
                    <a:lnTo>
                      <a:pt x="145" y="260"/>
                    </a:lnTo>
                    <a:lnTo>
                      <a:pt x="146" y="260"/>
                    </a:lnTo>
                    <a:lnTo>
                      <a:pt x="146" y="261"/>
                    </a:lnTo>
                    <a:lnTo>
                      <a:pt x="147" y="261"/>
                    </a:lnTo>
                    <a:lnTo>
                      <a:pt x="147" y="262"/>
                    </a:lnTo>
                    <a:lnTo>
                      <a:pt x="148" y="263"/>
                    </a:lnTo>
                    <a:lnTo>
                      <a:pt x="149" y="265"/>
                    </a:lnTo>
                    <a:lnTo>
                      <a:pt x="149" y="266"/>
                    </a:lnTo>
                    <a:lnTo>
                      <a:pt x="150" y="267"/>
                    </a:lnTo>
                    <a:lnTo>
                      <a:pt x="150" y="268"/>
                    </a:lnTo>
                    <a:lnTo>
                      <a:pt x="149" y="268"/>
                    </a:lnTo>
                    <a:lnTo>
                      <a:pt x="150" y="268"/>
                    </a:lnTo>
                    <a:lnTo>
                      <a:pt x="150" y="269"/>
                    </a:lnTo>
                    <a:lnTo>
                      <a:pt x="152" y="269"/>
                    </a:lnTo>
                    <a:lnTo>
                      <a:pt x="152" y="270"/>
                    </a:lnTo>
                    <a:lnTo>
                      <a:pt x="152" y="271"/>
                    </a:lnTo>
                    <a:lnTo>
                      <a:pt x="153" y="273"/>
                    </a:lnTo>
                    <a:lnTo>
                      <a:pt x="154" y="274"/>
                    </a:lnTo>
                    <a:lnTo>
                      <a:pt x="154" y="275"/>
                    </a:lnTo>
                    <a:lnTo>
                      <a:pt x="153" y="274"/>
                    </a:lnTo>
                    <a:lnTo>
                      <a:pt x="153" y="275"/>
                    </a:lnTo>
                    <a:lnTo>
                      <a:pt x="153" y="276"/>
                    </a:lnTo>
                    <a:lnTo>
                      <a:pt x="155" y="277"/>
                    </a:lnTo>
                    <a:lnTo>
                      <a:pt x="155" y="278"/>
                    </a:lnTo>
                    <a:lnTo>
                      <a:pt x="156" y="279"/>
                    </a:lnTo>
                    <a:lnTo>
                      <a:pt x="157" y="279"/>
                    </a:lnTo>
                    <a:lnTo>
                      <a:pt x="158" y="281"/>
                    </a:lnTo>
                    <a:lnTo>
                      <a:pt x="158" y="282"/>
                    </a:lnTo>
                    <a:lnTo>
                      <a:pt x="158" y="283"/>
                    </a:lnTo>
                    <a:lnTo>
                      <a:pt x="158" y="284"/>
                    </a:lnTo>
                    <a:lnTo>
                      <a:pt x="158" y="285"/>
                    </a:lnTo>
                    <a:lnTo>
                      <a:pt x="157" y="283"/>
                    </a:lnTo>
                    <a:lnTo>
                      <a:pt x="156" y="281"/>
                    </a:lnTo>
                    <a:lnTo>
                      <a:pt x="156" y="282"/>
                    </a:lnTo>
                    <a:lnTo>
                      <a:pt x="155" y="282"/>
                    </a:lnTo>
                    <a:lnTo>
                      <a:pt x="156" y="282"/>
                    </a:lnTo>
                    <a:lnTo>
                      <a:pt x="157" y="285"/>
                    </a:lnTo>
                    <a:lnTo>
                      <a:pt x="157" y="286"/>
                    </a:lnTo>
                    <a:lnTo>
                      <a:pt x="157" y="287"/>
                    </a:lnTo>
                    <a:lnTo>
                      <a:pt x="156" y="287"/>
                    </a:lnTo>
                    <a:lnTo>
                      <a:pt x="155" y="287"/>
                    </a:lnTo>
                    <a:lnTo>
                      <a:pt x="154" y="287"/>
                    </a:lnTo>
                    <a:lnTo>
                      <a:pt x="153" y="287"/>
                    </a:lnTo>
                    <a:lnTo>
                      <a:pt x="153" y="288"/>
                    </a:lnTo>
                    <a:lnTo>
                      <a:pt x="152" y="287"/>
                    </a:lnTo>
                    <a:lnTo>
                      <a:pt x="147" y="286"/>
                    </a:lnTo>
                    <a:lnTo>
                      <a:pt x="146" y="285"/>
                    </a:lnTo>
                    <a:lnTo>
                      <a:pt x="144" y="284"/>
                    </a:lnTo>
                    <a:lnTo>
                      <a:pt x="141" y="282"/>
                    </a:lnTo>
                    <a:lnTo>
                      <a:pt x="141" y="281"/>
                    </a:lnTo>
                    <a:lnTo>
                      <a:pt x="141" y="279"/>
                    </a:lnTo>
                    <a:lnTo>
                      <a:pt x="140" y="278"/>
                    </a:lnTo>
                    <a:lnTo>
                      <a:pt x="135" y="269"/>
                    </a:lnTo>
                    <a:lnTo>
                      <a:pt x="133" y="268"/>
                    </a:lnTo>
                    <a:lnTo>
                      <a:pt x="135" y="268"/>
                    </a:lnTo>
                    <a:lnTo>
                      <a:pt x="133" y="267"/>
                    </a:lnTo>
                    <a:lnTo>
                      <a:pt x="133" y="266"/>
                    </a:lnTo>
                    <a:lnTo>
                      <a:pt x="132" y="266"/>
                    </a:lnTo>
                    <a:lnTo>
                      <a:pt x="132" y="265"/>
                    </a:lnTo>
                    <a:lnTo>
                      <a:pt x="133" y="263"/>
                    </a:lnTo>
                    <a:lnTo>
                      <a:pt x="135" y="261"/>
                    </a:lnTo>
                    <a:lnTo>
                      <a:pt x="135" y="260"/>
                    </a:lnTo>
                    <a:lnTo>
                      <a:pt x="135" y="258"/>
                    </a:lnTo>
                    <a:lnTo>
                      <a:pt x="135" y="257"/>
                    </a:lnTo>
                    <a:lnTo>
                      <a:pt x="136" y="257"/>
                    </a:lnTo>
                    <a:lnTo>
                      <a:pt x="136" y="256"/>
                    </a:lnTo>
                    <a:lnTo>
                      <a:pt x="137" y="256"/>
                    </a:lnTo>
                    <a:lnTo>
                      <a:pt x="138" y="256"/>
                    </a:lnTo>
                    <a:lnTo>
                      <a:pt x="139" y="257"/>
                    </a:lnTo>
                    <a:lnTo>
                      <a:pt x="140" y="257"/>
                    </a:lnTo>
                    <a:lnTo>
                      <a:pt x="141" y="256"/>
                    </a:lnTo>
                    <a:lnTo>
                      <a:pt x="144" y="254"/>
                    </a:lnTo>
                    <a:lnTo>
                      <a:pt x="144" y="256"/>
                    </a:lnTo>
                    <a:lnTo>
                      <a:pt x="145" y="256"/>
                    </a:lnTo>
                    <a:close/>
                    <a:moveTo>
                      <a:pt x="1335" y="256"/>
                    </a:moveTo>
                    <a:lnTo>
                      <a:pt x="1336" y="256"/>
                    </a:lnTo>
                    <a:lnTo>
                      <a:pt x="1337" y="254"/>
                    </a:lnTo>
                    <a:lnTo>
                      <a:pt x="1338" y="254"/>
                    </a:lnTo>
                    <a:lnTo>
                      <a:pt x="1339" y="254"/>
                    </a:lnTo>
                    <a:lnTo>
                      <a:pt x="1339" y="256"/>
                    </a:lnTo>
                    <a:lnTo>
                      <a:pt x="1341" y="257"/>
                    </a:lnTo>
                    <a:lnTo>
                      <a:pt x="1341" y="258"/>
                    </a:lnTo>
                    <a:lnTo>
                      <a:pt x="1339" y="258"/>
                    </a:lnTo>
                    <a:lnTo>
                      <a:pt x="1341" y="258"/>
                    </a:lnTo>
                    <a:lnTo>
                      <a:pt x="1341" y="259"/>
                    </a:lnTo>
                    <a:lnTo>
                      <a:pt x="1341" y="261"/>
                    </a:lnTo>
                    <a:lnTo>
                      <a:pt x="1339" y="267"/>
                    </a:lnTo>
                    <a:lnTo>
                      <a:pt x="1338" y="268"/>
                    </a:lnTo>
                    <a:lnTo>
                      <a:pt x="1338" y="269"/>
                    </a:lnTo>
                    <a:lnTo>
                      <a:pt x="1338" y="270"/>
                    </a:lnTo>
                    <a:lnTo>
                      <a:pt x="1337" y="271"/>
                    </a:lnTo>
                    <a:lnTo>
                      <a:pt x="1336" y="271"/>
                    </a:lnTo>
                    <a:lnTo>
                      <a:pt x="1335" y="270"/>
                    </a:lnTo>
                    <a:lnTo>
                      <a:pt x="1334" y="270"/>
                    </a:lnTo>
                    <a:lnTo>
                      <a:pt x="1333" y="270"/>
                    </a:lnTo>
                    <a:lnTo>
                      <a:pt x="1332" y="269"/>
                    </a:lnTo>
                    <a:lnTo>
                      <a:pt x="1332" y="268"/>
                    </a:lnTo>
                    <a:lnTo>
                      <a:pt x="1330" y="268"/>
                    </a:lnTo>
                    <a:lnTo>
                      <a:pt x="1329" y="267"/>
                    </a:lnTo>
                    <a:lnTo>
                      <a:pt x="1328" y="267"/>
                    </a:lnTo>
                    <a:lnTo>
                      <a:pt x="1328" y="266"/>
                    </a:lnTo>
                    <a:lnTo>
                      <a:pt x="1328" y="265"/>
                    </a:lnTo>
                    <a:lnTo>
                      <a:pt x="1328" y="263"/>
                    </a:lnTo>
                    <a:lnTo>
                      <a:pt x="1327" y="263"/>
                    </a:lnTo>
                    <a:lnTo>
                      <a:pt x="1327" y="262"/>
                    </a:lnTo>
                    <a:lnTo>
                      <a:pt x="1326" y="262"/>
                    </a:lnTo>
                    <a:lnTo>
                      <a:pt x="1327" y="261"/>
                    </a:lnTo>
                    <a:lnTo>
                      <a:pt x="1327" y="260"/>
                    </a:lnTo>
                    <a:lnTo>
                      <a:pt x="1326" y="259"/>
                    </a:lnTo>
                    <a:lnTo>
                      <a:pt x="1325" y="258"/>
                    </a:lnTo>
                    <a:lnTo>
                      <a:pt x="1325" y="257"/>
                    </a:lnTo>
                    <a:lnTo>
                      <a:pt x="1326" y="257"/>
                    </a:lnTo>
                    <a:lnTo>
                      <a:pt x="1330" y="256"/>
                    </a:lnTo>
                    <a:lnTo>
                      <a:pt x="1332" y="254"/>
                    </a:lnTo>
                    <a:lnTo>
                      <a:pt x="1333" y="254"/>
                    </a:lnTo>
                    <a:lnTo>
                      <a:pt x="1334" y="254"/>
                    </a:lnTo>
                    <a:lnTo>
                      <a:pt x="1335" y="254"/>
                    </a:lnTo>
                    <a:lnTo>
                      <a:pt x="1335" y="256"/>
                    </a:lnTo>
                    <a:close/>
                    <a:moveTo>
                      <a:pt x="1332" y="250"/>
                    </a:moveTo>
                    <a:lnTo>
                      <a:pt x="1333" y="250"/>
                    </a:lnTo>
                    <a:lnTo>
                      <a:pt x="1333" y="249"/>
                    </a:lnTo>
                    <a:lnTo>
                      <a:pt x="1334" y="249"/>
                    </a:lnTo>
                    <a:lnTo>
                      <a:pt x="1334" y="250"/>
                    </a:lnTo>
                    <a:lnTo>
                      <a:pt x="1335" y="250"/>
                    </a:lnTo>
                    <a:lnTo>
                      <a:pt x="1334" y="250"/>
                    </a:lnTo>
                    <a:lnTo>
                      <a:pt x="1334" y="251"/>
                    </a:lnTo>
                    <a:lnTo>
                      <a:pt x="1333" y="251"/>
                    </a:lnTo>
                    <a:lnTo>
                      <a:pt x="1334" y="251"/>
                    </a:lnTo>
                    <a:lnTo>
                      <a:pt x="1334" y="252"/>
                    </a:lnTo>
                    <a:lnTo>
                      <a:pt x="1333" y="252"/>
                    </a:lnTo>
                    <a:lnTo>
                      <a:pt x="1332" y="253"/>
                    </a:lnTo>
                    <a:lnTo>
                      <a:pt x="1330" y="253"/>
                    </a:lnTo>
                    <a:lnTo>
                      <a:pt x="1329" y="253"/>
                    </a:lnTo>
                    <a:lnTo>
                      <a:pt x="1324" y="254"/>
                    </a:lnTo>
                    <a:lnTo>
                      <a:pt x="1321" y="254"/>
                    </a:lnTo>
                    <a:lnTo>
                      <a:pt x="1319" y="256"/>
                    </a:lnTo>
                    <a:lnTo>
                      <a:pt x="1319" y="254"/>
                    </a:lnTo>
                    <a:lnTo>
                      <a:pt x="1320" y="254"/>
                    </a:lnTo>
                    <a:lnTo>
                      <a:pt x="1319" y="254"/>
                    </a:lnTo>
                    <a:lnTo>
                      <a:pt x="1318" y="254"/>
                    </a:lnTo>
                    <a:lnTo>
                      <a:pt x="1318" y="256"/>
                    </a:lnTo>
                    <a:lnTo>
                      <a:pt x="1318" y="254"/>
                    </a:lnTo>
                    <a:lnTo>
                      <a:pt x="1317" y="254"/>
                    </a:lnTo>
                    <a:lnTo>
                      <a:pt x="1316" y="256"/>
                    </a:lnTo>
                    <a:lnTo>
                      <a:pt x="1316" y="254"/>
                    </a:lnTo>
                    <a:lnTo>
                      <a:pt x="1317" y="254"/>
                    </a:lnTo>
                    <a:lnTo>
                      <a:pt x="1317" y="253"/>
                    </a:lnTo>
                    <a:lnTo>
                      <a:pt x="1317" y="251"/>
                    </a:lnTo>
                    <a:lnTo>
                      <a:pt x="1318" y="251"/>
                    </a:lnTo>
                    <a:lnTo>
                      <a:pt x="1319" y="251"/>
                    </a:lnTo>
                    <a:lnTo>
                      <a:pt x="1319" y="252"/>
                    </a:lnTo>
                    <a:lnTo>
                      <a:pt x="1320" y="252"/>
                    </a:lnTo>
                    <a:lnTo>
                      <a:pt x="1321" y="252"/>
                    </a:lnTo>
                    <a:lnTo>
                      <a:pt x="1321" y="251"/>
                    </a:lnTo>
                    <a:lnTo>
                      <a:pt x="1323" y="251"/>
                    </a:lnTo>
                    <a:lnTo>
                      <a:pt x="1323" y="252"/>
                    </a:lnTo>
                    <a:lnTo>
                      <a:pt x="1324" y="251"/>
                    </a:lnTo>
                    <a:lnTo>
                      <a:pt x="1325" y="251"/>
                    </a:lnTo>
                    <a:lnTo>
                      <a:pt x="1326" y="251"/>
                    </a:lnTo>
                    <a:lnTo>
                      <a:pt x="1327" y="251"/>
                    </a:lnTo>
                    <a:lnTo>
                      <a:pt x="1328" y="251"/>
                    </a:lnTo>
                    <a:lnTo>
                      <a:pt x="1329" y="251"/>
                    </a:lnTo>
                    <a:lnTo>
                      <a:pt x="1330" y="251"/>
                    </a:lnTo>
                    <a:lnTo>
                      <a:pt x="1332" y="251"/>
                    </a:lnTo>
                    <a:lnTo>
                      <a:pt x="1330" y="251"/>
                    </a:lnTo>
                    <a:lnTo>
                      <a:pt x="1332" y="250"/>
                    </a:lnTo>
                    <a:lnTo>
                      <a:pt x="1330" y="250"/>
                    </a:lnTo>
                    <a:lnTo>
                      <a:pt x="1330" y="249"/>
                    </a:lnTo>
                    <a:lnTo>
                      <a:pt x="1332" y="250"/>
                    </a:lnTo>
                    <a:close/>
                    <a:moveTo>
                      <a:pt x="1502" y="245"/>
                    </a:moveTo>
                    <a:lnTo>
                      <a:pt x="1504" y="245"/>
                    </a:lnTo>
                    <a:lnTo>
                      <a:pt x="1505" y="245"/>
                    </a:lnTo>
                    <a:lnTo>
                      <a:pt x="1507" y="246"/>
                    </a:lnTo>
                    <a:lnTo>
                      <a:pt x="1508" y="246"/>
                    </a:lnTo>
                    <a:lnTo>
                      <a:pt x="1508" y="245"/>
                    </a:lnTo>
                    <a:lnTo>
                      <a:pt x="1509" y="246"/>
                    </a:lnTo>
                    <a:lnTo>
                      <a:pt x="1511" y="246"/>
                    </a:lnTo>
                    <a:lnTo>
                      <a:pt x="1513" y="248"/>
                    </a:lnTo>
                    <a:lnTo>
                      <a:pt x="1514" y="248"/>
                    </a:lnTo>
                    <a:lnTo>
                      <a:pt x="1515" y="249"/>
                    </a:lnTo>
                    <a:lnTo>
                      <a:pt x="1516" y="249"/>
                    </a:lnTo>
                    <a:lnTo>
                      <a:pt x="1516" y="248"/>
                    </a:lnTo>
                    <a:lnTo>
                      <a:pt x="1517" y="248"/>
                    </a:lnTo>
                    <a:lnTo>
                      <a:pt x="1517" y="246"/>
                    </a:lnTo>
                    <a:lnTo>
                      <a:pt x="1518" y="246"/>
                    </a:lnTo>
                    <a:lnTo>
                      <a:pt x="1519" y="246"/>
                    </a:lnTo>
                    <a:lnTo>
                      <a:pt x="1519" y="248"/>
                    </a:lnTo>
                    <a:lnTo>
                      <a:pt x="1523" y="250"/>
                    </a:lnTo>
                    <a:lnTo>
                      <a:pt x="1525" y="252"/>
                    </a:lnTo>
                    <a:lnTo>
                      <a:pt x="1526" y="253"/>
                    </a:lnTo>
                    <a:lnTo>
                      <a:pt x="1527" y="254"/>
                    </a:lnTo>
                    <a:lnTo>
                      <a:pt x="1527" y="256"/>
                    </a:lnTo>
                    <a:lnTo>
                      <a:pt x="1528" y="256"/>
                    </a:lnTo>
                    <a:lnTo>
                      <a:pt x="1528" y="257"/>
                    </a:lnTo>
                    <a:lnTo>
                      <a:pt x="1530" y="258"/>
                    </a:lnTo>
                    <a:lnTo>
                      <a:pt x="1531" y="259"/>
                    </a:lnTo>
                    <a:lnTo>
                      <a:pt x="1531" y="260"/>
                    </a:lnTo>
                    <a:lnTo>
                      <a:pt x="1532" y="260"/>
                    </a:lnTo>
                    <a:lnTo>
                      <a:pt x="1533" y="260"/>
                    </a:lnTo>
                    <a:lnTo>
                      <a:pt x="1534" y="260"/>
                    </a:lnTo>
                    <a:lnTo>
                      <a:pt x="1535" y="260"/>
                    </a:lnTo>
                    <a:lnTo>
                      <a:pt x="1535" y="261"/>
                    </a:lnTo>
                    <a:lnTo>
                      <a:pt x="1537" y="261"/>
                    </a:lnTo>
                    <a:lnTo>
                      <a:pt x="1539" y="262"/>
                    </a:lnTo>
                    <a:lnTo>
                      <a:pt x="1537" y="262"/>
                    </a:lnTo>
                    <a:lnTo>
                      <a:pt x="1537" y="263"/>
                    </a:lnTo>
                    <a:lnTo>
                      <a:pt x="1536" y="263"/>
                    </a:lnTo>
                    <a:lnTo>
                      <a:pt x="1535" y="265"/>
                    </a:lnTo>
                    <a:lnTo>
                      <a:pt x="1533" y="266"/>
                    </a:lnTo>
                    <a:lnTo>
                      <a:pt x="1532" y="266"/>
                    </a:lnTo>
                    <a:lnTo>
                      <a:pt x="1531" y="266"/>
                    </a:lnTo>
                    <a:lnTo>
                      <a:pt x="1530" y="266"/>
                    </a:lnTo>
                    <a:lnTo>
                      <a:pt x="1530" y="267"/>
                    </a:lnTo>
                    <a:lnTo>
                      <a:pt x="1527" y="266"/>
                    </a:lnTo>
                    <a:lnTo>
                      <a:pt x="1525" y="265"/>
                    </a:lnTo>
                    <a:lnTo>
                      <a:pt x="1524" y="265"/>
                    </a:lnTo>
                    <a:lnTo>
                      <a:pt x="1523" y="265"/>
                    </a:lnTo>
                    <a:lnTo>
                      <a:pt x="1522" y="265"/>
                    </a:lnTo>
                    <a:lnTo>
                      <a:pt x="1521" y="265"/>
                    </a:lnTo>
                    <a:lnTo>
                      <a:pt x="1519" y="265"/>
                    </a:lnTo>
                    <a:lnTo>
                      <a:pt x="1518" y="265"/>
                    </a:lnTo>
                    <a:lnTo>
                      <a:pt x="1518" y="263"/>
                    </a:lnTo>
                    <a:lnTo>
                      <a:pt x="1518" y="262"/>
                    </a:lnTo>
                    <a:lnTo>
                      <a:pt x="1517" y="262"/>
                    </a:lnTo>
                    <a:lnTo>
                      <a:pt x="1518" y="260"/>
                    </a:lnTo>
                    <a:lnTo>
                      <a:pt x="1517" y="260"/>
                    </a:lnTo>
                    <a:lnTo>
                      <a:pt x="1517" y="259"/>
                    </a:lnTo>
                    <a:lnTo>
                      <a:pt x="1517" y="258"/>
                    </a:lnTo>
                    <a:lnTo>
                      <a:pt x="1516" y="257"/>
                    </a:lnTo>
                    <a:lnTo>
                      <a:pt x="1516" y="253"/>
                    </a:lnTo>
                    <a:lnTo>
                      <a:pt x="1515" y="252"/>
                    </a:lnTo>
                    <a:lnTo>
                      <a:pt x="1514" y="251"/>
                    </a:lnTo>
                    <a:lnTo>
                      <a:pt x="1513" y="252"/>
                    </a:lnTo>
                    <a:lnTo>
                      <a:pt x="1513" y="253"/>
                    </a:lnTo>
                    <a:lnTo>
                      <a:pt x="1511" y="253"/>
                    </a:lnTo>
                    <a:lnTo>
                      <a:pt x="1510" y="253"/>
                    </a:lnTo>
                    <a:lnTo>
                      <a:pt x="1505" y="249"/>
                    </a:lnTo>
                    <a:lnTo>
                      <a:pt x="1505" y="250"/>
                    </a:lnTo>
                    <a:lnTo>
                      <a:pt x="1505" y="251"/>
                    </a:lnTo>
                    <a:lnTo>
                      <a:pt x="1504" y="250"/>
                    </a:lnTo>
                    <a:lnTo>
                      <a:pt x="1502" y="249"/>
                    </a:lnTo>
                    <a:lnTo>
                      <a:pt x="1501" y="248"/>
                    </a:lnTo>
                    <a:lnTo>
                      <a:pt x="1500" y="245"/>
                    </a:lnTo>
                    <a:lnTo>
                      <a:pt x="1500" y="244"/>
                    </a:lnTo>
                    <a:lnTo>
                      <a:pt x="1501" y="244"/>
                    </a:lnTo>
                    <a:lnTo>
                      <a:pt x="1502" y="245"/>
                    </a:lnTo>
                    <a:close/>
                    <a:moveTo>
                      <a:pt x="1201" y="250"/>
                    </a:moveTo>
                    <a:lnTo>
                      <a:pt x="1199" y="251"/>
                    </a:lnTo>
                    <a:lnTo>
                      <a:pt x="1198" y="250"/>
                    </a:lnTo>
                    <a:lnTo>
                      <a:pt x="1197" y="250"/>
                    </a:lnTo>
                    <a:lnTo>
                      <a:pt x="1196" y="250"/>
                    </a:lnTo>
                    <a:lnTo>
                      <a:pt x="1195" y="250"/>
                    </a:lnTo>
                    <a:lnTo>
                      <a:pt x="1195" y="248"/>
                    </a:lnTo>
                    <a:lnTo>
                      <a:pt x="1196" y="248"/>
                    </a:lnTo>
                    <a:lnTo>
                      <a:pt x="1196" y="246"/>
                    </a:lnTo>
                    <a:lnTo>
                      <a:pt x="1196" y="244"/>
                    </a:lnTo>
                    <a:lnTo>
                      <a:pt x="1197" y="244"/>
                    </a:lnTo>
                    <a:lnTo>
                      <a:pt x="1198" y="244"/>
                    </a:lnTo>
                    <a:lnTo>
                      <a:pt x="1199" y="244"/>
                    </a:lnTo>
                    <a:lnTo>
                      <a:pt x="1198" y="244"/>
                    </a:lnTo>
                    <a:lnTo>
                      <a:pt x="1198" y="245"/>
                    </a:lnTo>
                    <a:lnTo>
                      <a:pt x="1199" y="245"/>
                    </a:lnTo>
                    <a:lnTo>
                      <a:pt x="1199" y="246"/>
                    </a:lnTo>
                    <a:lnTo>
                      <a:pt x="1200" y="246"/>
                    </a:lnTo>
                    <a:lnTo>
                      <a:pt x="1200" y="248"/>
                    </a:lnTo>
                    <a:lnTo>
                      <a:pt x="1200" y="249"/>
                    </a:lnTo>
                    <a:lnTo>
                      <a:pt x="1201" y="250"/>
                    </a:lnTo>
                    <a:close/>
                    <a:moveTo>
                      <a:pt x="1326" y="238"/>
                    </a:moveTo>
                    <a:lnTo>
                      <a:pt x="1325" y="240"/>
                    </a:lnTo>
                    <a:lnTo>
                      <a:pt x="1325" y="241"/>
                    </a:lnTo>
                    <a:lnTo>
                      <a:pt x="1323" y="241"/>
                    </a:lnTo>
                    <a:lnTo>
                      <a:pt x="1323" y="238"/>
                    </a:lnTo>
                    <a:lnTo>
                      <a:pt x="1321" y="238"/>
                    </a:lnTo>
                    <a:lnTo>
                      <a:pt x="1321" y="240"/>
                    </a:lnTo>
                    <a:lnTo>
                      <a:pt x="1320" y="240"/>
                    </a:lnTo>
                    <a:lnTo>
                      <a:pt x="1318" y="241"/>
                    </a:lnTo>
                    <a:lnTo>
                      <a:pt x="1318" y="240"/>
                    </a:lnTo>
                    <a:lnTo>
                      <a:pt x="1319" y="240"/>
                    </a:lnTo>
                    <a:lnTo>
                      <a:pt x="1319" y="238"/>
                    </a:lnTo>
                    <a:lnTo>
                      <a:pt x="1319" y="240"/>
                    </a:lnTo>
                    <a:lnTo>
                      <a:pt x="1318" y="238"/>
                    </a:lnTo>
                    <a:lnTo>
                      <a:pt x="1319" y="238"/>
                    </a:lnTo>
                    <a:lnTo>
                      <a:pt x="1319" y="237"/>
                    </a:lnTo>
                    <a:lnTo>
                      <a:pt x="1320" y="238"/>
                    </a:lnTo>
                    <a:lnTo>
                      <a:pt x="1321" y="238"/>
                    </a:lnTo>
                    <a:lnTo>
                      <a:pt x="1321" y="237"/>
                    </a:lnTo>
                    <a:lnTo>
                      <a:pt x="1323" y="237"/>
                    </a:lnTo>
                    <a:lnTo>
                      <a:pt x="1324" y="236"/>
                    </a:lnTo>
                    <a:lnTo>
                      <a:pt x="1325" y="236"/>
                    </a:lnTo>
                    <a:lnTo>
                      <a:pt x="1326" y="236"/>
                    </a:lnTo>
                    <a:lnTo>
                      <a:pt x="1326" y="237"/>
                    </a:lnTo>
                    <a:lnTo>
                      <a:pt x="1326" y="238"/>
                    </a:lnTo>
                    <a:close/>
                    <a:moveTo>
                      <a:pt x="1296" y="240"/>
                    </a:moveTo>
                    <a:lnTo>
                      <a:pt x="1295" y="240"/>
                    </a:lnTo>
                    <a:lnTo>
                      <a:pt x="1295" y="238"/>
                    </a:lnTo>
                    <a:lnTo>
                      <a:pt x="1295" y="237"/>
                    </a:lnTo>
                    <a:lnTo>
                      <a:pt x="1295" y="236"/>
                    </a:lnTo>
                    <a:lnTo>
                      <a:pt x="1296" y="236"/>
                    </a:lnTo>
                    <a:lnTo>
                      <a:pt x="1298" y="236"/>
                    </a:lnTo>
                    <a:lnTo>
                      <a:pt x="1298" y="237"/>
                    </a:lnTo>
                    <a:lnTo>
                      <a:pt x="1296" y="238"/>
                    </a:lnTo>
                    <a:lnTo>
                      <a:pt x="1296" y="240"/>
                    </a:lnTo>
                    <a:close/>
                    <a:moveTo>
                      <a:pt x="998" y="236"/>
                    </a:moveTo>
                    <a:lnTo>
                      <a:pt x="999" y="236"/>
                    </a:lnTo>
                    <a:lnTo>
                      <a:pt x="999" y="237"/>
                    </a:lnTo>
                    <a:lnTo>
                      <a:pt x="1000" y="237"/>
                    </a:lnTo>
                    <a:lnTo>
                      <a:pt x="1000" y="238"/>
                    </a:lnTo>
                    <a:lnTo>
                      <a:pt x="1000" y="240"/>
                    </a:lnTo>
                    <a:lnTo>
                      <a:pt x="999" y="240"/>
                    </a:lnTo>
                    <a:lnTo>
                      <a:pt x="998" y="238"/>
                    </a:lnTo>
                    <a:lnTo>
                      <a:pt x="997" y="238"/>
                    </a:lnTo>
                    <a:lnTo>
                      <a:pt x="998" y="240"/>
                    </a:lnTo>
                    <a:lnTo>
                      <a:pt x="997" y="240"/>
                    </a:lnTo>
                    <a:lnTo>
                      <a:pt x="996" y="240"/>
                    </a:lnTo>
                    <a:lnTo>
                      <a:pt x="996" y="238"/>
                    </a:lnTo>
                    <a:lnTo>
                      <a:pt x="993" y="238"/>
                    </a:lnTo>
                    <a:lnTo>
                      <a:pt x="992" y="241"/>
                    </a:lnTo>
                    <a:lnTo>
                      <a:pt x="991" y="241"/>
                    </a:lnTo>
                    <a:lnTo>
                      <a:pt x="990" y="241"/>
                    </a:lnTo>
                    <a:lnTo>
                      <a:pt x="990" y="240"/>
                    </a:lnTo>
                    <a:lnTo>
                      <a:pt x="991" y="238"/>
                    </a:lnTo>
                    <a:lnTo>
                      <a:pt x="992" y="237"/>
                    </a:lnTo>
                    <a:lnTo>
                      <a:pt x="993" y="237"/>
                    </a:lnTo>
                    <a:lnTo>
                      <a:pt x="993" y="236"/>
                    </a:lnTo>
                    <a:lnTo>
                      <a:pt x="994" y="236"/>
                    </a:lnTo>
                    <a:lnTo>
                      <a:pt x="996" y="236"/>
                    </a:lnTo>
                    <a:lnTo>
                      <a:pt x="997" y="236"/>
                    </a:lnTo>
                    <a:lnTo>
                      <a:pt x="998" y="236"/>
                    </a:lnTo>
                    <a:close/>
                    <a:moveTo>
                      <a:pt x="1392" y="234"/>
                    </a:moveTo>
                    <a:lnTo>
                      <a:pt x="1401" y="234"/>
                    </a:lnTo>
                    <a:lnTo>
                      <a:pt x="1402" y="234"/>
                    </a:lnTo>
                    <a:lnTo>
                      <a:pt x="1409" y="237"/>
                    </a:lnTo>
                    <a:lnTo>
                      <a:pt x="1410" y="237"/>
                    </a:lnTo>
                    <a:lnTo>
                      <a:pt x="1411" y="237"/>
                    </a:lnTo>
                    <a:lnTo>
                      <a:pt x="1412" y="237"/>
                    </a:lnTo>
                    <a:lnTo>
                      <a:pt x="1412" y="238"/>
                    </a:lnTo>
                    <a:lnTo>
                      <a:pt x="1413" y="240"/>
                    </a:lnTo>
                    <a:lnTo>
                      <a:pt x="1414" y="240"/>
                    </a:lnTo>
                    <a:lnTo>
                      <a:pt x="1415" y="240"/>
                    </a:lnTo>
                    <a:lnTo>
                      <a:pt x="1416" y="241"/>
                    </a:lnTo>
                    <a:lnTo>
                      <a:pt x="1418" y="241"/>
                    </a:lnTo>
                    <a:lnTo>
                      <a:pt x="1423" y="244"/>
                    </a:lnTo>
                    <a:lnTo>
                      <a:pt x="1424" y="245"/>
                    </a:lnTo>
                    <a:lnTo>
                      <a:pt x="1424" y="246"/>
                    </a:lnTo>
                    <a:lnTo>
                      <a:pt x="1427" y="248"/>
                    </a:lnTo>
                    <a:lnTo>
                      <a:pt x="1433" y="249"/>
                    </a:lnTo>
                    <a:lnTo>
                      <a:pt x="1435" y="249"/>
                    </a:lnTo>
                    <a:lnTo>
                      <a:pt x="1435" y="248"/>
                    </a:lnTo>
                    <a:lnTo>
                      <a:pt x="1436" y="248"/>
                    </a:lnTo>
                    <a:lnTo>
                      <a:pt x="1436" y="249"/>
                    </a:lnTo>
                    <a:lnTo>
                      <a:pt x="1437" y="249"/>
                    </a:lnTo>
                    <a:lnTo>
                      <a:pt x="1440" y="249"/>
                    </a:lnTo>
                    <a:lnTo>
                      <a:pt x="1440" y="248"/>
                    </a:lnTo>
                    <a:lnTo>
                      <a:pt x="1441" y="248"/>
                    </a:lnTo>
                    <a:lnTo>
                      <a:pt x="1442" y="248"/>
                    </a:lnTo>
                    <a:lnTo>
                      <a:pt x="1444" y="249"/>
                    </a:lnTo>
                    <a:lnTo>
                      <a:pt x="1446" y="248"/>
                    </a:lnTo>
                    <a:lnTo>
                      <a:pt x="1448" y="248"/>
                    </a:lnTo>
                    <a:lnTo>
                      <a:pt x="1449" y="248"/>
                    </a:lnTo>
                    <a:lnTo>
                      <a:pt x="1452" y="250"/>
                    </a:lnTo>
                    <a:lnTo>
                      <a:pt x="1452" y="251"/>
                    </a:lnTo>
                    <a:lnTo>
                      <a:pt x="1453" y="251"/>
                    </a:lnTo>
                    <a:lnTo>
                      <a:pt x="1454" y="251"/>
                    </a:lnTo>
                    <a:lnTo>
                      <a:pt x="1454" y="252"/>
                    </a:lnTo>
                    <a:lnTo>
                      <a:pt x="1455" y="252"/>
                    </a:lnTo>
                    <a:lnTo>
                      <a:pt x="1456" y="253"/>
                    </a:lnTo>
                    <a:lnTo>
                      <a:pt x="1455" y="253"/>
                    </a:lnTo>
                    <a:lnTo>
                      <a:pt x="1453" y="254"/>
                    </a:lnTo>
                    <a:lnTo>
                      <a:pt x="1452" y="254"/>
                    </a:lnTo>
                    <a:lnTo>
                      <a:pt x="1452" y="256"/>
                    </a:lnTo>
                    <a:lnTo>
                      <a:pt x="1452" y="257"/>
                    </a:lnTo>
                    <a:lnTo>
                      <a:pt x="1450" y="257"/>
                    </a:lnTo>
                    <a:lnTo>
                      <a:pt x="1453" y="260"/>
                    </a:lnTo>
                    <a:lnTo>
                      <a:pt x="1453" y="261"/>
                    </a:lnTo>
                    <a:lnTo>
                      <a:pt x="1454" y="262"/>
                    </a:lnTo>
                    <a:lnTo>
                      <a:pt x="1454" y="263"/>
                    </a:lnTo>
                    <a:lnTo>
                      <a:pt x="1455" y="265"/>
                    </a:lnTo>
                    <a:lnTo>
                      <a:pt x="1456" y="266"/>
                    </a:lnTo>
                    <a:lnTo>
                      <a:pt x="1457" y="266"/>
                    </a:lnTo>
                    <a:lnTo>
                      <a:pt x="1459" y="270"/>
                    </a:lnTo>
                    <a:lnTo>
                      <a:pt x="1459" y="271"/>
                    </a:lnTo>
                    <a:lnTo>
                      <a:pt x="1458" y="274"/>
                    </a:lnTo>
                    <a:lnTo>
                      <a:pt x="1458" y="275"/>
                    </a:lnTo>
                    <a:lnTo>
                      <a:pt x="1458" y="276"/>
                    </a:lnTo>
                    <a:lnTo>
                      <a:pt x="1457" y="278"/>
                    </a:lnTo>
                    <a:lnTo>
                      <a:pt x="1457" y="279"/>
                    </a:lnTo>
                    <a:lnTo>
                      <a:pt x="1455" y="282"/>
                    </a:lnTo>
                    <a:lnTo>
                      <a:pt x="1454" y="283"/>
                    </a:lnTo>
                    <a:lnTo>
                      <a:pt x="1453" y="283"/>
                    </a:lnTo>
                    <a:lnTo>
                      <a:pt x="1453" y="284"/>
                    </a:lnTo>
                    <a:lnTo>
                      <a:pt x="1454" y="285"/>
                    </a:lnTo>
                    <a:lnTo>
                      <a:pt x="1455" y="293"/>
                    </a:lnTo>
                    <a:lnTo>
                      <a:pt x="1455" y="296"/>
                    </a:lnTo>
                    <a:lnTo>
                      <a:pt x="1455" y="298"/>
                    </a:lnTo>
                    <a:lnTo>
                      <a:pt x="1454" y="300"/>
                    </a:lnTo>
                    <a:lnTo>
                      <a:pt x="1454" y="301"/>
                    </a:lnTo>
                    <a:lnTo>
                      <a:pt x="1455" y="301"/>
                    </a:lnTo>
                    <a:lnTo>
                      <a:pt x="1455" y="302"/>
                    </a:lnTo>
                    <a:lnTo>
                      <a:pt x="1455" y="303"/>
                    </a:lnTo>
                    <a:lnTo>
                      <a:pt x="1455" y="304"/>
                    </a:lnTo>
                    <a:lnTo>
                      <a:pt x="1456" y="305"/>
                    </a:lnTo>
                    <a:lnTo>
                      <a:pt x="1456" y="307"/>
                    </a:lnTo>
                    <a:lnTo>
                      <a:pt x="1456" y="308"/>
                    </a:lnTo>
                    <a:lnTo>
                      <a:pt x="1456" y="309"/>
                    </a:lnTo>
                    <a:lnTo>
                      <a:pt x="1457" y="310"/>
                    </a:lnTo>
                    <a:lnTo>
                      <a:pt x="1457" y="311"/>
                    </a:lnTo>
                    <a:lnTo>
                      <a:pt x="1459" y="312"/>
                    </a:lnTo>
                    <a:lnTo>
                      <a:pt x="1461" y="313"/>
                    </a:lnTo>
                    <a:lnTo>
                      <a:pt x="1462" y="315"/>
                    </a:lnTo>
                    <a:lnTo>
                      <a:pt x="1462" y="316"/>
                    </a:lnTo>
                    <a:lnTo>
                      <a:pt x="1463" y="317"/>
                    </a:lnTo>
                    <a:lnTo>
                      <a:pt x="1463" y="318"/>
                    </a:lnTo>
                    <a:lnTo>
                      <a:pt x="1463" y="319"/>
                    </a:lnTo>
                    <a:lnTo>
                      <a:pt x="1464" y="320"/>
                    </a:lnTo>
                    <a:lnTo>
                      <a:pt x="1464" y="324"/>
                    </a:lnTo>
                    <a:lnTo>
                      <a:pt x="1465" y="324"/>
                    </a:lnTo>
                    <a:lnTo>
                      <a:pt x="1465" y="325"/>
                    </a:lnTo>
                    <a:lnTo>
                      <a:pt x="1466" y="326"/>
                    </a:lnTo>
                    <a:lnTo>
                      <a:pt x="1466" y="327"/>
                    </a:lnTo>
                    <a:lnTo>
                      <a:pt x="1467" y="327"/>
                    </a:lnTo>
                    <a:lnTo>
                      <a:pt x="1468" y="327"/>
                    </a:lnTo>
                    <a:lnTo>
                      <a:pt x="1470" y="327"/>
                    </a:lnTo>
                    <a:lnTo>
                      <a:pt x="1470" y="326"/>
                    </a:lnTo>
                    <a:lnTo>
                      <a:pt x="1468" y="325"/>
                    </a:lnTo>
                    <a:lnTo>
                      <a:pt x="1468" y="324"/>
                    </a:lnTo>
                    <a:lnTo>
                      <a:pt x="1468" y="323"/>
                    </a:lnTo>
                    <a:lnTo>
                      <a:pt x="1468" y="321"/>
                    </a:lnTo>
                    <a:lnTo>
                      <a:pt x="1467" y="320"/>
                    </a:lnTo>
                    <a:lnTo>
                      <a:pt x="1467" y="319"/>
                    </a:lnTo>
                    <a:lnTo>
                      <a:pt x="1467" y="318"/>
                    </a:lnTo>
                    <a:lnTo>
                      <a:pt x="1467" y="317"/>
                    </a:lnTo>
                    <a:lnTo>
                      <a:pt x="1467" y="316"/>
                    </a:lnTo>
                    <a:lnTo>
                      <a:pt x="1468" y="315"/>
                    </a:lnTo>
                    <a:lnTo>
                      <a:pt x="1470" y="313"/>
                    </a:lnTo>
                    <a:lnTo>
                      <a:pt x="1470" y="312"/>
                    </a:lnTo>
                    <a:lnTo>
                      <a:pt x="1471" y="313"/>
                    </a:lnTo>
                    <a:lnTo>
                      <a:pt x="1472" y="313"/>
                    </a:lnTo>
                    <a:lnTo>
                      <a:pt x="1473" y="313"/>
                    </a:lnTo>
                    <a:lnTo>
                      <a:pt x="1473" y="315"/>
                    </a:lnTo>
                    <a:lnTo>
                      <a:pt x="1474" y="315"/>
                    </a:lnTo>
                    <a:lnTo>
                      <a:pt x="1474" y="317"/>
                    </a:lnTo>
                    <a:lnTo>
                      <a:pt x="1474" y="326"/>
                    </a:lnTo>
                    <a:lnTo>
                      <a:pt x="1474" y="327"/>
                    </a:lnTo>
                    <a:lnTo>
                      <a:pt x="1475" y="332"/>
                    </a:lnTo>
                    <a:lnTo>
                      <a:pt x="1476" y="333"/>
                    </a:lnTo>
                    <a:lnTo>
                      <a:pt x="1479" y="332"/>
                    </a:lnTo>
                    <a:lnTo>
                      <a:pt x="1480" y="329"/>
                    </a:lnTo>
                    <a:lnTo>
                      <a:pt x="1481" y="329"/>
                    </a:lnTo>
                    <a:lnTo>
                      <a:pt x="1482" y="330"/>
                    </a:lnTo>
                    <a:lnTo>
                      <a:pt x="1481" y="333"/>
                    </a:lnTo>
                    <a:lnTo>
                      <a:pt x="1481" y="334"/>
                    </a:lnTo>
                    <a:lnTo>
                      <a:pt x="1480" y="334"/>
                    </a:lnTo>
                    <a:lnTo>
                      <a:pt x="1480" y="335"/>
                    </a:lnTo>
                    <a:lnTo>
                      <a:pt x="1480" y="336"/>
                    </a:lnTo>
                    <a:lnTo>
                      <a:pt x="1480" y="337"/>
                    </a:lnTo>
                    <a:lnTo>
                      <a:pt x="1481" y="338"/>
                    </a:lnTo>
                    <a:lnTo>
                      <a:pt x="1482" y="338"/>
                    </a:lnTo>
                    <a:lnTo>
                      <a:pt x="1482" y="341"/>
                    </a:lnTo>
                    <a:lnTo>
                      <a:pt x="1482" y="342"/>
                    </a:lnTo>
                    <a:lnTo>
                      <a:pt x="1483" y="343"/>
                    </a:lnTo>
                    <a:lnTo>
                      <a:pt x="1484" y="343"/>
                    </a:lnTo>
                    <a:lnTo>
                      <a:pt x="1485" y="342"/>
                    </a:lnTo>
                    <a:lnTo>
                      <a:pt x="1485" y="343"/>
                    </a:lnTo>
                    <a:lnTo>
                      <a:pt x="1485" y="344"/>
                    </a:lnTo>
                    <a:lnTo>
                      <a:pt x="1487" y="345"/>
                    </a:lnTo>
                    <a:lnTo>
                      <a:pt x="1489" y="345"/>
                    </a:lnTo>
                    <a:lnTo>
                      <a:pt x="1490" y="346"/>
                    </a:lnTo>
                    <a:lnTo>
                      <a:pt x="1491" y="346"/>
                    </a:lnTo>
                    <a:lnTo>
                      <a:pt x="1497" y="346"/>
                    </a:lnTo>
                    <a:lnTo>
                      <a:pt x="1498" y="346"/>
                    </a:lnTo>
                    <a:lnTo>
                      <a:pt x="1499" y="348"/>
                    </a:lnTo>
                    <a:lnTo>
                      <a:pt x="1500" y="348"/>
                    </a:lnTo>
                    <a:lnTo>
                      <a:pt x="1501" y="346"/>
                    </a:lnTo>
                    <a:lnTo>
                      <a:pt x="1505" y="346"/>
                    </a:lnTo>
                    <a:lnTo>
                      <a:pt x="1506" y="345"/>
                    </a:lnTo>
                    <a:lnTo>
                      <a:pt x="1508" y="344"/>
                    </a:lnTo>
                    <a:lnTo>
                      <a:pt x="1508" y="343"/>
                    </a:lnTo>
                    <a:lnTo>
                      <a:pt x="1508" y="342"/>
                    </a:lnTo>
                    <a:lnTo>
                      <a:pt x="1509" y="341"/>
                    </a:lnTo>
                    <a:lnTo>
                      <a:pt x="1510" y="340"/>
                    </a:lnTo>
                    <a:lnTo>
                      <a:pt x="1514" y="338"/>
                    </a:lnTo>
                    <a:lnTo>
                      <a:pt x="1515" y="337"/>
                    </a:lnTo>
                    <a:lnTo>
                      <a:pt x="1515" y="336"/>
                    </a:lnTo>
                    <a:lnTo>
                      <a:pt x="1515" y="335"/>
                    </a:lnTo>
                    <a:lnTo>
                      <a:pt x="1516" y="335"/>
                    </a:lnTo>
                    <a:lnTo>
                      <a:pt x="1517" y="334"/>
                    </a:lnTo>
                    <a:lnTo>
                      <a:pt x="1518" y="333"/>
                    </a:lnTo>
                    <a:lnTo>
                      <a:pt x="1519" y="333"/>
                    </a:lnTo>
                    <a:lnTo>
                      <a:pt x="1521" y="333"/>
                    </a:lnTo>
                    <a:lnTo>
                      <a:pt x="1522" y="332"/>
                    </a:lnTo>
                    <a:lnTo>
                      <a:pt x="1522" y="330"/>
                    </a:lnTo>
                    <a:lnTo>
                      <a:pt x="1521" y="328"/>
                    </a:lnTo>
                    <a:lnTo>
                      <a:pt x="1522" y="328"/>
                    </a:lnTo>
                    <a:lnTo>
                      <a:pt x="1522" y="327"/>
                    </a:lnTo>
                    <a:lnTo>
                      <a:pt x="1523" y="327"/>
                    </a:lnTo>
                    <a:lnTo>
                      <a:pt x="1523" y="326"/>
                    </a:lnTo>
                    <a:lnTo>
                      <a:pt x="1523" y="325"/>
                    </a:lnTo>
                    <a:lnTo>
                      <a:pt x="1523" y="324"/>
                    </a:lnTo>
                    <a:lnTo>
                      <a:pt x="1524" y="324"/>
                    </a:lnTo>
                    <a:lnTo>
                      <a:pt x="1525" y="321"/>
                    </a:lnTo>
                    <a:lnTo>
                      <a:pt x="1526" y="321"/>
                    </a:lnTo>
                    <a:lnTo>
                      <a:pt x="1526" y="320"/>
                    </a:lnTo>
                    <a:lnTo>
                      <a:pt x="1527" y="320"/>
                    </a:lnTo>
                    <a:lnTo>
                      <a:pt x="1528" y="320"/>
                    </a:lnTo>
                    <a:lnTo>
                      <a:pt x="1531" y="319"/>
                    </a:lnTo>
                    <a:lnTo>
                      <a:pt x="1533" y="318"/>
                    </a:lnTo>
                    <a:lnTo>
                      <a:pt x="1534" y="317"/>
                    </a:lnTo>
                    <a:lnTo>
                      <a:pt x="1534" y="316"/>
                    </a:lnTo>
                    <a:lnTo>
                      <a:pt x="1534" y="315"/>
                    </a:lnTo>
                    <a:lnTo>
                      <a:pt x="1534" y="312"/>
                    </a:lnTo>
                    <a:lnTo>
                      <a:pt x="1535" y="311"/>
                    </a:lnTo>
                    <a:lnTo>
                      <a:pt x="1536" y="310"/>
                    </a:lnTo>
                    <a:lnTo>
                      <a:pt x="1536" y="309"/>
                    </a:lnTo>
                    <a:lnTo>
                      <a:pt x="1536" y="308"/>
                    </a:lnTo>
                    <a:lnTo>
                      <a:pt x="1536" y="307"/>
                    </a:lnTo>
                    <a:lnTo>
                      <a:pt x="1536" y="305"/>
                    </a:lnTo>
                    <a:lnTo>
                      <a:pt x="1537" y="304"/>
                    </a:lnTo>
                    <a:lnTo>
                      <a:pt x="1539" y="303"/>
                    </a:lnTo>
                    <a:lnTo>
                      <a:pt x="1540" y="303"/>
                    </a:lnTo>
                    <a:lnTo>
                      <a:pt x="1542" y="303"/>
                    </a:lnTo>
                    <a:lnTo>
                      <a:pt x="1543" y="302"/>
                    </a:lnTo>
                    <a:lnTo>
                      <a:pt x="1544" y="303"/>
                    </a:lnTo>
                    <a:lnTo>
                      <a:pt x="1543" y="304"/>
                    </a:lnTo>
                    <a:lnTo>
                      <a:pt x="1544" y="304"/>
                    </a:lnTo>
                    <a:lnTo>
                      <a:pt x="1545" y="304"/>
                    </a:lnTo>
                    <a:lnTo>
                      <a:pt x="1547" y="304"/>
                    </a:lnTo>
                    <a:lnTo>
                      <a:pt x="1548" y="304"/>
                    </a:lnTo>
                    <a:lnTo>
                      <a:pt x="1549" y="305"/>
                    </a:lnTo>
                    <a:lnTo>
                      <a:pt x="1550" y="304"/>
                    </a:lnTo>
                    <a:lnTo>
                      <a:pt x="1551" y="304"/>
                    </a:lnTo>
                    <a:lnTo>
                      <a:pt x="1552" y="304"/>
                    </a:lnTo>
                    <a:lnTo>
                      <a:pt x="1553" y="304"/>
                    </a:lnTo>
                    <a:lnTo>
                      <a:pt x="1554" y="303"/>
                    </a:lnTo>
                    <a:lnTo>
                      <a:pt x="1556" y="302"/>
                    </a:lnTo>
                    <a:lnTo>
                      <a:pt x="1558" y="302"/>
                    </a:lnTo>
                    <a:lnTo>
                      <a:pt x="1559" y="302"/>
                    </a:lnTo>
                    <a:lnTo>
                      <a:pt x="1559" y="301"/>
                    </a:lnTo>
                    <a:lnTo>
                      <a:pt x="1560" y="300"/>
                    </a:lnTo>
                    <a:lnTo>
                      <a:pt x="1562" y="300"/>
                    </a:lnTo>
                    <a:lnTo>
                      <a:pt x="1567" y="300"/>
                    </a:lnTo>
                    <a:lnTo>
                      <a:pt x="1568" y="300"/>
                    </a:lnTo>
                    <a:lnTo>
                      <a:pt x="1568" y="299"/>
                    </a:lnTo>
                    <a:lnTo>
                      <a:pt x="1569" y="299"/>
                    </a:lnTo>
                    <a:lnTo>
                      <a:pt x="1570" y="298"/>
                    </a:lnTo>
                    <a:lnTo>
                      <a:pt x="1569" y="296"/>
                    </a:lnTo>
                    <a:lnTo>
                      <a:pt x="1568" y="296"/>
                    </a:lnTo>
                    <a:lnTo>
                      <a:pt x="1568" y="295"/>
                    </a:lnTo>
                    <a:lnTo>
                      <a:pt x="1569" y="295"/>
                    </a:lnTo>
                    <a:lnTo>
                      <a:pt x="1569" y="294"/>
                    </a:lnTo>
                    <a:lnTo>
                      <a:pt x="1569" y="293"/>
                    </a:lnTo>
                    <a:lnTo>
                      <a:pt x="1568" y="293"/>
                    </a:lnTo>
                    <a:lnTo>
                      <a:pt x="1567" y="293"/>
                    </a:lnTo>
                    <a:lnTo>
                      <a:pt x="1565" y="291"/>
                    </a:lnTo>
                    <a:lnTo>
                      <a:pt x="1566" y="291"/>
                    </a:lnTo>
                    <a:lnTo>
                      <a:pt x="1566" y="290"/>
                    </a:lnTo>
                    <a:lnTo>
                      <a:pt x="1566" y="288"/>
                    </a:lnTo>
                    <a:lnTo>
                      <a:pt x="1566" y="287"/>
                    </a:lnTo>
                    <a:lnTo>
                      <a:pt x="1567" y="287"/>
                    </a:lnTo>
                    <a:lnTo>
                      <a:pt x="1574" y="285"/>
                    </a:lnTo>
                    <a:lnTo>
                      <a:pt x="1578" y="282"/>
                    </a:lnTo>
                    <a:lnTo>
                      <a:pt x="1579" y="282"/>
                    </a:lnTo>
                    <a:lnTo>
                      <a:pt x="1580" y="281"/>
                    </a:lnTo>
                    <a:lnTo>
                      <a:pt x="1591" y="276"/>
                    </a:lnTo>
                    <a:lnTo>
                      <a:pt x="1592" y="276"/>
                    </a:lnTo>
                    <a:lnTo>
                      <a:pt x="1594" y="276"/>
                    </a:lnTo>
                    <a:lnTo>
                      <a:pt x="1595" y="276"/>
                    </a:lnTo>
                    <a:lnTo>
                      <a:pt x="1596" y="277"/>
                    </a:lnTo>
                    <a:lnTo>
                      <a:pt x="1597" y="277"/>
                    </a:lnTo>
                    <a:lnTo>
                      <a:pt x="1597" y="278"/>
                    </a:lnTo>
                    <a:lnTo>
                      <a:pt x="1599" y="278"/>
                    </a:lnTo>
                    <a:lnTo>
                      <a:pt x="1601" y="281"/>
                    </a:lnTo>
                    <a:lnTo>
                      <a:pt x="1603" y="281"/>
                    </a:lnTo>
                    <a:lnTo>
                      <a:pt x="1607" y="283"/>
                    </a:lnTo>
                    <a:lnTo>
                      <a:pt x="1611" y="285"/>
                    </a:lnTo>
                    <a:lnTo>
                      <a:pt x="1618" y="286"/>
                    </a:lnTo>
                    <a:lnTo>
                      <a:pt x="1620" y="287"/>
                    </a:lnTo>
                    <a:lnTo>
                      <a:pt x="1621" y="287"/>
                    </a:lnTo>
                    <a:lnTo>
                      <a:pt x="1623" y="287"/>
                    </a:lnTo>
                    <a:lnTo>
                      <a:pt x="1626" y="290"/>
                    </a:lnTo>
                    <a:lnTo>
                      <a:pt x="1628" y="292"/>
                    </a:lnTo>
                    <a:lnTo>
                      <a:pt x="1629" y="293"/>
                    </a:lnTo>
                    <a:lnTo>
                      <a:pt x="1630" y="294"/>
                    </a:lnTo>
                    <a:lnTo>
                      <a:pt x="1633" y="294"/>
                    </a:lnTo>
                    <a:lnTo>
                      <a:pt x="1634" y="294"/>
                    </a:lnTo>
                    <a:lnTo>
                      <a:pt x="1639" y="296"/>
                    </a:lnTo>
                    <a:lnTo>
                      <a:pt x="1646" y="300"/>
                    </a:lnTo>
                    <a:lnTo>
                      <a:pt x="1649" y="301"/>
                    </a:lnTo>
                    <a:lnTo>
                      <a:pt x="1652" y="302"/>
                    </a:lnTo>
                    <a:lnTo>
                      <a:pt x="1653" y="302"/>
                    </a:lnTo>
                    <a:lnTo>
                      <a:pt x="1653" y="303"/>
                    </a:lnTo>
                    <a:lnTo>
                      <a:pt x="1655" y="304"/>
                    </a:lnTo>
                    <a:lnTo>
                      <a:pt x="1661" y="307"/>
                    </a:lnTo>
                    <a:lnTo>
                      <a:pt x="1664" y="309"/>
                    </a:lnTo>
                    <a:lnTo>
                      <a:pt x="1666" y="309"/>
                    </a:lnTo>
                    <a:lnTo>
                      <a:pt x="1668" y="309"/>
                    </a:lnTo>
                    <a:lnTo>
                      <a:pt x="1674" y="309"/>
                    </a:lnTo>
                    <a:lnTo>
                      <a:pt x="1676" y="308"/>
                    </a:lnTo>
                    <a:lnTo>
                      <a:pt x="1677" y="308"/>
                    </a:lnTo>
                    <a:lnTo>
                      <a:pt x="1678" y="308"/>
                    </a:lnTo>
                    <a:lnTo>
                      <a:pt x="1679" y="308"/>
                    </a:lnTo>
                    <a:lnTo>
                      <a:pt x="1679" y="309"/>
                    </a:lnTo>
                    <a:lnTo>
                      <a:pt x="1680" y="310"/>
                    </a:lnTo>
                    <a:lnTo>
                      <a:pt x="1681" y="310"/>
                    </a:lnTo>
                    <a:lnTo>
                      <a:pt x="1683" y="311"/>
                    </a:lnTo>
                    <a:lnTo>
                      <a:pt x="1685" y="312"/>
                    </a:lnTo>
                    <a:lnTo>
                      <a:pt x="1686" y="312"/>
                    </a:lnTo>
                    <a:lnTo>
                      <a:pt x="1687" y="312"/>
                    </a:lnTo>
                    <a:lnTo>
                      <a:pt x="1687" y="311"/>
                    </a:lnTo>
                    <a:lnTo>
                      <a:pt x="1686" y="310"/>
                    </a:lnTo>
                    <a:lnTo>
                      <a:pt x="1687" y="310"/>
                    </a:lnTo>
                    <a:lnTo>
                      <a:pt x="1690" y="311"/>
                    </a:lnTo>
                    <a:lnTo>
                      <a:pt x="1691" y="311"/>
                    </a:lnTo>
                    <a:lnTo>
                      <a:pt x="1695" y="312"/>
                    </a:lnTo>
                    <a:lnTo>
                      <a:pt x="1699" y="313"/>
                    </a:lnTo>
                    <a:lnTo>
                      <a:pt x="1700" y="315"/>
                    </a:lnTo>
                    <a:lnTo>
                      <a:pt x="1700" y="316"/>
                    </a:lnTo>
                    <a:lnTo>
                      <a:pt x="1700" y="317"/>
                    </a:lnTo>
                    <a:lnTo>
                      <a:pt x="1698" y="318"/>
                    </a:lnTo>
                    <a:lnTo>
                      <a:pt x="1699" y="318"/>
                    </a:lnTo>
                    <a:lnTo>
                      <a:pt x="1699" y="319"/>
                    </a:lnTo>
                    <a:lnTo>
                      <a:pt x="1700" y="319"/>
                    </a:lnTo>
                    <a:lnTo>
                      <a:pt x="1700" y="318"/>
                    </a:lnTo>
                    <a:lnTo>
                      <a:pt x="1702" y="318"/>
                    </a:lnTo>
                    <a:lnTo>
                      <a:pt x="1702" y="319"/>
                    </a:lnTo>
                    <a:lnTo>
                      <a:pt x="1703" y="318"/>
                    </a:lnTo>
                    <a:lnTo>
                      <a:pt x="1704" y="318"/>
                    </a:lnTo>
                    <a:lnTo>
                      <a:pt x="1707" y="318"/>
                    </a:lnTo>
                    <a:lnTo>
                      <a:pt x="1708" y="318"/>
                    </a:lnTo>
                    <a:lnTo>
                      <a:pt x="1708" y="319"/>
                    </a:lnTo>
                    <a:lnTo>
                      <a:pt x="1708" y="326"/>
                    </a:lnTo>
                    <a:lnTo>
                      <a:pt x="1708" y="333"/>
                    </a:lnTo>
                    <a:lnTo>
                      <a:pt x="1708" y="342"/>
                    </a:lnTo>
                    <a:lnTo>
                      <a:pt x="1708" y="354"/>
                    </a:lnTo>
                    <a:lnTo>
                      <a:pt x="1708" y="362"/>
                    </a:lnTo>
                    <a:lnTo>
                      <a:pt x="1708" y="370"/>
                    </a:lnTo>
                    <a:lnTo>
                      <a:pt x="1708" y="377"/>
                    </a:lnTo>
                    <a:lnTo>
                      <a:pt x="1709" y="393"/>
                    </a:lnTo>
                    <a:lnTo>
                      <a:pt x="1709" y="399"/>
                    </a:lnTo>
                    <a:lnTo>
                      <a:pt x="1709" y="408"/>
                    </a:lnTo>
                    <a:lnTo>
                      <a:pt x="1709" y="415"/>
                    </a:lnTo>
                    <a:lnTo>
                      <a:pt x="1709" y="420"/>
                    </a:lnTo>
                    <a:lnTo>
                      <a:pt x="1709" y="421"/>
                    </a:lnTo>
                    <a:lnTo>
                      <a:pt x="1709" y="430"/>
                    </a:lnTo>
                    <a:lnTo>
                      <a:pt x="1709" y="438"/>
                    </a:lnTo>
                    <a:lnTo>
                      <a:pt x="1709" y="445"/>
                    </a:lnTo>
                    <a:lnTo>
                      <a:pt x="1709" y="454"/>
                    </a:lnTo>
                    <a:lnTo>
                      <a:pt x="1709" y="458"/>
                    </a:lnTo>
                    <a:lnTo>
                      <a:pt x="1708" y="458"/>
                    </a:lnTo>
                    <a:lnTo>
                      <a:pt x="1708" y="459"/>
                    </a:lnTo>
                    <a:lnTo>
                      <a:pt x="1708" y="460"/>
                    </a:lnTo>
                    <a:lnTo>
                      <a:pt x="1708" y="461"/>
                    </a:lnTo>
                    <a:lnTo>
                      <a:pt x="1707" y="461"/>
                    </a:lnTo>
                    <a:lnTo>
                      <a:pt x="1706" y="461"/>
                    </a:lnTo>
                    <a:lnTo>
                      <a:pt x="1707" y="461"/>
                    </a:lnTo>
                    <a:lnTo>
                      <a:pt x="1707" y="462"/>
                    </a:lnTo>
                    <a:lnTo>
                      <a:pt x="1708" y="462"/>
                    </a:lnTo>
                    <a:lnTo>
                      <a:pt x="1708" y="463"/>
                    </a:lnTo>
                    <a:lnTo>
                      <a:pt x="1707" y="464"/>
                    </a:lnTo>
                    <a:lnTo>
                      <a:pt x="1707" y="466"/>
                    </a:lnTo>
                    <a:lnTo>
                      <a:pt x="1706" y="466"/>
                    </a:lnTo>
                    <a:lnTo>
                      <a:pt x="1706" y="467"/>
                    </a:lnTo>
                    <a:lnTo>
                      <a:pt x="1706" y="468"/>
                    </a:lnTo>
                    <a:lnTo>
                      <a:pt x="1705" y="468"/>
                    </a:lnTo>
                    <a:lnTo>
                      <a:pt x="1704" y="469"/>
                    </a:lnTo>
                    <a:lnTo>
                      <a:pt x="1705" y="469"/>
                    </a:lnTo>
                    <a:lnTo>
                      <a:pt x="1705" y="470"/>
                    </a:lnTo>
                    <a:lnTo>
                      <a:pt x="1704" y="471"/>
                    </a:lnTo>
                    <a:lnTo>
                      <a:pt x="1704" y="472"/>
                    </a:lnTo>
                    <a:lnTo>
                      <a:pt x="1705" y="472"/>
                    </a:lnTo>
                    <a:lnTo>
                      <a:pt x="1706" y="474"/>
                    </a:lnTo>
                    <a:lnTo>
                      <a:pt x="1705" y="474"/>
                    </a:lnTo>
                    <a:lnTo>
                      <a:pt x="1705" y="475"/>
                    </a:lnTo>
                    <a:lnTo>
                      <a:pt x="1706" y="476"/>
                    </a:lnTo>
                    <a:lnTo>
                      <a:pt x="1706" y="477"/>
                    </a:lnTo>
                    <a:lnTo>
                      <a:pt x="1707" y="477"/>
                    </a:lnTo>
                    <a:lnTo>
                      <a:pt x="1707" y="478"/>
                    </a:lnTo>
                    <a:lnTo>
                      <a:pt x="1708" y="479"/>
                    </a:lnTo>
                    <a:lnTo>
                      <a:pt x="1709" y="479"/>
                    </a:lnTo>
                    <a:lnTo>
                      <a:pt x="1709" y="483"/>
                    </a:lnTo>
                    <a:lnTo>
                      <a:pt x="1709" y="488"/>
                    </a:lnTo>
                    <a:lnTo>
                      <a:pt x="1709" y="493"/>
                    </a:lnTo>
                    <a:lnTo>
                      <a:pt x="1709" y="495"/>
                    </a:lnTo>
                    <a:lnTo>
                      <a:pt x="1709" y="504"/>
                    </a:lnTo>
                    <a:lnTo>
                      <a:pt x="1709" y="512"/>
                    </a:lnTo>
                    <a:lnTo>
                      <a:pt x="1709" y="519"/>
                    </a:lnTo>
                    <a:lnTo>
                      <a:pt x="1709" y="520"/>
                    </a:lnTo>
                    <a:lnTo>
                      <a:pt x="1709" y="527"/>
                    </a:lnTo>
                    <a:lnTo>
                      <a:pt x="1709" y="537"/>
                    </a:lnTo>
                    <a:lnTo>
                      <a:pt x="1709" y="543"/>
                    </a:lnTo>
                    <a:lnTo>
                      <a:pt x="1709" y="551"/>
                    </a:lnTo>
                    <a:lnTo>
                      <a:pt x="1709" y="558"/>
                    </a:lnTo>
                    <a:lnTo>
                      <a:pt x="1709" y="562"/>
                    </a:lnTo>
                    <a:lnTo>
                      <a:pt x="1707" y="561"/>
                    </a:lnTo>
                    <a:lnTo>
                      <a:pt x="1705" y="560"/>
                    </a:lnTo>
                    <a:lnTo>
                      <a:pt x="1696" y="551"/>
                    </a:lnTo>
                    <a:lnTo>
                      <a:pt x="1691" y="544"/>
                    </a:lnTo>
                    <a:lnTo>
                      <a:pt x="1689" y="543"/>
                    </a:lnTo>
                    <a:lnTo>
                      <a:pt x="1689" y="542"/>
                    </a:lnTo>
                    <a:lnTo>
                      <a:pt x="1687" y="541"/>
                    </a:lnTo>
                    <a:lnTo>
                      <a:pt x="1687" y="539"/>
                    </a:lnTo>
                    <a:lnTo>
                      <a:pt x="1686" y="538"/>
                    </a:lnTo>
                    <a:lnTo>
                      <a:pt x="1683" y="538"/>
                    </a:lnTo>
                    <a:lnTo>
                      <a:pt x="1682" y="536"/>
                    </a:lnTo>
                    <a:lnTo>
                      <a:pt x="1674" y="529"/>
                    </a:lnTo>
                    <a:lnTo>
                      <a:pt x="1672" y="528"/>
                    </a:lnTo>
                    <a:lnTo>
                      <a:pt x="1672" y="527"/>
                    </a:lnTo>
                    <a:lnTo>
                      <a:pt x="1671" y="526"/>
                    </a:lnTo>
                    <a:lnTo>
                      <a:pt x="1672" y="525"/>
                    </a:lnTo>
                    <a:lnTo>
                      <a:pt x="1673" y="524"/>
                    </a:lnTo>
                    <a:lnTo>
                      <a:pt x="1674" y="524"/>
                    </a:lnTo>
                    <a:lnTo>
                      <a:pt x="1676" y="522"/>
                    </a:lnTo>
                    <a:lnTo>
                      <a:pt x="1676" y="521"/>
                    </a:lnTo>
                    <a:lnTo>
                      <a:pt x="1674" y="520"/>
                    </a:lnTo>
                    <a:lnTo>
                      <a:pt x="1674" y="519"/>
                    </a:lnTo>
                    <a:lnTo>
                      <a:pt x="1674" y="518"/>
                    </a:lnTo>
                    <a:lnTo>
                      <a:pt x="1676" y="518"/>
                    </a:lnTo>
                    <a:lnTo>
                      <a:pt x="1677" y="518"/>
                    </a:lnTo>
                    <a:lnTo>
                      <a:pt x="1678" y="518"/>
                    </a:lnTo>
                    <a:lnTo>
                      <a:pt x="1678" y="516"/>
                    </a:lnTo>
                    <a:lnTo>
                      <a:pt x="1678" y="517"/>
                    </a:lnTo>
                    <a:lnTo>
                      <a:pt x="1677" y="517"/>
                    </a:lnTo>
                    <a:lnTo>
                      <a:pt x="1677" y="518"/>
                    </a:lnTo>
                    <a:lnTo>
                      <a:pt x="1676" y="518"/>
                    </a:lnTo>
                    <a:lnTo>
                      <a:pt x="1674" y="518"/>
                    </a:lnTo>
                    <a:lnTo>
                      <a:pt x="1674" y="520"/>
                    </a:lnTo>
                    <a:lnTo>
                      <a:pt x="1674" y="522"/>
                    </a:lnTo>
                    <a:lnTo>
                      <a:pt x="1673" y="524"/>
                    </a:lnTo>
                    <a:lnTo>
                      <a:pt x="1672" y="524"/>
                    </a:lnTo>
                    <a:lnTo>
                      <a:pt x="1670" y="525"/>
                    </a:lnTo>
                    <a:lnTo>
                      <a:pt x="1664" y="525"/>
                    </a:lnTo>
                    <a:lnTo>
                      <a:pt x="1659" y="525"/>
                    </a:lnTo>
                    <a:lnTo>
                      <a:pt x="1657" y="526"/>
                    </a:lnTo>
                    <a:lnTo>
                      <a:pt x="1656" y="527"/>
                    </a:lnTo>
                    <a:lnTo>
                      <a:pt x="1655" y="527"/>
                    </a:lnTo>
                    <a:lnTo>
                      <a:pt x="1652" y="528"/>
                    </a:lnTo>
                    <a:lnTo>
                      <a:pt x="1651" y="528"/>
                    </a:lnTo>
                    <a:lnTo>
                      <a:pt x="1648" y="528"/>
                    </a:lnTo>
                    <a:lnTo>
                      <a:pt x="1647" y="527"/>
                    </a:lnTo>
                    <a:lnTo>
                      <a:pt x="1646" y="527"/>
                    </a:lnTo>
                    <a:lnTo>
                      <a:pt x="1645" y="526"/>
                    </a:lnTo>
                    <a:lnTo>
                      <a:pt x="1644" y="525"/>
                    </a:lnTo>
                    <a:lnTo>
                      <a:pt x="1645" y="524"/>
                    </a:lnTo>
                    <a:lnTo>
                      <a:pt x="1645" y="522"/>
                    </a:lnTo>
                    <a:lnTo>
                      <a:pt x="1645" y="521"/>
                    </a:lnTo>
                    <a:lnTo>
                      <a:pt x="1644" y="520"/>
                    </a:lnTo>
                    <a:lnTo>
                      <a:pt x="1644" y="519"/>
                    </a:lnTo>
                    <a:lnTo>
                      <a:pt x="1645" y="520"/>
                    </a:lnTo>
                    <a:lnTo>
                      <a:pt x="1646" y="519"/>
                    </a:lnTo>
                    <a:lnTo>
                      <a:pt x="1645" y="519"/>
                    </a:lnTo>
                    <a:lnTo>
                      <a:pt x="1644" y="519"/>
                    </a:lnTo>
                    <a:lnTo>
                      <a:pt x="1643" y="519"/>
                    </a:lnTo>
                    <a:lnTo>
                      <a:pt x="1644" y="520"/>
                    </a:lnTo>
                    <a:lnTo>
                      <a:pt x="1644" y="521"/>
                    </a:lnTo>
                    <a:lnTo>
                      <a:pt x="1644" y="524"/>
                    </a:lnTo>
                    <a:lnTo>
                      <a:pt x="1643" y="524"/>
                    </a:lnTo>
                    <a:lnTo>
                      <a:pt x="1640" y="525"/>
                    </a:lnTo>
                    <a:lnTo>
                      <a:pt x="1639" y="526"/>
                    </a:lnTo>
                    <a:lnTo>
                      <a:pt x="1635" y="529"/>
                    </a:lnTo>
                    <a:lnTo>
                      <a:pt x="1634" y="529"/>
                    </a:lnTo>
                    <a:lnTo>
                      <a:pt x="1634" y="530"/>
                    </a:lnTo>
                    <a:lnTo>
                      <a:pt x="1634" y="532"/>
                    </a:lnTo>
                    <a:lnTo>
                      <a:pt x="1633" y="532"/>
                    </a:lnTo>
                    <a:lnTo>
                      <a:pt x="1631" y="528"/>
                    </a:lnTo>
                    <a:lnTo>
                      <a:pt x="1630" y="527"/>
                    </a:lnTo>
                    <a:lnTo>
                      <a:pt x="1629" y="527"/>
                    </a:lnTo>
                    <a:lnTo>
                      <a:pt x="1629" y="526"/>
                    </a:lnTo>
                    <a:lnTo>
                      <a:pt x="1629" y="525"/>
                    </a:lnTo>
                    <a:lnTo>
                      <a:pt x="1630" y="525"/>
                    </a:lnTo>
                    <a:lnTo>
                      <a:pt x="1631" y="524"/>
                    </a:lnTo>
                    <a:lnTo>
                      <a:pt x="1633" y="524"/>
                    </a:lnTo>
                    <a:lnTo>
                      <a:pt x="1633" y="522"/>
                    </a:lnTo>
                    <a:lnTo>
                      <a:pt x="1631" y="522"/>
                    </a:lnTo>
                    <a:lnTo>
                      <a:pt x="1631" y="521"/>
                    </a:lnTo>
                    <a:lnTo>
                      <a:pt x="1633" y="520"/>
                    </a:lnTo>
                    <a:lnTo>
                      <a:pt x="1633" y="518"/>
                    </a:lnTo>
                    <a:lnTo>
                      <a:pt x="1633" y="517"/>
                    </a:lnTo>
                    <a:lnTo>
                      <a:pt x="1634" y="516"/>
                    </a:lnTo>
                    <a:lnTo>
                      <a:pt x="1635" y="516"/>
                    </a:lnTo>
                    <a:lnTo>
                      <a:pt x="1636" y="514"/>
                    </a:lnTo>
                    <a:lnTo>
                      <a:pt x="1636" y="511"/>
                    </a:lnTo>
                    <a:lnTo>
                      <a:pt x="1637" y="509"/>
                    </a:lnTo>
                    <a:lnTo>
                      <a:pt x="1637" y="508"/>
                    </a:lnTo>
                    <a:lnTo>
                      <a:pt x="1637" y="507"/>
                    </a:lnTo>
                    <a:lnTo>
                      <a:pt x="1638" y="507"/>
                    </a:lnTo>
                    <a:lnTo>
                      <a:pt x="1638" y="505"/>
                    </a:lnTo>
                    <a:lnTo>
                      <a:pt x="1639" y="505"/>
                    </a:lnTo>
                    <a:lnTo>
                      <a:pt x="1639" y="504"/>
                    </a:lnTo>
                    <a:lnTo>
                      <a:pt x="1638" y="503"/>
                    </a:lnTo>
                    <a:lnTo>
                      <a:pt x="1637" y="502"/>
                    </a:lnTo>
                    <a:lnTo>
                      <a:pt x="1636" y="502"/>
                    </a:lnTo>
                    <a:lnTo>
                      <a:pt x="1634" y="502"/>
                    </a:lnTo>
                    <a:lnTo>
                      <a:pt x="1634" y="501"/>
                    </a:lnTo>
                    <a:lnTo>
                      <a:pt x="1633" y="500"/>
                    </a:lnTo>
                    <a:lnTo>
                      <a:pt x="1633" y="499"/>
                    </a:lnTo>
                    <a:lnTo>
                      <a:pt x="1631" y="496"/>
                    </a:lnTo>
                    <a:lnTo>
                      <a:pt x="1630" y="495"/>
                    </a:lnTo>
                    <a:lnTo>
                      <a:pt x="1629" y="494"/>
                    </a:lnTo>
                    <a:lnTo>
                      <a:pt x="1627" y="493"/>
                    </a:lnTo>
                    <a:lnTo>
                      <a:pt x="1626" y="493"/>
                    </a:lnTo>
                    <a:lnTo>
                      <a:pt x="1626" y="492"/>
                    </a:lnTo>
                    <a:lnTo>
                      <a:pt x="1625" y="492"/>
                    </a:lnTo>
                    <a:lnTo>
                      <a:pt x="1623" y="492"/>
                    </a:lnTo>
                    <a:lnTo>
                      <a:pt x="1623" y="491"/>
                    </a:lnTo>
                    <a:lnTo>
                      <a:pt x="1623" y="489"/>
                    </a:lnTo>
                    <a:lnTo>
                      <a:pt x="1631" y="491"/>
                    </a:lnTo>
                    <a:lnTo>
                      <a:pt x="1634" y="491"/>
                    </a:lnTo>
                    <a:lnTo>
                      <a:pt x="1635" y="492"/>
                    </a:lnTo>
                    <a:lnTo>
                      <a:pt x="1636" y="492"/>
                    </a:lnTo>
                    <a:lnTo>
                      <a:pt x="1642" y="492"/>
                    </a:lnTo>
                    <a:lnTo>
                      <a:pt x="1643" y="491"/>
                    </a:lnTo>
                    <a:lnTo>
                      <a:pt x="1643" y="489"/>
                    </a:lnTo>
                    <a:lnTo>
                      <a:pt x="1644" y="489"/>
                    </a:lnTo>
                    <a:lnTo>
                      <a:pt x="1644" y="488"/>
                    </a:lnTo>
                    <a:lnTo>
                      <a:pt x="1643" y="488"/>
                    </a:lnTo>
                    <a:lnTo>
                      <a:pt x="1643" y="489"/>
                    </a:lnTo>
                    <a:lnTo>
                      <a:pt x="1642" y="489"/>
                    </a:lnTo>
                    <a:lnTo>
                      <a:pt x="1642" y="491"/>
                    </a:lnTo>
                    <a:lnTo>
                      <a:pt x="1640" y="491"/>
                    </a:lnTo>
                    <a:lnTo>
                      <a:pt x="1639" y="491"/>
                    </a:lnTo>
                    <a:lnTo>
                      <a:pt x="1638" y="491"/>
                    </a:lnTo>
                    <a:lnTo>
                      <a:pt x="1637" y="491"/>
                    </a:lnTo>
                    <a:lnTo>
                      <a:pt x="1636" y="489"/>
                    </a:lnTo>
                    <a:lnTo>
                      <a:pt x="1634" y="488"/>
                    </a:lnTo>
                    <a:lnTo>
                      <a:pt x="1633" y="488"/>
                    </a:lnTo>
                    <a:lnTo>
                      <a:pt x="1630" y="488"/>
                    </a:lnTo>
                    <a:lnTo>
                      <a:pt x="1629" y="488"/>
                    </a:lnTo>
                    <a:lnTo>
                      <a:pt x="1628" y="487"/>
                    </a:lnTo>
                    <a:lnTo>
                      <a:pt x="1627" y="487"/>
                    </a:lnTo>
                    <a:lnTo>
                      <a:pt x="1626" y="487"/>
                    </a:lnTo>
                    <a:lnTo>
                      <a:pt x="1626" y="486"/>
                    </a:lnTo>
                    <a:lnTo>
                      <a:pt x="1622" y="483"/>
                    </a:lnTo>
                    <a:lnTo>
                      <a:pt x="1620" y="480"/>
                    </a:lnTo>
                    <a:lnTo>
                      <a:pt x="1619" y="479"/>
                    </a:lnTo>
                    <a:lnTo>
                      <a:pt x="1620" y="478"/>
                    </a:lnTo>
                    <a:lnTo>
                      <a:pt x="1621" y="478"/>
                    </a:lnTo>
                    <a:lnTo>
                      <a:pt x="1622" y="478"/>
                    </a:lnTo>
                    <a:lnTo>
                      <a:pt x="1623" y="478"/>
                    </a:lnTo>
                    <a:lnTo>
                      <a:pt x="1625" y="479"/>
                    </a:lnTo>
                    <a:lnTo>
                      <a:pt x="1626" y="479"/>
                    </a:lnTo>
                    <a:lnTo>
                      <a:pt x="1627" y="478"/>
                    </a:lnTo>
                    <a:lnTo>
                      <a:pt x="1627" y="477"/>
                    </a:lnTo>
                    <a:lnTo>
                      <a:pt x="1628" y="477"/>
                    </a:lnTo>
                    <a:lnTo>
                      <a:pt x="1631" y="477"/>
                    </a:lnTo>
                    <a:lnTo>
                      <a:pt x="1633" y="477"/>
                    </a:lnTo>
                    <a:lnTo>
                      <a:pt x="1634" y="477"/>
                    </a:lnTo>
                    <a:lnTo>
                      <a:pt x="1635" y="477"/>
                    </a:lnTo>
                    <a:lnTo>
                      <a:pt x="1635" y="478"/>
                    </a:lnTo>
                    <a:lnTo>
                      <a:pt x="1636" y="479"/>
                    </a:lnTo>
                    <a:lnTo>
                      <a:pt x="1637" y="479"/>
                    </a:lnTo>
                    <a:lnTo>
                      <a:pt x="1638" y="480"/>
                    </a:lnTo>
                    <a:lnTo>
                      <a:pt x="1639" y="482"/>
                    </a:lnTo>
                    <a:lnTo>
                      <a:pt x="1640" y="482"/>
                    </a:lnTo>
                    <a:lnTo>
                      <a:pt x="1643" y="482"/>
                    </a:lnTo>
                    <a:lnTo>
                      <a:pt x="1642" y="480"/>
                    </a:lnTo>
                    <a:lnTo>
                      <a:pt x="1640" y="480"/>
                    </a:lnTo>
                    <a:lnTo>
                      <a:pt x="1639" y="480"/>
                    </a:lnTo>
                    <a:lnTo>
                      <a:pt x="1638" y="479"/>
                    </a:lnTo>
                    <a:lnTo>
                      <a:pt x="1636" y="477"/>
                    </a:lnTo>
                    <a:lnTo>
                      <a:pt x="1634" y="477"/>
                    </a:lnTo>
                    <a:lnTo>
                      <a:pt x="1633" y="476"/>
                    </a:lnTo>
                    <a:lnTo>
                      <a:pt x="1630" y="476"/>
                    </a:lnTo>
                    <a:lnTo>
                      <a:pt x="1629" y="476"/>
                    </a:lnTo>
                    <a:lnTo>
                      <a:pt x="1627" y="474"/>
                    </a:lnTo>
                    <a:lnTo>
                      <a:pt x="1626" y="472"/>
                    </a:lnTo>
                    <a:lnTo>
                      <a:pt x="1625" y="472"/>
                    </a:lnTo>
                    <a:lnTo>
                      <a:pt x="1623" y="472"/>
                    </a:lnTo>
                    <a:lnTo>
                      <a:pt x="1623" y="471"/>
                    </a:lnTo>
                    <a:lnTo>
                      <a:pt x="1623" y="470"/>
                    </a:lnTo>
                    <a:lnTo>
                      <a:pt x="1623" y="469"/>
                    </a:lnTo>
                    <a:lnTo>
                      <a:pt x="1625" y="469"/>
                    </a:lnTo>
                    <a:lnTo>
                      <a:pt x="1626" y="470"/>
                    </a:lnTo>
                    <a:lnTo>
                      <a:pt x="1627" y="470"/>
                    </a:lnTo>
                    <a:lnTo>
                      <a:pt x="1629" y="471"/>
                    </a:lnTo>
                    <a:lnTo>
                      <a:pt x="1625" y="469"/>
                    </a:lnTo>
                    <a:lnTo>
                      <a:pt x="1623" y="468"/>
                    </a:lnTo>
                    <a:lnTo>
                      <a:pt x="1621" y="466"/>
                    </a:lnTo>
                    <a:lnTo>
                      <a:pt x="1621" y="464"/>
                    </a:lnTo>
                    <a:lnTo>
                      <a:pt x="1616" y="460"/>
                    </a:lnTo>
                    <a:lnTo>
                      <a:pt x="1614" y="457"/>
                    </a:lnTo>
                    <a:lnTo>
                      <a:pt x="1613" y="457"/>
                    </a:lnTo>
                    <a:lnTo>
                      <a:pt x="1613" y="454"/>
                    </a:lnTo>
                    <a:lnTo>
                      <a:pt x="1613" y="452"/>
                    </a:lnTo>
                    <a:lnTo>
                      <a:pt x="1612" y="450"/>
                    </a:lnTo>
                    <a:lnTo>
                      <a:pt x="1612" y="449"/>
                    </a:lnTo>
                    <a:lnTo>
                      <a:pt x="1611" y="447"/>
                    </a:lnTo>
                    <a:lnTo>
                      <a:pt x="1611" y="446"/>
                    </a:lnTo>
                    <a:lnTo>
                      <a:pt x="1609" y="443"/>
                    </a:lnTo>
                    <a:lnTo>
                      <a:pt x="1608" y="442"/>
                    </a:lnTo>
                    <a:lnTo>
                      <a:pt x="1609" y="441"/>
                    </a:lnTo>
                    <a:lnTo>
                      <a:pt x="1610" y="441"/>
                    </a:lnTo>
                    <a:lnTo>
                      <a:pt x="1612" y="440"/>
                    </a:lnTo>
                    <a:lnTo>
                      <a:pt x="1613" y="440"/>
                    </a:lnTo>
                    <a:lnTo>
                      <a:pt x="1612" y="440"/>
                    </a:lnTo>
                    <a:lnTo>
                      <a:pt x="1611" y="440"/>
                    </a:lnTo>
                    <a:lnTo>
                      <a:pt x="1610" y="440"/>
                    </a:lnTo>
                    <a:lnTo>
                      <a:pt x="1607" y="438"/>
                    </a:lnTo>
                    <a:lnTo>
                      <a:pt x="1605" y="438"/>
                    </a:lnTo>
                    <a:lnTo>
                      <a:pt x="1605" y="437"/>
                    </a:lnTo>
                    <a:lnTo>
                      <a:pt x="1604" y="437"/>
                    </a:lnTo>
                    <a:lnTo>
                      <a:pt x="1604" y="436"/>
                    </a:lnTo>
                    <a:lnTo>
                      <a:pt x="1608" y="435"/>
                    </a:lnTo>
                    <a:lnTo>
                      <a:pt x="1610" y="434"/>
                    </a:lnTo>
                    <a:lnTo>
                      <a:pt x="1612" y="433"/>
                    </a:lnTo>
                    <a:lnTo>
                      <a:pt x="1611" y="433"/>
                    </a:lnTo>
                    <a:lnTo>
                      <a:pt x="1610" y="433"/>
                    </a:lnTo>
                    <a:lnTo>
                      <a:pt x="1609" y="433"/>
                    </a:lnTo>
                    <a:lnTo>
                      <a:pt x="1608" y="433"/>
                    </a:lnTo>
                    <a:lnTo>
                      <a:pt x="1607" y="433"/>
                    </a:lnTo>
                    <a:lnTo>
                      <a:pt x="1607" y="434"/>
                    </a:lnTo>
                    <a:lnTo>
                      <a:pt x="1604" y="435"/>
                    </a:lnTo>
                    <a:lnTo>
                      <a:pt x="1602" y="435"/>
                    </a:lnTo>
                    <a:lnTo>
                      <a:pt x="1601" y="435"/>
                    </a:lnTo>
                    <a:lnTo>
                      <a:pt x="1601" y="434"/>
                    </a:lnTo>
                    <a:lnTo>
                      <a:pt x="1601" y="433"/>
                    </a:lnTo>
                    <a:lnTo>
                      <a:pt x="1600" y="430"/>
                    </a:lnTo>
                    <a:lnTo>
                      <a:pt x="1601" y="429"/>
                    </a:lnTo>
                    <a:lnTo>
                      <a:pt x="1601" y="428"/>
                    </a:lnTo>
                    <a:lnTo>
                      <a:pt x="1602" y="428"/>
                    </a:lnTo>
                    <a:lnTo>
                      <a:pt x="1602" y="427"/>
                    </a:lnTo>
                    <a:lnTo>
                      <a:pt x="1601" y="427"/>
                    </a:lnTo>
                    <a:lnTo>
                      <a:pt x="1601" y="426"/>
                    </a:lnTo>
                    <a:lnTo>
                      <a:pt x="1601" y="425"/>
                    </a:lnTo>
                    <a:lnTo>
                      <a:pt x="1601" y="424"/>
                    </a:lnTo>
                    <a:lnTo>
                      <a:pt x="1601" y="422"/>
                    </a:lnTo>
                    <a:lnTo>
                      <a:pt x="1601" y="424"/>
                    </a:lnTo>
                    <a:lnTo>
                      <a:pt x="1600" y="424"/>
                    </a:lnTo>
                    <a:lnTo>
                      <a:pt x="1600" y="425"/>
                    </a:lnTo>
                    <a:lnTo>
                      <a:pt x="1600" y="426"/>
                    </a:lnTo>
                    <a:lnTo>
                      <a:pt x="1599" y="426"/>
                    </a:lnTo>
                    <a:lnTo>
                      <a:pt x="1597" y="425"/>
                    </a:lnTo>
                    <a:lnTo>
                      <a:pt x="1596" y="424"/>
                    </a:lnTo>
                    <a:lnTo>
                      <a:pt x="1595" y="422"/>
                    </a:lnTo>
                    <a:lnTo>
                      <a:pt x="1595" y="421"/>
                    </a:lnTo>
                    <a:lnTo>
                      <a:pt x="1595" y="420"/>
                    </a:lnTo>
                    <a:lnTo>
                      <a:pt x="1593" y="421"/>
                    </a:lnTo>
                    <a:lnTo>
                      <a:pt x="1592" y="421"/>
                    </a:lnTo>
                    <a:lnTo>
                      <a:pt x="1591" y="421"/>
                    </a:lnTo>
                    <a:lnTo>
                      <a:pt x="1591" y="419"/>
                    </a:lnTo>
                    <a:lnTo>
                      <a:pt x="1590" y="419"/>
                    </a:lnTo>
                    <a:lnTo>
                      <a:pt x="1591" y="419"/>
                    </a:lnTo>
                    <a:lnTo>
                      <a:pt x="1591" y="418"/>
                    </a:lnTo>
                    <a:lnTo>
                      <a:pt x="1591" y="417"/>
                    </a:lnTo>
                    <a:lnTo>
                      <a:pt x="1590" y="418"/>
                    </a:lnTo>
                    <a:lnTo>
                      <a:pt x="1588" y="418"/>
                    </a:lnTo>
                    <a:lnTo>
                      <a:pt x="1587" y="417"/>
                    </a:lnTo>
                    <a:lnTo>
                      <a:pt x="1587" y="416"/>
                    </a:lnTo>
                    <a:lnTo>
                      <a:pt x="1586" y="416"/>
                    </a:lnTo>
                    <a:lnTo>
                      <a:pt x="1585" y="416"/>
                    </a:lnTo>
                    <a:lnTo>
                      <a:pt x="1584" y="416"/>
                    </a:lnTo>
                    <a:lnTo>
                      <a:pt x="1584" y="415"/>
                    </a:lnTo>
                    <a:lnTo>
                      <a:pt x="1583" y="415"/>
                    </a:lnTo>
                    <a:lnTo>
                      <a:pt x="1583" y="413"/>
                    </a:lnTo>
                    <a:lnTo>
                      <a:pt x="1583" y="412"/>
                    </a:lnTo>
                    <a:lnTo>
                      <a:pt x="1582" y="412"/>
                    </a:lnTo>
                    <a:lnTo>
                      <a:pt x="1582" y="413"/>
                    </a:lnTo>
                    <a:lnTo>
                      <a:pt x="1580" y="413"/>
                    </a:lnTo>
                    <a:lnTo>
                      <a:pt x="1579" y="412"/>
                    </a:lnTo>
                    <a:lnTo>
                      <a:pt x="1578" y="412"/>
                    </a:lnTo>
                    <a:lnTo>
                      <a:pt x="1578" y="411"/>
                    </a:lnTo>
                    <a:lnTo>
                      <a:pt x="1577" y="411"/>
                    </a:lnTo>
                    <a:lnTo>
                      <a:pt x="1576" y="411"/>
                    </a:lnTo>
                    <a:lnTo>
                      <a:pt x="1575" y="411"/>
                    </a:lnTo>
                    <a:lnTo>
                      <a:pt x="1575" y="410"/>
                    </a:lnTo>
                    <a:lnTo>
                      <a:pt x="1575" y="409"/>
                    </a:lnTo>
                    <a:lnTo>
                      <a:pt x="1574" y="409"/>
                    </a:lnTo>
                    <a:lnTo>
                      <a:pt x="1573" y="408"/>
                    </a:lnTo>
                    <a:lnTo>
                      <a:pt x="1573" y="409"/>
                    </a:lnTo>
                    <a:lnTo>
                      <a:pt x="1571" y="409"/>
                    </a:lnTo>
                    <a:lnTo>
                      <a:pt x="1571" y="408"/>
                    </a:lnTo>
                    <a:lnTo>
                      <a:pt x="1571" y="405"/>
                    </a:lnTo>
                    <a:lnTo>
                      <a:pt x="1569" y="407"/>
                    </a:lnTo>
                    <a:lnTo>
                      <a:pt x="1569" y="408"/>
                    </a:lnTo>
                    <a:lnTo>
                      <a:pt x="1567" y="408"/>
                    </a:lnTo>
                    <a:lnTo>
                      <a:pt x="1567" y="407"/>
                    </a:lnTo>
                    <a:lnTo>
                      <a:pt x="1567" y="405"/>
                    </a:lnTo>
                    <a:lnTo>
                      <a:pt x="1566" y="407"/>
                    </a:lnTo>
                    <a:lnTo>
                      <a:pt x="1565" y="407"/>
                    </a:lnTo>
                    <a:lnTo>
                      <a:pt x="1565" y="405"/>
                    </a:lnTo>
                    <a:lnTo>
                      <a:pt x="1565" y="404"/>
                    </a:lnTo>
                    <a:lnTo>
                      <a:pt x="1565" y="403"/>
                    </a:lnTo>
                    <a:lnTo>
                      <a:pt x="1564" y="404"/>
                    </a:lnTo>
                    <a:lnTo>
                      <a:pt x="1562" y="405"/>
                    </a:lnTo>
                    <a:lnTo>
                      <a:pt x="1561" y="405"/>
                    </a:lnTo>
                    <a:lnTo>
                      <a:pt x="1559" y="404"/>
                    </a:lnTo>
                    <a:lnTo>
                      <a:pt x="1560" y="403"/>
                    </a:lnTo>
                    <a:lnTo>
                      <a:pt x="1559" y="403"/>
                    </a:lnTo>
                    <a:lnTo>
                      <a:pt x="1557" y="404"/>
                    </a:lnTo>
                    <a:lnTo>
                      <a:pt x="1556" y="405"/>
                    </a:lnTo>
                    <a:lnTo>
                      <a:pt x="1554" y="405"/>
                    </a:lnTo>
                    <a:lnTo>
                      <a:pt x="1554" y="404"/>
                    </a:lnTo>
                    <a:lnTo>
                      <a:pt x="1553" y="404"/>
                    </a:lnTo>
                    <a:lnTo>
                      <a:pt x="1553" y="403"/>
                    </a:lnTo>
                    <a:lnTo>
                      <a:pt x="1552" y="403"/>
                    </a:lnTo>
                    <a:lnTo>
                      <a:pt x="1551" y="403"/>
                    </a:lnTo>
                    <a:lnTo>
                      <a:pt x="1550" y="402"/>
                    </a:lnTo>
                    <a:lnTo>
                      <a:pt x="1548" y="401"/>
                    </a:lnTo>
                    <a:lnTo>
                      <a:pt x="1544" y="399"/>
                    </a:lnTo>
                    <a:lnTo>
                      <a:pt x="1541" y="397"/>
                    </a:lnTo>
                    <a:lnTo>
                      <a:pt x="1540" y="397"/>
                    </a:lnTo>
                    <a:lnTo>
                      <a:pt x="1540" y="396"/>
                    </a:lnTo>
                    <a:lnTo>
                      <a:pt x="1539" y="396"/>
                    </a:lnTo>
                    <a:lnTo>
                      <a:pt x="1537" y="395"/>
                    </a:lnTo>
                    <a:lnTo>
                      <a:pt x="1534" y="395"/>
                    </a:lnTo>
                    <a:lnTo>
                      <a:pt x="1531" y="394"/>
                    </a:lnTo>
                    <a:lnTo>
                      <a:pt x="1530" y="394"/>
                    </a:lnTo>
                    <a:lnTo>
                      <a:pt x="1530" y="393"/>
                    </a:lnTo>
                    <a:lnTo>
                      <a:pt x="1528" y="393"/>
                    </a:lnTo>
                    <a:lnTo>
                      <a:pt x="1527" y="393"/>
                    </a:lnTo>
                    <a:lnTo>
                      <a:pt x="1526" y="392"/>
                    </a:lnTo>
                    <a:lnTo>
                      <a:pt x="1525" y="392"/>
                    </a:lnTo>
                    <a:lnTo>
                      <a:pt x="1524" y="392"/>
                    </a:lnTo>
                    <a:lnTo>
                      <a:pt x="1523" y="390"/>
                    </a:lnTo>
                    <a:lnTo>
                      <a:pt x="1522" y="390"/>
                    </a:lnTo>
                    <a:lnTo>
                      <a:pt x="1521" y="388"/>
                    </a:lnTo>
                    <a:lnTo>
                      <a:pt x="1517" y="388"/>
                    </a:lnTo>
                    <a:lnTo>
                      <a:pt x="1516" y="388"/>
                    </a:lnTo>
                    <a:lnTo>
                      <a:pt x="1515" y="388"/>
                    </a:lnTo>
                    <a:lnTo>
                      <a:pt x="1514" y="388"/>
                    </a:lnTo>
                    <a:lnTo>
                      <a:pt x="1513" y="388"/>
                    </a:lnTo>
                    <a:lnTo>
                      <a:pt x="1511" y="388"/>
                    </a:lnTo>
                    <a:lnTo>
                      <a:pt x="1509" y="388"/>
                    </a:lnTo>
                    <a:lnTo>
                      <a:pt x="1509" y="387"/>
                    </a:lnTo>
                    <a:lnTo>
                      <a:pt x="1508" y="387"/>
                    </a:lnTo>
                    <a:lnTo>
                      <a:pt x="1504" y="387"/>
                    </a:lnTo>
                    <a:lnTo>
                      <a:pt x="1504" y="386"/>
                    </a:lnTo>
                    <a:lnTo>
                      <a:pt x="1502" y="386"/>
                    </a:lnTo>
                    <a:lnTo>
                      <a:pt x="1500" y="387"/>
                    </a:lnTo>
                    <a:lnTo>
                      <a:pt x="1499" y="386"/>
                    </a:lnTo>
                    <a:lnTo>
                      <a:pt x="1497" y="387"/>
                    </a:lnTo>
                    <a:lnTo>
                      <a:pt x="1496" y="387"/>
                    </a:lnTo>
                    <a:lnTo>
                      <a:pt x="1493" y="387"/>
                    </a:lnTo>
                    <a:lnTo>
                      <a:pt x="1485" y="382"/>
                    </a:lnTo>
                    <a:lnTo>
                      <a:pt x="1484" y="382"/>
                    </a:lnTo>
                    <a:lnTo>
                      <a:pt x="1484" y="380"/>
                    </a:lnTo>
                    <a:lnTo>
                      <a:pt x="1483" y="380"/>
                    </a:lnTo>
                    <a:lnTo>
                      <a:pt x="1482" y="379"/>
                    </a:lnTo>
                    <a:lnTo>
                      <a:pt x="1480" y="379"/>
                    </a:lnTo>
                    <a:lnTo>
                      <a:pt x="1479" y="379"/>
                    </a:lnTo>
                    <a:lnTo>
                      <a:pt x="1478" y="378"/>
                    </a:lnTo>
                    <a:lnTo>
                      <a:pt x="1476" y="377"/>
                    </a:lnTo>
                    <a:lnTo>
                      <a:pt x="1476" y="376"/>
                    </a:lnTo>
                    <a:lnTo>
                      <a:pt x="1475" y="375"/>
                    </a:lnTo>
                    <a:lnTo>
                      <a:pt x="1474" y="375"/>
                    </a:lnTo>
                    <a:lnTo>
                      <a:pt x="1474" y="374"/>
                    </a:lnTo>
                    <a:lnTo>
                      <a:pt x="1475" y="372"/>
                    </a:lnTo>
                    <a:lnTo>
                      <a:pt x="1475" y="371"/>
                    </a:lnTo>
                    <a:lnTo>
                      <a:pt x="1474" y="371"/>
                    </a:lnTo>
                    <a:lnTo>
                      <a:pt x="1474" y="370"/>
                    </a:lnTo>
                    <a:lnTo>
                      <a:pt x="1475" y="369"/>
                    </a:lnTo>
                    <a:lnTo>
                      <a:pt x="1475" y="368"/>
                    </a:lnTo>
                    <a:lnTo>
                      <a:pt x="1476" y="368"/>
                    </a:lnTo>
                    <a:lnTo>
                      <a:pt x="1478" y="368"/>
                    </a:lnTo>
                    <a:lnTo>
                      <a:pt x="1479" y="368"/>
                    </a:lnTo>
                    <a:lnTo>
                      <a:pt x="1482" y="368"/>
                    </a:lnTo>
                    <a:lnTo>
                      <a:pt x="1482" y="369"/>
                    </a:lnTo>
                    <a:lnTo>
                      <a:pt x="1483" y="369"/>
                    </a:lnTo>
                    <a:lnTo>
                      <a:pt x="1484" y="369"/>
                    </a:lnTo>
                    <a:lnTo>
                      <a:pt x="1485" y="368"/>
                    </a:lnTo>
                    <a:lnTo>
                      <a:pt x="1484" y="368"/>
                    </a:lnTo>
                    <a:lnTo>
                      <a:pt x="1483" y="368"/>
                    </a:lnTo>
                    <a:lnTo>
                      <a:pt x="1484" y="368"/>
                    </a:lnTo>
                    <a:lnTo>
                      <a:pt x="1483" y="368"/>
                    </a:lnTo>
                    <a:lnTo>
                      <a:pt x="1483" y="367"/>
                    </a:lnTo>
                    <a:lnTo>
                      <a:pt x="1483" y="368"/>
                    </a:lnTo>
                    <a:lnTo>
                      <a:pt x="1482" y="368"/>
                    </a:lnTo>
                    <a:lnTo>
                      <a:pt x="1481" y="368"/>
                    </a:lnTo>
                    <a:lnTo>
                      <a:pt x="1479" y="367"/>
                    </a:lnTo>
                    <a:lnTo>
                      <a:pt x="1475" y="367"/>
                    </a:lnTo>
                    <a:lnTo>
                      <a:pt x="1474" y="367"/>
                    </a:lnTo>
                    <a:lnTo>
                      <a:pt x="1474" y="368"/>
                    </a:lnTo>
                    <a:lnTo>
                      <a:pt x="1473" y="368"/>
                    </a:lnTo>
                    <a:lnTo>
                      <a:pt x="1472" y="369"/>
                    </a:lnTo>
                    <a:lnTo>
                      <a:pt x="1472" y="370"/>
                    </a:lnTo>
                    <a:lnTo>
                      <a:pt x="1470" y="371"/>
                    </a:lnTo>
                    <a:lnTo>
                      <a:pt x="1468" y="371"/>
                    </a:lnTo>
                    <a:lnTo>
                      <a:pt x="1468" y="370"/>
                    </a:lnTo>
                    <a:lnTo>
                      <a:pt x="1467" y="370"/>
                    </a:lnTo>
                    <a:lnTo>
                      <a:pt x="1466" y="369"/>
                    </a:lnTo>
                    <a:lnTo>
                      <a:pt x="1467" y="369"/>
                    </a:lnTo>
                    <a:lnTo>
                      <a:pt x="1467" y="368"/>
                    </a:lnTo>
                    <a:lnTo>
                      <a:pt x="1466" y="368"/>
                    </a:lnTo>
                    <a:lnTo>
                      <a:pt x="1466" y="367"/>
                    </a:lnTo>
                    <a:lnTo>
                      <a:pt x="1465" y="367"/>
                    </a:lnTo>
                    <a:lnTo>
                      <a:pt x="1464" y="367"/>
                    </a:lnTo>
                    <a:lnTo>
                      <a:pt x="1462" y="366"/>
                    </a:lnTo>
                    <a:lnTo>
                      <a:pt x="1463" y="367"/>
                    </a:lnTo>
                    <a:lnTo>
                      <a:pt x="1463" y="368"/>
                    </a:lnTo>
                    <a:lnTo>
                      <a:pt x="1461" y="368"/>
                    </a:lnTo>
                    <a:lnTo>
                      <a:pt x="1462" y="369"/>
                    </a:lnTo>
                    <a:lnTo>
                      <a:pt x="1462" y="370"/>
                    </a:lnTo>
                    <a:lnTo>
                      <a:pt x="1462" y="371"/>
                    </a:lnTo>
                    <a:lnTo>
                      <a:pt x="1461" y="370"/>
                    </a:lnTo>
                    <a:lnTo>
                      <a:pt x="1461" y="369"/>
                    </a:lnTo>
                    <a:lnTo>
                      <a:pt x="1459" y="369"/>
                    </a:lnTo>
                    <a:lnTo>
                      <a:pt x="1458" y="369"/>
                    </a:lnTo>
                    <a:lnTo>
                      <a:pt x="1457" y="368"/>
                    </a:lnTo>
                    <a:lnTo>
                      <a:pt x="1456" y="368"/>
                    </a:lnTo>
                    <a:lnTo>
                      <a:pt x="1456" y="367"/>
                    </a:lnTo>
                    <a:lnTo>
                      <a:pt x="1456" y="366"/>
                    </a:lnTo>
                    <a:lnTo>
                      <a:pt x="1455" y="366"/>
                    </a:lnTo>
                    <a:lnTo>
                      <a:pt x="1455" y="367"/>
                    </a:lnTo>
                    <a:lnTo>
                      <a:pt x="1455" y="366"/>
                    </a:lnTo>
                    <a:lnTo>
                      <a:pt x="1456" y="365"/>
                    </a:lnTo>
                    <a:lnTo>
                      <a:pt x="1457" y="365"/>
                    </a:lnTo>
                    <a:lnTo>
                      <a:pt x="1456" y="363"/>
                    </a:lnTo>
                    <a:lnTo>
                      <a:pt x="1456" y="362"/>
                    </a:lnTo>
                    <a:lnTo>
                      <a:pt x="1456" y="361"/>
                    </a:lnTo>
                    <a:lnTo>
                      <a:pt x="1455" y="361"/>
                    </a:lnTo>
                    <a:lnTo>
                      <a:pt x="1454" y="361"/>
                    </a:lnTo>
                    <a:lnTo>
                      <a:pt x="1454" y="362"/>
                    </a:lnTo>
                    <a:lnTo>
                      <a:pt x="1454" y="363"/>
                    </a:lnTo>
                    <a:lnTo>
                      <a:pt x="1453" y="363"/>
                    </a:lnTo>
                    <a:lnTo>
                      <a:pt x="1452" y="362"/>
                    </a:lnTo>
                    <a:lnTo>
                      <a:pt x="1450" y="363"/>
                    </a:lnTo>
                    <a:lnTo>
                      <a:pt x="1449" y="365"/>
                    </a:lnTo>
                    <a:lnTo>
                      <a:pt x="1448" y="365"/>
                    </a:lnTo>
                    <a:lnTo>
                      <a:pt x="1446" y="360"/>
                    </a:lnTo>
                    <a:lnTo>
                      <a:pt x="1446" y="359"/>
                    </a:lnTo>
                    <a:lnTo>
                      <a:pt x="1444" y="358"/>
                    </a:lnTo>
                    <a:lnTo>
                      <a:pt x="1444" y="357"/>
                    </a:lnTo>
                    <a:lnTo>
                      <a:pt x="1444" y="355"/>
                    </a:lnTo>
                    <a:lnTo>
                      <a:pt x="1444" y="354"/>
                    </a:lnTo>
                    <a:lnTo>
                      <a:pt x="1442" y="354"/>
                    </a:lnTo>
                    <a:lnTo>
                      <a:pt x="1442" y="355"/>
                    </a:lnTo>
                    <a:lnTo>
                      <a:pt x="1441" y="357"/>
                    </a:lnTo>
                    <a:lnTo>
                      <a:pt x="1442" y="358"/>
                    </a:lnTo>
                    <a:lnTo>
                      <a:pt x="1442" y="359"/>
                    </a:lnTo>
                    <a:lnTo>
                      <a:pt x="1444" y="360"/>
                    </a:lnTo>
                    <a:lnTo>
                      <a:pt x="1442" y="360"/>
                    </a:lnTo>
                    <a:lnTo>
                      <a:pt x="1442" y="359"/>
                    </a:lnTo>
                    <a:lnTo>
                      <a:pt x="1441" y="358"/>
                    </a:lnTo>
                    <a:lnTo>
                      <a:pt x="1440" y="358"/>
                    </a:lnTo>
                    <a:lnTo>
                      <a:pt x="1439" y="358"/>
                    </a:lnTo>
                    <a:lnTo>
                      <a:pt x="1438" y="358"/>
                    </a:lnTo>
                    <a:lnTo>
                      <a:pt x="1438" y="357"/>
                    </a:lnTo>
                    <a:lnTo>
                      <a:pt x="1439" y="357"/>
                    </a:lnTo>
                    <a:lnTo>
                      <a:pt x="1439" y="355"/>
                    </a:lnTo>
                    <a:lnTo>
                      <a:pt x="1438" y="354"/>
                    </a:lnTo>
                    <a:lnTo>
                      <a:pt x="1437" y="352"/>
                    </a:lnTo>
                    <a:lnTo>
                      <a:pt x="1436" y="351"/>
                    </a:lnTo>
                    <a:lnTo>
                      <a:pt x="1436" y="350"/>
                    </a:lnTo>
                    <a:lnTo>
                      <a:pt x="1437" y="350"/>
                    </a:lnTo>
                    <a:lnTo>
                      <a:pt x="1438" y="349"/>
                    </a:lnTo>
                    <a:lnTo>
                      <a:pt x="1438" y="348"/>
                    </a:lnTo>
                    <a:lnTo>
                      <a:pt x="1438" y="346"/>
                    </a:lnTo>
                    <a:lnTo>
                      <a:pt x="1438" y="344"/>
                    </a:lnTo>
                    <a:lnTo>
                      <a:pt x="1438" y="342"/>
                    </a:lnTo>
                    <a:lnTo>
                      <a:pt x="1438" y="341"/>
                    </a:lnTo>
                    <a:lnTo>
                      <a:pt x="1439" y="342"/>
                    </a:lnTo>
                    <a:lnTo>
                      <a:pt x="1439" y="341"/>
                    </a:lnTo>
                    <a:lnTo>
                      <a:pt x="1439" y="340"/>
                    </a:lnTo>
                    <a:lnTo>
                      <a:pt x="1440" y="340"/>
                    </a:lnTo>
                    <a:lnTo>
                      <a:pt x="1441" y="340"/>
                    </a:lnTo>
                    <a:lnTo>
                      <a:pt x="1441" y="337"/>
                    </a:lnTo>
                    <a:lnTo>
                      <a:pt x="1442" y="337"/>
                    </a:lnTo>
                    <a:lnTo>
                      <a:pt x="1444" y="336"/>
                    </a:lnTo>
                    <a:lnTo>
                      <a:pt x="1445" y="336"/>
                    </a:lnTo>
                    <a:lnTo>
                      <a:pt x="1446" y="337"/>
                    </a:lnTo>
                    <a:lnTo>
                      <a:pt x="1447" y="337"/>
                    </a:lnTo>
                    <a:lnTo>
                      <a:pt x="1447" y="336"/>
                    </a:lnTo>
                    <a:lnTo>
                      <a:pt x="1446" y="336"/>
                    </a:lnTo>
                    <a:lnTo>
                      <a:pt x="1446" y="335"/>
                    </a:lnTo>
                    <a:lnTo>
                      <a:pt x="1445" y="335"/>
                    </a:lnTo>
                    <a:lnTo>
                      <a:pt x="1445" y="334"/>
                    </a:lnTo>
                    <a:lnTo>
                      <a:pt x="1445" y="333"/>
                    </a:lnTo>
                    <a:lnTo>
                      <a:pt x="1445" y="332"/>
                    </a:lnTo>
                    <a:lnTo>
                      <a:pt x="1445" y="330"/>
                    </a:lnTo>
                    <a:lnTo>
                      <a:pt x="1445" y="329"/>
                    </a:lnTo>
                    <a:lnTo>
                      <a:pt x="1444" y="330"/>
                    </a:lnTo>
                    <a:lnTo>
                      <a:pt x="1442" y="330"/>
                    </a:lnTo>
                    <a:lnTo>
                      <a:pt x="1444" y="330"/>
                    </a:lnTo>
                    <a:lnTo>
                      <a:pt x="1444" y="332"/>
                    </a:lnTo>
                    <a:lnTo>
                      <a:pt x="1442" y="332"/>
                    </a:lnTo>
                    <a:lnTo>
                      <a:pt x="1442" y="333"/>
                    </a:lnTo>
                    <a:lnTo>
                      <a:pt x="1442" y="334"/>
                    </a:lnTo>
                    <a:lnTo>
                      <a:pt x="1439" y="335"/>
                    </a:lnTo>
                    <a:lnTo>
                      <a:pt x="1438" y="336"/>
                    </a:lnTo>
                    <a:lnTo>
                      <a:pt x="1437" y="337"/>
                    </a:lnTo>
                    <a:lnTo>
                      <a:pt x="1437" y="340"/>
                    </a:lnTo>
                    <a:lnTo>
                      <a:pt x="1437" y="346"/>
                    </a:lnTo>
                    <a:lnTo>
                      <a:pt x="1436" y="349"/>
                    </a:lnTo>
                    <a:lnTo>
                      <a:pt x="1433" y="349"/>
                    </a:lnTo>
                    <a:lnTo>
                      <a:pt x="1432" y="349"/>
                    </a:lnTo>
                    <a:lnTo>
                      <a:pt x="1432" y="348"/>
                    </a:lnTo>
                    <a:lnTo>
                      <a:pt x="1431" y="346"/>
                    </a:lnTo>
                    <a:lnTo>
                      <a:pt x="1431" y="348"/>
                    </a:lnTo>
                    <a:lnTo>
                      <a:pt x="1431" y="349"/>
                    </a:lnTo>
                    <a:lnTo>
                      <a:pt x="1430" y="349"/>
                    </a:lnTo>
                    <a:lnTo>
                      <a:pt x="1430" y="350"/>
                    </a:lnTo>
                    <a:lnTo>
                      <a:pt x="1431" y="350"/>
                    </a:lnTo>
                    <a:lnTo>
                      <a:pt x="1432" y="350"/>
                    </a:lnTo>
                    <a:lnTo>
                      <a:pt x="1433" y="351"/>
                    </a:lnTo>
                    <a:lnTo>
                      <a:pt x="1435" y="352"/>
                    </a:lnTo>
                    <a:lnTo>
                      <a:pt x="1435" y="353"/>
                    </a:lnTo>
                    <a:lnTo>
                      <a:pt x="1435" y="354"/>
                    </a:lnTo>
                    <a:lnTo>
                      <a:pt x="1433" y="354"/>
                    </a:lnTo>
                    <a:lnTo>
                      <a:pt x="1433" y="355"/>
                    </a:lnTo>
                    <a:lnTo>
                      <a:pt x="1432" y="355"/>
                    </a:lnTo>
                    <a:lnTo>
                      <a:pt x="1431" y="355"/>
                    </a:lnTo>
                    <a:lnTo>
                      <a:pt x="1428" y="360"/>
                    </a:lnTo>
                    <a:lnTo>
                      <a:pt x="1427" y="361"/>
                    </a:lnTo>
                    <a:lnTo>
                      <a:pt x="1428" y="362"/>
                    </a:lnTo>
                    <a:lnTo>
                      <a:pt x="1429" y="363"/>
                    </a:lnTo>
                    <a:lnTo>
                      <a:pt x="1429" y="365"/>
                    </a:lnTo>
                    <a:lnTo>
                      <a:pt x="1429" y="366"/>
                    </a:lnTo>
                    <a:lnTo>
                      <a:pt x="1428" y="366"/>
                    </a:lnTo>
                    <a:lnTo>
                      <a:pt x="1428" y="367"/>
                    </a:lnTo>
                    <a:lnTo>
                      <a:pt x="1427" y="367"/>
                    </a:lnTo>
                    <a:lnTo>
                      <a:pt x="1422" y="372"/>
                    </a:lnTo>
                    <a:lnTo>
                      <a:pt x="1420" y="374"/>
                    </a:lnTo>
                    <a:lnTo>
                      <a:pt x="1419" y="372"/>
                    </a:lnTo>
                    <a:lnTo>
                      <a:pt x="1415" y="372"/>
                    </a:lnTo>
                    <a:lnTo>
                      <a:pt x="1414" y="372"/>
                    </a:lnTo>
                    <a:lnTo>
                      <a:pt x="1413" y="372"/>
                    </a:lnTo>
                    <a:lnTo>
                      <a:pt x="1413" y="374"/>
                    </a:lnTo>
                    <a:lnTo>
                      <a:pt x="1412" y="375"/>
                    </a:lnTo>
                    <a:lnTo>
                      <a:pt x="1411" y="375"/>
                    </a:lnTo>
                    <a:lnTo>
                      <a:pt x="1410" y="374"/>
                    </a:lnTo>
                    <a:lnTo>
                      <a:pt x="1409" y="374"/>
                    </a:lnTo>
                    <a:lnTo>
                      <a:pt x="1409" y="372"/>
                    </a:lnTo>
                    <a:lnTo>
                      <a:pt x="1409" y="371"/>
                    </a:lnTo>
                    <a:lnTo>
                      <a:pt x="1407" y="371"/>
                    </a:lnTo>
                    <a:lnTo>
                      <a:pt x="1407" y="370"/>
                    </a:lnTo>
                    <a:lnTo>
                      <a:pt x="1406" y="370"/>
                    </a:lnTo>
                    <a:lnTo>
                      <a:pt x="1406" y="369"/>
                    </a:lnTo>
                    <a:lnTo>
                      <a:pt x="1405" y="369"/>
                    </a:lnTo>
                    <a:lnTo>
                      <a:pt x="1405" y="368"/>
                    </a:lnTo>
                    <a:lnTo>
                      <a:pt x="1404" y="368"/>
                    </a:lnTo>
                    <a:lnTo>
                      <a:pt x="1405" y="367"/>
                    </a:lnTo>
                    <a:lnTo>
                      <a:pt x="1406" y="368"/>
                    </a:lnTo>
                    <a:lnTo>
                      <a:pt x="1406" y="367"/>
                    </a:lnTo>
                    <a:lnTo>
                      <a:pt x="1405" y="365"/>
                    </a:lnTo>
                    <a:lnTo>
                      <a:pt x="1404" y="365"/>
                    </a:lnTo>
                    <a:lnTo>
                      <a:pt x="1404" y="362"/>
                    </a:lnTo>
                    <a:lnTo>
                      <a:pt x="1402" y="358"/>
                    </a:lnTo>
                    <a:lnTo>
                      <a:pt x="1402" y="357"/>
                    </a:lnTo>
                    <a:lnTo>
                      <a:pt x="1403" y="357"/>
                    </a:lnTo>
                    <a:lnTo>
                      <a:pt x="1405" y="357"/>
                    </a:lnTo>
                    <a:lnTo>
                      <a:pt x="1406" y="357"/>
                    </a:lnTo>
                    <a:lnTo>
                      <a:pt x="1407" y="357"/>
                    </a:lnTo>
                    <a:lnTo>
                      <a:pt x="1409" y="357"/>
                    </a:lnTo>
                    <a:lnTo>
                      <a:pt x="1409" y="355"/>
                    </a:lnTo>
                    <a:lnTo>
                      <a:pt x="1409" y="354"/>
                    </a:lnTo>
                    <a:lnTo>
                      <a:pt x="1410" y="353"/>
                    </a:lnTo>
                    <a:lnTo>
                      <a:pt x="1409" y="352"/>
                    </a:lnTo>
                    <a:lnTo>
                      <a:pt x="1407" y="351"/>
                    </a:lnTo>
                    <a:lnTo>
                      <a:pt x="1406" y="351"/>
                    </a:lnTo>
                    <a:lnTo>
                      <a:pt x="1406" y="350"/>
                    </a:lnTo>
                    <a:lnTo>
                      <a:pt x="1405" y="349"/>
                    </a:lnTo>
                    <a:lnTo>
                      <a:pt x="1405" y="348"/>
                    </a:lnTo>
                    <a:lnTo>
                      <a:pt x="1405" y="346"/>
                    </a:lnTo>
                    <a:lnTo>
                      <a:pt x="1405" y="344"/>
                    </a:lnTo>
                    <a:lnTo>
                      <a:pt x="1405" y="343"/>
                    </a:lnTo>
                    <a:lnTo>
                      <a:pt x="1404" y="343"/>
                    </a:lnTo>
                    <a:lnTo>
                      <a:pt x="1403" y="343"/>
                    </a:lnTo>
                    <a:lnTo>
                      <a:pt x="1402" y="343"/>
                    </a:lnTo>
                    <a:lnTo>
                      <a:pt x="1402" y="344"/>
                    </a:lnTo>
                    <a:lnTo>
                      <a:pt x="1403" y="345"/>
                    </a:lnTo>
                    <a:lnTo>
                      <a:pt x="1402" y="345"/>
                    </a:lnTo>
                    <a:lnTo>
                      <a:pt x="1401" y="345"/>
                    </a:lnTo>
                    <a:lnTo>
                      <a:pt x="1399" y="344"/>
                    </a:lnTo>
                    <a:lnTo>
                      <a:pt x="1398" y="343"/>
                    </a:lnTo>
                    <a:lnTo>
                      <a:pt x="1397" y="342"/>
                    </a:lnTo>
                    <a:lnTo>
                      <a:pt x="1398" y="341"/>
                    </a:lnTo>
                    <a:lnTo>
                      <a:pt x="1398" y="340"/>
                    </a:lnTo>
                    <a:lnTo>
                      <a:pt x="1397" y="340"/>
                    </a:lnTo>
                    <a:lnTo>
                      <a:pt x="1396" y="338"/>
                    </a:lnTo>
                    <a:lnTo>
                      <a:pt x="1396" y="337"/>
                    </a:lnTo>
                    <a:lnTo>
                      <a:pt x="1395" y="336"/>
                    </a:lnTo>
                    <a:lnTo>
                      <a:pt x="1394" y="336"/>
                    </a:lnTo>
                    <a:lnTo>
                      <a:pt x="1394" y="335"/>
                    </a:lnTo>
                    <a:lnTo>
                      <a:pt x="1393" y="335"/>
                    </a:lnTo>
                    <a:lnTo>
                      <a:pt x="1388" y="333"/>
                    </a:lnTo>
                    <a:lnTo>
                      <a:pt x="1388" y="332"/>
                    </a:lnTo>
                    <a:lnTo>
                      <a:pt x="1387" y="330"/>
                    </a:lnTo>
                    <a:lnTo>
                      <a:pt x="1386" y="330"/>
                    </a:lnTo>
                    <a:lnTo>
                      <a:pt x="1385" y="330"/>
                    </a:lnTo>
                    <a:lnTo>
                      <a:pt x="1384" y="330"/>
                    </a:lnTo>
                    <a:lnTo>
                      <a:pt x="1382" y="330"/>
                    </a:lnTo>
                    <a:lnTo>
                      <a:pt x="1382" y="329"/>
                    </a:lnTo>
                    <a:lnTo>
                      <a:pt x="1382" y="330"/>
                    </a:lnTo>
                    <a:lnTo>
                      <a:pt x="1381" y="330"/>
                    </a:lnTo>
                    <a:lnTo>
                      <a:pt x="1380" y="330"/>
                    </a:lnTo>
                    <a:lnTo>
                      <a:pt x="1379" y="330"/>
                    </a:lnTo>
                    <a:lnTo>
                      <a:pt x="1379" y="332"/>
                    </a:lnTo>
                    <a:lnTo>
                      <a:pt x="1378" y="332"/>
                    </a:lnTo>
                    <a:lnTo>
                      <a:pt x="1378" y="330"/>
                    </a:lnTo>
                    <a:lnTo>
                      <a:pt x="1377" y="329"/>
                    </a:lnTo>
                    <a:lnTo>
                      <a:pt x="1377" y="330"/>
                    </a:lnTo>
                    <a:lnTo>
                      <a:pt x="1375" y="329"/>
                    </a:lnTo>
                    <a:lnTo>
                      <a:pt x="1375" y="330"/>
                    </a:lnTo>
                    <a:lnTo>
                      <a:pt x="1375" y="329"/>
                    </a:lnTo>
                    <a:lnTo>
                      <a:pt x="1376" y="329"/>
                    </a:lnTo>
                    <a:lnTo>
                      <a:pt x="1376" y="328"/>
                    </a:lnTo>
                    <a:lnTo>
                      <a:pt x="1376" y="327"/>
                    </a:lnTo>
                    <a:lnTo>
                      <a:pt x="1375" y="327"/>
                    </a:lnTo>
                    <a:lnTo>
                      <a:pt x="1376" y="327"/>
                    </a:lnTo>
                    <a:lnTo>
                      <a:pt x="1376" y="326"/>
                    </a:lnTo>
                    <a:lnTo>
                      <a:pt x="1377" y="326"/>
                    </a:lnTo>
                    <a:lnTo>
                      <a:pt x="1377" y="325"/>
                    </a:lnTo>
                    <a:lnTo>
                      <a:pt x="1376" y="325"/>
                    </a:lnTo>
                    <a:lnTo>
                      <a:pt x="1373" y="325"/>
                    </a:lnTo>
                    <a:lnTo>
                      <a:pt x="1375" y="325"/>
                    </a:lnTo>
                    <a:lnTo>
                      <a:pt x="1376" y="324"/>
                    </a:lnTo>
                    <a:lnTo>
                      <a:pt x="1377" y="324"/>
                    </a:lnTo>
                    <a:lnTo>
                      <a:pt x="1378" y="324"/>
                    </a:lnTo>
                    <a:lnTo>
                      <a:pt x="1378" y="323"/>
                    </a:lnTo>
                    <a:lnTo>
                      <a:pt x="1380" y="323"/>
                    </a:lnTo>
                    <a:lnTo>
                      <a:pt x="1381" y="323"/>
                    </a:lnTo>
                    <a:lnTo>
                      <a:pt x="1379" y="323"/>
                    </a:lnTo>
                    <a:lnTo>
                      <a:pt x="1379" y="321"/>
                    </a:lnTo>
                    <a:lnTo>
                      <a:pt x="1381" y="321"/>
                    </a:lnTo>
                    <a:lnTo>
                      <a:pt x="1382" y="320"/>
                    </a:lnTo>
                    <a:lnTo>
                      <a:pt x="1387" y="320"/>
                    </a:lnTo>
                    <a:lnTo>
                      <a:pt x="1389" y="321"/>
                    </a:lnTo>
                    <a:lnTo>
                      <a:pt x="1390" y="321"/>
                    </a:lnTo>
                    <a:lnTo>
                      <a:pt x="1392" y="321"/>
                    </a:lnTo>
                    <a:lnTo>
                      <a:pt x="1390" y="321"/>
                    </a:lnTo>
                    <a:lnTo>
                      <a:pt x="1392" y="323"/>
                    </a:lnTo>
                    <a:lnTo>
                      <a:pt x="1390" y="324"/>
                    </a:lnTo>
                    <a:lnTo>
                      <a:pt x="1392" y="324"/>
                    </a:lnTo>
                    <a:lnTo>
                      <a:pt x="1393" y="323"/>
                    </a:lnTo>
                    <a:lnTo>
                      <a:pt x="1393" y="321"/>
                    </a:lnTo>
                    <a:lnTo>
                      <a:pt x="1394" y="321"/>
                    </a:lnTo>
                    <a:lnTo>
                      <a:pt x="1395" y="321"/>
                    </a:lnTo>
                    <a:lnTo>
                      <a:pt x="1395" y="323"/>
                    </a:lnTo>
                    <a:lnTo>
                      <a:pt x="1396" y="323"/>
                    </a:lnTo>
                    <a:lnTo>
                      <a:pt x="1397" y="323"/>
                    </a:lnTo>
                    <a:lnTo>
                      <a:pt x="1398" y="323"/>
                    </a:lnTo>
                    <a:lnTo>
                      <a:pt x="1401" y="325"/>
                    </a:lnTo>
                    <a:lnTo>
                      <a:pt x="1402" y="326"/>
                    </a:lnTo>
                    <a:lnTo>
                      <a:pt x="1403" y="326"/>
                    </a:lnTo>
                    <a:lnTo>
                      <a:pt x="1403" y="325"/>
                    </a:lnTo>
                    <a:lnTo>
                      <a:pt x="1404" y="325"/>
                    </a:lnTo>
                    <a:lnTo>
                      <a:pt x="1406" y="323"/>
                    </a:lnTo>
                    <a:lnTo>
                      <a:pt x="1407" y="323"/>
                    </a:lnTo>
                    <a:lnTo>
                      <a:pt x="1409" y="319"/>
                    </a:lnTo>
                    <a:lnTo>
                      <a:pt x="1410" y="319"/>
                    </a:lnTo>
                    <a:lnTo>
                      <a:pt x="1411" y="317"/>
                    </a:lnTo>
                    <a:lnTo>
                      <a:pt x="1413" y="315"/>
                    </a:lnTo>
                    <a:lnTo>
                      <a:pt x="1413" y="313"/>
                    </a:lnTo>
                    <a:lnTo>
                      <a:pt x="1416" y="312"/>
                    </a:lnTo>
                    <a:lnTo>
                      <a:pt x="1418" y="311"/>
                    </a:lnTo>
                    <a:lnTo>
                      <a:pt x="1419" y="311"/>
                    </a:lnTo>
                    <a:lnTo>
                      <a:pt x="1420" y="311"/>
                    </a:lnTo>
                    <a:lnTo>
                      <a:pt x="1421" y="311"/>
                    </a:lnTo>
                    <a:lnTo>
                      <a:pt x="1422" y="311"/>
                    </a:lnTo>
                    <a:lnTo>
                      <a:pt x="1424" y="312"/>
                    </a:lnTo>
                    <a:lnTo>
                      <a:pt x="1424" y="313"/>
                    </a:lnTo>
                    <a:lnTo>
                      <a:pt x="1424" y="315"/>
                    </a:lnTo>
                    <a:lnTo>
                      <a:pt x="1424" y="313"/>
                    </a:lnTo>
                    <a:lnTo>
                      <a:pt x="1425" y="313"/>
                    </a:lnTo>
                    <a:lnTo>
                      <a:pt x="1425" y="315"/>
                    </a:lnTo>
                    <a:lnTo>
                      <a:pt x="1427" y="315"/>
                    </a:lnTo>
                    <a:lnTo>
                      <a:pt x="1427" y="316"/>
                    </a:lnTo>
                    <a:lnTo>
                      <a:pt x="1427" y="317"/>
                    </a:lnTo>
                    <a:lnTo>
                      <a:pt x="1427" y="320"/>
                    </a:lnTo>
                    <a:lnTo>
                      <a:pt x="1428" y="320"/>
                    </a:lnTo>
                    <a:lnTo>
                      <a:pt x="1428" y="318"/>
                    </a:lnTo>
                    <a:lnTo>
                      <a:pt x="1428" y="317"/>
                    </a:lnTo>
                    <a:lnTo>
                      <a:pt x="1429" y="315"/>
                    </a:lnTo>
                    <a:lnTo>
                      <a:pt x="1429" y="313"/>
                    </a:lnTo>
                    <a:lnTo>
                      <a:pt x="1429" y="315"/>
                    </a:lnTo>
                    <a:lnTo>
                      <a:pt x="1429" y="316"/>
                    </a:lnTo>
                    <a:lnTo>
                      <a:pt x="1429" y="318"/>
                    </a:lnTo>
                    <a:lnTo>
                      <a:pt x="1429" y="319"/>
                    </a:lnTo>
                    <a:lnTo>
                      <a:pt x="1430" y="319"/>
                    </a:lnTo>
                    <a:lnTo>
                      <a:pt x="1430" y="318"/>
                    </a:lnTo>
                    <a:lnTo>
                      <a:pt x="1430" y="317"/>
                    </a:lnTo>
                    <a:lnTo>
                      <a:pt x="1430" y="316"/>
                    </a:lnTo>
                    <a:lnTo>
                      <a:pt x="1430" y="315"/>
                    </a:lnTo>
                    <a:lnTo>
                      <a:pt x="1431" y="315"/>
                    </a:lnTo>
                    <a:lnTo>
                      <a:pt x="1431" y="316"/>
                    </a:lnTo>
                    <a:lnTo>
                      <a:pt x="1431" y="317"/>
                    </a:lnTo>
                    <a:lnTo>
                      <a:pt x="1432" y="317"/>
                    </a:lnTo>
                    <a:lnTo>
                      <a:pt x="1433" y="317"/>
                    </a:lnTo>
                    <a:lnTo>
                      <a:pt x="1435" y="316"/>
                    </a:lnTo>
                    <a:lnTo>
                      <a:pt x="1436" y="316"/>
                    </a:lnTo>
                    <a:lnTo>
                      <a:pt x="1437" y="317"/>
                    </a:lnTo>
                    <a:lnTo>
                      <a:pt x="1438" y="317"/>
                    </a:lnTo>
                    <a:lnTo>
                      <a:pt x="1438" y="319"/>
                    </a:lnTo>
                    <a:lnTo>
                      <a:pt x="1437" y="320"/>
                    </a:lnTo>
                    <a:lnTo>
                      <a:pt x="1438" y="323"/>
                    </a:lnTo>
                    <a:lnTo>
                      <a:pt x="1438" y="321"/>
                    </a:lnTo>
                    <a:lnTo>
                      <a:pt x="1438" y="320"/>
                    </a:lnTo>
                    <a:lnTo>
                      <a:pt x="1438" y="319"/>
                    </a:lnTo>
                    <a:lnTo>
                      <a:pt x="1439" y="318"/>
                    </a:lnTo>
                    <a:lnTo>
                      <a:pt x="1439" y="317"/>
                    </a:lnTo>
                    <a:lnTo>
                      <a:pt x="1439" y="315"/>
                    </a:lnTo>
                    <a:lnTo>
                      <a:pt x="1440" y="315"/>
                    </a:lnTo>
                    <a:lnTo>
                      <a:pt x="1440" y="316"/>
                    </a:lnTo>
                    <a:lnTo>
                      <a:pt x="1440" y="317"/>
                    </a:lnTo>
                    <a:lnTo>
                      <a:pt x="1441" y="318"/>
                    </a:lnTo>
                    <a:lnTo>
                      <a:pt x="1442" y="319"/>
                    </a:lnTo>
                    <a:lnTo>
                      <a:pt x="1442" y="320"/>
                    </a:lnTo>
                    <a:lnTo>
                      <a:pt x="1442" y="319"/>
                    </a:lnTo>
                    <a:lnTo>
                      <a:pt x="1442" y="318"/>
                    </a:lnTo>
                    <a:lnTo>
                      <a:pt x="1444" y="316"/>
                    </a:lnTo>
                    <a:lnTo>
                      <a:pt x="1442" y="316"/>
                    </a:lnTo>
                    <a:lnTo>
                      <a:pt x="1442" y="315"/>
                    </a:lnTo>
                    <a:lnTo>
                      <a:pt x="1442" y="313"/>
                    </a:lnTo>
                    <a:lnTo>
                      <a:pt x="1441" y="313"/>
                    </a:lnTo>
                    <a:lnTo>
                      <a:pt x="1440" y="312"/>
                    </a:lnTo>
                    <a:lnTo>
                      <a:pt x="1440" y="311"/>
                    </a:lnTo>
                    <a:lnTo>
                      <a:pt x="1441" y="311"/>
                    </a:lnTo>
                    <a:lnTo>
                      <a:pt x="1442" y="311"/>
                    </a:lnTo>
                    <a:lnTo>
                      <a:pt x="1444" y="311"/>
                    </a:lnTo>
                    <a:lnTo>
                      <a:pt x="1445" y="311"/>
                    </a:lnTo>
                    <a:lnTo>
                      <a:pt x="1445" y="312"/>
                    </a:lnTo>
                    <a:lnTo>
                      <a:pt x="1446" y="312"/>
                    </a:lnTo>
                    <a:lnTo>
                      <a:pt x="1446" y="313"/>
                    </a:lnTo>
                    <a:lnTo>
                      <a:pt x="1446" y="312"/>
                    </a:lnTo>
                    <a:lnTo>
                      <a:pt x="1445" y="311"/>
                    </a:lnTo>
                    <a:lnTo>
                      <a:pt x="1445" y="310"/>
                    </a:lnTo>
                    <a:lnTo>
                      <a:pt x="1448" y="311"/>
                    </a:lnTo>
                    <a:lnTo>
                      <a:pt x="1449" y="310"/>
                    </a:lnTo>
                    <a:lnTo>
                      <a:pt x="1448" y="310"/>
                    </a:lnTo>
                    <a:lnTo>
                      <a:pt x="1447" y="310"/>
                    </a:lnTo>
                    <a:lnTo>
                      <a:pt x="1446" y="310"/>
                    </a:lnTo>
                    <a:lnTo>
                      <a:pt x="1446" y="309"/>
                    </a:lnTo>
                    <a:lnTo>
                      <a:pt x="1447" y="308"/>
                    </a:lnTo>
                    <a:lnTo>
                      <a:pt x="1448" y="308"/>
                    </a:lnTo>
                    <a:lnTo>
                      <a:pt x="1447" y="308"/>
                    </a:lnTo>
                    <a:lnTo>
                      <a:pt x="1446" y="308"/>
                    </a:lnTo>
                    <a:lnTo>
                      <a:pt x="1445" y="308"/>
                    </a:lnTo>
                    <a:lnTo>
                      <a:pt x="1446" y="308"/>
                    </a:lnTo>
                    <a:lnTo>
                      <a:pt x="1447" y="307"/>
                    </a:lnTo>
                    <a:lnTo>
                      <a:pt x="1448" y="307"/>
                    </a:lnTo>
                    <a:lnTo>
                      <a:pt x="1448" y="305"/>
                    </a:lnTo>
                    <a:lnTo>
                      <a:pt x="1448" y="304"/>
                    </a:lnTo>
                    <a:lnTo>
                      <a:pt x="1448" y="303"/>
                    </a:lnTo>
                    <a:lnTo>
                      <a:pt x="1447" y="304"/>
                    </a:lnTo>
                    <a:lnTo>
                      <a:pt x="1447" y="305"/>
                    </a:lnTo>
                    <a:lnTo>
                      <a:pt x="1446" y="305"/>
                    </a:lnTo>
                    <a:lnTo>
                      <a:pt x="1445" y="305"/>
                    </a:lnTo>
                    <a:lnTo>
                      <a:pt x="1444" y="307"/>
                    </a:lnTo>
                    <a:lnTo>
                      <a:pt x="1442" y="307"/>
                    </a:lnTo>
                    <a:lnTo>
                      <a:pt x="1442" y="305"/>
                    </a:lnTo>
                    <a:lnTo>
                      <a:pt x="1441" y="305"/>
                    </a:lnTo>
                    <a:lnTo>
                      <a:pt x="1442" y="304"/>
                    </a:lnTo>
                    <a:lnTo>
                      <a:pt x="1444" y="304"/>
                    </a:lnTo>
                    <a:lnTo>
                      <a:pt x="1445" y="303"/>
                    </a:lnTo>
                    <a:lnTo>
                      <a:pt x="1445" y="302"/>
                    </a:lnTo>
                    <a:lnTo>
                      <a:pt x="1446" y="303"/>
                    </a:lnTo>
                    <a:lnTo>
                      <a:pt x="1446" y="302"/>
                    </a:lnTo>
                    <a:lnTo>
                      <a:pt x="1447" y="302"/>
                    </a:lnTo>
                    <a:lnTo>
                      <a:pt x="1448" y="302"/>
                    </a:lnTo>
                    <a:lnTo>
                      <a:pt x="1447" y="301"/>
                    </a:lnTo>
                    <a:lnTo>
                      <a:pt x="1447" y="302"/>
                    </a:lnTo>
                    <a:lnTo>
                      <a:pt x="1446" y="302"/>
                    </a:lnTo>
                    <a:lnTo>
                      <a:pt x="1446" y="301"/>
                    </a:lnTo>
                    <a:lnTo>
                      <a:pt x="1447" y="301"/>
                    </a:lnTo>
                    <a:lnTo>
                      <a:pt x="1447" y="300"/>
                    </a:lnTo>
                    <a:lnTo>
                      <a:pt x="1446" y="300"/>
                    </a:lnTo>
                    <a:lnTo>
                      <a:pt x="1445" y="300"/>
                    </a:lnTo>
                    <a:lnTo>
                      <a:pt x="1444" y="300"/>
                    </a:lnTo>
                    <a:lnTo>
                      <a:pt x="1444" y="301"/>
                    </a:lnTo>
                    <a:lnTo>
                      <a:pt x="1442" y="301"/>
                    </a:lnTo>
                    <a:lnTo>
                      <a:pt x="1441" y="302"/>
                    </a:lnTo>
                    <a:lnTo>
                      <a:pt x="1440" y="302"/>
                    </a:lnTo>
                    <a:lnTo>
                      <a:pt x="1439" y="302"/>
                    </a:lnTo>
                    <a:lnTo>
                      <a:pt x="1438" y="302"/>
                    </a:lnTo>
                    <a:lnTo>
                      <a:pt x="1438" y="303"/>
                    </a:lnTo>
                    <a:lnTo>
                      <a:pt x="1437" y="303"/>
                    </a:lnTo>
                    <a:lnTo>
                      <a:pt x="1437" y="304"/>
                    </a:lnTo>
                    <a:lnTo>
                      <a:pt x="1436" y="304"/>
                    </a:lnTo>
                    <a:lnTo>
                      <a:pt x="1435" y="304"/>
                    </a:lnTo>
                    <a:lnTo>
                      <a:pt x="1435" y="303"/>
                    </a:lnTo>
                    <a:lnTo>
                      <a:pt x="1435" y="302"/>
                    </a:lnTo>
                    <a:lnTo>
                      <a:pt x="1433" y="303"/>
                    </a:lnTo>
                    <a:lnTo>
                      <a:pt x="1433" y="304"/>
                    </a:lnTo>
                    <a:lnTo>
                      <a:pt x="1432" y="304"/>
                    </a:lnTo>
                    <a:lnTo>
                      <a:pt x="1431" y="303"/>
                    </a:lnTo>
                    <a:lnTo>
                      <a:pt x="1431" y="304"/>
                    </a:lnTo>
                    <a:lnTo>
                      <a:pt x="1430" y="304"/>
                    </a:lnTo>
                    <a:lnTo>
                      <a:pt x="1429" y="304"/>
                    </a:lnTo>
                    <a:lnTo>
                      <a:pt x="1428" y="303"/>
                    </a:lnTo>
                    <a:lnTo>
                      <a:pt x="1427" y="303"/>
                    </a:lnTo>
                    <a:lnTo>
                      <a:pt x="1425" y="303"/>
                    </a:lnTo>
                    <a:lnTo>
                      <a:pt x="1424" y="303"/>
                    </a:lnTo>
                    <a:lnTo>
                      <a:pt x="1423" y="303"/>
                    </a:lnTo>
                    <a:lnTo>
                      <a:pt x="1422" y="303"/>
                    </a:lnTo>
                    <a:lnTo>
                      <a:pt x="1421" y="303"/>
                    </a:lnTo>
                    <a:lnTo>
                      <a:pt x="1420" y="303"/>
                    </a:lnTo>
                    <a:lnTo>
                      <a:pt x="1419" y="303"/>
                    </a:lnTo>
                    <a:lnTo>
                      <a:pt x="1418" y="304"/>
                    </a:lnTo>
                    <a:lnTo>
                      <a:pt x="1416" y="304"/>
                    </a:lnTo>
                    <a:lnTo>
                      <a:pt x="1415" y="304"/>
                    </a:lnTo>
                    <a:lnTo>
                      <a:pt x="1413" y="305"/>
                    </a:lnTo>
                    <a:lnTo>
                      <a:pt x="1412" y="305"/>
                    </a:lnTo>
                    <a:lnTo>
                      <a:pt x="1410" y="305"/>
                    </a:lnTo>
                    <a:lnTo>
                      <a:pt x="1409" y="305"/>
                    </a:lnTo>
                    <a:lnTo>
                      <a:pt x="1406" y="304"/>
                    </a:lnTo>
                    <a:lnTo>
                      <a:pt x="1405" y="304"/>
                    </a:lnTo>
                    <a:lnTo>
                      <a:pt x="1404" y="305"/>
                    </a:lnTo>
                    <a:lnTo>
                      <a:pt x="1401" y="307"/>
                    </a:lnTo>
                    <a:lnTo>
                      <a:pt x="1399" y="307"/>
                    </a:lnTo>
                    <a:lnTo>
                      <a:pt x="1398" y="305"/>
                    </a:lnTo>
                    <a:lnTo>
                      <a:pt x="1398" y="304"/>
                    </a:lnTo>
                    <a:lnTo>
                      <a:pt x="1398" y="303"/>
                    </a:lnTo>
                    <a:lnTo>
                      <a:pt x="1397" y="303"/>
                    </a:lnTo>
                    <a:lnTo>
                      <a:pt x="1397" y="302"/>
                    </a:lnTo>
                    <a:lnTo>
                      <a:pt x="1396" y="302"/>
                    </a:lnTo>
                    <a:lnTo>
                      <a:pt x="1395" y="302"/>
                    </a:lnTo>
                    <a:lnTo>
                      <a:pt x="1395" y="303"/>
                    </a:lnTo>
                    <a:lnTo>
                      <a:pt x="1392" y="303"/>
                    </a:lnTo>
                    <a:lnTo>
                      <a:pt x="1389" y="305"/>
                    </a:lnTo>
                    <a:lnTo>
                      <a:pt x="1388" y="305"/>
                    </a:lnTo>
                    <a:lnTo>
                      <a:pt x="1387" y="305"/>
                    </a:lnTo>
                    <a:lnTo>
                      <a:pt x="1386" y="304"/>
                    </a:lnTo>
                    <a:lnTo>
                      <a:pt x="1385" y="304"/>
                    </a:lnTo>
                    <a:lnTo>
                      <a:pt x="1385" y="303"/>
                    </a:lnTo>
                    <a:lnTo>
                      <a:pt x="1384" y="302"/>
                    </a:lnTo>
                    <a:lnTo>
                      <a:pt x="1378" y="300"/>
                    </a:lnTo>
                    <a:lnTo>
                      <a:pt x="1377" y="299"/>
                    </a:lnTo>
                    <a:lnTo>
                      <a:pt x="1377" y="298"/>
                    </a:lnTo>
                    <a:lnTo>
                      <a:pt x="1378" y="296"/>
                    </a:lnTo>
                    <a:lnTo>
                      <a:pt x="1379" y="295"/>
                    </a:lnTo>
                    <a:lnTo>
                      <a:pt x="1380" y="295"/>
                    </a:lnTo>
                    <a:lnTo>
                      <a:pt x="1379" y="295"/>
                    </a:lnTo>
                    <a:lnTo>
                      <a:pt x="1377" y="296"/>
                    </a:lnTo>
                    <a:lnTo>
                      <a:pt x="1376" y="296"/>
                    </a:lnTo>
                    <a:lnTo>
                      <a:pt x="1376" y="295"/>
                    </a:lnTo>
                    <a:lnTo>
                      <a:pt x="1375" y="294"/>
                    </a:lnTo>
                    <a:lnTo>
                      <a:pt x="1373" y="294"/>
                    </a:lnTo>
                    <a:lnTo>
                      <a:pt x="1375" y="293"/>
                    </a:lnTo>
                    <a:lnTo>
                      <a:pt x="1375" y="292"/>
                    </a:lnTo>
                    <a:lnTo>
                      <a:pt x="1373" y="292"/>
                    </a:lnTo>
                    <a:lnTo>
                      <a:pt x="1372" y="291"/>
                    </a:lnTo>
                    <a:lnTo>
                      <a:pt x="1373" y="290"/>
                    </a:lnTo>
                    <a:lnTo>
                      <a:pt x="1372" y="288"/>
                    </a:lnTo>
                    <a:lnTo>
                      <a:pt x="1373" y="287"/>
                    </a:lnTo>
                    <a:lnTo>
                      <a:pt x="1375" y="286"/>
                    </a:lnTo>
                    <a:lnTo>
                      <a:pt x="1376" y="285"/>
                    </a:lnTo>
                    <a:lnTo>
                      <a:pt x="1376" y="284"/>
                    </a:lnTo>
                    <a:lnTo>
                      <a:pt x="1376" y="283"/>
                    </a:lnTo>
                    <a:lnTo>
                      <a:pt x="1375" y="283"/>
                    </a:lnTo>
                    <a:lnTo>
                      <a:pt x="1373" y="284"/>
                    </a:lnTo>
                    <a:lnTo>
                      <a:pt x="1372" y="284"/>
                    </a:lnTo>
                    <a:lnTo>
                      <a:pt x="1371" y="284"/>
                    </a:lnTo>
                    <a:lnTo>
                      <a:pt x="1371" y="283"/>
                    </a:lnTo>
                    <a:lnTo>
                      <a:pt x="1371" y="281"/>
                    </a:lnTo>
                    <a:lnTo>
                      <a:pt x="1372" y="281"/>
                    </a:lnTo>
                    <a:lnTo>
                      <a:pt x="1372" y="279"/>
                    </a:lnTo>
                    <a:lnTo>
                      <a:pt x="1373" y="279"/>
                    </a:lnTo>
                    <a:lnTo>
                      <a:pt x="1375" y="278"/>
                    </a:lnTo>
                    <a:lnTo>
                      <a:pt x="1373" y="278"/>
                    </a:lnTo>
                    <a:lnTo>
                      <a:pt x="1371" y="279"/>
                    </a:lnTo>
                    <a:lnTo>
                      <a:pt x="1371" y="278"/>
                    </a:lnTo>
                    <a:lnTo>
                      <a:pt x="1370" y="278"/>
                    </a:lnTo>
                    <a:lnTo>
                      <a:pt x="1370" y="279"/>
                    </a:lnTo>
                    <a:lnTo>
                      <a:pt x="1369" y="281"/>
                    </a:lnTo>
                    <a:lnTo>
                      <a:pt x="1368" y="281"/>
                    </a:lnTo>
                    <a:lnTo>
                      <a:pt x="1368" y="279"/>
                    </a:lnTo>
                    <a:lnTo>
                      <a:pt x="1368" y="278"/>
                    </a:lnTo>
                    <a:lnTo>
                      <a:pt x="1368" y="277"/>
                    </a:lnTo>
                    <a:lnTo>
                      <a:pt x="1367" y="278"/>
                    </a:lnTo>
                    <a:lnTo>
                      <a:pt x="1367" y="279"/>
                    </a:lnTo>
                    <a:lnTo>
                      <a:pt x="1366" y="279"/>
                    </a:lnTo>
                    <a:lnTo>
                      <a:pt x="1364" y="279"/>
                    </a:lnTo>
                    <a:lnTo>
                      <a:pt x="1364" y="278"/>
                    </a:lnTo>
                    <a:lnTo>
                      <a:pt x="1364" y="277"/>
                    </a:lnTo>
                    <a:lnTo>
                      <a:pt x="1363" y="277"/>
                    </a:lnTo>
                    <a:lnTo>
                      <a:pt x="1362" y="277"/>
                    </a:lnTo>
                    <a:lnTo>
                      <a:pt x="1361" y="277"/>
                    </a:lnTo>
                    <a:lnTo>
                      <a:pt x="1360" y="276"/>
                    </a:lnTo>
                    <a:lnTo>
                      <a:pt x="1359" y="276"/>
                    </a:lnTo>
                    <a:lnTo>
                      <a:pt x="1358" y="276"/>
                    </a:lnTo>
                    <a:lnTo>
                      <a:pt x="1356" y="276"/>
                    </a:lnTo>
                    <a:lnTo>
                      <a:pt x="1355" y="276"/>
                    </a:lnTo>
                    <a:lnTo>
                      <a:pt x="1355" y="277"/>
                    </a:lnTo>
                    <a:lnTo>
                      <a:pt x="1354" y="277"/>
                    </a:lnTo>
                    <a:lnTo>
                      <a:pt x="1353" y="276"/>
                    </a:lnTo>
                    <a:lnTo>
                      <a:pt x="1353" y="275"/>
                    </a:lnTo>
                    <a:lnTo>
                      <a:pt x="1352" y="275"/>
                    </a:lnTo>
                    <a:lnTo>
                      <a:pt x="1353" y="275"/>
                    </a:lnTo>
                    <a:lnTo>
                      <a:pt x="1353" y="274"/>
                    </a:lnTo>
                    <a:lnTo>
                      <a:pt x="1352" y="273"/>
                    </a:lnTo>
                    <a:lnTo>
                      <a:pt x="1351" y="273"/>
                    </a:lnTo>
                    <a:lnTo>
                      <a:pt x="1350" y="273"/>
                    </a:lnTo>
                    <a:lnTo>
                      <a:pt x="1349" y="273"/>
                    </a:lnTo>
                    <a:lnTo>
                      <a:pt x="1349" y="274"/>
                    </a:lnTo>
                    <a:lnTo>
                      <a:pt x="1351" y="275"/>
                    </a:lnTo>
                    <a:lnTo>
                      <a:pt x="1350" y="276"/>
                    </a:lnTo>
                    <a:lnTo>
                      <a:pt x="1349" y="276"/>
                    </a:lnTo>
                    <a:lnTo>
                      <a:pt x="1347" y="277"/>
                    </a:lnTo>
                    <a:lnTo>
                      <a:pt x="1346" y="277"/>
                    </a:lnTo>
                    <a:lnTo>
                      <a:pt x="1345" y="277"/>
                    </a:lnTo>
                    <a:lnTo>
                      <a:pt x="1345" y="276"/>
                    </a:lnTo>
                    <a:lnTo>
                      <a:pt x="1344" y="276"/>
                    </a:lnTo>
                    <a:lnTo>
                      <a:pt x="1343" y="275"/>
                    </a:lnTo>
                    <a:lnTo>
                      <a:pt x="1341" y="275"/>
                    </a:lnTo>
                    <a:lnTo>
                      <a:pt x="1338" y="275"/>
                    </a:lnTo>
                    <a:lnTo>
                      <a:pt x="1337" y="275"/>
                    </a:lnTo>
                    <a:lnTo>
                      <a:pt x="1336" y="275"/>
                    </a:lnTo>
                    <a:lnTo>
                      <a:pt x="1336" y="274"/>
                    </a:lnTo>
                    <a:lnTo>
                      <a:pt x="1337" y="273"/>
                    </a:lnTo>
                    <a:lnTo>
                      <a:pt x="1338" y="273"/>
                    </a:lnTo>
                    <a:lnTo>
                      <a:pt x="1338" y="271"/>
                    </a:lnTo>
                    <a:lnTo>
                      <a:pt x="1339" y="269"/>
                    </a:lnTo>
                    <a:lnTo>
                      <a:pt x="1338" y="269"/>
                    </a:lnTo>
                    <a:lnTo>
                      <a:pt x="1339" y="268"/>
                    </a:lnTo>
                    <a:lnTo>
                      <a:pt x="1339" y="267"/>
                    </a:lnTo>
                    <a:lnTo>
                      <a:pt x="1341" y="267"/>
                    </a:lnTo>
                    <a:lnTo>
                      <a:pt x="1344" y="267"/>
                    </a:lnTo>
                    <a:lnTo>
                      <a:pt x="1345" y="266"/>
                    </a:lnTo>
                    <a:lnTo>
                      <a:pt x="1345" y="265"/>
                    </a:lnTo>
                    <a:lnTo>
                      <a:pt x="1346" y="262"/>
                    </a:lnTo>
                    <a:lnTo>
                      <a:pt x="1347" y="261"/>
                    </a:lnTo>
                    <a:lnTo>
                      <a:pt x="1347" y="260"/>
                    </a:lnTo>
                    <a:lnTo>
                      <a:pt x="1347" y="259"/>
                    </a:lnTo>
                    <a:lnTo>
                      <a:pt x="1347" y="258"/>
                    </a:lnTo>
                    <a:lnTo>
                      <a:pt x="1349" y="257"/>
                    </a:lnTo>
                    <a:lnTo>
                      <a:pt x="1347" y="256"/>
                    </a:lnTo>
                    <a:lnTo>
                      <a:pt x="1349" y="254"/>
                    </a:lnTo>
                    <a:lnTo>
                      <a:pt x="1347" y="253"/>
                    </a:lnTo>
                    <a:lnTo>
                      <a:pt x="1346" y="252"/>
                    </a:lnTo>
                    <a:lnTo>
                      <a:pt x="1347" y="251"/>
                    </a:lnTo>
                    <a:lnTo>
                      <a:pt x="1351" y="250"/>
                    </a:lnTo>
                    <a:lnTo>
                      <a:pt x="1352" y="250"/>
                    </a:lnTo>
                    <a:lnTo>
                      <a:pt x="1353" y="250"/>
                    </a:lnTo>
                    <a:lnTo>
                      <a:pt x="1354" y="249"/>
                    </a:lnTo>
                    <a:lnTo>
                      <a:pt x="1356" y="249"/>
                    </a:lnTo>
                    <a:lnTo>
                      <a:pt x="1356" y="248"/>
                    </a:lnTo>
                    <a:lnTo>
                      <a:pt x="1358" y="248"/>
                    </a:lnTo>
                    <a:lnTo>
                      <a:pt x="1358" y="249"/>
                    </a:lnTo>
                    <a:lnTo>
                      <a:pt x="1358" y="250"/>
                    </a:lnTo>
                    <a:lnTo>
                      <a:pt x="1359" y="250"/>
                    </a:lnTo>
                    <a:lnTo>
                      <a:pt x="1360" y="249"/>
                    </a:lnTo>
                    <a:lnTo>
                      <a:pt x="1367" y="248"/>
                    </a:lnTo>
                    <a:lnTo>
                      <a:pt x="1370" y="246"/>
                    </a:lnTo>
                    <a:lnTo>
                      <a:pt x="1371" y="246"/>
                    </a:lnTo>
                    <a:lnTo>
                      <a:pt x="1371" y="244"/>
                    </a:lnTo>
                    <a:lnTo>
                      <a:pt x="1373" y="243"/>
                    </a:lnTo>
                    <a:lnTo>
                      <a:pt x="1375" y="242"/>
                    </a:lnTo>
                    <a:lnTo>
                      <a:pt x="1376" y="241"/>
                    </a:lnTo>
                    <a:lnTo>
                      <a:pt x="1377" y="241"/>
                    </a:lnTo>
                    <a:lnTo>
                      <a:pt x="1378" y="241"/>
                    </a:lnTo>
                    <a:lnTo>
                      <a:pt x="1378" y="238"/>
                    </a:lnTo>
                    <a:lnTo>
                      <a:pt x="1379" y="238"/>
                    </a:lnTo>
                    <a:lnTo>
                      <a:pt x="1380" y="237"/>
                    </a:lnTo>
                    <a:lnTo>
                      <a:pt x="1381" y="237"/>
                    </a:lnTo>
                    <a:lnTo>
                      <a:pt x="1382" y="236"/>
                    </a:lnTo>
                    <a:lnTo>
                      <a:pt x="1384" y="236"/>
                    </a:lnTo>
                    <a:lnTo>
                      <a:pt x="1385" y="235"/>
                    </a:lnTo>
                    <a:lnTo>
                      <a:pt x="1386" y="235"/>
                    </a:lnTo>
                    <a:lnTo>
                      <a:pt x="1387" y="235"/>
                    </a:lnTo>
                    <a:lnTo>
                      <a:pt x="1390" y="234"/>
                    </a:lnTo>
                    <a:lnTo>
                      <a:pt x="1392" y="234"/>
                    </a:lnTo>
                    <a:close/>
                    <a:moveTo>
                      <a:pt x="354" y="235"/>
                    </a:moveTo>
                    <a:lnTo>
                      <a:pt x="355" y="237"/>
                    </a:lnTo>
                    <a:lnTo>
                      <a:pt x="356" y="238"/>
                    </a:lnTo>
                    <a:lnTo>
                      <a:pt x="355" y="238"/>
                    </a:lnTo>
                    <a:lnTo>
                      <a:pt x="355" y="240"/>
                    </a:lnTo>
                    <a:lnTo>
                      <a:pt x="354" y="241"/>
                    </a:lnTo>
                    <a:lnTo>
                      <a:pt x="353" y="241"/>
                    </a:lnTo>
                    <a:lnTo>
                      <a:pt x="353" y="243"/>
                    </a:lnTo>
                    <a:lnTo>
                      <a:pt x="353" y="244"/>
                    </a:lnTo>
                    <a:lnTo>
                      <a:pt x="352" y="244"/>
                    </a:lnTo>
                    <a:lnTo>
                      <a:pt x="351" y="243"/>
                    </a:lnTo>
                    <a:lnTo>
                      <a:pt x="350" y="242"/>
                    </a:lnTo>
                    <a:lnTo>
                      <a:pt x="348" y="244"/>
                    </a:lnTo>
                    <a:lnTo>
                      <a:pt x="348" y="245"/>
                    </a:lnTo>
                    <a:lnTo>
                      <a:pt x="347" y="245"/>
                    </a:lnTo>
                    <a:lnTo>
                      <a:pt x="346" y="242"/>
                    </a:lnTo>
                    <a:lnTo>
                      <a:pt x="346" y="241"/>
                    </a:lnTo>
                    <a:lnTo>
                      <a:pt x="345" y="241"/>
                    </a:lnTo>
                    <a:lnTo>
                      <a:pt x="343" y="238"/>
                    </a:lnTo>
                    <a:lnTo>
                      <a:pt x="343" y="237"/>
                    </a:lnTo>
                    <a:lnTo>
                      <a:pt x="344" y="237"/>
                    </a:lnTo>
                    <a:lnTo>
                      <a:pt x="344" y="236"/>
                    </a:lnTo>
                    <a:lnTo>
                      <a:pt x="345" y="235"/>
                    </a:lnTo>
                    <a:lnTo>
                      <a:pt x="346" y="234"/>
                    </a:lnTo>
                    <a:lnTo>
                      <a:pt x="346" y="236"/>
                    </a:lnTo>
                    <a:lnTo>
                      <a:pt x="347" y="235"/>
                    </a:lnTo>
                    <a:lnTo>
                      <a:pt x="348" y="236"/>
                    </a:lnTo>
                    <a:lnTo>
                      <a:pt x="350" y="235"/>
                    </a:lnTo>
                    <a:lnTo>
                      <a:pt x="351" y="233"/>
                    </a:lnTo>
                    <a:lnTo>
                      <a:pt x="352" y="234"/>
                    </a:lnTo>
                    <a:lnTo>
                      <a:pt x="353" y="234"/>
                    </a:lnTo>
                    <a:lnTo>
                      <a:pt x="353" y="235"/>
                    </a:lnTo>
                    <a:lnTo>
                      <a:pt x="354" y="235"/>
                    </a:lnTo>
                    <a:close/>
                    <a:moveTo>
                      <a:pt x="1005" y="233"/>
                    </a:moveTo>
                    <a:lnTo>
                      <a:pt x="1005" y="234"/>
                    </a:lnTo>
                    <a:lnTo>
                      <a:pt x="1006" y="234"/>
                    </a:lnTo>
                    <a:lnTo>
                      <a:pt x="1005" y="235"/>
                    </a:lnTo>
                    <a:lnTo>
                      <a:pt x="1005" y="236"/>
                    </a:lnTo>
                    <a:lnTo>
                      <a:pt x="1003" y="236"/>
                    </a:lnTo>
                    <a:lnTo>
                      <a:pt x="1002" y="236"/>
                    </a:lnTo>
                    <a:lnTo>
                      <a:pt x="1000" y="236"/>
                    </a:lnTo>
                    <a:lnTo>
                      <a:pt x="999" y="236"/>
                    </a:lnTo>
                    <a:lnTo>
                      <a:pt x="999" y="235"/>
                    </a:lnTo>
                    <a:lnTo>
                      <a:pt x="998" y="235"/>
                    </a:lnTo>
                    <a:lnTo>
                      <a:pt x="998" y="234"/>
                    </a:lnTo>
                    <a:lnTo>
                      <a:pt x="999" y="233"/>
                    </a:lnTo>
                    <a:lnTo>
                      <a:pt x="1000" y="233"/>
                    </a:lnTo>
                    <a:lnTo>
                      <a:pt x="1000" y="234"/>
                    </a:lnTo>
                    <a:lnTo>
                      <a:pt x="1000" y="233"/>
                    </a:lnTo>
                    <a:lnTo>
                      <a:pt x="1002" y="233"/>
                    </a:lnTo>
                    <a:lnTo>
                      <a:pt x="1003" y="233"/>
                    </a:lnTo>
                    <a:lnTo>
                      <a:pt x="1005" y="233"/>
                    </a:lnTo>
                    <a:close/>
                    <a:moveTo>
                      <a:pt x="1213" y="236"/>
                    </a:moveTo>
                    <a:lnTo>
                      <a:pt x="1214" y="236"/>
                    </a:lnTo>
                    <a:lnTo>
                      <a:pt x="1214" y="237"/>
                    </a:lnTo>
                    <a:lnTo>
                      <a:pt x="1215" y="237"/>
                    </a:lnTo>
                    <a:lnTo>
                      <a:pt x="1215" y="238"/>
                    </a:lnTo>
                    <a:lnTo>
                      <a:pt x="1214" y="240"/>
                    </a:lnTo>
                    <a:lnTo>
                      <a:pt x="1212" y="242"/>
                    </a:lnTo>
                    <a:lnTo>
                      <a:pt x="1212" y="243"/>
                    </a:lnTo>
                    <a:lnTo>
                      <a:pt x="1212" y="244"/>
                    </a:lnTo>
                    <a:lnTo>
                      <a:pt x="1213" y="244"/>
                    </a:lnTo>
                    <a:lnTo>
                      <a:pt x="1213" y="245"/>
                    </a:lnTo>
                    <a:lnTo>
                      <a:pt x="1214" y="245"/>
                    </a:lnTo>
                    <a:lnTo>
                      <a:pt x="1214" y="246"/>
                    </a:lnTo>
                    <a:lnTo>
                      <a:pt x="1213" y="246"/>
                    </a:lnTo>
                    <a:lnTo>
                      <a:pt x="1214" y="248"/>
                    </a:lnTo>
                    <a:lnTo>
                      <a:pt x="1215" y="248"/>
                    </a:lnTo>
                    <a:lnTo>
                      <a:pt x="1215" y="246"/>
                    </a:lnTo>
                    <a:lnTo>
                      <a:pt x="1216" y="246"/>
                    </a:lnTo>
                    <a:lnTo>
                      <a:pt x="1218" y="246"/>
                    </a:lnTo>
                    <a:lnTo>
                      <a:pt x="1220" y="246"/>
                    </a:lnTo>
                    <a:lnTo>
                      <a:pt x="1221" y="248"/>
                    </a:lnTo>
                    <a:lnTo>
                      <a:pt x="1222" y="249"/>
                    </a:lnTo>
                    <a:lnTo>
                      <a:pt x="1223" y="250"/>
                    </a:lnTo>
                    <a:lnTo>
                      <a:pt x="1222" y="250"/>
                    </a:lnTo>
                    <a:lnTo>
                      <a:pt x="1222" y="251"/>
                    </a:lnTo>
                    <a:lnTo>
                      <a:pt x="1220" y="253"/>
                    </a:lnTo>
                    <a:lnTo>
                      <a:pt x="1218" y="253"/>
                    </a:lnTo>
                    <a:lnTo>
                      <a:pt x="1217" y="253"/>
                    </a:lnTo>
                    <a:lnTo>
                      <a:pt x="1217" y="254"/>
                    </a:lnTo>
                    <a:lnTo>
                      <a:pt x="1217" y="253"/>
                    </a:lnTo>
                    <a:lnTo>
                      <a:pt x="1216" y="253"/>
                    </a:lnTo>
                    <a:lnTo>
                      <a:pt x="1215" y="252"/>
                    </a:lnTo>
                    <a:lnTo>
                      <a:pt x="1214" y="252"/>
                    </a:lnTo>
                    <a:lnTo>
                      <a:pt x="1214" y="251"/>
                    </a:lnTo>
                    <a:lnTo>
                      <a:pt x="1214" y="250"/>
                    </a:lnTo>
                    <a:lnTo>
                      <a:pt x="1213" y="250"/>
                    </a:lnTo>
                    <a:lnTo>
                      <a:pt x="1213" y="249"/>
                    </a:lnTo>
                    <a:lnTo>
                      <a:pt x="1212" y="249"/>
                    </a:lnTo>
                    <a:lnTo>
                      <a:pt x="1211" y="250"/>
                    </a:lnTo>
                    <a:lnTo>
                      <a:pt x="1209" y="251"/>
                    </a:lnTo>
                    <a:lnTo>
                      <a:pt x="1207" y="251"/>
                    </a:lnTo>
                    <a:lnTo>
                      <a:pt x="1206" y="251"/>
                    </a:lnTo>
                    <a:lnTo>
                      <a:pt x="1206" y="250"/>
                    </a:lnTo>
                    <a:lnTo>
                      <a:pt x="1205" y="248"/>
                    </a:lnTo>
                    <a:lnTo>
                      <a:pt x="1206" y="248"/>
                    </a:lnTo>
                    <a:lnTo>
                      <a:pt x="1207" y="245"/>
                    </a:lnTo>
                    <a:lnTo>
                      <a:pt x="1207" y="244"/>
                    </a:lnTo>
                    <a:lnTo>
                      <a:pt x="1206" y="244"/>
                    </a:lnTo>
                    <a:lnTo>
                      <a:pt x="1205" y="244"/>
                    </a:lnTo>
                    <a:lnTo>
                      <a:pt x="1204" y="244"/>
                    </a:lnTo>
                    <a:lnTo>
                      <a:pt x="1204" y="243"/>
                    </a:lnTo>
                    <a:lnTo>
                      <a:pt x="1203" y="243"/>
                    </a:lnTo>
                    <a:lnTo>
                      <a:pt x="1203" y="242"/>
                    </a:lnTo>
                    <a:lnTo>
                      <a:pt x="1201" y="241"/>
                    </a:lnTo>
                    <a:lnTo>
                      <a:pt x="1200" y="240"/>
                    </a:lnTo>
                    <a:lnTo>
                      <a:pt x="1200" y="238"/>
                    </a:lnTo>
                    <a:lnTo>
                      <a:pt x="1200" y="237"/>
                    </a:lnTo>
                    <a:lnTo>
                      <a:pt x="1201" y="236"/>
                    </a:lnTo>
                    <a:lnTo>
                      <a:pt x="1201" y="235"/>
                    </a:lnTo>
                    <a:lnTo>
                      <a:pt x="1201" y="234"/>
                    </a:lnTo>
                    <a:lnTo>
                      <a:pt x="1201" y="233"/>
                    </a:lnTo>
                    <a:lnTo>
                      <a:pt x="1203" y="233"/>
                    </a:lnTo>
                    <a:lnTo>
                      <a:pt x="1204" y="233"/>
                    </a:lnTo>
                    <a:lnTo>
                      <a:pt x="1204" y="234"/>
                    </a:lnTo>
                    <a:lnTo>
                      <a:pt x="1205" y="234"/>
                    </a:lnTo>
                    <a:lnTo>
                      <a:pt x="1205" y="235"/>
                    </a:lnTo>
                    <a:lnTo>
                      <a:pt x="1205" y="236"/>
                    </a:lnTo>
                    <a:lnTo>
                      <a:pt x="1206" y="236"/>
                    </a:lnTo>
                    <a:lnTo>
                      <a:pt x="1207" y="235"/>
                    </a:lnTo>
                    <a:lnTo>
                      <a:pt x="1207" y="234"/>
                    </a:lnTo>
                    <a:lnTo>
                      <a:pt x="1207" y="233"/>
                    </a:lnTo>
                    <a:lnTo>
                      <a:pt x="1208" y="233"/>
                    </a:lnTo>
                    <a:lnTo>
                      <a:pt x="1208" y="232"/>
                    </a:lnTo>
                    <a:lnTo>
                      <a:pt x="1209" y="232"/>
                    </a:lnTo>
                    <a:lnTo>
                      <a:pt x="1211" y="233"/>
                    </a:lnTo>
                    <a:lnTo>
                      <a:pt x="1211" y="234"/>
                    </a:lnTo>
                    <a:lnTo>
                      <a:pt x="1212" y="234"/>
                    </a:lnTo>
                    <a:lnTo>
                      <a:pt x="1212" y="235"/>
                    </a:lnTo>
                    <a:lnTo>
                      <a:pt x="1213" y="235"/>
                    </a:lnTo>
                    <a:lnTo>
                      <a:pt x="1213" y="236"/>
                    </a:lnTo>
                    <a:close/>
                    <a:moveTo>
                      <a:pt x="352" y="232"/>
                    </a:moveTo>
                    <a:lnTo>
                      <a:pt x="352" y="233"/>
                    </a:lnTo>
                    <a:lnTo>
                      <a:pt x="351" y="233"/>
                    </a:lnTo>
                    <a:lnTo>
                      <a:pt x="350" y="233"/>
                    </a:lnTo>
                    <a:lnTo>
                      <a:pt x="348" y="233"/>
                    </a:lnTo>
                    <a:lnTo>
                      <a:pt x="348" y="232"/>
                    </a:lnTo>
                    <a:lnTo>
                      <a:pt x="350" y="231"/>
                    </a:lnTo>
                    <a:lnTo>
                      <a:pt x="352" y="231"/>
                    </a:lnTo>
                    <a:lnTo>
                      <a:pt x="352" y="232"/>
                    </a:lnTo>
                    <a:close/>
                    <a:moveTo>
                      <a:pt x="1008" y="235"/>
                    </a:moveTo>
                    <a:lnTo>
                      <a:pt x="1007" y="235"/>
                    </a:lnTo>
                    <a:lnTo>
                      <a:pt x="1007" y="236"/>
                    </a:lnTo>
                    <a:lnTo>
                      <a:pt x="1006" y="235"/>
                    </a:lnTo>
                    <a:lnTo>
                      <a:pt x="1006" y="234"/>
                    </a:lnTo>
                    <a:lnTo>
                      <a:pt x="1006" y="233"/>
                    </a:lnTo>
                    <a:lnTo>
                      <a:pt x="1006" y="232"/>
                    </a:lnTo>
                    <a:lnTo>
                      <a:pt x="1006" y="231"/>
                    </a:lnTo>
                    <a:lnTo>
                      <a:pt x="1007" y="231"/>
                    </a:lnTo>
                    <a:lnTo>
                      <a:pt x="1007" y="233"/>
                    </a:lnTo>
                    <a:lnTo>
                      <a:pt x="1008" y="233"/>
                    </a:lnTo>
                    <a:lnTo>
                      <a:pt x="1008" y="234"/>
                    </a:lnTo>
                    <a:lnTo>
                      <a:pt x="1008" y="235"/>
                    </a:lnTo>
                    <a:close/>
                    <a:moveTo>
                      <a:pt x="1197" y="231"/>
                    </a:moveTo>
                    <a:lnTo>
                      <a:pt x="1198" y="231"/>
                    </a:lnTo>
                    <a:lnTo>
                      <a:pt x="1199" y="232"/>
                    </a:lnTo>
                    <a:lnTo>
                      <a:pt x="1200" y="231"/>
                    </a:lnTo>
                    <a:lnTo>
                      <a:pt x="1200" y="232"/>
                    </a:lnTo>
                    <a:lnTo>
                      <a:pt x="1199" y="232"/>
                    </a:lnTo>
                    <a:lnTo>
                      <a:pt x="1198" y="233"/>
                    </a:lnTo>
                    <a:lnTo>
                      <a:pt x="1199" y="234"/>
                    </a:lnTo>
                    <a:lnTo>
                      <a:pt x="1199" y="235"/>
                    </a:lnTo>
                    <a:lnTo>
                      <a:pt x="1199" y="236"/>
                    </a:lnTo>
                    <a:lnTo>
                      <a:pt x="1199" y="237"/>
                    </a:lnTo>
                    <a:lnTo>
                      <a:pt x="1199" y="238"/>
                    </a:lnTo>
                    <a:lnTo>
                      <a:pt x="1198" y="240"/>
                    </a:lnTo>
                    <a:lnTo>
                      <a:pt x="1198" y="238"/>
                    </a:lnTo>
                    <a:lnTo>
                      <a:pt x="1197" y="240"/>
                    </a:lnTo>
                    <a:lnTo>
                      <a:pt x="1196" y="241"/>
                    </a:lnTo>
                    <a:lnTo>
                      <a:pt x="1194" y="241"/>
                    </a:lnTo>
                    <a:lnTo>
                      <a:pt x="1194" y="240"/>
                    </a:lnTo>
                    <a:lnTo>
                      <a:pt x="1194" y="238"/>
                    </a:lnTo>
                    <a:lnTo>
                      <a:pt x="1194" y="237"/>
                    </a:lnTo>
                    <a:lnTo>
                      <a:pt x="1192" y="237"/>
                    </a:lnTo>
                    <a:lnTo>
                      <a:pt x="1192" y="236"/>
                    </a:lnTo>
                    <a:lnTo>
                      <a:pt x="1194" y="236"/>
                    </a:lnTo>
                    <a:lnTo>
                      <a:pt x="1194" y="235"/>
                    </a:lnTo>
                    <a:lnTo>
                      <a:pt x="1194" y="234"/>
                    </a:lnTo>
                    <a:lnTo>
                      <a:pt x="1194" y="233"/>
                    </a:lnTo>
                    <a:lnTo>
                      <a:pt x="1194" y="232"/>
                    </a:lnTo>
                    <a:lnTo>
                      <a:pt x="1194" y="231"/>
                    </a:lnTo>
                    <a:lnTo>
                      <a:pt x="1195" y="231"/>
                    </a:lnTo>
                    <a:lnTo>
                      <a:pt x="1196" y="231"/>
                    </a:lnTo>
                    <a:lnTo>
                      <a:pt x="1197" y="231"/>
                    </a:lnTo>
                    <a:close/>
                    <a:moveTo>
                      <a:pt x="129" y="240"/>
                    </a:moveTo>
                    <a:lnTo>
                      <a:pt x="129" y="241"/>
                    </a:lnTo>
                    <a:lnTo>
                      <a:pt x="129" y="242"/>
                    </a:lnTo>
                    <a:lnTo>
                      <a:pt x="129" y="241"/>
                    </a:lnTo>
                    <a:lnTo>
                      <a:pt x="129" y="242"/>
                    </a:lnTo>
                    <a:lnTo>
                      <a:pt x="128" y="242"/>
                    </a:lnTo>
                    <a:lnTo>
                      <a:pt x="128" y="241"/>
                    </a:lnTo>
                    <a:lnTo>
                      <a:pt x="127" y="241"/>
                    </a:lnTo>
                    <a:lnTo>
                      <a:pt x="127" y="242"/>
                    </a:lnTo>
                    <a:lnTo>
                      <a:pt x="127" y="243"/>
                    </a:lnTo>
                    <a:lnTo>
                      <a:pt x="125" y="242"/>
                    </a:lnTo>
                    <a:lnTo>
                      <a:pt x="122" y="241"/>
                    </a:lnTo>
                    <a:lnTo>
                      <a:pt x="121" y="241"/>
                    </a:lnTo>
                    <a:lnTo>
                      <a:pt x="121" y="240"/>
                    </a:lnTo>
                    <a:lnTo>
                      <a:pt x="122" y="240"/>
                    </a:lnTo>
                    <a:lnTo>
                      <a:pt x="123" y="240"/>
                    </a:lnTo>
                    <a:lnTo>
                      <a:pt x="124" y="237"/>
                    </a:lnTo>
                    <a:lnTo>
                      <a:pt x="124" y="236"/>
                    </a:lnTo>
                    <a:lnTo>
                      <a:pt x="124" y="235"/>
                    </a:lnTo>
                    <a:lnTo>
                      <a:pt x="124" y="234"/>
                    </a:lnTo>
                    <a:lnTo>
                      <a:pt x="125" y="233"/>
                    </a:lnTo>
                    <a:lnTo>
                      <a:pt x="125" y="232"/>
                    </a:lnTo>
                    <a:lnTo>
                      <a:pt x="127" y="232"/>
                    </a:lnTo>
                    <a:lnTo>
                      <a:pt x="127" y="231"/>
                    </a:lnTo>
                    <a:lnTo>
                      <a:pt x="127" y="229"/>
                    </a:lnTo>
                    <a:lnTo>
                      <a:pt x="128" y="231"/>
                    </a:lnTo>
                    <a:lnTo>
                      <a:pt x="129" y="233"/>
                    </a:lnTo>
                    <a:lnTo>
                      <a:pt x="129" y="234"/>
                    </a:lnTo>
                    <a:lnTo>
                      <a:pt x="129" y="235"/>
                    </a:lnTo>
                    <a:lnTo>
                      <a:pt x="130" y="236"/>
                    </a:lnTo>
                    <a:lnTo>
                      <a:pt x="129" y="237"/>
                    </a:lnTo>
                    <a:lnTo>
                      <a:pt x="129" y="238"/>
                    </a:lnTo>
                    <a:lnTo>
                      <a:pt x="129" y="240"/>
                    </a:lnTo>
                    <a:close/>
                    <a:moveTo>
                      <a:pt x="325" y="234"/>
                    </a:moveTo>
                    <a:lnTo>
                      <a:pt x="323" y="234"/>
                    </a:lnTo>
                    <a:lnTo>
                      <a:pt x="322" y="234"/>
                    </a:lnTo>
                    <a:lnTo>
                      <a:pt x="321" y="234"/>
                    </a:lnTo>
                    <a:lnTo>
                      <a:pt x="320" y="234"/>
                    </a:lnTo>
                    <a:lnTo>
                      <a:pt x="320" y="235"/>
                    </a:lnTo>
                    <a:lnTo>
                      <a:pt x="319" y="235"/>
                    </a:lnTo>
                    <a:lnTo>
                      <a:pt x="318" y="235"/>
                    </a:lnTo>
                    <a:lnTo>
                      <a:pt x="317" y="235"/>
                    </a:lnTo>
                    <a:lnTo>
                      <a:pt x="314" y="234"/>
                    </a:lnTo>
                    <a:lnTo>
                      <a:pt x="313" y="234"/>
                    </a:lnTo>
                    <a:lnTo>
                      <a:pt x="313" y="233"/>
                    </a:lnTo>
                    <a:lnTo>
                      <a:pt x="314" y="232"/>
                    </a:lnTo>
                    <a:lnTo>
                      <a:pt x="316" y="229"/>
                    </a:lnTo>
                    <a:lnTo>
                      <a:pt x="317" y="229"/>
                    </a:lnTo>
                    <a:lnTo>
                      <a:pt x="318" y="229"/>
                    </a:lnTo>
                    <a:lnTo>
                      <a:pt x="320" y="229"/>
                    </a:lnTo>
                    <a:lnTo>
                      <a:pt x="320" y="231"/>
                    </a:lnTo>
                    <a:lnTo>
                      <a:pt x="321" y="231"/>
                    </a:lnTo>
                    <a:lnTo>
                      <a:pt x="323" y="231"/>
                    </a:lnTo>
                    <a:lnTo>
                      <a:pt x="323" y="232"/>
                    </a:lnTo>
                    <a:lnTo>
                      <a:pt x="325" y="232"/>
                    </a:lnTo>
                    <a:lnTo>
                      <a:pt x="325" y="233"/>
                    </a:lnTo>
                    <a:lnTo>
                      <a:pt x="325" y="234"/>
                    </a:lnTo>
                    <a:close/>
                    <a:moveTo>
                      <a:pt x="1010" y="228"/>
                    </a:moveTo>
                    <a:lnTo>
                      <a:pt x="1010" y="229"/>
                    </a:lnTo>
                    <a:lnTo>
                      <a:pt x="1011" y="229"/>
                    </a:lnTo>
                    <a:lnTo>
                      <a:pt x="1011" y="231"/>
                    </a:lnTo>
                    <a:lnTo>
                      <a:pt x="1013" y="231"/>
                    </a:lnTo>
                    <a:lnTo>
                      <a:pt x="1011" y="231"/>
                    </a:lnTo>
                    <a:lnTo>
                      <a:pt x="1010" y="231"/>
                    </a:lnTo>
                    <a:lnTo>
                      <a:pt x="1009" y="231"/>
                    </a:lnTo>
                    <a:lnTo>
                      <a:pt x="1009" y="229"/>
                    </a:lnTo>
                    <a:lnTo>
                      <a:pt x="1008" y="229"/>
                    </a:lnTo>
                    <a:lnTo>
                      <a:pt x="1009" y="228"/>
                    </a:lnTo>
                    <a:lnTo>
                      <a:pt x="1010" y="228"/>
                    </a:lnTo>
                    <a:close/>
                    <a:moveTo>
                      <a:pt x="1016" y="229"/>
                    </a:moveTo>
                    <a:lnTo>
                      <a:pt x="1017" y="231"/>
                    </a:lnTo>
                    <a:lnTo>
                      <a:pt x="1017" y="232"/>
                    </a:lnTo>
                    <a:lnTo>
                      <a:pt x="1017" y="233"/>
                    </a:lnTo>
                    <a:lnTo>
                      <a:pt x="1017" y="234"/>
                    </a:lnTo>
                    <a:lnTo>
                      <a:pt x="1016" y="233"/>
                    </a:lnTo>
                    <a:lnTo>
                      <a:pt x="1015" y="231"/>
                    </a:lnTo>
                    <a:lnTo>
                      <a:pt x="1014" y="229"/>
                    </a:lnTo>
                    <a:lnTo>
                      <a:pt x="1013" y="229"/>
                    </a:lnTo>
                    <a:lnTo>
                      <a:pt x="1011" y="228"/>
                    </a:lnTo>
                    <a:lnTo>
                      <a:pt x="1013" y="228"/>
                    </a:lnTo>
                    <a:lnTo>
                      <a:pt x="1014" y="228"/>
                    </a:lnTo>
                    <a:lnTo>
                      <a:pt x="1014" y="229"/>
                    </a:lnTo>
                    <a:lnTo>
                      <a:pt x="1016" y="229"/>
                    </a:lnTo>
                    <a:close/>
                    <a:moveTo>
                      <a:pt x="989" y="228"/>
                    </a:moveTo>
                    <a:lnTo>
                      <a:pt x="988" y="227"/>
                    </a:lnTo>
                    <a:lnTo>
                      <a:pt x="988" y="226"/>
                    </a:lnTo>
                    <a:lnTo>
                      <a:pt x="988" y="225"/>
                    </a:lnTo>
                    <a:lnTo>
                      <a:pt x="990" y="225"/>
                    </a:lnTo>
                    <a:lnTo>
                      <a:pt x="990" y="226"/>
                    </a:lnTo>
                    <a:lnTo>
                      <a:pt x="990" y="227"/>
                    </a:lnTo>
                    <a:lnTo>
                      <a:pt x="989" y="228"/>
                    </a:lnTo>
                    <a:close/>
                    <a:moveTo>
                      <a:pt x="1332" y="220"/>
                    </a:moveTo>
                    <a:lnTo>
                      <a:pt x="1336" y="223"/>
                    </a:lnTo>
                    <a:lnTo>
                      <a:pt x="1337" y="223"/>
                    </a:lnTo>
                    <a:lnTo>
                      <a:pt x="1338" y="223"/>
                    </a:lnTo>
                    <a:lnTo>
                      <a:pt x="1339" y="223"/>
                    </a:lnTo>
                    <a:lnTo>
                      <a:pt x="1341" y="224"/>
                    </a:lnTo>
                    <a:lnTo>
                      <a:pt x="1342" y="224"/>
                    </a:lnTo>
                    <a:lnTo>
                      <a:pt x="1343" y="224"/>
                    </a:lnTo>
                    <a:lnTo>
                      <a:pt x="1344" y="224"/>
                    </a:lnTo>
                    <a:lnTo>
                      <a:pt x="1344" y="225"/>
                    </a:lnTo>
                    <a:lnTo>
                      <a:pt x="1345" y="225"/>
                    </a:lnTo>
                    <a:lnTo>
                      <a:pt x="1345" y="226"/>
                    </a:lnTo>
                    <a:lnTo>
                      <a:pt x="1346" y="226"/>
                    </a:lnTo>
                    <a:lnTo>
                      <a:pt x="1347" y="226"/>
                    </a:lnTo>
                    <a:lnTo>
                      <a:pt x="1349" y="226"/>
                    </a:lnTo>
                    <a:lnTo>
                      <a:pt x="1349" y="227"/>
                    </a:lnTo>
                    <a:lnTo>
                      <a:pt x="1350" y="227"/>
                    </a:lnTo>
                    <a:lnTo>
                      <a:pt x="1350" y="228"/>
                    </a:lnTo>
                    <a:lnTo>
                      <a:pt x="1349" y="229"/>
                    </a:lnTo>
                    <a:lnTo>
                      <a:pt x="1350" y="231"/>
                    </a:lnTo>
                    <a:lnTo>
                      <a:pt x="1351" y="231"/>
                    </a:lnTo>
                    <a:lnTo>
                      <a:pt x="1351" y="232"/>
                    </a:lnTo>
                    <a:lnTo>
                      <a:pt x="1350" y="232"/>
                    </a:lnTo>
                    <a:lnTo>
                      <a:pt x="1350" y="233"/>
                    </a:lnTo>
                    <a:lnTo>
                      <a:pt x="1349" y="233"/>
                    </a:lnTo>
                    <a:lnTo>
                      <a:pt x="1349" y="234"/>
                    </a:lnTo>
                    <a:lnTo>
                      <a:pt x="1347" y="234"/>
                    </a:lnTo>
                    <a:lnTo>
                      <a:pt x="1347" y="235"/>
                    </a:lnTo>
                    <a:lnTo>
                      <a:pt x="1346" y="235"/>
                    </a:lnTo>
                    <a:lnTo>
                      <a:pt x="1345" y="234"/>
                    </a:lnTo>
                    <a:lnTo>
                      <a:pt x="1344" y="233"/>
                    </a:lnTo>
                    <a:lnTo>
                      <a:pt x="1343" y="233"/>
                    </a:lnTo>
                    <a:lnTo>
                      <a:pt x="1342" y="233"/>
                    </a:lnTo>
                    <a:lnTo>
                      <a:pt x="1341" y="233"/>
                    </a:lnTo>
                    <a:lnTo>
                      <a:pt x="1338" y="234"/>
                    </a:lnTo>
                    <a:lnTo>
                      <a:pt x="1337" y="234"/>
                    </a:lnTo>
                    <a:lnTo>
                      <a:pt x="1336" y="234"/>
                    </a:lnTo>
                    <a:lnTo>
                      <a:pt x="1335" y="233"/>
                    </a:lnTo>
                    <a:lnTo>
                      <a:pt x="1334" y="232"/>
                    </a:lnTo>
                    <a:lnTo>
                      <a:pt x="1335" y="232"/>
                    </a:lnTo>
                    <a:lnTo>
                      <a:pt x="1334" y="231"/>
                    </a:lnTo>
                    <a:lnTo>
                      <a:pt x="1333" y="231"/>
                    </a:lnTo>
                    <a:lnTo>
                      <a:pt x="1332" y="231"/>
                    </a:lnTo>
                    <a:lnTo>
                      <a:pt x="1332" y="229"/>
                    </a:lnTo>
                    <a:lnTo>
                      <a:pt x="1330" y="229"/>
                    </a:lnTo>
                    <a:lnTo>
                      <a:pt x="1330" y="228"/>
                    </a:lnTo>
                    <a:lnTo>
                      <a:pt x="1330" y="227"/>
                    </a:lnTo>
                    <a:lnTo>
                      <a:pt x="1328" y="226"/>
                    </a:lnTo>
                    <a:lnTo>
                      <a:pt x="1327" y="225"/>
                    </a:lnTo>
                    <a:lnTo>
                      <a:pt x="1327" y="224"/>
                    </a:lnTo>
                    <a:lnTo>
                      <a:pt x="1326" y="224"/>
                    </a:lnTo>
                    <a:lnTo>
                      <a:pt x="1327" y="224"/>
                    </a:lnTo>
                    <a:lnTo>
                      <a:pt x="1326" y="224"/>
                    </a:lnTo>
                    <a:lnTo>
                      <a:pt x="1325" y="224"/>
                    </a:lnTo>
                    <a:lnTo>
                      <a:pt x="1324" y="224"/>
                    </a:lnTo>
                    <a:lnTo>
                      <a:pt x="1325" y="225"/>
                    </a:lnTo>
                    <a:lnTo>
                      <a:pt x="1324" y="225"/>
                    </a:lnTo>
                    <a:lnTo>
                      <a:pt x="1324" y="226"/>
                    </a:lnTo>
                    <a:lnTo>
                      <a:pt x="1326" y="226"/>
                    </a:lnTo>
                    <a:lnTo>
                      <a:pt x="1326" y="227"/>
                    </a:lnTo>
                    <a:lnTo>
                      <a:pt x="1327" y="228"/>
                    </a:lnTo>
                    <a:lnTo>
                      <a:pt x="1328" y="231"/>
                    </a:lnTo>
                    <a:lnTo>
                      <a:pt x="1328" y="232"/>
                    </a:lnTo>
                    <a:lnTo>
                      <a:pt x="1330" y="232"/>
                    </a:lnTo>
                    <a:lnTo>
                      <a:pt x="1330" y="233"/>
                    </a:lnTo>
                    <a:lnTo>
                      <a:pt x="1332" y="232"/>
                    </a:lnTo>
                    <a:lnTo>
                      <a:pt x="1333" y="232"/>
                    </a:lnTo>
                    <a:lnTo>
                      <a:pt x="1334" y="232"/>
                    </a:lnTo>
                    <a:lnTo>
                      <a:pt x="1334" y="233"/>
                    </a:lnTo>
                    <a:lnTo>
                      <a:pt x="1335" y="233"/>
                    </a:lnTo>
                    <a:lnTo>
                      <a:pt x="1336" y="234"/>
                    </a:lnTo>
                    <a:lnTo>
                      <a:pt x="1336" y="235"/>
                    </a:lnTo>
                    <a:lnTo>
                      <a:pt x="1335" y="235"/>
                    </a:lnTo>
                    <a:lnTo>
                      <a:pt x="1335" y="236"/>
                    </a:lnTo>
                    <a:lnTo>
                      <a:pt x="1333" y="236"/>
                    </a:lnTo>
                    <a:lnTo>
                      <a:pt x="1329" y="237"/>
                    </a:lnTo>
                    <a:lnTo>
                      <a:pt x="1328" y="237"/>
                    </a:lnTo>
                    <a:lnTo>
                      <a:pt x="1327" y="236"/>
                    </a:lnTo>
                    <a:lnTo>
                      <a:pt x="1326" y="233"/>
                    </a:lnTo>
                    <a:lnTo>
                      <a:pt x="1327" y="233"/>
                    </a:lnTo>
                    <a:lnTo>
                      <a:pt x="1326" y="232"/>
                    </a:lnTo>
                    <a:lnTo>
                      <a:pt x="1324" y="233"/>
                    </a:lnTo>
                    <a:lnTo>
                      <a:pt x="1323" y="233"/>
                    </a:lnTo>
                    <a:lnTo>
                      <a:pt x="1321" y="235"/>
                    </a:lnTo>
                    <a:lnTo>
                      <a:pt x="1323" y="235"/>
                    </a:lnTo>
                    <a:lnTo>
                      <a:pt x="1323" y="234"/>
                    </a:lnTo>
                    <a:lnTo>
                      <a:pt x="1323" y="235"/>
                    </a:lnTo>
                    <a:lnTo>
                      <a:pt x="1321" y="236"/>
                    </a:lnTo>
                    <a:lnTo>
                      <a:pt x="1321" y="237"/>
                    </a:lnTo>
                    <a:lnTo>
                      <a:pt x="1321" y="236"/>
                    </a:lnTo>
                    <a:lnTo>
                      <a:pt x="1321" y="235"/>
                    </a:lnTo>
                    <a:lnTo>
                      <a:pt x="1320" y="234"/>
                    </a:lnTo>
                    <a:lnTo>
                      <a:pt x="1321" y="234"/>
                    </a:lnTo>
                    <a:lnTo>
                      <a:pt x="1321" y="233"/>
                    </a:lnTo>
                    <a:lnTo>
                      <a:pt x="1320" y="233"/>
                    </a:lnTo>
                    <a:lnTo>
                      <a:pt x="1320" y="232"/>
                    </a:lnTo>
                    <a:lnTo>
                      <a:pt x="1320" y="231"/>
                    </a:lnTo>
                    <a:lnTo>
                      <a:pt x="1319" y="231"/>
                    </a:lnTo>
                    <a:lnTo>
                      <a:pt x="1318" y="231"/>
                    </a:lnTo>
                    <a:lnTo>
                      <a:pt x="1317" y="232"/>
                    </a:lnTo>
                    <a:lnTo>
                      <a:pt x="1317" y="231"/>
                    </a:lnTo>
                    <a:lnTo>
                      <a:pt x="1316" y="231"/>
                    </a:lnTo>
                    <a:lnTo>
                      <a:pt x="1315" y="231"/>
                    </a:lnTo>
                    <a:lnTo>
                      <a:pt x="1313" y="231"/>
                    </a:lnTo>
                    <a:lnTo>
                      <a:pt x="1312" y="231"/>
                    </a:lnTo>
                    <a:lnTo>
                      <a:pt x="1312" y="229"/>
                    </a:lnTo>
                    <a:lnTo>
                      <a:pt x="1311" y="229"/>
                    </a:lnTo>
                    <a:lnTo>
                      <a:pt x="1310" y="229"/>
                    </a:lnTo>
                    <a:lnTo>
                      <a:pt x="1309" y="228"/>
                    </a:lnTo>
                    <a:lnTo>
                      <a:pt x="1310" y="228"/>
                    </a:lnTo>
                    <a:lnTo>
                      <a:pt x="1311" y="228"/>
                    </a:lnTo>
                    <a:lnTo>
                      <a:pt x="1312" y="228"/>
                    </a:lnTo>
                    <a:lnTo>
                      <a:pt x="1313" y="228"/>
                    </a:lnTo>
                    <a:lnTo>
                      <a:pt x="1315" y="228"/>
                    </a:lnTo>
                    <a:lnTo>
                      <a:pt x="1316" y="228"/>
                    </a:lnTo>
                    <a:lnTo>
                      <a:pt x="1317" y="228"/>
                    </a:lnTo>
                    <a:lnTo>
                      <a:pt x="1317" y="227"/>
                    </a:lnTo>
                    <a:lnTo>
                      <a:pt x="1316" y="227"/>
                    </a:lnTo>
                    <a:lnTo>
                      <a:pt x="1315" y="227"/>
                    </a:lnTo>
                    <a:lnTo>
                      <a:pt x="1316" y="227"/>
                    </a:lnTo>
                    <a:lnTo>
                      <a:pt x="1316" y="226"/>
                    </a:lnTo>
                    <a:lnTo>
                      <a:pt x="1315" y="227"/>
                    </a:lnTo>
                    <a:lnTo>
                      <a:pt x="1315" y="226"/>
                    </a:lnTo>
                    <a:lnTo>
                      <a:pt x="1313" y="226"/>
                    </a:lnTo>
                    <a:lnTo>
                      <a:pt x="1313" y="227"/>
                    </a:lnTo>
                    <a:lnTo>
                      <a:pt x="1313" y="228"/>
                    </a:lnTo>
                    <a:lnTo>
                      <a:pt x="1312" y="227"/>
                    </a:lnTo>
                    <a:lnTo>
                      <a:pt x="1311" y="227"/>
                    </a:lnTo>
                    <a:lnTo>
                      <a:pt x="1311" y="226"/>
                    </a:lnTo>
                    <a:lnTo>
                      <a:pt x="1311" y="225"/>
                    </a:lnTo>
                    <a:lnTo>
                      <a:pt x="1312" y="225"/>
                    </a:lnTo>
                    <a:lnTo>
                      <a:pt x="1313" y="225"/>
                    </a:lnTo>
                    <a:lnTo>
                      <a:pt x="1313" y="224"/>
                    </a:lnTo>
                    <a:lnTo>
                      <a:pt x="1313" y="225"/>
                    </a:lnTo>
                    <a:lnTo>
                      <a:pt x="1315" y="226"/>
                    </a:lnTo>
                    <a:lnTo>
                      <a:pt x="1315" y="225"/>
                    </a:lnTo>
                    <a:lnTo>
                      <a:pt x="1315" y="224"/>
                    </a:lnTo>
                    <a:lnTo>
                      <a:pt x="1316" y="224"/>
                    </a:lnTo>
                    <a:lnTo>
                      <a:pt x="1316" y="225"/>
                    </a:lnTo>
                    <a:lnTo>
                      <a:pt x="1317" y="225"/>
                    </a:lnTo>
                    <a:lnTo>
                      <a:pt x="1317" y="224"/>
                    </a:lnTo>
                    <a:lnTo>
                      <a:pt x="1318" y="224"/>
                    </a:lnTo>
                    <a:lnTo>
                      <a:pt x="1319" y="223"/>
                    </a:lnTo>
                    <a:lnTo>
                      <a:pt x="1320" y="223"/>
                    </a:lnTo>
                    <a:lnTo>
                      <a:pt x="1321" y="224"/>
                    </a:lnTo>
                    <a:lnTo>
                      <a:pt x="1321" y="223"/>
                    </a:lnTo>
                    <a:lnTo>
                      <a:pt x="1321" y="224"/>
                    </a:lnTo>
                    <a:lnTo>
                      <a:pt x="1321" y="223"/>
                    </a:lnTo>
                    <a:lnTo>
                      <a:pt x="1323" y="223"/>
                    </a:lnTo>
                    <a:lnTo>
                      <a:pt x="1324" y="223"/>
                    </a:lnTo>
                    <a:lnTo>
                      <a:pt x="1325" y="223"/>
                    </a:lnTo>
                    <a:lnTo>
                      <a:pt x="1326" y="223"/>
                    </a:lnTo>
                    <a:lnTo>
                      <a:pt x="1327" y="221"/>
                    </a:lnTo>
                    <a:lnTo>
                      <a:pt x="1327" y="223"/>
                    </a:lnTo>
                    <a:lnTo>
                      <a:pt x="1328" y="223"/>
                    </a:lnTo>
                    <a:lnTo>
                      <a:pt x="1329" y="223"/>
                    </a:lnTo>
                    <a:lnTo>
                      <a:pt x="1329" y="221"/>
                    </a:lnTo>
                    <a:lnTo>
                      <a:pt x="1328" y="221"/>
                    </a:lnTo>
                    <a:lnTo>
                      <a:pt x="1329" y="221"/>
                    </a:lnTo>
                    <a:lnTo>
                      <a:pt x="1330" y="220"/>
                    </a:lnTo>
                    <a:lnTo>
                      <a:pt x="1332" y="220"/>
                    </a:lnTo>
                    <a:close/>
                    <a:moveTo>
                      <a:pt x="131" y="231"/>
                    </a:moveTo>
                    <a:lnTo>
                      <a:pt x="131" y="233"/>
                    </a:lnTo>
                    <a:lnTo>
                      <a:pt x="131" y="234"/>
                    </a:lnTo>
                    <a:lnTo>
                      <a:pt x="131" y="235"/>
                    </a:lnTo>
                    <a:lnTo>
                      <a:pt x="130" y="233"/>
                    </a:lnTo>
                    <a:lnTo>
                      <a:pt x="125" y="227"/>
                    </a:lnTo>
                    <a:lnTo>
                      <a:pt x="125" y="226"/>
                    </a:lnTo>
                    <a:lnTo>
                      <a:pt x="124" y="224"/>
                    </a:lnTo>
                    <a:lnTo>
                      <a:pt x="123" y="223"/>
                    </a:lnTo>
                    <a:lnTo>
                      <a:pt x="122" y="221"/>
                    </a:lnTo>
                    <a:lnTo>
                      <a:pt x="121" y="221"/>
                    </a:lnTo>
                    <a:lnTo>
                      <a:pt x="122" y="220"/>
                    </a:lnTo>
                    <a:lnTo>
                      <a:pt x="124" y="220"/>
                    </a:lnTo>
                    <a:lnTo>
                      <a:pt x="125" y="221"/>
                    </a:lnTo>
                    <a:lnTo>
                      <a:pt x="127" y="223"/>
                    </a:lnTo>
                    <a:lnTo>
                      <a:pt x="128" y="225"/>
                    </a:lnTo>
                    <a:lnTo>
                      <a:pt x="129" y="227"/>
                    </a:lnTo>
                    <a:lnTo>
                      <a:pt x="129" y="228"/>
                    </a:lnTo>
                    <a:lnTo>
                      <a:pt x="130" y="229"/>
                    </a:lnTo>
                    <a:lnTo>
                      <a:pt x="131" y="231"/>
                    </a:lnTo>
                    <a:close/>
                    <a:moveTo>
                      <a:pt x="355" y="220"/>
                    </a:moveTo>
                    <a:lnTo>
                      <a:pt x="356" y="220"/>
                    </a:lnTo>
                    <a:lnTo>
                      <a:pt x="359" y="223"/>
                    </a:lnTo>
                    <a:lnTo>
                      <a:pt x="357" y="224"/>
                    </a:lnTo>
                    <a:lnTo>
                      <a:pt x="359" y="225"/>
                    </a:lnTo>
                    <a:lnTo>
                      <a:pt x="359" y="224"/>
                    </a:lnTo>
                    <a:lnTo>
                      <a:pt x="360" y="224"/>
                    </a:lnTo>
                    <a:lnTo>
                      <a:pt x="361" y="226"/>
                    </a:lnTo>
                    <a:lnTo>
                      <a:pt x="362" y="227"/>
                    </a:lnTo>
                    <a:lnTo>
                      <a:pt x="362" y="228"/>
                    </a:lnTo>
                    <a:lnTo>
                      <a:pt x="363" y="228"/>
                    </a:lnTo>
                    <a:lnTo>
                      <a:pt x="364" y="228"/>
                    </a:lnTo>
                    <a:lnTo>
                      <a:pt x="364" y="227"/>
                    </a:lnTo>
                    <a:lnTo>
                      <a:pt x="364" y="226"/>
                    </a:lnTo>
                    <a:lnTo>
                      <a:pt x="365" y="226"/>
                    </a:lnTo>
                    <a:lnTo>
                      <a:pt x="366" y="227"/>
                    </a:lnTo>
                    <a:lnTo>
                      <a:pt x="369" y="229"/>
                    </a:lnTo>
                    <a:lnTo>
                      <a:pt x="371" y="232"/>
                    </a:lnTo>
                    <a:lnTo>
                      <a:pt x="370" y="232"/>
                    </a:lnTo>
                    <a:lnTo>
                      <a:pt x="369" y="232"/>
                    </a:lnTo>
                    <a:lnTo>
                      <a:pt x="369" y="231"/>
                    </a:lnTo>
                    <a:lnTo>
                      <a:pt x="368" y="232"/>
                    </a:lnTo>
                    <a:lnTo>
                      <a:pt x="369" y="233"/>
                    </a:lnTo>
                    <a:lnTo>
                      <a:pt x="366" y="232"/>
                    </a:lnTo>
                    <a:lnTo>
                      <a:pt x="365" y="232"/>
                    </a:lnTo>
                    <a:lnTo>
                      <a:pt x="364" y="232"/>
                    </a:lnTo>
                    <a:lnTo>
                      <a:pt x="363" y="231"/>
                    </a:lnTo>
                    <a:lnTo>
                      <a:pt x="362" y="229"/>
                    </a:lnTo>
                    <a:lnTo>
                      <a:pt x="361" y="228"/>
                    </a:lnTo>
                    <a:lnTo>
                      <a:pt x="360" y="228"/>
                    </a:lnTo>
                    <a:lnTo>
                      <a:pt x="359" y="228"/>
                    </a:lnTo>
                    <a:lnTo>
                      <a:pt x="357" y="229"/>
                    </a:lnTo>
                    <a:lnTo>
                      <a:pt x="356" y="229"/>
                    </a:lnTo>
                    <a:lnTo>
                      <a:pt x="355" y="229"/>
                    </a:lnTo>
                    <a:lnTo>
                      <a:pt x="355" y="231"/>
                    </a:lnTo>
                    <a:lnTo>
                      <a:pt x="354" y="231"/>
                    </a:lnTo>
                    <a:lnTo>
                      <a:pt x="353" y="231"/>
                    </a:lnTo>
                    <a:lnTo>
                      <a:pt x="353" y="229"/>
                    </a:lnTo>
                    <a:lnTo>
                      <a:pt x="352" y="229"/>
                    </a:lnTo>
                    <a:lnTo>
                      <a:pt x="351" y="229"/>
                    </a:lnTo>
                    <a:lnTo>
                      <a:pt x="350" y="228"/>
                    </a:lnTo>
                    <a:lnTo>
                      <a:pt x="350" y="227"/>
                    </a:lnTo>
                    <a:lnTo>
                      <a:pt x="351" y="227"/>
                    </a:lnTo>
                    <a:lnTo>
                      <a:pt x="352" y="226"/>
                    </a:lnTo>
                    <a:lnTo>
                      <a:pt x="353" y="225"/>
                    </a:lnTo>
                    <a:lnTo>
                      <a:pt x="353" y="224"/>
                    </a:lnTo>
                    <a:lnTo>
                      <a:pt x="353" y="221"/>
                    </a:lnTo>
                    <a:lnTo>
                      <a:pt x="354" y="220"/>
                    </a:lnTo>
                    <a:lnTo>
                      <a:pt x="355" y="220"/>
                    </a:lnTo>
                    <a:lnTo>
                      <a:pt x="355" y="219"/>
                    </a:lnTo>
                    <a:lnTo>
                      <a:pt x="355" y="220"/>
                    </a:lnTo>
                    <a:close/>
                    <a:moveTo>
                      <a:pt x="1284" y="228"/>
                    </a:moveTo>
                    <a:lnTo>
                      <a:pt x="1283" y="228"/>
                    </a:lnTo>
                    <a:lnTo>
                      <a:pt x="1282" y="228"/>
                    </a:lnTo>
                    <a:lnTo>
                      <a:pt x="1281" y="225"/>
                    </a:lnTo>
                    <a:lnTo>
                      <a:pt x="1277" y="224"/>
                    </a:lnTo>
                    <a:lnTo>
                      <a:pt x="1277" y="223"/>
                    </a:lnTo>
                    <a:lnTo>
                      <a:pt x="1277" y="221"/>
                    </a:lnTo>
                    <a:lnTo>
                      <a:pt x="1276" y="220"/>
                    </a:lnTo>
                    <a:lnTo>
                      <a:pt x="1275" y="220"/>
                    </a:lnTo>
                    <a:lnTo>
                      <a:pt x="1275" y="219"/>
                    </a:lnTo>
                    <a:lnTo>
                      <a:pt x="1274" y="219"/>
                    </a:lnTo>
                    <a:lnTo>
                      <a:pt x="1275" y="219"/>
                    </a:lnTo>
                    <a:lnTo>
                      <a:pt x="1281" y="224"/>
                    </a:lnTo>
                    <a:lnTo>
                      <a:pt x="1283" y="225"/>
                    </a:lnTo>
                    <a:lnTo>
                      <a:pt x="1283" y="226"/>
                    </a:lnTo>
                    <a:lnTo>
                      <a:pt x="1284" y="227"/>
                    </a:lnTo>
                    <a:lnTo>
                      <a:pt x="1285" y="228"/>
                    </a:lnTo>
                    <a:lnTo>
                      <a:pt x="1284" y="228"/>
                    </a:lnTo>
                    <a:close/>
                    <a:moveTo>
                      <a:pt x="1205" y="215"/>
                    </a:moveTo>
                    <a:lnTo>
                      <a:pt x="1206" y="216"/>
                    </a:lnTo>
                    <a:lnTo>
                      <a:pt x="1206" y="220"/>
                    </a:lnTo>
                    <a:lnTo>
                      <a:pt x="1206" y="221"/>
                    </a:lnTo>
                    <a:lnTo>
                      <a:pt x="1206" y="223"/>
                    </a:lnTo>
                    <a:lnTo>
                      <a:pt x="1205" y="221"/>
                    </a:lnTo>
                    <a:lnTo>
                      <a:pt x="1205" y="220"/>
                    </a:lnTo>
                    <a:lnTo>
                      <a:pt x="1204" y="220"/>
                    </a:lnTo>
                    <a:lnTo>
                      <a:pt x="1204" y="219"/>
                    </a:lnTo>
                    <a:lnTo>
                      <a:pt x="1204" y="217"/>
                    </a:lnTo>
                    <a:lnTo>
                      <a:pt x="1205" y="215"/>
                    </a:lnTo>
                    <a:close/>
                    <a:moveTo>
                      <a:pt x="133" y="215"/>
                    </a:moveTo>
                    <a:lnTo>
                      <a:pt x="136" y="215"/>
                    </a:lnTo>
                    <a:lnTo>
                      <a:pt x="137" y="215"/>
                    </a:lnTo>
                    <a:lnTo>
                      <a:pt x="138" y="215"/>
                    </a:lnTo>
                    <a:lnTo>
                      <a:pt x="139" y="215"/>
                    </a:lnTo>
                    <a:lnTo>
                      <a:pt x="140" y="215"/>
                    </a:lnTo>
                    <a:lnTo>
                      <a:pt x="141" y="216"/>
                    </a:lnTo>
                    <a:lnTo>
                      <a:pt x="142" y="217"/>
                    </a:lnTo>
                    <a:lnTo>
                      <a:pt x="142" y="218"/>
                    </a:lnTo>
                    <a:lnTo>
                      <a:pt x="140" y="217"/>
                    </a:lnTo>
                    <a:lnTo>
                      <a:pt x="139" y="217"/>
                    </a:lnTo>
                    <a:lnTo>
                      <a:pt x="138" y="218"/>
                    </a:lnTo>
                    <a:lnTo>
                      <a:pt x="136" y="218"/>
                    </a:lnTo>
                    <a:lnTo>
                      <a:pt x="135" y="218"/>
                    </a:lnTo>
                    <a:lnTo>
                      <a:pt x="133" y="217"/>
                    </a:lnTo>
                    <a:lnTo>
                      <a:pt x="132" y="217"/>
                    </a:lnTo>
                    <a:lnTo>
                      <a:pt x="130" y="217"/>
                    </a:lnTo>
                    <a:lnTo>
                      <a:pt x="130" y="216"/>
                    </a:lnTo>
                    <a:lnTo>
                      <a:pt x="131" y="215"/>
                    </a:lnTo>
                    <a:lnTo>
                      <a:pt x="132" y="215"/>
                    </a:lnTo>
                    <a:lnTo>
                      <a:pt x="133" y="215"/>
                    </a:lnTo>
                    <a:close/>
                    <a:moveTo>
                      <a:pt x="350" y="216"/>
                    </a:moveTo>
                    <a:lnTo>
                      <a:pt x="352" y="218"/>
                    </a:lnTo>
                    <a:lnTo>
                      <a:pt x="351" y="218"/>
                    </a:lnTo>
                    <a:lnTo>
                      <a:pt x="352" y="219"/>
                    </a:lnTo>
                    <a:lnTo>
                      <a:pt x="352" y="220"/>
                    </a:lnTo>
                    <a:lnTo>
                      <a:pt x="351" y="219"/>
                    </a:lnTo>
                    <a:lnTo>
                      <a:pt x="350" y="217"/>
                    </a:lnTo>
                    <a:lnTo>
                      <a:pt x="348" y="216"/>
                    </a:lnTo>
                    <a:lnTo>
                      <a:pt x="350" y="217"/>
                    </a:lnTo>
                    <a:lnTo>
                      <a:pt x="348" y="215"/>
                    </a:lnTo>
                    <a:lnTo>
                      <a:pt x="350" y="215"/>
                    </a:lnTo>
                    <a:lnTo>
                      <a:pt x="350" y="216"/>
                    </a:lnTo>
                    <a:close/>
                    <a:moveTo>
                      <a:pt x="353" y="212"/>
                    </a:moveTo>
                    <a:lnTo>
                      <a:pt x="354" y="212"/>
                    </a:lnTo>
                    <a:lnTo>
                      <a:pt x="360" y="218"/>
                    </a:lnTo>
                    <a:lnTo>
                      <a:pt x="360" y="219"/>
                    </a:lnTo>
                    <a:lnTo>
                      <a:pt x="359" y="219"/>
                    </a:lnTo>
                    <a:lnTo>
                      <a:pt x="357" y="218"/>
                    </a:lnTo>
                    <a:lnTo>
                      <a:pt x="357" y="217"/>
                    </a:lnTo>
                    <a:lnTo>
                      <a:pt x="356" y="217"/>
                    </a:lnTo>
                    <a:lnTo>
                      <a:pt x="355" y="216"/>
                    </a:lnTo>
                    <a:lnTo>
                      <a:pt x="355" y="215"/>
                    </a:lnTo>
                    <a:lnTo>
                      <a:pt x="354" y="215"/>
                    </a:lnTo>
                    <a:lnTo>
                      <a:pt x="353" y="215"/>
                    </a:lnTo>
                    <a:lnTo>
                      <a:pt x="353" y="213"/>
                    </a:lnTo>
                    <a:lnTo>
                      <a:pt x="352" y="212"/>
                    </a:lnTo>
                    <a:lnTo>
                      <a:pt x="352" y="211"/>
                    </a:lnTo>
                    <a:lnTo>
                      <a:pt x="353" y="211"/>
                    </a:lnTo>
                    <a:lnTo>
                      <a:pt x="353" y="212"/>
                    </a:lnTo>
                    <a:close/>
                    <a:moveTo>
                      <a:pt x="292" y="210"/>
                    </a:moveTo>
                    <a:lnTo>
                      <a:pt x="291" y="210"/>
                    </a:lnTo>
                    <a:lnTo>
                      <a:pt x="291" y="209"/>
                    </a:lnTo>
                    <a:lnTo>
                      <a:pt x="292" y="209"/>
                    </a:lnTo>
                    <a:lnTo>
                      <a:pt x="293" y="209"/>
                    </a:lnTo>
                    <a:lnTo>
                      <a:pt x="294" y="209"/>
                    </a:lnTo>
                    <a:lnTo>
                      <a:pt x="293" y="210"/>
                    </a:lnTo>
                    <a:lnTo>
                      <a:pt x="292" y="210"/>
                    </a:lnTo>
                    <a:close/>
                    <a:moveTo>
                      <a:pt x="350" y="210"/>
                    </a:moveTo>
                    <a:lnTo>
                      <a:pt x="348" y="210"/>
                    </a:lnTo>
                    <a:lnTo>
                      <a:pt x="348" y="209"/>
                    </a:lnTo>
                    <a:lnTo>
                      <a:pt x="347" y="209"/>
                    </a:lnTo>
                    <a:lnTo>
                      <a:pt x="346" y="207"/>
                    </a:lnTo>
                    <a:lnTo>
                      <a:pt x="347" y="207"/>
                    </a:lnTo>
                    <a:lnTo>
                      <a:pt x="347" y="208"/>
                    </a:lnTo>
                    <a:lnTo>
                      <a:pt x="348" y="208"/>
                    </a:lnTo>
                    <a:lnTo>
                      <a:pt x="350" y="209"/>
                    </a:lnTo>
                    <a:lnTo>
                      <a:pt x="350" y="210"/>
                    </a:lnTo>
                    <a:close/>
                    <a:moveTo>
                      <a:pt x="1205" y="209"/>
                    </a:moveTo>
                    <a:lnTo>
                      <a:pt x="1204" y="210"/>
                    </a:lnTo>
                    <a:lnTo>
                      <a:pt x="1203" y="210"/>
                    </a:lnTo>
                    <a:lnTo>
                      <a:pt x="1201" y="209"/>
                    </a:lnTo>
                    <a:lnTo>
                      <a:pt x="1201" y="208"/>
                    </a:lnTo>
                    <a:lnTo>
                      <a:pt x="1201" y="207"/>
                    </a:lnTo>
                    <a:lnTo>
                      <a:pt x="1203" y="207"/>
                    </a:lnTo>
                    <a:lnTo>
                      <a:pt x="1204" y="207"/>
                    </a:lnTo>
                    <a:lnTo>
                      <a:pt x="1205" y="208"/>
                    </a:lnTo>
                    <a:lnTo>
                      <a:pt x="1205" y="209"/>
                    </a:lnTo>
                    <a:close/>
                    <a:moveTo>
                      <a:pt x="300" y="199"/>
                    </a:moveTo>
                    <a:lnTo>
                      <a:pt x="299" y="199"/>
                    </a:lnTo>
                    <a:lnTo>
                      <a:pt x="299" y="198"/>
                    </a:lnTo>
                    <a:lnTo>
                      <a:pt x="299" y="196"/>
                    </a:lnTo>
                    <a:lnTo>
                      <a:pt x="297" y="196"/>
                    </a:lnTo>
                    <a:lnTo>
                      <a:pt x="299" y="196"/>
                    </a:lnTo>
                    <a:lnTo>
                      <a:pt x="300" y="196"/>
                    </a:lnTo>
                    <a:lnTo>
                      <a:pt x="300" y="198"/>
                    </a:lnTo>
                    <a:lnTo>
                      <a:pt x="300" y="199"/>
                    </a:lnTo>
                    <a:close/>
                    <a:moveTo>
                      <a:pt x="314" y="198"/>
                    </a:moveTo>
                    <a:lnTo>
                      <a:pt x="314" y="196"/>
                    </a:lnTo>
                    <a:lnTo>
                      <a:pt x="314" y="195"/>
                    </a:lnTo>
                    <a:lnTo>
                      <a:pt x="316" y="194"/>
                    </a:lnTo>
                    <a:lnTo>
                      <a:pt x="316" y="195"/>
                    </a:lnTo>
                    <a:lnTo>
                      <a:pt x="316" y="196"/>
                    </a:lnTo>
                    <a:lnTo>
                      <a:pt x="314" y="198"/>
                    </a:lnTo>
                    <a:close/>
                    <a:moveTo>
                      <a:pt x="303" y="201"/>
                    </a:moveTo>
                    <a:lnTo>
                      <a:pt x="302" y="201"/>
                    </a:lnTo>
                    <a:lnTo>
                      <a:pt x="302" y="200"/>
                    </a:lnTo>
                    <a:lnTo>
                      <a:pt x="302" y="199"/>
                    </a:lnTo>
                    <a:lnTo>
                      <a:pt x="302" y="195"/>
                    </a:lnTo>
                    <a:lnTo>
                      <a:pt x="303" y="194"/>
                    </a:lnTo>
                    <a:lnTo>
                      <a:pt x="304" y="194"/>
                    </a:lnTo>
                    <a:lnTo>
                      <a:pt x="305" y="194"/>
                    </a:lnTo>
                    <a:lnTo>
                      <a:pt x="305" y="195"/>
                    </a:lnTo>
                    <a:lnTo>
                      <a:pt x="307" y="195"/>
                    </a:lnTo>
                    <a:lnTo>
                      <a:pt x="308" y="196"/>
                    </a:lnTo>
                    <a:lnTo>
                      <a:pt x="308" y="198"/>
                    </a:lnTo>
                    <a:lnTo>
                      <a:pt x="308" y="199"/>
                    </a:lnTo>
                    <a:lnTo>
                      <a:pt x="308" y="200"/>
                    </a:lnTo>
                    <a:lnTo>
                      <a:pt x="307" y="201"/>
                    </a:lnTo>
                    <a:lnTo>
                      <a:pt x="304" y="201"/>
                    </a:lnTo>
                    <a:lnTo>
                      <a:pt x="303" y="201"/>
                    </a:lnTo>
                    <a:close/>
                    <a:moveTo>
                      <a:pt x="344" y="196"/>
                    </a:moveTo>
                    <a:lnTo>
                      <a:pt x="344" y="198"/>
                    </a:lnTo>
                    <a:lnTo>
                      <a:pt x="344" y="196"/>
                    </a:lnTo>
                    <a:lnTo>
                      <a:pt x="343" y="195"/>
                    </a:lnTo>
                    <a:lnTo>
                      <a:pt x="342" y="194"/>
                    </a:lnTo>
                    <a:lnTo>
                      <a:pt x="343" y="194"/>
                    </a:lnTo>
                    <a:lnTo>
                      <a:pt x="344" y="195"/>
                    </a:lnTo>
                    <a:lnTo>
                      <a:pt x="344" y="196"/>
                    </a:lnTo>
                    <a:close/>
                    <a:moveTo>
                      <a:pt x="362" y="194"/>
                    </a:moveTo>
                    <a:lnTo>
                      <a:pt x="361" y="194"/>
                    </a:lnTo>
                    <a:lnTo>
                      <a:pt x="361" y="193"/>
                    </a:lnTo>
                    <a:lnTo>
                      <a:pt x="362" y="193"/>
                    </a:lnTo>
                    <a:lnTo>
                      <a:pt x="362" y="194"/>
                    </a:lnTo>
                    <a:close/>
                    <a:moveTo>
                      <a:pt x="1205" y="193"/>
                    </a:moveTo>
                    <a:lnTo>
                      <a:pt x="1206" y="193"/>
                    </a:lnTo>
                    <a:lnTo>
                      <a:pt x="1206" y="194"/>
                    </a:lnTo>
                    <a:lnTo>
                      <a:pt x="1206" y="195"/>
                    </a:lnTo>
                    <a:lnTo>
                      <a:pt x="1205" y="196"/>
                    </a:lnTo>
                    <a:lnTo>
                      <a:pt x="1205" y="198"/>
                    </a:lnTo>
                    <a:lnTo>
                      <a:pt x="1204" y="198"/>
                    </a:lnTo>
                    <a:lnTo>
                      <a:pt x="1203" y="198"/>
                    </a:lnTo>
                    <a:lnTo>
                      <a:pt x="1203" y="196"/>
                    </a:lnTo>
                    <a:lnTo>
                      <a:pt x="1203" y="195"/>
                    </a:lnTo>
                    <a:lnTo>
                      <a:pt x="1203" y="194"/>
                    </a:lnTo>
                    <a:lnTo>
                      <a:pt x="1204" y="192"/>
                    </a:lnTo>
                    <a:lnTo>
                      <a:pt x="1204" y="193"/>
                    </a:lnTo>
                    <a:lnTo>
                      <a:pt x="1205" y="193"/>
                    </a:lnTo>
                    <a:lnTo>
                      <a:pt x="1205" y="192"/>
                    </a:lnTo>
                    <a:lnTo>
                      <a:pt x="1205" y="193"/>
                    </a:lnTo>
                    <a:close/>
                    <a:moveTo>
                      <a:pt x="1462" y="193"/>
                    </a:moveTo>
                    <a:lnTo>
                      <a:pt x="1461" y="193"/>
                    </a:lnTo>
                    <a:lnTo>
                      <a:pt x="1461" y="192"/>
                    </a:lnTo>
                    <a:lnTo>
                      <a:pt x="1462" y="192"/>
                    </a:lnTo>
                    <a:lnTo>
                      <a:pt x="1463" y="193"/>
                    </a:lnTo>
                    <a:lnTo>
                      <a:pt x="1462" y="193"/>
                    </a:lnTo>
                    <a:close/>
                    <a:moveTo>
                      <a:pt x="301" y="193"/>
                    </a:moveTo>
                    <a:lnTo>
                      <a:pt x="300" y="194"/>
                    </a:lnTo>
                    <a:lnTo>
                      <a:pt x="300" y="193"/>
                    </a:lnTo>
                    <a:lnTo>
                      <a:pt x="300" y="192"/>
                    </a:lnTo>
                    <a:lnTo>
                      <a:pt x="300" y="191"/>
                    </a:lnTo>
                    <a:lnTo>
                      <a:pt x="301" y="191"/>
                    </a:lnTo>
                    <a:lnTo>
                      <a:pt x="301" y="192"/>
                    </a:lnTo>
                    <a:lnTo>
                      <a:pt x="301" y="193"/>
                    </a:lnTo>
                    <a:close/>
                    <a:moveTo>
                      <a:pt x="356" y="192"/>
                    </a:moveTo>
                    <a:lnTo>
                      <a:pt x="355" y="192"/>
                    </a:lnTo>
                    <a:lnTo>
                      <a:pt x="354" y="192"/>
                    </a:lnTo>
                    <a:lnTo>
                      <a:pt x="353" y="193"/>
                    </a:lnTo>
                    <a:lnTo>
                      <a:pt x="353" y="192"/>
                    </a:lnTo>
                    <a:lnTo>
                      <a:pt x="353" y="191"/>
                    </a:lnTo>
                    <a:lnTo>
                      <a:pt x="354" y="191"/>
                    </a:lnTo>
                    <a:lnTo>
                      <a:pt x="355" y="191"/>
                    </a:lnTo>
                    <a:lnTo>
                      <a:pt x="356" y="191"/>
                    </a:lnTo>
                    <a:lnTo>
                      <a:pt x="356" y="192"/>
                    </a:lnTo>
                    <a:close/>
                    <a:moveTo>
                      <a:pt x="344" y="191"/>
                    </a:moveTo>
                    <a:lnTo>
                      <a:pt x="344" y="192"/>
                    </a:lnTo>
                    <a:lnTo>
                      <a:pt x="344" y="193"/>
                    </a:lnTo>
                    <a:lnTo>
                      <a:pt x="345" y="194"/>
                    </a:lnTo>
                    <a:lnTo>
                      <a:pt x="344" y="194"/>
                    </a:lnTo>
                    <a:lnTo>
                      <a:pt x="343" y="194"/>
                    </a:lnTo>
                    <a:lnTo>
                      <a:pt x="342" y="194"/>
                    </a:lnTo>
                    <a:lnTo>
                      <a:pt x="342" y="193"/>
                    </a:lnTo>
                    <a:lnTo>
                      <a:pt x="340" y="193"/>
                    </a:lnTo>
                    <a:lnTo>
                      <a:pt x="340" y="192"/>
                    </a:lnTo>
                    <a:lnTo>
                      <a:pt x="342" y="191"/>
                    </a:lnTo>
                    <a:lnTo>
                      <a:pt x="343" y="191"/>
                    </a:lnTo>
                    <a:lnTo>
                      <a:pt x="344" y="191"/>
                    </a:lnTo>
                    <a:close/>
                    <a:moveTo>
                      <a:pt x="323" y="192"/>
                    </a:moveTo>
                    <a:lnTo>
                      <a:pt x="322" y="192"/>
                    </a:lnTo>
                    <a:lnTo>
                      <a:pt x="322" y="191"/>
                    </a:lnTo>
                    <a:lnTo>
                      <a:pt x="321" y="190"/>
                    </a:lnTo>
                    <a:lnTo>
                      <a:pt x="322" y="191"/>
                    </a:lnTo>
                    <a:lnTo>
                      <a:pt x="323" y="191"/>
                    </a:lnTo>
                    <a:lnTo>
                      <a:pt x="323" y="192"/>
                    </a:lnTo>
                    <a:close/>
                    <a:moveTo>
                      <a:pt x="357" y="191"/>
                    </a:moveTo>
                    <a:lnTo>
                      <a:pt x="357" y="190"/>
                    </a:lnTo>
                    <a:lnTo>
                      <a:pt x="357" y="189"/>
                    </a:lnTo>
                    <a:lnTo>
                      <a:pt x="359" y="190"/>
                    </a:lnTo>
                    <a:lnTo>
                      <a:pt x="359" y="191"/>
                    </a:lnTo>
                    <a:lnTo>
                      <a:pt x="357" y="191"/>
                    </a:lnTo>
                    <a:close/>
                    <a:moveTo>
                      <a:pt x="1203" y="192"/>
                    </a:moveTo>
                    <a:lnTo>
                      <a:pt x="1201" y="192"/>
                    </a:lnTo>
                    <a:lnTo>
                      <a:pt x="1200" y="192"/>
                    </a:lnTo>
                    <a:lnTo>
                      <a:pt x="1199" y="191"/>
                    </a:lnTo>
                    <a:lnTo>
                      <a:pt x="1200" y="190"/>
                    </a:lnTo>
                    <a:lnTo>
                      <a:pt x="1200" y="189"/>
                    </a:lnTo>
                    <a:lnTo>
                      <a:pt x="1201" y="189"/>
                    </a:lnTo>
                    <a:lnTo>
                      <a:pt x="1203" y="190"/>
                    </a:lnTo>
                    <a:lnTo>
                      <a:pt x="1203" y="191"/>
                    </a:lnTo>
                    <a:lnTo>
                      <a:pt x="1203" y="192"/>
                    </a:lnTo>
                    <a:close/>
                    <a:moveTo>
                      <a:pt x="316" y="191"/>
                    </a:moveTo>
                    <a:lnTo>
                      <a:pt x="316" y="192"/>
                    </a:lnTo>
                    <a:lnTo>
                      <a:pt x="314" y="190"/>
                    </a:lnTo>
                    <a:lnTo>
                      <a:pt x="313" y="190"/>
                    </a:lnTo>
                    <a:lnTo>
                      <a:pt x="312" y="189"/>
                    </a:lnTo>
                    <a:lnTo>
                      <a:pt x="314" y="190"/>
                    </a:lnTo>
                    <a:lnTo>
                      <a:pt x="316" y="190"/>
                    </a:lnTo>
                    <a:lnTo>
                      <a:pt x="316" y="191"/>
                    </a:lnTo>
                    <a:close/>
                    <a:moveTo>
                      <a:pt x="331" y="192"/>
                    </a:moveTo>
                    <a:lnTo>
                      <a:pt x="330" y="192"/>
                    </a:lnTo>
                    <a:lnTo>
                      <a:pt x="330" y="191"/>
                    </a:lnTo>
                    <a:lnTo>
                      <a:pt x="329" y="190"/>
                    </a:lnTo>
                    <a:lnTo>
                      <a:pt x="328" y="190"/>
                    </a:lnTo>
                    <a:lnTo>
                      <a:pt x="328" y="189"/>
                    </a:lnTo>
                    <a:lnTo>
                      <a:pt x="327" y="187"/>
                    </a:lnTo>
                    <a:lnTo>
                      <a:pt x="329" y="189"/>
                    </a:lnTo>
                    <a:lnTo>
                      <a:pt x="330" y="189"/>
                    </a:lnTo>
                    <a:lnTo>
                      <a:pt x="331" y="190"/>
                    </a:lnTo>
                    <a:lnTo>
                      <a:pt x="331" y="191"/>
                    </a:lnTo>
                    <a:lnTo>
                      <a:pt x="331" y="192"/>
                    </a:lnTo>
                    <a:close/>
                    <a:moveTo>
                      <a:pt x="313" y="196"/>
                    </a:moveTo>
                    <a:lnTo>
                      <a:pt x="312" y="196"/>
                    </a:lnTo>
                    <a:lnTo>
                      <a:pt x="311" y="195"/>
                    </a:lnTo>
                    <a:lnTo>
                      <a:pt x="311" y="194"/>
                    </a:lnTo>
                    <a:lnTo>
                      <a:pt x="309" y="192"/>
                    </a:lnTo>
                    <a:lnTo>
                      <a:pt x="309" y="191"/>
                    </a:lnTo>
                    <a:lnTo>
                      <a:pt x="309" y="190"/>
                    </a:lnTo>
                    <a:lnTo>
                      <a:pt x="310" y="190"/>
                    </a:lnTo>
                    <a:lnTo>
                      <a:pt x="310" y="189"/>
                    </a:lnTo>
                    <a:lnTo>
                      <a:pt x="310" y="187"/>
                    </a:lnTo>
                    <a:lnTo>
                      <a:pt x="311" y="187"/>
                    </a:lnTo>
                    <a:lnTo>
                      <a:pt x="312" y="189"/>
                    </a:lnTo>
                    <a:lnTo>
                      <a:pt x="312" y="190"/>
                    </a:lnTo>
                    <a:lnTo>
                      <a:pt x="313" y="190"/>
                    </a:lnTo>
                    <a:lnTo>
                      <a:pt x="314" y="191"/>
                    </a:lnTo>
                    <a:lnTo>
                      <a:pt x="314" y="192"/>
                    </a:lnTo>
                    <a:lnTo>
                      <a:pt x="316" y="192"/>
                    </a:lnTo>
                    <a:lnTo>
                      <a:pt x="316" y="193"/>
                    </a:lnTo>
                    <a:lnTo>
                      <a:pt x="314" y="195"/>
                    </a:lnTo>
                    <a:lnTo>
                      <a:pt x="313" y="196"/>
                    </a:lnTo>
                    <a:close/>
                    <a:moveTo>
                      <a:pt x="328" y="192"/>
                    </a:moveTo>
                    <a:lnTo>
                      <a:pt x="327" y="192"/>
                    </a:lnTo>
                    <a:lnTo>
                      <a:pt x="326" y="192"/>
                    </a:lnTo>
                    <a:lnTo>
                      <a:pt x="325" y="191"/>
                    </a:lnTo>
                    <a:lnTo>
                      <a:pt x="325" y="190"/>
                    </a:lnTo>
                    <a:lnTo>
                      <a:pt x="323" y="189"/>
                    </a:lnTo>
                    <a:lnTo>
                      <a:pt x="325" y="187"/>
                    </a:lnTo>
                    <a:lnTo>
                      <a:pt x="326" y="187"/>
                    </a:lnTo>
                    <a:lnTo>
                      <a:pt x="326" y="189"/>
                    </a:lnTo>
                    <a:lnTo>
                      <a:pt x="327" y="190"/>
                    </a:lnTo>
                    <a:lnTo>
                      <a:pt x="328" y="191"/>
                    </a:lnTo>
                    <a:lnTo>
                      <a:pt x="328" y="192"/>
                    </a:lnTo>
                    <a:close/>
                    <a:moveTo>
                      <a:pt x="314" y="187"/>
                    </a:moveTo>
                    <a:lnTo>
                      <a:pt x="314" y="189"/>
                    </a:lnTo>
                    <a:lnTo>
                      <a:pt x="313" y="189"/>
                    </a:lnTo>
                    <a:lnTo>
                      <a:pt x="312" y="187"/>
                    </a:lnTo>
                    <a:lnTo>
                      <a:pt x="312" y="186"/>
                    </a:lnTo>
                    <a:lnTo>
                      <a:pt x="313" y="186"/>
                    </a:lnTo>
                    <a:lnTo>
                      <a:pt x="314" y="186"/>
                    </a:lnTo>
                    <a:lnTo>
                      <a:pt x="314" y="187"/>
                    </a:lnTo>
                    <a:close/>
                    <a:moveTo>
                      <a:pt x="340" y="187"/>
                    </a:moveTo>
                    <a:lnTo>
                      <a:pt x="342" y="187"/>
                    </a:lnTo>
                    <a:lnTo>
                      <a:pt x="343" y="187"/>
                    </a:lnTo>
                    <a:lnTo>
                      <a:pt x="343" y="189"/>
                    </a:lnTo>
                    <a:lnTo>
                      <a:pt x="344" y="189"/>
                    </a:lnTo>
                    <a:lnTo>
                      <a:pt x="343" y="190"/>
                    </a:lnTo>
                    <a:lnTo>
                      <a:pt x="340" y="191"/>
                    </a:lnTo>
                    <a:lnTo>
                      <a:pt x="339" y="190"/>
                    </a:lnTo>
                    <a:lnTo>
                      <a:pt x="339" y="189"/>
                    </a:lnTo>
                    <a:lnTo>
                      <a:pt x="338" y="189"/>
                    </a:lnTo>
                    <a:lnTo>
                      <a:pt x="337" y="187"/>
                    </a:lnTo>
                    <a:lnTo>
                      <a:pt x="337" y="186"/>
                    </a:lnTo>
                    <a:lnTo>
                      <a:pt x="337" y="185"/>
                    </a:lnTo>
                    <a:lnTo>
                      <a:pt x="338" y="185"/>
                    </a:lnTo>
                    <a:lnTo>
                      <a:pt x="339" y="186"/>
                    </a:lnTo>
                    <a:lnTo>
                      <a:pt x="339" y="187"/>
                    </a:lnTo>
                    <a:lnTo>
                      <a:pt x="340" y="187"/>
                    </a:lnTo>
                    <a:close/>
                    <a:moveTo>
                      <a:pt x="330" y="183"/>
                    </a:moveTo>
                    <a:lnTo>
                      <a:pt x="331" y="184"/>
                    </a:lnTo>
                    <a:lnTo>
                      <a:pt x="333" y="184"/>
                    </a:lnTo>
                    <a:lnTo>
                      <a:pt x="333" y="185"/>
                    </a:lnTo>
                    <a:lnTo>
                      <a:pt x="331" y="186"/>
                    </a:lnTo>
                    <a:lnTo>
                      <a:pt x="330" y="186"/>
                    </a:lnTo>
                    <a:lnTo>
                      <a:pt x="330" y="185"/>
                    </a:lnTo>
                    <a:lnTo>
                      <a:pt x="328" y="184"/>
                    </a:lnTo>
                    <a:lnTo>
                      <a:pt x="328" y="183"/>
                    </a:lnTo>
                    <a:lnTo>
                      <a:pt x="329" y="183"/>
                    </a:lnTo>
                    <a:lnTo>
                      <a:pt x="329" y="182"/>
                    </a:lnTo>
                    <a:lnTo>
                      <a:pt x="329" y="183"/>
                    </a:lnTo>
                    <a:lnTo>
                      <a:pt x="330" y="183"/>
                    </a:lnTo>
                    <a:close/>
                    <a:moveTo>
                      <a:pt x="365" y="185"/>
                    </a:moveTo>
                    <a:lnTo>
                      <a:pt x="364" y="185"/>
                    </a:lnTo>
                    <a:lnTo>
                      <a:pt x="364" y="184"/>
                    </a:lnTo>
                    <a:lnTo>
                      <a:pt x="364" y="183"/>
                    </a:lnTo>
                    <a:lnTo>
                      <a:pt x="363" y="183"/>
                    </a:lnTo>
                    <a:lnTo>
                      <a:pt x="363" y="182"/>
                    </a:lnTo>
                    <a:lnTo>
                      <a:pt x="364" y="183"/>
                    </a:lnTo>
                    <a:lnTo>
                      <a:pt x="365" y="183"/>
                    </a:lnTo>
                    <a:lnTo>
                      <a:pt x="365" y="184"/>
                    </a:lnTo>
                    <a:lnTo>
                      <a:pt x="365" y="185"/>
                    </a:lnTo>
                    <a:close/>
                    <a:moveTo>
                      <a:pt x="1347" y="182"/>
                    </a:moveTo>
                    <a:lnTo>
                      <a:pt x="1346" y="183"/>
                    </a:lnTo>
                    <a:lnTo>
                      <a:pt x="1347" y="182"/>
                    </a:lnTo>
                    <a:close/>
                    <a:moveTo>
                      <a:pt x="467" y="183"/>
                    </a:moveTo>
                    <a:lnTo>
                      <a:pt x="467" y="184"/>
                    </a:lnTo>
                    <a:lnTo>
                      <a:pt x="466" y="184"/>
                    </a:lnTo>
                    <a:lnTo>
                      <a:pt x="466" y="183"/>
                    </a:lnTo>
                    <a:lnTo>
                      <a:pt x="465" y="183"/>
                    </a:lnTo>
                    <a:lnTo>
                      <a:pt x="465" y="182"/>
                    </a:lnTo>
                    <a:lnTo>
                      <a:pt x="466" y="182"/>
                    </a:lnTo>
                    <a:lnTo>
                      <a:pt x="467" y="183"/>
                    </a:lnTo>
                    <a:close/>
                    <a:moveTo>
                      <a:pt x="1347" y="182"/>
                    </a:moveTo>
                    <a:lnTo>
                      <a:pt x="1347" y="181"/>
                    </a:lnTo>
                    <a:lnTo>
                      <a:pt x="1349" y="181"/>
                    </a:lnTo>
                    <a:lnTo>
                      <a:pt x="1347" y="181"/>
                    </a:lnTo>
                    <a:lnTo>
                      <a:pt x="1347" y="182"/>
                    </a:lnTo>
                    <a:close/>
                    <a:moveTo>
                      <a:pt x="954" y="182"/>
                    </a:moveTo>
                    <a:lnTo>
                      <a:pt x="953" y="181"/>
                    </a:lnTo>
                    <a:lnTo>
                      <a:pt x="951" y="181"/>
                    </a:lnTo>
                    <a:lnTo>
                      <a:pt x="953" y="181"/>
                    </a:lnTo>
                    <a:lnTo>
                      <a:pt x="954" y="181"/>
                    </a:lnTo>
                    <a:lnTo>
                      <a:pt x="954" y="182"/>
                    </a:lnTo>
                    <a:close/>
                    <a:moveTo>
                      <a:pt x="943" y="183"/>
                    </a:moveTo>
                    <a:lnTo>
                      <a:pt x="942" y="183"/>
                    </a:lnTo>
                    <a:lnTo>
                      <a:pt x="942" y="182"/>
                    </a:lnTo>
                    <a:lnTo>
                      <a:pt x="942" y="181"/>
                    </a:lnTo>
                    <a:lnTo>
                      <a:pt x="943" y="181"/>
                    </a:lnTo>
                    <a:lnTo>
                      <a:pt x="943" y="182"/>
                    </a:lnTo>
                    <a:lnTo>
                      <a:pt x="943" y="183"/>
                    </a:lnTo>
                    <a:close/>
                    <a:moveTo>
                      <a:pt x="313" y="183"/>
                    </a:moveTo>
                    <a:lnTo>
                      <a:pt x="313" y="184"/>
                    </a:lnTo>
                    <a:lnTo>
                      <a:pt x="312" y="184"/>
                    </a:lnTo>
                    <a:lnTo>
                      <a:pt x="311" y="183"/>
                    </a:lnTo>
                    <a:lnTo>
                      <a:pt x="310" y="183"/>
                    </a:lnTo>
                    <a:lnTo>
                      <a:pt x="309" y="183"/>
                    </a:lnTo>
                    <a:lnTo>
                      <a:pt x="308" y="181"/>
                    </a:lnTo>
                    <a:lnTo>
                      <a:pt x="309" y="181"/>
                    </a:lnTo>
                    <a:lnTo>
                      <a:pt x="309" y="179"/>
                    </a:lnTo>
                    <a:lnTo>
                      <a:pt x="310" y="178"/>
                    </a:lnTo>
                    <a:lnTo>
                      <a:pt x="311" y="178"/>
                    </a:lnTo>
                    <a:lnTo>
                      <a:pt x="311" y="179"/>
                    </a:lnTo>
                    <a:lnTo>
                      <a:pt x="311" y="181"/>
                    </a:lnTo>
                    <a:lnTo>
                      <a:pt x="311" y="182"/>
                    </a:lnTo>
                    <a:lnTo>
                      <a:pt x="312" y="182"/>
                    </a:lnTo>
                    <a:lnTo>
                      <a:pt x="312" y="183"/>
                    </a:lnTo>
                    <a:lnTo>
                      <a:pt x="313" y="183"/>
                    </a:lnTo>
                    <a:close/>
                    <a:moveTo>
                      <a:pt x="283" y="184"/>
                    </a:moveTo>
                    <a:lnTo>
                      <a:pt x="284" y="184"/>
                    </a:lnTo>
                    <a:lnTo>
                      <a:pt x="285" y="183"/>
                    </a:lnTo>
                    <a:lnTo>
                      <a:pt x="286" y="183"/>
                    </a:lnTo>
                    <a:lnTo>
                      <a:pt x="287" y="183"/>
                    </a:lnTo>
                    <a:lnTo>
                      <a:pt x="288" y="183"/>
                    </a:lnTo>
                    <a:lnTo>
                      <a:pt x="291" y="185"/>
                    </a:lnTo>
                    <a:lnTo>
                      <a:pt x="293" y="186"/>
                    </a:lnTo>
                    <a:lnTo>
                      <a:pt x="297" y="190"/>
                    </a:lnTo>
                    <a:lnTo>
                      <a:pt x="299" y="191"/>
                    </a:lnTo>
                    <a:lnTo>
                      <a:pt x="299" y="192"/>
                    </a:lnTo>
                    <a:lnTo>
                      <a:pt x="299" y="194"/>
                    </a:lnTo>
                    <a:lnTo>
                      <a:pt x="297" y="194"/>
                    </a:lnTo>
                    <a:lnTo>
                      <a:pt x="296" y="195"/>
                    </a:lnTo>
                    <a:lnTo>
                      <a:pt x="296" y="194"/>
                    </a:lnTo>
                    <a:lnTo>
                      <a:pt x="294" y="192"/>
                    </a:lnTo>
                    <a:lnTo>
                      <a:pt x="293" y="191"/>
                    </a:lnTo>
                    <a:lnTo>
                      <a:pt x="291" y="191"/>
                    </a:lnTo>
                    <a:lnTo>
                      <a:pt x="287" y="191"/>
                    </a:lnTo>
                    <a:lnTo>
                      <a:pt x="285" y="191"/>
                    </a:lnTo>
                    <a:lnTo>
                      <a:pt x="282" y="192"/>
                    </a:lnTo>
                    <a:lnTo>
                      <a:pt x="280" y="192"/>
                    </a:lnTo>
                    <a:lnTo>
                      <a:pt x="278" y="191"/>
                    </a:lnTo>
                    <a:lnTo>
                      <a:pt x="277" y="190"/>
                    </a:lnTo>
                    <a:lnTo>
                      <a:pt x="276" y="190"/>
                    </a:lnTo>
                    <a:lnTo>
                      <a:pt x="275" y="189"/>
                    </a:lnTo>
                    <a:lnTo>
                      <a:pt x="275" y="187"/>
                    </a:lnTo>
                    <a:lnTo>
                      <a:pt x="275" y="186"/>
                    </a:lnTo>
                    <a:lnTo>
                      <a:pt x="276" y="186"/>
                    </a:lnTo>
                    <a:lnTo>
                      <a:pt x="277" y="185"/>
                    </a:lnTo>
                    <a:lnTo>
                      <a:pt x="278" y="185"/>
                    </a:lnTo>
                    <a:lnTo>
                      <a:pt x="278" y="184"/>
                    </a:lnTo>
                    <a:lnTo>
                      <a:pt x="277" y="181"/>
                    </a:lnTo>
                    <a:lnTo>
                      <a:pt x="277" y="179"/>
                    </a:lnTo>
                    <a:lnTo>
                      <a:pt x="277" y="178"/>
                    </a:lnTo>
                    <a:lnTo>
                      <a:pt x="279" y="178"/>
                    </a:lnTo>
                    <a:lnTo>
                      <a:pt x="280" y="178"/>
                    </a:lnTo>
                    <a:lnTo>
                      <a:pt x="282" y="181"/>
                    </a:lnTo>
                    <a:lnTo>
                      <a:pt x="282" y="182"/>
                    </a:lnTo>
                    <a:lnTo>
                      <a:pt x="283" y="182"/>
                    </a:lnTo>
                    <a:lnTo>
                      <a:pt x="282" y="183"/>
                    </a:lnTo>
                    <a:lnTo>
                      <a:pt x="283" y="183"/>
                    </a:lnTo>
                    <a:lnTo>
                      <a:pt x="283" y="184"/>
                    </a:lnTo>
                    <a:close/>
                    <a:moveTo>
                      <a:pt x="297" y="182"/>
                    </a:moveTo>
                    <a:lnTo>
                      <a:pt x="300" y="183"/>
                    </a:lnTo>
                    <a:lnTo>
                      <a:pt x="301" y="186"/>
                    </a:lnTo>
                    <a:lnTo>
                      <a:pt x="302" y="187"/>
                    </a:lnTo>
                    <a:lnTo>
                      <a:pt x="303" y="187"/>
                    </a:lnTo>
                    <a:lnTo>
                      <a:pt x="303" y="189"/>
                    </a:lnTo>
                    <a:lnTo>
                      <a:pt x="301" y="190"/>
                    </a:lnTo>
                    <a:lnTo>
                      <a:pt x="300" y="190"/>
                    </a:lnTo>
                    <a:lnTo>
                      <a:pt x="295" y="186"/>
                    </a:lnTo>
                    <a:lnTo>
                      <a:pt x="293" y="184"/>
                    </a:lnTo>
                    <a:lnTo>
                      <a:pt x="291" y="184"/>
                    </a:lnTo>
                    <a:lnTo>
                      <a:pt x="290" y="184"/>
                    </a:lnTo>
                    <a:lnTo>
                      <a:pt x="290" y="183"/>
                    </a:lnTo>
                    <a:lnTo>
                      <a:pt x="288" y="182"/>
                    </a:lnTo>
                    <a:lnTo>
                      <a:pt x="286" y="182"/>
                    </a:lnTo>
                    <a:lnTo>
                      <a:pt x="285" y="183"/>
                    </a:lnTo>
                    <a:lnTo>
                      <a:pt x="284" y="183"/>
                    </a:lnTo>
                    <a:lnTo>
                      <a:pt x="283" y="183"/>
                    </a:lnTo>
                    <a:lnTo>
                      <a:pt x="283" y="182"/>
                    </a:lnTo>
                    <a:lnTo>
                      <a:pt x="284" y="181"/>
                    </a:lnTo>
                    <a:lnTo>
                      <a:pt x="285" y="179"/>
                    </a:lnTo>
                    <a:lnTo>
                      <a:pt x="285" y="178"/>
                    </a:lnTo>
                    <a:lnTo>
                      <a:pt x="286" y="177"/>
                    </a:lnTo>
                    <a:lnTo>
                      <a:pt x="287" y="177"/>
                    </a:lnTo>
                    <a:lnTo>
                      <a:pt x="290" y="177"/>
                    </a:lnTo>
                    <a:lnTo>
                      <a:pt x="292" y="178"/>
                    </a:lnTo>
                    <a:lnTo>
                      <a:pt x="295" y="179"/>
                    </a:lnTo>
                    <a:lnTo>
                      <a:pt x="297" y="182"/>
                    </a:lnTo>
                    <a:close/>
                    <a:moveTo>
                      <a:pt x="339" y="178"/>
                    </a:moveTo>
                    <a:lnTo>
                      <a:pt x="339" y="179"/>
                    </a:lnTo>
                    <a:lnTo>
                      <a:pt x="338" y="182"/>
                    </a:lnTo>
                    <a:lnTo>
                      <a:pt x="337" y="181"/>
                    </a:lnTo>
                    <a:lnTo>
                      <a:pt x="337" y="182"/>
                    </a:lnTo>
                    <a:lnTo>
                      <a:pt x="338" y="182"/>
                    </a:lnTo>
                    <a:lnTo>
                      <a:pt x="337" y="182"/>
                    </a:lnTo>
                    <a:lnTo>
                      <a:pt x="337" y="183"/>
                    </a:lnTo>
                    <a:lnTo>
                      <a:pt x="337" y="184"/>
                    </a:lnTo>
                    <a:lnTo>
                      <a:pt x="336" y="184"/>
                    </a:lnTo>
                    <a:lnTo>
                      <a:pt x="335" y="184"/>
                    </a:lnTo>
                    <a:lnTo>
                      <a:pt x="334" y="183"/>
                    </a:lnTo>
                    <a:lnTo>
                      <a:pt x="333" y="183"/>
                    </a:lnTo>
                    <a:lnTo>
                      <a:pt x="331" y="183"/>
                    </a:lnTo>
                    <a:lnTo>
                      <a:pt x="330" y="182"/>
                    </a:lnTo>
                    <a:lnTo>
                      <a:pt x="330" y="181"/>
                    </a:lnTo>
                    <a:lnTo>
                      <a:pt x="330" y="179"/>
                    </a:lnTo>
                    <a:lnTo>
                      <a:pt x="331" y="181"/>
                    </a:lnTo>
                    <a:lnTo>
                      <a:pt x="333" y="181"/>
                    </a:lnTo>
                    <a:lnTo>
                      <a:pt x="333" y="179"/>
                    </a:lnTo>
                    <a:lnTo>
                      <a:pt x="331" y="179"/>
                    </a:lnTo>
                    <a:lnTo>
                      <a:pt x="331" y="178"/>
                    </a:lnTo>
                    <a:lnTo>
                      <a:pt x="333" y="178"/>
                    </a:lnTo>
                    <a:lnTo>
                      <a:pt x="334" y="178"/>
                    </a:lnTo>
                    <a:lnTo>
                      <a:pt x="335" y="177"/>
                    </a:lnTo>
                    <a:lnTo>
                      <a:pt x="335" y="176"/>
                    </a:lnTo>
                    <a:lnTo>
                      <a:pt x="336" y="178"/>
                    </a:lnTo>
                    <a:lnTo>
                      <a:pt x="337" y="178"/>
                    </a:lnTo>
                    <a:lnTo>
                      <a:pt x="337" y="177"/>
                    </a:lnTo>
                    <a:lnTo>
                      <a:pt x="337" y="176"/>
                    </a:lnTo>
                    <a:lnTo>
                      <a:pt x="338" y="176"/>
                    </a:lnTo>
                    <a:lnTo>
                      <a:pt x="339" y="177"/>
                    </a:lnTo>
                    <a:lnTo>
                      <a:pt x="339" y="178"/>
                    </a:lnTo>
                    <a:close/>
                    <a:moveTo>
                      <a:pt x="355" y="176"/>
                    </a:moveTo>
                    <a:lnTo>
                      <a:pt x="355" y="177"/>
                    </a:lnTo>
                    <a:lnTo>
                      <a:pt x="355" y="178"/>
                    </a:lnTo>
                    <a:lnTo>
                      <a:pt x="356" y="178"/>
                    </a:lnTo>
                    <a:lnTo>
                      <a:pt x="357" y="179"/>
                    </a:lnTo>
                    <a:lnTo>
                      <a:pt x="359" y="179"/>
                    </a:lnTo>
                    <a:lnTo>
                      <a:pt x="359" y="181"/>
                    </a:lnTo>
                    <a:lnTo>
                      <a:pt x="359" y="182"/>
                    </a:lnTo>
                    <a:lnTo>
                      <a:pt x="357" y="183"/>
                    </a:lnTo>
                    <a:lnTo>
                      <a:pt x="357" y="184"/>
                    </a:lnTo>
                    <a:lnTo>
                      <a:pt x="359" y="184"/>
                    </a:lnTo>
                    <a:lnTo>
                      <a:pt x="359" y="185"/>
                    </a:lnTo>
                    <a:lnTo>
                      <a:pt x="359" y="186"/>
                    </a:lnTo>
                    <a:lnTo>
                      <a:pt x="357" y="186"/>
                    </a:lnTo>
                    <a:lnTo>
                      <a:pt x="356" y="187"/>
                    </a:lnTo>
                    <a:lnTo>
                      <a:pt x="356" y="190"/>
                    </a:lnTo>
                    <a:lnTo>
                      <a:pt x="355" y="190"/>
                    </a:lnTo>
                    <a:lnTo>
                      <a:pt x="352" y="189"/>
                    </a:lnTo>
                    <a:lnTo>
                      <a:pt x="352" y="187"/>
                    </a:lnTo>
                    <a:lnTo>
                      <a:pt x="351" y="186"/>
                    </a:lnTo>
                    <a:lnTo>
                      <a:pt x="352" y="186"/>
                    </a:lnTo>
                    <a:lnTo>
                      <a:pt x="352" y="185"/>
                    </a:lnTo>
                    <a:lnTo>
                      <a:pt x="351" y="185"/>
                    </a:lnTo>
                    <a:lnTo>
                      <a:pt x="350" y="185"/>
                    </a:lnTo>
                    <a:lnTo>
                      <a:pt x="350" y="184"/>
                    </a:lnTo>
                    <a:lnTo>
                      <a:pt x="351" y="184"/>
                    </a:lnTo>
                    <a:lnTo>
                      <a:pt x="351" y="183"/>
                    </a:lnTo>
                    <a:lnTo>
                      <a:pt x="352" y="183"/>
                    </a:lnTo>
                    <a:lnTo>
                      <a:pt x="352" y="182"/>
                    </a:lnTo>
                    <a:lnTo>
                      <a:pt x="351" y="182"/>
                    </a:lnTo>
                    <a:lnTo>
                      <a:pt x="350" y="182"/>
                    </a:lnTo>
                    <a:lnTo>
                      <a:pt x="348" y="182"/>
                    </a:lnTo>
                    <a:lnTo>
                      <a:pt x="347" y="183"/>
                    </a:lnTo>
                    <a:lnTo>
                      <a:pt x="346" y="183"/>
                    </a:lnTo>
                    <a:lnTo>
                      <a:pt x="345" y="183"/>
                    </a:lnTo>
                    <a:lnTo>
                      <a:pt x="344" y="183"/>
                    </a:lnTo>
                    <a:lnTo>
                      <a:pt x="343" y="183"/>
                    </a:lnTo>
                    <a:lnTo>
                      <a:pt x="343" y="182"/>
                    </a:lnTo>
                    <a:lnTo>
                      <a:pt x="343" y="181"/>
                    </a:lnTo>
                    <a:lnTo>
                      <a:pt x="343" y="179"/>
                    </a:lnTo>
                    <a:lnTo>
                      <a:pt x="345" y="178"/>
                    </a:lnTo>
                    <a:lnTo>
                      <a:pt x="346" y="178"/>
                    </a:lnTo>
                    <a:lnTo>
                      <a:pt x="346" y="177"/>
                    </a:lnTo>
                    <a:lnTo>
                      <a:pt x="347" y="176"/>
                    </a:lnTo>
                    <a:lnTo>
                      <a:pt x="347" y="177"/>
                    </a:lnTo>
                    <a:lnTo>
                      <a:pt x="348" y="177"/>
                    </a:lnTo>
                    <a:lnTo>
                      <a:pt x="348" y="176"/>
                    </a:lnTo>
                    <a:lnTo>
                      <a:pt x="350" y="176"/>
                    </a:lnTo>
                    <a:lnTo>
                      <a:pt x="352" y="177"/>
                    </a:lnTo>
                    <a:lnTo>
                      <a:pt x="353" y="177"/>
                    </a:lnTo>
                    <a:lnTo>
                      <a:pt x="354" y="176"/>
                    </a:lnTo>
                    <a:lnTo>
                      <a:pt x="355" y="176"/>
                    </a:lnTo>
                    <a:lnTo>
                      <a:pt x="355" y="175"/>
                    </a:lnTo>
                    <a:lnTo>
                      <a:pt x="355" y="176"/>
                    </a:lnTo>
                    <a:close/>
                    <a:moveTo>
                      <a:pt x="1166" y="173"/>
                    </a:moveTo>
                    <a:lnTo>
                      <a:pt x="1165" y="171"/>
                    </a:lnTo>
                    <a:lnTo>
                      <a:pt x="1165" y="170"/>
                    </a:lnTo>
                    <a:lnTo>
                      <a:pt x="1166" y="170"/>
                    </a:lnTo>
                    <a:lnTo>
                      <a:pt x="1166" y="171"/>
                    </a:lnTo>
                    <a:lnTo>
                      <a:pt x="1166" y="173"/>
                    </a:lnTo>
                    <a:close/>
                    <a:moveTo>
                      <a:pt x="277" y="185"/>
                    </a:moveTo>
                    <a:lnTo>
                      <a:pt x="276" y="185"/>
                    </a:lnTo>
                    <a:lnTo>
                      <a:pt x="275" y="186"/>
                    </a:lnTo>
                    <a:lnTo>
                      <a:pt x="274" y="186"/>
                    </a:lnTo>
                    <a:lnTo>
                      <a:pt x="273" y="186"/>
                    </a:lnTo>
                    <a:lnTo>
                      <a:pt x="271" y="185"/>
                    </a:lnTo>
                    <a:lnTo>
                      <a:pt x="269" y="182"/>
                    </a:lnTo>
                    <a:lnTo>
                      <a:pt x="269" y="181"/>
                    </a:lnTo>
                    <a:lnTo>
                      <a:pt x="268" y="181"/>
                    </a:lnTo>
                    <a:lnTo>
                      <a:pt x="268" y="179"/>
                    </a:lnTo>
                    <a:lnTo>
                      <a:pt x="268" y="178"/>
                    </a:lnTo>
                    <a:lnTo>
                      <a:pt x="268" y="177"/>
                    </a:lnTo>
                    <a:lnTo>
                      <a:pt x="268" y="176"/>
                    </a:lnTo>
                    <a:lnTo>
                      <a:pt x="268" y="175"/>
                    </a:lnTo>
                    <a:lnTo>
                      <a:pt x="267" y="174"/>
                    </a:lnTo>
                    <a:lnTo>
                      <a:pt x="267" y="173"/>
                    </a:lnTo>
                    <a:lnTo>
                      <a:pt x="267" y="171"/>
                    </a:lnTo>
                    <a:lnTo>
                      <a:pt x="267" y="170"/>
                    </a:lnTo>
                    <a:lnTo>
                      <a:pt x="267" y="169"/>
                    </a:lnTo>
                    <a:lnTo>
                      <a:pt x="267" y="168"/>
                    </a:lnTo>
                    <a:lnTo>
                      <a:pt x="268" y="168"/>
                    </a:lnTo>
                    <a:lnTo>
                      <a:pt x="269" y="168"/>
                    </a:lnTo>
                    <a:lnTo>
                      <a:pt x="270" y="168"/>
                    </a:lnTo>
                    <a:lnTo>
                      <a:pt x="271" y="169"/>
                    </a:lnTo>
                    <a:lnTo>
                      <a:pt x="274" y="171"/>
                    </a:lnTo>
                    <a:lnTo>
                      <a:pt x="276" y="174"/>
                    </a:lnTo>
                    <a:lnTo>
                      <a:pt x="277" y="174"/>
                    </a:lnTo>
                    <a:lnTo>
                      <a:pt x="277" y="175"/>
                    </a:lnTo>
                    <a:lnTo>
                      <a:pt x="277" y="176"/>
                    </a:lnTo>
                    <a:lnTo>
                      <a:pt x="276" y="179"/>
                    </a:lnTo>
                    <a:lnTo>
                      <a:pt x="276" y="181"/>
                    </a:lnTo>
                    <a:lnTo>
                      <a:pt x="276" y="182"/>
                    </a:lnTo>
                    <a:lnTo>
                      <a:pt x="277" y="184"/>
                    </a:lnTo>
                    <a:lnTo>
                      <a:pt x="277" y="185"/>
                    </a:lnTo>
                    <a:close/>
                    <a:moveTo>
                      <a:pt x="87" y="164"/>
                    </a:moveTo>
                    <a:lnTo>
                      <a:pt x="88" y="165"/>
                    </a:lnTo>
                    <a:lnTo>
                      <a:pt x="89" y="164"/>
                    </a:lnTo>
                    <a:lnTo>
                      <a:pt x="89" y="165"/>
                    </a:lnTo>
                    <a:lnTo>
                      <a:pt x="89" y="166"/>
                    </a:lnTo>
                    <a:lnTo>
                      <a:pt x="90" y="166"/>
                    </a:lnTo>
                    <a:lnTo>
                      <a:pt x="92" y="166"/>
                    </a:lnTo>
                    <a:lnTo>
                      <a:pt x="93" y="167"/>
                    </a:lnTo>
                    <a:lnTo>
                      <a:pt x="93" y="168"/>
                    </a:lnTo>
                    <a:lnTo>
                      <a:pt x="94" y="169"/>
                    </a:lnTo>
                    <a:lnTo>
                      <a:pt x="95" y="170"/>
                    </a:lnTo>
                    <a:lnTo>
                      <a:pt x="96" y="171"/>
                    </a:lnTo>
                    <a:lnTo>
                      <a:pt x="96" y="173"/>
                    </a:lnTo>
                    <a:lnTo>
                      <a:pt x="99" y="176"/>
                    </a:lnTo>
                    <a:lnTo>
                      <a:pt x="99" y="177"/>
                    </a:lnTo>
                    <a:lnTo>
                      <a:pt x="102" y="177"/>
                    </a:lnTo>
                    <a:lnTo>
                      <a:pt x="103" y="178"/>
                    </a:lnTo>
                    <a:lnTo>
                      <a:pt x="104" y="179"/>
                    </a:lnTo>
                    <a:lnTo>
                      <a:pt x="104" y="181"/>
                    </a:lnTo>
                    <a:lnTo>
                      <a:pt x="105" y="181"/>
                    </a:lnTo>
                    <a:lnTo>
                      <a:pt x="106" y="181"/>
                    </a:lnTo>
                    <a:lnTo>
                      <a:pt x="106" y="182"/>
                    </a:lnTo>
                    <a:lnTo>
                      <a:pt x="107" y="182"/>
                    </a:lnTo>
                    <a:lnTo>
                      <a:pt x="107" y="183"/>
                    </a:lnTo>
                    <a:lnTo>
                      <a:pt x="107" y="184"/>
                    </a:lnTo>
                    <a:lnTo>
                      <a:pt x="109" y="184"/>
                    </a:lnTo>
                    <a:lnTo>
                      <a:pt x="109" y="185"/>
                    </a:lnTo>
                    <a:lnTo>
                      <a:pt x="107" y="186"/>
                    </a:lnTo>
                    <a:lnTo>
                      <a:pt x="107" y="187"/>
                    </a:lnTo>
                    <a:lnTo>
                      <a:pt x="106" y="189"/>
                    </a:lnTo>
                    <a:lnTo>
                      <a:pt x="107" y="191"/>
                    </a:lnTo>
                    <a:lnTo>
                      <a:pt x="106" y="192"/>
                    </a:lnTo>
                    <a:lnTo>
                      <a:pt x="106" y="194"/>
                    </a:lnTo>
                    <a:lnTo>
                      <a:pt x="106" y="196"/>
                    </a:lnTo>
                    <a:lnTo>
                      <a:pt x="106" y="198"/>
                    </a:lnTo>
                    <a:lnTo>
                      <a:pt x="104" y="200"/>
                    </a:lnTo>
                    <a:lnTo>
                      <a:pt x="103" y="200"/>
                    </a:lnTo>
                    <a:lnTo>
                      <a:pt x="102" y="199"/>
                    </a:lnTo>
                    <a:lnTo>
                      <a:pt x="102" y="200"/>
                    </a:lnTo>
                    <a:lnTo>
                      <a:pt x="101" y="199"/>
                    </a:lnTo>
                    <a:lnTo>
                      <a:pt x="99" y="199"/>
                    </a:lnTo>
                    <a:lnTo>
                      <a:pt x="99" y="200"/>
                    </a:lnTo>
                    <a:lnTo>
                      <a:pt x="99" y="199"/>
                    </a:lnTo>
                    <a:lnTo>
                      <a:pt x="98" y="199"/>
                    </a:lnTo>
                    <a:lnTo>
                      <a:pt x="99" y="198"/>
                    </a:lnTo>
                    <a:lnTo>
                      <a:pt x="98" y="196"/>
                    </a:lnTo>
                    <a:lnTo>
                      <a:pt x="98" y="195"/>
                    </a:lnTo>
                    <a:lnTo>
                      <a:pt x="98" y="194"/>
                    </a:lnTo>
                    <a:lnTo>
                      <a:pt x="97" y="193"/>
                    </a:lnTo>
                    <a:lnTo>
                      <a:pt x="97" y="192"/>
                    </a:lnTo>
                    <a:lnTo>
                      <a:pt x="96" y="190"/>
                    </a:lnTo>
                    <a:lnTo>
                      <a:pt x="95" y="189"/>
                    </a:lnTo>
                    <a:lnTo>
                      <a:pt x="92" y="186"/>
                    </a:lnTo>
                    <a:lnTo>
                      <a:pt x="92" y="185"/>
                    </a:lnTo>
                    <a:lnTo>
                      <a:pt x="90" y="185"/>
                    </a:lnTo>
                    <a:lnTo>
                      <a:pt x="89" y="185"/>
                    </a:lnTo>
                    <a:lnTo>
                      <a:pt x="88" y="185"/>
                    </a:lnTo>
                    <a:lnTo>
                      <a:pt x="88" y="184"/>
                    </a:lnTo>
                    <a:lnTo>
                      <a:pt x="88" y="183"/>
                    </a:lnTo>
                    <a:lnTo>
                      <a:pt x="87" y="181"/>
                    </a:lnTo>
                    <a:lnTo>
                      <a:pt x="85" y="178"/>
                    </a:lnTo>
                    <a:lnTo>
                      <a:pt x="85" y="177"/>
                    </a:lnTo>
                    <a:lnTo>
                      <a:pt x="85" y="176"/>
                    </a:lnTo>
                    <a:lnTo>
                      <a:pt x="84" y="176"/>
                    </a:lnTo>
                    <a:lnTo>
                      <a:pt x="84" y="175"/>
                    </a:lnTo>
                    <a:lnTo>
                      <a:pt x="82" y="175"/>
                    </a:lnTo>
                    <a:lnTo>
                      <a:pt x="82" y="174"/>
                    </a:lnTo>
                    <a:lnTo>
                      <a:pt x="82" y="173"/>
                    </a:lnTo>
                    <a:lnTo>
                      <a:pt x="81" y="173"/>
                    </a:lnTo>
                    <a:lnTo>
                      <a:pt x="80" y="173"/>
                    </a:lnTo>
                    <a:lnTo>
                      <a:pt x="80" y="171"/>
                    </a:lnTo>
                    <a:lnTo>
                      <a:pt x="79" y="170"/>
                    </a:lnTo>
                    <a:lnTo>
                      <a:pt x="78" y="169"/>
                    </a:lnTo>
                    <a:lnTo>
                      <a:pt x="77" y="168"/>
                    </a:lnTo>
                    <a:lnTo>
                      <a:pt x="76" y="168"/>
                    </a:lnTo>
                    <a:lnTo>
                      <a:pt x="77" y="167"/>
                    </a:lnTo>
                    <a:lnTo>
                      <a:pt x="78" y="167"/>
                    </a:lnTo>
                    <a:lnTo>
                      <a:pt x="79" y="167"/>
                    </a:lnTo>
                    <a:lnTo>
                      <a:pt x="79" y="168"/>
                    </a:lnTo>
                    <a:lnTo>
                      <a:pt x="80" y="168"/>
                    </a:lnTo>
                    <a:lnTo>
                      <a:pt x="81" y="168"/>
                    </a:lnTo>
                    <a:lnTo>
                      <a:pt x="82" y="168"/>
                    </a:lnTo>
                    <a:lnTo>
                      <a:pt x="84" y="167"/>
                    </a:lnTo>
                    <a:lnTo>
                      <a:pt x="85" y="166"/>
                    </a:lnTo>
                    <a:lnTo>
                      <a:pt x="86" y="165"/>
                    </a:lnTo>
                    <a:lnTo>
                      <a:pt x="86" y="164"/>
                    </a:lnTo>
                    <a:lnTo>
                      <a:pt x="87" y="164"/>
                    </a:lnTo>
                    <a:close/>
                    <a:moveTo>
                      <a:pt x="1122" y="169"/>
                    </a:moveTo>
                    <a:lnTo>
                      <a:pt x="1121" y="169"/>
                    </a:lnTo>
                    <a:lnTo>
                      <a:pt x="1121" y="168"/>
                    </a:lnTo>
                    <a:lnTo>
                      <a:pt x="1122" y="167"/>
                    </a:lnTo>
                    <a:lnTo>
                      <a:pt x="1125" y="167"/>
                    </a:lnTo>
                    <a:lnTo>
                      <a:pt x="1126" y="162"/>
                    </a:lnTo>
                    <a:lnTo>
                      <a:pt x="1126" y="164"/>
                    </a:lnTo>
                    <a:lnTo>
                      <a:pt x="1126" y="165"/>
                    </a:lnTo>
                    <a:lnTo>
                      <a:pt x="1126" y="166"/>
                    </a:lnTo>
                    <a:lnTo>
                      <a:pt x="1125" y="167"/>
                    </a:lnTo>
                    <a:lnTo>
                      <a:pt x="1125" y="168"/>
                    </a:lnTo>
                    <a:lnTo>
                      <a:pt x="1122" y="169"/>
                    </a:lnTo>
                    <a:close/>
                    <a:moveTo>
                      <a:pt x="268" y="162"/>
                    </a:moveTo>
                    <a:lnTo>
                      <a:pt x="270" y="162"/>
                    </a:lnTo>
                    <a:lnTo>
                      <a:pt x="271" y="162"/>
                    </a:lnTo>
                    <a:lnTo>
                      <a:pt x="273" y="162"/>
                    </a:lnTo>
                    <a:lnTo>
                      <a:pt x="273" y="164"/>
                    </a:lnTo>
                    <a:lnTo>
                      <a:pt x="274" y="164"/>
                    </a:lnTo>
                    <a:lnTo>
                      <a:pt x="276" y="165"/>
                    </a:lnTo>
                    <a:lnTo>
                      <a:pt x="277" y="165"/>
                    </a:lnTo>
                    <a:lnTo>
                      <a:pt x="278" y="167"/>
                    </a:lnTo>
                    <a:lnTo>
                      <a:pt x="278" y="169"/>
                    </a:lnTo>
                    <a:lnTo>
                      <a:pt x="278" y="173"/>
                    </a:lnTo>
                    <a:lnTo>
                      <a:pt x="277" y="174"/>
                    </a:lnTo>
                    <a:lnTo>
                      <a:pt x="276" y="173"/>
                    </a:lnTo>
                    <a:lnTo>
                      <a:pt x="273" y="170"/>
                    </a:lnTo>
                    <a:lnTo>
                      <a:pt x="271" y="168"/>
                    </a:lnTo>
                    <a:lnTo>
                      <a:pt x="270" y="168"/>
                    </a:lnTo>
                    <a:lnTo>
                      <a:pt x="270" y="167"/>
                    </a:lnTo>
                    <a:lnTo>
                      <a:pt x="265" y="166"/>
                    </a:lnTo>
                    <a:lnTo>
                      <a:pt x="262" y="166"/>
                    </a:lnTo>
                    <a:lnTo>
                      <a:pt x="261" y="165"/>
                    </a:lnTo>
                    <a:lnTo>
                      <a:pt x="260" y="162"/>
                    </a:lnTo>
                    <a:lnTo>
                      <a:pt x="259" y="161"/>
                    </a:lnTo>
                    <a:lnTo>
                      <a:pt x="260" y="160"/>
                    </a:lnTo>
                    <a:lnTo>
                      <a:pt x="261" y="160"/>
                    </a:lnTo>
                    <a:lnTo>
                      <a:pt x="262" y="160"/>
                    </a:lnTo>
                    <a:lnTo>
                      <a:pt x="264" y="161"/>
                    </a:lnTo>
                    <a:lnTo>
                      <a:pt x="265" y="161"/>
                    </a:lnTo>
                    <a:lnTo>
                      <a:pt x="266" y="162"/>
                    </a:lnTo>
                    <a:lnTo>
                      <a:pt x="268" y="162"/>
                    </a:lnTo>
                    <a:close/>
                    <a:moveTo>
                      <a:pt x="129" y="159"/>
                    </a:moveTo>
                    <a:lnTo>
                      <a:pt x="130" y="159"/>
                    </a:lnTo>
                    <a:lnTo>
                      <a:pt x="131" y="158"/>
                    </a:lnTo>
                    <a:lnTo>
                      <a:pt x="132" y="158"/>
                    </a:lnTo>
                    <a:lnTo>
                      <a:pt x="132" y="159"/>
                    </a:lnTo>
                    <a:lnTo>
                      <a:pt x="132" y="160"/>
                    </a:lnTo>
                    <a:lnTo>
                      <a:pt x="131" y="160"/>
                    </a:lnTo>
                    <a:lnTo>
                      <a:pt x="130" y="160"/>
                    </a:lnTo>
                    <a:lnTo>
                      <a:pt x="129" y="160"/>
                    </a:lnTo>
                    <a:lnTo>
                      <a:pt x="128" y="159"/>
                    </a:lnTo>
                    <a:lnTo>
                      <a:pt x="127" y="159"/>
                    </a:lnTo>
                    <a:lnTo>
                      <a:pt x="127" y="158"/>
                    </a:lnTo>
                    <a:lnTo>
                      <a:pt x="127" y="157"/>
                    </a:lnTo>
                    <a:lnTo>
                      <a:pt x="128" y="157"/>
                    </a:lnTo>
                    <a:lnTo>
                      <a:pt x="129" y="158"/>
                    </a:lnTo>
                    <a:lnTo>
                      <a:pt x="129" y="159"/>
                    </a:lnTo>
                    <a:close/>
                    <a:moveTo>
                      <a:pt x="1117" y="158"/>
                    </a:moveTo>
                    <a:lnTo>
                      <a:pt x="1118" y="158"/>
                    </a:lnTo>
                    <a:lnTo>
                      <a:pt x="1120" y="158"/>
                    </a:lnTo>
                    <a:lnTo>
                      <a:pt x="1121" y="158"/>
                    </a:lnTo>
                    <a:lnTo>
                      <a:pt x="1121" y="159"/>
                    </a:lnTo>
                    <a:lnTo>
                      <a:pt x="1121" y="160"/>
                    </a:lnTo>
                    <a:lnTo>
                      <a:pt x="1121" y="161"/>
                    </a:lnTo>
                    <a:lnTo>
                      <a:pt x="1122" y="162"/>
                    </a:lnTo>
                    <a:lnTo>
                      <a:pt x="1122" y="164"/>
                    </a:lnTo>
                    <a:lnTo>
                      <a:pt x="1123" y="164"/>
                    </a:lnTo>
                    <a:lnTo>
                      <a:pt x="1125" y="166"/>
                    </a:lnTo>
                    <a:lnTo>
                      <a:pt x="1123" y="166"/>
                    </a:lnTo>
                    <a:lnTo>
                      <a:pt x="1121" y="167"/>
                    </a:lnTo>
                    <a:lnTo>
                      <a:pt x="1120" y="168"/>
                    </a:lnTo>
                    <a:lnTo>
                      <a:pt x="1119" y="169"/>
                    </a:lnTo>
                    <a:lnTo>
                      <a:pt x="1119" y="170"/>
                    </a:lnTo>
                    <a:lnTo>
                      <a:pt x="1115" y="177"/>
                    </a:lnTo>
                    <a:lnTo>
                      <a:pt x="1114" y="179"/>
                    </a:lnTo>
                    <a:lnTo>
                      <a:pt x="1113" y="182"/>
                    </a:lnTo>
                    <a:lnTo>
                      <a:pt x="1112" y="183"/>
                    </a:lnTo>
                    <a:lnTo>
                      <a:pt x="1111" y="184"/>
                    </a:lnTo>
                    <a:lnTo>
                      <a:pt x="1110" y="185"/>
                    </a:lnTo>
                    <a:lnTo>
                      <a:pt x="1109" y="185"/>
                    </a:lnTo>
                    <a:lnTo>
                      <a:pt x="1108" y="185"/>
                    </a:lnTo>
                    <a:lnTo>
                      <a:pt x="1108" y="186"/>
                    </a:lnTo>
                    <a:lnTo>
                      <a:pt x="1108" y="187"/>
                    </a:lnTo>
                    <a:lnTo>
                      <a:pt x="1106" y="187"/>
                    </a:lnTo>
                    <a:lnTo>
                      <a:pt x="1105" y="187"/>
                    </a:lnTo>
                    <a:lnTo>
                      <a:pt x="1104" y="190"/>
                    </a:lnTo>
                    <a:lnTo>
                      <a:pt x="1103" y="190"/>
                    </a:lnTo>
                    <a:lnTo>
                      <a:pt x="1102" y="191"/>
                    </a:lnTo>
                    <a:lnTo>
                      <a:pt x="1102" y="192"/>
                    </a:lnTo>
                    <a:lnTo>
                      <a:pt x="1101" y="193"/>
                    </a:lnTo>
                    <a:lnTo>
                      <a:pt x="1101" y="194"/>
                    </a:lnTo>
                    <a:lnTo>
                      <a:pt x="1100" y="195"/>
                    </a:lnTo>
                    <a:lnTo>
                      <a:pt x="1100" y="196"/>
                    </a:lnTo>
                    <a:lnTo>
                      <a:pt x="1099" y="196"/>
                    </a:lnTo>
                    <a:lnTo>
                      <a:pt x="1099" y="198"/>
                    </a:lnTo>
                    <a:lnTo>
                      <a:pt x="1100" y="198"/>
                    </a:lnTo>
                    <a:lnTo>
                      <a:pt x="1100" y="199"/>
                    </a:lnTo>
                    <a:lnTo>
                      <a:pt x="1099" y="199"/>
                    </a:lnTo>
                    <a:lnTo>
                      <a:pt x="1097" y="199"/>
                    </a:lnTo>
                    <a:lnTo>
                      <a:pt x="1096" y="201"/>
                    </a:lnTo>
                    <a:lnTo>
                      <a:pt x="1096" y="202"/>
                    </a:lnTo>
                    <a:lnTo>
                      <a:pt x="1095" y="202"/>
                    </a:lnTo>
                    <a:lnTo>
                      <a:pt x="1095" y="204"/>
                    </a:lnTo>
                    <a:lnTo>
                      <a:pt x="1094" y="203"/>
                    </a:lnTo>
                    <a:lnTo>
                      <a:pt x="1093" y="204"/>
                    </a:lnTo>
                    <a:lnTo>
                      <a:pt x="1092" y="204"/>
                    </a:lnTo>
                    <a:lnTo>
                      <a:pt x="1091" y="204"/>
                    </a:lnTo>
                    <a:lnTo>
                      <a:pt x="1089" y="206"/>
                    </a:lnTo>
                    <a:lnTo>
                      <a:pt x="1085" y="207"/>
                    </a:lnTo>
                    <a:lnTo>
                      <a:pt x="1083" y="207"/>
                    </a:lnTo>
                    <a:lnTo>
                      <a:pt x="1082" y="207"/>
                    </a:lnTo>
                    <a:lnTo>
                      <a:pt x="1080" y="208"/>
                    </a:lnTo>
                    <a:lnTo>
                      <a:pt x="1079" y="208"/>
                    </a:lnTo>
                    <a:lnTo>
                      <a:pt x="1078" y="208"/>
                    </a:lnTo>
                    <a:lnTo>
                      <a:pt x="1077" y="208"/>
                    </a:lnTo>
                    <a:lnTo>
                      <a:pt x="1075" y="208"/>
                    </a:lnTo>
                    <a:lnTo>
                      <a:pt x="1072" y="209"/>
                    </a:lnTo>
                    <a:lnTo>
                      <a:pt x="1071" y="209"/>
                    </a:lnTo>
                    <a:lnTo>
                      <a:pt x="1070" y="209"/>
                    </a:lnTo>
                    <a:lnTo>
                      <a:pt x="1069" y="210"/>
                    </a:lnTo>
                    <a:lnTo>
                      <a:pt x="1069" y="209"/>
                    </a:lnTo>
                    <a:lnTo>
                      <a:pt x="1068" y="209"/>
                    </a:lnTo>
                    <a:lnTo>
                      <a:pt x="1067" y="209"/>
                    </a:lnTo>
                    <a:lnTo>
                      <a:pt x="1066" y="210"/>
                    </a:lnTo>
                    <a:lnTo>
                      <a:pt x="1065" y="210"/>
                    </a:lnTo>
                    <a:lnTo>
                      <a:pt x="1063" y="211"/>
                    </a:lnTo>
                    <a:lnTo>
                      <a:pt x="1063" y="210"/>
                    </a:lnTo>
                    <a:lnTo>
                      <a:pt x="1062" y="210"/>
                    </a:lnTo>
                    <a:lnTo>
                      <a:pt x="1061" y="209"/>
                    </a:lnTo>
                    <a:lnTo>
                      <a:pt x="1058" y="209"/>
                    </a:lnTo>
                    <a:lnTo>
                      <a:pt x="1057" y="209"/>
                    </a:lnTo>
                    <a:lnTo>
                      <a:pt x="1056" y="209"/>
                    </a:lnTo>
                    <a:lnTo>
                      <a:pt x="1054" y="210"/>
                    </a:lnTo>
                    <a:lnTo>
                      <a:pt x="1051" y="209"/>
                    </a:lnTo>
                    <a:lnTo>
                      <a:pt x="1050" y="209"/>
                    </a:lnTo>
                    <a:lnTo>
                      <a:pt x="1049" y="209"/>
                    </a:lnTo>
                    <a:lnTo>
                      <a:pt x="1049" y="208"/>
                    </a:lnTo>
                    <a:lnTo>
                      <a:pt x="1048" y="206"/>
                    </a:lnTo>
                    <a:lnTo>
                      <a:pt x="1046" y="206"/>
                    </a:lnTo>
                    <a:lnTo>
                      <a:pt x="1045" y="204"/>
                    </a:lnTo>
                    <a:lnTo>
                      <a:pt x="1044" y="202"/>
                    </a:lnTo>
                    <a:lnTo>
                      <a:pt x="1043" y="201"/>
                    </a:lnTo>
                    <a:lnTo>
                      <a:pt x="1042" y="202"/>
                    </a:lnTo>
                    <a:lnTo>
                      <a:pt x="1040" y="202"/>
                    </a:lnTo>
                    <a:lnTo>
                      <a:pt x="1034" y="202"/>
                    </a:lnTo>
                    <a:lnTo>
                      <a:pt x="1031" y="202"/>
                    </a:lnTo>
                    <a:lnTo>
                      <a:pt x="1029" y="202"/>
                    </a:lnTo>
                    <a:lnTo>
                      <a:pt x="1028" y="202"/>
                    </a:lnTo>
                    <a:lnTo>
                      <a:pt x="1028" y="201"/>
                    </a:lnTo>
                    <a:lnTo>
                      <a:pt x="1027" y="201"/>
                    </a:lnTo>
                    <a:lnTo>
                      <a:pt x="1027" y="202"/>
                    </a:lnTo>
                    <a:lnTo>
                      <a:pt x="1027" y="203"/>
                    </a:lnTo>
                    <a:lnTo>
                      <a:pt x="1026" y="203"/>
                    </a:lnTo>
                    <a:lnTo>
                      <a:pt x="1025" y="202"/>
                    </a:lnTo>
                    <a:lnTo>
                      <a:pt x="1024" y="202"/>
                    </a:lnTo>
                    <a:lnTo>
                      <a:pt x="1015" y="202"/>
                    </a:lnTo>
                    <a:lnTo>
                      <a:pt x="1014" y="202"/>
                    </a:lnTo>
                    <a:lnTo>
                      <a:pt x="1011" y="202"/>
                    </a:lnTo>
                    <a:lnTo>
                      <a:pt x="1010" y="202"/>
                    </a:lnTo>
                    <a:lnTo>
                      <a:pt x="1010" y="203"/>
                    </a:lnTo>
                    <a:lnTo>
                      <a:pt x="1009" y="203"/>
                    </a:lnTo>
                    <a:lnTo>
                      <a:pt x="1008" y="203"/>
                    </a:lnTo>
                    <a:lnTo>
                      <a:pt x="1007" y="203"/>
                    </a:lnTo>
                    <a:lnTo>
                      <a:pt x="1005" y="202"/>
                    </a:lnTo>
                    <a:lnTo>
                      <a:pt x="1003" y="203"/>
                    </a:lnTo>
                    <a:lnTo>
                      <a:pt x="1002" y="204"/>
                    </a:lnTo>
                    <a:lnTo>
                      <a:pt x="999" y="204"/>
                    </a:lnTo>
                    <a:lnTo>
                      <a:pt x="997" y="204"/>
                    </a:lnTo>
                    <a:lnTo>
                      <a:pt x="996" y="204"/>
                    </a:lnTo>
                    <a:lnTo>
                      <a:pt x="994" y="204"/>
                    </a:lnTo>
                    <a:lnTo>
                      <a:pt x="993" y="202"/>
                    </a:lnTo>
                    <a:lnTo>
                      <a:pt x="992" y="201"/>
                    </a:lnTo>
                    <a:lnTo>
                      <a:pt x="991" y="201"/>
                    </a:lnTo>
                    <a:lnTo>
                      <a:pt x="990" y="201"/>
                    </a:lnTo>
                    <a:lnTo>
                      <a:pt x="989" y="201"/>
                    </a:lnTo>
                    <a:lnTo>
                      <a:pt x="989" y="200"/>
                    </a:lnTo>
                    <a:lnTo>
                      <a:pt x="988" y="201"/>
                    </a:lnTo>
                    <a:lnTo>
                      <a:pt x="986" y="201"/>
                    </a:lnTo>
                    <a:lnTo>
                      <a:pt x="985" y="201"/>
                    </a:lnTo>
                    <a:lnTo>
                      <a:pt x="985" y="202"/>
                    </a:lnTo>
                    <a:lnTo>
                      <a:pt x="984" y="202"/>
                    </a:lnTo>
                    <a:lnTo>
                      <a:pt x="983" y="203"/>
                    </a:lnTo>
                    <a:lnTo>
                      <a:pt x="982" y="203"/>
                    </a:lnTo>
                    <a:lnTo>
                      <a:pt x="982" y="202"/>
                    </a:lnTo>
                    <a:lnTo>
                      <a:pt x="981" y="202"/>
                    </a:lnTo>
                    <a:lnTo>
                      <a:pt x="981" y="203"/>
                    </a:lnTo>
                    <a:lnTo>
                      <a:pt x="980" y="203"/>
                    </a:lnTo>
                    <a:lnTo>
                      <a:pt x="979" y="203"/>
                    </a:lnTo>
                    <a:lnTo>
                      <a:pt x="977" y="203"/>
                    </a:lnTo>
                    <a:lnTo>
                      <a:pt x="976" y="202"/>
                    </a:lnTo>
                    <a:lnTo>
                      <a:pt x="975" y="202"/>
                    </a:lnTo>
                    <a:lnTo>
                      <a:pt x="974" y="203"/>
                    </a:lnTo>
                    <a:lnTo>
                      <a:pt x="973" y="203"/>
                    </a:lnTo>
                    <a:lnTo>
                      <a:pt x="972" y="203"/>
                    </a:lnTo>
                    <a:lnTo>
                      <a:pt x="972" y="204"/>
                    </a:lnTo>
                    <a:lnTo>
                      <a:pt x="971" y="204"/>
                    </a:lnTo>
                    <a:lnTo>
                      <a:pt x="971" y="206"/>
                    </a:lnTo>
                    <a:lnTo>
                      <a:pt x="970" y="206"/>
                    </a:lnTo>
                    <a:lnTo>
                      <a:pt x="968" y="206"/>
                    </a:lnTo>
                    <a:lnTo>
                      <a:pt x="967" y="206"/>
                    </a:lnTo>
                    <a:lnTo>
                      <a:pt x="967" y="204"/>
                    </a:lnTo>
                    <a:lnTo>
                      <a:pt x="966" y="204"/>
                    </a:lnTo>
                    <a:lnTo>
                      <a:pt x="965" y="204"/>
                    </a:lnTo>
                    <a:lnTo>
                      <a:pt x="964" y="204"/>
                    </a:lnTo>
                    <a:lnTo>
                      <a:pt x="962" y="204"/>
                    </a:lnTo>
                    <a:lnTo>
                      <a:pt x="960" y="204"/>
                    </a:lnTo>
                    <a:lnTo>
                      <a:pt x="960" y="203"/>
                    </a:lnTo>
                    <a:lnTo>
                      <a:pt x="959" y="203"/>
                    </a:lnTo>
                    <a:lnTo>
                      <a:pt x="958" y="203"/>
                    </a:lnTo>
                    <a:lnTo>
                      <a:pt x="958" y="202"/>
                    </a:lnTo>
                    <a:lnTo>
                      <a:pt x="957" y="202"/>
                    </a:lnTo>
                    <a:lnTo>
                      <a:pt x="956" y="202"/>
                    </a:lnTo>
                    <a:lnTo>
                      <a:pt x="955" y="201"/>
                    </a:lnTo>
                    <a:lnTo>
                      <a:pt x="954" y="201"/>
                    </a:lnTo>
                    <a:lnTo>
                      <a:pt x="948" y="201"/>
                    </a:lnTo>
                    <a:lnTo>
                      <a:pt x="947" y="201"/>
                    </a:lnTo>
                    <a:lnTo>
                      <a:pt x="943" y="202"/>
                    </a:lnTo>
                    <a:lnTo>
                      <a:pt x="942" y="203"/>
                    </a:lnTo>
                    <a:lnTo>
                      <a:pt x="941" y="204"/>
                    </a:lnTo>
                    <a:lnTo>
                      <a:pt x="940" y="204"/>
                    </a:lnTo>
                    <a:lnTo>
                      <a:pt x="939" y="207"/>
                    </a:lnTo>
                    <a:lnTo>
                      <a:pt x="937" y="210"/>
                    </a:lnTo>
                    <a:lnTo>
                      <a:pt x="934" y="212"/>
                    </a:lnTo>
                    <a:lnTo>
                      <a:pt x="933" y="213"/>
                    </a:lnTo>
                    <a:lnTo>
                      <a:pt x="933" y="216"/>
                    </a:lnTo>
                    <a:lnTo>
                      <a:pt x="932" y="216"/>
                    </a:lnTo>
                    <a:lnTo>
                      <a:pt x="932" y="217"/>
                    </a:lnTo>
                    <a:lnTo>
                      <a:pt x="932" y="219"/>
                    </a:lnTo>
                    <a:lnTo>
                      <a:pt x="932" y="220"/>
                    </a:lnTo>
                    <a:lnTo>
                      <a:pt x="931" y="221"/>
                    </a:lnTo>
                    <a:lnTo>
                      <a:pt x="930" y="223"/>
                    </a:lnTo>
                    <a:lnTo>
                      <a:pt x="930" y="224"/>
                    </a:lnTo>
                    <a:lnTo>
                      <a:pt x="930" y="225"/>
                    </a:lnTo>
                    <a:lnTo>
                      <a:pt x="930" y="226"/>
                    </a:lnTo>
                    <a:lnTo>
                      <a:pt x="929" y="227"/>
                    </a:lnTo>
                    <a:lnTo>
                      <a:pt x="929" y="228"/>
                    </a:lnTo>
                    <a:lnTo>
                      <a:pt x="929" y="229"/>
                    </a:lnTo>
                    <a:lnTo>
                      <a:pt x="930" y="234"/>
                    </a:lnTo>
                    <a:lnTo>
                      <a:pt x="930" y="235"/>
                    </a:lnTo>
                    <a:lnTo>
                      <a:pt x="931" y="236"/>
                    </a:lnTo>
                    <a:lnTo>
                      <a:pt x="931" y="237"/>
                    </a:lnTo>
                    <a:lnTo>
                      <a:pt x="931" y="238"/>
                    </a:lnTo>
                    <a:lnTo>
                      <a:pt x="930" y="238"/>
                    </a:lnTo>
                    <a:lnTo>
                      <a:pt x="931" y="240"/>
                    </a:lnTo>
                    <a:lnTo>
                      <a:pt x="931" y="244"/>
                    </a:lnTo>
                    <a:lnTo>
                      <a:pt x="932" y="245"/>
                    </a:lnTo>
                    <a:lnTo>
                      <a:pt x="938" y="254"/>
                    </a:lnTo>
                    <a:lnTo>
                      <a:pt x="940" y="256"/>
                    </a:lnTo>
                    <a:lnTo>
                      <a:pt x="941" y="256"/>
                    </a:lnTo>
                    <a:lnTo>
                      <a:pt x="942" y="254"/>
                    </a:lnTo>
                    <a:lnTo>
                      <a:pt x="943" y="254"/>
                    </a:lnTo>
                    <a:lnTo>
                      <a:pt x="945" y="254"/>
                    </a:lnTo>
                    <a:lnTo>
                      <a:pt x="945" y="256"/>
                    </a:lnTo>
                    <a:lnTo>
                      <a:pt x="946" y="257"/>
                    </a:lnTo>
                    <a:lnTo>
                      <a:pt x="947" y="257"/>
                    </a:lnTo>
                    <a:lnTo>
                      <a:pt x="948" y="258"/>
                    </a:lnTo>
                    <a:lnTo>
                      <a:pt x="948" y="259"/>
                    </a:lnTo>
                    <a:lnTo>
                      <a:pt x="950" y="262"/>
                    </a:lnTo>
                    <a:lnTo>
                      <a:pt x="950" y="263"/>
                    </a:lnTo>
                    <a:lnTo>
                      <a:pt x="950" y="265"/>
                    </a:lnTo>
                    <a:lnTo>
                      <a:pt x="950" y="266"/>
                    </a:lnTo>
                    <a:lnTo>
                      <a:pt x="950" y="267"/>
                    </a:lnTo>
                    <a:lnTo>
                      <a:pt x="951" y="268"/>
                    </a:lnTo>
                    <a:lnTo>
                      <a:pt x="953" y="269"/>
                    </a:lnTo>
                    <a:lnTo>
                      <a:pt x="953" y="270"/>
                    </a:lnTo>
                    <a:lnTo>
                      <a:pt x="953" y="271"/>
                    </a:lnTo>
                    <a:lnTo>
                      <a:pt x="954" y="273"/>
                    </a:lnTo>
                    <a:lnTo>
                      <a:pt x="956" y="271"/>
                    </a:lnTo>
                    <a:lnTo>
                      <a:pt x="958" y="270"/>
                    </a:lnTo>
                    <a:lnTo>
                      <a:pt x="959" y="270"/>
                    </a:lnTo>
                    <a:lnTo>
                      <a:pt x="959" y="271"/>
                    </a:lnTo>
                    <a:lnTo>
                      <a:pt x="959" y="273"/>
                    </a:lnTo>
                    <a:lnTo>
                      <a:pt x="960" y="273"/>
                    </a:lnTo>
                    <a:lnTo>
                      <a:pt x="962" y="273"/>
                    </a:lnTo>
                    <a:lnTo>
                      <a:pt x="964" y="273"/>
                    </a:lnTo>
                    <a:lnTo>
                      <a:pt x="965" y="273"/>
                    </a:lnTo>
                    <a:lnTo>
                      <a:pt x="966" y="273"/>
                    </a:lnTo>
                    <a:lnTo>
                      <a:pt x="967" y="274"/>
                    </a:lnTo>
                    <a:lnTo>
                      <a:pt x="968" y="274"/>
                    </a:lnTo>
                    <a:lnTo>
                      <a:pt x="970" y="274"/>
                    </a:lnTo>
                    <a:lnTo>
                      <a:pt x="971" y="273"/>
                    </a:lnTo>
                    <a:lnTo>
                      <a:pt x="972" y="270"/>
                    </a:lnTo>
                    <a:lnTo>
                      <a:pt x="973" y="269"/>
                    </a:lnTo>
                    <a:lnTo>
                      <a:pt x="973" y="268"/>
                    </a:lnTo>
                    <a:lnTo>
                      <a:pt x="973" y="266"/>
                    </a:lnTo>
                    <a:lnTo>
                      <a:pt x="974" y="265"/>
                    </a:lnTo>
                    <a:lnTo>
                      <a:pt x="975" y="265"/>
                    </a:lnTo>
                    <a:lnTo>
                      <a:pt x="975" y="263"/>
                    </a:lnTo>
                    <a:lnTo>
                      <a:pt x="976" y="263"/>
                    </a:lnTo>
                    <a:lnTo>
                      <a:pt x="976" y="262"/>
                    </a:lnTo>
                    <a:lnTo>
                      <a:pt x="977" y="260"/>
                    </a:lnTo>
                    <a:lnTo>
                      <a:pt x="980" y="259"/>
                    </a:lnTo>
                    <a:lnTo>
                      <a:pt x="982" y="256"/>
                    </a:lnTo>
                    <a:lnTo>
                      <a:pt x="983" y="254"/>
                    </a:lnTo>
                    <a:lnTo>
                      <a:pt x="984" y="253"/>
                    </a:lnTo>
                    <a:lnTo>
                      <a:pt x="985" y="252"/>
                    </a:lnTo>
                    <a:lnTo>
                      <a:pt x="988" y="252"/>
                    </a:lnTo>
                    <a:lnTo>
                      <a:pt x="988" y="251"/>
                    </a:lnTo>
                    <a:lnTo>
                      <a:pt x="989" y="251"/>
                    </a:lnTo>
                    <a:lnTo>
                      <a:pt x="990" y="251"/>
                    </a:lnTo>
                    <a:lnTo>
                      <a:pt x="991" y="251"/>
                    </a:lnTo>
                    <a:lnTo>
                      <a:pt x="991" y="253"/>
                    </a:lnTo>
                    <a:lnTo>
                      <a:pt x="991" y="254"/>
                    </a:lnTo>
                    <a:lnTo>
                      <a:pt x="992" y="254"/>
                    </a:lnTo>
                    <a:lnTo>
                      <a:pt x="992" y="256"/>
                    </a:lnTo>
                    <a:lnTo>
                      <a:pt x="996" y="256"/>
                    </a:lnTo>
                    <a:lnTo>
                      <a:pt x="998" y="256"/>
                    </a:lnTo>
                    <a:lnTo>
                      <a:pt x="999" y="257"/>
                    </a:lnTo>
                    <a:lnTo>
                      <a:pt x="1000" y="257"/>
                    </a:lnTo>
                    <a:lnTo>
                      <a:pt x="1002" y="256"/>
                    </a:lnTo>
                    <a:lnTo>
                      <a:pt x="1003" y="256"/>
                    </a:lnTo>
                    <a:lnTo>
                      <a:pt x="1003" y="254"/>
                    </a:lnTo>
                    <a:lnTo>
                      <a:pt x="1005" y="254"/>
                    </a:lnTo>
                    <a:lnTo>
                      <a:pt x="1006" y="256"/>
                    </a:lnTo>
                    <a:lnTo>
                      <a:pt x="1007" y="256"/>
                    </a:lnTo>
                    <a:lnTo>
                      <a:pt x="1008" y="254"/>
                    </a:lnTo>
                    <a:lnTo>
                      <a:pt x="1008" y="253"/>
                    </a:lnTo>
                    <a:lnTo>
                      <a:pt x="1009" y="252"/>
                    </a:lnTo>
                    <a:lnTo>
                      <a:pt x="1009" y="251"/>
                    </a:lnTo>
                    <a:lnTo>
                      <a:pt x="1010" y="250"/>
                    </a:lnTo>
                    <a:lnTo>
                      <a:pt x="1011" y="249"/>
                    </a:lnTo>
                    <a:lnTo>
                      <a:pt x="1018" y="249"/>
                    </a:lnTo>
                    <a:lnTo>
                      <a:pt x="1020" y="249"/>
                    </a:lnTo>
                    <a:lnTo>
                      <a:pt x="1022" y="249"/>
                    </a:lnTo>
                    <a:lnTo>
                      <a:pt x="1024" y="250"/>
                    </a:lnTo>
                    <a:lnTo>
                      <a:pt x="1025" y="249"/>
                    </a:lnTo>
                    <a:lnTo>
                      <a:pt x="1026" y="249"/>
                    </a:lnTo>
                    <a:lnTo>
                      <a:pt x="1027" y="249"/>
                    </a:lnTo>
                    <a:lnTo>
                      <a:pt x="1027" y="250"/>
                    </a:lnTo>
                    <a:lnTo>
                      <a:pt x="1028" y="250"/>
                    </a:lnTo>
                    <a:lnTo>
                      <a:pt x="1029" y="250"/>
                    </a:lnTo>
                    <a:lnTo>
                      <a:pt x="1031" y="250"/>
                    </a:lnTo>
                    <a:lnTo>
                      <a:pt x="1033" y="250"/>
                    </a:lnTo>
                    <a:lnTo>
                      <a:pt x="1037" y="249"/>
                    </a:lnTo>
                    <a:lnTo>
                      <a:pt x="1039" y="249"/>
                    </a:lnTo>
                    <a:lnTo>
                      <a:pt x="1039" y="248"/>
                    </a:lnTo>
                    <a:lnTo>
                      <a:pt x="1036" y="248"/>
                    </a:lnTo>
                    <a:lnTo>
                      <a:pt x="1036" y="246"/>
                    </a:lnTo>
                    <a:lnTo>
                      <a:pt x="1035" y="246"/>
                    </a:lnTo>
                    <a:lnTo>
                      <a:pt x="1032" y="246"/>
                    </a:lnTo>
                    <a:lnTo>
                      <a:pt x="1031" y="246"/>
                    </a:lnTo>
                    <a:lnTo>
                      <a:pt x="1031" y="245"/>
                    </a:lnTo>
                    <a:lnTo>
                      <a:pt x="1031" y="244"/>
                    </a:lnTo>
                    <a:lnTo>
                      <a:pt x="1032" y="245"/>
                    </a:lnTo>
                    <a:lnTo>
                      <a:pt x="1033" y="244"/>
                    </a:lnTo>
                    <a:lnTo>
                      <a:pt x="1034" y="244"/>
                    </a:lnTo>
                    <a:lnTo>
                      <a:pt x="1034" y="243"/>
                    </a:lnTo>
                    <a:lnTo>
                      <a:pt x="1034" y="244"/>
                    </a:lnTo>
                    <a:lnTo>
                      <a:pt x="1035" y="244"/>
                    </a:lnTo>
                    <a:lnTo>
                      <a:pt x="1035" y="243"/>
                    </a:lnTo>
                    <a:lnTo>
                      <a:pt x="1039" y="243"/>
                    </a:lnTo>
                    <a:lnTo>
                      <a:pt x="1040" y="243"/>
                    </a:lnTo>
                    <a:lnTo>
                      <a:pt x="1041" y="243"/>
                    </a:lnTo>
                    <a:lnTo>
                      <a:pt x="1042" y="243"/>
                    </a:lnTo>
                    <a:lnTo>
                      <a:pt x="1042" y="242"/>
                    </a:lnTo>
                    <a:lnTo>
                      <a:pt x="1043" y="242"/>
                    </a:lnTo>
                    <a:lnTo>
                      <a:pt x="1049" y="242"/>
                    </a:lnTo>
                    <a:lnTo>
                      <a:pt x="1051" y="243"/>
                    </a:lnTo>
                    <a:lnTo>
                      <a:pt x="1053" y="244"/>
                    </a:lnTo>
                    <a:lnTo>
                      <a:pt x="1056" y="244"/>
                    </a:lnTo>
                    <a:lnTo>
                      <a:pt x="1056" y="245"/>
                    </a:lnTo>
                    <a:lnTo>
                      <a:pt x="1056" y="246"/>
                    </a:lnTo>
                    <a:lnTo>
                      <a:pt x="1057" y="248"/>
                    </a:lnTo>
                    <a:lnTo>
                      <a:pt x="1058" y="249"/>
                    </a:lnTo>
                    <a:lnTo>
                      <a:pt x="1057" y="250"/>
                    </a:lnTo>
                    <a:lnTo>
                      <a:pt x="1057" y="252"/>
                    </a:lnTo>
                    <a:lnTo>
                      <a:pt x="1056" y="253"/>
                    </a:lnTo>
                    <a:lnTo>
                      <a:pt x="1056" y="254"/>
                    </a:lnTo>
                    <a:lnTo>
                      <a:pt x="1054" y="258"/>
                    </a:lnTo>
                    <a:lnTo>
                      <a:pt x="1053" y="260"/>
                    </a:lnTo>
                    <a:lnTo>
                      <a:pt x="1052" y="260"/>
                    </a:lnTo>
                    <a:lnTo>
                      <a:pt x="1050" y="260"/>
                    </a:lnTo>
                    <a:lnTo>
                      <a:pt x="1049" y="259"/>
                    </a:lnTo>
                    <a:lnTo>
                      <a:pt x="1049" y="258"/>
                    </a:lnTo>
                    <a:lnTo>
                      <a:pt x="1048" y="257"/>
                    </a:lnTo>
                    <a:lnTo>
                      <a:pt x="1046" y="256"/>
                    </a:lnTo>
                    <a:lnTo>
                      <a:pt x="1045" y="256"/>
                    </a:lnTo>
                    <a:lnTo>
                      <a:pt x="1046" y="254"/>
                    </a:lnTo>
                    <a:lnTo>
                      <a:pt x="1046" y="253"/>
                    </a:lnTo>
                    <a:lnTo>
                      <a:pt x="1045" y="253"/>
                    </a:lnTo>
                    <a:lnTo>
                      <a:pt x="1045" y="252"/>
                    </a:lnTo>
                    <a:lnTo>
                      <a:pt x="1044" y="252"/>
                    </a:lnTo>
                    <a:lnTo>
                      <a:pt x="1043" y="253"/>
                    </a:lnTo>
                    <a:lnTo>
                      <a:pt x="1042" y="253"/>
                    </a:lnTo>
                    <a:lnTo>
                      <a:pt x="1041" y="254"/>
                    </a:lnTo>
                    <a:lnTo>
                      <a:pt x="1037" y="254"/>
                    </a:lnTo>
                    <a:lnTo>
                      <a:pt x="1036" y="254"/>
                    </a:lnTo>
                    <a:lnTo>
                      <a:pt x="1034" y="254"/>
                    </a:lnTo>
                    <a:lnTo>
                      <a:pt x="1033" y="256"/>
                    </a:lnTo>
                    <a:lnTo>
                      <a:pt x="1032" y="259"/>
                    </a:lnTo>
                    <a:lnTo>
                      <a:pt x="1031" y="260"/>
                    </a:lnTo>
                    <a:lnTo>
                      <a:pt x="1031" y="261"/>
                    </a:lnTo>
                    <a:lnTo>
                      <a:pt x="1029" y="262"/>
                    </a:lnTo>
                    <a:lnTo>
                      <a:pt x="1028" y="262"/>
                    </a:lnTo>
                    <a:lnTo>
                      <a:pt x="1027" y="263"/>
                    </a:lnTo>
                    <a:lnTo>
                      <a:pt x="1027" y="266"/>
                    </a:lnTo>
                    <a:lnTo>
                      <a:pt x="1026" y="266"/>
                    </a:lnTo>
                    <a:lnTo>
                      <a:pt x="1025" y="267"/>
                    </a:lnTo>
                    <a:lnTo>
                      <a:pt x="1025" y="268"/>
                    </a:lnTo>
                    <a:lnTo>
                      <a:pt x="1023" y="270"/>
                    </a:lnTo>
                    <a:lnTo>
                      <a:pt x="1022" y="270"/>
                    </a:lnTo>
                    <a:lnTo>
                      <a:pt x="1022" y="271"/>
                    </a:lnTo>
                    <a:lnTo>
                      <a:pt x="1022" y="273"/>
                    </a:lnTo>
                    <a:lnTo>
                      <a:pt x="1020" y="273"/>
                    </a:lnTo>
                    <a:lnTo>
                      <a:pt x="1018" y="275"/>
                    </a:lnTo>
                    <a:lnTo>
                      <a:pt x="1017" y="276"/>
                    </a:lnTo>
                    <a:lnTo>
                      <a:pt x="1015" y="277"/>
                    </a:lnTo>
                    <a:lnTo>
                      <a:pt x="1011" y="279"/>
                    </a:lnTo>
                    <a:lnTo>
                      <a:pt x="1010" y="281"/>
                    </a:lnTo>
                    <a:lnTo>
                      <a:pt x="1009" y="281"/>
                    </a:lnTo>
                    <a:lnTo>
                      <a:pt x="1008" y="281"/>
                    </a:lnTo>
                    <a:lnTo>
                      <a:pt x="1006" y="281"/>
                    </a:lnTo>
                    <a:lnTo>
                      <a:pt x="1006" y="282"/>
                    </a:lnTo>
                    <a:lnTo>
                      <a:pt x="1005" y="281"/>
                    </a:lnTo>
                    <a:lnTo>
                      <a:pt x="1003" y="282"/>
                    </a:lnTo>
                    <a:lnTo>
                      <a:pt x="1002" y="283"/>
                    </a:lnTo>
                    <a:lnTo>
                      <a:pt x="1001" y="283"/>
                    </a:lnTo>
                    <a:lnTo>
                      <a:pt x="1000" y="283"/>
                    </a:lnTo>
                    <a:lnTo>
                      <a:pt x="999" y="283"/>
                    </a:lnTo>
                    <a:lnTo>
                      <a:pt x="998" y="283"/>
                    </a:lnTo>
                    <a:lnTo>
                      <a:pt x="998" y="284"/>
                    </a:lnTo>
                    <a:lnTo>
                      <a:pt x="997" y="284"/>
                    </a:lnTo>
                    <a:lnTo>
                      <a:pt x="996" y="285"/>
                    </a:lnTo>
                    <a:lnTo>
                      <a:pt x="994" y="287"/>
                    </a:lnTo>
                    <a:lnTo>
                      <a:pt x="994" y="290"/>
                    </a:lnTo>
                    <a:lnTo>
                      <a:pt x="993" y="291"/>
                    </a:lnTo>
                    <a:lnTo>
                      <a:pt x="992" y="291"/>
                    </a:lnTo>
                    <a:lnTo>
                      <a:pt x="992" y="292"/>
                    </a:lnTo>
                    <a:lnTo>
                      <a:pt x="991" y="292"/>
                    </a:lnTo>
                    <a:lnTo>
                      <a:pt x="989" y="293"/>
                    </a:lnTo>
                    <a:lnTo>
                      <a:pt x="986" y="293"/>
                    </a:lnTo>
                    <a:lnTo>
                      <a:pt x="985" y="292"/>
                    </a:lnTo>
                    <a:lnTo>
                      <a:pt x="985" y="291"/>
                    </a:lnTo>
                    <a:lnTo>
                      <a:pt x="984" y="291"/>
                    </a:lnTo>
                    <a:lnTo>
                      <a:pt x="983" y="291"/>
                    </a:lnTo>
                    <a:lnTo>
                      <a:pt x="982" y="290"/>
                    </a:lnTo>
                    <a:lnTo>
                      <a:pt x="982" y="288"/>
                    </a:lnTo>
                    <a:lnTo>
                      <a:pt x="980" y="288"/>
                    </a:lnTo>
                    <a:lnTo>
                      <a:pt x="980" y="287"/>
                    </a:lnTo>
                    <a:lnTo>
                      <a:pt x="979" y="287"/>
                    </a:lnTo>
                    <a:lnTo>
                      <a:pt x="977" y="287"/>
                    </a:lnTo>
                    <a:lnTo>
                      <a:pt x="977" y="288"/>
                    </a:lnTo>
                    <a:lnTo>
                      <a:pt x="977" y="290"/>
                    </a:lnTo>
                    <a:lnTo>
                      <a:pt x="979" y="290"/>
                    </a:lnTo>
                    <a:lnTo>
                      <a:pt x="979" y="291"/>
                    </a:lnTo>
                    <a:lnTo>
                      <a:pt x="979" y="292"/>
                    </a:lnTo>
                    <a:lnTo>
                      <a:pt x="979" y="293"/>
                    </a:lnTo>
                    <a:lnTo>
                      <a:pt x="979" y="295"/>
                    </a:lnTo>
                    <a:lnTo>
                      <a:pt x="980" y="294"/>
                    </a:lnTo>
                    <a:lnTo>
                      <a:pt x="980" y="293"/>
                    </a:lnTo>
                    <a:lnTo>
                      <a:pt x="981" y="292"/>
                    </a:lnTo>
                    <a:lnTo>
                      <a:pt x="981" y="293"/>
                    </a:lnTo>
                    <a:lnTo>
                      <a:pt x="982" y="294"/>
                    </a:lnTo>
                    <a:lnTo>
                      <a:pt x="983" y="295"/>
                    </a:lnTo>
                    <a:lnTo>
                      <a:pt x="984" y="296"/>
                    </a:lnTo>
                    <a:lnTo>
                      <a:pt x="985" y="296"/>
                    </a:lnTo>
                    <a:lnTo>
                      <a:pt x="985" y="298"/>
                    </a:lnTo>
                    <a:lnTo>
                      <a:pt x="986" y="300"/>
                    </a:lnTo>
                    <a:lnTo>
                      <a:pt x="988" y="301"/>
                    </a:lnTo>
                    <a:lnTo>
                      <a:pt x="989" y="302"/>
                    </a:lnTo>
                    <a:lnTo>
                      <a:pt x="991" y="302"/>
                    </a:lnTo>
                    <a:lnTo>
                      <a:pt x="992" y="302"/>
                    </a:lnTo>
                    <a:lnTo>
                      <a:pt x="993" y="303"/>
                    </a:lnTo>
                    <a:lnTo>
                      <a:pt x="994" y="304"/>
                    </a:lnTo>
                    <a:lnTo>
                      <a:pt x="997" y="307"/>
                    </a:lnTo>
                    <a:lnTo>
                      <a:pt x="998" y="308"/>
                    </a:lnTo>
                    <a:lnTo>
                      <a:pt x="998" y="309"/>
                    </a:lnTo>
                    <a:lnTo>
                      <a:pt x="999" y="310"/>
                    </a:lnTo>
                    <a:lnTo>
                      <a:pt x="999" y="311"/>
                    </a:lnTo>
                    <a:lnTo>
                      <a:pt x="1000" y="312"/>
                    </a:lnTo>
                    <a:lnTo>
                      <a:pt x="1002" y="315"/>
                    </a:lnTo>
                    <a:lnTo>
                      <a:pt x="1002" y="316"/>
                    </a:lnTo>
                    <a:lnTo>
                      <a:pt x="1003" y="318"/>
                    </a:lnTo>
                    <a:lnTo>
                      <a:pt x="1003" y="319"/>
                    </a:lnTo>
                    <a:lnTo>
                      <a:pt x="1003" y="320"/>
                    </a:lnTo>
                    <a:lnTo>
                      <a:pt x="1003" y="321"/>
                    </a:lnTo>
                    <a:lnTo>
                      <a:pt x="1006" y="324"/>
                    </a:lnTo>
                    <a:lnTo>
                      <a:pt x="1007" y="324"/>
                    </a:lnTo>
                    <a:lnTo>
                      <a:pt x="1008" y="325"/>
                    </a:lnTo>
                    <a:lnTo>
                      <a:pt x="1009" y="325"/>
                    </a:lnTo>
                    <a:lnTo>
                      <a:pt x="1010" y="326"/>
                    </a:lnTo>
                    <a:lnTo>
                      <a:pt x="1010" y="327"/>
                    </a:lnTo>
                    <a:lnTo>
                      <a:pt x="1010" y="328"/>
                    </a:lnTo>
                    <a:lnTo>
                      <a:pt x="1011" y="328"/>
                    </a:lnTo>
                    <a:lnTo>
                      <a:pt x="1013" y="328"/>
                    </a:lnTo>
                    <a:lnTo>
                      <a:pt x="1014" y="328"/>
                    </a:lnTo>
                    <a:lnTo>
                      <a:pt x="1015" y="330"/>
                    </a:lnTo>
                    <a:lnTo>
                      <a:pt x="1014" y="332"/>
                    </a:lnTo>
                    <a:lnTo>
                      <a:pt x="1014" y="333"/>
                    </a:lnTo>
                    <a:lnTo>
                      <a:pt x="1014" y="334"/>
                    </a:lnTo>
                    <a:lnTo>
                      <a:pt x="1015" y="335"/>
                    </a:lnTo>
                    <a:lnTo>
                      <a:pt x="1017" y="337"/>
                    </a:lnTo>
                    <a:lnTo>
                      <a:pt x="1018" y="337"/>
                    </a:lnTo>
                    <a:lnTo>
                      <a:pt x="1019" y="337"/>
                    </a:lnTo>
                    <a:lnTo>
                      <a:pt x="1019" y="338"/>
                    </a:lnTo>
                    <a:lnTo>
                      <a:pt x="1020" y="338"/>
                    </a:lnTo>
                    <a:lnTo>
                      <a:pt x="1020" y="340"/>
                    </a:lnTo>
                    <a:lnTo>
                      <a:pt x="1019" y="340"/>
                    </a:lnTo>
                    <a:lnTo>
                      <a:pt x="1019" y="341"/>
                    </a:lnTo>
                    <a:lnTo>
                      <a:pt x="1019" y="342"/>
                    </a:lnTo>
                    <a:lnTo>
                      <a:pt x="1018" y="342"/>
                    </a:lnTo>
                    <a:lnTo>
                      <a:pt x="1017" y="342"/>
                    </a:lnTo>
                    <a:lnTo>
                      <a:pt x="1016" y="341"/>
                    </a:lnTo>
                    <a:lnTo>
                      <a:pt x="1016" y="342"/>
                    </a:lnTo>
                    <a:lnTo>
                      <a:pt x="1015" y="342"/>
                    </a:lnTo>
                    <a:lnTo>
                      <a:pt x="1014" y="344"/>
                    </a:lnTo>
                    <a:lnTo>
                      <a:pt x="1015" y="345"/>
                    </a:lnTo>
                    <a:lnTo>
                      <a:pt x="1017" y="346"/>
                    </a:lnTo>
                    <a:lnTo>
                      <a:pt x="1017" y="348"/>
                    </a:lnTo>
                    <a:lnTo>
                      <a:pt x="1017" y="349"/>
                    </a:lnTo>
                    <a:lnTo>
                      <a:pt x="1016" y="348"/>
                    </a:lnTo>
                    <a:lnTo>
                      <a:pt x="1015" y="348"/>
                    </a:lnTo>
                    <a:lnTo>
                      <a:pt x="1016" y="348"/>
                    </a:lnTo>
                    <a:lnTo>
                      <a:pt x="1015" y="346"/>
                    </a:lnTo>
                    <a:lnTo>
                      <a:pt x="1014" y="346"/>
                    </a:lnTo>
                    <a:lnTo>
                      <a:pt x="1013" y="348"/>
                    </a:lnTo>
                    <a:lnTo>
                      <a:pt x="1013" y="346"/>
                    </a:lnTo>
                    <a:lnTo>
                      <a:pt x="1013" y="348"/>
                    </a:lnTo>
                    <a:lnTo>
                      <a:pt x="1014" y="349"/>
                    </a:lnTo>
                    <a:lnTo>
                      <a:pt x="1014" y="350"/>
                    </a:lnTo>
                    <a:lnTo>
                      <a:pt x="1014" y="351"/>
                    </a:lnTo>
                    <a:lnTo>
                      <a:pt x="1013" y="352"/>
                    </a:lnTo>
                    <a:lnTo>
                      <a:pt x="1013" y="353"/>
                    </a:lnTo>
                    <a:lnTo>
                      <a:pt x="1011" y="353"/>
                    </a:lnTo>
                    <a:lnTo>
                      <a:pt x="1010" y="353"/>
                    </a:lnTo>
                    <a:lnTo>
                      <a:pt x="1010" y="354"/>
                    </a:lnTo>
                    <a:lnTo>
                      <a:pt x="1010" y="355"/>
                    </a:lnTo>
                    <a:lnTo>
                      <a:pt x="1011" y="357"/>
                    </a:lnTo>
                    <a:lnTo>
                      <a:pt x="1013" y="358"/>
                    </a:lnTo>
                    <a:lnTo>
                      <a:pt x="1014" y="358"/>
                    </a:lnTo>
                    <a:lnTo>
                      <a:pt x="1015" y="358"/>
                    </a:lnTo>
                    <a:lnTo>
                      <a:pt x="1015" y="359"/>
                    </a:lnTo>
                    <a:lnTo>
                      <a:pt x="1016" y="360"/>
                    </a:lnTo>
                    <a:lnTo>
                      <a:pt x="1017" y="360"/>
                    </a:lnTo>
                    <a:lnTo>
                      <a:pt x="1019" y="360"/>
                    </a:lnTo>
                    <a:lnTo>
                      <a:pt x="1020" y="361"/>
                    </a:lnTo>
                    <a:lnTo>
                      <a:pt x="1020" y="362"/>
                    </a:lnTo>
                    <a:lnTo>
                      <a:pt x="1023" y="365"/>
                    </a:lnTo>
                    <a:lnTo>
                      <a:pt x="1024" y="366"/>
                    </a:lnTo>
                    <a:lnTo>
                      <a:pt x="1027" y="366"/>
                    </a:lnTo>
                    <a:lnTo>
                      <a:pt x="1028" y="367"/>
                    </a:lnTo>
                    <a:lnTo>
                      <a:pt x="1027" y="367"/>
                    </a:lnTo>
                    <a:lnTo>
                      <a:pt x="1027" y="368"/>
                    </a:lnTo>
                    <a:lnTo>
                      <a:pt x="1026" y="368"/>
                    </a:lnTo>
                    <a:lnTo>
                      <a:pt x="1025" y="369"/>
                    </a:lnTo>
                    <a:lnTo>
                      <a:pt x="1024" y="369"/>
                    </a:lnTo>
                    <a:lnTo>
                      <a:pt x="1025" y="369"/>
                    </a:lnTo>
                    <a:lnTo>
                      <a:pt x="1026" y="369"/>
                    </a:lnTo>
                    <a:lnTo>
                      <a:pt x="1027" y="370"/>
                    </a:lnTo>
                    <a:lnTo>
                      <a:pt x="1028" y="371"/>
                    </a:lnTo>
                    <a:lnTo>
                      <a:pt x="1028" y="374"/>
                    </a:lnTo>
                    <a:lnTo>
                      <a:pt x="1028" y="375"/>
                    </a:lnTo>
                    <a:lnTo>
                      <a:pt x="1029" y="376"/>
                    </a:lnTo>
                    <a:lnTo>
                      <a:pt x="1029" y="375"/>
                    </a:lnTo>
                    <a:lnTo>
                      <a:pt x="1031" y="375"/>
                    </a:lnTo>
                    <a:lnTo>
                      <a:pt x="1032" y="375"/>
                    </a:lnTo>
                    <a:lnTo>
                      <a:pt x="1034" y="375"/>
                    </a:lnTo>
                    <a:lnTo>
                      <a:pt x="1033" y="372"/>
                    </a:lnTo>
                    <a:lnTo>
                      <a:pt x="1032" y="372"/>
                    </a:lnTo>
                    <a:lnTo>
                      <a:pt x="1033" y="371"/>
                    </a:lnTo>
                    <a:lnTo>
                      <a:pt x="1035" y="372"/>
                    </a:lnTo>
                    <a:lnTo>
                      <a:pt x="1035" y="374"/>
                    </a:lnTo>
                    <a:lnTo>
                      <a:pt x="1036" y="375"/>
                    </a:lnTo>
                    <a:lnTo>
                      <a:pt x="1037" y="377"/>
                    </a:lnTo>
                    <a:lnTo>
                      <a:pt x="1037" y="378"/>
                    </a:lnTo>
                    <a:lnTo>
                      <a:pt x="1037" y="379"/>
                    </a:lnTo>
                    <a:lnTo>
                      <a:pt x="1036" y="380"/>
                    </a:lnTo>
                    <a:lnTo>
                      <a:pt x="1036" y="383"/>
                    </a:lnTo>
                    <a:lnTo>
                      <a:pt x="1036" y="384"/>
                    </a:lnTo>
                    <a:lnTo>
                      <a:pt x="1036" y="385"/>
                    </a:lnTo>
                    <a:lnTo>
                      <a:pt x="1035" y="385"/>
                    </a:lnTo>
                    <a:lnTo>
                      <a:pt x="1035" y="386"/>
                    </a:lnTo>
                    <a:lnTo>
                      <a:pt x="1034" y="386"/>
                    </a:lnTo>
                    <a:lnTo>
                      <a:pt x="1032" y="384"/>
                    </a:lnTo>
                    <a:lnTo>
                      <a:pt x="1029" y="383"/>
                    </a:lnTo>
                    <a:lnTo>
                      <a:pt x="1029" y="382"/>
                    </a:lnTo>
                    <a:lnTo>
                      <a:pt x="1028" y="382"/>
                    </a:lnTo>
                    <a:lnTo>
                      <a:pt x="1028" y="383"/>
                    </a:lnTo>
                    <a:lnTo>
                      <a:pt x="1029" y="384"/>
                    </a:lnTo>
                    <a:lnTo>
                      <a:pt x="1031" y="384"/>
                    </a:lnTo>
                    <a:lnTo>
                      <a:pt x="1031" y="385"/>
                    </a:lnTo>
                    <a:lnTo>
                      <a:pt x="1032" y="385"/>
                    </a:lnTo>
                    <a:lnTo>
                      <a:pt x="1032" y="386"/>
                    </a:lnTo>
                    <a:lnTo>
                      <a:pt x="1032" y="387"/>
                    </a:lnTo>
                    <a:lnTo>
                      <a:pt x="1032" y="388"/>
                    </a:lnTo>
                    <a:lnTo>
                      <a:pt x="1031" y="388"/>
                    </a:lnTo>
                    <a:lnTo>
                      <a:pt x="1029" y="387"/>
                    </a:lnTo>
                    <a:lnTo>
                      <a:pt x="1028" y="388"/>
                    </a:lnTo>
                    <a:lnTo>
                      <a:pt x="1028" y="387"/>
                    </a:lnTo>
                    <a:lnTo>
                      <a:pt x="1028" y="386"/>
                    </a:lnTo>
                    <a:lnTo>
                      <a:pt x="1027" y="385"/>
                    </a:lnTo>
                    <a:lnTo>
                      <a:pt x="1025" y="385"/>
                    </a:lnTo>
                    <a:lnTo>
                      <a:pt x="1024" y="385"/>
                    </a:lnTo>
                    <a:lnTo>
                      <a:pt x="1023" y="386"/>
                    </a:lnTo>
                    <a:lnTo>
                      <a:pt x="1022" y="386"/>
                    </a:lnTo>
                    <a:lnTo>
                      <a:pt x="1020" y="386"/>
                    </a:lnTo>
                    <a:lnTo>
                      <a:pt x="1019" y="386"/>
                    </a:lnTo>
                    <a:lnTo>
                      <a:pt x="1018" y="386"/>
                    </a:lnTo>
                    <a:lnTo>
                      <a:pt x="1016" y="387"/>
                    </a:lnTo>
                    <a:lnTo>
                      <a:pt x="1015" y="387"/>
                    </a:lnTo>
                    <a:lnTo>
                      <a:pt x="1013" y="387"/>
                    </a:lnTo>
                    <a:lnTo>
                      <a:pt x="1011" y="387"/>
                    </a:lnTo>
                    <a:lnTo>
                      <a:pt x="1011" y="388"/>
                    </a:lnTo>
                    <a:lnTo>
                      <a:pt x="1010" y="388"/>
                    </a:lnTo>
                    <a:lnTo>
                      <a:pt x="1009" y="390"/>
                    </a:lnTo>
                    <a:lnTo>
                      <a:pt x="1008" y="390"/>
                    </a:lnTo>
                    <a:lnTo>
                      <a:pt x="1007" y="390"/>
                    </a:lnTo>
                    <a:lnTo>
                      <a:pt x="1007" y="391"/>
                    </a:lnTo>
                    <a:lnTo>
                      <a:pt x="1006" y="392"/>
                    </a:lnTo>
                    <a:lnTo>
                      <a:pt x="1005" y="394"/>
                    </a:lnTo>
                    <a:lnTo>
                      <a:pt x="1005" y="395"/>
                    </a:lnTo>
                    <a:lnTo>
                      <a:pt x="1005" y="396"/>
                    </a:lnTo>
                    <a:lnTo>
                      <a:pt x="1006" y="397"/>
                    </a:lnTo>
                    <a:lnTo>
                      <a:pt x="1006" y="399"/>
                    </a:lnTo>
                    <a:lnTo>
                      <a:pt x="1007" y="400"/>
                    </a:lnTo>
                    <a:lnTo>
                      <a:pt x="1008" y="400"/>
                    </a:lnTo>
                    <a:lnTo>
                      <a:pt x="1008" y="401"/>
                    </a:lnTo>
                    <a:lnTo>
                      <a:pt x="1007" y="401"/>
                    </a:lnTo>
                    <a:lnTo>
                      <a:pt x="1007" y="402"/>
                    </a:lnTo>
                    <a:lnTo>
                      <a:pt x="1006" y="402"/>
                    </a:lnTo>
                    <a:lnTo>
                      <a:pt x="1003" y="402"/>
                    </a:lnTo>
                    <a:lnTo>
                      <a:pt x="1002" y="402"/>
                    </a:lnTo>
                    <a:lnTo>
                      <a:pt x="999" y="402"/>
                    </a:lnTo>
                    <a:lnTo>
                      <a:pt x="998" y="402"/>
                    </a:lnTo>
                    <a:lnTo>
                      <a:pt x="997" y="401"/>
                    </a:lnTo>
                    <a:lnTo>
                      <a:pt x="996" y="401"/>
                    </a:lnTo>
                    <a:lnTo>
                      <a:pt x="994" y="401"/>
                    </a:lnTo>
                    <a:lnTo>
                      <a:pt x="993" y="401"/>
                    </a:lnTo>
                    <a:lnTo>
                      <a:pt x="992" y="401"/>
                    </a:lnTo>
                    <a:lnTo>
                      <a:pt x="991" y="401"/>
                    </a:lnTo>
                    <a:lnTo>
                      <a:pt x="990" y="400"/>
                    </a:lnTo>
                    <a:lnTo>
                      <a:pt x="989" y="400"/>
                    </a:lnTo>
                    <a:lnTo>
                      <a:pt x="986" y="399"/>
                    </a:lnTo>
                    <a:lnTo>
                      <a:pt x="986" y="397"/>
                    </a:lnTo>
                    <a:lnTo>
                      <a:pt x="984" y="395"/>
                    </a:lnTo>
                    <a:lnTo>
                      <a:pt x="984" y="393"/>
                    </a:lnTo>
                    <a:lnTo>
                      <a:pt x="984" y="392"/>
                    </a:lnTo>
                    <a:lnTo>
                      <a:pt x="984" y="388"/>
                    </a:lnTo>
                    <a:lnTo>
                      <a:pt x="985" y="386"/>
                    </a:lnTo>
                    <a:lnTo>
                      <a:pt x="985" y="385"/>
                    </a:lnTo>
                    <a:lnTo>
                      <a:pt x="985" y="384"/>
                    </a:lnTo>
                    <a:lnTo>
                      <a:pt x="985" y="380"/>
                    </a:lnTo>
                    <a:lnTo>
                      <a:pt x="985" y="379"/>
                    </a:lnTo>
                    <a:lnTo>
                      <a:pt x="986" y="378"/>
                    </a:lnTo>
                    <a:lnTo>
                      <a:pt x="986" y="379"/>
                    </a:lnTo>
                    <a:lnTo>
                      <a:pt x="988" y="379"/>
                    </a:lnTo>
                    <a:lnTo>
                      <a:pt x="989" y="376"/>
                    </a:lnTo>
                    <a:lnTo>
                      <a:pt x="989" y="374"/>
                    </a:lnTo>
                    <a:lnTo>
                      <a:pt x="988" y="371"/>
                    </a:lnTo>
                    <a:lnTo>
                      <a:pt x="986" y="371"/>
                    </a:lnTo>
                    <a:lnTo>
                      <a:pt x="982" y="370"/>
                    </a:lnTo>
                    <a:lnTo>
                      <a:pt x="979" y="369"/>
                    </a:lnTo>
                    <a:lnTo>
                      <a:pt x="979" y="368"/>
                    </a:lnTo>
                    <a:lnTo>
                      <a:pt x="979" y="367"/>
                    </a:lnTo>
                    <a:lnTo>
                      <a:pt x="977" y="367"/>
                    </a:lnTo>
                    <a:lnTo>
                      <a:pt x="977" y="366"/>
                    </a:lnTo>
                    <a:lnTo>
                      <a:pt x="976" y="366"/>
                    </a:lnTo>
                    <a:lnTo>
                      <a:pt x="976" y="367"/>
                    </a:lnTo>
                    <a:lnTo>
                      <a:pt x="975" y="367"/>
                    </a:lnTo>
                    <a:lnTo>
                      <a:pt x="975" y="366"/>
                    </a:lnTo>
                    <a:lnTo>
                      <a:pt x="975" y="365"/>
                    </a:lnTo>
                    <a:lnTo>
                      <a:pt x="976" y="363"/>
                    </a:lnTo>
                    <a:lnTo>
                      <a:pt x="975" y="363"/>
                    </a:lnTo>
                    <a:lnTo>
                      <a:pt x="973" y="363"/>
                    </a:lnTo>
                    <a:lnTo>
                      <a:pt x="973" y="362"/>
                    </a:lnTo>
                    <a:lnTo>
                      <a:pt x="972" y="362"/>
                    </a:lnTo>
                    <a:lnTo>
                      <a:pt x="970" y="360"/>
                    </a:lnTo>
                    <a:lnTo>
                      <a:pt x="962" y="353"/>
                    </a:lnTo>
                    <a:lnTo>
                      <a:pt x="962" y="351"/>
                    </a:lnTo>
                    <a:lnTo>
                      <a:pt x="962" y="350"/>
                    </a:lnTo>
                    <a:lnTo>
                      <a:pt x="962" y="349"/>
                    </a:lnTo>
                    <a:lnTo>
                      <a:pt x="962" y="348"/>
                    </a:lnTo>
                    <a:lnTo>
                      <a:pt x="963" y="346"/>
                    </a:lnTo>
                    <a:lnTo>
                      <a:pt x="964" y="345"/>
                    </a:lnTo>
                    <a:lnTo>
                      <a:pt x="965" y="343"/>
                    </a:lnTo>
                    <a:lnTo>
                      <a:pt x="966" y="343"/>
                    </a:lnTo>
                    <a:lnTo>
                      <a:pt x="966" y="342"/>
                    </a:lnTo>
                    <a:lnTo>
                      <a:pt x="967" y="342"/>
                    </a:lnTo>
                    <a:lnTo>
                      <a:pt x="967" y="341"/>
                    </a:lnTo>
                    <a:lnTo>
                      <a:pt x="968" y="341"/>
                    </a:lnTo>
                    <a:lnTo>
                      <a:pt x="968" y="340"/>
                    </a:lnTo>
                    <a:lnTo>
                      <a:pt x="968" y="338"/>
                    </a:lnTo>
                    <a:lnTo>
                      <a:pt x="968" y="337"/>
                    </a:lnTo>
                    <a:lnTo>
                      <a:pt x="968" y="336"/>
                    </a:lnTo>
                    <a:lnTo>
                      <a:pt x="968" y="335"/>
                    </a:lnTo>
                    <a:lnTo>
                      <a:pt x="967" y="335"/>
                    </a:lnTo>
                    <a:lnTo>
                      <a:pt x="968" y="335"/>
                    </a:lnTo>
                    <a:lnTo>
                      <a:pt x="968" y="334"/>
                    </a:lnTo>
                    <a:lnTo>
                      <a:pt x="968" y="333"/>
                    </a:lnTo>
                    <a:lnTo>
                      <a:pt x="968" y="332"/>
                    </a:lnTo>
                    <a:lnTo>
                      <a:pt x="968" y="330"/>
                    </a:lnTo>
                    <a:lnTo>
                      <a:pt x="970" y="330"/>
                    </a:lnTo>
                    <a:lnTo>
                      <a:pt x="970" y="329"/>
                    </a:lnTo>
                    <a:lnTo>
                      <a:pt x="970" y="328"/>
                    </a:lnTo>
                    <a:lnTo>
                      <a:pt x="968" y="327"/>
                    </a:lnTo>
                    <a:lnTo>
                      <a:pt x="967" y="327"/>
                    </a:lnTo>
                    <a:lnTo>
                      <a:pt x="967" y="326"/>
                    </a:lnTo>
                    <a:lnTo>
                      <a:pt x="966" y="327"/>
                    </a:lnTo>
                    <a:lnTo>
                      <a:pt x="965" y="326"/>
                    </a:lnTo>
                    <a:lnTo>
                      <a:pt x="966" y="326"/>
                    </a:lnTo>
                    <a:lnTo>
                      <a:pt x="966" y="325"/>
                    </a:lnTo>
                    <a:lnTo>
                      <a:pt x="967" y="325"/>
                    </a:lnTo>
                    <a:lnTo>
                      <a:pt x="968" y="325"/>
                    </a:lnTo>
                    <a:lnTo>
                      <a:pt x="968" y="324"/>
                    </a:lnTo>
                    <a:lnTo>
                      <a:pt x="967" y="321"/>
                    </a:lnTo>
                    <a:lnTo>
                      <a:pt x="967" y="320"/>
                    </a:lnTo>
                    <a:lnTo>
                      <a:pt x="966" y="320"/>
                    </a:lnTo>
                    <a:lnTo>
                      <a:pt x="962" y="319"/>
                    </a:lnTo>
                    <a:lnTo>
                      <a:pt x="960" y="319"/>
                    </a:lnTo>
                    <a:lnTo>
                      <a:pt x="959" y="319"/>
                    </a:lnTo>
                    <a:lnTo>
                      <a:pt x="959" y="318"/>
                    </a:lnTo>
                    <a:lnTo>
                      <a:pt x="958" y="318"/>
                    </a:lnTo>
                    <a:lnTo>
                      <a:pt x="957" y="318"/>
                    </a:lnTo>
                    <a:lnTo>
                      <a:pt x="957" y="319"/>
                    </a:lnTo>
                    <a:lnTo>
                      <a:pt x="956" y="319"/>
                    </a:lnTo>
                    <a:lnTo>
                      <a:pt x="955" y="319"/>
                    </a:lnTo>
                    <a:lnTo>
                      <a:pt x="953" y="320"/>
                    </a:lnTo>
                    <a:lnTo>
                      <a:pt x="951" y="320"/>
                    </a:lnTo>
                    <a:lnTo>
                      <a:pt x="950" y="321"/>
                    </a:lnTo>
                    <a:lnTo>
                      <a:pt x="950" y="323"/>
                    </a:lnTo>
                    <a:lnTo>
                      <a:pt x="949" y="323"/>
                    </a:lnTo>
                    <a:lnTo>
                      <a:pt x="949" y="324"/>
                    </a:lnTo>
                    <a:lnTo>
                      <a:pt x="940" y="329"/>
                    </a:lnTo>
                    <a:lnTo>
                      <a:pt x="938" y="330"/>
                    </a:lnTo>
                    <a:lnTo>
                      <a:pt x="937" y="332"/>
                    </a:lnTo>
                    <a:lnTo>
                      <a:pt x="937" y="333"/>
                    </a:lnTo>
                    <a:lnTo>
                      <a:pt x="938" y="333"/>
                    </a:lnTo>
                    <a:lnTo>
                      <a:pt x="938" y="334"/>
                    </a:lnTo>
                    <a:lnTo>
                      <a:pt x="939" y="335"/>
                    </a:lnTo>
                    <a:lnTo>
                      <a:pt x="939" y="336"/>
                    </a:lnTo>
                    <a:lnTo>
                      <a:pt x="939" y="337"/>
                    </a:lnTo>
                    <a:lnTo>
                      <a:pt x="939" y="338"/>
                    </a:lnTo>
                    <a:lnTo>
                      <a:pt x="940" y="340"/>
                    </a:lnTo>
                    <a:lnTo>
                      <a:pt x="942" y="340"/>
                    </a:lnTo>
                    <a:lnTo>
                      <a:pt x="943" y="341"/>
                    </a:lnTo>
                    <a:lnTo>
                      <a:pt x="943" y="342"/>
                    </a:lnTo>
                    <a:lnTo>
                      <a:pt x="943" y="343"/>
                    </a:lnTo>
                    <a:lnTo>
                      <a:pt x="945" y="342"/>
                    </a:lnTo>
                    <a:lnTo>
                      <a:pt x="945" y="343"/>
                    </a:lnTo>
                    <a:lnTo>
                      <a:pt x="943" y="343"/>
                    </a:lnTo>
                    <a:lnTo>
                      <a:pt x="943" y="344"/>
                    </a:lnTo>
                    <a:lnTo>
                      <a:pt x="943" y="345"/>
                    </a:lnTo>
                    <a:lnTo>
                      <a:pt x="943" y="348"/>
                    </a:lnTo>
                    <a:lnTo>
                      <a:pt x="943" y="349"/>
                    </a:lnTo>
                    <a:lnTo>
                      <a:pt x="943" y="350"/>
                    </a:lnTo>
                    <a:lnTo>
                      <a:pt x="943" y="351"/>
                    </a:lnTo>
                    <a:lnTo>
                      <a:pt x="943" y="352"/>
                    </a:lnTo>
                    <a:lnTo>
                      <a:pt x="945" y="354"/>
                    </a:lnTo>
                    <a:lnTo>
                      <a:pt x="945" y="358"/>
                    </a:lnTo>
                    <a:lnTo>
                      <a:pt x="946" y="359"/>
                    </a:lnTo>
                    <a:lnTo>
                      <a:pt x="946" y="360"/>
                    </a:lnTo>
                    <a:lnTo>
                      <a:pt x="945" y="361"/>
                    </a:lnTo>
                    <a:lnTo>
                      <a:pt x="943" y="363"/>
                    </a:lnTo>
                    <a:lnTo>
                      <a:pt x="942" y="365"/>
                    </a:lnTo>
                    <a:lnTo>
                      <a:pt x="942" y="366"/>
                    </a:lnTo>
                    <a:lnTo>
                      <a:pt x="942" y="368"/>
                    </a:lnTo>
                    <a:lnTo>
                      <a:pt x="942" y="374"/>
                    </a:lnTo>
                    <a:lnTo>
                      <a:pt x="942" y="375"/>
                    </a:lnTo>
                    <a:lnTo>
                      <a:pt x="942" y="376"/>
                    </a:lnTo>
                    <a:lnTo>
                      <a:pt x="943" y="376"/>
                    </a:lnTo>
                    <a:lnTo>
                      <a:pt x="943" y="378"/>
                    </a:lnTo>
                    <a:lnTo>
                      <a:pt x="942" y="378"/>
                    </a:lnTo>
                    <a:lnTo>
                      <a:pt x="942" y="379"/>
                    </a:lnTo>
                    <a:lnTo>
                      <a:pt x="942" y="380"/>
                    </a:lnTo>
                    <a:lnTo>
                      <a:pt x="943" y="382"/>
                    </a:lnTo>
                    <a:lnTo>
                      <a:pt x="943" y="383"/>
                    </a:lnTo>
                    <a:lnTo>
                      <a:pt x="942" y="385"/>
                    </a:lnTo>
                    <a:lnTo>
                      <a:pt x="942" y="386"/>
                    </a:lnTo>
                    <a:lnTo>
                      <a:pt x="943" y="387"/>
                    </a:lnTo>
                    <a:lnTo>
                      <a:pt x="943" y="388"/>
                    </a:lnTo>
                    <a:lnTo>
                      <a:pt x="943" y="390"/>
                    </a:lnTo>
                    <a:lnTo>
                      <a:pt x="943" y="391"/>
                    </a:lnTo>
                    <a:lnTo>
                      <a:pt x="943" y="392"/>
                    </a:lnTo>
                    <a:lnTo>
                      <a:pt x="945" y="392"/>
                    </a:lnTo>
                    <a:lnTo>
                      <a:pt x="946" y="394"/>
                    </a:lnTo>
                    <a:lnTo>
                      <a:pt x="946" y="395"/>
                    </a:lnTo>
                    <a:lnTo>
                      <a:pt x="945" y="395"/>
                    </a:lnTo>
                    <a:lnTo>
                      <a:pt x="945" y="396"/>
                    </a:lnTo>
                    <a:lnTo>
                      <a:pt x="943" y="400"/>
                    </a:lnTo>
                    <a:lnTo>
                      <a:pt x="943" y="401"/>
                    </a:lnTo>
                    <a:lnTo>
                      <a:pt x="942" y="401"/>
                    </a:lnTo>
                    <a:lnTo>
                      <a:pt x="941" y="402"/>
                    </a:lnTo>
                    <a:lnTo>
                      <a:pt x="940" y="403"/>
                    </a:lnTo>
                    <a:lnTo>
                      <a:pt x="940" y="408"/>
                    </a:lnTo>
                    <a:lnTo>
                      <a:pt x="939" y="412"/>
                    </a:lnTo>
                    <a:lnTo>
                      <a:pt x="939" y="413"/>
                    </a:lnTo>
                    <a:lnTo>
                      <a:pt x="940" y="416"/>
                    </a:lnTo>
                    <a:lnTo>
                      <a:pt x="941" y="418"/>
                    </a:lnTo>
                    <a:lnTo>
                      <a:pt x="943" y="420"/>
                    </a:lnTo>
                    <a:lnTo>
                      <a:pt x="943" y="421"/>
                    </a:lnTo>
                    <a:lnTo>
                      <a:pt x="945" y="427"/>
                    </a:lnTo>
                    <a:lnTo>
                      <a:pt x="945" y="429"/>
                    </a:lnTo>
                    <a:lnTo>
                      <a:pt x="946" y="430"/>
                    </a:lnTo>
                    <a:lnTo>
                      <a:pt x="946" y="432"/>
                    </a:lnTo>
                    <a:lnTo>
                      <a:pt x="945" y="430"/>
                    </a:lnTo>
                    <a:lnTo>
                      <a:pt x="942" y="429"/>
                    </a:lnTo>
                    <a:lnTo>
                      <a:pt x="942" y="428"/>
                    </a:lnTo>
                    <a:lnTo>
                      <a:pt x="942" y="427"/>
                    </a:lnTo>
                    <a:lnTo>
                      <a:pt x="941" y="427"/>
                    </a:lnTo>
                    <a:lnTo>
                      <a:pt x="940" y="427"/>
                    </a:lnTo>
                    <a:lnTo>
                      <a:pt x="939" y="427"/>
                    </a:lnTo>
                    <a:lnTo>
                      <a:pt x="938" y="428"/>
                    </a:lnTo>
                    <a:lnTo>
                      <a:pt x="937" y="428"/>
                    </a:lnTo>
                    <a:lnTo>
                      <a:pt x="936" y="429"/>
                    </a:lnTo>
                    <a:lnTo>
                      <a:pt x="934" y="429"/>
                    </a:lnTo>
                    <a:lnTo>
                      <a:pt x="933" y="429"/>
                    </a:lnTo>
                    <a:lnTo>
                      <a:pt x="932" y="430"/>
                    </a:lnTo>
                    <a:lnTo>
                      <a:pt x="932" y="429"/>
                    </a:lnTo>
                    <a:lnTo>
                      <a:pt x="931" y="429"/>
                    </a:lnTo>
                    <a:lnTo>
                      <a:pt x="929" y="429"/>
                    </a:lnTo>
                    <a:lnTo>
                      <a:pt x="928" y="428"/>
                    </a:lnTo>
                    <a:lnTo>
                      <a:pt x="927" y="429"/>
                    </a:lnTo>
                    <a:lnTo>
                      <a:pt x="925" y="429"/>
                    </a:lnTo>
                    <a:lnTo>
                      <a:pt x="923" y="430"/>
                    </a:lnTo>
                    <a:lnTo>
                      <a:pt x="923" y="432"/>
                    </a:lnTo>
                    <a:lnTo>
                      <a:pt x="923" y="433"/>
                    </a:lnTo>
                    <a:lnTo>
                      <a:pt x="922" y="433"/>
                    </a:lnTo>
                    <a:lnTo>
                      <a:pt x="922" y="434"/>
                    </a:lnTo>
                    <a:lnTo>
                      <a:pt x="920" y="434"/>
                    </a:lnTo>
                    <a:lnTo>
                      <a:pt x="919" y="434"/>
                    </a:lnTo>
                    <a:lnTo>
                      <a:pt x="916" y="434"/>
                    </a:lnTo>
                    <a:lnTo>
                      <a:pt x="915" y="433"/>
                    </a:lnTo>
                    <a:lnTo>
                      <a:pt x="915" y="432"/>
                    </a:lnTo>
                    <a:lnTo>
                      <a:pt x="915" y="430"/>
                    </a:lnTo>
                    <a:lnTo>
                      <a:pt x="914" y="430"/>
                    </a:lnTo>
                    <a:lnTo>
                      <a:pt x="913" y="432"/>
                    </a:lnTo>
                    <a:lnTo>
                      <a:pt x="913" y="433"/>
                    </a:lnTo>
                    <a:lnTo>
                      <a:pt x="912" y="432"/>
                    </a:lnTo>
                    <a:lnTo>
                      <a:pt x="912" y="430"/>
                    </a:lnTo>
                    <a:lnTo>
                      <a:pt x="912" y="429"/>
                    </a:lnTo>
                    <a:lnTo>
                      <a:pt x="911" y="429"/>
                    </a:lnTo>
                    <a:lnTo>
                      <a:pt x="911" y="428"/>
                    </a:lnTo>
                    <a:lnTo>
                      <a:pt x="910" y="428"/>
                    </a:lnTo>
                    <a:lnTo>
                      <a:pt x="908" y="429"/>
                    </a:lnTo>
                    <a:lnTo>
                      <a:pt x="910" y="430"/>
                    </a:lnTo>
                    <a:lnTo>
                      <a:pt x="908" y="430"/>
                    </a:lnTo>
                    <a:lnTo>
                      <a:pt x="907" y="429"/>
                    </a:lnTo>
                    <a:lnTo>
                      <a:pt x="907" y="428"/>
                    </a:lnTo>
                    <a:lnTo>
                      <a:pt x="907" y="427"/>
                    </a:lnTo>
                    <a:lnTo>
                      <a:pt x="907" y="426"/>
                    </a:lnTo>
                    <a:lnTo>
                      <a:pt x="906" y="424"/>
                    </a:lnTo>
                    <a:lnTo>
                      <a:pt x="905" y="422"/>
                    </a:lnTo>
                    <a:lnTo>
                      <a:pt x="905" y="421"/>
                    </a:lnTo>
                    <a:lnTo>
                      <a:pt x="905" y="419"/>
                    </a:lnTo>
                    <a:lnTo>
                      <a:pt x="905" y="418"/>
                    </a:lnTo>
                    <a:lnTo>
                      <a:pt x="905" y="416"/>
                    </a:lnTo>
                    <a:lnTo>
                      <a:pt x="906" y="415"/>
                    </a:lnTo>
                    <a:lnTo>
                      <a:pt x="906" y="413"/>
                    </a:lnTo>
                    <a:lnTo>
                      <a:pt x="906" y="412"/>
                    </a:lnTo>
                    <a:lnTo>
                      <a:pt x="907" y="412"/>
                    </a:lnTo>
                    <a:lnTo>
                      <a:pt x="907" y="411"/>
                    </a:lnTo>
                    <a:lnTo>
                      <a:pt x="908" y="411"/>
                    </a:lnTo>
                    <a:lnTo>
                      <a:pt x="908" y="410"/>
                    </a:lnTo>
                    <a:lnTo>
                      <a:pt x="910" y="409"/>
                    </a:lnTo>
                    <a:lnTo>
                      <a:pt x="910" y="407"/>
                    </a:lnTo>
                    <a:lnTo>
                      <a:pt x="911" y="404"/>
                    </a:lnTo>
                    <a:lnTo>
                      <a:pt x="911" y="403"/>
                    </a:lnTo>
                    <a:lnTo>
                      <a:pt x="910" y="399"/>
                    </a:lnTo>
                    <a:lnTo>
                      <a:pt x="910" y="397"/>
                    </a:lnTo>
                    <a:lnTo>
                      <a:pt x="911" y="396"/>
                    </a:lnTo>
                    <a:lnTo>
                      <a:pt x="912" y="395"/>
                    </a:lnTo>
                    <a:lnTo>
                      <a:pt x="912" y="394"/>
                    </a:lnTo>
                    <a:lnTo>
                      <a:pt x="913" y="392"/>
                    </a:lnTo>
                    <a:lnTo>
                      <a:pt x="914" y="392"/>
                    </a:lnTo>
                    <a:lnTo>
                      <a:pt x="914" y="386"/>
                    </a:lnTo>
                    <a:lnTo>
                      <a:pt x="915" y="384"/>
                    </a:lnTo>
                    <a:lnTo>
                      <a:pt x="915" y="382"/>
                    </a:lnTo>
                    <a:lnTo>
                      <a:pt x="915" y="380"/>
                    </a:lnTo>
                    <a:lnTo>
                      <a:pt x="914" y="380"/>
                    </a:lnTo>
                    <a:lnTo>
                      <a:pt x="914" y="379"/>
                    </a:lnTo>
                    <a:lnTo>
                      <a:pt x="914" y="378"/>
                    </a:lnTo>
                    <a:lnTo>
                      <a:pt x="915" y="377"/>
                    </a:lnTo>
                    <a:lnTo>
                      <a:pt x="915" y="376"/>
                    </a:lnTo>
                    <a:lnTo>
                      <a:pt x="914" y="375"/>
                    </a:lnTo>
                    <a:lnTo>
                      <a:pt x="914" y="374"/>
                    </a:lnTo>
                    <a:lnTo>
                      <a:pt x="914" y="372"/>
                    </a:lnTo>
                    <a:lnTo>
                      <a:pt x="915" y="372"/>
                    </a:lnTo>
                    <a:lnTo>
                      <a:pt x="914" y="371"/>
                    </a:lnTo>
                    <a:lnTo>
                      <a:pt x="915" y="371"/>
                    </a:lnTo>
                    <a:lnTo>
                      <a:pt x="915" y="370"/>
                    </a:lnTo>
                    <a:lnTo>
                      <a:pt x="915" y="369"/>
                    </a:lnTo>
                    <a:lnTo>
                      <a:pt x="914" y="369"/>
                    </a:lnTo>
                    <a:lnTo>
                      <a:pt x="914" y="370"/>
                    </a:lnTo>
                    <a:lnTo>
                      <a:pt x="914" y="371"/>
                    </a:lnTo>
                    <a:lnTo>
                      <a:pt x="913" y="370"/>
                    </a:lnTo>
                    <a:lnTo>
                      <a:pt x="913" y="369"/>
                    </a:lnTo>
                    <a:lnTo>
                      <a:pt x="913" y="368"/>
                    </a:lnTo>
                    <a:lnTo>
                      <a:pt x="911" y="363"/>
                    </a:lnTo>
                    <a:lnTo>
                      <a:pt x="910" y="362"/>
                    </a:lnTo>
                    <a:lnTo>
                      <a:pt x="910" y="361"/>
                    </a:lnTo>
                    <a:lnTo>
                      <a:pt x="908" y="360"/>
                    </a:lnTo>
                    <a:lnTo>
                      <a:pt x="908" y="359"/>
                    </a:lnTo>
                    <a:lnTo>
                      <a:pt x="910" y="358"/>
                    </a:lnTo>
                    <a:lnTo>
                      <a:pt x="910" y="355"/>
                    </a:lnTo>
                    <a:lnTo>
                      <a:pt x="911" y="354"/>
                    </a:lnTo>
                    <a:lnTo>
                      <a:pt x="911" y="353"/>
                    </a:lnTo>
                    <a:lnTo>
                      <a:pt x="910" y="351"/>
                    </a:lnTo>
                    <a:lnTo>
                      <a:pt x="908" y="351"/>
                    </a:lnTo>
                    <a:lnTo>
                      <a:pt x="907" y="351"/>
                    </a:lnTo>
                    <a:lnTo>
                      <a:pt x="906" y="350"/>
                    </a:lnTo>
                    <a:lnTo>
                      <a:pt x="905" y="350"/>
                    </a:lnTo>
                    <a:lnTo>
                      <a:pt x="905" y="349"/>
                    </a:lnTo>
                    <a:lnTo>
                      <a:pt x="903" y="349"/>
                    </a:lnTo>
                    <a:lnTo>
                      <a:pt x="902" y="350"/>
                    </a:lnTo>
                    <a:lnTo>
                      <a:pt x="901" y="351"/>
                    </a:lnTo>
                    <a:lnTo>
                      <a:pt x="899" y="351"/>
                    </a:lnTo>
                    <a:lnTo>
                      <a:pt x="898" y="351"/>
                    </a:lnTo>
                    <a:lnTo>
                      <a:pt x="897" y="351"/>
                    </a:lnTo>
                    <a:lnTo>
                      <a:pt x="896" y="351"/>
                    </a:lnTo>
                    <a:lnTo>
                      <a:pt x="895" y="352"/>
                    </a:lnTo>
                    <a:lnTo>
                      <a:pt x="893" y="352"/>
                    </a:lnTo>
                    <a:lnTo>
                      <a:pt x="891" y="352"/>
                    </a:lnTo>
                    <a:lnTo>
                      <a:pt x="891" y="353"/>
                    </a:lnTo>
                    <a:lnTo>
                      <a:pt x="890" y="353"/>
                    </a:lnTo>
                    <a:lnTo>
                      <a:pt x="889" y="354"/>
                    </a:lnTo>
                    <a:lnTo>
                      <a:pt x="888" y="353"/>
                    </a:lnTo>
                    <a:lnTo>
                      <a:pt x="887" y="350"/>
                    </a:lnTo>
                    <a:lnTo>
                      <a:pt x="886" y="349"/>
                    </a:lnTo>
                    <a:lnTo>
                      <a:pt x="886" y="348"/>
                    </a:lnTo>
                    <a:lnTo>
                      <a:pt x="886" y="346"/>
                    </a:lnTo>
                    <a:lnTo>
                      <a:pt x="886" y="345"/>
                    </a:lnTo>
                    <a:lnTo>
                      <a:pt x="886" y="344"/>
                    </a:lnTo>
                    <a:lnTo>
                      <a:pt x="886" y="343"/>
                    </a:lnTo>
                    <a:lnTo>
                      <a:pt x="885" y="340"/>
                    </a:lnTo>
                    <a:lnTo>
                      <a:pt x="885" y="338"/>
                    </a:lnTo>
                    <a:lnTo>
                      <a:pt x="884" y="338"/>
                    </a:lnTo>
                    <a:lnTo>
                      <a:pt x="884" y="337"/>
                    </a:lnTo>
                    <a:lnTo>
                      <a:pt x="882" y="336"/>
                    </a:lnTo>
                    <a:lnTo>
                      <a:pt x="884" y="335"/>
                    </a:lnTo>
                    <a:lnTo>
                      <a:pt x="885" y="335"/>
                    </a:lnTo>
                    <a:lnTo>
                      <a:pt x="886" y="335"/>
                    </a:lnTo>
                    <a:lnTo>
                      <a:pt x="886" y="332"/>
                    </a:lnTo>
                    <a:lnTo>
                      <a:pt x="887" y="330"/>
                    </a:lnTo>
                    <a:lnTo>
                      <a:pt x="887" y="329"/>
                    </a:lnTo>
                    <a:lnTo>
                      <a:pt x="887" y="328"/>
                    </a:lnTo>
                    <a:lnTo>
                      <a:pt x="887" y="327"/>
                    </a:lnTo>
                    <a:lnTo>
                      <a:pt x="886" y="327"/>
                    </a:lnTo>
                    <a:lnTo>
                      <a:pt x="885" y="327"/>
                    </a:lnTo>
                    <a:lnTo>
                      <a:pt x="884" y="327"/>
                    </a:lnTo>
                    <a:lnTo>
                      <a:pt x="882" y="325"/>
                    </a:lnTo>
                    <a:lnTo>
                      <a:pt x="882" y="324"/>
                    </a:lnTo>
                    <a:lnTo>
                      <a:pt x="884" y="324"/>
                    </a:lnTo>
                    <a:lnTo>
                      <a:pt x="884" y="323"/>
                    </a:lnTo>
                    <a:lnTo>
                      <a:pt x="884" y="321"/>
                    </a:lnTo>
                    <a:lnTo>
                      <a:pt x="884" y="320"/>
                    </a:lnTo>
                    <a:lnTo>
                      <a:pt x="884" y="319"/>
                    </a:lnTo>
                    <a:lnTo>
                      <a:pt x="885" y="319"/>
                    </a:lnTo>
                    <a:lnTo>
                      <a:pt x="886" y="319"/>
                    </a:lnTo>
                    <a:lnTo>
                      <a:pt x="887" y="320"/>
                    </a:lnTo>
                    <a:lnTo>
                      <a:pt x="888" y="320"/>
                    </a:lnTo>
                    <a:lnTo>
                      <a:pt x="888" y="319"/>
                    </a:lnTo>
                    <a:lnTo>
                      <a:pt x="890" y="318"/>
                    </a:lnTo>
                    <a:lnTo>
                      <a:pt x="891" y="318"/>
                    </a:lnTo>
                    <a:lnTo>
                      <a:pt x="891" y="317"/>
                    </a:lnTo>
                    <a:lnTo>
                      <a:pt x="893" y="317"/>
                    </a:lnTo>
                    <a:lnTo>
                      <a:pt x="893" y="316"/>
                    </a:lnTo>
                    <a:lnTo>
                      <a:pt x="894" y="315"/>
                    </a:lnTo>
                    <a:lnTo>
                      <a:pt x="895" y="313"/>
                    </a:lnTo>
                    <a:lnTo>
                      <a:pt x="897" y="312"/>
                    </a:lnTo>
                    <a:lnTo>
                      <a:pt x="897" y="310"/>
                    </a:lnTo>
                    <a:lnTo>
                      <a:pt x="896" y="309"/>
                    </a:lnTo>
                    <a:lnTo>
                      <a:pt x="896" y="304"/>
                    </a:lnTo>
                    <a:lnTo>
                      <a:pt x="897" y="304"/>
                    </a:lnTo>
                    <a:lnTo>
                      <a:pt x="897" y="303"/>
                    </a:lnTo>
                    <a:lnTo>
                      <a:pt x="898" y="301"/>
                    </a:lnTo>
                    <a:lnTo>
                      <a:pt x="898" y="300"/>
                    </a:lnTo>
                    <a:lnTo>
                      <a:pt x="899" y="295"/>
                    </a:lnTo>
                    <a:lnTo>
                      <a:pt x="901" y="295"/>
                    </a:lnTo>
                    <a:lnTo>
                      <a:pt x="902" y="294"/>
                    </a:lnTo>
                    <a:lnTo>
                      <a:pt x="903" y="294"/>
                    </a:lnTo>
                    <a:lnTo>
                      <a:pt x="904" y="294"/>
                    </a:lnTo>
                    <a:lnTo>
                      <a:pt x="905" y="294"/>
                    </a:lnTo>
                    <a:lnTo>
                      <a:pt x="905" y="293"/>
                    </a:lnTo>
                    <a:lnTo>
                      <a:pt x="905" y="290"/>
                    </a:lnTo>
                    <a:lnTo>
                      <a:pt x="905" y="288"/>
                    </a:lnTo>
                    <a:lnTo>
                      <a:pt x="904" y="287"/>
                    </a:lnTo>
                    <a:lnTo>
                      <a:pt x="903" y="284"/>
                    </a:lnTo>
                    <a:lnTo>
                      <a:pt x="903" y="283"/>
                    </a:lnTo>
                    <a:lnTo>
                      <a:pt x="903" y="282"/>
                    </a:lnTo>
                    <a:lnTo>
                      <a:pt x="904" y="281"/>
                    </a:lnTo>
                    <a:lnTo>
                      <a:pt x="904" y="279"/>
                    </a:lnTo>
                    <a:lnTo>
                      <a:pt x="903" y="277"/>
                    </a:lnTo>
                    <a:lnTo>
                      <a:pt x="903" y="276"/>
                    </a:lnTo>
                    <a:lnTo>
                      <a:pt x="903" y="274"/>
                    </a:lnTo>
                    <a:lnTo>
                      <a:pt x="903" y="273"/>
                    </a:lnTo>
                    <a:lnTo>
                      <a:pt x="904" y="271"/>
                    </a:lnTo>
                    <a:lnTo>
                      <a:pt x="904" y="270"/>
                    </a:lnTo>
                    <a:lnTo>
                      <a:pt x="903" y="269"/>
                    </a:lnTo>
                    <a:lnTo>
                      <a:pt x="903" y="267"/>
                    </a:lnTo>
                    <a:lnTo>
                      <a:pt x="904" y="266"/>
                    </a:lnTo>
                    <a:lnTo>
                      <a:pt x="905" y="265"/>
                    </a:lnTo>
                    <a:lnTo>
                      <a:pt x="906" y="263"/>
                    </a:lnTo>
                    <a:lnTo>
                      <a:pt x="907" y="262"/>
                    </a:lnTo>
                    <a:lnTo>
                      <a:pt x="908" y="262"/>
                    </a:lnTo>
                    <a:lnTo>
                      <a:pt x="908" y="261"/>
                    </a:lnTo>
                    <a:lnTo>
                      <a:pt x="908" y="260"/>
                    </a:lnTo>
                    <a:lnTo>
                      <a:pt x="910" y="259"/>
                    </a:lnTo>
                    <a:lnTo>
                      <a:pt x="910" y="257"/>
                    </a:lnTo>
                    <a:lnTo>
                      <a:pt x="910" y="256"/>
                    </a:lnTo>
                    <a:lnTo>
                      <a:pt x="911" y="256"/>
                    </a:lnTo>
                    <a:lnTo>
                      <a:pt x="911" y="253"/>
                    </a:lnTo>
                    <a:lnTo>
                      <a:pt x="912" y="252"/>
                    </a:lnTo>
                    <a:lnTo>
                      <a:pt x="913" y="252"/>
                    </a:lnTo>
                    <a:lnTo>
                      <a:pt x="913" y="251"/>
                    </a:lnTo>
                    <a:lnTo>
                      <a:pt x="914" y="250"/>
                    </a:lnTo>
                    <a:lnTo>
                      <a:pt x="915" y="250"/>
                    </a:lnTo>
                    <a:lnTo>
                      <a:pt x="917" y="249"/>
                    </a:lnTo>
                    <a:lnTo>
                      <a:pt x="916" y="248"/>
                    </a:lnTo>
                    <a:lnTo>
                      <a:pt x="916" y="246"/>
                    </a:lnTo>
                    <a:lnTo>
                      <a:pt x="917" y="246"/>
                    </a:lnTo>
                    <a:lnTo>
                      <a:pt x="917" y="245"/>
                    </a:lnTo>
                    <a:lnTo>
                      <a:pt x="919" y="244"/>
                    </a:lnTo>
                    <a:lnTo>
                      <a:pt x="920" y="246"/>
                    </a:lnTo>
                    <a:lnTo>
                      <a:pt x="921" y="250"/>
                    </a:lnTo>
                    <a:lnTo>
                      <a:pt x="922" y="252"/>
                    </a:lnTo>
                    <a:lnTo>
                      <a:pt x="922" y="253"/>
                    </a:lnTo>
                    <a:lnTo>
                      <a:pt x="923" y="253"/>
                    </a:lnTo>
                    <a:lnTo>
                      <a:pt x="923" y="252"/>
                    </a:lnTo>
                    <a:lnTo>
                      <a:pt x="924" y="251"/>
                    </a:lnTo>
                    <a:lnTo>
                      <a:pt x="924" y="250"/>
                    </a:lnTo>
                    <a:lnTo>
                      <a:pt x="923" y="250"/>
                    </a:lnTo>
                    <a:lnTo>
                      <a:pt x="923" y="249"/>
                    </a:lnTo>
                    <a:lnTo>
                      <a:pt x="923" y="248"/>
                    </a:lnTo>
                    <a:lnTo>
                      <a:pt x="923" y="246"/>
                    </a:lnTo>
                    <a:lnTo>
                      <a:pt x="922" y="246"/>
                    </a:lnTo>
                    <a:lnTo>
                      <a:pt x="922" y="245"/>
                    </a:lnTo>
                    <a:lnTo>
                      <a:pt x="921" y="243"/>
                    </a:lnTo>
                    <a:lnTo>
                      <a:pt x="921" y="242"/>
                    </a:lnTo>
                    <a:lnTo>
                      <a:pt x="921" y="241"/>
                    </a:lnTo>
                    <a:lnTo>
                      <a:pt x="920" y="238"/>
                    </a:lnTo>
                    <a:lnTo>
                      <a:pt x="921" y="229"/>
                    </a:lnTo>
                    <a:lnTo>
                      <a:pt x="921" y="228"/>
                    </a:lnTo>
                    <a:lnTo>
                      <a:pt x="922" y="227"/>
                    </a:lnTo>
                    <a:lnTo>
                      <a:pt x="922" y="226"/>
                    </a:lnTo>
                    <a:lnTo>
                      <a:pt x="921" y="225"/>
                    </a:lnTo>
                    <a:lnTo>
                      <a:pt x="920" y="225"/>
                    </a:lnTo>
                    <a:lnTo>
                      <a:pt x="919" y="225"/>
                    </a:lnTo>
                    <a:lnTo>
                      <a:pt x="917" y="225"/>
                    </a:lnTo>
                    <a:lnTo>
                      <a:pt x="916" y="225"/>
                    </a:lnTo>
                    <a:lnTo>
                      <a:pt x="916" y="224"/>
                    </a:lnTo>
                    <a:lnTo>
                      <a:pt x="915" y="223"/>
                    </a:lnTo>
                    <a:lnTo>
                      <a:pt x="915" y="221"/>
                    </a:lnTo>
                    <a:lnTo>
                      <a:pt x="915" y="220"/>
                    </a:lnTo>
                    <a:lnTo>
                      <a:pt x="916" y="220"/>
                    </a:lnTo>
                    <a:lnTo>
                      <a:pt x="916" y="219"/>
                    </a:lnTo>
                    <a:lnTo>
                      <a:pt x="917" y="220"/>
                    </a:lnTo>
                    <a:lnTo>
                      <a:pt x="919" y="220"/>
                    </a:lnTo>
                    <a:lnTo>
                      <a:pt x="920" y="221"/>
                    </a:lnTo>
                    <a:lnTo>
                      <a:pt x="920" y="223"/>
                    </a:lnTo>
                    <a:lnTo>
                      <a:pt x="921" y="224"/>
                    </a:lnTo>
                    <a:lnTo>
                      <a:pt x="922" y="224"/>
                    </a:lnTo>
                    <a:lnTo>
                      <a:pt x="923" y="223"/>
                    </a:lnTo>
                    <a:lnTo>
                      <a:pt x="924" y="219"/>
                    </a:lnTo>
                    <a:lnTo>
                      <a:pt x="924" y="218"/>
                    </a:lnTo>
                    <a:lnTo>
                      <a:pt x="924" y="217"/>
                    </a:lnTo>
                    <a:lnTo>
                      <a:pt x="921" y="213"/>
                    </a:lnTo>
                    <a:lnTo>
                      <a:pt x="921" y="212"/>
                    </a:lnTo>
                    <a:lnTo>
                      <a:pt x="921" y="211"/>
                    </a:lnTo>
                    <a:lnTo>
                      <a:pt x="923" y="210"/>
                    </a:lnTo>
                    <a:lnTo>
                      <a:pt x="924" y="210"/>
                    </a:lnTo>
                    <a:lnTo>
                      <a:pt x="924" y="209"/>
                    </a:lnTo>
                    <a:lnTo>
                      <a:pt x="923" y="209"/>
                    </a:lnTo>
                    <a:lnTo>
                      <a:pt x="923" y="208"/>
                    </a:lnTo>
                    <a:lnTo>
                      <a:pt x="923" y="207"/>
                    </a:lnTo>
                    <a:lnTo>
                      <a:pt x="924" y="206"/>
                    </a:lnTo>
                    <a:lnTo>
                      <a:pt x="925" y="204"/>
                    </a:lnTo>
                    <a:lnTo>
                      <a:pt x="925" y="203"/>
                    </a:lnTo>
                    <a:lnTo>
                      <a:pt x="927" y="202"/>
                    </a:lnTo>
                    <a:lnTo>
                      <a:pt x="928" y="202"/>
                    </a:lnTo>
                    <a:lnTo>
                      <a:pt x="929" y="202"/>
                    </a:lnTo>
                    <a:lnTo>
                      <a:pt x="930" y="201"/>
                    </a:lnTo>
                    <a:lnTo>
                      <a:pt x="930" y="200"/>
                    </a:lnTo>
                    <a:lnTo>
                      <a:pt x="930" y="199"/>
                    </a:lnTo>
                    <a:lnTo>
                      <a:pt x="930" y="198"/>
                    </a:lnTo>
                    <a:lnTo>
                      <a:pt x="930" y="195"/>
                    </a:lnTo>
                    <a:lnTo>
                      <a:pt x="930" y="194"/>
                    </a:lnTo>
                    <a:lnTo>
                      <a:pt x="930" y="193"/>
                    </a:lnTo>
                    <a:lnTo>
                      <a:pt x="931" y="193"/>
                    </a:lnTo>
                    <a:lnTo>
                      <a:pt x="932" y="193"/>
                    </a:lnTo>
                    <a:lnTo>
                      <a:pt x="933" y="193"/>
                    </a:lnTo>
                    <a:lnTo>
                      <a:pt x="936" y="192"/>
                    </a:lnTo>
                    <a:lnTo>
                      <a:pt x="937" y="191"/>
                    </a:lnTo>
                    <a:lnTo>
                      <a:pt x="938" y="190"/>
                    </a:lnTo>
                    <a:lnTo>
                      <a:pt x="938" y="186"/>
                    </a:lnTo>
                    <a:lnTo>
                      <a:pt x="938" y="184"/>
                    </a:lnTo>
                    <a:lnTo>
                      <a:pt x="939" y="184"/>
                    </a:lnTo>
                    <a:lnTo>
                      <a:pt x="940" y="184"/>
                    </a:lnTo>
                    <a:lnTo>
                      <a:pt x="941" y="184"/>
                    </a:lnTo>
                    <a:lnTo>
                      <a:pt x="941" y="185"/>
                    </a:lnTo>
                    <a:lnTo>
                      <a:pt x="941" y="186"/>
                    </a:lnTo>
                    <a:lnTo>
                      <a:pt x="941" y="189"/>
                    </a:lnTo>
                    <a:lnTo>
                      <a:pt x="942" y="189"/>
                    </a:lnTo>
                    <a:lnTo>
                      <a:pt x="943" y="190"/>
                    </a:lnTo>
                    <a:lnTo>
                      <a:pt x="945" y="191"/>
                    </a:lnTo>
                    <a:lnTo>
                      <a:pt x="946" y="191"/>
                    </a:lnTo>
                    <a:lnTo>
                      <a:pt x="947" y="191"/>
                    </a:lnTo>
                    <a:lnTo>
                      <a:pt x="948" y="191"/>
                    </a:lnTo>
                    <a:lnTo>
                      <a:pt x="949" y="191"/>
                    </a:lnTo>
                    <a:lnTo>
                      <a:pt x="949" y="192"/>
                    </a:lnTo>
                    <a:lnTo>
                      <a:pt x="950" y="192"/>
                    </a:lnTo>
                    <a:lnTo>
                      <a:pt x="950" y="191"/>
                    </a:lnTo>
                    <a:lnTo>
                      <a:pt x="951" y="190"/>
                    </a:lnTo>
                    <a:lnTo>
                      <a:pt x="951" y="189"/>
                    </a:lnTo>
                    <a:lnTo>
                      <a:pt x="951" y="187"/>
                    </a:lnTo>
                    <a:lnTo>
                      <a:pt x="954" y="184"/>
                    </a:lnTo>
                    <a:lnTo>
                      <a:pt x="955" y="184"/>
                    </a:lnTo>
                    <a:lnTo>
                      <a:pt x="956" y="184"/>
                    </a:lnTo>
                    <a:lnTo>
                      <a:pt x="957" y="183"/>
                    </a:lnTo>
                    <a:lnTo>
                      <a:pt x="958" y="182"/>
                    </a:lnTo>
                    <a:lnTo>
                      <a:pt x="958" y="181"/>
                    </a:lnTo>
                    <a:lnTo>
                      <a:pt x="958" y="178"/>
                    </a:lnTo>
                    <a:lnTo>
                      <a:pt x="958" y="177"/>
                    </a:lnTo>
                    <a:lnTo>
                      <a:pt x="959" y="177"/>
                    </a:lnTo>
                    <a:lnTo>
                      <a:pt x="959" y="176"/>
                    </a:lnTo>
                    <a:lnTo>
                      <a:pt x="959" y="175"/>
                    </a:lnTo>
                    <a:lnTo>
                      <a:pt x="959" y="174"/>
                    </a:lnTo>
                    <a:lnTo>
                      <a:pt x="959" y="173"/>
                    </a:lnTo>
                    <a:lnTo>
                      <a:pt x="959" y="171"/>
                    </a:lnTo>
                    <a:lnTo>
                      <a:pt x="960" y="171"/>
                    </a:lnTo>
                    <a:lnTo>
                      <a:pt x="962" y="171"/>
                    </a:lnTo>
                    <a:lnTo>
                      <a:pt x="963" y="170"/>
                    </a:lnTo>
                    <a:lnTo>
                      <a:pt x="963" y="171"/>
                    </a:lnTo>
                    <a:lnTo>
                      <a:pt x="964" y="170"/>
                    </a:lnTo>
                    <a:lnTo>
                      <a:pt x="965" y="170"/>
                    </a:lnTo>
                    <a:lnTo>
                      <a:pt x="968" y="171"/>
                    </a:lnTo>
                    <a:lnTo>
                      <a:pt x="971" y="171"/>
                    </a:lnTo>
                    <a:lnTo>
                      <a:pt x="972" y="171"/>
                    </a:lnTo>
                    <a:lnTo>
                      <a:pt x="973" y="174"/>
                    </a:lnTo>
                    <a:lnTo>
                      <a:pt x="976" y="175"/>
                    </a:lnTo>
                    <a:lnTo>
                      <a:pt x="977" y="174"/>
                    </a:lnTo>
                    <a:lnTo>
                      <a:pt x="979" y="174"/>
                    </a:lnTo>
                    <a:lnTo>
                      <a:pt x="980" y="174"/>
                    </a:lnTo>
                    <a:lnTo>
                      <a:pt x="981" y="174"/>
                    </a:lnTo>
                    <a:lnTo>
                      <a:pt x="982" y="173"/>
                    </a:lnTo>
                    <a:lnTo>
                      <a:pt x="983" y="173"/>
                    </a:lnTo>
                    <a:lnTo>
                      <a:pt x="983" y="174"/>
                    </a:lnTo>
                    <a:lnTo>
                      <a:pt x="982" y="175"/>
                    </a:lnTo>
                    <a:lnTo>
                      <a:pt x="982" y="176"/>
                    </a:lnTo>
                    <a:lnTo>
                      <a:pt x="983" y="177"/>
                    </a:lnTo>
                    <a:lnTo>
                      <a:pt x="983" y="178"/>
                    </a:lnTo>
                    <a:lnTo>
                      <a:pt x="984" y="178"/>
                    </a:lnTo>
                    <a:lnTo>
                      <a:pt x="985" y="181"/>
                    </a:lnTo>
                    <a:lnTo>
                      <a:pt x="986" y="181"/>
                    </a:lnTo>
                    <a:lnTo>
                      <a:pt x="988" y="181"/>
                    </a:lnTo>
                    <a:lnTo>
                      <a:pt x="990" y="181"/>
                    </a:lnTo>
                    <a:lnTo>
                      <a:pt x="1000" y="179"/>
                    </a:lnTo>
                    <a:lnTo>
                      <a:pt x="1001" y="179"/>
                    </a:lnTo>
                    <a:lnTo>
                      <a:pt x="1001" y="182"/>
                    </a:lnTo>
                    <a:lnTo>
                      <a:pt x="1002" y="182"/>
                    </a:lnTo>
                    <a:lnTo>
                      <a:pt x="1002" y="183"/>
                    </a:lnTo>
                    <a:lnTo>
                      <a:pt x="1003" y="183"/>
                    </a:lnTo>
                    <a:lnTo>
                      <a:pt x="1005" y="182"/>
                    </a:lnTo>
                    <a:lnTo>
                      <a:pt x="1005" y="181"/>
                    </a:lnTo>
                    <a:lnTo>
                      <a:pt x="1006" y="181"/>
                    </a:lnTo>
                    <a:lnTo>
                      <a:pt x="1007" y="181"/>
                    </a:lnTo>
                    <a:lnTo>
                      <a:pt x="1009" y="182"/>
                    </a:lnTo>
                    <a:lnTo>
                      <a:pt x="1010" y="182"/>
                    </a:lnTo>
                    <a:lnTo>
                      <a:pt x="1010" y="183"/>
                    </a:lnTo>
                    <a:lnTo>
                      <a:pt x="1011" y="183"/>
                    </a:lnTo>
                    <a:lnTo>
                      <a:pt x="1013" y="183"/>
                    </a:lnTo>
                    <a:lnTo>
                      <a:pt x="1014" y="183"/>
                    </a:lnTo>
                    <a:lnTo>
                      <a:pt x="1015" y="183"/>
                    </a:lnTo>
                    <a:lnTo>
                      <a:pt x="1016" y="183"/>
                    </a:lnTo>
                    <a:lnTo>
                      <a:pt x="1017" y="183"/>
                    </a:lnTo>
                    <a:lnTo>
                      <a:pt x="1018" y="183"/>
                    </a:lnTo>
                    <a:lnTo>
                      <a:pt x="1019" y="183"/>
                    </a:lnTo>
                    <a:lnTo>
                      <a:pt x="1020" y="183"/>
                    </a:lnTo>
                    <a:lnTo>
                      <a:pt x="1022" y="184"/>
                    </a:lnTo>
                    <a:lnTo>
                      <a:pt x="1023" y="184"/>
                    </a:lnTo>
                    <a:lnTo>
                      <a:pt x="1024" y="184"/>
                    </a:lnTo>
                    <a:lnTo>
                      <a:pt x="1026" y="185"/>
                    </a:lnTo>
                    <a:lnTo>
                      <a:pt x="1027" y="185"/>
                    </a:lnTo>
                    <a:lnTo>
                      <a:pt x="1028" y="185"/>
                    </a:lnTo>
                    <a:lnTo>
                      <a:pt x="1028" y="186"/>
                    </a:lnTo>
                    <a:lnTo>
                      <a:pt x="1029" y="186"/>
                    </a:lnTo>
                    <a:lnTo>
                      <a:pt x="1031" y="187"/>
                    </a:lnTo>
                    <a:lnTo>
                      <a:pt x="1032" y="189"/>
                    </a:lnTo>
                    <a:lnTo>
                      <a:pt x="1033" y="189"/>
                    </a:lnTo>
                    <a:lnTo>
                      <a:pt x="1034" y="190"/>
                    </a:lnTo>
                    <a:lnTo>
                      <a:pt x="1035" y="190"/>
                    </a:lnTo>
                    <a:lnTo>
                      <a:pt x="1036" y="189"/>
                    </a:lnTo>
                    <a:lnTo>
                      <a:pt x="1037" y="189"/>
                    </a:lnTo>
                    <a:lnTo>
                      <a:pt x="1039" y="186"/>
                    </a:lnTo>
                    <a:lnTo>
                      <a:pt x="1039" y="185"/>
                    </a:lnTo>
                    <a:lnTo>
                      <a:pt x="1040" y="185"/>
                    </a:lnTo>
                    <a:lnTo>
                      <a:pt x="1041" y="185"/>
                    </a:lnTo>
                    <a:lnTo>
                      <a:pt x="1043" y="186"/>
                    </a:lnTo>
                    <a:lnTo>
                      <a:pt x="1044" y="186"/>
                    </a:lnTo>
                    <a:lnTo>
                      <a:pt x="1045" y="185"/>
                    </a:lnTo>
                    <a:lnTo>
                      <a:pt x="1046" y="186"/>
                    </a:lnTo>
                    <a:lnTo>
                      <a:pt x="1048" y="186"/>
                    </a:lnTo>
                    <a:lnTo>
                      <a:pt x="1048" y="185"/>
                    </a:lnTo>
                    <a:lnTo>
                      <a:pt x="1048" y="184"/>
                    </a:lnTo>
                    <a:lnTo>
                      <a:pt x="1048" y="185"/>
                    </a:lnTo>
                    <a:lnTo>
                      <a:pt x="1049" y="185"/>
                    </a:lnTo>
                    <a:lnTo>
                      <a:pt x="1050" y="185"/>
                    </a:lnTo>
                    <a:lnTo>
                      <a:pt x="1051" y="185"/>
                    </a:lnTo>
                    <a:lnTo>
                      <a:pt x="1051" y="186"/>
                    </a:lnTo>
                    <a:lnTo>
                      <a:pt x="1052" y="186"/>
                    </a:lnTo>
                    <a:lnTo>
                      <a:pt x="1053" y="186"/>
                    </a:lnTo>
                    <a:lnTo>
                      <a:pt x="1054" y="186"/>
                    </a:lnTo>
                    <a:lnTo>
                      <a:pt x="1056" y="186"/>
                    </a:lnTo>
                    <a:lnTo>
                      <a:pt x="1057" y="187"/>
                    </a:lnTo>
                    <a:lnTo>
                      <a:pt x="1060" y="187"/>
                    </a:lnTo>
                    <a:lnTo>
                      <a:pt x="1061" y="189"/>
                    </a:lnTo>
                    <a:lnTo>
                      <a:pt x="1062" y="187"/>
                    </a:lnTo>
                    <a:lnTo>
                      <a:pt x="1063" y="187"/>
                    </a:lnTo>
                    <a:lnTo>
                      <a:pt x="1066" y="189"/>
                    </a:lnTo>
                    <a:lnTo>
                      <a:pt x="1071" y="190"/>
                    </a:lnTo>
                    <a:lnTo>
                      <a:pt x="1074" y="190"/>
                    </a:lnTo>
                    <a:lnTo>
                      <a:pt x="1075" y="190"/>
                    </a:lnTo>
                    <a:lnTo>
                      <a:pt x="1076" y="190"/>
                    </a:lnTo>
                    <a:lnTo>
                      <a:pt x="1076" y="189"/>
                    </a:lnTo>
                    <a:lnTo>
                      <a:pt x="1075" y="189"/>
                    </a:lnTo>
                    <a:lnTo>
                      <a:pt x="1076" y="189"/>
                    </a:lnTo>
                    <a:lnTo>
                      <a:pt x="1077" y="187"/>
                    </a:lnTo>
                    <a:lnTo>
                      <a:pt x="1078" y="187"/>
                    </a:lnTo>
                    <a:lnTo>
                      <a:pt x="1082" y="185"/>
                    </a:lnTo>
                    <a:lnTo>
                      <a:pt x="1084" y="185"/>
                    </a:lnTo>
                    <a:lnTo>
                      <a:pt x="1085" y="184"/>
                    </a:lnTo>
                    <a:lnTo>
                      <a:pt x="1086" y="183"/>
                    </a:lnTo>
                    <a:lnTo>
                      <a:pt x="1088" y="183"/>
                    </a:lnTo>
                    <a:lnTo>
                      <a:pt x="1089" y="182"/>
                    </a:lnTo>
                    <a:lnTo>
                      <a:pt x="1089" y="181"/>
                    </a:lnTo>
                    <a:lnTo>
                      <a:pt x="1091" y="178"/>
                    </a:lnTo>
                    <a:lnTo>
                      <a:pt x="1091" y="177"/>
                    </a:lnTo>
                    <a:lnTo>
                      <a:pt x="1092" y="177"/>
                    </a:lnTo>
                    <a:lnTo>
                      <a:pt x="1092" y="176"/>
                    </a:lnTo>
                    <a:lnTo>
                      <a:pt x="1093" y="176"/>
                    </a:lnTo>
                    <a:lnTo>
                      <a:pt x="1094" y="176"/>
                    </a:lnTo>
                    <a:lnTo>
                      <a:pt x="1096" y="176"/>
                    </a:lnTo>
                    <a:lnTo>
                      <a:pt x="1097" y="176"/>
                    </a:lnTo>
                    <a:lnTo>
                      <a:pt x="1097" y="175"/>
                    </a:lnTo>
                    <a:lnTo>
                      <a:pt x="1099" y="175"/>
                    </a:lnTo>
                    <a:lnTo>
                      <a:pt x="1099" y="176"/>
                    </a:lnTo>
                    <a:lnTo>
                      <a:pt x="1100" y="176"/>
                    </a:lnTo>
                    <a:lnTo>
                      <a:pt x="1100" y="175"/>
                    </a:lnTo>
                    <a:lnTo>
                      <a:pt x="1101" y="175"/>
                    </a:lnTo>
                    <a:lnTo>
                      <a:pt x="1101" y="174"/>
                    </a:lnTo>
                    <a:lnTo>
                      <a:pt x="1100" y="173"/>
                    </a:lnTo>
                    <a:lnTo>
                      <a:pt x="1099" y="173"/>
                    </a:lnTo>
                    <a:lnTo>
                      <a:pt x="1097" y="173"/>
                    </a:lnTo>
                    <a:lnTo>
                      <a:pt x="1097" y="171"/>
                    </a:lnTo>
                    <a:lnTo>
                      <a:pt x="1097" y="170"/>
                    </a:lnTo>
                    <a:lnTo>
                      <a:pt x="1099" y="170"/>
                    </a:lnTo>
                    <a:lnTo>
                      <a:pt x="1100" y="168"/>
                    </a:lnTo>
                    <a:lnTo>
                      <a:pt x="1101" y="168"/>
                    </a:lnTo>
                    <a:lnTo>
                      <a:pt x="1103" y="168"/>
                    </a:lnTo>
                    <a:lnTo>
                      <a:pt x="1104" y="168"/>
                    </a:lnTo>
                    <a:lnTo>
                      <a:pt x="1105" y="168"/>
                    </a:lnTo>
                    <a:lnTo>
                      <a:pt x="1105" y="167"/>
                    </a:lnTo>
                    <a:lnTo>
                      <a:pt x="1106" y="166"/>
                    </a:lnTo>
                    <a:lnTo>
                      <a:pt x="1108" y="166"/>
                    </a:lnTo>
                    <a:lnTo>
                      <a:pt x="1109" y="166"/>
                    </a:lnTo>
                    <a:lnTo>
                      <a:pt x="1109" y="165"/>
                    </a:lnTo>
                    <a:lnTo>
                      <a:pt x="1109" y="164"/>
                    </a:lnTo>
                    <a:lnTo>
                      <a:pt x="1108" y="162"/>
                    </a:lnTo>
                    <a:lnTo>
                      <a:pt x="1109" y="162"/>
                    </a:lnTo>
                    <a:lnTo>
                      <a:pt x="1109" y="161"/>
                    </a:lnTo>
                    <a:lnTo>
                      <a:pt x="1112" y="159"/>
                    </a:lnTo>
                    <a:lnTo>
                      <a:pt x="1113" y="158"/>
                    </a:lnTo>
                    <a:lnTo>
                      <a:pt x="1113" y="157"/>
                    </a:lnTo>
                    <a:lnTo>
                      <a:pt x="1114" y="156"/>
                    </a:lnTo>
                    <a:lnTo>
                      <a:pt x="1115" y="156"/>
                    </a:lnTo>
                    <a:lnTo>
                      <a:pt x="1115" y="158"/>
                    </a:lnTo>
                    <a:lnTo>
                      <a:pt x="1117" y="158"/>
                    </a:lnTo>
                    <a:close/>
                    <a:moveTo>
                      <a:pt x="1120" y="156"/>
                    </a:moveTo>
                    <a:lnTo>
                      <a:pt x="1120" y="154"/>
                    </a:lnTo>
                    <a:lnTo>
                      <a:pt x="1119" y="154"/>
                    </a:lnTo>
                    <a:lnTo>
                      <a:pt x="1119" y="153"/>
                    </a:lnTo>
                    <a:lnTo>
                      <a:pt x="1120" y="152"/>
                    </a:lnTo>
                    <a:lnTo>
                      <a:pt x="1120" y="153"/>
                    </a:lnTo>
                    <a:lnTo>
                      <a:pt x="1121" y="153"/>
                    </a:lnTo>
                    <a:lnTo>
                      <a:pt x="1121" y="154"/>
                    </a:lnTo>
                    <a:lnTo>
                      <a:pt x="1120" y="156"/>
                    </a:lnTo>
                    <a:close/>
                    <a:moveTo>
                      <a:pt x="79" y="143"/>
                    </a:moveTo>
                    <a:lnTo>
                      <a:pt x="79" y="144"/>
                    </a:lnTo>
                    <a:lnTo>
                      <a:pt x="78" y="144"/>
                    </a:lnTo>
                    <a:lnTo>
                      <a:pt x="78" y="145"/>
                    </a:lnTo>
                    <a:lnTo>
                      <a:pt x="77" y="145"/>
                    </a:lnTo>
                    <a:lnTo>
                      <a:pt x="76" y="143"/>
                    </a:lnTo>
                    <a:lnTo>
                      <a:pt x="77" y="142"/>
                    </a:lnTo>
                    <a:lnTo>
                      <a:pt x="78" y="142"/>
                    </a:lnTo>
                    <a:lnTo>
                      <a:pt x="79" y="143"/>
                    </a:lnTo>
                    <a:close/>
                    <a:moveTo>
                      <a:pt x="249" y="144"/>
                    </a:moveTo>
                    <a:lnTo>
                      <a:pt x="250" y="145"/>
                    </a:lnTo>
                    <a:lnTo>
                      <a:pt x="251" y="146"/>
                    </a:lnTo>
                    <a:lnTo>
                      <a:pt x="251" y="148"/>
                    </a:lnTo>
                    <a:lnTo>
                      <a:pt x="251" y="149"/>
                    </a:lnTo>
                    <a:lnTo>
                      <a:pt x="250" y="150"/>
                    </a:lnTo>
                    <a:lnTo>
                      <a:pt x="249" y="151"/>
                    </a:lnTo>
                    <a:lnTo>
                      <a:pt x="249" y="153"/>
                    </a:lnTo>
                    <a:lnTo>
                      <a:pt x="249" y="154"/>
                    </a:lnTo>
                    <a:lnTo>
                      <a:pt x="247" y="156"/>
                    </a:lnTo>
                    <a:lnTo>
                      <a:pt x="247" y="157"/>
                    </a:lnTo>
                    <a:lnTo>
                      <a:pt x="245" y="157"/>
                    </a:lnTo>
                    <a:lnTo>
                      <a:pt x="244" y="157"/>
                    </a:lnTo>
                    <a:lnTo>
                      <a:pt x="243" y="157"/>
                    </a:lnTo>
                    <a:lnTo>
                      <a:pt x="242" y="157"/>
                    </a:lnTo>
                    <a:lnTo>
                      <a:pt x="241" y="156"/>
                    </a:lnTo>
                    <a:lnTo>
                      <a:pt x="240" y="154"/>
                    </a:lnTo>
                    <a:lnTo>
                      <a:pt x="239" y="153"/>
                    </a:lnTo>
                    <a:lnTo>
                      <a:pt x="239" y="151"/>
                    </a:lnTo>
                    <a:lnTo>
                      <a:pt x="238" y="151"/>
                    </a:lnTo>
                    <a:lnTo>
                      <a:pt x="236" y="150"/>
                    </a:lnTo>
                    <a:lnTo>
                      <a:pt x="236" y="149"/>
                    </a:lnTo>
                    <a:lnTo>
                      <a:pt x="238" y="145"/>
                    </a:lnTo>
                    <a:lnTo>
                      <a:pt x="238" y="144"/>
                    </a:lnTo>
                    <a:lnTo>
                      <a:pt x="239" y="143"/>
                    </a:lnTo>
                    <a:lnTo>
                      <a:pt x="240" y="143"/>
                    </a:lnTo>
                    <a:lnTo>
                      <a:pt x="241" y="143"/>
                    </a:lnTo>
                    <a:lnTo>
                      <a:pt x="242" y="144"/>
                    </a:lnTo>
                    <a:lnTo>
                      <a:pt x="243" y="143"/>
                    </a:lnTo>
                    <a:lnTo>
                      <a:pt x="245" y="142"/>
                    </a:lnTo>
                    <a:lnTo>
                      <a:pt x="247" y="141"/>
                    </a:lnTo>
                    <a:lnTo>
                      <a:pt x="248" y="142"/>
                    </a:lnTo>
                    <a:lnTo>
                      <a:pt x="249" y="143"/>
                    </a:lnTo>
                    <a:lnTo>
                      <a:pt x="249" y="144"/>
                    </a:lnTo>
                    <a:close/>
                    <a:moveTo>
                      <a:pt x="60" y="143"/>
                    </a:moveTo>
                    <a:lnTo>
                      <a:pt x="59" y="143"/>
                    </a:lnTo>
                    <a:lnTo>
                      <a:pt x="59" y="142"/>
                    </a:lnTo>
                    <a:lnTo>
                      <a:pt x="59" y="141"/>
                    </a:lnTo>
                    <a:lnTo>
                      <a:pt x="60" y="141"/>
                    </a:lnTo>
                    <a:lnTo>
                      <a:pt x="61" y="142"/>
                    </a:lnTo>
                    <a:lnTo>
                      <a:pt x="61" y="143"/>
                    </a:lnTo>
                    <a:lnTo>
                      <a:pt x="60" y="143"/>
                    </a:lnTo>
                    <a:close/>
                    <a:moveTo>
                      <a:pt x="1130" y="142"/>
                    </a:moveTo>
                    <a:lnTo>
                      <a:pt x="1129" y="142"/>
                    </a:lnTo>
                    <a:lnTo>
                      <a:pt x="1129" y="143"/>
                    </a:lnTo>
                    <a:lnTo>
                      <a:pt x="1128" y="143"/>
                    </a:lnTo>
                    <a:lnTo>
                      <a:pt x="1127" y="143"/>
                    </a:lnTo>
                    <a:lnTo>
                      <a:pt x="1128" y="142"/>
                    </a:lnTo>
                    <a:lnTo>
                      <a:pt x="1128" y="141"/>
                    </a:lnTo>
                    <a:lnTo>
                      <a:pt x="1128" y="142"/>
                    </a:lnTo>
                    <a:lnTo>
                      <a:pt x="1128" y="141"/>
                    </a:lnTo>
                    <a:lnTo>
                      <a:pt x="1129" y="141"/>
                    </a:lnTo>
                    <a:lnTo>
                      <a:pt x="1129" y="142"/>
                    </a:lnTo>
                    <a:lnTo>
                      <a:pt x="1130" y="141"/>
                    </a:lnTo>
                    <a:lnTo>
                      <a:pt x="1130" y="142"/>
                    </a:lnTo>
                    <a:close/>
                    <a:moveTo>
                      <a:pt x="1229" y="139"/>
                    </a:moveTo>
                    <a:lnTo>
                      <a:pt x="1229" y="140"/>
                    </a:lnTo>
                    <a:lnTo>
                      <a:pt x="1229" y="141"/>
                    </a:lnTo>
                    <a:lnTo>
                      <a:pt x="1227" y="142"/>
                    </a:lnTo>
                    <a:lnTo>
                      <a:pt x="1226" y="143"/>
                    </a:lnTo>
                    <a:lnTo>
                      <a:pt x="1226" y="144"/>
                    </a:lnTo>
                    <a:lnTo>
                      <a:pt x="1225" y="144"/>
                    </a:lnTo>
                    <a:lnTo>
                      <a:pt x="1224" y="145"/>
                    </a:lnTo>
                    <a:lnTo>
                      <a:pt x="1224" y="146"/>
                    </a:lnTo>
                    <a:lnTo>
                      <a:pt x="1224" y="148"/>
                    </a:lnTo>
                    <a:lnTo>
                      <a:pt x="1223" y="148"/>
                    </a:lnTo>
                    <a:lnTo>
                      <a:pt x="1222" y="148"/>
                    </a:lnTo>
                    <a:lnTo>
                      <a:pt x="1222" y="149"/>
                    </a:lnTo>
                    <a:lnTo>
                      <a:pt x="1221" y="149"/>
                    </a:lnTo>
                    <a:lnTo>
                      <a:pt x="1221" y="150"/>
                    </a:lnTo>
                    <a:lnTo>
                      <a:pt x="1221" y="151"/>
                    </a:lnTo>
                    <a:lnTo>
                      <a:pt x="1221" y="152"/>
                    </a:lnTo>
                    <a:lnTo>
                      <a:pt x="1222" y="153"/>
                    </a:lnTo>
                    <a:lnTo>
                      <a:pt x="1224" y="153"/>
                    </a:lnTo>
                    <a:lnTo>
                      <a:pt x="1224" y="154"/>
                    </a:lnTo>
                    <a:lnTo>
                      <a:pt x="1225" y="154"/>
                    </a:lnTo>
                    <a:lnTo>
                      <a:pt x="1226" y="156"/>
                    </a:lnTo>
                    <a:lnTo>
                      <a:pt x="1226" y="157"/>
                    </a:lnTo>
                    <a:lnTo>
                      <a:pt x="1226" y="159"/>
                    </a:lnTo>
                    <a:lnTo>
                      <a:pt x="1226" y="160"/>
                    </a:lnTo>
                    <a:lnTo>
                      <a:pt x="1226" y="161"/>
                    </a:lnTo>
                    <a:lnTo>
                      <a:pt x="1227" y="161"/>
                    </a:lnTo>
                    <a:lnTo>
                      <a:pt x="1227" y="164"/>
                    </a:lnTo>
                    <a:lnTo>
                      <a:pt x="1226" y="166"/>
                    </a:lnTo>
                    <a:lnTo>
                      <a:pt x="1226" y="167"/>
                    </a:lnTo>
                    <a:lnTo>
                      <a:pt x="1227" y="168"/>
                    </a:lnTo>
                    <a:lnTo>
                      <a:pt x="1226" y="168"/>
                    </a:lnTo>
                    <a:lnTo>
                      <a:pt x="1226" y="169"/>
                    </a:lnTo>
                    <a:lnTo>
                      <a:pt x="1226" y="170"/>
                    </a:lnTo>
                    <a:lnTo>
                      <a:pt x="1226" y="171"/>
                    </a:lnTo>
                    <a:lnTo>
                      <a:pt x="1226" y="173"/>
                    </a:lnTo>
                    <a:lnTo>
                      <a:pt x="1225" y="173"/>
                    </a:lnTo>
                    <a:lnTo>
                      <a:pt x="1225" y="174"/>
                    </a:lnTo>
                    <a:lnTo>
                      <a:pt x="1224" y="174"/>
                    </a:lnTo>
                    <a:lnTo>
                      <a:pt x="1224" y="175"/>
                    </a:lnTo>
                    <a:lnTo>
                      <a:pt x="1223" y="175"/>
                    </a:lnTo>
                    <a:lnTo>
                      <a:pt x="1223" y="177"/>
                    </a:lnTo>
                    <a:lnTo>
                      <a:pt x="1222" y="177"/>
                    </a:lnTo>
                    <a:lnTo>
                      <a:pt x="1222" y="178"/>
                    </a:lnTo>
                    <a:lnTo>
                      <a:pt x="1221" y="178"/>
                    </a:lnTo>
                    <a:lnTo>
                      <a:pt x="1217" y="181"/>
                    </a:lnTo>
                    <a:lnTo>
                      <a:pt x="1214" y="182"/>
                    </a:lnTo>
                    <a:lnTo>
                      <a:pt x="1213" y="183"/>
                    </a:lnTo>
                    <a:lnTo>
                      <a:pt x="1213" y="185"/>
                    </a:lnTo>
                    <a:lnTo>
                      <a:pt x="1213" y="186"/>
                    </a:lnTo>
                    <a:lnTo>
                      <a:pt x="1213" y="187"/>
                    </a:lnTo>
                    <a:lnTo>
                      <a:pt x="1214" y="187"/>
                    </a:lnTo>
                    <a:lnTo>
                      <a:pt x="1215" y="189"/>
                    </a:lnTo>
                    <a:lnTo>
                      <a:pt x="1216" y="189"/>
                    </a:lnTo>
                    <a:lnTo>
                      <a:pt x="1216" y="190"/>
                    </a:lnTo>
                    <a:lnTo>
                      <a:pt x="1217" y="191"/>
                    </a:lnTo>
                    <a:lnTo>
                      <a:pt x="1218" y="191"/>
                    </a:lnTo>
                    <a:lnTo>
                      <a:pt x="1220" y="191"/>
                    </a:lnTo>
                    <a:lnTo>
                      <a:pt x="1221" y="191"/>
                    </a:lnTo>
                    <a:lnTo>
                      <a:pt x="1222" y="190"/>
                    </a:lnTo>
                    <a:lnTo>
                      <a:pt x="1223" y="189"/>
                    </a:lnTo>
                    <a:lnTo>
                      <a:pt x="1224" y="187"/>
                    </a:lnTo>
                    <a:lnTo>
                      <a:pt x="1224" y="184"/>
                    </a:lnTo>
                    <a:lnTo>
                      <a:pt x="1224" y="183"/>
                    </a:lnTo>
                    <a:lnTo>
                      <a:pt x="1226" y="181"/>
                    </a:lnTo>
                    <a:lnTo>
                      <a:pt x="1226" y="179"/>
                    </a:lnTo>
                    <a:lnTo>
                      <a:pt x="1227" y="179"/>
                    </a:lnTo>
                    <a:lnTo>
                      <a:pt x="1229" y="178"/>
                    </a:lnTo>
                    <a:lnTo>
                      <a:pt x="1232" y="178"/>
                    </a:lnTo>
                    <a:lnTo>
                      <a:pt x="1233" y="177"/>
                    </a:lnTo>
                    <a:lnTo>
                      <a:pt x="1233" y="176"/>
                    </a:lnTo>
                    <a:lnTo>
                      <a:pt x="1233" y="175"/>
                    </a:lnTo>
                    <a:lnTo>
                      <a:pt x="1232" y="175"/>
                    </a:lnTo>
                    <a:lnTo>
                      <a:pt x="1231" y="175"/>
                    </a:lnTo>
                    <a:lnTo>
                      <a:pt x="1230" y="175"/>
                    </a:lnTo>
                    <a:lnTo>
                      <a:pt x="1230" y="174"/>
                    </a:lnTo>
                    <a:lnTo>
                      <a:pt x="1230" y="173"/>
                    </a:lnTo>
                    <a:lnTo>
                      <a:pt x="1232" y="173"/>
                    </a:lnTo>
                    <a:lnTo>
                      <a:pt x="1232" y="171"/>
                    </a:lnTo>
                    <a:lnTo>
                      <a:pt x="1233" y="170"/>
                    </a:lnTo>
                    <a:lnTo>
                      <a:pt x="1233" y="169"/>
                    </a:lnTo>
                    <a:lnTo>
                      <a:pt x="1234" y="169"/>
                    </a:lnTo>
                    <a:lnTo>
                      <a:pt x="1235" y="168"/>
                    </a:lnTo>
                    <a:lnTo>
                      <a:pt x="1237" y="167"/>
                    </a:lnTo>
                    <a:lnTo>
                      <a:pt x="1239" y="166"/>
                    </a:lnTo>
                    <a:lnTo>
                      <a:pt x="1240" y="165"/>
                    </a:lnTo>
                    <a:lnTo>
                      <a:pt x="1241" y="165"/>
                    </a:lnTo>
                    <a:lnTo>
                      <a:pt x="1242" y="164"/>
                    </a:lnTo>
                    <a:lnTo>
                      <a:pt x="1243" y="164"/>
                    </a:lnTo>
                    <a:lnTo>
                      <a:pt x="1244" y="164"/>
                    </a:lnTo>
                    <a:lnTo>
                      <a:pt x="1246" y="164"/>
                    </a:lnTo>
                    <a:lnTo>
                      <a:pt x="1247" y="162"/>
                    </a:lnTo>
                    <a:lnTo>
                      <a:pt x="1249" y="161"/>
                    </a:lnTo>
                    <a:lnTo>
                      <a:pt x="1250" y="161"/>
                    </a:lnTo>
                    <a:lnTo>
                      <a:pt x="1254" y="162"/>
                    </a:lnTo>
                    <a:lnTo>
                      <a:pt x="1254" y="164"/>
                    </a:lnTo>
                    <a:lnTo>
                      <a:pt x="1252" y="164"/>
                    </a:lnTo>
                    <a:lnTo>
                      <a:pt x="1252" y="165"/>
                    </a:lnTo>
                    <a:lnTo>
                      <a:pt x="1251" y="166"/>
                    </a:lnTo>
                    <a:lnTo>
                      <a:pt x="1252" y="167"/>
                    </a:lnTo>
                    <a:lnTo>
                      <a:pt x="1252" y="168"/>
                    </a:lnTo>
                    <a:lnTo>
                      <a:pt x="1254" y="168"/>
                    </a:lnTo>
                    <a:lnTo>
                      <a:pt x="1254" y="169"/>
                    </a:lnTo>
                    <a:lnTo>
                      <a:pt x="1255" y="170"/>
                    </a:lnTo>
                    <a:lnTo>
                      <a:pt x="1255" y="171"/>
                    </a:lnTo>
                    <a:lnTo>
                      <a:pt x="1254" y="171"/>
                    </a:lnTo>
                    <a:lnTo>
                      <a:pt x="1254" y="173"/>
                    </a:lnTo>
                    <a:lnTo>
                      <a:pt x="1252" y="174"/>
                    </a:lnTo>
                    <a:lnTo>
                      <a:pt x="1252" y="176"/>
                    </a:lnTo>
                    <a:lnTo>
                      <a:pt x="1252" y="177"/>
                    </a:lnTo>
                    <a:lnTo>
                      <a:pt x="1252" y="179"/>
                    </a:lnTo>
                    <a:lnTo>
                      <a:pt x="1252" y="181"/>
                    </a:lnTo>
                    <a:lnTo>
                      <a:pt x="1251" y="181"/>
                    </a:lnTo>
                    <a:lnTo>
                      <a:pt x="1250" y="181"/>
                    </a:lnTo>
                    <a:lnTo>
                      <a:pt x="1250" y="182"/>
                    </a:lnTo>
                    <a:lnTo>
                      <a:pt x="1247" y="183"/>
                    </a:lnTo>
                    <a:lnTo>
                      <a:pt x="1247" y="184"/>
                    </a:lnTo>
                    <a:lnTo>
                      <a:pt x="1246" y="184"/>
                    </a:lnTo>
                    <a:lnTo>
                      <a:pt x="1244" y="185"/>
                    </a:lnTo>
                    <a:lnTo>
                      <a:pt x="1243" y="185"/>
                    </a:lnTo>
                    <a:lnTo>
                      <a:pt x="1242" y="186"/>
                    </a:lnTo>
                    <a:lnTo>
                      <a:pt x="1241" y="186"/>
                    </a:lnTo>
                    <a:lnTo>
                      <a:pt x="1238" y="187"/>
                    </a:lnTo>
                    <a:lnTo>
                      <a:pt x="1237" y="189"/>
                    </a:lnTo>
                    <a:lnTo>
                      <a:pt x="1238" y="190"/>
                    </a:lnTo>
                    <a:lnTo>
                      <a:pt x="1237" y="190"/>
                    </a:lnTo>
                    <a:lnTo>
                      <a:pt x="1235" y="190"/>
                    </a:lnTo>
                    <a:lnTo>
                      <a:pt x="1234" y="191"/>
                    </a:lnTo>
                    <a:lnTo>
                      <a:pt x="1234" y="192"/>
                    </a:lnTo>
                    <a:lnTo>
                      <a:pt x="1235" y="193"/>
                    </a:lnTo>
                    <a:lnTo>
                      <a:pt x="1237" y="194"/>
                    </a:lnTo>
                    <a:lnTo>
                      <a:pt x="1238" y="195"/>
                    </a:lnTo>
                    <a:lnTo>
                      <a:pt x="1239" y="196"/>
                    </a:lnTo>
                    <a:lnTo>
                      <a:pt x="1240" y="196"/>
                    </a:lnTo>
                    <a:lnTo>
                      <a:pt x="1241" y="196"/>
                    </a:lnTo>
                    <a:lnTo>
                      <a:pt x="1242" y="196"/>
                    </a:lnTo>
                    <a:lnTo>
                      <a:pt x="1243" y="196"/>
                    </a:lnTo>
                    <a:lnTo>
                      <a:pt x="1243" y="198"/>
                    </a:lnTo>
                    <a:lnTo>
                      <a:pt x="1244" y="199"/>
                    </a:lnTo>
                    <a:lnTo>
                      <a:pt x="1246" y="199"/>
                    </a:lnTo>
                    <a:lnTo>
                      <a:pt x="1247" y="199"/>
                    </a:lnTo>
                    <a:lnTo>
                      <a:pt x="1248" y="200"/>
                    </a:lnTo>
                    <a:lnTo>
                      <a:pt x="1249" y="200"/>
                    </a:lnTo>
                    <a:lnTo>
                      <a:pt x="1250" y="200"/>
                    </a:lnTo>
                    <a:lnTo>
                      <a:pt x="1251" y="200"/>
                    </a:lnTo>
                    <a:lnTo>
                      <a:pt x="1251" y="201"/>
                    </a:lnTo>
                    <a:lnTo>
                      <a:pt x="1251" y="202"/>
                    </a:lnTo>
                    <a:lnTo>
                      <a:pt x="1251" y="203"/>
                    </a:lnTo>
                    <a:lnTo>
                      <a:pt x="1252" y="203"/>
                    </a:lnTo>
                    <a:lnTo>
                      <a:pt x="1252" y="207"/>
                    </a:lnTo>
                    <a:lnTo>
                      <a:pt x="1252" y="208"/>
                    </a:lnTo>
                    <a:lnTo>
                      <a:pt x="1255" y="209"/>
                    </a:lnTo>
                    <a:lnTo>
                      <a:pt x="1257" y="209"/>
                    </a:lnTo>
                    <a:lnTo>
                      <a:pt x="1258" y="210"/>
                    </a:lnTo>
                    <a:lnTo>
                      <a:pt x="1259" y="211"/>
                    </a:lnTo>
                    <a:lnTo>
                      <a:pt x="1260" y="212"/>
                    </a:lnTo>
                    <a:lnTo>
                      <a:pt x="1258" y="211"/>
                    </a:lnTo>
                    <a:lnTo>
                      <a:pt x="1257" y="211"/>
                    </a:lnTo>
                    <a:lnTo>
                      <a:pt x="1252" y="210"/>
                    </a:lnTo>
                    <a:lnTo>
                      <a:pt x="1251" y="210"/>
                    </a:lnTo>
                    <a:lnTo>
                      <a:pt x="1250" y="209"/>
                    </a:lnTo>
                    <a:lnTo>
                      <a:pt x="1249" y="209"/>
                    </a:lnTo>
                    <a:lnTo>
                      <a:pt x="1248" y="209"/>
                    </a:lnTo>
                    <a:lnTo>
                      <a:pt x="1247" y="209"/>
                    </a:lnTo>
                    <a:lnTo>
                      <a:pt x="1246" y="208"/>
                    </a:lnTo>
                    <a:lnTo>
                      <a:pt x="1244" y="207"/>
                    </a:lnTo>
                    <a:lnTo>
                      <a:pt x="1243" y="206"/>
                    </a:lnTo>
                    <a:lnTo>
                      <a:pt x="1242" y="206"/>
                    </a:lnTo>
                    <a:lnTo>
                      <a:pt x="1241" y="206"/>
                    </a:lnTo>
                    <a:lnTo>
                      <a:pt x="1240" y="206"/>
                    </a:lnTo>
                    <a:lnTo>
                      <a:pt x="1238" y="207"/>
                    </a:lnTo>
                    <a:lnTo>
                      <a:pt x="1237" y="206"/>
                    </a:lnTo>
                    <a:lnTo>
                      <a:pt x="1235" y="206"/>
                    </a:lnTo>
                    <a:lnTo>
                      <a:pt x="1234" y="206"/>
                    </a:lnTo>
                    <a:lnTo>
                      <a:pt x="1233" y="204"/>
                    </a:lnTo>
                    <a:lnTo>
                      <a:pt x="1232" y="203"/>
                    </a:lnTo>
                    <a:lnTo>
                      <a:pt x="1229" y="203"/>
                    </a:lnTo>
                    <a:lnTo>
                      <a:pt x="1227" y="203"/>
                    </a:lnTo>
                    <a:lnTo>
                      <a:pt x="1225" y="203"/>
                    </a:lnTo>
                    <a:lnTo>
                      <a:pt x="1225" y="202"/>
                    </a:lnTo>
                    <a:lnTo>
                      <a:pt x="1224" y="203"/>
                    </a:lnTo>
                    <a:lnTo>
                      <a:pt x="1223" y="203"/>
                    </a:lnTo>
                    <a:lnTo>
                      <a:pt x="1223" y="204"/>
                    </a:lnTo>
                    <a:lnTo>
                      <a:pt x="1223" y="208"/>
                    </a:lnTo>
                    <a:lnTo>
                      <a:pt x="1222" y="208"/>
                    </a:lnTo>
                    <a:lnTo>
                      <a:pt x="1222" y="209"/>
                    </a:lnTo>
                    <a:lnTo>
                      <a:pt x="1223" y="210"/>
                    </a:lnTo>
                    <a:lnTo>
                      <a:pt x="1223" y="211"/>
                    </a:lnTo>
                    <a:lnTo>
                      <a:pt x="1223" y="216"/>
                    </a:lnTo>
                    <a:lnTo>
                      <a:pt x="1223" y="217"/>
                    </a:lnTo>
                    <a:lnTo>
                      <a:pt x="1222" y="217"/>
                    </a:lnTo>
                    <a:lnTo>
                      <a:pt x="1222" y="218"/>
                    </a:lnTo>
                    <a:lnTo>
                      <a:pt x="1222" y="220"/>
                    </a:lnTo>
                    <a:lnTo>
                      <a:pt x="1222" y="221"/>
                    </a:lnTo>
                    <a:lnTo>
                      <a:pt x="1223" y="223"/>
                    </a:lnTo>
                    <a:lnTo>
                      <a:pt x="1224" y="225"/>
                    </a:lnTo>
                    <a:lnTo>
                      <a:pt x="1224" y="227"/>
                    </a:lnTo>
                    <a:lnTo>
                      <a:pt x="1225" y="228"/>
                    </a:lnTo>
                    <a:lnTo>
                      <a:pt x="1225" y="229"/>
                    </a:lnTo>
                    <a:lnTo>
                      <a:pt x="1225" y="231"/>
                    </a:lnTo>
                    <a:lnTo>
                      <a:pt x="1226" y="232"/>
                    </a:lnTo>
                    <a:lnTo>
                      <a:pt x="1227" y="233"/>
                    </a:lnTo>
                    <a:lnTo>
                      <a:pt x="1227" y="234"/>
                    </a:lnTo>
                    <a:lnTo>
                      <a:pt x="1227" y="235"/>
                    </a:lnTo>
                    <a:lnTo>
                      <a:pt x="1227" y="236"/>
                    </a:lnTo>
                    <a:lnTo>
                      <a:pt x="1230" y="238"/>
                    </a:lnTo>
                    <a:lnTo>
                      <a:pt x="1230" y="240"/>
                    </a:lnTo>
                    <a:lnTo>
                      <a:pt x="1231" y="241"/>
                    </a:lnTo>
                    <a:lnTo>
                      <a:pt x="1232" y="242"/>
                    </a:lnTo>
                    <a:lnTo>
                      <a:pt x="1234" y="248"/>
                    </a:lnTo>
                    <a:lnTo>
                      <a:pt x="1237" y="250"/>
                    </a:lnTo>
                    <a:lnTo>
                      <a:pt x="1239" y="251"/>
                    </a:lnTo>
                    <a:lnTo>
                      <a:pt x="1240" y="252"/>
                    </a:lnTo>
                    <a:lnTo>
                      <a:pt x="1241" y="253"/>
                    </a:lnTo>
                    <a:lnTo>
                      <a:pt x="1242" y="253"/>
                    </a:lnTo>
                    <a:lnTo>
                      <a:pt x="1242" y="254"/>
                    </a:lnTo>
                    <a:lnTo>
                      <a:pt x="1241" y="254"/>
                    </a:lnTo>
                    <a:lnTo>
                      <a:pt x="1240" y="253"/>
                    </a:lnTo>
                    <a:lnTo>
                      <a:pt x="1237" y="253"/>
                    </a:lnTo>
                    <a:lnTo>
                      <a:pt x="1235" y="253"/>
                    </a:lnTo>
                    <a:lnTo>
                      <a:pt x="1234" y="252"/>
                    </a:lnTo>
                    <a:lnTo>
                      <a:pt x="1235" y="252"/>
                    </a:lnTo>
                    <a:lnTo>
                      <a:pt x="1235" y="251"/>
                    </a:lnTo>
                    <a:lnTo>
                      <a:pt x="1237" y="252"/>
                    </a:lnTo>
                    <a:lnTo>
                      <a:pt x="1235" y="251"/>
                    </a:lnTo>
                    <a:lnTo>
                      <a:pt x="1234" y="250"/>
                    </a:lnTo>
                    <a:lnTo>
                      <a:pt x="1229" y="248"/>
                    </a:lnTo>
                    <a:lnTo>
                      <a:pt x="1227" y="246"/>
                    </a:lnTo>
                    <a:lnTo>
                      <a:pt x="1225" y="242"/>
                    </a:lnTo>
                    <a:lnTo>
                      <a:pt x="1223" y="238"/>
                    </a:lnTo>
                    <a:lnTo>
                      <a:pt x="1222" y="236"/>
                    </a:lnTo>
                    <a:lnTo>
                      <a:pt x="1222" y="235"/>
                    </a:lnTo>
                    <a:lnTo>
                      <a:pt x="1221" y="234"/>
                    </a:lnTo>
                    <a:lnTo>
                      <a:pt x="1220" y="234"/>
                    </a:lnTo>
                    <a:lnTo>
                      <a:pt x="1218" y="233"/>
                    </a:lnTo>
                    <a:lnTo>
                      <a:pt x="1216" y="232"/>
                    </a:lnTo>
                    <a:lnTo>
                      <a:pt x="1215" y="232"/>
                    </a:lnTo>
                    <a:lnTo>
                      <a:pt x="1215" y="231"/>
                    </a:lnTo>
                    <a:lnTo>
                      <a:pt x="1214" y="229"/>
                    </a:lnTo>
                    <a:lnTo>
                      <a:pt x="1214" y="228"/>
                    </a:lnTo>
                    <a:lnTo>
                      <a:pt x="1214" y="227"/>
                    </a:lnTo>
                    <a:lnTo>
                      <a:pt x="1215" y="226"/>
                    </a:lnTo>
                    <a:lnTo>
                      <a:pt x="1215" y="225"/>
                    </a:lnTo>
                    <a:lnTo>
                      <a:pt x="1215" y="221"/>
                    </a:lnTo>
                    <a:lnTo>
                      <a:pt x="1215" y="220"/>
                    </a:lnTo>
                    <a:lnTo>
                      <a:pt x="1215" y="219"/>
                    </a:lnTo>
                    <a:lnTo>
                      <a:pt x="1215" y="218"/>
                    </a:lnTo>
                    <a:lnTo>
                      <a:pt x="1215" y="217"/>
                    </a:lnTo>
                    <a:lnTo>
                      <a:pt x="1214" y="216"/>
                    </a:lnTo>
                    <a:lnTo>
                      <a:pt x="1214" y="215"/>
                    </a:lnTo>
                    <a:lnTo>
                      <a:pt x="1216" y="210"/>
                    </a:lnTo>
                    <a:lnTo>
                      <a:pt x="1216" y="209"/>
                    </a:lnTo>
                    <a:lnTo>
                      <a:pt x="1215" y="209"/>
                    </a:lnTo>
                    <a:lnTo>
                      <a:pt x="1215" y="208"/>
                    </a:lnTo>
                    <a:lnTo>
                      <a:pt x="1214" y="208"/>
                    </a:lnTo>
                    <a:lnTo>
                      <a:pt x="1212" y="207"/>
                    </a:lnTo>
                    <a:lnTo>
                      <a:pt x="1212" y="206"/>
                    </a:lnTo>
                    <a:lnTo>
                      <a:pt x="1211" y="206"/>
                    </a:lnTo>
                    <a:lnTo>
                      <a:pt x="1211" y="204"/>
                    </a:lnTo>
                    <a:lnTo>
                      <a:pt x="1211" y="203"/>
                    </a:lnTo>
                    <a:lnTo>
                      <a:pt x="1211" y="202"/>
                    </a:lnTo>
                    <a:lnTo>
                      <a:pt x="1209" y="201"/>
                    </a:lnTo>
                    <a:lnTo>
                      <a:pt x="1208" y="200"/>
                    </a:lnTo>
                    <a:lnTo>
                      <a:pt x="1209" y="198"/>
                    </a:lnTo>
                    <a:lnTo>
                      <a:pt x="1209" y="195"/>
                    </a:lnTo>
                    <a:lnTo>
                      <a:pt x="1209" y="194"/>
                    </a:lnTo>
                    <a:lnTo>
                      <a:pt x="1209" y="193"/>
                    </a:lnTo>
                    <a:lnTo>
                      <a:pt x="1211" y="192"/>
                    </a:lnTo>
                    <a:lnTo>
                      <a:pt x="1212" y="191"/>
                    </a:lnTo>
                    <a:lnTo>
                      <a:pt x="1213" y="190"/>
                    </a:lnTo>
                    <a:lnTo>
                      <a:pt x="1212" y="189"/>
                    </a:lnTo>
                    <a:lnTo>
                      <a:pt x="1211" y="189"/>
                    </a:lnTo>
                    <a:lnTo>
                      <a:pt x="1209" y="189"/>
                    </a:lnTo>
                    <a:lnTo>
                      <a:pt x="1208" y="187"/>
                    </a:lnTo>
                    <a:lnTo>
                      <a:pt x="1207" y="187"/>
                    </a:lnTo>
                    <a:lnTo>
                      <a:pt x="1207" y="186"/>
                    </a:lnTo>
                    <a:lnTo>
                      <a:pt x="1208" y="185"/>
                    </a:lnTo>
                    <a:lnTo>
                      <a:pt x="1208" y="184"/>
                    </a:lnTo>
                    <a:lnTo>
                      <a:pt x="1207" y="184"/>
                    </a:lnTo>
                    <a:lnTo>
                      <a:pt x="1207" y="183"/>
                    </a:lnTo>
                    <a:lnTo>
                      <a:pt x="1207" y="182"/>
                    </a:lnTo>
                    <a:lnTo>
                      <a:pt x="1207" y="181"/>
                    </a:lnTo>
                    <a:lnTo>
                      <a:pt x="1206" y="181"/>
                    </a:lnTo>
                    <a:lnTo>
                      <a:pt x="1206" y="182"/>
                    </a:lnTo>
                    <a:lnTo>
                      <a:pt x="1205" y="182"/>
                    </a:lnTo>
                    <a:lnTo>
                      <a:pt x="1204" y="182"/>
                    </a:lnTo>
                    <a:lnTo>
                      <a:pt x="1204" y="181"/>
                    </a:lnTo>
                    <a:lnTo>
                      <a:pt x="1205" y="179"/>
                    </a:lnTo>
                    <a:lnTo>
                      <a:pt x="1205" y="178"/>
                    </a:lnTo>
                    <a:lnTo>
                      <a:pt x="1205" y="177"/>
                    </a:lnTo>
                    <a:lnTo>
                      <a:pt x="1204" y="176"/>
                    </a:lnTo>
                    <a:lnTo>
                      <a:pt x="1204" y="175"/>
                    </a:lnTo>
                    <a:lnTo>
                      <a:pt x="1205" y="173"/>
                    </a:lnTo>
                    <a:lnTo>
                      <a:pt x="1206" y="171"/>
                    </a:lnTo>
                    <a:lnTo>
                      <a:pt x="1207" y="169"/>
                    </a:lnTo>
                    <a:lnTo>
                      <a:pt x="1208" y="167"/>
                    </a:lnTo>
                    <a:lnTo>
                      <a:pt x="1209" y="166"/>
                    </a:lnTo>
                    <a:lnTo>
                      <a:pt x="1209" y="165"/>
                    </a:lnTo>
                    <a:lnTo>
                      <a:pt x="1208" y="164"/>
                    </a:lnTo>
                    <a:lnTo>
                      <a:pt x="1208" y="162"/>
                    </a:lnTo>
                    <a:lnTo>
                      <a:pt x="1209" y="161"/>
                    </a:lnTo>
                    <a:lnTo>
                      <a:pt x="1209" y="160"/>
                    </a:lnTo>
                    <a:lnTo>
                      <a:pt x="1209" y="159"/>
                    </a:lnTo>
                    <a:lnTo>
                      <a:pt x="1211" y="159"/>
                    </a:lnTo>
                    <a:lnTo>
                      <a:pt x="1211" y="158"/>
                    </a:lnTo>
                    <a:lnTo>
                      <a:pt x="1209" y="158"/>
                    </a:lnTo>
                    <a:lnTo>
                      <a:pt x="1209" y="157"/>
                    </a:lnTo>
                    <a:lnTo>
                      <a:pt x="1211" y="157"/>
                    </a:lnTo>
                    <a:lnTo>
                      <a:pt x="1211" y="156"/>
                    </a:lnTo>
                    <a:lnTo>
                      <a:pt x="1213" y="152"/>
                    </a:lnTo>
                    <a:lnTo>
                      <a:pt x="1214" y="151"/>
                    </a:lnTo>
                    <a:lnTo>
                      <a:pt x="1214" y="150"/>
                    </a:lnTo>
                    <a:lnTo>
                      <a:pt x="1215" y="149"/>
                    </a:lnTo>
                    <a:lnTo>
                      <a:pt x="1217" y="146"/>
                    </a:lnTo>
                    <a:lnTo>
                      <a:pt x="1217" y="145"/>
                    </a:lnTo>
                    <a:lnTo>
                      <a:pt x="1221" y="142"/>
                    </a:lnTo>
                    <a:lnTo>
                      <a:pt x="1222" y="141"/>
                    </a:lnTo>
                    <a:lnTo>
                      <a:pt x="1223" y="141"/>
                    </a:lnTo>
                    <a:lnTo>
                      <a:pt x="1223" y="140"/>
                    </a:lnTo>
                    <a:lnTo>
                      <a:pt x="1224" y="139"/>
                    </a:lnTo>
                    <a:lnTo>
                      <a:pt x="1225" y="139"/>
                    </a:lnTo>
                    <a:lnTo>
                      <a:pt x="1226" y="140"/>
                    </a:lnTo>
                    <a:lnTo>
                      <a:pt x="1229" y="139"/>
                    </a:lnTo>
                    <a:close/>
                    <a:moveTo>
                      <a:pt x="80" y="139"/>
                    </a:moveTo>
                    <a:lnTo>
                      <a:pt x="81" y="139"/>
                    </a:lnTo>
                    <a:lnTo>
                      <a:pt x="82" y="137"/>
                    </a:lnTo>
                    <a:lnTo>
                      <a:pt x="84" y="137"/>
                    </a:lnTo>
                    <a:lnTo>
                      <a:pt x="84" y="139"/>
                    </a:lnTo>
                    <a:lnTo>
                      <a:pt x="85" y="139"/>
                    </a:lnTo>
                    <a:lnTo>
                      <a:pt x="85" y="140"/>
                    </a:lnTo>
                    <a:lnTo>
                      <a:pt x="86" y="140"/>
                    </a:lnTo>
                    <a:lnTo>
                      <a:pt x="86" y="141"/>
                    </a:lnTo>
                    <a:lnTo>
                      <a:pt x="86" y="142"/>
                    </a:lnTo>
                    <a:lnTo>
                      <a:pt x="86" y="143"/>
                    </a:lnTo>
                    <a:lnTo>
                      <a:pt x="86" y="144"/>
                    </a:lnTo>
                    <a:lnTo>
                      <a:pt x="85" y="145"/>
                    </a:lnTo>
                    <a:lnTo>
                      <a:pt x="85" y="144"/>
                    </a:lnTo>
                    <a:lnTo>
                      <a:pt x="85" y="143"/>
                    </a:lnTo>
                    <a:lnTo>
                      <a:pt x="84" y="143"/>
                    </a:lnTo>
                    <a:lnTo>
                      <a:pt x="84" y="142"/>
                    </a:lnTo>
                    <a:lnTo>
                      <a:pt x="82" y="141"/>
                    </a:lnTo>
                    <a:lnTo>
                      <a:pt x="81" y="140"/>
                    </a:lnTo>
                    <a:lnTo>
                      <a:pt x="77" y="139"/>
                    </a:lnTo>
                    <a:lnTo>
                      <a:pt x="77" y="137"/>
                    </a:lnTo>
                    <a:lnTo>
                      <a:pt x="78" y="137"/>
                    </a:lnTo>
                    <a:lnTo>
                      <a:pt x="79" y="137"/>
                    </a:lnTo>
                    <a:lnTo>
                      <a:pt x="80" y="137"/>
                    </a:lnTo>
                    <a:lnTo>
                      <a:pt x="80" y="139"/>
                    </a:lnTo>
                    <a:close/>
                    <a:moveTo>
                      <a:pt x="1217" y="136"/>
                    </a:moveTo>
                    <a:lnTo>
                      <a:pt x="1218" y="136"/>
                    </a:lnTo>
                    <a:lnTo>
                      <a:pt x="1220" y="136"/>
                    </a:lnTo>
                    <a:lnTo>
                      <a:pt x="1220" y="137"/>
                    </a:lnTo>
                    <a:lnTo>
                      <a:pt x="1220" y="139"/>
                    </a:lnTo>
                    <a:lnTo>
                      <a:pt x="1218" y="139"/>
                    </a:lnTo>
                    <a:lnTo>
                      <a:pt x="1217" y="137"/>
                    </a:lnTo>
                    <a:lnTo>
                      <a:pt x="1217" y="136"/>
                    </a:lnTo>
                    <a:close/>
                    <a:moveTo>
                      <a:pt x="877" y="135"/>
                    </a:moveTo>
                    <a:lnTo>
                      <a:pt x="878" y="135"/>
                    </a:lnTo>
                    <a:lnTo>
                      <a:pt x="878" y="136"/>
                    </a:lnTo>
                    <a:lnTo>
                      <a:pt x="876" y="135"/>
                    </a:lnTo>
                    <a:lnTo>
                      <a:pt x="877" y="137"/>
                    </a:lnTo>
                    <a:lnTo>
                      <a:pt x="878" y="139"/>
                    </a:lnTo>
                    <a:lnTo>
                      <a:pt x="879" y="139"/>
                    </a:lnTo>
                    <a:lnTo>
                      <a:pt x="879" y="140"/>
                    </a:lnTo>
                    <a:lnTo>
                      <a:pt x="878" y="139"/>
                    </a:lnTo>
                    <a:lnTo>
                      <a:pt x="877" y="139"/>
                    </a:lnTo>
                    <a:lnTo>
                      <a:pt x="877" y="137"/>
                    </a:lnTo>
                    <a:lnTo>
                      <a:pt x="876" y="137"/>
                    </a:lnTo>
                    <a:lnTo>
                      <a:pt x="876" y="136"/>
                    </a:lnTo>
                    <a:lnTo>
                      <a:pt x="876" y="135"/>
                    </a:lnTo>
                    <a:lnTo>
                      <a:pt x="876" y="134"/>
                    </a:lnTo>
                    <a:lnTo>
                      <a:pt x="877" y="135"/>
                    </a:lnTo>
                    <a:close/>
                    <a:moveTo>
                      <a:pt x="1131" y="134"/>
                    </a:moveTo>
                    <a:lnTo>
                      <a:pt x="1130" y="134"/>
                    </a:lnTo>
                    <a:lnTo>
                      <a:pt x="1129" y="134"/>
                    </a:lnTo>
                    <a:lnTo>
                      <a:pt x="1129" y="133"/>
                    </a:lnTo>
                    <a:lnTo>
                      <a:pt x="1128" y="132"/>
                    </a:lnTo>
                    <a:lnTo>
                      <a:pt x="1129" y="132"/>
                    </a:lnTo>
                    <a:lnTo>
                      <a:pt x="1130" y="132"/>
                    </a:lnTo>
                    <a:lnTo>
                      <a:pt x="1131" y="132"/>
                    </a:lnTo>
                    <a:lnTo>
                      <a:pt x="1131" y="134"/>
                    </a:lnTo>
                    <a:close/>
                    <a:moveTo>
                      <a:pt x="1233" y="135"/>
                    </a:moveTo>
                    <a:lnTo>
                      <a:pt x="1232" y="135"/>
                    </a:lnTo>
                    <a:lnTo>
                      <a:pt x="1231" y="134"/>
                    </a:lnTo>
                    <a:lnTo>
                      <a:pt x="1231" y="133"/>
                    </a:lnTo>
                    <a:lnTo>
                      <a:pt x="1231" y="132"/>
                    </a:lnTo>
                    <a:lnTo>
                      <a:pt x="1232" y="132"/>
                    </a:lnTo>
                    <a:lnTo>
                      <a:pt x="1232" y="131"/>
                    </a:lnTo>
                    <a:lnTo>
                      <a:pt x="1233" y="131"/>
                    </a:lnTo>
                    <a:lnTo>
                      <a:pt x="1233" y="132"/>
                    </a:lnTo>
                    <a:lnTo>
                      <a:pt x="1233" y="133"/>
                    </a:lnTo>
                    <a:lnTo>
                      <a:pt x="1233" y="135"/>
                    </a:lnTo>
                    <a:close/>
                    <a:moveTo>
                      <a:pt x="521" y="126"/>
                    </a:moveTo>
                    <a:lnTo>
                      <a:pt x="524" y="126"/>
                    </a:lnTo>
                    <a:lnTo>
                      <a:pt x="524" y="127"/>
                    </a:lnTo>
                    <a:lnTo>
                      <a:pt x="523" y="127"/>
                    </a:lnTo>
                    <a:lnTo>
                      <a:pt x="521" y="128"/>
                    </a:lnTo>
                    <a:lnTo>
                      <a:pt x="520" y="128"/>
                    </a:lnTo>
                    <a:lnTo>
                      <a:pt x="520" y="127"/>
                    </a:lnTo>
                    <a:lnTo>
                      <a:pt x="520" y="126"/>
                    </a:lnTo>
                    <a:lnTo>
                      <a:pt x="519" y="126"/>
                    </a:lnTo>
                    <a:lnTo>
                      <a:pt x="518" y="126"/>
                    </a:lnTo>
                    <a:lnTo>
                      <a:pt x="518" y="125"/>
                    </a:lnTo>
                    <a:lnTo>
                      <a:pt x="519" y="125"/>
                    </a:lnTo>
                    <a:lnTo>
                      <a:pt x="520" y="125"/>
                    </a:lnTo>
                    <a:lnTo>
                      <a:pt x="521" y="126"/>
                    </a:lnTo>
                    <a:close/>
                    <a:moveTo>
                      <a:pt x="1249" y="124"/>
                    </a:moveTo>
                    <a:lnTo>
                      <a:pt x="1249" y="125"/>
                    </a:lnTo>
                    <a:lnTo>
                      <a:pt x="1250" y="126"/>
                    </a:lnTo>
                    <a:lnTo>
                      <a:pt x="1252" y="128"/>
                    </a:lnTo>
                    <a:lnTo>
                      <a:pt x="1252" y="129"/>
                    </a:lnTo>
                    <a:lnTo>
                      <a:pt x="1251" y="131"/>
                    </a:lnTo>
                    <a:lnTo>
                      <a:pt x="1251" y="133"/>
                    </a:lnTo>
                    <a:lnTo>
                      <a:pt x="1250" y="134"/>
                    </a:lnTo>
                    <a:lnTo>
                      <a:pt x="1250" y="136"/>
                    </a:lnTo>
                    <a:lnTo>
                      <a:pt x="1248" y="140"/>
                    </a:lnTo>
                    <a:lnTo>
                      <a:pt x="1248" y="142"/>
                    </a:lnTo>
                    <a:lnTo>
                      <a:pt x="1246" y="144"/>
                    </a:lnTo>
                    <a:lnTo>
                      <a:pt x="1244" y="144"/>
                    </a:lnTo>
                    <a:lnTo>
                      <a:pt x="1239" y="144"/>
                    </a:lnTo>
                    <a:lnTo>
                      <a:pt x="1238" y="145"/>
                    </a:lnTo>
                    <a:lnTo>
                      <a:pt x="1237" y="146"/>
                    </a:lnTo>
                    <a:lnTo>
                      <a:pt x="1237" y="145"/>
                    </a:lnTo>
                    <a:lnTo>
                      <a:pt x="1237" y="144"/>
                    </a:lnTo>
                    <a:lnTo>
                      <a:pt x="1235" y="143"/>
                    </a:lnTo>
                    <a:lnTo>
                      <a:pt x="1235" y="142"/>
                    </a:lnTo>
                    <a:lnTo>
                      <a:pt x="1235" y="140"/>
                    </a:lnTo>
                    <a:lnTo>
                      <a:pt x="1235" y="137"/>
                    </a:lnTo>
                    <a:lnTo>
                      <a:pt x="1235" y="136"/>
                    </a:lnTo>
                    <a:lnTo>
                      <a:pt x="1234" y="136"/>
                    </a:lnTo>
                    <a:lnTo>
                      <a:pt x="1233" y="136"/>
                    </a:lnTo>
                    <a:lnTo>
                      <a:pt x="1234" y="135"/>
                    </a:lnTo>
                    <a:lnTo>
                      <a:pt x="1235" y="134"/>
                    </a:lnTo>
                    <a:lnTo>
                      <a:pt x="1237" y="132"/>
                    </a:lnTo>
                    <a:lnTo>
                      <a:pt x="1239" y="128"/>
                    </a:lnTo>
                    <a:lnTo>
                      <a:pt x="1240" y="127"/>
                    </a:lnTo>
                    <a:lnTo>
                      <a:pt x="1241" y="127"/>
                    </a:lnTo>
                    <a:lnTo>
                      <a:pt x="1242" y="126"/>
                    </a:lnTo>
                    <a:lnTo>
                      <a:pt x="1242" y="125"/>
                    </a:lnTo>
                    <a:lnTo>
                      <a:pt x="1243" y="124"/>
                    </a:lnTo>
                    <a:lnTo>
                      <a:pt x="1244" y="124"/>
                    </a:lnTo>
                    <a:lnTo>
                      <a:pt x="1244" y="125"/>
                    </a:lnTo>
                    <a:lnTo>
                      <a:pt x="1246" y="125"/>
                    </a:lnTo>
                    <a:lnTo>
                      <a:pt x="1246" y="124"/>
                    </a:lnTo>
                    <a:lnTo>
                      <a:pt x="1247" y="123"/>
                    </a:lnTo>
                    <a:lnTo>
                      <a:pt x="1248" y="123"/>
                    </a:lnTo>
                    <a:lnTo>
                      <a:pt x="1249" y="124"/>
                    </a:lnTo>
                    <a:close/>
                    <a:moveTo>
                      <a:pt x="1130" y="123"/>
                    </a:moveTo>
                    <a:lnTo>
                      <a:pt x="1129" y="123"/>
                    </a:lnTo>
                    <a:lnTo>
                      <a:pt x="1129" y="122"/>
                    </a:lnTo>
                    <a:lnTo>
                      <a:pt x="1129" y="120"/>
                    </a:lnTo>
                    <a:lnTo>
                      <a:pt x="1128" y="119"/>
                    </a:lnTo>
                    <a:lnTo>
                      <a:pt x="1128" y="118"/>
                    </a:lnTo>
                    <a:lnTo>
                      <a:pt x="1129" y="117"/>
                    </a:lnTo>
                    <a:lnTo>
                      <a:pt x="1129" y="116"/>
                    </a:lnTo>
                    <a:lnTo>
                      <a:pt x="1130" y="116"/>
                    </a:lnTo>
                    <a:lnTo>
                      <a:pt x="1131" y="116"/>
                    </a:lnTo>
                    <a:lnTo>
                      <a:pt x="1131" y="117"/>
                    </a:lnTo>
                    <a:lnTo>
                      <a:pt x="1131" y="118"/>
                    </a:lnTo>
                    <a:lnTo>
                      <a:pt x="1130" y="119"/>
                    </a:lnTo>
                    <a:lnTo>
                      <a:pt x="1130" y="120"/>
                    </a:lnTo>
                    <a:lnTo>
                      <a:pt x="1130" y="122"/>
                    </a:lnTo>
                    <a:lnTo>
                      <a:pt x="1130" y="123"/>
                    </a:lnTo>
                    <a:close/>
                    <a:moveTo>
                      <a:pt x="417" y="118"/>
                    </a:moveTo>
                    <a:lnTo>
                      <a:pt x="416" y="118"/>
                    </a:lnTo>
                    <a:lnTo>
                      <a:pt x="416" y="117"/>
                    </a:lnTo>
                    <a:lnTo>
                      <a:pt x="415" y="116"/>
                    </a:lnTo>
                    <a:lnTo>
                      <a:pt x="416" y="116"/>
                    </a:lnTo>
                    <a:lnTo>
                      <a:pt x="417" y="116"/>
                    </a:lnTo>
                    <a:lnTo>
                      <a:pt x="417" y="118"/>
                    </a:lnTo>
                    <a:close/>
                    <a:moveTo>
                      <a:pt x="33" y="112"/>
                    </a:moveTo>
                    <a:lnTo>
                      <a:pt x="33" y="114"/>
                    </a:lnTo>
                    <a:lnTo>
                      <a:pt x="32" y="112"/>
                    </a:lnTo>
                    <a:lnTo>
                      <a:pt x="32" y="115"/>
                    </a:lnTo>
                    <a:lnTo>
                      <a:pt x="33" y="114"/>
                    </a:lnTo>
                    <a:lnTo>
                      <a:pt x="34" y="115"/>
                    </a:lnTo>
                    <a:lnTo>
                      <a:pt x="35" y="115"/>
                    </a:lnTo>
                    <a:lnTo>
                      <a:pt x="35" y="117"/>
                    </a:lnTo>
                    <a:lnTo>
                      <a:pt x="36" y="117"/>
                    </a:lnTo>
                    <a:lnTo>
                      <a:pt x="37" y="117"/>
                    </a:lnTo>
                    <a:lnTo>
                      <a:pt x="40" y="118"/>
                    </a:lnTo>
                    <a:lnTo>
                      <a:pt x="41" y="118"/>
                    </a:lnTo>
                    <a:lnTo>
                      <a:pt x="41" y="119"/>
                    </a:lnTo>
                    <a:lnTo>
                      <a:pt x="40" y="120"/>
                    </a:lnTo>
                    <a:lnTo>
                      <a:pt x="40" y="122"/>
                    </a:lnTo>
                    <a:lnTo>
                      <a:pt x="41" y="122"/>
                    </a:lnTo>
                    <a:lnTo>
                      <a:pt x="42" y="122"/>
                    </a:lnTo>
                    <a:lnTo>
                      <a:pt x="42" y="120"/>
                    </a:lnTo>
                    <a:lnTo>
                      <a:pt x="45" y="124"/>
                    </a:lnTo>
                    <a:lnTo>
                      <a:pt x="47" y="125"/>
                    </a:lnTo>
                    <a:lnTo>
                      <a:pt x="49" y="125"/>
                    </a:lnTo>
                    <a:lnTo>
                      <a:pt x="50" y="126"/>
                    </a:lnTo>
                    <a:lnTo>
                      <a:pt x="50" y="127"/>
                    </a:lnTo>
                    <a:lnTo>
                      <a:pt x="50" y="128"/>
                    </a:lnTo>
                    <a:lnTo>
                      <a:pt x="51" y="128"/>
                    </a:lnTo>
                    <a:lnTo>
                      <a:pt x="51" y="127"/>
                    </a:lnTo>
                    <a:lnTo>
                      <a:pt x="51" y="126"/>
                    </a:lnTo>
                    <a:lnTo>
                      <a:pt x="52" y="127"/>
                    </a:lnTo>
                    <a:lnTo>
                      <a:pt x="53" y="127"/>
                    </a:lnTo>
                    <a:lnTo>
                      <a:pt x="53" y="129"/>
                    </a:lnTo>
                    <a:lnTo>
                      <a:pt x="54" y="131"/>
                    </a:lnTo>
                    <a:lnTo>
                      <a:pt x="54" y="132"/>
                    </a:lnTo>
                    <a:lnTo>
                      <a:pt x="54" y="133"/>
                    </a:lnTo>
                    <a:lnTo>
                      <a:pt x="53" y="133"/>
                    </a:lnTo>
                    <a:lnTo>
                      <a:pt x="52" y="133"/>
                    </a:lnTo>
                    <a:lnTo>
                      <a:pt x="50" y="132"/>
                    </a:lnTo>
                    <a:lnTo>
                      <a:pt x="50" y="133"/>
                    </a:lnTo>
                    <a:lnTo>
                      <a:pt x="49" y="133"/>
                    </a:lnTo>
                    <a:lnTo>
                      <a:pt x="47" y="132"/>
                    </a:lnTo>
                    <a:lnTo>
                      <a:pt x="49" y="132"/>
                    </a:lnTo>
                    <a:lnTo>
                      <a:pt x="47" y="131"/>
                    </a:lnTo>
                    <a:lnTo>
                      <a:pt x="46" y="129"/>
                    </a:lnTo>
                    <a:lnTo>
                      <a:pt x="45" y="129"/>
                    </a:lnTo>
                    <a:lnTo>
                      <a:pt x="38" y="125"/>
                    </a:lnTo>
                    <a:lnTo>
                      <a:pt x="37" y="124"/>
                    </a:lnTo>
                    <a:lnTo>
                      <a:pt x="36" y="124"/>
                    </a:lnTo>
                    <a:lnTo>
                      <a:pt x="35" y="124"/>
                    </a:lnTo>
                    <a:lnTo>
                      <a:pt x="35" y="123"/>
                    </a:lnTo>
                    <a:lnTo>
                      <a:pt x="35" y="124"/>
                    </a:lnTo>
                    <a:lnTo>
                      <a:pt x="34" y="124"/>
                    </a:lnTo>
                    <a:lnTo>
                      <a:pt x="33" y="123"/>
                    </a:lnTo>
                    <a:lnTo>
                      <a:pt x="32" y="123"/>
                    </a:lnTo>
                    <a:lnTo>
                      <a:pt x="32" y="122"/>
                    </a:lnTo>
                    <a:lnTo>
                      <a:pt x="30" y="122"/>
                    </a:lnTo>
                    <a:lnTo>
                      <a:pt x="28" y="122"/>
                    </a:lnTo>
                    <a:lnTo>
                      <a:pt x="28" y="120"/>
                    </a:lnTo>
                    <a:lnTo>
                      <a:pt x="28" y="119"/>
                    </a:lnTo>
                    <a:lnTo>
                      <a:pt x="27" y="119"/>
                    </a:lnTo>
                    <a:lnTo>
                      <a:pt x="27" y="118"/>
                    </a:lnTo>
                    <a:lnTo>
                      <a:pt x="26" y="118"/>
                    </a:lnTo>
                    <a:lnTo>
                      <a:pt x="26" y="117"/>
                    </a:lnTo>
                    <a:lnTo>
                      <a:pt x="25" y="117"/>
                    </a:lnTo>
                    <a:lnTo>
                      <a:pt x="25" y="116"/>
                    </a:lnTo>
                    <a:lnTo>
                      <a:pt x="25" y="115"/>
                    </a:lnTo>
                    <a:lnTo>
                      <a:pt x="26" y="115"/>
                    </a:lnTo>
                    <a:lnTo>
                      <a:pt x="27" y="115"/>
                    </a:lnTo>
                    <a:lnTo>
                      <a:pt x="28" y="115"/>
                    </a:lnTo>
                    <a:lnTo>
                      <a:pt x="28" y="114"/>
                    </a:lnTo>
                    <a:lnTo>
                      <a:pt x="27" y="114"/>
                    </a:lnTo>
                    <a:lnTo>
                      <a:pt x="28" y="112"/>
                    </a:lnTo>
                    <a:lnTo>
                      <a:pt x="28" y="111"/>
                    </a:lnTo>
                    <a:lnTo>
                      <a:pt x="29" y="111"/>
                    </a:lnTo>
                    <a:lnTo>
                      <a:pt x="32" y="111"/>
                    </a:lnTo>
                    <a:lnTo>
                      <a:pt x="33" y="112"/>
                    </a:lnTo>
                    <a:close/>
                    <a:moveTo>
                      <a:pt x="514" y="115"/>
                    </a:moveTo>
                    <a:lnTo>
                      <a:pt x="512" y="114"/>
                    </a:lnTo>
                    <a:lnTo>
                      <a:pt x="511" y="114"/>
                    </a:lnTo>
                    <a:lnTo>
                      <a:pt x="511" y="112"/>
                    </a:lnTo>
                    <a:lnTo>
                      <a:pt x="512" y="112"/>
                    </a:lnTo>
                    <a:lnTo>
                      <a:pt x="512" y="111"/>
                    </a:lnTo>
                    <a:lnTo>
                      <a:pt x="514" y="111"/>
                    </a:lnTo>
                    <a:lnTo>
                      <a:pt x="514" y="110"/>
                    </a:lnTo>
                    <a:lnTo>
                      <a:pt x="515" y="109"/>
                    </a:lnTo>
                    <a:lnTo>
                      <a:pt x="516" y="109"/>
                    </a:lnTo>
                    <a:lnTo>
                      <a:pt x="516" y="110"/>
                    </a:lnTo>
                    <a:lnTo>
                      <a:pt x="516" y="111"/>
                    </a:lnTo>
                    <a:lnTo>
                      <a:pt x="516" y="112"/>
                    </a:lnTo>
                    <a:lnTo>
                      <a:pt x="515" y="114"/>
                    </a:lnTo>
                    <a:lnTo>
                      <a:pt x="514" y="114"/>
                    </a:lnTo>
                    <a:lnTo>
                      <a:pt x="514" y="115"/>
                    </a:lnTo>
                    <a:close/>
                    <a:moveTo>
                      <a:pt x="474" y="109"/>
                    </a:moveTo>
                    <a:lnTo>
                      <a:pt x="473" y="109"/>
                    </a:lnTo>
                    <a:lnTo>
                      <a:pt x="473" y="108"/>
                    </a:lnTo>
                    <a:lnTo>
                      <a:pt x="474" y="108"/>
                    </a:lnTo>
                    <a:lnTo>
                      <a:pt x="475" y="108"/>
                    </a:lnTo>
                    <a:lnTo>
                      <a:pt x="475" y="109"/>
                    </a:lnTo>
                    <a:lnTo>
                      <a:pt x="474" y="109"/>
                    </a:lnTo>
                    <a:close/>
                    <a:moveTo>
                      <a:pt x="399" y="109"/>
                    </a:moveTo>
                    <a:lnTo>
                      <a:pt x="400" y="109"/>
                    </a:lnTo>
                    <a:lnTo>
                      <a:pt x="402" y="109"/>
                    </a:lnTo>
                    <a:lnTo>
                      <a:pt x="403" y="109"/>
                    </a:lnTo>
                    <a:lnTo>
                      <a:pt x="403" y="110"/>
                    </a:lnTo>
                    <a:lnTo>
                      <a:pt x="402" y="110"/>
                    </a:lnTo>
                    <a:lnTo>
                      <a:pt x="402" y="109"/>
                    </a:lnTo>
                    <a:lnTo>
                      <a:pt x="402" y="112"/>
                    </a:lnTo>
                    <a:lnTo>
                      <a:pt x="400" y="112"/>
                    </a:lnTo>
                    <a:lnTo>
                      <a:pt x="399" y="112"/>
                    </a:lnTo>
                    <a:lnTo>
                      <a:pt x="398" y="114"/>
                    </a:lnTo>
                    <a:lnTo>
                      <a:pt x="399" y="114"/>
                    </a:lnTo>
                    <a:lnTo>
                      <a:pt x="399" y="115"/>
                    </a:lnTo>
                    <a:lnTo>
                      <a:pt x="398" y="115"/>
                    </a:lnTo>
                    <a:lnTo>
                      <a:pt x="397" y="115"/>
                    </a:lnTo>
                    <a:lnTo>
                      <a:pt x="397" y="114"/>
                    </a:lnTo>
                    <a:lnTo>
                      <a:pt x="397" y="112"/>
                    </a:lnTo>
                    <a:lnTo>
                      <a:pt x="397" y="111"/>
                    </a:lnTo>
                    <a:lnTo>
                      <a:pt x="398" y="110"/>
                    </a:lnTo>
                    <a:lnTo>
                      <a:pt x="398" y="109"/>
                    </a:lnTo>
                    <a:lnTo>
                      <a:pt x="397" y="109"/>
                    </a:lnTo>
                    <a:lnTo>
                      <a:pt x="396" y="108"/>
                    </a:lnTo>
                    <a:lnTo>
                      <a:pt x="397" y="108"/>
                    </a:lnTo>
                    <a:lnTo>
                      <a:pt x="397" y="107"/>
                    </a:lnTo>
                    <a:lnTo>
                      <a:pt x="397" y="106"/>
                    </a:lnTo>
                    <a:lnTo>
                      <a:pt x="397" y="107"/>
                    </a:lnTo>
                    <a:lnTo>
                      <a:pt x="398" y="107"/>
                    </a:lnTo>
                    <a:lnTo>
                      <a:pt x="398" y="108"/>
                    </a:lnTo>
                    <a:lnTo>
                      <a:pt x="398" y="109"/>
                    </a:lnTo>
                    <a:lnTo>
                      <a:pt x="399" y="109"/>
                    </a:lnTo>
                    <a:close/>
                    <a:moveTo>
                      <a:pt x="417" y="100"/>
                    </a:moveTo>
                    <a:lnTo>
                      <a:pt x="417" y="101"/>
                    </a:lnTo>
                    <a:lnTo>
                      <a:pt x="419" y="101"/>
                    </a:lnTo>
                    <a:lnTo>
                      <a:pt x="419" y="102"/>
                    </a:lnTo>
                    <a:lnTo>
                      <a:pt x="419" y="106"/>
                    </a:lnTo>
                    <a:lnTo>
                      <a:pt x="417" y="104"/>
                    </a:lnTo>
                    <a:lnTo>
                      <a:pt x="416" y="104"/>
                    </a:lnTo>
                    <a:lnTo>
                      <a:pt x="416" y="103"/>
                    </a:lnTo>
                    <a:lnTo>
                      <a:pt x="416" y="101"/>
                    </a:lnTo>
                    <a:lnTo>
                      <a:pt x="416" y="100"/>
                    </a:lnTo>
                    <a:lnTo>
                      <a:pt x="417" y="100"/>
                    </a:lnTo>
                    <a:close/>
                    <a:moveTo>
                      <a:pt x="837" y="98"/>
                    </a:moveTo>
                    <a:lnTo>
                      <a:pt x="836" y="98"/>
                    </a:lnTo>
                    <a:lnTo>
                      <a:pt x="835" y="98"/>
                    </a:lnTo>
                    <a:lnTo>
                      <a:pt x="834" y="98"/>
                    </a:lnTo>
                    <a:lnTo>
                      <a:pt x="833" y="98"/>
                    </a:lnTo>
                    <a:lnTo>
                      <a:pt x="833" y="97"/>
                    </a:lnTo>
                    <a:lnTo>
                      <a:pt x="834" y="97"/>
                    </a:lnTo>
                    <a:lnTo>
                      <a:pt x="834" y="95"/>
                    </a:lnTo>
                    <a:lnTo>
                      <a:pt x="835" y="95"/>
                    </a:lnTo>
                    <a:lnTo>
                      <a:pt x="836" y="97"/>
                    </a:lnTo>
                    <a:lnTo>
                      <a:pt x="837" y="97"/>
                    </a:lnTo>
                    <a:lnTo>
                      <a:pt x="837" y="98"/>
                    </a:lnTo>
                    <a:close/>
                    <a:moveTo>
                      <a:pt x="419" y="97"/>
                    </a:moveTo>
                    <a:lnTo>
                      <a:pt x="419" y="98"/>
                    </a:lnTo>
                    <a:lnTo>
                      <a:pt x="419" y="99"/>
                    </a:lnTo>
                    <a:lnTo>
                      <a:pt x="419" y="98"/>
                    </a:lnTo>
                    <a:lnTo>
                      <a:pt x="417" y="98"/>
                    </a:lnTo>
                    <a:lnTo>
                      <a:pt x="419" y="99"/>
                    </a:lnTo>
                    <a:lnTo>
                      <a:pt x="419" y="100"/>
                    </a:lnTo>
                    <a:lnTo>
                      <a:pt x="416" y="99"/>
                    </a:lnTo>
                    <a:lnTo>
                      <a:pt x="417" y="99"/>
                    </a:lnTo>
                    <a:lnTo>
                      <a:pt x="417" y="98"/>
                    </a:lnTo>
                    <a:lnTo>
                      <a:pt x="417" y="97"/>
                    </a:lnTo>
                    <a:lnTo>
                      <a:pt x="417" y="95"/>
                    </a:lnTo>
                    <a:lnTo>
                      <a:pt x="419" y="95"/>
                    </a:lnTo>
                    <a:lnTo>
                      <a:pt x="420" y="95"/>
                    </a:lnTo>
                    <a:lnTo>
                      <a:pt x="419" y="97"/>
                    </a:lnTo>
                    <a:close/>
                    <a:moveTo>
                      <a:pt x="842" y="99"/>
                    </a:moveTo>
                    <a:lnTo>
                      <a:pt x="842" y="100"/>
                    </a:lnTo>
                    <a:lnTo>
                      <a:pt x="841" y="99"/>
                    </a:lnTo>
                    <a:lnTo>
                      <a:pt x="841" y="98"/>
                    </a:lnTo>
                    <a:lnTo>
                      <a:pt x="838" y="97"/>
                    </a:lnTo>
                    <a:lnTo>
                      <a:pt x="837" y="95"/>
                    </a:lnTo>
                    <a:lnTo>
                      <a:pt x="837" y="94"/>
                    </a:lnTo>
                    <a:lnTo>
                      <a:pt x="837" y="93"/>
                    </a:lnTo>
                    <a:lnTo>
                      <a:pt x="838" y="92"/>
                    </a:lnTo>
                    <a:lnTo>
                      <a:pt x="841" y="92"/>
                    </a:lnTo>
                    <a:lnTo>
                      <a:pt x="842" y="92"/>
                    </a:lnTo>
                    <a:lnTo>
                      <a:pt x="842" y="93"/>
                    </a:lnTo>
                    <a:lnTo>
                      <a:pt x="843" y="93"/>
                    </a:lnTo>
                    <a:lnTo>
                      <a:pt x="843" y="94"/>
                    </a:lnTo>
                    <a:lnTo>
                      <a:pt x="843" y="95"/>
                    </a:lnTo>
                    <a:lnTo>
                      <a:pt x="842" y="97"/>
                    </a:lnTo>
                    <a:lnTo>
                      <a:pt x="842" y="99"/>
                    </a:lnTo>
                    <a:close/>
                    <a:moveTo>
                      <a:pt x="851" y="91"/>
                    </a:moveTo>
                    <a:lnTo>
                      <a:pt x="851" y="92"/>
                    </a:lnTo>
                    <a:lnTo>
                      <a:pt x="850" y="92"/>
                    </a:lnTo>
                    <a:lnTo>
                      <a:pt x="848" y="90"/>
                    </a:lnTo>
                    <a:lnTo>
                      <a:pt x="847" y="90"/>
                    </a:lnTo>
                    <a:lnTo>
                      <a:pt x="846" y="89"/>
                    </a:lnTo>
                    <a:lnTo>
                      <a:pt x="846" y="87"/>
                    </a:lnTo>
                    <a:lnTo>
                      <a:pt x="847" y="86"/>
                    </a:lnTo>
                    <a:lnTo>
                      <a:pt x="848" y="86"/>
                    </a:lnTo>
                    <a:lnTo>
                      <a:pt x="848" y="87"/>
                    </a:lnTo>
                    <a:lnTo>
                      <a:pt x="850" y="87"/>
                    </a:lnTo>
                    <a:lnTo>
                      <a:pt x="850" y="89"/>
                    </a:lnTo>
                    <a:lnTo>
                      <a:pt x="851" y="90"/>
                    </a:lnTo>
                    <a:lnTo>
                      <a:pt x="851" y="91"/>
                    </a:lnTo>
                    <a:close/>
                    <a:moveTo>
                      <a:pt x="836" y="90"/>
                    </a:moveTo>
                    <a:lnTo>
                      <a:pt x="836" y="91"/>
                    </a:lnTo>
                    <a:lnTo>
                      <a:pt x="836" y="92"/>
                    </a:lnTo>
                    <a:lnTo>
                      <a:pt x="834" y="91"/>
                    </a:lnTo>
                    <a:lnTo>
                      <a:pt x="831" y="90"/>
                    </a:lnTo>
                    <a:lnTo>
                      <a:pt x="828" y="90"/>
                    </a:lnTo>
                    <a:lnTo>
                      <a:pt x="827" y="90"/>
                    </a:lnTo>
                    <a:lnTo>
                      <a:pt x="826" y="90"/>
                    </a:lnTo>
                    <a:lnTo>
                      <a:pt x="826" y="89"/>
                    </a:lnTo>
                    <a:lnTo>
                      <a:pt x="826" y="87"/>
                    </a:lnTo>
                    <a:lnTo>
                      <a:pt x="826" y="86"/>
                    </a:lnTo>
                    <a:lnTo>
                      <a:pt x="827" y="86"/>
                    </a:lnTo>
                    <a:lnTo>
                      <a:pt x="828" y="86"/>
                    </a:lnTo>
                    <a:lnTo>
                      <a:pt x="828" y="87"/>
                    </a:lnTo>
                    <a:lnTo>
                      <a:pt x="831" y="87"/>
                    </a:lnTo>
                    <a:lnTo>
                      <a:pt x="833" y="87"/>
                    </a:lnTo>
                    <a:lnTo>
                      <a:pt x="834" y="89"/>
                    </a:lnTo>
                    <a:lnTo>
                      <a:pt x="834" y="90"/>
                    </a:lnTo>
                    <a:lnTo>
                      <a:pt x="835" y="90"/>
                    </a:lnTo>
                    <a:lnTo>
                      <a:pt x="836" y="90"/>
                    </a:lnTo>
                    <a:close/>
                    <a:moveTo>
                      <a:pt x="1138" y="90"/>
                    </a:moveTo>
                    <a:lnTo>
                      <a:pt x="1139" y="90"/>
                    </a:lnTo>
                    <a:lnTo>
                      <a:pt x="1139" y="91"/>
                    </a:lnTo>
                    <a:lnTo>
                      <a:pt x="1139" y="92"/>
                    </a:lnTo>
                    <a:lnTo>
                      <a:pt x="1139" y="93"/>
                    </a:lnTo>
                    <a:lnTo>
                      <a:pt x="1138" y="94"/>
                    </a:lnTo>
                    <a:lnTo>
                      <a:pt x="1137" y="94"/>
                    </a:lnTo>
                    <a:lnTo>
                      <a:pt x="1137" y="93"/>
                    </a:lnTo>
                    <a:lnTo>
                      <a:pt x="1136" y="92"/>
                    </a:lnTo>
                    <a:lnTo>
                      <a:pt x="1135" y="92"/>
                    </a:lnTo>
                    <a:lnTo>
                      <a:pt x="1134" y="91"/>
                    </a:lnTo>
                    <a:lnTo>
                      <a:pt x="1134" y="89"/>
                    </a:lnTo>
                    <a:lnTo>
                      <a:pt x="1134" y="87"/>
                    </a:lnTo>
                    <a:lnTo>
                      <a:pt x="1134" y="86"/>
                    </a:lnTo>
                    <a:lnTo>
                      <a:pt x="1131" y="85"/>
                    </a:lnTo>
                    <a:lnTo>
                      <a:pt x="1131" y="84"/>
                    </a:lnTo>
                    <a:lnTo>
                      <a:pt x="1130" y="84"/>
                    </a:lnTo>
                    <a:lnTo>
                      <a:pt x="1130" y="83"/>
                    </a:lnTo>
                    <a:lnTo>
                      <a:pt x="1130" y="82"/>
                    </a:lnTo>
                    <a:lnTo>
                      <a:pt x="1131" y="81"/>
                    </a:lnTo>
                    <a:lnTo>
                      <a:pt x="1132" y="82"/>
                    </a:lnTo>
                    <a:lnTo>
                      <a:pt x="1134" y="82"/>
                    </a:lnTo>
                    <a:lnTo>
                      <a:pt x="1135" y="83"/>
                    </a:lnTo>
                    <a:lnTo>
                      <a:pt x="1136" y="85"/>
                    </a:lnTo>
                    <a:lnTo>
                      <a:pt x="1136" y="86"/>
                    </a:lnTo>
                    <a:lnTo>
                      <a:pt x="1136" y="87"/>
                    </a:lnTo>
                    <a:lnTo>
                      <a:pt x="1137" y="87"/>
                    </a:lnTo>
                    <a:lnTo>
                      <a:pt x="1138" y="89"/>
                    </a:lnTo>
                    <a:lnTo>
                      <a:pt x="1138" y="90"/>
                    </a:lnTo>
                    <a:close/>
                    <a:moveTo>
                      <a:pt x="1183" y="81"/>
                    </a:moveTo>
                    <a:lnTo>
                      <a:pt x="1182" y="82"/>
                    </a:lnTo>
                    <a:lnTo>
                      <a:pt x="1180" y="79"/>
                    </a:lnTo>
                    <a:lnTo>
                      <a:pt x="1180" y="78"/>
                    </a:lnTo>
                    <a:lnTo>
                      <a:pt x="1180" y="77"/>
                    </a:lnTo>
                    <a:lnTo>
                      <a:pt x="1181" y="77"/>
                    </a:lnTo>
                    <a:lnTo>
                      <a:pt x="1182" y="78"/>
                    </a:lnTo>
                    <a:lnTo>
                      <a:pt x="1183" y="78"/>
                    </a:lnTo>
                    <a:lnTo>
                      <a:pt x="1183" y="79"/>
                    </a:lnTo>
                    <a:lnTo>
                      <a:pt x="1183" y="81"/>
                    </a:lnTo>
                    <a:close/>
                    <a:moveTo>
                      <a:pt x="846" y="76"/>
                    </a:moveTo>
                    <a:lnTo>
                      <a:pt x="847" y="76"/>
                    </a:lnTo>
                    <a:lnTo>
                      <a:pt x="848" y="77"/>
                    </a:lnTo>
                    <a:lnTo>
                      <a:pt x="848" y="78"/>
                    </a:lnTo>
                    <a:lnTo>
                      <a:pt x="847" y="78"/>
                    </a:lnTo>
                    <a:lnTo>
                      <a:pt x="846" y="78"/>
                    </a:lnTo>
                    <a:lnTo>
                      <a:pt x="846" y="77"/>
                    </a:lnTo>
                    <a:lnTo>
                      <a:pt x="845" y="76"/>
                    </a:lnTo>
                    <a:lnTo>
                      <a:pt x="844" y="76"/>
                    </a:lnTo>
                    <a:lnTo>
                      <a:pt x="845" y="76"/>
                    </a:lnTo>
                    <a:lnTo>
                      <a:pt x="846" y="76"/>
                    </a:lnTo>
                    <a:close/>
                    <a:moveTo>
                      <a:pt x="1178" y="78"/>
                    </a:moveTo>
                    <a:lnTo>
                      <a:pt x="1177" y="77"/>
                    </a:lnTo>
                    <a:lnTo>
                      <a:pt x="1177" y="75"/>
                    </a:lnTo>
                    <a:lnTo>
                      <a:pt x="1177" y="74"/>
                    </a:lnTo>
                    <a:lnTo>
                      <a:pt x="1177" y="73"/>
                    </a:lnTo>
                    <a:lnTo>
                      <a:pt x="1175" y="73"/>
                    </a:lnTo>
                    <a:lnTo>
                      <a:pt x="1175" y="72"/>
                    </a:lnTo>
                    <a:lnTo>
                      <a:pt x="1174" y="70"/>
                    </a:lnTo>
                    <a:lnTo>
                      <a:pt x="1174" y="69"/>
                    </a:lnTo>
                    <a:lnTo>
                      <a:pt x="1175" y="70"/>
                    </a:lnTo>
                    <a:lnTo>
                      <a:pt x="1177" y="72"/>
                    </a:lnTo>
                    <a:lnTo>
                      <a:pt x="1178" y="74"/>
                    </a:lnTo>
                    <a:lnTo>
                      <a:pt x="1179" y="74"/>
                    </a:lnTo>
                    <a:lnTo>
                      <a:pt x="1179" y="75"/>
                    </a:lnTo>
                    <a:lnTo>
                      <a:pt x="1178" y="76"/>
                    </a:lnTo>
                    <a:lnTo>
                      <a:pt x="1178" y="77"/>
                    </a:lnTo>
                    <a:lnTo>
                      <a:pt x="1178" y="78"/>
                    </a:lnTo>
                    <a:close/>
                    <a:moveTo>
                      <a:pt x="844" y="72"/>
                    </a:moveTo>
                    <a:lnTo>
                      <a:pt x="842" y="72"/>
                    </a:lnTo>
                    <a:lnTo>
                      <a:pt x="841" y="70"/>
                    </a:lnTo>
                    <a:lnTo>
                      <a:pt x="839" y="69"/>
                    </a:lnTo>
                    <a:lnTo>
                      <a:pt x="841" y="67"/>
                    </a:lnTo>
                    <a:lnTo>
                      <a:pt x="842" y="66"/>
                    </a:lnTo>
                    <a:lnTo>
                      <a:pt x="843" y="66"/>
                    </a:lnTo>
                    <a:lnTo>
                      <a:pt x="843" y="67"/>
                    </a:lnTo>
                    <a:lnTo>
                      <a:pt x="845" y="68"/>
                    </a:lnTo>
                    <a:lnTo>
                      <a:pt x="845" y="69"/>
                    </a:lnTo>
                    <a:lnTo>
                      <a:pt x="845" y="70"/>
                    </a:lnTo>
                    <a:lnTo>
                      <a:pt x="844" y="72"/>
                    </a:lnTo>
                    <a:close/>
                    <a:moveTo>
                      <a:pt x="843" y="65"/>
                    </a:moveTo>
                    <a:lnTo>
                      <a:pt x="845" y="66"/>
                    </a:lnTo>
                    <a:lnTo>
                      <a:pt x="846" y="66"/>
                    </a:lnTo>
                    <a:lnTo>
                      <a:pt x="848" y="66"/>
                    </a:lnTo>
                    <a:lnTo>
                      <a:pt x="851" y="66"/>
                    </a:lnTo>
                    <a:lnTo>
                      <a:pt x="852" y="67"/>
                    </a:lnTo>
                    <a:lnTo>
                      <a:pt x="852" y="69"/>
                    </a:lnTo>
                    <a:lnTo>
                      <a:pt x="851" y="70"/>
                    </a:lnTo>
                    <a:lnTo>
                      <a:pt x="850" y="70"/>
                    </a:lnTo>
                    <a:lnTo>
                      <a:pt x="848" y="69"/>
                    </a:lnTo>
                    <a:lnTo>
                      <a:pt x="847" y="68"/>
                    </a:lnTo>
                    <a:lnTo>
                      <a:pt x="845" y="67"/>
                    </a:lnTo>
                    <a:lnTo>
                      <a:pt x="845" y="66"/>
                    </a:lnTo>
                    <a:lnTo>
                      <a:pt x="843" y="65"/>
                    </a:lnTo>
                    <a:close/>
                    <a:moveTo>
                      <a:pt x="494" y="68"/>
                    </a:moveTo>
                    <a:lnTo>
                      <a:pt x="497" y="70"/>
                    </a:lnTo>
                    <a:lnTo>
                      <a:pt x="497" y="72"/>
                    </a:lnTo>
                    <a:lnTo>
                      <a:pt x="498" y="72"/>
                    </a:lnTo>
                    <a:lnTo>
                      <a:pt x="498" y="73"/>
                    </a:lnTo>
                    <a:lnTo>
                      <a:pt x="498" y="74"/>
                    </a:lnTo>
                    <a:lnTo>
                      <a:pt x="497" y="74"/>
                    </a:lnTo>
                    <a:lnTo>
                      <a:pt x="497" y="75"/>
                    </a:lnTo>
                    <a:lnTo>
                      <a:pt x="495" y="75"/>
                    </a:lnTo>
                    <a:lnTo>
                      <a:pt x="497" y="75"/>
                    </a:lnTo>
                    <a:lnTo>
                      <a:pt x="498" y="76"/>
                    </a:lnTo>
                    <a:lnTo>
                      <a:pt x="497" y="78"/>
                    </a:lnTo>
                    <a:lnTo>
                      <a:pt x="495" y="81"/>
                    </a:lnTo>
                    <a:lnTo>
                      <a:pt x="494" y="81"/>
                    </a:lnTo>
                    <a:lnTo>
                      <a:pt x="494" y="82"/>
                    </a:lnTo>
                    <a:lnTo>
                      <a:pt x="494" y="83"/>
                    </a:lnTo>
                    <a:lnTo>
                      <a:pt x="493" y="83"/>
                    </a:lnTo>
                    <a:lnTo>
                      <a:pt x="492" y="83"/>
                    </a:lnTo>
                    <a:lnTo>
                      <a:pt x="491" y="83"/>
                    </a:lnTo>
                    <a:lnTo>
                      <a:pt x="491" y="84"/>
                    </a:lnTo>
                    <a:lnTo>
                      <a:pt x="490" y="84"/>
                    </a:lnTo>
                    <a:lnTo>
                      <a:pt x="489" y="84"/>
                    </a:lnTo>
                    <a:lnTo>
                      <a:pt x="488" y="83"/>
                    </a:lnTo>
                    <a:lnTo>
                      <a:pt x="486" y="83"/>
                    </a:lnTo>
                    <a:lnTo>
                      <a:pt x="486" y="82"/>
                    </a:lnTo>
                    <a:lnTo>
                      <a:pt x="488" y="81"/>
                    </a:lnTo>
                    <a:lnTo>
                      <a:pt x="489" y="81"/>
                    </a:lnTo>
                    <a:lnTo>
                      <a:pt x="489" y="79"/>
                    </a:lnTo>
                    <a:lnTo>
                      <a:pt x="490" y="79"/>
                    </a:lnTo>
                    <a:lnTo>
                      <a:pt x="491" y="79"/>
                    </a:lnTo>
                    <a:lnTo>
                      <a:pt x="492" y="81"/>
                    </a:lnTo>
                    <a:lnTo>
                      <a:pt x="493" y="82"/>
                    </a:lnTo>
                    <a:lnTo>
                      <a:pt x="493" y="81"/>
                    </a:lnTo>
                    <a:lnTo>
                      <a:pt x="492" y="79"/>
                    </a:lnTo>
                    <a:lnTo>
                      <a:pt x="492" y="78"/>
                    </a:lnTo>
                    <a:lnTo>
                      <a:pt x="491" y="78"/>
                    </a:lnTo>
                    <a:lnTo>
                      <a:pt x="490" y="78"/>
                    </a:lnTo>
                    <a:lnTo>
                      <a:pt x="489" y="78"/>
                    </a:lnTo>
                    <a:lnTo>
                      <a:pt x="486" y="77"/>
                    </a:lnTo>
                    <a:lnTo>
                      <a:pt x="485" y="77"/>
                    </a:lnTo>
                    <a:lnTo>
                      <a:pt x="485" y="76"/>
                    </a:lnTo>
                    <a:lnTo>
                      <a:pt x="484" y="76"/>
                    </a:lnTo>
                    <a:lnTo>
                      <a:pt x="483" y="75"/>
                    </a:lnTo>
                    <a:lnTo>
                      <a:pt x="483" y="74"/>
                    </a:lnTo>
                    <a:lnTo>
                      <a:pt x="483" y="73"/>
                    </a:lnTo>
                    <a:lnTo>
                      <a:pt x="483" y="72"/>
                    </a:lnTo>
                    <a:lnTo>
                      <a:pt x="482" y="72"/>
                    </a:lnTo>
                    <a:lnTo>
                      <a:pt x="482" y="70"/>
                    </a:lnTo>
                    <a:lnTo>
                      <a:pt x="483" y="69"/>
                    </a:lnTo>
                    <a:lnTo>
                      <a:pt x="484" y="68"/>
                    </a:lnTo>
                    <a:lnTo>
                      <a:pt x="485" y="68"/>
                    </a:lnTo>
                    <a:lnTo>
                      <a:pt x="485" y="67"/>
                    </a:lnTo>
                    <a:lnTo>
                      <a:pt x="486" y="67"/>
                    </a:lnTo>
                    <a:lnTo>
                      <a:pt x="489" y="65"/>
                    </a:lnTo>
                    <a:lnTo>
                      <a:pt x="489" y="64"/>
                    </a:lnTo>
                    <a:lnTo>
                      <a:pt x="490" y="62"/>
                    </a:lnTo>
                    <a:lnTo>
                      <a:pt x="491" y="62"/>
                    </a:lnTo>
                    <a:lnTo>
                      <a:pt x="492" y="64"/>
                    </a:lnTo>
                    <a:lnTo>
                      <a:pt x="492" y="65"/>
                    </a:lnTo>
                    <a:lnTo>
                      <a:pt x="492" y="66"/>
                    </a:lnTo>
                    <a:lnTo>
                      <a:pt x="492" y="67"/>
                    </a:lnTo>
                    <a:lnTo>
                      <a:pt x="494" y="68"/>
                    </a:lnTo>
                    <a:close/>
                    <a:moveTo>
                      <a:pt x="801" y="59"/>
                    </a:moveTo>
                    <a:lnTo>
                      <a:pt x="802" y="59"/>
                    </a:lnTo>
                    <a:lnTo>
                      <a:pt x="803" y="58"/>
                    </a:lnTo>
                    <a:lnTo>
                      <a:pt x="804" y="59"/>
                    </a:lnTo>
                    <a:lnTo>
                      <a:pt x="805" y="59"/>
                    </a:lnTo>
                    <a:lnTo>
                      <a:pt x="807" y="58"/>
                    </a:lnTo>
                    <a:lnTo>
                      <a:pt x="809" y="59"/>
                    </a:lnTo>
                    <a:lnTo>
                      <a:pt x="810" y="59"/>
                    </a:lnTo>
                    <a:lnTo>
                      <a:pt x="813" y="58"/>
                    </a:lnTo>
                    <a:lnTo>
                      <a:pt x="815" y="58"/>
                    </a:lnTo>
                    <a:lnTo>
                      <a:pt x="817" y="59"/>
                    </a:lnTo>
                    <a:lnTo>
                      <a:pt x="824" y="59"/>
                    </a:lnTo>
                    <a:lnTo>
                      <a:pt x="825" y="58"/>
                    </a:lnTo>
                    <a:lnTo>
                      <a:pt x="826" y="58"/>
                    </a:lnTo>
                    <a:lnTo>
                      <a:pt x="826" y="59"/>
                    </a:lnTo>
                    <a:lnTo>
                      <a:pt x="827" y="60"/>
                    </a:lnTo>
                    <a:lnTo>
                      <a:pt x="830" y="61"/>
                    </a:lnTo>
                    <a:lnTo>
                      <a:pt x="833" y="64"/>
                    </a:lnTo>
                    <a:lnTo>
                      <a:pt x="834" y="65"/>
                    </a:lnTo>
                    <a:lnTo>
                      <a:pt x="835" y="65"/>
                    </a:lnTo>
                    <a:lnTo>
                      <a:pt x="836" y="65"/>
                    </a:lnTo>
                    <a:lnTo>
                      <a:pt x="837" y="65"/>
                    </a:lnTo>
                    <a:lnTo>
                      <a:pt x="838" y="65"/>
                    </a:lnTo>
                    <a:lnTo>
                      <a:pt x="838" y="66"/>
                    </a:lnTo>
                    <a:lnTo>
                      <a:pt x="837" y="67"/>
                    </a:lnTo>
                    <a:lnTo>
                      <a:pt x="836" y="67"/>
                    </a:lnTo>
                    <a:lnTo>
                      <a:pt x="831" y="65"/>
                    </a:lnTo>
                    <a:lnTo>
                      <a:pt x="831" y="66"/>
                    </a:lnTo>
                    <a:lnTo>
                      <a:pt x="833" y="66"/>
                    </a:lnTo>
                    <a:lnTo>
                      <a:pt x="833" y="67"/>
                    </a:lnTo>
                    <a:lnTo>
                      <a:pt x="831" y="67"/>
                    </a:lnTo>
                    <a:lnTo>
                      <a:pt x="833" y="68"/>
                    </a:lnTo>
                    <a:lnTo>
                      <a:pt x="834" y="68"/>
                    </a:lnTo>
                    <a:lnTo>
                      <a:pt x="835" y="68"/>
                    </a:lnTo>
                    <a:lnTo>
                      <a:pt x="835" y="69"/>
                    </a:lnTo>
                    <a:lnTo>
                      <a:pt x="836" y="69"/>
                    </a:lnTo>
                    <a:lnTo>
                      <a:pt x="841" y="73"/>
                    </a:lnTo>
                    <a:lnTo>
                      <a:pt x="842" y="74"/>
                    </a:lnTo>
                    <a:lnTo>
                      <a:pt x="843" y="74"/>
                    </a:lnTo>
                    <a:lnTo>
                      <a:pt x="843" y="75"/>
                    </a:lnTo>
                    <a:lnTo>
                      <a:pt x="842" y="75"/>
                    </a:lnTo>
                    <a:lnTo>
                      <a:pt x="841" y="75"/>
                    </a:lnTo>
                    <a:lnTo>
                      <a:pt x="839" y="74"/>
                    </a:lnTo>
                    <a:lnTo>
                      <a:pt x="838" y="74"/>
                    </a:lnTo>
                    <a:lnTo>
                      <a:pt x="837" y="74"/>
                    </a:lnTo>
                    <a:lnTo>
                      <a:pt x="838" y="74"/>
                    </a:lnTo>
                    <a:lnTo>
                      <a:pt x="838" y="75"/>
                    </a:lnTo>
                    <a:lnTo>
                      <a:pt x="839" y="75"/>
                    </a:lnTo>
                    <a:lnTo>
                      <a:pt x="841" y="76"/>
                    </a:lnTo>
                    <a:lnTo>
                      <a:pt x="842" y="76"/>
                    </a:lnTo>
                    <a:lnTo>
                      <a:pt x="843" y="76"/>
                    </a:lnTo>
                    <a:lnTo>
                      <a:pt x="844" y="76"/>
                    </a:lnTo>
                    <a:lnTo>
                      <a:pt x="844" y="77"/>
                    </a:lnTo>
                    <a:lnTo>
                      <a:pt x="846" y="78"/>
                    </a:lnTo>
                    <a:lnTo>
                      <a:pt x="846" y="79"/>
                    </a:lnTo>
                    <a:lnTo>
                      <a:pt x="845" y="79"/>
                    </a:lnTo>
                    <a:lnTo>
                      <a:pt x="843" y="79"/>
                    </a:lnTo>
                    <a:lnTo>
                      <a:pt x="844" y="81"/>
                    </a:lnTo>
                    <a:lnTo>
                      <a:pt x="846" y="81"/>
                    </a:lnTo>
                    <a:lnTo>
                      <a:pt x="847" y="82"/>
                    </a:lnTo>
                    <a:lnTo>
                      <a:pt x="848" y="82"/>
                    </a:lnTo>
                    <a:lnTo>
                      <a:pt x="847" y="83"/>
                    </a:lnTo>
                    <a:lnTo>
                      <a:pt x="846" y="83"/>
                    </a:lnTo>
                    <a:lnTo>
                      <a:pt x="846" y="84"/>
                    </a:lnTo>
                    <a:lnTo>
                      <a:pt x="845" y="84"/>
                    </a:lnTo>
                    <a:lnTo>
                      <a:pt x="845" y="85"/>
                    </a:lnTo>
                    <a:lnTo>
                      <a:pt x="842" y="85"/>
                    </a:lnTo>
                    <a:lnTo>
                      <a:pt x="841" y="85"/>
                    </a:lnTo>
                    <a:lnTo>
                      <a:pt x="839" y="84"/>
                    </a:lnTo>
                    <a:lnTo>
                      <a:pt x="838" y="84"/>
                    </a:lnTo>
                    <a:lnTo>
                      <a:pt x="837" y="84"/>
                    </a:lnTo>
                    <a:lnTo>
                      <a:pt x="837" y="83"/>
                    </a:lnTo>
                    <a:lnTo>
                      <a:pt x="837" y="82"/>
                    </a:lnTo>
                    <a:lnTo>
                      <a:pt x="836" y="81"/>
                    </a:lnTo>
                    <a:lnTo>
                      <a:pt x="836" y="79"/>
                    </a:lnTo>
                    <a:lnTo>
                      <a:pt x="835" y="79"/>
                    </a:lnTo>
                    <a:lnTo>
                      <a:pt x="836" y="82"/>
                    </a:lnTo>
                    <a:lnTo>
                      <a:pt x="836" y="83"/>
                    </a:lnTo>
                    <a:lnTo>
                      <a:pt x="837" y="84"/>
                    </a:lnTo>
                    <a:lnTo>
                      <a:pt x="837" y="85"/>
                    </a:lnTo>
                    <a:lnTo>
                      <a:pt x="836" y="86"/>
                    </a:lnTo>
                    <a:lnTo>
                      <a:pt x="834" y="85"/>
                    </a:lnTo>
                    <a:lnTo>
                      <a:pt x="828" y="85"/>
                    </a:lnTo>
                    <a:lnTo>
                      <a:pt x="826" y="84"/>
                    </a:lnTo>
                    <a:lnTo>
                      <a:pt x="820" y="84"/>
                    </a:lnTo>
                    <a:lnTo>
                      <a:pt x="819" y="85"/>
                    </a:lnTo>
                    <a:lnTo>
                      <a:pt x="818" y="86"/>
                    </a:lnTo>
                    <a:lnTo>
                      <a:pt x="819" y="86"/>
                    </a:lnTo>
                    <a:lnTo>
                      <a:pt x="820" y="85"/>
                    </a:lnTo>
                    <a:lnTo>
                      <a:pt x="821" y="85"/>
                    </a:lnTo>
                    <a:lnTo>
                      <a:pt x="824" y="85"/>
                    </a:lnTo>
                    <a:lnTo>
                      <a:pt x="825" y="85"/>
                    </a:lnTo>
                    <a:lnTo>
                      <a:pt x="825" y="86"/>
                    </a:lnTo>
                    <a:lnTo>
                      <a:pt x="825" y="87"/>
                    </a:lnTo>
                    <a:lnTo>
                      <a:pt x="825" y="89"/>
                    </a:lnTo>
                    <a:lnTo>
                      <a:pt x="826" y="90"/>
                    </a:lnTo>
                    <a:lnTo>
                      <a:pt x="826" y="91"/>
                    </a:lnTo>
                    <a:lnTo>
                      <a:pt x="827" y="91"/>
                    </a:lnTo>
                    <a:lnTo>
                      <a:pt x="828" y="91"/>
                    </a:lnTo>
                    <a:lnTo>
                      <a:pt x="829" y="91"/>
                    </a:lnTo>
                    <a:lnTo>
                      <a:pt x="829" y="92"/>
                    </a:lnTo>
                    <a:lnTo>
                      <a:pt x="830" y="92"/>
                    </a:lnTo>
                    <a:lnTo>
                      <a:pt x="831" y="92"/>
                    </a:lnTo>
                    <a:lnTo>
                      <a:pt x="833" y="92"/>
                    </a:lnTo>
                    <a:lnTo>
                      <a:pt x="834" y="92"/>
                    </a:lnTo>
                    <a:lnTo>
                      <a:pt x="834" y="93"/>
                    </a:lnTo>
                    <a:lnTo>
                      <a:pt x="834" y="94"/>
                    </a:lnTo>
                    <a:lnTo>
                      <a:pt x="834" y="95"/>
                    </a:lnTo>
                    <a:lnTo>
                      <a:pt x="833" y="95"/>
                    </a:lnTo>
                    <a:lnTo>
                      <a:pt x="831" y="97"/>
                    </a:lnTo>
                    <a:lnTo>
                      <a:pt x="831" y="98"/>
                    </a:lnTo>
                    <a:lnTo>
                      <a:pt x="830" y="98"/>
                    </a:lnTo>
                    <a:lnTo>
                      <a:pt x="830" y="99"/>
                    </a:lnTo>
                    <a:lnTo>
                      <a:pt x="830" y="100"/>
                    </a:lnTo>
                    <a:lnTo>
                      <a:pt x="829" y="100"/>
                    </a:lnTo>
                    <a:lnTo>
                      <a:pt x="829" y="99"/>
                    </a:lnTo>
                    <a:lnTo>
                      <a:pt x="828" y="99"/>
                    </a:lnTo>
                    <a:lnTo>
                      <a:pt x="827" y="99"/>
                    </a:lnTo>
                    <a:lnTo>
                      <a:pt x="827" y="100"/>
                    </a:lnTo>
                    <a:lnTo>
                      <a:pt x="828" y="100"/>
                    </a:lnTo>
                    <a:lnTo>
                      <a:pt x="830" y="102"/>
                    </a:lnTo>
                    <a:lnTo>
                      <a:pt x="831" y="102"/>
                    </a:lnTo>
                    <a:lnTo>
                      <a:pt x="834" y="102"/>
                    </a:lnTo>
                    <a:lnTo>
                      <a:pt x="834" y="103"/>
                    </a:lnTo>
                    <a:lnTo>
                      <a:pt x="835" y="104"/>
                    </a:lnTo>
                    <a:lnTo>
                      <a:pt x="836" y="104"/>
                    </a:lnTo>
                    <a:lnTo>
                      <a:pt x="838" y="104"/>
                    </a:lnTo>
                    <a:lnTo>
                      <a:pt x="839" y="106"/>
                    </a:lnTo>
                    <a:lnTo>
                      <a:pt x="841" y="106"/>
                    </a:lnTo>
                    <a:lnTo>
                      <a:pt x="841" y="107"/>
                    </a:lnTo>
                    <a:lnTo>
                      <a:pt x="841" y="108"/>
                    </a:lnTo>
                    <a:lnTo>
                      <a:pt x="839" y="108"/>
                    </a:lnTo>
                    <a:lnTo>
                      <a:pt x="838" y="109"/>
                    </a:lnTo>
                    <a:lnTo>
                      <a:pt x="839" y="109"/>
                    </a:lnTo>
                    <a:lnTo>
                      <a:pt x="841" y="109"/>
                    </a:lnTo>
                    <a:lnTo>
                      <a:pt x="842" y="109"/>
                    </a:lnTo>
                    <a:lnTo>
                      <a:pt x="843" y="109"/>
                    </a:lnTo>
                    <a:lnTo>
                      <a:pt x="843" y="110"/>
                    </a:lnTo>
                    <a:lnTo>
                      <a:pt x="842" y="110"/>
                    </a:lnTo>
                    <a:lnTo>
                      <a:pt x="841" y="111"/>
                    </a:lnTo>
                    <a:lnTo>
                      <a:pt x="837" y="111"/>
                    </a:lnTo>
                    <a:lnTo>
                      <a:pt x="838" y="111"/>
                    </a:lnTo>
                    <a:lnTo>
                      <a:pt x="841" y="112"/>
                    </a:lnTo>
                    <a:lnTo>
                      <a:pt x="845" y="112"/>
                    </a:lnTo>
                    <a:lnTo>
                      <a:pt x="844" y="112"/>
                    </a:lnTo>
                    <a:lnTo>
                      <a:pt x="844" y="114"/>
                    </a:lnTo>
                    <a:lnTo>
                      <a:pt x="843" y="114"/>
                    </a:lnTo>
                    <a:lnTo>
                      <a:pt x="842" y="114"/>
                    </a:lnTo>
                    <a:lnTo>
                      <a:pt x="841" y="115"/>
                    </a:lnTo>
                    <a:lnTo>
                      <a:pt x="841" y="116"/>
                    </a:lnTo>
                    <a:lnTo>
                      <a:pt x="843" y="116"/>
                    </a:lnTo>
                    <a:lnTo>
                      <a:pt x="844" y="116"/>
                    </a:lnTo>
                    <a:lnTo>
                      <a:pt x="845" y="117"/>
                    </a:lnTo>
                    <a:lnTo>
                      <a:pt x="846" y="118"/>
                    </a:lnTo>
                    <a:lnTo>
                      <a:pt x="847" y="119"/>
                    </a:lnTo>
                    <a:lnTo>
                      <a:pt x="847" y="122"/>
                    </a:lnTo>
                    <a:lnTo>
                      <a:pt x="847" y="123"/>
                    </a:lnTo>
                    <a:lnTo>
                      <a:pt x="848" y="124"/>
                    </a:lnTo>
                    <a:lnTo>
                      <a:pt x="850" y="125"/>
                    </a:lnTo>
                    <a:lnTo>
                      <a:pt x="854" y="128"/>
                    </a:lnTo>
                    <a:lnTo>
                      <a:pt x="854" y="129"/>
                    </a:lnTo>
                    <a:lnTo>
                      <a:pt x="854" y="131"/>
                    </a:lnTo>
                    <a:lnTo>
                      <a:pt x="855" y="132"/>
                    </a:lnTo>
                    <a:lnTo>
                      <a:pt x="855" y="133"/>
                    </a:lnTo>
                    <a:lnTo>
                      <a:pt x="856" y="132"/>
                    </a:lnTo>
                    <a:lnTo>
                      <a:pt x="858" y="133"/>
                    </a:lnTo>
                    <a:lnTo>
                      <a:pt x="858" y="135"/>
                    </a:lnTo>
                    <a:lnTo>
                      <a:pt x="858" y="136"/>
                    </a:lnTo>
                    <a:lnTo>
                      <a:pt x="856" y="137"/>
                    </a:lnTo>
                    <a:lnTo>
                      <a:pt x="856" y="139"/>
                    </a:lnTo>
                    <a:lnTo>
                      <a:pt x="853" y="139"/>
                    </a:lnTo>
                    <a:lnTo>
                      <a:pt x="853" y="140"/>
                    </a:lnTo>
                    <a:lnTo>
                      <a:pt x="852" y="140"/>
                    </a:lnTo>
                    <a:lnTo>
                      <a:pt x="852" y="141"/>
                    </a:lnTo>
                    <a:lnTo>
                      <a:pt x="851" y="142"/>
                    </a:lnTo>
                    <a:lnTo>
                      <a:pt x="850" y="142"/>
                    </a:lnTo>
                    <a:lnTo>
                      <a:pt x="848" y="142"/>
                    </a:lnTo>
                    <a:lnTo>
                      <a:pt x="848" y="143"/>
                    </a:lnTo>
                    <a:lnTo>
                      <a:pt x="850" y="143"/>
                    </a:lnTo>
                    <a:lnTo>
                      <a:pt x="851" y="144"/>
                    </a:lnTo>
                    <a:lnTo>
                      <a:pt x="850" y="144"/>
                    </a:lnTo>
                    <a:lnTo>
                      <a:pt x="847" y="144"/>
                    </a:lnTo>
                    <a:lnTo>
                      <a:pt x="846" y="144"/>
                    </a:lnTo>
                    <a:lnTo>
                      <a:pt x="845" y="144"/>
                    </a:lnTo>
                    <a:lnTo>
                      <a:pt x="845" y="145"/>
                    </a:lnTo>
                    <a:lnTo>
                      <a:pt x="847" y="145"/>
                    </a:lnTo>
                    <a:lnTo>
                      <a:pt x="848" y="145"/>
                    </a:lnTo>
                    <a:lnTo>
                      <a:pt x="848" y="146"/>
                    </a:lnTo>
                    <a:lnTo>
                      <a:pt x="850" y="146"/>
                    </a:lnTo>
                    <a:lnTo>
                      <a:pt x="850" y="148"/>
                    </a:lnTo>
                    <a:lnTo>
                      <a:pt x="850" y="149"/>
                    </a:lnTo>
                    <a:lnTo>
                      <a:pt x="850" y="150"/>
                    </a:lnTo>
                    <a:lnTo>
                      <a:pt x="851" y="151"/>
                    </a:lnTo>
                    <a:lnTo>
                      <a:pt x="851" y="152"/>
                    </a:lnTo>
                    <a:lnTo>
                      <a:pt x="852" y="153"/>
                    </a:lnTo>
                    <a:lnTo>
                      <a:pt x="853" y="153"/>
                    </a:lnTo>
                    <a:lnTo>
                      <a:pt x="854" y="153"/>
                    </a:lnTo>
                    <a:lnTo>
                      <a:pt x="855" y="154"/>
                    </a:lnTo>
                    <a:lnTo>
                      <a:pt x="856" y="154"/>
                    </a:lnTo>
                    <a:lnTo>
                      <a:pt x="856" y="156"/>
                    </a:lnTo>
                    <a:lnTo>
                      <a:pt x="859" y="159"/>
                    </a:lnTo>
                    <a:lnTo>
                      <a:pt x="861" y="160"/>
                    </a:lnTo>
                    <a:lnTo>
                      <a:pt x="864" y="162"/>
                    </a:lnTo>
                    <a:lnTo>
                      <a:pt x="865" y="164"/>
                    </a:lnTo>
                    <a:lnTo>
                      <a:pt x="868" y="164"/>
                    </a:lnTo>
                    <a:lnTo>
                      <a:pt x="869" y="165"/>
                    </a:lnTo>
                    <a:lnTo>
                      <a:pt x="870" y="165"/>
                    </a:lnTo>
                    <a:lnTo>
                      <a:pt x="870" y="166"/>
                    </a:lnTo>
                    <a:lnTo>
                      <a:pt x="869" y="167"/>
                    </a:lnTo>
                    <a:lnTo>
                      <a:pt x="870" y="167"/>
                    </a:lnTo>
                    <a:lnTo>
                      <a:pt x="871" y="167"/>
                    </a:lnTo>
                    <a:lnTo>
                      <a:pt x="871" y="168"/>
                    </a:lnTo>
                    <a:lnTo>
                      <a:pt x="872" y="168"/>
                    </a:lnTo>
                    <a:lnTo>
                      <a:pt x="873" y="169"/>
                    </a:lnTo>
                    <a:lnTo>
                      <a:pt x="874" y="169"/>
                    </a:lnTo>
                    <a:lnTo>
                      <a:pt x="876" y="169"/>
                    </a:lnTo>
                    <a:lnTo>
                      <a:pt x="877" y="170"/>
                    </a:lnTo>
                    <a:lnTo>
                      <a:pt x="879" y="173"/>
                    </a:lnTo>
                    <a:lnTo>
                      <a:pt x="881" y="174"/>
                    </a:lnTo>
                    <a:lnTo>
                      <a:pt x="882" y="175"/>
                    </a:lnTo>
                    <a:lnTo>
                      <a:pt x="884" y="176"/>
                    </a:lnTo>
                    <a:lnTo>
                      <a:pt x="884" y="177"/>
                    </a:lnTo>
                    <a:lnTo>
                      <a:pt x="882" y="177"/>
                    </a:lnTo>
                    <a:lnTo>
                      <a:pt x="884" y="178"/>
                    </a:lnTo>
                    <a:lnTo>
                      <a:pt x="885" y="178"/>
                    </a:lnTo>
                    <a:lnTo>
                      <a:pt x="885" y="179"/>
                    </a:lnTo>
                    <a:lnTo>
                      <a:pt x="886" y="182"/>
                    </a:lnTo>
                    <a:lnTo>
                      <a:pt x="887" y="182"/>
                    </a:lnTo>
                    <a:lnTo>
                      <a:pt x="888" y="181"/>
                    </a:lnTo>
                    <a:lnTo>
                      <a:pt x="889" y="181"/>
                    </a:lnTo>
                    <a:lnTo>
                      <a:pt x="891" y="182"/>
                    </a:lnTo>
                    <a:lnTo>
                      <a:pt x="891" y="183"/>
                    </a:lnTo>
                    <a:lnTo>
                      <a:pt x="891" y="184"/>
                    </a:lnTo>
                    <a:lnTo>
                      <a:pt x="891" y="185"/>
                    </a:lnTo>
                    <a:lnTo>
                      <a:pt x="890" y="186"/>
                    </a:lnTo>
                    <a:lnTo>
                      <a:pt x="889" y="187"/>
                    </a:lnTo>
                    <a:lnTo>
                      <a:pt x="887" y="189"/>
                    </a:lnTo>
                    <a:lnTo>
                      <a:pt x="886" y="189"/>
                    </a:lnTo>
                    <a:lnTo>
                      <a:pt x="886" y="190"/>
                    </a:lnTo>
                    <a:lnTo>
                      <a:pt x="885" y="190"/>
                    </a:lnTo>
                    <a:lnTo>
                      <a:pt x="885" y="191"/>
                    </a:lnTo>
                    <a:lnTo>
                      <a:pt x="884" y="191"/>
                    </a:lnTo>
                    <a:lnTo>
                      <a:pt x="882" y="191"/>
                    </a:lnTo>
                    <a:lnTo>
                      <a:pt x="882" y="190"/>
                    </a:lnTo>
                    <a:lnTo>
                      <a:pt x="881" y="190"/>
                    </a:lnTo>
                    <a:lnTo>
                      <a:pt x="880" y="190"/>
                    </a:lnTo>
                    <a:lnTo>
                      <a:pt x="879" y="190"/>
                    </a:lnTo>
                    <a:lnTo>
                      <a:pt x="878" y="190"/>
                    </a:lnTo>
                    <a:lnTo>
                      <a:pt x="876" y="191"/>
                    </a:lnTo>
                    <a:lnTo>
                      <a:pt x="874" y="191"/>
                    </a:lnTo>
                    <a:lnTo>
                      <a:pt x="874" y="190"/>
                    </a:lnTo>
                    <a:lnTo>
                      <a:pt x="873" y="190"/>
                    </a:lnTo>
                    <a:lnTo>
                      <a:pt x="872" y="190"/>
                    </a:lnTo>
                    <a:lnTo>
                      <a:pt x="870" y="190"/>
                    </a:lnTo>
                    <a:lnTo>
                      <a:pt x="869" y="191"/>
                    </a:lnTo>
                    <a:lnTo>
                      <a:pt x="868" y="191"/>
                    </a:lnTo>
                    <a:lnTo>
                      <a:pt x="868" y="190"/>
                    </a:lnTo>
                    <a:lnTo>
                      <a:pt x="867" y="189"/>
                    </a:lnTo>
                    <a:lnTo>
                      <a:pt x="861" y="189"/>
                    </a:lnTo>
                    <a:lnTo>
                      <a:pt x="859" y="187"/>
                    </a:lnTo>
                    <a:lnTo>
                      <a:pt x="858" y="186"/>
                    </a:lnTo>
                    <a:lnTo>
                      <a:pt x="856" y="185"/>
                    </a:lnTo>
                    <a:lnTo>
                      <a:pt x="855" y="184"/>
                    </a:lnTo>
                    <a:lnTo>
                      <a:pt x="854" y="182"/>
                    </a:lnTo>
                    <a:lnTo>
                      <a:pt x="854" y="181"/>
                    </a:lnTo>
                    <a:lnTo>
                      <a:pt x="853" y="181"/>
                    </a:lnTo>
                    <a:lnTo>
                      <a:pt x="852" y="179"/>
                    </a:lnTo>
                    <a:lnTo>
                      <a:pt x="852" y="178"/>
                    </a:lnTo>
                    <a:lnTo>
                      <a:pt x="851" y="178"/>
                    </a:lnTo>
                    <a:lnTo>
                      <a:pt x="851" y="179"/>
                    </a:lnTo>
                    <a:lnTo>
                      <a:pt x="851" y="181"/>
                    </a:lnTo>
                    <a:lnTo>
                      <a:pt x="852" y="182"/>
                    </a:lnTo>
                    <a:lnTo>
                      <a:pt x="853" y="184"/>
                    </a:lnTo>
                    <a:lnTo>
                      <a:pt x="854" y="185"/>
                    </a:lnTo>
                    <a:lnTo>
                      <a:pt x="854" y="186"/>
                    </a:lnTo>
                    <a:lnTo>
                      <a:pt x="854" y="187"/>
                    </a:lnTo>
                    <a:lnTo>
                      <a:pt x="855" y="187"/>
                    </a:lnTo>
                    <a:lnTo>
                      <a:pt x="855" y="189"/>
                    </a:lnTo>
                    <a:lnTo>
                      <a:pt x="855" y="190"/>
                    </a:lnTo>
                    <a:lnTo>
                      <a:pt x="855" y="191"/>
                    </a:lnTo>
                    <a:lnTo>
                      <a:pt x="854" y="191"/>
                    </a:lnTo>
                    <a:lnTo>
                      <a:pt x="853" y="191"/>
                    </a:lnTo>
                    <a:lnTo>
                      <a:pt x="853" y="190"/>
                    </a:lnTo>
                    <a:lnTo>
                      <a:pt x="852" y="190"/>
                    </a:lnTo>
                    <a:lnTo>
                      <a:pt x="851" y="190"/>
                    </a:lnTo>
                    <a:lnTo>
                      <a:pt x="850" y="190"/>
                    </a:lnTo>
                    <a:lnTo>
                      <a:pt x="848" y="190"/>
                    </a:lnTo>
                    <a:lnTo>
                      <a:pt x="847" y="191"/>
                    </a:lnTo>
                    <a:lnTo>
                      <a:pt x="846" y="191"/>
                    </a:lnTo>
                    <a:lnTo>
                      <a:pt x="845" y="193"/>
                    </a:lnTo>
                    <a:lnTo>
                      <a:pt x="844" y="194"/>
                    </a:lnTo>
                    <a:lnTo>
                      <a:pt x="844" y="196"/>
                    </a:lnTo>
                    <a:lnTo>
                      <a:pt x="843" y="198"/>
                    </a:lnTo>
                    <a:lnTo>
                      <a:pt x="843" y="199"/>
                    </a:lnTo>
                    <a:lnTo>
                      <a:pt x="843" y="200"/>
                    </a:lnTo>
                    <a:lnTo>
                      <a:pt x="841" y="202"/>
                    </a:lnTo>
                    <a:lnTo>
                      <a:pt x="841" y="203"/>
                    </a:lnTo>
                    <a:lnTo>
                      <a:pt x="841" y="204"/>
                    </a:lnTo>
                    <a:lnTo>
                      <a:pt x="839" y="206"/>
                    </a:lnTo>
                    <a:lnTo>
                      <a:pt x="838" y="207"/>
                    </a:lnTo>
                    <a:lnTo>
                      <a:pt x="838" y="208"/>
                    </a:lnTo>
                    <a:lnTo>
                      <a:pt x="836" y="210"/>
                    </a:lnTo>
                    <a:lnTo>
                      <a:pt x="837" y="211"/>
                    </a:lnTo>
                    <a:lnTo>
                      <a:pt x="837" y="212"/>
                    </a:lnTo>
                    <a:lnTo>
                      <a:pt x="836" y="212"/>
                    </a:lnTo>
                    <a:lnTo>
                      <a:pt x="835" y="213"/>
                    </a:lnTo>
                    <a:lnTo>
                      <a:pt x="835" y="215"/>
                    </a:lnTo>
                    <a:lnTo>
                      <a:pt x="836" y="215"/>
                    </a:lnTo>
                    <a:lnTo>
                      <a:pt x="836" y="216"/>
                    </a:lnTo>
                    <a:lnTo>
                      <a:pt x="835" y="216"/>
                    </a:lnTo>
                    <a:lnTo>
                      <a:pt x="835" y="217"/>
                    </a:lnTo>
                    <a:lnTo>
                      <a:pt x="835" y="218"/>
                    </a:lnTo>
                    <a:lnTo>
                      <a:pt x="835" y="219"/>
                    </a:lnTo>
                    <a:lnTo>
                      <a:pt x="836" y="219"/>
                    </a:lnTo>
                    <a:lnTo>
                      <a:pt x="835" y="219"/>
                    </a:lnTo>
                    <a:lnTo>
                      <a:pt x="836" y="219"/>
                    </a:lnTo>
                    <a:lnTo>
                      <a:pt x="836" y="220"/>
                    </a:lnTo>
                    <a:lnTo>
                      <a:pt x="837" y="220"/>
                    </a:lnTo>
                    <a:lnTo>
                      <a:pt x="837" y="221"/>
                    </a:lnTo>
                    <a:lnTo>
                      <a:pt x="837" y="223"/>
                    </a:lnTo>
                    <a:lnTo>
                      <a:pt x="836" y="223"/>
                    </a:lnTo>
                    <a:lnTo>
                      <a:pt x="836" y="224"/>
                    </a:lnTo>
                    <a:lnTo>
                      <a:pt x="835" y="224"/>
                    </a:lnTo>
                    <a:lnTo>
                      <a:pt x="835" y="226"/>
                    </a:lnTo>
                    <a:lnTo>
                      <a:pt x="835" y="227"/>
                    </a:lnTo>
                    <a:lnTo>
                      <a:pt x="834" y="228"/>
                    </a:lnTo>
                    <a:lnTo>
                      <a:pt x="834" y="229"/>
                    </a:lnTo>
                    <a:lnTo>
                      <a:pt x="834" y="231"/>
                    </a:lnTo>
                    <a:lnTo>
                      <a:pt x="834" y="232"/>
                    </a:lnTo>
                    <a:lnTo>
                      <a:pt x="835" y="233"/>
                    </a:lnTo>
                    <a:lnTo>
                      <a:pt x="836" y="233"/>
                    </a:lnTo>
                    <a:lnTo>
                      <a:pt x="836" y="234"/>
                    </a:lnTo>
                    <a:lnTo>
                      <a:pt x="836" y="235"/>
                    </a:lnTo>
                    <a:lnTo>
                      <a:pt x="835" y="235"/>
                    </a:lnTo>
                    <a:lnTo>
                      <a:pt x="835" y="236"/>
                    </a:lnTo>
                    <a:lnTo>
                      <a:pt x="834" y="236"/>
                    </a:lnTo>
                    <a:lnTo>
                      <a:pt x="834" y="237"/>
                    </a:lnTo>
                    <a:lnTo>
                      <a:pt x="835" y="237"/>
                    </a:lnTo>
                    <a:lnTo>
                      <a:pt x="835" y="238"/>
                    </a:lnTo>
                    <a:lnTo>
                      <a:pt x="834" y="240"/>
                    </a:lnTo>
                    <a:lnTo>
                      <a:pt x="834" y="241"/>
                    </a:lnTo>
                    <a:lnTo>
                      <a:pt x="835" y="240"/>
                    </a:lnTo>
                    <a:lnTo>
                      <a:pt x="839" y="236"/>
                    </a:lnTo>
                    <a:lnTo>
                      <a:pt x="841" y="236"/>
                    </a:lnTo>
                    <a:lnTo>
                      <a:pt x="841" y="237"/>
                    </a:lnTo>
                    <a:lnTo>
                      <a:pt x="841" y="238"/>
                    </a:lnTo>
                    <a:lnTo>
                      <a:pt x="839" y="238"/>
                    </a:lnTo>
                    <a:lnTo>
                      <a:pt x="838" y="238"/>
                    </a:lnTo>
                    <a:lnTo>
                      <a:pt x="838" y="240"/>
                    </a:lnTo>
                    <a:lnTo>
                      <a:pt x="839" y="240"/>
                    </a:lnTo>
                    <a:lnTo>
                      <a:pt x="839" y="242"/>
                    </a:lnTo>
                    <a:lnTo>
                      <a:pt x="838" y="243"/>
                    </a:lnTo>
                    <a:lnTo>
                      <a:pt x="837" y="243"/>
                    </a:lnTo>
                    <a:lnTo>
                      <a:pt x="837" y="244"/>
                    </a:lnTo>
                    <a:lnTo>
                      <a:pt x="838" y="244"/>
                    </a:lnTo>
                    <a:lnTo>
                      <a:pt x="838" y="245"/>
                    </a:lnTo>
                    <a:lnTo>
                      <a:pt x="837" y="245"/>
                    </a:lnTo>
                    <a:lnTo>
                      <a:pt x="837" y="246"/>
                    </a:lnTo>
                    <a:lnTo>
                      <a:pt x="836" y="246"/>
                    </a:lnTo>
                    <a:lnTo>
                      <a:pt x="835" y="246"/>
                    </a:lnTo>
                    <a:lnTo>
                      <a:pt x="835" y="248"/>
                    </a:lnTo>
                    <a:lnTo>
                      <a:pt x="836" y="248"/>
                    </a:lnTo>
                    <a:lnTo>
                      <a:pt x="838" y="248"/>
                    </a:lnTo>
                    <a:lnTo>
                      <a:pt x="839" y="248"/>
                    </a:lnTo>
                    <a:lnTo>
                      <a:pt x="841" y="248"/>
                    </a:lnTo>
                    <a:lnTo>
                      <a:pt x="841" y="249"/>
                    </a:lnTo>
                    <a:lnTo>
                      <a:pt x="841" y="250"/>
                    </a:lnTo>
                    <a:lnTo>
                      <a:pt x="839" y="250"/>
                    </a:lnTo>
                    <a:lnTo>
                      <a:pt x="838" y="250"/>
                    </a:lnTo>
                    <a:lnTo>
                      <a:pt x="837" y="251"/>
                    </a:lnTo>
                    <a:lnTo>
                      <a:pt x="835" y="251"/>
                    </a:lnTo>
                    <a:lnTo>
                      <a:pt x="836" y="252"/>
                    </a:lnTo>
                    <a:lnTo>
                      <a:pt x="834" y="251"/>
                    </a:lnTo>
                    <a:lnTo>
                      <a:pt x="834" y="252"/>
                    </a:lnTo>
                    <a:lnTo>
                      <a:pt x="834" y="253"/>
                    </a:lnTo>
                    <a:lnTo>
                      <a:pt x="833" y="253"/>
                    </a:lnTo>
                    <a:lnTo>
                      <a:pt x="831" y="252"/>
                    </a:lnTo>
                    <a:lnTo>
                      <a:pt x="830" y="253"/>
                    </a:lnTo>
                    <a:lnTo>
                      <a:pt x="830" y="254"/>
                    </a:lnTo>
                    <a:lnTo>
                      <a:pt x="829" y="254"/>
                    </a:lnTo>
                    <a:lnTo>
                      <a:pt x="829" y="253"/>
                    </a:lnTo>
                    <a:lnTo>
                      <a:pt x="829" y="252"/>
                    </a:lnTo>
                    <a:lnTo>
                      <a:pt x="828" y="251"/>
                    </a:lnTo>
                    <a:lnTo>
                      <a:pt x="827" y="252"/>
                    </a:lnTo>
                    <a:lnTo>
                      <a:pt x="827" y="253"/>
                    </a:lnTo>
                    <a:lnTo>
                      <a:pt x="827" y="254"/>
                    </a:lnTo>
                    <a:lnTo>
                      <a:pt x="826" y="256"/>
                    </a:lnTo>
                    <a:lnTo>
                      <a:pt x="825" y="257"/>
                    </a:lnTo>
                    <a:lnTo>
                      <a:pt x="824" y="258"/>
                    </a:lnTo>
                    <a:lnTo>
                      <a:pt x="820" y="262"/>
                    </a:lnTo>
                    <a:lnTo>
                      <a:pt x="819" y="263"/>
                    </a:lnTo>
                    <a:lnTo>
                      <a:pt x="818" y="263"/>
                    </a:lnTo>
                    <a:lnTo>
                      <a:pt x="818" y="265"/>
                    </a:lnTo>
                    <a:lnTo>
                      <a:pt x="818" y="266"/>
                    </a:lnTo>
                    <a:lnTo>
                      <a:pt x="817" y="267"/>
                    </a:lnTo>
                    <a:lnTo>
                      <a:pt x="816" y="267"/>
                    </a:lnTo>
                    <a:lnTo>
                      <a:pt x="811" y="268"/>
                    </a:lnTo>
                    <a:lnTo>
                      <a:pt x="810" y="268"/>
                    </a:lnTo>
                    <a:lnTo>
                      <a:pt x="810" y="267"/>
                    </a:lnTo>
                    <a:lnTo>
                      <a:pt x="810" y="266"/>
                    </a:lnTo>
                    <a:lnTo>
                      <a:pt x="811" y="266"/>
                    </a:lnTo>
                    <a:lnTo>
                      <a:pt x="810" y="265"/>
                    </a:lnTo>
                    <a:lnTo>
                      <a:pt x="810" y="266"/>
                    </a:lnTo>
                    <a:lnTo>
                      <a:pt x="810" y="265"/>
                    </a:lnTo>
                    <a:lnTo>
                      <a:pt x="809" y="263"/>
                    </a:lnTo>
                    <a:lnTo>
                      <a:pt x="808" y="262"/>
                    </a:lnTo>
                    <a:lnTo>
                      <a:pt x="808" y="261"/>
                    </a:lnTo>
                    <a:lnTo>
                      <a:pt x="808" y="259"/>
                    </a:lnTo>
                    <a:lnTo>
                      <a:pt x="807" y="260"/>
                    </a:lnTo>
                    <a:lnTo>
                      <a:pt x="807" y="261"/>
                    </a:lnTo>
                    <a:lnTo>
                      <a:pt x="807" y="262"/>
                    </a:lnTo>
                    <a:lnTo>
                      <a:pt x="807" y="263"/>
                    </a:lnTo>
                    <a:lnTo>
                      <a:pt x="808" y="265"/>
                    </a:lnTo>
                    <a:lnTo>
                      <a:pt x="808" y="266"/>
                    </a:lnTo>
                    <a:lnTo>
                      <a:pt x="809" y="267"/>
                    </a:lnTo>
                    <a:lnTo>
                      <a:pt x="809" y="268"/>
                    </a:lnTo>
                    <a:lnTo>
                      <a:pt x="809" y="269"/>
                    </a:lnTo>
                    <a:lnTo>
                      <a:pt x="809" y="271"/>
                    </a:lnTo>
                    <a:lnTo>
                      <a:pt x="808" y="273"/>
                    </a:lnTo>
                    <a:lnTo>
                      <a:pt x="807" y="273"/>
                    </a:lnTo>
                    <a:lnTo>
                      <a:pt x="803" y="274"/>
                    </a:lnTo>
                    <a:lnTo>
                      <a:pt x="801" y="275"/>
                    </a:lnTo>
                    <a:lnTo>
                      <a:pt x="800" y="276"/>
                    </a:lnTo>
                    <a:lnTo>
                      <a:pt x="800" y="277"/>
                    </a:lnTo>
                    <a:lnTo>
                      <a:pt x="800" y="278"/>
                    </a:lnTo>
                    <a:lnTo>
                      <a:pt x="801" y="278"/>
                    </a:lnTo>
                    <a:lnTo>
                      <a:pt x="801" y="279"/>
                    </a:lnTo>
                    <a:lnTo>
                      <a:pt x="801" y="281"/>
                    </a:lnTo>
                    <a:lnTo>
                      <a:pt x="800" y="282"/>
                    </a:lnTo>
                    <a:lnTo>
                      <a:pt x="796" y="283"/>
                    </a:lnTo>
                    <a:lnTo>
                      <a:pt x="794" y="284"/>
                    </a:lnTo>
                    <a:lnTo>
                      <a:pt x="793" y="284"/>
                    </a:lnTo>
                    <a:lnTo>
                      <a:pt x="792" y="284"/>
                    </a:lnTo>
                    <a:lnTo>
                      <a:pt x="790" y="286"/>
                    </a:lnTo>
                    <a:lnTo>
                      <a:pt x="788" y="287"/>
                    </a:lnTo>
                    <a:lnTo>
                      <a:pt x="788" y="288"/>
                    </a:lnTo>
                    <a:lnTo>
                      <a:pt x="790" y="288"/>
                    </a:lnTo>
                    <a:lnTo>
                      <a:pt x="791" y="288"/>
                    </a:lnTo>
                    <a:lnTo>
                      <a:pt x="792" y="288"/>
                    </a:lnTo>
                    <a:lnTo>
                      <a:pt x="792" y="287"/>
                    </a:lnTo>
                    <a:lnTo>
                      <a:pt x="793" y="287"/>
                    </a:lnTo>
                    <a:lnTo>
                      <a:pt x="794" y="287"/>
                    </a:lnTo>
                    <a:lnTo>
                      <a:pt x="794" y="286"/>
                    </a:lnTo>
                    <a:lnTo>
                      <a:pt x="795" y="286"/>
                    </a:lnTo>
                    <a:lnTo>
                      <a:pt x="796" y="287"/>
                    </a:lnTo>
                    <a:lnTo>
                      <a:pt x="796" y="288"/>
                    </a:lnTo>
                    <a:lnTo>
                      <a:pt x="795" y="290"/>
                    </a:lnTo>
                    <a:lnTo>
                      <a:pt x="796" y="291"/>
                    </a:lnTo>
                    <a:lnTo>
                      <a:pt x="798" y="292"/>
                    </a:lnTo>
                    <a:lnTo>
                      <a:pt x="796" y="294"/>
                    </a:lnTo>
                    <a:lnTo>
                      <a:pt x="798" y="296"/>
                    </a:lnTo>
                    <a:lnTo>
                      <a:pt x="796" y="298"/>
                    </a:lnTo>
                    <a:lnTo>
                      <a:pt x="796" y="299"/>
                    </a:lnTo>
                    <a:lnTo>
                      <a:pt x="793" y="299"/>
                    </a:lnTo>
                    <a:lnTo>
                      <a:pt x="793" y="300"/>
                    </a:lnTo>
                    <a:lnTo>
                      <a:pt x="792" y="300"/>
                    </a:lnTo>
                    <a:lnTo>
                      <a:pt x="791" y="301"/>
                    </a:lnTo>
                    <a:lnTo>
                      <a:pt x="791" y="302"/>
                    </a:lnTo>
                    <a:lnTo>
                      <a:pt x="793" y="301"/>
                    </a:lnTo>
                    <a:lnTo>
                      <a:pt x="794" y="301"/>
                    </a:lnTo>
                    <a:lnTo>
                      <a:pt x="794" y="302"/>
                    </a:lnTo>
                    <a:lnTo>
                      <a:pt x="795" y="303"/>
                    </a:lnTo>
                    <a:lnTo>
                      <a:pt x="796" y="303"/>
                    </a:lnTo>
                    <a:lnTo>
                      <a:pt x="799" y="302"/>
                    </a:lnTo>
                    <a:lnTo>
                      <a:pt x="800" y="302"/>
                    </a:lnTo>
                    <a:lnTo>
                      <a:pt x="800" y="303"/>
                    </a:lnTo>
                    <a:lnTo>
                      <a:pt x="801" y="303"/>
                    </a:lnTo>
                    <a:lnTo>
                      <a:pt x="802" y="302"/>
                    </a:lnTo>
                    <a:lnTo>
                      <a:pt x="802" y="303"/>
                    </a:lnTo>
                    <a:lnTo>
                      <a:pt x="801" y="309"/>
                    </a:lnTo>
                    <a:lnTo>
                      <a:pt x="800" y="315"/>
                    </a:lnTo>
                    <a:lnTo>
                      <a:pt x="800" y="316"/>
                    </a:lnTo>
                    <a:lnTo>
                      <a:pt x="798" y="317"/>
                    </a:lnTo>
                    <a:lnTo>
                      <a:pt x="798" y="316"/>
                    </a:lnTo>
                    <a:lnTo>
                      <a:pt x="798" y="315"/>
                    </a:lnTo>
                    <a:lnTo>
                      <a:pt x="796" y="313"/>
                    </a:lnTo>
                    <a:lnTo>
                      <a:pt x="795" y="313"/>
                    </a:lnTo>
                    <a:lnTo>
                      <a:pt x="795" y="315"/>
                    </a:lnTo>
                    <a:lnTo>
                      <a:pt x="794" y="315"/>
                    </a:lnTo>
                    <a:lnTo>
                      <a:pt x="792" y="315"/>
                    </a:lnTo>
                    <a:lnTo>
                      <a:pt x="791" y="315"/>
                    </a:lnTo>
                    <a:lnTo>
                      <a:pt x="791" y="316"/>
                    </a:lnTo>
                    <a:lnTo>
                      <a:pt x="792" y="316"/>
                    </a:lnTo>
                    <a:lnTo>
                      <a:pt x="792" y="317"/>
                    </a:lnTo>
                    <a:lnTo>
                      <a:pt x="791" y="318"/>
                    </a:lnTo>
                    <a:lnTo>
                      <a:pt x="792" y="318"/>
                    </a:lnTo>
                    <a:lnTo>
                      <a:pt x="793" y="317"/>
                    </a:lnTo>
                    <a:lnTo>
                      <a:pt x="794" y="316"/>
                    </a:lnTo>
                    <a:lnTo>
                      <a:pt x="794" y="317"/>
                    </a:lnTo>
                    <a:lnTo>
                      <a:pt x="794" y="319"/>
                    </a:lnTo>
                    <a:lnTo>
                      <a:pt x="794" y="320"/>
                    </a:lnTo>
                    <a:lnTo>
                      <a:pt x="794" y="326"/>
                    </a:lnTo>
                    <a:lnTo>
                      <a:pt x="793" y="327"/>
                    </a:lnTo>
                    <a:lnTo>
                      <a:pt x="793" y="329"/>
                    </a:lnTo>
                    <a:lnTo>
                      <a:pt x="792" y="330"/>
                    </a:lnTo>
                    <a:lnTo>
                      <a:pt x="791" y="333"/>
                    </a:lnTo>
                    <a:lnTo>
                      <a:pt x="790" y="333"/>
                    </a:lnTo>
                    <a:lnTo>
                      <a:pt x="788" y="333"/>
                    </a:lnTo>
                    <a:lnTo>
                      <a:pt x="788" y="330"/>
                    </a:lnTo>
                    <a:lnTo>
                      <a:pt x="787" y="330"/>
                    </a:lnTo>
                    <a:lnTo>
                      <a:pt x="787" y="329"/>
                    </a:lnTo>
                    <a:lnTo>
                      <a:pt x="786" y="329"/>
                    </a:lnTo>
                    <a:lnTo>
                      <a:pt x="786" y="328"/>
                    </a:lnTo>
                    <a:lnTo>
                      <a:pt x="786" y="327"/>
                    </a:lnTo>
                    <a:lnTo>
                      <a:pt x="786" y="326"/>
                    </a:lnTo>
                    <a:lnTo>
                      <a:pt x="785" y="326"/>
                    </a:lnTo>
                    <a:lnTo>
                      <a:pt x="785" y="327"/>
                    </a:lnTo>
                    <a:lnTo>
                      <a:pt x="785" y="328"/>
                    </a:lnTo>
                    <a:lnTo>
                      <a:pt x="784" y="329"/>
                    </a:lnTo>
                    <a:lnTo>
                      <a:pt x="784" y="330"/>
                    </a:lnTo>
                    <a:lnTo>
                      <a:pt x="785" y="330"/>
                    </a:lnTo>
                    <a:lnTo>
                      <a:pt x="785" y="332"/>
                    </a:lnTo>
                    <a:lnTo>
                      <a:pt x="784" y="332"/>
                    </a:lnTo>
                    <a:lnTo>
                      <a:pt x="784" y="333"/>
                    </a:lnTo>
                    <a:lnTo>
                      <a:pt x="785" y="333"/>
                    </a:lnTo>
                    <a:lnTo>
                      <a:pt x="786" y="333"/>
                    </a:lnTo>
                    <a:lnTo>
                      <a:pt x="786" y="334"/>
                    </a:lnTo>
                    <a:lnTo>
                      <a:pt x="786" y="335"/>
                    </a:lnTo>
                    <a:lnTo>
                      <a:pt x="787" y="335"/>
                    </a:lnTo>
                    <a:lnTo>
                      <a:pt x="790" y="337"/>
                    </a:lnTo>
                    <a:lnTo>
                      <a:pt x="790" y="338"/>
                    </a:lnTo>
                    <a:lnTo>
                      <a:pt x="788" y="338"/>
                    </a:lnTo>
                    <a:lnTo>
                      <a:pt x="786" y="338"/>
                    </a:lnTo>
                    <a:lnTo>
                      <a:pt x="786" y="340"/>
                    </a:lnTo>
                    <a:lnTo>
                      <a:pt x="787" y="341"/>
                    </a:lnTo>
                    <a:lnTo>
                      <a:pt x="787" y="342"/>
                    </a:lnTo>
                    <a:lnTo>
                      <a:pt x="786" y="342"/>
                    </a:lnTo>
                    <a:lnTo>
                      <a:pt x="786" y="343"/>
                    </a:lnTo>
                    <a:lnTo>
                      <a:pt x="785" y="343"/>
                    </a:lnTo>
                    <a:lnTo>
                      <a:pt x="785" y="342"/>
                    </a:lnTo>
                    <a:lnTo>
                      <a:pt x="786" y="343"/>
                    </a:lnTo>
                    <a:lnTo>
                      <a:pt x="786" y="342"/>
                    </a:lnTo>
                    <a:lnTo>
                      <a:pt x="786" y="341"/>
                    </a:lnTo>
                    <a:lnTo>
                      <a:pt x="785" y="342"/>
                    </a:lnTo>
                    <a:lnTo>
                      <a:pt x="784" y="342"/>
                    </a:lnTo>
                    <a:lnTo>
                      <a:pt x="784" y="343"/>
                    </a:lnTo>
                    <a:lnTo>
                      <a:pt x="783" y="344"/>
                    </a:lnTo>
                    <a:lnTo>
                      <a:pt x="781" y="349"/>
                    </a:lnTo>
                    <a:lnTo>
                      <a:pt x="781" y="350"/>
                    </a:lnTo>
                    <a:lnTo>
                      <a:pt x="779" y="353"/>
                    </a:lnTo>
                    <a:lnTo>
                      <a:pt x="779" y="354"/>
                    </a:lnTo>
                    <a:lnTo>
                      <a:pt x="778" y="355"/>
                    </a:lnTo>
                    <a:lnTo>
                      <a:pt x="776" y="355"/>
                    </a:lnTo>
                    <a:lnTo>
                      <a:pt x="775" y="355"/>
                    </a:lnTo>
                    <a:lnTo>
                      <a:pt x="774" y="357"/>
                    </a:lnTo>
                    <a:lnTo>
                      <a:pt x="773" y="358"/>
                    </a:lnTo>
                    <a:lnTo>
                      <a:pt x="772" y="359"/>
                    </a:lnTo>
                    <a:lnTo>
                      <a:pt x="765" y="362"/>
                    </a:lnTo>
                    <a:lnTo>
                      <a:pt x="755" y="366"/>
                    </a:lnTo>
                    <a:lnTo>
                      <a:pt x="746" y="369"/>
                    </a:lnTo>
                    <a:lnTo>
                      <a:pt x="739" y="372"/>
                    </a:lnTo>
                    <a:lnTo>
                      <a:pt x="732" y="377"/>
                    </a:lnTo>
                    <a:lnTo>
                      <a:pt x="731" y="377"/>
                    </a:lnTo>
                    <a:lnTo>
                      <a:pt x="729" y="377"/>
                    </a:lnTo>
                    <a:lnTo>
                      <a:pt x="729" y="375"/>
                    </a:lnTo>
                    <a:lnTo>
                      <a:pt x="729" y="374"/>
                    </a:lnTo>
                    <a:lnTo>
                      <a:pt x="730" y="370"/>
                    </a:lnTo>
                    <a:lnTo>
                      <a:pt x="729" y="368"/>
                    </a:lnTo>
                    <a:lnTo>
                      <a:pt x="729" y="365"/>
                    </a:lnTo>
                    <a:lnTo>
                      <a:pt x="729" y="359"/>
                    </a:lnTo>
                    <a:lnTo>
                      <a:pt x="727" y="357"/>
                    </a:lnTo>
                    <a:lnTo>
                      <a:pt x="725" y="354"/>
                    </a:lnTo>
                    <a:lnTo>
                      <a:pt x="725" y="352"/>
                    </a:lnTo>
                    <a:lnTo>
                      <a:pt x="725" y="351"/>
                    </a:lnTo>
                    <a:lnTo>
                      <a:pt x="726" y="345"/>
                    </a:lnTo>
                    <a:lnTo>
                      <a:pt x="725" y="346"/>
                    </a:lnTo>
                    <a:lnTo>
                      <a:pt x="724" y="348"/>
                    </a:lnTo>
                    <a:lnTo>
                      <a:pt x="724" y="351"/>
                    </a:lnTo>
                    <a:lnTo>
                      <a:pt x="723" y="351"/>
                    </a:lnTo>
                    <a:lnTo>
                      <a:pt x="721" y="351"/>
                    </a:lnTo>
                    <a:lnTo>
                      <a:pt x="719" y="350"/>
                    </a:lnTo>
                    <a:lnTo>
                      <a:pt x="716" y="349"/>
                    </a:lnTo>
                    <a:lnTo>
                      <a:pt x="715" y="348"/>
                    </a:lnTo>
                    <a:lnTo>
                      <a:pt x="715" y="346"/>
                    </a:lnTo>
                    <a:lnTo>
                      <a:pt x="716" y="346"/>
                    </a:lnTo>
                    <a:lnTo>
                      <a:pt x="717" y="345"/>
                    </a:lnTo>
                    <a:lnTo>
                      <a:pt x="717" y="343"/>
                    </a:lnTo>
                    <a:lnTo>
                      <a:pt x="718" y="342"/>
                    </a:lnTo>
                    <a:lnTo>
                      <a:pt x="719" y="342"/>
                    </a:lnTo>
                    <a:lnTo>
                      <a:pt x="719" y="341"/>
                    </a:lnTo>
                    <a:lnTo>
                      <a:pt x="717" y="342"/>
                    </a:lnTo>
                    <a:lnTo>
                      <a:pt x="716" y="344"/>
                    </a:lnTo>
                    <a:lnTo>
                      <a:pt x="715" y="346"/>
                    </a:lnTo>
                    <a:lnTo>
                      <a:pt x="713" y="348"/>
                    </a:lnTo>
                    <a:lnTo>
                      <a:pt x="712" y="346"/>
                    </a:lnTo>
                    <a:lnTo>
                      <a:pt x="710" y="346"/>
                    </a:lnTo>
                    <a:lnTo>
                      <a:pt x="709" y="345"/>
                    </a:lnTo>
                    <a:lnTo>
                      <a:pt x="709" y="344"/>
                    </a:lnTo>
                    <a:lnTo>
                      <a:pt x="710" y="341"/>
                    </a:lnTo>
                    <a:lnTo>
                      <a:pt x="710" y="340"/>
                    </a:lnTo>
                    <a:lnTo>
                      <a:pt x="709" y="341"/>
                    </a:lnTo>
                    <a:lnTo>
                      <a:pt x="709" y="342"/>
                    </a:lnTo>
                    <a:lnTo>
                      <a:pt x="709" y="343"/>
                    </a:lnTo>
                    <a:lnTo>
                      <a:pt x="708" y="344"/>
                    </a:lnTo>
                    <a:lnTo>
                      <a:pt x="707" y="346"/>
                    </a:lnTo>
                    <a:lnTo>
                      <a:pt x="705" y="348"/>
                    </a:lnTo>
                    <a:lnTo>
                      <a:pt x="704" y="348"/>
                    </a:lnTo>
                    <a:lnTo>
                      <a:pt x="701" y="349"/>
                    </a:lnTo>
                    <a:lnTo>
                      <a:pt x="699" y="350"/>
                    </a:lnTo>
                    <a:lnTo>
                      <a:pt x="695" y="351"/>
                    </a:lnTo>
                    <a:lnTo>
                      <a:pt x="692" y="350"/>
                    </a:lnTo>
                    <a:lnTo>
                      <a:pt x="691" y="348"/>
                    </a:lnTo>
                    <a:lnTo>
                      <a:pt x="692" y="345"/>
                    </a:lnTo>
                    <a:lnTo>
                      <a:pt x="692" y="344"/>
                    </a:lnTo>
                    <a:lnTo>
                      <a:pt x="692" y="342"/>
                    </a:lnTo>
                    <a:lnTo>
                      <a:pt x="691" y="340"/>
                    </a:lnTo>
                    <a:lnTo>
                      <a:pt x="690" y="340"/>
                    </a:lnTo>
                    <a:lnTo>
                      <a:pt x="688" y="340"/>
                    </a:lnTo>
                    <a:lnTo>
                      <a:pt x="687" y="340"/>
                    </a:lnTo>
                    <a:lnTo>
                      <a:pt x="686" y="340"/>
                    </a:lnTo>
                    <a:lnTo>
                      <a:pt x="686" y="341"/>
                    </a:lnTo>
                    <a:lnTo>
                      <a:pt x="684" y="342"/>
                    </a:lnTo>
                    <a:lnTo>
                      <a:pt x="682" y="342"/>
                    </a:lnTo>
                    <a:lnTo>
                      <a:pt x="681" y="342"/>
                    </a:lnTo>
                    <a:lnTo>
                      <a:pt x="681" y="341"/>
                    </a:lnTo>
                    <a:lnTo>
                      <a:pt x="681" y="340"/>
                    </a:lnTo>
                    <a:lnTo>
                      <a:pt x="680" y="340"/>
                    </a:lnTo>
                    <a:lnTo>
                      <a:pt x="680" y="338"/>
                    </a:lnTo>
                    <a:lnTo>
                      <a:pt x="681" y="342"/>
                    </a:lnTo>
                    <a:lnTo>
                      <a:pt x="681" y="343"/>
                    </a:lnTo>
                    <a:lnTo>
                      <a:pt x="680" y="341"/>
                    </a:lnTo>
                    <a:lnTo>
                      <a:pt x="679" y="341"/>
                    </a:lnTo>
                    <a:lnTo>
                      <a:pt x="678" y="340"/>
                    </a:lnTo>
                    <a:lnTo>
                      <a:pt x="676" y="338"/>
                    </a:lnTo>
                    <a:lnTo>
                      <a:pt x="676" y="337"/>
                    </a:lnTo>
                    <a:lnTo>
                      <a:pt x="676" y="336"/>
                    </a:lnTo>
                    <a:lnTo>
                      <a:pt x="675" y="336"/>
                    </a:lnTo>
                    <a:lnTo>
                      <a:pt x="674" y="335"/>
                    </a:lnTo>
                    <a:lnTo>
                      <a:pt x="673" y="335"/>
                    </a:lnTo>
                    <a:lnTo>
                      <a:pt x="672" y="334"/>
                    </a:lnTo>
                    <a:lnTo>
                      <a:pt x="670" y="329"/>
                    </a:lnTo>
                    <a:lnTo>
                      <a:pt x="670" y="333"/>
                    </a:lnTo>
                    <a:lnTo>
                      <a:pt x="670" y="334"/>
                    </a:lnTo>
                    <a:lnTo>
                      <a:pt x="669" y="334"/>
                    </a:lnTo>
                    <a:lnTo>
                      <a:pt x="669" y="335"/>
                    </a:lnTo>
                    <a:lnTo>
                      <a:pt x="669" y="334"/>
                    </a:lnTo>
                    <a:lnTo>
                      <a:pt x="667" y="335"/>
                    </a:lnTo>
                    <a:lnTo>
                      <a:pt x="666" y="336"/>
                    </a:lnTo>
                    <a:lnTo>
                      <a:pt x="666" y="337"/>
                    </a:lnTo>
                    <a:lnTo>
                      <a:pt x="667" y="338"/>
                    </a:lnTo>
                    <a:lnTo>
                      <a:pt x="669" y="338"/>
                    </a:lnTo>
                    <a:lnTo>
                      <a:pt x="670" y="338"/>
                    </a:lnTo>
                    <a:lnTo>
                      <a:pt x="656" y="348"/>
                    </a:lnTo>
                    <a:lnTo>
                      <a:pt x="655" y="349"/>
                    </a:lnTo>
                    <a:lnTo>
                      <a:pt x="654" y="349"/>
                    </a:lnTo>
                    <a:lnTo>
                      <a:pt x="653" y="349"/>
                    </a:lnTo>
                    <a:lnTo>
                      <a:pt x="652" y="350"/>
                    </a:lnTo>
                    <a:lnTo>
                      <a:pt x="650" y="349"/>
                    </a:lnTo>
                    <a:lnTo>
                      <a:pt x="646" y="345"/>
                    </a:lnTo>
                    <a:lnTo>
                      <a:pt x="644" y="345"/>
                    </a:lnTo>
                    <a:lnTo>
                      <a:pt x="643" y="344"/>
                    </a:lnTo>
                    <a:lnTo>
                      <a:pt x="639" y="345"/>
                    </a:lnTo>
                    <a:lnTo>
                      <a:pt x="636" y="348"/>
                    </a:lnTo>
                    <a:lnTo>
                      <a:pt x="630" y="352"/>
                    </a:lnTo>
                    <a:lnTo>
                      <a:pt x="629" y="353"/>
                    </a:lnTo>
                    <a:lnTo>
                      <a:pt x="628" y="354"/>
                    </a:lnTo>
                    <a:lnTo>
                      <a:pt x="627" y="354"/>
                    </a:lnTo>
                    <a:lnTo>
                      <a:pt x="627" y="353"/>
                    </a:lnTo>
                    <a:lnTo>
                      <a:pt x="624" y="353"/>
                    </a:lnTo>
                    <a:lnTo>
                      <a:pt x="624" y="352"/>
                    </a:lnTo>
                    <a:lnTo>
                      <a:pt x="624" y="350"/>
                    </a:lnTo>
                    <a:lnTo>
                      <a:pt x="626" y="350"/>
                    </a:lnTo>
                    <a:lnTo>
                      <a:pt x="626" y="348"/>
                    </a:lnTo>
                    <a:lnTo>
                      <a:pt x="626" y="346"/>
                    </a:lnTo>
                    <a:lnTo>
                      <a:pt x="624" y="340"/>
                    </a:lnTo>
                    <a:lnTo>
                      <a:pt x="624" y="338"/>
                    </a:lnTo>
                    <a:lnTo>
                      <a:pt x="624" y="335"/>
                    </a:lnTo>
                    <a:lnTo>
                      <a:pt x="624" y="334"/>
                    </a:lnTo>
                    <a:lnTo>
                      <a:pt x="622" y="329"/>
                    </a:lnTo>
                    <a:lnTo>
                      <a:pt x="622" y="328"/>
                    </a:lnTo>
                    <a:lnTo>
                      <a:pt x="622" y="326"/>
                    </a:lnTo>
                    <a:lnTo>
                      <a:pt x="621" y="326"/>
                    </a:lnTo>
                    <a:lnTo>
                      <a:pt x="621" y="325"/>
                    </a:lnTo>
                    <a:lnTo>
                      <a:pt x="622" y="324"/>
                    </a:lnTo>
                    <a:lnTo>
                      <a:pt x="622" y="323"/>
                    </a:lnTo>
                    <a:lnTo>
                      <a:pt x="621" y="324"/>
                    </a:lnTo>
                    <a:lnTo>
                      <a:pt x="620" y="325"/>
                    </a:lnTo>
                    <a:lnTo>
                      <a:pt x="621" y="327"/>
                    </a:lnTo>
                    <a:lnTo>
                      <a:pt x="620" y="327"/>
                    </a:lnTo>
                    <a:lnTo>
                      <a:pt x="620" y="328"/>
                    </a:lnTo>
                    <a:lnTo>
                      <a:pt x="619" y="328"/>
                    </a:lnTo>
                    <a:lnTo>
                      <a:pt x="619" y="329"/>
                    </a:lnTo>
                    <a:lnTo>
                      <a:pt x="620" y="329"/>
                    </a:lnTo>
                    <a:lnTo>
                      <a:pt x="620" y="330"/>
                    </a:lnTo>
                    <a:lnTo>
                      <a:pt x="618" y="332"/>
                    </a:lnTo>
                    <a:lnTo>
                      <a:pt x="615" y="333"/>
                    </a:lnTo>
                    <a:lnTo>
                      <a:pt x="615" y="334"/>
                    </a:lnTo>
                    <a:lnTo>
                      <a:pt x="614" y="334"/>
                    </a:lnTo>
                    <a:lnTo>
                      <a:pt x="614" y="333"/>
                    </a:lnTo>
                    <a:lnTo>
                      <a:pt x="613" y="333"/>
                    </a:lnTo>
                    <a:lnTo>
                      <a:pt x="613" y="332"/>
                    </a:lnTo>
                    <a:lnTo>
                      <a:pt x="612" y="330"/>
                    </a:lnTo>
                    <a:lnTo>
                      <a:pt x="611" y="330"/>
                    </a:lnTo>
                    <a:lnTo>
                      <a:pt x="607" y="329"/>
                    </a:lnTo>
                    <a:lnTo>
                      <a:pt x="606" y="330"/>
                    </a:lnTo>
                    <a:lnTo>
                      <a:pt x="605" y="330"/>
                    </a:lnTo>
                    <a:lnTo>
                      <a:pt x="596" y="335"/>
                    </a:lnTo>
                    <a:lnTo>
                      <a:pt x="594" y="336"/>
                    </a:lnTo>
                    <a:lnTo>
                      <a:pt x="592" y="336"/>
                    </a:lnTo>
                    <a:lnTo>
                      <a:pt x="591" y="336"/>
                    </a:lnTo>
                    <a:lnTo>
                      <a:pt x="587" y="334"/>
                    </a:lnTo>
                    <a:lnTo>
                      <a:pt x="586" y="334"/>
                    </a:lnTo>
                    <a:lnTo>
                      <a:pt x="585" y="334"/>
                    </a:lnTo>
                    <a:lnTo>
                      <a:pt x="585" y="333"/>
                    </a:lnTo>
                    <a:lnTo>
                      <a:pt x="586" y="332"/>
                    </a:lnTo>
                    <a:lnTo>
                      <a:pt x="587" y="332"/>
                    </a:lnTo>
                    <a:lnTo>
                      <a:pt x="588" y="330"/>
                    </a:lnTo>
                    <a:lnTo>
                      <a:pt x="589" y="330"/>
                    </a:lnTo>
                    <a:lnTo>
                      <a:pt x="593" y="329"/>
                    </a:lnTo>
                    <a:lnTo>
                      <a:pt x="593" y="328"/>
                    </a:lnTo>
                    <a:lnTo>
                      <a:pt x="592" y="328"/>
                    </a:lnTo>
                    <a:lnTo>
                      <a:pt x="591" y="329"/>
                    </a:lnTo>
                    <a:lnTo>
                      <a:pt x="589" y="329"/>
                    </a:lnTo>
                    <a:lnTo>
                      <a:pt x="588" y="330"/>
                    </a:lnTo>
                    <a:lnTo>
                      <a:pt x="587" y="330"/>
                    </a:lnTo>
                    <a:lnTo>
                      <a:pt x="586" y="330"/>
                    </a:lnTo>
                    <a:lnTo>
                      <a:pt x="586" y="332"/>
                    </a:lnTo>
                    <a:lnTo>
                      <a:pt x="583" y="335"/>
                    </a:lnTo>
                    <a:lnTo>
                      <a:pt x="581" y="336"/>
                    </a:lnTo>
                    <a:lnTo>
                      <a:pt x="580" y="335"/>
                    </a:lnTo>
                    <a:lnTo>
                      <a:pt x="580" y="334"/>
                    </a:lnTo>
                    <a:lnTo>
                      <a:pt x="580" y="333"/>
                    </a:lnTo>
                    <a:lnTo>
                      <a:pt x="580" y="332"/>
                    </a:lnTo>
                    <a:lnTo>
                      <a:pt x="580" y="330"/>
                    </a:lnTo>
                    <a:lnTo>
                      <a:pt x="580" y="329"/>
                    </a:lnTo>
                    <a:lnTo>
                      <a:pt x="579" y="328"/>
                    </a:lnTo>
                    <a:lnTo>
                      <a:pt x="577" y="328"/>
                    </a:lnTo>
                    <a:lnTo>
                      <a:pt x="576" y="328"/>
                    </a:lnTo>
                    <a:lnTo>
                      <a:pt x="572" y="329"/>
                    </a:lnTo>
                    <a:lnTo>
                      <a:pt x="568" y="333"/>
                    </a:lnTo>
                    <a:lnTo>
                      <a:pt x="567" y="333"/>
                    </a:lnTo>
                    <a:lnTo>
                      <a:pt x="566" y="332"/>
                    </a:lnTo>
                    <a:lnTo>
                      <a:pt x="566" y="330"/>
                    </a:lnTo>
                    <a:lnTo>
                      <a:pt x="564" y="329"/>
                    </a:lnTo>
                    <a:lnTo>
                      <a:pt x="566" y="328"/>
                    </a:lnTo>
                    <a:lnTo>
                      <a:pt x="566" y="327"/>
                    </a:lnTo>
                    <a:lnTo>
                      <a:pt x="566" y="326"/>
                    </a:lnTo>
                    <a:lnTo>
                      <a:pt x="566" y="325"/>
                    </a:lnTo>
                    <a:lnTo>
                      <a:pt x="566" y="324"/>
                    </a:lnTo>
                    <a:lnTo>
                      <a:pt x="566" y="321"/>
                    </a:lnTo>
                    <a:lnTo>
                      <a:pt x="564" y="320"/>
                    </a:lnTo>
                    <a:lnTo>
                      <a:pt x="564" y="319"/>
                    </a:lnTo>
                    <a:lnTo>
                      <a:pt x="563" y="319"/>
                    </a:lnTo>
                    <a:lnTo>
                      <a:pt x="562" y="319"/>
                    </a:lnTo>
                    <a:lnTo>
                      <a:pt x="563" y="318"/>
                    </a:lnTo>
                    <a:lnTo>
                      <a:pt x="563" y="317"/>
                    </a:lnTo>
                    <a:lnTo>
                      <a:pt x="564" y="316"/>
                    </a:lnTo>
                    <a:lnTo>
                      <a:pt x="566" y="316"/>
                    </a:lnTo>
                    <a:lnTo>
                      <a:pt x="567" y="316"/>
                    </a:lnTo>
                    <a:lnTo>
                      <a:pt x="567" y="315"/>
                    </a:lnTo>
                    <a:lnTo>
                      <a:pt x="566" y="316"/>
                    </a:lnTo>
                    <a:lnTo>
                      <a:pt x="564" y="315"/>
                    </a:lnTo>
                    <a:lnTo>
                      <a:pt x="563" y="311"/>
                    </a:lnTo>
                    <a:lnTo>
                      <a:pt x="562" y="311"/>
                    </a:lnTo>
                    <a:lnTo>
                      <a:pt x="562" y="309"/>
                    </a:lnTo>
                    <a:lnTo>
                      <a:pt x="562" y="307"/>
                    </a:lnTo>
                    <a:lnTo>
                      <a:pt x="562" y="305"/>
                    </a:lnTo>
                    <a:lnTo>
                      <a:pt x="561" y="305"/>
                    </a:lnTo>
                    <a:lnTo>
                      <a:pt x="561" y="304"/>
                    </a:lnTo>
                    <a:lnTo>
                      <a:pt x="560" y="304"/>
                    </a:lnTo>
                    <a:lnTo>
                      <a:pt x="560" y="303"/>
                    </a:lnTo>
                    <a:lnTo>
                      <a:pt x="561" y="301"/>
                    </a:lnTo>
                    <a:lnTo>
                      <a:pt x="561" y="300"/>
                    </a:lnTo>
                    <a:lnTo>
                      <a:pt x="561" y="298"/>
                    </a:lnTo>
                    <a:lnTo>
                      <a:pt x="561" y="296"/>
                    </a:lnTo>
                    <a:lnTo>
                      <a:pt x="560" y="294"/>
                    </a:lnTo>
                    <a:lnTo>
                      <a:pt x="560" y="293"/>
                    </a:lnTo>
                    <a:lnTo>
                      <a:pt x="559" y="292"/>
                    </a:lnTo>
                    <a:lnTo>
                      <a:pt x="558" y="292"/>
                    </a:lnTo>
                    <a:lnTo>
                      <a:pt x="557" y="291"/>
                    </a:lnTo>
                    <a:lnTo>
                      <a:pt x="555" y="291"/>
                    </a:lnTo>
                    <a:lnTo>
                      <a:pt x="553" y="288"/>
                    </a:lnTo>
                    <a:lnTo>
                      <a:pt x="554" y="288"/>
                    </a:lnTo>
                    <a:lnTo>
                      <a:pt x="553" y="288"/>
                    </a:lnTo>
                    <a:lnTo>
                      <a:pt x="553" y="287"/>
                    </a:lnTo>
                    <a:lnTo>
                      <a:pt x="554" y="287"/>
                    </a:lnTo>
                    <a:lnTo>
                      <a:pt x="555" y="286"/>
                    </a:lnTo>
                    <a:lnTo>
                      <a:pt x="557" y="285"/>
                    </a:lnTo>
                    <a:lnTo>
                      <a:pt x="558" y="282"/>
                    </a:lnTo>
                    <a:lnTo>
                      <a:pt x="559" y="282"/>
                    </a:lnTo>
                    <a:lnTo>
                      <a:pt x="559" y="279"/>
                    </a:lnTo>
                    <a:lnTo>
                      <a:pt x="559" y="274"/>
                    </a:lnTo>
                    <a:lnTo>
                      <a:pt x="560" y="273"/>
                    </a:lnTo>
                    <a:lnTo>
                      <a:pt x="559" y="271"/>
                    </a:lnTo>
                    <a:lnTo>
                      <a:pt x="559" y="269"/>
                    </a:lnTo>
                    <a:lnTo>
                      <a:pt x="558" y="269"/>
                    </a:lnTo>
                    <a:lnTo>
                      <a:pt x="558" y="268"/>
                    </a:lnTo>
                    <a:lnTo>
                      <a:pt x="557" y="268"/>
                    </a:lnTo>
                    <a:lnTo>
                      <a:pt x="555" y="268"/>
                    </a:lnTo>
                    <a:lnTo>
                      <a:pt x="555" y="267"/>
                    </a:lnTo>
                    <a:lnTo>
                      <a:pt x="554" y="267"/>
                    </a:lnTo>
                    <a:lnTo>
                      <a:pt x="554" y="266"/>
                    </a:lnTo>
                    <a:lnTo>
                      <a:pt x="554" y="265"/>
                    </a:lnTo>
                    <a:lnTo>
                      <a:pt x="554" y="262"/>
                    </a:lnTo>
                    <a:lnTo>
                      <a:pt x="553" y="262"/>
                    </a:lnTo>
                    <a:lnTo>
                      <a:pt x="553" y="261"/>
                    </a:lnTo>
                    <a:lnTo>
                      <a:pt x="552" y="261"/>
                    </a:lnTo>
                    <a:lnTo>
                      <a:pt x="551" y="261"/>
                    </a:lnTo>
                    <a:lnTo>
                      <a:pt x="550" y="261"/>
                    </a:lnTo>
                    <a:lnTo>
                      <a:pt x="550" y="260"/>
                    </a:lnTo>
                    <a:lnTo>
                      <a:pt x="549" y="259"/>
                    </a:lnTo>
                    <a:lnTo>
                      <a:pt x="548" y="258"/>
                    </a:lnTo>
                    <a:lnTo>
                      <a:pt x="548" y="257"/>
                    </a:lnTo>
                    <a:lnTo>
                      <a:pt x="546" y="256"/>
                    </a:lnTo>
                    <a:lnTo>
                      <a:pt x="548" y="254"/>
                    </a:lnTo>
                    <a:lnTo>
                      <a:pt x="549" y="253"/>
                    </a:lnTo>
                    <a:lnTo>
                      <a:pt x="548" y="253"/>
                    </a:lnTo>
                    <a:lnTo>
                      <a:pt x="546" y="254"/>
                    </a:lnTo>
                    <a:lnTo>
                      <a:pt x="546" y="256"/>
                    </a:lnTo>
                    <a:lnTo>
                      <a:pt x="546" y="257"/>
                    </a:lnTo>
                    <a:lnTo>
                      <a:pt x="545" y="258"/>
                    </a:lnTo>
                    <a:lnTo>
                      <a:pt x="544" y="257"/>
                    </a:lnTo>
                    <a:lnTo>
                      <a:pt x="543" y="257"/>
                    </a:lnTo>
                    <a:lnTo>
                      <a:pt x="542" y="257"/>
                    </a:lnTo>
                    <a:lnTo>
                      <a:pt x="542" y="256"/>
                    </a:lnTo>
                    <a:lnTo>
                      <a:pt x="541" y="254"/>
                    </a:lnTo>
                    <a:lnTo>
                      <a:pt x="541" y="253"/>
                    </a:lnTo>
                    <a:lnTo>
                      <a:pt x="540" y="253"/>
                    </a:lnTo>
                    <a:lnTo>
                      <a:pt x="537" y="252"/>
                    </a:lnTo>
                    <a:lnTo>
                      <a:pt x="536" y="252"/>
                    </a:lnTo>
                    <a:lnTo>
                      <a:pt x="535" y="252"/>
                    </a:lnTo>
                    <a:lnTo>
                      <a:pt x="535" y="253"/>
                    </a:lnTo>
                    <a:lnTo>
                      <a:pt x="535" y="254"/>
                    </a:lnTo>
                    <a:lnTo>
                      <a:pt x="534" y="254"/>
                    </a:lnTo>
                    <a:lnTo>
                      <a:pt x="532" y="254"/>
                    </a:lnTo>
                    <a:lnTo>
                      <a:pt x="532" y="253"/>
                    </a:lnTo>
                    <a:lnTo>
                      <a:pt x="531" y="253"/>
                    </a:lnTo>
                    <a:lnTo>
                      <a:pt x="529" y="252"/>
                    </a:lnTo>
                    <a:lnTo>
                      <a:pt x="528" y="246"/>
                    </a:lnTo>
                    <a:lnTo>
                      <a:pt x="529" y="246"/>
                    </a:lnTo>
                    <a:lnTo>
                      <a:pt x="529" y="245"/>
                    </a:lnTo>
                    <a:lnTo>
                      <a:pt x="531" y="245"/>
                    </a:lnTo>
                    <a:lnTo>
                      <a:pt x="531" y="246"/>
                    </a:lnTo>
                    <a:lnTo>
                      <a:pt x="532" y="246"/>
                    </a:lnTo>
                    <a:lnTo>
                      <a:pt x="534" y="246"/>
                    </a:lnTo>
                    <a:lnTo>
                      <a:pt x="535" y="248"/>
                    </a:lnTo>
                    <a:lnTo>
                      <a:pt x="536" y="248"/>
                    </a:lnTo>
                    <a:lnTo>
                      <a:pt x="537" y="248"/>
                    </a:lnTo>
                    <a:lnTo>
                      <a:pt x="537" y="249"/>
                    </a:lnTo>
                    <a:lnTo>
                      <a:pt x="538" y="248"/>
                    </a:lnTo>
                    <a:lnTo>
                      <a:pt x="537" y="248"/>
                    </a:lnTo>
                    <a:lnTo>
                      <a:pt x="536" y="246"/>
                    </a:lnTo>
                    <a:lnTo>
                      <a:pt x="535" y="245"/>
                    </a:lnTo>
                    <a:lnTo>
                      <a:pt x="534" y="245"/>
                    </a:lnTo>
                    <a:lnTo>
                      <a:pt x="533" y="245"/>
                    </a:lnTo>
                    <a:lnTo>
                      <a:pt x="533" y="244"/>
                    </a:lnTo>
                    <a:lnTo>
                      <a:pt x="534" y="244"/>
                    </a:lnTo>
                    <a:lnTo>
                      <a:pt x="535" y="244"/>
                    </a:lnTo>
                    <a:lnTo>
                      <a:pt x="535" y="243"/>
                    </a:lnTo>
                    <a:lnTo>
                      <a:pt x="534" y="243"/>
                    </a:lnTo>
                    <a:lnTo>
                      <a:pt x="533" y="243"/>
                    </a:lnTo>
                    <a:lnTo>
                      <a:pt x="529" y="243"/>
                    </a:lnTo>
                    <a:lnTo>
                      <a:pt x="529" y="242"/>
                    </a:lnTo>
                    <a:lnTo>
                      <a:pt x="528" y="242"/>
                    </a:lnTo>
                    <a:lnTo>
                      <a:pt x="527" y="242"/>
                    </a:lnTo>
                    <a:lnTo>
                      <a:pt x="527" y="241"/>
                    </a:lnTo>
                    <a:lnTo>
                      <a:pt x="527" y="242"/>
                    </a:lnTo>
                    <a:lnTo>
                      <a:pt x="526" y="242"/>
                    </a:lnTo>
                    <a:lnTo>
                      <a:pt x="526" y="241"/>
                    </a:lnTo>
                    <a:lnTo>
                      <a:pt x="525" y="241"/>
                    </a:lnTo>
                    <a:lnTo>
                      <a:pt x="525" y="240"/>
                    </a:lnTo>
                    <a:lnTo>
                      <a:pt x="524" y="240"/>
                    </a:lnTo>
                    <a:lnTo>
                      <a:pt x="524" y="236"/>
                    </a:lnTo>
                    <a:lnTo>
                      <a:pt x="524" y="234"/>
                    </a:lnTo>
                    <a:lnTo>
                      <a:pt x="525" y="234"/>
                    </a:lnTo>
                    <a:lnTo>
                      <a:pt x="524" y="233"/>
                    </a:lnTo>
                    <a:lnTo>
                      <a:pt x="523" y="232"/>
                    </a:lnTo>
                    <a:lnTo>
                      <a:pt x="524" y="231"/>
                    </a:lnTo>
                    <a:lnTo>
                      <a:pt x="523" y="231"/>
                    </a:lnTo>
                    <a:lnTo>
                      <a:pt x="521" y="231"/>
                    </a:lnTo>
                    <a:lnTo>
                      <a:pt x="521" y="229"/>
                    </a:lnTo>
                    <a:lnTo>
                      <a:pt x="521" y="228"/>
                    </a:lnTo>
                    <a:lnTo>
                      <a:pt x="523" y="228"/>
                    </a:lnTo>
                    <a:lnTo>
                      <a:pt x="524" y="228"/>
                    </a:lnTo>
                    <a:lnTo>
                      <a:pt x="525" y="228"/>
                    </a:lnTo>
                    <a:lnTo>
                      <a:pt x="526" y="228"/>
                    </a:lnTo>
                    <a:lnTo>
                      <a:pt x="527" y="229"/>
                    </a:lnTo>
                    <a:lnTo>
                      <a:pt x="528" y="229"/>
                    </a:lnTo>
                    <a:lnTo>
                      <a:pt x="527" y="228"/>
                    </a:lnTo>
                    <a:lnTo>
                      <a:pt x="527" y="227"/>
                    </a:lnTo>
                    <a:lnTo>
                      <a:pt x="527" y="226"/>
                    </a:lnTo>
                    <a:lnTo>
                      <a:pt x="527" y="224"/>
                    </a:lnTo>
                    <a:lnTo>
                      <a:pt x="526" y="223"/>
                    </a:lnTo>
                    <a:lnTo>
                      <a:pt x="526" y="221"/>
                    </a:lnTo>
                    <a:lnTo>
                      <a:pt x="526" y="220"/>
                    </a:lnTo>
                    <a:lnTo>
                      <a:pt x="526" y="219"/>
                    </a:lnTo>
                    <a:lnTo>
                      <a:pt x="527" y="220"/>
                    </a:lnTo>
                    <a:lnTo>
                      <a:pt x="531" y="220"/>
                    </a:lnTo>
                    <a:lnTo>
                      <a:pt x="531" y="219"/>
                    </a:lnTo>
                    <a:lnTo>
                      <a:pt x="528" y="218"/>
                    </a:lnTo>
                    <a:lnTo>
                      <a:pt x="526" y="217"/>
                    </a:lnTo>
                    <a:lnTo>
                      <a:pt x="524" y="211"/>
                    </a:lnTo>
                    <a:lnTo>
                      <a:pt x="521" y="210"/>
                    </a:lnTo>
                    <a:lnTo>
                      <a:pt x="520" y="210"/>
                    </a:lnTo>
                    <a:lnTo>
                      <a:pt x="518" y="209"/>
                    </a:lnTo>
                    <a:lnTo>
                      <a:pt x="517" y="209"/>
                    </a:lnTo>
                    <a:lnTo>
                      <a:pt x="517" y="208"/>
                    </a:lnTo>
                    <a:lnTo>
                      <a:pt x="517" y="207"/>
                    </a:lnTo>
                    <a:lnTo>
                      <a:pt x="517" y="206"/>
                    </a:lnTo>
                    <a:lnTo>
                      <a:pt x="518" y="204"/>
                    </a:lnTo>
                    <a:lnTo>
                      <a:pt x="517" y="203"/>
                    </a:lnTo>
                    <a:lnTo>
                      <a:pt x="517" y="202"/>
                    </a:lnTo>
                    <a:lnTo>
                      <a:pt x="516" y="201"/>
                    </a:lnTo>
                    <a:lnTo>
                      <a:pt x="517" y="201"/>
                    </a:lnTo>
                    <a:lnTo>
                      <a:pt x="517" y="200"/>
                    </a:lnTo>
                    <a:lnTo>
                      <a:pt x="517" y="199"/>
                    </a:lnTo>
                    <a:lnTo>
                      <a:pt x="517" y="198"/>
                    </a:lnTo>
                    <a:lnTo>
                      <a:pt x="517" y="196"/>
                    </a:lnTo>
                    <a:lnTo>
                      <a:pt x="515" y="194"/>
                    </a:lnTo>
                    <a:lnTo>
                      <a:pt x="516" y="193"/>
                    </a:lnTo>
                    <a:lnTo>
                      <a:pt x="516" y="192"/>
                    </a:lnTo>
                    <a:lnTo>
                      <a:pt x="515" y="191"/>
                    </a:lnTo>
                    <a:lnTo>
                      <a:pt x="515" y="190"/>
                    </a:lnTo>
                    <a:lnTo>
                      <a:pt x="515" y="189"/>
                    </a:lnTo>
                    <a:lnTo>
                      <a:pt x="516" y="189"/>
                    </a:lnTo>
                    <a:lnTo>
                      <a:pt x="517" y="189"/>
                    </a:lnTo>
                    <a:lnTo>
                      <a:pt x="517" y="187"/>
                    </a:lnTo>
                    <a:lnTo>
                      <a:pt x="518" y="187"/>
                    </a:lnTo>
                    <a:lnTo>
                      <a:pt x="518" y="186"/>
                    </a:lnTo>
                    <a:lnTo>
                      <a:pt x="519" y="185"/>
                    </a:lnTo>
                    <a:lnTo>
                      <a:pt x="519" y="184"/>
                    </a:lnTo>
                    <a:lnTo>
                      <a:pt x="517" y="178"/>
                    </a:lnTo>
                    <a:lnTo>
                      <a:pt x="517" y="177"/>
                    </a:lnTo>
                    <a:lnTo>
                      <a:pt x="518" y="176"/>
                    </a:lnTo>
                    <a:lnTo>
                      <a:pt x="519" y="176"/>
                    </a:lnTo>
                    <a:lnTo>
                      <a:pt x="520" y="176"/>
                    </a:lnTo>
                    <a:lnTo>
                      <a:pt x="524" y="175"/>
                    </a:lnTo>
                    <a:lnTo>
                      <a:pt x="525" y="174"/>
                    </a:lnTo>
                    <a:lnTo>
                      <a:pt x="526" y="174"/>
                    </a:lnTo>
                    <a:lnTo>
                      <a:pt x="527" y="170"/>
                    </a:lnTo>
                    <a:lnTo>
                      <a:pt x="528" y="170"/>
                    </a:lnTo>
                    <a:lnTo>
                      <a:pt x="528" y="169"/>
                    </a:lnTo>
                    <a:lnTo>
                      <a:pt x="529" y="168"/>
                    </a:lnTo>
                    <a:lnTo>
                      <a:pt x="528" y="168"/>
                    </a:lnTo>
                    <a:lnTo>
                      <a:pt x="528" y="169"/>
                    </a:lnTo>
                    <a:lnTo>
                      <a:pt x="527" y="170"/>
                    </a:lnTo>
                    <a:lnTo>
                      <a:pt x="526" y="173"/>
                    </a:lnTo>
                    <a:lnTo>
                      <a:pt x="525" y="173"/>
                    </a:lnTo>
                    <a:lnTo>
                      <a:pt x="525" y="174"/>
                    </a:lnTo>
                    <a:lnTo>
                      <a:pt x="524" y="174"/>
                    </a:lnTo>
                    <a:lnTo>
                      <a:pt x="523" y="175"/>
                    </a:lnTo>
                    <a:lnTo>
                      <a:pt x="520" y="175"/>
                    </a:lnTo>
                    <a:lnTo>
                      <a:pt x="519" y="175"/>
                    </a:lnTo>
                    <a:lnTo>
                      <a:pt x="519" y="174"/>
                    </a:lnTo>
                    <a:lnTo>
                      <a:pt x="520" y="173"/>
                    </a:lnTo>
                    <a:lnTo>
                      <a:pt x="521" y="171"/>
                    </a:lnTo>
                    <a:lnTo>
                      <a:pt x="521" y="170"/>
                    </a:lnTo>
                    <a:lnTo>
                      <a:pt x="521" y="169"/>
                    </a:lnTo>
                    <a:lnTo>
                      <a:pt x="521" y="165"/>
                    </a:lnTo>
                    <a:lnTo>
                      <a:pt x="523" y="164"/>
                    </a:lnTo>
                    <a:lnTo>
                      <a:pt x="524" y="162"/>
                    </a:lnTo>
                    <a:lnTo>
                      <a:pt x="529" y="158"/>
                    </a:lnTo>
                    <a:lnTo>
                      <a:pt x="531" y="156"/>
                    </a:lnTo>
                    <a:lnTo>
                      <a:pt x="532" y="154"/>
                    </a:lnTo>
                    <a:lnTo>
                      <a:pt x="533" y="153"/>
                    </a:lnTo>
                    <a:lnTo>
                      <a:pt x="533" y="152"/>
                    </a:lnTo>
                    <a:lnTo>
                      <a:pt x="532" y="153"/>
                    </a:lnTo>
                    <a:lnTo>
                      <a:pt x="531" y="154"/>
                    </a:lnTo>
                    <a:lnTo>
                      <a:pt x="531" y="153"/>
                    </a:lnTo>
                    <a:lnTo>
                      <a:pt x="532" y="153"/>
                    </a:lnTo>
                    <a:lnTo>
                      <a:pt x="532" y="152"/>
                    </a:lnTo>
                    <a:lnTo>
                      <a:pt x="532" y="151"/>
                    </a:lnTo>
                    <a:lnTo>
                      <a:pt x="532" y="150"/>
                    </a:lnTo>
                    <a:lnTo>
                      <a:pt x="533" y="149"/>
                    </a:lnTo>
                    <a:lnTo>
                      <a:pt x="533" y="148"/>
                    </a:lnTo>
                    <a:lnTo>
                      <a:pt x="535" y="148"/>
                    </a:lnTo>
                    <a:lnTo>
                      <a:pt x="541" y="146"/>
                    </a:lnTo>
                    <a:lnTo>
                      <a:pt x="542" y="145"/>
                    </a:lnTo>
                    <a:lnTo>
                      <a:pt x="543" y="143"/>
                    </a:lnTo>
                    <a:lnTo>
                      <a:pt x="544" y="143"/>
                    </a:lnTo>
                    <a:lnTo>
                      <a:pt x="543" y="145"/>
                    </a:lnTo>
                    <a:lnTo>
                      <a:pt x="542" y="146"/>
                    </a:lnTo>
                    <a:lnTo>
                      <a:pt x="542" y="148"/>
                    </a:lnTo>
                    <a:lnTo>
                      <a:pt x="541" y="148"/>
                    </a:lnTo>
                    <a:lnTo>
                      <a:pt x="540" y="149"/>
                    </a:lnTo>
                    <a:lnTo>
                      <a:pt x="540" y="150"/>
                    </a:lnTo>
                    <a:lnTo>
                      <a:pt x="540" y="151"/>
                    </a:lnTo>
                    <a:lnTo>
                      <a:pt x="540" y="152"/>
                    </a:lnTo>
                    <a:lnTo>
                      <a:pt x="540" y="153"/>
                    </a:lnTo>
                    <a:lnTo>
                      <a:pt x="541" y="153"/>
                    </a:lnTo>
                    <a:lnTo>
                      <a:pt x="541" y="154"/>
                    </a:lnTo>
                    <a:lnTo>
                      <a:pt x="543" y="154"/>
                    </a:lnTo>
                    <a:lnTo>
                      <a:pt x="544" y="154"/>
                    </a:lnTo>
                    <a:lnTo>
                      <a:pt x="543" y="158"/>
                    </a:lnTo>
                    <a:lnTo>
                      <a:pt x="543" y="160"/>
                    </a:lnTo>
                    <a:lnTo>
                      <a:pt x="544" y="160"/>
                    </a:lnTo>
                    <a:lnTo>
                      <a:pt x="544" y="161"/>
                    </a:lnTo>
                    <a:lnTo>
                      <a:pt x="545" y="162"/>
                    </a:lnTo>
                    <a:lnTo>
                      <a:pt x="549" y="165"/>
                    </a:lnTo>
                    <a:lnTo>
                      <a:pt x="549" y="166"/>
                    </a:lnTo>
                    <a:lnTo>
                      <a:pt x="550" y="166"/>
                    </a:lnTo>
                    <a:lnTo>
                      <a:pt x="551" y="168"/>
                    </a:lnTo>
                    <a:lnTo>
                      <a:pt x="552" y="168"/>
                    </a:lnTo>
                    <a:lnTo>
                      <a:pt x="553" y="168"/>
                    </a:lnTo>
                    <a:lnTo>
                      <a:pt x="554" y="168"/>
                    </a:lnTo>
                    <a:lnTo>
                      <a:pt x="554" y="169"/>
                    </a:lnTo>
                    <a:lnTo>
                      <a:pt x="555" y="171"/>
                    </a:lnTo>
                    <a:lnTo>
                      <a:pt x="555" y="173"/>
                    </a:lnTo>
                    <a:lnTo>
                      <a:pt x="558" y="174"/>
                    </a:lnTo>
                    <a:lnTo>
                      <a:pt x="559" y="175"/>
                    </a:lnTo>
                    <a:lnTo>
                      <a:pt x="560" y="176"/>
                    </a:lnTo>
                    <a:lnTo>
                      <a:pt x="562" y="176"/>
                    </a:lnTo>
                    <a:lnTo>
                      <a:pt x="563" y="177"/>
                    </a:lnTo>
                    <a:lnTo>
                      <a:pt x="564" y="179"/>
                    </a:lnTo>
                    <a:lnTo>
                      <a:pt x="567" y="182"/>
                    </a:lnTo>
                    <a:lnTo>
                      <a:pt x="567" y="183"/>
                    </a:lnTo>
                    <a:lnTo>
                      <a:pt x="567" y="184"/>
                    </a:lnTo>
                    <a:lnTo>
                      <a:pt x="568" y="184"/>
                    </a:lnTo>
                    <a:lnTo>
                      <a:pt x="570" y="184"/>
                    </a:lnTo>
                    <a:lnTo>
                      <a:pt x="571" y="185"/>
                    </a:lnTo>
                    <a:lnTo>
                      <a:pt x="572" y="186"/>
                    </a:lnTo>
                    <a:lnTo>
                      <a:pt x="574" y="187"/>
                    </a:lnTo>
                    <a:lnTo>
                      <a:pt x="576" y="189"/>
                    </a:lnTo>
                    <a:lnTo>
                      <a:pt x="577" y="189"/>
                    </a:lnTo>
                    <a:lnTo>
                      <a:pt x="579" y="189"/>
                    </a:lnTo>
                    <a:lnTo>
                      <a:pt x="579" y="187"/>
                    </a:lnTo>
                    <a:lnTo>
                      <a:pt x="580" y="187"/>
                    </a:lnTo>
                    <a:lnTo>
                      <a:pt x="581" y="189"/>
                    </a:lnTo>
                    <a:lnTo>
                      <a:pt x="581" y="187"/>
                    </a:lnTo>
                    <a:lnTo>
                      <a:pt x="583" y="187"/>
                    </a:lnTo>
                    <a:lnTo>
                      <a:pt x="584" y="187"/>
                    </a:lnTo>
                    <a:lnTo>
                      <a:pt x="585" y="187"/>
                    </a:lnTo>
                    <a:lnTo>
                      <a:pt x="585" y="186"/>
                    </a:lnTo>
                    <a:lnTo>
                      <a:pt x="586" y="187"/>
                    </a:lnTo>
                    <a:lnTo>
                      <a:pt x="586" y="186"/>
                    </a:lnTo>
                    <a:lnTo>
                      <a:pt x="586" y="185"/>
                    </a:lnTo>
                    <a:lnTo>
                      <a:pt x="588" y="184"/>
                    </a:lnTo>
                    <a:lnTo>
                      <a:pt x="589" y="183"/>
                    </a:lnTo>
                    <a:lnTo>
                      <a:pt x="591" y="183"/>
                    </a:lnTo>
                    <a:lnTo>
                      <a:pt x="593" y="183"/>
                    </a:lnTo>
                    <a:lnTo>
                      <a:pt x="602" y="181"/>
                    </a:lnTo>
                    <a:lnTo>
                      <a:pt x="607" y="183"/>
                    </a:lnTo>
                    <a:lnTo>
                      <a:pt x="609" y="183"/>
                    </a:lnTo>
                    <a:lnTo>
                      <a:pt x="610" y="183"/>
                    </a:lnTo>
                    <a:lnTo>
                      <a:pt x="611" y="183"/>
                    </a:lnTo>
                    <a:lnTo>
                      <a:pt x="612" y="183"/>
                    </a:lnTo>
                    <a:lnTo>
                      <a:pt x="612" y="184"/>
                    </a:lnTo>
                    <a:lnTo>
                      <a:pt x="613" y="185"/>
                    </a:lnTo>
                    <a:lnTo>
                      <a:pt x="614" y="184"/>
                    </a:lnTo>
                    <a:lnTo>
                      <a:pt x="618" y="182"/>
                    </a:lnTo>
                    <a:lnTo>
                      <a:pt x="619" y="182"/>
                    </a:lnTo>
                    <a:lnTo>
                      <a:pt x="620" y="183"/>
                    </a:lnTo>
                    <a:lnTo>
                      <a:pt x="621" y="183"/>
                    </a:lnTo>
                    <a:lnTo>
                      <a:pt x="622" y="184"/>
                    </a:lnTo>
                    <a:lnTo>
                      <a:pt x="624" y="183"/>
                    </a:lnTo>
                    <a:lnTo>
                      <a:pt x="628" y="179"/>
                    </a:lnTo>
                    <a:lnTo>
                      <a:pt x="630" y="178"/>
                    </a:lnTo>
                    <a:lnTo>
                      <a:pt x="633" y="178"/>
                    </a:lnTo>
                    <a:lnTo>
                      <a:pt x="635" y="178"/>
                    </a:lnTo>
                    <a:lnTo>
                      <a:pt x="635" y="177"/>
                    </a:lnTo>
                    <a:lnTo>
                      <a:pt x="637" y="171"/>
                    </a:lnTo>
                    <a:lnTo>
                      <a:pt x="638" y="169"/>
                    </a:lnTo>
                    <a:lnTo>
                      <a:pt x="638" y="168"/>
                    </a:lnTo>
                    <a:lnTo>
                      <a:pt x="637" y="168"/>
                    </a:lnTo>
                    <a:lnTo>
                      <a:pt x="637" y="167"/>
                    </a:lnTo>
                    <a:lnTo>
                      <a:pt x="638" y="167"/>
                    </a:lnTo>
                    <a:lnTo>
                      <a:pt x="643" y="165"/>
                    </a:lnTo>
                    <a:lnTo>
                      <a:pt x="646" y="164"/>
                    </a:lnTo>
                    <a:lnTo>
                      <a:pt x="647" y="164"/>
                    </a:lnTo>
                    <a:lnTo>
                      <a:pt x="647" y="162"/>
                    </a:lnTo>
                    <a:lnTo>
                      <a:pt x="648" y="162"/>
                    </a:lnTo>
                    <a:lnTo>
                      <a:pt x="660" y="162"/>
                    </a:lnTo>
                    <a:lnTo>
                      <a:pt x="661" y="164"/>
                    </a:lnTo>
                    <a:lnTo>
                      <a:pt x="662" y="162"/>
                    </a:lnTo>
                    <a:lnTo>
                      <a:pt x="663" y="161"/>
                    </a:lnTo>
                    <a:lnTo>
                      <a:pt x="664" y="161"/>
                    </a:lnTo>
                    <a:lnTo>
                      <a:pt x="664" y="162"/>
                    </a:lnTo>
                    <a:lnTo>
                      <a:pt x="665" y="162"/>
                    </a:lnTo>
                    <a:lnTo>
                      <a:pt x="666" y="162"/>
                    </a:lnTo>
                    <a:lnTo>
                      <a:pt x="667" y="162"/>
                    </a:lnTo>
                    <a:lnTo>
                      <a:pt x="669" y="162"/>
                    </a:lnTo>
                    <a:lnTo>
                      <a:pt x="670" y="164"/>
                    </a:lnTo>
                    <a:lnTo>
                      <a:pt x="670" y="165"/>
                    </a:lnTo>
                    <a:lnTo>
                      <a:pt x="669" y="165"/>
                    </a:lnTo>
                    <a:lnTo>
                      <a:pt x="669" y="166"/>
                    </a:lnTo>
                    <a:lnTo>
                      <a:pt x="667" y="167"/>
                    </a:lnTo>
                    <a:lnTo>
                      <a:pt x="666" y="168"/>
                    </a:lnTo>
                    <a:lnTo>
                      <a:pt x="667" y="168"/>
                    </a:lnTo>
                    <a:lnTo>
                      <a:pt x="669" y="167"/>
                    </a:lnTo>
                    <a:lnTo>
                      <a:pt x="671" y="167"/>
                    </a:lnTo>
                    <a:lnTo>
                      <a:pt x="672" y="167"/>
                    </a:lnTo>
                    <a:lnTo>
                      <a:pt x="673" y="168"/>
                    </a:lnTo>
                    <a:lnTo>
                      <a:pt x="674" y="169"/>
                    </a:lnTo>
                    <a:lnTo>
                      <a:pt x="675" y="169"/>
                    </a:lnTo>
                    <a:lnTo>
                      <a:pt x="676" y="169"/>
                    </a:lnTo>
                    <a:lnTo>
                      <a:pt x="679" y="169"/>
                    </a:lnTo>
                    <a:lnTo>
                      <a:pt x="681" y="170"/>
                    </a:lnTo>
                    <a:lnTo>
                      <a:pt x="683" y="173"/>
                    </a:lnTo>
                    <a:lnTo>
                      <a:pt x="684" y="173"/>
                    </a:lnTo>
                    <a:lnTo>
                      <a:pt x="687" y="171"/>
                    </a:lnTo>
                    <a:lnTo>
                      <a:pt x="688" y="171"/>
                    </a:lnTo>
                    <a:lnTo>
                      <a:pt x="689" y="173"/>
                    </a:lnTo>
                    <a:lnTo>
                      <a:pt x="690" y="175"/>
                    </a:lnTo>
                    <a:lnTo>
                      <a:pt x="691" y="175"/>
                    </a:lnTo>
                    <a:lnTo>
                      <a:pt x="692" y="175"/>
                    </a:lnTo>
                    <a:lnTo>
                      <a:pt x="698" y="170"/>
                    </a:lnTo>
                    <a:lnTo>
                      <a:pt x="700" y="168"/>
                    </a:lnTo>
                    <a:lnTo>
                      <a:pt x="701" y="167"/>
                    </a:lnTo>
                    <a:lnTo>
                      <a:pt x="703" y="167"/>
                    </a:lnTo>
                    <a:lnTo>
                      <a:pt x="708" y="166"/>
                    </a:lnTo>
                    <a:lnTo>
                      <a:pt x="709" y="166"/>
                    </a:lnTo>
                    <a:lnTo>
                      <a:pt x="710" y="167"/>
                    </a:lnTo>
                    <a:lnTo>
                      <a:pt x="712" y="167"/>
                    </a:lnTo>
                    <a:lnTo>
                      <a:pt x="712" y="168"/>
                    </a:lnTo>
                    <a:lnTo>
                      <a:pt x="713" y="168"/>
                    </a:lnTo>
                    <a:lnTo>
                      <a:pt x="713" y="167"/>
                    </a:lnTo>
                    <a:lnTo>
                      <a:pt x="714" y="167"/>
                    </a:lnTo>
                    <a:lnTo>
                      <a:pt x="718" y="165"/>
                    </a:lnTo>
                    <a:lnTo>
                      <a:pt x="719" y="165"/>
                    </a:lnTo>
                    <a:lnTo>
                      <a:pt x="721" y="165"/>
                    </a:lnTo>
                    <a:lnTo>
                      <a:pt x="722" y="165"/>
                    </a:lnTo>
                    <a:lnTo>
                      <a:pt x="724" y="167"/>
                    </a:lnTo>
                    <a:lnTo>
                      <a:pt x="725" y="167"/>
                    </a:lnTo>
                    <a:lnTo>
                      <a:pt x="726" y="167"/>
                    </a:lnTo>
                    <a:lnTo>
                      <a:pt x="726" y="166"/>
                    </a:lnTo>
                    <a:lnTo>
                      <a:pt x="726" y="165"/>
                    </a:lnTo>
                    <a:lnTo>
                      <a:pt x="726" y="164"/>
                    </a:lnTo>
                    <a:lnTo>
                      <a:pt x="727" y="162"/>
                    </a:lnTo>
                    <a:lnTo>
                      <a:pt x="729" y="161"/>
                    </a:lnTo>
                    <a:lnTo>
                      <a:pt x="730" y="159"/>
                    </a:lnTo>
                    <a:lnTo>
                      <a:pt x="731" y="158"/>
                    </a:lnTo>
                    <a:lnTo>
                      <a:pt x="731" y="154"/>
                    </a:lnTo>
                    <a:lnTo>
                      <a:pt x="731" y="153"/>
                    </a:lnTo>
                    <a:lnTo>
                      <a:pt x="731" y="152"/>
                    </a:lnTo>
                    <a:lnTo>
                      <a:pt x="731" y="151"/>
                    </a:lnTo>
                    <a:lnTo>
                      <a:pt x="732" y="151"/>
                    </a:lnTo>
                    <a:lnTo>
                      <a:pt x="734" y="151"/>
                    </a:lnTo>
                    <a:lnTo>
                      <a:pt x="736" y="150"/>
                    </a:lnTo>
                    <a:lnTo>
                      <a:pt x="736" y="149"/>
                    </a:lnTo>
                    <a:lnTo>
                      <a:pt x="736" y="148"/>
                    </a:lnTo>
                    <a:lnTo>
                      <a:pt x="736" y="146"/>
                    </a:lnTo>
                    <a:lnTo>
                      <a:pt x="738" y="145"/>
                    </a:lnTo>
                    <a:lnTo>
                      <a:pt x="736" y="144"/>
                    </a:lnTo>
                    <a:lnTo>
                      <a:pt x="735" y="144"/>
                    </a:lnTo>
                    <a:lnTo>
                      <a:pt x="734" y="144"/>
                    </a:lnTo>
                    <a:lnTo>
                      <a:pt x="734" y="143"/>
                    </a:lnTo>
                    <a:lnTo>
                      <a:pt x="734" y="142"/>
                    </a:lnTo>
                    <a:lnTo>
                      <a:pt x="734" y="141"/>
                    </a:lnTo>
                    <a:lnTo>
                      <a:pt x="733" y="141"/>
                    </a:lnTo>
                    <a:lnTo>
                      <a:pt x="734" y="139"/>
                    </a:lnTo>
                    <a:lnTo>
                      <a:pt x="734" y="136"/>
                    </a:lnTo>
                    <a:lnTo>
                      <a:pt x="735" y="136"/>
                    </a:lnTo>
                    <a:lnTo>
                      <a:pt x="739" y="136"/>
                    </a:lnTo>
                    <a:lnTo>
                      <a:pt x="740" y="135"/>
                    </a:lnTo>
                    <a:lnTo>
                      <a:pt x="740" y="134"/>
                    </a:lnTo>
                    <a:lnTo>
                      <a:pt x="740" y="133"/>
                    </a:lnTo>
                    <a:lnTo>
                      <a:pt x="742" y="133"/>
                    </a:lnTo>
                    <a:lnTo>
                      <a:pt x="742" y="132"/>
                    </a:lnTo>
                    <a:lnTo>
                      <a:pt x="744" y="131"/>
                    </a:lnTo>
                    <a:lnTo>
                      <a:pt x="746" y="131"/>
                    </a:lnTo>
                    <a:lnTo>
                      <a:pt x="747" y="128"/>
                    </a:lnTo>
                    <a:lnTo>
                      <a:pt x="748" y="128"/>
                    </a:lnTo>
                    <a:lnTo>
                      <a:pt x="749" y="128"/>
                    </a:lnTo>
                    <a:lnTo>
                      <a:pt x="750" y="127"/>
                    </a:lnTo>
                    <a:lnTo>
                      <a:pt x="750" y="126"/>
                    </a:lnTo>
                    <a:lnTo>
                      <a:pt x="750" y="125"/>
                    </a:lnTo>
                    <a:lnTo>
                      <a:pt x="749" y="125"/>
                    </a:lnTo>
                    <a:lnTo>
                      <a:pt x="749" y="124"/>
                    </a:lnTo>
                    <a:lnTo>
                      <a:pt x="748" y="124"/>
                    </a:lnTo>
                    <a:lnTo>
                      <a:pt x="747" y="124"/>
                    </a:lnTo>
                    <a:lnTo>
                      <a:pt x="746" y="124"/>
                    </a:lnTo>
                    <a:lnTo>
                      <a:pt x="744" y="124"/>
                    </a:lnTo>
                    <a:lnTo>
                      <a:pt x="746" y="123"/>
                    </a:lnTo>
                    <a:lnTo>
                      <a:pt x="746" y="122"/>
                    </a:lnTo>
                    <a:lnTo>
                      <a:pt x="746" y="120"/>
                    </a:lnTo>
                    <a:lnTo>
                      <a:pt x="746" y="119"/>
                    </a:lnTo>
                    <a:lnTo>
                      <a:pt x="744" y="119"/>
                    </a:lnTo>
                    <a:lnTo>
                      <a:pt x="746" y="119"/>
                    </a:lnTo>
                    <a:lnTo>
                      <a:pt x="747" y="118"/>
                    </a:lnTo>
                    <a:lnTo>
                      <a:pt x="747" y="117"/>
                    </a:lnTo>
                    <a:lnTo>
                      <a:pt x="746" y="116"/>
                    </a:lnTo>
                    <a:lnTo>
                      <a:pt x="746" y="115"/>
                    </a:lnTo>
                    <a:lnTo>
                      <a:pt x="747" y="115"/>
                    </a:lnTo>
                    <a:lnTo>
                      <a:pt x="747" y="114"/>
                    </a:lnTo>
                    <a:lnTo>
                      <a:pt x="747" y="112"/>
                    </a:lnTo>
                    <a:lnTo>
                      <a:pt x="748" y="112"/>
                    </a:lnTo>
                    <a:lnTo>
                      <a:pt x="748" y="111"/>
                    </a:lnTo>
                    <a:lnTo>
                      <a:pt x="750" y="110"/>
                    </a:lnTo>
                    <a:lnTo>
                      <a:pt x="750" y="109"/>
                    </a:lnTo>
                    <a:lnTo>
                      <a:pt x="751" y="108"/>
                    </a:lnTo>
                    <a:lnTo>
                      <a:pt x="752" y="107"/>
                    </a:lnTo>
                    <a:lnTo>
                      <a:pt x="753" y="109"/>
                    </a:lnTo>
                    <a:lnTo>
                      <a:pt x="755" y="109"/>
                    </a:lnTo>
                    <a:lnTo>
                      <a:pt x="756" y="109"/>
                    </a:lnTo>
                    <a:lnTo>
                      <a:pt x="758" y="108"/>
                    </a:lnTo>
                    <a:lnTo>
                      <a:pt x="759" y="108"/>
                    </a:lnTo>
                    <a:lnTo>
                      <a:pt x="760" y="108"/>
                    </a:lnTo>
                    <a:lnTo>
                      <a:pt x="760" y="107"/>
                    </a:lnTo>
                    <a:lnTo>
                      <a:pt x="760" y="106"/>
                    </a:lnTo>
                    <a:lnTo>
                      <a:pt x="760" y="104"/>
                    </a:lnTo>
                    <a:lnTo>
                      <a:pt x="762" y="102"/>
                    </a:lnTo>
                    <a:lnTo>
                      <a:pt x="761" y="102"/>
                    </a:lnTo>
                    <a:lnTo>
                      <a:pt x="761" y="101"/>
                    </a:lnTo>
                    <a:lnTo>
                      <a:pt x="760" y="101"/>
                    </a:lnTo>
                    <a:lnTo>
                      <a:pt x="762" y="95"/>
                    </a:lnTo>
                    <a:lnTo>
                      <a:pt x="762" y="93"/>
                    </a:lnTo>
                    <a:lnTo>
                      <a:pt x="764" y="93"/>
                    </a:lnTo>
                    <a:lnTo>
                      <a:pt x="765" y="93"/>
                    </a:lnTo>
                    <a:lnTo>
                      <a:pt x="765" y="92"/>
                    </a:lnTo>
                    <a:lnTo>
                      <a:pt x="765" y="91"/>
                    </a:lnTo>
                    <a:lnTo>
                      <a:pt x="765" y="90"/>
                    </a:lnTo>
                    <a:lnTo>
                      <a:pt x="764" y="90"/>
                    </a:lnTo>
                    <a:lnTo>
                      <a:pt x="764" y="89"/>
                    </a:lnTo>
                    <a:lnTo>
                      <a:pt x="764" y="86"/>
                    </a:lnTo>
                    <a:lnTo>
                      <a:pt x="764" y="85"/>
                    </a:lnTo>
                    <a:lnTo>
                      <a:pt x="764" y="84"/>
                    </a:lnTo>
                    <a:lnTo>
                      <a:pt x="764" y="82"/>
                    </a:lnTo>
                    <a:lnTo>
                      <a:pt x="765" y="78"/>
                    </a:lnTo>
                    <a:lnTo>
                      <a:pt x="765" y="76"/>
                    </a:lnTo>
                    <a:lnTo>
                      <a:pt x="764" y="76"/>
                    </a:lnTo>
                    <a:lnTo>
                      <a:pt x="762" y="75"/>
                    </a:lnTo>
                    <a:lnTo>
                      <a:pt x="762" y="74"/>
                    </a:lnTo>
                    <a:lnTo>
                      <a:pt x="764" y="74"/>
                    </a:lnTo>
                    <a:lnTo>
                      <a:pt x="765" y="73"/>
                    </a:lnTo>
                    <a:lnTo>
                      <a:pt x="766" y="72"/>
                    </a:lnTo>
                    <a:lnTo>
                      <a:pt x="766" y="69"/>
                    </a:lnTo>
                    <a:lnTo>
                      <a:pt x="766" y="66"/>
                    </a:lnTo>
                    <a:lnTo>
                      <a:pt x="767" y="66"/>
                    </a:lnTo>
                    <a:lnTo>
                      <a:pt x="767" y="65"/>
                    </a:lnTo>
                    <a:lnTo>
                      <a:pt x="768" y="65"/>
                    </a:lnTo>
                    <a:lnTo>
                      <a:pt x="768" y="64"/>
                    </a:lnTo>
                    <a:lnTo>
                      <a:pt x="770" y="62"/>
                    </a:lnTo>
                    <a:lnTo>
                      <a:pt x="772" y="62"/>
                    </a:lnTo>
                    <a:lnTo>
                      <a:pt x="773" y="60"/>
                    </a:lnTo>
                    <a:lnTo>
                      <a:pt x="774" y="59"/>
                    </a:lnTo>
                    <a:lnTo>
                      <a:pt x="774" y="58"/>
                    </a:lnTo>
                    <a:lnTo>
                      <a:pt x="774" y="57"/>
                    </a:lnTo>
                    <a:lnTo>
                      <a:pt x="775" y="57"/>
                    </a:lnTo>
                    <a:lnTo>
                      <a:pt x="775" y="58"/>
                    </a:lnTo>
                    <a:lnTo>
                      <a:pt x="776" y="58"/>
                    </a:lnTo>
                    <a:lnTo>
                      <a:pt x="778" y="58"/>
                    </a:lnTo>
                    <a:lnTo>
                      <a:pt x="778" y="59"/>
                    </a:lnTo>
                    <a:lnTo>
                      <a:pt x="779" y="59"/>
                    </a:lnTo>
                    <a:lnTo>
                      <a:pt x="779" y="60"/>
                    </a:lnTo>
                    <a:lnTo>
                      <a:pt x="781" y="61"/>
                    </a:lnTo>
                    <a:lnTo>
                      <a:pt x="782" y="61"/>
                    </a:lnTo>
                    <a:lnTo>
                      <a:pt x="783" y="59"/>
                    </a:lnTo>
                    <a:lnTo>
                      <a:pt x="784" y="59"/>
                    </a:lnTo>
                    <a:lnTo>
                      <a:pt x="784" y="58"/>
                    </a:lnTo>
                    <a:lnTo>
                      <a:pt x="785" y="57"/>
                    </a:lnTo>
                    <a:lnTo>
                      <a:pt x="786" y="58"/>
                    </a:lnTo>
                    <a:lnTo>
                      <a:pt x="788" y="58"/>
                    </a:lnTo>
                    <a:lnTo>
                      <a:pt x="790" y="58"/>
                    </a:lnTo>
                    <a:lnTo>
                      <a:pt x="791" y="57"/>
                    </a:lnTo>
                    <a:lnTo>
                      <a:pt x="792" y="57"/>
                    </a:lnTo>
                    <a:lnTo>
                      <a:pt x="793" y="58"/>
                    </a:lnTo>
                    <a:lnTo>
                      <a:pt x="793" y="59"/>
                    </a:lnTo>
                    <a:lnTo>
                      <a:pt x="794" y="60"/>
                    </a:lnTo>
                    <a:lnTo>
                      <a:pt x="795" y="60"/>
                    </a:lnTo>
                    <a:lnTo>
                      <a:pt x="796" y="59"/>
                    </a:lnTo>
                    <a:lnTo>
                      <a:pt x="798" y="59"/>
                    </a:lnTo>
                    <a:lnTo>
                      <a:pt x="799" y="59"/>
                    </a:lnTo>
                    <a:lnTo>
                      <a:pt x="798" y="59"/>
                    </a:lnTo>
                    <a:lnTo>
                      <a:pt x="798" y="58"/>
                    </a:lnTo>
                    <a:lnTo>
                      <a:pt x="799" y="58"/>
                    </a:lnTo>
                    <a:lnTo>
                      <a:pt x="799" y="57"/>
                    </a:lnTo>
                    <a:lnTo>
                      <a:pt x="800" y="57"/>
                    </a:lnTo>
                    <a:lnTo>
                      <a:pt x="801" y="59"/>
                    </a:lnTo>
                    <a:close/>
                    <a:moveTo>
                      <a:pt x="1184" y="52"/>
                    </a:moveTo>
                    <a:lnTo>
                      <a:pt x="1184" y="53"/>
                    </a:lnTo>
                    <a:lnTo>
                      <a:pt x="1184" y="54"/>
                    </a:lnTo>
                    <a:lnTo>
                      <a:pt x="1184" y="56"/>
                    </a:lnTo>
                    <a:lnTo>
                      <a:pt x="1184" y="57"/>
                    </a:lnTo>
                    <a:lnTo>
                      <a:pt x="1183" y="58"/>
                    </a:lnTo>
                    <a:lnTo>
                      <a:pt x="1184" y="59"/>
                    </a:lnTo>
                    <a:lnTo>
                      <a:pt x="1186" y="60"/>
                    </a:lnTo>
                    <a:lnTo>
                      <a:pt x="1187" y="60"/>
                    </a:lnTo>
                    <a:lnTo>
                      <a:pt x="1184" y="64"/>
                    </a:lnTo>
                    <a:lnTo>
                      <a:pt x="1182" y="66"/>
                    </a:lnTo>
                    <a:lnTo>
                      <a:pt x="1182" y="68"/>
                    </a:lnTo>
                    <a:lnTo>
                      <a:pt x="1182" y="69"/>
                    </a:lnTo>
                    <a:lnTo>
                      <a:pt x="1181" y="70"/>
                    </a:lnTo>
                    <a:lnTo>
                      <a:pt x="1180" y="72"/>
                    </a:lnTo>
                    <a:lnTo>
                      <a:pt x="1179" y="70"/>
                    </a:lnTo>
                    <a:lnTo>
                      <a:pt x="1177" y="72"/>
                    </a:lnTo>
                    <a:lnTo>
                      <a:pt x="1177" y="70"/>
                    </a:lnTo>
                    <a:lnTo>
                      <a:pt x="1177" y="69"/>
                    </a:lnTo>
                    <a:lnTo>
                      <a:pt x="1178" y="68"/>
                    </a:lnTo>
                    <a:lnTo>
                      <a:pt x="1179" y="68"/>
                    </a:lnTo>
                    <a:lnTo>
                      <a:pt x="1180" y="65"/>
                    </a:lnTo>
                    <a:lnTo>
                      <a:pt x="1182" y="62"/>
                    </a:lnTo>
                    <a:lnTo>
                      <a:pt x="1181" y="62"/>
                    </a:lnTo>
                    <a:lnTo>
                      <a:pt x="1180" y="61"/>
                    </a:lnTo>
                    <a:lnTo>
                      <a:pt x="1179" y="61"/>
                    </a:lnTo>
                    <a:lnTo>
                      <a:pt x="1178" y="60"/>
                    </a:lnTo>
                    <a:lnTo>
                      <a:pt x="1179" y="60"/>
                    </a:lnTo>
                    <a:lnTo>
                      <a:pt x="1178" y="59"/>
                    </a:lnTo>
                    <a:lnTo>
                      <a:pt x="1178" y="58"/>
                    </a:lnTo>
                    <a:lnTo>
                      <a:pt x="1178" y="57"/>
                    </a:lnTo>
                    <a:lnTo>
                      <a:pt x="1178" y="56"/>
                    </a:lnTo>
                    <a:lnTo>
                      <a:pt x="1180" y="53"/>
                    </a:lnTo>
                    <a:lnTo>
                      <a:pt x="1180" y="52"/>
                    </a:lnTo>
                    <a:lnTo>
                      <a:pt x="1179" y="51"/>
                    </a:lnTo>
                    <a:lnTo>
                      <a:pt x="1180" y="51"/>
                    </a:lnTo>
                    <a:lnTo>
                      <a:pt x="1181" y="51"/>
                    </a:lnTo>
                    <a:lnTo>
                      <a:pt x="1182" y="51"/>
                    </a:lnTo>
                    <a:lnTo>
                      <a:pt x="1183" y="51"/>
                    </a:lnTo>
                    <a:lnTo>
                      <a:pt x="1183" y="52"/>
                    </a:lnTo>
                    <a:lnTo>
                      <a:pt x="1184" y="52"/>
                    </a:lnTo>
                    <a:close/>
                    <a:moveTo>
                      <a:pt x="482" y="45"/>
                    </a:moveTo>
                    <a:lnTo>
                      <a:pt x="481" y="45"/>
                    </a:lnTo>
                    <a:lnTo>
                      <a:pt x="480" y="45"/>
                    </a:lnTo>
                    <a:lnTo>
                      <a:pt x="481" y="44"/>
                    </a:lnTo>
                    <a:lnTo>
                      <a:pt x="482" y="43"/>
                    </a:lnTo>
                    <a:lnTo>
                      <a:pt x="482" y="42"/>
                    </a:lnTo>
                    <a:lnTo>
                      <a:pt x="483" y="42"/>
                    </a:lnTo>
                    <a:lnTo>
                      <a:pt x="483" y="43"/>
                    </a:lnTo>
                    <a:lnTo>
                      <a:pt x="483" y="44"/>
                    </a:lnTo>
                    <a:lnTo>
                      <a:pt x="482" y="45"/>
                    </a:lnTo>
                    <a:close/>
                    <a:moveTo>
                      <a:pt x="1195" y="43"/>
                    </a:moveTo>
                    <a:lnTo>
                      <a:pt x="1194" y="43"/>
                    </a:lnTo>
                    <a:lnTo>
                      <a:pt x="1194" y="42"/>
                    </a:lnTo>
                    <a:lnTo>
                      <a:pt x="1195" y="42"/>
                    </a:lnTo>
                    <a:lnTo>
                      <a:pt x="1195" y="43"/>
                    </a:lnTo>
                    <a:close/>
                    <a:moveTo>
                      <a:pt x="1174" y="12"/>
                    </a:moveTo>
                    <a:lnTo>
                      <a:pt x="1174" y="14"/>
                    </a:lnTo>
                    <a:lnTo>
                      <a:pt x="1174" y="12"/>
                    </a:lnTo>
                    <a:close/>
                    <a:moveTo>
                      <a:pt x="18" y="11"/>
                    </a:moveTo>
                    <a:lnTo>
                      <a:pt x="19" y="10"/>
                    </a:lnTo>
                    <a:lnTo>
                      <a:pt x="20" y="10"/>
                    </a:lnTo>
                    <a:lnTo>
                      <a:pt x="21" y="10"/>
                    </a:lnTo>
                    <a:lnTo>
                      <a:pt x="27" y="12"/>
                    </a:lnTo>
                    <a:lnTo>
                      <a:pt x="30" y="14"/>
                    </a:lnTo>
                    <a:lnTo>
                      <a:pt x="30" y="15"/>
                    </a:lnTo>
                    <a:lnTo>
                      <a:pt x="32" y="15"/>
                    </a:lnTo>
                    <a:lnTo>
                      <a:pt x="33" y="15"/>
                    </a:lnTo>
                    <a:lnTo>
                      <a:pt x="33" y="17"/>
                    </a:lnTo>
                    <a:lnTo>
                      <a:pt x="34" y="18"/>
                    </a:lnTo>
                    <a:lnTo>
                      <a:pt x="38" y="22"/>
                    </a:lnTo>
                    <a:lnTo>
                      <a:pt x="40" y="23"/>
                    </a:lnTo>
                    <a:lnTo>
                      <a:pt x="41" y="23"/>
                    </a:lnTo>
                    <a:lnTo>
                      <a:pt x="47" y="24"/>
                    </a:lnTo>
                    <a:lnTo>
                      <a:pt x="49" y="25"/>
                    </a:lnTo>
                    <a:lnTo>
                      <a:pt x="50" y="25"/>
                    </a:lnTo>
                    <a:lnTo>
                      <a:pt x="51" y="26"/>
                    </a:lnTo>
                    <a:lnTo>
                      <a:pt x="52" y="26"/>
                    </a:lnTo>
                    <a:lnTo>
                      <a:pt x="53" y="25"/>
                    </a:lnTo>
                    <a:lnTo>
                      <a:pt x="54" y="25"/>
                    </a:lnTo>
                    <a:lnTo>
                      <a:pt x="55" y="26"/>
                    </a:lnTo>
                    <a:lnTo>
                      <a:pt x="58" y="26"/>
                    </a:lnTo>
                    <a:lnTo>
                      <a:pt x="60" y="26"/>
                    </a:lnTo>
                    <a:lnTo>
                      <a:pt x="62" y="25"/>
                    </a:lnTo>
                    <a:lnTo>
                      <a:pt x="66" y="24"/>
                    </a:lnTo>
                    <a:lnTo>
                      <a:pt x="67" y="24"/>
                    </a:lnTo>
                    <a:lnTo>
                      <a:pt x="68" y="24"/>
                    </a:lnTo>
                    <a:lnTo>
                      <a:pt x="69" y="24"/>
                    </a:lnTo>
                    <a:lnTo>
                      <a:pt x="70" y="24"/>
                    </a:lnTo>
                    <a:lnTo>
                      <a:pt x="72" y="24"/>
                    </a:lnTo>
                    <a:lnTo>
                      <a:pt x="75" y="24"/>
                    </a:lnTo>
                    <a:lnTo>
                      <a:pt x="76" y="25"/>
                    </a:lnTo>
                    <a:lnTo>
                      <a:pt x="77" y="26"/>
                    </a:lnTo>
                    <a:lnTo>
                      <a:pt x="79" y="26"/>
                    </a:lnTo>
                    <a:lnTo>
                      <a:pt x="79" y="27"/>
                    </a:lnTo>
                    <a:lnTo>
                      <a:pt x="80" y="27"/>
                    </a:lnTo>
                    <a:lnTo>
                      <a:pt x="80" y="28"/>
                    </a:lnTo>
                    <a:lnTo>
                      <a:pt x="81" y="28"/>
                    </a:lnTo>
                    <a:lnTo>
                      <a:pt x="84" y="28"/>
                    </a:lnTo>
                    <a:lnTo>
                      <a:pt x="92" y="24"/>
                    </a:lnTo>
                    <a:lnTo>
                      <a:pt x="93" y="25"/>
                    </a:lnTo>
                    <a:lnTo>
                      <a:pt x="98" y="31"/>
                    </a:lnTo>
                    <a:lnTo>
                      <a:pt x="104" y="36"/>
                    </a:lnTo>
                    <a:lnTo>
                      <a:pt x="106" y="36"/>
                    </a:lnTo>
                    <a:lnTo>
                      <a:pt x="106" y="37"/>
                    </a:lnTo>
                    <a:lnTo>
                      <a:pt x="107" y="37"/>
                    </a:lnTo>
                    <a:lnTo>
                      <a:pt x="109" y="41"/>
                    </a:lnTo>
                    <a:lnTo>
                      <a:pt x="110" y="42"/>
                    </a:lnTo>
                    <a:lnTo>
                      <a:pt x="110" y="44"/>
                    </a:lnTo>
                    <a:lnTo>
                      <a:pt x="110" y="45"/>
                    </a:lnTo>
                    <a:lnTo>
                      <a:pt x="111" y="48"/>
                    </a:lnTo>
                    <a:lnTo>
                      <a:pt x="111" y="49"/>
                    </a:lnTo>
                    <a:lnTo>
                      <a:pt x="111" y="50"/>
                    </a:lnTo>
                    <a:lnTo>
                      <a:pt x="111" y="51"/>
                    </a:lnTo>
                    <a:lnTo>
                      <a:pt x="112" y="50"/>
                    </a:lnTo>
                    <a:lnTo>
                      <a:pt x="112" y="51"/>
                    </a:lnTo>
                    <a:lnTo>
                      <a:pt x="113" y="50"/>
                    </a:lnTo>
                    <a:lnTo>
                      <a:pt x="113" y="51"/>
                    </a:lnTo>
                    <a:lnTo>
                      <a:pt x="114" y="51"/>
                    </a:lnTo>
                    <a:lnTo>
                      <a:pt x="115" y="51"/>
                    </a:lnTo>
                    <a:lnTo>
                      <a:pt x="116" y="52"/>
                    </a:lnTo>
                    <a:lnTo>
                      <a:pt x="118" y="52"/>
                    </a:lnTo>
                    <a:lnTo>
                      <a:pt x="118" y="53"/>
                    </a:lnTo>
                    <a:lnTo>
                      <a:pt x="118" y="52"/>
                    </a:lnTo>
                    <a:lnTo>
                      <a:pt x="119" y="52"/>
                    </a:lnTo>
                    <a:lnTo>
                      <a:pt x="119" y="53"/>
                    </a:lnTo>
                    <a:lnTo>
                      <a:pt x="120" y="54"/>
                    </a:lnTo>
                    <a:lnTo>
                      <a:pt x="121" y="54"/>
                    </a:lnTo>
                    <a:lnTo>
                      <a:pt x="121" y="56"/>
                    </a:lnTo>
                    <a:lnTo>
                      <a:pt x="121" y="58"/>
                    </a:lnTo>
                    <a:lnTo>
                      <a:pt x="121" y="60"/>
                    </a:lnTo>
                    <a:lnTo>
                      <a:pt x="121" y="64"/>
                    </a:lnTo>
                    <a:lnTo>
                      <a:pt x="120" y="64"/>
                    </a:lnTo>
                    <a:lnTo>
                      <a:pt x="118" y="65"/>
                    </a:lnTo>
                    <a:lnTo>
                      <a:pt x="118" y="66"/>
                    </a:lnTo>
                    <a:lnTo>
                      <a:pt x="118" y="67"/>
                    </a:lnTo>
                    <a:lnTo>
                      <a:pt x="118" y="66"/>
                    </a:lnTo>
                    <a:lnTo>
                      <a:pt x="119" y="66"/>
                    </a:lnTo>
                    <a:lnTo>
                      <a:pt x="120" y="66"/>
                    </a:lnTo>
                    <a:lnTo>
                      <a:pt x="120" y="65"/>
                    </a:lnTo>
                    <a:lnTo>
                      <a:pt x="122" y="68"/>
                    </a:lnTo>
                    <a:lnTo>
                      <a:pt x="124" y="68"/>
                    </a:lnTo>
                    <a:lnTo>
                      <a:pt x="125" y="68"/>
                    </a:lnTo>
                    <a:lnTo>
                      <a:pt x="127" y="69"/>
                    </a:lnTo>
                    <a:lnTo>
                      <a:pt x="128" y="69"/>
                    </a:lnTo>
                    <a:lnTo>
                      <a:pt x="129" y="70"/>
                    </a:lnTo>
                    <a:lnTo>
                      <a:pt x="129" y="72"/>
                    </a:lnTo>
                    <a:lnTo>
                      <a:pt x="130" y="72"/>
                    </a:lnTo>
                    <a:lnTo>
                      <a:pt x="131" y="72"/>
                    </a:lnTo>
                    <a:lnTo>
                      <a:pt x="131" y="73"/>
                    </a:lnTo>
                    <a:lnTo>
                      <a:pt x="132" y="73"/>
                    </a:lnTo>
                    <a:lnTo>
                      <a:pt x="132" y="74"/>
                    </a:lnTo>
                    <a:lnTo>
                      <a:pt x="133" y="74"/>
                    </a:lnTo>
                    <a:lnTo>
                      <a:pt x="136" y="75"/>
                    </a:lnTo>
                    <a:lnTo>
                      <a:pt x="137" y="76"/>
                    </a:lnTo>
                    <a:lnTo>
                      <a:pt x="137" y="77"/>
                    </a:lnTo>
                    <a:lnTo>
                      <a:pt x="137" y="78"/>
                    </a:lnTo>
                    <a:lnTo>
                      <a:pt x="140" y="82"/>
                    </a:lnTo>
                    <a:lnTo>
                      <a:pt x="144" y="83"/>
                    </a:lnTo>
                    <a:lnTo>
                      <a:pt x="146" y="84"/>
                    </a:lnTo>
                    <a:lnTo>
                      <a:pt x="147" y="84"/>
                    </a:lnTo>
                    <a:lnTo>
                      <a:pt x="148" y="85"/>
                    </a:lnTo>
                    <a:lnTo>
                      <a:pt x="149" y="85"/>
                    </a:lnTo>
                    <a:lnTo>
                      <a:pt x="150" y="86"/>
                    </a:lnTo>
                    <a:lnTo>
                      <a:pt x="152" y="86"/>
                    </a:lnTo>
                    <a:lnTo>
                      <a:pt x="155" y="89"/>
                    </a:lnTo>
                    <a:lnTo>
                      <a:pt x="158" y="91"/>
                    </a:lnTo>
                    <a:lnTo>
                      <a:pt x="162" y="93"/>
                    </a:lnTo>
                    <a:lnTo>
                      <a:pt x="162" y="94"/>
                    </a:lnTo>
                    <a:lnTo>
                      <a:pt x="163" y="94"/>
                    </a:lnTo>
                    <a:lnTo>
                      <a:pt x="164" y="94"/>
                    </a:lnTo>
                    <a:lnTo>
                      <a:pt x="165" y="95"/>
                    </a:lnTo>
                    <a:lnTo>
                      <a:pt x="166" y="97"/>
                    </a:lnTo>
                    <a:lnTo>
                      <a:pt x="166" y="98"/>
                    </a:lnTo>
                    <a:lnTo>
                      <a:pt x="167" y="99"/>
                    </a:lnTo>
                    <a:lnTo>
                      <a:pt x="168" y="100"/>
                    </a:lnTo>
                    <a:lnTo>
                      <a:pt x="170" y="100"/>
                    </a:lnTo>
                    <a:lnTo>
                      <a:pt x="173" y="101"/>
                    </a:lnTo>
                    <a:lnTo>
                      <a:pt x="174" y="101"/>
                    </a:lnTo>
                    <a:lnTo>
                      <a:pt x="175" y="101"/>
                    </a:lnTo>
                    <a:lnTo>
                      <a:pt x="175" y="102"/>
                    </a:lnTo>
                    <a:lnTo>
                      <a:pt x="176" y="104"/>
                    </a:lnTo>
                    <a:lnTo>
                      <a:pt x="179" y="106"/>
                    </a:lnTo>
                    <a:lnTo>
                      <a:pt x="180" y="107"/>
                    </a:lnTo>
                    <a:lnTo>
                      <a:pt x="180" y="108"/>
                    </a:lnTo>
                    <a:lnTo>
                      <a:pt x="181" y="108"/>
                    </a:lnTo>
                    <a:lnTo>
                      <a:pt x="182" y="109"/>
                    </a:lnTo>
                    <a:lnTo>
                      <a:pt x="183" y="110"/>
                    </a:lnTo>
                    <a:lnTo>
                      <a:pt x="184" y="110"/>
                    </a:lnTo>
                    <a:lnTo>
                      <a:pt x="184" y="111"/>
                    </a:lnTo>
                    <a:lnTo>
                      <a:pt x="184" y="116"/>
                    </a:lnTo>
                    <a:lnTo>
                      <a:pt x="184" y="117"/>
                    </a:lnTo>
                    <a:lnTo>
                      <a:pt x="184" y="118"/>
                    </a:lnTo>
                    <a:lnTo>
                      <a:pt x="183" y="119"/>
                    </a:lnTo>
                    <a:lnTo>
                      <a:pt x="183" y="120"/>
                    </a:lnTo>
                    <a:lnTo>
                      <a:pt x="184" y="120"/>
                    </a:lnTo>
                    <a:lnTo>
                      <a:pt x="184" y="122"/>
                    </a:lnTo>
                    <a:lnTo>
                      <a:pt x="185" y="123"/>
                    </a:lnTo>
                    <a:lnTo>
                      <a:pt x="185" y="124"/>
                    </a:lnTo>
                    <a:lnTo>
                      <a:pt x="185" y="123"/>
                    </a:lnTo>
                    <a:lnTo>
                      <a:pt x="185" y="120"/>
                    </a:lnTo>
                    <a:lnTo>
                      <a:pt x="184" y="120"/>
                    </a:lnTo>
                    <a:lnTo>
                      <a:pt x="184" y="119"/>
                    </a:lnTo>
                    <a:lnTo>
                      <a:pt x="185" y="118"/>
                    </a:lnTo>
                    <a:lnTo>
                      <a:pt x="187" y="119"/>
                    </a:lnTo>
                    <a:lnTo>
                      <a:pt x="188" y="120"/>
                    </a:lnTo>
                    <a:lnTo>
                      <a:pt x="188" y="122"/>
                    </a:lnTo>
                    <a:lnTo>
                      <a:pt x="188" y="123"/>
                    </a:lnTo>
                    <a:lnTo>
                      <a:pt x="188" y="124"/>
                    </a:lnTo>
                    <a:lnTo>
                      <a:pt x="189" y="125"/>
                    </a:lnTo>
                    <a:lnTo>
                      <a:pt x="189" y="126"/>
                    </a:lnTo>
                    <a:lnTo>
                      <a:pt x="190" y="126"/>
                    </a:lnTo>
                    <a:lnTo>
                      <a:pt x="190" y="125"/>
                    </a:lnTo>
                    <a:lnTo>
                      <a:pt x="190" y="124"/>
                    </a:lnTo>
                    <a:lnTo>
                      <a:pt x="189" y="124"/>
                    </a:lnTo>
                    <a:lnTo>
                      <a:pt x="189" y="122"/>
                    </a:lnTo>
                    <a:lnTo>
                      <a:pt x="190" y="120"/>
                    </a:lnTo>
                    <a:lnTo>
                      <a:pt x="191" y="119"/>
                    </a:lnTo>
                    <a:lnTo>
                      <a:pt x="192" y="119"/>
                    </a:lnTo>
                    <a:lnTo>
                      <a:pt x="192" y="120"/>
                    </a:lnTo>
                    <a:lnTo>
                      <a:pt x="193" y="120"/>
                    </a:lnTo>
                    <a:lnTo>
                      <a:pt x="193" y="122"/>
                    </a:lnTo>
                    <a:lnTo>
                      <a:pt x="195" y="122"/>
                    </a:lnTo>
                    <a:lnTo>
                      <a:pt x="195" y="123"/>
                    </a:lnTo>
                    <a:lnTo>
                      <a:pt x="195" y="124"/>
                    </a:lnTo>
                    <a:lnTo>
                      <a:pt x="196" y="124"/>
                    </a:lnTo>
                    <a:lnTo>
                      <a:pt x="196" y="125"/>
                    </a:lnTo>
                    <a:lnTo>
                      <a:pt x="197" y="125"/>
                    </a:lnTo>
                    <a:lnTo>
                      <a:pt x="199" y="133"/>
                    </a:lnTo>
                    <a:lnTo>
                      <a:pt x="200" y="134"/>
                    </a:lnTo>
                    <a:lnTo>
                      <a:pt x="201" y="136"/>
                    </a:lnTo>
                    <a:lnTo>
                      <a:pt x="204" y="139"/>
                    </a:lnTo>
                    <a:lnTo>
                      <a:pt x="206" y="140"/>
                    </a:lnTo>
                    <a:lnTo>
                      <a:pt x="208" y="141"/>
                    </a:lnTo>
                    <a:lnTo>
                      <a:pt x="209" y="141"/>
                    </a:lnTo>
                    <a:lnTo>
                      <a:pt x="214" y="144"/>
                    </a:lnTo>
                    <a:lnTo>
                      <a:pt x="215" y="144"/>
                    </a:lnTo>
                    <a:lnTo>
                      <a:pt x="216" y="145"/>
                    </a:lnTo>
                    <a:lnTo>
                      <a:pt x="217" y="146"/>
                    </a:lnTo>
                    <a:lnTo>
                      <a:pt x="218" y="149"/>
                    </a:lnTo>
                    <a:lnTo>
                      <a:pt x="218" y="150"/>
                    </a:lnTo>
                    <a:lnTo>
                      <a:pt x="218" y="151"/>
                    </a:lnTo>
                    <a:lnTo>
                      <a:pt x="219" y="152"/>
                    </a:lnTo>
                    <a:lnTo>
                      <a:pt x="221" y="152"/>
                    </a:lnTo>
                    <a:lnTo>
                      <a:pt x="219" y="152"/>
                    </a:lnTo>
                    <a:lnTo>
                      <a:pt x="221" y="151"/>
                    </a:lnTo>
                    <a:lnTo>
                      <a:pt x="221" y="150"/>
                    </a:lnTo>
                    <a:lnTo>
                      <a:pt x="219" y="150"/>
                    </a:lnTo>
                    <a:lnTo>
                      <a:pt x="219" y="149"/>
                    </a:lnTo>
                    <a:lnTo>
                      <a:pt x="219" y="148"/>
                    </a:lnTo>
                    <a:lnTo>
                      <a:pt x="218" y="146"/>
                    </a:lnTo>
                    <a:lnTo>
                      <a:pt x="218" y="144"/>
                    </a:lnTo>
                    <a:lnTo>
                      <a:pt x="216" y="142"/>
                    </a:lnTo>
                    <a:lnTo>
                      <a:pt x="215" y="140"/>
                    </a:lnTo>
                    <a:lnTo>
                      <a:pt x="215" y="139"/>
                    </a:lnTo>
                    <a:lnTo>
                      <a:pt x="215" y="136"/>
                    </a:lnTo>
                    <a:lnTo>
                      <a:pt x="216" y="135"/>
                    </a:lnTo>
                    <a:lnTo>
                      <a:pt x="218" y="135"/>
                    </a:lnTo>
                    <a:lnTo>
                      <a:pt x="224" y="135"/>
                    </a:lnTo>
                    <a:lnTo>
                      <a:pt x="224" y="137"/>
                    </a:lnTo>
                    <a:lnTo>
                      <a:pt x="225" y="137"/>
                    </a:lnTo>
                    <a:lnTo>
                      <a:pt x="228" y="141"/>
                    </a:lnTo>
                    <a:lnTo>
                      <a:pt x="233" y="144"/>
                    </a:lnTo>
                    <a:lnTo>
                      <a:pt x="234" y="145"/>
                    </a:lnTo>
                    <a:lnTo>
                      <a:pt x="234" y="146"/>
                    </a:lnTo>
                    <a:lnTo>
                      <a:pt x="234" y="149"/>
                    </a:lnTo>
                    <a:lnTo>
                      <a:pt x="235" y="151"/>
                    </a:lnTo>
                    <a:lnTo>
                      <a:pt x="236" y="154"/>
                    </a:lnTo>
                    <a:lnTo>
                      <a:pt x="236" y="156"/>
                    </a:lnTo>
                    <a:lnTo>
                      <a:pt x="238" y="157"/>
                    </a:lnTo>
                    <a:lnTo>
                      <a:pt x="241" y="158"/>
                    </a:lnTo>
                    <a:lnTo>
                      <a:pt x="242" y="158"/>
                    </a:lnTo>
                    <a:lnTo>
                      <a:pt x="243" y="159"/>
                    </a:lnTo>
                    <a:lnTo>
                      <a:pt x="244" y="159"/>
                    </a:lnTo>
                    <a:lnTo>
                      <a:pt x="248" y="158"/>
                    </a:lnTo>
                    <a:lnTo>
                      <a:pt x="249" y="158"/>
                    </a:lnTo>
                    <a:lnTo>
                      <a:pt x="250" y="159"/>
                    </a:lnTo>
                    <a:lnTo>
                      <a:pt x="251" y="159"/>
                    </a:lnTo>
                    <a:lnTo>
                      <a:pt x="260" y="167"/>
                    </a:lnTo>
                    <a:lnTo>
                      <a:pt x="264" y="169"/>
                    </a:lnTo>
                    <a:lnTo>
                      <a:pt x="265" y="170"/>
                    </a:lnTo>
                    <a:lnTo>
                      <a:pt x="265" y="171"/>
                    </a:lnTo>
                    <a:lnTo>
                      <a:pt x="265" y="173"/>
                    </a:lnTo>
                    <a:lnTo>
                      <a:pt x="265" y="174"/>
                    </a:lnTo>
                    <a:lnTo>
                      <a:pt x="265" y="175"/>
                    </a:lnTo>
                    <a:lnTo>
                      <a:pt x="266" y="175"/>
                    </a:lnTo>
                    <a:lnTo>
                      <a:pt x="267" y="176"/>
                    </a:lnTo>
                    <a:lnTo>
                      <a:pt x="267" y="179"/>
                    </a:lnTo>
                    <a:lnTo>
                      <a:pt x="267" y="181"/>
                    </a:lnTo>
                    <a:lnTo>
                      <a:pt x="267" y="183"/>
                    </a:lnTo>
                    <a:lnTo>
                      <a:pt x="268" y="184"/>
                    </a:lnTo>
                    <a:lnTo>
                      <a:pt x="271" y="186"/>
                    </a:lnTo>
                    <a:lnTo>
                      <a:pt x="275" y="191"/>
                    </a:lnTo>
                    <a:lnTo>
                      <a:pt x="277" y="192"/>
                    </a:lnTo>
                    <a:lnTo>
                      <a:pt x="278" y="193"/>
                    </a:lnTo>
                    <a:lnTo>
                      <a:pt x="279" y="193"/>
                    </a:lnTo>
                    <a:lnTo>
                      <a:pt x="282" y="193"/>
                    </a:lnTo>
                    <a:lnTo>
                      <a:pt x="283" y="193"/>
                    </a:lnTo>
                    <a:lnTo>
                      <a:pt x="284" y="193"/>
                    </a:lnTo>
                    <a:lnTo>
                      <a:pt x="288" y="193"/>
                    </a:lnTo>
                    <a:lnTo>
                      <a:pt x="292" y="193"/>
                    </a:lnTo>
                    <a:lnTo>
                      <a:pt x="293" y="194"/>
                    </a:lnTo>
                    <a:lnTo>
                      <a:pt x="295" y="195"/>
                    </a:lnTo>
                    <a:lnTo>
                      <a:pt x="299" y="200"/>
                    </a:lnTo>
                    <a:lnTo>
                      <a:pt x="300" y="201"/>
                    </a:lnTo>
                    <a:lnTo>
                      <a:pt x="300" y="203"/>
                    </a:lnTo>
                    <a:lnTo>
                      <a:pt x="300" y="204"/>
                    </a:lnTo>
                    <a:lnTo>
                      <a:pt x="297" y="206"/>
                    </a:lnTo>
                    <a:lnTo>
                      <a:pt x="295" y="207"/>
                    </a:lnTo>
                    <a:lnTo>
                      <a:pt x="294" y="208"/>
                    </a:lnTo>
                    <a:lnTo>
                      <a:pt x="293" y="208"/>
                    </a:lnTo>
                    <a:lnTo>
                      <a:pt x="292" y="208"/>
                    </a:lnTo>
                    <a:lnTo>
                      <a:pt x="287" y="210"/>
                    </a:lnTo>
                    <a:lnTo>
                      <a:pt x="286" y="211"/>
                    </a:lnTo>
                    <a:lnTo>
                      <a:pt x="283" y="211"/>
                    </a:lnTo>
                    <a:lnTo>
                      <a:pt x="283" y="212"/>
                    </a:lnTo>
                    <a:lnTo>
                      <a:pt x="282" y="212"/>
                    </a:lnTo>
                    <a:lnTo>
                      <a:pt x="282" y="213"/>
                    </a:lnTo>
                    <a:lnTo>
                      <a:pt x="280" y="213"/>
                    </a:lnTo>
                    <a:lnTo>
                      <a:pt x="279" y="213"/>
                    </a:lnTo>
                    <a:lnTo>
                      <a:pt x="278" y="212"/>
                    </a:lnTo>
                    <a:lnTo>
                      <a:pt x="277" y="211"/>
                    </a:lnTo>
                    <a:lnTo>
                      <a:pt x="276" y="211"/>
                    </a:lnTo>
                    <a:lnTo>
                      <a:pt x="275" y="211"/>
                    </a:lnTo>
                    <a:lnTo>
                      <a:pt x="276" y="211"/>
                    </a:lnTo>
                    <a:lnTo>
                      <a:pt x="276" y="212"/>
                    </a:lnTo>
                    <a:lnTo>
                      <a:pt x="277" y="212"/>
                    </a:lnTo>
                    <a:lnTo>
                      <a:pt x="278" y="212"/>
                    </a:lnTo>
                    <a:lnTo>
                      <a:pt x="278" y="213"/>
                    </a:lnTo>
                    <a:lnTo>
                      <a:pt x="279" y="215"/>
                    </a:lnTo>
                    <a:lnTo>
                      <a:pt x="280" y="215"/>
                    </a:lnTo>
                    <a:lnTo>
                      <a:pt x="282" y="215"/>
                    </a:lnTo>
                    <a:lnTo>
                      <a:pt x="283" y="213"/>
                    </a:lnTo>
                    <a:lnTo>
                      <a:pt x="283" y="212"/>
                    </a:lnTo>
                    <a:lnTo>
                      <a:pt x="284" y="212"/>
                    </a:lnTo>
                    <a:lnTo>
                      <a:pt x="285" y="212"/>
                    </a:lnTo>
                    <a:lnTo>
                      <a:pt x="287" y="212"/>
                    </a:lnTo>
                    <a:lnTo>
                      <a:pt x="290" y="211"/>
                    </a:lnTo>
                    <a:lnTo>
                      <a:pt x="292" y="211"/>
                    </a:lnTo>
                    <a:lnTo>
                      <a:pt x="293" y="211"/>
                    </a:lnTo>
                    <a:lnTo>
                      <a:pt x="295" y="209"/>
                    </a:lnTo>
                    <a:lnTo>
                      <a:pt x="296" y="209"/>
                    </a:lnTo>
                    <a:lnTo>
                      <a:pt x="299" y="207"/>
                    </a:lnTo>
                    <a:lnTo>
                      <a:pt x="300" y="207"/>
                    </a:lnTo>
                    <a:lnTo>
                      <a:pt x="300" y="206"/>
                    </a:lnTo>
                    <a:lnTo>
                      <a:pt x="301" y="206"/>
                    </a:lnTo>
                    <a:lnTo>
                      <a:pt x="302" y="206"/>
                    </a:lnTo>
                    <a:lnTo>
                      <a:pt x="303" y="206"/>
                    </a:lnTo>
                    <a:lnTo>
                      <a:pt x="303" y="204"/>
                    </a:lnTo>
                    <a:lnTo>
                      <a:pt x="304" y="203"/>
                    </a:lnTo>
                    <a:lnTo>
                      <a:pt x="304" y="202"/>
                    </a:lnTo>
                    <a:lnTo>
                      <a:pt x="307" y="202"/>
                    </a:lnTo>
                    <a:lnTo>
                      <a:pt x="308" y="201"/>
                    </a:lnTo>
                    <a:lnTo>
                      <a:pt x="309" y="201"/>
                    </a:lnTo>
                    <a:lnTo>
                      <a:pt x="310" y="201"/>
                    </a:lnTo>
                    <a:lnTo>
                      <a:pt x="311" y="201"/>
                    </a:lnTo>
                    <a:lnTo>
                      <a:pt x="312" y="201"/>
                    </a:lnTo>
                    <a:lnTo>
                      <a:pt x="314" y="202"/>
                    </a:lnTo>
                    <a:lnTo>
                      <a:pt x="317" y="204"/>
                    </a:lnTo>
                    <a:lnTo>
                      <a:pt x="318" y="207"/>
                    </a:lnTo>
                    <a:lnTo>
                      <a:pt x="319" y="209"/>
                    </a:lnTo>
                    <a:lnTo>
                      <a:pt x="319" y="208"/>
                    </a:lnTo>
                    <a:lnTo>
                      <a:pt x="320" y="208"/>
                    </a:lnTo>
                    <a:lnTo>
                      <a:pt x="321" y="208"/>
                    </a:lnTo>
                    <a:lnTo>
                      <a:pt x="322" y="209"/>
                    </a:lnTo>
                    <a:lnTo>
                      <a:pt x="323" y="209"/>
                    </a:lnTo>
                    <a:lnTo>
                      <a:pt x="323" y="210"/>
                    </a:lnTo>
                    <a:lnTo>
                      <a:pt x="325" y="210"/>
                    </a:lnTo>
                    <a:lnTo>
                      <a:pt x="325" y="211"/>
                    </a:lnTo>
                    <a:lnTo>
                      <a:pt x="326" y="219"/>
                    </a:lnTo>
                    <a:lnTo>
                      <a:pt x="327" y="220"/>
                    </a:lnTo>
                    <a:lnTo>
                      <a:pt x="326" y="221"/>
                    </a:lnTo>
                    <a:lnTo>
                      <a:pt x="325" y="221"/>
                    </a:lnTo>
                    <a:lnTo>
                      <a:pt x="321" y="221"/>
                    </a:lnTo>
                    <a:lnTo>
                      <a:pt x="321" y="223"/>
                    </a:lnTo>
                    <a:lnTo>
                      <a:pt x="320" y="223"/>
                    </a:lnTo>
                    <a:lnTo>
                      <a:pt x="319" y="223"/>
                    </a:lnTo>
                    <a:lnTo>
                      <a:pt x="319" y="221"/>
                    </a:lnTo>
                    <a:lnTo>
                      <a:pt x="318" y="221"/>
                    </a:lnTo>
                    <a:lnTo>
                      <a:pt x="318" y="223"/>
                    </a:lnTo>
                    <a:lnTo>
                      <a:pt x="318" y="224"/>
                    </a:lnTo>
                    <a:lnTo>
                      <a:pt x="318" y="225"/>
                    </a:lnTo>
                    <a:lnTo>
                      <a:pt x="317" y="225"/>
                    </a:lnTo>
                    <a:lnTo>
                      <a:pt x="316" y="225"/>
                    </a:lnTo>
                    <a:lnTo>
                      <a:pt x="314" y="225"/>
                    </a:lnTo>
                    <a:lnTo>
                      <a:pt x="314" y="226"/>
                    </a:lnTo>
                    <a:lnTo>
                      <a:pt x="314" y="227"/>
                    </a:lnTo>
                    <a:lnTo>
                      <a:pt x="313" y="227"/>
                    </a:lnTo>
                    <a:lnTo>
                      <a:pt x="313" y="228"/>
                    </a:lnTo>
                    <a:lnTo>
                      <a:pt x="312" y="228"/>
                    </a:lnTo>
                    <a:lnTo>
                      <a:pt x="308" y="229"/>
                    </a:lnTo>
                    <a:lnTo>
                      <a:pt x="307" y="231"/>
                    </a:lnTo>
                    <a:lnTo>
                      <a:pt x="308" y="231"/>
                    </a:lnTo>
                    <a:lnTo>
                      <a:pt x="309" y="231"/>
                    </a:lnTo>
                    <a:lnTo>
                      <a:pt x="310" y="231"/>
                    </a:lnTo>
                    <a:lnTo>
                      <a:pt x="311" y="229"/>
                    </a:lnTo>
                    <a:lnTo>
                      <a:pt x="312" y="229"/>
                    </a:lnTo>
                    <a:lnTo>
                      <a:pt x="313" y="229"/>
                    </a:lnTo>
                    <a:lnTo>
                      <a:pt x="314" y="228"/>
                    </a:lnTo>
                    <a:lnTo>
                      <a:pt x="316" y="229"/>
                    </a:lnTo>
                    <a:lnTo>
                      <a:pt x="314" y="231"/>
                    </a:lnTo>
                    <a:lnTo>
                      <a:pt x="313" y="232"/>
                    </a:lnTo>
                    <a:lnTo>
                      <a:pt x="313" y="233"/>
                    </a:lnTo>
                    <a:lnTo>
                      <a:pt x="312" y="233"/>
                    </a:lnTo>
                    <a:lnTo>
                      <a:pt x="312" y="234"/>
                    </a:lnTo>
                    <a:lnTo>
                      <a:pt x="309" y="234"/>
                    </a:lnTo>
                    <a:lnTo>
                      <a:pt x="311" y="235"/>
                    </a:lnTo>
                    <a:lnTo>
                      <a:pt x="312" y="235"/>
                    </a:lnTo>
                    <a:lnTo>
                      <a:pt x="314" y="235"/>
                    </a:lnTo>
                    <a:lnTo>
                      <a:pt x="316" y="235"/>
                    </a:lnTo>
                    <a:lnTo>
                      <a:pt x="317" y="235"/>
                    </a:lnTo>
                    <a:lnTo>
                      <a:pt x="319" y="236"/>
                    </a:lnTo>
                    <a:lnTo>
                      <a:pt x="319" y="237"/>
                    </a:lnTo>
                    <a:lnTo>
                      <a:pt x="318" y="238"/>
                    </a:lnTo>
                    <a:lnTo>
                      <a:pt x="317" y="238"/>
                    </a:lnTo>
                    <a:lnTo>
                      <a:pt x="316" y="240"/>
                    </a:lnTo>
                    <a:lnTo>
                      <a:pt x="312" y="240"/>
                    </a:lnTo>
                    <a:lnTo>
                      <a:pt x="311" y="240"/>
                    </a:lnTo>
                    <a:lnTo>
                      <a:pt x="311" y="238"/>
                    </a:lnTo>
                    <a:lnTo>
                      <a:pt x="310" y="237"/>
                    </a:lnTo>
                    <a:lnTo>
                      <a:pt x="311" y="240"/>
                    </a:lnTo>
                    <a:lnTo>
                      <a:pt x="311" y="241"/>
                    </a:lnTo>
                    <a:lnTo>
                      <a:pt x="312" y="241"/>
                    </a:lnTo>
                    <a:lnTo>
                      <a:pt x="312" y="242"/>
                    </a:lnTo>
                    <a:lnTo>
                      <a:pt x="312" y="243"/>
                    </a:lnTo>
                    <a:lnTo>
                      <a:pt x="311" y="244"/>
                    </a:lnTo>
                    <a:lnTo>
                      <a:pt x="310" y="245"/>
                    </a:lnTo>
                    <a:lnTo>
                      <a:pt x="311" y="245"/>
                    </a:lnTo>
                    <a:lnTo>
                      <a:pt x="311" y="246"/>
                    </a:lnTo>
                    <a:lnTo>
                      <a:pt x="310" y="246"/>
                    </a:lnTo>
                    <a:lnTo>
                      <a:pt x="309" y="246"/>
                    </a:lnTo>
                    <a:lnTo>
                      <a:pt x="310" y="248"/>
                    </a:lnTo>
                    <a:lnTo>
                      <a:pt x="311" y="249"/>
                    </a:lnTo>
                    <a:lnTo>
                      <a:pt x="312" y="249"/>
                    </a:lnTo>
                    <a:lnTo>
                      <a:pt x="313" y="249"/>
                    </a:lnTo>
                    <a:lnTo>
                      <a:pt x="314" y="250"/>
                    </a:lnTo>
                    <a:lnTo>
                      <a:pt x="313" y="250"/>
                    </a:lnTo>
                    <a:lnTo>
                      <a:pt x="313" y="251"/>
                    </a:lnTo>
                    <a:lnTo>
                      <a:pt x="314" y="251"/>
                    </a:lnTo>
                    <a:lnTo>
                      <a:pt x="316" y="251"/>
                    </a:lnTo>
                    <a:lnTo>
                      <a:pt x="317" y="252"/>
                    </a:lnTo>
                    <a:lnTo>
                      <a:pt x="317" y="253"/>
                    </a:lnTo>
                    <a:lnTo>
                      <a:pt x="318" y="253"/>
                    </a:lnTo>
                    <a:lnTo>
                      <a:pt x="319" y="253"/>
                    </a:lnTo>
                    <a:lnTo>
                      <a:pt x="319" y="254"/>
                    </a:lnTo>
                    <a:lnTo>
                      <a:pt x="320" y="256"/>
                    </a:lnTo>
                    <a:lnTo>
                      <a:pt x="321" y="256"/>
                    </a:lnTo>
                    <a:lnTo>
                      <a:pt x="322" y="257"/>
                    </a:lnTo>
                    <a:lnTo>
                      <a:pt x="323" y="258"/>
                    </a:lnTo>
                    <a:lnTo>
                      <a:pt x="325" y="258"/>
                    </a:lnTo>
                    <a:lnTo>
                      <a:pt x="326" y="258"/>
                    </a:lnTo>
                    <a:lnTo>
                      <a:pt x="326" y="259"/>
                    </a:lnTo>
                    <a:lnTo>
                      <a:pt x="327" y="259"/>
                    </a:lnTo>
                    <a:lnTo>
                      <a:pt x="327" y="260"/>
                    </a:lnTo>
                    <a:lnTo>
                      <a:pt x="327" y="261"/>
                    </a:lnTo>
                    <a:lnTo>
                      <a:pt x="328" y="259"/>
                    </a:lnTo>
                    <a:lnTo>
                      <a:pt x="329" y="258"/>
                    </a:lnTo>
                    <a:lnTo>
                      <a:pt x="330" y="258"/>
                    </a:lnTo>
                    <a:lnTo>
                      <a:pt x="331" y="258"/>
                    </a:lnTo>
                    <a:lnTo>
                      <a:pt x="333" y="257"/>
                    </a:lnTo>
                    <a:lnTo>
                      <a:pt x="335" y="258"/>
                    </a:lnTo>
                    <a:lnTo>
                      <a:pt x="335" y="259"/>
                    </a:lnTo>
                    <a:lnTo>
                      <a:pt x="336" y="259"/>
                    </a:lnTo>
                    <a:lnTo>
                      <a:pt x="338" y="259"/>
                    </a:lnTo>
                    <a:lnTo>
                      <a:pt x="340" y="260"/>
                    </a:lnTo>
                    <a:lnTo>
                      <a:pt x="342" y="261"/>
                    </a:lnTo>
                    <a:lnTo>
                      <a:pt x="343" y="260"/>
                    </a:lnTo>
                    <a:lnTo>
                      <a:pt x="344" y="260"/>
                    </a:lnTo>
                    <a:lnTo>
                      <a:pt x="346" y="259"/>
                    </a:lnTo>
                    <a:lnTo>
                      <a:pt x="347" y="259"/>
                    </a:lnTo>
                    <a:lnTo>
                      <a:pt x="348" y="260"/>
                    </a:lnTo>
                    <a:lnTo>
                      <a:pt x="348" y="262"/>
                    </a:lnTo>
                    <a:lnTo>
                      <a:pt x="348" y="265"/>
                    </a:lnTo>
                    <a:lnTo>
                      <a:pt x="348" y="267"/>
                    </a:lnTo>
                    <a:lnTo>
                      <a:pt x="350" y="268"/>
                    </a:lnTo>
                    <a:lnTo>
                      <a:pt x="351" y="269"/>
                    </a:lnTo>
                    <a:lnTo>
                      <a:pt x="351" y="270"/>
                    </a:lnTo>
                    <a:lnTo>
                      <a:pt x="351" y="273"/>
                    </a:lnTo>
                    <a:lnTo>
                      <a:pt x="351" y="278"/>
                    </a:lnTo>
                    <a:lnTo>
                      <a:pt x="351" y="279"/>
                    </a:lnTo>
                    <a:lnTo>
                      <a:pt x="352" y="281"/>
                    </a:lnTo>
                    <a:lnTo>
                      <a:pt x="353" y="284"/>
                    </a:lnTo>
                    <a:lnTo>
                      <a:pt x="353" y="285"/>
                    </a:lnTo>
                    <a:lnTo>
                      <a:pt x="354" y="286"/>
                    </a:lnTo>
                    <a:lnTo>
                      <a:pt x="354" y="287"/>
                    </a:lnTo>
                    <a:lnTo>
                      <a:pt x="353" y="288"/>
                    </a:lnTo>
                    <a:lnTo>
                      <a:pt x="352" y="290"/>
                    </a:lnTo>
                    <a:lnTo>
                      <a:pt x="352" y="291"/>
                    </a:lnTo>
                    <a:lnTo>
                      <a:pt x="352" y="292"/>
                    </a:lnTo>
                    <a:lnTo>
                      <a:pt x="352" y="293"/>
                    </a:lnTo>
                    <a:lnTo>
                      <a:pt x="353" y="292"/>
                    </a:lnTo>
                    <a:lnTo>
                      <a:pt x="353" y="291"/>
                    </a:lnTo>
                    <a:lnTo>
                      <a:pt x="354" y="290"/>
                    </a:lnTo>
                    <a:lnTo>
                      <a:pt x="355" y="290"/>
                    </a:lnTo>
                    <a:lnTo>
                      <a:pt x="355" y="291"/>
                    </a:lnTo>
                    <a:lnTo>
                      <a:pt x="356" y="292"/>
                    </a:lnTo>
                    <a:lnTo>
                      <a:pt x="357" y="292"/>
                    </a:lnTo>
                    <a:lnTo>
                      <a:pt x="357" y="293"/>
                    </a:lnTo>
                    <a:lnTo>
                      <a:pt x="356" y="294"/>
                    </a:lnTo>
                    <a:lnTo>
                      <a:pt x="356" y="295"/>
                    </a:lnTo>
                    <a:lnTo>
                      <a:pt x="355" y="296"/>
                    </a:lnTo>
                    <a:lnTo>
                      <a:pt x="356" y="296"/>
                    </a:lnTo>
                    <a:lnTo>
                      <a:pt x="356" y="295"/>
                    </a:lnTo>
                    <a:lnTo>
                      <a:pt x="357" y="294"/>
                    </a:lnTo>
                    <a:lnTo>
                      <a:pt x="359" y="294"/>
                    </a:lnTo>
                    <a:lnTo>
                      <a:pt x="359" y="295"/>
                    </a:lnTo>
                    <a:lnTo>
                      <a:pt x="359" y="296"/>
                    </a:lnTo>
                    <a:lnTo>
                      <a:pt x="360" y="298"/>
                    </a:lnTo>
                    <a:lnTo>
                      <a:pt x="360" y="296"/>
                    </a:lnTo>
                    <a:lnTo>
                      <a:pt x="361" y="295"/>
                    </a:lnTo>
                    <a:lnTo>
                      <a:pt x="362" y="295"/>
                    </a:lnTo>
                    <a:lnTo>
                      <a:pt x="364" y="295"/>
                    </a:lnTo>
                    <a:lnTo>
                      <a:pt x="365" y="296"/>
                    </a:lnTo>
                    <a:lnTo>
                      <a:pt x="366" y="299"/>
                    </a:lnTo>
                    <a:lnTo>
                      <a:pt x="366" y="300"/>
                    </a:lnTo>
                    <a:lnTo>
                      <a:pt x="366" y="302"/>
                    </a:lnTo>
                    <a:lnTo>
                      <a:pt x="365" y="303"/>
                    </a:lnTo>
                    <a:lnTo>
                      <a:pt x="364" y="304"/>
                    </a:lnTo>
                    <a:lnTo>
                      <a:pt x="362" y="308"/>
                    </a:lnTo>
                    <a:lnTo>
                      <a:pt x="361" y="308"/>
                    </a:lnTo>
                    <a:lnTo>
                      <a:pt x="360" y="308"/>
                    </a:lnTo>
                    <a:lnTo>
                      <a:pt x="359" y="309"/>
                    </a:lnTo>
                    <a:lnTo>
                      <a:pt x="356" y="310"/>
                    </a:lnTo>
                    <a:lnTo>
                      <a:pt x="359" y="309"/>
                    </a:lnTo>
                    <a:lnTo>
                      <a:pt x="360" y="309"/>
                    </a:lnTo>
                    <a:lnTo>
                      <a:pt x="361" y="311"/>
                    </a:lnTo>
                    <a:lnTo>
                      <a:pt x="361" y="312"/>
                    </a:lnTo>
                    <a:lnTo>
                      <a:pt x="361" y="313"/>
                    </a:lnTo>
                    <a:lnTo>
                      <a:pt x="360" y="315"/>
                    </a:lnTo>
                    <a:lnTo>
                      <a:pt x="360" y="316"/>
                    </a:lnTo>
                    <a:lnTo>
                      <a:pt x="360" y="317"/>
                    </a:lnTo>
                    <a:lnTo>
                      <a:pt x="359" y="318"/>
                    </a:lnTo>
                    <a:lnTo>
                      <a:pt x="357" y="318"/>
                    </a:lnTo>
                    <a:lnTo>
                      <a:pt x="356" y="319"/>
                    </a:lnTo>
                    <a:lnTo>
                      <a:pt x="355" y="320"/>
                    </a:lnTo>
                    <a:lnTo>
                      <a:pt x="354" y="321"/>
                    </a:lnTo>
                    <a:lnTo>
                      <a:pt x="354" y="323"/>
                    </a:lnTo>
                    <a:lnTo>
                      <a:pt x="354" y="324"/>
                    </a:lnTo>
                    <a:lnTo>
                      <a:pt x="353" y="325"/>
                    </a:lnTo>
                    <a:lnTo>
                      <a:pt x="354" y="324"/>
                    </a:lnTo>
                    <a:lnTo>
                      <a:pt x="355" y="323"/>
                    </a:lnTo>
                    <a:lnTo>
                      <a:pt x="355" y="321"/>
                    </a:lnTo>
                    <a:lnTo>
                      <a:pt x="355" y="320"/>
                    </a:lnTo>
                    <a:lnTo>
                      <a:pt x="356" y="320"/>
                    </a:lnTo>
                    <a:lnTo>
                      <a:pt x="357" y="319"/>
                    </a:lnTo>
                    <a:lnTo>
                      <a:pt x="360" y="318"/>
                    </a:lnTo>
                    <a:lnTo>
                      <a:pt x="361" y="318"/>
                    </a:lnTo>
                    <a:lnTo>
                      <a:pt x="362" y="317"/>
                    </a:lnTo>
                    <a:lnTo>
                      <a:pt x="362" y="313"/>
                    </a:lnTo>
                    <a:lnTo>
                      <a:pt x="362" y="311"/>
                    </a:lnTo>
                    <a:lnTo>
                      <a:pt x="363" y="310"/>
                    </a:lnTo>
                    <a:lnTo>
                      <a:pt x="364" y="309"/>
                    </a:lnTo>
                    <a:lnTo>
                      <a:pt x="364" y="308"/>
                    </a:lnTo>
                    <a:lnTo>
                      <a:pt x="365" y="307"/>
                    </a:lnTo>
                    <a:lnTo>
                      <a:pt x="366" y="305"/>
                    </a:lnTo>
                    <a:lnTo>
                      <a:pt x="368" y="307"/>
                    </a:lnTo>
                    <a:lnTo>
                      <a:pt x="368" y="308"/>
                    </a:lnTo>
                    <a:lnTo>
                      <a:pt x="368" y="309"/>
                    </a:lnTo>
                    <a:lnTo>
                      <a:pt x="369" y="309"/>
                    </a:lnTo>
                    <a:lnTo>
                      <a:pt x="369" y="308"/>
                    </a:lnTo>
                    <a:lnTo>
                      <a:pt x="370" y="308"/>
                    </a:lnTo>
                    <a:lnTo>
                      <a:pt x="371" y="308"/>
                    </a:lnTo>
                    <a:lnTo>
                      <a:pt x="372" y="309"/>
                    </a:lnTo>
                    <a:lnTo>
                      <a:pt x="373" y="309"/>
                    </a:lnTo>
                    <a:lnTo>
                      <a:pt x="374" y="309"/>
                    </a:lnTo>
                    <a:lnTo>
                      <a:pt x="376" y="310"/>
                    </a:lnTo>
                    <a:lnTo>
                      <a:pt x="376" y="309"/>
                    </a:lnTo>
                    <a:lnTo>
                      <a:pt x="379" y="309"/>
                    </a:lnTo>
                    <a:lnTo>
                      <a:pt x="379" y="308"/>
                    </a:lnTo>
                    <a:lnTo>
                      <a:pt x="380" y="308"/>
                    </a:lnTo>
                    <a:lnTo>
                      <a:pt x="381" y="309"/>
                    </a:lnTo>
                    <a:lnTo>
                      <a:pt x="382" y="309"/>
                    </a:lnTo>
                    <a:lnTo>
                      <a:pt x="383" y="309"/>
                    </a:lnTo>
                    <a:lnTo>
                      <a:pt x="385" y="309"/>
                    </a:lnTo>
                    <a:lnTo>
                      <a:pt x="388" y="310"/>
                    </a:lnTo>
                    <a:lnTo>
                      <a:pt x="390" y="310"/>
                    </a:lnTo>
                    <a:lnTo>
                      <a:pt x="391" y="310"/>
                    </a:lnTo>
                    <a:lnTo>
                      <a:pt x="391" y="311"/>
                    </a:lnTo>
                    <a:lnTo>
                      <a:pt x="393" y="310"/>
                    </a:lnTo>
                    <a:lnTo>
                      <a:pt x="394" y="310"/>
                    </a:lnTo>
                    <a:lnTo>
                      <a:pt x="395" y="311"/>
                    </a:lnTo>
                    <a:lnTo>
                      <a:pt x="395" y="312"/>
                    </a:lnTo>
                    <a:lnTo>
                      <a:pt x="394" y="315"/>
                    </a:lnTo>
                    <a:lnTo>
                      <a:pt x="394" y="316"/>
                    </a:lnTo>
                    <a:lnTo>
                      <a:pt x="394" y="317"/>
                    </a:lnTo>
                    <a:lnTo>
                      <a:pt x="394" y="318"/>
                    </a:lnTo>
                    <a:lnTo>
                      <a:pt x="395" y="318"/>
                    </a:lnTo>
                    <a:lnTo>
                      <a:pt x="395" y="319"/>
                    </a:lnTo>
                    <a:lnTo>
                      <a:pt x="396" y="320"/>
                    </a:lnTo>
                    <a:lnTo>
                      <a:pt x="397" y="320"/>
                    </a:lnTo>
                    <a:lnTo>
                      <a:pt x="398" y="320"/>
                    </a:lnTo>
                    <a:lnTo>
                      <a:pt x="398" y="321"/>
                    </a:lnTo>
                    <a:lnTo>
                      <a:pt x="399" y="321"/>
                    </a:lnTo>
                    <a:lnTo>
                      <a:pt x="400" y="323"/>
                    </a:lnTo>
                    <a:lnTo>
                      <a:pt x="400" y="327"/>
                    </a:lnTo>
                    <a:lnTo>
                      <a:pt x="400" y="329"/>
                    </a:lnTo>
                    <a:lnTo>
                      <a:pt x="402" y="330"/>
                    </a:lnTo>
                    <a:lnTo>
                      <a:pt x="404" y="330"/>
                    </a:lnTo>
                    <a:lnTo>
                      <a:pt x="405" y="332"/>
                    </a:lnTo>
                    <a:lnTo>
                      <a:pt x="406" y="332"/>
                    </a:lnTo>
                    <a:lnTo>
                      <a:pt x="406" y="330"/>
                    </a:lnTo>
                    <a:lnTo>
                      <a:pt x="407" y="330"/>
                    </a:lnTo>
                    <a:lnTo>
                      <a:pt x="407" y="332"/>
                    </a:lnTo>
                    <a:lnTo>
                      <a:pt x="408" y="332"/>
                    </a:lnTo>
                    <a:lnTo>
                      <a:pt x="409" y="332"/>
                    </a:lnTo>
                    <a:lnTo>
                      <a:pt x="409" y="333"/>
                    </a:lnTo>
                    <a:lnTo>
                      <a:pt x="411" y="335"/>
                    </a:lnTo>
                    <a:lnTo>
                      <a:pt x="411" y="337"/>
                    </a:lnTo>
                    <a:lnTo>
                      <a:pt x="411" y="340"/>
                    </a:lnTo>
                    <a:lnTo>
                      <a:pt x="411" y="341"/>
                    </a:lnTo>
                    <a:lnTo>
                      <a:pt x="411" y="342"/>
                    </a:lnTo>
                    <a:lnTo>
                      <a:pt x="411" y="343"/>
                    </a:lnTo>
                    <a:lnTo>
                      <a:pt x="408" y="344"/>
                    </a:lnTo>
                    <a:lnTo>
                      <a:pt x="407" y="345"/>
                    </a:lnTo>
                    <a:lnTo>
                      <a:pt x="405" y="346"/>
                    </a:lnTo>
                    <a:lnTo>
                      <a:pt x="404" y="348"/>
                    </a:lnTo>
                    <a:lnTo>
                      <a:pt x="404" y="350"/>
                    </a:lnTo>
                    <a:lnTo>
                      <a:pt x="402" y="358"/>
                    </a:lnTo>
                    <a:lnTo>
                      <a:pt x="402" y="359"/>
                    </a:lnTo>
                    <a:lnTo>
                      <a:pt x="403" y="360"/>
                    </a:lnTo>
                    <a:lnTo>
                      <a:pt x="406" y="362"/>
                    </a:lnTo>
                    <a:lnTo>
                      <a:pt x="406" y="363"/>
                    </a:lnTo>
                    <a:lnTo>
                      <a:pt x="406" y="366"/>
                    </a:lnTo>
                    <a:lnTo>
                      <a:pt x="406" y="367"/>
                    </a:lnTo>
                    <a:lnTo>
                      <a:pt x="403" y="370"/>
                    </a:lnTo>
                    <a:lnTo>
                      <a:pt x="403" y="371"/>
                    </a:lnTo>
                    <a:lnTo>
                      <a:pt x="403" y="372"/>
                    </a:lnTo>
                    <a:lnTo>
                      <a:pt x="402" y="376"/>
                    </a:lnTo>
                    <a:lnTo>
                      <a:pt x="402" y="379"/>
                    </a:lnTo>
                    <a:lnTo>
                      <a:pt x="402" y="380"/>
                    </a:lnTo>
                    <a:lnTo>
                      <a:pt x="402" y="382"/>
                    </a:lnTo>
                    <a:lnTo>
                      <a:pt x="402" y="383"/>
                    </a:lnTo>
                    <a:lnTo>
                      <a:pt x="403" y="384"/>
                    </a:lnTo>
                    <a:lnTo>
                      <a:pt x="403" y="385"/>
                    </a:lnTo>
                    <a:lnTo>
                      <a:pt x="403" y="386"/>
                    </a:lnTo>
                    <a:lnTo>
                      <a:pt x="404" y="386"/>
                    </a:lnTo>
                    <a:lnTo>
                      <a:pt x="404" y="387"/>
                    </a:lnTo>
                    <a:lnTo>
                      <a:pt x="405" y="387"/>
                    </a:lnTo>
                    <a:lnTo>
                      <a:pt x="404" y="390"/>
                    </a:lnTo>
                    <a:lnTo>
                      <a:pt x="405" y="391"/>
                    </a:lnTo>
                    <a:lnTo>
                      <a:pt x="405" y="392"/>
                    </a:lnTo>
                    <a:lnTo>
                      <a:pt x="404" y="392"/>
                    </a:lnTo>
                    <a:lnTo>
                      <a:pt x="404" y="393"/>
                    </a:lnTo>
                    <a:lnTo>
                      <a:pt x="405" y="395"/>
                    </a:lnTo>
                    <a:lnTo>
                      <a:pt x="404" y="395"/>
                    </a:lnTo>
                    <a:lnTo>
                      <a:pt x="404" y="396"/>
                    </a:lnTo>
                    <a:lnTo>
                      <a:pt x="403" y="400"/>
                    </a:lnTo>
                    <a:lnTo>
                      <a:pt x="403" y="401"/>
                    </a:lnTo>
                    <a:lnTo>
                      <a:pt x="404" y="402"/>
                    </a:lnTo>
                    <a:lnTo>
                      <a:pt x="405" y="404"/>
                    </a:lnTo>
                    <a:lnTo>
                      <a:pt x="405" y="405"/>
                    </a:lnTo>
                    <a:lnTo>
                      <a:pt x="404" y="407"/>
                    </a:lnTo>
                    <a:lnTo>
                      <a:pt x="404" y="408"/>
                    </a:lnTo>
                    <a:lnTo>
                      <a:pt x="403" y="409"/>
                    </a:lnTo>
                    <a:lnTo>
                      <a:pt x="403" y="412"/>
                    </a:lnTo>
                    <a:lnTo>
                      <a:pt x="403" y="416"/>
                    </a:lnTo>
                    <a:lnTo>
                      <a:pt x="403" y="417"/>
                    </a:lnTo>
                    <a:lnTo>
                      <a:pt x="402" y="420"/>
                    </a:lnTo>
                    <a:lnTo>
                      <a:pt x="402" y="422"/>
                    </a:lnTo>
                    <a:lnTo>
                      <a:pt x="402" y="425"/>
                    </a:lnTo>
                    <a:lnTo>
                      <a:pt x="402" y="426"/>
                    </a:lnTo>
                    <a:lnTo>
                      <a:pt x="402" y="427"/>
                    </a:lnTo>
                    <a:lnTo>
                      <a:pt x="402" y="429"/>
                    </a:lnTo>
                    <a:lnTo>
                      <a:pt x="402" y="432"/>
                    </a:lnTo>
                    <a:lnTo>
                      <a:pt x="402" y="433"/>
                    </a:lnTo>
                    <a:lnTo>
                      <a:pt x="402" y="434"/>
                    </a:lnTo>
                    <a:lnTo>
                      <a:pt x="400" y="435"/>
                    </a:lnTo>
                    <a:lnTo>
                      <a:pt x="400" y="437"/>
                    </a:lnTo>
                    <a:lnTo>
                      <a:pt x="400" y="438"/>
                    </a:lnTo>
                    <a:lnTo>
                      <a:pt x="399" y="440"/>
                    </a:lnTo>
                    <a:lnTo>
                      <a:pt x="398" y="441"/>
                    </a:lnTo>
                    <a:lnTo>
                      <a:pt x="398" y="442"/>
                    </a:lnTo>
                    <a:lnTo>
                      <a:pt x="398" y="441"/>
                    </a:lnTo>
                    <a:lnTo>
                      <a:pt x="398" y="440"/>
                    </a:lnTo>
                    <a:lnTo>
                      <a:pt x="397" y="438"/>
                    </a:lnTo>
                    <a:lnTo>
                      <a:pt x="396" y="438"/>
                    </a:lnTo>
                    <a:lnTo>
                      <a:pt x="394" y="438"/>
                    </a:lnTo>
                    <a:lnTo>
                      <a:pt x="393" y="437"/>
                    </a:lnTo>
                    <a:lnTo>
                      <a:pt x="393" y="434"/>
                    </a:lnTo>
                    <a:lnTo>
                      <a:pt x="393" y="433"/>
                    </a:lnTo>
                    <a:lnTo>
                      <a:pt x="391" y="433"/>
                    </a:lnTo>
                    <a:lnTo>
                      <a:pt x="390" y="433"/>
                    </a:lnTo>
                    <a:lnTo>
                      <a:pt x="389" y="433"/>
                    </a:lnTo>
                    <a:lnTo>
                      <a:pt x="388" y="430"/>
                    </a:lnTo>
                    <a:lnTo>
                      <a:pt x="386" y="429"/>
                    </a:lnTo>
                    <a:lnTo>
                      <a:pt x="385" y="428"/>
                    </a:lnTo>
                    <a:lnTo>
                      <a:pt x="382" y="425"/>
                    </a:lnTo>
                    <a:lnTo>
                      <a:pt x="381" y="425"/>
                    </a:lnTo>
                    <a:lnTo>
                      <a:pt x="380" y="425"/>
                    </a:lnTo>
                    <a:lnTo>
                      <a:pt x="380" y="426"/>
                    </a:lnTo>
                    <a:lnTo>
                      <a:pt x="380" y="427"/>
                    </a:lnTo>
                    <a:lnTo>
                      <a:pt x="380" y="428"/>
                    </a:lnTo>
                    <a:lnTo>
                      <a:pt x="380" y="429"/>
                    </a:lnTo>
                    <a:lnTo>
                      <a:pt x="379" y="429"/>
                    </a:lnTo>
                    <a:lnTo>
                      <a:pt x="378" y="429"/>
                    </a:lnTo>
                    <a:lnTo>
                      <a:pt x="378" y="430"/>
                    </a:lnTo>
                    <a:lnTo>
                      <a:pt x="378" y="432"/>
                    </a:lnTo>
                    <a:lnTo>
                      <a:pt x="378" y="433"/>
                    </a:lnTo>
                    <a:lnTo>
                      <a:pt x="379" y="434"/>
                    </a:lnTo>
                    <a:lnTo>
                      <a:pt x="378" y="435"/>
                    </a:lnTo>
                    <a:lnTo>
                      <a:pt x="377" y="435"/>
                    </a:lnTo>
                    <a:lnTo>
                      <a:pt x="378" y="436"/>
                    </a:lnTo>
                    <a:lnTo>
                      <a:pt x="379" y="436"/>
                    </a:lnTo>
                    <a:lnTo>
                      <a:pt x="378" y="437"/>
                    </a:lnTo>
                    <a:lnTo>
                      <a:pt x="377" y="437"/>
                    </a:lnTo>
                    <a:lnTo>
                      <a:pt x="376" y="437"/>
                    </a:lnTo>
                    <a:lnTo>
                      <a:pt x="373" y="436"/>
                    </a:lnTo>
                    <a:lnTo>
                      <a:pt x="368" y="433"/>
                    </a:lnTo>
                    <a:lnTo>
                      <a:pt x="365" y="430"/>
                    </a:lnTo>
                    <a:lnTo>
                      <a:pt x="363" y="430"/>
                    </a:lnTo>
                    <a:lnTo>
                      <a:pt x="362" y="429"/>
                    </a:lnTo>
                    <a:lnTo>
                      <a:pt x="360" y="427"/>
                    </a:lnTo>
                    <a:lnTo>
                      <a:pt x="359" y="427"/>
                    </a:lnTo>
                    <a:lnTo>
                      <a:pt x="357" y="426"/>
                    </a:lnTo>
                    <a:lnTo>
                      <a:pt x="356" y="426"/>
                    </a:lnTo>
                    <a:lnTo>
                      <a:pt x="355" y="426"/>
                    </a:lnTo>
                    <a:lnTo>
                      <a:pt x="354" y="427"/>
                    </a:lnTo>
                    <a:lnTo>
                      <a:pt x="353" y="428"/>
                    </a:lnTo>
                    <a:lnTo>
                      <a:pt x="354" y="428"/>
                    </a:lnTo>
                    <a:lnTo>
                      <a:pt x="360" y="438"/>
                    </a:lnTo>
                    <a:lnTo>
                      <a:pt x="360" y="440"/>
                    </a:lnTo>
                    <a:lnTo>
                      <a:pt x="360" y="441"/>
                    </a:lnTo>
                    <a:lnTo>
                      <a:pt x="360" y="442"/>
                    </a:lnTo>
                    <a:lnTo>
                      <a:pt x="361" y="442"/>
                    </a:lnTo>
                    <a:lnTo>
                      <a:pt x="360" y="443"/>
                    </a:lnTo>
                    <a:lnTo>
                      <a:pt x="354" y="443"/>
                    </a:lnTo>
                    <a:lnTo>
                      <a:pt x="354" y="442"/>
                    </a:lnTo>
                    <a:lnTo>
                      <a:pt x="354" y="441"/>
                    </a:lnTo>
                    <a:lnTo>
                      <a:pt x="354" y="440"/>
                    </a:lnTo>
                    <a:lnTo>
                      <a:pt x="352" y="437"/>
                    </a:lnTo>
                    <a:lnTo>
                      <a:pt x="351" y="437"/>
                    </a:lnTo>
                    <a:lnTo>
                      <a:pt x="351" y="436"/>
                    </a:lnTo>
                    <a:lnTo>
                      <a:pt x="348" y="434"/>
                    </a:lnTo>
                    <a:lnTo>
                      <a:pt x="347" y="434"/>
                    </a:lnTo>
                    <a:lnTo>
                      <a:pt x="345" y="432"/>
                    </a:lnTo>
                    <a:lnTo>
                      <a:pt x="345" y="430"/>
                    </a:lnTo>
                    <a:lnTo>
                      <a:pt x="345" y="429"/>
                    </a:lnTo>
                    <a:lnTo>
                      <a:pt x="343" y="428"/>
                    </a:lnTo>
                    <a:lnTo>
                      <a:pt x="343" y="427"/>
                    </a:lnTo>
                    <a:lnTo>
                      <a:pt x="342" y="427"/>
                    </a:lnTo>
                    <a:lnTo>
                      <a:pt x="340" y="427"/>
                    </a:lnTo>
                    <a:lnTo>
                      <a:pt x="340" y="426"/>
                    </a:lnTo>
                    <a:lnTo>
                      <a:pt x="339" y="426"/>
                    </a:lnTo>
                    <a:lnTo>
                      <a:pt x="338" y="425"/>
                    </a:lnTo>
                    <a:lnTo>
                      <a:pt x="335" y="421"/>
                    </a:lnTo>
                    <a:lnTo>
                      <a:pt x="334" y="419"/>
                    </a:lnTo>
                    <a:lnTo>
                      <a:pt x="334" y="418"/>
                    </a:lnTo>
                    <a:lnTo>
                      <a:pt x="334" y="417"/>
                    </a:lnTo>
                    <a:lnTo>
                      <a:pt x="333" y="417"/>
                    </a:lnTo>
                    <a:lnTo>
                      <a:pt x="333" y="416"/>
                    </a:lnTo>
                    <a:lnTo>
                      <a:pt x="331" y="416"/>
                    </a:lnTo>
                    <a:lnTo>
                      <a:pt x="330" y="416"/>
                    </a:lnTo>
                    <a:lnTo>
                      <a:pt x="330" y="415"/>
                    </a:lnTo>
                    <a:lnTo>
                      <a:pt x="330" y="413"/>
                    </a:lnTo>
                    <a:lnTo>
                      <a:pt x="330" y="412"/>
                    </a:lnTo>
                    <a:lnTo>
                      <a:pt x="329" y="411"/>
                    </a:lnTo>
                    <a:lnTo>
                      <a:pt x="327" y="410"/>
                    </a:lnTo>
                    <a:lnTo>
                      <a:pt x="327" y="409"/>
                    </a:lnTo>
                    <a:lnTo>
                      <a:pt x="326" y="409"/>
                    </a:lnTo>
                    <a:lnTo>
                      <a:pt x="325" y="409"/>
                    </a:lnTo>
                    <a:lnTo>
                      <a:pt x="323" y="409"/>
                    </a:lnTo>
                    <a:lnTo>
                      <a:pt x="323" y="408"/>
                    </a:lnTo>
                    <a:lnTo>
                      <a:pt x="323" y="407"/>
                    </a:lnTo>
                    <a:lnTo>
                      <a:pt x="322" y="405"/>
                    </a:lnTo>
                    <a:lnTo>
                      <a:pt x="321" y="407"/>
                    </a:lnTo>
                    <a:lnTo>
                      <a:pt x="320" y="405"/>
                    </a:lnTo>
                    <a:lnTo>
                      <a:pt x="319" y="404"/>
                    </a:lnTo>
                    <a:lnTo>
                      <a:pt x="318" y="404"/>
                    </a:lnTo>
                    <a:lnTo>
                      <a:pt x="317" y="404"/>
                    </a:lnTo>
                    <a:lnTo>
                      <a:pt x="317" y="403"/>
                    </a:lnTo>
                    <a:lnTo>
                      <a:pt x="316" y="403"/>
                    </a:lnTo>
                    <a:lnTo>
                      <a:pt x="316" y="402"/>
                    </a:lnTo>
                    <a:lnTo>
                      <a:pt x="314" y="402"/>
                    </a:lnTo>
                    <a:lnTo>
                      <a:pt x="313" y="402"/>
                    </a:lnTo>
                    <a:lnTo>
                      <a:pt x="312" y="402"/>
                    </a:lnTo>
                    <a:lnTo>
                      <a:pt x="312" y="403"/>
                    </a:lnTo>
                    <a:lnTo>
                      <a:pt x="312" y="402"/>
                    </a:lnTo>
                    <a:lnTo>
                      <a:pt x="311" y="401"/>
                    </a:lnTo>
                    <a:lnTo>
                      <a:pt x="311" y="400"/>
                    </a:lnTo>
                    <a:lnTo>
                      <a:pt x="310" y="400"/>
                    </a:lnTo>
                    <a:lnTo>
                      <a:pt x="309" y="400"/>
                    </a:lnTo>
                    <a:lnTo>
                      <a:pt x="308" y="397"/>
                    </a:lnTo>
                    <a:lnTo>
                      <a:pt x="307" y="397"/>
                    </a:lnTo>
                    <a:lnTo>
                      <a:pt x="303" y="393"/>
                    </a:lnTo>
                    <a:lnTo>
                      <a:pt x="299" y="391"/>
                    </a:lnTo>
                    <a:lnTo>
                      <a:pt x="294" y="388"/>
                    </a:lnTo>
                    <a:lnTo>
                      <a:pt x="293" y="388"/>
                    </a:lnTo>
                    <a:lnTo>
                      <a:pt x="293" y="386"/>
                    </a:lnTo>
                    <a:lnTo>
                      <a:pt x="292" y="386"/>
                    </a:lnTo>
                    <a:lnTo>
                      <a:pt x="285" y="380"/>
                    </a:lnTo>
                    <a:lnTo>
                      <a:pt x="279" y="376"/>
                    </a:lnTo>
                    <a:lnTo>
                      <a:pt x="273" y="371"/>
                    </a:lnTo>
                    <a:lnTo>
                      <a:pt x="271" y="370"/>
                    </a:lnTo>
                    <a:lnTo>
                      <a:pt x="270" y="369"/>
                    </a:lnTo>
                    <a:lnTo>
                      <a:pt x="270" y="368"/>
                    </a:lnTo>
                    <a:lnTo>
                      <a:pt x="270" y="367"/>
                    </a:lnTo>
                    <a:lnTo>
                      <a:pt x="270" y="366"/>
                    </a:lnTo>
                    <a:lnTo>
                      <a:pt x="270" y="365"/>
                    </a:lnTo>
                    <a:lnTo>
                      <a:pt x="269" y="363"/>
                    </a:lnTo>
                    <a:lnTo>
                      <a:pt x="269" y="362"/>
                    </a:lnTo>
                    <a:lnTo>
                      <a:pt x="269" y="361"/>
                    </a:lnTo>
                    <a:lnTo>
                      <a:pt x="269" y="360"/>
                    </a:lnTo>
                    <a:lnTo>
                      <a:pt x="268" y="360"/>
                    </a:lnTo>
                    <a:lnTo>
                      <a:pt x="268" y="358"/>
                    </a:lnTo>
                    <a:lnTo>
                      <a:pt x="268" y="357"/>
                    </a:lnTo>
                    <a:lnTo>
                      <a:pt x="261" y="353"/>
                    </a:lnTo>
                    <a:lnTo>
                      <a:pt x="254" y="349"/>
                    </a:lnTo>
                    <a:lnTo>
                      <a:pt x="245" y="342"/>
                    </a:lnTo>
                    <a:lnTo>
                      <a:pt x="244" y="341"/>
                    </a:lnTo>
                    <a:lnTo>
                      <a:pt x="244" y="340"/>
                    </a:lnTo>
                    <a:lnTo>
                      <a:pt x="243" y="338"/>
                    </a:lnTo>
                    <a:lnTo>
                      <a:pt x="238" y="330"/>
                    </a:lnTo>
                    <a:lnTo>
                      <a:pt x="238" y="328"/>
                    </a:lnTo>
                    <a:lnTo>
                      <a:pt x="234" y="323"/>
                    </a:lnTo>
                    <a:lnTo>
                      <a:pt x="233" y="321"/>
                    </a:lnTo>
                    <a:lnTo>
                      <a:pt x="232" y="321"/>
                    </a:lnTo>
                    <a:lnTo>
                      <a:pt x="228" y="319"/>
                    </a:lnTo>
                    <a:lnTo>
                      <a:pt x="227" y="318"/>
                    </a:lnTo>
                    <a:lnTo>
                      <a:pt x="226" y="317"/>
                    </a:lnTo>
                    <a:lnTo>
                      <a:pt x="223" y="312"/>
                    </a:lnTo>
                    <a:lnTo>
                      <a:pt x="219" y="308"/>
                    </a:lnTo>
                    <a:lnTo>
                      <a:pt x="216" y="302"/>
                    </a:lnTo>
                    <a:lnTo>
                      <a:pt x="216" y="301"/>
                    </a:lnTo>
                    <a:lnTo>
                      <a:pt x="216" y="300"/>
                    </a:lnTo>
                    <a:lnTo>
                      <a:pt x="217" y="299"/>
                    </a:lnTo>
                    <a:lnTo>
                      <a:pt x="218" y="296"/>
                    </a:lnTo>
                    <a:lnTo>
                      <a:pt x="217" y="295"/>
                    </a:lnTo>
                    <a:lnTo>
                      <a:pt x="217" y="294"/>
                    </a:lnTo>
                    <a:lnTo>
                      <a:pt x="217" y="292"/>
                    </a:lnTo>
                    <a:lnTo>
                      <a:pt x="216" y="291"/>
                    </a:lnTo>
                    <a:lnTo>
                      <a:pt x="214" y="288"/>
                    </a:lnTo>
                    <a:lnTo>
                      <a:pt x="214" y="287"/>
                    </a:lnTo>
                    <a:lnTo>
                      <a:pt x="211" y="284"/>
                    </a:lnTo>
                    <a:lnTo>
                      <a:pt x="209" y="282"/>
                    </a:lnTo>
                    <a:lnTo>
                      <a:pt x="209" y="281"/>
                    </a:lnTo>
                    <a:lnTo>
                      <a:pt x="208" y="278"/>
                    </a:lnTo>
                    <a:lnTo>
                      <a:pt x="208" y="277"/>
                    </a:lnTo>
                    <a:lnTo>
                      <a:pt x="207" y="275"/>
                    </a:lnTo>
                    <a:lnTo>
                      <a:pt x="206" y="275"/>
                    </a:lnTo>
                    <a:lnTo>
                      <a:pt x="207" y="274"/>
                    </a:lnTo>
                    <a:lnTo>
                      <a:pt x="206" y="274"/>
                    </a:lnTo>
                    <a:lnTo>
                      <a:pt x="206" y="273"/>
                    </a:lnTo>
                    <a:lnTo>
                      <a:pt x="207" y="273"/>
                    </a:lnTo>
                    <a:lnTo>
                      <a:pt x="206" y="271"/>
                    </a:lnTo>
                    <a:lnTo>
                      <a:pt x="206" y="270"/>
                    </a:lnTo>
                    <a:lnTo>
                      <a:pt x="205" y="270"/>
                    </a:lnTo>
                    <a:lnTo>
                      <a:pt x="204" y="269"/>
                    </a:lnTo>
                    <a:lnTo>
                      <a:pt x="202" y="269"/>
                    </a:lnTo>
                    <a:lnTo>
                      <a:pt x="202" y="268"/>
                    </a:lnTo>
                    <a:lnTo>
                      <a:pt x="201" y="268"/>
                    </a:lnTo>
                    <a:lnTo>
                      <a:pt x="200" y="268"/>
                    </a:lnTo>
                    <a:lnTo>
                      <a:pt x="201" y="267"/>
                    </a:lnTo>
                    <a:lnTo>
                      <a:pt x="201" y="266"/>
                    </a:lnTo>
                    <a:lnTo>
                      <a:pt x="199" y="263"/>
                    </a:lnTo>
                    <a:lnTo>
                      <a:pt x="199" y="262"/>
                    </a:lnTo>
                    <a:lnTo>
                      <a:pt x="199" y="261"/>
                    </a:lnTo>
                    <a:lnTo>
                      <a:pt x="199" y="260"/>
                    </a:lnTo>
                    <a:lnTo>
                      <a:pt x="200" y="260"/>
                    </a:lnTo>
                    <a:lnTo>
                      <a:pt x="200" y="261"/>
                    </a:lnTo>
                    <a:lnTo>
                      <a:pt x="200" y="260"/>
                    </a:lnTo>
                    <a:lnTo>
                      <a:pt x="200" y="259"/>
                    </a:lnTo>
                    <a:lnTo>
                      <a:pt x="199" y="260"/>
                    </a:lnTo>
                    <a:lnTo>
                      <a:pt x="199" y="259"/>
                    </a:lnTo>
                    <a:lnTo>
                      <a:pt x="198" y="257"/>
                    </a:lnTo>
                    <a:lnTo>
                      <a:pt x="198" y="254"/>
                    </a:lnTo>
                    <a:lnTo>
                      <a:pt x="197" y="253"/>
                    </a:lnTo>
                    <a:lnTo>
                      <a:pt x="196" y="251"/>
                    </a:lnTo>
                    <a:lnTo>
                      <a:pt x="191" y="245"/>
                    </a:lnTo>
                    <a:lnTo>
                      <a:pt x="190" y="244"/>
                    </a:lnTo>
                    <a:lnTo>
                      <a:pt x="188" y="242"/>
                    </a:lnTo>
                    <a:lnTo>
                      <a:pt x="187" y="238"/>
                    </a:lnTo>
                    <a:lnTo>
                      <a:pt x="185" y="237"/>
                    </a:lnTo>
                    <a:lnTo>
                      <a:pt x="182" y="236"/>
                    </a:lnTo>
                    <a:lnTo>
                      <a:pt x="182" y="235"/>
                    </a:lnTo>
                    <a:lnTo>
                      <a:pt x="181" y="234"/>
                    </a:lnTo>
                    <a:lnTo>
                      <a:pt x="179" y="233"/>
                    </a:lnTo>
                    <a:lnTo>
                      <a:pt x="178" y="232"/>
                    </a:lnTo>
                    <a:lnTo>
                      <a:pt x="178" y="231"/>
                    </a:lnTo>
                    <a:lnTo>
                      <a:pt x="178" y="229"/>
                    </a:lnTo>
                    <a:lnTo>
                      <a:pt x="178" y="228"/>
                    </a:lnTo>
                    <a:lnTo>
                      <a:pt x="176" y="228"/>
                    </a:lnTo>
                    <a:lnTo>
                      <a:pt x="176" y="227"/>
                    </a:lnTo>
                    <a:lnTo>
                      <a:pt x="175" y="226"/>
                    </a:lnTo>
                    <a:lnTo>
                      <a:pt x="176" y="225"/>
                    </a:lnTo>
                    <a:lnTo>
                      <a:pt x="176" y="224"/>
                    </a:lnTo>
                    <a:lnTo>
                      <a:pt x="176" y="223"/>
                    </a:lnTo>
                    <a:lnTo>
                      <a:pt x="175" y="221"/>
                    </a:lnTo>
                    <a:lnTo>
                      <a:pt x="173" y="220"/>
                    </a:lnTo>
                    <a:lnTo>
                      <a:pt x="171" y="218"/>
                    </a:lnTo>
                    <a:lnTo>
                      <a:pt x="171" y="217"/>
                    </a:lnTo>
                    <a:lnTo>
                      <a:pt x="167" y="216"/>
                    </a:lnTo>
                    <a:lnTo>
                      <a:pt x="166" y="215"/>
                    </a:lnTo>
                    <a:lnTo>
                      <a:pt x="164" y="215"/>
                    </a:lnTo>
                    <a:lnTo>
                      <a:pt x="163" y="215"/>
                    </a:lnTo>
                    <a:lnTo>
                      <a:pt x="162" y="213"/>
                    </a:lnTo>
                    <a:lnTo>
                      <a:pt x="161" y="212"/>
                    </a:lnTo>
                    <a:lnTo>
                      <a:pt x="161" y="211"/>
                    </a:lnTo>
                    <a:lnTo>
                      <a:pt x="159" y="211"/>
                    </a:lnTo>
                    <a:lnTo>
                      <a:pt x="158" y="212"/>
                    </a:lnTo>
                    <a:lnTo>
                      <a:pt x="157" y="212"/>
                    </a:lnTo>
                    <a:lnTo>
                      <a:pt x="156" y="212"/>
                    </a:lnTo>
                    <a:lnTo>
                      <a:pt x="155" y="212"/>
                    </a:lnTo>
                    <a:lnTo>
                      <a:pt x="155" y="211"/>
                    </a:lnTo>
                    <a:lnTo>
                      <a:pt x="154" y="211"/>
                    </a:lnTo>
                    <a:lnTo>
                      <a:pt x="153" y="211"/>
                    </a:lnTo>
                    <a:lnTo>
                      <a:pt x="153" y="210"/>
                    </a:lnTo>
                    <a:lnTo>
                      <a:pt x="154" y="210"/>
                    </a:lnTo>
                    <a:lnTo>
                      <a:pt x="154" y="209"/>
                    </a:lnTo>
                    <a:lnTo>
                      <a:pt x="154" y="208"/>
                    </a:lnTo>
                    <a:lnTo>
                      <a:pt x="153" y="208"/>
                    </a:lnTo>
                    <a:lnTo>
                      <a:pt x="152" y="208"/>
                    </a:lnTo>
                    <a:lnTo>
                      <a:pt x="153" y="206"/>
                    </a:lnTo>
                    <a:lnTo>
                      <a:pt x="153" y="202"/>
                    </a:lnTo>
                    <a:lnTo>
                      <a:pt x="152" y="201"/>
                    </a:lnTo>
                    <a:lnTo>
                      <a:pt x="152" y="199"/>
                    </a:lnTo>
                    <a:lnTo>
                      <a:pt x="152" y="198"/>
                    </a:lnTo>
                    <a:lnTo>
                      <a:pt x="150" y="198"/>
                    </a:lnTo>
                    <a:lnTo>
                      <a:pt x="149" y="198"/>
                    </a:lnTo>
                    <a:lnTo>
                      <a:pt x="149" y="196"/>
                    </a:lnTo>
                    <a:lnTo>
                      <a:pt x="149" y="193"/>
                    </a:lnTo>
                    <a:lnTo>
                      <a:pt x="149" y="192"/>
                    </a:lnTo>
                    <a:lnTo>
                      <a:pt x="148" y="190"/>
                    </a:lnTo>
                    <a:lnTo>
                      <a:pt x="147" y="190"/>
                    </a:lnTo>
                    <a:lnTo>
                      <a:pt x="147" y="189"/>
                    </a:lnTo>
                    <a:lnTo>
                      <a:pt x="147" y="187"/>
                    </a:lnTo>
                    <a:lnTo>
                      <a:pt x="147" y="186"/>
                    </a:lnTo>
                    <a:lnTo>
                      <a:pt x="145" y="179"/>
                    </a:lnTo>
                    <a:lnTo>
                      <a:pt x="142" y="173"/>
                    </a:lnTo>
                    <a:lnTo>
                      <a:pt x="141" y="173"/>
                    </a:lnTo>
                    <a:lnTo>
                      <a:pt x="141" y="171"/>
                    </a:lnTo>
                    <a:lnTo>
                      <a:pt x="141" y="170"/>
                    </a:lnTo>
                    <a:lnTo>
                      <a:pt x="142" y="170"/>
                    </a:lnTo>
                    <a:lnTo>
                      <a:pt x="141" y="170"/>
                    </a:lnTo>
                    <a:lnTo>
                      <a:pt x="140" y="168"/>
                    </a:lnTo>
                    <a:lnTo>
                      <a:pt x="139" y="167"/>
                    </a:lnTo>
                    <a:lnTo>
                      <a:pt x="139" y="166"/>
                    </a:lnTo>
                    <a:lnTo>
                      <a:pt x="139" y="165"/>
                    </a:lnTo>
                    <a:lnTo>
                      <a:pt x="138" y="165"/>
                    </a:lnTo>
                    <a:lnTo>
                      <a:pt x="138" y="164"/>
                    </a:lnTo>
                    <a:lnTo>
                      <a:pt x="137" y="164"/>
                    </a:lnTo>
                    <a:lnTo>
                      <a:pt x="137" y="162"/>
                    </a:lnTo>
                    <a:lnTo>
                      <a:pt x="138" y="162"/>
                    </a:lnTo>
                    <a:lnTo>
                      <a:pt x="139" y="164"/>
                    </a:lnTo>
                    <a:lnTo>
                      <a:pt x="139" y="162"/>
                    </a:lnTo>
                    <a:lnTo>
                      <a:pt x="140" y="161"/>
                    </a:lnTo>
                    <a:lnTo>
                      <a:pt x="141" y="160"/>
                    </a:lnTo>
                    <a:lnTo>
                      <a:pt x="141" y="159"/>
                    </a:lnTo>
                    <a:lnTo>
                      <a:pt x="141" y="158"/>
                    </a:lnTo>
                    <a:lnTo>
                      <a:pt x="140" y="158"/>
                    </a:lnTo>
                    <a:lnTo>
                      <a:pt x="140" y="157"/>
                    </a:lnTo>
                    <a:lnTo>
                      <a:pt x="140" y="156"/>
                    </a:lnTo>
                    <a:lnTo>
                      <a:pt x="139" y="156"/>
                    </a:lnTo>
                    <a:lnTo>
                      <a:pt x="139" y="154"/>
                    </a:lnTo>
                    <a:lnTo>
                      <a:pt x="138" y="153"/>
                    </a:lnTo>
                    <a:lnTo>
                      <a:pt x="137" y="154"/>
                    </a:lnTo>
                    <a:lnTo>
                      <a:pt x="138" y="156"/>
                    </a:lnTo>
                    <a:lnTo>
                      <a:pt x="137" y="156"/>
                    </a:lnTo>
                    <a:lnTo>
                      <a:pt x="137" y="157"/>
                    </a:lnTo>
                    <a:lnTo>
                      <a:pt x="136" y="156"/>
                    </a:lnTo>
                    <a:lnTo>
                      <a:pt x="135" y="154"/>
                    </a:lnTo>
                    <a:lnTo>
                      <a:pt x="132" y="150"/>
                    </a:lnTo>
                    <a:lnTo>
                      <a:pt x="130" y="149"/>
                    </a:lnTo>
                    <a:lnTo>
                      <a:pt x="127" y="146"/>
                    </a:lnTo>
                    <a:lnTo>
                      <a:pt x="125" y="146"/>
                    </a:lnTo>
                    <a:lnTo>
                      <a:pt x="125" y="145"/>
                    </a:lnTo>
                    <a:lnTo>
                      <a:pt x="124" y="145"/>
                    </a:lnTo>
                    <a:lnTo>
                      <a:pt x="123" y="145"/>
                    </a:lnTo>
                    <a:lnTo>
                      <a:pt x="123" y="144"/>
                    </a:lnTo>
                    <a:lnTo>
                      <a:pt x="122" y="144"/>
                    </a:lnTo>
                    <a:lnTo>
                      <a:pt x="121" y="144"/>
                    </a:lnTo>
                    <a:lnTo>
                      <a:pt x="120" y="144"/>
                    </a:lnTo>
                    <a:lnTo>
                      <a:pt x="120" y="143"/>
                    </a:lnTo>
                    <a:lnTo>
                      <a:pt x="119" y="142"/>
                    </a:lnTo>
                    <a:lnTo>
                      <a:pt x="116" y="140"/>
                    </a:lnTo>
                    <a:lnTo>
                      <a:pt x="114" y="139"/>
                    </a:lnTo>
                    <a:lnTo>
                      <a:pt x="110" y="137"/>
                    </a:lnTo>
                    <a:lnTo>
                      <a:pt x="109" y="136"/>
                    </a:lnTo>
                    <a:lnTo>
                      <a:pt x="106" y="136"/>
                    </a:lnTo>
                    <a:lnTo>
                      <a:pt x="105" y="136"/>
                    </a:lnTo>
                    <a:lnTo>
                      <a:pt x="104" y="136"/>
                    </a:lnTo>
                    <a:lnTo>
                      <a:pt x="103" y="136"/>
                    </a:lnTo>
                    <a:lnTo>
                      <a:pt x="103" y="135"/>
                    </a:lnTo>
                    <a:lnTo>
                      <a:pt x="102" y="136"/>
                    </a:lnTo>
                    <a:lnTo>
                      <a:pt x="101" y="135"/>
                    </a:lnTo>
                    <a:lnTo>
                      <a:pt x="99" y="133"/>
                    </a:lnTo>
                    <a:lnTo>
                      <a:pt x="98" y="132"/>
                    </a:lnTo>
                    <a:lnTo>
                      <a:pt x="98" y="131"/>
                    </a:lnTo>
                    <a:lnTo>
                      <a:pt x="98" y="126"/>
                    </a:lnTo>
                    <a:lnTo>
                      <a:pt x="97" y="122"/>
                    </a:lnTo>
                    <a:lnTo>
                      <a:pt x="96" y="115"/>
                    </a:lnTo>
                    <a:lnTo>
                      <a:pt x="96" y="114"/>
                    </a:lnTo>
                    <a:lnTo>
                      <a:pt x="95" y="114"/>
                    </a:lnTo>
                    <a:lnTo>
                      <a:pt x="93" y="112"/>
                    </a:lnTo>
                    <a:lnTo>
                      <a:pt x="92" y="112"/>
                    </a:lnTo>
                    <a:lnTo>
                      <a:pt x="90" y="111"/>
                    </a:lnTo>
                    <a:lnTo>
                      <a:pt x="89" y="111"/>
                    </a:lnTo>
                    <a:lnTo>
                      <a:pt x="88" y="111"/>
                    </a:lnTo>
                    <a:lnTo>
                      <a:pt x="86" y="108"/>
                    </a:lnTo>
                    <a:lnTo>
                      <a:pt x="85" y="107"/>
                    </a:lnTo>
                    <a:lnTo>
                      <a:pt x="85" y="106"/>
                    </a:lnTo>
                    <a:lnTo>
                      <a:pt x="84" y="102"/>
                    </a:lnTo>
                    <a:lnTo>
                      <a:pt x="84" y="101"/>
                    </a:lnTo>
                    <a:lnTo>
                      <a:pt x="82" y="100"/>
                    </a:lnTo>
                    <a:lnTo>
                      <a:pt x="81" y="100"/>
                    </a:lnTo>
                    <a:lnTo>
                      <a:pt x="80" y="100"/>
                    </a:lnTo>
                    <a:lnTo>
                      <a:pt x="80" y="99"/>
                    </a:lnTo>
                    <a:lnTo>
                      <a:pt x="79" y="99"/>
                    </a:lnTo>
                    <a:lnTo>
                      <a:pt x="73" y="89"/>
                    </a:lnTo>
                    <a:lnTo>
                      <a:pt x="70" y="86"/>
                    </a:lnTo>
                    <a:lnTo>
                      <a:pt x="70" y="85"/>
                    </a:lnTo>
                    <a:lnTo>
                      <a:pt x="69" y="84"/>
                    </a:lnTo>
                    <a:lnTo>
                      <a:pt x="69" y="83"/>
                    </a:lnTo>
                    <a:lnTo>
                      <a:pt x="68" y="83"/>
                    </a:lnTo>
                    <a:lnTo>
                      <a:pt x="68" y="82"/>
                    </a:lnTo>
                    <a:lnTo>
                      <a:pt x="67" y="82"/>
                    </a:lnTo>
                    <a:lnTo>
                      <a:pt x="66" y="81"/>
                    </a:lnTo>
                    <a:lnTo>
                      <a:pt x="64" y="81"/>
                    </a:lnTo>
                    <a:lnTo>
                      <a:pt x="56" y="81"/>
                    </a:lnTo>
                    <a:lnTo>
                      <a:pt x="55" y="81"/>
                    </a:lnTo>
                    <a:lnTo>
                      <a:pt x="54" y="79"/>
                    </a:lnTo>
                    <a:lnTo>
                      <a:pt x="52" y="77"/>
                    </a:lnTo>
                    <a:lnTo>
                      <a:pt x="46" y="70"/>
                    </a:lnTo>
                    <a:lnTo>
                      <a:pt x="44" y="68"/>
                    </a:lnTo>
                    <a:lnTo>
                      <a:pt x="44" y="67"/>
                    </a:lnTo>
                    <a:lnTo>
                      <a:pt x="43" y="67"/>
                    </a:lnTo>
                    <a:lnTo>
                      <a:pt x="43" y="66"/>
                    </a:lnTo>
                    <a:lnTo>
                      <a:pt x="42" y="66"/>
                    </a:lnTo>
                    <a:lnTo>
                      <a:pt x="41" y="66"/>
                    </a:lnTo>
                    <a:lnTo>
                      <a:pt x="38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3" y="58"/>
                    </a:lnTo>
                    <a:lnTo>
                      <a:pt x="29" y="54"/>
                    </a:lnTo>
                    <a:lnTo>
                      <a:pt x="27" y="53"/>
                    </a:lnTo>
                    <a:lnTo>
                      <a:pt x="26" y="51"/>
                    </a:lnTo>
                    <a:lnTo>
                      <a:pt x="24" y="50"/>
                    </a:lnTo>
                    <a:lnTo>
                      <a:pt x="21" y="48"/>
                    </a:lnTo>
                    <a:lnTo>
                      <a:pt x="20" y="48"/>
                    </a:lnTo>
                    <a:lnTo>
                      <a:pt x="20" y="47"/>
                    </a:lnTo>
                    <a:lnTo>
                      <a:pt x="20" y="45"/>
                    </a:lnTo>
                    <a:lnTo>
                      <a:pt x="19" y="45"/>
                    </a:lnTo>
                    <a:lnTo>
                      <a:pt x="18" y="45"/>
                    </a:lnTo>
                    <a:lnTo>
                      <a:pt x="18" y="44"/>
                    </a:lnTo>
                    <a:lnTo>
                      <a:pt x="17" y="43"/>
                    </a:lnTo>
                    <a:lnTo>
                      <a:pt x="17" y="42"/>
                    </a:lnTo>
                    <a:lnTo>
                      <a:pt x="16" y="41"/>
                    </a:lnTo>
                    <a:lnTo>
                      <a:pt x="15" y="41"/>
                    </a:lnTo>
                    <a:lnTo>
                      <a:pt x="15" y="40"/>
                    </a:lnTo>
                    <a:lnTo>
                      <a:pt x="15" y="39"/>
                    </a:lnTo>
                    <a:lnTo>
                      <a:pt x="13" y="37"/>
                    </a:lnTo>
                    <a:lnTo>
                      <a:pt x="13" y="36"/>
                    </a:lnTo>
                    <a:lnTo>
                      <a:pt x="13" y="35"/>
                    </a:lnTo>
                    <a:lnTo>
                      <a:pt x="12" y="33"/>
                    </a:lnTo>
                    <a:lnTo>
                      <a:pt x="11" y="32"/>
                    </a:lnTo>
                    <a:lnTo>
                      <a:pt x="11" y="31"/>
                    </a:lnTo>
                    <a:lnTo>
                      <a:pt x="10" y="31"/>
                    </a:lnTo>
                    <a:lnTo>
                      <a:pt x="10" y="30"/>
                    </a:lnTo>
                    <a:lnTo>
                      <a:pt x="9" y="30"/>
                    </a:lnTo>
                    <a:lnTo>
                      <a:pt x="10" y="28"/>
                    </a:lnTo>
                    <a:lnTo>
                      <a:pt x="10" y="27"/>
                    </a:lnTo>
                    <a:lnTo>
                      <a:pt x="10" y="26"/>
                    </a:lnTo>
                    <a:lnTo>
                      <a:pt x="9" y="26"/>
                    </a:lnTo>
                    <a:lnTo>
                      <a:pt x="9" y="25"/>
                    </a:lnTo>
                    <a:lnTo>
                      <a:pt x="8" y="25"/>
                    </a:lnTo>
                    <a:lnTo>
                      <a:pt x="8" y="24"/>
                    </a:lnTo>
                    <a:lnTo>
                      <a:pt x="8" y="23"/>
                    </a:lnTo>
                    <a:lnTo>
                      <a:pt x="7" y="23"/>
                    </a:lnTo>
                    <a:lnTo>
                      <a:pt x="7" y="22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8" y="18"/>
                    </a:lnTo>
                    <a:lnTo>
                      <a:pt x="8" y="17"/>
                    </a:lnTo>
                    <a:lnTo>
                      <a:pt x="8" y="16"/>
                    </a:lnTo>
                    <a:lnTo>
                      <a:pt x="8" y="15"/>
                    </a:lnTo>
                    <a:lnTo>
                      <a:pt x="7" y="14"/>
                    </a:lnTo>
                    <a:lnTo>
                      <a:pt x="7" y="12"/>
                    </a:lnTo>
                    <a:lnTo>
                      <a:pt x="8" y="12"/>
                    </a:lnTo>
                    <a:lnTo>
                      <a:pt x="9" y="12"/>
                    </a:lnTo>
                    <a:lnTo>
                      <a:pt x="10" y="12"/>
                    </a:lnTo>
                    <a:lnTo>
                      <a:pt x="10" y="11"/>
                    </a:lnTo>
                    <a:lnTo>
                      <a:pt x="11" y="11"/>
                    </a:lnTo>
                    <a:lnTo>
                      <a:pt x="11" y="10"/>
                    </a:lnTo>
                    <a:lnTo>
                      <a:pt x="12" y="10"/>
                    </a:lnTo>
                    <a:lnTo>
                      <a:pt x="15" y="9"/>
                    </a:lnTo>
                    <a:lnTo>
                      <a:pt x="16" y="9"/>
                    </a:lnTo>
                    <a:lnTo>
                      <a:pt x="17" y="10"/>
                    </a:lnTo>
                    <a:lnTo>
                      <a:pt x="17" y="11"/>
                    </a:lnTo>
                    <a:lnTo>
                      <a:pt x="18" y="11"/>
                    </a:lnTo>
                    <a:close/>
                    <a:moveTo>
                      <a:pt x="6" y="10"/>
                    </a:moveTo>
                    <a:lnTo>
                      <a:pt x="6" y="11"/>
                    </a:lnTo>
                    <a:lnTo>
                      <a:pt x="4" y="11"/>
                    </a:lnTo>
                    <a:lnTo>
                      <a:pt x="3" y="11"/>
                    </a:lnTo>
                    <a:lnTo>
                      <a:pt x="3" y="10"/>
                    </a:lnTo>
                    <a:lnTo>
                      <a:pt x="4" y="9"/>
                    </a:lnTo>
                    <a:lnTo>
                      <a:pt x="6" y="10"/>
                    </a:lnTo>
                    <a:close/>
                    <a:moveTo>
                      <a:pt x="2" y="6"/>
                    </a:moveTo>
                    <a:lnTo>
                      <a:pt x="3" y="7"/>
                    </a:lnTo>
                    <a:lnTo>
                      <a:pt x="3" y="8"/>
                    </a:lnTo>
                    <a:lnTo>
                      <a:pt x="4" y="8"/>
                    </a:lnTo>
                    <a:lnTo>
                      <a:pt x="3" y="8"/>
                    </a:lnTo>
                    <a:lnTo>
                      <a:pt x="3" y="9"/>
                    </a:lnTo>
                    <a:lnTo>
                      <a:pt x="2" y="8"/>
                    </a:lnTo>
                    <a:lnTo>
                      <a:pt x="1" y="9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6"/>
                    </a:lnTo>
                    <a:close/>
                    <a:moveTo>
                      <a:pt x="9" y="1"/>
                    </a:moveTo>
                    <a:lnTo>
                      <a:pt x="10" y="1"/>
                    </a:lnTo>
                    <a:lnTo>
                      <a:pt x="10" y="0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3" y="2"/>
                    </a:lnTo>
                    <a:lnTo>
                      <a:pt x="13" y="3"/>
                    </a:lnTo>
                    <a:lnTo>
                      <a:pt x="12" y="3"/>
                    </a:lnTo>
                    <a:lnTo>
                      <a:pt x="12" y="2"/>
                    </a:lnTo>
                    <a:lnTo>
                      <a:pt x="12" y="3"/>
                    </a:lnTo>
                    <a:lnTo>
                      <a:pt x="12" y="5"/>
                    </a:lnTo>
                    <a:lnTo>
                      <a:pt x="11" y="5"/>
                    </a:lnTo>
                    <a:lnTo>
                      <a:pt x="10" y="5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9" y="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24" name="Freeform 886">
                <a:extLst>
                  <a:ext uri="{FF2B5EF4-FFF2-40B4-BE49-F238E27FC236}">
                    <a16:creationId xmlns:a16="http://schemas.microsoft.com/office/drawing/2014/main" id="{6FA3F872-3C27-F09A-F45D-C30A50DF82E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87563" y="163513"/>
                <a:ext cx="2413000" cy="1216025"/>
              </a:xfrm>
              <a:custGeom>
                <a:avLst/>
                <a:gdLst>
                  <a:gd name="T0" fmla="*/ 133 w 1520"/>
                  <a:gd name="T1" fmla="*/ 544 h 766"/>
                  <a:gd name="T2" fmla="*/ 1127 w 1520"/>
                  <a:gd name="T3" fmla="*/ 6 h 766"/>
                  <a:gd name="T4" fmla="*/ 1249 w 1520"/>
                  <a:gd name="T5" fmla="*/ 221 h 766"/>
                  <a:gd name="T6" fmla="*/ 1287 w 1520"/>
                  <a:gd name="T7" fmla="*/ 196 h 766"/>
                  <a:gd name="T8" fmla="*/ 1338 w 1520"/>
                  <a:gd name="T9" fmla="*/ 221 h 766"/>
                  <a:gd name="T10" fmla="*/ 1404 w 1520"/>
                  <a:gd name="T11" fmla="*/ 247 h 766"/>
                  <a:gd name="T12" fmla="*/ 1446 w 1520"/>
                  <a:gd name="T13" fmla="*/ 287 h 766"/>
                  <a:gd name="T14" fmla="*/ 1497 w 1520"/>
                  <a:gd name="T15" fmla="*/ 278 h 766"/>
                  <a:gd name="T16" fmla="*/ 1500 w 1520"/>
                  <a:gd name="T17" fmla="*/ 320 h 766"/>
                  <a:gd name="T18" fmla="*/ 1457 w 1520"/>
                  <a:gd name="T19" fmla="*/ 421 h 766"/>
                  <a:gd name="T20" fmla="*/ 1371 w 1520"/>
                  <a:gd name="T21" fmla="*/ 426 h 766"/>
                  <a:gd name="T22" fmla="*/ 1338 w 1520"/>
                  <a:gd name="T23" fmla="*/ 534 h 766"/>
                  <a:gd name="T24" fmla="*/ 1265 w 1520"/>
                  <a:gd name="T25" fmla="*/ 557 h 766"/>
                  <a:gd name="T26" fmla="*/ 1261 w 1520"/>
                  <a:gd name="T27" fmla="*/ 643 h 766"/>
                  <a:gd name="T28" fmla="*/ 1225 w 1520"/>
                  <a:gd name="T29" fmla="*/ 672 h 766"/>
                  <a:gd name="T30" fmla="*/ 1152 w 1520"/>
                  <a:gd name="T31" fmla="*/ 649 h 766"/>
                  <a:gd name="T32" fmla="*/ 1084 w 1520"/>
                  <a:gd name="T33" fmla="*/ 655 h 766"/>
                  <a:gd name="T34" fmla="*/ 1006 w 1520"/>
                  <a:gd name="T35" fmla="*/ 655 h 766"/>
                  <a:gd name="T36" fmla="*/ 931 w 1520"/>
                  <a:gd name="T37" fmla="*/ 656 h 766"/>
                  <a:gd name="T38" fmla="*/ 896 w 1520"/>
                  <a:gd name="T39" fmla="*/ 695 h 766"/>
                  <a:gd name="T40" fmla="*/ 848 w 1520"/>
                  <a:gd name="T41" fmla="*/ 723 h 766"/>
                  <a:gd name="T42" fmla="*/ 823 w 1520"/>
                  <a:gd name="T43" fmla="*/ 764 h 766"/>
                  <a:gd name="T44" fmla="*/ 799 w 1520"/>
                  <a:gd name="T45" fmla="*/ 737 h 766"/>
                  <a:gd name="T46" fmla="*/ 714 w 1520"/>
                  <a:gd name="T47" fmla="*/ 641 h 766"/>
                  <a:gd name="T48" fmla="*/ 570 w 1520"/>
                  <a:gd name="T49" fmla="*/ 611 h 766"/>
                  <a:gd name="T50" fmla="*/ 414 w 1520"/>
                  <a:gd name="T51" fmla="*/ 522 h 766"/>
                  <a:gd name="T52" fmla="*/ 327 w 1520"/>
                  <a:gd name="T53" fmla="*/ 724 h 766"/>
                  <a:gd name="T54" fmla="*/ 228 w 1520"/>
                  <a:gd name="T55" fmla="*/ 680 h 766"/>
                  <a:gd name="T56" fmla="*/ 199 w 1520"/>
                  <a:gd name="T57" fmla="*/ 648 h 766"/>
                  <a:gd name="T58" fmla="*/ 165 w 1520"/>
                  <a:gd name="T59" fmla="*/ 594 h 766"/>
                  <a:gd name="T60" fmla="*/ 168 w 1520"/>
                  <a:gd name="T61" fmla="*/ 564 h 766"/>
                  <a:gd name="T62" fmla="*/ 170 w 1520"/>
                  <a:gd name="T63" fmla="*/ 541 h 766"/>
                  <a:gd name="T64" fmla="*/ 222 w 1520"/>
                  <a:gd name="T65" fmla="*/ 521 h 766"/>
                  <a:gd name="T66" fmla="*/ 245 w 1520"/>
                  <a:gd name="T67" fmla="*/ 489 h 766"/>
                  <a:gd name="T68" fmla="*/ 238 w 1520"/>
                  <a:gd name="T69" fmla="*/ 437 h 766"/>
                  <a:gd name="T70" fmla="*/ 190 w 1520"/>
                  <a:gd name="T71" fmla="*/ 434 h 766"/>
                  <a:gd name="T72" fmla="*/ 145 w 1520"/>
                  <a:gd name="T73" fmla="*/ 443 h 766"/>
                  <a:gd name="T74" fmla="*/ 112 w 1520"/>
                  <a:gd name="T75" fmla="*/ 461 h 766"/>
                  <a:gd name="T76" fmla="*/ 91 w 1520"/>
                  <a:gd name="T77" fmla="*/ 461 h 766"/>
                  <a:gd name="T78" fmla="*/ 26 w 1520"/>
                  <a:gd name="T79" fmla="*/ 391 h 766"/>
                  <a:gd name="T80" fmla="*/ 30 w 1520"/>
                  <a:gd name="T81" fmla="*/ 256 h 766"/>
                  <a:gd name="T82" fmla="*/ 74 w 1520"/>
                  <a:gd name="T83" fmla="*/ 274 h 766"/>
                  <a:gd name="T84" fmla="*/ 130 w 1520"/>
                  <a:gd name="T85" fmla="*/ 192 h 766"/>
                  <a:gd name="T86" fmla="*/ 179 w 1520"/>
                  <a:gd name="T87" fmla="*/ 167 h 766"/>
                  <a:gd name="T88" fmla="*/ 219 w 1520"/>
                  <a:gd name="T89" fmla="*/ 163 h 766"/>
                  <a:gd name="T90" fmla="*/ 267 w 1520"/>
                  <a:gd name="T91" fmla="*/ 191 h 766"/>
                  <a:gd name="T92" fmla="*/ 303 w 1520"/>
                  <a:gd name="T93" fmla="*/ 217 h 766"/>
                  <a:gd name="T94" fmla="*/ 367 w 1520"/>
                  <a:gd name="T95" fmla="*/ 212 h 766"/>
                  <a:gd name="T96" fmla="*/ 419 w 1520"/>
                  <a:gd name="T97" fmla="*/ 212 h 766"/>
                  <a:gd name="T98" fmla="*/ 455 w 1520"/>
                  <a:gd name="T99" fmla="*/ 218 h 766"/>
                  <a:gd name="T100" fmla="*/ 514 w 1520"/>
                  <a:gd name="T101" fmla="*/ 224 h 766"/>
                  <a:gd name="T102" fmla="*/ 518 w 1520"/>
                  <a:gd name="T103" fmla="*/ 163 h 766"/>
                  <a:gd name="T104" fmla="*/ 530 w 1520"/>
                  <a:gd name="T105" fmla="*/ 108 h 766"/>
                  <a:gd name="T106" fmla="*/ 569 w 1520"/>
                  <a:gd name="T107" fmla="*/ 74 h 766"/>
                  <a:gd name="T108" fmla="*/ 544 w 1520"/>
                  <a:gd name="T109" fmla="*/ 40 h 766"/>
                  <a:gd name="T110" fmla="*/ 567 w 1520"/>
                  <a:gd name="T111" fmla="*/ 23 h 766"/>
                  <a:gd name="T112" fmla="*/ 627 w 1520"/>
                  <a:gd name="T113" fmla="*/ 12 h 766"/>
                  <a:gd name="T114" fmla="*/ 912 w 1520"/>
                  <a:gd name="T115" fmla="*/ 2 h 766"/>
                  <a:gd name="T116" fmla="*/ 952 w 1520"/>
                  <a:gd name="T117" fmla="*/ 6 h 766"/>
                  <a:gd name="T118" fmla="*/ 978 w 1520"/>
                  <a:gd name="T119" fmla="*/ 14 h 766"/>
                  <a:gd name="T120" fmla="*/ 995 w 1520"/>
                  <a:gd name="T121" fmla="*/ 44 h 766"/>
                  <a:gd name="T122" fmla="*/ 1040 w 1520"/>
                  <a:gd name="T123" fmla="*/ 48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520" h="766">
                    <a:moveTo>
                      <a:pt x="156" y="544"/>
                    </a:moveTo>
                    <a:lnTo>
                      <a:pt x="157" y="544"/>
                    </a:lnTo>
                    <a:lnTo>
                      <a:pt x="157" y="543"/>
                    </a:lnTo>
                    <a:lnTo>
                      <a:pt x="157" y="544"/>
                    </a:lnTo>
                    <a:lnTo>
                      <a:pt x="159" y="544"/>
                    </a:lnTo>
                    <a:lnTo>
                      <a:pt x="159" y="546"/>
                    </a:lnTo>
                    <a:lnTo>
                      <a:pt x="159" y="547"/>
                    </a:lnTo>
                    <a:lnTo>
                      <a:pt x="159" y="548"/>
                    </a:lnTo>
                    <a:lnTo>
                      <a:pt x="160" y="548"/>
                    </a:lnTo>
                    <a:lnTo>
                      <a:pt x="160" y="549"/>
                    </a:lnTo>
                    <a:lnTo>
                      <a:pt x="159" y="548"/>
                    </a:lnTo>
                    <a:lnTo>
                      <a:pt x="157" y="549"/>
                    </a:lnTo>
                    <a:lnTo>
                      <a:pt x="157" y="548"/>
                    </a:lnTo>
                    <a:lnTo>
                      <a:pt x="156" y="547"/>
                    </a:lnTo>
                    <a:lnTo>
                      <a:pt x="157" y="547"/>
                    </a:lnTo>
                    <a:lnTo>
                      <a:pt x="156" y="546"/>
                    </a:lnTo>
                    <a:lnTo>
                      <a:pt x="155" y="544"/>
                    </a:lnTo>
                    <a:lnTo>
                      <a:pt x="154" y="544"/>
                    </a:lnTo>
                    <a:lnTo>
                      <a:pt x="154" y="543"/>
                    </a:lnTo>
                    <a:lnTo>
                      <a:pt x="155" y="543"/>
                    </a:lnTo>
                    <a:lnTo>
                      <a:pt x="156" y="544"/>
                    </a:lnTo>
                    <a:close/>
                    <a:moveTo>
                      <a:pt x="133" y="544"/>
                    </a:moveTo>
                    <a:lnTo>
                      <a:pt x="133" y="546"/>
                    </a:lnTo>
                    <a:lnTo>
                      <a:pt x="134" y="546"/>
                    </a:lnTo>
                    <a:lnTo>
                      <a:pt x="134" y="547"/>
                    </a:lnTo>
                    <a:lnTo>
                      <a:pt x="134" y="548"/>
                    </a:lnTo>
                    <a:lnTo>
                      <a:pt x="134" y="549"/>
                    </a:lnTo>
                    <a:lnTo>
                      <a:pt x="135" y="549"/>
                    </a:lnTo>
                    <a:lnTo>
                      <a:pt x="136" y="549"/>
                    </a:lnTo>
                    <a:lnTo>
                      <a:pt x="136" y="550"/>
                    </a:lnTo>
                    <a:lnTo>
                      <a:pt x="138" y="549"/>
                    </a:lnTo>
                    <a:lnTo>
                      <a:pt x="137" y="550"/>
                    </a:lnTo>
                    <a:lnTo>
                      <a:pt x="137" y="551"/>
                    </a:lnTo>
                    <a:lnTo>
                      <a:pt x="135" y="551"/>
                    </a:lnTo>
                    <a:lnTo>
                      <a:pt x="134" y="550"/>
                    </a:lnTo>
                    <a:lnTo>
                      <a:pt x="134" y="549"/>
                    </a:lnTo>
                    <a:lnTo>
                      <a:pt x="134" y="548"/>
                    </a:lnTo>
                    <a:lnTo>
                      <a:pt x="133" y="547"/>
                    </a:lnTo>
                    <a:lnTo>
                      <a:pt x="131" y="546"/>
                    </a:lnTo>
                    <a:lnTo>
                      <a:pt x="130" y="544"/>
                    </a:lnTo>
                    <a:lnTo>
                      <a:pt x="130" y="543"/>
                    </a:lnTo>
                    <a:lnTo>
                      <a:pt x="133" y="539"/>
                    </a:lnTo>
                    <a:lnTo>
                      <a:pt x="134" y="538"/>
                    </a:lnTo>
                    <a:lnTo>
                      <a:pt x="136" y="538"/>
                    </a:lnTo>
                    <a:lnTo>
                      <a:pt x="134" y="539"/>
                    </a:lnTo>
                    <a:lnTo>
                      <a:pt x="133" y="541"/>
                    </a:lnTo>
                    <a:lnTo>
                      <a:pt x="133" y="542"/>
                    </a:lnTo>
                    <a:lnTo>
                      <a:pt x="131" y="543"/>
                    </a:lnTo>
                    <a:lnTo>
                      <a:pt x="133" y="544"/>
                    </a:lnTo>
                    <a:close/>
                    <a:moveTo>
                      <a:pt x="144" y="536"/>
                    </a:moveTo>
                    <a:lnTo>
                      <a:pt x="144" y="538"/>
                    </a:lnTo>
                    <a:lnTo>
                      <a:pt x="144" y="539"/>
                    </a:lnTo>
                    <a:lnTo>
                      <a:pt x="144" y="540"/>
                    </a:lnTo>
                    <a:lnTo>
                      <a:pt x="144" y="541"/>
                    </a:lnTo>
                    <a:lnTo>
                      <a:pt x="143" y="542"/>
                    </a:lnTo>
                    <a:lnTo>
                      <a:pt x="143" y="543"/>
                    </a:lnTo>
                    <a:lnTo>
                      <a:pt x="142" y="543"/>
                    </a:lnTo>
                    <a:lnTo>
                      <a:pt x="140" y="542"/>
                    </a:lnTo>
                    <a:lnTo>
                      <a:pt x="140" y="541"/>
                    </a:lnTo>
                    <a:lnTo>
                      <a:pt x="142" y="540"/>
                    </a:lnTo>
                    <a:lnTo>
                      <a:pt x="142" y="539"/>
                    </a:lnTo>
                    <a:lnTo>
                      <a:pt x="142" y="538"/>
                    </a:lnTo>
                    <a:lnTo>
                      <a:pt x="143" y="538"/>
                    </a:lnTo>
                    <a:lnTo>
                      <a:pt x="143" y="536"/>
                    </a:lnTo>
                    <a:lnTo>
                      <a:pt x="144" y="538"/>
                    </a:lnTo>
                    <a:lnTo>
                      <a:pt x="144" y="536"/>
                    </a:lnTo>
                    <a:close/>
                    <a:moveTo>
                      <a:pt x="232" y="519"/>
                    </a:moveTo>
                    <a:lnTo>
                      <a:pt x="231" y="521"/>
                    </a:lnTo>
                    <a:lnTo>
                      <a:pt x="229" y="519"/>
                    </a:lnTo>
                    <a:lnTo>
                      <a:pt x="228" y="518"/>
                    </a:lnTo>
                    <a:lnTo>
                      <a:pt x="226" y="517"/>
                    </a:lnTo>
                    <a:lnTo>
                      <a:pt x="226" y="516"/>
                    </a:lnTo>
                    <a:lnTo>
                      <a:pt x="226" y="515"/>
                    </a:lnTo>
                    <a:lnTo>
                      <a:pt x="228" y="515"/>
                    </a:lnTo>
                    <a:lnTo>
                      <a:pt x="228" y="514"/>
                    </a:lnTo>
                    <a:lnTo>
                      <a:pt x="229" y="514"/>
                    </a:lnTo>
                    <a:lnTo>
                      <a:pt x="230" y="514"/>
                    </a:lnTo>
                    <a:lnTo>
                      <a:pt x="231" y="515"/>
                    </a:lnTo>
                    <a:lnTo>
                      <a:pt x="231" y="516"/>
                    </a:lnTo>
                    <a:lnTo>
                      <a:pt x="231" y="517"/>
                    </a:lnTo>
                    <a:lnTo>
                      <a:pt x="232" y="518"/>
                    </a:lnTo>
                    <a:lnTo>
                      <a:pt x="232" y="519"/>
                    </a:lnTo>
                    <a:close/>
                    <a:moveTo>
                      <a:pt x="125" y="476"/>
                    </a:moveTo>
                    <a:lnTo>
                      <a:pt x="124" y="476"/>
                    </a:lnTo>
                    <a:lnTo>
                      <a:pt x="122" y="475"/>
                    </a:lnTo>
                    <a:lnTo>
                      <a:pt x="121" y="469"/>
                    </a:lnTo>
                    <a:lnTo>
                      <a:pt x="121" y="468"/>
                    </a:lnTo>
                    <a:lnTo>
                      <a:pt x="122" y="468"/>
                    </a:lnTo>
                    <a:lnTo>
                      <a:pt x="124" y="469"/>
                    </a:lnTo>
                    <a:lnTo>
                      <a:pt x="125" y="471"/>
                    </a:lnTo>
                    <a:lnTo>
                      <a:pt x="126" y="473"/>
                    </a:lnTo>
                    <a:lnTo>
                      <a:pt x="126" y="474"/>
                    </a:lnTo>
                    <a:lnTo>
                      <a:pt x="125" y="476"/>
                    </a:lnTo>
                    <a:close/>
                    <a:moveTo>
                      <a:pt x="1129" y="2"/>
                    </a:moveTo>
                    <a:lnTo>
                      <a:pt x="1129" y="3"/>
                    </a:lnTo>
                    <a:lnTo>
                      <a:pt x="1129" y="4"/>
                    </a:lnTo>
                    <a:lnTo>
                      <a:pt x="1128" y="5"/>
                    </a:lnTo>
                    <a:lnTo>
                      <a:pt x="1127" y="6"/>
                    </a:lnTo>
                    <a:lnTo>
                      <a:pt x="1127" y="8"/>
                    </a:lnTo>
                    <a:lnTo>
                      <a:pt x="1127" y="9"/>
                    </a:lnTo>
                    <a:lnTo>
                      <a:pt x="1126" y="9"/>
                    </a:lnTo>
                    <a:lnTo>
                      <a:pt x="1125" y="11"/>
                    </a:lnTo>
                    <a:lnTo>
                      <a:pt x="1123" y="13"/>
                    </a:lnTo>
                    <a:lnTo>
                      <a:pt x="1120" y="13"/>
                    </a:lnTo>
                    <a:lnTo>
                      <a:pt x="1116" y="12"/>
                    </a:lnTo>
                    <a:lnTo>
                      <a:pt x="1113" y="12"/>
                    </a:lnTo>
                    <a:lnTo>
                      <a:pt x="1112" y="12"/>
                    </a:lnTo>
                    <a:lnTo>
                      <a:pt x="1112" y="13"/>
                    </a:lnTo>
                    <a:lnTo>
                      <a:pt x="1116" y="20"/>
                    </a:lnTo>
                    <a:lnTo>
                      <a:pt x="1117" y="22"/>
                    </a:lnTo>
                    <a:lnTo>
                      <a:pt x="1118" y="24"/>
                    </a:lnTo>
                    <a:lnTo>
                      <a:pt x="1121" y="27"/>
                    </a:lnTo>
                    <a:lnTo>
                      <a:pt x="1126" y="31"/>
                    </a:lnTo>
                    <a:lnTo>
                      <a:pt x="1133" y="37"/>
                    </a:lnTo>
                    <a:lnTo>
                      <a:pt x="1140" y="41"/>
                    </a:lnTo>
                    <a:lnTo>
                      <a:pt x="1146" y="47"/>
                    </a:lnTo>
                    <a:lnTo>
                      <a:pt x="1153" y="53"/>
                    </a:lnTo>
                    <a:lnTo>
                      <a:pt x="1159" y="57"/>
                    </a:lnTo>
                    <a:lnTo>
                      <a:pt x="1163" y="62"/>
                    </a:lnTo>
                    <a:lnTo>
                      <a:pt x="1164" y="64"/>
                    </a:lnTo>
                    <a:lnTo>
                      <a:pt x="1168" y="67"/>
                    </a:lnTo>
                    <a:lnTo>
                      <a:pt x="1172" y="74"/>
                    </a:lnTo>
                    <a:lnTo>
                      <a:pt x="1175" y="79"/>
                    </a:lnTo>
                    <a:lnTo>
                      <a:pt x="1178" y="86"/>
                    </a:lnTo>
                    <a:lnTo>
                      <a:pt x="1183" y="92"/>
                    </a:lnTo>
                    <a:lnTo>
                      <a:pt x="1186" y="100"/>
                    </a:lnTo>
                    <a:lnTo>
                      <a:pt x="1190" y="107"/>
                    </a:lnTo>
                    <a:lnTo>
                      <a:pt x="1196" y="117"/>
                    </a:lnTo>
                    <a:lnTo>
                      <a:pt x="1201" y="126"/>
                    </a:lnTo>
                    <a:lnTo>
                      <a:pt x="1206" y="137"/>
                    </a:lnTo>
                    <a:lnTo>
                      <a:pt x="1212" y="147"/>
                    </a:lnTo>
                    <a:lnTo>
                      <a:pt x="1215" y="154"/>
                    </a:lnTo>
                    <a:lnTo>
                      <a:pt x="1220" y="162"/>
                    </a:lnTo>
                    <a:lnTo>
                      <a:pt x="1221" y="165"/>
                    </a:lnTo>
                    <a:lnTo>
                      <a:pt x="1223" y="170"/>
                    </a:lnTo>
                    <a:lnTo>
                      <a:pt x="1228" y="176"/>
                    </a:lnTo>
                    <a:lnTo>
                      <a:pt x="1231" y="183"/>
                    </a:lnTo>
                    <a:lnTo>
                      <a:pt x="1233" y="191"/>
                    </a:lnTo>
                    <a:lnTo>
                      <a:pt x="1237" y="198"/>
                    </a:lnTo>
                    <a:lnTo>
                      <a:pt x="1240" y="205"/>
                    </a:lnTo>
                    <a:lnTo>
                      <a:pt x="1242" y="209"/>
                    </a:lnTo>
                    <a:lnTo>
                      <a:pt x="1245" y="213"/>
                    </a:lnTo>
                    <a:lnTo>
                      <a:pt x="1246" y="216"/>
                    </a:lnTo>
                    <a:lnTo>
                      <a:pt x="1246" y="217"/>
                    </a:lnTo>
                    <a:lnTo>
                      <a:pt x="1247" y="218"/>
                    </a:lnTo>
                    <a:lnTo>
                      <a:pt x="1248" y="220"/>
                    </a:lnTo>
                    <a:lnTo>
                      <a:pt x="1249" y="221"/>
                    </a:lnTo>
                    <a:lnTo>
                      <a:pt x="1250" y="221"/>
                    </a:lnTo>
                    <a:lnTo>
                      <a:pt x="1248" y="217"/>
                    </a:lnTo>
                    <a:lnTo>
                      <a:pt x="1248" y="215"/>
                    </a:lnTo>
                    <a:lnTo>
                      <a:pt x="1249" y="215"/>
                    </a:lnTo>
                    <a:lnTo>
                      <a:pt x="1250" y="216"/>
                    </a:lnTo>
                    <a:lnTo>
                      <a:pt x="1252" y="217"/>
                    </a:lnTo>
                    <a:lnTo>
                      <a:pt x="1253" y="217"/>
                    </a:lnTo>
                    <a:lnTo>
                      <a:pt x="1253" y="216"/>
                    </a:lnTo>
                    <a:lnTo>
                      <a:pt x="1254" y="214"/>
                    </a:lnTo>
                    <a:lnTo>
                      <a:pt x="1254" y="213"/>
                    </a:lnTo>
                    <a:lnTo>
                      <a:pt x="1256" y="213"/>
                    </a:lnTo>
                    <a:lnTo>
                      <a:pt x="1256" y="212"/>
                    </a:lnTo>
                    <a:lnTo>
                      <a:pt x="1257" y="212"/>
                    </a:lnTo>
                    <a:lnTo>
                      <a:pt x="1257" y="210"/>
                    </a:lnTo>
                    <a:lnTo>
                      <a:pt x="1259" y="210"/>
                    </a:lnTo>
                    <a:lnTo>
                      <a:pt x="1261" y="210"/>
                    </a:lnTo>
                    <a:lnTo>
                      <a:pt x="1262" y="209"/>
                    </a:lnTo>
                    <a:lnTo>
                      <a:pt x="1263" y="208"/>
                    </a:lnTo>
                    <a:lnTo>
                      <a:pt x="1264" y="206"/>
                    </a:lnTo>
                    <a:lnTo>
                      <a:pt x="1264" y="205"/>
                    </a:lnTo>
                    <a:lnTo>
                      <a:pt x="1264" y="204"/>
                    </a:lnTo>
                    <a:lnTo>
                      <a:pt x="1264" y="203"/>
                    </a:lnTo>
                    <a:lnTo>
                      <a:pt x="1264" y="201"/>
                    </a:lnTo>
                    <a:lnTo>
                      <a:pt x="1263" y="200"/>
                    </a:lnTo>
                    <a:lnTo>
                      <a:pt x="1262" y="199"/>
                    </a:lnTo>
                    <a:lnTo>
                      <a:pt x="1262" y="198"/>
                    </a:lnTo>
                    <a:lnTo>
                      <a:pt x="1263" y="196"/>
                    </a:lnTo>
                    <a:lnTo>
                      <a:pt x="1263" y="195"/>
                    </a:lnTo>
                    <a:lnTo>
                      <a:pt x="1264" y="193"/>
                    </a:lnTo>
                    <a:lnTo>
                      <a:pt x="1265" y="193"/>
                    </a:lnTo>
                    <a:lnTo>
                      <a:pt x="1267" y="193"/>
                    </a:lnTo>
                    <a:lnTo>
                      <a:pt x="1270" y="193"/>
                    </a:lnTo>
                    <a:lnTo>
                      <a:pt x="1270" y="192"/>
                    </a:lnTo>
                    <a:lnTo>
                      <a:pt x="1270" y="191"/>
                    </a:lnTo>
                    <a:lnTo>
                      <a:pt x="1270" y="190"/>
                    </a:lnTo>
                    <a:lnTo>
                      <a:pt x="1271" y="189"/>
                    </a:lnTo>
                    <a:lnTo>
                      <a:pt x="1272" y="188"/>
                    </a:lnTo>
                    <a:lnTo>
                      <a:pt x="1278" y="190"/>
                    </a:lnTo>
                    <a:lnTo>
                      <a:pt x="1279" y="191"/>
                    </a:lnTo>
                    <a:lnTo>
                      <a:pt x="1279" y="190"/>
                    </a:lnTo>
                    <a:lnTo>
                      <a:pt x="1280" y="189"/>
                    </a:lnTo>
                    <a:lnTo>
                      <a:pt x="1281" y="189"/>
                    </a:lnTo>
                    <a:lnTo>
                      <a:pt x="1281" y="190"/>
                    </a:lnTo>
                    <a:lnTo>
                      <a:pt x="1281" y="192"/>
                    </a:lnTo>
                    <a:lnTo>
                      <a:pt x="1281" y="193"/>
                    </a:lnTo>
                    <a:lnTo>
                      <a:pt x="1282" y="193"/>
                    </a:lnTo>
                    <a:lnTo>
                      <a:pt x="1283" y="195"/>
                    </a:lnTo>
                    <a:lnTo>
                      <a:pt x="1285" y="196"/>
                    </a:lnTo>
                    <a:lnTo>
                      <a:pt x="1287" y="196"/>
                    </a:lnTo>
                    <a:lnTo>
                      <a:pt x="1288" y="195"/>
                    </a:lnTo>
                    <a:lnTo>
                      <a:pt x="1289" y="195"/>
                    </a:lnTo>
                    <a:lnTo>
                      <a:pt x="1290" y="195"/>
                    </a:lnTo>
                    <a:lnTo>
                      <a:pt x="1290" y="196"/>
                    </a:lnTo>
                    <a:lnTo>
                      <a:pt x="1290" y="197"/>
                    </a:lnTo>
                    <a:lnTo>
                      <a:pt x="1290" y="198"/>
                    </a:lnTo>
                    <a:lnTo>
                      <a:pt x="1288" y="204"/>
                    </a:lnTo>
                    <a:lnTo>
                      <a:pt x="1287" y="208"/>
                    </a:lnTo>
                    <a:lnTo>
                      <a:pt x="1287" y="209"/>
                    </a:lnTo>
                    <a:lnTo>
                      <a:pt x="1288" y="209"/>
                    </a:lnTo>
                    <a:lnTo>
                      <a:pt x="1290" y="209"/>
                    </a:lnTo>
                    <a:lnTo>
                      <a:pt x="1295" y="208"/>
                    </a:lnTo>
                    <a:lnTo>
                      <a:pt x="1299" y="208"/>
                    </a:lnTo>
                    <a:lnTo>
                      <a:pt x="1299" y="210"/>
                    </a:lnTo>
                    <a:lnTo>
                      <a:pt x="1300" y="213"/>
                    </a:lnTo>
                    <a:lnTo>
                      <a:pt x="1300" y="214"/>
                    </a:lnTo>
                    <a:lnTo>
                      <a:pt x="1301" y="216"/>
                    </a:lnTo>
                    <a:lnTo>
                      <a:pt x="1301" y="217"/>
                    </a:lnTo>
                    <a:lnTo>
                      <a:pt x="1300" y="218"/>
                    </a:lnTo>
                    <a:lnTo>
                      <a:pt x="1300" y="220"/>
                    </a:lnTo>
                    <a:lnTo>
                      <a:pt x="1300" y="222"/>
                    </a:lnTo>
                    <a:lnTo>
                      <a:pt x="1301" y="222"/>
                    </a:lnTo>
                    <a:lnTo>
                      <a:pt x="1309" y="222"/>
                    </a:lnTo>
                    <a:lnTo>
                      <a:pt x="1310" y="221"/>
                    </a:lnTo>
                    <a:lnTo>
                      <a:pt x="1311" y="220"/>
                    </a:lnTo>
                    <a:lnTo>
                      <a:pt x="1311" y="218"/>
                    </a:lnTo>
                    <a:lnTo>
                      <a:pt x="1313" y="218"/>
                    </a:lnTo>
                    <a:lnTo>
                      <a:pt x="1314" y="220"/>
                    </a:lnTo>
                    <a:lnTo>
                      <a:pt x="1315" y="220"/>
                    </a:lnTo>
                    <a:lnTo>
                      <a:pt x="1317" y="220"/>
                    </a:lnTo>
                    <a:lnTo>
                      <a:pt x="1319" y="220"/>
                    </a:lnTo>
                    <a:lnTo>
                      <a:pt x="1321" y="221"/>
                    </a:lnTo>
                    <a:lnTo>
                      <a:pt x="1322" y="221"/>
                    </a:lnTo>
                    <a:lnTo>
                      <a:pt x="1324" y="223"/>
                    </a:lnTo>
                    <a:lnTo>
                      <a:pt x="1325" y="223"/>
                    </a:lnTo>
                    <a:lnTo>
                      <a:pt x="1327" y="224"/>
                    </a:lnTo>
                    <a:lnTo>
                      <a:pt x="1327" y="223"/>
                    </a:lnTo>
                    <a:lnTo>
                      <a:pt x="1328" y="223"/>
                    </a:lnTo>
                    <a:lnTo>
                      <a:pt x="1330" y="223"/>
                    </a:lnTo>
                    <a:lnTo>
                      <a:pt x="1331" y="222"/>
                    </a:lnTo>
                    <a:lnTo>
                      <a:pt x="1331" y="221"/>
                    </a:lnTo>
                    <a:lnTo>
                      <a:pt x="1332" y="221"/>
                    </a:lnTo>
                    <a:lnTo>
                      <a:pt x="1332" y="222"/>
                    </a:lnTo>
                    <a:lnTo>
                      <a:pt x="1333" y="222"/>
                    </a:lnTo>
                    <a:lnTo>
                      <a:pt x="1333" y="221"/>
                    </a:lnTo>
                    <a:lnTo>
                      <a:pt x="1334" y="221"/>
                    </a:lnTo>
                    <a:lnTo>
                      <a:pt x="1335" y="221"/>
                    </a:lnTo>
                    <a:lnTo>
                      <a:pt x="1336" y="221"/>
                    </a:lnTo>
                    <a:lnTo>
                      <a:pt x="1338" y="221"/>
                    </a:lnTo>
                    <a:lnTo>
                      <a:pt x="1339" y="223"/>
                    </a:lnTo>
                    <a:lnTo>
                      <a:pt x="1344" y="220"/>
                    </a:lnTo>
                    <a:lnTo>
                      <a:pt x="1347" y="218"/>
                    </a:lnTo>
                    <a:lnTo>
                      <a:pt x="1348" y="217"/>
                    </a:lnTo>
                    <a:lnTo>
                      <a:pt x="1348" y="213"/>
                    </a:lnTo>
                    <a:lnTo>
                      <a:pt x="1349" y="212"/>
                    </a:lnTo>
                    <a:lnTo>
                      <a:pt x="1350" y="212"/>
                    </a:lnTo>
                    <a:lnTo>
                      <a:pt x="1353" y="213"/>
                    </a:lnTo>
                    <a:lnTo>
                      <a:pt x="1358" y="213"/>
                    </a:lnTo>
                    <a:lnTo>
                      <a:pt x="1359" y="213"/>
                    </a:lnTo>
                    <a:lnTo>
                      <a:pt x="1361" y="210"/>
                    </a:lnTo>
                    <a:lnTo>
                      <a:pt x="1361" y="208"/>
                    </a:lnTo>
                    <a:lnTo>
                      <a:pt x="1362" y="206"/>
                    </a:lnTo>
                    <a:lnTo>
                      <a:pt x="1364" y="206"/>
                    </a:lnTo>
                    <a:lnTo>
                      <a:pt x="1365" y="207"/>
                    </a:lnTo>
                    <a:lnTo>
                      <a:pt x="1366" y="207"/>
                    </a:lnTo>
                    <a:lnTo>
                      <a:pt x="1367" y="206"/>
                    </a:lnTo>
                    <a:lnTo>
                      <a:pt x="1370" y="206"/>
                    </a:lnTo>
                    <a:lnTo>
                      <a:pt x="1375" y="206"/>
                    </a:lnTo>
                    <a:lnTo>
                      <a:pt x="1376" y="208"/>
                    </a:lnTo>
                    <a:lnTo>
                      <a:pt x="1377" y="209"/>
                    </a:lnTo>
                    <a:lnTo>
                      <a:pt x="1382" y="210"/>
                    </a:lnTo>
                    <a:lnTo>
                      <a:pt x="1384" y="213"/>
                    </a:lnTo>
                    <a:lnTo>
                      <a:pt x="1385" y="213"/>
                    </a:lnTo>
                    <a:lnTo>
                      <a:pt x="1386" y="213"/>
                    </a:lnTo>
                    <a:lnTo>
                      <a:pt x="1387" y="213"/>
                    </a:lnTo>
                    <a:lnTo>
                      <a:pt x="1388" y="213"/>
                    </a:lnTo>
                    <a:lnTo>
                      <a:pt x="1390" y="214"/>
                    </a:lnTo>
                    <a:lnTo>
                      <a:pt x="1390" y="215"/>
                    </a:lnTo>
                    <a:lnTo>
                      <a:pt x="1391" y="216"/>
                    </a:lnTo>
                    <a:lnTo>
                      <a:pt x="1392" y="217"/>
                    </a:lnTo>
                    <a:lnTo>
                      <a:pt x="1393" y="217"/>
                    </a:lnTo>
                    <a:lnTo>
                      <a:pt x="1394" y="218"/>
                    </a:lnTo>
                    <a:lnTo>
                      <a:pt x="1394" y="223"/>
                    </a:lnTo>
                    <a:lnTo>
                      <a:pt x="1395" y="224"/>
                    </a:lnTo>
                    <a:lnTo>
                      <a:pt x="1399" y="228"/>
                    </a:lnTo>
                    <a:lnTo>
                      <a:pt x="1400" y="228"/>
                    </a:lnTo>
                    <a:lnTo>
                      <a:pt x="1401" y="230"/>
                    </a:lnTo>
                    <a:lnTo>
                      <a:pt x="1401" y="231"/>
                    </a:lnTo>
                    <a:lnTo>
                      <a:pt x="1401" y="232"/>
                    </a:lnTo>
                    <a:lnTo>
                      <a:pt x="1402" y="232"/>
                    </a:lnTo>
                    <a:lnTo>
                      <a:pt x="1403" y="234"/>
                    </a:lnTo>
                    <a:lnTo>
                      <a:pt x="1403" y="235"/>
                    </a:lnTo>
                    <a:lnTo>
                      <a:pt x="1402" y="239"/>
                    </a:lnTo>
                    <a:lnTo>
                      <a:pt x="1403" y="241"/>
                    </a:lnTo>
                    <a:lnTo>
                      <a:pt x="1404" y="242"/>
                    </a:lnTo>
                    <a:lnTo>
                      <a:pt x="1404" y="245"/>
                    </a:lnTo>
                    <a:lnTo>
                      <a:pt x="1404" y="246"/>
                    </a:lnTo>
                    <a:lnTo>
                      <a:pt x="1404" y="247"/>
                    </a:lnTo>
                    <a:lnTo>
                      <a:pt x="1404" y="248"/>
                    </a:lnTo>
                    <a:lnTo>
                      <a:pt x="1405" y="249"/>
                    </a:lnTo>
                    <a:lnTo>
                      <a:pt x="1405" y="250"/>
                    </a:lnTo>
                    <a:lnTo>
                      <a:pt x="1407" y="250"/>
                    </a:lnTo>
                    <a:lnTo>
                      <a:pt x="1408" y="250"/>
                    </a:lnTo>
                    <a:lnTo>
                      <a:pt x="1408" y="251"/>
                    </a:lnTo>
                    <a:lnTo>
                      <a:pt x="1408" y="253"/>
                    </a:lnTo>
                    <a:lnTo>
                      <a:pt x="1410" y="253"/>
                    </a:lnTo>
                    <a:lnTo>
                      <a:pt x="1411" y="251"/>
                    </a:lnTo>
                    <a:lnTo>
                      <a:pt x="1412" y="250"/>
                    </a:lnTo>
                    <a:lnTo>
                      <a:pt x="1413" y="251"/>
                    </a:lnTo>
                    <a:lnTo>
                      <a:pt x="1414" y="253"/>
                    </a:lnTo>
                    <a:lnTo>
                      <a:pt x="1416" y="254"/>
                    </a:lnTo>
                    <a:lnTo>
                      <a:pt x="1417" y="254"/>
                    </a:lnTo>
                    <a:lnTo>
                      <a:pt x="1418" y="254"/>
                    </a:lnTo>
                    <a:lnTo>
                      <a:pt x="1420" y="254"/>
                    </a:lnTo>
                    <a:lnTo>
                      <a:pt x="1420" y="255"/>
                    </a:lnTo>
                    <a:lnTo>
                      <a:pt x="1421" y="256"/>
                    </a:lnTo>
                    <a:lnTo>
                      <a:pt x="1422" y="257"/>
                    </a:lnTo>
                    <a:lnTo>
                      <a:pt x="1423" y="257"/>
                    </a:lnTo>
                    <a:lnTo>
                      <a:pt x="1425" y="257"/>
                    </a:lnTo>
                    <a:lnTo>
                      <a:pt x="1426" y="257"/>
                    </a:lnTo>
                    <a:lnTo>
                      <a:pt x="1427" y="259"/>
                    </a:lnTo>
                    <a:lnTo>
                      <a:pt x="1427" y="260"/>
                    </a:lnTo>
                    <a:lnTo>
                      <a:pt x="1428" y="259"/>
                    </a:lnTo>
                    <a:lnTo>
                      <a:pt x="1429" y="259"/>
                    </a:lnTo>
                    <a:lnTo>
                      <a:pt x="1433" y="260"/>
                    </a:lnTo>
                    <a:lnTo>
                      <a:pt x="1434" y="263"/>
                    </a:lnTo>
                    <a:lnTo>
                      <a:pt x="1434" y="264"/>
                    </a:lnTo>
                    <a:lnTo>
                      <a:pt x="1434" y="265"/>
                    </a:lnTo>
                    <a:lnTo>
                      <a:pt x="1431" y="265"/>
                    </a:lnTo>
                    <a:lnTo>
                      <a:pt x="1431" y="268"/>
                    </a:lnTo>
                    <a:lnTo>
                      <a:pt x="1431" y="270"/>
                    </a:lnTo>
                    <a:lnTo>
                      <a:pt x="1433" y="271"/>
                    </a:lnTo>
                    <a:lnTo>
                      <a:pt x="1434" y="272"/>
                    </a:lnTo>
                    <a:lnTo>
                      <a:pt x="1435" y="272"/>
                    </a:lnTo>
                    <a:lnTo>
                      <a:pt x="1436" y="273"/>
                    </a:lnTo>
                    <a:lnTo>
                      <a:pt x="1436" y="275"/>
                    </a:lnTo>
                    <a:lnTo>
                      <a:pt x="1436" y="276"/>
                    </a:lnTo>
                    <a:lnTo>
                      <a:pt x="1437" y="278"/>
                    </a:lnTo>
                    <a:lnTo>
                      <a:pt x="1439" y="280"/>
                    </a:lnTo>
                    <a:lnTo>
                      <a:pt x="1439" y="282"/>
                    </a:lnTo>
                    <a:lnTo>
                      <a:pt x="1440" y="287"/>
                    </a:lnTo>
                    <a:lnTo>
                      <a:pt x="1442" y="288"/>
                    </a:lnTo>
                    <a:lnTo>
                      <a:pt x="1443" y="289"/>
                    </a:lnTo>
                    <a:lnTo>
                      <a:pt x="1444" y="289"/>
                    </a:lnTo>
                    <a:lnTo>
                      <a:pt x="1445" y="288"/>
                    </a:lnTo>
                    <a:lnTo>
                      <a:pt x="1446" y="288"/>
                    </a:lnTo>
                    <a:lnTo>
                      <a:pt x="1446" y="287"/>
                    </a:lnTo>
                    <a:lnTo>
                      <a:pt x="1447" y="287"/>
                    </a:lnTo>
                    <a:lnTo>
                      <a:pt x="1448" y="288"/>
                    </a:lnTo>
                    <a:lnTo>
                      <a:pt x="1450" y="289"/>
                    </a:lnTo>
                    <a:lnTo>
                      <a:pt x="1451" y="289"/>
                    </a:lnTo>
                    <a:lnTo>
                      <a:pt x="1452" y="289"/>
                    </a:lnTo>
                    <a:lnTo>
                      <a:pt x="1453" y="289"/>
                    </a:lnTo>
                    <a:lnTo>
                      <a:pt x="1453" y="288"/>
                    </a:lnTo>
                    <a:lnTo>
                      <a:pt x="1454" y="287"/>
                    </a:lnTo>
                    <a:lnTo>
                      <a:pt x="1455" y="287"/>
                    </a:lnTo>
                    <a:lnTo>
                      <a:pt x="1456" y="287"/>
                    </a:lnTo>
                    <a:lnTo>
                      <a:pt x="1456" y="288"/>
                    </a:lnTo>
                    <a:lnTo>
                      <a:pt x="1457" y="289"/>
                    </a:lnTo>
                    <a:lnTo>
                      <a:pt x="1457" y="290"/>
                    </a:lnTo>
                    <a:lnTo>
                      <a:pt x="1459" y="290"/>
                    </a:lnTo>
                    <a:lnTo>
                      <a:pt x="1460" y="289"/>
                    </a:lnTo>
                    <a:lnTo>
                      <a:pt x="1461" y="289"/>
                    </a:lnTo>
                    <a:lnTo>
                      <a:pt x="1462" y="290"/>
                    </a:lnTo>
                    <a:lnTo>
                      <a:pt x="1463" y="291"/>
                    </a:lnTo>
                    <a:lnTo>
                      <a:pt x="1464" y="291"/>
                    </a:lnTo>
                    <a:lnTo>
                      <a:pt x="1465" y="290"/>
                    </a:lnTo>
                    <a:lnTo>
                      <a:pt x="1466" y="290"/>
                    </a:lnTo>
                    <a:lnTo>
                      <a:pt x="1468" y="290"/>
                    </a:lnTo>
                    <a:lnTo>
                      <a:pt x="1468" y="291"/>
                    </a:lnTo>
                    <a:lnTo>
                      <a:pt x="1468" y="293"/>
                    </a:lnTo>
                    <a:lnTo>
                      <a:pt x="1469" y="295"/>
                    </a:lnTo>
                    <a:lnTo>
                      <a:pt x="1470" y="295"/>
                    </a:lnTo>
                    <a:lnTo>
                      <a:pt x="1470" y="293"/>
                    </a:lnTo>
                    <a:lnTo>
                      <a:pt x="1471" y="292"/>
                    </a:lnTo>
                    <a:lnTo>
                      <a:pt x="1473" y="292"/>
                    </a:lnTo>
                    <a:lnTo>
                      <a:pt x="1474" y="292"/>
                    </a:lnTo>
                    <a:lnTo>
                      <a:pt x="1476" y="293"/>
                    </a:lnTo>
                    <a:lnTo>
                      <a:pt x="1477" y="296"/>
                    </a:lnTo>
                    <a:lnTo>
                      <a:pt x="1478" y="293"/>
                    </a:lnTo>
                    <a:lnTo>
                      <a:pt x="1479" y="291"/>
                    </a:lnTo>
                    <a:lnTo>
                      <a:pt x="1480" y="289"/>
                    </a:lnTo>
                    <a:lnTo>
                      <a:pt x="1482" y="288"/>
                    </a:lnTo>
                    <a:lnTo>
                      <a:pt x="1485" y="287"/>
                    </a:lnTo>
                    <a:lnTo>
                      <a:pt x="1487" y="284"/>
                    </a:lnTo>
                    <a:lnTo>
                      <a:pt x="1488" y="283"/>
                    </a:lnTo>
                    <a:lnTo>
                      <a:pt x="1488" y="282"/>
                    </a:lnTo>
                    <a:lnTo>
                      <a:pt x="1489" y="281"/>
                    </a:lnTo>
                    <a:lnTo>
                      <a:pt x="1490" y="280"/>
                    </a:lnTo>
                    <a:lnTo>
                      <a:pt x="1491" y="280"/>
                    </a:lnTo>
                    <a:lnTo>
                      <a:pt x="1493" y="279"/>
                    </a:lnTo>
                    <a:lnTo>
                      <a:pt x="1493" y="278"/>
                    </a:lnTo>
                    <a:lnTo>
                      <a:pt x="1493" y="276"/>
                    </a:lnTo>
                    <a:lnTo>
                      <a:pt x="1494" y="276"/>
                    </a:lnTo>
                    <a:lnTo>
                      <a:pt x="1496" y="278"/>
                    </a:lnTo>
                    <a:lnTo>
                      <a:pt x="1497" y="278"/>
                    </a:lnTo>
                    <a:lnTo>
                      <a:pt x="1498" y="278"/>
                    </a:lnTo>
                    <a:lnTo>
                      <a:pt x="1498" y="279"/>
                    </a:lnTo>
                    <a:lnTo>
                      <a:pt x="1498" y="280"/>
                    </a:lnTo>
                    <a:lnTo>
                      <a:pt x="1498" y="281"/>
                    </a:lnTo>
                    <a:lnTo>
                      <a:pt x="1499" y="282"/>
                    </a:lnTo>
                    <a:lnTo>
                      <a:pt x="1498" y="283"/>
                    </a:lnTo>
                    <a:lnTo>
                      <a:pt x="1497" y="283"/>
                    </a:lnTo>
                    <a:lnTo>
                      <a:pt x="1497" y="284"/>
                    </a:lnTo>
                    <a:lnTo>
                      <a:pt x="1495" y="284"/>
                    </a:lnTo>
                    <a:lnTo>
                      <a:pt x="1493" y="287"/>
                    </a:lnTo>
                    <a:lnTo>
                      <a:pt x="1493" y="288"/>
                    </a:lnTo>
                    <a:lnTo>
                      <a:pt x="1493" y="289"/>
                    </a:lnTo>
                    <a:lnTo>
                      <a:pt x="1494" y="290"/>
                    </a:lnTo>
                    <a:lnTo>
                      <a:pt x="1494" y="291"/>
                    </a:lnTo>
                    <a:lnTo>
                      <a:pt x="1495" y="291"/>
                    </a:lnTo>
                    <a:lnTo>
                      <a:pt x="1497" y="290"/>
                    </a:lnTo>
                    <a:lnTo>
                      <a:pt x="1497" y="291"/>
                    </a:lnTo>
                    <a:lnTo>
                      <a:pt x="1500" y="292"/>
                    </a:lnTo>
                    <a:lnTo>
                      <a:pt x="1500" y="293"/>
                    </a:lnTo>
                    <a:lnTo>
                      <a:pt x="1500" y="295"/>
                    </a:lnTo>
                    <a:lnTo>
                      <a:pt x="1500" y="297"/>
                    </a:lnTo>
                    <a:lnTo>
                      <a:pt x="1502" y="298"/>
                    </a:lnTo>
                    <a:lnTo>
                      <a:pt x="1504" y="299"/>
                    </a:lnTo>
                    <a:lnTo>
                      <a:pt x="1505" y="300"/>
                    </a:lnTo>
                    <a:lnTo>
                      <a:pt x="1504" y="301"/>
                    </a:lnTo>
                    <a:lnTo>
                      <a:pt x="1504" y="302"/>
                    </a:lnTo>
                    <a:lnTo>
                      <a:pt x="1505" y="304"/>
                    </a:lnTo>
                    <a:lnTo>
                      <a:pt x="1507" y="306"/>
                    </a:lnTo>
                    <a:lnTo>
                      <a:pt x="1508" y="306"/>
                    </a:lnTo>
                    <a:lnTo>
                      <a:pt x="1508" y="307"/>
                    </a:lnTo>
                    <a:lnTo>
                      <a:pt x="1508" y="308"/>
                    </a:lnTo>
                    <a:lnTo>
                      <a:pt x="1509" y="308"/>
                    </a:lnTo>
                    <a:lnTo>
                      <a:pt x="1511" y="308"/>
                    </a:lnTo>
                    <a:lnTo>
                      <a:pt x="1513" y="308"/>
                    </a:lnTo>
                    <a:lnTo>
                      <a:pt x="1514" y="308"/>
                    </a:lnTo>
                    <a:lnTo>
                      <a:pt x="1515" y="309"/>
                    </a:lnTo>
                    <a:lnTo>
                      <a:pt x="1517" y="310"/>
                    </a:lnTo>
                    <a:lnTo>
                      <a:pt x="1519" y="312"/>
                    </a:lnTo>
                    <a:lnTo>
                      <a:pt x="1519" y="316"/>
                    </a:lnTo>
                    <a:lnTo>
                      <a:pt x="1520" y="317"/>
                    </a:lnTo>
                    <a:lnTo>
                      <a:pt x="1515" y="316"/>
                    </a:lnTo>
                    <a:lnTo>
                      <a:pt x="1513" y="315"/>
                    </a:lnTo>
                    <a:lnTo>
                      <a:pt x="1512" y="315"/>
                    </a:lnTo>
                    <a:lnTo>
                      <a:pt x="1506" y="317"/>
                    </a:lnTo>
                    <a:lnTo>
                      <a:pt x="1505" y="317"/>
                    </a:lnTo>
                    <a:lnTo>
                      <a:pt x="1503" y="316"/>
                    </a:lnTo>
                    <a:lnTo>
                      <a:pt x="1502" y="317"/>
                    </a:lnTo>
                    <a:lnTo>
                      <a:pt x="1500" y="318"/>
                    </a:lnTo>
                    <a:lnTo>
                      <a:pt x="1500" y="320"/>
                    </a:lnTo>
                    <a:lnTo>
                      <a:pt x="1498" y="321"/>
                    </a:lnTo>
                    <a:lnTo>
                      <a:pt x="1498" y="322"/>
                    </a:lnTo>
                    <a:lnTo>
                      <a:pt x="1497" y="323"/>
                    </a:lnTo>
                    <a:lnTo>
                      <a:pt x="1497" y="324"/>
                    </a:lnTo>
                    <a:lnTo>
                      <a:pt x="1497" y="325"/>
                    </a:lnTo>
                    <a:lnTo>
                      <a:pt x="1497" y="327"/>
                    </a:lnTo>
                    <a:lnTo>
                      <a:pt x="1498" y="329"/>
                    </a:lnTo>
                    <a:lnTo>
                      <a:pt x="1499" y="330"/>
                    </a:lnTo>
                    <a:lnTo>
                      <a:pt x="1499" y="331"/>
                    </a:lnTo>
                    <a:lnTo>
                      <a:pt x="1498" y="333"/>
                    </a:lnTo>
                    <a:lnTo>
                      <a:pt x="1498" y="334"/>
                    </a:lnTo>
                    <a:lnTo>
                      <a:pt x="1498" y="335"/>
                    </a:lnTo>
                    <a:lnTo>
                      <a:pt x="1498" y="338"/>
                    </a:lnTo>
                    <a:lnTo>
                      <a:pt x="1498" y="339"/>
                    </a:lnTo>
                    <a:lnTo>
                      <a:pt x="1495" y="343"/>
                    </a:lnTo>
                    <a:lnTo>
                      <a:pt x="1494" y="345"/>
                    </a:lnTo>
                    <a:lnTo>
                      <a:pt x="1493" y="346"/>
                    </a:lnTo>
                    <a:lnTo>
                      <a:pt x="1493" y="347"/>
                    </a:lnTo>
                    <a:lnTo>
                      <a:pt x="1491" y="348"/>
                    </a:lnTo>
                    <a:lnTo>
                      <a:pt x="1491" y="349"/>
                    </a:lnTo>
                    <a:lnTo>
                      <a:pt x="1490" y="349"/>
                    </a:lnTo>
                    <a:lnTo>
                      <a:pt x="1486" y="351"/>
                    </a:lnTo>
                    <a:lnTo>
                      <a:pt x="1482" y="351"/>
                    </a:lnTo>
                    <a:lnTo>
                      <a:pt x="1481" y="351"/>
                    </a:lnTo>
                    <a:lnTo>
                      <a:pt x="1481" y="352"/>
                    </a:lnTo>
                    <a:lnTo>
                      <a:pt x="1479" y="354"/>
                    </a:lnTo>
                    <a:lnTo>
                      <a:pt x="1478" y="355"/>
                    </a:lnTo>
                    <a:lnTo>
                      <a:pt x="1470" y="355"/>
                    </a:lnTo>
                    <a:lnTo>
                      <a:pt x="1462" y="356"/>
                    </a:lnTo>
                    <a:lnTo>
                      <a:pt x="1461" y="357"/>
                    </a:lnTo>
                    <a:lnTo>
                      <a:pt x="1460" y="358"/>
                    </a:lnTo>
                    <a:lnTo>
                      <a:pt x="1455" y="371"/>
                    </a:lnTo>
                    <a:lnTo>
                      <a:pt x="1454" y="376"/>
                    </a:lnTo>
                    <a:lnTo>
                      <a:pt x="1453" y="379"/>
                    </a:lnTo>
                    <a:lnTo>
                      <a:pt x="1453" y="381"/>
                    </a:lnTo>
                    <a:lnTo>
                      <a:pt x="1452" y="382"/>
                    </a:lnTo>
                    <a:lnTo>
                      <a:pt x="1452" y="383"/>
                    </a:lnTo>
                    <a:lnTo>
                      <a:pt x="1455" y="399"/>
                    </a:lnTo>
                    <a:lnTo>
                      <a:pt x="1455" y="401"/>
                    </a:lnTo>
                    <a:lnTo>
                      <a:pt x="1454" y="405"/>
                    </a:lnTo>
                    <a:lnTo>
                      <a:pt x="1455" y="407"/>
                    </a:lnTo>
                    <a:lnTo>
                      <a:pt x="1455" y="408"/>
                    </a:lnTo>
                    <a:lnTo>
                      <a:pt x="1457" y="413"/>
                    </a:lnTo>
                    <a:lnTo>
                      <a:pt x="1459" y="414"/>
                    </a:lnTo>
                    <a:lnTo>
                      <a:pt x="1459" y="415"/>
                    </a:lnTo>
                    <a:lnTo>
                      <a:pt x="1457" y="416"/>
                    </a:lnTo>
                    <a:lnTo>
                      <a:pt x="1457" y="417"/>
                    </a:lnTo>
                    <a:lnTo>
                      <a:pt x="1459" y="418"/>
                    </a:lnTo>
                    <a:lnTo>
                      <a:pt x="1457" y="421"/>
                    </a:lnTo>
                    <a:lnTo>
                      <a:pt x="1457" y="422"/>
                    </a:lnTo>
                    <a:lnTo>
                      <a:pt x="1457" y="423"/>
                    </a:lnTo>
                    <a:lnTo>
                      <a:pt x="1455" y="423"/>
                    </a:lnTo>
                    <a:lnTo>
                      <a:pt x="1454" y="423"/>
                    </a:lnTo>
                    <a:lnTo>
                      <a:pt x="1454" y="424"/>
                    </a:lnTo>
                    <a:lnTo>
                      <a:pt x="1453" y="425"/>
                    </a:lnTo>
                    <a:lnTo>
                      <a:pt x="1453" y="426"/>
                    </a:lnTo>
                    <a:lnTo>
                      <a:pt x="1453" y="427"/>
                    </a:lnTo>
                    <a:lnTo>
                      <a:pt x="1452" y="429"/>
                    </a:lnTo>
                    <a:lnTo>
                      <a:pt x="1452" y="430"/>
                    </a:lnTo>
                    <a:lnTo>
                      <a:pt x="1452" y="431"/>
                    </a:lnTo>
                    <a:lnTo>
                      <a:pt x="1450" y="431"/>
                    </a:lnTo>
                    <a:lnTo>
                      <a:pt x="1444" y="432"/>
                    </a:lnTo>
                    <a:lnTo>
                      <a:pt x="1442" y="431"/>
                    </a:lnTo>
                    <a:lnTo>
                      <a:pt x="1442" y="432"/>
                    </a:lnTo>
                    <a:lnTo>
                      <a:pt x="1440" y="432"/>
                    </a:lnTo>
                    <a:lnTo>
                      <a:pt x="1439" y="434"/>
                    </a:lnTo>
                    <a:lnTo>
                      <a:pt x="1438" y="435"/>
                    </a:lnTo>
                    <a:lnTo>
                      <a:pt x="1436" y="437"/>
                    </a:lnTo>
                    <a:lnTo>
                      <a:pt x="1435" y="438"/>
                    </a:lnTo>
                    <a:lnTo>
                      <a:pt x="1435" y="439"/>
                    </a:lnTo>
                    <a:lnTo>
                      <a:pt x="1433" y="439"/>
                    </a:lnTo>
                    <a:lnTo>
                      <a:pt x="1431" y="440"/>
                    </a:lnTo>
                    <a:lnTo>
                      <a:pt x="1430" y="441"/>
                    </a:lnTo>
                    <a:lnTo>
                      <a:pt x="1430" y="442"/>
                    </a:lnTo>
                    <a:lnTo>
                      <a:pt x="1427" y="442"/>
                    </a:lnTo>
                    <a:lnTo>
                      <a:pt x="1425" y="443"/>
                    </a:lnTo>
                    <a:lnTo>
                      <a:pt x="1423" y="443"/>
                    </a:lnTo>
                    <a:lnTo>
                      <a:pt x="1422" y="443"/>
                    </a:lnTo>
                    <a:lnTo>
                      <a:pt x="1422" y="442"/>
                    </a:lnTo>
                    <a:lnTo>
                      <a:pt x="1423" y="441"/>
                    </a:lnTo>
                    <a:lnTo>
                      <a:pt x="1423" y="440"/>
                    </a:lnTo>
                    <a:lnTo>
                      <a:pt x="1423" y="439"/>
                    </a:lnTo>
                    <a:lnTo>
                      <a:pt x="1423" y="437"/>
                    </a:lnTo>
                    <a:lnTo>
                      <a:pt x="1422" y="435"/>
                    </a:lnTo>
                    <a:lnTo>
                      <a:pt x="1420" y="434"/>
                    </a:lnTo>
                    <a:lnTo>
                      <a:pt x="1419" y="434"/>
                    </a:lnTo>
                    <a:lnTo>
                      <a:pt x="1416" y="435"/>
                    </a:lnTo>
                    <a:lnTo>
                      <a:pt x="1413" y="435"/>
                    </a:lnTo>
                    <a:lnTo>
                      <a:pt x="1411" y="434"/>
                    </a:lnTo>
                    <a:lnTo>
                      <a:pt x="1410" y="434"/>
                    </a:lnTo>
                    <a:lnTo>
                      <a:pt x="1405" y="434"/>
                    </a:lnTo>
                    <a:lnTo>
                      <a:pt x="1402" y="434"/>
                    </a:lnTo>
                    <a:lnTo>
                      <a:pt x="1400" y="435"/>
                    </a:lnTo>
                    <a:lnTo>
                      <a:pt x="1399" y="435"/>
                    </a:lnTo>
                    <a:lnTo>
                      <a:pt x="1396" y="435"/>
                    </a:lnTo>
                    <a:lnTo>
                      <a:pt x="1392" y="435"/>
                    </a:lnTo>
                    <a:lnTo>
                      <a:pt x="1378" y="430"/>
                    </a:lnTo>
                    <a:lnTo>
                      <a:pt x="1371" y="426"/>
                    </a:lnTo>
                    <a:lnTo>
                      <a:pt x="1370" y="425"/>
                    </a:lnTo>
                    <a:lnTo>
                      <a:pt x="1367" y="424"/>
                    </a:lnTo>
                    <a:lnTo>
                      <a:pt x="1366" y="424"/>
                    </a:lnTo>
                    <a:lnTo>
                      <a:pt x="1365" y="422"/>
                    </a:lnTo>
                    <a:lnTo>
                      <a:pt x="1364" y="422"/>
                    </a:lnTo>
                    <a:lnTo>
                      <a:pt x="1362" y="422"/>
                    </a:lnTo>
                    <a:lnTo>
                      <a:pt x="1361" y="422"/>
                    </a:lnTo>
                    <a:lnTo>
                      <a:pt x="1360" y="422"/>
                    </a:lnTo>
                    <a:lnTo>
                      <a:pt x="1359" y="423"/>
                    </a:lnTo>
                    <a:lnTo>
                      <a:pt x="1359" y="425"/>
                    </a:lnTo>
                    <a:lnTo>
                      <a:pt x="1359" y="426"/>
                    </a:lnTo>
                    <a:lnTo>
                      <a:pt x="1359" y="427"/>
                    </a:lnTo>
                    <a:lnTo>
                      <a:pt x="1359" y="429"/>
                    </a:lnTo>
                    <a:lnTo>
                      <a:pt x="1359" y="430"/>
                    </a:lnTo>
                    <a:lnTo>
                      <a:pt x="1358" y="432"/>
                    </a:lnTo>
                    <a:lnTo>
                      <a:pt x="1358" y="433"/>
                    </a:lnTo>
                    <a:lnTo>
                      <a:pt x="1358" y="434"/>
                    </a:lnTo>
                    <a:lnTo>
                      <a:pt x="1358" y="435"/>
                    </a:lnTo>
                    <a:lnTo>
                      <a:pt x="1358" y="437"/>
                    </a:lnTo>
                    <a:lnTo>
                      <a:pt x="1352" y="448"/>
                    </a:lnTo>
                    <a:lnTo>
                      <a:pt x="1349" y="461"/>
                    </a:lnTo>
                    <a:lnTo>
                      <a:pt x="1348" y="465"/>
                    </a:lnTo>
                    <a:lnTo>
                      <a:pt x="1348" y="466"/>
                    </a:lnTo>
                    <a:lnTo>
                      <a:pt x="1347" y="468"/>
                    </a:lnTo>
                    <a:lnTo>
                      <a:pt x="1347" y="471"/>
                    </a:lnTo>
                    <a:lnTo>
                      <a:pt x="1344" y="474"/>
                    </a:lnTo>
                    <a:lnTo>
                      <a:pt x="1342" y="477"/>
                    </a:lnTo>
                    <a:lnTo>
                      <a:pt x="1342" y="481"/>
                    </a:lnTo>
                    <a:lnTo>
                      <a:pt x="1341" y="489"/>
                    </a:lnTo>
                    <a:lnTo>
                      <a:pt x="1340" y="493"/>
                    </a:lnTo>
                    <a:lnTo>
                      <a:pt x="1339" y="494"/>
                    </a:lnTo>
                    <a:lnTo>
                      <a:pt x="1338" y="498"/>
                    </a:lnTo>
                    <a:lnTo>
                      <a:pt x="1335" y="502"/>
                    </a:lnTo>
                    <a:lnTo>
                      <a:pt x="1334" y="508"/>
                    </a:lnTo>
                    <a:lnTo>
                      <a:pt x="1333" y="510"/>
                    </a:lnTo>
                    <a:lnTo>
                      <a:pt x="1333" y="511"/>
                    </a:lnTo>
                    <a:lnTo>
                      <a:pt x="1332" y="513"/>
                    </a:lnTo>
                    <a:lnTo>
                      <a:pt x="1334" y="515"/>
                    </a:lnTo>
                    <a:lnTo>
                      <a:pt x="1335" y="516"/>
                    </a:lnTo>
                    <a:lnTo>
                      <a:pt x="1341" y="517"/>
                    </a:lnTo>
                    <a:lnTo>
                      <a:pt x="1344" y="518"/>
                    </a:lnTo>
                    <a:lnTo>
                      <a:pt x="1345" y="519"/>
                    </a:lnTo>
                    <a:lnTo>
                      <a:pt x="1345" y="522"/>
                    </a:lnTo>
                    <a:lnTo>
                      <a:pt x="1345" y="523"/>
                    </a:lnTo>
                    <a:lnTo>
                      <a:pt x="1344" y="528"/>
                    </a:lnTo>
                    <a:lnTo>
                      <a:pt x="1343" y="532"/>
                    </a:lnTo>
                    <a:lnTo>
                      <a:pt x="1342" y="534"/>
                    </a:lnTo>
                    <a:lnTo>
                      <a:pt x="1339" y="535"/>
                    </a:lnTo>
                    <a:lnTo>
                      <a:pt x="1338" y="534"/>
                    </a:lnTo>
                    <a:lnTo>
                      <a:pt x="1334" y="531"/>
                    </a:lnTo>
                    <a:lnTo>
                      <a:pt x="1332" y="530"/>
                    </a:lnTo>
                    <a:lnTo>
                      <a:pt x="1331" y="528"/>
                    </a:lnTo>
                    <a:lnTo>
                      <a:pt x="1328" y="530"/>
                    </a:lnTo>
                    <a:lnTo>
                      <a:pt x="1322" y="533"/>
                    </a:lnTo>
                    <a:lnTo>
                      <a:pt x="1319" y="534"/>
                    </a:lnTo>
                    <a:lnTo>
                      <a:pt x="1318" y="533"/>
                    </a:lnTo>
                    <a:lnTo>
                      <a:pt x="1317" y="532"/>
                    </a:lnTo>
                    <a:lnTo>
                      <a:pt x="1314" y="531"/>
                    </a:lnTo>
                    <a:lnTo>
                      <a:pt x="1314" y="528"/>
                    </a:lnTo>
                    <a:lnTo>
                      <a:pt x="1314" y="527"/>
                    </a:lnTo>
                    <a:lnTo>
                      <a:pt x="1313" y="525"/>
                    </a:lnTo>
                    <a:lnTo>
                      <a:pt x="1311" y="523"/>
                    </a:lnTo>
                    <a:lnTo>
                      <a:pt x="1310" y="523"/>
                    </a:lnTo>
                    <a:lnTo>
                      <a:pt x="1309" y="523"/>
                    </a:lnTo>
                    <a:lnTo>
                      <a:pt x="1307" y="524"/>
                    </a:lnTo>
                    <a:lnTo>
                      <a:pt x="1305" y="526"/>
                    </a:lnTo>
                    <a:lnTo>
                      <a:pt x="1290" y="531"/>
                    </a:lnTo>
                    <a:lnTo>
                      <a:pt x="1287" y="532"/>
                    </a:lnTo>
                    <a:lnTo>
                      <a:pt x="1285" y="533"/>
                    </a:lnTo>
                    <a:lnTo>
                      <a:pt x="1283" y="533"/>
                    </a:lnTo>
                    <a:lnTo>
                      <a:pt x="1279" y="534"/>
                    </a:lnTo>
                    <a:lnTo>
                      <a:pt x="1278" y="534"/>
                    </a:lnTo>
                    <a:lnTo>
                      <a:pt x="1275" y="534"/>
                    </a:lnTo>
                    <a:lnTo>
                      <a:pt x="1273" y="534"/>
                    </a:lnTo>
                    <a:lnTo>
                      <a:pt x="1267" y="536"/>
                    </a:lnTo>
                    <a:lnTo>
                      <a:pt x="1264" y="535"/>
                    </a:lnTo>
                    <a:lnTo>
                      <a:pt x="1263" y="536"/>
                    </a:lnTo>
                    <a:lnTo>
                      <a:pt x="1262" y="539"/>
                    </a:lnTo>
                    <a:lnTo>
                      <a:pt x="1261" y="539"/>
                    </a:lnTo>
                    <a:lnTo>
                      <a:pt x="1258" y="539"/>
                    </a:lnTo>
                    <a:lnTo>
                      <a:pt x="1255" y="540"/>
                    </a:lnTo>
                    <a:lnTo>
                      <a:pt x="1253" y="540"/>
                    </a:lnTo>
                    <a:lnTo>
                      <a:pt x="1250" y="540"/>
                    </a:lnTo>
                    <a:lnTo>
                      <a:pt x="1249" y="540"/>
                    </a:lnTo>
                    <a:lnTo>
                      <a:pt x="1248" y="542"/>
                    </a:lnTo>
                    <a:lnTo>
                      <a:pt x="1245" y="544"/>
                    </a:lnTo>
                    <a:lnTo>
                      <a:pt x="1242" y="546"/>
                    </a:lnTo>
                    <a:lnTo>
                      <a:pt x="1241" y="547"/>
                    </a:lnTo>
                    <a:lnTo>
                      <a:pt x="1241" y="548"/>
                    </a:lnTo>
                    <a:lnTo>
                      <a:pt x="1242" y="549"/>
                    </a:lnTo>
                    <a:lnTo>
                      <a:pt x="1247" y="552"/>
                    </a:lnTo>
                    <a:lnTo>
                      <a:pt x="1248" y="552"/>
                    </a:lnTo>
                    <a:lnTo>
                      <a:pt x="1255" y="551"/>
                    </a:lnTo>
                    <a:lnTo>
                      <a:pt x="1256" y="551"/>
                    </a:lnTo>
                    <a:lnTo>
                      <a:pt x="1257" y="551"/>
                    </a:lnTo>
                    <a:lnTo>
                      <a:pt x="1258" y="552"/>
                    </a:lnTo>
                    <a:lnTo>
                      <a:pt x="1265" y="556"/>
                    </a:lnTo>
                    <a:lnTo>
                      <a:pt x="1265" y="557"/>
                    </a:lnTo>
                    <a:lnTo>
                      <a:pt x="1263" y="558"/>
                    </a:lnTo>
                    <a:lnTo>
                      <a:pt x="1261" y="558"/>
                    </a:lnTo>
                    <a:lnTo>
                      <a:pt x="1261" y="559"/>
                    </a:lnTo>
                    <a:lnTo>
                      <a:pt x="1261" y="560"/>
                    </a:lnTo>
                    <a:lnTo>
                      <a:pt x="1261" y="561"/>
                    </a:lnTo>
                    <a:lnTo>
                      <a:pt x="1262" y="563"/>
                    </a:lnTo>
                    <a:lnTo>
                      <a:pt x="1261" y="564"/>
                    </a:lnTo>
                    <a:lnTo>
                      <a:pt x="1259" y="568"/>
                    </a:lnTo>
                    <a:lnTo>
                      <a:pt x="1259" y="571"/>
                    </a:lnTo>
                    <a:lnTo>
                      <a:pt x="1259" y="572"/>
                    </a:lnTo>
                    <a:lnTo>
                      <a:pt x="1261" y="580"/>
                    </a:lnTo>
                    <a:lnTo>
                      <a:pt x="1261" y="582"/>
                    </a:lnTo>
                    <a:lnTo>
                      <a:pt x="1259" y="585"/>
                    </a:lnTo>
                    <a:lnTo>
                      <a:pt x="1259" y="588"/>
                    </a:lnTo>
                    <a:lnTo>
                      <a:pt x="1259" y="589"/>
                    </a:lnTo>
                    <a:lnTo>
                      <a:pt x="1261" y="589"/>
                    </a:lnTo>
                    <a:lnTo>
                      <a:pt x="1262" y="590"/>
                    </a:lnTo>
                    <a:lnTo>
                      <a:pt x="1262" y="591"/>
                    </a:lnTo>
                    <a:lnTo>
                      <a:pt x="1263" y="592"/>
                    </a:lnTo>
                    <a:lnTo>
                      <a:pt x="1263" y="593"/>
                    </a:lnTo>
                    <a:lnTo>
                      <a:pt x="1263" y="594"/>
                    </a:lnTo>
                    <a:lnTo>
                      <a:pt x="1263" y="596"/>
                    </a:lnTo>
                    <a:lnTo>
                      <a:pt x="1263" y="597"/>
                    </a:lnTo>
                    <a:lnTo>
                      <a:pt x="1265" y="598"/>
                    </a:lnTo>
                    <a:lnTo>
                      <a:pt x="1270" y="610"/>
                    </a:lnTo>
                    <a:lnTo>
                      <a:pt x="1273" y="622"/>
                    </a:lnTo>
                    <a:lnTo>
                      <a:pt x="1273" y="623"/>
                    </a:lnTo>
                    <a:lnTo>
                      <a:pt x="1273" y="625"/>
                    </a:lnTo>
                    <a:lnTo>
                      <a:pt x="1271" y="628"/>
                    </a:lnTo>
                    <a:lnTo>
                      <a:pt x="1272" y="630"/>
                    </a:lnTo>
                    <a:lnTo>
                      <a:pt x="1273" y="630"/>
                    </a:lnTo>
                    <a:lnTo>
                      <a:pt x="1274" y="631"/>
                    </a:lnTo>
                    <a:lnTo>
                      <a:pt x="1275" y="631"/>
                    </a:lnTo>
                    <a:lnTo>
                      <a:pt x="1275" y="632"/>
                    </a:lnTo>
                    <a:lnTo>
                      <a:pt x="1275" y="633"/>
                    </a:lnTo>
                    <a:lnTo>
                      <a:pt x="1275" y="634"/>
                    </a:lnTo>
                    <a:lnTo>
                      <a:pt x="1275" y="635"/>
                    </a:lnTo>
                    <a:lnTo>
                      <a:pt x="1276" y="636"/>
                    </a:lnTo>
                    <a:lnTo>
                      <a:pt x="1276" y="638"/>
                    </a:lnTo>
                    <a:lnTo>
                      <a:pt x="1276" y="639"/>
                    </a:lnTo>
                    <a:lnTo>
                      <a:pt x="1275" y="640"/>
                    </a:lnTo>
                    <a:lnTo>
                      <a:pt x="1274" y="640"/>
                    </a:lnTo>
                    <a:lnTo>
                      <a:pt x="1273" y="640"/>
                    </a:lnTo>
                    <a:lnTo>
                      <a:pt x="1272" y="639"/>
                    </a:lnTo>
                    <a:lnTo>
                      <a:pt x="1270" y="639"/>
                    </a:lnTo>
                    <a:lnTo>
                      <a:pt x="1268" y="639"/>
                    </a:lnTo>
                    <a:lnTo>
                      <a:pt x="1265" y="641"/>
                    </a:lnTo>
                    <a:lnTo>
                      <a:pt x="1263" y="642"/>
                    </a:lnTo>
                    <a:lnTo>
                      <a:pt x="1261" y="643"/>
                    </a:lnTo>
                    <a:lnTo>
                      <a:pt x="1261" y="645"/>
                    </a:lnTo>
                    <a:lnTo>
                      <a:pt x="1261" y="647"/>
                    </a:lnTo>
                    <a:lnTo>
                      <a:pt x="1262" y="648"/>
                    </a:lnTo>
                    <a:lnTo>
                      <a:pt x="1265" y="649"/>
                    </a:lnTo>
                    <a:lnTo>
                      <a:pt x="1266" y="649"/>
                    </a:lnTo>
                    <a:lnTo>
                      <a:pt x="1267" y="649"/>
                    </a:lnTo>
                    <a:lnTo>
                      <a:pt x="1267" y="650"/>
                    </a:lnTo>
                    <a:lnTo>
                      <a:pt x="1267" y="651"/>
                    </a:lnTo>
                    <a:lnTo>
                      <a:pt x="1266" y="652"/>
                    </a:lnTo>
                    <a:lnTo>
                      <a:pt x="1265" y="652"/>
                    </a:lnTo>
                    <a:lnTo>
                      <a:pt x="1262" y="653"/>
                    </a:lnTo>
                    <a:lnTo>
                      <a:pt x="1259" y="655"/>
                    </a:lnTo>
                    <a:lnTo>
                      <a:pt x="1258" y="655"/>
                    </a:lnTo>
                    <a:lnTo>
                      <a:pt x="1257" y="655"/>
                    </a:lnTo>
                    <a:lnTo>
                      <a:pt x="1256" y="655"/>
                    </a:lnTo>
                    <a:lnTo>
                      <a:pt x="1256" y="656"/>
                    </a:lnTo>
                    <a:lnTo>
                      <a:pt x="1255" y="659"/>
                    </a:lnTo>
                    <a:lnTo>
                      <a:pt x="1254" y="660"/>
                    </a:lnTo>
                    <a:lnTo>
                      <a:pt x="1253" y="663"/>
                    </a:lnTo>
                    <a:lnTo>
                      <a:pt x="1253" y="664"/>
                    </a:lnTo>
                    <a:lnTo>
                      <a:pt x="1253" y="665"/>
                    </a:lnTo>
                    <a:lnTo>
                      <a:pt x="1253" y="666"/>
                    </a:lnTo>
                    <a:lnTo>
                      <a:pt x="1253" y="668"/>
                    </a:lnTo>
                    <a:lnTo>
                      <a:pt x="1254" y="668"/>
                    </a:lnTo>
                    <a:lnTo>
                      <a:pt x="1255" y="670"/>
                    </a:lnTo>
                    <a:lnTo>
                      <a:pt x="1255" y="672"/>
                    </a:lnTo>
                    <a:lnTo>
                      <a:pt x="1255" y="673"/>
                    </a:lnTo>
                    <a:lnTo>
                      <a:pt x="1254" y="673"/>
                    </a:lnTo>
                    <a:lnTo>
                      <a:pt x="1254" y="674"/>
                    </a:lnTo>
                    <a:lnTo>
                      <a:pt x="1255" y="678"/>
                    </a:lnTo>
                    <a:lnTo>
                      <a:pt x="1256" y="680"/>
                    </a:lnTo>
                    <a:lnTo>
                      <a:pt x="1256" y="681"/>
                    </a:lnTo>
                    <a:lnTo>
                      <a:pt x="1257" y="684"/>
                    </a:lnTo>
                    <a:lnTo>
                      <a:pt x="1257" y="685"/>
                    </a:lnTo>
                    <a:lnTo>
                      <a:pt x="1256" y="685"/>
                    </a:lnTo>
                    <a:lnTo>
                      <a:pt x="1255" y="686"/>
                    </a:lnTo>
                    <a:lnTo>
                      <a:pt x="1254" y="685"/>
                    </a:lnTo>
                    <a:lnTo>
                      <a:pt x="1253" y="684"/>
                    </a:lnTo>
                    <a:lnTo>
                      <a:pt x="1252" y="682"/>
                    </a:lnTo>
                    <a:lnTo>
                      <a:pt x="1250" y="681"/>
                    </a:lnTo>
                    <a:lnTo>
                      <a:pt x="1247" y="678"/>
                    </a:lnTo>
                    <a:lnTo>
                      <a:pt x="1246" y="676"/>
                    </a:lnTo>
                    <a:lnTo>
                      <a:pt x="1246" y="675"/>
                    </a:lnTo>
                    <a:lnTo>
                      <a:pt x="1244" y="674"/>
                    </a:lnTo>
                    <a:lnTo>
                      <a:pt x="1236" y="673"/>
                    </a:lnTo>
                    <a:lnTo>
                      <a:pt x="1235" y="673"/>
                    </a:lnTo>
                    <a:lnTo>
                      <a:pt x="1231" y="673"/>
                    </a:lnTo>
                    <a:lnTo>
                      <a:pt x="1228" y="673"/>
                    </a:lnTo>
                    <a:lnTo>
                      <a:pt x="1225" y="672"/>
                    </a:lnTo>
                    <a:lnTo>
                      <a:pt x="1224" y="670"/>
                    </a:lnTo>
                    <a:lnTo>
                      <a:pt x="1223" y="667"/>
                    </a:lnTo>
                    <a:lnTo>
                      <a:pt x="1222" y="665"/>
                    </a:lnTo>
                    <a:lnTo>
                      <a:pt x="1219" y="664"/>
                    </a:lnTo>
                    <a:lnTo>
                      <a:pt x="1218" y="663"/>
                    </a:lnTo>
                    <a:lnTo>
                      <a:pt x="1216" y="661"/>
                    </a:lnTo>
                    <a:lnTo>
                      <a:pt x="1216" y="660"/>
                    </a:lnTo>
                    <a:lnTo>
                      <a:pt x="1216" y="659"/>
                    </a:lnTo>
                    <a:lnTo>
                      <a:pt x="1216" y="658"/>
                    </a:lnTo>
                    <a:lnTo>
                      <a:pt x="1216" y="657"/>
                    </a:lnTo>
                    <a:lnTo>
                      <a:pt x="1216" y="656"/>
                    </a:lnTo>
                    <a:lnTo>
                      <a:pt x="1215" y="656"/>
                    </a:lnTo>
                    <a:lnTo>
                      <a:pt x="1214" y="656"/>
                    </a:lnTo>
                    <a:lnTo>
                      <a:pt x="1211" y="658"/>
                    </a:lnTo>
                    <a:lnTo>
                      <a:pt x="1210" y="658"/>
                    </a:lnTo>
                    <a:lnTo>
                      <a:pt x="1209" y="657"/>
                    </a:lnTo>
                    <a:lnTo>
                      <a:pt x="1205" y="657"/>
                    </a:lnTo>
                    <a:lnTo>
                      <a:pt x="1203" y="656"/>
                    </a:lnTo>
                    <a:lnTo>
                      <a:pt x="1198" y="655"/>
                    </a:lnTo>
                    <a:lnTo>
                      <a:pt x="1197" y="655"/>
                    </a:lnTo>
                    <a:lnTo>
                      <a:pt x="1196" y="653"/>
                    </a:lnTo>
                    <a:lnTo>
                      <a:pt x="1195" y="652"/>
                    </a:lnTo>
                    <a:lnTo>
                      <a:pt x="1192" y="651"/>
                    </a:lnTo>
                    <a:lnTo>
                      <a:pt x="1188" y="651"/>
                    </a:lnTo>
                    <a:lnTo>
                      <a:pt x="1187" y="651"/>
                    </a:lnTo>
                    <a:lnTo>
                      <a:pt x="1186" y="651"/>
                    </a:lnTo>
                    <a:lnTo>
                      <a:pt x="1185" y="652"/>
                    </a:lnTo>
                    <a:lnTo>
                      <a:pt x="1184" y="652"/>
                    </a:lnTo>
                    <a:lnTo>
                      <a:pt x="1181" y="652"/>
                    </a:lnTo>
                    <a:lnTo>
                      <a:pt x="1179" y="652"/>
                    </a:lnTo>
                    <a:lnTo>
                      <a:pt x="1178" y="652"/>
                    </a:lnTo>
                    <a:lnTo>
                      <a:pt x="1173" y="652"/>
                    </a:lnTo>
                    <a:lnTo>
                      <a:pt x="1172" y="652"/>
                    </a:lnTo>
                    <a:lnTo>
                      <a:pt x="1170" y="651"/>
                    </a:lnTo>
                    <a:lnTo>
                      <a:pt x="1169" y="651"/>
                    </a:lnTo>
                    <a:lnTo>
                      <a:pt x="1168" y="650"/>
                    </a:lnTo>
                    <a:lnTo>
                      <a:pt x="1168" y="651"/>
                    </a:lnTo>
                    <a:lnTo>
                      <a:pt x="1167" y="651"/>
                    </a:lnTo>
                    <a:lnTo>
                      <a:pt x="1166" y="651"/>
                    </a:lnTo>
                    <a:lnTo>
                      <a:pt x="1164" y="651"/>
                    </a:lnTo>
                    <a:lnTo>
                      <a:pt x="1164" y="650"/>
                    </a:lnTo>
                    <a:lnTo>
                      <a:pt x="1162" y="650"/>
                    </a:lnTo>
                    <a:lnTo>
                      <a:pt x="1160" y="650"/>
                    </a:lnTo>
                    <a:lnTo>
                      <a:pt x="1159" y="650"/>
                    </a:lnTo>
                    <a:lnTo>
                      <a:pt x="1156" y="651"/>
                    </a:lnTo>
                    <a:lnTo>
                      <a:pt x="1155" y="650"/>
                    </a:lnTo>
                    <a:lnTo>
                      <a:pt x="1154" y="649"/>
                    </a:lnTo>
                    <a:lnTo>
                      <a:pt x="1153" y="650"/>
                    </a:lnTo>
                    <a:lnTo>
                      <a:pt x="1152" y="649"/>
                    </a:lnTo>
                    <a:lnTo>
                      <a:pt x="1151" y="649"/>
                    </a:lnTo>
                    <a:lnTo>
                      <a:pt x="1149" y="650"/>
                    </a:lnTo>
                    <a:lnTo>
                      <a:pt x="1147" y="650"/>
                    </a:lnTo>
                    <a:lnTo>
                      <a:pt x="1144" y="650"/>
                    </a:lnTo>
                    <a:lnTo>
                      <a:pt x="1143" y="650"/>
                    </a:lnTo>
                    <a:lnTo>
                      <a:pt x="1142" y="650"/>
                    </a:lnTo>
                    <a:lnTo>
                      <a:pt x="1142" y="649"/>
                    </a:lnTo>
                    <a:lnTo>
                      <a:pt x="1141" y="648"/>
                    </a:lnTo>
                    <a:lnTo>
                      <a:pt x="1140" y="648"/>
                    </a:lnTo>
                    <a:lnTo>
                      <a:pt x="1138" y="647"/>
                    </a:lnTo>
                    <a:lnTo>
                      <a:pt x="1135" y="645"/>
                    </a:lnTo>
                    <a:lnTo>
                      <a:pt x="1134" y="645"/>
                    </a:lnTo>
                    <a:lnTo>
                      <a:pt x="1133" y="645"/>
                    </a:lnTo>
                    <a:lnTo>
                      <a:pt x="1132" y="647"/>
                    </a:lnTo>
                    <a:lnTo>
                      <a:pt x="1130" y="647"/>
                    </a:lnTo>
                    <a:lnTo>
                      <a:pt x="1129" y="647"/>
                    </a:lnTo>
                    <a:lnTo>
                      <a:pt x="1128" y="647"/>
                    </a:lnTo>
                    <a:lnTo>
                      <a:pt x="1128" y="648"/>
                    </a:lnTo>
                    <a:lnTo>
                      <a:pt x="1127" y="648"/>
                    </a:lnTo>
                    <a:lnTo>
                      <a:pt x="1126" y="648"/>
                    </a:lnTo>
                    <a:lnTo>
                      <a:pt x="1126" y="649"/>
                    </a:lnTo>
                    <a:lnTo>
                      <a:pt x="1125" y="650"/>
                    </a:lnTo>
                    <a:lnTo>
                      <a:pt x="1124" y="650"/>
                    </a:lnTo>
                    <a:lnTo>
                      <a:pt x="1123" y="650"/>
                    </a:lnTo>
                    <a:lnTo>
                      <a:pt x="1120" y="650"/>
                    </a:lnTo>
                    <a:lnTo>
                      <a:pt x="1119" y="650"/>
                    </a:lnTo>
                    <a:lnTo>
                      <a:pt x="1117" y="650"/>
                    </a:lnTo>
                    <a:lnTo>
                      <a:pt x="1116" y="649"/>
                    </a:lnTo>
                    <a:lnTo>
                      <a:pt x="1116" y="650"/>
                    </a:lnTo>
                    <a:lnTo>
                      <a:pt x="1115" y="651"/>
                    </a:lnTo>
                    <a:lnTo>
                      <a:pt x="1113" y="651"/>
                    </a:lnTo>
                    <a:lnTo>
                      <a:pt x="1112" y="650"/>
                    </a:lnTo>
                    <a:lnTo>
                      <a:pt x="1111" y="650"/>
                    </a:lnTo>
                    <a:lnTo>
                      <a:pt x="1108" y="649"/>
                    </a:lnTo>
                    <a:lnTo>
                      <a:pt x="1104" y="649"/>
                    </a:lnTo>
                    <a:lnTo>
                      <a:pt x="1102" y="649"/>
                    </a:lnTo>
                    <a:lnTo>
                      <a:pt x="1101" y="649"/>
                    </a:lnTo>
                    <a:lnTo>
                      <a:pt x="1099" y="649"/>
                    </a:lnTo>
                    <a:lnTo>
                      <a:pt x="1098" y="649"/>
                    </a:lnTo>
                    <a:lnTo>
                      <a:pt x="1094" y="649"/>
                    </a:lnTo>
                    <a:lnTo>
                      <a:pt x="1093" y="648"/>
                    </a:lnTo>
                    <a:lnTo>
                      <a:pt x="1091" y="648"/>
                    </a:lnTo>
                    <a:lnTo>
                      <a:pt x="1091" y="649"/>
                    </a:lnTo>
                    <a:lnTo>
                      <a:pt x="1090" y="649"/>
                    </a:lnTo>
                    <a:lnTo>
                      <a:pt x="1089" y="652"/>
                    </a:lnTo>
                    <a:lnTo>
                      <a:pt x="1087" y="653"/>
                    </a:lnTo>
                    <a:lnTo>
                      <a:pt x="1086" y="655"/>
                    </a:lnTo>
                    <a:lnTo>
                      <a:pt x="1085" y="655"/>
                    </a:lnTo>
                    <a:lnTo>
                      <a:pt x="1084" y="655"/>
                    </a:lnTo>
                    <a:lnTo>
                      <a:pt x="1082" y="655"/>
                    </a:lnTo>
                    <a:lnTo>
                      <a:pt x="1081" y="653"/>
                    </a:lnTo>
                    <a:lnTo>
                      <a:pt x="1080" y="655"/>
                    </a:lnTo>
                    <a:lnTo>
                      <a:pt x="1072" y="653"/>
                    </a:lnTo>
                    <a:lnTo>
                      <a:pt x="1068" y="653"/>
                    </a:lnTo>
                    <a:lnTo>
                      <a:pt x="1068" y="652"/>
                    </a:lnTo>
                    <a:lnTo>
                      <a:pt x="1066" y="651"/>
                    </a:lnTo>
                    <a:lnTo>
                      <a:pt x="1065" y="651"/>
                    </a:lnTo>
                    <a:lnTo>
                      <a:pt x="1064" y="650"/>
                    </a:lnTo>
                    <a:lnTo>
                      <a:pt x="1061" y="649"/>
                    </a:lnTo>
                    <a:lnTo>
                      <a:pt x="1060" y="649"/>
                    </a:lnTo>
                    <a:lnTo>
                      <a:pt x="1059" y="648"/>
                    </a:lnTo>
                    <a:lnTo>
                      <a:pt x="1056" y="647"/>
                    </a:lnTo>
                    <a:lnTo>
                      <a:pt x="1051" y="645"/>
                    </a:lnTo>
                    <a:lnTo>
                      <a:pt x="1050" y="645"/>
                    </a:lnTo>
                    <a:lnTo>
                      <a:pt x="1047" y="642"/>
                    </a:lnTo>
                    <a:lnTo>
                      <a:pt x="1046" y="641"/>
                    </a:lnTo>
                    <a:lnTo>
                      <a:pt x="1046" y="640"/>
                    </a:lnTo>
                    <a:lnTo>
                      <a:pt x="1044" y="639"/>
                    </a:lnTo>
                    <a:lnTo>
                      <a:pt x="1042" y="639"/>
                    </a:lnTo>
                    <a:lnTo>
                      <a:pt x="1041" y="638"/>
                    </a:lnTo>
                    <a:lnTo>
                      <a:pt x="1040" y="638"/>
                    </a:lnTo>
                    <a:lnTo>
                      <a:pt x="1039" y="636"/>
                    </a:lnTo>
                    <a:lnTo>
                      <a:pt x="1037" y="635"/>
                    </a:lnTo>
                    <a:lnTo>
                      <a:pt x="1035" y="635"/>
                    </a:lnTo>
                    <a:lnTo>
                      <a:pt x="1034" y="634"/>
                    </a:lnTo>
                    <a:lnTo>
                      <a:pt x="1033" y="634"/>
                    </a:lnTo>
                    <a:lnTo>
                      <a:pt x="1032" y="632"/>
                    </a:lnTo>
                    <a:lnTo>
                      <a:pt x="1031" y="632"/>
                    </a:lnTo>
                    <a:lnTo>
                      <a:pt x="1032" y="633"/>
                    </a:lnTo>
                    <a:lnTo>
                      <a:pt x="1032" y="634"/>
                    </a:lnTo>
                    <a:lnTo>
                      <a:pt x="1032" y="635"/>
                    </a:lnTo>
                    <a:lnTo>
                      <a:pt x="1031" y="635"/>
                    </a:lnTo>
                    <a:lnTo>
                      <a:pt x="1025" y="635"/>
                    </a:lnTo>
                    <a:lnTo>
                      <a:pt x="1023" y="634"/>
                    </a:lnTo>
                    <a:lnTo>
                      <a:pt x="1022" y="635"/>
                    </a:lnTo>
                    <a:lnTo>
                      <a:pt x="1021" y="639"/>
                    </a:lnTo>
                    <a:lnTo>
                      <a:pt x="1018" y="639"/>
                    </a:lnTo>
                    <a:lnTo>
                      <a:pt x="1017" y="639"/>
                    </a:lnTo>
                    <a:lnTo>
                      <a:pt x="1016" y="639"/>
                    </a:lnTo>
                    <a:lnTo>
                      <a:pt x="1011" y="642"/>
                    </a:lnTo>
                    <a:lnTo>
                      <a:pt x="1008" y="643"/>
                    </a:lnTo>
                    <a:lnTo>
                      <a:pt x="1007" y="644"/>
                    </a:lnTo>
                    <a:lnTo>
                      <a:pt x="1006" y="649"/>
                    </a:lnTo>
                    <a:lnTo>
                      <a:pt x="1005" y="650"/>
                    </a:lnTo>
                    <a:lnTo>
                      <a:pt x="1005" y="651"/>
                    </a:lnTo>
                    <a:lnTo>
                      <a:pt x="1005" y="652"/>
                    </a:lnTo>
                    <a:lnTo>
                      <a:pt x="1005" y="653"/>
                    </a:lnTo>
                    <a:lnTo>
                      <a:pt x="1006" y="655"/>
                    </a:lnTo>
                    <a:lnTo>
                      <a:pt x="1005" y="656"/>
                    </a:lnTo>
                    <a:lnTo>
                      <a:pt x="1005" y="658"/>
                    </a:lnTo>
                    <a:lnTo>
                      <a:pt x="1003" y="663"/>
                    </a:lnTo>
                    <a:lnTo>
                      <a:pt x="1001" y="664"/>
                    </a:lnTo>
                    <a:lnTo>
                      <a:pt x="1001" y="666"/>
                    </a:lnTo>
                    <a:lnTo>
                      <a:pt x="1003" y="668"/>
                    </a:lnTo>
                    <a:lnTo>
                      <a:pt x="1003" y="669"/>
                    </a:lnTo>
                    <a:lnTo>
                      <a:pt x="1006" y="675"/>
                    </a:lnTo>
                    <a:lnTo>
                      <a:pt x="1005" y="676"/>
                    </a:lnTo>
                    <a:lnTo>
                      <a:pt x="1003" y="675"/>
                    </a:lnTo>
                    <a:lnTo>
                      <a:pt x="999" y="674"/>
                    </a:lnTo>
                    <a:lnTo>
                      <a:pt x="998" y="674"/>
                    </a:lnTo>
                    <a:lnTo>
                      <a:pt x="998" y="673"/>
                    </a:lnTo>
                    <a:lnTo>
                      <a:pt x="998" y="670"/>
                    </a:lnTo>
                    <a:lnTo>
                      <a:pt x="997" y="669"/>
                    </a:lnTo>
                    <a:lnTo>
                      <a:pt x="995" y="669"/>
                    </a:lnTo>
                    <a:lnTo>
                      <a:pt x="994" y="669"/>
                    </a:lnTo>
                    <a:lnTo>
                      <a:pt x="992" y="668"/>
                    </a:lnTo>
                    <a:lnTo>
                      <a:pt x="991" y="668"/>
                    </a:lnTo>
                    <a:lnTo>
                      <a:pt x="989" y="668"/>
                    </a:lnTo>
                    <a:lnTo>
                      <a:pt x="985" y="668"/>
                    </a:lnTo>
                    <a:lnTo>
                      <a:pt x="983" y="668"/>
                    </a:lnTo>
                    <a:lnTo>
                      <a:pt x="982" y="668"/>
                    </a:lnTo>
                    <a:lnTo>
                      <a:pt x="981" y="668"/>
                    </a:lnTo>
                    <a:lnTo>
                      <a:pt x="980" y="667"/>
                    </a:lnTo>
                    <a:lnTo>
                      <a:pt x="979" y="665"/>
                    </a:lnTo>
                    <a:lnTo>
                      <a:pt x="978" y="664"/>
                    </a:lnTo>
                    <a:lnTo>
                      <a:pt x="977" y="663"/>
                    </a:lnTo>
                    <a:lnTo>
                      <a:pt x="971" y="661"/>
                    </a:lnTo>
                    <a:lnTo>
                      <a:pt x="969" y="661"/>
                    </a:lnTo>
                    <a:lnTo>
                      <a:pt x="968" y="661"/>
                    </a:lnTo>
                    <a:lnTo>
                      <a:pt x="963" y="658"/>
                    </a:lnTo>
                    <a:lnTo>
                      <a:pt x="961" y="657"/>
                    </a:lnTo>
                    <a:lnTo>
                      <a:pt x="955" y="657"/>
                    </a:lnTo>
                    <a:lnTo>
                      <a:pt x="954" y="658"/>
                    </a:lnTo>
                    <a:lnTo>
                      <a:pt x="953" y="658"/>
                    </a:lnTo>
                    <a:lnTo>
                      <a:pt x="952" y="658"/>
                    </a:lnTo>
                    <a:lnTo>
                      <a:pt x="948" y="655"/>
                    </a:lnTo>
                    <a:lnTo>
                      <a:pt x="946" y="655"/>
                    </a:lnTo>
                    <a:lnTo>
                      <a:pt x="945" y="655"/>
                    </a:lnTo>
                    <a:lnTo>
                      <a:pt x="945" y="653"/>
                    </a:lnTo>
                    <a:lnTo>
                      <a:pt x="944" y="653"/>
                    </a:lnTo>
                    <a:lnTo>
                      <a:pt x="942" y="655"/>
                    </a:lnTo>
                    <a:lnTo>
                      <a:pt x="939" y="655"/>
                    </a:lnTo>
                    <a:lnTo>
                      <a:pt x="938" y="655"/>
                    </a:lnTo>
                    <a:lnTo>
                      <a:pt x="934" y="657"/>
                    </a:lnTo>
                    <a:lnTo>
                      <a:pt x="934" y="658"/>
                    </a:lnTo>
                    <a:lnTo>
                      <a:pt x="932" y="657"/>
                    </a:lnTo>
                    <a:lnTo>
                      <a:pt x="931" y="656"/>
                    </a:lnTo>
                    <a:lnTo>
                      <a:pt x="930" y="656"/>
                    </a:lnTo>
                    <a:lnTo>
                      <a:pt x="928" y="656"/>
                    </a:lnTo>
                    <a:lnTo>
                      <a:pt x="927" y="656"/>
                    </a:lnTo>
                    <a:lnTo>
                      <a:pt x="927" y="657"/>
                    </a:lnTo>
                    <a:lnTo>
                      <a:pt x="926" y="658"/>
                    </a:lnTo>
                    <a:lnTo>
                      <a:pt x="925" y="658"/>
                    </a:lnTo>
                    <a:lnTo>
                      <a:pt x="923" y="658"/>
                    </a:lnTo>
                    <a:lnTo>
                      <a:pt x="922" y="658"/>
                    </a:lnTo>
                    <a:lnTo>
                      <a:pt x="921" y="658"/>
                    </a:lnTo>
                    <a:lnTo>
                      <a:pt x="921" y="659"/>
                    </a:lnTo>
                    <a:lnTo>
                      <a:pt x="920" y="660"/>
                    </a:lnTo>
                    <a:lnTo>
                      <a:pt x="918" y="661"/>
                    </a:lnTo>
                    <a:lnTo>
                      <a:pt x="918" y="663"/>
                    </a:lnTo>
                    <a:lnTo>
                      <a:pt x="918" y="665"/>
                    </a:lnTo>
                    <a:lnTo>
                      <a:pt x="917" y="666"/>
                    </a:lnTo>
                    <a:lnTo>
                      <a:pt x="914" y="666"/>
                    </a:lnTo>
                    <a:lnTo>
                      <a:pt x="912" y="667"/>
                    </a:lnTo>
                    <a:lnTo>
                      <a:pt x="913" y="669"/>
                    </a:lnTo>
                    <a:lnTo>
                      <a:pt x="914" y="670"/>
                    </a:lnTo>
                    <a:lnTo>
                      <a:pt x="914" y="672"/>
                    </a:lnTo>
                    <a:lnTo>
                      <a:pt x="914" y="673"/>
                    </a:lnTo>
                    <a:lnTo>
                      <a:pt x="913" y="673"/>
                    </a:lnTo>
                    <a:lnTo>
                      <a:pt x="911" y="672"/>
                    </a:lnTo>
                    <a:lnTo>
                      <a:pt x="910" y="673"/>
                    </a:lnTo>
                    <a:lnTo>
                      <a:pt x="910" y="674"/>
                    </a:lnTo>
                    <a:lnTo>
                      <a:pt x="910" y="675"/>
                    </a:lnTo>
                    <a:lnTo>
                      <a:pt x="910" y="676"/>
                    </a:lnTo>
                    <a:lnTo>
                      <a:pt x="910" y="677"/>
                    </a:lnTo>
                    <a:lnTo>
                      <a:pt x="909" y="678"/>
                    </a:lnTo>
                    <a:lnTo>
                      <a:pt x="908" y="680"/>
                    </a:lnTo>
                    <a:lnTo>
                      <a:pt x="906" y="681"/>
                    </a:lnTo>
                    <a:lnTo>
                      <a:pt x="908" y="681"/>
                    </a:lnTo>
                    <a:lnTo>
                      <a:pt x="909" y="683"/>
                    </a:lnTo>
                    <a:lnTo>
                      <a:pt x="910" y="683"/>
                    </a:lnTo>
                    <a:lnTo>
                      <a:pt x="909" y="684"/>
                    </a:lnTo>
                    <a:lnTo>
                      <a:pt x="908" y="685"/>
                    </a:lnTo>
                    <a:lnTo>
                      <a:pt x="906" y="686"/>
                    </a:lnTo>
                    <a:lnTo>
                      <a:pt x="905" y="686"/>
                    </a:lnTo>
                    <a:lnTo>
                      <a:pt x="904" y="686"/>
                    </a:lnTo>
                    <a:lnTo>
                      <a:pt x="903" y="685"/>
                    </a:lnTo>
                    <a:lnTo>
                      <a:pt x="902" y="686"/>
                    </a:lnTo>
                    <a:lnTo>
                      <a:pt x="902" y="688"/>
                    </a:lnTo>
                    <a:lnTo>
                      <a:pt x="901" y="689"/>
                    </a:lnTo>
                    <a:lnTo>
                      <a:pt x="900" y="690"/>
                    </a:lnTo>
                    <a:lnTo>
                      <a:pt x="900" y="691"/>
                    </a:lnTo>
                    <a:lnTo>
                      <a:pt x="899" y="692"/>
                    </a:lnTo>
                    <a:lnTo>
                      <a:pt x="899" y="693"/>
                    </a:lnTo>
                    <a:lnTo>
                      <a:pt x="897" y="694"/>
                    </a:lnTo>
                    <a:lnTo>
                      <a:pt x="896" y="695"/>
                    </a:lnTo>
                    <a:lnTo>
                      <a:pt x="896" y="694"/>
                    </a:lnTo>
                    <a:lnTo>
                      <a:pt x="895" y="694"/>
                    </a:lnTo>
                    <a:lnTo>
                      <a:pt x="894" y="694"/>
                    </a:lnTo>
                    <a:lnTo>
                      <a:pt x="894" y="693"/>
                    </a:lnTo>
                    <a:lnTo>
                      <a:pt x="894" y="692"/>
                    </a:lnTo>
                    <a:lnTo>
                      <a:pt x="893" y="692"/>
                    </a:lnTo>
                    <a:lnTo>
                      <a:pt x="893" y="691"/>
                    </a:lnTo>
                    <a:lnTo>
                      <a:pt x="892" y="691"/>
                    </a:lnTo>
                    <a:lnTo>
                      <a:pt x="891" y="692"/>
                    </a:lnTo>
                    <a:lnTo>
                      <a:pt x="888" y="692"/>
                    </a:lnTo>
                    <a:lnTo>
                      <a:pt x="887" y="693"/>
                    </a:lnTo>
                    <a:lnTo>
                      <a:pt x="887" y="694"/>
                    </a:lnTo>
                    <a:lnTo>
                      <a:pt x="886" y="695"/>
                    </a:lnTo>
                    <a:lnTo>
                      <a:pt x="886" y="697"/>
                    </a:lnTo>
                    <a:lnTo>
                      <a:pt x="885" y="698"/>
                    </a:lnTo>
                    <a:lnTo>
                      <a:pt x="884" y="698"/>
                    </a:lnTo>
                    <a:lnTo>
                      <a:pt x="883" y="699"/>
                    </a:lnTo>
                    <a:lnTo>
                      <a:pt x="882" y="701"/>
                    </a:lnTo>
                    <a:lnTo>
                      <a:pt x="880" y="703"/>
                    </a:lnTo>
                    <a:lnTo>
                      <a:pt x="879" y="703"/>
                    </a:lnTo>
                    <a:lnTo>
                      <a:pt x="879" y="705"/>
                    </a:lnTo>
                    <a:lnTo>
                      <a:pt x="878" y="706"/>
                    </a:lnTo>
                    <a:lnTo>
                      <a:pt x="876" y="707"/>
                    </a:lnTo>
                    <a:lnTo>
                      <a:pt x="875" y="707"/>
                    </a:lnTo>
                    <a:lnTo>
                      <a:pt x="874" y="708"/>
                    </a:lnTo>
                    <a:lnTo>
                      <a:pt x="872" y="709"/>
                    </a:lnTo>
                    <a:lnTo>
                      <a:pt x="871" y="710"/>
                    </a:lnTo>
                    <a:lnTo>
                      <a:pt x="870" y="711"/>
                    </a:lnTo>
                    <a:lnTo>
                      <a:pt x="868" y="711"/>
                    </a:lnTo>
                    <a:lnTo>
                      <a:pt x="866" y="711"/>
                    </a:lnTo>
                    <a:lnTo>
                      <a:pt x="863" y="711"/>
                    </a:lnTo>
                    <a:lnTo>
                      <a:pt x="861" y="712"/>
                    </a:lnTo>
                    <a:lnTo>
                      <a:pt x="860" y="712"/>
                    </a:lnTo>
                    <a:lnTo>
                      <a:pt x="860" y="714"/>
                    </a:lnTo>
                    <a:lnTo>
                      <a:pt x="859" y="714"/>
                    </a:lnTo>
                    <a:lnTo>
                      <a:pt x="858" y="716"/>
                    </a:lnTo>
                    <a:lnTo>
                      <a:pt x="856" y="717"/>
                    </a:lnTo>
                    <a:lnTo>
                      <a:pt x="854" y="717"/>
                    </a:lnTo>
                    <a:lnTo>
                      <a:pt x="853" y="718"/>
                    </a:lnTo>
                    <a:lnTo>
                      <a:pt x="852" y="718"/>
                    </a:lnTo>
                    <a:lnTo>
                      <a:pt x="852" y="719"/>
                    </a:lnTo>
                    <a:lnTo>
                      <a:pt x="852" y="720"/>
                    </a:lnTo>
                    <a:lnTo>
                      <a:pt x="853" y="722"/>
                    </a:lnTo>
                    <a:lnTo>
                      <a:pt x="852" y="722"/>
                    </a:lnTo>
                    <a:lnTo>
                      <a:pt x="852" y="723"/>
                    </a:lnTo>
                    <a:lnTo>
                      <a:pt x="851" y="722"/>
                    </a:lnTo>
                    <a:lnTo>
                      <a:pt x="850" y="722"/>
                    </a:lnTo>
                    <a:lnTo>
                      <a:pt x="849" y="723"/>
                    </a:lnTo>
                    <a:lnTo>
                      <a:pt x="848" y="723"/>
                    </a:lnTo>
                    <a:lnTo>
                      <a:pt x="846" y="723"/>
                    </a:lnTo>
                    <a:lnTo>
                      <a:pt x="845" y="724"/>
                    </a:lnTo>
                    <a:lnTo>
                      <a:pt x="844" y="724"/>
                    </a:lnTo>
                    <a:lnTo>
                      <a:pt x="843" y="725"/>
                    </a:lnTo>
                    <a:lnTo>
                      <a:pt x="843" y="726"/>
                    </a:lnTo>
                    <a:lnTo>
                      <a:pt x="842" y="726"/>
                    </a:lnTo>
                    <a:lnTo>
                      <a:pt x="841" y="726"/>
                    </a:lnTo>
                    <a:lnTo>
                      <a:pt x="840" y="727"/>
                    </a:lnTo>
                    <a:lnTo>
                      <a:pt x="839" y="727"/>
                    </a:lnTo>
                    <a:lnTo>
                      <a:pt x="840" y="727"/>
                    </a:lnTo>
                    <a:lnTo>
                      <a:pt x="840" y="728"/>
                    </a:lnTo>
                    <a:lnTo>
                      <a:pt x="840" y="730"/>
                    </a:lnTo>
                    <a:lnTo>
                      <a:pt x="840" y="732"/>
                    </a:lnTo>
                    <a:lnTo>
                      <a:pt x="840" y="735"/>
                    </a:lnTo>
                    <a:lnTo>
                      <a:pt x="839" y="735"/>
                    </a:lnTo>
                    <a:lnTo>
                      <a:pt x="839" y="736"/>
                    </a:lnTo>
                    <a:lnTo>
                      <a:pt x="837" y="736"/>
                    </a:lnTo>
                    <a:lnTo>
                      <a:pt x="836" y="737"/>
                    </a:lnTo>
                    <a:lnTo>
                      <a:pt x="835" y="737"/>
                    </a:lnTo>
                    <a:lnTo>
                      <a:pt x="834" y="737"/>
                    </a:lnTo>
                    <a:lnTo>
                      <a:pt x="833" y="737"/>
                    </a:lnTo>
                    <a:lnTo>
                      <a:pt x="833" y="739"/>
                    </a:lnTo>
                    <a:lnTo>
                      <a:pt x="833" y="740"/>
                    </a:lnTo>
                    <a:lnTo>
                      <a:pt x="832" y="740"/>
                    </a:lnTo>
                    <a:lnTo>
                      <a:pt x="831" y="741"/>
                    </a:lnTo>
                    <a:lnTo>
                      <a:pt x="830" y="741"/>
                    </a:lnTo>
                    <a:lnTo>
                      <a:pt x="830" y="742"/>
                    </a:lnTo>
                    <a:lnTo>
                      <a:pt x="828" y="742"/>
                    </a:lnTo>
                    <a:lnTo>
                      <a:pt x="827" y="744"/>
                    </a:lnTo>
                    <a:lnTo>
                      <a:pt x="827" y="747"/>
                    </a:lnTo>
                    <a:lnTo>
                      <a:pt x="826" y="748"/>
                    </a:lnTo>
                    <a:lnTo>
                      <a:pt x="825" y="748"/>
                    </a:lnTo>
                    <a:lnTo>
                      <a:pt x="824" y="749"/>
                    </a:lnTo>
                    <a:lnTo>
                      <a:pt x="823" y="749"/>
                    </a:lnTo>
                    <a:lnTo>
                      <a:pt x="823" y="750"/>
                    </a:lnTo>
                    <a:lnTo>
                      <a:pt x="822" y="750"/>
                    </a:lnTo>
                    <a:lnTo>
                      <a:pt x="822" y="751"/>
                    </a:lnTo>
                    <a:lnTo>
                      <a:pt x="822" y="752"/>
                    </a:lnTo>
                    <a:lnTo>
                      <a:pt x="822" y="753"/>
                    </a:lnTo>
                    <a:lnTo>
                      <a:pt x="822" y="756"/>
                    </a:lnTo>
                    <a:lnTo>
                      <a:pt x="822" y="758"/>
                    </a:lnTo>
                    <a:lnTo>
                      <a:pt x="822" y="759"/>
                    </a:lnTo>
                    <a:lnTo>
                      <a:pt x="823" y="759"/>
                    </a:lnTo>
                    <a:lnTo>
                      <a:pt x="824" y="759"/>
                    </a:lnTo>
                    <a:lnTo>
                      <a:pt x="824" y="760"/>
                    </a:lnTo>
                    <a:lnTo>
                      <a:pt x="824" y="761"/>
                    </a:lnTo>
                    <a:lnTo>
                      <a:pt x="824" y="762"/>
                    </a:lnTo>
                    <a:lnTo>
                      <a:pt x="824" y="764"/>
                    </a:lnTo>
                    <a:lnTo>
                      <a:pt x="823" y="764"/>
                    </a:lnTo>
                    <a:lnTo>
                      <a:pt x="824" y="764"/>
                    </a:lnTo>
                    <a:lnTo>
                      <a:pt x="824" y="765"/>
                    </a:lnTo>
                    <a:lnTo>
                      <a:pt x="823" y="765"/>
                    </a:lnTo>
                    <a:lnTo>
                      <a:pt x="823" y="766"/>
                    </a:lnTo>
                    <a:lnTo>
                      <a:pt x="823" y="765"/>
                    </a:lnTo>
                    <a:lnTo>
                      <a:pt x="822" y="765"/>
                    </a:lnTo>
                    <a:lnTo>
                      <a:pt x="820" y="765"/>
                    </a:lnTo>
                    <a:lnTo>
                      <a:pt x="819" y="765"/>
                    </a:lnTo>
                    <a:lnTo>
                      <a:pt x="819" y="766"/>
                    </a:lnTo>
                    <a:lnTo>
                      <a:pt x="818" y="766"/>
                    </a:lnTo>
                    <a:lnTo>
                      <a:pt x="814" y="764"/>
                    </a:lnTo>
                    <a:lnTo>
                      <a:pt x="810" y="762"/>
                    </a:lnTo>
                    <a:lnTo>
                      <a:pt x="809" y="761"/>
                    </a:lnTo>
                    <a:lnTo>
                      <a:pt x="808" y="760"/>
                    </a:lnTo>
                    <a:lnTo>
                      <a:pt x="807" y="759"/>
                    </a:lnTo>
                    <a:lnTo>
                      <a:pt x="805" y="758"/>
                    </a:lnTo>
                    <a:lnTo>
                      <a:pt x="803" y="756"/>
                    </a:lnTo>
                    <a:lnTo>
                      <a:pt x="802" y="756"/>
                    </a:lnTo>
                    <a:lnTo>
                      <a:pt x="801" y="756"/>
                    </a:lnTo>
                    <a:lnTo>
                      <a:pt x="800" y="756"/>
                    </a:lnTo>
                    <a:lnTo>
                      <a:pt x="800" y="755"/>
                    </a:lnTo>
                    <a:lnTo>
                      <a:pt x="801" y="755"/>
                    </a:lnTo>
                    <a:lnTo>
                      <a:pt x="801" y="753"/>
                    </a:lnTo>
                    <a:lnTo>
                      <a:pt x="802" y="753"/>
                    </a:lnTo>
                    <a:lnTo>
                      <a:pt x="803" y="753"/>
                    </a:lnTo>
                    <a:lnTo>
                      <a:pt x="803" y="752"/>
                    </a:lnTo>
                    <a:lnTo>
                      <a:pt x="803" y="751"/>
                    </a:lnTo>
                    <a:lnTo>
                      <a:pt x="805" y="751"/>
                    </a:lnTo>
                    <a:lnTo>
                      <a:pt x="805" y="750"/>
                    </a:lnTo>
                    <a:lnTo>
                      <a:pt x="805" y="749"/>
                    </a:lnTo>
                    <a:lnTo>
                      <a:pt x="805" y="748"/>
                    </a:lnTo>
                    <a:lnTo>
                      <a:pt x="806" y="748"/>
                    </a:lnTo>
                    <a:lnTo>
                      <a:pt x="806" y="747"/>
                    </a:lnTo>
                    <a:lnTo>
                      <a:pt x="806" y="745"/>
                    </a:lnTo>
                    <a:lnTo>
                      <a:pt x="805" y="745"/>
                    </a:lnTo>
                    <a:lnTo>
                      <a:pt x="805" y="744"/>
                    </a:lnTo>
                    <a:lnTo>
                      <a:pt x="806" y="744"/>
                    </a:lnTo>
                    <a:lnTo>
                      <a:pt x="805" y="744"/>
                    </a:lnTo>
                    <a:lnTo>
                      <a:pt x="806" y="743"/>
                    </a:lnTo>
                    <a:lnTo>
                      <a:pt x="805" y="743"/>
                    </a:lnTo>
                    <a:lnTo>
                      <a:pt x="805" y="742"/>
                    </a:lnTo>
                    <a:lnTo>
                      <a:pt x="803" y="743"/>
                    </a:lnTo>
                    <a:lnTo>
                      <a:pt x="802" y="743"/>
                    </a:lnTo>
                    <a:lnTo>
                      <a:pt x="801" y="743"/>
                    </a:lnTo>
                    <a:lnTo>
                      <a:pt x="801" y="742"/>
                    </a:lnTo>
                    <a:lnTo>
                      <a:pt x="801" y="741"/>
                    </a:lnTo>
                    <a:lnTo>
                      <a:pt x="801" y="740"/>
                    </a:lnTo>
                    <a:lnTo>
                      <a:pt x="800" y="739"/>
                    </a:lnTo>
                    <a:lnTo>
                      <a:pt x="799" y="737"/>
                    </a:lnTo>
                    <a:lnTo>
                      <a:pt x="799" y="736"/>
                    </a:lnTo>
                    <a:lnTo>
                      <a:pt x="798" y="735"/>
                    </a:lnTo>
                    <a:lnTo>
                      <a:pt x="798" y="736"/>
                    </a:lnTo>
                    <a:lnTo>
                      <a:pt x="797" y="737"/>
                    </a:lnTo>
                    <a:lnTo>
                      <a:pt x="796" y="737"/>
                    </a:lnTo>
                    <a:lnTo>
                      <a:pt x="794" y="737"/>
                    </a:lnTo>
                    <a:lnTo>
                      <a:pt x="793" y="737"/>
                    </a:lnTo>
                    <a:lnTo>
                      <a:pt x="792" y="736"/>
                    </a:lnTo>
                    <a:lnTo>
                      <a:pt x="791" y="736"/>
                    </a:lnTo>
                    <a:lnTo>
                      <a:pt x="787" y="736"/>
                    </a:lnTo>
                    <a:lnTo>
                      <a:pt x="782" y="737"/>
                    </a:lnTo>
                    <a:lnTo>
                      <a:pt x="779" y="737"/>
                    </a:lnTo>
                    <a:lnTo>
                      <a:pt x="774" y="737"/>
                    </a:lnTo>
                    <a:lnTo>
                      <a:pt x="770" y="737"/>
                    </a:lnTo>
                    <a:lnTo>
                      <a:pt x="765" y="739"/>
                    </a:lnTo>
                    <a:lnTo>
                      <a:pt x="760" y="739"/>
                    </a:lnTo>
                    <a:lnTo>
                      <a:pt x="757" y="739"/>
                    </a:lnTo>
                    <a:lnTo>
                      <a:pt x="755" y="739"/>
                    </a:lnTo>
                    <a:lnTo>
                      <a:pt x="755" y="737"/>
                    </a:lnTo>
                    <a:lnTo>
                      <a:pt x="754" y="737"/>
                    </a:lnTo>
                    <a:lnTo>
                      <a:pt x="753" y="736"/>
                    </a:lnTo>
                    <a:lnTo>
                      <a:pt x="751" y="735"/>
                    </a:lnTo>
                    <a:lnTo>
                      <a:pt x="750" y="728"/>
                    </a:lnTo>
                    <a:lnTo>
                      <a:pt x="749" y="722"/>
                    </a:lnTo>
                    <a:lnTo>
                      <a:pt x="748" y="715"/>
                    </a:lnTo>
                    <a:lnTo>
                      <a:pt x="747" y="709"/>
                    </a:lnTo>
                    <a:lnTo>
                      <a:pt x="746" y="702"/>
                    </a:lnTo>
                    <a:lnTo>
                      <a:pt x="745" y="697"/>
                    </a:lnTo>
                    <a:lnTo>
                      <a:pt x="745" y="695"/>
                    </a:lnTo>
                    <a:lnTo>
                      <a:pt x="744" y="695"/>
                    </a:lnTo>
                    <a:lnTo>
                      <a:pt x="740" y="695"/>
                    </a:lnTo>
                    <a:lnTo>
                      <a:pt x="736" y="695"/>
                    </a:lnTo>
                    <a:lnTo>
                      <a:pt x="731" y="695"/>
                    </a:lnTo>
                    <a:lnTo>
                      <a:pt x="727" y="695"/>
                    </a:lnTo>
                    <a:lnTo>
                      <a:pt x="727" y="685"/>
                    </a:lnTo>
                    <a:lnTo>
                      <a:pt x="727" y="677"/>
                    </a:lnTo>
                    <a:lnTo>
                      <a:pt x="727" y="675"/>
                    </a:lnTo>
                    <a:lnTo>
                      <a:pt x="728" y="675"/>
                    </a:lnTo>
                    <a:lnTo>
                      <a:pt x="728" y="674"/>
                    </a:lnTo>
                    <a:lnTo>
                      <a:pt x="729" y="674"/>
                    </a:lnTo>
                    <a:lnTo>
                      <a:pt x="729" y="673"/>
                    </a:lnTo>
                    <a:lnTo>
                      <a:pt x="729" y="670"/>
                    </a:lnTo>
                    <a:lnTo>
                      <a:pt x="729" y="658"/>
                    </a:lnTo>
                    <a:lnTo>
                      <a:pt x="730" y="645"/>
                    </a:lnTo>
                    <a:lnTo>
                      <a:pt x="724" y="649"/>
                    </a:lnTo>
                    <a:lnTo>
                      <a:pt x="720" y="651"/>
                    </a:lnTo>
                    <a:lnTo>
                      <a:pt x="719" y="651"/>
                    </a:lnTo>
                    <a:lnTo>
                      <a:pt x="716" y="647"/>
                    </a:lnTo>
                    <a:lnTo>
                      <a:pt x="714" y="641"/>
                    </a:lnTo>
                    <a:lnTo>
                      <a:pt x="712" y="636"/>
                    </a:lnTo>
                    <a:lnTo>
                      <a:pt x="708" y="630"/>
                    </a:lnTo>
                    <a:lnTo>
                      <a:pt x="707" y="630"/>
                    </a:lnTo>
                    <a:lnTo>
                      <a:pt x="707" y="628"/>
                    </a:lnTo>
                    <a:lnTo>
                      <a:pt x="703" y="626"/>
                    </a:lnTo>
                    <a:lnTo>
                      <a:pt x="699" y="624"/>
                    </a:lnTo>
                    <a:lnTo>
                      <a:pt x="697" y="622"/>
                    </a:lnTo>
                    <a:lnTo>
                      <a:pt x="696" y="619"/>
                    </a:lnTo>
                    <a:lnTo>
                      <a:pt x="691" y="615"/>
                    </a:lnTo>
                    <a:lnTo>
                      <a:pt x="688" y="609"/>
                    </a:lnTo>
                    <a:lnTo>
                      <a:pt x="687" y="609"/>
                    </a:lnTo>
                    <a:lnTo>
                      <a:pt x="686" y="608"/>
                    </a:lnTo>
                    <a:lnTo>
                      <a:pt x="685" y="608"/>
                    </a:lnTo>
                    <a:lnTo>
                      <a:pt x="684" y="608"/>
                    </a:lnTo>
                    <a:lnTo>
                      <a:pt x="680" y="610"/>
                    </a:lnTo>
                    <a:lnTo>
                      <a:pt x="677" y="613"/>
                    </a:lnTo>
                    <a:lnTo>
                      <a:pt x="673" y="615"/>
                    </a:lnTo>
                    <a:lnTo>
                      <a:pt x="669" y="617"/>
                    </a:lnTo>
                    <a:lnTo>
                      <a:pt x="668" y="617"/>
                    </a:lnTo>
                    <a:lnTo>
                      <a:pt x="665" y="617"/>
                    </a:lnTo>
                    <a:lnTo>
                      <a:pt x="661" y="616"/>
                    </a:lnTo>
                    <a:lnTo>
                      <a:pt x="655" y="616"/>
                    </a:lnTo>
                    <a:lnTo>
                      <a:pt x="651" y="616"/>
                    </a:lnTo>
                    <a:lnTo>
                      <a:pt x="645" y="615"/>
                    </a:lnTo>
                    <a:lnTo>
                      <a:pt x="639" y="615"/>
                    </a:lnTo>
                    <a:lnTo>
                      <a:pt x="634" y="614"/>
                    </a:lnTo>
                    <a:lnTo>
                      <a:pt x="628" y="614"/>
                    </a:lnTo>
                    <a:lnTo>
                      <a:pt x="622" y="613"/>
                    </a:lnTo>
                    <a:lnTo>
                      <a:pt x="619" y="614"/>
                    </a:lnTo>
                    <a:lnTo>
                      <a:pt x="616" y="614"/>
                    </a:lnTo>
                    <a:lnTo>
                      <a:pt x="612" y="615"/>
                    </a:lnTo>
                    <a:lnTo>
                      <a:pt x="609" y="615"/>
                    </a:lnTo>
                    <a:lnTo>
                      <a:pt x="605" y="616"/>
                    </a:lnTo>
                    <a:lnTo>
                      <a:pt x="602" y="616"/>
                    </a:lnTo>
                    <a:lnTo>
                      <a:pt x="599" y="617"/>
                    </a:lnTo>
                    <a:lnTo>
                      <a:pt x="595" y="617"/>
                    </a:lnTo>
                    <a:lnTo>
                      <a:pt x="593" y="618"/>
                    </a:lnTo>
                    <a:lnTo>
                      <a:pt x="591" y="618"/>
                    </a:lnTo>
                    <a:lnTo>
                      <a:pt x="589" y="618"/>
                    </a:lnTo>
                    <a:lnTo>
                      <a:pt x="587" y="619"/>
                    </a:lnTo>
                    <a:lnTo>
                      <a:pt x="585" y="619"/>
                    </a:lnTo>
                    <a:lnTo>
                      <a:pt x="584" y="619"/>
                    </a:lnTo>
                    <a:lnTo>
                      <a:pt x="583" y="619"/>
                    </a:lnTo>
                    <a:lnTo>
                      <a:pt x="582" y="619"/>
                    </a:lnTo>
                    <a:lnTo>
                      <a:pt x="578" y="620"/>
                    </a:lnTo>
                    <a:lnTo>
                      <a:pt x="577" y="619"/>
                    </a:lnTo>
                    <a:lnTo>
                      <a:pt x="574" y="617"/>
                    </a:lnTo>
                    <a:lnTo>
                      <a:pt x="573" y="614"/>
                    </a:lnTo>
                    <a:lnTo>
                      <a:pt x="570" y="611"/>
                    </a:lnTo>
                    <a:lnTo>
                      <a:pt x="568" y="609"/>
                    </a:lnTo>
                    <a:lnTo>
                      <a:pt x="566" y="607"/>
                    </a:lnTo>
                    <a:lnTo>
                      <a:pt x="564" y="605"/>
                    </a:lnTo>
                    <a:lnTo>
                      <a:pt x="561" y="602"/>
                    </a:lnTo>
                    <a:lnTo>
                      <a:pt x="559" y="599"/>
                    </a:lnTo>
                    <a:lnTo>
                      <a:pt x="557" y="597"/>
                    </a:lnTo>
                    <a:lnTo>
                      <a:pt x="555" y="594"/>
                    </a:lnTo>
                    <a:lnTo>
                      <a:pt x="552" y="592"/>
                    </a:lnTo>
                    <a:lnTo>
                      <a:pt x="551" y="590"/>
                    </a:lnTo>
                    <a:lnTo>
                      <a:pt x="547" y="585"/>
                    </a:lnTo>
                    <a:lnTo>
                      <a:pt x="544" y="582"/>
                    </a:lnTo>
                    <a:lnTo>
                      <a:pt x="544" y="580"/>
                    </a:lnTo>
                    <a:lnTo>
                      <a:pt x="543" y="577"/>
                    </a:lnTo>
                    <a:lnTo>
                      <a:pt x="543" y="576"/>
                    </a:lnTo>
                    <a:lnTo>
                      <a:pt x="542" y="575"/>
                    </a:lnTo>
                    <a:lnTo>
                      <a:pt x="542" y="574"/>
                    </a:lnTo>
                    <a:lnTo>
                      <a:pt x="540" y="572"/>
                    </a:lnTo>
                    <a:lnTo>
                      <a:pt x="536" y="571"/>
                    </a:lnTo>
                    <a:lnTo>
                      <a:pt x="532" y="567"/>
                    </a:lnTo>
                    <a:lnTo>
                      <a:pt x="526" y="564"/>
                    </a:lnTo>
                    <a:lnTo>
                      <a:pt x="519" y="559"/>
                    </a:lnTo>
                    <a:lnTo>
                      <a:pt x="513" y="555"/>
                    </a:lnTo>
                    <a:lnTo>
                      <a:pt x="506" y="550"/>
                    </a:lnTo>
                    <a:lnTo>
                      <a:pt x="499" y="544"/>
                    </a:lnTo>
                    <a:lnTo>
                      <a:pt x="491" y="540"/>
                    </a:lnTo>
                    <a:lnTo>
                      <a:pt x="483" y="535"/>
                    </a:lnTo>
                    <a:lnTo>
                      <a:pt x="477" y="530"/>
                    </a:lnTo>
                    <a:lnTo>
                      <a:pt x="471" y="526"/>
                    </a:lnTo>
                    <a:lnTo>
                      <a:pt x="469" y="524"/>
                    </a:lnTo>
                    <a:lnTo>
                      <a:pt x="465" y="522"/>
                    </a:lnTo>
                    <a:lnTo>
                      <a:pt x="460" y="518"/>
                    </a:lnTo>
                    <a:lnTo>
                      <a:pt x="456" y="516"/>
                    </a:lnTo>
                    <a:lnTo>
                      <a:pt x="454" y="515"/>
                    </a:lnTo>
                    <a:lnTo>
                      <a:pt x="453" y="514"/>
                    </a:lnTo>
                    <a:lnTo>
                      <a:pt x="450" y="513"/>
                    </a:lnTo>
                    <a:lnTo>
                      <a:pt x="449" y="511"/>
                    </a:lnTo>
                    <a:lnTo>
                      <a:pt x="448" y="511"/>
                    </a:lnTo>
                    <a:lnTo>
                      <a:pt x="446" y="513"/>
                    </a:lnTo>
                    <a:lnTo>
                      <a:pt x="444" y="513"/>
                    </a:lnTo>
                    <a:lnTo>
                      <a:pt x="441" y="514"/>
                    </a:lnTo>
                    <a:lnTo>
                      <a:pt x="439" y="515"/>
                    </a:lnTo>
                    <a:lnTo>
                      <a:pt x="437" y="515"/>
                    </a:lnTo>
                    <a:lnTo>
                      <a:pt x="435" y="516"/>
                    </a:lnTo>
                    <a:lnTo>
                      <a:pt x="432" y="516"/>
                    </a:lnTo>
                    <a:lnTo>
                      <a:pt x="430" y="517"/>
                    </a:lnTo>
                    <a:lnTo>
                      <a:pt x="428" y="517"/>
                    </a:lnTo>
                    <a:lnTo>
                      <a:pt x="423" y="519"/>
                    </a:lnTo>
                    <a:lnTo>
                      <a:pt x="419" y="521"/>
                    </a:lnTo>
                    <a:lnTo>
                      <a:pt x="414" y="522"/>
                    </a:lnTo>
                    <a:lnTo>
                      <a:pt x="410" y="524"/>
                    </a:lnTo>
                    <a:lnTo>
                      <a:pt x="406" y="525"/>
                    </a:lnTo>
                    <a:lnTo>
                      <a:pt x="403" y="526"/>
                    </a:lnTo>
                    <a:lnTo>
                      <a:pt x="398" y="527"/>
                    </a:lnTo>
                    <a:lnTo>
                      <a:pt x="395" y="528"/>
                    </a:lnTo>
                    <a:lnTo>
                      <a:pt x="392" y="530"/>
                    </a:lnTo>
                    <a:lnTo>
                      <a:pt x="388" y="531"/>
                    </a:lnTo>
                    <a:lnTo>
                      <a:pt x="385" y="531"/>
                    </a:lnTo>
                    <a:lnTo>
                      <a:pt x="381" y="532"/>
                    </a:lnTo>
                    <a:lnTo>
                      <a:pt x="380" y="533"/>
                    </a:lnTo>
                    <a:lnTo>
                      <a:pt x="378" y="533"/>
                    </a:lnTo>
                    <a:lnTo>
                      <a:pt x="375" y="534"/>
                    </a:lnTo>
                    <a:lnTo>
                      <a:pt x="371" y="535"/>
                    </a:lnTo>
                    <a:lnTo>
                      <a:pt x="368" y="536"/>
                    </a:lnTo>
                    <a:lnTo>
                      <a:pt x="364" y="538"/>
                    </a:lnTo>
                    <a:lnTo>
                      <a:pt x="361" y="539"/>
                    </a:lnTo>
                    <a:lnTo>
                      <a:pt x="357" y="540"/>
                    </a:lnTo>
                    <a:lnTo>
                      <a:pt x="353" y="541"/>
                    </a:lnTo>
                    <a:lnTo>
                      <a:pt x="353" y="542"/>
                    </a:lnTo>
                    <a:lnTo>
                      <a:pt x="353" y="553"/>
                    </a:lnTo>
                    <a:lnTo>
                      <a:pt x="353" y="566"/>
                    </a:lnTo>
                    <a:lnTo>
                      <a:pt x="353" y="577"/>
                    </a:lnTo>
                    <a:lnTo>
                      <a:pt x="353" y="590"/>
                    </a:lnTo>
                    <a:lnTo>
                      <a:pt x="353" y="601"/>
                    </a:lnTo>
                    <a:lnTo>
                      <a:pt x="353" y="614"/>
                    </a:lnTo>
                    <a:lnTo>
                      <a:pt x="353" y="625"/>
                    </a:lnTo>
                    <a:lnTo>
                      <a:pt x="353" y="638"/>
                    </a:lnTo>
                    <a:lnTo>
                      <a:pt x="353" y="649"/>
                    </a:lnTo>
                    <a:lnTo>
                      <a:pt x="353" y="660"/>
                    </a:lnTo>
                    <a:lnTo>
                      <a:pt x="353" y="672"/>
                    </a:lnTo>
                    <a:lnTo>
                      <a:pt x="353" y="684"/>
                    </a:lnTo>
                    <a:lnTo>
                      <a:pt x="353" y="695"/>
                    </a:lnTo>
                    <a:lnTo>
                      <a:pt x="353" y="707"/>
                    </a:lnTo>
                    <a:lnTo>
                      <a:pt x="353" y="718"/>
                    </a:lnTo>
                    <a:lnTo>
                      <a:pt x="353" y="730"/>
                    </a:lnTo>
                    <a:lnTo>
                      <a:pt x="351" y="730"/>
                    </a:lnTo>
                    <a:lnTo>
                      <a:pt x="350" y="730"/>
                    </a:lnTo>
                    <a:lnTo>
                      <a:pt x="346" y="731"/>
                    </a:lnTo>
                    <a:lnTo>
                      <a:pt x="343" y="732"/>
                    </a:lnTo>
                    <a:lnTo>
                      <a:pt x="341" y="733"/>
                    </a:lnTo>
                    <a:lnTo>
                      <a:pt x="336" y="733"/>
                    </a:lnTo>
                    <a:lnTo>
                      <a:pt x="335" y="732"/>
                    </a:lnTo>
                    <a:lnTo>
                      <a:pt x="334" y="732"/>
                    </a:lnTo>
                    <a:lnTo>
                      <a:pt x="333" y="731"/>
                    </a:lnTo>
                    <a:lnTo>
                      <a:pt x="332" y="727"/>
                    </a:lnTo>
                    <a:lnTo>
                      <a:pt x="331" y="727"/>
                    </a:lnTo>
                    <a:lnTo>
                      <a:pt x="331" y="726"/>
                    </a:lnTo>
                    <a:lnTo>
                      <a:pt x="328" y="725"/>
                    </a:lnTo>
                    <a:lnTo>
                      <a:pt x="327" y="724"/>
                    </a:lnTo>
                    <a:lnTo>
                      <a:pt x="326" y="722"/>
                    </a:lnTo>
                    <a:lnTo>
                      <a:pt x="324" y="718"/>
                    </a:lnTo>
                    <a:lnTo>
                      <a:pt x="320" y="714"/>
                    </a:lnTo>
                    <a:lnTo>
                      <a:pt x="319" y="711"/>
                    </a:lnTo>
                    <a:lnTo>
                      <a:pt x="316" y="706"/>
                    </a:lnTo>
                    <a:lnTo>
                      <a:pt x="315" y="705"/>
                    </a:lnTo>
                    <a:lnTo>
                      <a:pt x="315" y="703"/>
                    </a:lnTo>
                    <a:lnTo>
                      <a:pt x="315" y="702"/>
                    </a:lnTo>
                    <a:lnTo>
                      <a:pt x="315" y="701"/>
                    </a:lnTo>
                    <a:lnTo>
                      <a:pt x="315" y="700"/>
                    </a:lnTo>
                    <a:lnTo>
                      <a:pt x="314" y="699"/>
                    </a:lnTo>
                    <a:lnTo>
                      <a:pt x="308" y="693"/>
                    </a:lnTo>
                    <a:lnTo>
                      <a:pt x="303" y="691"/>
                    </a:lnTo>
                    <a:lnTo>
                      <a:pt x="299" y="688"/>
                    </a:lnTo>
                    <a:lnTo>
                      <a:pt x="293" y="684"/>
                    </a:lnTo>
                    <a:lnTo>
                      <a:pt x="288" y="680"/>
                    </a:lnTo>
                    <a:lnTo>
                      <a:pt x="284" y="678"/>
                    </a:lnTo>
                    <a:lnTo>
                      <a:pt x="282" y="678"/>
                    </a:lnTo>
                    <a:lnTo>
                      <a:pt x="273" y="680"/>
                    </a:lnTo>
                    <a:lnTo>
                      <a:pt x="267" y="681"/>
                    </a:lnTo>
                    <a:lnTo>
                      <a:pt x="260" y="682"/>
                    </a:lnTo>
                    <a:lnTo>
                      <a:pt x="258" y="683"/>
                    </a:lnTo>
                    <a:lnTo>
                      <a:pt x="250" y="686"/>
                    </a:lnTo>
                    <a:lnTo>
                      <a:pt x="248" y="688"/>
                    </a:lnTo>
                    <a:lnTo>
                      <a:pt x="242" y="690"/>
                    </a:lnTo>
                    <a:lnTo>
                      <a:pt x="234" y="697"/>
                    </a:lnTo>
                    <a:lnTo>
                      <a:pt x="229" y="701"/>
                    </a:lnTo>
                    <a:lnTo>
                      <a:pt x="223" y="707"/>
                    </a:lnTo>
                    <a:lnTo>
                      <a:pt x="222" y="708"/>
                    </a:lnTo>
                    <a:lnTo>
                      <a:pt x="222" y="707"/>
                    </a:lnTo>
                    <a:lnTo>
                      <a:pt x="222" y="706"/>
                    </a:lnTo>
                    <a:lnTo>
                      <a:pt x="223" y="702"/>
                    </a:lnTo>
                    <a:lnTo>
                      <a:pt x="224" y="701"/>
                    </a:lnTo>
                    <a:lnTo>
                      <a:pt x="224" y="699"/>
                    </a:lnTo>
                    <a:lnTo>
                      <a:pt x="223" y="698"/>
                    </a:lnTo>
                    <a:lnTo>
                      <a:pt x="223" y="697"/>
                    </a:lnTo>
                    <a:lnTo>
                      <a:pt x="222" y="697"/>
                    </a:lnTo>
                    <a:lnTo>
                      <a:pt x="222" y="695"/>
                    </a:lnTo>
                    <a:lnTo>
                      <a:pt x="222" y="693"/>
                    </a:lnTo>
                    <a:lnTo>
                      <a:pt x="222" y="692"/>
                    </a:lnTo>
                    <a:lnTo>
                      <a:pt x="221" y="691"/>
                    </a:lnTo>
                    <a:lnTo>
                      <a:pt x="221" y="690"/>
                    </a:lnTo>
                    <a:lnTo>
                      <a:pt x="222" y="689"/>
                    </a:lnTo>
                    <a:lnTo>
                      <a:pt x="222" y="688"/>
                    </a:lnTo>
                    <a:lnTo>
                      <a:pt x="222" y="686"/>
                    </a:lnTo>
                    <a:lnTo>
                      <a:pt x="223" y="686"/>
                    </a:lnTo>
                    <a:lnTo>
                      <a:pt x="224" y="685"/>
                    </a:lnTo>
                    <a:lnTo>
                      <a:pt x="225" y="682"/>
                    </a:lnTo>
                    <a:lnTo>
                      <a:pt x="228" y="680"/>
                    </a:lnTo>
                    <a:lnTo>
                      <a:pt x="228" y="678"/>
                    </a:lnTo>
                    <a:lnTo>
                      <a:pt x="228" y="677"/>
                    </a:lnTo>
                    <a:lnTo>
                      <a:pt x="228" y="676"/>
                    </a:lnTo>
                    <a:lnTo>
                      <a:pt x="229" y="675"/>
                    </a:lnTo>
                    <a:lnTo>
                      <a:pt x="230" y="674"/>
                    </a:lnTo>
                    <a:lnTo>
                      <a:pt x="230" y="673"/>
                    </a:lnTo>
                    <a:lnTo>
                      <a:pt x="230" y="670"/>
                    </a:lnTo>
                    <a:lnTo>
                      <a:pt x="231" y="668"/>
                    </a:lnTo>
                    <a:lnTo>
                      <a:pt x="231" y="667"/>
                    </a:lnTo>
                    <a:lnTo>
                      <a:pt x="230" y="665"/>
                    </a:lnTo>
                    <a:lnTo>
                      <a:pt x="230" y="663"/>
                    </a:lnTo>
                    <a:lnTo>
                      <a:pt x="229" y="661"/>
                    </a:lnTo>
                    <a:lnTo>
                      <a:pt x="228" y="660"/>
                    </a:lnTo>
                    <a:lnTo>
                      <a:pt x="226" y="659"/>
                    </a:lnTo>
                    <a:lnTo>
                      <a:pt x="226" y="658"/>
                    </a:lnTo>
                    <a:lnTo>
                      <a:pt x="228" y="658"/>
                    </a:lnTo>
                    <a:lnTo>
                      <a:pt x="228" y="659"/>
                    </a:lnTo>
                    <a:lnTo>
                      <a:pt x="228" y="660"/>
                    </a:lnTo>
                    <a:lnTo>
                      <a:pt x="229" y="661"/>
                    </a:lnTo>
                    <a:lnTo>
                      <a:pt x="230" y="663"/>
                    </a:lnTo>
                    <a:lnTo>
                      <a:pt x="231" y="663"/>
                    </a:lnTo>
                    <a:lnTo>
                      <a:pt x="231" y="665"/>
                    </a:lnTo>
                    <a:lnTo>
                      <a:pt x="232" y="666"/>
                    </a:lnTo>
                    <a:lnTo>
                      <a:pt x="233" y="665"/>
                    </a:lnTo>
                    <a:lnTo>
                      <a:pt x="233" y="664"/>
                    </a:lnTo>
                    <a:lnTo>
                      <a:pt x="233" y="663"/>
                    </a:lnTo>
                    <a:lnTo>
                      <a:pt x="233" y="660"/>
                    </a:lnTo>
                    <a:lnTo>
                      <a:pt x="232" y="659"/>
                    </a:lnTo>
                    <a:lnTo>
                      <a:pt x="231" y="658"/>
                    </a:lnTo>
                    <a:lnTo>
                      <a:pt x="229" y="658"/>
                    </a:lnTo>
                    <a:lnTo>
                      <a:pt x="229" y="657"/>
                    </a:lnTo>
                    <a:lnTo>
                      <a:pt x="226" y="656"/>
                    </a:lnTo>
                    <a:lnTo>
                      <a:pt x="223" y="653"/>
                    </a:lnTo>
                    <a:lnTo>
                      <a:pt x="220" y="653"/>
                    </a:lnTo>
                    <a:lnTo>
                      <a:pt x="219" y="653"/>
                    </a:lnTo>
                    <a:lnTo>
                      <a:pt x="219" y="655"/>
                    </a:lnTo>
                    <a:lnTo>
                      <a:pt x="217" y="655"/>
                    </a:lnTo>
                    <a:lnTo>
                      <a:pt x="217" y="656"/>
                    </a:lnTo>
                    <a:lnTo>
                      <a:pt x="216" y="656"/>
                    </a:lnTo>
                    <a:lnTo>
                      <a:pt x="213" y="652"/>
                    </a:lnTo>
                    <a:lnTo>
                      <a:pt x="212" y="651"/>
                    </a:lnTo>
                    <a:lnTo>
                      <a:pt x="211" y="651"/>
                    </a:lnTo>
                    <a:lnTo>
                      <a:pt x="207" y="651"/>
                    </a:lnTo>
                    <a:lnTo>
                      <a:pt x="205" y="652"/>
                    </a:lnTo>
                    <a:lnTo>
                      <a:pt x="204" y="653"/>
                    </a:lnTo>
                    <a:lnTo>
                      <a:pt x="203" y="653"/>
                    </a:lnTo>
                    <a:lnTo>
                      <a:pt x="200" y="650"/>
                    </a:lnTo>
                    <a:lnTo>
                      <a:pt x="199" y="650"/>
                    </a:lnTo>
                    <a:lnTo>
                      <a:pt x="199" y="648"/>
                    </a:lnTo>
                    <a:lnTo>
                      <a:pt x="198" y="648"/>
                    </a:lnTo>
                    <a:lnTo>
                      <a:pt x="198" y="647"/>
                    </a:lnTo>
                    <a:lnTo>
                      <a:pt x="197" y="644"/>
                    </a:lnTo>
                    <a:lnTo>
                      <a:pt x="197" y="643"/>
                    </a:lnTo>
                    <a:lnTo>
                      <a:pt x="196" y="641"/>
                    </a:lnTo>
                    <a:lnTo>
                      <a:pt x="195" y="641"/>
                    </a:lnTo>
                    <a:lnTo>
                      <a:pt x="195" y="640"/>
                    </a:lnTo>
                    <a:lnTo>
                      <a:pt x="194" y="640"/>
                    </a:lnTo>
                    <a:lnTo>
                      <a:pt x="194" y="639"/>
                    </a:lnTo>
                    <a:lnTo>
                      <a:pt x="194" y="638"/>
                    </a:lnTo>
                    <a:lnTo>
                      <a:pt x="194" y="636"/>
                    </a:lnTo>
                    <a:lnTo>
                      <a:pt x="193" y="635"/>
                    </a:lnTo>
                    <a:lnTo>
                      <a:pt x="191" y="636"/>
                    </a:lnTo>
                    <a:lnTo>
                      <a:pt x="189" y="636"/>
                    </a:lnTo>
                    <a:lnTo>
                      <a:pt x="188" y="636"/>
                    </a:lnTo>
                    <a:lnTo>
                      <a:pt x="188" y="638"/>
                    </a:lnTo>
                    <a:lnTo>
                      <a:pt x="187" y="638"/>
                    </a:lnTo>
                    <a:lnTo>
                      <a:pt x="186" y="636"/>
                    </a:lnTo>
                    <a:lnTo>
                      <a:pt x="182" y="638"/>
                    </a:lnTo>
                    <a:lnTo>
                      <a:pt x="179" y="638"/>
                    </a:lnTo>
                    <a:lnTo>
                      <a:pt x="178" y="636"/>
                    </a:lnTo>
                    <a:lnTo>
                      <a:pt x="178" y="635"/>
                    </a:lnTo>
                    <a:lnTo>
                      <a:pt x="180" y="632"/>
                    </a:lnTo>
                    <a:lnTo>
                      <a:pt x="180" y="630"/>
                    </a:lnTo>
                    <a:lnTo>
                      <a:pt x="180" y="623"/>
                    </a:lnTo>
                    <a:lnTo>
                      <a:pt x="180" y="622"/>
                    </a:lnTo>
                    <a:lnTo>
                      <a:pt x="179" y="619"/>
                    </a:lnTo>
                    <a:lnTo>
                      <a:pt x="179" y="618"/>
                    </a:lnTo>
                    <a:lnTo>
                      <a:pt x="179" y="617"/>
                    </a:lnTo>
                    <a:lnTo>
                      <a:pt x="179" y="616"/>
                    </a:lnTo>
                    <a:lnTo>
                      <a:pt x="178" y="616"/>
                    </a:lnTo>
                    <a:lnTo>
                      <a:pt x="177" y="615"/>
                    </a:lnTo>
                    <a:lnTo>
                      <a:pt x="177" y="614"/>
                    </a:lnTo>
                    <a:lnTo>
                      <a:pt x="177" y="613"/>
                    </a:lnTo>
                    <a:lnTo>
                      <a:pt x="176" y="613"/>
                    </a:lnTo>
                    <a:lnTo>
                      <a:pt x="176" y="614"/>
                    </a:lnTo>
                    <a:lnTo>
                      <a:pt x="174" y="614"/>
                    </a:lnTo>
                    <a:lnTo>
                      <a:pt x="174" y="613"/>
                    </a:lnTo>
                    <a:lnTo>
                      <a:pt x="173" y="613"/>
                    </a:lnTo>
                    <a:lnTo>
                      <a:pt x="172" y="611"/>
                    </a:lnTo>
                    <a:lnTo>
                      <a:pt x="169" y="603"/>
                    </a:lnTo>
                    <a:lnTo>
                      <a:pt x="169" y="602"/>
                    </a:lnTo>
                    <a:lnTo>
                      <a:pt x="169" y="601"/>
                    </a:lnTo>
                    <a:lnTo>
                      <a:pt x="168" y="600"/>
                    </a:lnTo>
                    <a:lnTo>
                      <a:pt x="168" y="599"/>
                    </a:lnTo>
                    <a:lnTo>
                      <a:pt x="168" y="598"/>
                    </a:lnTo>
                    <a:lnTo>
                      <a:pt x="166" y="597"/>
                    </a:lnTo>
                    <a:lnTo>
                      <a:pt x="166" y="596"/>
                    </a:lnTo>
                    <a:lnTo>
                      <a:pt x="165" y="594"/>
                    </a:lnTo>
                    <a:lnTo>
                      <a:pt x="165" y="593"/>
                    </a:lnTo>
                    <a:lnTo>
                      <a:pt x="164" y="593"/>
                    </a:lnTo>
                    <a:lnTo>
                      <a:pt x="163" y="592"/>
                    </a:lnTo>
                    <a:lnTo>
                      <a:pt x="163" y="591"/>
                    </a:lnTo>
                    <a:lnTo>
                      <a:pt x="163" y="590"/>
                    </a:lnTo>
                    <a:lnTo>
                      <a:pt x="163" y="585"/>
                    </a:lnTo>
                    <a:lnTo>
                      <a:pt x="163" y="584"/>
                    </a:lnTo>
                    <a:lnTo>
                      <a:pt x="162" y="582"/>
                    </a:lnTo>
                    <a:lnTo>
                      <a:pt x="161" y="582"/>
                    </a:lnTo>
                    <a:lnTo>
                      <a:pt x="157" y="580"/>
                    </a:lnTo>
                    <a:lnTo>
                      <a:pt x="144" y="577"/>
                    </a:lnTo>
                    <a:lnTo>
                      <a:pt x="143" y="576"/>
                    </a:lnTo>
                    <a:lnTo>
                      <a:pt x="142" y="576"/>
                    </a:lnTo>
                    <a:lnTo>
                      <a:pt x="140" y="575"/>
                    </a:lnTo>
                    <a:lnTo>
                      <a:pt x="140" y="574"/>
                    </a:lnTo>
                    <a:lnTo>
                      <a:pt x="139" y="573"/>
                    </a:lnTo>
                    <a:lnTo>
                      <a:pt x="140" y="571"/>
                    </a:lnTo>
                    <a:lnTo>
                      <a:pt x="140" y="569"/>
                    </a:lnTo>
                    <a:lnTo>
                      <a:pt x="139" y="568"/>
                    </a:lnTo>
                    <a:lnTo>
                      <a:pt x="140" y="568"/>
                    </a:lnTo>
                    <a:lnTo>
                      <a:pt x="139" y="567"/>
                    </a:lnTo>
                    <a:lnTo>
                      <a:pt x="139" y="566"/>
                    </a:lnTo>
                    <a:lnTo>
                      <a:pt x="139" y="564"/>
                    </a:lnTo>
                    <a:lnTo>
                      <a:pt x="140" y="563"/>
                    </a:lnTo>
                    <a:lnTo>
                      <a:pt x="140" y="565"/>
                    </a:lnTo>
                    <a:lnTo>
                      <a:pt x="142" y="564"/>
                    </a:lnTo>
                    <a:lnTo>
                      <a:pt x="142" y="563"/>
                    </a:lnTo>
                    <a:lnTo>
                      <a:pt x="142" y="561"/>
                    </a:lnTo>
                    <a:lnTo>
                      <a:pt x="143" y="560"/>
                    </a:lnTo>
                    <a:lnTo>
                      <a:pt x="143" y="559"/>
                    </a:lnTo>
                    <a:lnTo>
                      <a:pt x="144" y="559"/>
                    </a:lnTo>
                    <a:lnTo>
                      <a:pt x="144" y="560"/>
                    </a:lnTo>
                    <a:lnTo>
                      <a:pt x="150" y="561"/>
                    </a:lnTo>
                    <a:lnTo>
                      <a:pt x="152" y="561"/>
                    </a:lnTo>
                    <a:lnTo>
                      <a:pt x="153" y="560"/>
                    </a:lnTo>
                    <a:lnTo>
                      <a:pt x="154" y="560"/>
                    </a:lnTo>
                    <a:lnTo>
                      <a:pt x="154" y="561"/>
                    </a:lnTo>
                    <a:lnTo>
                      <a:pt x="155" y="561"/>
                    </a:lnTo>
                    <a:lnTo>
                      <a:pt x="159" y="561"/>
                    </a:lnTo>
                    <a:lnTo>
                      <a:pt x="160" y="563"/>
                    </a:lnTo>
                    <a:lnTo>
                      <a:pt x="160" y="561"/>
                    </a:lnTo>
                    <a:lnTo>
                      <a:pt x="160" y="560"/>
                    </a:lnTo>
                    <a:lnTo>
                      <a:pt x="161" y="560"/>
                    </a:lnTo>
                    <a:lnTo>
                      <a:pt x="163" y="560"/>
                    </a:lnTo>
                    <a:lnTo>
                      <a:pt x="164" y="560"/>
                    </a:lnTo>
                    <a:lnTo>
                      <a:pt x="164" y="561"/>
                    </a:lnTo>
                    <a:lnTo>
                      <a:pt x="165" y="563"/>
                    </a:lnTo>
                    <a:lnTo>
                      <a:pt x="166" y="564"/>
                    </a:lnTo>
                    <a:lnTo>
                      <a:pt x="168" y="564"/>
                    </a:lnTo>
                    <a:lnTo>
                      <a:pt x="169" y="564"/>
                    </a:lnTo>
                    <a:lnTo>
                      <a:pt x="169" y="565"/>
                    </a:lnTo>
                    <a:lnTo>
                      <a:pt x="168" y="565"/>
                    </a:lnTo>
                    <a:lnTo>
                      <a:pt x="169" y="566"/>
                    </a:lnTo>
                    <a:lnTo>
                      <a:pt x="170" y="567"/>
                    </a:lnTo>
                    <a:lnTo>
                      <a:pt x="172" y="568"/>
                    </a:lnTo>
                    <a:lnTo>
                      <a:pt x="173" y="568"/>
                    </a:lnTo>
                    <a:lnTo>
                      <a:pt x="174" y="568"/>
                    </a:lnTo>
                    <a:lnTo>
                      <a:pt x="176" y="568"/>
                    </a:lnTo>
                    <a:lnTo>
                      <a:pt x="177" y="567"/>
                    </a:lnTo>
                    <a:lnTo>
                      <a:pt x="179" y="566"/>
                    </a:lnTo>
                    <a:lnTo>
                      <a:pt x="179" y="565"/>
                    </a:lnTo>
                    <a:lnTo>
                      <a:pt x="180" y="565"/>
                    </a:lnTo>
                    <a:lnTo>
                      <a:pt x="181" y="565"/>
                    </a:lnTo>
                    <a:lnTo>
                      <a:pt x="182" y="565"/>
                    </a:lnTo>
                    <a:lnTo>
                      <a:pt x="182" y="566"/>
                    </a:lnTo>
                    <a:lnTo>
                      <a:pt x="183" y="566"/>
                    </a:lnTo>
                    <a:lnTo>
                      <a:pt x="186" y="566"/>
                    </a:lnTo>
                    <a:lnTo>
                      <a:pt x="188" y="567"/>
                    </a:lnTo>
                    <a:lnTo>
                      <a:pt x="189" y="567"/>
                    </a:lnTo>
                    <a:lnTo>
                      <a:pt x="190" y="566"/>
                    </a:lnTo>
                    <a:lnTo>
                      <a:pt x="189" y="566"/>
                    </a:lnTo>
                    <a:lnTo>
                      <a:pt x="189" y="565"/>
                    </a:lnTo>
                    <a:lnTo>
                      <a:pt x="188" y="565"/>
                    </a:lnTo>
                    <a:lnTo>
                      <a:pt x="186" y="564"/>
                    </a:lnTo>
                    <a:lnTo>
                      <a:pt x="185" y="561"/>
                    </a:lnTo>
                    <a:lnTo>
                      <a:pt x="183" y="561"/>
                    </a:lnTo>
                    <a:lnTo>
                      <a:pt x="182" y="563"/>
                    </a:lnTo>
                    <a:lnTo>
                      <a:pt x="180" y="563"/>
                    </a:lnTo>
                    <a:lnTo>
                      <a:pt x="179" y="561"/>
                    </a:lnTo>
                    <a:lnTo>
                      <a:pt x="178" y="558"/>
                    </a:lnTo>
                    <a:lnTo>
                      <a:pt x="177" y="556"/>
                    </a:lnTo>
                    <a:lnTo>
                      <a:pt x="176" y="555"/>
                    </a:lnTo>
                    <a:lnTo>
                      <a:pt x="173" y="553"/>
                    </a:lnTo>
                    <a:lnTo>
                      <a:pt x="172" y="552"/>
                    </a:lnTo>
                    <a:lnTo>
                      <a:pt x="171" y="552"/>
                    </a:lnTo>
                    <a:lnTo>
                      <a:pt x="170" y="551"/>
                    </a:lnTo>
                    <a:lnTo>
                      <a:pt x="168" y="549"/>
                    </a:lnTo>
                    <a:lnTo>
                      <a:pt x="166" y="549"/>
                    </a:lnTo>
                    <a:lnTo>
                      <a:pt x="166" y="548"/>
                    </a:lnTo>
                    <a:lnTo>
                      <a:pt x="168" y="547"/>
                    </a:lnTo>
                    <a:lnTo>
                      <a:pt x="168" y="546"/>
                    </a:lnTo>
                    <a:lnTo>
                      <a:pt x="169" y="544"/>
                    </a:lnTo>
                    <a:lnTo>
                      <a:pt x="168" y="544"/>
                    </a:lnTo>
                    <a:lnTo>
                      <a:pt x="166" y="543"/>
                    </a:lnTo>
                    <a:lnTo>
                      <a:pt x="166" y="542"/>
                    </a:lnTo>
                    <a:lnTo>
                      <a:pt x="168" y="542"/>
                    </a:lnTo>
                    <a:lnTo>
                      <a:pt x="169" y="541"/>
                    </a:lnTo>
                    <a:lnTo>
                      <a:pt x="170" y="541"/>
                    </a:lnTo>
                    <a:lnTo>
                      <a:pt x="171" y="541"/>
                    </a:lnTo>
                    <a:lnTo>
                      <a:pt x="172" y="541"/>
                    </a:lnTo>
                    <a:lnTo>
                      <a:pt x="172" y="540"/>
                    </a:lnTo>
                    <a:lnTo>
                      <a:pt x="174" y="539"/>
                    </a:lnTo>
                    <a:lnTo>
                      <a:pt x="174" y="538"/>
                    </a:lnTo>
                    <a:lnTo>
                      <a:pt x="176" y="538"/>
                    </a:lnTo>
                    <a:lnTo>
                      <a:pt x="177" y="539"/>
                    </a:lnTo>
                    <a:lnTo>
                      <a:pt x="178" y="540"/>
                    </a:lnTo>
                    <a:lnTo>
                      <a:pt x="179" y="540"/>
                    </a:lnTo>
                    <a:lnTo>
                      <a:pt x="179" y="539"/>
                    </a:lnTo>
                    <a:lnTo>
                      <a:pt x="178" y="538"/>
                    </a:lnTo>
                    <a:lnTo>
                      <a:pt x="178" y="536"/>
                    </a:lnTo>
                    <a:lnTo>
                      <a:pt x="178" y="535"/>
                    </a:lnTo>
                    <a:lnTo>
                      <a:pt x="178" y="534"/>
                    </a:lnTo>
                    <a:lnTo>
                      <a:pt x="178" y="533"/>
                    </a:lnTo>
                    <a:lnTo>
                      <a:pt x="178" y="532"/>
                    </a:lnTo>
                    <a:lnTo>
                      <a:pt x="178" y="531"/>
                    </a:lnTo>
                    <a:lnTo>
                      <a:pt x="179" y="530"/>
                    </a:lnTo>
                    <a:lnTo>
                      <a:pt x="180" y="528"/>
                    </a:lnTo>
                    <a:lnTo>
                      <a:pt x="180" y="527"/>
                    </a:lnTo>
                    <a:lnTo>
                      <a:pt x="183" y="524"/>
                    </a:lnTo>
                    <a:lnTo>
                      <a:pt x="183" y="523"/>
                    </a:lnTo>
                    <a:lnTo>
                      <a:pt x="183" y="522"/>
                    </a:lnTo>
                    <a:lnTo>
                      <a:pt x="183" y="521"/>
                    </a:lnTo>
                    <a:lnTo>
                      <a:pt x="185" y="521"/>
                    </a:lnTo>
                    <a:lnTo>
                      <a:pt x="186" y="523"/>
                    </a:lnTo>
                    <a:lnTo>
                      <a:pt x="187" y="524"/>
                    </a:lnTo>
                    <a:lnTo>
                      <a:pt x="189" y="524"/>
                    </a:lnTo>
                    <a:lnTo>
                      <a:pt x="190" y="523"/>
                    </a:lnTo>
                    <a:lnTo>
                      <a:pt x="191" y="522"/>
                    </a:lnTo>
                    <a:lnTo>
                      <a:pt x="193" y="521"/>
                    </a:lnTo>
                    <a:lnTo>
                      <a:pt x="194" y="521"/>
                    </a:lnTo>
                    <a:lnTo>
                      <a:pt x="195" y="521"/>
                    </a:lnTo>
                    <a:lnTo>
                      <a:pt x="195" y="519"/>
                    </a:lnTo>
                    <a:lnTo>
                      <a:pt x="196" y="518"/>
                    </a:lnTo>
                    <a:lnTo>
                      <a:pt x="196" y="517"/>
                    </a:lnTo>
                    <a:lnTo>
                      <a:pt x="197" y="517"/>
                    </a:lnTo>
                    <a:lnTo>
                      <a:pt x="197" y="518"/>
                    </a:lnTo>
                    <a:lnTo>
                      <a:pt x="198" y="519"/>
                    </a:lnTo>
                    <a:lnTo>
                      <a:pt x="202" y="521"/>
                    </a:lnTo>
                    <a:lnTo>
                      <a:pt x="203" y="522"/>
                    </a:lnTo>
                    <a:lnTo>
                      <a:pt x="204" y="522"/>
                    </a:lnTo>
                    <a:lnTo>
                      <a:pt x="205" y="521"/>
                    </a:lnTo>
                    <a:lnTo>
                      <a:pt x="206" y="521"/>
                    </a:lnTo>
                    <a:lnTo>
                      <a:pt x="207" y="521"/>
                    </a:lnTo>
                    <a:lnTo>
                      <a:pt x="208" y="521"/>
                    </a:lnTo>
                    <a:lnTo>
                      <a:pt x="209" y="521"/>
                    </a:lnTo>
                    <a:lnTo>
                      <a:pt x="221" y="519"/>
                    </a:lnTo>
                    <a:lnTo>
                      <a:pt x="222" y="521"/>
                    </a:lnTo>
                    <a:lnTo>
                      <a:pt x="225" y="519"/>
                    </a:lnTo>
                    <a:lnTo>
                      <a:pt x="226" y="521"/>
                    </a:lnTo>
                    <a:lnTo>
                      <a:pt x="233" y="523"/>
                    </a:lnTo>
                    <a:lnTo>
                      <a:pt x="237" y="524"/>
                    </a:lnTo>
                    <a:lnTo>
                      <a:pt x="239" y="524"/>
                    </a:lnTo>
                    <a:lnTo>
                      <a:pt x="239" y="525"/>
                    </a:lnTo>
                    <a:lnTo>
                      <a:pt x="243" y="524"/>
                    </a:lnTo>
                    <a:lnTo>
                      <a:pt x="246" y="525"/>
                    </a:lnTo>
                    <a:lnTo>
                      <a:pt x="247" y="525"/>
                    </a:lnTo>
                    <a:lnTo>
                      <a:pt x="248" y="525"/>
                    </a:lnTo>
                    <a:lnTo>
                      <a:pt x="249" y="524"/>
                    </a:lnTo>
                    <a:lnTo>
                      <a:pt x="250" y="524"/>
                    </a:lnTo>
                    <a:lnTo>
                      <a:pt x="250" y="523"/>
                    </a:lnTo>
                    <a:lnTo>
                      <a:pt x="251" y="523"/>
                    </a:lnTo>
                    <a:lnTo>
                      <a:pt x="251" y="524"/>
                    </a:lnTo>
                    <a:lnTo>
                      <a:pt x="252" y="524"/>
                    </a:lnTo>
                    <a:lnTo>
                      <a:pt x="252" y="523"/>
                    </a:lnTo>
                    <a:lnTo>
                      <a:pt x="252" y="522"/>
                    </a:lnTo>
                    <a:lnTo>
                      <a:pt x="248" y="521"/>
                    </a:lnTo>
                    <a:lnTo>
                      <a:pt x="247" y="519"/>
                    </a:lnTo>
                    <a:lnTo>
                      <a:pt x="246" y="519"/>
                    </a:lnTo>
                    <a:lnTo>
                      <a:pt x="245" y="519"/>
                    </a:lnTo>
                    <a:lnTo>
                      <a:pt x="239" y="517"/>
                    </a:lnTo>
                    <a:lnTo>
                      <a:pt x="239" y="516"/>
                    </a:lnTo>
                    <a:lnTo>
                      <a:pt x="238" y="516"/>
                    </a:lnTo>
                    <a:lnTo>
                      <a:pt x="238" y="515"/>
                    </a:lnTo>
                    <a:lnTo>
                      <a:pt x="237" y="515"/>
                    </a:lnTo>
                    <a:lnTo>
                      <a:pt x="236" y="515"/>
                    </a:lnTo>
                    <a:lnTo>
                      <a:pt x="233" y="514"/>
                    </a:lnTo>
                    <a:lnTo>
                      <a:pt x="233" y="513"/>
                    </a:lnTo>
                    <a:lnTo>
                      <a:pt x="233" y="511"/>
                    </a:lnTo>
                    <a:lnTo>
                      <a:pt x="233" y="510"/>
                    </a:lnTo>
                    <a:lnTo>
                      <a:pt x="233" y="509"/>
                    </a:lnTo>
                    <a:lnTo>
                      <a:pt x="233" y="508"/>
                    </a:lnTo>
                    <a:lnTo>
                      <a:pt x="233" y="507"/>
                    </a:lnTo>
                    <a:lnTo>
                      <a:pt x="234" y="507"/>
                    </a:lnTo>
                    <a:lnTo>
                      <a:pt x="236" y="506"/>
                    </a:lnTo>
                    <a:lnTo>
                      <a:pt x="236" y="505"/>
                    </a:lnTo>
                    <a:lnTo>
                      <a:pt x="237" y="504"/>
                    </a:lnTo>
                    <a:lnTo>
                      <a:pt x="238" y="500"/>
                    </a:lnTo>
                    <a:lnTo>
                      <a:pt x="239" y="500"/>
                    </a:lnTo>
                    <a:lnTo>
                      <a:pt x="240" y="499"/>
                    </a:lnTo>
                    <a:lnTo>
                      <a:pt x="241" y="497"/>
                    </a:lnTo>
                    <a:lnTo>
                      <a:pt x="242" y="494"/>
                    </a:lnTo>
                    <a:lnTo>
                      <a:pt x="243" y="493"/>
                    </a:lnTo>
                    <a:lnTo>
                      <a:pt x="243" y="492"/>
                    </a:lnTo>
                    <a:lnTo>
                      <a:pt x="245" y="491"/>
                    </a:lnTo>
                    <a:lnTo>
                      <a:pt x="245" y="490"/>
                    </a:lnTo>
                    <a:lnTo>
                      <a:pt x="245" y="489"/>
                    </a:lnTo>
                    <a:lnTo>
                      <a:pt x="246" y="488"/>
                    </a:lnTo>
                    <a:lnTo>
                      <a:pt x="246" y="486"/>
                    </a:lnTo>
                    <a:lnTo>
                      <a:pt x="246" y="485"/>
                    </a:lnTo>
                    <a:lnTo>
                      <a:pt x="246" y="484"/>
                    </a:lnTo>
                    <a:lnTo>
                      <a:pt x="247" y="483"/>
                    </a:lnTo>
                    <a:lnTo>
                      <a:pt x="247" y="482"/>
                    </a:lnTo>
                    <a:lnTo>
                      <a:pt x="248" y="479"/>
                    </a:lnTo>
                    <a:lnTo>
                      <a:pt x="249" y="473"/>
                    </a:lnTo>
                    <a:lnTo>
                      <a:pt x="249" y="469"/>
                    </a:lnTo>
                    <a:lnTo>
                      <a:pt x="248" y="467"/>
                    </a:lnTo>
                    <a:lnTo>
                      <a:pt x="246" y="465"/>
                    </a:lnTo>
                    <a:lnTo>
                      <a:pt x="245" y="463"/>
                    </a:lnTo>
                    <a:lnTo>
                      <a:pt x="246" y="464"/>
                    </a:lnTo>
                    <a:lnTo>
                      <a:pt x="247" y="464"/>
                    </a:lnTo>
                    <a:lnTo>
                      <a:pt x="246" y="463"/>
                    </a:lnTo>
                    <a:lnTo>
                      <a:pt x="246" y="461"/>
                    </a:lnTo>
                    <a:lnTo>
                      <a:pt x="246" y="460"/>
                    </a:lnTo>
                    <a:lnTo>
                      <a:pt x="245" y="461"/>
                    </a:lnTo>
                    <a:lnTo>
                      <a:pt x="243" y="463"/>
                    </a:lnTo>
                    <a:lnTo>
                      <a:pt x="242" y="461"/>
                    </a:lnTo>
                    <a:lnTo>
                      <a:pt x="242" y="460"/>
                    </a:lnTo>
                    <a:lnTo>
                      <a:pt x="243" y="459"/>
                    </a:lnTo>
                    <a:lnTo>
                      <a:pt x="245" y="457"/>
                    </a:lnTo>
                    <a:lnTo>
                      <a:pt x="245" y="458"/>
                    </a:lnTo>
                    <a:lnTo>
                      <a:pt x="246" y="458"/>
                    </a:lnTo>
                    <a:lnTo>
                      <a:pt x="247" y="457"/>
                    </a:lnTo>
                    <a:lnTo>
                      <a:pt x="247" y="456"/>
                    </a:lnTo>
                    <a:lnTo>
                      <a:pt x="247" y="455"/>
                    </a:lnTo>
                    <a:lnTo>
                      <a:pt x="247" y="456"/>
                    </a:lnTo>
                    <a:lnTo>
                      <a:pt x="248" y="455"/>
                    </a:lnTo>
                    <a:lnTo>
                      <a:pt x="248" y="454"/>
                    </a:lnTo>
                    <a:lnTo>
                      <a:pt x="249" y="454"/>
                    </a:lnTo>
                    <a:lnTo>
                      <a:pt x="250" y="454"/>
                    </a:lnTo>
                    <a:lnTo>
                      <a:pt x="250" y="452"/>
                    </a:lnTo>
                    <a:lnTo>
                      <a:pt x="250" y="450"/>
                    </a:lnTo>
                    <a:lnTo>
                      <a:pt x="250" y="449"/>
                    </a:lnTo>
                    <a:lnTo>
                      <a:pt x="249" y="449"/>
                    </a:lnTo>
                    <a:lnTo>
                      <a:pt x="248" y="448"/>
                    </a:lnTo>
                    <a:lnTo>
                      <a:pt x="247" y="448"/>
                    </a:lnTo>
                    <a:lnTo>
                      <a:pt x="247" y="446"/>
                    </a:lnTo>
                    <a:lnTo>
                      <a:pt x="246" y="442"/>
                    </a:lnTo>
                    <a:lnTo>
                      <a:pt x="246" y="440"/>
                    </a:lnTo>
                    <a:lnTo>
                      <a:pt x="245" y="440"/>
                    </a:lnTo>
                    <a:lnTo>
                      <a:pt x="245" y="439"/>
                    </a:lnTo>
                    <a:lnTo>
                      <a:pt x="243" y="440"/>
                    </a:lnTo>
                    <a:lnTo>
                      <a:pt x="242" y="440"/>
                    </a:lnTo>
                    <a:lnTo>
                      <a:pt x="242" y="439"/>
                    </a:lnTo>
                    <a:lnTo>
                      <a:pt x="240" y="437"/>
                    </a:lnTo>
                    <a:lnTo>
                      <a:pt x="238" y="437"/>
                    </a:lnTo>
                    <a:lnTo>
                      <a:pt x="234" y="437"/>
                    </a:lnTo>
                    <a:lnTo>
                      <a:pt x="232" y="437"/>
                    </a:lnTo>
                    <a:lnTo>
                      <a:pt x="229" y="437"/>
                    </a:lnTo>
                    <a:lnTo>
                      <a:pt x="228" y="437"/>
                    </a:lnTo>
                    <a:lnTo>
                      <a:pt x="226" y="435"/>
                    </a:lnTo>
                    <a:lnTo>
                      <a:pt x="225" y="434"/>
                    </a:lnTo>
                    <a:lnTo>
                      <a:pt x="223" y="434"/>
                    </a:lnTo>
                    <a:lnTo>
                      <a:pt x="222" y="434"/>
                    </a:lnTo>
                    <a:lnTo>
                      <a:pt x="221" y="435"/>
                    </a:lnTo>
                    <a:lnTo>
                      <a:pt x="221" y="437"/>
                    </a:lnTo>
                    <a:lnTo>
                      <a:pt x="220" y="439"/>
                    </a:lnTo>
                    <a:lnTo>
                      <a:pt x="219" y="440"/>
                    </a:lnTo>
                    <a:lnTo>
                      <a:pt x="215" y="441"/>
                    </a:lnTo>
                    <a:lnTo>
                      <a:pt x="214" y="441"/>
                    </a:lnTo>
                    <a:lnTo>
                      <a:pt x="213" y="440"/>
                    </a:lnTo>
                    <a:lnTo>
                      <a:pt x="213" y="441"/>
                    </a:lnTo>
                    <a:lnTo>
                      <a:pt x="214" y="442"/>
                    </a:lnTo>
                    <a:lnTo>
                      <a:pt x="214" y="443"/>
                    </a:lnTo>
                    <a:lnTo>
                      <a:pt x="215" y="443"/>
                    </a:lnTo>
                    <a:lnTo>
                      <a:pt x="215" y="444"/>
                    </a:lnTo>
                    <a:lnTo>
                      <a:pt x="214" y="444"/>
                    </a:lnTo>
                    <a:lnTo>
                      <a:pt x="209" y="444"/>
                    </a:lnTo>
                    <a:lnTo>
                      <a:pt x="208" y="443"/>
                    </a:lnTo>
                    <a:lnTo>
                      <a:pt x="208" y="442"/>
                    </a:lnTo>
                    <a:lnTo>
                      <a:pt x="207" y="441"/>
                    </a:lnTo>
                    <a:lnTo>
                      <a:pt x="206" y="440"/>
                    </a:lnTo>
                    <a:lnTo>
                      <a:pt x="206" y="439"/>
                    </a:lnTo>
                    <a:lnTo>
                      <a:pt x="206" y="438"/>
                    </a:lnTo>
                    <a:lnTo>
                      <a:pt x="206" y="437"/>
                    </a:lnTo>
                    <a:lnTo>
                      <a:pt x="205" y="438"/>
                    </a:lnTo>
                    <a:lnTo>
                      <a:pt x="204" y="440"/>
                    </a:lnTo>
                    <a:lnTo>
                      <a:pt x="203" y="440"/>
                    </a:lnTo>
                    <a:lnTo>
                      <a:pt x="202" y="440"/>
                    </a:lnTo>
                    <a:lnTo>
                      <a:pt x="200" y="440"/>
                    </a:lnTo>
                    <a:lnTo>
                      <a:pt x="202" y="438"/>
                    </a:lnTo>
                    <a:lnTo>
                      <a:pt x="200" y="438"/>
                    </a:lnTo>
                    <a:lnTo>
                      <a:pt x="198" y="439"/>
                    </a:lnTo>
                    <a:lnTo>
                      <a:pt x="197" y="439"/>
                    </a:lnTo>
                    <a:lnTo>
                      <a:pt x="196" y="438"/>
                    </a:lnTo>
                    <a:lnTo>
                      <a:pt x="196" y="437"/>
                    </a:lnTo>
                    <a:lnTo>
                      <a:pt x="194" y="435"/>
                    </a:lnTo>
                    <a:lnTo>
                      <a:pt x="195" y="433"/>
                    </a:lnTo>
                    <a:lnTo>
                      <a:pt x="195" y="432"/>
                    </a:lnTo>
                    <a:lnTo>
                      <a:pt x="194" y="431"/>
                    </a:lnTo>
                    <a:lnTo>
                      <a:pt x="193" y="431"/>
                    </a:lnTo>
                    <a:lnTo>
                      <a:pt x="191" y="432"/>
                    </a:lnTo>
                    <a:lnTo>
                      <a:pt x="191" y="433"/>
                    </a:lnTo>
                    <a:lnTo>
                      <a:pt x="191" y="434"/>
                    </a:lnTo>
                    <a:lnTo>
                      <a:pt x="190" y="434"/>
                    </a:lnTo>
                    <a:lnTo>
                      <a:pt x="190" y="433"/>
                    </a:lnTo>
                    <a:lnTo>
                      <a:pt x="189" y="432"/>
                    </a:lnTo>
                    <a:lnTo>
                      <a:pt x="188" y="431"/>
                    </a:lnTo>
                    <a:lnTo>
                      <a:pt x="187" y="431"/>
                    </a:lnTo>
                    <a:lnTo>
                      <a:pt x="185" y="430"/>
                    </a:lnTo>
                    <a:lnTo>
                      <a:pt x="182" y="430"/>
                    </a:lnTo>
                    <a:lnTo>
                      <a:pt x="178" y="429"/>
                    </a:lnTo>
                    <a:lnTo>
                      <a:pt x="177" y="427"/>
                    </a:lnTo>
                    <a:lnTo>
                      <a:pt x="176" y="427"/>
                    </a:lnTo>
                    <a:lnTo>
                      <a:pt x="173" y="429"/>
                    </a:lnTo>
                    <a:lnTo>
                      <a:pt x="172" y="430"/>
                    </a:lnTo>
                    <a:lnTo>
                      <a:pt x="168" y="431"/>
                    </a:lnTo>
                    <a:lnTo>
                      <a:pt x="166" y="431"/>
                    </a:lnTo>
                    <a:lnTo>
                      <a:pt x="165" y="432"/>
                    </a:lnTo>
                    <a:lnTo>
                      <a:pt x="165" y="433"/>
                    </a:lnTo>
                    <a:lnTo>
                      <a:pt x="164" y="433"/>
                    </a:lnTo>
                    <a:lnTo>
                      <a:pt x="163" y="432"/>
                    </a:lnTo>
                    <a:lnTo>
                      <a:pt x="162" y="432"/>
                    </a:lnTo>
                    <a:lnTo>
                      <a:pt x="162" y="433"/>
                    </a:lnTo>
                    <a:lnTo>
                      <a:pt x="163" y="433"/>
                    </a:lnTo>
                    <a:lnTo>
                      <a:pt x="162" y="433"/>
                    </a:lnTo>
                    <a:lnTo>
                      <a:pt x="160" y="439"/>
                    </a:lnTo>
                    <a:lnTo>
                      <a:pt x="159" y="439"/>
                    </a:lnTo>
                    <a:lnTo>
                      <a:pt x="159" y="438"/>
                    </a:lnTo>
                    <a:lnTo>
                      <a:pt x="160" y="437"/>
                    </a:lnTo>
                    <a:lnTo>
                      <a:pt x="160" y="435"/>
                    </a:lnTo>
                    <a:lnTo>
                      <a:pt x="159" y="435"/>
                    </a:lnTo>
                    <a:lnTo>
                      <a:pt x="157" y="437"/>
                    </a:lnTo>
                    <a:lnTo>
                      <a:pt x="156" y="438"/>
                    </a:lnTo>
                    <a:lnTo>
                      <a:pt x="155" y="438"/>
                    </a:lnTo>
                    <a:lnTo>
                      <a:pt x="154" y="438"/>
                    </a:lnTo>
                    <a:lnTo>
                      <a:pt x="154" y="439"/>
                    </a:lnTo>
                    <a:lnTo>
                      <a:pt x="154" y="441"/>
                    </a:lnTo>
                    <a:lnTo>
                      <a:pt x="154" y="442"/>
                    </a:lnTo>
                    <a:lnTo>
                      <a:pt x="153" y="442"/>
                    </a:lnTo>
                    <a:lnTo>
                      <a:pt x="153" y="443"/>
                    </a:lnTo>
                    <a:lnTo>
                      <a:pt x="152" y="443"/>
                    </a:lnTo>
                    <a:lnTo>
                      <a:pt x="153" y="442"/>
                    </a:lnTo>
                    <a:lnTo>
                      <a:pt x="153" y="441"/>
                    </a:lnTo>
                    <a:lnTo>
                      <a:pt x="153" y="440"/>
                    </a:lnTo>
                    <a:lnTo>
                      <a:pt x="152" y="440"/>
                    </a:lnTo>
                    <a:lnTo>
                      <a:pt x="151" y="441"/>
                    </a:lnTo>
                    <a:lnTo>
                      <a:pt x="150" y="441"/>
                    </a:lnTo>
                    <a:lnTo>
                      <a:pt x="148" y="440"/>
                    </a:lnTo>
                    <a:lnTo>
                      <a:pt x="147" y="440"/>
                    </a:lnTo>
                    <a:lnTo>
                      <a:pt x="146" y="440"/>
                    </a:lnTo>
                    <a:lnTo>
                      <a:pt x="145" y="443"/>
                    </a:lnTo>
                    <a:lnTo>
                      <a:pt x="145" y="444"/>
                    </a:lnTo>
                    <a:lnTo>
                      <a:pt x="145" y="443"/>
                    </a:lnTo>
                    <a:lnTo>
                      <a:pt x="145" y="442"/>
                    </a:lnTo>
                    <a:lnTo>
                      <a:pt x="144" y="443"/>
                    </a:lnTo>
                    <a:lnTo>
                      <a:pt x="144" y="444"/>
                    </a:lnTo>
                    <a:lnTo>
                      <a:pt x="143" y="444"/>
                    </a:lnTo>
                    <a:lnTo>
                      <a:pt x="140" y="448"/>
                    </a:lnTo>
                    <a:lnTo>
                      <a:pt x="139" y="449"/>
                    </a:lnTo>
                    <a:lnTo>
                      <a:pt x="139" y="448"/>
                    </a:lnTo>
                    <a:lnTo>
                      <a:pt x="139" y="447"/>
                    </a:lnTo>
                    <a:lnTo>
                      <a:pt x="138" y="447"/>
                    </a:lnTo>
                    <a:lnTo>
                      <a:pt x="137" y="448"/>
                    </a:lnTo>
                    <a:lnTo>
                      <a:pt x="134" y="451"/>
                    </a:lnTo>
                    <a:lnTo>
                      <a:pt x="133" y="452"/>
                    </a:lnTo>
                    <a:lnTo>
                      <a:pt x="133" y="454"/>
                    </a:lnTo>
                    <a:lnTo>
                      <a:pt x="131" y="454"/>
                    </a:lnTo>
                    <a:lnTo>
                      <a:pt x="130" y="454"/>
                    </a:lnTo>
                    <a:lnTo>
                      <a:pt x="129" y="455"/>
                    </a:lnTo>
                    <a:lnTo>
                      <a:pt x="128" y="456"/>
                    </a:lnTo>
                    <a:lnTo>
                      <a:pt x="127" y="456"/>
                    </a:lnTo>
                    <a:lnTo>
                      <a:pt x="127" y="457"/>
                    </a:lnTo>
                    <a:lnTo>
                      <a:pt x="126" y="457"/>
                    </a:lnTo>
                    <a:lnTo>
                      <a:pt x="125" y="457"/>
                    </a:lnTo>
                    <a:lnTo>
                      <a:pt x="125" y="458"/>
                    </a:lnTo>
                    <a:lnTo>
                      <a:pt x="125" y="459"/>
                    </a:lnTo>
                    <a:lnTo>
                      <a:pt x="124" y="458"/>
                    </a:lnTo>
                    <a:lnTo>
                      <a:pt x="122" y="457"/>
                    </a:lnTo>
                    <a:lnTo>
                      <a:pt x="122" y="458"/>
                    </a:lnTo>
                    <a:lnTo>
                      <a:pt x="122" y="459"/>
                    </a:lnTo>
                    <a:lnTo>
                      <a:pt x="121" y="458"/>
                    </a:lnTo>
                    <a:lnTo>
                      <a:pt x="120" y="458"/>
                    </a:lnTo>
                    <a:lnTo>
                      <a:pt x="120" y="459"/>
                    </a:lnTo>
                    <a:lnTo>
                      <a:pt x="120" y="460"/>
                    </a:lnTo>
                    <a:lnTo>
                      <a:pt x="118" y="457"/>
                    </a:lnTo>
                    <a:lnTo>
                      <a:pt x="117" y="457"/>
                    </a:lnTo>
                    <a:lnTo>
                      <a:pt x="117" y="458"/>
                    </a:lnTo>
                    <a:lnTo>
                      <a:pt x="118" y="460"/>
                    </a:lnTo>
                    <a:lnTo>
                      <a:pt x="117" y="459"/>
                    </a:lnTo>
                    <a:lnTo>
                      <a:pt x="117" y="460"/>
                    </a:lnTo>
                    <a:lnTo>
                      <a:pt x="116" y="460"/>
                    </a:lnTo>
                    <a:lnTo>
                      <a:pt x="116" y="461"/>
                    </a:lnTo>
                    <a:lnTo>
                      <a:pt x="116" y="460"/>
                    </a:lnTo>
                    <a:lnTo>
                      <a:pt x="114" y="459"/>
                    </a:lnTo>
                    <a:lnTo>
                      <a:pt x="112" y="458"/>
                    </a:lnTo>
                    <a:lnTo>
                      <a:pt x="111" y="457"/>
                    </a:lnTo>
                    <a:lnTo>
                      <a:pt x="111" y="456"/>
                    </a:lnTo>
                    <a:lnTo>
                      <a:pt x="111" y="458"/>
                    </a:lnTo>
                    <a:lnTo>
                      <a:pt x="112" y="459"/>
                    </a:lnTo>
                    <a:lnTo>
                      <a:pt x="112" y="460"/>
                    </a:lnTo>
                    <a:lnTo>
                      <a:pt x="113" y="461"/>
                    </a:lnTo>
                    <a:lnTo>
                      <a:pt x="112" y="461"/>
                    </a:lnTo>
                    <a:lnTo>
                      <a:pt x="112" y="460"/>
                    </a:lnTo>
                    <a:lnTo>
                      <a:pt x="111" y="460"/>
                    </a:lnTo>
                    <a:lnTo>
                      <a:pt x="111" y="459"/>
                    </a:lnTo>
                    <a:lnTo>
                      <a:pt x="110" y="458"/>
                    </a:lnTo>
                    <a:lnTo>
                      <a:pt x="110" y="459"/>
                    </a:lnTo>
                    <a:lnTo>
                      <a:pt x="109" y="458"/>
                    </a:lnTo>
                    <a:lnTo>
                      <a:pt x="108" y="458"/>
                    </a:lnTo>
                    <a:lnTo>
                      <a:pt x="107" y="457"/>
                    </a:lnTo>
                    <a:lnTo>
                      <a:pt x="105" y="456"/>
                    </a:lnTo>
                    <a:lnTo>
                      <a:pt x="105" y="458"/>
                    </a:lnTo>
                    <a:lnTo>
                      <a:pt x="108" y="460"/>
                    </a:lnTo>
                    <a:lnTo>
                      <a:pt x="109" y="463"/>
                    </a:lnTo>
                    <a:lnTo>
                      <a:pt x="108" y="461"/>
                    </a:lnTo>
                    <a:lnTo>
                      <a:pt x="107" y="461"/>
                    </a:lnTo>
                    <a:lnTo>
                      <a:pt x="105" y="461"/>
                    </a:lnTo>
                    <a:lnTo>
                      <a:pt x="105" y="460"/>
                    </a:lnTo>
                    <a:lnTo>
                      <a:pt x="105" y="459"/>
                    </a:lnTo>
                    <a:lnTo>
                      <a:pt x="104" y="459"/>
                    </a:lnTo>
                    <a:lnTo>
                      <a:pt x="104" y="460"/>
                    </a:lnTo>
                    <a:lnTo>
                      <a:pt x="105" y="460"/>
                    </a:lnTo>
                    <a:lnTo>
                      <a:pt x="105" y="461"/>
                    </a:lnTo>
                    <a:lnTo>
                      <a:pt x="105" y="463"/>
                    </a:lnTo>
                    <a:lnTo>
                      <a:pt x="107" y="464"/>
                    </a:lnTo>
                    <a:lnTo>
                      <a:pt x="108" y="465"/>
                    </a:lnTo>
                    <a:lnTo>
                      <a:pt x="108" y="466"/>
                    </a:lnTo>
                    <a:lnTo>
                      <a:pt x="108" y="467"/>
                    </a:lnTo>
                    <a:lnTo>
                      <a:pt x="107" y="466"/>
                    </a:lnTo>
                    <a:lnTo>
                      <a:pt x="105" y="465"/>
                    </a:lnTo>
                    <a:lnTo>
                      <a:pt x="104" y="464"/>
                    </a:lnTo>
                    <a:lnTo>
                      <a:pt x="104" y="463"/>
                    </a:lnTo>
                    <a:lnTo>
                      <a:pt x="103" y="463"/>
                    </a:lnTo>
                    <a:lnTo>
                      <a:pt x="102" y="463"/>
                    </a:lnTo>
                    <a:lnTo>
                      <a:pt x="103" y="463"/>
                    </a:lnTo>
                    <a:lnTo>
                      <a:pt x="103" y="464"/>
                    </a:lnTo>
                    <a:lnTo>
                      <a:pt x="103" y="465"/>
                    </a:lnTo>
                    <a:lnTo>
                      <a:pt x="105" y="467"/>
                    </a:lnTo>
                    <a:lnTo>
                      <a:pt x="104" y="467"/>
                    </a:lnTo>
                    <a:lnTo>
                      <a:pt x="101" y="466"/>
                    </a:lnTo>
                    <a:lnTo>
                      <a:pt x="100" y="466"/>
                    </a:lnTo>
                    <a:lnTo>
                      <a:pt x="101" y="466"/>
                    </a:lnTo>
                    <a:lnTo>
                      <a:pt x="101" y="467"/>
                    </a:lnTo>
                    <a:lnTo>
                      <a:pt x="102" y="467"/>
                    </a:lnTo>
                    <a:lnTo>
                      <a:pt x="102" y="468"/>
                    </a:lnTo>
                    <a:lnTo>
                      <a:pt x="102" y="469"/>
                    </a:lnTo>
                    <a:lnTo>
                      <a:pt x="102" y="471"/>
                    </a:lnTo>
                    <a:lnTo>
                      <a:pt x="95" y="466"/>
                    </a:lnTo>
                    <a:lnTo>
                      <a:pt x="93" y="464"/>
                    </a:lnTo>
                    <a:lnTo>
                      <a:pt x="91" y="463"/>
                    </a:lnTo>
                    <a:lnTo>
                      <a:pt x="91" y="461"/>
                    </a:lnTo>
                    <a:lnTo>
                      <a:pt x="90" y="461"/>
                    </a:lnTo>
                    <a:lnTo>
                      <a:pt x="88" y="463"/>
                    </a:lnTo>
                    <a:lnTo>
                      <a:pt x="87" y="463"/>
                    </a:lnTo>
                    <a:lnTo>
                      <a:pt x="85" y="460"/>
                    </a:lnTo>
                    <a:lnTo>
                      <a:pt x="84" y="459"/>
                    </a:lnTo>
                    <a:lnTo>
                      <a:pt x="83" y="458"/>
                    </a:lnTo>
                    <a:lnTo>
                      <a:pt x="82" y="458"/>
                    </a:lnTo>
                    <a:lnTo>
                      <a:pt x="78" y="458"/>
                    </a:lnTo>
                    <a:lnTo>
                      <a:pt x="77" y="457"/>
                    </a:lnTo>
                    <a:lnTo>
                      <a:pt x="78" y="456"/>
                    </a:lnTo>
                    <a:lnTo>
                      <a:pt x="77" y="456"/>
                    </a:lnTo>
                    <a:lnTo>
                      <a:pt x="77" y="455"/>
                    </a:lnTo>
                    <a:lnTo>
                      <a:pt x="77" y="454"/>
                    </a:lnTo>
                    <a:lnTo>
                      <a:pt x="75" y="452"/>
                    </a:lnTo>
                    <a:lnTo>
                      <a:pt x="74" y="452"/>
                    </a:lnTo>
                    <a:lnTo>
                      <a:pt x="75" y="451"/>
                    </a:lnTo>
                    <a:lnTo>
                      <a:pt x="76" y="448"/>
                    </a:lnTo>
                    <a:lnTo>
                      <a:pt x="77" y="447"/>
                    </a:lnTo>
                    <a:lnTo>
                      <a:pt x="79" y="447"/>
                    </a:lnTo>
                    <a:lnTo>
                      <a:pt x="82" y="447"/>
                    </a:lnTo>
                    <a:lnTo>
                      <a:pt x="83" y="448"/>
                    </a:lnTo>
                    <a:lnTo>
                      <a:pt x="84" y="449"/>
                    </a:lnTo>
                    <a:lnTo>
                      <a:pt x="84" y="450"/>
                    </a:lnTo>
                    <a:lnTo>
                      <a:pt x="85" y="451"/>
                    </a:lnTo>
                    <a:lnTo>
                      <a:pt x="91" y="450"/>
                    </a:lnTo>
                    <a:lnTo>
                      <a:pt x="92" y="449"/>
                    </a:lnTo>
                    <a:lnTo>
                      <a:pt x="94" y="447"/>
                    </a:lnTo>
                    <a:lnTo>
                      <a:pt x="83" y="429"/>
                    </a:lnTo>
                    <a:lnTo>
                      <a:pt x="77" y="414"/>
                    </a:lnTo>
                    <a:lnTo>
                      <a:pt x="77" y="413"/>
                    </a:lnTo>
                    <a:lnTo>
                      <a:pt x="76" y="412"/>
                    </a:lnTo>
                    <a:lnTo>
                      <a:pt x="76" y="410"/>
                    </a:lnTo>
                    <a:lnTo>
                      <a:pt x="75" y="410"/>
                    </a:lnTo>
                    <a:lnTo>
                      <a:pt x="73" y="410"/>
                    </a:lnTo>
                    <a:lnTo>
                      <a:pt x="73" y="409"/>
                    </a:lnTo>
                    <a:lnTo>
                      <a:pt x="70" y="407"/>
                    </a:lnTo>
                    <a:lnTo>
                      <a:pt x="64" y="394"/>
                    </a:lnTo>
                    <a:lnTo>
                      <a:pt x="61" y="392"/>
                    </a:lnTo>
                    <a:lnTo>
                      <a:pt x="59" y="391"/>
                    </a:lnTo>
                    <a:lnTo>
                      <a:pt x="44" y="391"/>
                    </a:lnTo>
                    <a:lnTo>
                      <a:pt x="36" y="388"/>
                    </a:lnTo>
                    <a:lnTo>
                      <a:pt x="35" y="388"/>
                    </a:lnTo>
                    <a:lnTo>
                      <a:pt x="34" y="388"/>
                    </a:lnTo>
                    <a:lnTo>
                      <a:pt x="34" y="389"/>
                    </a:lnTo>
                    <a:lnTo>
                      <a:pt x="34" y="392"/>
                    </a:lnTo>
                    <a:lnTo>
                      <a:pt x="34" y="394"/>
                    </a:lnTo>
                    <a:lnTo>
                      <a:pt x="34" y="396"/>
                    </a:lnTo>
                    <a:lnTo>
                      <a:pt x="33" y="396"/>
                    </a:lnTo>
                    <a:lnTo>
                      <a:pt x="26" y="391"/>
                    </a:lnTo>
                    <a:lnTo>
                      <a:pt x="25" y="390"/>
                    </a:lnTo>
                    <a:lnTo>
                      <a:pt x="24" y="389"/>
                    </a:lnTo>
                    <a:lnTo>
                      <a:pt x="24" y="388"/>
                    </a:lnTo>
                    <a:lnTo>
                      <a:pt x="25" y="387"/>
                    </a:lnTo>
                    <a:lnTo>
                      <a:pt x="25" y="385"/>
                    </a:lnTo>
                    <a:lnTo>
                      <a:pt x="24" y="383"/>
                    </a:lnTo>
                    <a:lnTo>
                      <a:pt x="22" y="380"/>
                    </a:lnTo>
                    <a:lnTo>
                      <a:pt x="22" y="379"/>
                    </a:lnTo>
                    <a:lnTo>
                      <a:pt x="25" y="377"/>
                    </a:lnTo>
                    <a:lnTo>
                      <a:pt x="26" y="375"/>
                    </a:lnTo>
                    <a:lnTo>
                      <a:pt x="27" y="374"/>
                    </a:lnTo>
                    <a:lnTo>
                      <a:pt x="26" y="374"/>
                    </a:lnTo>
                    <a:lnTo>
                      <a:pt x="24" y="374"/>
                    </a:lnTo>
                    <a:lnTo>
                      <a:pt x="24" y="373"/>
                    </a:lnTo>
                    <a:lnTo>
                      <a:pt x="24" y="372"/>
                    </a:lnTo>
                    <a:lnTo>
                      <a:pt x="24" y="371"/>
                    </a:lnTo>
                    <a:lnTo>
                      <a:pt x="24" y="369"/>
                    </a:lnTo>
                    <a:lnTo>
                      <a:pt x="24" y="368"/>
                    </a:lnTo>
                    <a:lnTo>
                      <a:pt x="23" y="367"/>
                    </a:lnTo>
                    <a:lnTo>
                      <a:pt x="23" y="366"/>
                    </a:lnTo>
                    <a:lnTo>
                      <a:pt x="24" y="365"/>
                    </a:lnTo>
                    <a:lnTo>
                      <a:pt x="23" y="364"/>
                    </a:lnTo>
                    <a:lnTo>
                      <a:pt x="23" y="363"/>
                    </a:lnTo>
                    <a:lnTo>
                      <a:pt x="19" y="362"/>
                    </a:lnTo>
                    <a:lnTo>
                      <a:pt x="9" y="359"/>
                    </a:lnTo>
                    <a:lnTo>
                      <a:pt x="0" y="356"/>
                    </a:lnTo>
                    <a:lnTo>
                      <a:pt x="6" y="341"/>
                    </a:lnTo>
                    <a:lnTo>
                      <a:pt x="10" y="327"/>
                    </a:lnTo>
                    <a:lnTo>
                      <a:pt x="11" y="326"/>
                    </a:lnTo>
                    <a:lnTo>
                      <a:pt x="13" y="325"/>
                    </a:lnTo>
                    <a:lnTo>
                      <a:pt x="16" y="323"/>
                    </a:lnTo>
                    <a:lnTo>
                      <a:pt x="17" y="322"/>
                    </a:lnTo>
                    <a:lnTo>
                      <a:pt x="19" y="320"/>
                    </a:lnTo>
                    <a:lnTo>
                      <a:pt x="21" y="316"/>
                    </a:lnTo>
                    <a:lnTo>
                      <a:pt x="22" y="314"/>
                    </a:lnTo>
                    <a:lnTo>
                      <a:pt x="21" y="310"/>
                    </a:lnTo>
                    <a:lnTo>
                      <a:pt x="19" y="308"/>
                    </a:lnTo>
                    <a:lnTo>
                      <a:pt x="14" y="304"/>
                    </a:lnTo>
                    <a:lnTo>
                      <a:pt x="11" y="304"/>
                    </a:lnTo>
                    <a:lnTo>
                      <a:pt x="14" y="289"/>
                    </a:lnTo>
                    <a:lnTo>
                      <a:pt x="16" y="275"/>
                    </a:lnTo>
                    <a:lnTo>
                      <a:pt x="17" y="273"/>
                    </a:lnTo>
                    <a:lnTo>
                      <a:pt x="18" y="272"/>
                    </a:lnTo>
                    <a:lnTo>
                      <a:pt x="26" y="267"/>
                    </a:lnTo>
                    <a:lnTo>
                      <a:pt x="28" y="265"/>
                    </a:lnTo>
                    <a:lnTo>
                      <a:pt x="31" y="262"/>
                    </a:lnTo>
                    <a:lnTo>
                      <a:pt x="32" y="260"/>
                    </a:lnTo>
                    <a:lnTo>
                      <a:pt x="32" y="258"/>
                    </a:lnTo>
                    <a:lnTo>
                      <a:pt x="30" y="256"/>
                    </a:lnTo>
                    <a:lnTo>
                      <a:pt x="30" y="254"/>
                    </a:lnTo>
                    <a:lnTo>
                      <a:pt x="30" y="253"/>
                    </a:lnTo>
                    <a:lnTo>
                      <a:pt x="31" y="251"/>
                    </a:lnTo>
                    <a:lnTo>
                      <a:pt x="32" y="251"/>
                    </a:lnTo>
                    <a:lnTo>
                      <a:pt x="32" y="250"/>
                    </a:lnTo>
                    <a:lnTo>
                      <a:pt x="31" y="249"/>
                    </a:lnTo>
                    <a:lnTo>
                      <a:pt x="31" y="248"/>
                    </a:lnTo>
                    <a:lnTo>
                      <a:pt x="32" y="247"/>
                    </a:lnTo>
                    <a:lnTo>
                      <a:pt x="34" y="246"/>
                    </a:lnTo>
                    <a:lnTo>
                      <a:pt x="35" y="246"/>
                    </a:lnTo>
                    <a:lnTo>
                      <a:pt x="35" y="242"/>
                    </a:lnTo>
                    <a:lnTo>
                      <a:pt x="36" y="242"/>
                    </a:lnTo>
                    <a:lnTo>
                      <a:pt x="38" y="241"/>
                    </a:lnTo>
                    <a:lnTo>
                      <a:pt x="39" y="239"/>
                    </a:lnTo>
                    <a:lnTo>
                      <a:pt x="41" y="238"/>
                    </a:lnTo>
                    <a:lnTo>
                      <a:pt x="42" y="238"/>
                    </a:lnTo>
                    <a:lnTo>
                      <a:pt x="43" y="239"/>
                    </a:lnTo>
                    <a:lnTo>
                      <a:pt x="45" y="242"/>
                    </a:lnTo>
                    <a:lnTo>
                      <a:pt x="47" y="243"/>
                    </a:lnTo>
                    <a:lnTo>
                      <a:pt x="48" y="243"/>
                    </a:lnTo>
                    <a:lnTo>
                      <a:pt x="48" y="245"/>
                    </a:lnTo>
                    <a:lnTo>
                      <a:pt x="49" y="246"/>
                    </a:lnTo>
                    <a:lnTo>
                      <a:pt x="50" y="246"/>
                    </a:lnTo>
                    <a:lnTo>
                      <a:pt x="51" y="248"/>
                    </a:lnTo>
                    <a:lnTo>
                      <a:pt x="52" y="249"/>
                    </a:lnTo>
                    <a:lnTo>
                      <a:pt x="53" y="250"/>
                    </a:lnTo>
                    <a:lnTo>
                      <a:pt x="56" y="253"/>
                    </a:lnTo>
                    <a:lnTo>
                      <a:pt x="57" y="254"/>
                    </a:lnTo>
                    <a:lnTo>
                      <a:pt x="57" y="255"/>
                    </a:lnTo>
                    <a:lnTo>
                      <a:pt x="57" y="256"/>
                    </a:lnTo>
                    <a:lnTo>
                      <a:pt x="58" y="257"/>
                    </a:lnTo>
                    <a:lnTo>
                      <a:pt x="60" y="258"/>
                    </a:lnTo>
                    <a:lnTo>
                      <a:pt x="60" y="260"/>
                    </a:lnTo>
                    <a:lnTo>
                      <a:pt x="61" y="262"/>
                    </a:lnTo>
                    <a:lnTo>
                      <a:pt x="61" y="264"/>
                    </a:lnTo>
                    <a:lnTo>
                      <a:pt x="61" y="265"/>
                    </a:lnTo>
                    <a:lnTo>
                      <a:pt x="61" y="266"/>
                    </a:lnTo>
                    <a:lnTo>
                      <a:pt x="62" y="267"/>
                    </a:lnTo>
                    <a:lnTo>
                      <a:pt x="65" y="270"/>
                    </a:lnTo>
                    <a:lnTo>
                      <a:pt x="65" y="271"/>
                    </a:lnTo>
                    <a:lnTo>
                      <a:pt x="66" y="272"/>
                    </a:lnTo>
                    <a:lnTo>
                      <a:pt x="66" y="273"/>
                    </a:lnTo>
                    <a:lnTo>
                      <a:pt x="67" y="273"/>
                    </a:lnTo>
                    <a:lnTo>
                      <a:pt x="68" y="272"/>
                    </a:lnTo>
                    <a:lnTo>
                      <a:pt x="68" y="273"/>
                    </a:lnTo>
                    <a:lnTo>
                      <a:pt x="70" y="274"/>
                    </a:lnTo>
                    <a:lnTo>
                      <a:pt x="73" y="275"/>
                    </a:lnTo>
                    <a:lnTo>
                      <a:pt x="74" y="275"/>
                    </a:lnTo>
                    <a:lnTo>
                      <a:pt x="74" y="274"/>
                    </a:lnTo>
                    <a:lnTo>
                      <a:pt x="75" y="274"/>
                    </a:lnTo>
                    <a:lnTo>
                      <a:pt x="83" y="271"/>
                    </a:lnTo>
                    <a:lnTo>
                      <a:pt x="86" y="268"/>
                    </a:lnTo>
                    <a:lnTo>
                      <a:pt x="88" y="265"/>
                    </a:lnTo>
                    <a:lnTo>
                      <a:pt x="90" y="264"/>
                    </a:lnTo>
                    <a:lnTo>
                      <a:pt x="90" y="263"/>
                    </a:lnTo>
                    <a:lnTo>
                      <a:pt x="90" y="260"/>
                    </a:lnTo>
                    <a:lnTo>
                      <a:pt x="90" y="259"/>
                    </a:lnTo>
                    <a:lnTo>
                      <a:pt x="88" y="259"/>
                    </a:lnTo>
                    <a:lnTo>
                      <a:pt x="86" y="258"/>
                    </a:lnTo>
                    <a:lnTo>
                      <a:pt x="86" y="257"/>
                    </a:lnTo>
                    <a:lnTo>
                      <a:pt x="86" y="255"/>
                    </a:lnTo>
                    <a:lnTo>
                      <a:pt x="85" y="253"/>
                    </a:lnTo>
                    <a:lnTo>
                      <a:pt x="84" y="249"/>
                    </a:lnTo>
                    <a:lnTo>
                      <a:pt x="83" y="246"/>
                    </a:lnTo>
                    <a:lnTo>
                      <a:pt x="82" y="237"/>
                    </a:lnTo>
                    <a:lnTo>
                      <a:pt x="82" y="232"/>
                    </a:lnTo>
                    <a:lnTo>
                      <a:pt x="82" y="231"/>
                    </a:lnTo>
                    <a:lnTo>
                      <a:pt x="81" y="230"/>
                    </a:lnTo>
                    <a:lnTo>
                      <a:pt x="79" y="229"/>
                    </a:lnTo>
                    <a:lnTo>
                      <a:pt x="78" y="229"/>
                    </a:lnTo>
                    <a:lnTo>
                      <a:pt x="78" y="228"/>
                    </a:lnTo>
                    <a:lnTo>
                      <a:pt x="78" y="226"/>
                    </a:lnTo>
                    <a:lnTo>
                      <a:pt x="79" y="226"/>
                    </a:lnTo>
                    <a:lnTo>
                      <a:pt x="84" y="230"/>
                    </a:lnTo>
                    <a:lnTo>
                      <a:pt x="86" y="230"/>
                    </a:lnTo>
                    <a:lnTo>
                      <a:pt x="87" y="230"/>
                    </a:lnTo>
                    <a:lnTo>
                      <a:pt x="94" y="224"/>
                    </a:lnTo>
                    <a:lnTo>
                      <a:pt x="97" y="221"/>
                    </a:lnTo>
                    <a:lnTo>
                      <a:pt x="100" y="218"/>
                    </a:lnTo>
                    <a:lnTo>
                      <a:pt x="104" y="217"/>
                    </a:lnTo>
                    <a:lnTo>
                      <a:pt x="108" y="216"/>
                    </a:lnTo>
                    <a:lnTo>
                      <a:pt x="109" y="215"/>
                    </a:lnTo>
                    <a:lnTo>
                      <a:pt x="110" y="213"/>
                    </a:lnTo>
                    <a:lnTo>
                      <a:pt x="109" y="212"/>
                    </a:lnTo>
                    <a:lnTo>
                      <a:pt x="108" y="209"/>
                    </a:lnTo>
                    <a:lnTo>
                      <a:pt x="107" y="208"/>
                    </a:lnTo>
                    <a:lnTo>
                      <a:pt x="108" y="206"/>
                    </a:lnTo>
                    <a:lnTo>
                      <a:pt x="109" y="205"/>
                    </a:lnTo>
                    <a:lnTo>
                      <a:pt x="109" y="204"/>
                    </a:lnTo>
                    <a:lnTo>
                      <a:pt x="109" y="201"/>
                    </a:lnTo>
                    <a:lnTo>
                      <a:pt x="110" y="200"/>
                    </a:lnTo>
                    <a:lnTo>
                      <a:pt x="110" y="199"/>
                    </a:lnTo>
                    <a:lnTo>
                      <a:pt x="111" y="199"/>
                    </a:lnTo>
                    <a:lnTo>
                      <a:pt x="114" y="200"/>
                    </a:lnTo>
                    <a:lnTo>
                      <a:pt x="124" y="200"/>
                    </a:lnTo>
                    <a:lnTo>
                      <a:pt x="124" y="199"/>
                    </a:lnTo>
                    <a:lnTo>
                      <a:pt x="126" y="197"/>
                    </a:lnTo>
                    <a:lnTo>
                      <a:pt x="130" y="192"/>
                    </a:lnTo>
                    <a:lnTo>
                      <a:pt x="133" y="191"/>
                    </a:lnTo>
                    <a:lnTo>
                      <a:pt x="139" y="190"/>
                    </a:lnTo>
                    <a:lnTo>
                      <a:pt x="144" y="188"/>
                    </a:lnTo>
                    <a:lnTo>
                      <a:pt x="144" y="187"/>
                    </a:lnTo>
                    <a:lnTo>
                      <a:pt x="144" y="186"/>
                    </a:lnTo>
                    <a:lnTo>
                      <a:pt x="144" y="183"/>
                    </a:lnTo>
                    <a:lnTo>
                      <a:pt x="145" y="183"/>
                    </a:lnTo>
                    <a:lnTo>
                      <a:pt x="145" y="182"/>
                    </a:lnTo>
                    <a:lnTo>
                      <a:pt x="145" y="181"/>
                    </a:lnTo>
                    <a:lnTo>
                      <a:pt x="147" y="181"/>
                    </a:lnTo>
                    <a:lnTo>
                      <a:pt x="148" y="181"/>
                    </a:lnTo>
                    <a:lnTo>
                      <a:pt x="148" y="180"/>
                    </a:lnTo>
                    <a:lnTo>
                      <a:pt x="150" y="179"/>
                    </a:lnTo>
                    <a:lnTo>
                      <a:pt x="151" y="179"/>
                    </a:lnTo>
                    <a:lnTo>
                      <a:pt x="151" y="178"/>
                    </a:lnTo>
                    <a:lnTo>
                      <a:pt x="151" y="176"/>
                    </a:lnTo>
                    <a:lnTo>
                      <a:pt x="151" y="173"/>
                    </a:lnTo>
                    <a:lnTo>
                      <a:pt x="151" y="172"/>
                    </a:lnTo>
                    <a:lnTo>
                      <a:pt x="152" y="172"/>
                    </a:lnTo>
                    <a:lnTo>
                      <a:pt x="152" y="171"/>
                    </a:lnTo>
                    <a:lnTo>
                      <a:pt x="153" y="171"/>
                    </a:lnTo>
                    <a:lnTo>
                      <a:pt x="153" y="170"/>
                    </a:lnTo>
                    <a:lnTo>
                      <a:pt x="153" y="168"/>
                    </a:lnTo>
                    <a:lnTo>
                      <a:pt x="154" y="168"/>
                    </a:lnTo>
                    <a:lnTo>
                      <a:pt x="155" y="170"/>
                    </a:lnTo>
                    <a:lnTo>
                      <a:pt x="156" y="170"/>
                    </a:lnTo>
                    <a:lnTo>
                      <a:pt x="157" y="170"/>
                    </a:lnTo>
                    <a:lnTo>
                      <a:pt x="156" y="171"/>
                    </a:lnTo>
                    <a:lnTo>
                      <a:pt x="155" y="172"/>
                    </a:lnTo>
                    <a:lnTo>
                      <a:pt x="156" y="172"/>
                    </a:lnTo>
                    <a:lnTo>
                      <a:pt x="157" y="172"/>
                    </a:lnTo>
                    <a:lnTo>
                      <a:pt x="160" y="172"/>
                    </a:lnTo>
                    <a:lnTo>
                      <a:pt x="161" y="171"/>
                    </a:lnTo>
                    <a:lnTo>
                      <a:pt x="161" y="168"/>
                    </a:lnTo>
                    <a:lnTo>
                      <a:pt x="159" y="164"/>
                    </a:lnTo>
                    <a:lnTo>
                      <a:pt x="159" y="162"/>
                    </a:lnTo>
                    <a:lnTo>
                      <a:pt x="160" y="161"/>
                    </a:lnTo>
                    <a:lnTo>
                      <a:pt x="162" y="161"/>
                    </a:lnTo>
                    <a:lnTo>
                      <a:pt x="162" y="162"/>
                    </a:lnTo>
                    <a:lnTo>
                      <a:pt x="163" y="162"/>
                    </a:lnTo>
                    <a:lnTo>
                      <a:pt x="164" y="163"/>
                    </a:lnTo>
                    <a:lnTo>
                      <a:pt x="164" y="164"/>
                    </a:lnTo>
                    <a:lnTo>
                      <a:pt x="164" y="165"/>
                    </a:lnTo>
                    <a:lnTo>
                      <a:pt x="165" y="165"/>
                    </a:lnTo>
                    <a:lnTo>
                      <a:pt x="174" y="166"/>
                    </a:lnTo>
                    <a:lnTo>
                      <a:pt x="176" y="166"/>
                    </a:lnTo>
                    <a:lnTo>
                      <a:pt x="177" y="165"/>
                    </a:lnTo>
                    <a:lnTo>
                      <a:pt x="178" y="165"/>
                    </a:lnTo>
                    <a:lnTo>
                      <a:pt x="179" y="167"/>
                    </a:lnTo>
                    <a:lnTo>
                      <a:pt x="180" y="167"/>
                    </a:lnTo>
                    <a:lnTo>
                      <a:pt x="181" y="168"/>
                    </a:lnTo>
                    <a:lnTo>
                      <a:pt x="182" y="168"/>
                    </a:lnTo>
                    <a:lnTo>
                      <a:pt x="182" y="170"/>
                    </a:lnTo>
                    <a:lnTo>
                      <a:pt x="182" y="171"/>
                    </a:lnTo>
                    <a:lnTo>
                      <a:pt x="182" y="172"/>
                    </a:lnTo>
                    <a:lnTo>
                      <a:pt x="181" y="173"/>
                    </a:lnTo>
                    <a:lnTo>
                      <a:pt x="178" y="173"/>
                    </a:lnTo>
                    <a:lnTo>
                      <a:pt x="177" y="174"/>
                    </a:lnTo>
                    <a:lnTo>
                      <a:pt x="178" y="175"/>
                    </a:lnTo>
                    <a:lnTo>
                      <a:pt x="179" y="176"/>
                    </a:lnTo>
                    <a:lnTo>
                      <a:pt x="180" y="178"/>
                    </a:lnTo>
                    <a:lnTo>
                      <a:pt x="182" y="178"/>
                    </a:lnTo>
                    <a:lnTo>
                      <a:pt x="186" y="178"/>
                    </a:lnTo>
                    <a:lnTo>
                      <a:pt x="188" y="176"/>
                    </a:lnTo>
                    <a:lnTo>
                      <a:pt x="188" y="175"/>
                    </a:lnTo>
                    <a:lnTo>
                      <a:pt x="189" y="174"/>
                    </a:lnTo>
                    <a:lnTo>
                      <a:pt x="190" y="174"/>
                    </a:lnTo>
                    <a:lnTo>
                      <a:pt x="191" y="174"/>
                    </a:lnTo>
                    <a:lnTo>
                      <a:pt x="191" y="175"/>
                    </a:lnTo>
                    <a:lnTo>
                      <a:pt x="191" y="176"/>
                    </a:lnTo>
                    <a:lnTo>
                      <a:pt x="191" y="178"/>
                    </a:lnTo>
                    <a:lnTo>
                      <a:pt x="193" y="179"/>
                    </a:lnTo>
                    <a:lnTo>
                      <a:pt x="194" y="179"/>
                    </a:lnTo>
                    <a:lnTo>
                      <a:pt x="196" y="178"/>
                    </a:lnTo>
                    <a:lnTo>
                      <a:pt x="197" y="176"/>
                    </a:lnTo>
                    <a:lnTo>
                      <a:pt x="197" y="174"/>
                    </a:lnTo>
                    <a:lnTo>
                      <a:pt x="197" y="172"/>
                    </a:lnTo>
                    <a:lnTo>
                      <a:pt x="197" y="171"/>
                    </a:lnTo>
                    <a:lnTo>
                      <a:pt x="199" y="168"/>
                    </a:lnTo>
                    <a:lnTo>
                      <a:pt x="200" y="166"/>
                    </a:lnTo>
                    <a:lnTo>
                      <a:pt x="202" y="165"/>
                    </a:lnTo>
                    <a:lnTo>
                      <a:pt x="203" y="165"/>
                    </a:lnTo>
                    <a:lnTo>
                      <a:pt x="204" y="166"/>
                    </a:lnTo>
                    <a:lnTo>
                      <a:pt x="205" y="166"/>
                    </a:lnTo>
                    <a:lnTo>
                      <a:pt x="206" y="167"/>
                    </a:lnTo>
                    <a:lnTo>
                      <a:pt x="207" y="167"/>
                    </a:lnTo>
                    <a:lnTo>
                      <a:pt x="208" y="167"/>
                    </a:lnTo>
                    <a:lnTo>
                      <a:pt x="209" y="166"/>
                    </a:lnTo>
                    <a:lnTo>
                      <a:pt x="211" y="164"/>
                    </a:lnTo>
                    <a:lnTo>
                      <a:pt x="211" y="163"/>
                    </a:lnTo>
                    <a:lnTo>
                      <a:pt x="212" y="163"/>
                    </a:lnTo>
                    <a:lnTo>
                      <a:pt x="214" y="163"/>
                    </a:lnTo>
                    <a:lnTo>
                      <a:pt x="215" y="163"/>
                    </a:lnTo>
                    <a:lnTo>
                      <a:pt x="216" y="162"/>
                    </a:lnTo>
                    <a:lnTo>
                      <a:pt x="216" y="161"/>
                    </a:lnTo>
                    <a:lnTo>
                      <a:pt x="217" y="159"/>
                    </a:lnTo>
                    <a:lnTo>
                      <a:pt x="219" y="161"/>
                    </a:lnTo>
                    <a:lnTo>
                      <a:pt x="219" y="163"/>
                    </a:lnTo>
                    <a:lnTo>
                      <a:pt x="220" y="165"/>
                    </a:lnTo>
                    <a:lnTo>
                      <a:pt x="220" y="166"/>
                    </a:lnTo>
                    <a:lnTo>
                      <a:pt x="222" y="172"/>
                    </a:lnTo>
                    <a:lnTo>
                      <a:pt x="223" y="175"/>
                    </a:lnTo>
                    <a:lnTo>
                      <a:pt x="224" y="176"/>
                    </a:lnTo>
                    <a:lnTo>
                      <a:pt x="224" y="178"/>
                    </a:lnTo>
                    <a:lnTo>
                      <a:pt x="225" y="178"/>
                    </a:lnTo>
                    <a:lnTo>
                      <a:pt x="226" y="179"/>
                    </a:lnTo>
                    <a:lnTo>
                      <a:pt x="226" y="178"/>
                    </a:lnTo>
                    <a:lnTo>
                      <a:pt x="230" y="179"/>
                    </a:lnTo>
                    <a:lnTo>
                      <a:pt x="231" y="179"/>
                    </a:lnTo>
                    <a:lnTo>
                      <a:pt x="231" y="178"/>
                    </a:lnTo>
                    <a:lnTo>
                      <a:pt x="232" y="178"/>
                    </a:lnTo>
                    <a:lnTo>
                      <a:pt x="233" y="176"/>
                    </a:lnTo>
                    <a:lnTo>
                      <a:pt x="234" y="175"/>
                    </a:lnTo>
                    <a:lnTo>
                      <a:pt x="236" y="175"/>
                    </a:lnTo>
                    <a:lnTo>
                      <a:pt x="236" y="176"/>
                    </a:lnTo>
                    <a:lnTo>
                      <a:pt x="237" y="176"/>
                    </a:lnTo>
                    <a:lnTo>
                      <a:pt x="238" y="176"/>
                    </a:lnTo>
                    <a:lnTo>
                      <a:pt x="239" y="178"/>
                    </a:lnTo>
                    <a:lnTo>
                      <a:pt x="239" y="179"/>
                    </a:lnTo>
                    <a:lnTo>
                      <a:pt x="240" y="179"/>
                    </a:lnTo>
                    <a:lnTo>
                      <a:pt x="241" y="179"/>
                    </a:lnTo>
                    <a:lnTo>
                      <a:pt x="242" y="179"/>
                    </a:lnTo>
                    <a:lnTo>
                      <a:pt x="242" y="178"/>
                    </a:lnTo>
                    <a:lnTo>
                      <a:pt x="245" y="176"/>
                    </a:lnTo>
                    <a:lnTo>
                      <a:pt x="249" y="176"/>
                    </a:lnTo>
                    <a:lnTo>
                      <a:pt x="248" y="175"/>
                    </a:lnTo>
                    <a:lnTo>
                      <a:pt x="249" y="175"/>
                    </a:lnTo>
                    <a:lnTo>
                      <a:pt x="250" y="175"/>
                    </a:lnTo>
                    <a:lnTo>
                      <a:pt x="250" y="176"/>
                    </a:lnTo>
                    <a:lnTo>
                      <a:pt x="251" y="176"/>
                    </a:lnTo>
                    <a:lnTo>
                      <a:pt x="255" y="176"/>
                    </a:lnTo>
                    <a:lnTo>
                      <a:pt x="256" y="176"/>
                    </a:lnTo>
                    <a:lnTo>
                      <a:pt x="257" y="176"/>
                    </a:lnTo>
                    <a:lnTo>
                      <a:pt x="258" y="178"/>
                    </a:lnTo>
                    <a:lnTo>
                      <a:pt x="259" y="179"/>
                    </a:lnTo>
                    <a:lnTo>
                      <a:pt x="259" y="180"/>
                    </a:lnTo>
                    <a:lnTo>
                      <a:pt x="264" y="181"/>
                    </a:lnTo>
                    <a:lnTo>
                      <a:pt x="265" y="182"/>
                    </a:lnTo>
                    <a:lnTo>
                      <a:pt x="266" y="183"/>
                    </a:lnTo>
                    <a:lnTo>
                      <a:pt x="265" y="184"/>
                    </a:lnTo>
                    <a:lnTo>
                      <a:pt x="264" y="184"/>
                    </a:lnTo>
                    <a:lnTo>
                      <a:pt x="265" y="186"/>
                    </a:lnTo>
                    <a:lnTo>
                      <a:pt x="265" y="187"/>
                    </a:lnTo>
                    <a:lnTo>
                      <a:pt x="265" y="188"/>
                    </a:lnTo>
                    <a:lnTo>
                      <a:pt x="265" y="189"/>
                    </a:lnTo>
                    <a:lnTo>
                      <a:pt x="266" y="190"/>
                    </a:lnTo>
                    <a:lnTo>
                      <a:pt x="267" y="191"/>
                    </a:lnTo>
                    <a:lnTo>
                      <a:pt x="267" y="192"/>
                    </a:lnTo>
                    <a:lnTo>
                      <a:pt x="268" y="192"/>
                    </a:lnTo>
                    <a:lnTo>
                      <a:pt x="275" y="195"/>
                    </a:lnTo>
                    <a:lnTo>
                      <a:pt x="276" y="195"/>
                    </a:lnTo>
                    <a:lnTo>
                      <a:pt x="277" y="195"/>
                    </a:lnTo>
                    <a:lnTo>
                      <a:pt x="279" y="196"/>
                    </a:lnTo>
                    <a:lnTo>
                      <a:pt x="280" y="197"/>
                    </a:lnTo>
                    <a:lnTo>
                      <a:pt x="281" y="199"/>
                    </a:lnTo>
                    <a:lnTo>
                      <a:pt x="282" y="199"/>
                    </a:lnTo>
                    <a:lnTo>
                      <a:pt x="283" y="200"/>
                    </a:lnTo>
                    <a:lnTo>
                      <a:pt x="284" y="200"/>
                    </a:lnTo>
                    <a:lnTo>
                      <a:pt x="284" y="201"/>
                    </a:lnTo>
                    <a:lnTo>
                      <a:pt x="285" y="204"/>
                    </a:lnTo>
                    <a:lnTo>
                      <a:pt x="285" y="205"/>
                    </a:lnTo>
                    <a:lnTo>
                      <a:pt x="285" y="206"/>
                    </a:lnTo>
                    <a:lnTo>
                      <a:pt x="286" y="208"/>
                    </a:lnTo>
                    <a:lnTo>
                      <a:pt x="288" y="208"/>
                    </a:lnTo>
                    <a:lnTo>
                      <a:pt x="289" y="209"/>
                    </a:lnTo>
                    <a:lnTo>
                      <a:pt x="289" y="210"/>
                    </a:lnTo>
                    <a:lnTo>
                      <a:pt x="290" y="210"/>
                    </a:lnTo>
                    <a:lnTo>
                      <a:pt x="290" y="212"/>
                    </a:lnTo>
                    <a:lnTo>
                      <a:pt x="291" y="212"/>
                    </a:lnTo>
                    <a:lnTo>
                      <a:pt x="294" y="213"/>
                    </a:lnTo>
                    <a:lnTo>
                      <a:pt x="295" y="214"/>
                    </a:lnTo>
                    <a:lnTo>
                      <a:pt x="298" y="214"/>
                    </a:lnTo>
                    <a:lnTo>
                      <a:pt x="298" y="215"/>
                    </a:lnTo>
                    <a:lnTo>
                      <a:pt x="298" y="216"/>
                    </a:lnTo>
                    <a:lnTo>
                      <a:pt x="298" y="217"/>
                    </a:lnTo>
                    <a:lnTo>
                      <a:pt x="295" y="220"/>
                    </a:lnTo>
                    <a:lnTo>
                      <a:pt x="295" y="221"/>
                    </a:lnTo>
                    <a:lnTo>
                      <a:pt x="295" y="223"/>
                    </a:lnTo>
                    <a:lnTo>
                      <a:pt x="295" y="224"/>
                    </a:lnTo>
                    <a:lnTo>
                      <a:pt x="294" y="228"/>
                    </a:lnTo>
                    <a:lnTo>
                      <a:pt x="294" y="229"/>
                    </a:lnTo>
                    <a:lnTo>
                      <a:pt x="294" y="230"/>
                    </a:lnTo>
                    <a:lnTo>
                      <a:pt x="294" y="231"/>
                    </a:lnTo>
                    <a:lnTo>
                      <a:pt x="297" y="233"/>
                    </a:lnTo>
                    <a:lnTo>
                      <a:pt x="298" y="234"/>
                    </a:lnTo>
                    <a:lnTo>
                      <a:pt x="299" y="234"/>
                    </a:lnTo>
                    <a:lnTo>
                      <a:pt x="300" y="233"/>
                    </a:lnTo>
                    <a:lnTo>
                      <a:pt x="302" y="233"/>
                    </a:lnTo>
                    <a:lnTo>
                      <a:pt x="305" y="231"/>
                    </a:lnTo>
                    <a:lnTo>
                      <a:pt x="306" y="230"/>
                    </a:lnTo>
                    <a:lnTo>
                      <a:pt x="305" y="228"/>
                    </a:lnTo>
                    <a:lnTo>
                      <a:pt x="303" y="223"/>
                    </a:lnTo>
                    <a:lnTo>
                      <a:pt x="303" y="222"/>
                    </a:lnTo>
                    <a:lnTo>
                      <a:pt x="305" y="220"/>
                    </a:lnTo>
                    <a:lnTo>
                      <a:pt x="305" y="218"/>
                    </a:lnTo>
                    <a:lnTo>
                      <a:pt x="303" y="217"/>
                    </a:lnTo>
                    <a:lnTo>
                      <a:pt x="303" y="216"/>
                    </a:lnTo>
                    <a:lnTo>
                      <a:pt x="305" y="215"/>
                    </a:lnTo>
                    <a:lnTo>
                      <a:pt x="303" y="213"/>
                    </a:lnTo>
                    <a:lnTo>
                      <a:pt x="302" y="212"/>
                    </a:lnTo>
                    <a:lnTo>
                      <a:pt x="300" y="210"/>
                    </a:lnTo>
                    <a:lnTo>
                      <a:pt x="299" y="210"/>
                    </a:lnTo>
                    <a:lnTo>
                      <a:pt x="299" y="209"/>
                    </a:lnTo>
                    <a:lnTo>
                      <a:pt x="300" y="209"/>
                    </a:lnTo>
                    <a:lnTo>
                      <a:pt x="300" y="208"/>
                    </a:lnTo>
                    <a:lnTo>
                      <a:pt x="300" y="206"/>
                    </a:lnTo>
                    <a:lnTo>
                      <a:pt x="300" y="205"/>
                    </a:lnTo>
                    <a:lnTo>
                      <a:pt x="303" y="205"/>
                    </a:lnTo>
                    <a:lnTo>
                      <a:pt x="305" y="205"/>
                    </a:lnTo>
                    <a:lnTo>
                      <a:pt x="306" y="205"/>
                    </a:lnTo>
                    <a:lnTo>
                      <a:pt x="307" y="205"/>
                    </a:lnTo>
                    <a:lnTo>
                      <a:pt x="308" y="206"/>
                    </a:lnTo>
                    <a:lnTo>
                      <a:pt x="310" y="207"/>
                    </a:lnTo>
                    <a:lnTo>
                      <a:pt x="311" y="208"/>
                    </a:lnTo>
                    <a:lnTo>
                      <a:pt x="312" y="209"/>
                    </a:lnTo>
                    <a:lnTo>
                      <a:pt x="314" y="212"/>
                    </a:lnTo>
                    <a:lnTo>
                      <a:pt x="319" y="213"/>
                    </a:lnTo>
                    <a:lnTo>
                      <a:pt x="319" y="214"/>
                    </a:lnTo>
                    <a:lnTo>
                      <a:pt x="319" y="216"/>
                    </a:lnTo>
                    <a:lnTo>
                      <a:pt x="320" y="218"/>
                    </a:lnTo>
                    <a:lnTo>
                      <a:pt x="328" y="225"/>
                    </a:lnTo>
                    <a:lnTo>
                      <a:pt x="329" y="226"/>
                    </a:lnTo>
                    <a:lnTo>
                      <a:pt x="331" y="226"/>
                    </a:lnTo>
                    <a:lnTo>
                      <a:pt x="333" y="226"/>
                    </a:lnTo>
                    <a:lnTo>
                      <a:pt x="334" y="226"/>
                    </a:lnTo>
                    <a:lnTo>
                      <a:pt x="335" y="226"/>
                    </a:lnTo>
                    <a:lnTo>
                      <a:pt x="336" y="228"/>
                    </a:lnTo>
                    <a:lnTo>
                      <a:pt x="336" y="229"/>
                    </a:lnTo>
                    <a:lnTo>
                      <a:pt x="336" y="230"/>
                    </a:lnTo>
                    <a:lnTo>
                      <a:pt x="338" y="230"/>
                    </a:lnTo>
                    <a:lnTo>
                      <a:pt x="338" y="231"/>
                    </a:lnTo>
                    <a:lnTo>
                      <a:pt x="340" y="232"/>
                    </a:lnTo>
                    <a:lnTo>
                      <a:pt x="342" y="233"/>
                    </a:lnTo>
                    <a:lnTo>
                      <a:pt x="343" y="233"/>
                    </a:lnTo>
                    <a:lnTo>
                      <a:pt x="345" y="230"/>
                    </a:lnTo>
                    <a:lnTo>
                      <a:pt x="352" y="226"/>
                    </a:lnTo>
                    <a:lnTo>
                      <a:pt x="358" y="222"/>
                    </a:lnTo>
                    <a:lnTo>
                      <a:pt x="358" y="221"/>
                    </a:lnTo>
                    <a:lnTo>
                      <a:pt x="360" y="214"/>
                    </a:lnTo>
                    <a:lnTo>
                      <a:pt x="360" y="213"/>
                    </a:lnTo>
                    <a:lnTo>
                      <a:pt x="360" y="212"/>
                    </a:lnTo>
                    <a:lnTo>
                      <a:pt x="361" y="212"/>
                    </a:lnTo>
                    <a:lnTo>
                      <a:pt x="364" y="213"/>
                    </a:lnTo>
                    <a:lnTo>
                      <a:pt x="366" y="213"/>
                    </a:lnTo>
                    <a:lnTo>
                      <a:pt x="367" y="212"/>
                    </a:lnTo>
                    <a:lnTo>
                      <a:pt x="368" y="209"/>
                    </a:lnTo>
                    <a:lnTo>
                      <a:pt x="368" y="208"/>
                    </a:lnTo>
                    <a:lnTo>
                      <a:pt x="370" y="208"/>
                    </a:lnTo>
                    <a:lnTo>
                      <a:pt x="370" y="207"/>
                    </a:lnTo>
                    <a:lnTo>
                      <a:pt x="370" y="205"/>
                    </a:lnTo>
                    <a:lnTo>
                      <a:pt x="370" y="204"/>
                    </a:lnTo>
                    <a:lnTo>
                      <a:pt x="371" y="203"/>
                    </a:lnTo>
                    <a:lnTo>
                      <a:pt x="372" y="201"/>
                    </a:lnTo>
                    <a:lnTo>
                      <a:pt x="374" y="203"/>
                    </a:lnTo>
                    <a:lnTo>
                      <a:pt x="377" y="207"/>
                    </a:lnTo>
                    <a:lnTo>
                      <a:pt x="380" y="208"/>
                    </a:lnTo>
                    <a:lnTo>
                      <a:pt x="380" y="207"/>
                    </a:lnTo>
                    <a:lnTo>
                      <a:pt x="380" y="206"/>
                    </a:lnTo>
                    <a:lnTo>
                      <a:pt x="380" y="204"/>
                    </a:lnTo>
                    <a:lnTo>
                      <a:pt x="379" y="203"/>
                    </a:lnTo>
                    <a:lnTo>
                      <a:pt x="380" y="203"/>
                    </a:lnTo>
                    <a:lnTo>
                      <a:pt x="381" y="201"/>
                    </a:lnTo>
                    <a:lnTo>
                      <a:pt x="383" y="201"/>
                    </a:lnTo>
                    <a:lnTo>
                      <a:pt x="384" y="201"/>
                    </a:lnTo>
                    <a:lnTo>
                      <a:pt x="385" y="203"/>
                    </a:lnTo>
                    <a:lnTo>
                      <a:pt x="386" y="203"/>
                    </a:lnTo>
                    <a:lnTo>
                      <a:pt x="387" y="203"/>
                    </a:lnTo>
                    <a:lnTo>
                      <a:pt x="388" y="203"/>
                    </a:lnTo>
                    <a:lnTo>
                      <a:pt x="389" y="201"/>
                    </a:lnTo>
                    <a:lnTo>
                      <a:pt x="393" y="203"/>
                    </a:lnTo>
                    <a:lnTo>
                      <a:pt x="394" y="201"/>
                    </a:lnTo>
                    <a:lnTo>
                      <a:pt x="396" y="200"/>
                    </a:lnTo>
                    <a:lnTo>
                      <a:pt x="397" y="200"/>
                    </a:lnTo>
                    <a:lnTo>
                      <a:pt x="398" y="201"/>
                    </a:lnTo>
                    <a:lnTo>
                      <a:pt x="398" y="204"/>
                    </a:lnTo>
                    <a:lnTo>
                      <a:pt x="398" y="205"/>
                    </a:lnTo>
                    <a:lnTo>
                      <a:pt x="400" y="205"/>
                    </a:lnTo>
                    <a:lnTo>
                      <a:pt x="401" y="206"/>
                    </a:lnTo>
                    <a:lnTo>
                      <a:pt x="402" y="206"/>
                    </a:lnTo>
                    <a:lnTo>
                      <a:pt x="402" y="207"/>
                    </a:lnTo>
                    <a:lnTo>
                      <a:pt x="403" y="208"/>
                    </a:lnTo>
                    <a:lnTo>
                      <a:pt x="403" y="210"/>
                    </a:lnTo>
                    <a:lnTo>
                      <a:pt x="403" y="212"/>
                    </a:lnTo>
                    <a:lnTo>
                      <a:pt x="404" y="212"/>
                    </a:lnTo>
                    <a:lnTo>
                      <a:pt x="405" y="213"/>
                    </a:lnTo>
                    <a:lnTo>
                      <a:pt x="407" y="214"/>
                    </a:lnTo>
                    <a:lnTo>
                      <a:pt x="409" y="214"/>
                    </a:lnTo>
                    <a:lnTo>
                      <a:pt x="410" y="214"/>
                    </a:lnTo>
                    <a:lnTo>
                      <a:pt x="411" y="213"/>
                    </a:lnTo>
                    <a:lnTo>
                      <a:pt x="411" y="212"/>
                    </a:lnTo>
                    <a:lnTo>
                      <a:pt x="412" y="210"/>
                    </a:lnTo>
                    <a:lnTo>
                      <a:pt x="414" y="210"/>
                    </a:lnTo>
                    <a:lnTo>
                      <a:pt x="418" y="212"/>
                    </a:lnTo>
                    <a:lnTo>
                      <a:pt x="419" y="212"/>
                    </a:lnTo>
                    <a:lnTo>
                      <a:pt x="419" y="209"/>
                    </a:lnTo>
                    <a:lnTo>
                      <a:pt x="419" y="208"/>
                    </a:lnTo>
                    <a:lnTo>
                      <a:pt x="419" y="204"/>
                    </a:lnTo>
                    <a:lnTo>
                      <a:pt x="419" y="201"/>
                    </a:lnTo>
                    <a:lnTo>
                      <a:pt x="420" y="200"/>
                    </a:lnTo>
                    <a:lnTo>
                      <a:pt x="420" y="199"/>
                    </a:lnTo>
                    <a:lnTo>
                      <a:pt x="421" y="199"/>
                    </a:lnTo>
                    <a:lnTo>
                      <a:pt x="423" y="199"/>
                    </a:lnTo>
                    <a:lnTo>
                      <a:pt x="423" y="200"/>
                    </a:lnTo>
                    <a:lnTo>
                      <a:pt x="426" y="200"/>
                    </a:lnTo>
                    <a:lnTo>
                      <a:pt x="427" y="200"/>
                    </a:lnTo>
                    <a:lnTo>
                      <a:pt x="427" y="201"/>
                    </a:lnTo>
                    <a:lnTo>
                      <a:pt x="428" y="201"/>
                    </a:lnTo>
                    <a:lnTo>
                      <a:pt x="428" y="200"/>
                    </a:lnTo>
                    <a:lnTo>
                      <a:pt x="429" y="200"/>
                    </a:lnTo>
                    <a:lnTo>
                      <a:pt x="431" y="200"/>
                    </a:lnTo>
                    <a:lnTo>
                      <a:pt x="432" y="200"/>
                    </a:lnTo>
                    <a:lnTo>
                      <a:pt x="432" y="201"/>
                    </a:lnTo>
                    <a:lnTo>
                      <a:pt x="434" y="203"/>
                    </a:lnTo>
                    <a:lnTo>
                      <a:pt x="435" y="203"/>
                    </a:lnTo>
                    <a:lnTo>
                      <a:pt x="436" y="203"/>
                    </a:lnTo>
                    <a:lnTo>
                      <a:pt x="436" y="201"/>
                    </a:lnTo>
                    <a:lnTo>
                      <a:pt x="437" y="200"/>
                    </a:lnTo>
                    <a:lnTo>
                      <a:pt x="437" y="199"/>
                    </a:lnTo>
                    <a:lnTo>
                      <a:pt x="438" y="198"/>
                    </a:lnTo>
                    <a:lnTo>
                      <a:pt x="439" y="198"/>
                    </a:lnTo>
                    <a:lnTo>
                      <a:pt x="440" y="197"/>
                    </a:lnTo>
                    <a:lnTo>
                      <a:pt x="440" y="198"/>
                    </a:lnTo>
                    <a:lnTo>
                      <a:pt x="441" y="199"/>
                    </a:lnTo>
                    <a:lnTo>
                      <a:pt x="443" y="199"/>
                    </a:lnTo>
                    <a:lnTo>
                      <a:pt x="443" y="200"/>
                    </a:lnTo>
                    <a:lnTo>
                      <a:pt x="443" y="201"/>
                    </a:lnTo>
                    <a:lnTo>
                      <a:pt x="444" y="203"/>
                    </a:lnTo>
                    <a:lnTo>
                      <a:pt x="448" y="203"/>
                    </a:lnTo>
                    <a:lnTo>
                      <a:pt x="449" y="203"/>
                    </a:lnTo>
                    <a:lnTo>
                      <a:pt x="450" y="205"/>
                    </a:lnTo>
                    <a:lnTo>
                      <a:pt x="452" y="207"/>
                    </a:lnTo>
                    <a:lnTo>
                      <a:pt x="450" y="208"/>
                    </a:lnTo>
                    <a:lnTo>
                      <a:pt x="450" y="209"/>
                    </a:lnTo>
                    <a:lnTo>
                      <a:pt x="449" y="210"/>
                    </a:lnTo>
                    <a:lnTo>
                      <a:pt x="449" y="212"/>
                    </a:lnTo>
                    <a:lnTo>
                      <a:pt x="449" y="213"/>
                    </a:lnTo>
                    <a:lnTo>
                      <a:pt x="449" y="214"/>
                    </a:lnTo>
                    <a:lnTo>
                      <a:pt x="450" y="214"/>
                    </a:lnTo>
                    <a:lnTo>
                      <a:pt x="453" y="214"/>
                    </a:lnTo>
                    <a:lnTo>
                      <a:pt x="453" y="215"/>
                    </a:lnTo>
                    <a:lnTo>
                      <a:pt x="453" y="217"/>
                    </a:lnTo>
                    <a:lnTo>
                      <a:pt x="454" y="218"/>
                    </a:lnTo>
                    <a:lnTo>
                      <a:pt x="455" y="218"/>
                    </a:lnTo>
                    <a:lnTo>
                      <a:pt x="456" y="218"/>
                    </a:lnTo>
                    <a:lnTo>
                      <a:pt x="457" y="218"/>
                    </a:lnTo>
                    <a:lnTo>
                      <a:pt x="458" y="221"/>
                    </a:lnTo>
                    <a:lnTo>
                      <a:pt x="458" y="222"/>
                    </a:lnTo>
                    <a:lnTo>
                      <a:pt x="462" y="224"/>
                    </a:lnTo>
                    <a:lnTo>
                      <a:pt x="463" y="225"/>
                    </a:lnTo>
                    <a:lnTo>
                      <a:pt x="473" y="226"/>
                    </a:lnTo>
                    <a:lnTo>
                      <a:pt x="474" y="226"/>
                    </a:lnTo>
                    <a:lnTo>
                      <a:pt x="475" y="228"/>
                    </a:lnTo>
                    <a:lnTo>
                      <a:pt x="475" y="229"/>
                    </a:lnTo>
                    <a:lnTo>
                      <a:pt x="477" y="229"/>
                    </a:lnTo>
                    <a:lnTo>
                      <a:pt x="480" y="228"/>
                    </a:lnTo>
                    <a:lnTo>
                      <a:pt x="482" y="228"/>
                    </a:lnTo>
                    <a:lnTo>
                      <a:pt x="483" y="229"/>
                    </a:lnTo>
                    <a:lnTo>
                      <a:pt x="484" y="230"/>
                    </a:lnTo>
                    <a:lnTo>
                      <a:pt x="487" y="231"/>
                    </a:lnTo>
                    <a:lnTo>
                      <a:pt x="487" y="232"/>
                    </a:lnTo>
                    <a:lnTo>
                      <a:pt x="486" y="233"/>
                    </a:lnTo>
                    <a:lnTo>
                      <a:pt x="483" y="232"/>
                    </a:lnTo>
                    <a:lnTo>
                      <a:pt x="483" y="233"/>
                    </a:lnTo>
                    <a:lnTo>
                      <a:pt x="483" y="234"/>
                    </a:lnTo>
                    <a:lnTo>
                      <a:pt x="483" y="235"/>
                    </a:lnTo>
                    <a:lnTo>
                      <a:pt x="486" y="237"/>
                    </a:lnTo>
                    <a:lnTo>
                      <a:pt x="487" y="237"/>
                    </a:lnTo>
                    <a:lnTo>
                      <a:pt x="488" y="235"/>
                    </a:lnTo>
                    <a:lnTo>
                      <a:pt x="489" y="234"/>
                    </a:lnTo>
                    <a:lnTo>
                      <a:pt x="491" y="233"/>
                    </a:lnTo>
                    <a:lnTo>
                      <a:pt x="493" y="234"/>
                    </a:lnTo>
                    <a:lnTo>
                      <a:pt x="495" y="233"/>
                    </a:lnTo>
                    <a:lnTo>
                      <a:pt x="497" y="232"/>
                    </a:lnTo>
                    <a:lnTo>
                      <a:pt x="498" y="229"/>
                    </a:lnTo>
                    <a:lnTo>
                      <a:pt x="498" y="228"/>
                    </a:lnTo>
                    <a:lnTo>
                      <a:pt x="499" y="226"/>
                    </a:lnTo>
                    <a:lnTo>
                      <a:pt x="500" y="225"/>
                    </a:lnTo>
                    <a:lnTo>
                      <a:pt x="500" y="224"/>
                    </a:lnTo>
                    <a:lnTo>
                      <a:pt x="500" y="222"/>
                    </a:lnTo>
                    <a:lnTo>
                      <a:pt x="500" y="221"/>
                    </a:lnTo>
                    <a:lnTo>
                      <a:pt x="500" y="220"/>
                    </a:lnTo>
                    <a:lnTo>
                      <a:pt x="501" y="216"/>
                    </a:lnTo>
                    <a:lnTo>
                      <a:pt x="503" y="215"/>
                    </a:lnTo>
                    <a:lnTo>
                      <a:pt x="504" y="215"/>
                    </a:lnTo>
                    <a:lnTo>
                      <a:pt x="506" y="214"/>
                    </a:lnTo>
                    <a:lnTo>
                      <a:pt x="508" y="215"/>
                    </a:lnTo>
                    <a:lnTo>
                      <a:pt x="509" y="217"/>
                    </a:lnTo>
                    <a:lnTo>
                      <a:pt x="509" y="220"/>
                    </a:lnTo>
                    <a:lnTo>
                      <a:pt x="509" y="221"/>
                    </a:lnTo>
                    <a:lnTo>
                      <a:pt x="510" y="223"/>
                    </a:lnTo>
                    <a:lnTo>
                      <a:pt x="513" y="224"/>
                    </a:lnTo>
                    <a:lnTo>
                      <a:pt x="514" y="224"/>
                    </a:lnTo>
                    <a:lnTo>
                      <a:pt x="530" y="226"/>
                    </a:lnTo>
                    <a:lnTo>
                      <a:pt x="533" y="226"/>
                    </a:lnTo>
                    <a:lnTo>
                      <a:pt x="544" y="222"/>
                    </a:lnTo>
                    <a:lnTo>
                      <a:pt x="555" y="218"/>
                    </a:lnTo>
                    <a:lnTo>
                      <a:pt x="556" y="217"/>
                    </a:lnTo>
                    <a:lnTo>
                      <a:pt x="556" y="216"/>
                    </a:lnTo>
                    <a:lnTo>
                      <a:pt x="557" y="214"/>
                    </a:lnTo>
                    <a:lnTo>
                      <a:pt x="557" y="208"/>
                    </a:lnTo>
                    <a:lnTo>
                      <a:pt x="558" y="206"/>
                    </a:lnTo>
                    <a:lnTo>
                      <a:pt x="559" y="197"/>
                    </a:lnTo>
                    <a:lnTo>
                      <a:pt x="560" y="193"/>
                    </a:lnTo>
                    <a:lnTo>
                      <a:pt x="561" y="192"/>
                    </a:lnTo>
                    <a:lnTo>
                      <a:pt x="564" y="191"/>
                    </a:lnTo>
                    <a:lnTo>
                      <a:pt x="565" y="190"/>
                    </a:lnTo>
                    <a:lnTo>
                      <a:pt x="562" y="189"/>
                    </a:lnTo>
                    <a:lnTo>
                      <a:pt x="561" y="189"/>
                    </a:lnTo>
                    <a:lnTo>
                      <a:pt x="560" y="187"/>
                    </a:lnTo>
                    <a:lnTo>
                      <a:pt x="559" y="182"/>
                    </a:lnTo>
                    <a:lnTo>
                      <a:pt x="558" y="181"/>
                    </a:lnTo>
                    <a:lnTo>
                      <a:pt x="557" y="180"/>
                    </a:lnTo>
                    <a:lnTo>
                      <a:pt x="555" y="179"/>
                    </a:lnTo>
                    <a:lnTo>
                      <a:pt x="553" y="179"/>
                    </a:lnTo>
                    <a:lnTo>
                      <a:pt x="552" y="179"/>
                    </a:lnTo>
                    <a:lnTo>
                      <a:pt x="551" y="179"/>
                    </a:lnTo>
                    <a:lnTo>
                      <a:pt x="550" y="178"/>
                    </a:lnTo>
                    <a:lnTo>
                      <a:pt x="549" y="178"/>
                    </a:lnTo>
                    <a:lnTo>
                      <a:pt x="547" y="178"/>
                    </a:lnTo>
                    <a:lnTo>
                      <a:pt x="546" y="178"/>
                    </a:lnTo>
                    <a:lnTo>
                      <a:pt x="544" y="178"/>
                    </a:lnTo>
                    <a:lnTo>
                      <a:pt x="543" y="178"/>
                    </a:lnTo>
                    <a:lnTo>
                      <a:pt x="542" y="178"/>
                    </a:lnTo>
                    <a:lnTo>
                      <a:pt x="541" y="178"/>
                    </a:lnTo>
                    <a:lnTo>
                      <a:pt x="541" y="176"/>
                    </a:lnTo>
                    <a:lnTo>
                      <a:pt x="539" y="175"/>
                    </a:lnTo>
                    <a:lnTo>
                      <a:pt x="539" y="174"/>
                    </a:lnTo>
                    <a:lnTo>
                      <a:pt x="539" y="173"/>
                    </a:lnTo>
                    <a:lnTo>
                      <a:pt x="538" y="173"/>
                    </a:lnTo>
                    <a:lnTo>
                      <a:pt x="538" y="172"/>
                    </a:lnTo>
                    <a:lnTo>
                      <a:pt x="538" y="171"/>
                    </a:lnTo>
                    <a:lnTo>
                      <a:pt x="538" y="170"/>
                    </a:lnTo>
                    <a:lnTo>
                      <a:pt x="522" y="170"/>
                    </a:lnTo>
                    <a:lnTo>
                      <a:pt x="522" y="168"/>
                    </a:lnTo>
                    <a:lnTo>
                      <a:pt x="522" y="167"/>
                    </a:lnTo>
                    <a:lnTo>
                      <a:pt x="521" y="167"/>
                    </a:lnTo>
                    <a:lnTo>
                      <a:pt x="517" y="166"/>
                    </a:lnTo>
                    <a:lnTo>
                      <a:pt x="516" y="166"/>
                    </a:lnTo>
                    <a:lnTo>
                      <a:pt x="516" y="165"/>
                    </a:lnTo>
                    <a:lnTo>
                      <a:pt x="517" y="164"/>
                    </a:lnTo>
                    <a:lnTo>
                      <a:pt x="518" y="163"/>
                    </a:lnTo>
                    <a:lnTo>
                      <a:pt x="519" y="163"/>
                    </a:lnTo>
                    <a:lnTo>
                      <a:pt x="519" y="162"/>
                    </a:lnTo>
                    <a:lnTo>
                      <a:pt x="519" y="161"/>
                    </a:lnTo>
                    <a:lnTo>
                      <a:pt x="521" y="159"/>
                    </a:lnTo>
                    <a:lnTo>
                      <a:pt x="519" y="158"/>
                    </a:lnTo>
                    <a:lnTo>
                      <a:pt x="514" y="156"/>
                    </a:lnTo>
                    <a:lnTo>
                      <a:pt x="509" y="154"/>
                    </a:lnTo>
                    <a:lnTo>
                      <a:pt x="508" y="153"/>
                    </a:lnTo>
                    <a:lnTo>
                      <a:pt x="508" y="154"/>
                    </a:lnTo>
                    <a:lnTo>
                      <a:pt x="507" y="154"/>
                    </a:lnTo>
                    <a:lnTo>
                      <a:pt x="507" y="155"/>
                    </a:lnTo>
                    <a:lnTo>
                      <a:pt x="506" y="155"/>
                    </a:lnTo>
                    <a:lnTo>
                      <a:pt x="505" y="154"/>
                    </a:lnTo>
                    <a:lnTo>
                      <a:pt x="503" y="150"/>
                    </a:lnTo>
                    <a:lnTo>
                      <a:pt x="503" y="149"/>
                    </a:lnTo>
                    <a:lnTo>
                      <a:pt x="503" y="148"/>
                    </a:lnTo>
                    <a:lnTo>
                      <a:pt x="504" y="147"/>
                    </a:lnTo>
                    <a:lnTo>
                      <a:pt x="505" y="147"/>
                    </a:lnTo>
                    <a:lnTo>
                      <a:pt x="510" y="147"/>
                    </a:lnTo>
                    <a:lnTo>
                      <a:pt x="516" y="140"/>
                    </a:lnTo>
                    <a:lnTo>
                      <a:pt x="519" y="138"/>
                    </a:lnTo>
                    <a:lnTo>
                      <a:pt x="522" y="137"/>
                    </a:lnTo>
                    <a:lnTo>
                      <a:pt x="524" y="137"/>
                    </a:lnTo>
                    <a:lnTo>
                      <a:pt x="526" y="138"/>
                    </a:lnTo>
                    <a:lnTo>
                      <a:pt x="529" y="137"/>
                    </a:lnTo>
                    <a:lnTo>
                      <a:pt x="530" y="136"/>
                    </a:lnTo>
                    <a:lnTo>
                      <a:pt x="532" y="133"/>
                    </a:lnTo>
                    <a:lnTo>
                      <a:pt x="532" y="132"/>
                    </a:lnTo>
                    <a:lnTo>
                      <a:pt x="535" y="131"/>
                    </a:lnTo>
                    <a:lnTo>
                      <a:pt x="536" y="131"/>
                    </a:lnTo>
                    <a:lnTo>
                      <a:pt x="539" y="129"/>
                    </a:lnTo>
                    <a:lnTo>
                      <a:pt x="539" y="128"/>
                    </a:lnTo>
                    <a:lnTo>
                      <a:pt x="541" y="126"/>
                    </a:lnTo>
                    <a:lnTo>
                      <a:pt x="542" y="125"/>
                    </a:lnTo>
                    <a:lnTo>
                      <a:pt x="540" y="122"/>
                    </a:lnTo>
                    <a:lnTo>
                      <a:pt x="539" y="122"/>
                    </a:lnTo>
                    <a:lnTo>
                      <a:pt x="539" y="121"/>
                    </a:lnTo>
                    <a:lnTo>
                      <a:pt x="539" y="117"/>
                    </a:lnTo>
                    <a:lnTo>
                      <a:pt x="539" y="116"/>
                    </a:lnTo>
                    <a:lnTo>
                      <a:pt x="538" y="116"/>
                    </a:lnTo>
                    <a:lnTo>
                      <a:pt x="534" y="115"/>
                    </a:lnTo>
                    <a:lnTo>
                      <a:pt x="533" y="114"/>
                    </a:lnTo>
                    <a:lnTo>
                      <a:pt x="533" y="113"/>
                    </a:lnTo>
                    <a:lnTo>
                      <a:pt x="533" y="111"/>
                    </a:lnTo>
                    <a:lnTo>
                      <a:pt x="533" y="109"/>
                    </a:lnTo>
                    <a:lnTo>
                      <a:pt x="533" y="108"/>
                    </a:lnTo>
                    <a:lnTo>
                      <a:pt x="533" y="107"/>
                    </a:lnTo>
                    <a:lnTo>
                      <a:pt x="531" y="108"/>
                    </a:lnTo>
                    <a:lnTo>
                      <a:pt x="530" y="108"/>
                    </a:lnTo>
                    <a:lnTo>
                      <a:pt x="530" y="107"/>
                    </a:lnTo>
                    <a:lnTo>
                      <a:pt x="530" y="106"/>
                    </a:lnTo>
                    <a:lnTo>
                      <a:pt x="529" y="106"/>
                    </a:lnTo>
                    <a:lnTo>
                      <a:pt x="529" y="105"/>
                    </a:lnTo>
                    <a:lnTo>
                      <a:pt x="529" y="104"/>
                    </a:lnTo>
                    <a:lnTo>
                      <a:pt x="529" y="101"/>
                    </a:lnTo>
                    <a:lnTo>
                      <a:pt x="531" y="100"/>
                    </a:lnTo>
                    <a:lnTo>
                      <a:pt x="532" y="99"/>
                    </a:lnTo>
                    <a:lnTo>
                      <a:pt x="534" y="99"/>
                    </a:lnTo>
                    <a:lnTo>
                      <a:pt x="534" y="98"/>
                    </a:lnTo>
                    <a:lnTo>
                      <a:pt x="535" y="96"/>
                    </a:lnTo>
                    <a:lnTo>
                      <a:pt x="536" y="96"/>
                    </a:lnTo>
                    <a:lnTo>
                      <a:pt x="542" y="89"/>
                    </a:lnTo>
                    <a:lnTo>
                      <a:pt x="540" y="87"/>
                    </a:lnTo>
                    <a:lnTo>
                      <a:pt x="542" y="87"/>
                    </a:lnTo>
                    <a:lnTo>
                      <a:pt x="543" y="86"/>
                    </a:lnTo>
                    <a:lnTo>
                      <a:pt x="544" y="86"/>
                    </a:lnTo>
                    <a:lnTo>
                      <a:pt x="547" y="84"/>
                    </a:lnTo>
                    <a:lnTo>
                      <a:pt x="548" y="83"/>
                    </a:lnTo>
                    <a:lnTo>
                      <a:pt x="549" y="84"/>
                    </a:lnTo>
                    <a:lnTo>
                      <a:pt x="550" y="86"/>
                    </a:lnTo>
                    <a:lnTo>
                      <a:pt x="551" y="86"/>
                    </a:lnTo>
                    <a:lnTo>
                      <a:pt x="552" y="86"/>
                    </a:lnTo>
                    <a:lnTo>
                      <a:pt x="553" y="86"/>
                    </a:lnTo>
                    <a:lnTo>
                      <a:pt x="555" y="86"/>
                    </a:lnTo>
                    <a:lnTo>
                      <a:pt x="556" y="83"/>
                    </a:lnTo>
                    <a:lnTo>
                      <a:pt x="557" y="83"/>
                    </a:lnTo>
                    <a:lnTo>
                      <a:pt x="558" y="84"/>
                    </a:lnTo>
                    <a:lnTo>
                      <a:pt x="559" y="86"/>
                    </a:lnTo>
                    <a:lnTo>
                      <a:pt x="561" y="88"/>
                    </a:lnTo>
                    <a:lnTo>
                      <a:pt x="562" y="88"/>
                    </a:lnTo>
                    <a:lnTo>
                      <a:pt x="564" y="87"/>
                    </a:lnTo>
                    <a:lnTo>
                      <a:pt x="565" y="87"/>
                    </a:lnTo>
                    <a:lnTo>
                      <a:pt x="566" y="87"/>
                    </a:lnTo>
                    <a:lnTo>
                      <a:pt x="567" y="87"/>
                    </a:lnTo>
                    <a:lnTo>
                      <a:pt x="570" y="86"/>
                    </a:lnTo>
                    <a:lnTo>
                      <a:pt x="573" y="87"/>
                    </a:lnTo>
                    <a:lnTo>
                      <a:pt x="575" y="89"/>
                    </a:lnTo>
                    <a:lnTo>
                      <a:pt x="576" y="89"/>
                    </a:lnTo>
                    <a:lnTo>
                      <a:pt x="578" y="88"/>
                    </a:lnTo>
                    <a:lnTo>
                      <a:pt x="581" y="87"/>
                    </a:lnTo>
                    <a:lnTo>
                      <a:pt x="581" y="86"/>
                    </a:lnTo>
                    <a:lnTo>
                      <a:pt x="582" y="82"/>
                    </a:lnTo>
                    <a:lnTo>
                      <a:pt x="582" y="81"/>
                    </a:lnTo>
                    <a:lnTo>
                      <a:pt x="582" y="79"/>
                    </a:lnTo>
                    <a:lnTo>
                      <a:pt x="581" y="78"/>
                    </a:lnTo>
                    <a:lnTo>
                      <a:pt x="579" y="76"/>
                    </a:lnTo>
                    <a:lnTo>
                      <a:pt x="572" y="75"/>
                    </a:lnTo>
                    <a:lnTo>
                      <a:pt x="569" y="74"/>
                    </a:lnTo>
                    <a:lnTo>
                      <a:pt x="567" y="72"/>
                    </a:lnTo>
                    <a:lnTo>
                      <a:pt x="565" y="70"/>
                    </a:lnTo>
                    <a:lnTo>
                      <a:pt x="560" y="72"/>
                    </a:lnTo>
                    <a:lnTo>
                      <a:pt x="559" y="72"/>
                    </a:lnTo>
                    <a:lnTo>
                      <a:pt x="558" y="71"/>
                    </a:lnTo>
                    <a:lnTo>
                      <a:pt x="555" y="69"/>
                    </a:lnTo>
                    <a:lnTo>
                      <a:pt x="553" y="67"/>
                    </a:lnTo>
                    <a:lnTo>
                      <a:pt x="550" y="67"/>
                    </a:lnTo>
                    <a:lnTo>
                      <a:pt x="548" y="67"/>
                    </a:lnTo>
                    <a:lnTo>
                      <a:pt x="547" y="66"/>
                    </a:lnTo>
                    <a:lnTo>
                      <a:pt x="546" y="64"/>
                    </a:lnTo>
                    <a:lnTo>
                      <a:pt x="546" y="63"/>
                    </a:lnTo>
                    <a:lnTo>
                      <a:pt x="546" y="62"/>
                    </a:lnTo>
                    <a:lnTo>
                      <a:pt x="547" y="59"/>
                    </a:lnTo>
                    <a:lnTo>
                      <a:pt x="548" y="57"/>
                    </a:lnTo>
                    <a:lnTo>
                      <a:pt x="548" y="56"/>
                    </a:lnTo>
                    <a:lnTo>
                      <a:pt x="549" y="54"/>
                    </a:lnTo>
                    <a:lnTo>
                      <a:pt x="550" y="53"/>
                    </a:lnTo>
                    <a:lnTo>
                      <a:pt x="551" y="54"/>
                    </a:lnTo>
                    <a:lnTo>
                      <a:pt x="552" y="54"/>
                    </a:lnTo>
                    <a:lnTo>
                      <a:pt x="552" y="55"/>
                    </a:lnTo>
                    <a:lnTo>
                      <a:pt x="553" y="56"/>
                    </a:lnTo>
                    <a:lnTo>
                      <a:pt x="555" y="57"/>
                    </a:lnTo>
                    <a:lnTo>
                      <a:pt x="556" y="57"/>
                    </a:lnTo>
                    <a:lnTo>
                      <a:pt x="557" y="57"/>
                    </a:lnTo>
                    <a:lnTo>
                      <a:pt x="558" y="55"/>
                    </a:lnTo>
                    <a:lnTo>
                      <a:pt x="559" y="54"/>
                    </a:lnTo>
                    <a:lnTo>
                      <a:pt x="561" y="53"/>
                    </a:lnTo>
                    <a:lnTo>
                      <a:pt x="560" y="49"/>
                    </a:lnTo>
                    <a:lnTo>
                      <a:pt x="559" y="48"/>
                    </a:lnTo>
                    <a:lnTo>
                      <a:pt x="555" y="48"/>
                    </a:lnTo>
                    <a:lnTo>
                      <a:pt x="553" y="48"/>
                    </a:lnTo>
                    <a:lnTo>
                      <a:pt x="552" y="50"/>
                    </a:lnTo>
                    <a:lnTo>
                      <a:pt x="551" y="50"/>
                    </a:lnTo>
                    <a:lnTo>
                      <a:pt x="546" y="49"/>
                    </a:lnTo>
                    <a:lnTo>
                      <a:pt x="544" y="49"/>
                    </a:lnTo>
                    <a:lnTo>
                      <a:pt x="544" y="48"/>
                    </a:lnTo>
                    <a:lnTo>
                      <a:pt x="544" y="47"/>
                    </a:lnTo>
                    <a:lnTo>
                      <a:pt x="542" y="47"/>
                    </a:lnTo>
                    <a:lnTo>
                      <a:pt x="536" y="46"/>
                    </a:lnTo>
                    <a:lnTo>
                      <a:pt x="536" y="45"/>
                    </a:lnTo>
                    <a:lnTo>
                      <a:pt x="536" y="44"/>
                    </a:lnTo>
                    <a:lnTo>
                      <a:pt x="541" y="45"/>
                    </a:lnTo>
                    <a:lnTo>
                      <a:pt x="542" y="44"/>
                    </a:lnTo>
                    <a:lnTo>
                      <a:pt x="542" y="42"/>
                    </a:lnTo>
                    <a:lnTo>
                      <a:pt x="542" y="41"/>
                    </a:lnTo>
                    <a:lnTo>
                      <a:pt x="542" y="40"/>
                    </a:lnTo>
                    <a:lnTo>
                      <a:pt x="543" y="40"/>
                    </a:lnTo>
                    <a:lnTo>
                      <a:pt x="544" y="40"/>
                    </a:lnTo>
                    <a:lnTo>
                      <a:pt x="544" y="39"/>
                    </a:lnTo>
                    <a:lnTo>
                      <a:pt x="546" y="38"/>
                    </a:lnTo>
                    <a:lnTo>
                      <a:pt x="546" y="37"/>
                    </a:lnTo>
                    <a:lnTo>
                      <a:pt x="547" y="36"/>
                    </a:lnTo>
                    <a:lnTo>
                      <a:pt x="548" y="34"/>
                    </a:lnTo>
                    <a:lnTo>
                      <a:pt x="548" y="33"/>
                    </a:lnTo>
                    <a:lnTo>
                      <a:pt x="547" y="32"/>
                    </a:lnTo>
                    <a:lnTo>
                      <a:pt x="546" y="32"/>
                    </a:lnTo>
                    <a:lnTo>
                      <a:pt x="544" y="31"/>
                    </a:lnTo>
                    <a:lnTo>
                      <a:pt x="544" y="30"/>
                    </a:lnTo>
                    <a:lnTo>
                      <a:pt x="543" y="30"/>
                    </a:lnTo>
                    <a:lnTo>
                      <a:pt x="540" y="30"/>
                    </a:lnTo>
                    <a:lnTo>
                      <a:pt x="540" y="29"/>
                    </a:lnTo>
                    <a:lnTo>
                      <a:pt x="539" y="29"/>
                    </a:lnTo>
                    <a:lnTo>
                      <a:pt x="539" y="28"/>
                    </a:lnTo>
                    <a:lnTo>
                      <a:pt x="540" y="28"/>
                    </a:lnTo>
                    <a:lnTo>
                      <a:pt x="540" y="27"/>
                    </a:lnTo>
                    <a:lnTo>
                      <a:pt x="540" y="25"/>
                    </a:lnTo>
                    <a:lnTo>
                      <a:pt x="541" y="25"/>
                    </a:lnTo>
                    <a:lnTo>
                      <a:pt x="543" y="24"/>
                    </a:lnTo>
                    <a:lnTo>
                      <a:pt x="544" y="24"/>
                    </a:lnTo>
                    <a:lnTo>
                      <a:pt x="546" y="25"/>
                    </a:lnTo>
                    <a:lnTo>
                      <a:pt x="547" y="25"/>
                    </a:lnTo>
                    <a:lnTo>
                      <a:pt x="547" y="27"/>
                    </a:lnTo>
                    <a:lnTo>
                      <a:pt x="547" y="28"/>
                    </a:lnTo>
                    <a:lnTo>
                      <a:pt x="548" y="28"/>
                    </a:lnTo>
                    <a:lnTo>
                      <a:pt x="549" y="27"/>
                    </a:lnTo>
                    <a:lnTo>
                      <a:pt x="549" y="25"/>
                    </a:lnTo>
                    <a:lnTo>
                      <a:pt x="549" y="24"/>
                    </a:lnTo>
                    <a:lnTo>
                      <a:pt x="548" y="22"/>
                    </a:lnTo>
                    <a:lnTo>
                      <a:pt x="548" y="21"/>
                    </a:lnTo>
                    <a:lnTo>
                      <a:pt x="550" y="21"/>
                    </a:lnTo>
                    <a:lnTo>
                      <a:pt x="550" y="20"/>
                    </a:lnTo>
                    <a:lnTo>
                      <a:pt x="551" y="19"/>
                    </a:lnTo>
                    <a:lnTo>
                      <a:pt x="552" y="19"/>
                    </a:lnTo>
                    <a:lnTo>
                      <a:pt x="553" y="17"/>
                    </a:lnTo>
                    <a:lnTo>
                      <a:pt x="556" y="19"/>
                    </a:lnTo>
                    <a:lnTo>
                      <a:pt x="557" y="19"/>
                    </a:lnTo>
                    <a:lnTo>
                      <a:pt x="558" y="21"/>
                    </a:lnTo>
                    <a:lnTo>
                      <a:pt x="558" y="22"/>
                    </a:lnTo>
                    <a:lnTo>
                      <a:pt x="561" y="22"/>
                    </a:lnTo>
                    <a:lnTo>
                      <a:pt x="561" y="24"/>
                    </a:lnTo>
                    <a:lnTo>
                      <a:pt x="561" y="25"/>
                    </a:lnTo>
                    <a:lnTo>
                      <a:pt x="562" y="25"/>
                    </a:lnTo>
                    <a:lnTo>
                      <a:pt x="564" y="24"/>
                    </a:lnTo>
                    <a:lnTo>
                      <a:pt x="564" y="23"/>
                    </a:lnTo>
                    <a:lnTo>
                      <a:pt x="564" y="22"/>
                    </a:lnTo>
                    <a:lnTo>
                      <a:pt x="567" y="22"/>
                    </a:lnTo>
                    <a:lnTo>
                      <a:pt x="567" y="23"/>
                    </a:lnTo>
                    <a:lnTo>
                      <a:pt x="568" y="23"/>
                    </a:lnTo>
                    <a:lnTo>
                      <a:pt x="569" y="22"/>
                    </a:lnTo>
                    <a:lnTo>
                      <a:pt x="570" y="22"/>
                    </a:lnTo>
                    <a:lnTo>
                      <a:pt x="572" y="23"/>
                    </a:lnTo>
                    <a:lnTo>
                      <a:pt x="572" y="24"/>
                    </a:lnTo>
                    <a:lnTo>
                      <a:pt x="572" y="25"/>
                    </a:lnTo>
                    <a:lnTo>
                      <a:pt x="573" y="25"/>
                    </a:lnTo>
                    <a:lnTo>
                      <a:pt x="574" y="25"/>
                    </a:lnTo>
                    <a:lnTo>
                      <a:pt x="577" y="27"/>
                    </a:lnTo>
                    <a:lnTo>
                      <a:pt x="577" y="22"/>
                    </a:lnTo>
                    <a:lnTo>
                      <a:pt x="577" y="21"/>
                    </a:lnTo>
                    <a:lnTo>
                      <a:pt x="593" y="20"/>
                    </a:lnTo>
                    <a:lnTo>
                      <a:pt x="594" y="21"/>
                    </a:lnTo>
                    <a:lnTo>
                      <a:pt x="594" y="22"/>
                    </a:lnTo>
                    <a:lnTo>
                      <a:pt x="592" y="23"/>
                    </a:lnTo>
                    <a:lnTo>
                      <a:pt x="592" y="24"/>
                    </a:lnTo>
                    <a:lnTo>
                      <a:pt x="592" y="25"/>
                    </a:lnTo>
                    <a:lnTo>
                      <a:pt x="593" y="27"/>
                    </a:lnTo>
                    <a:lnTo>
                      <a:pt x="594" y="28"/>
                    </a:lnTo>
                    <a:lnTo>
                      <a:pt x="595" y="29"/>
                    </a:lnTo>
                    <a:lnTo>
                      <a:pt x="596" y="30"/>
                    </a:lnTo>
                    <a:lnTo>
                      <a:pt x="598" y="30"/>
                    </a:lnTo>
                    <a:lnTo>
                      <a:pt x="598" y="29"/>
                    </a:lnTo>
                    <a:lnTo>
                      <a:pt x="598" y="28"/>
                    </a:lnTo>
                    <a:lnTo>
                      <a:pt x="598" y="27"/>
                    </a:lnTo>
                    <a:lnTo>
                      <a:pt x="598" y="25"/>
                    </a:lnTo>
                    <a:lnTo>
                      <a:pt x="600" y="24"/>
                    </a:lnTo>
                    <a:lnTo>
                      <a:pt x="599" y="23"/>
                    </a:lnTo>
                    <a:lnTo>
                      <a:pt x="599" y="22"/>
                    </a:lnTo>
                    <a:lnTo>
                      <a:pt x="598" y="20"/>
                    </a:lnTo>
                    <a:lnTo>
                      <a:pt x="599" y="19"/>
                    </a:lnTo>
                    <a:lnTo>
                      <a:pt x="601" y="17"/>
                    </a:lnTo>
                    <a:lnTo>
                      <a:pt x="602" y="17"/>
                    </a:lnTo>
                    <a:lnTo>
                      <a:pt x="605" y="16"/>
                    </a:lnTo>
                    <a:lnTo>
                      <a:pt x="608" y="16"/>
                    </a:lnTo>
                    <a:lnTo>
                      <a:pt x="609" y="16"/>
                    </a:lnTo>
                    <a:lnTo>
                      <a:pt x="610" y="16"/>
                    </a:lnTo>
                    <a:lnTo>
                      <a:pt x="611" y="17"/>
                    </a:lnTo>
                    <a:lnTo>
                      <a:pt x="615" y="16"/>
                    </a:lnTo>
                    <a:lnTo>
                      <a:pt x="618" y="16"/>
                    </a:lnTo>
                    <a:lnTo>
                      <a:pt x="619" y="16"/>
                    </a:lnTo>
                    <a:lnTo>
                      <a:pt x="619" y="15"/>
                    </a:lnTo>
                    <a:lnTo>
                      <a:pt x="619" y="14"/>
                    </a:lnTo>
                    <a:lnTo>
                      <a:pt x="619" y="13"/>
                    </a:lnTo>
                    <a:lnTo>
                      <a:pt x="619" y="12"/>
                    </a:lnTo>
                    <a:lnTo>
                      <a:pt x="619" y="11"/>
                    </a:lnTo>
                    <a:lnTo>
                      <a:pt x="620" y="11"/>
                    </a:lnTo>
                    <a:lnTo>
                      <a:pt x="622" y="11"/>
                    </a:lnTo>
                    <a:lnTo>
                      <a:pt x="627" y="12"/>
                    </a:lnTo>
                    <a:lnTo>
                      <a:pt x="628" y="12"/>
                    </a:lnTo>
                    <a:lnTo>
                      <a:pt x="629" y="11"/>
                    </a:lnTo>
                    <a:lnTo>
                      <a:pt x="632" y="9"/>
                    </a:lnTo>
                    <a:lnTo>
                      <a:pt x="633" y="8"/>
                    </a:lnTo>
                    <a:lnTo>
                      <a:pt x="635" y="8"/>
                    </a:lnTo>
                    <a:lnTo>
                      <a:pt x="641" y="6"/>
                    </a:lnTo>
                    <a:lnTo>
                      <a:pt x="643" y="6"/>
                    </a:lnTo>
                    <a:lnTo>
                      <a:pt x="644" y="6"/>
                    </a:lnTo>
                    <a:lnTo>
                      <a:pt x="646" y="9"/>
                    </a:lnTo>
                    <a:lnTo>
                      <a:pt x="647" y="9"/>
                    </a:lnTo>
                    <a:lnTo>
                      <a:pt x="648" y="9"/>
                    </a:lnTo>
                    <a:lnTo>
                      <a:pt x="648" y="8"/>
                    </a:lnTo>
                    <a:lnTo>
                      <a:pt x="650" y="8"/>
                    </a:lnTo>
                    <a:lnTo>
                      <a:pt x="651" y="8"/>
                    </a:lnTo>
                    <a:lnTo>
                      <a:pt x="652" y="7"/>
                    </a:lnTo>
                    <a:lnTo>
                      <a:pt x="653" y="6"/>
                    </a:lnTo>
                    <a:lnTo>
                      <a:pt x="652" y="4"/>
                    </a:lnTo>
                    <a:lnTo>
                      <a:pt x="651" y="3"/>
                    </a:lnTo>
                    <a:lnTo>
                      <a:pt x="652" y="3"/>
                    </a:lnTo>
                    <a:lnTo>
                      <a:pt x="652" y="2"/>
                    </a:lnTo>
                    <a:lnTo>
                      <a:pt x="653" y="3"/>
                    </a:lnTo>
                    <a:lnTo>
                      <a:pt x="654" y="3"/>
                    </a:lnTo>
                    <a:lnTo>
                      <a:pt x="655" y="2"/>
                    </a:lnTo>
                    <a:lnTo>
                      <a:pt x="656" y="2"/>
                    </a:lnTo>
                    <a:lnTo>
                      <a:pt x="658" y="2"/>
                    </a:lnTo>
                    <a:lnTo>
                      <a:pt x="659" y="2"/>
                    </a:lnTo>
                    <a:lnTo>
                      <a:pt x="660" y="0"/>
                    </a:lnTo>
                    <a:lnTo>
                      <a:pt x="661" y="0"/>
                    </a:lnTo>
                    <a:lnTo>
                      <a:pt x="677" y="0"/>
                    </a:lnTo>
                    <a:lnTo>
                      <a:pt x="678" y="0"/>
                    </a:lnTo>
                    <a:lnTo>
                      <a:pt x="679" y="0"/>
                    </a:lnTo>
                    <a:lnTo>
                      <a:pt x="690" y="0"/>
                    </a:lnTo>
                    <a:lnTo>
                      <a:pt x="691" y="2"/>
                    </a:lnTo>
                    <a:lnTo>
                      <a:pt x="693" y="3"/>
                    </a:lnTo>
                    <a:lnTo>
                      <a:pt x="694" y="3"/>
                    </a:lnTo>
                    <a:lnTo>
                      <a:pt x="694" y="2"/>
                    </a:lnTo>
                    <a:lnTo>
                      <a:pt x="695" y="2"/>
                    </a:lnTo>
                    <a:lnTo>
                      <a:pt x="696" y="3"/>
                    </a:lnTo>
                    <a:lnTo>
                      <a:pt x="696" y="2"/>
                    </a:lnTo>
                    <a:lnTo>
                      <a:pt x="697" y="0"/>
                    </a:lnTo>
                    <a:lnTo>
                      <a:pt x="920" y="0"/>
                    </a:lnTo>
                    <a:lnTo>
                      <a:pt x="919" y="2"/>
                    </a:lnTo>
                    <a:lnTo>
                      <a:pt x="918" y="2"/>
                    </a:lnTo>
                    <a:lnTo>
                      <a:pt x="917" y="2"/>
                    </a:lnTo>
                    <a:lnTo>
                      <a:pt x="915" y="2"/>
                    </a:lnTo>
                    <a:lnTo>
                      <a:pt x="914" y="2"/>
                    </a:lnTo>
                    <a:lnTo>
                      <a:pt x="913" y="0"/>
                    </a:lnTo>
                    <a:lnTo>
                      <a:pt x="912" y="0"/>
                    </a:lnTo>
                    <a:lnTo>
                      <a:pt x="912" y="2"/>
                    </a:lnTo>
                    <a:lnTo>
                      <a:pt x="911" y="3"/>
                    </a:lnTo>
                    <a:lnTo>
                      <a:pt x="911" y="5"/>
                    </a:lnTo>
                    <a:lnTo>
                      <a:pt x="913" y="5"/>
                    </a:lnTo>
                    <a:lnTo>
                      <a:pt x="914" y="5"/>
                    </a:lnTo>
                    <a:lnTo>
                      <a:pt x="914" y="6"/>
                    </a:lnTo>
                    <a:lnTo>
                      <a:pt x="914" y="7"/>
                    </a:lnTo>
                    <a:lnTo>
                      <a:pt x="914" y="9"/>
                    </a:lnTo>
                    <a:lnTo>
                      <a:pt x="915" y="11"/>
                    </a:lnTo>
                    <a:lnTo>
                      <a:pt x="915" y="12"/>
                    </a:lnTo>
                    <a:lnTo>
                      <a:pt x="917" y="13"/>
                    </a:lnTo>
                    <a:lnTo>
                      <a:pt x="918" y="15"/>
                    </a:lnTo>
                    <a:lnTo>
                      <a:pt x="919" y="15"/>
                    </a:lnTo>
                    <a:lnTo>
                      <a:pt x="920" y="14"/>
                    </a:lnTo>
                    <a:lnTo>
                      <a:pt x="921" y="13"/>
                    </a:lnTo>
                    <a:lnTo>
                      <a:pt x="923" y="9"/>
                    </a:lnTo>
                    <a:lnTo>
                      <a:pt x="925" y="9"/>
                    </a:lnTo>
                    <a:lnTo>
                      <a:pt x="926" y="9"/>
                    </a:lnTo>
                    <a:lnTo>
                      <a:pt x="927" y="9"/>
                    </a:lnTo>
                    <a:lnTo>
                      <a:pt x="928" y="11"/>
                    </a:lnTo>
                    <a:lnTo>
                      <a:pt x="929" y="11"/>
                    </a:lnTo>
                    <a:lnTo>
                      <a:pt x="930" y="12"/>
                    </a:lnTo>
                    <a:lnTo>
                      <a:pt x="930" y="15"/>
                    </a:lnTo>
                    <a:lnTo>
                      <a:pt x="931" y="15"/>
                    </a:lnTo>
                    <a:lnTo>
                      <a:pt x="932" y="14"/>
                    </a:lnTo>
                    <a:lnTo>
                      <a:pt x="934" y="14"/>
                    </a:lnTo>
                    <a:lnTo>
                      <a:pt x="935" y="15"/>
                    </a:lnTo>
                    <a:lnTo>
                      <a:pt x="936" y="15"/>
                    </a:lnTo>
                    <a:lnTo>
                      <a:pt x="938" y="14"/>
                    </a:lnTo>
                    <a:lnTo>
                      <a:pt x="939" y="13"/>
                    </a:lnTo>
                    <a:lnTo>
                      <a:pt x="939" y="9"/>
                    </a:lnTo>
                    <a:lnTo>
                      <a:pt x="939" y="8"/>
                    </a:lnTo>
                    <a:lnTo>
                      <a:pt x="939" y="7"/>
                    </a:lnTo>
                    <a:lnTo>
                      <a:pt x="940" y="6"/>
                    </a:lnTo>
                    <a:lnTo>
                      <a:pt x="948" y="7"/>
                    </a:lnTo>
                    <a:lnTo>
                      <a:pt x="949" y="7"/>
                    </a:lnTo>
                    <a:lnTo>
                      <a:pt x="951" y="8"/>
                    </a:lnTo>
                    <a:lnTo>
                      <a:pt x="953" y="13"/>
                    </a:lnTo>
                    <a:lnTo>
                      <a:pt x="953" y="14"/>
                    </a:lnTo>
                    <a:lnTo>
                      <a:pt x="954" y="14"/>
                    </a:lnTo>
                    <a:lnTo>
                      <a:pt x="955" y="14"/>
                    </a:lnTo>
                    <a:lnTo>
                      <a:pt x="956" y="13"/>
                    </a:lnTo>
                    <a:lnTo>
                      <a:pt x="956" y="12"/>
                    </a:lnTo>
                    <a:lnTo>
                      <a:pt x="956" y="11"/>
                    </a:lnTo>
                    <a:lnTo>
                      <a:pt x="956" y="9"/>
                    </a:lnTo>
                    <a:lnTo>
                      <a:pt x="955" y="9"/>
                    </a:lnTo>
                    <a:lnTo>
                      <a:pt x="954" y="8"/>
                    </a:lnTo>
                    <a:lnTo>
                      <a:pt x="953" y="8"/>
                    </a:lnTo>
                    <a:lnTo>
                      <a:pt x="952" y="7"/>
                    </a:lnTo>
                    <a:lnTo>
                      <a:pt x="952" y="6"/>
                    </a:lnTo>
                    <a:lnTo>
                      <a:pt x="952" y="5"/>
                    </a:lnTo>
                    <a:lnTo>
                      <a:pt x="953" y="5"/>
                    </a:lnTo>
                    <a:lnTo>
                      <a:pt x="953" y="3"/>
                    </a:lnTo>
                    <a:lnTo>
                      <a:pt x="953" y="2"/>
                    </a:lnTo>
                    <a:lnTo>
                      <a:pt x="952" y="0"/>
                    </a:lnTo>
                    <a:lnTo>
                      <a:pt x="957" y="0"/>
                    </a:lnTo>
                    <a:lnTo>
                      <a:pt x="958" y="3"/>
                    </a:lnTo>
                    <a:lnTo>
                      <a:pt x="960" y="5"/>
                    </a:lnTo>
                    <a:lnTo>
                      <a:pt x="962" y="6"/>
                    </a:lnTo>
                    <a:lnTo>
                      <a:pt x="962" y="7"/>
                    </a:lnTo>
                    <a:lnTo>
                      <a:pt x="961" y="11"/>
                    </a:lnTo>
                    <a:lnTo>
                      <a:pt x="964" y="12"/>
                    </a:lnTo>
                    <a:lnTo>
                      <a:pt x="968" y="13"/>
                    </a:lnTo>
                    <a:lnTo>
                      <a:pt x="968" y="14"/>
                    </a:lnTo>
                    <a:lnTo>
                      <a:pt x="966" y="15"/>
                    </a:lnTo>
                    <a:lnTo>
                      <a:pt x="965" y="15"/>
                    </a:lnTo>
                    <a:lnTo>
                      <a:pt x="965" y="16"/>
                    </a:lnTo>
                    <a:lnTo>
                      <a:pt x="964" y="16"/>
                    </a:lnTo>
                    <a:lnTo>
                      <a:pt x="963" y="16"/>
                    </a:lnTo>
                    <a:lnTo>
                      <a:pt x="963" y="17"/>
                    </a:lnTo>
                    <a:lnTo>
                      <a:pt x="963" y="19"/>
                    </a:lnTo>
                    <a:lnTo>
                      <a:pt x="964" y="20"/>
                    </a:lnTo>
                    <a:lnTo>
                      <a:pt x="965" y="21"/>
                    </a:lnTo>
                    <a:lnTo>
                      <a:pt x="964" y="22"/>
                    </a:lnTo>
                    <a:lnTo>
                      <a:pt x="964" y="24"/>
                    </a:lnTo>
                    <a:lnTo>
                      <a:pt x="963" y="25"/>
                    </a:lnTo>
                    <a:lnTo>
                      <a:pt x="963" y="27"/>
                    </a:lnTo>
                    <a:lnTo>
                      <a:pt x="964" y="28"/>
                    </a:lnTo>
                    <a:lnTo>
                      <a:pt x="965" y="28"/>
                    </a:lnTo>
                    <a:lnTo>
                      <a:pt x="966" y="28"/>
                    </a:lnTo>
                    <a:lnTo>
                      <a:pt x="968" y="28"/>
                    </a:lnTo>
                    <a:lnTo>
                      <a:pt x="969" y="25"/>
                    </a:lnTo>
                    <a:lnTo>
                      <a:pt x="970" y="24"/>
                    </a:lnTo>
                    <a:lnTo>
                      <a:pt x="970" y="23"/>
                    </a:lnTo>
                    <a:lnTo>
                      <a:pt x="971" y="23"/>
                    </a:lnTo>
                    <a:lnTo>
                      <a:pt x="974" y="25"/>
                    </a:lnTo>
                    <a:lnTo>
                      <a:pt x="975" y="24"/>
                    </a:lnTo>
                    <a:lnTo>
                      <a:pt x="975" y="22"/>
                    </a:lnTo>
                    <a:lnTo>
                      <a:pt x="974" y="21"/>
                    </a:lnTo>
                    <a:lnTo>
                      <a:pt x="974" y="20"/>
                    </a:lnTo>
                    <a:lnTo>
                      <a:pt x="973" y="19"/>
                    </a:lnTo>
                    <a:lnTo>
                      <a:pt x="972" y="19"/>
                    </a:lnTo>
                    <a:lnTo>
                      <a:pt x="969" y="19"/>
                    </a:lnTo>
                    <a:lnTo>
                      <a:pt x="969" y="17"/>
                    </a:lnTo>
                    <a:lnTo>
                      <a:pt x="969" y="16"/>
                    </a:lnTo>
                    <a:lnTo>
                      <a:pt x="969" y="15"/>
                    </a:lnTo>
                    <a:lnTo>
                      <a:pt x="971" y="14"/>
                    </a:lnTo>
                    <a:lnTo>
                      <a:pt x="973" y="13"/>
                    </a:lnTo>
                    <a:lnTo>
                      <a:pt x="978" y="14"/>
                    </a:lnTo>
                    <a:lnTo>
                      <a:pt x="982" y="14"/>
                    </a:lnTo>
                    <a:lnTo>
                      <a:pt x="985" y="14"/>
                    </a:lnTo>
                    <a:lnTo>
                      <a:pt x="986" y="14"/>
                    </a:lnTo>
                    <a:lnTo>
                      <a:pt x="986" y="15"/>
                    </a:lnTo>
                    <a:lnTo>
                      <a:pt x="986" y="16"/>
                    </a:lnTo>
                    <a:lnTo>
                      <a:pt x="986" y="19"/>
                    </a:lnTo>
                    <a:lnTo>
                      <a:pt x="988" y="20"/>
                    </a:lnTo>
                    <a:lnTo>
                      <a:pt x="988" y="21"/>
                    </a:lnTo>
                    <a:lnTo>
                      <a:pt x="988" y="22"/>
                    </a:lnTo>
                    <a:lnTo>
                      <a:pt x="989" y="23"/>
                    </a:lnTo>
                    <a:lnTo>
                      <a:pt x="994" y="24"/>
                    </a:lnTo>
                    <a:lnTo>
                      <a:pt x="1000" y="25"/>
                    </a:lnTo>
                    <a:lnTo>
                      <a:pt x="1000" y="24"/>
                    </a:lnTo>
                    <a:lnTo>
                      <a:pt x="1001" y="24"/>
                    </a:lnTo>
                    <a:lnTo>
                      <a:pt x="1001" y="23"/>
                    </a:lnTo>
                    <a:lnTo>
                      <a:pt x="1003" y="23"/>
                    </a:lnTo>
                    <a:lnTo>
                      <a:pt x="1003" y="24"/>
                    </a:lnTo>
                    <a:lnTo>
                      <a:pt x="1004" y="24"/>
                    </a:lnTo>
                    <a:lnTo>
                      <a:pt x="1004" y="25"/>
                    </a:lnTo>
                    <a:lnTo>
                      <a:pt x="1005" y="25"/>
                    </a:lnTo>
                    <a:lnTo>
                      <a:pt x="1006" y="25"/>
                    </a:lnTo>
                    <a:lnTo>
                      <a:pt x="1006" y="24"/>
                    </a:lnTo>
                    <a:lnTo>
                      <a:pt x="1006" y="22"/>
                    </a:lnTo>
                    <a:lnTo>
                      <a:pt x="1006" y="21"/>
                    </a:lnTo>
                    <a:lnTo>
                      <a:pt x="1008" y="21"/>
                    </a:lnTo>
                    <a:lnTo>
                      <a:pt x="1009" y="20"/>
                    </a:lnTo>
                    <a:lnTo>
                      <a:pt x="1009" y="19"/>
                    </a:lnTo>
                    <a:lnTo>
                      <a:pt x="1008" y="19"/>
                    </a:lnTo>
                    <a:lnTo>
                      <a:pt x="1008" y="17"/>
                    </a:lnTo>
                    <a:lnTo>
                      <a:pt x="1009" y="17"/>
                    </a:lnTo>
                    <a:lnTo>
                      <a:pt x="1011" y="17"/>
                    </a:lnTo>
                    <a:lnTo>
                      <a:pt x="1012" y="17"/>
                    </a:lnTo>
                    <a:lnTo>
                      <a:pt x="1012" y="19"/>
                    </a:lnTo>
                    <a:lnTo>
                      <a:pt x="1014" y="19"/>
                    </a:lnTo>
                    <a:lnTo>
                      <a:pt x="1013" y="28"/>
                    </a:lnTo>
                    <a:lnTo>
                      <a:pt x="1012" y="30"/>
                    </a:lnTo>
                    <a:lnTo>
                      <a:pt x="1012" y="31"/>
                    </a:lnTo>
                    <a:lnTo>
                      <a:pt x="1011" y="31"/>
                    </a:lnTo>
                    <a:lnTo>
                      <a:pt x="1005" y="30"/>
                    </a:lnTo>
                    <a:lnTo>
                      <a:pt x="1004" y="30"/>
                    </a:lnTo>
                    <a:lnTo>
                      <a:pt x="1003" y="30"/>
                    </a:lnTo>
                    <a:lnTo>
                      <a:pt x="1001" y="31"/>
                    </a:lnTo>
                    <a:lnTo>
                      <a:pt x="1001" y="33"/>
                    </a:lnTo>
                    <a:lnTo>
                      <a:pt x="1003" y="34"/>
                    </a:lnTo>
                    <a:lnTo>
                      <a:pt x="999" y="36"/>
                    </a:lnTo>
                    <a:lnTo>
                      <a:pt x="998" y="41"/>
                    </a:lnTo>
                    <a:lnTo>
                      <a:pt x="997" y="42"/>
                    </a:lnTo>
                    <a:lnTo>
                      <a:pt x="996" y="42"/>
                    </a:lnTo>
                    <a:lnTo>
                      <a:pt x="995" y="44"/>
                    </a:lnTo>
                    <a:lnTo>
                      <a:pt x="995" y="45"/>
                    </a:lnTo>
                    <a:lnTo>
                      <a:pt x="995" y="46"/>
                    </a:lnTo>
                    <a:lnTo>
                      <a:pt x="996" y="47"/>
                    </a:lnTo>
                    <a:lnTo>
                      <a:pt x="996" y="49"/>
                    </a:lnTo>
                    <a:lnTo>
                      <a:pt x="1001" y="53"/>
                    </a:lnTo>
                    <a:lnTo>
                      <a:pt x="999" y="56"/>
                    </a:lnTo>
                    <a:lnTo>
                      <a:pt x="1001" y="58"/>
                    </a:lnTo>
                    <a:lnTo>
                      <a:pt x="1003" y="57"/>
                    </a:lnTo>
                    <a:lnTo>
                      <a:pt x="1004" y="57"/>
                    </a:lnTo>
                    <a:lnTo>
                      <a:pt x="1006" y="54"/>
                    </a:lnTo>
                    <a:lnTo>
                      <a:pt x="1007" y="53"/>
                    </a:lnTo>
                    <a:lnTo>
                      <a:pt x="1007" y="51"/>
                    </a:lnTo>
                    <a:lnTo>
                      <a:pt x="1008" y="50"/>
                    </a:lnTo>
                    <a:lnTo>
                      <a:pt x="1008" y="49"/>
                    </a:lnTo>
                    <a:lnTo>
                      <a:pt x="1009" y="49"/>
                    </a:lnTo>
                    <a:lnTo>
                      <a:pt x="1011" y="49"/>
                    </a:lnTo>
                    <a:lnTo>
                      <a:pt x="1011" y="48"/>
                    </a:lnTo>
                    <a:lnTo>
                      <a:pt x="1011" y="47"/>
                    </a:lnTo>
                    <a:lnTo>
                      <a:pt x="1012" y="47"/>
                    </a:lnTo>
                    <a:lnTo>
                      <a:pt x="1014" y="47"/>
                    </a:lnTo>
                    <a:lnTo>
                      <a:pt x="1015" y="47"/>
                    </a:lnTo>
                    <a:lnTo>
                      <a:pt x="1016" y="47"/>
                    </a:lnTo>
                    <a:lnTo>
                      <a:pt x="1020" y="45"/>
                    </a:lnTo>
                    <a:lnTo>
                      <a:pt x="1021" y="45"/>
                    </a:lnTo>
                    <a:lnTo>
                      <a:pt x="1022" y="45"/>
                    </a:lnTo>
                    <a:lnTo>
                      <a:pt x="1023" y="45"/>
                    </a:lnTo>
                    <a:lnTo>
                      <a:pt x="1025" y="46"/>
                    </a:lnTo>
                    <a:lnTo>
                      <a:pt x="1026" y="46"/>
                    </a:lnTo>
                    <a:lnTo>
                      <a:pt x="1026" y="47"/>
                    </a:lnTo>
                    <a:lnTo>
                      <a:pt x="1026" y="48"/>
                    </a:lnTo>
                    <a:lnTo>
                      <a:pt x="1026" y="49"/>
                    </a:lnTo>
                    <a:lnTo>
                      <a:pt x="1027" y="49"/>
                    </a:lnTo>
                    <a:lnTo>
                      <a:pt x="1029" y="49"/>
                    </a:lnTo>
                    <a:lnTo>
                      <a:pt x="1029" y="48"/>
                    </a:lnTo>
                    <a:lnTo>
                      <a:pt x="1030" y="47"/>
                    </a:lnTo>
                    <a:lnTo>
                      <a:pt x="1032" y="47"/>
                    </a:lnTo>
                    <a:lnTo>
                      <a:pt x="1033" y="48"/>
                    </a:lnTo>
                    <a:lnTo>
                      <a:pt x="1033" y="49"/>
                    </a:lnTo>
                    <a:lnTo>
                      <a:pt x="1033" y="50"/>
                    </a:lnTo>
                    <a:lnTo>
                      <a:pt x="1034" y="50"/>
                    </a:lnTo>
                    <a:lnTo>
                      <a:pt x="1033" y="51"/>
                    </a:lnTo>
                    <a:lnTo>
                      <a:pt x="1034" y="53"/>
                    </a:lnTo>
                    <a:lnTo>
                      <a:pt x="1035" y="54"/>
                    </a:lnTo>
                    <a:lnTo>
                      <a:pt x="1038" y="56"/>
                    </a:lnTo>
                    <a:lnTo>
                      <a:pt x="1039" y="56"/>
                    </a:lnTo>
                    <a:lnTo>
                      <a:pt x="1039" y="55"/>
                    </a:lnTo>
                    <a:lnTo>
                      <a:pt x="1041" y="49"/>
                    </a:lnTo>
                    <a:lnTo>
                      <a:pt x="1041" y="48"/>
                    </a:lnTo>
                    <a:lnTo>
                      <a:pt x="1040" y="48"/>
                    </a:lnTo>
                    <a:lnTo>
                      <a:pt x="1040" y="47"/>
                    </a:lnTo>
                    <a:lnTo>
                      <a:pt x="1040" y="44"/>
                    </a:lnTo>
                    <a:lnTo>
                      <a:pt x="1040" y="42"/>
                    </a:lnTo>
                    <a:lnTo>
                      <a:pt x="1041" y="41"/>
                    </a:lnTo>
                    <a:lnTo>
                      <a:pt x="1047" y="42"/>
                    </a:lnTo>
                    <a:lnTo>
                      <a:pt x="1047" y="41"/>
                    </a:lnTo>
                    <a:lnTo>
                      <a:pt x="1048" y="39"/>
                    </a:lnTo>
                    <a:lnTo>
                      <a:pt x="1048" y="38"/>
                    </a:lnTo>
                    <a:lnTo>
                      <a:pt x="1049" y="38"/>
                    </a:lnTo>
                    <a:lnTo>
                      <a:pt x="1049" y="37"/>
                    </a:lnTo>
                    <a:lnTo>
                      <a:pt x="1051" y="37"/>
                    </a:lnTo>
                    <a:lnTo>
                      <a:pt x="1051" y="36"/>
                    </a:lnTo>
                    <a:lnTo>
                      <a:pt x="1052" y="34"/>
                    </a:lnTo>
                    <a:lnTo>
                      <a:pt x="1052" y="33"/>
                    </a:lnTo>
                    <a:lnTo>
                      <a:pt x="1052" y="32"/>
                    </a:lnTo>
                    <a:lnTo>
                      <a:pt x="1054" y="32"/>
                    </a:lnTo>
                    <a:lnTo>
                      <a:pt x="1057" y="32"/>
                    </a:lnTo>
                    <a:lnTo>
                      <a:pt x="1058" y="32"/>
                    </a:lnTo>
                    <a:lnTo>
                      <a:pt x="1061" y="34"/>
                    </a:lnTo>
                    <a:lnTo>
                      <a:pt x="1063" y="34"/>
                    </a:lnTo>
                    <a:lnTo>
                      <a:pt x="1067" y="30"/>
                    </a:lnTo>
                    <a:lnTo>
                      <a:pt x="1072" y="28"/>
                    </a:lnTo>
                    <a:lnTo>
                      <a:pt x="1077" y="23"/>
                    </a:lnTo>
                    <a:lnTo>
                      <a:pt x="1075" y="19"/>
                    </a:lnTo>
                    <a:lnTo>
                      <a:pt x="1077" y="16"/>
                    </a:lnTo>
                    <a:lnTo>
                      <a:pt x="1078" y="15"/>
                    </a:lnTo>
                    <a:lnTo>
                      <a:pt x="1080" y="15"/>
                    </a:lnTo>
                    <a:lnTo>
                      <a:pt x="1083" y="16"/>
                    </a:lnTo>
                    <a:lnTo>
                      <a:pt x="1085" y="15"/>
                    </a:lnTo>
                    <a:lnTo>
                      <a:pt x="1086" y="15"/>
                    </a:lnTo>
                    <a:lnTo>
                      <a:pt x="1089" y="14"/>
                    </a:lnTo>
                    <a:lnTo>
                      <a:pt x="1093" y="12"/>
                    </a:lnTo>
                    <a:lnTo>
                      <a:pt x="1100" y="8"/>
                    </a:lnTo>
                    <a:lnTo>
                      <a:pt x="1106" y="6"/>
                    </a:lnTo>
                    <a:lnTo>
                      <a:pt x="1104" y="5"/>
                    </a:lnTo>
                    <a:lnTo>
                      <a:pt x="1104" y="4"/>
                    </a:lnTo>
                    <a:lnTo>
                      <a:pt x="1104" y="3"/>
                    </a:lnTo>
                    <a:lnTo>
                      <a:pt x="1106" y="2"/>
                    </a:lnTo>
                    <a:lnTo>
                      <a:pt x="1106" y="0"/>
                    </a:lnTo>
                    <a:lnTo>
                      <a:pt x="1109" y="0"/>
                    </a:lnTo>
                    <a:lnTo>
                      <a:pt x="1115" y="2"/>
                    </a:lnTo>
                    <a:lnTo>
                      <a:pt x="1116" y="2"/>
                    </a:lnTo>
                    <a:lnTo>
                      <a:pt x="1117" y="0"/>
                    </a:lnTo>
                    <a:lnTo>
                      <a:pt x="1129" y="0"/>
                    </a:lnTo>
                    <a:lnTo>
                      <a:pt x="1129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37" name="Freeform 1000">
                <a:extLst>
                  <a:ext uri="{FF2B5EF4-FFF2-40B4-BE49-F238E27FC236}">
                    <a16:creationId xmlns:a16="http://schemas.microsoft.com/office/drawing/2014/main" id="{05DF546A-6266-628A-DC4C-AC49B3C641F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35288" y="1647825"/>
                <a:ext cx="957263" cy="920750"/>
              </a:xfrm>
              <a:custGeom>
                <a:avLst/>
                <a:gdLst>
                  <a:gd name="T0" fmla="*/ 534 w 603"/>
                  <a:gd name="T1" fmla="*/ 6 h 580"/>
                  <a:gd name="T2" fmla="*/ 564 w 603"/>
                  <a:gd name="T3" fmla="*/ 41 h 580"/>
                  <a:gd name="T4" fmla="*/ 583 w 603"/>
                  <a:gd name="T5" fmla="*/ 56 h 580"/>
                  <a:gd name="T6" fmla="*/ 592 w 603"/>
                  <a:gd name="T7" fmla="*/ 103 h 580"/>
                  <a:gd name="T8" fmla="*/ 536 w 603"/>
                  <a:gd name="T9" fmla="*/ 113 h 580"/>
                  <a:gd name="T10" fmla="*/ 481 w 603"/>
                  <a:gd name="T11" fmla="*/ 124 h 580"/>
                  <a:gd name="T12" fmla="*/ 499 w 603"/>
                  <a:gd name="T13" fmla="*/ 141 h 580"/>
                  <a:gd name="T14" fmla="*/ 490 w 603"/>
                  <a:gd name="T15" fmla="*/ 174 h 580"/>
                  <a:gd name="T16" fmla="*/ 514 w 603"/>
                  <a:gd name="T17" fmla="*/ 193 h 580"/>
                  <a:gd name="T18" fmla="*/ 534 w 603"/>
                  <a:gd name="T19" fmla="*/ 212 h 580"/>
                  <a:gd name="T20" fmla="*/ 523 w 603"/>
                  <a:gd name="T21" fmla="*/ 230 h 580"/>
                  <a:gd name="T22" fmla="*/ 509 w 603"/>
                  <a:gd name="T23" fmla="*/ 264 h 580"/>
                  <a:gd name="T24" fmla="*/ 500 w 603"/>
                  <a:gd name="T25" fmla="*/ 281 h 580"/>
                  <a:gd name="T26" fmla="*/ 484 w 603"/>
                  <a:gd name="T27" fmla="*/ 300 h 580"/>
                  <a:gd name="T28" fmla="*/ 435 w 603"/>
                  <a:gd name="T29" fmla="*/ 366 h 580"/>
                  <a:gd name="T30" fmla="*/ 368 w 603"/>
                  <a:gd name="T31" fmla="*/ 413 h 580"/>
                  <a:gd name="T32" fmla="*/ 324 w 603"/>
                  <a:gd name="T33" fmla="*/ 438 h 580"/>
                  <a:gd name="T34" fmla="*/ 343 w 603"/>
                  <a:gd name="T35" fmla="*/ 486 h 580"/>
                  <a:gd name="T36" fmla="*/ 375 w 603"/>
                  <a:gd name="T37" fmla="*/ 527 h 580"/>
                  <a:gd name="T38" fmla="*/ 372 w 603"/>
                  <a:gd name="T39" fmla="*/ 555 h 580"/>
                  <a:gd name="T40" fmla="*/ 340 w 603"/>
                  <a:gd name="T41" fmla="*/ 561 h 580"/>
                  <a:gd name="T42" fmla="*/ 293 w 603"/>
                  <a:gd name="T43" fmla="*/ 560 h 580"/>
                  <a:gd name="T44" fmla="*/ 273 w 603"/>
                  <a:gd name="T45" fmla="*/ 579 h 580"/>
                  <a:gd name="T46" fmla="*/ 265 w 603"/>
                  <a:gd name="T47" fmla="*/ 576 h 580"/>
                  <a:gd name="T48" fmla="*/ 253 w 603"/>
                  <a:gd name="T49" fmla="*/ 575 h 580"/>
                  <a:gd name="T50" fmla="*/ 246 w 603"/>
                  <a:gd name="T51" fmla="*/ 566 h 580"/>
                  <a:gd name="T52" fmla="*/ 238 w 603"/>
                  <a:gd name="T53" fmla="*/ 546 h 580"/>
                  <a:gd name="T54" fmla="*/ 229 w 603"/>
                  <a:gd name="T55" fmla="*/ 535 h 580"/>
                  <a:gd name="T56" fmla="*/ 220 w 603"/>
                  <a:gd name="T57" fmla="*/ 518 h 580"/>
                  <a:gd name="T58" fmla="*/ 203 w 603"/>
                  <a:gd name="T59" fmla="*/ 502 h 580"/>
                  <a:gd name="T60" fmla="*/ 211 w 603"/>
                  <a:gd name="T61" fmla="*/ 509 h 580"/>
                  <a:gd name="T62" fmla="*/ 171 w 603"/>
                  <a:gd name="T63" fmla="*/ 512 h 580"/>
                  <a:gd name="T64" fmla="*/ 143 w 603"/>
                  <a:gd name="T65" fmla="*/ 517 h 580"/>
                  <a:gd name="T66" fmla="*/ 121 w 603"/>
                  <a:gd name="T67" fmla="*/ 511 h 580"/>
                  <a:gd name="T68" fmla="*/ 103 w 603"/>
                  <a:gd name="T69" fmla="*/ 511 h 580"/>
                  <a:gd name="T70" fmla="*/ 60 w 603"/>
                  <a:gd name="T71" fmla="*/ 518 h 580"/>
                  <a:gd name="T72" fmla="*/ 47 w 603"/>
                  <a:gd name="T73" fmla="*/ 521 h 580"/>
                  <a:gd name="T74" fmla="*/ 32 w 603"/>
                  <a:gd name="T75" fmla="*/ 519 h 580"/>
                  <a:gd name="T76" fmla="*/ 39 w 603"/>
                  <a:gd name="T77" fmla="*/ 476 h 580"/>
                  <a:gd name="T78" fmla="*/ 67 w 603"/>
                  <a:gd name="T79" fmla="*/ 460 h 580"/>
                  <a:gd name="T80" fmla="*/ 90 w 603"/>
                  <a:gd name="T81" fmla="*/ 441 h 580"/>
                  <a:gd name="T82" fmla="*/ 73 w 603"/>
                  <a:gd name="T83" fmla="*/ 432 h 580"/>
                  <a:gd name="T84" fmla="*/ 52 w 603"/>
                  <a:gd name="T85" fmla="*/ 383 h 580"/>
                  <a:gd name="T86" fmla="*/ 21 w 603"/>
                  <a:gd name="T87" fmla="*/ 351 h 580"/>
                  <a:gd name="T88" fmla="*/ 30 w 603"/>
                  <a:gd name="T89" fmla="*/ 332 h 580"/>
                  <a:gd name="T90" fmla="*/ 93 w 603"/>
                  <a:gd name="T91" fmla="*/ 340 h 580"/>
                  <a:gd name="T92" fmla="*/ 183 w 603"/>
                  <a:gd name="T93" fmla="*/ 328 h 580"/>
                  <a:gd name="T94" fmla="*/ 203 w 603"/>
                  <a:gd name="T95" fmla="*/ 291 h 580"/>
                  <a:gd name="T96" fmla="*/ 238 w 603"/>
                  <a:gd name="T97" fmla="*/ 264 h 580"/>
                  <a:gd name="T98" fmla="*/ 257 w 603"/>
                  <a:gd name="T99" fmla="*/ 250 h 580"/>
                  <a:gd name="T100" fmla="*/ 286 w 603"/>
                  <a:gd name="T101" fmla="*/ 240 h 580"/>
                  <a:gd name="T102" fmla="*/ 308 w 603"/>
                  <a:gd name="T103" fmla="*/ 241 h 580"/>
                  <a:gd name="T104" fmla="*/ 319 w 603"/>
                  <a:gd name="T105" fmla="*/ 194 h 580"/>
                  <a:gd name="T106" fmla="*/ 352 w 603"/>
                  <a:gd name="T107" fmla="*/ 168 h 580"/>
                  <a:gd name="T108" fmla="*/ 336 w 603"/>
                  <a:gd name="T109" fmla="*/ 142 h 580"/>
                  <a:gd name="T110" fmla="*/ 380 w 603"/>
                  <a:gd name="T111" fmla="*/ 135 h 580"/>
                  <a:gd name="T112" fmla="*/ 384 w 603"/>
                  <a:gd name="T113" fmla="*/ 108 h 580"/>
                  <a:gd name="T114" fmla="*/ 401 w 603"/>
                  <a:gd name="T115" fmla="*/ 75 h 580"/>
                  <a:gd name="T116" fmla="*/ 386 w 603"/>
                  <a:gd name="T117" fmla="*/ 49 h 580"/>
                  <a:gd name="T118" fmla="*/ 406 w 603"/>
                  <a:gd name="T119" fmla="*/ 31 h 580"/>
                  <a:gd name="T120" fmla="*/ 432 w 603"/>
                  <a:gd name="T121" fmla="*/ 14 h 580"/>
                  <a:gd name="T122" fmla="*/ 488 w 603"/>
                  <a:gd name="T123" fmla="*/ 10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03" h="580">
                    <a:moveTo>
                      <a:pt x="247" y="566"/>
                    </a:moveTo>
                    <a:lnTo>
                      <a:pt x="248" y="566"/>
                    </a:lnTo>
                    <a:lnTo>
                      <a:pt x="247" y="567"/>
                    </a:lnTo>
                    <a:lnTo>
                      <a:pt x="247" y="568"/>
                    </a:lnTo>
                    <a:lnTo>
                      <a:pt x="246" y="568"/>
                    </a:lnTo>
                    <a:lnTo>
                      <a:pt x="245" y="568"/>
                    </a:lnTo>
                    <a:lnTo>
                      <a:pt x="245" y="567"/>
                    </a:lnTo>
                    <a:lnTo>
                      <a:pt x="243" y="567"/>
                    </a:lnTo>
                    <a:lnTo>
                      <a:pt x="243" y="566"/>
                    </a:lnTo>
                    <a:lnTo>
                      <a:pt x="245" y="566"/>
                    </a:lnTo>
                    <a:lnTo>
                      <a:pt x="247" y="566"/>
                    </a:lnTo>
                    <a:close/>
                    <a:moveTo>
                      <a:pt x="520" y="2"/>
                    </a:moveTo>
                    <a:lnTo>
                      <a:pt x="521" y="3"/>
                    </a:lnTo>
                    <a:lnTo>
                      <a:pt x="522" y="5"/>
                    </a:lnTo>
                    <a:lnTo>
                      <a:pt x="522" y="6"/>
                    </a:lnTo>
                    <a:lnTo>
                      <a:pt x="522" y="7"/>
                    </a:lnTo>
                    <a:lnTo>
                      <a:pt x="523" y="7"/>
                    </a:lnTo>
                    <a:lnTo>
                      <a:pt x="523" y="5"/>
                    </a:lnTo>
                    <a:lnTo>
                      <a:pt x="524" y="5"/>
                    </a:lnTo>
                    <a:lnTo>
                      <a:pt x="525" y="3"/>
                    </a:lnTo>
                    <a:lnTo>
                      <a:pt x="526" y="3"/>
                    </a:lnTo>
                    <a:lnTo>
                      <a:pt x="527" y="3"/>
                    </a:lnTo>
                    <a:lnTo>
                      <a:pt x="531" y="3"/>
                    </a:lnTo>
                    <a:lnTo>
                      <a:pt x="532" y="3"/>
                    </a:lnTo>
                    <a:lnTo>
                      <a:pt x="533" y="5"/>
                    </a:lnTo>
                    <a:lnTo>
                      <a:pt x="534" y="6"/>
                    </a:lnTo>
                    <a:lnTo>
                      <a:pt x="539" y="6"/>
                    </a:lnTo>
                    <a:lnTo>
                      <a:pt x="540" y="7"/>
                    </a:lnTo>
                    <a:lnTo>
                      <a:pt x="541" y="8"/>
                    </a:lnTo>
                    <a:lnTo>
                      <a:pt x="542" y="9"/>
                    </a:lnTo>
                    <a:lnTo>
                      <a:pt x="542" y="11"/>
                    </a:lnTo>
                    <a:lnTo>
                      <a:pt x="542" y="13"/>
                    </a:lnTo>
                    <a:lnTo>
                      <a:pt x="542" y="15"/>
                    </a:lnTo>
                    <a:lnTo>
                      <a:pt x="543" y="16"/>
                    </a:lnTo>
                    <a:lnTo>
                      <a:pt x="546" y="16"/>
                    </a:lnTo>
                    <a:lnTo>
                      <a:pt x="546" y="15"/>
                    </a:lnTo>
                    <a:lnTo>
                      <a:pt x="548" y="14"/>
                    </a:lnTo>
                    <a:lnTo>
                      <a:pt x="551" y="15"/>
                    </a:lnTo>
                    <a:lnTo>
                      <a:pt x="555" y="16"/>
                    </a:lnTo>
                    <a:lnTo>
                      <a:pt x="557" y="17"/>
                    </a:lnTo>
                    <a:lnTo>
                      <a:pt x="559" y="19"/>
                    </a:lnTo>
                    <a:lnTo>
                      <a:pt x="559" y="21"/>
                    </a:lnTo>
                    <a:lnTo>
                      <a:pt x="564" y="27"/>
                    </a:lnTo>
                    <a:lnTo>
                      <a:pt x="564" y="28"/>
                    </a:lnTo>
                    <a:lnTo>
                      <a:pt x="564" y="30"/>
                    </a:lnTo>
                    <a:lnTo>
                      <a:pt x="564" y="33"/>
                    </a:lnTo>
                    <a:lnTo>
                      <a:pt x="564" y="35"/>
                    </a:lnTo>
                    <a:lnTo>
                      <a:pt x="564" y="36"/>
                    </a:lnTo>
                    <a:lnTo>
                      <a:pt x="565" y="38"/>
                    </a:lnTo>
                    <a:lnTo>
                      <a:pt x="565" y="39"/>
                    </a:lnTo>
                    <a:lnTo>
                      <a:pt x="564" y="40"/>
                    </a:lnTo>
                    <a:lnTo>
                      <a:pt x="564" y="41"/>
                    </a:lnTo>
                    <a:lnTo>
                      <a:pt x="564" y="42"/>
                    </a:lnTo>
                    <a:lnTo>
                      <a:pt x="563" y="42"/>
                    </a:lnTo>
                    <a:lnTo>
                      <a:pt x="561" y="43"/>
                    </a:lnTo>
                    <a:lnTo>
                      <a:pt x="560" y="44"/>
                    </a:lnTo>
                    <a:lnTo>
                      <a:pt x="560" y="47"/>
                    </a:lnTo>
                    <a:lnTo>
                      <a:pt x="561" y="48"/>
                    </a:lnTo>
                    <a:lnTo>
                      <a:pt x="563" y="49"/>
                    </a:lnTo>
                    <a:lnTo>
                      <a:pt x="564" y="49"/>
                    </a:lnTo>
                    <a:lnTo>
                      <a:pt x="567" y="50"/>
                    </a:lnTo>
                    <a:lnTo>
                      <a:pt x="568" y="52"/>
                    </a:lnTo>
                    <a:lnTo>
                      <a:pt x="569" y="53"/>
                    </a:lnTo>
                    <a:lnTo>
                      <a:pt x="569" y="56"/>
                    </a:lnTo>
                    <a:lnTo>
                      <a:pt x="569" y="57"/>
                    </a:lnTo>
                    <a:lnTo>
                      <a:pt x="570" y="58"/>
                    </a:lnTo>
                    <a:lnTo>
                      <a:pt x="572" y="58"/>
                    </a:lnTo>
                    <a:lnTo>
                      <a:pt x="573" y="58"/>
                    </a:lnTo>
                    <a:lnTo>
                      <a:pt x="574" y="58"/>
                    </a:lnTo>
                    <a:lnTo>
                      <a:pt x="575" y="58"/>
                    </a:lnTo>
                    <a:lnTo>
                      <a:pt x="576" y="58"/>
                    </a:lnTo>
                    <a:lnTo>
                      <a:pt x="577" y="57"/>
                    </a:lnTo>
                    <a:lnTo>
                      <a:pt x="578" y="57"/>
                    </a:lnTo>
                    <a:lnTo>
                      <a:pt x="579" y="57"/>
                    </a:lnTo>
                    <a:lnTo>
                      <a:pt x="579" y="56"/>
                    </a:lnTo>
                    <a:lnTo>
                      <a:pt x="581" y="56"/>
                    </a:lnTo>
                    <a:lnTo>
                      <a:pt x="582" y="56"/>
                    </a:lnTo>
                    <a:lnTo>
                      <a:pt x="583" y="56"/>
                    </a:lnTo>
                    <a:lnTo>
                      <a:pt x="584" y="53"/>
                    </a:lnTo>
                    <a:lnTo>
                      <a:pt x="585" y="53"/>
                    </a:lnTo>
                    <a:lnTo>
                      <a:pt x="585" y="56"/>
                    </a:lnTo>
                    <a:lnTo>
                      <a:pt x="585" y="59"/>
                    </a:lnTo>
                    <a:lnTo>
                      <a:pt x="585" y="60"/>
                    </a:lnTo>
                    <a:lnTo>
                      <a:pt x="586" y="61"/>
                    </a:lnTo>
                    <a:lnTo>
                      <a:pt x="590" y="63"/>
                    </a:lnTo>
                    <a:lnTo>
                      <a:pt x="591" y="64"/>
                    </a:lnTo>
                    <a:lnTo>
                      <a:pt x="592" y="65"/>
                    </a:lnTo>
                    <a:lnTo>
                      <a:pt x="593" y="66"/>
                    </a:lnTo>
                    <a:lnTo>
                      <a:pt x="599" y="77"/>
                    </a:lnTo>
                    <a:lnTo>
                      <a:pt x="603" y="90"/>
                    </a:lnTo>
                    <a:lnTo>
                      <a:pt x="602" y="91"/>
                    </a:lnTo>
                    <a:lnTo>
                      <a:pt x="602" y="92"/>
                    </a:lnTo>
                    <a:lnTo>
                      <a:pt x="603" y="93"/>
                    </a:lnTo>
                    <a:lnTo>
                      <a:pt x="602" y="95"/>
                    </a:lnTo>
                    <a:lnTo>
                      <a:pt x="600" y="98"/>
                    </a:lnTo>
                    <a:lnTo>
                      <a:pt x="599" y="99"/>
                    </a:lnTo>
                    <a:lnTo>
                      <a:pt x="598" y="99"/>
                    </a:lnTo>
                    <a:lnTo>
                      <a:pt x="596" y="98"/>
                    </a:lnTo>
                    <a:lnTo>
                      <a:pt x="594" y="98"/>
                    </a:lnTo>
                    <a:lnTo>
                      <a:pt x="593" y="98"/>
                    </a:lnTo>
                    <a:lnTo>
                      <a:pt x="592" y="99"/>
                    </a:lnTo>
                    <a:lnTo>
                      <a:pt x="592" y="100"/>
                    </a:lnTo>
                    <a:lnTo>
                      <a:pt x="592" y="102"/>
                    </a:lnTo>
                    <a:lnTo>
                      <a:pt x="592" y="103"/>
                    </a:lnTo>
                    <a:lnTo>
                      <a:pt x="589" y="107"/>
                    </a:lnTo>
                    <a:lnTo>
                      <a:pt x="585" y="108"/>
                    </a:lnTo>
                    <a:lnTo>
                      <a:pt x="584" y="108"/>
                    </a:lnTo>
                    <a:lnTo>
                      <a:pt x="584" y="107"/>
                    </a:lnTo>
                    <a:lnTo>
                      <a:pt x="582" y="106"/>
                    </a:lnTo>
                    <a:lnTo>
                      <a:pt x="581" y="106"/>
                    </a:lnTo>
                    <a:lnTo>
                      <a:pt x="579" y="107"/>
                    </a:lnTo>
                    <a:lnTo>
                      <a:pt x="574" y="109"/>
                    </a:lnTo>
                    <a:lnTo>
                      <a:pt x="570" y="110"/>
                    </a:lnTo>
                    <a:lnTo>
                      <a:pt x="569" y="110"/>
                    </a:lnTo>
                    <a:lnTo>
                      <a:pt x="566" y="109"/>
                    </a:lnTo>
                    <a:lnTo>
                      <a:pt x="565" y="110"/>
                    </a:lnTo>
                    <a:lnTo>
                      <a:pt x="564" y="111"/>
                    </a:lnTo>
                    <a:lnTo>
                      <a:pt x="564" y="113"/>
                    </a:lnTo>
                    <a:lnTo>
                      <a:pt x="563" y="113"/>
                    </a:lnTo>
                    <a:lnTo>
                      <a:pt x="559" y="115"/>
                    </a:lnTo>
                    <a:lnTo>
                      <a:pt x="557" y="117"/>
                    </a:lnTo>
                    <a:lnTo>
                      <a:pt x="556" y="118"/>
                    </a:lnTo>
                    <a:lnTo>
                      <a:pt x="555" y="117"/>
                    </a:lnTo>
                    <a:lnTo>
                      <a:pt x="553" y="117"/>
                    </a:lnTo>
                    <a:lnTo>
                      <a:pt x="551" y="118"/>
                    </a:lnTo>
                    <a:lnTo>
                      <a:pt x="550" y="118"/>
                    </a:lnTo>
                    <a:lnTo>
                      <a:pt x="540" y="115"/>
                    </a:lnTo>
                    <a:lnTo>
                      <a:pt x="539" y="115"/>
                    </a:lnTo>
                    <a:lnTo>
                      <a:pt x="536" y="114"/>
                    </a:lnTo>
                    <a:lnTo>
                      <a:pt x="536" y="113"/>
                    </a:lnTo>
                    <a:lnTo>
                      <a:pt x="535" y="111"/>
                    </a:lnTo>
                    <a:lnTo>
                      <a:pt x="533" y="111"/>
                    </a:lnTo>
                    <a:lnTo>
                      <a:pt x="531" y="111"/>
                    </a:lnTo>
                    <a:lnTo>
                      <a:pt x="527" y="113"/>
                    </a:lnTo>
                    <a:lnTo>
                      <a:pt x="515" y="109"/>
                    </a:lnTo>
                    <a:lnTo>
                      <a:pt x="505" y="106"/>
                    </a:lnTo>
                    <a:lnTo>
                      <a:pt x="503" y="106"/>
                    </a:lnTo>
                    <a:lnTo>
                      <a:pt x="500" y="106"/>
                    </a:lnTo>
                    <a:lnTo>
                      <a:pt x="498" y="107"/>
                    </a:lnTo>
                    <a:lnTo>
                      <a:pt x="496" y="109"/>
                    </a:lnTo>
                    <a:lnTo>
                      <a:pt x="495" y="109"/>
                    </a:lnTo>
                    <a:lnTo>
                      <a:pt x="489" y="110"/>
                    </a:lnTo>
                    <a:lnTo>
                      <a:pt x="488" y="110"/>
                    </a:lnTo>
                    <a:lnTo>
                      <a:pt x="487" y="111"/>
                    </a:lnTo>
                    <a:lnTo>
                      <a:pt x="487" y="113"/>
                    </a:lnTo>
                    <a:lnTo>
                      <a:pt x="487" y="114"/>
                    </a:lnTo>
                    <a:lnTo>
                      <a:pt x="487" y="115"/>
                    </a:lnTo>
                    <a:lnTo>
                      <a:pt x="487" y="116"/>
                    </a:lnTo>
                    <a:lnTo>
                      <a:pt x="484" y="117"/>
                    </a:lnTo>
                    <a:lnTo>
                      <a:pt x="484" y="118"/>
                    </a:lnTo>
                    <a:lnTo>
                      <a:pt x="484" y="119"/>
                    </a:lnTo>
                    <a:lnTo>
                      <a:pt x="484" y="120"/>
                    </a:lnTo>
                    <a:lnTo>
                      <a:pt x="483" y="120"/>
                    </a:lnTo>
                    <a:lnTo>
                      <a:pt x="482" y="122"/>
                    </a:lnTo>
                    <a:lnTo>
                      <a:pt x="482" y="123"/>
                    </a:lnTo>
                    <a:lnTo>
                      <a:pt x="481" y="124"/>
                    </a:lnTo>
                    <a:lnTo>
                      <a:pt x="482" y="125"/>
                    </a:lnTo>
                    <a:lnTo>
                      <a:pt x="482" y="126"/>
                    </a:lnTo>
                    <a:lnTo>
                      <a:pt x="483" y="126"/>
                    </a:lnTo>
                    <a:lnTo>
                      <a:pt x="484" y="126"/>
                    </a:lnTo>
                    <a:lnTo>
                      <a:pt x="486" y="127"/>
                    </a:lnTo>
                    <a:lnTo>
                      <a:pt x="487" y="126"/>
                    </a:lnTo>
                    <a:lnTo>
                      <a:pt x="488" y="127"/>
                    </a:lnTo>
                    <a:lnTo>
                      <a:pt x="489" y="130"/>
                    </a:lnTo>
                    <a:lnTo>
                      <a:pt x="489" y="131"/>
                    </a:lnTo>
                    <a:lnTo>
                      <a:pt x="490" y="132"/>
                    </a:lnTo>
                    <a:lnTo>
                      <a:pt x="490" y="133"/>
                    </a:lnTo>
                    <a:lnTo>
                      <a:pt x="489" y="133"/>
                    </a:lnTo>
                    <a:lnTo>
                      <a:pt x="487" y="134"/>
                    </a:lnTo>
                    <a:lnTo>
                      <a:pt x="486" y="135"/>
                    </a:lnTo>
                    <a:lnTo>
                      <a:pt x="486" y="136"/>
                    </a:lnTo>
                    <a:lnTo>
                      <a:pt x="486" y="138"/>
                    </a:lnTo>
                    <a:lnTo>
                      <a:pt x="487" y="139"/>
                    </a:lnTo>
                    <a:lnTo>
                      <a:pt x="488" y="140"/>
                    </a:lnTo>
                    <a:lnTo>
                      <a:pt x="489" y="140"/>
                    </a:lnTo>
                    <a:lnTo>
                      <a:pt x="491" y="140"/>
                    </a:lnTo>
                    <a:lnTo>
                      <a:pt x="492" y="140"/>
                    </a:lnTo>
                    <a:lnTo>
                      <a:pt x="495" y="140"/>
                    </a:lnTo>
                    <a:lnTo>
                      <a:pt x="496" y="140"/>
                    </a:lnTo>
                    <a:lnTo>
                      <a:pt x="497" y="140"/>
                    </a:lnTo>
                    <a:lnTo>
                      <a:pt x="498" y="140"/>
                    </a:lnTo>
                    <a:lnTo>
                      <a:pt x="499" y="141"/>
                    </a:lnTo>
                    <a:lnTo>
                      <a:pt x="500" y="142"/>
                    </a:lnTo>
                    <a:lnTo>
                      <a:pt x="499" y="143"/>
                    </a:lnTo>
                    <a:lnTo>
                      <a:pt x="499" y="145"/>
                    </a:lnTo>
                    <a:lnTo>
                      <a:pt x="498" y="145"/>
                    </a:lnTo>
                    <a:lnTo>
                      <a:pt x="497" y="147"/>
                    </a:lnTo>
                    <a:lnTo>
                      <a:pt x="495" y="148"/>
                    </a:lnTo>
                    <a:lnTo>
                      <a:pt x="491" y="148"/>
                    </a:lnTo>
                    <a:lnTo>
                      <a:pt x="490" y="149"/>
                    </a:lnTo>
                    <a:lnTo>
                      <a:pt x="489" y="151"/>
                    </a:lnTo>
                    <a:lnTo>
                      <a:pt x="489" y="152"/>
                    </a:lnTo>
                    <a:lnTo>
                      <a:pt x="489" y="153"/>
                    </a:lnTo>
                    <a:lnTo>
                      <a:pt x="489" y="155"/>
                    </a:lnTo>
                    <a:lnTo>
                      <a:pt x="489" y="156"/>
                    </a:lnTo>
                    <a:lnTo>
                      <a:pt x="489" y="157"/>
                    </a:lnTo>
                    <a:lnTo>
                      <a:pt x="491" y="158"/>
                    </a:lnTo>
                    <a:lnTo>
                      <a:pt x="493" y="159"/>
                    </a:lnTo>
                    <a:lnTo>
                      <a:pt x="495" y="160"/>
                    </a:lnTo>
                    <a:lnTo>
                      <a:pt x="496" y="164"/>
                    </a:lnTo>
                    <a:lnTo>
                      <a:pt x="495" y="167"/>
                    </a:lnTo>
                    <a:lnTo>
                      <a:pt x="493" y="169"/>
                    </a:lnTo>
                    <a:lnTo>
                      <a:pt x="493" y="170"/>
                    </a:lnTo>
                    <a:lnTo>
                      <a:pt x="493" y="172"/>
                    </a:lnTo>
                    <a:lnTo>
                      <a:pt x="492" y="172"/>
                    </a:lnTo>
                    <a:lnTo>
                      <a:pt x="492" y="173"/>
                    </a:lnTo>
                    <a:lnTo>
                      <a:pt x="490" y="173"/>
                    </a:lnTo>
                    <a:lnTo>
                      <a:pt x="490" y="174"/>
                    </a:lnTo>
                    <a:lnTo>
                      <a:pt x="489" y="176"/>
                    </a:lnTo>
                    <a:lnTo>
                      <a:pt x="490" y="177"/>
                    </a:lnTo>
                    <a:lnTo>
                      <a:pt x="491" y="178"/>
                    </a:lnTo>
                    <a:lnTo>
                      <a:pt x="492" y="180"/>
                    </a:lnTo>
                    <a:lnTo>
                      <a:pt x="493" y="181"/>
                    </a:lnTo>
                    <a:lnTo>
                      <a:pt x="496" y="183"/>
                    </a:lnTo>
                    <a:lnTo>
                      <a:pt x="497" y="184"/>
                    </a:lnTo>
                    <a:lnTo>
                      <a:pt x="500" y="185"/>
                    </a:lnTo>
                    <a:lnTo>
                      <a:pt x="501" y="185"/>
                    </a:lnTo>
                    <a:lnTo>
                      <a:pt x="501" y="186"/>
                    </a:lnTo>
                    <a:lnTo>
                      <a:pt x="501" y="189"/>
                    </a:lnTo>
                    <a:lnTo>
                      <a:pt x="503" y="191"/>
                    </a:lnTo>
                    <a:lnTo>
                      <a:pt x="503" y="192"/>
                    </a:lnTo>
                    <a:lnTo>
                      <a:pt x="501" y="193"/>
                    </a:lnTo>
                    <a:lnTo>
                      <a:pt x="501" y="194"/>
                    </a:lnTo>
                    <a:lnTo>
                      <a:pt x="503" y="195"/>
                    </a:lnTo>
                    <a:lnTo>
                      <a:pt x="504" y="195"/>
                    </a:lnTo>
                    <a:lnTo>
                      <a:pt x="506" y="194"/>
                    </a:lnTo>
                    <a:lnTo>
                      <a:pt x="507" y="195"/>
                    </a:lnTo>
                    <a:lnTo>
                      <a:pt x="508" y="197"/>
                    </a:lnTo>
                    <a:lnTo>
                      <a:pt x="509" y="197"/>
                    </a:lnTo>
                    <a:lnTo>
                      <a:pt x="512" y="197"/>
                    </a:lnTo>
                    <a:lnTo>
                      <a:pt x="512" y="195"/>
                    </a:lnTo>
                    <a:lnTo>
                      <a:pt x="513" y="195"/>
                    </a:lnTo>
                    <a:lnTo>
                      <a:pt x="513" y="194"/>
                    </a:lnTo>
                    <a:lnTo>
                      <a:pt x="514" y="193"/>
                    </a:lnTo>
                    <a:lnTo>
                      <a:pt x="514" y="192"/>
                    </a:lnTo>
                    <a:lnTo>
                      <a:pt x="515" y="192"/>
                    </a:lnTo>
                    <a:lnTo>
                      <a:pt x="515" y="193"/>
                    </a:lnTo>
                    <a:lnTo>
                      <a:pt x="515" y="194"/>
                    </a:lnTo>
                    <a:lnTo>
                      <a:pt x="514" y="197"/>
                    </a:lnTo>
                    <a:lnTo>
                      <a:pt x="514" y="198"/>
                    </a:lnTo>
                    <a:lnTo>
                      <a:pt x="514" y="199"/>
                    </a:lnTo>
                    <a:lnTo>
                      <a:pt x="514" y="200"/>
                    </a:lnTo>
                    <a:lnTo>
                      <a:pt x="514" y="201"/>
                    </a:lnTo>
                    <a:lnTo>
                      <a:pt x="514" y="202"/>
                    </a:lnTo>
                    <a:lnTo>
                      <a:pt x="513" y="203"/>
                    </a:lnTo>
                    <a:lnTo>
                      <a:pt x="514" y="205"/>
                    </a:lnTo>
                    <a:lnTo>
                      <a:pt x="515" y="208"/>
                    </a:lnTo>
                    <a:lnTo>
                      <a:pt x="515" y="209"/>
                    </a:lnTo>
                    <a:lnTo>
                      <a:pt x="517" y="209"/>
                    </a:lnTo>
                    <a:lnTo>
                      <a:pt x="518" y="209"/>
                    </a:lnTo>
                    <a:lnTo>
                      <a:pt x="520" y="209"/>
                    </a:lnTo>
                    <a:lnTo>
                      <a:pt x="521" y="209"/>
                    </a:lnTo>
                    <a:lnTo>
                      <a:pt x="524" y="210"/>
                    </a:lnTo>
                    <a:lnTo>
                      <a:pt x="525" y="210"/>
                    </a:lnTo>
                    <a:lnTo>
                      <a:pt x="526" y="209"/>
                    </a:lnTo>
                    <a:lnTo>
                      <a:pt x="527" y="209"/>
                    </a:lnTo>
                    <a:lnTo>
                      <a:pt x="529" y="209"/>
                    </a:lnTo>
                    <a:lnTo>
                      <a:pt x="531" y="210"/>
                    </a:lnTo>
                    <a:lnTo>
                      <a:pt x="532" y="211"/>
                    </a:lnTo>
                    <a:lnTo>
                      <a:pt x="534" y="212"/>
                    </a:lnTo>
                    <a:lnTo>
                      <a:pt x="535" y="212"/>
                    </a:lnTo>
                    <a:lnTo>
                      <a:pt x="538" y="215"/>
                    </a:lnTo>
                    <a:lnTo>
                      <a:pt x="539" y="216"/>
                    </a:lnTo>
                    <a:lnTo>
                      <a:pt x="540" y="217"/>
                    </a:lnTo>
                    <a:lnTo>
                      <a:pt x="540" y="218"/>
                    </a:lnTo>
                    <a:lnTo>
                      <a:pt x="540" y="219"/>
                    </a:lnTo>
                    <a:lnTo>
                      <a:pt x="539" y="220"/>
                    </a:lnTo>
                    <a:lnTo>
                      <a:pt x="538" y="223"/>
                    </a:lnTo>
                    <a:lnTo>
                      <a:pt x="536" y="223"/>
                    </a:lnTo>
                    <a:lnTo>
                      <a:pt x="535" y="223"/>
                    </a:lnTo>
                    <a:lnTo>
                      <a:pt x="534" y="224"/>
                    </a:lnTo>
                    <a:lnTo>
                      <a:pt x="533" y="225"/>
                    </a:lnTo>
                    <a:lnTo>
                      <a:pt x="533" y="226"/>
                    </a:lnTo>
                    <a:lnTo>
                      <a:pt x="532" y="225"/>
                    </a:lnTo>
                    <a:lnTo>
                      <a:pt x="532" y="226"/>
                    </a:lnTo>
                    <a:lnTo>
                      <a:pt x="531" y="226"/>
                    </a:lnTo>
                    <a:lnTo>
                      <a:pt x="529" y="225"/>
                    </a:lnTo>
                    <a:lnTo>
                      <a:pt x="527" y="225"/>
                    </a:lnTo>
                    <a:lnTo>
                      <a:pt x="529" y="226"/>
                    </a:lnTo>
                    <a:lnTo>
                      <a:pt x="527" y="226"/>
                    </a:lnTo>
                    <a:lnTo>
                      <a:pt x="526" y="227"/>
                    </a:lnTo>
                    <a:lnTo>
                      <a:pt x="526" y="228"/>
                    </a:lnTo>
                    <a:lnTo>
                      <a:pt x="525" y="228"/>
                    </a:lnTo>
                    <a:lnTo>
                      <a:pt x="524" y="228"/>
                    </a:lnTo>
                    <a:lnTo>
                      <a:pt x="523" y="228"/>
                    </a:lnTo>
                    <a:lnTo>
                      <a:pt x="523" y="230"/>
                    </a:lnTo>
                    <a:lnTo>
                      <a:pt x="521" y="228"/>
                    </a:lnTo>
                    <a:lnTo>
                      <a:pt x="520" y="230"/>
                    </a:lnTo>
                    <a:lnTo>
                      <a:pt x="520" y="231"/>
                    </a:lnTo>
                    <a:lnTo>
                      <a:pt x="520" y="232"/>
                    </a:lnTo>
                    <a:lnTo>
                      <a:pt x="518" y="232"/>
                    </a:lnTo>
                    <a:lnTo>
                      <a:pt x="516" y="232"/>
                    </a:lnTo>
                    <a:lnTo>
                      <a:pt x="515" y="234"/>
                    </a:lnTo>
                    <a:lnTo>
                      <a:pt x="514" y="234"/>
                    </a:lnTo>
                    <a:lnTo>
                      <a:pt x="510" y="236"/>
                    </a:lnTo>
                    <a:lnTo>
                      <a:pt x="510" y="237"/>
                    </a:lnTo>
                    <a:lnTo>
                      <a:pt x="509" y="239"/>
                    </a:lnTo>
                    <a:lnTo>
                      <a:pt x="509" y="240"/>
                    </a:lnTo>
                    <a:lnTo>
                      <a:pt x="509" y="241"/>
                    </a:lnTo>
                    <a:lnTo>
                      <a:pt x="508" y="241"/>
                    </a:lnTo>
                    <a:lnTo>
                      <a:pt x="508" y="242"/>
                    </a:lnTo>
                    <a:lnTo>
                      <a:pt x="508" y="243"/>
                    </a:lnTo>
                    <a:lnTo>
                      <a:pt x="510" y="247"/>
                    </a:lnTo>
                    <a:lnTo>
                      <a:pt x="512" y="251"/>
                    </a:lnTo>
                    <a:lnTo>
                      <a:pt x="513" y="252"/>
                    </a:lnTo>
                    <a:lnTo>
                      <a:pt x="513" y="253"/>
                    </a:lnTo>
                    <a:lnTo>
                      <a:pt x="513" y="254"/>
                    </a:lnTo>
                    <a:lnTo>
                      <a:pt x="512" y="256"/>
                    </a:lnTo>
                    <a:lnTo>
                      <a:pt x="512" y="257"/>
                    </a:lnTo>
                    <a:lnTo>
                      <a:pt x="509" y="260"/>
                    </a:lnTo>
                    <a:lnTo>
                      <a:pt x="509" y="261"/>
                    </a:lnTo>
                    <a:lnTo>
                      <a:pt x="509" y="264"/>
                    </a:lnTo>
                    <a:lnTo>
                      <a:pt x="509" y="265"/>
                    </a:lnTo>
                    <a:lnTo>
                      <a:pt x="508" y="266"/>
                    </a:lnTo>
                    <a:lnTo>
                      <a:pt x="509" y="267"/>
                    </a:lnTo>
                    <a:lnTo>
                      <a:pt x="509" y="268"/>
                    </a:lnTo>
                    <a:lnTo>
                      <a:pt x="510" y="268"/>
                    </a:lnTo>
                    <a:lnTo>
                      <a:pt x="512" y="268"/>
                    </a:lnTo>
                    <a:lnTo>
                      <a:pt x="513" y="268"/>
                    </a:lnTo>
                    <a:lnTo>
                      <a:pt x="514" y="268"/>
                    </a:lnTo>
                    <a:lnTo>
                      <a:pt x="514" y="269"/>
                    </a:lnTo>
                    <a:lnTo>
                      <a:pt x="513" y="270"/>
                    </a:lnTo>
                    <a:lnTo>
                      <a:pt x="512" y="272"/>
                    </a:lnTo>
                    <a:lnTo>
                      <a:pt x="510" y="273"/>
                    </a:lnTo>
                    <a:lnTo>
                      <a:pt x="510" y="274"/>
                    </a:lnTo>
                    <a:lnTo>
                      <a:pt x="509" y="274"/>
                    </a:lnTo>
                    <a:lnTo>
                      <a:pt x="509" y="275"/>
                    </a:lnTo>
                    <a:lnTo>
                      <a:pt x="508" y="275"/>
                    </a:lnTo>
                    <a:lnTo>
                      <a:pt x="507" y="275"/>
                    </a:lnTo>
                    <a:lnTo>
                      <a:pt x="506" y="276"/>
                    </a:lnTo>
                    <a:lnTo>
                      <a:pt x="505" y="277"/>
                    </a:lnTo>
                    <a:lnTo>
                      <a:pt x="505" y="278"/>
                    </a:lnTo>
                    <a:lnTo>
                      <a:pt x="504" y="278"/>
                    </a:lnTo>
                    <a:lnTo>
                      <a:pt x="503" y="277"/>
                    </a:lnTo>
                    <a:lnTo>
                      <a:pt x="501" y="278"/>
                    </a:lnTo>
                    <a:lnTo>
                      <a:pt x="501" y="279"/>
                    </a:lnTo>
                    <a:lnTo>
                      <a:pt x="501" y="281"/>
                    </a:lnTo>
                    <a:lnTo>
                      <a:pt x="500" y="281"/>
                    </a:lnTo>
                    <a:lnTo>
                      <a:pt x="499" y="281"/>
                    </a:lnTo>
                    <a:lnTo>
                      <a:pt x="499" y="282"/>
                    </a:lnTo>
                    <a:lnTo>
                      <a:pt x="500" y="282"/>
                    </a:lnTo>
                    <a:lnTo>
                      <a:pt x="500" y="283"/>
                    </a:lnTo>
                    <a:lnTo>
                      <a:pt x="499" y="283"/>
                    </a:lnTo>
                    <a:lnTo>
                      <a:pt x="499" y="284"/>
                    </a:lnTo>
                    <a:lnTo>
                      <a:pt x="498" y="285"/>
                    </a:lnTo>
                    <a:lnTo>
                      <a:pt x="497" y="285"/>
                    </a:lnTo>
                    <a:lnTo>
                      <a:pt x="497" y="286"/>
                    </a:lnTo>
                    <a:lnTo>
                      <a:pt x="496" y="287"/>
                    </a:lnTo>
                    <a:lnTo>
                      <a:pt x="496" y="289"/>
                    </a:lnTo>
                    <a:lnTo>
                      <a:pt x="495" y="289"/>
                    </a:lnTo>
                    <a:lnTo>
                      <a:pt x="493" y="289"/>
                    </a:lnTo>
                    <a:lnTo>
                      <a:pt x="492" y="290"/>
                    </a:lnTo>
                    <a:lnTo>
                      <a:pt x="492" y="291"/>
                    </a:lnTo>
                    <a:lnTo>
                      <a:pt x="492" y="292"/>
                    </a:lnTo>
                    <a:lnTo>
                      <a:pt x="492" y="293"/>
                    </a:lnTo>
                    <a:lnTo>
                      <a:pt x="491" y="294"/>
                    </a:lnTo>
                    <a:lnTo>
                      <a:pt x="490" y="294"/>
                    </a:lnTo>
                    <a:lnTo>
                      <a:pt x="490" y="295"/>
                    </a:lnTo>
                    <a:lnTo>
                      <a:pt x="489" y="295"/>
                    </a:lnTo>
                    <a:lnTo>
                      <a:pt x="488" y="298"/>
                    </a:lnTo>
                    <a:lnTo>
                      <a:pt x="487" y="299"/>
                    </a:lnTo>
                    <a:lnTo>
                      <a:pt x="487" y="300"/>
                    </a:lnTo>
                    <a:lnTo>
                      <a:pt x="486" y="300"/>
                    </a:lnTo>
                    <a:lnTo>
                      <a:pt x="484" y="300"/>
                    </a:lnTo>
                    <a:lnTo>
                      <a:pt x="484" y="301"/>
                    </a:lnTo>
                    <a:lnTo>
                      <a:pt x="486" y="302"/>
                    </a:lnTo>
                    <a:lnTo>
                      <a:pt x="487" y="303"/>
                    </a:lnTo>
                    <a:lnTo>
                      <a:pt x="488" y="306"/>
                    </a:lnTo>
                    <a:lnTo>
                      <a:pt x="488" y="307"/>
                    </a:lnTo>
                    <a:lnTo>
                      <a:pt x="488" y="308"/>
                    </a:lnTo>
                    <a:lnTo>
                      <a:pt x="488" y="309"/>
                    </a:lnTo>
                    <a:lnTo>
                      <a:pt x="482" y="314"/>
                    </a:lnTo>
                    <a:lnTo>
                      <a:pt x="480" y="315"/>
                    </a:lnTo>
                    <a:lnTo>
                      <a:pt x="473" y="316"/>
                    </a:lnTo>
                    <a:lnTo>
                      <a:pt x="467" y="319"/>
                    </a:lnTo>
                    <a:lnTo>
                      <a:pt x="466" y="319"/>
                    </a:lnTo>
                    <a:lnTo>
                      <a:pt x="465" y="325"/>
                    </a:lnTo>
                    <a:lnTo>
                      <a:pt x="463" y="331"/>
                    </a:lnTo>
                    <a:lnTo>
                      <a:pt x="462" y="336"/>
                    </a:lnTo>
                    <a:lnTo>
                      <a:pt x="460" y="341"/>
                    </a:lnTo>
                    <a:lnTo>
                      <a:pt x="457" y="344"/>
                    </a:lnTo>
                    <a:lnTo>
                      <a:pt x="455" y="350"/>
                    </a:lnTo>
                    <a:lnTo>
                      <a:pt x="453" y="353"/>
                    </a:lnTo>
                    <a:lnTo>
                      <a:pt x="452" y="354"/>
                    </a:lnTo>
                    <a:lnTo>
                      <a:pt x="451" y="358"/>
                    </a:lnTo>
                    <a:lnTo>
                      <a:pt x="449" y="358"/>
                    </a:lnTo>
                    <a:lnTo>
                      <a:pt x="449" y="359"/>
                    </a:lnTo>
                    <a:lnTo>
                      <a:pt x="444" y="361"/>
                    </a:lnTo>
                    <a:lnTo>
                      <a:pt x="440" y="364"/>
                    </a:lnTo>
                    <a:lnTo>
                      <a:pt x="435" y="366"/>
                    </a:lnTo>
                    <a:lnTo>
                      <a:pt x="430" y="369"/>
                    </a:lnTo>
                    <a:lnTo>
                      <a:pt x="429" y="369"/>
                    </a:lnTo>
                    <a:lnTo>
                      <a:pt x="426" y="373"/>
                    </a:lnTo>
                    <a:lnTo>
                      <a:pt x="424" y="375"/>
                    </a:lnTo>
                    <a:lnTo>
                      <a:pt x="423" y="383"/>
                    </a:lnTo>
                    <a:lnTo>
                      <a:pt x="422" y="385"/>
                    </a:lnTo>
                    <a:lnTo>
                      <a:pt x="421" y="387"/>
                    </a:lnTo>
                    <a:lnTo>
                      <a:pt x="420" y="389"/>
                    </a:lnTo>
                    <a:lnTo>
                      <a:pt x="415" y="392"/>
                    </a:lnTo>
                    <a:lnTo>
                      <a:pt x="412" y="396"/>
                    </a:lnTo>
                    <a:lnTo>
                      <a:pt x="412" y="398"/>
                    </a:lnTo>
                    <a:lnTo>
                      <a:pt x="411" y="398"/>
                    </a:lnTo>
                    <a:lnTo>
                      <a:pt x="411" y="403"/>
                    </a:lnTo>
                    <a:lnTo>
                      <a:pt x="410" y="404"/>
                    </a:lnTo>
                    <a:lnTo>
                      <a:pt x="404" y="406"/>
                    </a:lnTo>
                    <a:lnTo>
                      <a:pt x="400" y="408"/>
                    </a:lnTo>
                    <a:lnTo>
                      <a:pt x="396" y="408"/>
                    </a:lnTo>
                    <a:lnTo>
                      <a:pt x="393" y="408"/>
                    </a:lnTo>
                    <a:lnTo>
                      <a:pt x="389" y="408"/>
                    </a:lnTo>
                    <a:lnTo>
                      <a:pt x="387" y="409"/>
                    </a:lnTo>
                    <a:lnTo>
                      <a:pt x="384" y="409"/>
                    </a:lnTo>
                    <a:lnTo>
                      <a:pt x="379" y="412"/>
                    </a:lnTo>
                    <a:lnTo>
                      <a:pt x="375" y="413"/>
                    </a:lnTo>
                    <a:lnTo>
                      <a:pt x="372" y="415"/>
                    </a:lnTo>
                    <a:lnTo>
                      <a:pt x="369" y="415"/>
                    </a:lnTo>
                    <a:lnTo>
                      <a:pt x="368" y="413"/>
                    </a:lnTo>
                    <a:lnTo>
                      <a:pt x="366" y="411"/>
                    </a:lnTo>
                    <a:lnTo>
                      <a:pt x="365" y="408"/>
                    </a:lnTo>
                    <a:lnTo>
                      <a:pt x="365" y="406"/>
                    </a:lnTo>
                    <a:lnTo>
                      <a:pt x="365" y="404"/>
                    </a:lnTo>
                    <a:lnTo>
                      <a:pt x="363" y="403"/>
                    </a:lnTo>
                    <a:lnTo>
                      <a:pt x="362" y="402"/>
                    </a:lnTo>
                    <a:lnTo>
                      <a:pt x="361" y="401"/>
                    </a:lnTo>
                    <a:lnTo>
                      <a:pt x="360" y="401"/>
                    </a:lnTo>
                    <a:lnTo>
                      <a:pt x="359" y="400"/>
                    </a:lnTo>
                    <a:lnTo>
                      <a:pt x="358" y="400"/>
                    </a:lnTo>
                    <a:lnTo>
                      <a:pt x="358" y="401"/>
                    </a:lnTo>
                    <a:lnTo>
                      <a:pt x="355" y="401"/>
                    </a:lnTo>
                    <a:lnTo>
                      <a:pt x="354" y="401"/>
                    </a:lnTo>
                    <a:lnTo>
                      <a:pt x="353" y="402"/>
                    </a:lnTo>
                    <a:lnTo>
                      <a:pt x="351" y="404"/>
                    </a:lnTo>
                    <a:lnTo>
                      <a:pt x="349" y="407"/>
                    </a:lnTo>
                    <a:lnTo>
                      <a:pt x="345" y="410"/>
                    </a:lnTo>
                    <a:lnTo>
                      <a:pt x="344" y="411"/>
                    </a:lnTo>
                    <a:lnTo>
                      <a:pt x="342" y="419"/>
                    </a:lnTo>
                    <a:lnTo>
                      <a:pt x="341" y="420"/>
                    </a:lnTo>
                    <a:lnTo>
                      <a:pt x="337" y="424"/>
                    </a:lnTo>
                    <a:lnTo>
                      <a:pt x="335" y="427"/>
                    </a:lnTo>
                    <a:lnTo>
                      <a:pt x="331" y="431"/>
                    </a:lnTo>
                    <a:lnTo>
                      <a:pt x="328" y="433"/>
                    </a:lnTo>
                    <a:lnTo>
                      <a:pt x="325" y="436"/>
                    </a:lnTo>
                    <a:lnTo>
                      <a:pt x="324" y="438"/>
                    </a:lnTo>
                    <a:lnTo>
                      <a:pt x="323" y="442"/>
                    </a:lnTo>
                    <a:lnTo>
                      <a:pt x="322" y="448"/>
                    </a:lnTo>
                    <a:lnTo>
                      <a:pt x="322" y="452"/>
                    </a:lnTo>
                    <a:lnTo>
                      <a:pt x="322" y="454"/>
                    </a:lnTo>
                    <a:lnTo>
                      <a:pt x="323" y="456"/>
                    </a:lnTo>
                    <a:lnTo>
                      <a:pt x="328" y="458"/>
                    </a:lnTo>
                    <a:lnTo>
                      <a:pt x="329" y="459"/>
                    </a:lnTo>
                    <a:lnTo>
                      <a:pt x="333" y="461"/>
                    </a:lnTo>
                    <a:lnTo>
                      <a:pt x="334" y="461"/>
                    </a:lnTo>
                    <a:lnTo>
                      <a:pt x="343" y="461"/>
                    </a:lnTo>
                    <a:lnTo>
                      <a:pt x="344" y="461"/>
                    </a:lnTo>
                    <a:lnTo>
                      <a:pt x="346" y="462"/>
                    </a:lnTo>
                    <a:lnTo>
                      <a:pt x="346" y="463"/>
                    </a:lnTo>
                    <a:lnTo>
                      <a:pt x="348" y="466"/>
                    </a:lnTo>
                    <a:lnTo>
                      <a:pt x="346" y="469"/>
                    </a:lnTo>
                    <a:lnTo>
                      <a:pt x="348" y="470"/>
                    </a:lnTo>
                    <a:lnTo>
                      <a:pt x="346" y="471"/>
                    </a:lnTo>
                    <a:lnTo>
                      <a:pt x="346" y="473"/>
                    </a:lnTo>
                    <a:lnTo>
                      <a:pt x="346" y="474"/>
                    </a:lnTo>
                    <a:lnTo>
                      <a:pt x="346" y="475"/>
                    </a:lnTo>
                    <a:lnTo>
                      <a:pt x="346" y="477"/>
                    </a:lnTo>
                    <a:lnTo>
                      <a:pt x="346" y="478"/>
                    </a:lnTo>
                    <a:lnTo>
                      <a:pt x="344" y="482"/>
                    </a:lnTo>
                    <a:lnTo>
                      <a:pt x="344" y="483"/>
                    </a:lnTo>
                    <a:lnTo>
                      <a:pt x="344" y="484"/>
                    </a:lnTo>
                    <a:lnTo>
                      <a:pt x="343" y="486"/>
                    </a:lnTo>
                    <a:lnTo>
                      <a:pt x="344" y="488"/>
                    </a:lnTo>
                    <a:lnTo>
                      <a:pt x="345" y="491"/>
                    </a:lnTo>
                    <a:lnTo>
                      <a:pt x="346" y="493"/>
                    </a:lnTo>
                    <a:lnTo>
                      <a:pt x="349" y="494"/>
                    </a:lnTo>
                    <a:lnTo>
                      <a:pt x="350" y="498"/>
                    </a:lnTo>
                    <a:lnTo>
                      <a:pt x="351" y="499"/>
                    </a:lnTo>
                    <a:lnTo>
                      <a:pt x="352" y="499"/>
                    </a:lnTo>
                    <a:lnTo>
                      <a:pt x="354" y="500"/>
                    </a:lnTo>
                    <a:lnTo>
                      <a:pt x="359" y="499"/>
                    </a:lnTo>
                    <a:lnTo>
                      <a:pt x="360" y="499"/>
                    </a:lnTo>
                    <a:lnTo>
                      <a:pt x="362" y="499"/>
                    </a:lnTo>
                    <a:lnTo>
                      <a:pt x="363" y="498"/>
                    </a:lnTo>
                    <a:lnTo>
                      <a:pt x="365" y="499"/>
                    </a:lnTo>
                    <a:lnTo>
                      <a:pt x="366" y="500"/>
                    </a:lnTo>
                    <a:lnTo>
                      <a:pt x="366" y="501"/>
                    </a:lnTo>
                    <a:lnTo>
                      <a:pt x="366" y="504"/>
                    </a:lnTo>
                    <a:lnTo>
                      <a:pt x="366" y="509"/>
                    </a:lnTo>
                    <a:lnTo>
                      <a:pt x="366" y="511"/>
                    </a:lnTo>
                    <a:lnTo>
                      <a:pt x="368" y="513"/>
                    </a:lnTo>
                    <a:lnTo>
                      <a:pt x="368" y="515"/>
                    </a:lnTo>
                    <a:lnTo>
                      <a:pt x="368" y="516"/>
                    </a:lnTo>
                    <a:lnTo>
                      <a:pt x="370" y="518"/>
                    </a:lnTo>
                    <a:lnTo>
                      <a:pt x="372" y="519"/>
                    </a:lnTo>
                    <a:lnTo>
                      <a:pt x="372" y="520"/>
                    </a:lnTo>
                    <a:lnTo>
                      <a:pt x="374" y="521"/>
                    </a:lnTo>
                    <a:lnTo>
                      <a:pt x="375" y="527"/>
                    </a:lnTo>
                    <a:lnTo>
                      <a:pt x="375" y="529"/>
                    </a:lnTo>
                    <a:lnTo>
                      <a:pt x="376" y="532"/>
                    </a:lnTo>
                    <a:lnTo>
                      <a:pt x="378" y="535"/>
                    </a:lnTo>
                    <a:lnTo>
                      <a:pt x="379" y="538"/>
                    </a:lnTo>
                    <a:lnTo>
                      <a:pt x="380" y="540"/>
                    </a:lnTo>
                    <a:lnTo>
                      <a:pt x="380" y="541"/>
                    </a:lnTo>
                    <a:lnTo>
                      <a:pt x="377" y="542"/>
                    </a:lnTo>
                    <a:lnTo>
                      <a:pt x="377" y="543"/>
                    </a:lnTo>
                    <a:lnTo>
                      <a:pt x="377" y="544"/>
                    </a:lnTo>
                    <a:lnTo>
                      <a:pt x="377" y="545"/>
                    </a:lnTo>
                    <a:lnTo>
                      <a:pt x="377" y="546"/>
                    </a:lnTo>
                    <a:lnTo>
                      <a:pt x="378" y="546"/>
                    </a:lnTo>
                    <a:lnTo>
                      <a:pt x="377" y="548"/>
                    </a:lnTo>
                    <a:lnTo>
                      <a:pt x="377" y="549"/>
                    </a:lnTo>
                    <a:lnTo>
                      <a:pt x="378" y="550"/>
                    </a:lnTo>
                    <a:lnTo>
                      <a:pt x="379" y="550"/>
                    </a:lnTo>
                    <a:lnTo>
                      <a:pt x="381" y="550"/>
                    </a:lnTo>
                    <a:lnTo>
                      <a:pt x="381" y="551"/>
                    </a:lnTo>
                    <a:lnTo>
                      <a:pt x="381" y="552"/>
                    </a:lnTo>
                    <a:lnTo>
                      <a:pt x="379" y="552"/>
                    </a:lnTo>
                    <a:lnTo>
                      <a:pt x="379" y="553"/>
                    </a:lnTo>
                    <a:lnTo>
                      <a:pt x="378" y="553"/>
                    </a:lnTo>
                    <a:lnTo>
                      <a:pt x="377" y="553"/>
                    </a:lnTo>
                    <a:lnTo>
                      <a:pt x="376" y="553"/>
                    </a:lnTo>
                    <a:lnTo>
                      <a:pt x="375" y="553"/>
                    </a:lnTo>
                    <a:lnTo>
                      <a:pt x="372" y="555"/>
                    </a:lnTo>
                    <a:lnTo>
                      <a:pt x="372" y="557"/>
                    </a:lnTo>
                    <a:lnTo>
                      <a:pt x="372" y="558"/>
                    </a:lnTo>
                    <a:lnTo>
                      <a:pt x="371" y="558"/>
                    </a:lnTo>
                    <a:lnTo>
                      <a:pt x="370" y="559"/>
                    </a:lnTo>
                    <a:lnTo>
                      <a:pt x="369" y="559"/>
                    </a:lnTo>
                    <a:lnTo>
                      <a:pt x="365" y="559"/>
                    </a:lnTo>
                    <a:lnTo>
                      <a:pt x="363" y="558"/>
                    </a:lnTo>
                    <a:lnTo>
                      <a:pt x="362" y="557"/>
                    </a:lnTo>
                    <a:lnTo>
                      <a:pt x="362" y="554"/>
                    </a:lnTo>
                    <a:lnTo>
                      <a:pt x="361" y="553"/>
                    </a:lnTo>
                    <a:lnTo>
                      <a:pt x="362" y="552"/>
                    </a:lnTo>
                    <a:lnTo>
                      <a:pt x="362" y="551"/>
                    </a:lnTo>
                    <a:lnTo>
                      <a:pt x="360" y="551"/>
                    </a:lnTo>
                    <a:lnTo>
                      <a:pt x="357" y="552"/>
                    </a:lnTo>
                    <a:lnTo>
                      <a:pt x="354" y="553"/>
                    </a:lnTo>
                    <a:lnTo>
                      <a:pt x="352" y="553"/>
                    </a:lnTo>
                    <a:lnTo>
                      <a:pt x="351" y="553"/>
                    </a:lnTo>
                    <a:lnTo>
                      <a:pt x="350" y="554"/>
                    </a:lnTo>
                    <a:lnTo>
                      <a:pt x="349" y="554"/>
                    </a:lnTo>
                    <a:lnTo>
                      <a:pt x="346" y="555"/>
                    </a:lnTo>
                    <a:lnTo>
                      <a:pt x="345" y="555"/>
                    </a:lnTo>
                    <a:lnTo>
                      <a:pt x="344" y="557"/>
                    </a:lnTo>
                    <a:lnTo>
                      <a:pt x="343" y="559"/>
                    </a:lnTo>
                    <a:lnTo>
                      <a:pt x="343" y="560"/>
                    </a:lnTo>
                    <a:lnTo>
                      <a:pt x="342" y="561"/>
                    </a:lnTo>
                    <a:lnTo>
                      <a:pt x="340" y="561"/>
                    </a:lnTo>
                    <a:lnTo>
                      <a:pt x="333" y="561"/>
                    </a:lnTo>
                    <a:lnTo>
                      <a:pt x="331" y="561"/>
                    </a:lnTo>
                    <a:lnTo>
                      <a:pt x="328" y="560"/>
                    </a:lnTo>
                    <a:lnTo>
                      <a:pt x="326" y="558"/>
                    </a:lnTo>
                    <a:lnTo>
                      <a:pt x="325" y="557"/>
                    </a:lnTo>
                    <a:lnTo>
                      <a:pt x="315" y="557"/>
                    </a:lnTo>
                    <a:lnTo>
                      <a:pt x="311" y="558"/>
                    </a:lnTo>
                    <a:lnTo>
                      <a:pt x="310" y="558"/>
                    </a:lnTo>
                    <a:lnTo>
                      <a:pt x="309" y="558"/>
                    </a:lnTo>
                    <a:lnTo>
                      <a:pt x="307" y="557"/>
                    </a:lnTo>
                    <a:lnTo>
                      <a:pt x="306" y="557"/>
                    </a:lnTo>
                    <a:lnTo>
                      <a:pt x="305" y="558"/>
                    </a:lnTo>
                    <a:lnTo>
                      <a:pt x="303" y="558"/>
                    </a:lnTo>
                    <a:lnTo>
                      <a:pt x="302" y="558"/>
                    </a:lnTo>
                    <a:lnTo>
                      <a:pt x="302" y="557"/>
                    </a:lnTo>
                    <a:lnTo>
                      <a:pt x="301" y="555"/>
                    </a:lnTo>
                    <a:lnTo>
                      <a:pt x="300" y="555"/>
                    </a:lnTo>
                    <a:lnTo>
                      <a:pt x="299" y="557"/>
                    </a:lnTo>
                    <a:lnTo>
                      <a:pt x="298" y="558"/>
                    </a:lnTo>
                    <a:lnTo>
                      <a:pt x="298" y="559"/>
                    </a:lnTo>
                    <a:lnTo>
                      <a:pt x="297" y="558"/>
                    </a:lnTo>
                    <a:lnTo>
                      <a:pt x="297" y="555"/>
                    </a:lnTo>
                    <a:lnTo>
                      <a:pt x="297" y="554"/>
                    </a:lnTo>
                    <a:lnTo>
                      <a:pt x="294" y="554"/>
                    </a:lnTo>
                    <a:lnTo>
                      <a:pt x="293" y="557"/>
                    </a:lnTo>
                    <a:lnTo>
                      <a:pt x="293" y="560"/>
                    </a:lnTo>
                    <a:lnTo>
                      <a:pt x="293" y="563"/>
                    </a:lnTo>
                    <a:lnTo>
                      <a:pt x="293" y="569"/>
                    </a:lnTo>
                    <a:lnTo>
                      <a:pt x="291" y="569"/>
                    </a:lnTo>
                    <a:lnTo>
                      <a:pt x="288" y="569"/>
                    </a:lnTo>
                    <a:lnTo>
                      <a:pt x="283" y="569"/>
                    </a:lnTo>
                    <a:lnTo>
                      <a:pt x="281" y="570"/>
                    </a:lnTo>
                    <a:lnTo>
                      <a:pt x="280" y="570"/>
                    </a:lnTo>
                    <a:lnTo>
                      <a:pt x="280" y="569"/>
                    </a:lnTo>
                    <a:lnTo>
                      <a:pt x="279" y="569"/>
                    </a:lnTo>
                    <a:lnTo>
                      <a:pt x="279" y="570"/>
                    </a:lnTo>
                    <a:lnTo>
                      <a:pt x="280" y="570"/>
                    </a:lnTo>
                    <a:lnTo>
                      <a:pt x="279" y="571"/>
                    </a:lnTo>
                    <a:lnTo>
                      <a:pt x="277" y="571"/>
                    </a:lnTo>
                    <a:lnTo>
                      <a:pt x="277" y="570"/>
                    </a:lnTo>
                    <a:lnTo>
                      <a:pt x="276" y="571"/>
                    </a:lnTo>
                    <a:lnTo>
                      <a:pt x="276" y="573"/>
                    </a:lnTo>
                    <a:lnTo>
                      <a:pt x="275" y="573"/>
                    </a:lnTo>
                    <a:lnTo>
                      <a:pt x="274" y="574"/>
                    </a:lnTo>
                    <a:lnTo>
                      <a:pt x="274" y="575"/>
                    </a:lnTo>
                    <a:lnTo>
                      <a:pt x="273" y="573"/>
                    </a:lnTo>
                    <a:lnTo>
                      <a:pt x="273" y="574"/>
                    </a:lnTo>
                    <a:lnTo>
                      <a:pt x="273" y="575"/>
                    </a:lnTo>
                    <a:lnTo>
                      <a:pt x="273" y="576"/>
                    </a:lnTo>
                    <a:lnTo>
                      <a:pt x="272" y="577"/>
                    </a:lnTo>
                    <a:lnTo>
                      <a:pt x="272" y="578"/>
                    </a:lnTo>
                    <a:lnTo>
                      <a:pt x="273" y="579"/>
                    </a:lnTo>
                    <a:lnTo>
                      <a:pt x="273" y="580"/>
                    </a:lnTo>
                    <a:lnTo>
                      <a:pt x="272" y="580"/>
                    </a:lnTo>
                    <a:lnTo>
                      <a:pt x="271" y="579"/>
                    </a:lnTo>
                    <a:lnTo>
                      <a:pt x="271" y="580"/>
                    </a:lnTo>
                    <a:lnTo>
                      <a:pt x="269" y="580"/>
                    </a:lnTo>
                    <a:lnTo>
                      <a:pt x="269" y="579"/>
                    </a:lnTo>
                    <a:lnTo>
                      <a:pt x="268" y="578"/>
                    </a:lnTo>
                    <a:lnTo>
                      <a:pt x="269" y="578"/>
                    </a:lnTo>
                    <a:lnTo>
                      <a:pt x="269" y="577"/>
                    </a:lnTo>
                    <a:lnTo>
                      <a:pt x="269" y="576"/>
                    </a:lnTo>
                    <a:lnTo>
                      <a:pt x="271" y="576"/>
                    </a:lnTo>
                    <a:lnTo>
                      <a:pt x="269" y="575"/>
                    </a:lnTo>
                    <a:lnTo>
                      <a:pt x="269" y="574"/>
                    </a:lnTo>
                    <a:lnTo>
                      <a:pt x="268" y="573"/>
                    </a:lnTo>
                    <a:lnTo>
                      <a:pt x="269" y="571"/>
                    </a:lnTo>
                    <a:lnTo>
                      <a:pt x="268" y="571"/>
                    </a:lnTo>
                    <a:lnTo>
                      <a:pt x="267" y="571"/>
                    </a:lnTo>
                    <a:lnTo>
                      <a:pt x="267" y="570"/>
                    </a:lnTo>
                    <a:lnTo>
                      <a:pt x="268" y="575"/>
                    </a:lnTo>
                    <a:lnTo>
                      <a:pt x="268" y="577"/>
                    </a:lnTo>
                    <a:lnTo>
                      <a:pt x="267" y="577"/>
                    </a:lnTo>
                    <a:lnTo>
                      <a:pt x="267" y="578"/>
                    </a:lnTo>
                    <a:lnTo>
                      <a:pt x="267" y="577"/>
                    </a:lnTo>
                    <a:lnTo>
                      <a:pt x="267" y="576"/>
                    </a:lnTo>
                    <a:lnTo>
                      <a:pt x="266" y="576"/>
                    </a:lnTo>
                    <a:lnTo>
                      <a:pt x="265" y="576"/>
                    </a:lnTo>
                    <a:lnTo>
                      <a:pt x="265" y="575"/>
                    </a:lnTo>
                    <a:lnTo>
                      <a:pt x="264" y="575"/>
                    </a:lnTo>
                    <a:lnTo>
                      <a:pt x="263" y="575"/>
                    </a:lnTo>
                    <a:lnTo>
                      <a:pt x="263" y="574"/>
                    </a:lnTo>
                    <a:lnTo>
                      <a:pt x="262" y="575"/>
                    </a:lnTo>
                    <a:lnTo>
                      <a:pt x="262" y="574"/>
                    </a:lnTo>
                    <a:lnTo>
                      <a:pt x="262" y="573"/>
                    </a:lnTo>
                    <a:lnTo>
                      <a:pt x="262" y="571"/>
                    </a:lnTo>
                    <a:lnTo>
                      <a:pt x="262" y="573"/>
                    </a:lnTo>
                    <a:lnTo>
                      <a:pt x="260" y="576"/>
                    </a:lnTo>
                    <a:lnTo>
                      <a:pt x="259" y="576"/>
                    </a:lnTo>
                    <a:lnTo>
                      <a:pt x="258" y="576"/>
                    </a:lnTo>
                    <a:lnTo>
                      <a:pt x="256" y="575"/>
                    </a:lnTo>
                    <a:lnTo>
                      <a:pt x="257" y="575"/>
                    </a:lnTo>
                    <a:lnTo>
                      <a:pt x="257" y="576"/>
                    </a:lnTo>
                    <a:lnTo>
                      <a:pt x="257" y="577"/>
                    </a:lnTo>
                    <a:lnTo>
                      <a:pt x="256" y="577"/>
                    </a:lnTo>
                    <a:lnTo>
                      <a:pt x="255" y="577"/>
                    </a:lnTo>
                    <a:lnTo>
                      <a:pt x="254" y="576"/>
                    </a:lnTo>
                    <a:lnTo>
                      <a:pt x="253" y="576"/>
                    </a:lnTo>
                    <a:lnTo>
                      <a:pt x="254" y="575"/>
                    </a:lnTo>
                    <a:lnTo>
                      <a:pt x="254" y="573"/>
                    </a:lnTo>
                    <a:lnTo>
                      <a:pt x="254" y="571"/>
                    </a:lnTo>
                    <a:lnTo>
                      <a:pt x="254" y="574"/>
                    </a:lnTo>
                    <a:lnTo>
                      <a:pt x="253" y="574"/>
                    </a:lnTo>
                    <a:lnTo>
                      <a:pt x="253" y="575"/>
                    </a:lnTo>
                    <a:lnTo>
                      <a:pt x="251" y="574"/>
                    </a:lnTo>
                    <a:lnTo>
                      <a:pt x="251" y="573"/>
                    </a:lnTo>
                    <a:lnTo>
                      <a:pt x="251" y="574"/>
                    </a:lnTo>
                    <a:lnTo>
                      <a:pt x="250" y="574"/>
                    </a:lnTo>
                    <a:lnTo>
                      <a:pt x="250" y="573"/>
                    </a:lnTo>
                    <a:lnTo>
                      <a:pt x="249" y="573"/>
                    </a:lnTo>
                    <a:lnTo>
                      <a:pt x="249" y="574"/>
                    </a:lnTo>
                    <a:lnTo>
                      <a:pt x="250" y="574"/>
                    </a:lnTo>
                    <a:lnTo>
                      <a:pt x="248" y="573"/>
                    </a:lnTo>
                    <a:lnTo>
                      <a:pt x="247" y="573"/>
                    </a:lnTo>
                    <a:lnTo>
                      <a:pt x="248" y="573"/>
                    </a:lnTo>
                    <a:lnTo>
                      <a:pt x="249" y="573"/>
                    </a:lnTo>
                    <a:lnTo>
                      <a:pt x="249" y="571"/>
                    </a:lnTo>
                    <a:lnTo>
                      <a:pt x="249" y="570"/>
                    </a:lnTo>
                    <a:lnTo>
                      <a:pt x="249" y="571"/>
                    </a:lnTo>
                    <a:lnTo>
                      <a:pt x="248" y="571"/>
                    </a:lnTo>
                    <a:lnTo>
                      <a:pt x="248" y="570"/>
                    </a:lnTo>
                    <a:lnTo>
                      <a:pt x="248" y="569"/>
                    </a:lnTo>
                    <a:lnTo>
                      <a:pt x="247" y="569"/>
                    </a:lnTo>
                    <a:lnTo>
                      <a:pt x="247" y="567"/>
                    </a:lnTo>
                    <a:lnTo>
                      <a:pt x="248" y="567"/>
                    </a:lnTo>
                    <a:lnTo>
                      <a:pt x="249" y="567"/>
                    </a:lnTo>
                    <a:lnTo>
                      <a:pt x="249" y="566"/>
                    </a:lnTo>
                    <a:lnTo>
                      <a:pt x="248" y="566"/>
                    </a:lnTo>
                    <a:lnTo>
                      <a:pt x="247" y="566"/>
                    </a:lnTo>
                    <a:lnTo>
                      <a:pt x="246" y="566"/>
                    </a:lnTo>
                    <a:lnTo>
                      <a:pt x="243" y="566"/>
                    </a:lnTo>
                    <a:lnTo>
                      <a:pt x="242" y="566"/>
                    </a:lnTo>
                    <a:lnTo>
                      <a:pt x="242" y="565"/>
                    </a:lnTo>
                    <a:lnTo>
                      <a:pt x="242" y="563"/>
                    </a:lnTo>
                    <a:lnTo>
                      <a:pt x="241" y="562"/>
                    </a:lnTo>
                    <a:lnTo>
                      <a:pt x="241" y="561"/>
                    </a:lnTo>
                    <a:lnTo>
                      <a:pt x="240" y="560"/>
                    </a:lnTo>
                    <a:lnTo>
                      <a:pt x="240" y="558"/>
                    </a:lnTo>
                    <a:lnTo>
                      <a:pt x="240" y="557"/>
                    </a:lnTo>
                    <a:lnTo>
                      <a:pt x="240" y="555"/>
                    </a:lnTo>
                    <a:lnTo>
                      <a:pt x="240" y="554"/>
                    </a:lnTo>
                    <a:lnTo>
                      <a:pt x="241" y="554"/>
                    </a:lnTo>
                    <a:lnTo>
                      <a:pt x="242" y="554"/>
                    </a:lnTo>
                    <a:lnTo>
                      <a:pt x="243" y="554"/>
                    </a:lnTo>
                    <a:lnTo>
                      <a:pt x="242" y="553"/>
                    </a:lnTo>
                    <a:lnTo>
                      <a:pt x="241" y="553"/>
                    </a:lnTo>
                    <a:lnTo>
                      <a:pt x="240" y="553"/>
                    </a:lnTo>
                    <a:lnTo>
                      <a:pt x="240" y="552"/>
                    </a:lnTo>
                    <a:lnTo>
                      <a:pt x="240" y="550"/>
                    </a:lnTo>
                    <a:lnTo>
                      <a:pt x="240" y="551"/>
                    </a:lnTo>
                    <a:lnTo>
                      <a:pt x="239" y="551"/>
                    </a:lnTo>
                    <a:lnTo>
                      <a:pt x="239" y="550"/>
                    </a:lnTo>
                    <a:lnTo>
                      <a:pt x="239" y="549"/>
                    </a:lnTo>
                    <a:lnTo>
                      <a:pt x="238" y="549"/>
                    </a:lnTo>
                    <a:lnTo>
                      <a:pt x="238" y="548"/>
                    </a:lnTo>
                    <a:lnTo>
                      <a:pt x="238" y="546"/>
                    </a:lnTo>
                    <a:lnTo>
                      <a:pt x="237" y="546"/>
                    </a:lnTo>
                    <a:lnTo>
                      <a:pt x="237" y="545"/>
                    </a:lnTo>
                    <a:lnTo>
                      <a:pt x="237" y="544"/>
                    </a:lnTo>
                    <a:lnTo>
                      <a:pt x="238" y="544"/>
                    </a:lnTo>
                    <a:lnTo>
                      <a:pt x="239" y="544"/>
                    </a:lnTo>
                    <a:lnTo>
                      <a:pt x="238" y="543"/>
                    </a:lnTo>
                    <a:lnTo>
                      <a:pt x="237" y="543"/>
                    </a:lnTo>
                    <a:lnTo>
                      <a:pt x="236" y="543"/>
                    </a:lnTo>
                    <a:lnTo>
                      <a:pt x="236" y="542"/>
                    </a:lnTo>
                    <a:lnTo>
                      <a:pt x="236" y="541"/>
                    </a:lnTo>
                    <a:lnTo>
                      <a:pt x="236" y="540"/>
                    </a:lnTo>
                    <a:lnTo>
                      <a:pt x="237" y="540"/>
                    </a:lnTo>
                    <a:lnTo>
                      <a:pt x="238" y="538"/>
                    </a:lnTo>
                    <a:lnTo>
                      <a:pt x="239" y="538"/>
                    </a:lnTo>
                    <a:lnTo>
                      <a:pt x="239" y="537"/>
                    </a:lnTo>
                    <a:lnTo>
                      <a:pt x="238" y="536"/>
                    </a:lnTo>
                    <a:lnTo>
                      <a:pt x="238" y="537"/>
                    </a:lnTo>
                    <a:lnTo>
                      <a:pt x="236" y="537"/>
                    </a:lnTo>
                    <a:lnTo>
                      <a:pt x="236" y="536"/>
                    </a:lnTo>
                    <a:lnTo>
                      <a:pt x="236" y="535"/>
                    </a:lnTo>
                    <a:lnTo>
                      <a:pt x="234" y="535"/>
                    </a:lnTo>
                    <a:lnTo>
                      <a:pt x="233" y="535"/>
                    </a:lnTo>
                    <a:lnTo>
                      <a:pt x="232" y="535"/>
                    </a:lnTo>
                    <a:lnTo>
                      <a:pt x="232" y="536"/>
                    </a:lnTo>
                    <a:lnTo>
                      <a:pt x="230" y="535"/>
                    </a:lnTo>
                    <a:lnTo>
                      <a:pt x="229" y="535"/>
                    </a:lnTo>
                    <a:lnTo>
                      <a:pt x="229" y="534"/>
                    </a:lnTo>
                    <a:lnTo>
                      <a:pt x="228" y="534"/>
                    </a:lnTo>
                    <a:lnTo>
                      <a:pt x="228" y="535"/>
                    </a:lnTo>
                    <a:lnTo>
                      <a:pt x="229" y="535"/>
                    </a:lnTo>
                    <a:lnTo>
                      <a:pt x="228" y="535"/>
                    </a:lnTo>
                    <a:lnTo>
                      <a:pt x="226" y="534"/>
                    </a:lnTo>
                    <a:lnTo>
                      <a:pt x="225" y="533"/>
                    </a:lnTo>
                    <a:lnTo>
                      <a:pt x="224" y="533"/>
                    </a:lnTo>
                    <a:lnTo>
                      <a:pt x="223" y="534"/>
                    </a:lnTo>
                    <a:lnTo>
                      <a:pt x="222" y="534"/>
                    </a:lnTo>
                    <a:lnTo>
                      <a:pt x="221" y="533"/>
                    </a:lnTo>
                    <a:lnTo>
                      <a:pt x="221" y="534"/>
                    </a:lnTo>
                    <a:lnTo>
                      <a:pt x="219" y="534"/>
                    </a:lnTo>
                    <a:lnTo>
                      <a:pt x="217" y="534"/>
                    </a:lnTo>
                    <a:lnTo>
                      <a:pt x="216" y="534"/>
                    </a:lnTo>
                    <a:lnTo>
                      <a:pt x="216" y="533"/>
                    </a:lnTo>
                    <a:lnTo>
                      <a:pt x="217" y="532"/>
                    </a:lnTo>
                    <a:lnTo>
                      <a:pt x="219" y="532"/>
                    </a:lnTo>
                    <a:lnTo>
                      <a:pt x="217" y="530"/>
                    </a:lnTo>
                    <a:lnTo>
                      <a:pt x="217" y="529"/>
                    </a:lnTo>
                    <a:lnTo>
                      <a:pt x="219" y="526"/>
                    </a:lnTo>
                    <a:lnTo>
                      <a:pt x="219" y="524"/>
                    </a:lnTo>
                    <a:lnTo>
                      <a:pt x="219" y="523"/>
                    </a:lnTo>
                    <a:lnTo>
                      <a:pt x="220" y="521"/>
                    </a:lnTo>
                    <a:lnTo>
                      <a:pt x="220" y="520"/>
                    </a:lnTo>
                    <a:lnTo>
                      <a:pt x="220" y="518"/>
                    </a:lnTo>
                    <a:lnTo>
                      <a:pt x="219" y="518"/>
                    </a:lnTo>
                    <a:lnTo>
                      <a:pt x="219" y="517"/>
                    </a:lnTo>
                    <a:lnTo>
                      <a:pt x="217" y="516"/>
                    </a:lnTo>
                    <a:lnTo>
                      <a:pt x="216" y="516"/>
                    </a:lnTo>
                    <a:lnTo>
                      <a:pt x="214" y="513"/>
                    </a:lnTo>
                    <a:lnTo>
                      <a:pt x="213" y="512"/>
                    </a:lnTo>
                    <a:lnTo>
                      <a:pt x="213" y="511"/>
                    </a:lnTo>
                    <a:lnTo>
                      <a:pt x="214" y="511"/>
                    </a:lnTo>
                    <a:lnTo>
                      <a:pt x="214" y="510"/>
                    </a:lnTo>
                    <a:lnTo>
                      <a:pt x="213" y="509"/>
                    </a:lnTo>
                    <a:lnTo>
                      <a:pt x="213" y="508"/>
                    </a:lnTo>
                    <a:lnTo>
                      <a:pt x="213" y="507"/>
                    </a:lnTo>
                    <a:lnTo>
                      <a:pt x="212" y="505"/>
                    </a:lnTo>
                    <a:lnTo>
                      <a:pt x="212" y="507"/>
                    </a:lnTo>
                    <a:lnTo>
                      <a:pt x="212" y="505"/>
                    </a:lnTo>
                    <a:lnTo>
                      <a:pt x="211" y="505"/>
                    </a:lnTo>
                    <a:lnTo>
                      <a:pt x="211" y="504"/>
                    </a:lnTo>
                    <a:lnTo>
                      <a:pt x="208" y="503"/>
                    </a:lnTo>
                    <a:lnTo>
                      <a:pt x="208" y="502"/>
                    </a:lnTo>
                    <a:lnTo>
                      <a:pt x="207" y="503"/>
                    </a:lnTo>
                    <a:lnTo>
                      <a:pt x="206" y="502"/>
                    </a:lnTo>
                    <a:lnTo>
                      <a:pt x="206" y="501"/>
                    </a:lnTo>
                    <a:lnTo>
                      <a:pt x="206" y="502"/>
                    </a:lnTo>
                    <a:lnTo>
                      <a:pt x="205" y="502"/>
                    </a:lnTo>
                    <a:lnTo>
                      <a:pt x="204" y="502"/>
                    </a:lnTo>
                    <a:lnTo>
                      <a:pt x="203" y="502"/>
                    </a:lnTo>
                    <a:lnTo>
                      <a:pt x="202" y="502"/>
                    </a:lnTo>
                    <a:lnTo>
                      <a:pt x="200" y="503"/>
                    </a:lnTo>
                    <a:lnTo>
                      <a:pt x="199" y="503"/>
                    </a:lnTo>
                    <a:lnTo>
                      <a:pt x="198" y="504"/>
                    </a:lnTo>
                    <a:lnTo>
                      <a:pt x="197" y="505"/>
                    </a:lnTo>
                    <a:lnTo>
                      <a:pt x="197" y="507"/>
                    </a:lnTo>
                    <a:lnTo>
                      <a:pt x="196" y="507"/>
                    </a:lnTo>
                    <a:lnTo>
                      <a:pt x="196" y="508"/>
                    </a:lnTo>
                    <a:lnTo>
                      <a:pt x="197" y="508"/>
                    </a:lnTo>
                    <a:lnTo>
                      <a:pt x="199" y="507"/>
                    </a:lnTo>
                    <a:lnTo>
                      <a:pt x="200" y="507"/>
                    </a:lnTo>
                    <a:lnTo>
                      <a:pt x="202" y="505"/>
                    </a:lnTo>
                    <a:lnTo>
                      <a:pt x="202" y="504"/>
                    </a:lnTo>
                    <a:lnTo>
                      <a:pt x="203" y="504"/>
                    </a:lnTo>
                    <a:lnTo>
                      <a:pt x="204" y="504"/>
                    </a:lnTo>
                    <a:lnTo>
                      <a:pt x="205" y="504"/>
                    </a:lnTo>
                    <a:lnTo>
                      <a:pt x="205" y="505"/>
                    </a:lnTo>
                    <a:lnTo>
                      <a:pt x="206" y="505"/>
                    </a:lnTo>
                    <a:lnTo>
                      <a:pt x="207" y="505"/>
                    </a:lnTo>
                    <a:lnTo>
                      <a:pt x="207" y="507"/>
                    </a:lnTo>
                    <a:lnTo>
                      <a:pt x="208" y="508"/>
                    </a:lnTo>
                    <a:lnTo>
                      <a:pt x="208" y="507"/>
                    </a:lnTo>
                    <a:lnTo>
                      <a:pt x="210" y="507"/>
                    </a:lnTo>
                    <a:lnTo>
                      <a:pt x="211" y="508"/>
                    </a:lnTo>
                    <a:lnTo>
                      <a:pt x="210" y="509"/>
                    </a:lnTo>
                    <a:lnTo>
                      <a:pt x="211" y="509"/>
                    </a:lnTo>
                    <a:lnTo>
                      <a:pt x="212" y="510"/>
                    </a:lnTo>
                    <a:lnTo>
                      <a:pt x="211" y="511"/>
                    </a:lnTo>
                    <a:lnTo>
                      <a:pt x="210" y="510"/>
                    </a:lnTo>
                    <a:lnTo>
                      <a:pt x="208" y="509"/>
                    </a:lnTo>
                    <a:lnTo>
                      <a:pt x="206" y="508"/>
                    </a:lnTo>
                    <a:lnTo>
                      <a:pt x="204" y="508"/>
                    </a:lnTo>
                    <a:lnTo>
                      <a:pt x="203" y="508"/>
                    </a:lnTo>
                    <a:lnTo>
                      <a:pt x="202" y="508"/>
                    </a:lnTo>
                    <a:lnTo>
                      <a:pt x="200" y="508"/>
                    </a:lnTo>
                    <a:lnTo>
                      <a:pt x="199" y="509"/>
                    </a:lnTo>
                    <a:lnTo>
                      <a:pt x="198" y="509"/>
                    </a:lnTo>
                    <a:lnTo>
                      <a:pt x="195" y="509"/>
                    </a:lnTo>
                    <a:lnTo>
                      <a:pt x="193" y="509"/>
                    </a:lnTo>
                    <a:lnTo>
                      <a:pt x="189" y="510"/>
                    </a:lnTo>
                    <a:lnTo>
                      <a:pt x="188" y="510"/>
                    </a:lnTo>
                    <a:lnTo>
                      <a:pt x="187" y="510"/>
                    </a:lnTo>
                    <a:lnTo>
                      <a:pt x="186" y="510"/>
                    </a:lnTo>
                    <a:lnTo>
                      <a:pt x="185" y="511"/>
                    </a:lnTo>
                    <a:lnTo>
                      <a:pt x="183" y="511"/>
                    </a:lnTo>
                    <a:lnTo>
                      <a:pt x="182" y="512"/>
                    </a:lnTo>
                    <a:lnTo>
                      <a:pt x="180" y="512"/>
                    </a:lnTo>
                    <a:lnTo>
                      <a:pt x="179" y="513"/>
                    </a:lnTo>
                    <a:lnTo>
                      <a:pt x="179" y="512"/>
                    </a:lnTo>
                    <a:lnTo>
                      <a:pt x="173" y="511"/>
                    </a:lnTo>
                    <a:lnTo>
                      <a:pt x="172" y="511"/>
                    </a:lnTo>
                    <a:lnTo>
                      <a:pt x="171" y="512"/>
                    </a:lnTo>
                    <a:lnTo>
                      <a:pt x="170" y="512"/>
                    </a:lnTo>
                    <a:lnTo>
                      <a:pt x="170" y="511"/>
                    </a:lnTo>
                    <a:lnTo>
                      <a:pt x="169" y="511"/>
                    </a:lnTo>
                    <a:lnTo>
                      <a:pt x="168" y="511"/>
                    </a:lnTo>
                    <a:lnTo>
                      <a:pt x="167" y="511"/>
                    </a:lnTo>
                    <a:lnTo>
                      <a:pt x="167" y="512"/>
                    </a:lnTo>
                    <a:lnTo>
                      <a:pt x="164" y="511"/>
                    </a:lnTo>
                    <a:lnTo>
                      <a:pt x="164" y="512"/>
                    </a:lnTo>
                    <a:lnTo>
                      <a:pt x="163" y="512"/>
                    </a:lnTo>
                    <a:lnTo>
                      <a:pt x="162" y="515"/>
                    </a:lnTo>
                    <a:lnTo>
                      <a:pt x="161" y="515"/>
                    </a:lnTo>
                    <a:lnTo>
                      <a:pt x="160" y="515"/>
                    </a:lnTo>
                    <a:lnTo>
                      <a:pt x="159" y="515"/>
                    </a:lnTo>
                    <a:lnTo>
                      <a:pt x="157" y="515"/>
                    </a:lnTo>
                    <a:lnTo>
                      <a:pt x="156" y="515"/>
                    </a:lnTo>
                    <a:lnTo>
                      <a:pt x="154" y="515"/>
                    </a:lnTo>
                    <a:lnTo>
                      <a:pt x="152" y="513"/>
                    </a:lnTo>
                    <a:lnTo>
                      <a:pt x="151" y="513"/>
                    </a:lnTo>
                    <a:lnTo>
                      <a:pt x="150" y="515"/>
                    </a:lnTo>
                    <a:lnTo>
                      <a:pt x="150" y="513"/>
                    </a:lnTo>
                    <a:lnTo>
                      <a:pt x="148" y="513"/>
                    </a:lnTo>
                    <a:lnTo>
                      <a:pt x="146" y="513"/>
                    </a:lnTo>
                    <a:lnTo>
                      <a:pt x="145" y="515"/>
                    </a:lnTo>
                    <a:lnTo>
                      <a:pt x="144" y="515"/>
                    </a:lnTo>
                    <a:lnTo>
                      <a:pt x="143" y="516"/>
                    </a:lnTo>
                    <a:lnTo>
                      <a:pt x="143" y="517"/>
                    </a:lnTo>
                    <a:lnTo>
                      <a:pt x="143" y="518"/>
                    </a:lnTo>
                    <a:lnTo>
                      <a:pt x="143" y="519"/>
                    </a:lnTo>
                    <a:lnTo>
                      <a:pt x="144" y="519"/>
                    </a:lnTo>
                    <a:lnTo>
                      <a:pt x="144" y="520"/>
                    </a:lnTo>
                    <a:lnTo>
                      <a:pt x="143" y="520"/>
                    </a:lnTo>
                    <a:lnTo>
                      <a:pt x="142" y="520"/>
                    </a:lnTo>
                    <a:lnTo>
                      <a:pt x="140" y="520"/>
                    </a:lnTo>
                    <a:lnTo>
                      <a:pt x="142" y="518"/>
                    </a:lnTo>
                    <a:lnTo>
                      <a:pt x="140" y="517"/>
                    </a:lnTo>
                    <a:lnTo>
                      <a:pt x="139" y="516"/>
                    </a:lnTo>
                    <a:lnTo>
                      <a:pt x="138" y="516"/>
                    </a:lnTo>
                    <a:lnTo>
                      <a:pt x="137" y="516"/>
                    </a:lnTo>
                    <a:lnTo>
                      <a:pt x="136" y="517"/>
                    </a:lnTo>
                    <a:lnTo>
                      <a:pt x="135" y="517"/>
                    </a:lnTo>
                    <a:lnTo>
                      <a:pt x="135" y="518"/>
                    </a:lnTo>
                    <a:lnTo>
                      <a:pt x="134" y="517"/>
                    </a:lnTo>
                    <a:lnTo>
                      <a:pt x="133" y="516"/>
                    </a:lnTo>
                    <a:lnTo>
                      <a:pt x="131" y="516"/>
                    </a:lnTo>
                    <a:lnTo>
                      <a:pt x="130" y="515"/>
                    </a:lnTo>
                    <a:lnTo>
                      <a:pt x="128" y="515"/>
                    </a:lnTo>
                    <a:lnTo>
                      <a:pt x="127" y="515"/>
                    </a:lnTo>
                    <a:lnTo>
                      <a:pt x="125" y="515"/>
                    </a:lnTo>
                    <a:lnTo>
                      <a:pt x="121" y="513"/>
                    </a:lnTo>
                    <a:lnTo>
                      <a:pt x="121" y="512"/>
                    </a:lnTo>
                    <a:lnTo>
                      <a:pt x="122" y="511"/>
                    </a:lnTo>
                    <a:lnTo>
                      <a:pt x="121" y="511"/>
                    </a:lnTo>
                    <a:lnTo>
                      <a:pt x="121" y="510"/>
                    </a:lnTo>
                    <a:lnTo>
                      <a:pt x="121" y="509"/>
                    </a:lnTo>
                    <a:lnTo>
                      <a:pt x="122" y="509"/>
                    </a:lnTo>
                    <a:lnTo>
                      <a:pt x="124" y="510"/>
                    </a:lnTo>
                    <a:lnTo>
                      <a:pt x="124" y="509"/>
                    </a:lnTo>
                    <a:lnTo>
                      <a:pt x="122" y="509"/>
                    </a:lnTo>
                    <a:lnTo>
                      <a:pt x="121" y="509"/>
                    </a:lnTo>
                    <a:lnTo>
                      <a:pt x="120" y="509"/>
                    </a:lnTo>
                    <a:lnTo>
                      <a:pt x="118" y="510"/>
                    </a:lnTo>
                    <a:lnTo>
                      <a:pt x="117" y="510"/>
                    </a:lnTo>
                    <a:lnTo>
                      <a:pt x="118" y="510"/>
                    </a:lnTo>
                    <a:lnTo>
                      <a:pt x="118" y="511"/>
                    </a:lnTo>
                    <a:lnTo>
                      <a:pt x="119" y="510"/>
                    </a:lnTo>
                    <a:lnTo>
                      <a:pt x="120" y="510"/>
                    </a:lnTo>
                    <a:lnTo>
                      <a:pt x="120" y="511"/>
                    </a:lnTo>
                    <a:lnTo>
                      <a:pt x="121" y="512"/>
                    </a:lnTo>
                    <a:lnTo>
                      <a:pt x="120" y="513"/>
                    </a:lnTo>
                    <a:lnTo>
                      <a:pt x="119" y="513"/>
                    </a:lnTo>
                    <a:lnTo>
                      <a:pt x="118" y="513"/>
                    </a:lnTo>
                    <a:lnTo>
                      <a:pt x="117" y="513"/>
                    </a:lnTo>
                    <a:lnTo>
                      <a:pt x="116" y="513"/>
                    </a:lnTo>
                    <a:lnTo>
                      <a:pt x="114" y="513"/>
                    </a:lnTo>
                    <a:lnTo>
                      <a:pt x="111" y="511"/>
                    </a:lnTo>
                    <a:lnTo>
                      <a:pt x="108" y="511"/>
                    </a:lnTo>
                    <a:lnTo>
                      <a:pt x="105" y="511"/>
                    </a:lnTo>
                    <a:lnTo>
                      <a:pt x="103" y="511"/>
                    </a:lnTo>
                    <a:lnTo>
                      <a:pt x="102" y="512"/>
                    </a:lnTo>
                    <a:lnTo>
                      <a:pt x="101" y="512"/>
                    </a:lnTo>
                    <a:lnTo>
                      <a:pt x="101" y="513"/>
                    </a:lnTo>
                    <a:lnTo>
                      <a:pt x="100" y="515"/>
                    </a:lnTo>
                    <a:lnTo>
                      <a:pt x="99" y="516"/>
                    </a:lnTo>
                    <a:lnTo>
                      <a:pt x="99" y="517"/>
                    </a:lnTo>
                    <a:lnTo>
                      <a:pt x="100" y="518"/>
                    </a:lnTo>
                    <a:lnTo>
                      <a:pt x="100" y="519"/>
                    </a:lnTo>
                    <a:lnTo>
                      <a:pt x="99" y="519"/>
                    </a:lnTo>
                    <a:lnTo>
                      <a:pt x="96" y="518"/>
                    </a:lnTo>
                    <a:lnTo>
                      <a:pt x="95" y="518"/>
                    </a:lnTo>
                    <a:lnTo>
                      <a:pt x="92" y="518"/>
                    </a:lnTo>
                    <a:lnTo>
                      <a:pt x="90" y="517"/>
                    </a:lnTo>
                    <a:lnTo>
                      <a:pt x="87" y="517"/>
                    </a:lnTo>
                    <a:lnTo>
                      <a:pt x="86" y="517"/>
                    </a:lnTo>
                    <a:lnTo>
                      <a:pt x="85" y="517"/>
                    </a:lnTo>
                    <a:lnTo>
                      <a:pt x="83" y="518"/>
                    </a:lnTo>
                    <a:lnTo>
                      <a:pt x="82" y="518"/>
                    </a:lnTo>
                    <a:lnTo>
                      <a:pt x="78" y="518"/>
                    </a:lnTo>
                    <a:lnTo>
                      <a:pt x="73" y="517"/>
                    </a:lnTo>
                    <a:lnTo>
                      <a:pt x="66" y="516"/>
                    </a:lnTo>
                    <a:lnTo>
                      <a:pt x="64" y="517"/>
                    </a:lnTo>
                    <a:lnTo>
                      <a:pt x="61" y="517"/>
                    </a:lnTo>
                    <a:lnTo>
                      <a:pt x="61" y="518"/>
                    </a:lnTo>
                    <a:lnTo>
                      <a:pt x="61" y="519"/>
                    </a:lnTo>
                    <a:lnTo>
                      <a:pt x="60" y="518"/>
                    </a:lnTo>
                    <a:lnTo>
                      <a:pt x="59" y="519"/>
                    </a:lnTo>
                    <a:lnTo>
                      <a:pt x="58" y="519"/>
                    </a:lnTo>
                    <a:lnTo>
                      <a:pt x="57" y="520"/>
                    </a:lnTo>
                    <a:lnTo>
                      <a:pt x="56" y="521"/>
                    </a:lnTo>
                    <a:lnTo>
                      <a:pt x="56" y="523"/>
                    </a:lnTo>
                    <a:lnTo>
                      <a:pt x="57" y="523"/>
                    </a:lnTo>
                    <a:lnTo>
                      <a:pt x="58" y="523"/>
                    </a:lnTo>
                    <a:lnTo>
                      <a:pt x="58" y="524"/>
                    </a:lnTo>
                    <a:lnTo>
                      <a:pt x="56" y="524"/>
                    </a:lnTo>
                    <a:lnTo>
                      <a:pt x="55" y="524"/>
                    </a:lnTo>
                    <a:lnTo>
                      <a:pt x="53" y="524"/>
                    </a:lnTo>
                    <a:lnTo>
                      <a:pt x="55" y="523"/>
                    </a:lnTo>
                    <a:lnTo>
                      <a:pt x="55" y="521"/>
                    </a:lnTo>
                    <a:lnTo>
                      <a:pt x="56" y="521"/>
                    </a:lnTo>
                    <a:lnTo>
                      <a:pt x="55" y="520"/>
                    </a:lnTo>
                    <a:lnTo>
                      <a:pt x="55" y="519"/>
                    </a:lnTo>
                    <a:lnTo>
                      <a:pt x="53" y="519"/>
                    </a:lnTo>
                    <a:lnTo>
                      <a:pt x="53" y="518"/>
                    </a:lnTo>
                    <a:lnTo>
                      <a:pt x="52" y="518"/>
                    </a:lnTo>
                    <a:lnTo>
                      <a:pt x="51" y="518"/>
                    </a:lnTo>
                    <a:lnTo>
                      <a:pt x="49" y="518"/>
                    </a:lnTo>
                    <a:lnTo>
                      <a:pt x="48" y="519"/>
                    </a:lnTo>
                    <a:lnTo>
                      <a:pt x="47" y="519"/>
                    </a:lnTo>
                    <a:lnTo>
                      <a:pt x="47" y="520"/>
                    </a:lnTo>
                    <a:lnTo>
                      <a:pt x="45" y="520"/>
                    </a:lnTo>
                    <a:lnTo>
                      <a:pt x="47" y="521"/>
                    </a:lnTo>
                    <a:lnTo>
                      <a:pt x="47" y="523"/>
                    </a:lnTo>
                    <a:lnTo>
                      <a:pt x="48" y="523"/>
                    </a:lnTo>
                    <a:lnTo>
                      <a:pt x="47" y="523"/>
                    </a:lnTo>
                    <a:lnTo>
                      <a:pt x="44" y="523"/>
                    </a:lnTo>
                    <a:lnTo>
                      <a:pt x="43" y="523"/>
                    </a:lnTo>
                    <a:lnTo>
                      <a:pt x="41" y="523"/>
                    </a:lnTo>
                    <a:lnTo>
                      <a:pt x="39" y="523"/>
                    </a:lnTo>
                    <a:lnTo>
                      <a:pt x="39" y="524"/>
                    </a:lnTo>
                    <a:lnTo>
                      <a:pt x="39" y="525"/>
                    </a:lnTo>
                    <a:lnTo>
                      <a:pt x="38" y="526"/>
                    </a:lnTo>
                    <a:lnTo>
                      <a:pt x="36" y="526"/>
                    </a:lnTo>
                    <a:lnTo>
                      <a:pt x="35" y="526"/>
                    </a:lnTo>
                    <a:lnTo>
                      <a:pt x="34" y="527"/>
                    </a:lnTo>
                    <a:lnTo>
                      <a:pt x="33" y="526"/>
                    </a:lnTo>
                    <a:lnTo>
                      <a:pt x="33" y="525"/>
                    </a:lnTo>
                    <a:lnTo>
                      <a:pt x="34" y="525"/>
                    </a:lnTo>
                    <a:lnTo>
                      <a:pt x="33" y="524"/>
                    </a:lnTo>
                    <a:lnTo>
                      <a:pt x="34" y="524"/>
                    </a:lnTo>
                    <a:lnTo>
                      <a:pt x="34" y="523"/>
                    </a:lnTo>
                    <a:lnTo>
                      <a:pt x="35" y="523"/>
                    </a:lnTo>
                    <a:lnTo>
                      <a:pt x="35" y="521"/>
                    </a:lnTo>
                    <a:lnTo>
                      <a:pt x="35" y="520"/>
                    </a:lnTo>
                    <a:lnTo>
                      <a:pt x="35" y="519"/>
                    </a:lnTo>
                    <a:lnTo>
                      <a:pt x="34" y="520"/>
                    </a:lnTo>
                    <a:lnTo>
                      <a:pt x="33" y="519"/>
                    </a:lnTo>
                    <a:lnTo>
                      <a:pt x="32" y="519"/>
                    </a:lnTo>
                    <a:lnTo>
                      <a:pt x="31" y="519"/>
                    </a:lnTo>
                    <a:lnTo>
                      <a:pt x="30" y="519"/>
                    </a:lnTo>
                    <a:lnTo>
                      <a:pt x="28" y="519"/>
                    </a:lnTo>
                    <a:lnTo>
                      <a:pt x="30" y="516"/>
                    </a:lnTo>
                    <a:lnTo>
                      <a:pt x="30" y="512"/>
                    </a:lnTo>
                    <a:lnTo>
                      <a:pt x="30" y="508"/>
                    </a:lnTo>
                    <a:lnTo>
                      <a:pt x="30" y="504"/>
                    </a:lnTo>
                    <a:lnTo>
                      <a:pt x="31" y="502"/>
                    </a:lnTo>
                    <a:lnTo>
                      <a:pt x="31" y="501"/>
                    </a:lnTo>
                    <a:lnTo>
                      <a:pt x="31" y="500"/>
                    </a:lnTo>
                    <a:lnTo>
                      <a:pt x="32" y="500"/>
                    </a:lnTo>
                    <a:lnTo>
                      <a:pt x="32" y="499"/>
                    </a:lnTo>
                    <a:lnTo>
                      <a:pt x="31" y="496"/>
                    </a:lnTo>
                    <a:lnTo>
                      <a:pt x="31" y="495"/>
                    </a:lnTo>
                    <a:lnTo>
                      <a:pt x="32" y="494"/>
                    </a:lnTo>
                    <a:lnTo>
                      <a:pt x="33" y="494"/>
                    </a:lnTo>
                    <a:lnTo>
                      <a:pt x="34" y="494"/>
                    </a:lnTo>
                    <a:lnTo>
                      <a:pt x="34" y="493"/>
                    </a:lnTo>
                    <a:lnTo>
                      <a:pt x="35" y="490"/>
                    </a:lnTo>
                    <a:lnTo>
                      <a:pt x="35" y="486"/>
                    </a:lnTo>
                    <a:lnTo>
                      <a:pt x="35" y="484"/>
                    </a:lnTo>
                    <a:lnTo>
                      <a:pt x="36" y="482"/>
                    </a:lnTo>
                    <a:lnTo>
                      <a:pt x="36" y="479"/>
                    </a:lnTo>
                    <a:lnTo>
                      <a:pt x="36" y="477"/>
                    </a:lnTo>
                    <a:lnTo>
                      <a:pt x="38" y="476"/>
                    </a:lnTo>
                    <a:lnTo>
                      <a:pt x="39" y="476"/>
                    </a:lnTo>
                    <a:lnTo>
                      <a:pt x="43" y="475"/>
                    </a:lnTo>
                    <a:lnTo>
                      <a:pt x="44" y="474"/>
                    </a:lnTo>
                    <a:lnTo>
                      <a:pt x="45" y="473"/>
                    </a:lnTo>
                    <a:lnTo>
                      <a:pt x="47" y="473"/>
                    </a:lnTo>
                    <a:lnTo>
                      <a:pt x="48" y="473"/>
                    </a:lnTo>
                    <a:lnTo>
                      <a:pt x="48" y="471"/>
                    </a:lnTo>
                    <a:lnTo>
                      <a:pt x="48" y="470"/>
                    </a:lnTo>
                    <a:lnTo>
                      <a:pt x="50" y="470"/>
                    </a:lnTo>
                    <a:lnTo>
                      <a:pt x="51" y="471"/>
                    </a:lnTo>
                    <a:lnTo>
                      <a:pt x="52" y="471"/>
                    </a:lnTo>
                    <a:lnTo>
                      <a:pt x="53" y="470"/>
                    </a:lnTo>
                    <a:lnTo>
                      <a:pt x="53" y="469"/>
                    </a:lnTo>
                    <a:lnTo>
                      <a:pt x="52" y="468"/>
                    </a:lnTo>
                    <a:lnTo>
                      <a:pt x="53" y="468"/>
                    </a:lnTo>
                    <a:lnTo>
                      <a:pt x="55" y="467"/>
                    </a:lnTo>
                    <a:lnTo>
                      <a:pt x="55" y="466"/>
                    </a:lnTo>
                    <a:lnTo>
                      <a:pt x="55" y="465"/>
                    </a:lnTo>
                    <a:lnTo>
                      <a:pt x="56" y="465"/>
                    </a:lnTo>
                    <a:lnTo>
                      <a:pt x="56" y="463"/>
                    </a:lnTo>
                    <a:lnTo>
                      <a:pt x="57" y="463"/>
                    </a:lnTo>
                    <a:lnTo>
                      <a:pt x="58" y="463"/>
                    </a:lnTo>
                    <a:lnTo>
                      <a:pt x="59" y="463"/>
                    </a:lnTo>
                    <a:lnTo>
                      <a:pt x="59" y="462"/>
                    </a:lnTo>
                    <a:lnTo>
                      <a:pt x="66" y="461"/>
                    </a:lnTo>
                    <a:lnTo>
                      <a:pt x="67" y="461"/>
                    </a:lnTo>
                    <a:lnTo>
                      <a:pt x="67" y="460"/>
                    </a:lnTo>
                    <a:lnTo>
                      <a:pt x="68" y="461"/>
                    </a:lnTo>
                    <a:lnTo>
                      <a:pt x="69" y="461"/>
                    </a:lnTo>
                    <a:lnTo>
                      <a:pt x="70" y="460"/>
                    </a:lnTo>
                    <a:lnTo>
                      <a:pt x="70" y="459"/>
                    </a:lnTo>
                    <a:lnTo>
                      <a:pt x="71" y="459"/>
                    </a:lnTo>
                    <a:lnTo>
                      <a:pt x="74" y="459"/>
                    </a:lnTo>
                    <a:lnTo>
                      <a:pt x="77" y="459"/>
                    </a:lnTo>
                    <a:lnTo>
                      <a:pt x="81" y="459"/>
                    </a:lnTo>
                    <a:lnTo>
                      <a:pt x="82" y="459"/>
                    </a:lnTo>
                    <a:lnTo>
                      <a:pt x="83" y="459"/>
                    </a:lnTo>
                    <a:lnTo>
                      <a:pt x="84" y="459"/>
                    </a:lnTo>
                    <a:lnTo>
                      <a:pt x="85" y="459"/>
                    </a:lnTo>
                    <a:lnTo>
                      <a:pt x="85" y="460"/>
                    </a:lnTo>
                    <a:lnTo>
                      <a:pt x="86" y="460"/>
                    </a:lnTo>
                    <a:lnTo>
                      <a:pt x="87" y="459"/>
                    </a:lnTo>
                    <a:lnTo>
                      <a:pt x="87" y="458"/>
                    </a:lnTo>
                    <a:lnTo>
                      <a:pt x="87" y="451"/>
                    </a:lnTo>
                    <a:lnTo>
                      <a:pt x="88" y="450"/>
                    </a:lnTo>
                    <a:lnTo>
                      <a:pt x="90" y="450"/>
                    </a:lnTo>
                    <a:lnTo>
                      <a:pt x="91" y="450"/>
                    </a:lnTo>
                    <a:lnTo>
                      <a:pt x="91" y="449"/>
                    </a:lnTo>
                    <a:lnTo>
                      <a:pt x="91" y="448"/>
                    </a:lnTo>
                    <a:lnTo>
                      <a:pt x="90" y="448"/>
                    </a:lnTo>
                    <a:lnTo>
                      <a:pt x="90" y="446"/>
                    </a:lnTo>
                    <a:lnTo>
                      <a:pt x="90" y="442"/>
                    </a:lnTo>
                    <a:lnTo>
                      <a:pt x="90" y="441"/>
                    </a:lnTo>
                    <a:lnTo>
                      <a:pt x="90" y="440"/>
                    </a:lnTo>
                    <a:lnTo>
                      <a:pt x="91" y="440"/>
                    </a:lnTo>
                    <a:lnTo>
                      <a:pt x="91" y="438"/>
                    </a:lnTo>
                    <a:lnTo>
                      <a:pt x="92" y="438"/>
                    </a:lnTo>
                    <a:lnTo>
                      <a:pt x="93" y="440"/>
                    </a:lnTo>
                    <a:lnTo>
                      <a:pt x="92" y="436"/>
                    </a:lnTo>
                    <a:lnTo>
                      <a:pt x="91" y="435"/>
                    </a:lnTo>
                    <a:lnTo>
                      <a:pt x="90" y="435"/>
                    </a:lnTo>
                    <a:lnTo>
                      <a:pt x="88" y="434"/>
                    </a:lnTo>
                    <a:lnTo>
                      <a:pt x="87" y="434"/>
                    </a:lnTo>
                    <a:lnTo>
                      <a:pt x="87" y="433"/>
                    </a:lnTo>
                    <a:lnTo>
                      <a:pt x="85" y="434"/>
                    </a:lnTo>
                    <a:lnTo>
                      <a:pt x="84" y="434"/>
                    </a:lnTo>
                    <a:lnTo>
                      <a:pt x="83" y="434"/>
                    </a:lnTo>
                    <a:lnTo>
                      <a:pt x="81" y="434"/>
                    </a:lnTo>
                    <a:lnTo>
                      <a:pt x="79" y="435"/>
                    </a:lnTo>
                    <a:lnTo>
                      <a:pt x="78" y="435"/>
                    </a:lnTo>
                    <a:lnTo>
                      <a:pt x="77" y="435"/>
                    </a:lnTo>
                    <a:lnTo>
                      <a:pt x="76" y="435"/>
                    </a:lnTo>
                    <a:lnTo>
                      <a:pt x="75" y="434"/>
                    </a:lnTo>
                    <a:lnTo>
                      <a:pt x="74" y="434"/>
                    </a:lnTo>
                    <a:lnTo>
                      <a:pt x="74" y="435"/>
                    </a:lnTo>
                    <a:lnTo>
                      <a:pt x="73" y="434"/>
                    </a:lnTo>
                    <a:lnTo>
                      <a:pt x="71" y="433"/>
                    </a:lnTo>
                    <a:lnTo>
                      <a:pt x="73" y="433"/>
                    </a:lnTo>
                    <a:lnTo>
                      <a:pt x="73" y="432"/>
                    </a:lnTo>
                    <a:lnTo>
                      <a:pt x="73" y="431"/>
                    </a:lnTo>
                    <a:lnTo>
                      <a:pt x="71" y="429"/>
                    </a:lnTo>
                    <a:lnTo>
                      <a:pt x="74" y="425"/>
                    </a:lnTo>
                    <a:lnTo>
                      <a:pt x="74" y="424"/>
                    </a:lnTo>
                    <a:lnTo>
                      <a:pt x="74" y="421"/>
                    </a:lnTo>
                    <a:lnTo>
                      <a:pt x="74" y="417"/>
                    </a:lnTo>
                    <a:lnTo>
                      <a:pt x="73" y="415"/>
                    </a:lnTo>
                    <a:lnTo>
                      <a:pt x="73" y="411"/>
                    </a:lnTo>
                    <a:lnTo>
                      <a:pt x="73" y="409"/>
                    </a:lnTo>
                    <a:lnTo>
                      <a:pt x="71" y="406"/>
                    </a:lnTo>
                    <a:lnTo>
                      <a:pt x="70" y="402"/>
                    </a:lnTo>
                    <a:lnTo>
                      <a:pt x="71" y="398"/>
                    </a:lnTo>
                    <a:lnTo>
                      <a:pt x="73" y="393"/>
                    </a:lnTo>
                    <a:lnTo>
                      <a:pt x="71" y="392"/>
                    </a:lnTo>
                    <a:lnTo>
                      <a:pt x="71" y="391"/>
                    </a:lnTo>
                    <a:lnTo>
                      <a:pt x="65" y="392"/>
                    </a:lnTo>
                    <a:lnTo>
                      <a:pt x="61" y="390"/>
                    </a:lnTo>
                    <a:lnTo>
                      <a:pt x="61" y="389"/>
                    </a:lnTo>
                    <a:lnTo>
                      <a:pt x="61" y="387"/>
                    </a:lnTo>
                    <a:lnTo>
                      <a:pt x="60" y="387"/>
                    </a:lnTo>
                    <a:lnTo>
                      <a:pt x="60" y="386"/>
                    </a:lnTo>
                    <a:lnTo>
                      <a:pt x="59" y="386"/>
                    </a:lnTo>
                    <a:lnTo>
                      <a:pt x="59" y="385"/>
                    </a:lnTo>
                    <a:lnTo>
                      <a:pt x="58" y="385"/>
                    </a:lnTo>
                    <a:lnTo>
                      <a:pt x="57" y="384"/>
                    </a:lnTo>
                    <a:lnTo>
                      <a:pt x="52" y="383"/>
                    </a:lnTo>
                    <a:lnTo>
                      <a:pt x="49" y="382"/>
                    </a:lnTo>
                    <a:lnTo>
                      <a:pt x="48" y="382"/>
                    </a:lnTo>
                    <a:lnTo>
                      <a:pt x="45" y="382"/>
                    </a:lnTo>
                    <a:lnTo>
                      <a:pt x="44" y="381"/>
                    </a:lnTo>
                    <a:lnTo>
                      <a:pt x="42" y="381"/>
                    </a:lnTo>
                    <a:lnTo>
                      <a:pt x="40" y="379"/>
                    </a:lnTo>
                    <a:lnTo>
                      <a:pt x="39" y="377"/>
                    </a:lnTo>
                    <a:lnTo>
                      <a:pt x="36" y="375"/>
                    </a:lnTo>
                    <a:lnTo>
                      <a:pt x="34" y="374"/>
                    </a:lnTo>
                    <a:lnTo>
                      <a:pt x="31" y="370"/>
                    </a:lnTo>
                    <a:lnTo>
                      <a:pt x="30" y="368"/>
                    </a:lnTo>
                    <a:lnTo>
                      <a:pt x="28" y="366"/>
                    </a:lnTo>
                    <a:lnTo>
                      <a:pt x="27" y="365"/>
                    </a:lnTo>
                    <a:lnTo>
                      <a:pt x="27" y="364"/>
                    </a:lnTo>
                    <a:lnTo>
                      <a:pt x="27" y="362"/>
                    </a:lnTo>
                    <a:lnTo>
                      <a:pt x="25" y="359"/>
                    </a:lnTo>
                    <a:lnTo>
                      <a:pt x="24" y="358"/>
                    </a:lnTo>
                    <a:lnTo>
                      <a:pt x="24" y="357"/>
                    </a:lnTo>
                    <a:lnTo>
                      <a:pt x="25" y="357"/>
                    </a:lnTo>
                    <a:lnTo>
                      <a:pt x="24" y="356"/>
                    </a:lnTo>
                    <a:lnTo>
                      <a:pt x="23" y="354"/>
                    </a:lnTo>
                    <a:lnTo>
                      <a:pt x="23" y="353"/>
                    </a:lnTo>
                    <a:lnTo>
                      <a:pt x="22" y="353"/>
                    </a:lnTo>
                    <a:lnTo>
                      <a:pt x="22" y="352"/>
                    </a:lnTo>
                    <a:lnTo>
                      <a:pt x="21" y="352"/>
                    </a:lnTo>
                    <a:lnTo>
                      <a:pt x="21" y="351"/>
                    </a:lnTo>
                    <a:lnTo>
                      <a:pt x="21" y="350"/>
                    </a:lnTo>
                    <a:lnTo>
                      <a:pt x="19" y="349"/>
                    </a:lnTo>
                    <a:lnTo>
                      <a:pt x="18" y="348"/>
                    </a:lnTo>
                    <a:lnTo>
                      <a:pt x="18" y="346"/>
                    </a:lnTo>
                    <a:lnTo>
                      <a:pt x="19" y="345"/>
                    </a:lnTo>
                    <a:lnTo>
                      <a:pt x="19" y="344"/>
                    </a:lnTo>
                    <a:lnTo>
                      <a:pt x="19" y="343"/>
                    </a:lnTo>
                    <a:lnTo>
                      <a:pt x="18" y="343"/>
                    </a:lnTo>
                    <a:lnTo>
                      <a:pt x="17" y="343"/>
                    </a:lnTo>
                    <a:lnTo>
                      <a:pt x="17" y="342"/>
                    </a:lnTo>
                    <a:lnTo>
                      <a:pt x="14" y="339"/>
                    </a:lnTo>
                    <a:lnTo>
                      <a:pt x="10" y="335"/>
                    </a:lnTo>
                    <a:lnTo>
                      <a:pt x="8" y="332"/>
                    </a:lnTo>
                    <a:lnTo>
                      <a:pt x="6" y="328"/>
                    </a:lnTo>
                    <a:lnTo>
                      <a:pt x="4" y="326"/>
                    </a:lnTo>
                    <a:lnTo>
                      <a:pt x="0" y="323"/>
                    </a:lnTo>
                    <a:lnTo>
                      <a:pt x="1" y="324"/>
                    </a:lnTo>
                    <a:lnTo>
                      <a:pt x="5" y="324"/>
                    </a:lnTo>
                    <a:lnTo>
                      <a:pt x="7" y="325"/>
                    </a:lnTo>
                    <a:lnTo>
                      <a:pt x="10" y="326"/>
                    </a:lnTo>
                    <a:lnTo>
                      <a:pt x="14" y="327"/>
                    </a:lnTo>
                    <a:lnTo>
                      <a:pt x="17" y="328"/>
                    </a:lnTo>
                    <a:lnTo>
                      <a:pt x="19" y="329"/>
                    </a:lnTo>
                    <a:lnTo>
                      <a:pt x="23" y="331"/>
                    </a:lnTo>
                    <a:lnTo>
                      <a:pt x="26" y="332"/>
                    </a:lnTo>
                    <a:lnTo>
                      <a:pt x="30" y="332"/>
                    </a:lnTo>
                    <a:lnTo>
                      <a:pt x="32" y="333"/>
                    </a:lnTo>
                    <a:lnTo>
                      <a:pt x="35" y="334"/>
                    </a:lnTo>
                    <a:lnTo>
                      <a:pt x="39" y="335"/>
                    </a:lnTo>
                    <a:lnTo>
                      <a:pt x="42" y="336"/>
                    </a:lnTo>
                    <a:lnTo>
                      <a:pt x="44" y="337"/>
                    </a:lnTo>
                    <a:lnTo>
                      <a:pt x="48" y="339"/>
                    </a:lnTo>
                    <a:lnTo>
                      <a:pt x="51" y="340"/>
                    </a:lnTo>
                    <a:lnTo>
                      <a:pt x="53" y="340"/>
                    </a:lnTo>
                    <a:lnTo>
                      <a:pt x="58" y="341"/>
                    </a:lnTo>
                    <a:lnTo>
                      <a:pt x="61" y="342"/>
                    </a:lnTo>
                    <a:lnTo>
                      <a:pt x="66" y="342"/>
                    </a:lnTo>
                    <a:lnTo>
                      <a:pt x="67" y="342"/>
                    </a:lnTo>
                    <a:lnTo>
                      <a:pt x="69" y="341"/>
                    </a:lnTo>
                    <a:lnTo>
                      <a:pt x="70" y="341"/>
                    </a:lnTo>
                    <a:lnTo>
                      <a:pt x="73" y="341"/>
                    </a:lnTo>
                    <a:lnTo>
                      <a:pt x="75" y="341"/>
                    </a:lnTo>
                    <a:lnTo>
                      <a:pt x="76" y="341"/>
                    </a:lnTo>
                    <a:lnTo>
                      <a:pt x="78" y="341"/>
                    </a:lnTo>
                    <a:lnTo>
                      <a:pt x="79" y="341"/>
                    </a:lnTo>
                    <a:lnTo>
                      <a:pt x="82" y="340"/>
                    </a:lnTo>
                    <a:lnTo>
                      <a:pt x="84" y="340"/>
                    </a:lnTo>
                    <a:lnTo>
                      <a:pt x="85" y="340"/>
                    </a:lnTo>
                    <a:lnTo>
                      <a:pt x="87" y="340"/>
                    </a:lnTo>
                    <a:lnTo>
                      <a:pt x="88" y="340"/>
                    </a:lnTo>
                    <a:lnTo>
                      <a:pt x="91" y="340"/>
                    </a:lnTo>
                    <a:lnTo>
                      <a:pt x="93" y="340"/>
                    </a:lnTo>
                    <a:lnTo>
                      <a:pt x="94" y="339"/>
                    </a:lnTo>
                    <a:lnTo>
                      <a:pt x="96" y="339"/>
                    </a:lnTo>
                    <a:lnTo>
                      <a:pt x="102" y="339"/>
                    </a:lnTo>
                    <a:lnTo>
                      <a:pt x="110" y="340"/>
                    </a:lnTo>
                    <a:lnTo>
                      <a:pt x="117" y="341"/>
                    </a:lnTo>
                    <a:lnTo>
                      <a:pt x="121" y="343"/>
                    </a:lnTo>
                    <a:lnTo>
                      <a:pt x="122" y="343"/>
                    </a:lnTo>
                    <a:lnTo>
                      <a:pt x="124" y="340"/>
                    </a:lnTo>
                    <a:lnTo>
                      <a:pt x="125" y="339"/>
                    </a:lnTo>
                    <a:lnTo>
                      <a:pt x="126" y="339"/>
                    </a:lnTo>
                    <a:lnTo>
                      <a:pt x="136" y="335"/>
                    </a:lnTo>
                    <a:lnTo>
                      <a:pt x="144" y="335"/>
                    </a:lnTo>
                    <a:lnTo>
                      <a:pt x="148" y="335"/>
                    </a:lnTo>
                    <a:lnTo>
                      <a:pt x="154" y="336"/>
                    </a:lnTo>
                    <a:lnTo>
                      <a:pt x="156" y="336"/>
                    </a:lnTo>
                    <a:lnTo>
                      <a:pt x="162" y="335"/>
                    </a:lnTo>
                    <a:lnTo>
                      <a:pt x="164" y="334"/>
                    </a:lnTo>
                    <a:lnTo>
                      <a:pt x="167" y="334"/>
                    </a:lnTo>
                    <a:lnTo>
                      <a:pt x="169" y="333"/>
                    </a:lnTo>
                    <a:lnTo>
                      <a:pt x="171" y="332"/>
                    </a:lnTo>
                    <a:lnTo>
                      <a:pt x="172" y="332"/>
                    </a:lnTo>
                    <a:lnTo>
                      <a:pt x="174" y="331"/>
                    </a:lnTo>
                    <a:lnTo>
                      <a:pt x="177" y="331"/>
                    </a:lnTo>
                    <a:lnTo>
                      <a:pt x="179" y="329"/>
                    </a:lnTo>
                    <a:lnTo>
                      <a:pt x="181" y="329"/>
                    </a:lnTo>
                    <a:lnTo>
                      <a:pt x="183" y="328"/>
                    </a:lnTo>
                    <a:lnTo>
                      <a:pt x="186" y="328"/>
                    </a:lnTo>
                    <a:lnTo>
                      <a:pt x="188" y="327"/>
                    </a:lnTo>
                    <a:lnTo>
                      <a:pt x="190" y="326"/>
                    </a:lnTo>
                    <a:lnTo>
                      <a:pt x="193" y="326"/>
                    </a:lnTo>
                    <a:lnTo>
                      <a:pt x="195" y="325"/>
                    </a:lnTo>
                    <a:lnTo>
                      <a:pt x="196" y="325"/>
                    </a:lnTo>
                    <a:lnTo>
                      <a:pt x="199" y="324"/>
                    </a:lnTo>
                    <a:lnTo>
                      <a:pt x="203" y="322"/>
                    </a:lnTo>
                    <a:lnTo>
                      <a:pt x="204" y="320"/>
                    </a:lnTo>
                    <a:lnTo>
                      <a:pt x="204" y="319"/>
                    </a:lnTo>
                    <a:lnTo>
                      <a:pt x="205" y="319"/>
                    </a:lnTo>
                    <a:lnTo>
                      <a:pt x="205" y="318"/>
                    </a:lnTo>
                    <a:lnTo>
                      <a:pt x="204" y="317"/>
                    </a:lnTo>
                    <a:lnTo>
                      <a:pt x="202" y="316"/>
                    </a:lnTo>
                    <a:lnTo>
                      <a:pt x="200" y="315"/>
                    </a:lnTo>
                    <a:lnTo>
                      <a:pt x="200" y="314"/>
                    </a:lnTo>
                    <a:lnTo>
                      <a:pt x="202" y="311"/>
                    </a:lnTo>
                    <a:lnTo>
                      <a:pt x="204" y="307"/>
                    </a:lnTo>
                    <a:lnTo>
                      <a:pt x="204" y="306"/>
                    </a:lnTo>
                    <a:lnTo>
                      <a:pt x="204" y="303"/>
                    </a:lnTo>
                    <a:lnTo>
                      <a:pt x="204" y="298"/>
                    </a:lnTo>
                    <a:lnTo>
                      <a:pt x="204" y="297"/>
                    </a:lnTo>
                    <a:lnTo>
                      <a:pt x="204" y="295"/>
                    </a:lnTo>
                    <a:lnTo>
                      <a:pt x="203" y="294"/>
                    </a:lnTo>
                    <a:lnTo>
                      <a:pt x="203" y="292"/>
                    </a:lnTo>
                    <a:lnTo>
                      <a:pt x="203" y="291"/>
                    </a:lnTo>
                    <a:lnTo>
                      <a:pt x="206" y="277"/>
                    </a:lnTo>
                    <a:lnTo>
                      <a:pt x="206" y="276"/>
                    </a:lnTo>
                    <a:lnTo>
                      <a:pt x="207" y="276"/>
                    </a:lnTo>
                    <a:lnTo>
                      <a:pt x="212" y="275"/>
                    </a:lnTo>
                    <a:lnTo>
                      <a:pt x="213" y="274"/>
                    </a:lnTo>
                    <a:lnTo>
                      <a:pt x="216" y="270"/>
                    </a:lnTo>
                    <a:lnTo>
                      <a:pt x="217" y="269"/>
                    </a:lnTo>
                    <a:lnTo>
                      <a:pt x="219" y="265"/>
                    </a:lnTo>
                    <a:lnTo>
                      <a:pt x="220" y="264"/>
                    </a:lnTo>
                    <a:lnTo>
                      <a:pt x="221" y="264"/>
                    </a:lnTo>
                    <a:lnTo>
                      <a:pt x="222" y="264"/>
                    </a:lnTo>
                    <a:lnTo>
                      <a:pt x="222" y="262"/>
                    </a:lnTo>
                    <a:lnTo>
                      <a:pt x="223" y="261"/>
                    </a:lnTo>
                    <a:lnTo>
                      <a:pt x="226" y="260"/>
                    </a:lnTo>
                    <a:lnTo>
                      <a:pt x="228" y="259"/>
                    </a:lnTo>
                    <a:lnTo>
                      <a:pt x="230" y="259"/>
                    </a:lnTo>
                    <a:lnTo>
                      <a:pt x="230" y="260"/>
                    </a:lnTo>
                    <a:lnTo>
                      <a:pt x="231" y="261"/>
                    </a:lnTo>
                    <a:lnTo>
                      <a:pt x="230" y="261"/>
                    </a:lnTo>
                    <a:lnTo>
                      <a:pt x="230" y="262"/>
                    </a:lnTo>
                    <a:lnTo>
                      <a:pt x="231" y="262"/>
                    </a:lnTo>
                    <a:lnTo>
                      <a:pt x="232" y="264"/>
                    </a:lnTo>
                    <a:lnTo>
                      <a:pt x="234" y="262"/>
                    </a:lnTo>
                    <a:lnTo>
                      <a:pt x="236" y="262"/>
                    </a:lnTo>
                    <a:lnTo>
                      <a:pt x="237" y="264"/>
                    </a:lnTo>
                    <a:lnTo>
                      <a:pt x="238" y="264"/>
                    </a:lnTo>
                    <a:lnTo>
                      <a:pt x="240" y="264"/>
                    </a:lnTo>
                    <a:lnTo>
                      <a:pt x="242" y="265"/>
                    </a:lnTo>
                    <a:lnTo>
                      <a:pt x="243" y="264"/>
                    </a:lnTo>
                    <a:lnTo>
                      <a:pt x="246" y="262"/>
                    </a:lnTo>
                    <a:lnTo>
                      <a:pt x="248" y="262"/>
                    </a:lnTo>
                    <a:lnTo>
                      <a:pt x="249" y="262"/>
                    </a:lnTo>
                    <a:lnTo>
                      <a:pt x="251" y="261"/>
                    </a:lnTo>
                    <a:lnTo>
                      <a:pt x="255" y="260"/>
                    </a:lnTo>
                    <a:lnTo>
                      <a:pt x="255" y="259"/>
                    </a:lnTo>
                    <a:lnTo>
                      <a:pt x="256" y="259"/>
                    </a:lnTo>
                    <a:lnTo>
                      <a:pt x="257" y="259"/>
                    </a:lnTo>
                    <a:lnTo>
                      <a:pt x="258" y="259"/>
                    </a:lnTo>
                    <a:lnTo>
                      <a:pt x="258" y="258"/>
                    </a:lnTo>
                    <a:lnTo>
                      <a:pt x="258" y="256"/>
                    </a:lnTo>
                    <a:lnTo>
                      <a:pt x="257" y="256"/>
                    </a:lnTo>
                    <a:lnTo>
                      <a:pt x="254" y="256"/>
                    </a:lnTo>
                    <a:lnTo>
                      <a:pt x="253" y="256"/>
                    </a:lnTo>
                    <a:lnTo>
                      <a:pt x="251" y="254"/>
                    </a:lnTo>
                    <a:lnTo>
                      <a:pt x="251" y="253"/>
                    </a:lnTo>
                    <a:lnTo>
                      <a:pt x="251" y="252"/>
                    </a:lnTo>
                    <a:lnTo>
                      <a:pt x="250" y="251"/>
                    </a:lnTo>
                    <a:lnTo>
                      <a:pt x="250" y="250"/>
                    </a:lnTo>
                    <a:lnTo>
                      <a:pt x="251" y="250"/>
                    </a:lnTo>
                    <a:lnTo>
                      <a:pt x="255" y="251"/>
                    </a:lnTo>
                    <a:lnTo>
                      <a:pt x="256" y="251"/>
                    </a:lnTo>
                    <a:lnTo>
                      <a:pt x="257" y="250"/>
                    </a:lnTo>
                    <a:lnTo>
                      <a:pt x="258" y="249"/>
                    </a:lnTo>
                    <a:lnTo>
                      <a:pt x="260" y="247"/>
                    </a:lnTo>
                    <a:lnTo>
                      <a:pt x="262" y="245"/>
                    </a:lnTo>
                    <a:lnTo>
                      <a:pt x="263" y="245"/>
                    </a:lnTo>
                    <a:lnTo>
                      <a:pt x="264" y="245"/>
                    </a:lnTo>
                    <a:lnTo>
                      <a:pt x="265" y="245"/>
                    </a:lnTo>
                    <a:lnTo>
                      <a:pt x="266" y="244"/>
                    </a:lnTo>
                    <a:lnTo>
                      <a:pt x="268" y="243"/>
                    </a:lnTo>
                    <a:lnTo>
                      <a:pt x="268" y="242"/>
                    </a:lnTo>
                    <a:lnTo>
                      <a:pt x="269" y="242"/>
                    </a:lnTo>
                    <a:lnTo>
                      <a:pt x="271" y="241"/>
                    </a:lnTo>
                    <a:lnTo>
                      <a:pt x="271" y="240"/>
                    </a:lnTo>
                    <a:lnTo>
                      <a:pt x="272" y="237"/>
                    </a:lnTo>
                    <a:lnTo>
                      <a:pt x="273" y="237"/>
                    </a:lnTo>
                    <a:lnTo>
                      <a:pt x="274" y="237"/>
                    </a:lnTo>
                    <a:lnTo>
                      <a:pt x="275" y="239"/>
                    </a:lnTo>
                    <a:lnTo>
                      <a:pt x="276" y="240"/>
                    </a:lnTo>
                    <a:lnTo>
                      <a:pt x="277" y="240"/>
                    </a:lnTo>
                    <a:lnTo>
                      <a:pt x="279" y="240"/>
                    </a:lnTo>
                    <a:lnTo>
                      <a:pt x="280" y="240"/>
                    </a:lnTo>
                    <a:lnTo>
                      <a:pt x="284" y="241"/>
                    </a:lnTo>
                    <a:lnTo>
                      <a:pt x="285" y="242"/>
                    </a:lnTo>
                    <a:lnTo>
                      <a:pt x="285" y="241"/>
                    </a:lnTo>
                    <a:lnTo>
                      <a:pt x="286" y="241"/>
                    </a:lnTo>
                    <a:lnTo>
                      <a:pt x="288" y="241"/>
                    </a:lnTo>
                    <a:lnTo>
                      <a:pt x="286" y="240"/>
                    </a:lnTo>
                    <a:lnTo>
                      <a:pt x="284" y="240"/>
                    </a:lnTo>
                    <a:lnTo>
                      <a:pt x="283" y="240"/>
                    </a:lnTo>
                    <a:lnTo>
                      <a:pt x="282" y="240"/>
                    </a:lnTo>
                    <a:lnTo>
                      <a:pt x="282" y="239"/>
                    </a:lnTo>
                    <a:lnTo>
                      <a:pt x="283" y="239"/>
                    </a:lnTo>
                    <a:lnTo>
                      <a:pt x="284" y="237"/>
                    </a:lnTo>
                    <a:lnTo>
                      <a:pt x="285" y="237"/>
                    </a:lnTo>
                    <a:lnTo>
                      <a:pt x="286" y="237"/>
                    </a:lnTo>
                    <a:lnTo>
                      <a:pt x="288" y="237"/>
                    </a:lnTo>
                    <a:lnTo>
                      <a:pt x="290" y="239"/>
                    </a:lnTo>
                    <a:lnTo>
                      <a:pt x="292" y="240"/>
                    </a:lnTo>
                    <a:lnTo>
                      <a:pt x="292" y="242"/>
                    </a:lnTo>
                    <a:lnTo>
                      <a:pt x="293" y="243"/>
                    </a:lnTo>
                    <a:lnTo>
                      <a:pt x="294" y="244"/>
                    </a:lnTo>
                    <a:lnTo>
                      <a:pt x="296" y="247"/>
                    </a:lnTo>
                    <a:lnTo>
                      <a:pt x="297" y="247"/>
                    </a:lnTo>
                    <a:lnTo>
                      <a:pt x="298" y="247"/>
                    </a:lnTo>
                    <a:lnTo>
                      <a:pt x="300" y="245"/>
                    </a:lnTo>
                    <a:lnTo>
                      <a:pt x="301" y="245"/>
                    </a:lnTo>
                    <a:lnTo>
                      <a:pt x="303" y="245"/>
                    </a:lnTo>
                    <a:lnTo>
                      <a:pt x="305" y="244"/>
                    </a:lnTo>
                    <a:lnTo>
                      <a:pt x="306" y="244"/>
                    </a:lnTo>
                    <a:lnTo>
                      <a:pt x="307" y="243"/>
                    </a:lnTo>
                    <a:lnTo>
                      <a:pt x="307" y="242"/>
                    </a:lnTo>
                    <a:lnTo>
                      <a:pt x="308" y="242"/>
                    </a:lnTo>
                    <a:lnTo>
                      <a:pt x="308" y="241"/>
                    </a:lnTo>
                    <a:lnTo>
                      <a:pt x="312" y="235"/>
                    </a:lnTo>
                    <a:lnTo>
                      <a:pt x="314" y="234"/>
                    </a:lnTo>
                    <a:lnTo>
                      <a:pt x="315" y="232"/>
                    </a:lnTo>
                    <a:lnTo>
                      <a:pt x="314" y="228"/>
                    </a:lnTo>
                    <a:lnTo>
                      <a:pt x="314" y="224"/>
                    </a:lnTo>
                    <a:lnTo>
                      <a:pt x="314" y="223"/>
                    </a:lnTo>
                    <a:lnTo>
                      <a:pt x="314" y="220"/>
                    </a:lnTo>
                    <a:lnTo>
                      <a:pt x="314" y="219"/>
                    </a:lnTo>
                    <a:lnTo>
                      <a:pt x="314" y="217"/>
                    </a:lnTo>
                    <a:lnTo>
                      <a:pt x="314" y="216"/>
                    </a:lnTo>
                    <a:lnTo>
                      <a:pt x="314" y="215"/>
                    </a:lnTo>
                    <a:lnTo>
                      <a:pt x="312" y="212"/>
                    </a:lnTo>
                    <a:lnTo>
                      <a:pt x="312" y="211"/>
                    </a:lnTo>
                    <a:lnTo>
                      <a:pt x="312" y="209"/>
                    </a:lnTo>
                    <a:lnTo>
                      <a:pt x="314" y="208"/>
                    </a:lnTo>
                    <a:lnTo>
                      <a:pt x="315" y="206"/>
                    </a:lnTo>
                    <a:lnTo>
                      <a:pt x="317" y="205"/>
                    </a:lnTo>
                    <a:lnTo>
                      <a:pt x="319" y="201"/>
                    </a:lnTo>
                    <a:lnTo>
                      <a:pt x="320" y="200"/>
                    </a:lnTo>
                    <a:lnTo>
                      <a:pt x="319" y="199"/>
                    </a:lnTo>
                    <a:lnTo>
                      <a:pt x="319" y="198"/>
                    </a:lnTo>
                    <a:lnTo>
                      <a:pt x="319" y="197"/>
                    </a:lnTo>
                    <a:lnTo>
                      <a:pt x="318" y="197"/>
                    </a:lnTo>
                    <a:lnTo>
                      <a:pt x="318" y="195"/>
                    </a:lnTo>
                    <a:lnTo>
                      <a:pt x="318" y="194"/>
                    </a:lnTo>
                    <a:lnTo>
                      <a:pt x="319" y="194"/>
                    </a:lnTo>
                    <a:lnTo>
                      <a:pt x="320" y="192"/>
                    </a:lnTo>
                    <a:lnTo>
                      <a:pt x="322" y="192"/>
                    </a:lnTo>
                    <a:lnTo>
                      <a:pt x="322" y="190"/>
                    </a:lnTo>
                    <a:lnTo>
                      <a:pt x="322" y="185"/>
                    </a:lnTo>
                    <a:lnTo>
                      <a:pt x="322" y="184"/>
                    </a:lnTo>
                    <a:lnTo>
                      <a:pt x="323" y="183"/>
                    </a:lnTo>
                    <a:lnTo>
                      <a:pt x="324" y="182"/>
                    </a:lnTo>
                    <a:lnTo>
                      <a:pt x="326" y="182"/>
                    </a:lnTo>
                    <a:lnTo>
                      <a:pt x="327" y="182"/>
                    </a:lnTo>
                    <a:lnTo>
                      <a:pt x="328" y="182"/>
                    </a:lnTo>
                    <a:lnTo>
                      <a:pt x="329" y="182"/>
                    </a:lnTo>
                    <a:lnTo>
                      <a:pt x="332" y="181"/>
                    </a:lnTo>
                    <a:lnTo>
                      <a:pt x="333" y="181"/>
                    </a:lnTo>
                    <a:lnTo>
                      <a:pt x="335" y="182"/>
                    </a:lnTo>
                    <a:lnTo>
                      <a:pt x="336" y="182"/>
                    </a:lnTo>
                    <a:lnTo>
                      <a:pt x="340" y="180"/>
                    </a:lnTo>
                    <a:lnTo>
                      <a:pt x="341" y="180"/>
                    </a:lnTo>
                    <a:lnTo>
                      <a:pt x="342" y="180"/>
                    </a:lnTo>
                    <a:lnTo>
                      <a:pt x="342" y="178"/>
                    </a:lnTo>
                    <a:lnTo>
                      <a:pt x="343" y="176"/>
                    </a:lnTo>
                    <a:lnTo>
                      <a:pt x="344" y="177"/>
                    </a:lnTo>
                    <a:lnTo>
                      <a:pt x="345" y="177"/>
                    </a:lnTo>
                    <a:lnTo>
                      <a:pt x="345" y="176"/>
                    </a:lnTo>
                    <a:lnTo>
                      <a:pt x="352" y="170"/>
                    </a:lnTo>
                    <a:lnTo>
                      <a:pt x="352" y="169"/>
                    </a:lnTo>
                    <a:lnTo>
                      <a:pt x="352" y="168"/>
                    </a:lnTo>
                    <a:lnTo>
                      <a:pt x="350" y="166"/>
                    </a:lnTo>
                    <a:lnTo>
                      <a:pt x="350" y="165"/>
                    </a:lnTo>
                    <a:lnTo>
                      <a:pt x="349" y="165"/>
                    </a:lnTo>
                    <a:lnTo>
                      <a:pt x="348" y="165"/>
                    </a:lnTo>
                    <a:lnTo>
                      <a:pt x="348" y="164"/>
                    </a:lnTo>
                    <a:lnTo>
                      <a:pt x="346" y="163"/>
                    </a:lnTo>
                    <a:lnTo>
                      <a:pt x="346" y="161"/>
                    </a:lnTo>
                    <a:lnTo>
                      <a:pt x="348" y="158"/>
                    </a:lnTo>
                    <a:lnTo>
                      <a:pt x="348" y="157"/>
                    </a:lnTo>
                    <a:lnTo>
                      <a:pt x="346" y="156"/>
                    </a:lnTo>
                    <a:lnTo>
                      <a:pt x="345" y="155"/>
                    </a:lnTo>
                    <a:lnTo>
                      <a:pt x="345" y="153"/>
                    </a:lnTo>
                    <a:lnTo>
                      <a:pt x="345" y="152"/>
                    </a:lnTo>
                    <a:lnTo>
                      <a:pt x="343" y="153"/>
                    </a:lnTo>
                    <a:lnTo>
                      <a:pt x="342" y="152"/>
                    </a:lnTo>
                    <a:lnTo>
                      <a:pt x="341" y="152"/>
                    </a:lnTo>
                    <a:lnTo>
                      <a:pt x="340" y="152"/>
                    </a:lnTo>
                    <a:lnTo>
                      <a:pt x="340" y="151"/>
                    </a:lnTo>
                    <a:lnTo>
                      <a:pt x="338" y="150"/>
                    </a:lnTo>
                    <a:lnTo>
                      <a:pt x="338" y="149"/>
                    </a:lnTo>
                    <a:lnTo>
                      <a:pt x="337" y="148"/>
                    </a:lnTo>
                    <a:lnTo>
                      <a:pt x="337" y="147"/>
                    </a:lnTo>
                    <a:lnTo>
                      <a:pt x="337" y="145"/>
                    </a:lnTo>
                    <a:lnTo>
                      <a:pt x="336" y="144"/>
                    </a:lnTo>
                    <a:lnTo>
                      <a:pt x="335" y="143"/>
                    </a:lnTo>
                    <a:lnTo>
                      <a:pt x="336" y="142"/>
                    </a:lnTo>
                    <a:lnTo>
                      <a:pt x="336" y="141"/>
                    </a:lnTo>
                    <a:lnTo>
                      <a:pt x="336" y="140"/>
                    </a:lnTo>
                    <a:lnTo>
                      <a:pt x="337" y="139"/>
                    </a:lnTo>
                    <a:lnTo>
                      <a:pt x="338" y="139"/>
                    </a:lnTo>
                    <a:lnTo>
                      <a:pt x="340" y="139"/>
                    </a:lnTo>
                    <a:lnTo>
                      <a:pt x="341" y="139"/>
                    </a:lnTo>
                    <a:lnTo>
                      <a:pt x="349" y="141"/>
                    </a:lnTo>
                    <a:lnTo>
                      <a:pt x="351" y="142"/>
                    </a:lnTo>
                    <a:lnTo>
                      <a:pt x="352" y="142"/>
                    </a:lnTo>
                    <a:lnTo>
                      <a:pt x="353" y="142"/>
                    </a:lnTo>
                    <a:lnTo>
                      <a:pt x="357" y="142"/>
                    </a:lnTo>
                    <a:lnTo>
                      <a:pt x="359" y="143"/>
                    </a:lnTo>
                    <a:lnTo>
                      <a:pt x="360" y="143"/>
                    </a:lnTo>
                    <a:lnTo>
                      <a:pt x="366" y="142"/>
                    </a:lnTo>
                    <a:lnTo>
                      <a:pt x="370" y="142"/>
                    </a:lnTo>
                    <a:lnTo>
                      <a:pt x="374" y="142"/>
                    </a:lnTo>
                    <a:lnTo>
                      <a:pt x="374" y="141"/>
                    </a:lnTo>
                    <a:lnTo>
                      <a:pt x="374" y="140"/>
                    </a:lnTo>
                    <a:lnTo>
                      <a:pt x="375" y="140"/>
                    </a:lnTo>
                    <a:lnTo>
                      <a:pt x="376" y="141"/>
                    </a:lnTo>
                    <a:lnTo>
                      <a:pt x="377" y="140"/>
                    </a:lnTo>
                    <a:lnTo>
                      <a:pt x="378" y="139"/>
                    </a:lnTo>
                    <a:lnTo>
                      <a:pt x="380" y="139"/>
                    </a:lnTo>
                    <a:lnTo>
                      <a:pt x="380" y="138"/>
                    </a:lnTo>
                    <a:lnTo>
                      <a:pt x="380" y="136"/>
                    </a:lnTo>
                    <a:lnTo>
                      <a:pt x="380" y="135"/>
                    </a:lnTo>
                    <a:lnTo>
                      <a:pt x="381" y="135"/>
                    </a:lnTo>
                    <a:lnTo>
                      <a:pt x="383" y="134"/>
                    </a:lnTo>
                    <a:lnTo>
                      <a:pt x="383" y="133"/>
                    </a:lnTo>
                    <a:lnTo>
                      <a:pt x="383" y="132"/>
                    </a:lnTo>
                    <a:lnTo>
                      <a:pt x="383" y="131"/>
                    </a:lnTo>
                    <a:lnTo>
                      <a:pt x="381" y="130"/>
                    </a:lnTo>
                    <a:lnTo>
                      <a:pt x="381" y="128"/>
                    </a:lnTo>
                    <a:lnTo>
                      <a:pt x="383" y="125"/>
                    </a:lnTo>
                    <a:lnTo>
                      <a:pt x="383" y="124"/>
                    </a:lnTo>
                    <a:lnTo>
                      <a:pt x="380" y="123"/>
                    </a:lnTo>
                    <a:lnTo>
                      <a:pt x="379" y="122"/>
                    </a:lnTo>
                    <a:lnTo>
                      <a:pt x="378" y="120"/>
                    </a:lnTo>
                    <a:lnTo>
                      <a:pt x="377" y="119"/>
                    </a:lnTo>
                    <a:lnTo>
                      <a:pt x="377" y="118"/>
                    </a:lnTo>
                    <a:lnTo>
                      <a:pt x="377" y="117"/>
                    </a:lnTo>
                    <a:lnTo>
                      <a:pt x="377" y="116"/>
                    </a:lnTo>
                    <a:lnTo>
                      <a:pt x="378" y="115"/>
                    </a:lnTo>
                    <a:lnTo>
                      <a:pt x="380" y="116"/>
                    </a:lnTo>
                    <a:lnTo>
                      <a:pt x="380" y="115"/>
                    </a:lnTo>
                    <a:lnTo>
                      <a:pt x="381" y="115"/>
                    </a:lnTo>
                    <a:lnTo>
                      <a:pt x="381" y="114"/>
                    </a:lnTo>
                    <a:lnTo>
                      <a:pt x="381" y="113"/>
                    </a:lnTo>
                    <a:lnTo>
                      <a:pt x="380" y="111"/>
                    </a:lnTo>
                    <a:lnTo>
                      <a:pt x="380" y="110"/>
                    </a:lnTo>
                    <a:lnTo>
                      <a:pt x="381" y="110"/>
                    </a:lnTo>
                    <a:lnTo>
                      <a:pt x="384" y="108"/>
                    </a:lnTo>
                    <a:lnTo>
                      <a:pt x="385" y="107"/>
                    </a:lnTo>
                    <a:lnTo>
                      <a:pt x="386" y="107"/>
                    </a:lnTo>
                    <a:lnTo>
                      <a:pt x="388" y="103"/>
                    </a:lnTo>
                    <a:lnTo>
                      <a:pt x="388" y="102"/>
                    </a:lnTo>
                    <a:lnTo>
                      <a:pt x="389" y="101"/>
                    </a:lnTo>
                    <a:lnTo>
                      <a:pt x="391" y="100"/>
                    </a:lnTo>
                    <a:lnTo>
                      <a:pt x="395" y="98"/>
                    </a:lnTo>
                    <a:lnTo>
                      <a:pt x="396" y="98"/>
                    </a:lnTo>
                    <a:lnTo>
                      <a:pt x="396" y="97"/>
                    </a:lnTo>
                    <a:lnTo>
                      <a:pt x="396" y="95"/>
                    </a:lnTo>
                    <a:lnTo>
                      <a:pt x="397" y="95"/>
                    </a:lnTo>
                    <a:lnTo>
                      <a:pt x="397" y="94"/>
                    </a:lnTo>
                    <a:lnTo>
                      <a:pt x="397" y="92"/>
                    </a:lnTo>
                    <a:lnTo>
                      <a:pt x="398" y="91"/>
                    </a:lnTo>
                    <a:lnTo>
                      <a:pt x="401" y="89"/>
                    </a:lnTo>
                    <a:lnTo>
                      <a:pt x="402" y="88"/>
                    </a:lnTo>
                    <a:lnTo>
                      <a:pt x="402" y="86"/>
                    </a:lnTo>
                    <a:lnTo>
                      <a:pt x="401" y="85"/>
                    </a:lnTo>
                    <a:lnTo>
                      <a:pt x="398" y="83"/>
                    </a:lnTo>
                    <a:lnTo>
                      <a:pt x="398" y="82"/>
                    </a:lnTo>
                    <a:lnTo>
                      <a:pt x="398" y="81"/>
                    </a:lnTo>
                    <a:lnTo>
                      <a:pt x="400" y="78"/>
                    </a:lnTo>
                    <a:lnTo>
                      <a:pt x="401" y="77"/>
                    </a:lnTo>
                    <a:lnTo>
                      <a:pt x="402" y="76"/>
                    </a:lnTo>
                    <a:lnTo>
                      <a:pt x="402" y="75"/>
                    </a:lnTo>
                    <a:lnTo>
                      <a:pt x="401" y="75"/>
                    </a:lnTo>
                    <a:lnTo>
                      <a:pt x="401" y="74"/>
                    </a:lnTo>
                    <a:lnTo>
                      <a:pt x="400" y="74"/>
                    </a:lnTo>
                    <a:lnTo>
                      <a:pt x="400" y="73"/>
                    </a:lnTo>
                    <a:lnTo>
                      <a:pt x="400" y="72"/>
                    </a:lnTo>
                    <a:lnTo>
                      <a:pt x="401" y="71"/>
                    </a:lnTo>
                    <a:lnTo>
                      <a:pt x="400" y="69"/>
                    </a:lnTo>
                    <a:lnTo>
                      <a:pt x="397" y="68"/>
                    </a:lnTo>
                    <a:lnTo>
                      <a:pt x="396" y="67"/>
                    </a:lnTo>
                    <a:lnTo>
                      <a:pt x="396" y="66"/>
                    </a:lnTo>
                    <a:lnTo>
                      <a:pt x="397" y="65"/>
                    </a:lnTo>
                    <a:lnTo>
                      <a:pt x="397" y="64"/>
                    </a:lnTo>
                    <a:lnTo>
                      <a:pt x="397" y="63"/>
                    </a:lnTo>
                    <a:lnTo>
                      <a:pt x="396" y="61"/>
                    </a:lnTo>
                    <a:lnTo>
                      <a:pt x="396" y="60"/>
                    </a:lnTo>
                    <a:lnTo>
                      <a:pt x="396" y="59"/>
                    </a:lnTo>
                    <a:lnTo>
                      <a:pt x="395" y="59"/>
                    </a:lnTo>
                    <a:lnTo>
                      <a:pt x="394" y="57"/>
                    </a:lnTo>
                    <a:lnTo>
                      <a:pt x="394" y="56"/>
                    </a:lnTo>
                    <a:lnTo>
                      <a:pt x="392" y="55"/>
                    </a:lnTo>
                    <a:lnTo>
                      <a:pt x="392" y="53"/>
                    </a:lnTo>
                    <a:lnTo>
                      <a:pt x="392" y="52"/>
                    </a:lnTo>
                    <a:lnTo>
                      <a:pt x="391" y="51"/>
                    </a:lnTo>
                    <a:lnTo>
                      <a:pt x="389" y="51"/>
                    </a:lnTo>
                    <a:lnTo>
                      <a:pt x="388" y="50"/>
                    </a:lnTo>
                    <a:lnTo>
                      <a:pt x="387" y="50"/>
                    </a:lnTo>
                    <a:lnTo>
                      <a:pt x="386" y="49"/>
                    </a:lnTo>
                    <a:lnTo>
                      <a:pt x="385" y="49"/>
                    </a:lnTo>
                    <a:lnTo>
                      <a:pt x="385" y="48"/>
                    </a:lnTo>
                    <a:lnTo>
                      <a:pt x="385" y="47"/>
                    </a:lnTo>
                    <a:lnTo>
                      <a:pt x="386" y="46"/>
                    </a:lnTo>
                    <a:lnTo>
                      <a:pt x="386" y="44"/>
                    </a:lnTo>
                    <a:lnTo>
                      <a:pt x="387" y="43"/>
                    </a:lnTo>
                    <a:lnTo>
                      <a:pt x="388" y="42"/>
                    </a:lnTo>
                    <a:lnTo>
                      <a:pt x="389" y="42"/>
                    </a:lnTo>
                    <a:lnTo>
                      <a:pt x="389" y="41"/>
                    </a:lnTo>
                    <a:lnTo>
                      <a:pt x="389" y="40"/>
                    </a:lnTo>
                    <a:lnTo>
                      <a:pt x="391" y="40"/>
                    </a:lnTo>
                    <a:lnTo>
                      <a:pt x="393" y="39"/>
                    </a:lnTo>
                    <a:lnTo>
                      <a:pt x="396" y="35"/>
                    </a:lnTo>
                    <a:lnTo>
                      <a:pt x="397" y="34"/>
                    </a:lnTo>
                    <a:lnTo>
                      <a:pt x="398" y="34"/>
                    </a:lnTo>
                    <a:lnTo>
                      <a:pt x="400" y="34"/>
                    </a:lnTo>
                    <a:lnTo>
                      <a:pt x="398" y="33"/>
                    </a:lnTo>
                    <a:lnTo>
                      <a:pt x="398" y="32"/>
                    </a:lnTo>
                    <a:lnTo>
                      <a:pt x="400" y="31"/>
                    </a:lnTo>
                    <a:lnTo>
                      <a:pt x="401" y="30"/>
                    </a:lnTo>
                    <a:lnTo>
                      <a:pt x="401" y="28"/>
                    </a:lnTo>
                    <a:lnTo>
                      <a:pt x="402" y="28"/>
                    </a:lnTo>
                    <a:lnTo>
                      <a:pt x="403" y="28"/>
                    </a:lnTo>
                    <a:lnTo>
                      <a:pt x="404" y="30"/>
                    </a:lnTo>
                    <a:lnTo>
                      <a:pt x="405" y="31"/>
                    </a:lnTo>
                    <a:lnTo>
                      <a:pt x="406" y="31"/>
                    </a:lnTo>
                    <a:lnTo>
                      <a:pt x="408" y="31"/>
                    </a:lnTo>
                    <a:lnTo>
                      <a:pt x="408" y="30"/>
                    </a:lnTo>
                    <a:lnTo>
                      <a:pt x="408" y="28"/>
                    </a:lnTo>
                    <a:lnTo>
                      <a:pt x="408" y="27"/>
                    </a:lnTo>
                    <a:lnTo>
                      <a:pt x="408" y="26"/>
                    </a:lnTo>
                    <a:lnTo>
                      <a:pt x="410" y="26"/>
                    </a:lnTo>
                    <a:lnTo>
                      <a:pt x="411" y="26"/>
                    </a:lnTo>
                    <a:lnTo>
                      <a:pt x="412" y="25"/>
                    </a:lnTo>
                    <a:lnTo>
                      <a:pt x="414" y="24"/>
                    </a:lnTo>
                    <a:lnTo>
                      <a:pt x="414" y="23"/>
                    </a:lnTo>
                    <a:lnTo>
                      <a:pt x="415" y="23"/>
                    </a:lnTo>
                    <a:lnTo>
                      <a:pt x="417" y="23"/>
                    </a:lnTo>
                    <a:lnTo>
                      <a:pt x="418" y="22"/>
                    </a:lnTo>
                    <a:lnTo>
                      <a:pt x="418" y="21"/>
                    </a:lnTo>
                    <a:lnTo>
                      <a:pt x="419" y="19"/>
                    </a:lnTo>
                    <a:lnTo>
                      <a:pt x="421" y="19"/>
                    </a:lnTo>
                    <a:lnTo>
                      <a:pt x="422" y="19"/>
                    </a:lnTo>
                    <a:lnTo>
                      <a:pt x="421" y="18"/>
                    </a:lnTo>
                    <a:lnTo>
                      <a:pt x="421" y="17"/>
                    </a:lnTo>
                    <a:lnTo>
                      <a:pt x="422" y="16"/>
                    </a:lnTo>
                    <a:lnTo>
                      <a:pt x="423" y="16"/>
                    </a:lnTo>
                    <a:lnTo>
                      <a:pt x="427" y="15"/>
                    </a:lnTo>
                    <a:lnTo>
                      <a:pt x="428" y="15"/>
                    </a:lnTo>
                    <a:lnTo>
                      <a:pt x="430" y="14"/>
                    </a:lnTo>
                    <a:lnTo>
                      <a:pt x="431" y="15"/>
                    </a:lnTo>
                    <a:lnTo>
                      <a:pt x="432" y="14"/>
                    </a:lnTo>
                    <a:lnTo>
                      <a:pt x="435" y="13"/>
                    </a:lnTo>
                    <a:lnTo>
                      <a:pt x="437" y="11"/>
                    </a:lnTo>
                    <a:lnTo>
                      <a:pt x="439" y="10"/>
                    </a:lnTo>
                    <a:lnTo>
                      <a:pt x="441" y="10"/>
                    </a:lnTo>
                    <a:lnTo>
                      <a:pt x="445" y="11"/>
                    </a:lnTo>
                    <a:lnTo>
                      <a:pt x="448" y="10"/>
                    </a:lnTo>
                    <a:lnTo>
                      <a:pt x="449" y="10"/>
                    </a:lnTo>
                    <a:lnTo>
                      <a:pt x="451" y="10"/>
                    </a:lnTo>
                    <a:lnTo>
                      <a:pt x="452" y="10"/>
                    </a:lnTo>
                    <a:lnTo>
                      <a:pt x="453" y="10"/>
                    </a:lnTo>
                    <a:lnTo>
                      <a:pt x="454" y="9"/>
                    </a:lnTo>
                    <a:lnTo>
                      <a:pt x="460" y="8"/>
                    </a:lnTo>
                    <a:lnTo>
                      <a:pt x="461" y="9"/>
                    </a:lnTo>
                    <a:lnTo>
                      <a:pt x="462" y="9"/>
                    </a:lnTo>
                    <a:lnTo>
                      <a:pt x="463" y="9"/>
                    </a:lnTo>
                    <a:lnTo>
                      <a:pt x="465" y="8"/>
                    </a:lnTo>
                    <a:lnTo>
                      <a:pt x="466" y="8"/>
                    </a:lnTo>
                    <a:lnTo>
                      <a:pt x="470" y="8"/>
                    </a:lnTo>
                    <a:lnTo>
                      <a:pt x="471" y="8"/>
                    </a:lnTo>
                    <a:lnTo>
                      <a:pt x="472" y="8"/>
                    </a:lnTo>
                    <a:lnTo>
                      <a:pt x="477" y="8"/>
                    </a:lnTo>
                    <a:lnTo>
                      <a:pt x="479" y="8"/>
                    </a:lnTo>
                    <a:lnTo>
                      <a:pt x="481" y="8"/>
                    </a:lnTo>
                    <a:lnTo>
                      <a:pt x="483" y="8"/>
                    </a:lnTo>
                    <a:lnTo>
                      <a:pt x="484" y="9"/>
                    </a:lnTo>
                    <a:lnTo>
                      <a:pt x="488" y="10"/>
                    </a:lnTo>
                    <a:lnTo>
                      <a:pt x="489" y="11"/>
                    </a:lnTo>
                    <a:lnTo>
                      <a:pt x="490" y="11"/>
                    </a:lnTo>
                    <a:lnTo>
                      <a:pt x="491" y="11"/>
                    </a:lnTo>
                    <a:lnTo>
                      <a:pt x="493" y="10"/>
                    </a:lnTo>
                    <a:lnTo>
                      <a:pt x="493" y="9"/>
                    </a:lnTo>
                    <a:lnTo>
                      <a:pt x="495" y="8"/>
                    </a:lnTo>
                    <a:lnTo>
                      <a:pt x="496" y="7"/>
                    </a:lnTo>
                    <a:lnTo>
                      <a:pt x="498" y="8"/>
                    </a:lnTo>
                    <a:lnTo>
                      <a:pt x="499" y="7"/>
                    </a:lnTo>
                    <a:lnTo>
                      <a:pt x="500" y="6"/>
                    </a:lnTo>
                    <a:lnTo>
                      <a:pt x="504" y="3"/>
                    </a:lnTo>
                    <a:lnTo>
                      <a:pt x="505" y="3"/>
                    </a:lnTo>
                    <a:lnTo>
                      <a:pt x="506" y="2"/>
                    </a:lnTo>
                    <a:lnTo>
                      <a:pt x="507" y="2"/>
                    </a:lnTo>
                    <a:lnTo>
                      <a:pt x="508" y="3"/>
                    </a:lnTo>
                    <a:lnTo>
                      <a:pt x="508" y="5"/>
                    </a:lnTo>
                    <a:lnTo>
                      <a:pt x="509" y="5"/>
                    </a:lnTo>
                    <a:lnTo>
                      <a:pt x="510" y="3"/>
                    </a:lnTo>
                    <a:lnTo>
                      <a:pt x="510" y="2"/>
                    </a:lnTo>
                    <a:lnTo>
                      <a:pt x="510" y="1"/>
                    </a:lnTo>
                    <a:lnTo>
                      <a:pt x="513" y="1"/>
                    </a:lnTo>
                    <a:lnTo>
                      <a:pt x="515" y="0"/>
                    </a:lnTo>
                    <a:lnTo>
                      <a:pt x="516" y="1"/>
                    </a:lnTo>
                    <a:lnTo>
                      <a:pt x="516" y="2"/>
                    </a:lnTo>
                    <a:lnTo>
                      <a:pt x="520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70" name="Freeform 1033">
                <a:extLst>
                  <a:ext uri="{FF2B5EF4-FFF2-40B4-BE49-F238E27FC236}">
                    <a16:creationId xmlns:a16="http://schemas.microsoft.com/office/drawing/2014/main" id="{F60808ED-2D19-D6B4-32B5-5EC7C01F72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86313" y="2249488"/>
                <a:ext cx="530225" cy="1182688"/>
              </a:xfrm>
              <a:custGeom>
                <a:avLst/>
                <a:gdLst>
                  <a:gd name="T0" fmla="*/ 215 w 334"/>
                  <a:gd name="T1" fmla="*/ 720 h 745"/>
                  <a:gd name="T2" fmla="*/ 227 w 334"/>
                  <a:gd name="T3" fmla="*/ 710 h 745"/>
                  <a:gd name="T4" fmla="*/ 227 w 334"/>
                  <a:gd name="T5" fmla="*/ 690 h 745"/>
                  <a:gd name="T6" fmla="*/ 198 w 334"/>
                  <a:gd name="T7" fmla="*/ 669 h 745"/>
                  <a:gd name="T8" fmla="*/ 218 w 334"/>
                  <a:gd name="T9" fmla="*/ 673 h 745"/>
                  <a:gd name="T10" fmla="*/ 233 w 334"/>
                  <a:gd name="T11" fmla="*/ 658 h 745"/>
                  <a:gd name="T12" fmla="*/ 220 w 334"/>
                  <a:gd name="T13" fmla="*/ 646 h 745"/>
                  <a:gd name="T14" fmla="*/ 228 w 334"/>
                  <a:gd name="T15" fmla="*/ 639 h 745"/>
                  <a:gd name="T16" fmla="*/ 57 w 334"/>
                  <a:gd name="T17" fmla="*/ 551 h 745"/>
                  <a:gd name="T18" fmla="*/ 87 w 334"/>
                  <a:gd name="T19" fmla="*/ 508 h 745"/>
                  <a:gd name="T20" fmla="*/ 49 w 334"/>
                  <a:gd name="T21" fmla="*/ 396 h 745"/>
                  <a:gd name="T22" fmla="*/ 46 w 334"/>
                  <a:gd name="T23" fmla="*/ 354 h 745"/>
                  <a:gd name="T24" fmla="*/ 222 w 334"/>
                  <a:gd name="T25" fmla="*/ 28 h 745"/>
                  <a:gd name="T26" fmla="*/ 244 w 334"/>
                  <a:gd name="T27" fmla="*/ 69 h 745"/>
                  <a:gd name="T28" fmla="*/ 234 w 334"/>
                  <a:gd name="T29" fmla="*/ 116 h 745"/>
                  <a:gd name="T30" fmla="*/ 202 w 334"/>
                  <a:gd name="T31" fmla="*/ 157 h 745"/>
                  <a:gd name="T32" fmla="*/ 233 w 334"/>
                  <a:gd name="T33" fmla="*/ 184 h 745"/>
                  <a:gd name="T34" fmla="*/ 254 w 334"/>
                  <a:gd name="T35" fmla="*/ 223 h 745"/>
                  <a:gd name="T36" fmla="*/ 261 w 334"/>
                  <a:gd name="T37" fmla="*/ 261 h 745"/>
                  <a:gd name="T38" fmla="*/ 298 w 334"/>
                  <a:gd name="T39" fmla="*/ 293 h 745"/>
                  <a:gd name="T40" fmla="*/ 316 w 334"/>
                  <a:gd name="T41" fmla="*/ 304 h 745"/>
                  <a:gd name="T42" fmla="*/ 288 w 334"/>
                  <a:gd name="T43" fmla="*/ 333 h 745"/>
                  <a:gd name="T44" fmla="*/ 239 w 334"/>
                  <a:gd name="T45" fmla="*/ 360 h 745"/>
                  <a:gd name="T46" fmla="*/ 205 w 334"/>
                  <a:gd name="T47" fmla="*/ 392 h 745"/>
                  <a:gd name="T48" fmla="*/ 204 w 334"/>
                  <a:gd name="T49" fmla="*/ 424 h 745"/>
                  <a:gd name="T50" fmla="*/ 233 w 334"/>
                  <a:gd name="T51" fmla="*/ 468 h 745"/>
                  <a:gd name="T52" fmla="*/ 247 w 334"/>
                  <a:gd name="T53" fmla="*/ 499 h 745"/>
                  <a:gd name="T54" fmla="*/ 228 w 334"/>
                  <a:gd name="T55" fmla="*/ 535 h 745"/>
                  <a:gd name="T56" fmla="*/ 258 w 334"/>
                  <a:gd name="T57" fmla="*/ 591 h 745"/>
                  <a:gd name="T58" fmla="*/ 269 w 334"/>
                  <a:gd name="T59" fmla="*/ 646 h 745"/>
                  <a:gd name="T60" fmla="*/ 262 w 334"/>
                  <a:gd name="T61" fmla="*/ 695 h 745"/>
                  <a:gd name="T62" fmla="*/ 236 w 334"/>
                  <a:gd name="T63" fmla="*/ 726 h 745"/>
                  <a:gd name="T64" fmla="*/ 245 w 334"/>
                  <a:gd name="T65" fmla="*/ 690 h 745"/>
                  <a:gd name="T66" fmla="*/ 241 w 334"/>
                  <a:gd name="T67" fmla="*/ 669 h 745"/>
                  <a:gd name="T68" fmla="*/ 241 w 334"/>
                  <a:gd name="T69" fmla="*/ 647 h 745"/>
                  <a:gd name="T70" fmla="*/ 234 w 334"/>
                  <a:gd name="T71" fmla="*/ 607 h 745"/>
                  <a:gd name="T72" fmla="*/ 222 w 334"/>
                  <a:gd name="T73" fmla="*/ 602 h 745"/>
                  <a:gd name="T74" fmla="*/ 213 w 334"/>
                  <a:gd name="T75" fmla="*/ 557 h 745"/>
                  <a:gd name="T76" fmla="*/ 209 w 334"/>
                  <a:gd name="T77" fmla="*/ 531 h 745"/>
                  <a:gd name="T78" fmla="*/ 193 w 334"/>
                  <a:gd name="T79" fmla="*/ 489 h 745"/>
                  <a:gd name="T80" fmla="*/ 174 w 334"/>
                  <a:gd name="T81" fmla="*/ 452 h 745"/>
                  <a:gd name="T82" fmla="*/ 151 w 334"/>
                  <a:gd name="T83" fmla="*/ 482 h 745"/>
                  <a:gd name="T84" fmla="*/ 130 w 334"/>
                  <a:gd name="T85" fmla="*/ 509 h 745"/>
                  <a:gd name="T86" fmla="*/ 109 w 334"/>
                  <a:gd name="T87" fmla="*/ 512 h 745"/>
                  <a:gd name="T88" fmla="*/ 100 w 334"/>
                  <a:gd name="T89" fmla="*/ 506 h 745"/>
                  <a:gd name="T90" fmla="*/ 89 w 334"/>
                  <a:gd name="T91" fmla="*/ 509 h 745"/>
                  <a:gd name="T92" fmla="*/ 78 w 334"/>
                  <a:gd name="T93" fmla="*/ 508 h 745"/>
                  <a:gd name="T94" fmla="*/ 89 w 334"/>
                  <a:gd name="T95" fmla="*/ 457 h 745"/>
                  <a:gd name="T96" fmla="*/ 76 w 334"/>
                  <a:gd name="T97" fmla="*/ 405 h 745"/>
                  <a:gd name="T98" fmla="*/ 64 w 334"/>
                  <a:gd name="T99" fmla="*/ 383 h 745"/>
                  <a:gd name="T100" fmla="*/ 66 w 334"/>
                  <a:gd name="T101" fmla="*/ 376 h 745"/>
                  <a:gd name="T102" fmla="*/ 57 w 334"/>
                  <a:gd name="T103" fmla="*/ 354 h 745"/>
                  <a:gd name="T104" fmla="*/ 36 w 334"/>
                  <a:gd name="T105" fmla="*/ 350 h 745"/>
                  <a:gd name="T106" fmla="*/ 31 w 334"/>
                  <a:gd name="T107" fmla="*/ 332 h 745"/>
                  <a:gd name="T108" fmla="*/ 18 w 334"/>
                  <a:gd name="T109" fmla="*/ 333 h 745"/>
                  <a:gd name="T110" fmla="*/ 18 w 334"/>
                  <a:gd name="T111" fmla="*/ 298 h 745"/>
                  <a:gd name="T112" fmla="*/ 35 w 334"/>
                  <a:gd name="T113" fmla="*/ 251 h 745"/>
                  <a:gd name="T114" fmla="*/ 43 w 334"/>
                  <a:gd name="T115" fmla="*/ 187 h 745"/>
                  <a:gd name="T116" fmla="*/ 83 w 334"/>
                  <a:gd name="T117" fmla="*/ 167 h 745"/>
                  <a:gd name="T118" fmla="*/ 110 w 334"/>
                  <a:gd name="T119" fmla="*/ 104 h 745"/>
                  <a:gd name="T120" fmla="*/ 148 w 334"/>
                  <a:gd name="T121" fmla="*/ 54 h 745"/>
                  <a:gd name="T122" fmla="*/ 179 w 334"/>
                  <a:gd name="T123" fmla="*/ 34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34" h="745">
                    <a:moveTo>
                      <a:pt x="219" y="745"/>
                    </a:moveTo>
                    <a:lnTo>
                      <a:pt x="218" y="745"/>
                    </a:lnTo>
                    <a:lnTo>
                      <a:pt x="217" y="745"/>
                    </a:lnTo>
                    <a:lnTo>
                      <a:pt x="217" y="744"/>
                    </a:lnTo>
                    <a:lnTo>
                      <a:pt x="218" y="743"/>
                    </a:lnTo>
                    <a:lnTo>
                      <a:pt x="218" y="744"/>
                    </a:lnTo>
                    <a:lnTo>
                      <a:pt x="219" y="744"/>
                    </a:lnTo>
                    <a:lnTo>
                      <a:pt x="219" y="745"/>
                    </a:lnTo>
                    <a:close/>
                    <a:moveTo>
                      <a:pt x="226" y="735"/>
                    </a:moveTo>
                    <a:lnTo>
                      <a:pt x="227" y="735"/>
                    </a:lnTo>
                    <a:lnTo>
                      <a:pt x="227" y="736"/>
                    </a:lnTo>
                    <a:lnTo>
                      <a:pt x="227" y="738"/>
                    </a:lnTo>
                    <a:lnTo>
                      <a:pt x="226" y="738"/>
                    </a:lnTo>
                    <a:lnTo>
                      <a:pt x="226" y="739"/>
                    </a:lnTo>
                    <a:lnTo>
                      <a:pt x="225" y="739"/>
                    </a:lnTo>
                    <a:lnTo>
                      <a:pt x="224" y="740"/>
                    </a:lnTo>
                    <a:lnTo>
                      <a:pt x="224" y="741"/>
                    </a:lnTo>
                    <a:lnTo>
                      <a:pt x="222" y="741"/>
                    </a:lnTo>
                    <a:lnTo>
                      <a:pt x="222" y="743"/>
                    </a:lnTo>
                    <a:lnTo>
                      <a:pt x="221" y="743"/>
                    </a:lnTo>
                    <a:lnTo>
                      <a:pt x="221" y="742"/>
                    </a:lnTo>
                    <a:lnTo>
                      <a:pt x="221" y="743"/>
                    </a:lnTo>
                    <a:lnTo>
                      <a:pt x="221" y="742"/>
                    </a:lnTo>
                    <a:lnTo>
                      <a:pt x="221" y="741"/>
                    </a:lnTo>
                    <a:lnTo>
                      <a:pt x="221" y="740"/>
                    </a:lnTo>
                    <a:lnTo>
                      <a:pt x="221" y="739"/>
                    </a:lnTo>
                    <a:lnTo>
                      <a:pt x="222" y="739"/>
                    </a:lnTo>
                    <a:lnTo>
                      <a:pt x="222" y="738"/>
                    </a:lnTo>
                    <a:lnTo>
                      <a:pt x="224" y="736"/>
                    </a:lnTo>
                    <a:lnTo>
                      <a:pt x="225" y="736"/>
                    </a:lnTo>
                    <a:lnTo>
                      <a:pt x="225" y="735"/>
                    </a:lnTo>
                    <a:lnTo>
                      <a:pt x="226" y="735"/>
                    </a:lnTo>
                    <a:close/>
                    <a:moveTo>
                      <a:pt x="224" y="735"/>
                    </a:moveTo>
                    <a:lnTo>
                      <a:pt x="224" y="736"/>
                    </a:lnTo>
                    <a:lnTo>
                      <a:pt x="224" y="733"/>
                    </a:lnTo>
                    <a:lnTo>
                      <a:pt x="222" y="732"/>
                    </a:lnTo>
                    <a:lnTo>
                      <a:pt x="224" y="732"/>
                    </a:lnTo>
                    <a:lnTo>
                      <a:pt x="224" y="731"/>
                    </a:lnTo>
                    <a:lnTo>
                      <a:pt x="224" y="730"/>
                    </a:lnTo>
                    <a:lnTo>
                      <a:pt x="225" y="731"/>
                    </a:lnTo>
                    <a:lnTo>
                      <a:pt x="226" y="731"/>
                    </a:lnTo>
                    <a:lnTo>
                      <a:pt x="225" y="731"/>
                    </a:lnTo>
                    <a:lnTo>
                      <a:pt x="225" y="732"/>
                    </a:lnTo>
                    <a:lnTo>
                      <a:pt x="225" y="733"/>
                    </a:lnTo>
                    <a:lnTo>
                      <a:pt x="224" y="733"/>
                    </a:lnTo>
                    <a:lnTo>
                      <a:pt x="224" y="735"/>
                    </a:lnTo>
                    <a:close/>
                    <a:moveTo>
                      <a:pt x="213" y="719"/>
                    </a:moveTo>
                    <a:lnTo>
                      <a:pt x="215" y="720"/>
                    </a:lnTo>
                    <a:lnTo>
                      <a:pt x="213" y="720"/>
                    </a:lnTo>
                    <a:lnTo>
                      <a:pt x="213" y="722"/>
                    </a:lnTo>
                    <a:lnTo>
                      <a:pt x="215" y="722"/>
                    </a:lnTo>
                    <a:lnTo>
                      <a:pt x="213" y="722"/>
                    </a:lnTo>
                    <a:lnTo>
                      <a:pt x="212" y="722"/>
                    </a:lnTo>
                    <a:lnTo>
                      <a:pt x="213" y="720"/>
                    </a:lnTo>
                    <a:lnTo>
                      <a:pt x="212" y="720"/>
                    </a:lnTo>
                    <a:lnTo>
                      <a:pt x="212" y="719"/>
                    </a:lnTo>
                    <a:lnTo>
                      <a:pt x="213" y="718"/>
                    </a:lnTo>
                    <a:lnTo>
                      <a:pt x="213" y="719"/>
                    </a:lnTo>
                    <a:close/>
                    <a:moveTo>
                      <a:pt x="225" y="719"/>
                    </a:moveTo>
                    <a:lnTo>
                      <a:pt x="224" y="719"/>
                    </a:lnTo>
                    <a:lnTo>
                      <a:pt x="224" y="718"/>
                    </a:lnTo>
                    <a:lnTo>
                      <a:pt x="224" y="717"/>
                    </a:lnTo>
                    <a:lnTo>
                      <a:pt x="225" y="717"/>
                    </a:lnTo>
                    <a:lnTo>
                      <a:pt x="225" y="718"/>
                    </a:lnTo>
                    <a:lnTo>
                      <a:pt x="225" y="719"/>
                    </a:lnTo>
                    <a:close/>
                    <a:moveTo>
                      <a:pt x="237" y="706"/>
                    </a:moveTo>
                    <a:lnTo>
                      <a:pt x="237" y="707"/>
                    </a:lnTo>
                    <a:lnTo>
                      <a:pt x="236" y="708"/>
                    </a:lnTo>
                    <a:lnTo>
                      <a:pt x="235" y="707"/>
                    </a:lnTo>
                    <a:lnTo>
                      <a:pt x="236" y="707"/>
                    </a:lnTo>
                    <a:lnTo>
                      <a:pt x="236" y="706"/>
                    </a:lnTo>
                    <a:lnTo>
                      <a:pt x="235" y="706"/>
                    </a:lnTo>
                    <a:lnTo>
                      <a:pt x="235" y="705"/>
                    </a:lnTo>
                    <a:lnTo>
                      <a:pt x="235" y="703"/>
                    </a:lnTo>
                    <a:lnTo>
                      <a:pt x="236" y="705"/>
                    </a:lnTo>
                    <a:lnTo>
                      <a:pt x="237" y="705"/>
                    </a:lnTo>
                    <a:lnTo>
                      <a:pt x="237" y="706"/>
                    </a:lnTo>
                    <a:close/>
                    <a:moveTo>
                      <a:pt x="213" y="705"/>
                    </a:moveTo>
                    <a:lnTo>
                      <a:pt x="212" y="706"/>
                    </a:lnTo>
                    <a:lnTo>
                      <a:pt x="212" y="705"/>
                    </a:lnTo>
                    <a:lnTo>
                      <a:pt x="212" y="703"/>
                    </a:lnTo>
                    <a:lnTo>
                      <a:pt x="212" y="702"/>
                    </a:lnTo>
                    <a:lnTo>
                      <a:pt x="213" y="702"/>
                    </a:lnTo>
                    <a:lnTo>
                      <a:pt x="215" y="702"/>
                    </a:lnTo>
                    <a:lnTo>
                      <a:pt x="215" y="703"/>
                    </a:lnTo>
                    <a:lnTo>
                      <a:pt x="213" y="705"/>
                    </a:lnTo>
                    <a:close/>
                    <a:moveTo>
                      <a:pt x="225" y="702"/>
                    </a:moveTo>
                    <a:lnTo>
                      <a:pt x="225" y="703"/>
                    </a:lnTo>
                    <a:lnTo>
                      <a:pt x="225" y="705"/>
                    </a:lnTo>
                    <a:lnTo>
                      <a:pt x="226" y="705"/>
                    </a:lnTo>
                    <a:lnTo>
                      <a:pt x="226" y="706"/>
                    </a:lnTo>
                    <a:lnTo>
                      <a:pt x="227" y="706"/>
                    </a:lnTo>
                    <a:lnTo>
                      <a:pt x="227" y="707"/>
                    </a:lnTo>
                    <a:lnTo>
                      <a:pt x="227" y="708"/>
                    </a:lnTo>
                    <a:lnTo>
                      <a:pt x="227" y="709"/>
                    </a:lnTo>
                    <a:lnTo>
                      <a:pt x="227" y="710"/>
                    </a:lnTo>
                    <a:lnTo>
                      <a:pt x="227" y="711"/>
                    </a:lnTo>
                    <a:lnTo>
                      <a:pt x="226" y="711"/>
                    </a:lnTo>
                    <a:lnTo>
                      <a:pt x="225" y="710"/>
                    </a:lnTo>
                    <a:lnTo>
                      <a:pt x="225" y="709"/>
                    </a:lnTo>
                    <a:lnTo>
                      <a:pt x="226" y="709"/>
                    </a:lnTo>
                    <a:lnTo>
                      <a:pt x="225" y="708"/>
                    </a:lnTo>
                    <a:lnTo>
                      <a:pt x="226" y="707"/>
                    </a:lnTo>
                    <a:lnTo>
                      <a:pt x="226" y="706"/>
                    </a:lnTo>
                    <a:lnTo>
                      <a:pt x="225" y="706"/>
                    </a:lnTo>
                    <a:lnTo>
                      <a:pt x="225" y="705"/>
                    </a:lnTo>
                    <a:lnTo>
                      <a:pt x="224" y="703"/>
                    </a:lnTo>
                    <a:lnTo>
                      <a:pt x="222" y="703"/>
                    </a:lnTo>
                    <a:lnTo>
                      <a:pt x="222" y="702"/>
                    </a:lnTo>
                    <a:lnTo>
                      <a:pt x="221" y="702"/>
                    </a:lnTo>
                    <a:lnTo>
                      <a:pt x="221" y="703"/>
                    </a:lnTo>
                    <a:lnTo>
                      <a:pt x="220" y="703"/>
                    </a:lnTo>
                    <a:lnTo>
                      <a:pt x="220" y="705"/>
                    </a:lnTo>
                    <a:lnTo>
                      <a:pt x="219" y="703"/>
                    </a:lnTo>
                    <a:lnTo>
                      <a:pt x="220" y="703"/>
                    </a:lnTo>
                    <a:lnTo>
                      <a:pt x="220" y="702"/>
                    </a:lnTo>
                    <a:lnTo>
                      <a:pt x="221" y="701"/>
                    </a:lnTo>
                    <a:lnTo>
                      <a:pt x="221" y="700"/>
                    </a:lnTo>
                    <a:lnTo>
                      <a:pt x="222" y="700"/>
                    </a:lnTo>
                    <a:lnTo>
                      <a:pt x="224" y="700"/>
                    </a:lnTo>
                    <a:lnTo>
                      <a:pt x="225" y="701"/>
                    </a:lnTo>
                    <a:lnTo>
                      <a:pt x="225" y="702"/>
                    </a:lnTo>
                    <a:close/>
                    <a:moveTo>
                      <a:pt x="233" y="701"/>
                    </a:moveTo>
                    <a:lnTo>
                      <a:pt x="233" y="700"/>
                    </a:lnTo>
                    <a:lnTo>
                      <a:pt x="233" y="699"/>
                    </a:lnTo>
                    <a:lnTo>
                      <a:pt x="234" y="699"/>
                    </a:lnTo>
                    <a:lnTo>
                      <a:pt x="234" y="700"/>
                    </a:lnTo>
                    <a:lnTo>
                      <a:pt x="233" y="700"/>
                    </a:lnTo>
                    <a:lnTo>
                      <a:pt x="233" y="701"/>
                    </a:lnTo>
                    <a:close/>
                    <a:moveTo>
                      <a:pt x="237" y="700"/>
                    </a:moveTo>
                    <a:lnTo>
                      <a:pt x="237" y="701"/>
                    </a:lnTo>
                    <a:lnTo>
                      <a:pt x="236" y="701"/>
                    </a:lnTo>
                    <a:lnTo>
                      <a:pt x="236" y="700"/>
                    </a:lnTo>
                    <a:lnTo>
                      <a:pt x="236" y="701"/>
                    </a:lnTo>
                    <a:lnTo>
                      <a:pt x="235" y="701"/>
                    </a:lnTo>
                    <a:lnTo>
                      <a:pt x="234" y="700"/>
                    </a:lnTo>
                    <a:lnTo>
                      <a:pt x="235" y="699"/>
                    </a:lnTo>
                    <a:lnTo>
                      <a:pt x="236" y="699"/>
                    </a:lnTo>
                    <a:lnTo>
                      <a:pt x="236" y="698"/>
                    </a:lnTo>
                    <a:lnTo>
                      <a:pt x="236" y="697"/>
                    </a:lnTo>
                    <a:lnTo>
                      <a:pt x="237" y="698"/>
                    </a:lnTo>
                    <a:lnTo>
                      <a:pt x="237" y="699"/>
                    </a:lnTo>
                    <a:lnTo>
                      <a:pt x="237" y="700"/>
                    </a:lnTo>
                    <a:close/>
                    <a:moveTo>
                      <a:pt x="227" y="690"/>
                    </a:moveTo>
                    <a:lnTo>
                      <a:pt x="228" y="690"/>
                    </a:lnTo>
                    <a:lnTo>
                      <a:pt x="227" y="691"/>
                    </a:lnTo>
                    <a:lnTo>
                      <a:pt x="226" y="691"/>
                    </a:lnTo>
                    <a:lnTo>
                      <a:pt x="226" y="690"/>
                    </a:lnTo>
                    <a:lnTo>
                      <a:pt x="225" y="690"/>
                    </a:lnTo>
                    <a:lnTo>
                      <a:pt x="225" y="689"/>
                    </a:lnTo>
                    <a:lnTo>
                      <a:pt x="226" y="689"/>
                    </a:lnTo>
                    <a:lnTo>
                      <a:pt x="227" y="689"/>
                    </a:lnTo>
                    <a:lnTo>
                      <a:pt x="227" y="690"/>
                    </a:lnTo>
                    <a:close/>
                    <a:moveTo>
                      <a:pt x="227" y="680"/>
                    </a:moveTo>
                    <a:lnTo>
                      <a:pt x="227" y="681"/>
                    </a:lnTo>
                    <a:lnTo>
                      <a:pt x="226" y="681"/>
                    </a:lnTo>
                    <a:lnTo>
                      <a:pt x="226" y="682"/>
                    </a:lnTo>
                    <a:lnTo>
                      <a:pt x="226" y="681"/>
                    </a:lnTo>
                    <a:lnTo>
                      <a:pt x="225" y="681"/>
                    </a:lnTo>
                    <a:lnTo>
                      <a:pt x="225" y="682"/>
                    </a:lnTo>
                    <a:lnTo>
                      <a:pt x="224" y="682"/>
                    </a:lnTo>
                    <a:lnTo>
                      <a:pt x="225" y="682"/>
                    </a:lnTo>
                    <a:lnTo>
                      <a:pt x="224" y="683"/>
                    </a:lnTo>
                    <a:lnTo>
                      <a:pt x="224" y="682"/>
                    </a:lnTo>
                    <a:lnTo>
                      <a:pt x="222" y="682"/>
                    </a:lnTo>
                    <a:lnTo>
                      <a:pt x="224" y="682"/>
                    </a:lnTo>
                    <a:lnTo>
                      <a:pt x="224" y="681"/>
                    </a:lnTo>
                    <a:lnTo>
                      <a:pt x="224" y="680"/>
                    </a:lnTo>
                    <a:lnTo>
                      <a:pt x="224" y="678"/>
                    </a:lnTo>
                    <a:lnTo>
                      <a:pt x="225" y="678"/>
                    </a:lnTo>
                    <a:lnTo>
                      <a:pt x="224" y="677"/>
                    </a:lnTo>
                    <a:lnTo>
                      <a:pt x="225" y="676"/>
                    </a:lnTo>
                    <a:lnTo>
                      <a:pt x="226" y="676"/>
                    </a:lnTo>
                    <a:lnTo>
                      <a:pt x="226" y="675"/>
                    </a:lnTo>
                    <a:lnTo>
                      <a:pt x="225" y="674"/>
                    </a:lnTo>
                    <a:lnTo>
                      <a:pt x="226" y="673"/>
                    </a:lnTo>
                    <a:lnTo>
                      <a:pt x="227" y="672"/>
                    </a:lnTo>
                    <a:lnTo>
                      <a:pt x="227" y="669"/>
                    </a:lnTo>
                    <a:lnTo>
                      <a:pt x="228" y="669"/>
                    </a:lnTo>
                    <a:lnTo>
                      <a:pt x="228" y="671"/>
                    </a:lnTo>
                    <a:lnTo>
                      <a:pt x="228" y="672"/>
                    </a:lnTo>
                    <a:lnTo>
                      <a:pt x="228" y="673"/>
                    </a:lnTo>
                    <a:lnTo>
                      <a:pt x="228" y="674"/>
                    </a:lnTo>
                    <a:lnTo>
                      <a:pt x="227" y="675"/>
                    </a:lnTo>
                    <a:lnTo>
                      <a:pt x="227" y="676"/>
                    </a:lnTo>
                    <a:lnTo>
                      <a:pt x="227" y="677"/>
                    </a:lnTo>
                    <a:lnTo>
                      <a:pt x="227" y="680"/>
                    </a:lnTo>
                    <a:close/>
                    <a:moveTo>
                      <a:pt x="198" y="669"/>
                    </a:moveTo>
                    <a:lnTo>
                      <a:pt x="196" y="669"/>
                    </a:lnTo>
                    <a:lnTo>
                      <a:pt x="195" y="669"/>
                    </a:lnTo>
                    <a:lnTo>
                      <a:pt x="196" y="669"/>
                    </a:lnTo>
                    <a:lnTo>
                      <a:pt x="198" y="669"/>
                    </a:lnTo>
                    <a:close/>
                    <a:moveTo>
                      <a:pt x="237" y="669"/>
                    </a:moveTo>
                    <a:lnTo>
                      <a:pt x="237" y="671"/>
                    </a:lnTo>
                    <a:lnTo>
                      <a:pt x="237" y="672"/>
                    </a:lnTo>
                    <a:lnTo>
                      <a:pt x="237" y="673"/>
                    </a:lnTo>
                    <a:lnTo>
                      <a:pt x="237" y="676"/>
                    </a:lnTo>
                    <a:lnTo>
                      <a:pt x="236" y="677"/>
                    </a:lnTo>
                    <a:lnTo>
                      <a:pt x="236" y="678"/>
                    </a:lnTo>
                    <a:lnTo>
                      <a:pt x="236" y="680"/>
                    </a:lnTo>
                    <a:lnTo>
                      <a:pt x="236" y="678"/>
                    </a:lnTo>
                    <a:lnTo>
                      <a:pt x="235" y="678"/>
                    </a:lnTo>
                    <a:lnTo>
                      <a:pt x="235" y="677"/>
                    </a:lnTo>
                    <a:lnTo>
                      <a:pt x="234" y="677"/>
                    </a:lnTo>
                    <a:lnTo>
                      <a:pt x="233" y="678"/>
                    </a:lnTo>
                    <a:lnTo>
                      <a:pt x="233" y="677"/>
                    </a:lnTo>
                    <a:lnTo>
                      <a:pt x="233" y="676"/>
                    </a:lnTo>
                    <a:lnTo>
                      <a:pt x="231" y="676"/>
                    </a:lnTo>
                    <a:lnTo>
                      <a:pt x="233" y="675"/>
                    </a:lnTo>
                    <a:lnTo>
                      <a:pt x="231" y="675"/>
                    </a:lnTo>
                    <a:lnTo>
                      <a:pt x="231" y="674"/>
                    </a:lnTo>
                    <a:lnTo>
                      <a:pt x="230" y="673"/>
                    </a:lnTo>
                    <a:lnTo>
                      <a:pt x="231" y="673"/>
                    </a:lnTo>
                    <a:lnTo>
                      <a:pt x="231" y="672"/>
                    </a:lnTo>
                    <a:lnTo>
                      <a:pt x="230" y="672"/>
                    </a:lnTo>
                    <a:lnTo>
                      <a:pt x="230" y="671"/>
                    </a:lnTo>
                    <a:lnTo>
                      <a:pt x="231" y="671"/>
                    </a:lnTo>
                    <a:lnTo>
                      <a:pt x="231" y="669"/>
                    </a:lnTo>
                    <a:lnTo>
                      <a:pt x="230" y="669"/>
                    </a:lnTo>
                    <a:lnTo>
                      <a:pt x="231" y="669"/>
                    </a:lnTo>
                    <a:lnTo>
                      <a:pt x="233" y="669"/>
                    </a:lnTo>
                    <a:lnTo>
                      <a:pt x="234" y="669"/>
                    </a:lnTo>
                    <a:lnTo>
                      <a:pt x="233" y="669"/>
                    </a:lnTo>
                    <a:lnTo>
                      <a:pt x="234" y="669"/>
                    </a:lnTo>
                    <a:lnTo>
                      <a:pt x="235" y="669"/>
                    </a:lnTo>
                    <a:lnTo>
                      <a:pt x="236" y="668"/>
                    </a:lnTo>
                    <a:lnTo>
                      <a:pt x="236" y="669"/>
                    </a:lnTo>
                    <a:lnTo>
                      <a:pt x="237" y="669"/>
                    </a:lnTo>
                    <a:close/>
                    <a:moveTo>
                      <a:pt x="218" y="671"/>
                    </a:moveTo>
                    <a:lnTo>
                      <a:pt x="219" y="672"/>
                    </a:lnTo>
                    <a:lnTo>
                      <a:pt x="219" y="673"/>
                    </a:lnTo>
                    <a:lnTo>
                      <a:pt x="219" y="674"/>
                    </a:lnTo>
                    <a:lnTo>
                      <a:pt x="219" y="675"/>
                    </a:lnTo>
                    <a:lnTo>
                      <a:pt x="220" y="675"/>
                    </a:lnTo>
                    <a:lnTo>
                      <a:pt x="219" y="675"/>
                    </a:lnTo>
                    <a:lnTo>
                      <a:pt x="219" y="674"/>
                    </a:lnTo>
                    <a:lnTo>
                      <a:pt x="218" y="674"/>
                    </a:lnTo>
                    <a:lnTo>
                      <a:pt x="218" y="673"/>
                    </a:lnTo>
                    <a:lnTo>
                      <a:pt x="217" y="673"/>
                    </a:lnTo>
                    <a:lnTo>
                      <a:pt x="218" y="673"/>
                    </a:lnTo>
                    <a:lnTo>
                      <a:pt x="218" y="672"/>
                    </a:lnTo>
                    <a:lnTo>
                      <a:pt x="218" y="671"/>
                    </a:lnTo>
                    <a:lnTo>
                      <a:pt x="217" y="671"/>
                    </a:lnTo>
                    <a:lnTo>
                      <a:pt x="217" y="669"/>
                    </a:lnTo>
                    <a:lnTo>
                      <a:pt x="217" y="667"/>
                    </a:lnTo>
                    <a:lnTo>
                      <a:pt x="217" y="666"/>
                    </a:lnTo>
                    <a:lnTo>
                      <a:pt x="217" y="668"/>
                    </a:lnTo>
                    <a:lnTo>
                      <a:pt x="218" y="669"/>
                    </a:lnTo>
                    <a:lnTo>
                      <a:pt x="218" y="671"/>
                    </a:lnTo>
                    <a:close/>
                    <a:moveTo>
                      <a:pt x="204" y="667"/>
                    </a:moveTo>
                    <a:lnTo>
                      <a:pt x="203" y="667"/>
                    </a:lnTo>
                    <a:lnTo>
                      <a:pt x="203" y="666"/>
                    </a:lnTo>
                    <a:lnTo>
                      <a:pt x="204" y="665"/>
                    </a:lnTo>
                    <a:lnTo>
                      <a:pt x="204" y="666"/>
                    </a:lnTo>
                    <a:lnTo>
                      <a:pt x="204" y="667"/>
                    </a:lnTo>
                    <a:close/>
                    <a:moveTo>
                      <a:pt x="227" y="666"/>
                    </a:moveTo>
                    <a:lnTo>
                      <a:pt x="227" y="667"/>
                    </a:lnTo>
                    <a:lnTo>
                      <a:pt x="226" y="667"/>
                    </a:lnTo>
                    <a:lnTo>
                      <a:pt x="226" y="666"/>
                    </a:lnTo>
                    <a:lnTo>
                      <a:pt x="226" y="665"/>
                    </a:lnTo>
                    <a:lnTo>
                      <a:pt x="227" y="665"/>
                    </a:lnTo>
                    <a:lnTo>
                      <a:pt x="227" y="666"/>
                    </a:lnTo>
                    <a:close/>
                    <a:moveTo>
                      <a:pt x="226" y="664"/>
                    </a:moveTo>
                    <a:lnTo>
                      <a:pt x="226" y="665"/>
                    </a:lnTo>
                    <a:lnTo>
                      <a:pt x="226" y="664"/>
                    </a:lnTo>
                    <a:lnTo>
                      <a:pt x="225" y="663"/>
                    </a:lnTo>
                    <a:lnTo>
                      <a:pt x="226" y="663"/>
                    </a:lnTo>
                    <a:lnTo>
                      <a:pt x="227" y="664"/>
                    </a:lnTo>
                    <a:lnTo>
                      <a:pt x="226" y="664"/>
                    </a:lnTo>
                    <a:close/>
                    <a:moveTo>
                      <a:pt x="236" y="661"/>
                    </a:moveTo>
                    <a:lnTo>
                      <a:pt x="237" y="661"/>
                    </a:lnTo>
                    <a:lnTo>
                      <a:pt x="238" y="661"/>
                    </a:lnTo>
                    <a:lnTo>
                      <a:pt x="239" y="663"/>
                    </a:lnTo>
                    <a:lnTo>
                      <a:pt x="241" y="663"/>
                    </a:lnTo>
                    <a:lnTo>
                      <a:pt x="241" y="664"/>
                    </a:lnTo>
                    <a:lnTo>
                      <a:pt x="238" y="664"/>
                    </a:lnTo>
                    <a:lnTo>
                      <a:pt x="237" y="665"/>
                    </a:lnTo>
                    <a:lnTo>
                      <a:pt x="236" y="665"/>
                    </a:lnTo>
                    <a:lnTo>
                      <a:pt x="235" y="666"/>
                    </a:lnTo>
                    <a:lnTo>
                      <a:pt x="234" y="666"/>
                    </a:lnTo>
                    <a:lnTo>
                      <a:pt x="234" y="665"/>
                    </a:lnTo>
                    <a:lnTo>
                      <a:pt x="234" y="664"/>
                    </a:lnTo>
                    <a:lnTo>
                      <a:pt x="234" y="663"/>
                    </a:lnTo>
                    <a:lnTo>
                      <a:pt x="234" y="661"/>
                    </a:lnTo>
                    <a:lnTo>
                      <a:pt x="233" y="661"/>
                    </a:lnTo>
                    <a:lnTo>
                      <a:pt x="233" y="660"/>
                    </a:lnTo>
                    <a:lnTo>
                      <a:pt x="233" y="659"/>
                    </a:lnTo>
                    <a:lnTo>
                      <a:pt x="233" y="658"/>
                    </a:lnTo>
                    <a:lnTo>
                      <a:pt x="233" y="657"/>
                    </a:lnTo>
                    <a:lnTo>
                      <a:pt x="233" y="658"/>
                    </a:lnTo>
                    <a:lnTo>
                      <a:pt x="234" y="658"/>
                    </a:lnTo>
                    <a:lnTo>
                      <a:pt x="235" y="659"/>
                    </a:lnTo>
                    <a:lnTo>
                      <a:pt x="236" y="660"/>
                    </a:lnTo>
                    <a:lnTo>
                      <a:pt x="236" y="661"/>
                    </a:lnTo>
                    <a:close/>
                    <a:moveTo>
                      <a:pt x="220" y="653"/>
                    </a:moveTo>
                    <a:lnTo>
                      <a:pt x="220" y="655"/>
                    </a:lnTo>
                    <a:lnTo>
                      <a:pt x="220" y="653"/>
                    </a:lnTo>
                    <a:lnTo>
                      <a:pt x="221" y="653"/>
                    </a:lnTo>
                    <a:lnTo>
                      <a:pt x="221" y="655"/>
                    </a:lnTo>
                    <a:lnTo>
                      <a:pt x="221" y="656"/>
                    </a:lnTo>
                    <a:lnTo>
                      <a:pt x="221" y="655"/>
                    </a:lnTo>
                    <a:lnTo>
                      <a:pt x="220" y="655"/>
                    </a:lnTo>
                    <a:lnTo>
                      <a:pt x="219" y="656"/>
                    </a:lnTo>
                    <a:lnTo>
                      <a:pt x="219" y="655"/>
                    </a:lnTo>
                    <a:lnTo>
                      <a:pt x="218" y="653"/>
                    </a:lnTo>
                    <a:lnTo>
                      <a:pt x="218" y="652"/>
                    </a:lnTo>
                    <a:lnTo>
                      <a:pt x="218" y="651"/>
                    </a:lnTo>
                    <a:lnTo>
                      <a:pt x="219" y="650"/>
                    </a:lnTo>
                    <a:lnTo>
                      <a:pt x="220" y="650"/>
                    </a:lnTo>
                    <a:lnTo>
                      <a:pt x="221" y="651"/>
                    </a:lnTo>
                    <a:lnTo>
                      <a:pt x="221" y="652"/>
                    </a:lnTo>
                    <a:lnTo>
                      <a:pt x="220" y="653"/>
                    </a:lnTo>
                    <a:close/>
                    <a:moveTo>
                      <a:pt x="220" y="648"/>
                    </a:moveTo>
                    <a:lnTo>
                      <a:pt x="219" y="648"/>
                    </a:lnTo>
                    <a:lnTo>
                      <a:pt x="218" y="649"/>
                    </a:lnTo>
                    <a:lnTo>
                      <a:pt x="217" y="649"/>
                    </a:lnTo>
                    <a:lnTo>
                      <a:pt x="217" y="650"/>
                    </a:lnTo>
                    <a:lnTo>
                      <a:pt x="217" y="651"/>
                    </a:lnTo>
                    <a:lnTo>
                      <a:pt x="216" y="650"/>
                    </a:lnTo>
                    <a:lnTo>
                      <a:pt x="215" y="650"/>
                    </a:lnTo>
                    <a:lnTo>
                      <a:pt x="215" y="649"/>
                    </a:lnTo>
                    <a:lnTo>
                      <a:pt x="216" y="648"/>
                    </a:lnTo>
                    <a:lnTo>
                      <a:pt x="215" y="648"/>
                    </a:lnTo>
                    <a:lnTo>
                      <a:pt x="215" y="649"/>
                    </a:lnTo>
                    <a:lnTo>
                      <a:pt x="215" y="648"/>
                    </a:lnTo>
                    <a:lnTo>
                      <a:pt x="215" y="647"/>
                    </a:lnTo>
                    <a:lnTo>
                      <a:pt x="216" y="647"/>
                    </a:lnTo>
                    <a:lnTo>
                      <a:pt x="217" y="646"/>
                    </a:lnTo>
                    <a:lnTo>
                      <a:pt x="218" y="647"/>
                    </a:lnTo>
                    <a:lnTo>
                      <a:pt x="217" y="647"/>
                    </a:lnTo>
                    <a:lnTo>
                      <a:pt x="217" y="648"/>
                    </a:lnTo>
                    <a:lnTo>
                      <a:pt x="218" y="648"/>
                    </a:lnTo>
                    <a:lnTo>
                      <a:pt x="218" y="647"/>
                    </a:lnTo>
                    <a:lnTo>
                      <a:pt x="219" y="647"/>
                    </a:lnTo>
                    <a:lnTo>
                      <a:pt x="219" y="646"/>
                    </a:lnTo>
                    <a:lnTo>
                      <a:pt x="220" y="646"/>
                    </a:lnTo>
                    <a:lnTo>
                      <a:pt x="220" y="647"/>
                    </a:lnTo>
                    <a:lnTo>
                      <a:pt x="220" y="648"/>
                    </a:lnTo>
                    <a:close/>
                    <a:moveTo>
                      <a:pt x="235" y="646"/>
                    </a:moveTo>
                    <a:lnTo>
                      <a:pt x="234" y="646"/>
                    </a:lnTo>
                    <a:lnTo>
                      <a:pt x="235" y="642"/>
                    </a:lnTo>
                    <a:lnTo>
                      <a:pt x="236" y="642"/>
                    </a:lnTo>
                    <a:lnTo>
                      <a:pt x="236" y="643"/>
                    </a:lnTo>
                    <a:lnTo>
                      <a:pt x="236" y="646"/>
                    </a:lnTo>
                    <a:lnTo>
                      <a:pt x="235" y="646"/>
                    </a:lnTo>
                    <a:close/>
                    <a:moveTo>
                      <a:pt x="227" y="642"/>
                    </a:moveTo>
                    <a:lnTo>
                      <a:pt x="226" y="642"/>
                    </a:lnTo>
                    <a:lnTo>
                      <a:pt x="225" y="642"/>
                    </a:lnTo>
                    <a:lnTo>
                      <a:pt x="225" y="641"/>
                    </a:lnTo>
                    <a:lnTo>
                      <a:pt x="225" y="640"/>
                    </a:lnTo>
                    <a:lnTo>
                      <a:pt x="226" y="640"/>
                    </a:lnTo>
                    <a:lnTo>
                      <a:pt x="227" y="640"/>
                    </a:lnTo>
                    <a:lnTo>
                      <a:pt x="227" y="641"/>
                    </a:lnTo>
                    <a:lnTo>
                      <a:pt x="227" y="642"/>
                    </a:lnTo>
                    <a:close/>
                    <a:moveTo>
                      <a:pt x="211" y="640"/>
                    </a:moveTo>
                    <a:lnTo>
                      <a:pt x="211" y="641"/>
                    </a:lnTo>
                    <a:lnTo>
                      <a:pt x="211" y="640"/>
                    </a:lnTo>
                    <a:lnTo>
                      <a:pt x="210" y="640"/>
                    </a:lnTo>
                    <a:lnTo>
                      <a:pt x="210" y="639"/>
                    </a:lnTo>
                    <a:lnTo>
                      <a:pt x="211" y="639"/>
                    </a:lnTo>
                    <a:lnTo>
                      <a:pt x="211" y="640"/>
                    </a:lnTo>
                    <a:close/>
                    <a:moveTo>
                      <a:pt x="231" y="640"/>
                    </a:moveTo>
                    <a:lnTo>
                      <a:pt x="233" y="641"/>
                    </a:lnTo>
                    <a:lnTo>
                      <a:pt x="233" y="640"/>
                    </a:lnTo>
                    <a:lnTo>
                      <a:pt x="233" y="639"/>
                    </a:lnTo>
                    <a:lnTo>
                      <a:pt x="234" y="639"/>
                    </a:lnTo>
                    <a:lnTo>
                      <a:pt x="234" y="640"/>
                    </a:lnTo>
                    <a:lnTo>
                      <a:pt x="234" y="642"/>
                    </a:lnTo>
                    <a:lnTo>
                      <a:pt x="234" y="643"/>
                    </a:lnTo>
                    <a:lnTo>
                      <a:pt x="234" y="644"/>
                    </a:lnTo>
                    <a:lnTo>
                      <a:pt x="231" y="648"/>
                    </a:lnTo>
                    <a:lnTo>
                      <a:pt x="229" y="649"/>
                    </a:lnTo>
                    <a:lnTo>
                      <a:pt x="228" y="649"/>
                    </a:lnTo>
                    <a:lnTo>
                      <a:pt x="228" y="648"/>
                    </a:lnTo>
                    <a:lnTo>
                      <a:pt x="228" y="647"/>
                    </a:lnTo>
                    <a:lnTo>
                      <a:pt x="229" y="646"/>
                    </a:lnTo>
                    <a:lnTo>
                      <a:pt x="229" y="644"/>
                    </a:lnTo>
                    <a:lnTo>
                      <a:pt x="229" y="643"/>
                    </a:lnTo>
                    <a:lnTo>
                      <a:pt x="228" y="643"/>
                    </a:lnTo>
                    <a:lnTo>
                      <a:pt x="228" y="642"/>
                    </a:lnTo>
                    <a:lnTo>
                      <a:pt x="229" y="642"/>
                    </a:lnTo>
                    <a:lnTo>
                      <a:pt x="229" y="641"/>
                    </a:lnTo>
                    <a:lnTo>
                      <a:pt x="228" y="640"/>
                    </a:lnTo>
                    <a:lnTo>
                      <a:pt x="228" y="639"/>
                    </a:lnTo>
                    <a:lnTo>
                      <a:pt x="228" y="636"/>
                    </a:lnTo>
                    <a:lnTo>
                      <a:pt x="228" y="635"/>
                    </a:lnTo>
                    <a:lnTo>
                      <a:pt x="229" y="635"/>
                    </a:lnTo>
                    <a:lnTo>
                      <a:pt x="230" y="636"/>
                    </a:lnTo>
                    <a:lnTo>
                      <a:pt x="231" y="636"/>
                    </a:lnTo>
                    <a:lnTo>
                      <a:pt x="231" y="638"/>
                    </a:lnTo>
                    <a:lnTo>
                      <a:pt x="231" y="639"/>
                    </a:lnTo>
                    <a:lnTo>
                      <a:pt x="231" y="640"/>
                    </a:lnTo>
                    <a:close/>
                    <a:moveTo>
                      <a:pt x="211" y="632"/>
                    </a:moveTo>
                    <a:lnTo>
                      <a:pt x="210" y="632"/>
                    </a:lnTo>
                    <a:lnTo>
                      <a:pt x="210" y="631"/>
                    </a:lnTo>
                    <a:lnTo>
                      <a:pt x="211" y="631"/>
                    </a:lnTo>
                    <a:lnTo>
                      <a:pt x="211" y="632"/>
                    </a:lnTo>
                    <a:close/>
                    <a:moveTo>
                      <a:pt x="227" y="619"/>
                    </a:moveTo>
                    <a:lnTo>
                      <a:pt x="228" y="619"/>
                    </a:lnTo>
                    <a:lnTo>
                      <a:pt x="229" y="619"/>
                    </a:lnTo>
                    <a:lnTo>
                      <a:pt x="229" y="621"/>
                    </a:lnTo>
                    <a:lnTo>
                      <a:pt x="228" y="621"/>
                    </a:lnTo>
                    <a:lnTo>
                      <a:pt x="228" y="622"/>
                    </a:lnTo>
                    <a:lnTo>
                      <a:pt x="228" y="623"/>
                    </a:lnTo>
                    <a:lnTo>
                      <a:pt x="228" y="624"/>
                    </a:lnTo>
                    <a:lnTo>
                      <a:pt x="228" y="625"/>
                    </a:lnTo>
                    <a:lnTo>
                      <a:pt x="228" y="626"/>
                    </a:lnTo>
                    <a:lnTo>
                      <a:pt x="228" y="625"/>
                    </a:lnTo>
                    <a:lnTo>
                      <a:pt x="227" y="625"/>
                    </a:lnTo>
                    <a:lnTo>
                      <a:pt x="227" y="624"/>
                    </a:lnTo>
                    <a:lnTo>
                      <a:pt x="227" y="623"/>
                    </a:lnTo>
                    <a:lnTo>
                      <a:pt x="227" y="621"/>
                    </a:lnTo>
                    <a:lnTo>
                      <a:pt x="226" y="618"/>
                    </a:lnTo>
                    <a:lnTo>
                      <a:pt x="226" y="617"/>
                    </a:lnTo>
                    <a:lnTo>
                      <a:pt x="226" y="615"/>
                    </a:lnTo>
                    <a:lnTo>
                      <a:pt x="227" y="616"/>
                    </a:lnTo>
                    <a:lnTo>
                      <a:pt x="227" y="619"/>
                    </a:lnTo>
                    <a:close/>
                    <a:moveTo>
                      <a:pt x="213" y="593"/>
                    </a:moveTo>
                    <a:lnTo>
                      <a:pt x="213" y="592"/>
                    </a:lnTo>
                    <a:lnTo>
                      <a:pt x="213" y="591"/>
                    </a:lnTo>
                    <a:lnTo>
                      <a:pt x="213" y="590"/>
                    </a:lnTo>
                    <a:lnTo>
                      <a:pt x="215" y="590"/>
                    </a:lnTo>
                    <a:lnTo>
                      <a:pt x="215" y="591"/>
                    </a:lnTo>
                    <a:lnTo>
                      <a:pt x="213" y="592"/>
                    </a:lnTo>
                    <a:lnTo>
                      <a:pt x="213" y="593"/>
                    </a:lnTo>
                    <a:close/>
                    <a:moveTo>
                      <a:pt x="45" y="582"/>
                    </a:moveTo>
                    <a:lnTo>
                      <a:pt x="45" y="580"/>
                    </a:lnTo>
                    <a:lnTo>
                      <a:pt x="45" y="579"/>
                    </a:lnTo>
                    <a:lnTo>
                      <a:pt x="45" y="580"/>
                    </a:lnTo>
                    <a:lnTo>
                      <a:pt x="46" y="581"/>
                    </a:lnTo>
                    <a:lnTo>
                      <a:pt x="45" y="582"/>
                    </a:lnTo>
                    <a:close/>
                    <a:moveTo>
                      <a:pt x="57" y="551"/>
                    </a:moveTo>
                    <a:lnTo>
                      <a:pt x="56" y="551"/>
                    </a:lnTo>
                    <a:lnTo>
                      <a:pt x="56" y="550"/>
                    </a:lnTo>
                    <a:lnTo>
                      <a:pt x="57" y="550"/>
                    </a:lnTo>
                    <a:lnTo>
                      <a:pt x="57" y="549"/>
                    </a:lnTo>
                    <a:lnTo>
                      <a:pt x="57" y="550"/>
                    </a:lnTo>
                    <a:lnTo>
                      <a:pt x="57" y="551"/>
                    </a:lnTo>
                    <a:close/>
                    <a:moveTo>
                      <a:pt x="204" y="526"/>
                    </a:moveTo>
                    <a:lnTo>
                      <a:pt x="203" y="523"/>
                    </a:lnTo>
                    <a:lnTo>
                      <a:pt x="203" y="524"/>
                    </a:lnTo>
                    <a:lnTo>
                      <a:pt x="204" y="524"/>
                    </a:lnTo>
                    <a:lnTo>
                      <a:pt x="204" y="525"/>
                    </a:lnTo>
                    <a:lnTo>
                      <a:pt x="204" y="526"/>
                    </a:lnTo>
                    <a:close/>
                    <a:moveTo>
                      <a:pt x="98" y="515"/>
                    </a:moveTo>
                    <a:lnTo>
                      <a:pt x="97" y="516"/>
                    </a:lnTo>
                    <a:lnTo>
                      <a:pt x="96" y="515"/>
                    </a:lnTo>
                    <a:lnTo>
                      <a:pt x="95" y="515"/>
                    </a:lnTo>
                    <a:lnTo>
                      <a:pt x="96" y="514"/>
                    </a:lnTo>
                    <a:lnTo>
                      <a:pt x="96" y="513"/>
                    </a:lnTo>
                    <a:lnTo>
                      <a:pt x="97" y="512"/>
                    </a:lnTo>
                    <a:lnTo>
                      <a:pt x="98" y="510"/>
                    </a:lnTo>
                    <a:lnTo>
                      <a:pt x="98" y="509"/>
                    </a:lnTo>
                    <a:lnTo>
                      <a:pt x="98" y="510"/>
                    </a:lnTo>
                    <a:lnTo>
                      <a:pt x="99" y="510"/>
                    </a:lnTo>
                    <a:lnTo>
                      <a:pt x="99" y="512"/>
                    </a:lnTo>
                    <a:lnTo>
                      <a:pt x="99" y="513"/>
                    </a:lnTo>
                    <a:lnTo>
                      <a:pt x="98" y="514"/>
                    </a:lnTo>
                    <a:lnTo>
                      <a:pt x="98" y="515"/>
                    </a:lnTo>
                    <a:close/>
                    <a:moveTo>
                      <a:pt x="83" y="514"/>
                    </a:moveTo>
                    <a:lnTo>
                      <a:pt x="83" y="513"/>
                    </a:lnTo>
                    <a:lnTo>
                      <a:pt x="83" y="512"/>
                    </a:lnTo>
                    <a:lnTo>
                      <a:pt x="82" y="508"/>
                    </a:lnTo>
                    <a:lnTo>
                      <a:pt x="82" y="507"/>
                    </a:lnTo>
                    <a:lnTo>
                      <a:pt x="83" y="507"/>
                    </a:lnTo>
                    <a:lnTo>
                      <a:pt x="84" y="506"/>
                    </a:lnTo>
                    <a:lnTo>
                      <a:pt x="86" y="505"/>
                    </a:lnTo>
                    <a:lnTo>
                      <a:pt x="87" y="505"/>
                    </a:lnTo>
                    <a:lnTo>
                      <a:pt x="87" y="504"/>
                    </a:lnTo>
                    <a:lnTo>
                      <a:pt x="87" y="502"/>
                    </a:lnTo>
                    <a:lnTo>
                      <a:pt x="88" y="501"/>
                    </a:lnTo>
                    <a:lnTo>
                      <a:pt x="90" y="499"/>
                    </a:lnTo>
                    <a:lnTo>
                      <a:pt x="91" y="498"/>
                    </a:lnTo>
                    <a:lnTo>
                      <a:pt x="92" y="499"/>
                    </a:lnTo>
                    <a:lnTo>
                      <a:pt x="92" y="500"/>
                    </a:lnTo>
                    <a:lnTo>
                      <a:pt x="92" y="502"/>
                    </a:lnTo>
                    <a:lnTo>
                      <a:pt x="91" y="505"/>
                    </a:lnTo>
                    <a:lnTo>
                      <a:pt x="89" y="507"/>
                    </a:lnTo>
                    <a:lnTo>
                      <a:pt x="88" y="507"/>
                    </a:lnTo>
                    <a:lnTo>
                      <a:pt x="87" y="508"/>
                    </a:lnTo>
                    <a:lnTo>
                      <a:pt x="86" y="508"/>
                    </a:lnTo>
                    <a:lnTo>
                      <a:pt x="86" y="509"/>
                    </a:lnTo>
                    <a:lnTo>
                      <a:pt x="86" y="510"/>
                    </a:lnTo>
                    <a:lnTo>
                      <a:pt x="84" y="510"/>
                    </a:lnTo>
                    <a:lnTo>
                      <a:pt x="84" y="512"/>
                    </a:lnTo>
                    <a:lnTo>
                      <a:pt x="84" y="513"/>
                    </a:lnTo>
                    <a:lnTo>
                      <a:pt x="83" y="514"/>
                    </a:lnTo>
                    <a:close/>
                    <a:moveTo>
                      <a:pt x="201" y="499"/>
                    </a:moveTo>
                    <a:lnTo>
                      <a:pt x="200" y="500"/>
                    </a:lnTo>
                    <a:lnTo>
                      <a:pt x="199" y="499"/>
                    </a:lnTo>
                    <a:lnTo>
                      <a:pt x="199" y="498"/>
                    </a:lnTo>
                    <a:lnTo>
                      <a:pt x="198" y="497"/>
                    </a:lnTo>
                    <a:lnTo>
                      <a:pt x="196" y="496"/>
                    </a:lnTo>
                    <a:lnTo>
                      <a:pt x="196" y="494"/>
                    </a:lnTo>
                    <a:lnTo>
                      <a:pt x="198" y="494"/>
                    </a:lnTo>
                    <a:lnTo>
                      <a:pt x="198" y="493"/>
                    </a:lnTo>
                    <a:lnTo>
                      <a:pt x="198" y="492"/>
                    </a:lnTo>
                    <a:lnTo>
                      <a:pt x="196" y="491"/>
                    </a:lnTo>
                    <a:lnTo>
                      <a:pt x="196" y="490"/>
                    </a:lnTo>
                    <a:lnTo>
                      <a:pt x="196" y="489"/>
                    </a:lnTo>
                    <a:lnTo>
                      <a:pt x="198" y="488"/>
                    </a:lnTo>
                    <a:lnTo>
                      <a:pt x="199" y="488"/>
                    </a:lnTo>
                    <a:lnTo>
                      <a:pt x="200" y="489"/>
                    </a:lnTo>
                    <a:lnTo>
                      <a:pt x="201" y="489"/>
                    </a:lnTo>
                    <a:lnTo>
                      <a:pt x="202" y="489"/>
                    </a:lnTo>
                    <a:lnTo>
                      <a:pt x="202" y="490"/>
                    </a:lnTo>
                    <a:lnTo>
                      <a:pt x="201" y="491"/>
                    </a:lnTo>
                    <a:lnTo>
                      <a:pt x="201" y="492"/>
                    </a:lnTo>
                    <a:lnTo>
                      <a:pt x="201" y="493"/>
                    </a:lnTo>
                    <a:lnTo>
                      <a:pt x="201" y="494"/>
                    </a:lnTo>
                    <a:lnTo>
                      <a:pt x="201" y="496"/>
                    </a:lnTo>
                    <a:lnTo>
                      <a:pt x="201" y="498"/>
                    </a:lnTo>
                    <a:lnTo>
                      <a:pt x="201" y="499"/>
                    </a:lnTo>
                    <a:close/>
                    <a:moveTo>
                      <a:pt x="56" y="396"/>
                    </a:moveTo>
                    <a:lnTo>
                      <a:pt x="57" y="396"/>
                    </a:lnTo>
                    <a:lnTo>
                      <a:pt x="58" y="395"/>
                    </a:lnTo>
                    <a:lnTo>
                      <a:pt x="58" y="396"/>
                    </a:lnTo>
                    <a:lnTo>
                      <a:pt x="58" y="398"/>
                    </a:lnTo>
                    <a:lnTo>
                      <a:pt x="58" y="399"/>
                    </a:lnTo>
                    <a:lnTo>
                      <a:pt x="58" y="400"/>
                    </a:lnTo>
                    <a:lnTo>
                      <a:pt x="58" y="401"/>
                    </a:lnTo>
                    <a:lnTo>
                      <a:pt x="57" y="402"/>
                    </a:lnTo>
                    <a:lnTo>
                      <a:pt x="56" y="402"/>
                    </a:lnTo>
                    <a:lnTo>
                      <a:pt x="55" y="402"/>
                    </a:lnTo>
                    <a:lnTo>
                      <a:pt x="54" y="402"/>
                    </a:lnTo>
                    <a:lnTo>
                      <a:pt x="54" y="401"/>
                    </a:lnTo>
                    <a:lnTo>
                      <a:pt x="53" y="400"/>
                    </a:lnTo>
                    <a:lnTo>
                      <a:pt x="49" y="396"/>
                    </a:lnTo>
                    <a:lnTo>
                      <a:pt x="48" y="395"/>
                    </a:lnTo>
                    <a:lnTo>
                      <a:pt x="52" y="395"/>
                    </a:lnTo>
                    <a:lnTo>
                      <a:pt x="53" y="395"/>
                    </a:lnTo>
                    <a:lnTo>
                      <a:pt x="53" y="393"/>
                    </a:lnTo>
                    <a:lnTo>
                      <a:pt x="54" y="393"/>
                    </a:lnTo>
                    <a:lnTo>
                      <a:pt x="54" y="395"/>
                    </a:lnTo>
                    <a:lnTo>
                      <a:pt x="55" y="395"/>
                    </a:lnTo>
                    <a:lnTo>
                      <a:pt x="56" y="395"/>
                    </a:lnTo>
                    <a:lnTo>
                      <a:pt x="56" y="396"/>
                    </a:lnTo>
                    <a:close/>
                    <a:moveTo>
                      <a:pt x="61" y="371"/>
                    </a:moveTo>
                    <a:lnTo>
                      <a:pt x="61" y="372"/>
                    </a:lnTo>
                    <a:lnTo>
                      <a:pt x="62" y="371"/>
                    </a:lnTo>
                    <a:lnTo>
                      <a:pt x="63" y="371"/>
                    </a:lnTo>
                    <a:lnTo>
                      <a:pt x="64" y="372"/>
                    </a:lnTo>
                    <a:lnTo>
                      <a:pt x="65" y="372"/>
                    </a:lnTo>
                    <a:lnTo>
                      <a:pt x="66" y="373"/>
                    </a:lnTo>
                    <a:lnTo>
                      <a:pt x="66" y="374"/>
                    </a:lnTo>
                    <a:lnTo>
                      <a:pt x="66" y="375"/>
                    </a:lnTo>
                    <a:lnTo>
                      <a:pt x="66" y="376"/>
                    </a:lnTo>
                    <a:lnTo>
                      <a:pt x="65" y="376"/>
                    </a:lnTo>
                    <a:lnTo>
                      <a:pt x="65" y="377"/>
                    </a:lnTo>
                    <a:lnTo>
                      <a:pt x="64" y="377"/>
                    </a:lnTo>
                    <a:lnTo>
                      <a:pt x="64" y="379"/>
                    </a:lnTo>
                    <a:lnTo>
                      <a:pt x="63" y="377"/>
                    </a:lnTo>
                    <a:lnTo>
                      <a:pt x="63" y="379"/>
                    </a:lnTo>
                    <a:lnTo>
                      <a:pt x="62" y="379"/>
                    </a:lnTo>
                    <a:lnTo>
                      <a:pt x="61" y="379"/>
                    </a:lnTo>
                    <a:lnTo>
                      <a:pt x="60" y="379"/>
                    </a:lnTo>
                    <a:lnTo>
                      <a:pt x="58" y="376"/>
                    </a:lnTo>
                    <a:lnTo>
                      <a:pt x="58" y="375"/>
                    </a:lnTo>
                    <a:lnTo>
                      <a:pt x="57" y="375"/>
                    </a:lnTo>
                    <a:lnTo>
                      <a:pt x="57" y="374"/>
                    </a:lnTo>
                    <a:lnTo>
                      <a:pt x="58" y="374"/>
                    </a:lnTo>
                    <a:lnTo>
                      <a:pt x="57" y="373"/>
                    </a:lnTo>
                    <a:lnTo>
                      <a:pt x="56" y="373"/>
                    </a:lnTo>
                    <a:lnTo>
                      <a:pt x="55" y="372"/>
                    </a:lnTo>
                    <a:lnTo>
                      <a:pt x="54" y="371"/>
                    </a:lnTo>
                    <a:lnTo>
                      <a:pt x="55" y="371"/>
                    </a:lnTo>
                    <a:lnTo>
                      <a:pt x="55" y="370"/>
                    </a:lnTo>
                    <a:lnTo>
                      <a:pt x="56" y="367"/>
                    </a:lnTo>
                    <a:lnTo>
                      <a:pt x="57" y="368"/>
                    </a:lnTo>
                    <a:lnTo>
                      <a:pt x="58" y="368"/>
                    </a:lnTo>
                    <a:lnTo>
                      <a:pt x="58" y="370"/>
                    </a:lnTo>
                    <a:lnTo>
                      <a:pt x="61" y="371"/>
                    </a:lnTo>
                    <a:close/>
                    <a:moveTo>
                      <a:pt x="49" y="359"/>
                    </a:moveTo>
                    <a:lnTo>
                      <a:pt x="49" y="360"/>
                    </a:lnTo>
                    <a:lnTo>
                      <a:pt x="47" y="358"/>
                    </a:lnTo>
                    <a:lnTo>
                      <a:pt x="46" y="354"/>
                    </a:lnTo>
                    <a:lnTo>
                      <a:pt x="46" y="353"/>
                    </a:lnTo>
                    <a:lnTo>
                      <a:pt x="47" y="353"/>
                    </a:lnTo>
                    <a:lnTo>
                      <a:pt x="47" y="354"/>
                    </a:lnTo>
                    <a:lnTo>
                      <a:pt x="48" y="354"/>
                    </a:lnTo>
                    <a:lnTo>
                      <a:pt x="48" y="355"/>
                    </a:lnTo>
                    <a:lnTo>
                      <a:pt x="49" y="355"/>
                    </a:lnTo>
                    <a:lnTo>
                      <a:pt x="49" y="356"/>
                    </a:lnTo>
                    <a:lnTo>
                      <a:pt x="49" y="357"/>
                    </a:lnTo>
                    <a:lnTo>
                      <a:pt x="49" y="358"/>
                    </a:lnTo>
                    <a:lnTo>
                      <a:pt x="49" y="359"/>
                    </a:lnTo>
                    <a:close/>
                    <a:moveTo>
                      <a:pt x="31" y="357"/>
                    </a:moveTo>
                    <a:lnTo>
                      <a:pt x="31" y="356"/>
                    </a:lnTo>
                    <a:lnTo>
                      <a:pt x="31" y="355"/>
                    </a:lnTo>
                    <a:lnTo>
                      <a:pt x="30" y="354"/>
                    </a:lnTo>
                    <a:lnTo>
                      <a:pt x="28" y="349"/>
                    </a:lnTo>
                    <a:lnTo>
                      <a:pt x="28" y="348"/>
                    </a:lnTo>
                    <a:lnTo>
                      <a:pt x="27" y="348"/>
                    </a:lnTo>
                    <a:lnTo>
                      <a:pt x="27" y="347"/>
                    </a:lnTo>
                    <a:lnTo>
                      <a:pt x="28" y="347"/>
                    </a:lnTo>
                    <a:lnTo>
                      <a:pt x="29" y="348"/>
                    </a:lnTo>
                    <a:lnTo>
                      <a:pt x="29" y="349"/>
                    </a:lnTo>
                    <a:lnTo>
                      <a:pt x="31" y="354"/>
                    </a:lnTo>
                    <a:lnTo>
                      <a:pt x="31" y="356"/>
                    </a:lnTo>
                    <a:lnTo>
                      <a:pt x="31" y="357"/>
                    </a:lnTo>
                    <a:close/>
                    <a:moveTo>
                      <a:pt x="201" y="2"/>
                    </a:moveTo>
                    <a:lnTo>
                      <a:pt x="202" y="3"/>
                    </a:lnTo>
                    <a:lnTo>
                      <a:pt x="203" y="2"/>
                    </a:lnTo>
                    <a:lnTo>
                      <a:pt x="204" y="2"/>
                    </a:lnTo>
                    <a:lnTo>
                      <a:pt x="205" y="3"/>
                    </a:lnTo>
                    <a:lnTo>
                      <a:pt x="207" y="7"/>
                    </a:lnTo>
                    <a:lnTo>
                      <a:pt x="208" y="8"/>
                    </a:lnTo>
                    <a:lnTo>
                      <a:pt x="209" y="8"/>
                    </a:lnTo>
                    <a:lnTo>
                      <a:pt x="211" y="7"/>
                    </a:lnTo>
                    <a:lnTo>
                      <a:pt x="212" y="8"/>
                    </a:lnTo>
                    <a:lnTo>
                      <a:pt x="215" y="11"/>
                    </a:lnTo>
                    <a:lnTo>
                      <a:pt x="216" y="11"/>
                    </a:lnTo>
                    <a:lnTo>
                      <a:pt x="217" y="12"/>
                    </a:lnTo>
                    <a:lnTo>
                      <a:pt x="216" y="14"/>
                    </a:lnTo>
                    <a:lnTo>
                      <a:pt x="218" y="14"/>
                    </a:lnTo>
                    <a:lnTo>
                      <a:pt x="221" y="17"/>
                    </a:lnTo>
                    <a:lnTo>
                      <a:pt x="221" y="19"/>
                    </a:lnTo>
                    <a:lnTo>
                      <a:pt x="221" y="22"/>
                    </a:lnTo>
                    <a:lnTo>
                      <a:pt x="221" y="23"/>
                    </a:lnTo>
                    <a:lnTo>
                      <a:pt x="220" y="24"/>
                    </a:lnTo>
                    <a:lnTo>
                      <a:pt x="222" y="25"/>
                    </a:lnTo>
                    <a:lnTo>
                      <a:pt x="224" y="27"/>
                    </a:lnTo>
                    <a:lnTo>
                      <a:pt x="224" y="28"/>
                    </a:lnTo>
                    <a:lnTo>
                      <a:pt x="222" y="28"/>
                    </a:lnTo>
                    <a:lnTo>
                      <a:pt x="221" y="28"/>
                    </a:lnTo>
                    <a:lnTo>
                      <a:pt x="222" y="29"/>
                    </a:lnTo>
                    <a:lnTo>
                      <a:pt x="222" y="30"/>
                    </a:lnTo>
                    <a:lnTo>
                      <a:pt x="224" y="30"/>
                    </a:lnTo>
                    <a:lnTo>
                      <a:pt x="224" y="31"/>
                    </a:lnTo>
                    <a:lnTo>
                      <a:pt x="224" y="32"/>
                    </a:lnTo>
                    <a:lnTo>
                      <a:pt x="225" y="33"/>
                    </a:lnTo>
                    <a:lnTo>
                      <a:pt x="224" y="34"/>
                    </a:lnTo>
                    <a:lnTo>
                      <a:pt x="226" y="37"/>
                    </a:lnTo>
                    <a:lnTo>
                      <a:pt x="226" y="38"/>
                    </a:lnTo>
                    <a:lnTo>
                      <a:pt x="227" y="41"/>
                    </a:lnTo>
                    <a:lnTo>
                      <a:pt x="227" y="42"/>
                    </a:lnTo>
                    <a:lnTo>
                      <a:pt x="229" y="44"/>
                    </a:lnTo>
                    <a:lnTo>
                      <a:pt x="230" y="42"/>
                    </a:lnTo>
                    <a:lnTo>
                      <a:pt x="230" y="41"/>
                    </a:lnTo>
                    <a:lnTo>
                      <a:pt x="231" y="40"/>
                    </a:lnTo>
                    <a:lnTo>
                      <a:pt x="231" y="39"/>
                    </a:lnTo>
                    <a:lnTo>
                      <a:pt x="231" y="38"/>
                    </a:lnTo>
                    <a:lnTo>
                      <a:pt x="231" y="37"/>
                    </a:lnTo>
                    <a:lnTo>
                      <a:pt x="233" y="37"/>
                    </a:lnTo>
                    <a:lnTo>
                      <a:pt x="234" y="38"/>
                    </a:lnTo>
                    <a:lnTo>
                      <a:pt x="235" y="38"/>
                    </a:lnTo>
                    <a:lnTo>
                      <a:pt x="236" y="38"/>
                    </a:lnTo>
                    <a:lnTo>
                      <a:pt x="237" y="38"/>
                    </a:lnTo>
                    <a:lnTo>
                      <a:pt x="237" y="40"/>
                    </a:lnTo>
                    <a:lnTo>
                      <a:pt x="238" y="40"/>
                    </a:lnTo>
                    <a:lnTo>
                      <a:pt x="239" y="40"/>
                    </a:lnTo>
                    <a:lnTo>
                      <a:pt x="241" y="39"/>
                    </a:lnTo>
                    <a:lnTo>
                      <a:pt x="242" y="40"/>
                    </a:lnTo>
                    <a:lnTo>
                      <a:pt x="242" y="41"/>
                    </a:lnTo>
                    <a:lnTo>
                      <a:pt x="242" y="44"/>
                    </a:lnTo>
                    <a:lnTo>
                      <a:pt x="242" y="45"/>
                    </a:lnTo>
                    <a:lnTo>
                      <a:pt x="242" y="49"/>
                    </a:lnTo>
                    <a:lnTo>
                      <a:pt x="243" y="49"/>
                    </a:lnTo>
                    <a:lnTo>
                      <a:pt x="243" y="50"/>
                    </a:lnTo>
                    <a:lnTo>
                      <a:pt x="243" y="53"/>
                    </a:lnTo>
                    <a:lnTo>
                      <a:pt x="242" y="55"/>
                    </a:lnTo>
                    <a:lnTo>
                      <a:pt x="242" y="56"/>
                    </a:lnTo>
                    <a:lnTo>
                      <a:pt x="242" y="57"/>
                    </a:lnTo>
                    <a:lnTo>
                      <a:pt x="242" y="61"/>
                    </a:lnTo>
                    <a:lnTo>
                      <a:pt x="242" y="62"/>
                    </a:lnTo>
                    <a:lnTo>
                      <a:pt x="243" y="62"/>
                    </a:lnTo>
                    <a:lnTo>
                      <a:pt x="244" y="62"/>
                    </a:lnTo>
                    <a:lnTo>
                      <a:pt x="244" y="63"/>
                    </a:lnTo>
                    <a:lnTo>
                      <a:pt x="244" y="64"/>
                    </a:lnTo>
                    <a:lnTo>
                      <a:pt x="243" y="64"/>
                    </a:lnTo>
                    <a:lnTo>
                      <a:pt x="243" y="65"/>
                    </a:lnTo>
                    <a:lnTo>
                      <a:pt x="244" y="69"/>
                    </a:lnTo>
                    <a:lnTo>
                      <a:pt x="244" y="70"/>
                    </a:lnTo>
                    <a:lnTo>
                      <a:pt x="243" y="71"/>
                    </a:lnTo>
                    <a:lnTo>
                      <a:pt x="243" y="72"/>
                    </a:lnTo>
                    <a:lnTo>
                      <a:pt x="244" y="73"/>
                    </a:lnTo>
                    <a:lnTo>
                      <a:pt x="244" y="74"/>
                    </a:lnTo>
                    <a:lnTo>
                      <a:pt x="244" y="77"/>
                    </a:lnTo>
                    <a:lnTo>
                      <a:pt x="244" y="79"/>
                    </a:lnTo>
                    <a:lnTo>
                      <a:pt x="244" y="80"/>
                    </a:lnTo>
                    <a:lnTo>
                      <a:pt x="245" y="81"/>
                    </a:lnTo>
                    <a:lnTo>
                      <a:pt x="244" y="81"/>
                    </a:lnTo>
                    <a:lnTo>
                      <a:pt x="244" y="83"/>
                    </a:lnTo>
                    <a:lnTo>
                      <a:pt x="243" y="84"/>
                    </a:lnTo>
                    <a:lnTo>
                      <a:pt x="243" y="90"/>
                    </a:lnTo>
                    <a:lnTo>
                      <a:pt x="243" y="91"/>
                    </a:lnTo>
                    <a:lnTo>
                      <a:pt x="243" y="92"/>
                    </a:lnTo>
                    <a:lnTo>
                      <a:pt x="241" y="94"/>
                    </a:lnTo>
                    <a:lnTo>
                      <a:pt x="241" y="95"/>
                    </a:lnTo>
                    <a:lnTo>
                      <a:pt x="241" y="96"/>
                    </a:lnTo>
                    <a:lnTo>
                      <a:pt x="241" y="97"/>
                    </a:lnTo>
                    <a:lnTo>
                      <a:pt x="242" y="97"/>
                    </a:lnTo>
                    <a:lnTo>
                      <a:pt x="243" y="99"/>
                    </a:lnTo>
                    <a:lnTo>
                      <a:pt x="243" y="100"/>
                    </a:lnTo>
                    <a:lnTo>
                      <a:pt x="242" y="100"/>
                    </a:lnTo>
                    <a:lnTo>
                      <a:pt x="242" y="102"/>
                    </a:lnTo>
                    <a:lnTo>
                      <a:pt x="241" y="103"/>
                    </a:lnTo>
                    <a:lnTo>
                      <a:pt x="239" y="103"/>
                    </a:lnTo>
                    <a:lnTo>
                      <a:pt x="239" y="100"/>
                    </a:lnTo>
                    <a:lnTo>
                      <a:pt x="239" y="102"/>
                    </a:lnTo>
                    <a:lnTo>
                      <a:pt x="237" y="102"/>
                    </a:lnTo>
                    <a:lnTo>
                      <a:pt x="237" y="103"/>
                    </a:lnTo>
                    <a:lnTo>
                      <a:pt x="237" y="104"/>
                    </a:lnTo>
                    <a:lnTo>
                      <a:pt x="238" y="105"/>
                    </a:lnTo>
                    <a:lnTo>
                      <a:pt x="238" y="106"/>
                    </a:lnTo>
                    <a:lnTo>
                      <a:pt x="238" y="107"/>
                    </a:lnTo>
                    <a:lnTo>
                      <a:pt x="239" y="107"/>
                    </a:lnTo>
                    <a:lnTo>
                      <a:pt x="239" y="108"/>
                    </a:lnTo>
                    <a:lnTo>
                      <a:pt x="241" y="109"/>
                    </a:lnTo>
                    <a:lnTo>
                      <a:pt x="242" y="111"/>
                    </a:lnTo>
                    <a:lnTo>
                      <a:pt x="242" y="112"/>
                    </a:lnTo>
                    <a:lnTo>
                      <a:pt x="243" y="112"/>
                    </a:lnTo>
                    <a:lnTo>
                      <a:pt x="242" y="113"/>
                    </a:lnTo>
                    <a:lnTo>
                      <a:pt x="239" y="115"/>
                    </a:lnTo>
                    <a:lnTo>
                      <a:pt x="238" y="115"/>
                    </a:lnTo>
                    <a:lnTo>
                      <a:pt x="237" y="114"/>
                    </a:lnTo>
                    <a:lnTo>
                      <a:pt x="236" y="114"/>
                    </a:lnTo>
                    <a:lnTo>
                      <a:pt x="235" y="114"/>
                    </a:lnTo>
                    <a:lnTo>
                      <a:pt x="234" y="115"/>
                    </a:lnTo>
                    <a:lnTo>
                      <a:pt x="234" y="116"/>
                    </a:lnTo>
                    <a:lnTo>
                      <a:pt x="233" y="117"/>
                    </a:lnTo>
                    <a:lnTo>
                      <a:pt x="233" y="119"/>
                    </a:lnTo>
                    <a:lnTo>
                      <a:pt x="231" y="119"/>
                    </a:lnTo>
                    <a:lnTo>
                      <a:pt x="231" y="120"/>
                    </a:lnTo>
                    <a:lnTo>
                      <a:pt x="230" y="121"/>
                    </a:lnTo>
                    <a:lnTo>
                      <a:pt x="230" y="122"/>
                    </a:lnTo>
                    <a:lnTo>
                      <a:pt x="230" y="124"/>
                    </a:lnTo>
                    <a:lnTo>
                      <a:pt x="229" y="124"/>
                    </a:lnTo>
                    <a:lnTo>
                      <a:pt x="228" y="125"/>
                    </a:lnTo>
                    <a:lnTo>
                      <a:pt x="227" y="125"/>
                    </a:lnTo>
                    <a:lnTo>
                      <a:pt x="226" y="124"/>
                    </a:lnTo>
                    <a:lnTo>
                      <a:pt x="225" y="124"/>
                    </a:lnTo>
                    <a:lnTo>
                      <a:pt x="222" y="123"/>
                    </a:lnTo>
                    <a:lnTo>
                      <a:pt x="221" y="123"/>
                    </a:lnTo>
                    <a:lnTo>
                      <a:pt x="221" y="125"/>
                    </a:lnTo>
                    <a:lnTo>
                      <a:pt x="221" y="126"/>
                    </a:lnTo>
                    <a:lnTo>
                      <a:pt x="220" y="128"/>
                    </a:lnTo>
                    <a:lnTo>
                      <a:pt x="220" y="129"/>
                    </a:lnTo>
                    <a:lnTo>
                      <a:pt x="220" y="130"/>
                    </a:lnTo>
                    <a:lnTo>
                      <a:pt x="220" y="131"/>
                    </a:lnTo>
                    <a:lnTo>
                      <a:pt x="220" y="132"/>
                    </a:lnTo>
                    <a:lnTo>
                      <a:pt x="219" y="132"/>
                    </a:lnTo>
                    <a:lnTo>
                      <a:pt x="219" y="133"/>
                    </a:lnTo>
                    <a:lnTo>
                      <a:pt x="218" y="136"/>
                    </a:lnTo>
                    <a:lnTo>
                      <a:pt x="217" y="137"/>
                    </a:lnTo>
                    <a:lnTo>
                      <a:pt x="216" y="137"/>
                    </a:lnTo>
                    <a:lnTo>
                      <a:pt x="213" y="139"/>
                    </a:lnTo>
                    <a:lnTo>
                      <a:pt x="213" y="140"/>
                    </a:lnTo>
                    <a:lnTo>
                      <a:pt x="212" y="140"/>
                    </a:lnTo>
                    <a:lnTo>
                      <a:pt x="212" y="139"/>
                    </a:lnTo>
                    <a:lnTo>
                      <a:pt x="211" y="138"/>
                    </a:lnTo>
                    <a:lnTo>
                      <a:pt x="210" y="138"/>
                    </a:lnTo>
                    <a:lnTo>
                      <a:pt x="209" y="138"/>
                    </a:lnTo>
                    <a:lnTo>
                      <a:pt x="208" y="141"/>
                    </a:lnTo>
                    <a:lnTo>
                      <a:pt x="208" y="144"/>
                    </a:lnTo>
                    <a:lnTo>
                      <a:pt x="207" y="145"/>
                    </a:lnTo>
                    <a:lnTo>
                      <a:pt x="205" y="145"/>
                    </a:lnTo>
                    <a:lnTo>
                      <a:pt x="205" y="146"/>
                    </a:lnTo>
                    <a:lnTo>
                      <a:pt x="205" y="147"/>
                    </a:lnTo>
                    <a:lnTo>
                      <a:pt x="205" y="150"/>
                    </a:lnTo>
                    <a:lnTo>
                      <a:pt x="205" y="151"/>
                    </a:lnTo>
                    <a:lnTo>
                      <a:pt x="207" y="153"/>
                    </a:lnTo>
                    <a:lnTo>
                      <a:pt x="208" y="154"/>
                    </a:lnTo>
                    <a:lnTo>
                      <a:pt x="208" y="155"/>
                    </a:lnTo>
                    <a:lnTo>
                      <a:pt x="207" y="155"/>
                    </a:lnTo>
                    <a:lnTo>
                      <a:pt x="204" y="155"/>
                    </a:lnTo>
                    <a:lnTo>
                      <a:pt x="203" y="156"/>
                    </a:lnTo>
                    <a:lnTo>
                      <a:pt x="202" y="157"/>
                    </a:lnTo>
                    <a:lnTo>
                      <a:pt x="200" y="158"/>
                    </a:lnTo>
                    <a:lnTo>
                      <a:pt x="199" y="159"/>
                    </a:lnTo>
                    <a:lnTo>
                      <a:pt x="200" y="165"/>
                    </a:lnTo>
                    <a:lnTo>
                      <a:pt x="199" y="171"/>
                    </a:lnTo>
                    <a:lnTo>
                      <a:pt x="199" y="172"/>
                    </a:lnTo>
                    <a:lnTo>
                      <a:pt x="202" y="171"/>
                    </a:lnTo>
                    <a:lnTo>
                      <a:pt x="203" y="171"/>
                    </a:lnTo>
                    <a:lnTo>
                      <a:pt x="203" y="172"/>
                    </a:lnTo>
                    <a:lnTo>
                      <a:pt x="203" y="173"/>
                    </a:lnTo>
                    <a:lnTo>
                      <a:pt x="204" y="173"/>
                    </a:lnTo>
                    <a:lnTo>
                      <a:pt x="204" y="174"/>
                    </a:lnTo>
                    <a:lnTo>
                      <a:pt x="205" y="174"/>
                    </a:lnTo>
                    <a:lnTo>
                      <a:pt x="205" y="175"/>
                    </a:lnTo>
                    <a:lnTo>
                      <a:pt x="204" y="175"/>
                    </a:lnTo>
                    <a:lnTo>
                      <a:pt x="203" y="175"/>
                    </a:lnTo>
                    <a:lnTo>
                      <a:pt x="203" y="176"/>
                    </a:lnTo>
                    <a:lnTo>
                      <a:pt x="207" y="178"/>
                    </a:lnTo>
                    <a:lnTo>
                      <a:pt x="207" y="180"/>
                    </a:lnTo>
                    <a:lnTo>
                      <a:pt x="205" y="180"/>
                    </a:lnTo>
                    <a:lnTo>
                      <a:pt x="205" y="181"/>
                    </a:lnTo>
                    <a:lnTo>
                      <a:pt x="207" y="182"/>
                    </a:lnTo>
                    <a:lnTo>
                      <a:pt x="207" y="183"/>
                    </a:lnTo>
                    <a:lnTo>
                      <a:pt x="205" y="184"/>
                    </a:lnTo>
                    <a:lnTo>
                      <a:pt x="199" y="191"/>
                    </a:lnTo>
                    <a:lnTo>
                      <a:pt x="199" y="192"/>
                    </a:lnTo>
                    <a:lnTo>
                      <a:pt x="201" y="194"/>
                    </a:lnTo>
                    <a:lnTo>
                      <a:pt x="202" y="194"/>
                    </a:lnTo>
                    <a:lnTo>
                      <a:pt x="202" y="195"/>
                    </a:lnTo>
                    <a:lnTo>
                      <a:pt x="202" y="196"/>
                    </a:lnTo>
                    <a:lnTo>
                      <a:pt x="203" y="195"/>
                    </a:lnTo>
                    <a:lnTo>
                      <a:pt x="204" y="195"/>
                    </a:lnTo>
                    <a:lnTo>
                      <a:pt x="205" y="194"/>
                    </a:lnTo>
                    <a:lnTo>
                      <a:pt x="207" y="192"/>
                    </a:lnTo>
                    <a:lnTo>
                      <a:pt x="208" y="191"/>
                    </a:lnTo>
                    <a:lnTo>
                      <a:pt x="209" y="191"/>
                    </a:lnTo>
                    <a:lnTo>
                      <a:pt x="210" y="191"/>
                    </a:lnTo>
                    <a:lnTo>
                      <a:pt x="210" y="190"/>
                    </a:lnTo>
                    <a:lnTo>
                      <a:pt x="212" y="189"/>
                    </a:lnTo>
                    <a:lnTo>
                      <a:pt x="212" y="188"/>
                    </a:lnTo>
                    <a:lnTo>
                      <a:pt x="220" y="186"/>
                    </a:lnTo>
                    <a:lnTo>
                      <a:pt x="224" y="184"/>
                    </a:lnTo>
                    <a:lnTo>
                      <a:pt x="225" y="184"/>
                    </a:lnTo>
                    <a:lnTo>
                      <a:pt x="227" y="186"/>
                    </a:lnTo>
                    <a:lnTo>
                      <a:pt x="229" y="186"/>
                    </a:lnTo>
                    <a:lnTo>
                      <a:pt x="229" y="184"/>
                    </a:lnTo>
                    <a:lnTo>
                      <a:pt x="230" y="184"/>
                    </a:lnTo>
                    <a:lnTo>
                      <a:pt x="231" y="184"/>
                    </a:lnTo>
                    <a:lnTo>
                      <a:pt x="233" y="184"/>
                    </a:lnTo>
                    <a:lnTo>
                      <a:pt x="234" y="184"/>
                    </a:lnTo>
                    <a:lnTo>
                      <a:pt x="235" y="184"/>
                    </a:lnTo>
                    <a:lnTo>
                      <a:pt x="237" y="186"/>
                    </a:lnTo>
                    <a:lnTo>
                      <a:pt x="238" y="186"/>
                    </a:lnTo>
                    <a:lnTo>
                      <a:pt x="239" y="186"/>
                    </a:lnTo>
                    <a:lnTo>
                      <a:pt x="241" y="186"/>
                    </a:lnTo>
                    <a:lnTo>
                      <a:pt x="242" y="184"/>
                    </a:lnTo>
                    <a:lnTo>
                      <a:pt x="243" y="184"/>
                    </a:lnTo>
                    <a:lnTo>
                      <a:pt x="247" y="184"/>
                    </a:lnTo>
                    <a:lnTo>
                      <a:pt x="248" y="183"/>
                    </a:lnTo>
                    <a:lnTo>
                      <a:pt x="248" y="184"/>
                    </a:lnTo>
                    <a:lnTo>
                      <a:pt x="248" y="186"/>
                    </a:lnTo>
                    <a:lnTo>
                      <a:pt x="245" y="188"/>
                    </a:lnTo>
                    <a:lnTo>
                      <a:pt x="243" y="190"/>
                    </a:lnTo>
                    <a:lnTo>
                      <a:pt x="242" y="190"/>
                    </a:lnTo>
                    <a:lnTo>
                      <a:pt x="241" y="191"/>
                    </a:lnTo>
                    <a:lnTo>
                      <a:pt x="242" y="191"/>
                    </a:lnTo>
                    <a:lnTo>
                      <a:pt x="242" y="192"/>
                    </a:lnTo>
                    <a:lnTo>
                      <a:pt x="242" y="194"/>
                    </a:lnTo>
                    <a:lnTo>
                      <a:pt x="242" y="197"/>
                    </a:lnTo>
                    <a:lnTo>
                      <a:pt x="242" y="198"/>
                    </a:lnTo>
                    <a:lnTo>
                      <a:pt x="243" y="198"/>
                    </a:lnTo>
                    <a:lnTo>
                      <a:pt x="244" y="198"/>
                    </a:lnTo>
                    <a:lnTo>
                      <a:pt x="245" y="199"/>
                    </a:lnTo>
                    <a:lnTo>
                      <a:pt x="246" y="199"/>
                    </a:lnTo>
                    <a:lnTo>
                      <a:pt x="246" y="201"/>
                    </a:lnTo>
                    <a:lnTo>
                      <a:pt x="246" y="203"/>
                    </a:lnTo>
                    <a:lnTo>
                      <a:pt x="248" y="205"/>
                    </a:lnTo>
                    <a:lnTo>
                      <a:pt x="248" y="206"/>
                    </a:lnTo>
                    <a:lnTo>
                      <a:pt x="247" y="206"/>
                    </a:lnTo>
                    <a:lnTo>
                      <a:pt x="246" y="207"/>
                    </a:lnTo>
                    <a:lnTo>
                      <a:pt x="245" y="208"/>
                    </a:lnTo>
                    <a:lnTo>
                      <a:pt x="246" y="211"/>
                    </a:lnTo>
                    <a:lnTo>
                      <a:pt x="247" y="211"/>
                    </a:lnTo>
                    <a:lnTo>
                      <a:pt x="248" y="211"/>
                    </a:lnTo>
                    <a:lnTo>
                      <a:pt x="250" y="212"/>
                    </a:lnTo>
                    <a:lnTo>
                      <a:pt x="250" y="214"/>
                    </a:lnTo>
                    <a:lnTo>
                      <a:pt x="250" y="215"/>
                    </a:lnTo>
                    <a:lnTo>
                      <a:pt x="250" y="216"/>
                    </a:lnTo>
                    <a:lnTo>
                      <a:pt x="248" y="216"/>
                    </a:lnTo>
                    <a:lnTo>
                      <a:pt x="248" y="217"/>
                    </a:lnTo>
                    <a:lnTo>
                      <a:pt x="250" y="217"/>
                    </a:lnTo>
                    <a:lnTo>
                      <a:pt x="251" y="217"/>
                    </a:lnTo>
                    <a:lnTo>
                      <a:pt x="248" y="221"/>
                    </a:lnTo>
                    <a:lnTo>
                      <a:pt x="248" y="223"/>
                    </a:lnTo>
                    <a:lnTo>
                      <a:pt x="251" y="223"/>
                    </a:lnTo>
                    <a:lnTo>
                      <a:pt x="253" y="223"/>
                    </a:lnTo>
                    <a:lnTo>
                      <a:pt x="254" y="223"/>
                    </a:lnTo>
                    <a:lnTo>
                      <a:pt x="255" y="223"/>
                    </a:lnTo>
                    <a:lnTo>
                      <a:pt x="255" y="224"/>
                    </a:lnTo>
                    <a:lnTo>
                      <a:pt x="255" y="225"/>
                    </a:lnTo>
                    <a:lnTo>
                      <a:pt x="256" y="225"/>
                    </a:lnTo>
                    <a:lnTo>
                      <a:pt x="258" y="225"/>
                    </a:lnTo>
                    <a:lnTo>
                      <a:pt x="259" y="225"/>
                    </a:lnTo>
                    <a:lnTo>
                      <a:pt x="260" y="226"/>
                    </a:lnTo>
                    <a:lnTo>
                      <a:pt x="261" y="226"/>
                    </a:lnTo>
                    <a:lnTo>
                      <a:pt x="261" y="228"/>
                    </a:lnTo>
                    <a:lnTo>
                      <a:pt x="262" y="228"/>
                    </a:lnTo>
                    <a:lnTo>
                      <a:pt x="263" y="226"/>
                    </a:lnTo>
                    <a:lnTo>
                      <a:pt x="264" y="226"/>
                    </a:lnTo>
                    <a:lnTo>
                      <a:pt x="265" y="225"/>
                    </a:lnTo>
                    <a:lnTo>
                      <a:pt x="267" y="224"/>
                    </a:lnTo>
                    <a:lnTo>
                      <a:pt x="267" y="225"/>
                    </a:lnTo>
                    <a:lnTo>
                      <a:pt x="268" y="226"/>
                    </a:lnTo>
                    <a:lnTo>
                      <a:pt x="269" y="228"/>
                    </a:lnTo>
                    <a:lnTo>
                      <a:pt x="271" y="228"/>
                    </a:lnTo>
                    <a:lnTo>
                      <a:pt x="272" y="228"/>
                    </a:lnTo>
                    <a:lnTo>
                      <a:pt x="272" y="229"/>
                    </a:lnTo>
                    <a:lnTo>
                      <a:pt x="272" y="230"/>
                    </a:lnTo>
                    <a:lnTo>
                      <a:pt x="273" y="232"/>
                    </a:lnTo>
                    <a:lnTo>
                      <a:pt x="273" y="233"/>
                    </a:lnTo>
                    <a:lnTo>
                      <a:pt x="272" y="233"/>
                    </a:lnTo>
                    <a:lnTo>
                      <a:pt x="270" y="232"/>
                    </a:lnTo>
                    <a:lnTo>
                      <a:pt x="269" y="233"/>
                    </a:lnTo>
                    <a:lnTo>
                      <a:pt x="269" y="236"/>
                    </a:lnTo>
                    <a:lnTo>
                      <a:pt x="269" y="237"/>
                    </a:lnTo>
                    <a:lnTo>
                      <a:pt x="268" y="238"/>
                    </a:lnTo>
                    <a:lnTo>
                      <a:pt x="267" y="239"/>
                    </a:lnTo>
                    <a:lnTo>
                      <a:pt x="265" y="240"/>
                    </a:lnTo>
                    <a:lnTo>
                      <a:pt x="265" y="241"/>
                    </a:lnTo>
                    <a:lnTo>
                      <a:pt x="267" y="246"/>
                    </a:lnTo>
                    <a:lnTo>
                      <a:pt x="267" y="247"/>
                    </a:lnTo>
                    <a:lnTo>
                      <a:pt x="267" y="248"/>
                    </a:lnTo>
                    <a:lnTo>
                      <a:pt x="267" y="249"/>
                    </a:lnTo>
                    <a:lnTo>
                      <a:pt x="267" y="250"/>
                    </a:lnTo>
                    <a:lnTo>
                      <a:pt x="267" y="251"/>
                    </a:lnTo>
                    <a:lnTo>
                      <a:pt x="264" y="254"/>
                    </a:lnTo>
                    <a:lnTo>
                      <a:pt x="263" y="255"/>
                    </a:lnTo>
                    <a:lnTo>
                      <a:pt x="262" y="255"/>
                    </a:lnTo>
                    <a:lnTo>
                      <a:pt x="263" y="255"/>
                    </a:lnTo>
                    <a:lnTo>
                      <a:pt x="263" y="256"/>
                    </a:lnTo>
                    <a:lnTo>
                      <a:pt x="263" y="257"/>
                    </a:lnTo>
                    <a:lnTo>
                      <a:pt x="262" y="257"/>
                    </a:lnTo>
                    <a:lnTo>
                      <a:pt x="262" y="258"/>
                    </a:lnTo>
                    <a:lnTo>
                      <a:pt x="261" y="259"/>
                    </a:lnTo>
                    <a:lnTo>
                      <a:pt x="261" y="261"/>
                    </a:lnTo>
                    <a:lnTo>
                      <a:pt x="260" y="262"/>
                    </a:lnTo>
                    <a:lnTo>
                      <a:pt x="260" y="263"/>
                    </a:lnTo>
                    <a:lnTo>
                      <a:pt x="260" y="264"/>
                    </a:lnTo>
                    <a:lnTo>
                      <a:pt x="259" y="264"/>
                    </a:lnTo>
                    <a:lnTo>
                      <a:pt x="260" y="265"/>
                    </a:lnTo>
                    <a:lnTo>
                      <a:pt x="262" y="266"/>
                    </a:lnTo>
                    <a:lnTo>
                      <a:pt x="263" y="266"/>
                    </a:lnTo>
                    <a:lnTo>
                      <a:pt x="265" y="266"/>
                    </a:lnTo>
                    <a:lnTo>
                      <a:pt x="268" y="266"/>
                    </a:lnTo>
                    <a:lnTo>
                      <a:pt x="270" y="265"/>
                    </a:lnTo>
                    <a:lnTo>
                      <a:pt x="272" y="266"/>
                    </a:lnTo>
                    <a:lnTo>
                      <a:pt x="273" y="266"/>
                    </a:lnTo>
                    <a:lnTo>
                      <a:pt x="277" y="267"/>
                    </a:lnTo>
                    <a:lnTo>
                      <a:pt x="278" y="267"/>
                    </a:lnTo>
                    <a:lnTo>
                      <a:pt x="278" y="268"/>
                    </a:lnTo>
                    <a:lnTo>
                      <a:pt x="279" y="268"/>
                    </a:lnTo>
                    <a:lnTo>
                      <a:pt x="280" y="267"/>
                    </a:lnTo>
                    <a:lnTo>
                      <a:pt x="281" y="267"/>
                    </a:lnTo>
                    <a:lnTo>
                      <a:pt x="284" y="268"/>
                    </a:lnTo>
                    <a:lnTo>
                      <a:pt x="284" y="270"/>
                    </a:lnTo>
                    <a:lnTo>
                      <a:pt x="285" y="270"/>
                    </a:lnTo>
                    <a:lnTo>
                      <a:pt x="285" y="268"/>
                    </a:lnTo>
                    <a:lnTo>
                      <a:pt x="286" y="268"/>
                    </a:lnTo>
                    <a:lnTo>
                      <a:pt x="289" y="268"/>
                    </a:lnTo>
                    <a:lnTo>
                      <a:pt x="288" y="270"/>
                    </a:lnTo>
                    <a:lnTo>
                      <a:pt x="289" y="270"/>
                    </a:lnTo>
                    <a:lnTo>
                      <a:pt x="289" y="271"/>
                    </a:lnTo>
                    <a:lnTo>
                      <a:pt x="289" y="272"/>
                    </a:lnTo>
                    <a:lnTo>
                      <a:pt x="289" y="273"/>
                    </a:lnTo>
                    <a:lnTo>
                      <a:pt x="288" y="276"/>
                    </a:lnTo>
                    <a:lnTo>
                      <a:pt x="288" y="278"/>
                    </a:lnTo>
                    <a:lnTo>
                      <a:pt x="289" y="280"/>
                    </a:lnTo>
                    <a:lnTo>
                      <a:pt x="289" y="282"/>
                    </a:lnTo>
                    <a:lnTo>
                      <a:pt x="290" y="283"/>
                    </a:lnTo>
                    <a:lnTo>
                      <a:pt x="294" y="283"/>
                    </a:lnTo>
                    <a:lnTo>
                      <a:pt x="295" y="283"/>
                    </a:lnTo>
                    <a:lnTo>
                      <a:pt x="296" y="284"/>
                    </a:lnTo>
                    <a:lnTo>
                      <a:pt x="296" y="285"/>
                    </a:lnTo>
                    <a:lnTo>
                      <a:pt x="295" y="285"/>
                    </a:lnTo>
                    <a:lnTo>
                      <a:pt x="295" y="287"/>
                    </a:lnTo>
                    <a:lnTo>
                      <a:pt x="294" y="287"/>
                    </a:lnTo>
                    <a:lnTo>
                      <a:pt x="294" y="288"/>
                    </a:lnTo>
                    <a:lnTo>
                      <a:pt x="294" y="289"/>
                    </a:lnTo>
                    <a:lnTo>
                      <a:pt x="295" y="290"/>
                    </a:lnTo>
                    <a:lnTo>
                      <a:pt x="295" y="291"/>
                    </a:lnTo>
                    <a:lnTo>
                      <a:pt x="296" y="291"/>
                    </a:lnTo>
                    <a:lnTo>
                      <a:pt x="297" y="293"/>
                    </a:lnTo>
                    <a:lnTo>
                      <a:pt x="298" y="293"/>
                    </a:lnTo>
                    <a:lnTo>
                      <a:pt x="299" y="292"/>
                    </a:lnTo>
                    <a:lnTo>
                      <a:pt x="301" y="292"/>
                    </a:lnTo>
                    <a:lnTo>
                      <a:pt x="302" y="291"/>
                    </a:lnTo>
                    <a:lnTo>
                      <a:pt x="303" y="290"/>
                    </a:lnTo>
                    <a:lnTo>
                      <a:pt x="303" y="289"/>
                    </a:lnTo>
                    <a:lnTo>
                      <a:pt x="304" y="289"/>
                    </a:lnTo>
                    <a:lnTo>
                      <a:pt x="305" y="289"/>
                    </a:lnTo>
                    <a:lnTo>
                      <a:pt x="306" y="290"/>
                    </a:lnTo>
                    <a:lnTo>
                      <a:pt x="307" y="291"/>
                    </a:lnTo>
                    <a:lnTo>
                      <a:pt x="307" y="292"/>
                    </a:lnTo>
                    <a:lnTo>
                      <a:pt x="308" y="292"/>
                    </a:lnTo>
                    <a:lnTo>
                      <a:pt x="310" y="292"/>
                    </a:lnTo>
                    <a:lnTo>
                      <a:pt x="311" y="292"/>
                    </a:lnTo>
                    <a:lnTo>
                      <a:pt x="312" y="292"/>
                    </a:lnTo>
                    <a:lnTo>
                      <a:pt x="314" y="291"/>
                    </a:lnTo>
                    <a:lnTo>
                      <a:pt x="315" y="291"/>
                    </a:lnTo>
                    <a:lnTo>
                      <a:pt x="317" y="290"/>
                    </a:lnTo>
                    <a:lnTo>
                      <a:pt x="319" y="288"/>
                    </a:lnTo>
                    <a:lnTo>
                      <a:pt x="321" y="285"/>
                    </a:lnTo>
                    <a:lnTo>
                      <a:pt x="322" y="284"/>
                    </a:lnTo>
                    <a:lnTo>
                      <a:pt x="323" y="283"/>
                    </a:lnTo>
                    <a:lnTo>
                      <a:pt x="328" y="282"/>
                    </a:lnTo>
                    <a:lnTo>
                      <a:pt x="330" y="281"/>
                    </a:lnTo>
                    <a:lnTo>
                      <a:pt x="330" y="280"/>
                    </a:lnTo>
                    <a:lnTo>
                      <a:pt x="331" y="280"/>
                    </a:lnTo>
                    <a:lnTo>
                      <a:pt x="332" y="280"/>
                    </a:lnTo>
                    <a:lnTo>
                      <a:pt x="332" y="281"/>
                    </a:lnTo>
                    <a:lnTo>
                      <a:pt x="333" y="282"/>
                    </a:lnTo>
                    <a:lnTo>
                      <a:pt x="333" y="283"/>
                    </a:lnTo>
                    <a:lnTo>
                      <a:pt x="334" y="284"/>
                    </a:lnTo>
                    <a:lnTo>
                      <a:pt x="334" y="285"/>
                    </a:lnTo>
                    <a:lnTo>
                      <a:pt x="334" y="287"/>
                    </a:lnTo>
                    <a:lnTo>
                      <a:pt x="333" y="288"/>
                    </a:lnTo>
                    <a:lnTo>
                      <a:pt x="334" y="288"/>
                    </a:lnTo>
                    <a:lnTo>
                      <a:pt x="334" y="289"/>
                    </a:lnTo>
                    <a:lnTo>
                      <a:pt x="334" y="290"/>
                    </a:lnTo>
                    <a:lnTo>
                      <a:pt x="333" y="290"/>
                    </a:lnTo>
                    <a:lnTo>
                      <a:pt x="328" y="295"/>
                    </a:lnTo>
                    <a:lnTo>
                      <a:pt x="324" y="296"/>
                    </a:lnTo>
                    <a:lnTo>
                      <a:pt x="323" y="298"/>
                    </a:lnTo>
                    <a:lnTo>
                      <a:pt x="322" y="298"/>
                    </a:lnTo>
                    <a:lnTo>
                      <a:pt x="321" y="298"/>
                    </a:lnTo>
                    <a:lnTo>
                      <a:pt x="321" y="299"/>
                    </a:lnTo>
                    <a:lnTo>
                      <a:pt x="320" y="298"/>
                    </a:lnTo>
                    <a:lnTo>
                      <a:pt x="319" y="298"/>
                    </a:lnTo>
                    <a:lnTo>
                      <a:pt x="317" y="298"/>
                    </a:lnTo>
                    <a:lnTo>
                      <a:pt x="317" y="299"/>
                    </a:lnTo>
                    <a:lnTo>
                      <a:pt x="316" y="304"/>
                    </a:lnTo>
                    <a:lnTo>
                      <a:pt x="314" y="308"/>
                    </a:lnTo>
                    <a:lnTo>
                      <a:pt x="313" y="308"/>
                    </a:lnTo>
                    <a:lnTo>
                      <a:pt x="312" y="309"/>
                    </a:lnTo>
                    <a:lnTo>
                      <a:pt x="311" y="309"/>
                    </a:lnTo>
                    <a:lnTo>
                      <a:pt x="312" y="310"/>
                    </a:lnTo>
                    <a:lnTo>
                      <a:pt x="312" y="312"/>
                    </a:lnTo>
                    <a:lnTo>
                      <a:pt x="311" y="312"/>
                    </a:lnTo>
                    <a:lnTo>
                      <a:pt x="311" y="313"/>
                    </a:lnTo>
                    <a:lnTo>
                      <a:pt x="311" y="314"/>
                    </a:lnTo>
                    <a:lnTo>
                      <a:pt x="310" y="315"/>
                    </a:lnTo>
                    <a:lnTo>
                      <a:pt x="311" y="315"/>
                    </a:lnTo>
                    <a:lnTo>
                      <a:pt x="314" y="315"/>
                    </a:lnTo>
                    <a:lnTo>
                      <a:pt x="315" y="315"/>
                    </a:lnTo>
                    <a:lnTo>
                      <a:pt x="314" y="316"/>
                    </a:lnTo>
                    <a:lnTo>
                      <a:pt x="313" y="317"/>
                    </a:lnTo>
                    <a:lnTo>
                      <a:pt x="312" y="317"/>
                    </a:lnTo>
                    <a:lnTo>
                      <a:pt x="311" y="318"/>
                    </a:lnTo>
                    <a:lnTo>
                      <a:pt x="310" y="318"/>
                    </a:lnTo>
                    <a:lnTo>
                      <a:pt x="308" y="317"/>
                    </a:lnTo>
                    <a:lnTo>
                      <a:pt x="305" y="317"/>
                    </a:lnTo>
                    <a:lnTo>
                      <a:pt x="304" y="317"/>
                    </a:lnTo>
                    <a:lnTo>
                      <a:pt x="304" y="318"/>
                    </a:lnTo>
                    <a:lnTo>
                      <a:pt x="303" y="320"/>
                    </a:lnTo>
                    <a:lnTo>
                      <a:pt x="302" y="320"/>
                    </a:lnTo>
                    <a:lnTo>
                      <a:pt x="301" y="321"/>
                    </a:lnTo>
                    <a:lnTo>
                      <a:pt x="299" y="322"/>
                    </a:lnTo>
                    <a:lnTo>
                      <a:pt x="298" y="323"/>
                    </a:lnTo>
                    <a:lnTo>
                      <a:pt x="298" y="324"/>
                    </a:lnTo>
                    <a:lnTo>
                      <a:pt x="297" y="325"/>
                    </a:lnTo>
                    <a:lnTo>
                      <a:pt x="297" y="326"/>
                    </a:lnTo>
                    <a:lnTo>
                      <a:pt x="297" y="328"/>
                    </a:lnTo>
                    <a:lnTo>
                      <a:pt x="296" y="329"/>
                    </a:lnTo>
                    <a:lnTo>
                      <a:pt x="296" y="332"/>
                    </a:lnTo>
                    <a:lnTo>
                      <a:pt x="296" y="333"/>
                    </a:lnTo>
                    <a:lnTo>
                      <a:pt x="296" y="334"/>
                    </a:lnTo>
                    <a:lnTo>
                      <a:pt x="295" y="334"/>
                    </a:lnTo>
                    <a:lnTo>
                      <a:pt x="295" y="335"/>
                    </a:lnTo>
                    <a:lnTo>
                      <a:pt x="295" y="337"/>
                    </a:lnTo>
                    <a:lnTo>
                      <a:pt x="295" y="338"/>
                    </a:lnTo>
                    <a:lnTo>
                      <a:pt x="293" y="337"/>
                    </a:lnTo>
                    <a:lnTo>
                      <a:pt x="293" y="335"/>
                    </a:lnTo>
                    <a:lnTo>
                      <a:pt x="291" y="335"/>
                    </a:lnTo>
                    <a:lnTo>
                      <a:pt x="290" y="335"/>
                    </a:lnTo>
                    <a:lnTo>
                      <a:pt x="290" y="334"/>
                    </a:lnTo>
                    <a:lnTo>
                      <a:pt x="289" y="334"/>
                    </a:lnTo>
                    <a:lnTo>
                      <a:pt x="289" y="333"/>
                    </a:lnTo>
                    <a:lnTo>
                      <a:pt x="288" y="332"/>
                    </a:lnTo>
                    <a:lnTo>
                      <a:pt x="288" y="333"/>
                    </a:lnTo>
                    <a:lnTo>
                      <a:pt x="286" y="333"/>
                    </a:lnTo>
                    <a:lnTo>
                      <a:pt x="285" y="333"/>
                    </a:lnTo>
                    <a:lnTo>
                      <a:pt x="285" y="334"/>
                    </a:lnTo>
                    <a:lnTo>
                      <a:pt x="284" y="335"/>
                    </a:lnTo>
                    <a:lnTo>
                      <a:pt x="284" y="337"/>
                    </a:lnTo>
                    <a:lnTo>
                      <a:pt x="282" y="338"/>
                    </a:lnTo>
                    <a:lnTo>
                      <a:pt x="281" y="338"/>
                    </a:lnTo>
                    <a:lnTo>
                      <a:pt x="280" y="338"/>
                    </a:lnTo>
                    <a:lnTo>
                      <a:pt x="279" y="338"/>
                    </a:lnTo>
                    <a:lnTo>
                      <a:pt x="278" y="338"/>
                    </a:lnTo>
                    <a:lnTo>
                      <a:pt x="277" y="338"/>
                    </a:lnTo>
                    <a:lnTo>
                      <a:pt x="276" y="338"/>
                    </a:lnTo>
                    <a:lnTo>
                      <a:pt x="272" y="337"/>
                    </a:lnTo>
                    <a:lnTo>
                      <a:pt x="271" y="335"/>
                    </a:lnTo>
                    <a:lnTo>
                      <a:pt x="270" y="335"/>
                    </a:lnTo>
                    <a:lnTo>
                      <a:pt x="269" y="335"/>
                    </a:lnTo>
                    <a:lnTo>
                      <a:pt x="270" y="337"/>
                    </a:lnTo>
                    <a:lnTo>
                      <a:pt x="271" y="338"/>
                    </a:lnTo>
                    <a:lnTo>
                      <a:pt x="272" y="340"/>
                    </a:lnTo>
                    <a:lnTo>
                      <a:pt x="273" y="342"/>
                    </a:lnTo>
                    <a:lnTo>
                      <a:pt x="273" y="343"/>
                    </a:lnTo>
                    <a:lnTo>
                      <a:pt x="272" y="345"/>
                    </a:lnTo>
                    <a:lnTo>
                      <a:pt x="271" y="346"/>
                    </a:lnTo>
                    <a:lnTo>
                      <a:pt x="270" y="347"/>
                    </a:lnTo>
                    <a:lnTo>
                      <a:pt x="265" y="348"/>
                    </a:lnTo>
                    <a:lnTo>
                      <a:pt x="264" y="348"/>
                    </a:lnTo>
                    <a:lnTo>
                      <a:pt x="262" y="346"/>
                    </a:lnTo>
                    <a:lnTo>
                      <a:pt x="260" y="346"/>
                    </a:lnTo>
                    <a:lnTo>
                      <a:pt x="258" y="346"/>
                    </a:lnTo>
                    <a:lnTo>
                      <a:pt x="256" y="347"/>
                    </a:lnTo>
                    <a:lnTo>
                      <a:pt x="255" y="347"/>
                    </a:lnTo>
                    <a:lnTo>
                      <a:pt x="254" y="349"/>
                    </a:lnTo>
                    <a:lnTo>
                      <a:pt x="254" y="351"/>
                    </a:lnTo>
                    <a:lnTo>
                      <a:pt x="254" y="353"/>
                    </a:lnTo>
                    <a:lnTo>
                      <a:pt x="254" y="354"/>
                    </a:lnTo>
                    <a:lnTo>
                      <a:pt x="254" y="355"/>
                    </a:lnTo>
                    <a:lnTo>
                      <a:pt x="254" y="356"/>
                    </a:lnTo>
                    <a:lnTo>
                      <a:pt x="254" y="357"/>
                    </a:lnTo>
                    <a:lnTo>
                      <a:pt x="253" y="358"/>
                    </a:lnTo>
                    <a:lnTo>
                      <a:pt x="252" y="359"/>
                    </a:lnTo>
                    <a:lnTo>
                      <a:pt x="250" y="360"/>
                    </a:lnTo>
                    <a:lnTo>
                      <a:pt x="248" y="359"/>
                    </a:lnTo>
                    <a:lnTo>
                      <a:pt x="247" y="358"/>
                    </a:lnTo>
                    <a:lnTo>
                      <a:pt x="246" y="358"/>
                    </a:lnTo>
                    <a:lnTo>
                      <a:pt x="244" y="359"/>
                    </a:lnTo>
                    <a:lnTo>
                      <a:pt x="244" y="360"/>
                    </a:lnTo>
                    <a:lnTo>
                      <a:pt x="241" y="360"/>
                    </a:lnTo>
                    <a:lnTo>
                      <a:pt x="239" y="360"/>
                    </a:lnTo>
                    <a:lnTo>
                      <a:pt x="239" y="362"/>
                    </a:lnTo>
                    <a:lnTo>
                      <a:pt x="238" y="362"/>
                    </a:lnTo>
                    <a:lnTo>
                      <a:pt x="237" y="363"/>
                    </a:lnTo>
                    <a:lnTo>
                      <a:pt x="236" y="363"/>
                    </a:lnTo>
                    <a:lnTo>
                      <a:pt x="235" y="363"/>
                    </a:lnTo>
                    <a:lnTo>
                      <a:pt x="235" y="362"/>
                    </a:lnTo>
                    <a:lnTo>
                      <a:pt x="234" y="362"/>
                    </a:lnTo>
                    <a:lnTo>
                      <a:pt x="233" y="363"/>
                    </a:lnTo>
                    <a:lnTo>
                      <a:pt x="231" y="363"/>
                    </a:lnTo>
                    <a:lnTo>
                      <a:pt x="229" y="363"/>
                    </a:lnTo>
                    <a:lnTo>
                      <a:pt x="228" y="363"/>
                    </a:lnTo>
                    <a:lnTo>
                      <a:pt x="226" y="364"/>
                    </a:lnTo>
                    <a:lnTo>
                      <a:pt x="225" y="363"/>
                    </a:lnTo>
                    <a:lnTo>
                      <a:pt x="225" y="362"/>
                    </a:lnTo>
                    <a:lnTo>
                      <a:pt x="222" y="360"/>
                    </a:lnTo>
                    <a:lnTo>
                      <a:pt x="221" y="359"/>
                    </a:lnTo>
                    <a:lnTo>
                      <a:pt x="220" y="359"/>
                    </a:lnTo>
                    <a:lnTo>
                      <a:pt x="219" y="359"/>
                    </a:lnTo>
                    <a:lnTo>
                      <a:pt x="219" y="358"/>
                    </a:lnTo>
                    <a:lnTo>
                      <a:pt x="218" y="358"/>
                    </a:lnTo>
                    <a:lnTo>
                      <a:pt x="217" y="358"/>
                    </a:lnTo>
                    <a:lnTo>
                      <a:pt x="217" y="362"/>
                    </a:lnTo>
                    <a:lnTo>
                      <a:pt x="217" y="364"/>
                    </a:lnTo>
                    <a:lnTo>
                      <a:pt x="217" y="365"/>
                    </a:lnTo>
                    <a:lnTo>
                      <a:pt x="216" y="365"/>
                    </a:lnTo>
                    <a:lnTo>
                      <a:pt x="215" y="366"/>
                    </a:lnTo>
                    <a:lnTo>
                      <a:pt x="212" y="367"/>
                    </a:lnTo>
                    <a:lnTo>
                      <a:pt x="211" y="367"/>
                    </a:lnTo>
                    <a:lnTo>
                      <a:pt x="210" y="368"/>
                    </a:lnTo>
                    <a:lnTo>
                      <a:pt x="211" y="370"/>
                    </a:lnTo>
                    <a:lnTo>
                      <a:pt x="211" y="371"/>
                    </a:lnTo>
                    <a:lnTo>
                      <a:pt x="210" y="372"/>
                    </a:lnTo>
                    <a:lnTo>
                      <a:pt x="209" y="373"/>
                    </a:lnTo>
                    <a:lnTo>
                      <a:pt x="208" y="374"/>
                    </a:lnTo>
                    <a:lnTo>
                      <a:pt x="208" y="375"/>
                    </a:lnTo>
                    <a:lnTo>
                      <a:pt x="209" y="376"/>
                    </a:lnTo>
                    <a:lnTo>
                      <a:pt x="209" y="377"/>
                    </a:lnTo>
                    <a:lnTo>
                      <a:pt x="209" y="379"/>
                    </a:lnTo>
                    <a:lnTo>
                      <a:pt x="208" y="379"/>
                    </a:lnTo>
                    <a:lnTo>
                      <a:pt x="208" y="380"/>
                    </a:lnTo>
                    <a:lnTo>
                      <a:pt x="209" y="381"/>
                    </a:lnTo>
                    <a:lnTo>
                      <a:pt x="210" y="382"/>
                    </a:lnTo>
                    <a:lnTo>
                      <a:pt x="210" y="385"/>
                    </a:lnTo>
                    <a:lnTo>
                      <a:pt x="209" y="387"/>
                    </a:lnTo>
                    <a:lnTo>
                      <a:pt x="207" y="389"/>
                    </a:lnTo>
                    <a:lnTo>
                      <a:pt x="205" y="389"/>
                    </a:lnTo>
                    <a:lnTo>
                      <a:pt x="205" y="391"/>
                    </a:lnTo>
                    <a:lnTo>
                      <a:pt x="205" y="392"/>
                    </a:lnTo>
                    <a:lnTo>
                      <a:pt x="204" y="392"/>
                    </a:lnTo>
                    <a:lnTo>
                      <a:pt x="204" y="393"/>
                    </a:lnTo>
                    <a:lnTo>
                      <a:pt x="204" y="395"/>
                    </a:lnTo>
                    <a:lnTo>
                      <a:pt x="205" y="395"/>
                    </a:lnTo>
                    <a:lnTo>
                      <a:pt x="207" y="396"/>
                    </a:lnTo>
                    <a:lnTo>
                      <a:pt x="207" y="397"/>
                    </a:lnTo>
                    <a:lnTo>
                      <a:pt x="207" y="399"/>
                    </a:lnTo>
                    <a:lnTo>
                      <a:pt x="207" y="400"/>
                    </a:lnTo>
                    <a:lnTo>
                      <a:pt x="207" y="401"/>
                    </a:lnTo>
                    <a:lnTo>
                      <a:pt x="208" y="404"/>
                    </a:lnTo>
                    <a:lnTo>
                      <a:pt x="208" y="405"/>
                    </a:lnTo>
                    <a:lnTo>
                      <a:pt x="208" y="406"/>
                    </a:lnTo>
                    <a:lnTo>
                      <a:pt x="207" y="407"/>
                    </a:lnTo>
                    <a:lnTo>
                      <a:pt x="205" y="407"/>
                    </a:lnTo>
                    <a:lnTo>
                      <a:pt x="203" y="407"/>
                    </a:lnTo>
                    <a:lnTo>
                      <a:pt x="202" y="407"/>
                    </a:lnTo>
                    <a:lnTo>
                      <a:pt x="200" y="409"/>
                    </a:lnTo>
                    <a:lnTo>
                      <a:pt x="199" y="410"/>
                    </a:lnTo>
                    <a:lnTo>
                      <a:pt x="196" y="410"/>
                    </a:lnTo>
                    <a:lnTo>
                      <a:pt x="195" y="410"/>
                    </a:lnTo>
                    <a:lnTo>
                      <a:pt x="195" y="409"/>
                    </a:lnTo>
                    <a:lnTo>
                      <a:pt x="194" y="409"/>
                    </a:lnTo>
                    <a:lnTo>
                      <a:pt x="194" y="408"/>
                    </a:lnTo>
                    <a:lnTo>
                      <a:pt x="193" y="408"/>
                    </a:lnTo>
                    <a:lnTo>
                      <a:pt x="192" y="408"/>
                    </a:lnTo>
                    <a:lnTo>
                      <a:pt x="193" y="408"/>
                    </a:lnTo>
                    <a:lnTo>
                      <a:pt x="193" y="409"/>
                    </a:lnTo>
                    <a:lnTo>
                      <a:pt x="194" y="409"/>
                    </a:lnTo>
                    <a:lnTo>
                      <a:pt x="194" y="410"/>
                    </a:lnTo>
                    <a:lnTo>
                      <a:pt x="195" y="412"/>
                    </a:lnTo>
                    <a:lnTo>
                      <a:pt x="195" y="414"/>
                    </a:lnTo>
                    <a:lnTo>
                      <a:pt x="196" y="414"/>
                    </a:lnTo>
                    <a:lnTo>
                      <a:pt x="196" y="415"/>
                    </a:lnTo>
                    <a:lnTo>
                      <a:pt x="196" y="416"/>
                    </a:lnTo>
                    <a:lnTo>
                      <a:pt x="196" y="417"/>
                    </a:lnTo>
                    <a:lnTo>
                      <a:pt x="198" y="418"/>
                    </a:lnTo>
                    <a:lnTo>
                      <a:pt x="199" y="418"/>
                    </a:lnTo>
                    <a:lnTo>
                      <a:pt x="200" y="418"/>
                    </a:lnTo>
                    <a:lnTo>
                      <a:pt x="200" y="416"/>
                    </a:lnTo>
                    <a:lnTo>
                      <a:pt x="201" y="416"/>
                    </a:lnTo>
                    <a:lnTo>
                      <a:pt x="202" y="417"/>
                    </a:lnTo>
                    <a:lnTo>
                      <a:pt x="203" y="417"/>
                    </a:lnTo>
                    <a:lnTo>
                      <a:pt x="203" y="418"/>
                    </a:lnTo>
                    <a:lnTo>
                      <a:pt x="203" y="420"/>
                    </a:lnTo>
                    <a:lnTo>
                      <a:pt x="202" y="420"/>
                    </a:lnTo>
                    <a:lnTo>
                      <a:pt x="203" y="421"/>
                    </a:lnTo>
                    <a:lnTo>
                      <a:pt x="204" y="423"/>
                    </a:lnTo>
                    <a:lnTo>
                      <a:pt x="204" y="424"/>
                    </a:lnTo>
                    <a:lnTo>
                      <a:pt x="205" y="425"/>
                    </a:lnTo>
                    <a:lnTo>
                      <a:pt x="205" y="426"/>
                    </a:lnTo>
                    <a:lnTo>
                      <a:pt x="205" y="427"/>
                    </a:lnTo>
                    <a:lnTo>
                      <a:pt x="205" y="426"/>
                    </a:lnTo>
                    <a:lnTo>
                      <a:pt x="205" y="427"/>
                    </a:lnTo>
                    <a:lnTo>
                      <a:pt x="207" y="427"/>
                    </a:lnTo>
                    <a:lnTo>
                      <a:pt x="207" y="430"/>
                    </a:lnTo>
                    <a:lnTo>
                      <a:pt x="208" y="430"/>
                    </a:lnTo>
                    <a:lnTo>
                      <a:pt x="208" y="431"/>
                    </a:lnTo>
                    <a:lnTo>
                      <a:pt x="207" y="431"/>
                    </a:lnTo>
                    <a:lnTo>
                      <a:pt x="207" y="432"/>
                    </a:lnTo>
                    <a:lnTo>
                      <a:pt x="205" y="433"/>
                    </a:lnTo>
                    <a:lnTo>
                      <a:pt x="204" y="434"/>
                    </a:lnTo>
                    <a:lnTo>
                      <a:pt x="205" y="435"/>
                    </a:lnTo>
                    <a:lnTo>
                      <a:pt x="204" y="435"/>
                    </a:lnTo>
                    <a:lnTo>
                      <a:pt x="204" y="437"/>
                    </a:lnTo>
                    <a:lnTo>
                      <a:pt x="205" y="437"/>
                    </a:lnTo>
                    <a:lnTo>
                      <a:pt x="205" y="438"/>
                    </a:lnTo>
                    <a:lnTo>
                      <a:pt x="205" y="439"/>
                    </a:lnTo>
                    <a:lnTo>
                      <a:pt x="207" y="439"/>
                    </a:lnTo>
                    <a:lnTo>
                      <a:pt x="208" y="440"/>
                    </a:lnTo>
                    <a:lnTo>
                      <a:pt x="208" y="441"/>
                    </a:lnTo>
                    <a:lnTo>
                      <a:pt x="208" y="442"/>
                    </a:lnTo>
                    <a:lnTo>
                      <a:pt x="213" y="447"/>
                    </a:lnTo>
                    <a:lnTo>
                      <a:pt x="215" y="448"/>
                    </a:lnTo>
                    <a:lnTo>
                      <a:pt x="216" y="448"/>
                    </a:lnTo>
                    <a:lnTo>
                      <a:pt x="216" y="449"/>
                    </a:lnTo>
                    <a:lnTo>
                      <a:pt x="217" y="450"/>
                    </a:lnTo>
                    <a:lnTo>
                      <a:pt x="217" y="451"/>
                    </a:lnTo>
                    <a:lnTo>
                      <a:pt x="218" y="452"/>
                    </a:lnTo>
                    <a:lnTo>
                      <a:pt x="218" y="454"/>
                    </a:lnTo>
                    <a:lnTo>
                      <a:pt x="219" y="454"/>
                    </a:lnTo>
                    <a:lnTo>
                      <a:pt x="220" y="454"/>
                    </a:lnTo>
                    <a:lnTo>
                      <a:pt x="220" y="455"/>
                    </a:lnTo>
                    <a:lnTo>
                      <a:pt x="220" y="456"/>
                    </a:lnTo>
                    <a:lnTo>
                      <a:pt x="220" y="457"/>
                    </a:lnTo>
                    <a:lnTo>
                      <a:pt x="224" y="459"/>
                    </a:lnTo>
                    <a:lnTo>
                      <a:pt x="224" y="460"/>
                    </a:lnTo>
                    <a:lnTo>
                      <a:pt x="225" y="460"/>
                    </a:lnTo>
                    <a:lnTo>
                      <a:pt x="226" y="463"/>
                    </a:lnTo>
                    <a:lnTo>
                      <a:pt x="227" y="463"/>
                    </a:lnTo>
                    <a:lnTo>
                      <a:pt x="227" y="464"/>
                    </a:lnTo>
                    <a:lnTo>
                      <a:pt x="227" y="465"/>
                    </a:lnTo>
                    <a:lnTo>
                      <a:pt x="228" y="466"/>
                    </a:lnTo>
                    <a:lnTo>
                      <a:pt x="229" y="466"/>
                    </a:lnTo>
                    <a:lnTo>
                      <a:pt x="230" y="467"/>
                    </a:lnTo>
                    <a:lnTo>
                      <a:pt x="231" y="467"/>
                    </a:lnTo>
                    <a:lnTo>
                      <a:pt x="233" y="468"/>
                    </a:lnTo>
                    <a:lnTo>
                      <a:pt x="234" y="469"/>
                    </a:lnTo>
                    <a:lnTo>
                      <a:pt x="234" y="471"/>
                    </a:lnTo>
                    <a:lnTo>
                      <a:pt x="235" y="471"/>
                    </a:lnTo>
                    <a:lnTo>
                      <a:pt x="235" y="472"/>
                    </a:lnTo>
                    <a:lnTo>
                      <a:pt x="235" y="473"/>
                    </a:lnTo>
                    <a:lnTo>
                      <a:pt x="236" y="473"/>
                    </a:lnTo>
                    <a:lnTo>
                      <a:pt x="236" y="474"/>
                    </a:lnTo>
                    <a:lnTo>
                      <a:pt x="235" y="474"/>
                    </a:lnTo>
                    <a:lnTo>
                      <a:pt x="235" y="475"/>
                    </a:lnTo>
                    <a:lnTo>
                      <a:pt x="236" y="475"/>
                    </a:lnTo>
                    <a:lnTo>
                      <a:pt x="236" y="476"/>
                    </a:lnTo>
                    <a:lnTo>
                      <a:pt x="235" y="476"/>
                    </a:lnTo>
                    <a:lnTo>
                      <a:pt x="235" y="477"/>
                    </a:lnTo>
                    <a:lnTo>
                      <a:pt x="234" y="477"/>
                    </a:lnTo>
                    <a:lnTo>
                      <a:pt x="234" y="479"/>
                    </a:lnTo>
                    <a:lnTo>
                      <a:pt x="234" y="480"/>
                    </a:lnTo>
                    <a:lnTo>
                      <a:pt x="235" y="480"/>
                    </a:lnTo>
                    <a:lnTo>
                      <a:pt x="235" y="481"/>
                    </a:lnTo>
                    <a:lnTo>
                      <a:pt x="235" y="482"/>
                    </a:lnTo>
                    <a:lnTo>
                      <a:pt x="236" y="482"/>
                    </a:lnTo>
                    <a:lnTo>
                      <a:pt x="237" y="483"/>
                    </a:lnTo>
                    <a:lnTo>
                      <a:pt x="237" y="484"/>
                    </a:lnTo>
                    <a:lnTo>
                      <a:pt x="237" y="485"/>
                    </a:lnTo>
                    <a:lnTo>
                      <a:pt x="238" y="487"/>
                    </a:lnTo>
                    <a:lnTo>
                      <a:pt x="241" y="490"/>
                    </a:lnTo>
                    <a:lnTo>
                      <a:pt x="241" y="491"/>
                    </a:lnTo>
                    <a:lnTo>
                      <a:pt x="239" y="491"/>
                    </a:lnTo>
                    <a:lnTo>
                      <a:pt x="239" y="492"/>
                    </a:lnTo>
                    <a:lnTo>
                      <a:pt x="241" y="493"/>
                    </a:lnTo>
                    <a:lnTo>
                      <a:pt x="241" y="496"/>
                    </a:lnTo>
                    <a:lnTo>
                      <a:pt x="242" y="497"/>
                    </a:lnTo>
                    <a:lnTo>
                      <a:pt x="243" y="497"/>
                    </a:lnTo>
                    <a:lnTo>
                      <a:pt x="244" y="494"/>
                    </a:lnTo>
                    <a:lnTo>
                      <a:pt x="246" y="493"/>
                    </a:lnTo>
                    <a:lnTo>
                      <a:pt x="246" y="492"/>
                    </a:lnTo>
                    <a:lnTo>
                      <a:pt x="246" y="490"/>
                    </a:lnTo>
                    <a:lnTo>
                      <a:pt x="247" y="490"/>
                    </a:lnTo>
                    <a:lnTo>
                      <a:pt x="247" y="489"/>
                    </a:lnTo>
                    <a:lnTo>
                      <a:pt x="247" y="490"/>
                    </a:lnTo>
                    <a:lnTo>
                      <a:pt x="248" y="491"/>
                    </a:lnTo>
                    <a:lnTo>
                      <a:pt x="250" y="491"/>
                    </a:lnTo>
                    <a:lnTo>
                      <a:pt x="250" y="492"/>
                    </a:lnTo>
                    <a:lnTo>
                      <a:pt x="250" y="493"/>
                    </a:lnTo>
                    <a:lnTo>
                      <a:pt x="250" y="494"/>
                    </a:lnTo>
                    <a:lnTo>
                      <a:pt x="250" y="497"/>
                    </a:lnTo>
                    <a:lnTo>
                      <a:pt x="250" y="498"/>
                    </a:lnTo>
                    <a:lnTo>
                      <a:pt x="248" y="499"/>
                    </a:lnTo>
                    <a:lnTo>
                      <a:pt x="247" y="499"/>
                    </a:lnTo>
                    <a:lnTo>
                      <a:pt x="247" y="500"/>
                    </a:lnTo>
                    <a:lnTo>
                      <a:pt x="247" y="501"/>
                    </a:lnTo>
                    <a:lnTo>
                      <a:pt x="247" y="502"/>
                    </a:lnTo>
                    <a:lnTo>
                      <a:pt x="246" y="504"/>
                    </a:lnTo>
                    <a:lnTo>
                      <a:pt x="245" y="504"/>
                    </a:lnTo>
                    <a:lnTo>
                      <a:pt x="245" y="502"/>
                    </a:lnTo>
                    <a:lnTo>
                      <a:pt x="243" y="502"/>
                    </a:lnTo>
                    <a:lnTo>
                      <a:pt x="242" y="502"/>
                    </a:lnTo>
                    <a:lnTo>
                      <a:pt x="241" y="502"/>
                    </a:lnTo>
                    <a:lnTo>
                      <a:pt x="241" y="504"/>
                    </a:lnTo>
                    <a:lnTo>
                      <a:pt x="241" y="505"/>
                    </a:lnTo>
                    <a:lnTo>
                      <a:pt x="239" y="505"/>
                    </a:lnTo>
                    <a:lnTo>
                      <a:pt x="239" y="506"/>
                    </a:lnTo>
                    <a:lnTo>
                      <a:pt x="238" y="506"/>
                    </a:lnTo>
                    <a:lnTo>
                      <a:pt x="237" y="506"/>
                    </a:lnTo>
                    <a:lnTo>
                      <a:pt x="237" y="505"/>
                    </a:lnTo>
                    <a:lnTo>
                      <a:pt x="237" y="506"/>
                    </a:lnTo>
                    <a:lnTo>
                      <a:pt x="238" y="507"/>
                    </a:lnTo>
                    <a:lnTo>
                      <a:pt x="238" y="508"/>
                    </a:lnTo>
                    <a:lnTo>
                      <a:pt x="238" y="509"/>
                    </a:lnTo>
                    <a:lnTo>
                      <a:pt x="237" y="510"/>
                    </a:lnTo>
                    <a:lnTo>
                      <a:pt x="237" y="512"/>
                    </a:lnTo>
                    <a:lnTo>
                      <a:pt x="238" y="513"/>
                    </a:lnTo>
                    <a:lnTo>
                      <a:pt x="238" y="514"/>
                    </a:lnTo>
                    <a:lnTo>
                      <a:pt x="237" y="517"/>
                    </a:lnTo>
                    <a:lnTo>
                      <a:pt x="237" y="518"/>
                    </a:lnTo>
                    <a:lnTo>
                      <a:pt x="237" y="519"/>
                    </a:lnTo>
                    <a:lnTo>
                      <a:pt x="237" y="521"/>
                    </a:lnTo>
                    <a:lnTo>
                      <a:pt x="237" y="523"/>
                    </a:lnTo>
                    <a:lnTo>
                      <a:pt x="237" y="529"/>
                    </a:lnTo>
                    <a:lnTo>
                      <a:pt x="237" y="531"/>
                    </a:lnTo>
                    <a:lnTo>
                      <a:pt x="237" y="532"/>
                    </a:lnTo>
                    <a:lnTo>
                      <a:pt x="236" y="533"/>
                    </a:lnTo>
                    <a:lnTo>
                      <a:pt x="236" y="532"/>
                    </a:lnTo>
                    <a:lnTo>
                      <a:pt x="235" y="532"/>
                    </a:lnTo>
                    <a:lnTo>
                      <a:pt x="234" y="531"/>
                    </a:lnTo>
                    <a:lnTo>
                      <a:pt x="234" y="532"/>
                    </a:lnTo>
                    <a:lnTo>
                      <a:pt x="233" y="532"/>
                    </a:lnTo>
                    <a:lnTo>
                      <a:pt x="231" y="532"/>
                    </a:lnTo>
                    <a:lnTo>
                      <a:pt x="231" y="533"/>
                    </a:lnTo>
                    <a:lnTo>
                      <a:pt x="231" y="534"/>
                    </a:lnTo>
                    <a:lnTo>
                      <a:pt x="230" y="534"/>
                    </a:lnTo>
                    <a:lnTo>
                      <a:pt x="230" y="535"/>
                    </a:lnTo>
                    <a:lnTo>
                      <a:pt x="231" y="535"/>
                    </a:lnTo>
                    <a:lnTo>
                      <a:pt x="231" y="536"/>
                    </a:lnTo>
                    <a:lnTo>
                      <a:pt x="230" y="536"/>
                    </a:lnTo>
                    <a:lnTo>
                      <a:pt x="229" y="535"/>
                    </a:lnTo>
                    <a:lnTo>
                      <a:pt x="228" y="535"/>
                    </a:lnTo>
                    <a:lnTo>
                      <a:pt x="227" y="535"/>
                    </a:lnTo>
                    <a:lnTo>
                      <a:pt x="226" y="536"/>
                    </a:lnTo>
                    <a:lnTo>
                      <a:pt x="225" y="538"/>
                    </a:lnTo>
                    <a:lnTo>
                      <a:pt x="224" y="538"/>
                    </a:lnTo>
                    <a:lnTo>
                      <a:pt x="224" y="539"/>
                    </a:lnTo>
                    <a:lnTo>
                      <a:pt x="224" y="540"/>
                    </a:lnTo>
                    <a:lnTo>
                      <a:pt x="222" y="541"/>
                    </a:lnTo>
                    <a:lnTo>
                      <a:pt x="222" y="542"/>
                    </a:lnTo>
                    <a:lnTo>
                      <a:pt x="222" y="543"/>
                    </a:lnTo>
                    <a:lnTo>
                      <a:pt x="224" y="544"/>
                    </a:lnTo>
                    <a:lnTo>
                      <a:pt x="224" y="546"/>
                    </a:lnTo>
                    <a:lnTo>
                      <a:pt x="224" y="547"/>
                    </a:lnTo>
                    <a:lnTo>
                      <a:pt x="225" y="548"/>
                    </a:lnTo>
                    <a:lnTo>
                      <a:pt x="225" y="549"/>
                    </a:lnTo>
                    <a:lnTo>
                      <a:pt x="225" y="550"/>
                    </a:lnTo>
                    <a:lnTo>
                      <a:pt x="225" y="551"/>
                    </a:lnTo>
                    <a:lnTo>
                      <a:pt x="226" y="552"/>
                    </a:lnTo>
                    <a:lnTo>
                      <a:pt x="225" y="552"/>
                    </a:lnTo>
                    <a:lnTo>
                      <a:pt x="226" y="554"/>
                    </a:lnTo>
                    <a:lnTo>
                      <a:pt x="228" y="557"/>
                    </a:lnTo>
                    <a:lnTo>
                      <a:pt x="233" y="561"/>
                    </a:lnTo>
                    <a:lnTo>
                      <a:pt x="233" y="563"/>
                    </a:lnTo>
                    <a:lnTo>
                      <a:pt x="233" y="564"/>
                    </a:lnTo>
                    <a:lnTo>
                      <a:pt x="234" y="565"/>
                    </a:lnTo>
                    <a:lnTo>
                      <a:pt x="237" y="571"/>
                    </a:lnTo>
                    <a:lnTo>
                      <a:pt x="238" y="573"/>
                    </a:lnTo>
                    <a:lnTo>
                      <a:pt x="239" y="573"/>
                    </a:lnTo>
                    <a:lnTo>
                      <a:pt x="241" y="573"/>
                    </a:lnTo>
                    <a:lnTo>
                      <a:pt x="241" y="574"/>
                    </a:lnTo>
                    <a:lnTo>
                      <a:pt x="242" y="574"/>
                    </a:lnTo>
                    <a:lnTo>
                      <a:pt x="243" y="574"/>
                    </a:lnTo>
                    <a:lnTo>
                      <a:pt x="244" y="576"/>
                    </a:lnTo>
                    <a:lnTo>
                      <a:pt x="245" y="577"/>
                    </a:lnTo>
                    <a:lnTo>
                      <a:pt x="248" y="581"/>
                    </a:lnTo>
                    <a:lnTo>
                      <a:pt x="250" y="581"/>
                    </a:lnTo>
                    <a:lnTo>
                      <a:pt x="251" y="581"/>
                    </a:lnTo>
                    <a:lnTo>
                      <a:pt x="252" y="582"/>
                    </a:lnTo>
                    <a:lnTo>
                      <a:pt x="252" y="583"/>
                    </a:lnTo>
                    <a:lnTo>
                      <a:pt x="253" y="585"/>
                    </a:lnTo>
                    <a:lnTo>
                      <a:pt x="254" y="585"/>
                    </a:lnTo>
                    <a:lnTo>
                      <a:pt x="254" y="586"/>
                    </a:lnTo>
                    <a:lnTo>
                      <a:pt x="254" y="588"/>
                    </a:lnTo>
                    <a:lnTo>
                      <a:pt x="255" y="588"/>
                    </a:lnTo>
                    <a:lnTo>
                      <a:pt x="255" y="589"/>
                    </a:lnTo>
                    <a:lnTo>
                      <a:pt x="256" y="589"/>
                    </a:lnTo>
                    <a:lnTo>
                      <a:pt x="256" y="590"/>
                    </a:lnTo>
                    <a:lnTo>
                      <a:pt x="258" y="590"/>
                    </a:lnTo>
                    <a:lnTo>
                      <a:pt x="258" y="591"/>
                    </a:lnTo>
                    <a:lnTo>
                      <a:pt x="258" y="593"/>
                    </a:lnTo>
                    <a:lnTo>
                      <a:pt x="259" y="596"/>
                    </a:lnTo>
                    <a:lnTo>
                      <a:pt x="260" y="596"/>
                    </a:lnTo>
                    <a:lnTo>
                      <a:pt x="260" y="597"/>
                    </a:lnTo>
                    <a:lnTo>
                      <a:pt x="260" y="598"/>
                    </a:lnTo>
                    <a:lnTo>
                      <a:pt x="260" y="601"/>
                    </a:lnTo>
                    <a:lnTo>
                      <a:pt x="261" y="607"/>
                    </a:lnTo>
                    <a:lnTo>
                      <a:pt x="261" y="609"/>
                    </a:lnTo>
                    <a:lnTo>
                      <a:pt x="261" y="610"/>
                    </a:lnTo>
                    <a:lnTo>
                      <a:pt x="260" y="611"/>
                    </a:lnTo>
                    <a:lnTo>
                      <a:pt x="260" y="613"/>
                    </a:lnTo>
                    <a:lnTo>
                      <a:pt x="261" y="614"/>
                    </a:lnTo>
                    <a:lnTo>
                      <a:pt x="261" y="615"/>
                    </a:lnTo>
                    <a:lnTo>
                      <a:pt x="260" y="616"/>
                    </a:lnTo>
                    <a:lnTo>
                      <a:pt x="259" y="616"/>
                    </a:lnTo>
                    <a:lnTo>
                      <a:pt x="258" y="616"/>
                    </a:lnTo>
                    <a:lnTo>
                      <a:pt x="258" y="617"/>
                    </a:lnTo>
                    <a:lnTo>
                      <a:pt x="258" y="618"/>
                    </a:lnTo>
                    <a:lnTo>
                      <a:pt x="258" y="619"/>
                    </a:lnTo>
                    <a:lnTo>
                      <a:pt x="258" y="621"/>
                    </a:lnTo>
                    <a:lnTo>
                      <a:pt x="258" y="622"/>
                    </a:lnTo>
                    <a:lnTo>
                      <a:pt x="258" y="623"/>
                    </a:lnTo>
                    <a:lnTo>
                      <a:pt x="259" y="623"/>
                    </a:lnTo>
                    <a:lnTo>
                      <a:pt x="260" y="623"/>
                    </a:lnTo>
                    <a:lnTo>
                      <a:pt x="260" y="624"/>
                    </a:lnTo>
                    <a:lnTo>
                      <a:pt x="260" y="625"/>
                    </a:lnTo>
                    <a:lnTo>
                      <a:pt x="260" y="626"/>
                    </a:lnTo>
                    <a:lnTo>
                      <a:pt x="260" y="628"/>
                    </a:lnTo>
                    <a:lnTo>
                      <a:pt x="260" y="630"/>
                    </a:lnTo>
                    <a:lnTo>
                      <a:pt x="261" y="630"/>
                    </a:lnTo>
                    <a:lnTo>
                      <a:pt x="261" y="631"/>
                    </a:lnTo>
                    <a:lnTo>
                      <a:pt x="262" y="631"/>
                    </a:lnTo>
                    <a:lnTo>
                      <a:pt x="262" y="632"/>
                    </a:lnTo>
                    <a:lnTo>
                      <a:pt x="262" y="633"/>
                    </a:lnTo>
                    <a:lnTo>
                      <a:pt x="262" y="634"/>
                    </a:lnTo>
                    <a:lnTo>
                      <a:pt x="263" y="634"/>
                    </a:lnTo>
                    <a:lnTo>
                      <a:pt x="264" y="635"/>
                    </a:lnTo>
                    <a:lnTo>
                      <a:pt x="264" y="636"/>
                    </a:lnTo>
                    <a:lnTo>
                      <a:pt x="265" y="636"/>
                    </a:lnTo>
                    <a:lnTo>
                      <a:pt x="265" y="638"/>
                    </a:lnTo>
                    <a:lnTo>
                      <a:pt x="267" y="638"/>
                    </a:lnTo>
                    <a:lnTo>
                      <a:pt x="269" y="639"/>
                    </a:lnTo>
                    <a:lnTo>
                      <a:pt x="269" y="640"/>
                    </a:lnTo>
                    <a:lnTo>
                      <a:pt x="269" y="641"/>
                    </a:lnTo>
                    <a:lnTo>
                      <a:pt x="269" y="642"/>
                    </a:lnTo>
                    <a:lnTo>
                      <a:pt x="268" y="643"/>
                    </a:lnTo>
                    <a:lnTo>
                      <a:pt x="268" y="644"/>
                    </a:lnTo>
                    <a:lnTo>
                      <a:pt x="269" y="646"/>
                    </a:lnTo>
                    <a:lnTo>
                      <a:pt x="269" y="647"/>
                    </a:lnTo>
                    <a:lnTo>
                      <a:pt x="270" y="649"/>
                    </a:lnTo>
                    <a:lnTo>
                      <a:pt x="270" y="650"/>
                    </a:lnTo>
                    <a:lnTo>
                      <a:pt x="270" y="651"/>
                    </a:lnTo>
                    <a:lnTo>
                      <a:pt x="271" y="651"/>
                    </a:lnTo>
                    <a:lnTo>
                      <a:pt x="271" y="652"/>
                    </a:lnTo>
                    <a:lnTo>
                      <a:pt x="271" y="653"/>
                    </a:lnTo>
                    <a:lnTo>
                      <a:pt x="271" y="655"/>
                    </a:lnTo>
                    <a:lnTo>
                      <a:pt x="271" y="656"/>
                    </a:lnTo>
                    <a:lnTo>
                      <a:pt x="270" y="656"/>
                    </a:lnTo>
                    <a:lnTo>
                      <a:pt x="271" y="657"/>
                    </a:lnTo>
                    <a:lnTo>
                      <a:pt x="273" y="656"/>
                    </a:lnTo>
                    <a:lnTo>
                      <a:pt x="274" y="656"/>
                    </a:lnTo>
                    <a:lnTo>
                      <a:pt x="274" y="657"/>
                    </a:lnTo>
                    <a:lnTo>
                      <a:pt x="273" y="657"/>
                    </a:lnTo>
                    <a:lnTo>
                      <a:pt x="273" y="658"/>
                    </a:lnTo>
                    <a:lnTo>
                      <a:pt x="273" y="659"/>
                    </a:lnTo>
                    <a:lnTo>
                      <a:pt x="273" y="660"/>
                    </a:lnTo>
                    <a:lnTo>
                      <a:pt x="273" y="661"/>
                    </a:lnTo>
                    <a:lnTo>
                      <a:pt x="274" y="661"/>
                    </a:lnTo>
                    <a:lnTo>
                      <a:pt x="276" y="663"/>
                    </a:lnTo>
                    <a:lnTo>
                      <a:pt x="274" y="663"/>
                    </a:lnTo>
                    <a:lnTo>
                      <a:pt x="274" y="665"/>
                    </a:lnTo>
                    <a:lnTo>
                      <a:pt x="274" y="666"/>
                    </a:lnTo>
                    <a:lnTo>
                      <a:pt x="274" y="667"/>
                    </a:lnTo>
                    <a:lnTo>
                      <a:pt x="276" y="667"/>
                    </a:lnTo>
                    <a:lnTo>
                      <a:pt x="277" y="668"/>
                    </a:lnTo>
                    <a:lnTo>
                      <a:pt x="277" y="671"/>
                    </a:lnTo>
                    <a:lnTo>
                      <a:pt x="277" y="672"/>
                    </a:lnTo>
                    <a:lnTo>
                      <a:pt x="273" y="675"/>
                    </a:lnTo>
                    <a:lnTo>
                      <a:pt x="272" y="675"/>
                    </a:lnTo>
                    <a:lnTo>
                      <a:pt x="271" y="676"/>
                    </a:lnTo>
                    <a:lnTo>
                      <a:pt x="270" y="676"/>
                    </a:lnTo>
                    <a:lnTo>
                      <a:pt x="270" y="677"/>
                    </a:lnTo>
                    <a:lnTo>
                      <a:pt x="270" y="680"/>
                    </a:lnTo>
                    <a:lnTo>
                      <a:pt x="270" y="681"/>
                    </a:lnTo>
                    <a:lnTo>
                      <a:pt x="269" y="681"/>
                    </a:lnTo>
                    <a:lnTo>
                      <a:pt x="268" y="682"/>
                    </a:lnTo>
                    <a:lnTo>
                      <a:pt x="268" y="683"/>
                    </a:lnTo>
                    <a:lnTo>
                      <a:pt x="268" y="684"/>
                    </a:lnTo>
                    <a:lnTo>
                      <a:pt x="268" y="685"/>
                    </a:lnTo>
                    <a:lnTo>
                      <a:pt x="265" y="686"/>
                    </a:lnTo>
                    <a:lnTo>
                      <a:pt x="265" y="688"/>
                    </a:lnTo>
                    <a:lnTo>
                      <a:pt x="265" y="689"/>
                    </a:lnTo>
                    <a:lnTo>
                      <a:pt x="264" y="690"/>
                    </a:lnTo>
                    <a:lnTo>
                      <a:pt x="263" y="691"/>
                    </a:lnTo>
                    <a:lnTo>
                      <a:pt x="263" y="692"/>
                    </a:lnTo>
                    <a:lnTo>
                      <a:pt x="262" y="695"/>
                    </a:lnTo>
                    <a:lnTo>
                      <a:pt x="261" y="695"/>
                    </a:lnTo>
                    <a:lnTo>
                      <a:pt x="260" y="697"/>
                    </a:lnTo>
                    <a:lnTo>
                      <a:pt x="260" y="698"/>
                    </a:lnTo>
                    <a:lnTo>
                      <a:pt x="259" y="698"/>
                    </a:lnTo>
                    <a:lnTo>
                      <a:pt x="258" y="699"/>
                    </a:lnTo>
                    <a:lnTo>
                      <a:pt x="256" y="700"/>
                    </a:lnTo>
                    <a:lnTo>
                      <a:pt x="256" y="701"/>
                    </a:lnTo>
                    <a:lnTo>
                      <a:pt x="255" y="701"/>
                    </a:lnTo>
                    <a:lnTo>
                      <a:pt x="254" y="701"/>
                    </a:lnTo>
                    <a:lnTo>
                      <a:pt x="253" y="701"/>
                    </a:lnTo>
                    <a:lnTo>
                      <a:pt x="253" y="702"/>
                    </a:lnTo>
                    <a:lnTo>
                      <a:pt x="253" y="703"/>
                    </a:lnTo>
                    <a:lnTo>
                      <a:pt x="253" y="705"/>
                    </a:lnTo>
                    <a:lnTo>
                      <a:pt x="253" y="706"/>
                    </a:lnTo>
                    <a:lnTo>
                      <a:pt x="251" y="707"/>
                    </a:lnTo>
                    <a:lnTo>
                      <a:pt x="250" y="707"/>
                    </a:lnTo>
                    <a:lnTo>
                      <a:pt x="250" y="708"/>
                    </a:lnTo>
                    <a:lnTo>
                      <a:pt x="248" y="708"/>
                    </a:lnTo>
                    <a:lnTo>
                      <a:pt x="247" y="708"/>
                    </a:lnTo>
                    <a:lnTo>
                      <a:pt x="246" y="709"/>
                    </a:lnTo>
                    <a:lnTo>
                      <a:pt x="245" y="711"/>
                    </a:lnTo>
                    <a:lnTo>
                      <a:pt x="245" y="713"/>
                    </a:lnTo>
                    <a:lnTo>
                      <a:pt x="244" y="714"/>
                    </a:lnTo>
                    <a:lnTo>
                      <a:pt x="244" y="715"/>
                    </a:lnTo>
                    <a:lnTo>
                      <a:pt x="245" y="715"/>
                    </a:lnTo>
                    <a:lnTo>
                      <a:pt x="246" y="718"/>
                    </a:lnTo>
                    <a:lnTo>
                      <a:pt x="245" y="719"/>
                    </a:lnTo>
                    <a:lnTo>
                      <a:pt x="245" y="722"/>
                    </a:lnTo>
                    <a:lnTo>
                      <a:pt x="244" y="724"/>
                    </a:lnTo>
                    <a:lnTo>
                      <a:pt x="244" y="725"/>
                    </a:lnTo>
                    <a:lnTo>
                      <a:pt x="243" y="725"/>
                    </a:lnTo>
                    <a:lnTo>
                      <a:pt x="243" y="727"/>
                    </a:lnTo>
                    <a:lnTo>
                      <a:pt x="243" y="728"/>
                    </a:lnTo>
                    <a:lnTo>
                      <a:pt x="242" y="730"/>
                    </a:lnTo>
                    <a:lnTo>
                      <a:pt x="242" y="731"/>
                    </a:lnTo>
                    <a:lnTo>
                      <a:pt x="241" y="732"/>
                    </a:lnTo>
                    <a:lnTo>
                      <a:pt x="238" y="736"/>
                    </a:lnTo>
                    <a:lnTo>
                      <a:pt x="237" y="738"/>
                    </a:lnTo>
                    <a:lnTo>
                      <a:pt x="236" y="738"/>
                    </a:lnTo>
                    <a:lnTo>
                      <a:pt x="236" y="736"/>
                    </a:lnTo>
                    <a:lnTo>
                      <a:pt x="236" y="735"/>
                    </a:lnTo>
                    <a:lnTo>
                      <a:pt x="236" y="734"/>
                    </a:lnTo>
                    <a:lnTo>
                      <a:pt x="236" y="732"/>
                    </a:lnTo>
                    <a:lnTo>
                      <a:pt x="235" y="731"/>
                    </a:lnTo>
                    <a:lnTo>
                      <a:pt x="235" y="730"/>
                    </a:lnTo>
                    <a:lnTo>
                      <a:pt x="235" y="728"/>
                    </a:lnTo>
                    <a:lnTo>
                      <a:pt x="236" y="727"/>
                    </a:lnTo>
                    <a:lnTo>
                      <a:pt x="236" y="726"/>
                    </a:lnTo>
                    <a:lnTo>
                      <a:pt x="236" y="724"/>
                    </a:lnTo>
                    <a:lnTo>
                      <a:pt x="236" y="722"/>
                    </a:lnTo>
                    <a:lnTo>
                      <a:pt x="235" y="720"/>
                    </a:lnTo>
                    <a:lnTo>
                      <a:pt x="235" y="719"/>
                    </a:lnTo>
                    <a:lnTo>
                      <a:pt x="235" y="718"/>
                    </a:lnTo>
                    <a:lnTo>
                      <a:pt x="235" y="716"/>
                    </a:lnTo>
                    <a:lnTo>
                      <a:pt x="234" y="714"/>
                    </a:lnTo>
                    <a:lnTo>
                      <a:pt x="234" y="711"/>
                    </a:lnTo>
                    <a:lnTo>
                      <a:pt x="234" y="710"/>
                    </a:lnTo>
                    <a:lnTo>
                      <a:pt x="234" y="709"/>
                    </a:lnTo>
                    <a:lnTo>
                      <a:pt x="235" y="709"/>
                    </a:lnTo>
                    <a:lnTo>
                      <a:pt x="236" y="710"/>
                    </a:lnTo>
                    <a:lnTo>
                      <a:pt x="236" y="711"/>
                    </a:lnTo>
                    <a:lnTo>
                      <a:pt x="236" y="710"/>
                    </a:lnTo>
                    <a:lnTo>
                      <a:pt x="236" y="709"/>
                    </a:lnTo>
                    <a:lnTo>
                      <a:pt x="237" y="709"/>
                    </a:lnTo>
                    <a:lnTo>
                      <a:pt x="237" y="710"/>
                    </a:lnTo>
                    <a:lnTo>
                      <a:pt x="237" y="709"/>
                    </a:lnTo>
                    <a:lnTo>
                      <a:pt x="238" y="708"/>
                    </a:lnTo>
                    <a:lnTo>
                      <a:pt x="238" y="707"/>
                    </a:lnTo>
                    <a:lnTo>
                      <a:pt x="239" y="707"/>
                    </a:lnTo>
                    <a:lnTo>
                      <a:pt x="238" y="706"/>
                    </a:lnTo>
                    <a:lnTo>
                      <a:pt x="239" y="706"/>
                    </a:lnTo>
                    <a:lnTo>
                      <a:pt x="241" y="705"/>
                    </a:lnTo>
                    <a:lnTo>
                      <a:pt x="239" y="705"/>
                    </a:lnTo>
                    <a:lnTo>
                      <a:pt x="238" y="705"/>
                    </a:lnTo>
                    <a:lnTo>
                      <a:pt x="238" y="703"/>
                    </a:lnTo>
                    <a:lnTo>
                      <a:pt x="239" y="703"/>
                    </a:lnTo>
                    <a:lnTo>
                      <a:pt x="241" y="702"/>
                    </a:lnTo>
                    <a:lnTo>
                      <a:pt x="242" y="703"/>
                    </a:lnTo>
                    <a:lnTo>
                      <a:pt x="242" y="702"/>
                    </a:lnTo>
                    <a:lnTo>
                      <a:pt x="243" y="702"/>
                    </a:lnTo>
                    <a:lnTo>
                      <a:pt x="243" y="701"/>
                    </a:lnTo>
                    <a:lnTo>
                      <a:pt x="243" y="700"/>
                    </a:lnTo>
                    <a:lnTo>
                      <a:pt x="243" y="699"/>
                    </a:lnTo>
                    <a:lnTo>
                      <a:pt x="243" y="698"/>
                    </a:lnTo>
                    <a:lnTo>
                      <a:pt x="244" y="698"/>
                    </a:lnTo>
                    <a:lnTo>
                      <a:pt x="243" y="698"/>
                    </a:lnTo>
                    <a:lnTo>
                      <a:pt x="243" y="697"/>
                    </a:lnTo>
                    <a:lnTo>
                      <a:pt x="243" y="695"/>
                    </a:lnTo>
                    <a:lnTo>
                      <a:pt x="242" y="695"/>
                    </a:lnTo>
                    <a:lnTo>
                      <a:pt x="241" y="694"/>
                    </a:lnTo>
                    <a:lnTo>
                      <a:pt x="243" y="694"/>
                    </a:lnTo>
                    <a:lnTo>
                      <a:pt x="244" y="693"/>
                    </a:lnTo>
                    <a:lnTo>
                      <a:pt x="244" y="692"/>
                    </a:lnTo>
                    <a:lnTo>
                      <a:pt x="244" y="691"/>
                    </a:lnTo>
                    <a:lnTo>
                      <a:pt x="244" y="690"/>
                    </a:lnTo>
                    <a:lnTo>
                      <a:pt x="245" y="690"/>
                    </a:lnTo>
                    <a:lnTo>
                      <a:pt x="245" y="689"/>
                    </a:lnTo>
                    <a:lnTo>
                      <a:pt x="244" y="689"/>
                    </a:lnTo>
                    <a:lnTo>
                      <a:pt x="244" y="686"/>
                    </a:lnTo>
                    <a:lnTo>
                      <a:pt x="243" y="686"/>
                    </a:lnTo>
                    <a:lnTo>
                      <a:pt x="243" y="685"/>
                    </a:lnTo>
                    <a:lnTo>
                      <a:pt x="244" y="685"/>
                    </a:lnTo>
                    <a:lnTo>
                      <a:pt x="243" y="685"/>
                    </a:lnTo>
                    <a:lnTo>
                      <a:pt x="243" y="684"/>
                    </a:lnTo>
                    <a:lnTo>
                      <a:pt x="243" y="683"/>
                    </a:lnTo>
                    <a:lnTo>
                      <a:pt x="244" y="682"/>
                    </a:lnTo>
                    <a:lnTo>
                      <a:pt x="245" y="682"/>
                    </a:lnTo>
                    <a:lnTo>
                      <a:pt x="245" y="681"/>
                    </a:lnTo>
                    <a:lnTo>
                      <a:pt x="245" y="680"/>
                    </a:lnTo>
                    <a:lnTo>
                      <a:pt x="244" y="680"/>
                    </a:lnTo>
                    <a:lnTo>
                      <a:pt x="243" y="680"/>
                    </a:lnTo>
                    <a:lnTo>
                      <a:pt x="244" y="678"/>
                    </a:lnTo>
                    <a:lnTo>
                      <a:pt x="243" y="678"/>
                    </a:lnTo>
                    <a:lnTo>
                      <a:pt x="244" y="677"/>
                    </a:lnTo>
                    <a:lnTo>
                      <a:pt x="244" y="676"/>
                    </a:lnTo>
                    <a:lnTo>
                      <a:pt x="244" y="675"/>
                    </a:lnTo>
                    <a:lnTo>
                      <a:pt x="244" y="674"/>
                    </a:lnTo>
                    <a:lnTo>
                      <a:pt x="245" y="674"/>
                    </a:lnTo>
                    <a:lnTo>
                      <a:pt x="245" y="673"/>
                    </a:lnTo>
                    <a:lnTo>
                      <a:pt x="246" y="674"/>
                    </a:lnTo>
                    <a:lnTo>
                      <a:pt x="247" y="674"/>
                    </a:lnTo>
                    <a:lnTo>
                      <a:pt x="247" y="673"/>
                    </a:lnTo>
                    <a:lnTo>
                      <a:pt x="248" y="673"/>
                    </a:lnTo>
                    <a:lnTo>
                      <a:pt x="250" y="673"/>
                    </a:lnTo>
                    <a:lnTo>
                      <a:pt x="250" y="672"/>
                    </a:lnTo>
                    <a:lnTo>
                      <a:pt x="246" y="672"/>
                    </a:lnTo>
                    <a:lnTo>
                      <a:pt x="246" y="671"/>
                    </a:lnTo>
                    <a:lnTo>
                      <a:pt x="246" y="669"/>
                    </a:lnTo>
                    <a:lnTo>
                      <a:pt x="247" y="668"/>
                    </a:lnTo>
                    <a:lnTo>
                      <a:pt x="246" y="667"/>
                    </a:lnTo>
                    <a:lnTo>
                      <a:pt x="247" y="668"/>
                    </a:lnTo>
                    <a:lnTo>
                      <a:pt x="246" y="668"/>
                    </a:lnTo>
                    <a:lnTo>
                      <a:pt x="246" y="669"/>
                    </a:lnTo>
                    <a:lnTo>
                      <a:pt x="245" y="671"/>
                    </a:lnTo>
                    <a:lnTo>
                      <a:pt x="244" y="671"/>
                    </a:lnTo>
                    <a:lnTo>
                      <a:pt x="244" y="672"/>
                    </a:lnTo>
                    <a:lnTo>
                      <a:pt x="243" y="672"/>
                    </a:lnTo>
                    <a:lnTo>
                      <a:pt x="243" y="673"/>
                    </a:lnTo>
                    <a:lnTo>
                      <a:pt x="242" y="674"/>
                    </a:lnTo>
                    <a:lnTo>
                      <a:pt x="241" y="673"/>
                    </a:lnTo>
                    <a:lnTo>
                      <a:pt x="239" y="672"/>
                    </a:lnTo>
                    <a:lnTo>
                      <a:pt x="239" y="671"/>
                    </a:lnTo>
                    <a:lnTo>
                      <a:pt x="239" y="669"/>
                    </a:lnTo>
                    <a:lnTo>
                      <a:pt x="241" y="669"/>
                    </a:lnTo>
                    <a:lnTo>
                      <a:pt x="239" y="669"/>
                    </a:lnTo>
                    <a:lnTo>
                      <a:pt x="239" y="668"/>
                    </a:lnTo>
                    <a:lnTo>
                      <a:pt x="241" y="668"/>
                    </a:lnTo>
                    <a:lnTo>
                      <a:pt x="241" y="667"/>
                    </a:lnTo>
                    <a:lnTo>
                      <a:pt x="242" y="667"/>
                    </a:lnTo>
                    <a:lnTo>
                      <a:pt x="242" y="666"/>
                    </a:lnTo>
                    <a:lnTo>
                      <a:pt x="243" y="666"/>
                    </a:lnTo>
                    <a:lnTo>
                      <a:pt x="242" y="666"/>
                    </a:lnTo>
                    <a:lnTo>
                      <a:pt x="241" y="666"/>
                    </a:lnTo>
                    <a:lnTo>
                      <a:pt x="237" y="666"/>
                    </a:lnTo>
                    <a:lnTo>
                      <a:pt x="237" y="665"/>
                    </a:lnTo>
                    <a:lnTo>
                      <a:pt x="238" y="665"/>
                    </a:lnTo>
                    <a:lnTo>
                      <a:pt x="239" y="665"/>
                    </a:lnTo>
                    <a:lnTo>
                      <a:pt x="241" y="665"/>
                    </a:lnTo>
                    <a:lnTo>
                      <a:pt x="242" y="665"/>
                    </a:lnTo>
                    <a:lnTo>
                      <a:pt x="242" y="664"/>
                    </a:lnTo>
                    <a:lnTo>
                      <a:pt x="242" y="663"/>
                    </a:lnTo>
                    <a:lnTo>
                      <a:pt x="243" y="663"/>
                    </a:lnTo>
                    <a:lnTo>
                      <a:pt x="243" y="661"/>
                    </a:lnTo>
                    <a:lnTo>
                      <a:pt x="243" y="660"/>
                    </a:lnTo>
                    <a:lnTo>
                      <a:pt x="243" y="659"/>
                    </a:lnTo>
                    <a:lnTo>
                      <a:pt x="242" y="659"/>
                    </a:lnTo>
                    <a:lnTo>
                      <a:pt x="241" y="659"/>
                    </a:lnTo>
                    <a:lnTo>
                      <a:pt x="241" y="658"/>
                    </a:lnTo>
                    <a:lnTo>
                      <a:pt x="241" y="657"/>
                    </a:lnTo>
                    <a:lnTo>
                      <a:pt x="239" y="656"/>
                    </a:lnTo>
                    <a:lnTo>
                      <a:pt x="241" y="656"/>
                    </a:lnTo>
                    <a:lnTo>
                      <a:pt x="242" y="656"/>
                    </a:lnTo>
                    <a:lnTo>
                      <a:pt x="242" y="655"/>
                    </a:lnTo>
                    <a:lnTo>
                      <a:pt x="241" y="655"/>
                    </a:lnTo>
                    <a:lnTo>
                      <a:pt x="242" y="655"/>
                    </a:lnTo>
                    <a:lnTo>
                      <a:pt x="243" y="653"/>
                    </a:lnTo>
                    <a:lnTo>
                      <a:pt x="243" y="652"/>
                    </a:lnTo>
                    <a:lnTo>
                      <a:pt x="242" y="652"/>
                    </a:lnTo>
                    <a:lnTo>
                      <a:pt x="241" y="652"/>
                    </a:lnTo>
                    <a:lnTo>
                      <a:pt x="239" y="653"/>
                    </a:lnTo>
                    <a:lnTo>
                      <a:pt x="238" y="653"/>
                    </a:lnTo>
                    <a:lnTo>
                      <a:pt x="237" y="653"/>
                    </a:lnTo>
                    <a:lnTo>
                      <a:pt x="237" y="652"/>
                    </a:lnTo>
                    <a:lnTo>
                      <a:pt x="236" y="652"/>
                    </a:lnTo>
                    <a:lnTo>
                      <a:pt x="237" y="651"/>
                    </a:lnTo>
                    <a:lnTo>
                      <a:pt x="237" y="650"/>
                    </a:lnTo>
                    <a:lnTo>
                      <a:pt x="238" y="650"/>
                    </a:lnTo>
                    <a:lnTo>
                      <a:pt x="242" y="649"/>
                    </a:lnTo>
                    <a:lnTo>
                      <a:pt x="243" y="649"/>
                    </a:lnTo>
                    <a:lnTo>
                      <a:pt x="243" y="648"/>
                    </a:lnTo>
                    <a:lnTo>
                      <a:pt x="242" y="647"/>
                    </a:lnTo>
                    <a:lnTo>
                      <a:pt x="241" y="647"/>
                    </a:lnTo>
                    <a:lnTo>
                      <a:pt x="239" y="646"/>
                    </a:lnTo>
                    <a:lnTo>
                      <a:pt x="239" y="644"/>
                    </a:lnTo>
                    <a:lnTo>
                      <a:pt x="239" y="643"/>
                    </a:lnTo>
                    <a:lnTo>
                      <a:pt x="239" y="642"/>
                    </a:lnTo>
                    <a:lnTo>
                      <a:pt x="241" y="642"/>
                    </a:lnTo>
                    <a:lnTo>
                      <a:pt x="242" y="642"/>
                    </a:lnTo>
                    <a:lnTo>
                      <a:pt x="243" y="642"/>
                    </a:lnTo>
                    <a:lnTo>
                      <a:pt x="242" y="641"/>
                    </a:lnTo>
                    <a:lnTo>
                      <a:pt x="241" y="641"/>
                    </a:lnTo>
                    <a:lnTo>
                      <a:pt x="239" y="640"/>
                    </a:lnTo>
                    <a:lnTo>
                      <a:pt x="241" y="639"/>
                    </a:lnTo>
                    <a:lnTo>
                      <a:pt x="241" y="638"/>
                    </a:lnTo>
                    <a:lnTo>
                      <a:pt x="242" y="638"/>
                    </a:lnTo>
                    <a:lnTo>
                      <a:pt x="242" y="636"/>
                    </a:lnTo>
                    <a:lnTo>
                      <a:pt x="242" y="635"/>
                    </a:lnTo>
                    <a:lnTo>
                      <a:pt x="242" y="634"/>
                    </a:lnTo>
                    <a:lnTo>
                      <a:pt x="243" y="634"/>
                    </a:lnTo>
                    <a:lnTo>
                      <a:pt x="242" y="633"/>
                    </a:lnTo>
                    <a:lnTo>
                      <a:pt x="242" y="634"/>
                    </a:lnTo>
                    <a:lnTo>
                      <a:pt x="241" y="634"/>
                    </a:lnTo>
                    <a:lnTo>
                      <a:pt x="241" y="633"/>
                    </a:lnTo>
                    <a:lnTo>
                      <a:pt x="242" y="633"/>
                    </a:lnTo>
                    <a:lnTo>
                      <a:pt x="242" y="632"/>
                    </a:lnTo>
                    <a:lnTo>
                      <a:pt x="239" y="632"/>
                    </a:lnTo>
                    <a:lnTo>
                      <a:pt x="241" y="632"/>
                    </a:lnTo>
                    <a:lnTo>
                      <a:pt x="241" y="631"/>
                    </a:lnTo>
                    <a:lnTo>
                      <a:pt x="241" y="627"/>
                    </a:lnTo>
                    <a:lnTo>
                      <a:pt x="239" y="627"/>
                    </a:lnTo>
                    <a:lnTo>
                      <a:pt x="239" y="626"/>
                    </a:lnTo>
                    <a:lnTo>
                      <a:pt x="238" y="626"/>
                    </a:lnTo>
                    <a:lnTo>
                      <a:pt x="238" y="625"/>
                    </a:lnTo>
                    <a:lnTo>
                      <a:pt x="239" y="625"/>
                    </a:lnTo>
                    <a:lnTo>
                      <a:pt x="238" y="623"/>
                    </a:lnTo>
                    <a:lnTo>
                      <a:pt x="238" y="622"/>
                    </a:lnTo>
                    <a:lnTo>
                      <a:pt x="238" y="621"/>
                    </a:lnTo>
                    <a:lnTo>
                      <a:pt x="238" y="619"/>
                    </a:lnTo>
                    <a:lnTo>
                      <a:pt x="238" y="618"/>
                    </a:lnTo>
                    <a:lnTo>
                      <a:pt x="238" y="616"/>
                    </a:lnTo>
                    <a:lnTo>
                      <a:pt x="237" y="615"/>
                    </a:lnTo>
                    <a:lnTo>
                      <a:pt x="235" y="614"/>
                    </a:lnTo>
                    <a:lnTo>
                      <a:pt x="235" y="613"/>
                    </a:lnTo>
                    <a:lnTo>
                      <a:pt x="235" y="611"/>
                    </a:lnTo>
                    <a:lnTo>
                      <a:pt x="235" y="613"/>
                    </a:lnTo>
                    <a:lnTo>
                      <a:pt x="234" y="611"/>
                    </a:lnTo>
                    <a:lnTo>
                      <a:pt x="234" y="610"/>
                    </a:lnTo>
                    <a:lnTo>
                      <a:pt x="234" y="609"/>
                    </a:lnTo>
                    <a:lnTo>
                      <a:pt x="234" y="608"/>
                    </a:lnTo>
                    <a:lnTo>
                      <a:pt x="234" y="607"/>
                    </a:lnTo>
                    <a:lnTo>
                      <a:pt x="234" y="608"/>
                    </a:lnTo>
                    <a:lnTo>
                      <a:pt x="234" y="607"/>
                    </a:lnTo>
                    <a:lnTo>
                      <a:pt x="233" y="607"/>
                    </a:lnTo>
                    <a:lnTo>
                      <a:pt x="233" y="606"/>
                    </a:lnTo>
                    <a:lnTo>
                      <a:pt x="233" y="605"/>
                    </a:lnTo>
                    <a:lnTo>
                      <a:pt x="231" y="604"/>
                    </a:lnTo>
                    <a:lnTo>
                      <a:pt x="231" y="602"/>
                    </a:lnTo>
                    <a:lnTo>
                      <a:pt x="230" y="602"/>
                    </a:lnTo>
                    <a:lnTo>
                      <a:pt x="230" y="601"/>
                    </a:lnTo>
                    <a:lnTo>
                      <a:pt x="229" y="601"/>
                    </a:lnTo>
                    <a:lnTo>
                      <a:pt x="229" y="600"/>
                    </a:lnTo>
                    <a:lnTo>
                      <a:pt x="229" y="599"/>
                    </a:lnTo>
                    <a:lnTo>
                      <a:pt x="228" y="598"/>
                    </a:lnTo>
                    <a:lnTo>
                      <a:pt x="227" y="597"/>
                    </a:lnTo>
                    <a:lnTo>
                      <a:pt x="228" y="597"/>
                    </a:lnTo>
                    <a:lnTo>
                      <a:pt x="227" y="596"/>
                    </a:lnTo>
                    <a:lnTo>
                      <a:pt x="226" y="596"/>
                    </a:lnTo>
                    <a:lnTo>
                      <a:pt x="226" y="594"/>
                    </a:lnTo>
                    <a:lnTo>
                      <a:pt x="226" y="593"/>
                    </a:lnTo>
                    <a:lnTo>
                      <a:pt x="226" y="592"/>
                    </a:lnTo>
                    <a:lnTo>
                      <a:pt x="226" y="591"/>
                    </a:lnTo>
                    <a:lnTo>
                      <a:pt x="226" y="590"/>
                    </a:lnTo>
                    <a:lnTo>
                      <a:pt x="225" y="588"/>
                    </a:lnTo>
                    <a:lnTo>
                      <a:pt x="225" y="586"/>
                    </a:lnTo>
                    <a:lnTo>
                      <a:pt x="225" y="585"/>
                    </a:lnTo>
                    <a:lnTo>
                      <a:pt x="225" y="584"/>
                    </a:lnTo>
                    <a:lnTo>
                      <a:pt x="225" y="583"/>
                    </a:lnTo>
                    <a:lnTo>
                      <a:pt x="224" y="583"/>
                    </a:lnTo>
                    <a:lnTo>
                      <a:pt x="224" y="582"/>
                    </a:lnTo>
                    <a:lnTo>
                      <a:pt x="224" y="583"/>
                    </a:lnTo>
                    <a:lnTo>
                      <a:pt x="224" y="584"/>
                    </a:lnTo>
                    <a:lnTo>
                      <a:pt x="224" y="585"/>
                    </a:lnTo>
                    <a:lnTo>
                      <a:pt x="224" y="586"/>
                    </a:lnTo>
                    <a:lnTo>
                      <a:pt x="224" y="588"/>
                    </a:lnTo>
                    <a:lnTo>
                      <a:pt x="224" y="589"/>
                    </a:lnTo>
                    <a:lnTo>
                      <a:pt x="224" y="590"/>
                    </a:lnTo>
                    <a:lnTo>
                      <a:pt x="224" y="591"/>
                    </a:lnTo>
                    <a:lnTo>
                      <a:pt x="224" y="592"/>
                    </a:lnTo>
                    <a:lnTo>
                      <a:pt x="224" y="596"/>
                    </a:lnTo>
                    <a:lnTo>
                      <a:pt x="224" y="597"/>
                    </a:lnTo>
                    <a:lnTo>
                      <a:pt x="224" y="598"/>
                    </a:lnTo>
                    <a:lnTo>
                      <a:pt x="224" y="599"/>
                    </a:lnTo>
                    <a:lnTo>
                      <a:pt x="222" y="600"/>
                    </a:lnTo>
                    <a:lnTo>
                      <a:pt x="222" y="601"/>
                    </a:lnTo>
                    <a:lnTo>
                      <a:pt x="224" y="602"/>
                    </a:lnTo>
                    <a:lnTo>
                      <a:pt x="222" y="602"/>
                    </a:lnTo>
                    <a:lnTo>
                      <a:pt x="222" y="601"/>
                    </a:lnTo>
                    <a:lnTo>
                      <a:pt x="222" y="602"/>
                    </a:lnTo>
                    <a:lnTo>
                      <a:pt x="221" y="602"/>
                    </a:lnTo>
                    <a:lnTo>
                      <a:pt x="221" y="601"/>
                    </a:lnTo>
                    <a:lnTo>
                      <a:pt x="221" y="600"/>
                    </a:lnTo>
                    <a:lnTo>
                      <a:pt x="222" y="600"/>
                    </a:lnTo>
                    <a:lnTo>
                      <a:pt x="221" y="599"/>
                    </a:lnTo>
                    <a:lnTo>
                      <a:pt x="222" y="599"/>
                    </a:lnTo>
                    <a:lnTo>
                      <a:pt x="222" y="598"/>
                    </a:lnTo>
                    <a:lnTo>
                      <a:pt x="222" y="597"/>
                    </a:lnTo>
                    <a:lnTo>
                      <a:pt x="222" y="598"/>
                    </a:lnTo>
                    <a:lnTo>
                      <a:pt x="222" y="597"/>
                    </a:lnTo>
                    <a:lnTo>
                      <a:pt x="221" y="597"/>
                    </a:lnTo>
                    <a:lnTo>
                      <a:pt x="220" y="597"/>
                    </a:lnTo>
                    <a:lnTo>
                      <a:pt x="220" y="596"/>
                    </a:lnTo>
                    <a:lnTo>
                      <a:pt x="221" y="596"/>
                    </a:lnTo>
                    <a:lnTo>
                      <a:pt x="220" y="594"/>
                    </a:lnTo>
                    <a:lnTo>
                      <a:pt x="219" y="593"/>
                    </a:lnTo>
                    <a:lnTo>
                      <a:pt x="220" y="592"/>
                    </a:lnTo>
                    <a:lnTo>
                      <a:pt x="220" y="593"/>
                    </a:lnTo>
                    <a:lnTo>
                      <a:pt x="220" y="591"/>
                    </a:lnTo>
                    <a:lnTo>
                      <a:pt x="220" y="590"/>
                    </a:lnTo>
                    <a:lnTo>
                      <a:pt x="220" y="589"/>
                    </a:lnTo>
                    <a:lnTo>
                      <a:pt x="220" y="588"/>
                    </a:lnTo>
                    <a:lnTo>
                      <a:pt x="219" y="588"/>
                    </a:lnTo>
                    <a:lnTo>
                      <a:pt x="219" y="586"/>
                    </a:lnTo>
                    <a:lnTo>
                      <a:pt x="219" y="585"/>
                    </a:lnTo>
                    <a:lnTo>
                      <a:pt x="219" y="584"/>
                    </a:lnTo>
                    <a:lnTo>
                      <a:pt x="219" y="583"/>
                    </a:lnTo>
                    <a:lnTo>
                      <a:pt x="220" y="582"/>
                    </a:lnTo>
                    <a:lnTo>
                      <a:pt x="220" y="581"/>
                    </a:lnTo>
                    <a:lnTo>
                      <a:pt x="220" y="580"/>
                    </a:lnTo>
                    <a:lnTo>
                      <a:pt x="220" y="579"/>
                    </a:lnTo>
                    <a:lnTo>
                      <a:pt x="220" y="577"/>
                    </a:lnTo>
                    <a:lnTo>
                      <a:pt x="218" y="575"/>
                    </a:lnTo>
                    <a:lnTo>
                      <a:pt x="217" y="573"/>
                    </a:lnTo>
                    <a:lnTo>
                      <a:pt x="217" y="572"/>
                    </a:lnTo>
                    <a:lnTo>
                      <a:pt x="216" y="571"/>
                    </a:lnTo>
                    <a:lnTo>
                      <a:pt x="216" y="569"/>
                    </a:lnTo>
                    <a:lnTo>
                      <a:pt x="216" y="568"/>
                    </a:lnTo>
                    <a:lnTo>
                      <a:pt x="217" y="567"/>
                    </a:lnTo>
                    <a:lnTo>
                      <a:pt x="216" y="567"/>
                    </a:lnTo>
                    <a:lnTo>
                      <a:pt x="215" y="565"/>
                    </a:lnTo>
                    <a:lnTo>
                      <a:pt x="213" y="564"/>
                    </a:lnTo>
                    <a:lnTo>
                      <a:pt x="213" y="563"/>
                    </a:lnTo>
                    <a:lnTo>
                      <a:pt x="213" y="561"/>
                    </a:lnTo>
                    <a:lnTo>
                      <a:pt x="212" y="560"/>
                    </a:lnTo>
                    <a:lnTo>
                      <a:pt x="212" y="559"/>
                    </a:lnTo>
                    <a:lnTo>
                      <a:pt x="212" y="558"/>
                    </a:lnTo>
                    <a:lnTo>
                      <a:pt x="213" y="557"/>
                    </a:lnTo>
                    <a:lnTo>
                      <a:pt x="215" y="557"/>
                    </a:lnTo>
                    <a:lnTo>
                      <a:pt x="216" y="558"/>
                    </a:lnTo>
                    <a:lnTo>
                      <a:pt x="217" y="559"/>
                    </a:lnTo>
                    <a:lnTo>
                      <a:pt x="218" y="559"/>
                    </a:lnTo>
                    <a:lnTo>
                      <a:pt x="217" y="558"/>
                    </a:lnTo>
                    <a:lnTo>
                      <a:pt x="216" y="557"/>
                    </a:lnTo>
                    <a:lnTo>
                      <a:pt x="217" y="557"/>
                    </a:lnTo>
                    <a:lnTo>
                      <a:pt x="216" y="557"/>
                    </a:lnTo>
                    <a:lnTo>
                      <a:pt x="216" y="556"/>
                    </a:lnTo>
                    <a:lnTo>
                      <a:pt x="216" y="555"/>
                    </a:lnTo>
                    <a:lnTo>
                      <a:pt x="215" y="555"/>
                    </a:lnTo>
                    <a:lnTo>
                      <a:pt x="215" y="554"/>
                    </a:lnTo>
                    <a:lnTo>
                      <a:pt x="215" y="555"/>
                    </a:lnTo>
                    <a:lnTo>
                      <a:pt x="215" y="556"/>
                    </a:lnTo>
                    <a:lnTo>
                      <a:pt x="213" y="556"/>
                    </a:lnTo>
                    <a:lnTo>
                      <a:pt x="213" y="555"/>
                    </a:lnTo>
                    <a:lnTo>
                      <a:pt x="213" y="554"/>
                    </a:lnTo>
                    <a:lnTo>
                      <a:pt x="212" y="554"/>
                    </a:lnTo>
                    <a:lnTo>
                      <a:pt x="212" y="555"/>
                    </a:lnTo>
                    <a:lnTo>
                      <a:pt x="213" y="556"/>
                    </a:lnTo>
                    <a:lnTo>
                      <a:pt x="212" y="557"/>
                    </a:lnTo>
                    <a:lnTo>
                      <a:pt x="211" y="557"/>
                    </a:lnTo>
                    <a:lnTo>
                      <a:pt x="211" y="556"/>
                    </a:lnTo>
                    <a:lnTo>
                      <a:pt x="210" y="552"/>
                    </a:lnTo>
                    <a:lnTo>
                      <a:pt x="209" y="551"/>
                    </a:lnTo>
                    <a:lnTo>
                      <a:pt x="209" y="550"/>
                    </a:lnTo>
                    <a:lnTo>
                      <a:pt x="209" y="549"/>
                    </a:lnTo>
                    <a:lnTo>
                      <a:pt x="210" y="548"/>
                    </a:lnTo>
                    <a:lnTo>
                      <a:pt x="210" y="547"/>
                    </a:lnTo>
                    <a:lnTo>
                      <a:pt x="209" y="547"/>
                    </a:lnTo>
                    <a:lnTo>
                      <a:pt x="209" y="546"/>
                    </a:lnTo>
                    <a:lnTo>
                      <a:pt x="208" y="546"/>
                    </a:lnTo>
                    <a:lnTo>
                      <a:pt x="209" y="546"/>
                    </a:lnTo>
                    <a:lnTo>
                      <a:pt x="209" y="544"/>
                    </a:lnTo>
                    <a:lnTo>
                      <a:pt x="209" y="543"/>
                    </a:lnTo>
                    <a:lnTo>
                      <a:pt x="210" y="542"/>
                    </a:lnTo>
                    <a:lnTo>
                      <a:pt x="209" y="540"/>
                    </a:lnTo>
                    <a:lnTo>
                      <a:pt x="210" y="539"/>
                    </a:lnTo>
                    <a:lnTo>
                      <a:pt x="210" y="538"/>
                    </a:lnTo>
                    <a:lnTo>
                      <a:pt x="209" y="538"/>
                    </a:lnTo>
                    <a:lnTo>
                      <a:pt x="208" y="538"/>
                    </a:lnTo>
                    <a:lnTo>
                      <a:pt x="207" y="535"/>
                    </a:lnTo>
                    <a:lnTo>
                      <a:pt x="207" y="534"/>
                    </a:lnTo>
                    <a:lnTo>
                      <a:pt x="207" y="533"/>
                    </a:lnTo>
                    <a:lnTo>
                      <a:pt x="207" y="532"/>
                    </a:lnTo>
                    <a:lnTo>
                      <a:pt x="208" y="532"/>
                    </a:lnTo>
                    <a:lnTo>
                      <a:pt x="208" y="531"/>
                    </a:lnTo>
                    <a:lnTo>
                      <a:pt x="209" y="531"/>
                    </a:lnTo>
                    <a:lnTo>
                      <a:pt x="209" y="530"/>
                    </a:lnTo>
                    <a:lnTo>
                      <a:pt x="208" y="527"/>
                    </a:lnTo>
                    <a:lnTo>
                      <a:pt x="208" y="526"/>
                    </a:lnTo>
                    <a:lnTo>
                      <a:pt x="208" y="525"/>
                    </a:lnTo>
                    <a:lnTo>
                      <a:pt x="207" y="523"/>
                    </a:lnTo>
                    <a:lnTo>
                      <a:pt x="207" y="522"/>
                    </a:lnTo>
                    <a:lnTo>
                      <a:pt x="207" y="521"/>
                    </a:lnTo>
                    <a:lnTo>
                      <a:pt x="207" y="519"/>
                    </a:lnTo>
                    <a:lnTo>
                      <a:pt x="207" y="518"/>
                    </a:lnTo>
                    <a:lnTo>
                      <a:pt x="207" y="517"/>
                    </a:lnTo>
                    <a:lnTo>
                      <a:pt x="205" y="517"/>
                    </a:lnTo>
                    <a:lnTo>
                      <a:pt x="205" y="516"/>
                    </a:lnTo>
                    <a:lnTo>
                      <a:pt x="207" y="516"/>
                    </a:lnTo>
                    <a:lnTo>
                      <a:pt x="207" y="514"/>
                    </a:lnTo>
                    <a:lnTo>
                      <a:pt x="207" y="513"/>
                    </a:lnTo>
                    <a:lnTo>
                      <a:pt x="205" y="513"/>
                    </a:lnTo>
                    <a:lnTo>
                      <a:pt x="205" y="512"/>
                    </a:lnTo>
                    <a:lnTo>
                      <a:pt x="205" y="510"/>
                    </a:lnTo>
                    <a:lnTo>
                      <a:pt x="203" y="509"/>
                    </a:lnTo>
                    <a:lnTo>
                      <a:pt x="202" y="508"/>
                    </a:lnTo>
                    <a:lnTo>
                      <a:pt x="201" y="507"/>
                    </a:lnTo>
                    <a:lnTo>
                      <a:pt x="201" y="505"/>
                    </a:lnTo>
                    <a:lnTo>
                      <a:pt x="201" y="504"/>
                    </a:lnTo>
                    <a:lnTo>
                      <a:pt x="202" y="504"/>
                    </a:lnTo>
                    <a:lnTo>
                      <a:pt x="202" y="502"/>
                    </a:lnTo>
                    <a:lnTo>
                      <a:pt x="203" y="498"/>
                    </a:lnTo>
                    <a:lnTo>
                      <a:pt x="203" y="497"/>
                    </a:lnTo>
                    <a:lnTo>
                      <a:pt x="203" y="496"/>
                    </a:lnTo>
                    <a:lnTo>
                      <a:pt x="202" y="493"/>
                    </a:lnTo>
                    <a:lnTo>
                      <a:pt x="202" y="492"/>
                    </a:lnTo>
                    <a:lnTo>
                      <a:pt x="202" y="490"/>
                    </a:lnTo>
                    <a:lnTo>
                      <a:pt x="203" y="489"/>
                    </a:lnTo>
                    <a:lnTo>
                      <a:pt x="203" y="488"/>
                    </a:lnTo>
                    <a:lnTo>
                      <a:pt x="204" y="487"/>
                    </a:lnTo>
                    <a:lnTo>
                      <a:pt x="205" y="485"/>
                    </a:lnTo>
                    <a:lnTo>
                      <a:pt x="207" y="485"/>
                    </a:lnTo>
                    <a:lnTo>
                      <a:pt x="205" y="485"/>
                    </a:lnTo>
                    <a:lnTo>
                      <a:pt x="203" y="487"/>
                    </a:lnTo>
                    <a:lnTo>
                      <a:pt x="202" y="487"/>
                    </a:lnTo>
                    <a:lnTo>
                      <a:pt x="200" y="487"/>
                    </a:lnTo>
                    <a:lnTo>
                      <a:pt x="199" y="487"/>
                    </a:lnTo>
                    <a:lnTo>
                      <a:pt x="198" y="487"/>
                    </a:lnTo>
                    <a:lnTo>
                      <a:pt x="198" y="488"/>
                    </a:lnTo>
                    <a:lnTo>
                      <a:pt x="196" y="488"/>
                    </a:lnTo>
                    <a:lnTo>
                      <a:pt x="196" y="487"/>
                    </a:lnTo>
                    <a:lnTo>
                      <a:pt x="195" y="487"/>
                    </a:lnTo>
                    <a:lnTo>
                      <a:pt x="194" y="488"/>
                    </a:lnTo>
                    <a:lnTo>
                      <a:pt x="193" y="489"/>
                    </a:lnTo>
                    <a:lnTo>
                      <a:pt x="192" y="483"/>
                    </a:lnTo>
                    <a:lnTo>
                      <a:pt x="192" y="482"/>
                    </a:lnTo>
                    <a:lnTo>
                      <a:pt x="192" y="481"/>
                    </a:lnTo>
                    <a:lnTo>
                      <a:pt x="191" y="482"/>
                    </a:lnTo>
                    <a:lnTo>
                      <a:pt x="190" y="482"/>
                    </a:lnTo>
                    <a:lnTo>
                      <a:pt x="188" y="480"/>
                    </a:lnTo>
                    <a:lnTo>
                      <a:pt x="188" y="479"/>
                    </a:lnTo>
                    <a:lnTo>
                      <a:pt x="187" y="477"/>
                    </a:lnTo>
                    <a:lnTo>
                      <a:pt x="187" y="476"/>
                    </a:lnTo>
                    <a:lnTo>
                      <a:pt x="188" y="475"/>
                    </a:lnTo>
                    <a:lnTo>
                      <a:pt x="188" y="474"/>
                    </a:lnTo>
                    <a:lnTo>
                      <a:pt x="188" y="473"/>
                    </a:lnTo>
                    <a:lnTo>
                      <a:pt x="187" y="474"/>
                    </a:lnTo>
                    <a:lnTo>
                      <a:pt x="187" y="475"/>
                    </a:lnTo>
                    <a:lnTo>
                      <a:pt x="187" y="474"/>
                    </a:lnTo>
                    <a:lnTo>
                      <a:pt x="187" y="473"/>
                    </a:lnTo>
                    <a:lnTo>
                      <a:pt x="187" y="472"/>
                    </a:lnTo>
                    <a:lnTo>
                      <a:pt x="186" y="472"/>
                    </a:lnTo>
                    <a:lnTo>
                      <a:pt x="186" y="471"/>
                    </a:lnTo>
                    <a:lnTo>
                      <a:pt x="186" y="468"/>
                    </a:lnTo>
                    <a:lnTo>
                      <a:pt x="186" y="467"/>
                    </a:lnTo>
                    <a:lnTo>
                      <a:pt x="186" y="466"/>
                    </a:lnTo>
                    <a:lnTo>
                      <a:pt x="185" y="466"/>
                    </a:lnTo>
                    <a:lnTo>
                      <a:pt x="185" y="465"/>
                    </a:lnTo>
                    <a:lnTo>
                      <a:pt x="186" y="464"/>
                    </a:lnTo>
                    <a:lnTo>
                      <a:pt x="187" y="464"/>
                    </a:lnTo>
                    <a:lnTo>
                      <a:pt x="188" y="465"/>
                    </a:lnTo>
                    <a:lnTo>
                      <a:pt x="188" y="464"/>
                    </a:lnTo>
                    <a:lnTo>
                      <a:pt x="187" y="464"/>
                    </a:lnTo>
                    <a:lnTo>
                      <a:pt x="186" y="463"/>
                    </a:lnTo>
                    <a:lnTo>
                      <a:pt x="185" y="464"/>
                    </a:lnTo>
                    <a:lnTo>
                      <a:pt x="185" y="465"/>
                    </a:lnTo>
                    <a:lnTo>
                      <a:pt x="184" y="465"/>
                    </a:lnTo>
                    <a:lnTo>
                      <a:pt x="183" y="463"/>
                    </a:lnTo>
                    <a:lnTo>
                      <a:pt x="183" y="462"/>
                    </a:lnTo>
                    <a:lnTo>
                      <a:pt x="183" y="460"/>
                    </a:lnTo>
                    <a:lnTo>
                      <a:pt x="182" y="459"/>
                    </a:lnTo>
                    <a:lnTo>
                      <a:pt x="182" y="458"/>
                    </a:lnTo>
                    <a:lnTo>
                      <a:pt x="181" y="458"/>
                    </a:lnTo>
                    <a:lnTo>
                      <a:pt x="179" y="458"/>
                    </a:lnTo>
                    <a:lnTo>
                      <a:pt x="179" y="457"/>
                    </a:lnTo>
                    <a:lnTo>
                      <a:pt x="176" y="454"/>
                    </a:lnTo>
                    <a:lnTo>
                      <a:pt x="175" y="454"/>
                    </a:lnTo>
                    <a:lnTo>
                      <a:pt x="175" y="452"/>
                    </a:lnTo>
                    <a:lnTo>
                      <a:pt x="175" y="451"/>
                    </a:lnTo>
                    <a:lnTo>
                      <a:pt x="175" y="450"/>
                    </a:lnTo>
                    <a:lnTo>
                      <a:pt x="175" y="451"/>
                    </a:lnTo>
                    <a:lnTo>
                      <a:pt x="174" y="452"/>
                    </a:lnTo>
                    <a:lnTo>
                      <a:pt x="174" y="454"/>
                    </a:lnTo>
                    <a:lnTo>
                      <a:pt x="174" y="452"/>
                    </a:lnTo>
                    <a:lnTo>
                      <a:pt x="173" y="452"/>
                    </a:lnTo>
                    <a:lnTo>
                      <a:pt x="173" y="454"/>
                    </a:lnTo>
                    <a:lnTo>
                      <a:pt x="174" y="455"/>
                    </a:lnTo>
                    <a:lnTo>
                      <a:pt x="175" y="455"/>
                    </a:lnTo>
                    <a:lnTo>
                      <a:pt x="176" y="456"/>
                    </a:lnTo>
                    <a:lnTo>
                      <a:pt x="176" y="457"/>
                    </a:lnTo>
                    <a:lnTo>
                      <a:pt x="175" y="458"/>
                    </a:lnTo>
                    <a:lnTo>
                      <a:pt x="174" y="459"/>
                    </a:lnTo>
                    <a:lnTo>
                      <a:pt x="174" y="460"/>
                    </a:lnTo>
                    <a:lnTo>
                      <a:pt x="174" y="462"/>
                    </a:lnTo>
                    <a:lnTo>
                      <a:pt x="175" y="465"/>
                    </a:lnTo>
                    <a:lnTo>
                      <a:pt x="176" y="466"/>
                    </a:lnTo>
                    <a:lnTo>
                      <a:pt x="176" y="467"/>
                    </a:lnTo>
                    <a:lnTo>
                      <a:pt x="176" y="468"/>
                    </a:lnTo>
                    <a:lnTo>
                      <a:pt x="175" y="469"/>
                    </a:lnTo>
                    <a:lnTo>
                      <a:pt x="175" y="471"/>
                    </a:lnTo>
                    <a:lnTo>
                      <a:pt x="175" y="472"/>
                    </a:lnTo>
                    <a:lnTo>
                      <a:pt x="173" y="471"/>
                    </a:lnTo>
                    <a:lnTo>
                      <a:pt x="174" y="472"/>
                    </a:lnTo>
                    <a:lnTo>
                      <a:pt x="173" y="472"/>
                    </a:lnTo>
                    <a:lnTo>
                      <a:pt x="173" y="473"/>
                    </a:lnTo>
                    <a:lnTo>
                      <a:pt x="174" y="473"/>
                    </a:lnTo>
                    <a:lnTo>
                      <a:pt x="174" y="474"/>
                    </a:lnTo>
                    <a:lnTo>
                      <a:pt x="173" y="475"/>
                    </a:lnTo>
                    <a:lnTo>
                      <a:pt x="173" y="476"/>
                    </a:lnTo>
                    <a:lnTo>
                      <a:pt x="173" y="477"/>
                    </a:lnTo>
                    <a:lnTo>
                      <a:pt x="172" y="477"/>
                    </a:lnTo>
                    <a:lnTo>
                      <a:pt x="172" y="479"/>
                    </a:lnTo>
                    <a:lnTo>
                      <a:pt x="172" y="480"/>
                    </a:lnTo>
                    <a:lnTo>
                      <a:pt x="170" y="480"/>
                    </a:lnTo>
                    <a:lnTo>
                      <a:pt x="169" y="481"/>
                    </a:lnTo>
                    <a:lnTo>
                      <a:pt x="169" y="482"/>
                    </a:lnTo>
                    <a:lnTo>
                      <a:pt x="168" y="483"/>
                    </a:lnTo>
                    <a:lnTo>
                      <a:pt x="167" y="485"/>
                    </a:lnTo>
                    <a:lnTo>
                      <a:pt x="166" y="487"/>
                    </a:lnTo>
                    <a:lnTo>
                      <a:pt x="165" y="488"/>
                    </a:lnTo>
                    <a:lnTo>
                      <a:pt x="162" y="488"/>
                    </a:lnTo>
                    <a:lnTo>
                      <a:pt x="160" y="489"/>
                    </a:lnTo>
                    <a:lnTo>
                      <a:pt x="158" y="489"/>
                    </a:lnTo>
                    <a:lnTo>
                      <a:pt x="157" y="488"/>
                    </a:lnTo>
                    <a:lnTo>
                      <a:pt x="156" y="488"/>
                    </a:lnTo>
                    <a:lnTo>
                      <a:pt x="153" y="485"/>
                    </a:lnTo>
                    <a:lnTo>
                      <a:pt x="152" y="484"/>
                    </a:lnTo>
                    <a:lnTo>
                      <a:pt x="152" y="483"/>
                    </a:lnTo>
                    <a:lnTo>
                      <a:pt x="152" y="482"/>
                    </a:lnTo>
                    <a:lnTo>
                      <a:pt x="151" y="482"/>
                    </a:lnTo>
                    <a:lnTo>
                      <a:pt x="151" y="480"/>
                    </a:lnTo>
                    <a:lnTo>
                      <a:pt x="150" y="479"/>
                    </a:lnTo>
                    <a:lnTo>
                      <a:pt x="150" y="477"/>
                    </a:lnTo>
                    <a:lnTo>
                      <a:pt x="151" y="477"/>
                    </a:lnTo>
                    <a:lnTo>
                      <a:pt x="152" y="476"/>
                    </a:lnTo>
                    <a:lnTo>
                      <a:pt x="151" y="475"/>
                    </a:lnTo>
                    <a:lnTo>
                      <a:pt x="150" y="477"/>
                    </a:lnTo>
                    <a:lnTo>
                      <a:pt x="149" y="477"/>
                    </a:lnTo>
                    <a:lnTo>
                      <a:pt x="149" y="479"/>
                    </a:lnTo>
                    <a:lnTo>
                      <a:pt x="150" y="479"/>
                    </a:lnTo>
                    <a:lnTo>
                      <a:pt x="150" y="481"/>
                    </a:lnTo>
                    <a:lnTo>
                      <a:pt x="151" y="482"/>
                    </a:lnTo>
                    <a:lnTo>
                      <a:pt x="151" y="483"/>
                    </a:lnTo>
                    <a:lnTo>
                      <a:pt x="151" y="484"/>
                    </a:lnTo>
                    <a:lnTo>
                      <a:pt x="151" y="485"/>
                    </a:lnTo>
                    <a:lnTo>
                      <a:pt x="153" y="489"/>
                    </a:lnTo>
                    <a:lnTo>
                      <a:pt x="155" y="490"/>
                    </a:lnTo>
                    <a:lnTo>
                      <a:pt x="155" y="491"/>
                    </a:lnTo>
                    <a:lnTo>
                      <a:pt x="153" y="491"/>
                    </a:lnTo>
                    <a:lnTo>
                      <a:pt x="152" y="493"/>
                    </a:lnTo>
                    <a:lnTo>
                      <a:pt x="150" y="494"/>
                    </a:lnTo>
                    <a:lnTo>
                      <a:pt x="148" y="494"/>
                    </a:lnTo>
                    <a:lnTo>
                      <a:pt x="147" y="494"/>
                    </a:lnTo>
                    <a:lnTo>
                      <a:pt x="146" y="494"/>
                    </a:lnTo>
                    <a:lnTo>
                      <a:pt x="146" y="493"/>
                    </a:lnTo>
                    <a:lnTo>
                      <a:pt x="142" y="492"/>
                    </a:lnTo>
                    <a:lnTo>
                      <a:pt x="144" y="494"/>
                    </a:lnTo>
                    <a:lnTo>
                      <a:pt x="144" y="496"/>
                    </a:lnTo>
                    <a:lnTo>
                      <a:pt x="143" y="498"/>
                    </a:lnTo>
                    <a:lnTo>
                      <a:pt x="141" y="499"/>
                    </a:lnTo>
                    <a:lnTo>
                      <a:pt x="140" y="499"/>
                    </a:lnTo>
                    <a:lnTo>
                      <a:pt x="140" y="498"/>
                    </a:lnTo>
                    <a:lnTo>
                      <a:pt x="139" y="499"/>
                    </a:lnTo>
                    <a:lnTo>
                      <a:pt x="138" y="499"/>
                    </a:lnTo>
                    <a:lnTo>
                      <a:pt x="138" y="498"/>
                    </a:lnTo>
                    <a:lnTo>
                      <a:pt x="135" y="500"/>
                    </a:lnTo>
                    <a:lnTo>
                      <a:pt x="134" y="501"/>
                    </a:lnTo>
                    <a:lnTo>
                      <a:pt x="134" y="502"/>
                    </a:lnTo>
                    <a:lnTo>
                      <a:pt x="133" y="501"/>
                    </a:lnTo>
                    <a:lnTo>
                      <a:pt x="133" y="500"/>
                    </a:lnTo>
                    <a:lnTo>
                      <a:pt x="132" y="499"/>
                    </a:lnTo>
                    <a:lnTo>
                      <a:pt x="132" y="502"/>
                    </a:lnTo>
                    <a:lnTo>
                      <a:pt x="132" y="504"/>
                    </a:lnTo>
                    <a:lnTo>
                      <a:pt x="131" y="505"/>
                    </a:lnTo>
                    <a:lnTo>
                      <a:pt x="131" y="506"/>
                    </a:lnTo>
                    <a:lnTo>
                      <a:pt x="131" y="507"/>
                    </a:lnTo>
                    <a:lnTo>
                      <a:pt x="131" y="508"/>
                    </a:lnTo>
                    <a:lnTo>
                      <a:pt x="130" y="509"/>
                    </a:lnTo>
                    <a:lnTo>
                      <a:pt x="124" y="515"/>
                    </a:lnTo>
                    <a:lnTo>
                      <a:pt x="122" y="517"/>
                    </a:lnTo>
                    <a:lnTo>
                      <a:pt x="121" y="517"/>
                    </a:lnTo>
                    <a:lnTo>
                      <a:pt x="121" y="518"/>
                    </a:lnTo>
                    <a:lnTo>
                      <a:pt x="119" y="518"/>
                    </a:lnTo>
                    <a:lnTo>
                      <a:pt x="118" y="518"/>
                    </a:lnTo>
                    <a:lnTo>
                      <a:pt x="116" y="518"/>
                    </a:lnTo>
                    <a:lnTo>
                      <a:pt x="116" y="517"/>
                    </a:lnTo>
                    <a:lnTo>
                      <a:pt x="115" y="514"/>
                    </a:lnTo>
                    <a:lnTo>
                      <a:pt x="116" y="514"/>
                    </a:lnTo>
                    <a:lnTo>
                      <a:pt x="116" y="513"/>
                    </a:lnTo>
                    <a:lnTo>
                      <a:pt x="117" y="512"/>
                    </a:lnTo>
                    <a:lnTo>
                      <a:pt x="116" y="512"/>
                    </a:lnTo>
                    <a:lnTo>
                      <a:pt x="117" y="510"/>
                    </a:lnTo>
                    <a:lnTo>
                      <a:pt x="118" y="509"/>
                    </a:lnTo>
                    <a:lnTo>
                      <a:pt x="118" y="508"/>
                    </a:lnTo>
                    <a:lnTo>
                      <a:pt x="118" y="507"/>
                    </a:lnTo>
                    <a:lnTo>
                      <a:pt x="118" y="506"/>
                    </a:lnTo>
                    <a:lnTo>
                      <a:pt x="118" y="504"/>
                    </a:lnTo>
                    <a:lnTo>
                      <a:pt x="117" y="504"/>
                    </a:lnTo>
                    <a:lnTo>
                      <a:pt x="118" y="502"/>
                    </a:lnTo>
                    <a:lnTo>
                      <a:pt x="118" y="501"/>
                    </a:lnTo>
                    <a:lnTo>
                      <a:pt x="118" y="502"/>
                    </a:lnTo>
                    <a:lnTo>
                      <a:pt x="117" y="502"/>
                    </a:lnTo>
                    <a:lnTo>
                      <a:pt x="117" y="504"/>
                    </a:lnTo>
                    <a:lnTo>
                      <a:pt x="118" y="505"/>
                    </a:lnTo>
                    <a:lnTo>
                      <a:pt x="118" y="506"/>
                    </a:lnTo>
                    <a:lnTo>
                      <a:pt x="118" y="507"/>
                    </a:lnTo>
                    <a:lnTo>
                      <a:pt x="117" y="508"/>
                    </a:lnTo>
                    <a:lnTo>
                      <a:pt x="116" y="509"/>
                    </a:lnTo>
                    <a:lnTo>
                      <a:pt x="116" y="512"/>
                    </a:lnTo>
                    <a:lnTo>
                      <a:pt x="115" y="513"/>
                    </a:lnTo>
                    <a:lnTo>
                      <a:pt x="114" y="513"/>
                    </a:lnTo>
                    <a:lnTo>
                      <a:pt x="114" y="512"/>
                    </a:lnTo>
                    <a:lnTo>
                      <a:pt x="114" y="510"/>
                    </a:lnTo>
                    <a:lnTo>
                      <a:pt x="115" y="509"/>
                    </a:lnTo>
                    <a:lnTo>
                      <a:pt x="115" y="508"/>
                    </a:lnTo>
                    <a:lnTo>
                      <a:pt x="115" y="507"/>
                    </a:lnTo>
                    <a:lnTo>
                      <a:pt x="114" y="509"/>
                    </a:lnTo>
                    <a:lnTo>
                      <a:pt x="114" y="510"/>
                    </a:lnTo>
                    <a:lnTo>
                      <a:pt x="113" y="512"/>
                    </a:lnTo>
                    <a:lnTo>
                      <a:pt x="114" y="515"/>
                    </a:lnTo>
                    <a:lnTo>
                      <a:pt x="113" y="516"/>
                    </a:lnTo>
                    <a:lnTo>
                      <a:pt x="112" y="516"/>
                    </a:lnTo>
                    <a:lnTo>
                      <a:pt x="110" y="516"/>
                    </a:lnTo>
                    <a:lnTo>
                      <a:pt x="109" y="515"/>
                    </a:lnTo>
                    <a:lnTo>
                      <a:pt x="109" y="513"/>
                    </a:lnTo>
                    <a:lnTo>
                      <a:pt x="109" y="512"/>
                    </a:lnTo>
                    <a:lnTo>
                      <a:pt x="110" y="507"/>
                    </a:lnTo>
                    <a:lnTo>
                      <a:pt x="109" y="506"/>
                    </a:lnTo>
                    <a:lnTo>
                      <a:pt x="109" y="508"/>
                    </a:lnTo>
                    <a:lnTo>
                      <a:pt x="108" y="507"/>
                    </a:lnTo>
                    <a:lnTo>
                      <a:pt x="109" y="505"/>
                    </a:lnTo>
                    <a:lnTo>
                      <a:pt x="110" y="504"/>
                    </a:lnTo>
                    <a:lnTo>
                      <a:pt x="112" y="502"/>
                    </a:lnTo>
                    <a:lnTo>
                      <a:pt x="113" y="504"/>
                    </a:lnTo>
                    <a:lnTo>
                      <a:pt x="113" y="502"/>
                    </a:lnTo>
                    <a:lnTo>
                      <a:pt x="114" y="502"/>
                    </a:lnTo>
                    <a:lnTo>
                      <a:pt x="113" y="502"/>
                    </a:lnTo>
                    <a:lnTo>
                      <a:pt x="112" y="502"/>
                    </a:lnTo>
                    <a:lnTo>
                      <a:pt x="110" y="502"/>
                    </a:lnTo>
                    <a:lnTo>
                      <a:pt x="110" y="501"/>
                    </a:lnTo>
                    <a:lnTo>
                      <a:pt x="109" y="501"/>
                    </a:lnTo>
                    <a:lnTo>
                      <a:pt x="109" y="502"/>
                    </a:lnTo>
                    <a:lnTo>
                      <a:pt x="108" y="504"/>
                    </a:lnTo>
                    <a:lnTo>
                      <a:pt x="107" y="505"/>
                    </a:lnTo>
                    <a:lnTo>
                      <a:pt x="107" y="506"/>
                    </a:lnTo>
                    <a:lnTo>
                      <a:pt x="108" y="507"/>
                    </a:lnTo>
                    <a:lnTo>
                      <a:pt x="108" y="508"/>
                    </a:lnTo>
                    <a:lnTo>
                      <a:pt x="107" y="514"/>
                    </a:lnTo>
                    <a:lnTo>
                      <a:pt x="106" y="515"/>
                    </a:lnTo>
                    <a:lnTo>
                      <a:pt x="105" y="515"/>
                    </a:lnTo>
                    <a:lnTo>
                      <a:pt x="105" y="516"/>
                    </a:lnTo>
                    <a:lnTo>
                      <a:pt x="104" y="516"/>
                    </a:lnTo>
                    <a:lnTo>
                      <a:pt x="103" y="516"/>
                    </a:lnTo>
                    <a:lnTo>
                      <a:pt x="101" y="516"/>
                    </a:lnTo>
                    <a:lnTo>
                      <a:pt x="99" y="516"/>
                    </a:lnTo>
                    <a:lnTo>
                      <a:pt x="99" y="515"/>
                    </a:lnTo>
                    <a:lnTo>
                      <a:pt x="100" y="515"/>
                    </a:lnTo>
                    <a:lnTo>
                      <a:pt x="101" y="514"/>
                    </a:lnTo>
                    <a:lnTo>
                      <a:pt x="101" y="513"/>
                    </a:lnTo>
                    <a:lnTo>
                      <a:pt x="100" y="513"/>
                    </a:lnTo>
                    <a:lnTo>
                      <a:pt x="100" y="514"/>
                    </a:lnTo>
                    <a:lnTo>
                      <a:pt x="99" y="514"/>
                    </a:lnTo>
                    <a:lnTo>
                      <a:pt x="99" y="513"/>
                    </a:lnTo>
                    <a:lnTo>
                      <a:pt x="99" y="512"/>
                    </a:lnTo>
                    <a:lnTo>
                      <a:pt x="99" y="510"/>
                    </a:lnTo>
                    <a:lnTo>
                      <a:pt x="99" y="509"/>
                    </a:lnTo>
                    <a:lnTo>
                      <a:pt x="99" y="508"/>
                    </a:lnTo>
                    <a:lnTo>
                      <a:pt x="100" y="508"/>
                    </a:lnTo>
                    <a:lnTo>
                      <a:pt x="100" y="507"/>
                    </a:lnTo>
                    <a:lnTo>
                      <a:pt x="101" y="507"/>
                    </a:lnTo>
                    <a:lnTo>
                      <a:pt x="103" y="507"/>
                    </a:lnTo>
                    <a:lnTo>
                      <a:pt x="103" y="506"/>
                    </a:lnTo>
                    <a:lnTo>
                      <a:pt x="101" y="507"/>
                    </a:lnTo>
                    <a:lnTo>
                      <a:pt x="100" y="506"/>
                    </a:lnTo>
                    <a:lnTo>
                      <a:pt x="100" y="505"/>
                    </a:lnTo>
                    <a:lnTo>
                      <a:pt x="100" y="504"/>
                    </a:lnTo>
                    <a:lnTo>
                      <a:pt x="100" y="502"/>
                    </a:lnTo>
                    <a:lnTo>
                      <a:pt x="100" y="501"/>
                    </a:lnTo>
                    <a:lnTo>
                      <a:pt x="101" y="500"/>
                    </a:lnTo>
                    <a:lnTo>
                      <a:pt x="103" y="500"/>
                    </a:lnTo>
                    <a:lnTo>
                      <a:pt x="104" y="500"/>
                    </a:lnTo>
                    <a:lnTo>
                      <a:pt x="104" y="499"/>
                    </a:lnTo>
                    <a:lnTo>
                      <a:pt x="105" y="498"/>
                    </a:lnTo>
                    <a:lnTo>
                      <a:pt x="104" y="498"/>
                    </a:lnTo>
                    <a:lnTo>
                      <a:pt x="104" y="499"/>
                    </a:lnTo>
                    <a:lnTo>
                      <a:pt x="103" y="499"/>
                    </a:lnTo>
                    <a:lnTo>
                      <a:pt x="101" y="499"/>
                    </a:lnTo>
                    <a:lnTo>
                      <a:pt x="100" y="500"/>
                    </a:lnTo>
                    <a:lnTo>
                      <a:pt x="100" y="501"/>
                    </a:lnTo>
                    <a:lnTo>
                      <a:pt x="99" y="501"/>
                    </a:lnTo>
                    <a:lnTo>
                      <a:pt x="99" y="502"/>
                    </a:lnTo>
                    <a:lnTo>
                      <a:pt x="99" y="504"/>
                    </a:lnTo>
                    <a:lnTo>
                      <a:pt x="100" y="505"/>
                    </a:lnTo>
                    <a:lnTo>
                      <a:pt x="100" y="506"/>
                    </a:lnTo>
                    <a:lnTo>
                      <a:pt x="99" y="507"/>
                    </a:lnTo>
                    <a:lnTo>
                      <a:pt x="97" y="509"/>
                    </a:lnTo>
                    <a:lnTo>
                      <a:pt x="96" y="512"/>
                    </a:lnTo>
                    <a:lnTo>
                      <a:pt x="95" y="513"/>
                    </a:lnTo>
                    <a:lnTo>
                      <a:pt x="93" y="514"/>
                    </a:lnTo>
                    <a:lnTo>
                      <a:pt x="92" y="513"/>
                    </a:lnTo>
                    <a:lnTo>
                      <a:pt x="91" y="512"/>
                    </a:lnTo>
                    <a:lnTo>
                      <a:pt x="90" y="512"/>
                    </a:lnTo>
                    <a:lnTo>
                      <a:pt x="90" y="510"/>
                    </a:lnTo>
                    <a:lnTo>
                      <a:pt x="91" y="509"/>
                    </a:lnTo>
                    <a:lnTo>
                      <a:pt x="92" y="509"/>
                    </a:lnTo>
                    <a:lnTo>
                      <a:pt x="93" y="508"/>
                    </a:lnTo>
                    <a:lnTo>
                      <a:pt x="95" y="507"/>
                    </a:lnTo>
                    <a:lnTo>
                      <a:pt x="96" y="505"/>
                    </a:lnTo>
                    <a:lnTo>
                      <a:pt x="96" y="504"/>
                    </a:lnTo>
                    <a:lnTo>
                      <a:pt x="97" y="504"/>
                    </a:lnTo>
                    <a:lnTo>
                      <a:pt x="97" y="502"/>
                    </a:lnTo>
                    <a:lnTo>
                      <a:pt x="97" y="501"/>
                    </a:lnTo>
                    <a:lnTo>
                      <a:pt x="96" y="502"/>
                    </a:lnTo>
                    <a:lnTo>
                      <a:pt x="96" y="504"/>
                    </a:lnTo>
                    <a:lnTo>
                      <a:pt x="95" y="505"/>
                    </a:lnTo>
                    <a:lnTo>
                      <a:pt x="95" y="506"/>
                    </a:lnTo>
                    <a:lnTo>
                      <a:pt x="93" y="507"/>
                    </a:lnTo>
                    <a:lnTo>
                      <a:pt x="92" y="507"/>
                    </a:lnTo>
                    <a:lnTo>
                      <a:pt x="90" y="509"/>
                    </a:lnTo>
                    <a:lnTo>
                      <a:pt x="90" y="510"/>
                    </a:lnTo>
                    <a:lnTo>
                      <a:pt x="89" y="510"/>
                    </a:lnTo>
                    <a:lnTo>
                      <a:pt x="89" y="509"/>
                    </a:lnTo>
                    <a:lnTo>
                      <a:pt x="90" y="508"/>
                    </a:lnTo>
                    <a:lnTo>
                      <a:pt x="91" y="506"/>
                    </a:lnTo>
                    <a:lnTo>
                      <a:pt x="92" y="505"/>
                    </a:lnTo>
                    <a:lnTo>
                      <a:pt x="93" y="502"/>
                    </a:lnTo>
                    <a:lnTo>
                      <a:pt x="93" y="501"/>
                    </a:lnTo>
                    <a:lnTo>
                      <a:pt x="93" y="499"/>
                    </a:lnTo>
                    <a:lnTo>
                      <a:pt x="92" y="498"/>
                    </a:lnTo>
                    <a:lnTo>
                      <a:pt x="92" y="497"/>
                    </a:lnTo>
                    <a:lnTo>
                      <a:pt x="93" y="496"/>
                    </a:lnTo>
                    <a:lnTo>
                      <a:pt x="93" y="493"/>
                    </a:lnTo>
                    <a:lnTo>
                      <a:pt x="95" y="493"/>
                    </a:lnTo>
                    <a:lnTo>
                      <a:pt x="95" y="492"/>
                    </a:lnTo>
                    <a:lnTo>
                      <a:pt x="93" y="489"/>
                    </a:lnTo>
                    <a:lnTo>
                      <a:pt x="95" y="488"/>
                    </a:lnTo>
                    <a:lnTo>
                      <a:pt x="95" y="487"/>
                    </a:lnTo>
                    <a:lnTo>
                      <a:pt x="93" y="488"/>
                    </a:lnTo>
                    <a:lnTo>
                      <a:pt x="93" y="487"/>
                    </a:lnTo>
                    <a:lnTo>
                      <a:pt x="92" y="488"/>
                    </a:lnTo>
                    <a:lnTo>
                      <a:pt x="93" y="491"/>
                    </a:lnTo>
                    <a:lnTo>
                      <a:pt x="93" y="493"/>
                    </a:lnTo>
                    <a:lnTo>
                      <a:pt x="92" y="494"/>
                    </a:lnTo>
                    <a:lnTo>
                      <a:pt x="92" y="496"/>
                    </a:lnTo>
                    <a:lnTo>
                      <a:pt x="91" y="497"/>
                    </a:lnTo>
                    <a:lnTo>
                      <a:pt x="90" y="498"/>
                    </a:lnTo>
                    <a:lnTo>
                      <a:pt x="89" y="498"/>
                    </a:lnTo>
                    <a:lnTo>
                      <a:pt x="90" y="498"/>
                    </a:lnTo>
                    <a:lnTo>
                      <a:pt x="90" y="497"/>
                    </a:lnTo>
                    <a:lnTo>
                      <a:pt x="91" y="494"/>
                    </a:lnTo>
                    <a:lnTo>
                      <a:pt x="90" y="494"/>
                    </a:lnTo>
                    <a:lnTo>
                      <a:pt x="90" y="496"/>
                    </a:lnTo>
                    <a:lnTo>
                      <a:pt x="90" y="497"/>
                    </a:lnTo>
                    <a:lnTo>
                      <a:pt x="89" y="497"/>
                    </a:lnTo>
                    <a:lnTo>
                      <a:pt x="88" y="497"/>
                    </a:lnTo>
                    <a:lnTo>
                      <a:pt x="88" y="496"/>
                    </a:lnTo>
                    <a:lnTo>
                      <a:pt x="87" y="496"/>
                    </a:lnTo>
                    <a:lnTo>
                      <a:pt x="87" y="497"/>
                    </a:lnTo>
                    <a:lnTo>
                      <a:pt x="87" y="498"/>
                    </a:lnTo>
                    <a:lnTo>
                      <a:pt x="87" y="499"/>
                    </a:lnTo>
                    <a:lnTo>
                      <a:pt x="87" y="500"/>
                    </a:lnTo>
                    <a:lnTo>
                      <a:pt x="84" y="504"/>
                    </a:lnTo>
                    <a:lnTo>
                      <a:pt x="83" y="505"/>
                    </a:lnTo>
                    <a:lnTo>
                      <a:pt x="82" y="505"/>
                    </a:lnTo>
                    <a:lnTo>
                      <a:pt x="81" y="506"/>
                    </a:lnTo>
                    <a:lnTo>
                      <a:pt x="81" y="507"/>
                    </a:lnTo>
                    <a:lnTo>
                      <a:pt x="80" y="508"/>
                    </a:lnTo>
                    <a:lnTo>
                      <a:pt x="79" y="508"/>
                    </a:lnTo>
                    <a:lnTo>
                      <a:pt x="79" y="507"/>
                    </a:lnTo>
                    <a:lnTo>
                      <a:pt x="78" y="508"/>
                    </a:lnTo>
                    <a:lnTo>
                      <a:pt x="76" y="508"/>
                    </a:lnTo>
                    <a:lnTo>
                      <a:pt x="75" y="507"/>
                    </a:lnTo>
                    <a:lnTo>
                      <a:pt x="75" y="506"/>
                    </a:lnTo>
                    <a:lnTo>
                      <a:pt x="75" y="501"/>
                    </a:lnTo>
                    <a:lnTo>
                      <a:pt x="76" y="497"/>
                    </a:lnTo>
                    <a:lnTo>
                      <a:pt x="76" y="493"/>
                    </a:lnTo>
                    <a:lnTo>
                      <a:pt x="78" y="492"/>
                    </a:lnTo>
                    <a:lnTo>
                      <a:pt x="78" y="489"/>
                    </a:lnTo>
                    <a:lnTo>
                      <a:pt x="78" y="487"/>
                    </a:lnTo>
                    <a:lnTo>
                      <a:pt x="79" y="487"/>
                    </a:lnTo>
                    <a:lnTo>
                      <a:pt x="80" y="487"/>
                    </a:lnTo>
                    <a:lnTo>
                      <a:pt x="81" y="485"/>
                    </a:lnTo>
                    <a:lnTo>
                      <a:pt x="81" y="484"/>
                    </a:lnTo>
                    <a:lnTo>
                      <a:pt x="80" y="484"/>
                    </a:lnTo>
                    <a:lnTo>
                      <a:pt x="81" y="483"/>
                    </a:lnTo>
                    <a:lnTo>
                      <a:pt x="81" y="481"/>
                    </a:lnTo>
                    <a:lnTo>
                      <a:pt x="81" y="480"/>
                    </a:lnTo>
                    <a:lnTo>
                      <a:pt x="82" y="479"/>
                    </a:lnTo>
                    <a:lnTo>
                      <a:pt x="82" y="477"/>
                    </a:lnTo>
                    <a:lnTo>
                      <a:pt x="83" y="476"/>
                    </a:lnTo>
                    <a:lnTo>
                      <a:pt x="82" y="475"/>
                    </a:lnTo>
                    <a:lnTo>
                      <a:pt x="82" y="474"/>
                    </a:lnTo>
                    <a:lnTo>
                      <a:pt x="82" y="473"/>
                    </a:lnTo>
                    <a:lnTo>
                      <a:pt x="82" y="472"/>
                    </a:lnTo>
                    <a:lnTo>
                      <a:pt x="83" y="473"/>
                    </a:lnTo>
                    <a:lnTo>
                      <a:pt x="83" y="472"/>
                    </a:lnTo>
                    <a:lnTo>
                      <a:pt x="84" y="472"/>
                    </a:lnTo>
                    <a:lnTo>
                      <a:pt x="86" y="471"/>
                    </a:lnTo>
                    <a:lnTo>
                      <a:pt x="84" y="471"/>
                    </a:lnTo>
                    <a:lnTo>
                      <a:pt x="84" y="469"/>
                    </a:lnTo>
                    <a:lnTo>
                      <a:pt x="84" y="466"/>
                    </a:lnTo>
                    <a:lnTo>
                      <a:pt x="86" y="465"/>
                    </a:lnTo>
                    <a:lnTo>
                      <a:pt x="86" y="464"/>
                    </a:lnTo>
                    <a:lnTo>
                      <a:pt x="86" y="463"/>
                    </a:lnTo>
                    <a:lnTo>
                      <a:pt x="84" y="463"/>
                    </a:lnTo>
                    <a:lnTo>
                      <a:pt x="84" y="462"/>
                    </a:lnTo>
                    <a:lnTo>
                      <a:pt x="86" y="462"/>
                    </a:lnTo>
                    <a:lnTo>
                      <a:pt x="87" y="462"/>
                    </a:lnTo>
                    <a:lnTo>
                      <a:pt x="88" y="462"/>
                    </a:lnTo>
                    <a:lnTo>
                      <a:pt x="88" y="460"/>
                    </a:lnTo>
                    <a:lnTo>
                      <a:pt x="87" y="460"/>
                    </a:lnTo>
                    <a:lnTo>
                      <a:pt x="87" y="459"/>
                    </a:lnTo>
                    <a:lnTo>
                      <a:pt x="87" y="458"/>
                    </a:lnTo>
                    <a:lnTo>
                      <a:pt x="87" y="457"/>
                    </a:lnTo>
                    <a:lnTo>
                      <a:pt x="88" y="457"/>
                    </a:lnTo>
                    <a:lnTo>
                      <a:pt x="88" y="456"/>
                    </a:lnTo>
                    <a:lnTo>
                      <a:pt x="89" y="456"/>
                    </a:lnTo>
                    <a:lnTo>
                      <a:pt x="89" y="457"/>
                    </a:lnTo>
                    <a:lnTo>
                      <a:pt x="90" y="457"/>
                    </a:lnTo>
                    <a:lnTo>
                      <a:pt x="89" y="455"/>
                    </a:lnTo>
                    <a:lnTo>
                      <a:pt x="89" y="450"/>
                    </a:lnTo>
                    <a:lnTo>
                      <a:pt x="89" y="449"/>
                    </a:lnTo>
                    <a:lnTo>
                      <a:pt x="89" y="448"/>
                    </a:lnTo>
                    <a:lnTo>
                      <a:pt x="88" y="447"/>
                    </a:lnTo>
                    <a:lnTo>
                      <a:pt x="89" y="446"/>
                    </a:lnTo>
                    <a:lnTo>
                      <a:pt x="90" y="447"/>
                    </a:lnTo>
                    <a:lnTo>
                      <a:pt x="90" y="446"/>
                    </a:lnTo>
                    <a:lnTo>
                      <a:pt x="90" y="444"/>
                    </a:lnTo>
                    <a:lnTo>
                      <a:pt x="89" y="443"/>
                    </a:lnTo>
                    <a:lnTo>
                      <a:pt x="89" y="442"/>
                    </a:lnTo>
                    <a:lnTo>
                      <a:pt x="88" y="440"/>
                    </a:lnTo>
                    <a:lnTo>
                      <a:pt x="88" y="439"/>
                    </a:lnTo>
                    <a:lnTo>
                      <a:pt x="87" y="438"/>
                    </a:lnTo>
                    <a:lnTo>
                      <a:pt x="86" y="437"/>
                    </a:lnTo>
                    <a:lnTo>
                      <a:pt x="86" y="434"/>
                    </a:lnTo>
                    <a:lnTo>
                      <a:pt x="86" y="433"/>
                    </a:lnTo>
                    <a:lnTo>
                      <a:pt x="84" y="431"/>
                    </a:lnTo>
                    <a:lnTo>
                      <a:pt x="84" y="430"/>
                    </a:lnTo>
                    <a:lnTo>
                      <a:pt x="86" y="429"/>
                    </a:lnTo>
                    <a:lnTo>
                      <a:pt x="87" y="427"/>
                    </a:lnTo>
                    <a:lnTo>
                      <a:pt x="86" y="426"/>
                    </a:lnTo>
                    <a:lnTo>
                      <a:pt x="86" y="425"/>
                    </a:lnTo>
                    <a:lnTo>
                      <a:pt x="84" y="424"/>
                    </a:lnTo>
                    <a:lnTo>
                      <a:pt x="84" y="423"/>
                    </a:lnTo>
                    <a:lnTo>
                      <a:pt x="84" y="422"/>
                    </a:lnTo>
                    <a:lnTo>
                      <a:pt x="83" y="421"/>
                    </a:lnTo>
                    <a:lnTo>
                      <a:pt x="83" y="420"/>
                    </a:lnTo>
                    <a:lnTo>
                      <a:pt x="81" y="420"/>
                    </a:lnTo>
                    <a:lnTo>
                      <a:pt x="80" y="420"/>
                    </a:lnTo>
                    <a:lnTo>
                      <a:pt x="80" y="418"/>
                    </a:lnTo>
                    <a:lnTo>
                      <a:pt x="80" y="417"/>
                    </a:lnTo>
                    <a:lnTo>
                      <a:pt x="81" y="417"/>
                    </a:lnTo>
                    <a:lnTo>
                      <a:pt x="82" y="418"/>
                    </a:lnTo>
                    <a:lnTo>
                      <a:pt x="83" y="417"/>
                    </a:lnTo>
                    <a:lnTo>
                      <a:pt x="83" y="416"/>
                    </a:lnTo>
                    <a:lnTo>
                      <a:pt x="82" y="416"/>
                    </a:lnTo>
                    <a:lnTo>
                      <a:pt x="82" y="415"/>
                    </a:lnTo>
                    <a:lnTo>
                      <a:pt x="81" y="415"/>
                    </a:lnTo>
                    <a:lnTo>
                      <a:pt x="81" y="414"/>
                    </a:lnTo>
                    <a:lnTo>
                      <a:pt x="80" y="413"/>
                    </a:lnTo>
                    <a:lnTo>
                      <a:pt x="78" y="410"/>
                    </a:lnTo>
                    <a:lnTo>
                      <a:pt x="78" y="409"/>
                    </a:lnTo>
                    <a:lnTo>
                      <a:pt x="76" y="408"/>
                    </a:lnTo>
                    <a:lnTo>
                      <a:pt x="78" y="408"/>
                    </a:lnTo>
                    <a:lnTo>
                      <a:pt x="78" y="405"/>
                    </a:lnTo>
                    <a:lnTo>
                      <a:pt x="76" y="405"/>
                    </a:lnTo>
                    <a:lnTo>
                      <a:pt x="73" y="400"/>
                    </a:lnTo>
                    <a:lnTo>
                      <a:pt x="74" y="401"/>
                    </a:lnTo>
                    <a:lnTo>
                      <a:pt x="75" y="400"/>
                    </a:lnTo>
                    <a:lnTo>
                      <a:pt x="78" y="400"/>
                    </a:lnTo>
                    <a:lnTo>
                      <a:pt x="76" y="400"/>
                    </a:lnTo>
                    <a:lnTo>
                      <a:pt x="75" y="400"/>
                    </a:lnTo>
                    <a:lnTo>
                      <a:pt x="74" y="398"/>
                    </a:lnTo>
                    <a:lnTo>
                      <a:pt x="73" y="397"/>
                    </a:lnTo>
                    <a:lnTo>
                      <a:pt x="73" y="396"/>
                    </a:lnTo>
                    <a:lnTo>
                      <a:pt x="73" y="397"/>
                    </a:lnTo>
                    <a:lnTo>
                      <a:pt x="72" y="397"/>
                    </a:lnTo>
                    <a:lnTo>
                      <a:pt x="71" y="397"/>
                    </a:lnTo>
                    <a:lnTo>
                      <a:pt x="70" y="396"/>
                    </a:lnTo>
                    <a:lnTo>
                      <a:pt x="69" y="395"/>
                    </a:lnTo>
                    <a:lnTo>
                      <a:pt x="69" y="393"/>
                    </a:lnTo>
                    <a:lnTo>
                      <a:pt x="70" y="392"/>
                    </a:lnTo>
                    <a:lnTo>
                      <a:pt x="70" y="391"/>
                    </a:lnTo>
                    <a:lnTo>
                      <a:pt x="70" y="390"/>
                    </a:lnTo>
                    <a:lnTo>
                      <a:pt x="70" y="389"/>
                    </a:lnTo>
                    <a:lnTo>
                      <a:pt x="70" y="388"/>
                    </a:lnTo>
                    <a:lnTo>
                      <a:pt x="71" y="387"/>
                    </a:lnTo>
                    <a:lnTo>
                      <a:pt x="70" y="387"/>
                    </a:lnTo>
                    <a:lnTo>
                      <a:pt x="69" y="387"/>
                    </a:lnTo>
                    <a:lnTo>
                      <a:pt x="69" y="385"/>
                    </a:lnTo>
                    <a:lnTo>
                      <a:pt x="70" y="385"/>
                    </a:lnTo>
                    <a:lnTo>
                      <a:pt x="70" y="384"/>
                    </a:lnTo>
                    <a:lnTo>
                      <a:pt x="69" y="384"/>
                    </a:lnTo>
                    <a:lnTo>
                      <a:pt x="69" y="383"/>
                    </a:lnTo>
                    <a:lnTo>
                      <a:pt x="70" y="382"/>
                    </a:lnTo>
                    <a:lnTo>
                      <a:pt x="70" y="381"/>
                    </a:lnTo>
                    <a:lnTo>
                      <a:pt x="70" y="377"/>
                    </a:lnTo>
                    <a:lnTo>
                      <a:pt x="70" y="376"/>
                    </a:lnTo>
                    <a:lnTo>
                      <a:pt x="71" y="376"/>
                    </a:lnTo>
                    <a:lnTo>
                      <a:pt x="71" y="375"/>
                    </a:lnTo>
                    <a:lnTo>
                      <a:pt x="70" y="374"/>
                    </a:lnTo>
                    <a:lnTo>
                      <a:pt x="70" y="375"/>
                    </a:lnTo>
                    <a:lnTo>
                      <a:pt x="69" y="377"/>
                    </a:lnTo>
                    <a:lnTo>
                      <a:pt x="69" y="379"/>
                    </a:lnTo>
                    <a:lnTo>
                      <a:pt x="69" y="381"/>
                    </a:lnTo>
                    <a:lnTo>
                      <a:pt x="69" y="382"/>
                    </a:lnTo>
                    <a:lnTo>
                      <a:pt x="69" y="383"/>
                    </a:lnTo>
                    <a:lnTo>
                      <a:pt x="67" y="383"/>
                    </a:lnTo>
                    <a:lnTo>
                      <a:pt x="66" y="384"/>
                    </a:lnTo>
                    <a:lnTo>
                      <a:pt x="66" y="383"/>
                    </a:lnTo>
                    <a:lnTo>
                      <a:pt x="65" y="383"/>
                    </a:lnTo>
                    <a:lnTo>
                      <a:pt x="65" y="382"/>
                    </a:lnTo>
                    <a:lnTo>
                      <a:pt x="64" y="382"/>
                    </a:lnTo>
                    <a:lnTo>
                      <a:pt x="64" y="383"/>
                    </a:lnTo>
                    <a:lnTo>
                      <a:pt x="66" y="384"/>
                    </a:lnTo>
                    <a:lnTo>
                      <a:pt x="66" y="385"/>
                    </a:lnTo>
                    <a:lnTo>
                      <a:pt x="66" y="387"/>
                    </a:lnTo>
                    <a:lnTo>
                      <a:pt x="66" y="389"/>
                    </a:lnTo>
                    <a:lnTo>
                      <a:pt x="66" y="390"/>
                    </a:lnTo>
                    <a:lnTo>
                      <a:pt x="67" y="391"/>
                    </a:lnTo>
                    <a:lnTo>
                      <a:pt x="67" y="392"/>
                    </a:lnTo>
                    <a:lnTo>
                      <a:pt x="66" y="393"/>
                    </a:lnTo>
                    <a:lnTo>
                      <a:pt x="66" y="395"/>
                    </a:lnTo>
                    <a:lnTo>
                      <a:pt x="65" y="395"/>
                    </a:lnTo>
                    <a:lnTo>
                      <a:pt x="65" y="396"/>
                    </a:lnTo>
                    <a:lnTo>
                      <a:pt x="64" y="395"/>
                    </a:lnTo>
                    <a:lnTo>
                      <a:pt x="63" y="395"/>
                    </a:lnTo>
                    <a:lnTo>
                      <a:pt x="61" y="392"/>
                    </a:lnTo>
                    <a:lnTo>
                      <a:pt x="60" y="392"/>
                    </a:lnTo>
                    <a:lnTo>
                      <a:pt x="58" y="391"/>
                    </a:lnTo>
                    <a:lnTo>
                      <a:pt x="57" y="390"/>
                    </a:lnTo>
                    <a:lnTo>
                      <a:pt x="57" y="389"/>
                    </a:lnTo>
                    <a:lnTo>
                      <a:pt x="56" y="389"/>
                    </a:lnTo>
                    <a:lnTo>
                      <a:pt x="55" y="389"/>
                    </a:lnTo>
                    <a:lnTo>
                      <a:pt x="55" y="388"/>
                    </a:lnTo>
                    <a:lnTo>
                      <a:pt x="55" y="387"/>
                    </a:lnTo>
                    <a:lnTo>
                      <a:pt x="55" y="385"/>
                    </a:lnTo>
                    <a:lnTo>
                      <a:pt x="55" y="384"/>
                    </a:lnTo>
                    <a:lnTo>
                      <a:pt x="53" y="383"/>
                    </a:lnTo>
                    <a:lnTo>
                      <a:pt x="52" y="381"/>
                    </a:lnTo>
                    <a:lnTo>
                      <a:pt x="49" y="377"/>
                    </a:lnTo>
                    <a:lnTo>
                      <a:pt x="48" y="376"/>
                    </a:lnTo>
                    <a:lnTo>
                      <a:pt x="48" y="374"/>
                    </a:lnTo>
                    <a:lnTo>
                      <a:pt x="49" y="374"/>
                    </a:lnTo>
                    <a:lnTo>
                      <a:pt x="49" y="373"/>
                    </a:lnTo>
                    <a:lnTo>
                      <a:pt x="50" y="373"/>
                    </a:lnTo>
                    <a:lnTo>
                      <a:pt x="52" y="373"/>
                    </a:lnTo>
                    <a:lnTo>
                      <a:pt x="52" y="374"/>
                    </a:lnTo>
                    <a:lnTo>
                      <a:pt x="53" y="374"/>
                    </a:lnTo>
                    <a:lnTo>
                      <a:pt x="54" y="375"/>
                    </a:lnTo>
                    <a:lnTo>
                      <a:pt x="54" y="376"/>
                    </a:lnTo>
                    <a:lnTo>
                      <a:pt x="55" y="377"/>
                    </a:lnTo>
                    <a:lnTo>
                      <a:pt x="56" y="379"/>
                    </a:lnTo>
                    <a:lnTo>
                      <a:pt x="57" y="379"/>
                    </a:lnTo>
                    <a:lnTo>
                      <a:pt x="57" y="380"/>
                    </a:lnTo>
                    <a:lnTo>
                      <a:pt x="58" y="380"/>
                    </a:lnTo>
                    <a:lnTo>
                      <a:pt x="61" y="381"/>
                    </a:lnTo>
                    <a:lnTo>
                      <a:pt x="62" y="381"/>
                    </a:lnTo>
                    <a:lnTo>
                      <a:pt x="63" y="380"/>
                    </a:lnTo>
                    <a:lnTo>
                      <a:pt x="65" y="379"/>
                    </a:lnTo>
                    <a:lnTo>
                      <a:pt x="66" y="377"/>
                    </a:lnTo>
                    <a:lnTo>
                      <a:pt x="66" y="376"/>
                    </a:lnTo>
                    <a:lnTo>
                      <a:pt x="67" y="375"/>
                    </a:lnTo>
                    <a:lnTo>
                      <a:pt x="67" y="374"/>
                    </a:lnTo>
                    <a:lnTo>
                      <a:pt x="67" y="373"/>
                    </a:lnTo>
                    <a:lnTo>
                      <a:pt x="67" y="372"/>
                    </a:lnTo>
                    <a:lnTo>
                      <a:pt x="66" y="372"/>
                    </a:lnTo>
                    <a:lnTo>
                      <a:pt x="65" y="372"/>
                    </a:lnTo>
                    <a:lnTo>
                      <a:pt x="64" y="371"/>
                    </a:lnTo>
                    <a:lnTo>
                      <a:pt x="65" y="371"/>
                    </a:lnTo>
                    <a:lnTo>
                      <a:pt x="64" y="371"/>
                    </a:lnTo>
                    <a:lnTo>
                      <a:pt x="63" y="370"/>
                    </a:lnTo>
                    <a:lnTo>
                      <a:pt x="61" y="368"/>
                    </a:lnTo>
                    <a:lnTo>
                      <a:pt x="61" y="367"/>
                    </a:lnTo>
                    <a:lnTo>
                      <a:pt x="60" y="366"/>
                    </a:lnTo>
                    <a:lnTo>
                      <a:pt x="58" y="365"/>
                    </a:lnTo>
                    <a:lnTo>
                      <a:pt x="57" y="365"/>
                    </a:lnTo>
                    <a:lnTo>
                      <a:pt x="58" y="364"/>
                    </a:lnTo>
                    <a:lnTo>
                      <a:pt x="60" y="364"/>
                    </a:lnTo>
                    <a:lnTo>
                      <a:pt x="61" y="364"/>
                    </a:lnTo>
                    <a:lnTo>
                      <a:pt x="61" y="363"/>
                    </a:lnTo>
                    <a:lnTo>
                      <a:pt x="61" y="362"/>
                    </a:lnTo>
                    <a:lnTo>
                      <a:pt x="62" y="362"/>
                    </a:lnTo>
                    <a:lnTo>
                      <a:pt x="61" y="360"/>
                    </a:lnTo>
                    <a:lnTo>
                      <a:pt x="61" y="362"/>
                    </a:lnTo>
                    <a:lnTo>
                      <a:pt x="60" y="363"/>
                    </a:lnTo>
                    <a:lnTo>
                      <a:pt x="58" y="363"/>
                    </a:lnTo>
                    <a:lnTo>
                      <a:pt x="57" y="363"/>
                    </a:lnTo>
                    <a:lnTo>
                      <a:pt x="57" y="362"/>
                    </a:lnTo>
                    <a:lnTo>
                      <a:pt x="57" y="360"/>
                    </a:lnTo>
                    <a:lnTo>
                      <a:pt x="58" y="360"/>
                    </a:lnTo>
                    <a:lnTo>
                      <a:pt x="58" y="359"/>
                    </a:lnTo>
                    <a:lnTo>
                      <a:pt x="57" y="359"/>
                    </a:lnTo>
                    <a:lnTo>
                      <a:pt x="57" y="360"/>
                    </a:lnTo>
                    <a:lnTo>
                      <a:pt x="56" y="360"/>
                    </a:lnTo>
                    <a:lnTo>
                      <a:pt x="56" y="362"/>
                    </a:lnTo>
                    <a:lnTo>
                      <a:pt x="55" y="362"/>
                    </a:lnTo>
                    <a:lnTo>
                      <a:pt x="54" y="360"/>
                    </a:lnTo>
                    <a:lnTo>
                      <a:pt x="54" y="359"/>
                    </a:lnTo>
                    <a:lnTo>
                      <a:pt x="54" y="360"/>
                    </a:lnTo>
                    <a:lnTo>
                      <a:pt x="54" y="362"/>
                    </a:lnTo>
                    <a:lnTo>
                      <a:pt x="53" y="362"/>
                    </a:lnTo>
                    <a:lnTo>
                      <a:pt x="53" y="359"/>
                    </a:lnTo>
                    <a:lnTo>
                      <a:pt x="53" y="358"/>
                    </a:lnTo>
                    <a:lnTo>
                      <a:pt x="55" y="356"/>
                    </a:lnTo>
                    <a:lnTo>
                      <a:pt x="56" y="355"/>
                    </a:lnTo>
                    <a:lnTo>
                      <a:pt x="57" y="355"/>
                    </a:lnTo>
                    <a:lnTo>
                      <a:pt x="58" y="355"/>
                    </a:lnTo>
                    <a:lnTo>
                      <a:pt x="57" y="355"/>
                    </a:lnTo>
                    <a:lnTo>
                      <a:pt x="57" y="354"/>
                    </a:lnTo>
                    <a:lnTo>
                      <a:pt x="58" y="354"/>
                    </a:lnTo>
                    <a:lnTo>
                      <a:pt x="58" y="353"/>
                    </a:lnTo>
                    <a:lnTo>
                      <a:pt x="57" y="353"/>
                    </a:lnTo>
                    <a:lnTo>
                      <a:pt x="57" y="354"/>
                    </a:lnTo>
                    <a:lnTo>
                      <a:pt x="55" y="354"/>
                    </a:lnTo>
                    <a:lnTo>
                      <a:pt x="54" y="354"/>
                    </a:lnTo>
                    <a:lnTo>
                      <a:pt x="53" y="354"/>
                    </a:lnTo>
                    <a:lnTo>
                      <a:pt x="53" y="355"/>
                    </a:lnTo>
                    <a:lnTo>
                      <a:pt x="52" y="355"/>
                    </a:lnTo>
                    <a:lnTo>
                      <a:pt x="50" y="354"/>
                    </a:lnTo>
                    <a:lnTo>
                      <a:pt x="52" y="354"/>
                    </a:lnTo>
                    <a:lnTo>
                      <a:pt x="50" y="354"/>
                    </a:lnTo>
                    <a:lnTo>
                      <a:pt x="49" y="353"/>
                    </a:lnTo>
                    <a:lnTo>
                      <a:pt x="50" y="353"/>
                    </a:lnTo>
                    <a:lnTo>
                      <a:pt x="49" y="353"/>
                    </a:lnTo>
                    <a:lnTo>
                      <a:pt x="49" y="351"/>
                    </a:lnTo>
                    <a:lnTo>
                      <a:pt x="50" y="351"/>
                    </a:lnTo>
                    <a:lnTo>
                      <a:pt x="50" y="350"/>
                    </a:lnTo>
                    <a:lnTo>
                      <a:pt x="49" y="350"/>
                    </a:lnTo>
                    <a:lnTo>
                      <a:pt x="49" y="351"/>
                    </a:lnTo>
                    <a:lnTo>
                      <a:pt x="48" y="351"/>
                    </a:lnTo>
                    <a:lnTo>
                      <a:pt x="47" y="353"/>
                    </a:lnTo>
                    <a:lnTo>
                      <a:pt x="46" y="351"/>
                    </a:lnTo>
                    <a:lnTo>
                      <a:pt x="46" y="350"/>
                    </a:lnTo>
                    <a:lnTo>
                      <a:pt x="45" y="348"/>
                    </a:lnTo>
                    <a:lnTo>
                      <a:pt x="45" y="347"/>
                    </a:lnTo>
                    <a:lnTo>
                      <a:pt x="45" y="348"/>
                    </a:lnTo>
                    <a:lnTo>
                      <a:pt x="45" y="349"/>
                    </a:lnTo>
                    <a:lnTo>
                      <a:pt x="44" y="349"/>
                    </a:lnTo>
                    <a:lnTo>
                      <a:pt x="44" y="347"/>
                    </a:lnTo>
                    <a:lnTo>
                      <a:pt x="43" y="347"/>
                    </a:lnTo>
                    <a:lnTo>
                      <a:pt x="43" y="348"/>
                    </a:lnTo>
                    <a:lnTo>
                      <a:pt x="41" y="348"/>
                    </a:lnTo>
                    <a:lnTo>
                      <a:pt x="40" y="348"/>
                    </a:lnTo>
                    <a:lnTo>
                      <a:pt x="39" y="348"/>
                    </a:lnTo>
                    <a:lnTo>
                      <a:pt x="38" y="348"/>
                    </a:lnTo>
                    <a:lnTo>
                      <a:pt x="37" y="348"/>
                    </a:lnTo>
                    <a:lnTo>
                      <a:pt x="36" y="348"/>
                    </a:lnTo>
                    <a:lnTo>
                      <a:pt x="36" y="347"/>
                    </a:lnTo>
                    <a:lnTo>
                      <a:pt x="36" y="348"/>
                    </a:lnTo>
                    <a:lnTo>
                      <a:pt x="37" y="349"/>
                    </a:lnTo>
                    <a:lnTo>
                      <a:pt x="37" y="353"/>
                    </a:lnTo>
                    <a:lnTo>
                      <a:pt x="39" y="356"/>
                    </a:lnTo>
                    <a:lnTo>
                      <a:pt x="39" y="357"/>
                    </a:lnTo>
                    <a:lnTo>
                      <a:pt x="38" y="356"/>
                    </a:lnTo>
                    <a:lnTo>
                      <a:pt x="37" y="354"/>
                    </a:lnTo>
                    <a:lnTo>
                      <a:pt x="37" y="351"/>
                    </a:lnTo>
                    <a:lnTo>
                      <a:pt x="36" y="350"/>
                    </a:lnTo>
                    <a:lnTo>
                      <a:pt x="35" y="350"/>
                    </a:lnTo>
                    <a:lnTo>
                      <a:pt x="35" y="351"/>
                    </a:lnTo>
                    <a:lnTo>
                      <a:pt x="35" y="354"/>
                    </a:lnTo>
                    <a:lnTo>
                      <a:pt x="35" y="355"/>
                    </a:lnTo>
                    <a:lnTo>
                      <a:pt x="36" y="356"/>
                    </a:lnTo>
                    <a:lnTo>
                      <a:pt x="36" y="357"/>
                    </a:lnTo>
                    <a:lnTo>
                      <a:pt x="37" y="357"/>
                    </a:lnTo>
                    <a:lnTo>
                      <a:pt x="37" y="358"/>
                    </a:lnTo>
                    <a:lnTo>
                      <a:pt x="36" y="357"/>
                    </a:lnTo>
                    <a:lnTo>
                      <a:pt x="36" y="356"/>
                    </a:lnTo>
                    <a:lnTo>
                      <a:pt x="35" y="355"/>
                    </a:lnTo>
                    <a:lnTo>
                      <a:pt x="32" y="353"/>
                    </a:lnTo>
                    <a:lnTo>
                      <a:pt x="32" y="351"/>
                    </a:lnTo>
                    <a:lnTo>
                      <a:pt x="32" y="350"/>
                    </a:lnTo>
                    <a:lnTo>
                      <a:pt x="31" y="349"/>
                    </a:lnTo>
                    <a:lnTo>
                      <a:pt x="30" y="348"/>
                    </a:lnTo>
                    <a:lnTo>
                      <a:pt x="30" y="347"/>
                    </a:lnTo>
                    <a:lnTo>
                      <a:pt x="30" y="346"/>
                    </a:lnTo>
                    <a:lnTo>
                      <a:pt x="29" y="346"/>
                    </a:lnTo>
                    <a:lnTo>
                      <a:pt x="30" y="346"/>
                    </a:lnTo>
                    <a:lnTo>
                      <a:pt x="32" y="346"/>
                    </a:lnTo>
                    <a:lnTo>
                      <a:pt x="32" y="345"/>
                    </a:lnTo>
                    <a:lnTo>
                      <a:pt x="33" y="345"/>
                    </a:lnTo>
                    <a:lnTo>
                      <a:pt x="33" y="343"/>
                    </a:lnTo>
                    <a:lnTo>
                      <a:pt x="33" y="345"/>
                    </a:lnTo>
                    <a:lnTo>
                      <a:pt x="35" y="342"/>
                    </a:lnTo>
                    <a:lnTo>
                      <a:pt x="35" y="341"/>
                    </a:lnTo>
                    <a:lnTo>
                      <a:pt x="33" y="342"/>
                    </a:lnTo>
                    <a:lnTo>
                      <a:pt x="32" y="343"/>
                    </a:lnTo>
                    <a:lnTo>
                      <a:pt x="31" y="345"/>
                    </a:lnTo>
                    <a:lnTo>
                      <a:pt x="30" y="345"/>
                    </a:lnTo>
                    <a:lnTo>
                      <a:pt x="30" y="343"/>
                    </a:lnTo>
                    <a:lnTo>
                      <a:pt x="30" y="341"/>
                    </a:lnTo>
                    <a:lnTo>
                      <a:pt x="31" y="340"/>
                    </a:lnTo>
                    <a:lnTo>
                      <a:pt x="32" y="337"/>
                    </a:lnTo>
                    <a:lnTo>
                      <a:pt x="33" y="337"/>
                    </a:lnTo>
                    <a:lnTo>
                      <a:pt x="33" y="335"/>
                    </a:lnTo>
                    <a:lnTo>
                      <a:pt x="35" y="333"/>
                    </a:lnTo>
                    <a:lnTo>
                      <a:pt x="33" y="333"/>
                    </a:lnTo>
                    <a:lnTo>
                      <a:pt x="33" y="335"/>
                    </a:lnTo>
                    <a:lnTo>
                      <a:pt x="32" y="335"/>
                    </a:lnTo>
                    <a:lnTo>
                      <a:pt x="31" y="334"/>
                    </a:lnTo>
                    <a:lnTo>
                      <a:pt x="31" y="333"/>
                    </a:lnTo>
                    <a:lnTo>
                      <a:pt x="33" y="331"/>
                    </a:lnTo>
                    <a:lnTo>
                      <a:pt x="33" y="329"/>
                    </a:lnTo>
                    <a:lnTo>
                      <a:pt x="32" y="330"/>
                    </a:lnTo>
                    <a:lnTo>
                      <a:pt x="32" y="331"/>
                    </a:lnTo>
                    <a:lnTo>
                      <a:pt x="31" y="332"/>
                    </a:lnTo>
                    <a:lnTo>
                      <a:pt x="31" y="333"/>
                    </a:lnTo>
                    <a:lnTo>
                      <a:pt x="31" y="335"/>
                    </a:lnTo>
                    <a:lnTo>
                      <a:pt x="31" y="338"/>
                    </a:lnTo>
                    <a:lnTo>
                      <a:pt x="30" y="339"/>
                    </a:lnTo>
                    <a:lnTo>
                      <a:pt x="28" y="342"/>
                    </a:lnTo>
                    <a:lnTo>
                      <a:pt x="27" y="345"/>
                    </a:lnTo>
                    <a:lnTo>
                      <a:pt x="27" y="346"/>
                    </a:lnTo>
                    <a:lnTo>
                      <a:pt x="26" y="346"/>
                    </a:lnTo>
                    <a:lnTo>
                      <a:pt x="24" y="345"/>
                    </a:lnTo>
                    <a:lnTo>
                      <a:pt x="22" y="342"/>
                    </a:lnTo>
                    <a:lnTo>
                      <a:pt x="22" y="341"/>
                    </a:lnTo>
                    <a:lnTo>
                      <a:pt x="22" y="340"/>
                    </a:lnTo>
                    <a:lnTo>
                      <a:pt x="23" y="340"/>
                    </a:lnTo>
                    <a:lnTo>
                      <a:pt x="26" y="339"/>
                    </a:lnTo>
                    <a:lnTo>
                      <a:pt x="27" y="338"/>
                    </a:lnTo>
                    <a:lnTo>
                      <a:pt x="29" y="338"/>
                    </a:lnTo>
                    <a:lnTo>
                      <a:pt x="28" y="338"/>
                    </a:lnTo>
                    <a:lnTo>
                      <a:pt x="27" y="338"/>
                    </a:lnTo>
                    <a:lnTo>
                      <a:pt x="27" y="337"/>
                    </a:lnTo>
                    <a:lnTo>
                      <a:pt x="26" y="337"/>
                    </a:lnTo>
                    <a:lnTo>
                      <a:pt x="26" y="335"/>
                    </a:lnTo>
                    <a:lnTo>
                      <a:pt x="24" y="335"/>
                    </a:lnTo>
                    <a:lnTo>
                      <a:pt x="24" y="334"/>
                    </a:lnTo>
                    <a:lnTo>
                      <a:pt x="24" y="331"/>
                    </a:lnTo>
                    <a:lnTo>
                      <a:pt x="23" y="330"/>
                    </a:lnTo>
                    <a:lnTo>
                      <a:pt x="23" y="331"/>
                    </a:lnTo>
                    <a:lnTo>
                      <a:pt x="22" y="332"/>
                    </a:lnTo>
                    <a:lnTo>
                      <a:pt x="21" y="332"/>
                    </a:lnTo>
                    <a:lnTo>
                      <a:pt x="22" y="331"/>
                    </a:lnTo>
                    <a:lnTo>
                      <a:pt x="21" y="331"/>
                    </a:lnTo>
                    <a:lnTo>
                      <a:pt x="21" y="330"/>
                    </a:lnTo>
                    <a:lnTo>
                      <a:pt x="21" y="328"/>
                    </a:lnTo>
                    <a:lnTo>
                      <a:pt x="20" y="326"/>
                    </a:lnTo>
                    <a:lnTo>
                      <a:pt x="20" y="325"/>
                    </a:lnTo>
                    <a:lnTo>
                      <a:pt x="18" y="323"/>
                    </a:lnTo>
                    <a:lnTo>
                      <a:pt x="17" y="323"/>
                    </a:lnTo>
                    <a:lnTo>
                      <a:pt x="18" y="324"/>
                    </a:lnTo>
                    <a:lnTo>
                      <a:pt x="20" y="326"/>
                    </a:lnTo>
                    <a:lnTo>
                      <a:pt x="20" y="328"/>
                    </a:lnTo>
                    <a:lnTo>
                      <a:pt x="20" y="331"/>
                    </a:lnTo>
                    <a:lnTo>
                      <a:pt x="21" y="333"/>
                    </a:lnTo>
                    <a:lnTo>
                      <a:pt x="21" y="335"/>
                    </a:lnTo>
                    <a:lnTo>
                      <a:pt x="21" y="339"/>
                    </a:lnTo>
                    <a:lnTo>
                      <a:pt x="21" y="340"/>
                    </a:lnTo>
                    <a:lnTo>
                      <a:pt x="20" y="340"/>
                    </a:lnTo>
                    <a:lnTo>
                      <a:pt x="20" y="339"/>
                    </a:lnTo>
                    <a:lnTo>
                      <a:pt x="19" y="338"/>
                    </a:lnTo>
                    <a:lnTo>
                      <a:pt x="18" y="333"/>
                    </a:lnTo>
                    <a:lnTo>
                      <a:pt x="17" y="332"/>
                    </a:lnTo>
                    <a:lnTo>
                      <a:pt x="13" y="330"/>
                    </a:lnTo>
                    <a:lnTo>
                      <a:pt x="13" y="329"/>
                    </a:lnTo>
                    <a:lnTo>
                      <a:pt x="13" y="326"/>
                    </a:lnTo>
                    <a:lnTo>
                      <a:pt x="12" y="326"/>
                    </a:lnTo>
                    <a:lnTo>
                      <a:pt x="11" y="325"/>
                    </a:lnTo>
                    <a:lnTo>
                      <a:pt x="11" y="324"/>
                    </a:lnTo>
                    <a:lnTo>
                      <a:pt x="10" y="324"/>
                    </a:lnTo>
                    <a:lnTo>
                      <a:pt x="10" y="323"/>
                    </a:lnTo>
                    <a:lnTo>
                      <a:pt x="9" y="323"/>
                    </a:lnTo>
                    <a:lnTo>
                      <a:pt x="7" y="323"/>
                    </a:lnTo>
                    <a:lnTo>
                      <a:pt x="7" y="322"/>
                    </a:lnTo>
                    <a:lnTo>
                      <a:pt x="6" y="320"/>
                    </a:lnTo>
                    <a:lnTo>
                      <a:pt x="5" y="314"/>
                    </a:lnTo>
                    <a:lnTo>
                      <a:pt x="4" y="313"/>
                    </a:lnTo>
                    <a:lnTo>
                      <a:pt x="4" y="312"/>
                    </a:lnTo>
                    <a:lnTo>
                      <a:pt x="3" y="308"/>
                    </a:lnTo>
                    <a:lnTo>
                      <a:pt x="2" y="307"/>
                    </a:lnTo>
                    <a:lnTo>
                      <a:pt x="2" y="306"/>
                    </a:lnTo>
                    <a:lnTo>
                      <a:pt x="1" y="306"/>
                    </a:lnTo>
                    <a:lnTo>
                      <a:pt x="1" y="305"/>
                    </a:lnTo>
                    <a:lnTo>
                      <a:pt x="0" y="304"/>
                    </a:lnTo>
                    <a:lnTo>
                      <a:pt x="0" y="303"/>
                    </a:lnTo>
                    <a:lnTo>
                      <a:pt x="1" y="301"/>
                    </a:lnTo>
                    <a:lnTo>
                      <a:pt x="0" y="299"/>
                    </a:lnTo>
                    <a:lnTo>
                      <a:pt x="0" y="298"/>
                    </a:lnTo>
                    <a:lnTo>
                      <a:pt x="1" y="298"/>
                    </a:lnTo>
                    <a:lnTo>
                      <a:pt x="1" y="296"/>
                    </a:lnTo>
                    <a:lnTo>
                      <a:pt x="2" y="295"/>
                    </a:lnTo>
                    <a:lnTo>
                      <a:pt x="2" y="293"/>
                    </a:lnTo>
                    <a:lnTo>
                      <a:pt x="3" y="293"/>
                    </a:lnTo>
                    <a:lnTo>
                      <a:pt x="4" y="293"/>
                    </a:lnTo>
                    <a:lnTo>
                      <a:pt x="5" y="292"/>
                    </a:lnTo>
                    <a:lnTo>
                      <a:pt x="6" y="292"/>
                    </a:lnTo>
                    <a:lnTo>
                      <a:pt x="7" y="293"/>
                    </a:lnTo>
                    <a:lnTo>
                      <a:pt x="7" y="295"/>
                    </a:lnTo>
                    <a:lnTo>
                      <a:pt x="7" y="296"/>
                    </a:lnTo>
                    <a:lnTo>
                      <a:pt x="9" y="296"/>
                    </a:lnTo>
                    <a:lnTo>
                      <a:pt x="11" y="296"/>
                    </a:lnTo>
                    <a:lnTo>
                      <a:pt x="12" y="296"/>
                    </a:lnTo>
                    <a:lnTo>
                      <a:pt x="13" y="296"/>
                    </a:lnTo>
                    <a:lnTo>
                      <a:pt x="13" y="298"/>
                    </a:lnTo>
                    <a:lnTo>
                      <a:pt x="14" y="299"/>
                    </a:lnTo>
                    <a:lnTo>
                      <a:pt x="14" y="300"/>
                    </a:lnTo>
                    <a:lnTo>
                      <a:pt x="15" y="300"/>
                    </a:lnTo>
                    <a:lnTo>
                      <a:pt x="17" y="300"/>
                    </a:lnTo>
                    <a:lnTo>
                      <a:pt x="17" y="299"/>
                    </a:lnTo>
                    <a:lnTo>
                      <a:pt x="18" y="298"/>
                    </a:lnTo>
                    <a:lnTo>
                      <a:pt x="15" y="293"/>
                    </a:lnTo>
                    <a:lnTo>
                      <a:pt x="15" y="291"/>
                    </a:lnTo>
                    <a:lnTo>
                      <a:pt x="14" y="281"/>
                    </a:lnTo>
                    <a:lnTo>
                      <a:pt x="15" y="275"/>
                    </a:lnTo>
                    <a:lnTo>
                      <a:pt x="15" y="274"/>
                    </a:lnTo>
                    <a:lnTo>
                      <a:pt x="14" y="271"/>
                    </a:lnTo>
                    <a:lnTo>
                      <a:pt x="15" y="271"/>
                    </a:lnTo>
                    <a:lnTo>
                      <a:pt x="17" y="270"/>
                    </a:lnTo>
                    <a:lnTo>
                      <a:pt x="18" y="270"/>
                    </a:lnTo>
                    <a:lnTo>
                      <a:pt x="18" y="268"/>
                    </a:lnTo>
                    <a:lnTo>
                      <a:pt x="18" y="267"/>
                    </a:lnTo>
                    <a:lnTo>
                      <a:pt x="18" y="266"/>
                    </a:lnTo>
                    <a:lnTo>
                      <a:pt x="19" y="266"/>
                    </a:lnTo>
                    <a:lnTo>
                      <a:pt x="19" y="265"/>
                    </a:lnTo>
                    <a:lnTo>
                      <a:pt x="19" y="264"/>
                    </a:lnTo>
                    <a:lnTo>
                      <a:pt x="20" y="264"/>
                    </a:lnTo>
                    <a:lnTo>
                      <a:pt x="22" y="266"/>
                    </a:lnTo>
                    <a:lnTo>
                      <a:pt x="24" y="268"/>
                    </a:lnTo>
                    <a:lnTo>
                      <a:pt x="26" y="270"/>
                    </a:lnTo>
                    <a:lnTo>
                      <a:pt x="26" y="271"/>
                    </a:lnTo>
                    <a:lnTo>
                      <a:pt x="26" y="272"/>
                    </a:lnTo>
                    <a:lnTo>
                      <a:pt x="27" y="272"/>
                    </a:lnTo>
                    <a:lnTo>
                      <a:pt x="27" y="271"/>
                    </a:lnTo>
                    <a:lnTo>
                      <a:pt x="27" y="270"/>
                    </a:lnTo>
                    <a:lnTo>
                      <a:pt x="28" y="270"/>
                    </a:lnTo>
                    <a:lnTo>
                      <a:pt x="29" y="271"/>
                    </a:lnTo>
                    <a:lnTo>
                      <a:pt x="30" y="271"/>
                    </a:lnTo>
                    <a:lnTo>
                      <a:pt x="30" y="270"/>
                    </a:lnTo>
                    <a:lnTo>
                      <a:pt x="29" y="268"/>
                    </a:lnTo>
                    <a:lnTo>
                      <a:pt x="29" y="267"/>
                    </a:lnTo>
                    <a:lnTo>
                      <a:pt x="30" y="266"/>
                    </a:lnTo>
                    <a:lnTo>
                      <a:pt x="31" y="266"/>
                    </a:lnTo>
                    <a:lnTo>
                      <a:pt x="31" y="265"/>
                    </a:lnTo>
                    <a:lnTo>
                      <a:pt x="31" y="263"/>
                    </a:lnTo>
                    <a:lnTo>
                      <a:pt x="31" y="262"/>
                    </a:lnTo>
                    <a:lnTo>
                      <a:pt x="32" y="262"/>
                    </a:lnTo>
                    <a:lnTo>
                      <a:pt x="33" y="262"/>
                    </a:lnTo>
                    <a:lnTo>
                      <a:pt x="33" y="263"/>
                    </a:lnTo>
                    <a:lnTo>
                      <a:pt x="35" y="263"/>
                    </a:lnTo>
                    <a:lnTo>
                      <a:pt x="36" y="263"/>
                    </a:lnTo>
                    <a:lnTo>
                      <a:pt x="35" y="262"/>
                    </a:lnTo>
                    <a:lnTo>
                      <a:pt x="35" y="261"/>
                    </a:lnTo>
                    <a:lnTo>
                      <a:pt x="36" y="261"/>
                    </a:lnTo>
                    <a:lnTo>
                      <a:pt x="37" y="261"/>
                    </a:lnTo>
                    <a:lnTo>
                      <a:pt x="37" y="259"/>
                    </a:lnTo>
                    <a:lnTo>
                      <a:pt x="37" y="255"/>
                    </a:lnTo>
                    <a:lnTo>
                      <a:pt x="36" y="253"/>
                    </a:lnTo>
                    <a:lnTo>
                      <a:pt x="35" y="251"/>
                    </a:lnTo>
                    <a:lnTo>
                      <a:pt x="35" y="249"/>
                    </a:lnTo>
                    <a:lnTo>
                      <a:pt x="35" y="247"/>
                    </a:lnTo>
                    <a:lnTo>
                      <a:pt x="35" y="246"/>
                    </a:lnTo>
                    <a:lnTo>
                      <a:pt x="33" y="243"/>
                    </a:lnTo>
                    <a:lnTo>
                      <a:pt x="33" y="242"/>
                    </a:lnTo>
                    <a:lnTo>
                      <a:pt x="33" y="239"/>
                    </a:lnTo>
                    <a:lnTo>
                      <a:pt x="35" y="238"/>
                    </a:lnTo>
                    <a:lnTo>
                      <a:pt x="36" y="237"/>
                    </a:lnTo>
                    <a:lnTo>
                      <a:pt x="37" y="236"/>
                    </a:lnTo>
                    <a:lnTo>
                      <a:pt x="37" y="234"/>
                    </a:lnTo>
                    <a:lnTo>
                      <a:pt x="37" y="233"/>
                    </a:lnTo>
                    <a:lnTo>
                      <a:pt x="36" y="232"/>
                    </a:lnTo>
                    <a:lnTo>
                      <a:pt x="36" y="231"/>
                    </a:lnTo>
                    <a:lnTo>
                      <a:pt x="36" y="230"/>
                    </a:lnTo>
                    <a:lnTo>
                      <a:pt x="36" y="229"/>
                    </a:lnTo>
                    <a:lnTo>
                      <a:pt x="36" y="228"/>
                    </a:lnTo>
                    <a:lnTo>
                      <a:pt x="37" y="228"/>
                    </a:lnTo>
                    <a:lnTo>
                      <a:pt x="38" y="228"/>
                    </a:lnTo>
                    <a:lnTo>
                      <a:pt x="38" y="229"/>
                    </a:lnTo>
                    <a:lnTo>
                      <a:pt x="39" y="229"/>
                    </a:lnTo>
                    <a:lnTo>
                      <a:pt x="39" y="230"/>
                    </a:lnTo>
                    <a:lnTo>
                      <a:pt x="40" y="230"/>
                    </a:lnTo>
                    <a:lnTo>
                      <a:pt x="41" y="229"/>
                    </a:lnTo>
                    <a:lnTo>
                      <a:pt x="43" y="229"/>
                    </a:lnTo>
                    <a:lnTo>
                      <a:pt x="43" y="228"/>
                    </a:lnTo>
                    <a:lnTo>
                      <a:pt x="45" y="224"/>
                    </a:lnTo>
                    <a:lnTo>
                      <a:pt x="45" y="223"/>
                    </a:lnTo>
                    <a:lnTo>
                      <a:pt x="45" y="221"/>
                    </a:lnTo>
                    <a:lnTo>
                      <a:pt x="45" y="218"/>
                    </a:lnTo>
                    <a:lnTo>
                      <a:pt x="45" y="217"/>
                    </a:lnTo>
                    <a:lnTo>
                      <a:pt x="46" y="216"/>
                    </a:lnTo>
                    <a:lnTo>
                      <a:pt x="46" y="215"/>
                    </a:lnTo>
                    <a:lnTo>
                      <a:pt x="46" y="213"/>
                    </a:lnTo>
                    <a:lnTo>
                      <a:pt x="46" y="212"/>
                    </a:lnTo>
                    <a:lnTo>
                      <a:pt x="47" y="204"/>
                    </a:lnTo>
                    <a:lnTo>
                      <a:pt x="47" y="203"/>
                    </a:lnTo>
                    <a:lnTo>
                      <a:pt x="46" y="201"/>
                    </a:lnTo>
                    <a:lnTo>
                      <a:pt x="46" y="200"/>
                    </a:lnTo>
                    <a:lnTo>
                      <a:pt x="45" y="200"/>
                    </a:lnTo>
                    <a:lnTo>
                      <a:pt x="44" y="195"/>
                    </a:lnTo>
                    <a:lnTo>
                      <a:pt x="44" y="194"/>
                    </a:lnTo>
                    <a:lnTo>
                      <a:pt x="44" y="192"/>
                    </a:lnTo>
                    <a:lnTo>
                      <a:pt x="43" y="192"/>
                    </a:lnTo>
                    <a:lnTo>
                      <a:pt x="43" y="191"/>
                    </a:lnTo>
                    <a:lnTo>
                      <a:pt x="43" y="190"/>
                    </a:lnTo>
                    <a:lnTo>
                      <a:pt x="41" y="189"/>
                    </a:lnTo>
                    <a:lnTo>
                      <a:pt x="41" y="188"/>
                    </a:lnTo>
                    <a:lnTo>
                      <a:pt x="43" y="187"/>
                    </a:lnTo>
                    <a:lnTo>
                      <a:pt x="43" y="186"/>
                    </a:lnTo>
                    <a:lnTo>
                      <a:pt x="44" y="186"/>
                    </a:lnTo>
                    <a:lnTo>
                      <a:pt x="45" y="186"/>
                    </a:lnTo>
                    <a:lnTo>
                      <a:pt x="45" y="188"/>
                    </a:lnTo>
                    <a:lnTo>
                      <a:pt x="46" y="188"/>
                    </a:lnTo>
                    <a:lnTo>
                      <a:pt x="47" y="189"/>
                    </a:lnTo>
                    <a:lnTo>
                      <a:pt x="47" y="190"/>
                    </a:lnTo>
                    <a:lnTo>
                      <a:pt x="47" y="191"/>
                    </a:lnTo>
                    <a:lnTo>
                      <a:pt x="48" y="191"/>
                    </a:lnTo>
                    <a:lnTo>
                      <a:pt x="49" y="191"/>
                    </a:lnTo>
                    <a:lnTo>
                      <a:pt x="50" y="190"/>
                    </a:lnTo>
                    <a:lnTo>
                      <a:pt x="52" y="190"/>
                    </a:lnTo>
                    <a:lnTo>
                      <a:pt x="53" y="190"/>
                    </a:lnTo>
                    <a:lnTo>
                      <a:pt x="53" y="189"/>
                    </a:lnTo>
                    <a:lnTo>
                      <a:pt x="54" y="189"/>
                    </a:lnTo>
                    <a:lnTo>
                      <a:pt x="55" y="189"/>
                    </a:lnTo>
                    <a:lnTo>
                      <a:pt x="57" y="189"/>
                    </a:lnTo>
                    <a:lnTo>
                      <a:pt x="58" y="189"/>
                    </a:lnTo>
                    <a:lnTo>
                      <a:pt x="60" y="191"/>
                    </a:lnTo>
                    <a:lnTo>
                      <a:pt x="61" y="192"/>
                    </a:lnTo>
                    <a:lnTo>
                      <a:pt x="63" y="191"/>
                    </a:lnTo>
                    <a:lnTo>
                      <a:pt x="64" y="191"/>
                    </a:lnTo>
                    <a:lnTo>
                      <a:pt x="65" y="192"/>
                    </a:lnTo>
                    <a:lnTo>
                      <a:pt x="66" y="192"/>
                    </a:lnTo>
                    <a:lnTo>
                      <a:pt x="67" y="192"/>
                    </a:lnTo>
                    <a:lnTo>
                      <a:pt x="70" y="194"/>
                    </a:lnTo>
                    <a:lnTo>
                      <a:pt x="71" y="195"/>
                    </a:lnTo>
                    <a:lnTo>
                      <a:pt x="72" y="196"/>
                    </a:lnTo>
                    <a:lnTo>
                      <a:pt x="73" y="195"/>
                    </a:lnTo>
                    <a:lnTo>
                      <a:pt x="73" y="194"/>
                    </a:lnTo>
                    <a:lnTo>
                      <a:pt x="73" y="192"/>
                    </a:lnTo>
                    <a:lnTo>
                      <a:pt x="73" y="191"/>
                    </a:lnTo>
                    <a:lnTo>
                      <a:pt x="75" y="189"/>
                    </a:lnTo>
                    <a:lnTo>
                      <a:pt x="75" y="187"/>
                    </a:lnTo>
                    <a:lnTo>
                      <a:pt x="75" y="186"/>
                    </a:lnTo>
                    <a:lnTo>
                      <a:pt x="76" y="184"/>
                    </a:lnTo>
                    <a:lnTo>
                      <a:pt x="76" y="182"/>
                    </a:lnTo>
                    <a:lnTo>
                      <a:pt x="79" y="179"/>
                    </a:lnTo>
                    <a:lnTo>
                      <a:pt x="79" y="178"/>
                    </a:lnTo>
                    <a:lnTo>
                      <a:pt x="79" y="176"/>
                    </a:lnTo>
                    <a:lnTo>
                      <a:pt x="79" y="175"/>
                    </a:lnTo>
                    <a:lnTo>
                      <a:pt x="80" y="174"/>
                    </a:lnTo>
                    <a:lnTo>
                      <a:pt x="80" y="173"/>
                    </a:lnTo>
                    <a:lnTo>
                      <a:pt x="81" y="172"/>
                    </a:lnTo>
                    <a:lnTo>
                      <a:pt x="81" y="170"/>
                    </a:lnTo>
                    <a:lnTo>
                      <a:pt x="82" y="170"/>
                    </a:lnTo>
                    <a:lnTo>
                      <a:pt x="82" y="169"/>
                    </a:lnTo>
                    <a:lnTo>
                      <a:pt x="83" y="167"/>
                    </a:lnTo>
                    <a:lnTo>
                      <a:pt x="83" y="166"/>
                    </a:lnTo>
                    <a:lnTo>
                      <a:pt x="86" y="165"/>
                    </a:lnTo>
                    <a:lnTo>
                      <a:pt x="86" y="164"/>
                    </a:lnTo>
                    <a:lnTo>
                      <a:pt x="87" y="161"/>
                    </a:lnTo>
                    <a:lnTo>
                      <a:pt x="88" y="161"/>
                    </a:lnTo>
                    <a:lnTo>
                      <a:pt x="89" y="161"/>
                    </a:lnTo>
                    <a:lnTo>
                      <a:pt x="89" y="159"/>
                    </a:lnTo>
                    <a:lnTo>
                      <a:pt x="90" y="158"/>
                    </a:lnTo>
                    <a:lnTo>
                      <a:pt x="90" y="157"/>
                    </a:lnTo>
                    <a:lnTo>
                      <a:pt x="90" y="156"/>
                    </a:lnTo>
                    <a:lnTo>
                      <a:pt x="91" y="154"/>
                    </a:lnTo>
                    <a:lnTo>
                      <a:pt x="92" y="153"/>
                    </a:lnTo>
                    <a:lnTo>
                      <a:pt x="92" y="149"/>
                    </a:lnTo>
                    <a:lnTo>
                      <a:pt x="93" y="148"/>
                    </a:lnTo>
                    <a:lnTo>
                      <a:pt x="95" y="147"/>
                    </a:lnTo>
                    <a:lnTo>
                      <a:pt x="95" y="146"/>
                    </a:lnTo>
                    <a:lnTo>
                      <a:pt x="95" y="144"/>
                    </a:lnTo>
                    <a:lnTo>
                      <a:pt x="93" y="142"/>
                    </a:lnTo>
                    <a:lnTo>
                      <a:pt x="92" y="142"/>
                    </a:lnTo>
                    <a:lnTo>
                      <a:pt x="90" y="141"/>
                    </a:lnTo>
                    <a:lnTo>
                      <a:pt x="89" y="141"/>
                    </a:lnTo>
                    <a:lnTo>
                      <a:pt x="88" y="140"/>
                    </a:lnTo>
                    <a:lnTo>
                      <a:pt x="88" y="138"/>
                    </a:lnTo>
                    <a:lnTo>
                      <a:pt x="90" y="132"/>
                    </a:lnTo>
                    <a:lnTo>
                      <a:pt x="91" y="131"/>
                    </a:lnTo>
                    <a:lnTo>
                      <a:pt x="92" y="130"/>
                    </a:lnTo>
                    <a:lnTo>
                      <a:pt x="93" y="129"/>
                    </a:lnTo>
                    <a:lnTo>
                      <a:pt x="95" y="129"/>
                    </a:lnTo>
                    <a:lnTo>
                      <a:pt x="96" y="128"/>
                    </a:lnTo>
                    <a:lnTo>
                      <a:pt x="97" y="128"/>
                    </a:lnTo>
                    <a:lnTo>
                      <a:pt x="98" y="125"/>
                    </a:lnTo>
                    <a:lnTo>
                      <a:pt x="99" y="125"/>
                    </a:lnTo>
                    <a:lnTo>
                      <a:pt x="100" y="124"/>
                    </a:lnTo>
                    <a:lnTo>
                      <a:pt x="99" y="124"/>
                    </a:lnTo>
                    <a:lnTo>
                      <a:pt x="100" y="123"/>
                    </a:lnTo>
                    <a:lnTo>
                      <a:pt x="104" y="119"/>
                    </a:lnTo>
                    <a:lnTo>
                      <a:pt x="105" y="117"/>
                    </a:lnTo>
                    <a:lnTo>
                      <a:pt x="106" y="117"/>
                    </a:lnTo>
                    <a:lnTo>
                      <a:pt x="106" y="116"/>
                    </a:lnTo>
                    <a:lnTo>
                      <a:pt x="105" y="112"/>
                    </a:lnTo>
                    <a:lnTo>
                      <a:pt x="105" y="111"/>
                    </a:lnTo>
                    <a:lnTo>
                      <a:pt x="106" y="109"/>
                    </a:lnTo>
                    <a:lnTo>
                      <a:pt x="107" y="109"/>
                    </a:lnTo>
                    <a:lnTo>
                      <a:pt x="107" y="108"/>
                    </a:lnTo>
                    <a:lnTo>
                      <a:pt x="109" y="107"/>
                    </a:lnTo>
                    <a:lnTo>
                      <a:pt x="110" y="106"/>
                    </a:lnTo>
                    <a:lnTo>
                      <a:pt x="110" y="105"/>
                    </a:lnTo>
                    <a:lnTo>
                      <a:pt x="110" y="104"/>
                    </a:lnTo>
                    <a:lnTo>
                      <a:pt x="108" y="103"/>
                    </a:lnTo>
                    <a:lnTo>
                      <a:pt x="108" y="99"/>
                    </a:lnTo>
                    <a:lnTo>
                      <a:pt x="108" y="98"/>
                    </a:lnTo>
                    <a:lnTo>
                      <a:pt x="107" y="98"/>
                    </a:lnTo>
                    <a:lnTo>
                      <a:pt x="107" y="97"/>
                    </a:lnTo>
                    <a:lnTo>
                      <a:pt x="107" y="95"/>
                    </a:lnTo>
                    <a:lnTo>
                      <a:pt x="107" y="94"/>
                    </a:lnTo>
                    <a:lnTo>
                      <a:pt x="107" y="92"/>
                    </a:lnTo>
                    <a:lnTo>
                      <a:pt x="107" y="90"/>
                    </a:lnTo>
                    <a:lnTo>
                      <a:pt x="107" y="89"/>
                    </a:lnTo>
                    <a:lnTo>
                      <a:pt x="107" y="88"/>
                    </a:lnTo>
                    <a:lnTo>
                      <a:pt x="106" y="87"/>
                    </a:lnTo>
                    <a:lnTo>
                      <a:pt x="107" y="87"/>
                    </a:lnTo>
                    <a:lnTo>
                      <a:pt x="107" y="86"/>
                    </a:lnTo>
                    <a:lnTo>
                      <a:pt x="108" y="84"/>
                    </a:lnTo>
                    <a:lnTo>
                      <a:pt x="109" y="83"/>
                    </a:lnTo>
                    <a:lnTo>
                      <a:pt x="109" y="82"/>
                    </a:lnTo>
                    <a:lnTo>
                      <a:pt x="109" y="81"/>
                    </a:lnTo>
                    <a:lnTo>
                      <a:pt x="110" y="81"/>
                    </a:lnTo>
                    <a:lnTo>
                      <a:pt x="112" y="81"/>
                    </a:lnTo>
                    <a:lnTo>
                      <a:pt x="112" y="80"/>
                    </a:lnTo>
                    <a:lnTo>
                      <a:pt x="113" y="79"/>
                    </a:lnTo>
                    <a:lnTo>
                      <a:pt x="114" y="80"/>
                    </a:lnTo>
                    <a:lnTo>
                      <a:pt x="115" y="80"/>
                    </a:lnTo>
                    <a:lnTo>
                      <a:pt x="117" y="79"/>
                    </a:lnTo>
                    <a:lnTo>
                      <a:pt x="119" y="78"/>
                    </a:lnTo>
                    <a:lnTo>
                      <a:pt x="121" y="78"/>
                    </a:lnTo>
                    <a:lnTo>
                      <a:pt x="122" y="77"/>
                    </a:lnTo>
                    <a:lnTo>
                      <a:pt x="122" y="74"/>
                    </a:lnTo>
                    <a:lnTo>
                      <a:pt x="123" y="73"/>
                    </a:lnTo>
                    <a:lnTo>
                      <a:pt x="125" y="73"/>
                    </a:lnTo>
                    <a:lnTo>
                      <a:pt x="126" y="73"/>
                    </a:lnTo>
                    <a:lnTo>
                      <a:pt x="127" y="72"/>
                    </a:lnTo>
                    <a:lnTo>
                      <a:pt x="127" y="71"/>
                    </a:lnTo>
                    <a:lnTo>
                      <a:pt x="129" y="70"/>
                    </a:lnTo>
                    <a:lnTo>
                      <a:pt x="131" y="70"/>
                    </a:lnTo>
                    <a:lnTo>
                      <a:pt x="131" y="69"/>
                    </a:lnTo>
                    <a:lnTo>
                      <a:pt x="132" y="67"/>
                    </a:lnTo>
                    <a:lnTo>
                      <a:pt x="134" y="65"/>
                    </a:lnTo>
                    <a:lnTo>
                      <a:pt x="135" y="65"/>
                    </a:lnTo>
                    <a:lnTo>
                      <a:pt x="136" y="64"/>
                    </a:lnTo>
                    <a:lnTo>
                      <a:pt x="138" y="64"/>
                    </a:lnTo>
                    <a:lnTo>
                      <a:pt x="139" y="63"/>
                    </a:lnTo>
                    <a:lnTo>
                      <a:pt x="140" y="62"/>
                    </a:lnTo>
                    <a:lnTo>
                      <a:pt x="141" y="59"/>
                    </a:lnTo>
                    <a:lnTo>
                      <a:pt x="142" y="57"/>
                    </a:lnTo>
                    <a:lnTo>
                      <a:pt x="144" y="55"/>
                    </a:lnTo>
                    <a:lnTo>
                      <a:pt x="148" y="54"/>
                    </a:lnTo>
                    <a:lnTo>
                      <a:pt x="157" y="53"/>
                    </a:lnTo>
                    <a:lnTo>
                      <a:pt x="160" y="53"/>
                    </a:lnTo>
                    <a:lnTo>
                      <a:pt x="161" y="53"/>
                    </a:lnTo>
                    <a:lnTo>
                      <a:pt x="162" y="53"/>
                    </a:lnTo>
                    <a:lnTo>
                      <a:pt x="164" y="52"/>
                    </a:lnTo>
                    <a:lnTo>
                      <a:pt x="164" y="50"/>
                    </a:lnTo>
                    <a:lnTo>
                      <a:pt x="165" y="50"/>
                    </a:lnTo>
                    <a:lnTo>
                      <a:pt x="166" y="50"/>
                    </a:lnTo>
                    <a:lnTo>
                      <a:pt x="166" y="52"/>
                    </a:lnTo>
                    <a:lnTo>
                      <a:pt x="167" y="50"/>
                    </a:lnTo>
                    <a:lnTo>
                      <a:pt x="168" y="50"/>
                    </a:lnTo>
                    <a:lnTo>
                      <a:pt x="169" y="50"/>
                    </a:lnTo>
                    <a:lnTo>
                      <a:pt x="170" y="50"/>
                    </a:lnTo>
                    <a:lnTo>
                      <a:pt x="172" y="52"/>
                    </a:lnTo>
                    <a:lnTo>
                      <a:pt x="173" y="53"/>
                    </a:lnTo>
                    <a:lnTo>
                      <a:pt x="173" y="54"/>
                    </a:lnTo>
                    <a:lnTo>
                      <a:pt x="174" y="55"/>
                    </a:lnTo>
                    <a:lnTo>
                      <a:pt x="174" y="56"/>
                    </a:lnTo>
                    <a:lnTo>
                      <a:pt x="174" y="57"/>
                    </a:lnTo>
                    <a:lnTo>
                      <a:pt x="174" y="58"/>
                    </a:lnTo>
                    <a:lnTo>
                      <a:pt x="179" y="61"/>
                    </a:lnTo>
                    <a:lnTo>
                      <a:pt x="181" y="61"/>
                    </a:lnTo>
                    <a:lnTo>
                      <a:pt x="181" y="62"/>
                    </a:lnTo>
                    <a:lnTo>
                      <a:pt x="182" y="62"/>
                    </a:lnTo>
                    <a:lnTo>
                      <a:pt x="182" y="61"/>
                    </a:lnTo>
                    <a:lnTo>
                      <a:pt x="183" y="62"/>
                    </a:lnTo>
                    <a:lnTo>
                      <a:pt x="184" y="62"/>
                    </a:lnTo>
                    <a:lnTo>
                      <a:pt x="184" y="61"/>
                    </a:lnTo>
                    <a:lnTo>
                      <a:pt x="184" y="59"/>
                    </a:lnTo>
                    <a:lnTo>
                      <a:pt x="184" y="58"/>
                    </a:lnTo>
                    <a:lnTo>
                      <a:pt x="183" y="58"/>
                    </a:lnTo>
                    <a:lnTo>
                      <a:pt x="183" y="57"/>
                    </a:lnTo>
                    <a:lnTo>
                      <a:pt x="182" y="56"/>
                    </a:lnTo>
                    <a:lnTo>
                      <a:pt x="176" y="48"/>
                    </a:lnTo>
                    <a:lnTo>
                      <a:pt x="175" y="47"/>
                    </a:lnTo>
                    <a:lnTo>
                      <a:pt x="175" y="46"/>
                    </a:lnTo>
                    <a:lnTo>
                      <a:pt x="175" y="45"/>
                    </a:lnTo>
                    <a:lnTo>
                      <a:pt x="175" y="44"/>
                    </a:lnTo>
                    <a:lnTo>
                      <a:pt x="175" y="42"/>
                    </a:lnTo>
                    <a:lnTo>
                      <a:pt x="175" y="41"/>
                    </a:lnTo>
                    <a:lnTo>
                      <a:pt x="174" y="41"/>
                    </a:lnTo>
                    <a:lnTo>
                      <a:pt x="174" y="40"/>
                    </a:lnTo>
                    <a:lnTo>
                      <a:pt x="175" y="39"/>
                    </a:lnTo>
                    <a:lnTo>
                      <a:pt x="175" y="38"/>
                    </a:lnTo>
                    <a:lnTo>
                      <a:pt x="176" y="38"/>
                    </a:lnTo>
                    <a:lnTo>
                      <a:pt x="177" y="37"/>
                    </a:lnTo>
                    <a:lnTo>
                      <a:pt x="177" y="36"/>
                    </a:lnTo>
                    <a:lnTo>
                      <a:pt x="179" y="34"/>
                    </a:lnTo>
                    <a:lnTo>
                      <a:pt x="181" y="33"/>
                    </a:lnTo>
                    <a:lnTo>
                      <a:pt x="182" y="33"/>
                    </a:lnTo>
                    <a:lnTo>
                      <a:pt x="182" y="32"/>
                    </a:lnTo>
                    <a:lnTo>
                      <a:pt x="183" y="32"/>
                    </a:lnTo>
                    <a:lnTo>
                      <a:pt x="183" y="31"/>
                    </a:lnTo>
                    <a:lnTo>
                      <a:pt x="184" y="31"/>
                    </a:lnTo>
                    <a:lnTo>
                      <a:pt x="186" y="29"/>
                    </a:lnTo>
                    <a:lnTo>
                      <a:pt x="187" y="28"/>
                    </a:lnTo>
                    <a:lnTo>
                      <a:pt x="188" y="27"/>
                    </a:lnTo>
                    <a:lnTo>
                      <a:pt x="190" y="27"/>
                    </a:lnTo>
                    <a:lnTo>
                      <a:pt x="190" y="28"/>
                    </a:lnTo>
                    <a:lnTo>
                      <a:pt x="191" y="28"/>
                    </a:lnTo>
                    <a:lnTo>
                      <a:pt x="192" y="28"/>
                    </a:lnTo>
                    <a:lnTo>
                      <a:pt x="192" y="27"/>
                    </a:lnTo>
                    <a:lnTo>
                      <a:pt x="192" y="25"/>
                    </a:lnTo>
                    <a:lnTo>
                      <a:pt x="193" y="24"/>
                    </a:lnTo>
                    <a:lnTo>
                      <a:pt x="193" y="23"/>
                    </a:lnTo>
                    <a:lnTo>
                      <a:pt x="193" y="22"/>
                    </a:lnTo>
                    <a:lnTo>
                      <a:pt x="191" y="20"/>
                    </a:lnTo>
                    <a:lnTo>
                      <a:pt x="191" y="19"/>
                    </a:lnTo>
                    <a:lnTo>
                      <a:pt x="191" y="17"/>
                    </a:lnTo>
                    <a:lnTo>
                      <a:pt x="192" y="15"/>
                    </a:lnTo>
                    <a:lnTo>
                      <a:pt x="192" y="14"/>
                    </a:lnTo>
                    <a:lnTo>
                      <a:pt x="192" y="13"/>
                    </a:lnTo>
                    <a:lnTo>
                      <a:pt x="193" y="12"/>
                    </a:lnTo>
                    <a:lnTo>
                      <a:pt x="194" y="11"/>
                    </a:lnTo>
                    <a:lnTo>
                      <a:pt x="195" y="11"/>
                    </a:lnTo>
                    <a:lnTo>
                      <a:pt x="196" y="11"/>
                    </a:lnTo>
                    <a:lnTo>
                      <a:pt x="196" y="10"/>
                    </a:lnTo>
                    <a:lnTo>
                      <a:pt x="196" y="8"/>
                    </a:lnTo>
                    <a:lnTo>
                      <a:pt x="196" y="7"/>
                    </a:lnTo>
                    <a:lnTo>
                      <a:pt x="196" y="6"/>
                    </a:lnTo>
                    <a:lnTo>
                      <a:pt x="196" y="5"/>
                    </a:lnTo>
                    <a:lnTo>
                      <a:pt x="198" y="4"/>
                    </a:lnTo>
                    <a:lnTo>
                      <a:pt x="198" y="3"/>
                    </a:lnTo>
                    <a:lnTo>
                      <a:pt x="199" y="2"/>
                    </a:lnTo>
                    <a:lnTo>
                      <a:pt x="199" y="0"/>
                    </a:lnTo>
                    <a:lnTo>
                      <a:pt x="200" y="0"/>
                    </a:lnTo>
                    <a:lnTo>
                      <a:pt x="201" y="0"/>
                    </a:lnTo>
                    <a:lnTo>
                      <a:pt x="201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436" name="Freeform 1099">
                <a:extLst>
                  <a:ext uri="{FF2B5EF4-FFF2-40B4-BE49-F238E27FC236}">
                    <a16:creationId xmlns:a16="http://schemas.microsoft.com/office/drawing/2014/main" id="{EC95BD8B-4B11-2D42-8F96-79424FCDC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238" y="1541463"/>
                <a:ext cx="849313" cy="650875"/>
              </a:xfrm>
              <a:custGeom>
                <a:avLst/>
                <a:gdLst>
                  <a:gd name="T0" fmla="*/ 516 w 535"/>
                  <a:gd name="T1" fmla="*/ 61 h 410"/>
                  <a:gd name="T2" fmla="*/ 508 w 535"/>
                  <a:gd name="T3" fmla="*/ 74 h 410"/>
                  <a:gd name="T4" fmla="*/ 474 w 535"/>
                  <a:gd name="T5" fmla="*/ 76 h 410"/>
                  <a:gd name="T6" fmla="*/ 435 w 535"/>
                  <a:gd name="T7" fmla="*/ 83 h 410"/>
                  <a:gd name="T8" fmla="*/ 420 w 535"/>
                  <a:gd name="T9" fmla="*/ 97 h 410"/>
                  <a:gd name="T10" fmla="*/ 401 w 535"/>
                  <a:gd name="T11" fmla="*/ 108 h 410"/>
                  <a:gd name="T12" fmla="*/ 407 w 535"/>
                  <a:gd name="T13" fmla="*/ 126 h 410"/>
                  <a:gd name="T14" fmla="*/ 413 w 535"/>
                  <a:gd name="T15" fmla="*/ 144 h 410"/>
                  <a:gd name="T16" fmla="*/ 400 w 535"/>
                  <a:gd name="T17" fmla="*/ 169 h 410"/>
                  <a:gd name="T18" fmla="*/ 391 w 535"/>
                  <a:gd name="T19" fmla="*/ 189 h 410"/>
                  <a:gd name="T20" fmla="*/ 386 w 535"/>
                  <a:gd name="T21" fmla="*/ 207 h 410"/>
                  <a:gd name="T22" fmla="*/ 347 w 535"/>
                  <a:gd name="T23" fmla="*/ 210 h 410"/>
                  <a:gd name="T24" fmla="*/ 358 w 535"/>
                  <a:gd name="T25" fmla="*/ 230 h 410"/>
                  <a:gd name="T26" fmla="*/ 345 w 535"/>
                  <a:gd name="T27" fmla="*/ 248 h 410"/>
                  <a:gd name="T28" fmla="*/ 331 w 535"/>
                  <a:gd name="T29" fmla="*/ 266 h 410"/>
                  <a:gd name="T30" fmla="*/ 324 w 535"/>
                  <a:gd name="T31" fmla="*/ 302 h 410"/>
                  <a:gd name="T32" fmla="*/ 298 w 535"/>
                  <a:gd name="T33" fmla="*/ 304 h 410"/>
                  <a:gd name="T34" fmla="*/ 286 w 535"/>
                  <a:gd name="T35" fmla="*/ 304 h 410"/>
                  <a:gd name="T36" fmla="*/ 262 w 535"/>
                  <a:gd name="T37" fmla="*/ 317 h 410"/>
                  <a:gd name="T38" fmla="*/ 255 w 535"/>
                  <a:gd name="T39" fmla="*/ 331 h 410"/>
                  <a:gd name="T40" fmla="*/ 233 w 535"/>
                  <a:gd name="T41" fmla="*/ 331 h 410"/>
                  <a:gd name="T42" fmla="*/ 214 w 535"/>
                  <a:gd name="T43" fmla="*/ 378 h 410"/>
                  <a:gd name="T44" fmla="*/ 191 w 535"/>
                  <a:gd name="T45" fmla="*/ 396 h 410"/>
                  <a:gd name="T46" fmla="*/ 129 w 535"/>
                  <a:gd name="T47" fmla="*/ 408 h 410"/>
                  <a:gd name="T48" fmla="*/ 79 w 535"/>
                  <a:gd name="T49" fmla="*/ 409 h 410"/>
                  <a:gd name="T50" fmla="*/ 19 w 535"/>
                  <a:gd name="T51" fmla="*/ 392 h 410"/>
                  <a:gd name="T52" fmla="*/ 50 w 535"/>
                  <a:gd name="T53" fmla="*/ 339 h 410"/>
                  <a:gd name="T54" fmla="*/ 12 w 535"/>
                  <a:gd name="T55" fmla="*/ 319 h 410"/>
                  <a:gd name="T56" fmla="*/ 8 w 535"/>
                  <a:gd name="T57" fmla="*/ 269 h 410"/>
                  <a:gd name="T58" fmla="*/ 14 w 535"/>
                  <a:gd name="T59" fmla="*/ 230 h 410"/>
                  <a:gd name="T60" fmla="*/ 2 w 535"/>
                  <a:gd name="T61" fmla="*/ 198 h 410"/>
                  <a:gd name="T62" fmla="*/ 11 w 535"/>
                  <a:gd name="T63" fmla="*/ 182 h 410"/>
                  <a:gd name="T64" fmla="*/ 22 w 535"/>
                  <a:gd name="T65" fmla="*/ 162 h 410"/>
                  <a:gd name="T66" fmla="*/ 27 w 535"/>
                  <a:gd name="T67" fmla="*/ 141 h 410"/>
                  <a:gd name="T68" fmla="*/ 48 w 535"/>
                  <a:gd name="T69" fmla="*/ 143 h 410"/>
                  <a:gd name="T70" fmla="*/ 77 w 535"/>
                  <a:gd name="T71" fmla="*/ 151 h 410"/>
                  <a:gd name="T72" fmla="*/ 97 w 535"/>
                  <a:gd name="T73" fmla="*/ 133 h 410"/>
                  <a:gd name="T74" fmla="*/ 121 w 535"/>
                  <a:gd name="T75" fmla="*/ 117 h 410"/>
                  <a:gd name="T76" fmla="*/ 148 w 535"/>
                  <a:gd name="T77" fmla="*/ 103 h 410"/>
                  <a:gd name="T78" fmla="*/ 159 w 535"/>
                  <a:gd name="T79" fmla="*/ 65 h 410"/>
                  <a:gd name="T80" fmla="*/ 195 w 535"/>
                  <a:gd name="T81" fmla="*/ 43 h 410"/>
                  <a:gd name="T82" fmla="*/ 222 w 535"/>
                  <a:gd name="T83" fmla="*/ 55 h 410"/>
                  <a:gd name="T84" fmla="*/ 250 w 535"/>
                  <a:gd name="T85" fmla="*/ 59 h 410"/>
                  <a:gd name="T86" fmla="*/ 270 w 535"/>
                  <a:gd name="T87" fmla="*/ 59 h 410"/>
                  <a:gd name="T88" fmla="*/ 288 w 535"/>
                  <a:gd name="T89" fmla="*/ 69 h 410"/>
                  <a:gd name="T90" fmla="*/ 302 w 535"/>
                  <a:gd name="T91" fmla="*/ 59 h 410"/>
                  <a:gd name="T92" fmla="*/ 313 w 535"/>
                  <a:gd name="T93" fmla="*/ 56 h 410"/>
                  <a:gd name="T94" fmla="*/ 330 w 535"/>
                  <a:gd name="T95" fmla="*/ 63 h 410"/>
                  <a:gd name="T96" fmla="*/ 340 w 535"/>
                  <a:gd name="T97" fmla="*/ 43 h 410"/>
                  <a:gd name="T98" fmla="*/ 361 w 535"/>
                  <a:gd name="T99" fmla="*/ 42 h 410"/>
                  <a:gd name="T100" fmla="*/ 362 w 535"/>
                  <a:gd name="T101" fmla="*/ 26 h 410"/>
                  <a:gd name="T102" fmla="*/ 375 w 535"/>
                  <a:gd name="T103" fmla="*/ 6 h 410"/>
                  <a:gd name="T104" fmla="*/ 391 w 535"/>
                  <a:gd name="T105" fmla="*/ 1 h 410"/>
                  <a:gd name="T106" fmla="*/ 400 w 535"/>
                  <a:gd name="T107" fmla="*/ 25 h 410"/>
                  <a:gd name="T108" fmla="*/ 409 w 535"/>
                  <a:gd name="T109" fmla="*/ 40 h 410"/>
                  <a:gd name="T110" fmla="*/ 407 w 535"/>
                  <a:gd name="T111" fmla="*/ 73 h 410"/>
                  <a:gd name="T112" fmla="*/ 442 w 535"/>
                  <a:gd name="T113" fmla="*/ 69 h 410"/>
                  <a:gd name="T114" fmla="*/ 473 w 535"/>
                  <a:gd name="T115" fmla="*/ 51 h 410"/>
                  <a:gd name="T116" fmla="*/ 487 w 535"/>
                  <a:gd name="T117" fmla="*/ 59 h 410"/>
                  <a:gd name="T118" fmla="*/ 513 w 535"/>
                  <a:gd name="T119" fmla="*/ 50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35" h="410">
                    <a:moveTo>
                      <a:pt x="535" y="59"/>
                    </a:moveTo>
                    <a:lnTo>
                      <a:pt x="533" y="60"/>
                    </a:lnTo>
                    <a:lnTo>
                      <a:pt x="532" y="60"/>
                    </a:lnTo>
                    <a:lnTo>
                      <a:pt x="532" y="59"/>
                    </a:lnTo>
                    <a:lnTo>
                      <a:pt x="529" y="57"/>
                    </a:lnTo>
                    <a:lnTo>
                      <a:pt x="529" y="56"/>
                    </a:lnTo>
                    <a:lnTo>
                      <a:pt x="528" y="56"/>
                    </a:lnTo>
                    <a:lnTo>
                      <a:pt x="528" y="57"/>
                    </a:lnTo>
                    <a:lnTo>
                      <a:pt x="527" y="58"/>
                    </a:lnTo>
                    <a:lnTo>
                      <a:pt x="526" y="58"/>
                    </a:lnTo>
                    <a:lnTo>
                      <a:pt x="526" y="59"/>
                    </a:lnTo>
                    <a:lnTo>
                      <a:pt x="525" y="59"/>
                    </a:lnTo>
                    <a:lnTo>
                      <a:pt x="524" y="58"/>
                    </a:lnTo>
                    <a:lnTo>
                      <a:pt x="521" y="59"/>
                    </a:lnTo>
                    <a:lnTo>
                      <a:pt x="520" y="59"/>
                    </a:lnTo>
                    <a:lnTo>
                      <a:pt x="519" y="60"/>
                    </a:lnTo>
                    <a:lnTo>
                      <a:pt x="519" y="61"/>
                    </a:lnTo>
                    <a:lnTo>
                      <a:pt x="518" y="61"/>
                    </a:lnTo>
                    <a:lnTo>
                      <a:pt x="516" y="61"/>
                    </a:lnTo>
                    <a:lnTo>
                      <a:pt x="516" y="63"/>
                    </a:lnTo>
                    <a:lnTo>
                      <a:pt x="516" y="64"/>
                    </a:lnTo>
                    <a:lnTo>
                      <a:pt x="517" y="65"/>
                    </a:lnTo>
                    <a:lnTo>
                      <a:pt x="519" y="66"/>
                    </a:lnTo>
                    <a:lnTo>
                      <a:pt x="520" y="67"/>
                    </a:lnTo>
                    <a:lnTo>
                      <a:pt x="521" y="68"/>
                    </a:lnTo>
                    <a:lnTo>
                      <a:pt x="522" y="69"/>
                    </a:lnTo>
                    <a:lnTo>
                      <a:pt x="522" y="70"/>
                    </a:lnTo>
                    <a:lnTo>
                      <a:pt x="521" y="72"/>
                    </a:lnTo>
                    <a:lnTo>
                      <a:pt x="520" y="72"/>
                    </a:lnTo>
                    <a:lnTo>
                      <a:pt x="520" y="70"/>
                    </a:lnTo>
                    <a:lnTo>
                      <a:pt x="519" y="69"/>
                    </a:lnTo>
                    <a:lnTo>
                      <a:pt x="518" y="69"/>
                    </a:lnTo>
                    <a:lnTo>
                      <a:pt x="517" y="70"/>
                    </a:lnTo>
                    <a:lnTo>
                      <a:pt x="516" y="70"/>
                    </a:lnTo>
                    <a:lnTo>
                      <a:pt x="512" y="73"/>
                    </a:lnTo>
                    <a:lnTo>
                      <a:pt x="511" y="74"/>
                    </a:lnTo>
                    <a:lnTo>
                      <a:pt x="510" y="75"/>
                    </a:lnTo>
                    <a:lnTo>
                      <a:pt x="508" y="74"/>
                    </a:lnTo>
                    <a:lnTo>
                      <a:pt x="507" y="75"/>
                    </a:lnTo>
                    <a:lnTo>
                      <a:pt x="505" y="76"/>
                    </a:lnTo>
                    <a:lnTo>
                      <a:pt x="505" y="77"/>
                    </a:lnTo>
                    <a:lnTo>
                      <a:pt x="503" y="78"/>
                    </a:lnTo>
                    <a:lnTo>
                      <a:pt x="502" y="78"/>
                    </a:lnTo>
                    <a:lnTo>
                      <a:pt x="501" y="78"/>
                    </a:lnTo>
                    <a:lnTo>
                      <a:pt x="500" y="77"/>
                    </a:lnTo>
                    <a:lnTo>
                      <a:pt x="496" y="76"/>
                    </a:lnTo>
                    <a:lnTo>
                      <a:pt x="495" y="75"/>
                    </a:lnTo>
                    <a:lnTo>
                      <a:pt x="493" y="75"/>
                    </a:lnTo>
                    <a:lnTo>
                      <a:pt x="491" y="75"/>
                    </a:lnTo>
                    <a:lnTo>
                      <a:pt x="489" y="75"/>
                    </a:lnTo>
                    <a:lnTo>
                      <a:pt x="484" y="75"/>
                    </a:lnTo>
                    <a:lnTo>
                      <a:pt x="483" y="75"/>
                    </a:lnTo>
                    <a:lnTo>
                      <a:pt x="482" y="75"/>
                    </a:lnTo>
                    <a:lnTo>
                      <a:pt x="478" y="75"/>
                    </a:lnTo>
                    <a:lnTo>
                      <a:pt x="477" y="75"/>
                    </a:lnTo>
                    <a:lnTo>
                      <a:pt x="475" y="76"/>
                    </a:lnTo>
                    <a:lnTo>
                      <a:pt x="474" y="76"/>
                    </a:lnTo>
                    <a:lnTo>
                      <a:pt x="473" y="76"/>
                    </a:lnTo>
                    <a:lnTo>
                      <a:pt x="472" y="75"/>
                    </a:lnTo>
                    <a:lnTo>
                      <a:pt x="466" y="76"/>
                    </a:lnTo>
                    <a:lnTo>
                      <a:pt x="465" y="77"/>
                    </a:lnTo>
                    <a:lnTo>
                      <a:pt x="464" y="77"/>
                    </a:lnTo>
                    <a:lnTo>
                      <a:pt x="463" y="77"/>
                    </a:lnTo>
                    <a:lnTo>
                      <a:pt x="461" y="77"/>
                    </a:lnTo>
                    <a:lnTo>
                      <a:pt x="460" y="77"/>
                    </a:lnTo>
                    <a:lnTo>
                      <a:pt x="457" y="78"/>
                    </a:lnTo>
                    <a:lnTo>
                      <a:pt x="453" y="77"/>
                    </a:lnTo>
                    <a:lnTo>
                      <a:pt x="451" y="77"/>
                    </a:lnTo>
                    <a:lnTo>
                      <a:pt x="449" y="78"/>
                    </a:lnTo>
                    <a:lnTo>
                      <a:pt x="447" y="80"/>
                    </a:lnTo>
                    <a:lnTo>
                      <a:pt x="444" y="81"/>
                    </a:lnTo>
                    <a:lnTo>
                      <a:pt x="443" y="82"/>
                    </a:lnTo>
                    <a:lnTo>
                      <a:pt x="442" y="81"/>
                    </a:lnTo>
                    <a:lnTo>
                      <a:pt x="440" y="82"/>
                    </a:lnTo>
                    <a:lnTo>
                      <a:pt x="439" y="82"/>
                    </a:lnTo>
                    <a:lnTo>
                      <a:pt x="435" y="83"/>
                    </a:lnTo>
                    <a:lnTo>
                      <a:pt x="434" y="83"/>
                    </a:lnTo>
                    <a:lnTo>
                      <a:pt x="433" y="84"/>
                    </a:lnTo>
                    <a:lnTo>
                      <a:pt x="433" y="85"/>
                    </a:lnTo>
                    <a:lnTo>
                      <a:pt x="434" y="86"/>
                    </a:lnTo>
                    <a:lnTo>
                      <a:pt x="433" y="86"/>
                    </a:lnTo>
                    <a:lnTo>
                      <a:pt x="431" y="86"/>
                    </a:lnTo>
                    <a:lnTo>
                      <a:pt x="430" y="88"/>
                    </a:lnTo>
                    <a:lnTo>
                      <a:pt x="430" y="89"/>
                    </a:lnTo>
                    <a:lnTo>
                      <a:pt x="429" y="90"/>
                    </a:lnTo>
                    <a:lnTo>
                      <a:pt x="427" y="90"/>
                    </a:lnTo>
                    <a:lnTo>
                      <a:pt x="426" y="90"/>
                    </a:lnTo>
                    <a:lnTo>
                      <a:pt x="426" y="91"/>
                    </a:lnTo>
                    <a:lnTo>
                      <a:pt x="424" y="92"/>
                    </a:lnTo>
                    <a:lnTo>
                      <a:pt x="423" y="93"/>
                    </a:lnTo>
                    <a:lnTo>
                      <a:pt x="422" y="93"/>
                    </a:lnTo>
                    <a:lnTo>
                      <a:pt x="420" y="93"/>
                    </a:lnTo>
                    <a:lnTo>
                      <a:pt x="420" y="94"/>
                    </a:lnTo>
                    <a:lnTo>
                      <a:pt x="420" y="95"/>
                    </a:lnTo>
                    <a:lnTo>
                      <a:pt x="420" y="97"/>
                    </a:lnTo>
                    <a:lnTo>
                      <a:pt x="420" y="98"/>
                    </a:lnTo>
                    <a:lnTo>
                      <a:pt x="418" y="98"/>
                    </a:lnTo>
                    <a:lnTo>
                      <a:pt x="417" y="98"/>
                    </a:lnTo>
                    <a:lnTo>
                      <a:pt x="416" y="97"/>
                    </a:lnTo>
                    <a:lnTo>
                      <a:pt x="415" y="95"/>
                    </a:lnTo>
                    <a:lnTo>
                      <a:pt x="414" y="95"/>
                    </a:lnTo>
                    <a:lnTo>
                      <a:pt x="413" y="95"/>
                    </a:lnTo>
                    <a:lnTo>
                      <a:pt x="413" y="97"/>
                    </a:lnTo>
                    <a:lnTo>
                      <a:pt x="412" y="98"/>
                    </a:lnTo>
                    <a:lnTo>
                      <a:pt x="410" y="99"/>
                    </a:lnTo>
                    <a:lnTo>
                      <a:pt x="410" y="100"/>
                    </a:lnTo>
                    <a:lnTo>
                      <a:pt x="412" y="101"/>
                    </a:lnTo>
                    <a:lnTo>
                      <a:pt x="410" y="101"/>
                    </a:lnTo>
                    <a:lnTo>
                      <a:pt x="409" y="101"/>
                    </a:lnTo>
                    <a:lnTo>
                      <a:pt x="408" y="102"/>
                    </a:lnTo>
                    <a:lnTo>
                      <a:pt x="405" y="106"/>
                    </a:lnTo>
                    <a:lnTo>
                      <a:pt x="403" y="107"/>
                    </a:lnTo>
                    <a:lnTo>
                      <a:pt x="401" y="107"/>
                    </a:lnTo>
                    <a:lnTo>
                      <a:pt x="401" y="108"/>
                    </a:lnTo>
                    <a:lnTo>
                      <a:pt x="401" y="109"/>
                    </a:lnTo>
                    <a:lnTo>
                      <a:pt x="400" y="109"/>
                    </a:lnTo>
                    <a:lnTo>
                      <a:pt x="399" y="110"/>
                    </a:lnTo>
                    <a:lnTo>
                      <a:pt x="398" y="111"/>
                    </a:lnTo>
                    <a:lnTo>
                      <a:pt x="398" y="113"/>
                    </a:lnTo>
                    <a:lnTo>
                      <a:pt x="397" y="114"/>
                    </a:lnTo>
                    <a:lnTo>
                      <a:pt x="397" y="115"/>
                    </a:lnTo>
                    <a:lnTo>
                      <a:pt x="397" y="116"/>
                    </a:lnTo>
                    <a:lnTo>
                      <a:pt x="398" y="116"/>
                    </a:lnTo>
                    <a:lnTo>
                      <a:pt x="399" y="117"/>
                    </a:lnTo>
                    <a:lnTo>
                      <a:pt x="400" y="117"/>
                    </a:lnTo>
                    <a:lnTo>
                      <a:pt x="401" y="118"/>
                    </a:lnTo>
                    <a:lnTo>
                      <a:pt x="403" y="118"/>
                    </a:lnTo>
                    <a:lnTo>
                      <a:pt x="404" y="119"/>
                    </a:lnTo>
                    <a:lnTo>
                      <a:pt x="404" y="120"/>
                    </a:lnTo>
                    <a:lnTo>
                      <a:pt x="404" y="122"/>
                    </a:lnTo>
                    <a:lnTo>
                      <a:pt x="406" y="123"/>
                    </a:lnTo>
                    <a:lnTo>
                      <a:pt x="406" y="124"/>
                    </a:lnTo>
                    <a:lnTo>
                      <a:pt x="407" y="126"/>
                    </a:lnTo>
                    <a:lnTo>
                      <a:pt x="408" y="126"/>
                    </a:lnTo>
                    <a:lnTo>
                      <a:pt x="408" y="127"/>
                    </a:lnTo>
                    <a:lnTo>
                      <a:pt x="408" y="128"/>
                    </a:lnTo>
                    <a:lnTo>
                      <a:pt x="409" y="130"/>
                    </a:lnTo>
                    <a:lnTo>
                      <a:pt x="409" y="131"/>
                    </a:lnTo>
                    <a:lnTo>
                      <a:pt x="409" y="132"/>
                    </a:lnTo>
                    <a:lnTo>
                      <a:pt x="408" y="133"/>
                    </a:lnTo>
                    <a:lnTo>
                      <a:pt x="408" y="134"/>
                    </a:lnTo>
                    <a:lnTo>
                      <a:pt x="409" y="135"/>
                    </a:lnTo>
                    <a:lnTo>
                      <a:pt x="412" y="136"/>
                    </a:lnTo>
                    <a:lnTo>
                      <a:pt x="413" y="138"/>
                    </a:lnTo>
                    <a:lnTo>
                      <a:pt x="412" y="139"/>
                    </a:lnTo>
                    <a:lnTo>
                      <a:pt x="412" y="140"/>
                    </a:lnTo>
                    <a:lnTo>
                      <a:pt x="412" y="141"/>
                    </a:lnTo>
                    <a:lnTo>
                      <a:pt x="413" y="141"/>
                    </a:lnTo>
                    <a:lnTo>
                      <a:pt x="413" y="142"/>
                    </a:lnTo>
                    <a:lnTo>
                      <a:pt x="414" y="142"/>
                    </a:lnTo>
                    <a:lnTo>
                      <a:pt x="414" y="143"/>
                    </a:lnTo>
                    <a:lnTo>
                      <a:pt x="413" y="144"/>
                    </a:lnTo>
                    <a:lnTo>
                      <a:pt x="412" y="145"/>
                    </a:lnTo>
                    <a:lnTo>
                      <a:pt x="410" y="148"/>
                    </a:lnTo>
                    <a:lnTo>
                      <a:pt x="410" y="149"/>
                    </a:lnTo>
                    <a:lnTo>
                      <a:pt x="410" y="150"/>
                    </a:lnTo>
                    <a:lnTo>
                      <a:pt x="413" y="152"/>
                    </a:lnTo>
                    <a:lnTo>
                      <a:pt x="414" y="153"/>
                    </a:lnTo>
                    <a:lnTo>
                      <a:pt x="414" y="155"/>
                    </a:lnTo>
                    <a:lnTo>
                      <a:pt x="413" y="156"/>
                    </a:lnTo>
                    <a:lnTo>
                      <a:pt x="410" y="158"/>
                    </a:lnTo>
                    <a:lnTo>
                      <a:pt x="409" y="159"/>
                    </a:lnTo>
                    <a:lnTo>
                      <a:pt x="409" y="161"/>
                    </a:lnTo>
                    <a:lnTo>
                      <a:pt x="409" y="162"/>
                    </a:lnTo>
                    <a:lnTo>
                      <a:pt x="408" y="162"/>
                    </a:lnTo>
                    <a:lnTo>
                      <a:pt x="408" y="164"/>
                    </a:lnTo>
                    <a:lnTo>
                      <a:pt x="408" y="165"/>
                    </a:lnTo>
                    <a:lnTo>
                      <a:pt x="407" y="165"/>
                    </a:lnTo>
                    <a:lnTo>
                      <a:pt x="403" y="167"/>
                    </a:lnTo>
                    <a:lnTo>
                      <a:pt x="401" y="168"/>
                    </a:lnTo>
                    <a:lnTo>
                      <a:pt x="400" y="169"/>
                    </a:lnTo>
                    <a:lnTo>
                      <a:pt x="400" y="170"/>
                    </a:lnTo>
                    <a:lnTo>
                      <a:pt x="398" y="174"/>
                    </a:lnTo>
                    <a:lnTo>
                      <a:pt x="397" y="174"/>
                    </a:lnTo>
                    <a:lnTo>
                      <a:pt x="396" y="175"/>
                    </a:lnTo>
                    <a:lnTo>
                      <a:pt x="393" y="177"/>
                    </a:lnTo>
                    <a:lnTo>
                      <a:pt x="392" y="177"/>
                    </a:lnTo>
                    <a:lnTo>
                      <a:pt x="392" y="178"/>
                    </a:lnTo>
                    <a:lnTo>
                      <a:pt x="393" y="180"/>
                    </a:lnTo>
                    <a:lnTo>
                      <a:pt x="393" y="181"/>
                    </a:lnTo>
                    <a:lnTo>
                      <a:pt x="393" y="182"/>
                    </a:lnTo>
                    <a:lnTo>
                      <a:pt x="392" y="182"/>
                    </a:lnTo>
                    <a:lnTo>
                      <a:pt x="392" y="183"/>
                    </a:lnTo>
                    <a:lnTo>
                      <a:pt x="390" y="182"/>
                    </a:lnTo>
                    <a:lnTo>
                      <a:pt x="389" y="183"/>
                    </a:lnTo>
                    <a:lnTo>
                      <a:pt x="389" y="184"/>
                    </a:lnTo>
                    <a:lnTo>
                      <a:pt x="389" y="185"/>
                    </a:lnTo>
                    <a:lnTo>
                      <a:pt x="389" y="186"/>
                    </a:lnTo>
                    <a:lnTo>
                      <a:pt x="390" y="187"/>
                    </a:lnTo>
                    <a:lnTo>
                      <a:pt x="391" y="189"/>
                    </a:lnTo>
                    <a:lnTo>
                      <a:pt x="392" y="190"/>
                    </a:lnTo>
                    <a:lnTo>
                      <a:pt x="395" y="191"/>
                    </a:lnTo>
                    <a:lnTo>
                      <a:pt x="395" y="192"/>
                    </a:lnTo>
                    <a:lnTo>
                      <a:pt x="393" y="195"/>
                    </a:lnTo>
                    <a:lnTo>
                      <a:pt x="393" y="197"/>
                    </a:lnTo>
                    <a:lnTo>
                      <a:pt x="395" y="198"/>
                    </a:lnTo>
                    <a:lnTo>
                      <a:pt x="395" y="199"/>
                    </a:lnTo>
                    <a:lnTo>
                      <a:pt x="395" y="200"/>
                    </a:lnTo>
                    <a:lnTo>
                      <a:pt x="395" y="201"/>
                    </a:lnTo>
                    <a:lnTo>
                      <a:pt x="393" y="202"/>
                    </a:lnTo>
                    <a:lnTo>
                      <a:pt x="392" y="202"/>
                    </a:lnTo>
                    <a:lnTo>
                      <a:pt x="392" y="203"/>
                    </a:lnTo>
                    <a:lnTo>
                      <a:pt x="392" y="205"/>
                    </a:lnTo>
                    <a:lnTo>
                      <a:pt x="392" y="206"/>
                    </a:lnTo>
                    <a:lnTo>
                      <a:pt x="390" y="206"/>
                    </a:lnTo>
                    <a:lnTo>
                      <a:pt x="389" y="207"/>
                    </a:lnTo>
                    <a:lnTo>
                      <a:pt x="388" y="208"/>
                    </a:lnTo>
                    <a:lnTo>
                      <a:pt x="387" y="207"/>
                    </a:lnTo>
                    <a:lnTo>
                      <a:pt x="386" y="207"/>
                    </a:lnTo>
                    <a:lnTo>
                      <a:pt x="386" y="208"/>
                    </a:lnTo>
                    <a:lnTo>
                      <a:pt x="386" y="209"/>
                    </a:lnTo>
                    <a:lnTo>
                      <a:pt x="382" y="209"/>
                    </a:lnTo>
                    <a:lnTo>
                      <a:pt x="378" y="209"/>
                    </a:lnTo>
                    <a:lnTo>
                      <a:pt x="372" y="210"/>
                    </a:lnTo>
                    <a:lnTo>
                      <a:pt x="371" y="210"/>
                    </a:lnTo>
                    <a:lnTo>
                      <a:pt x="369" y="209"/>
                    </a:lnTo>
                    <a:lnTo>
                      <a:pt x="365" y="209"/>
                    </a:lnTo>
                    <a:lnTo>
                      <a:pt x="364" y="209"/>
                    </a:lnTo>
                    <a:lnTo>
                      <a:pt x="363" y="209"/>
                    </a:lnTo>
                    <a:lnTo>
                      <a:pt x="361" y="208"/>
                    </a:lnTo>
                    <a:lnTo>
                      <a:pt x="353" y="206"/>
                    </a:lnTo>
                    <a:lnTo>
                      <a:pt x="352" y="206"/>
                    </a:lnTo>
                    <a:lnTo>
                      <a:pt x="350" y="206"/>
                    </a:lnTo>
                    <a:lnTo>
                      <a:pt x="349" y="206"/>
                    </a:lnTo>
                    <a:lnTo>
                      <a:pt x="348" y="207"/>
                    </a:lnTo>
                    <a:lnTo>
                      <a:pt x="348" y="208"/>
                    </a:lnTo>
                    <a:lnTo>
                      <a:pt x="348" y="209"/>
                    </a:lnTo>
                    <a:lnTo>
                      <a:pt x="347" y="210"/>
                    </a:lnTo>
                    <a:lnTo>
                      <a:pt x="348" y="211"/>
                    </a:lnTo>
                    <a:lnTo>
                      <a:pt x="349" y="212"/>
                    </a:lnTo>
                    <a:lnTo>
                      <a:pt x="349" y="214"/>
                    </a:lnTo>
                    <a:lnTo>
                      <a:pt x="349" y="215"/>
                    </a:lnTo>
                    <a:lnTo>
                      <a:pt x="350" y="216"/>
                    </a:lnTo>
                    <a:lnTo>
                      <a:pt x="350" y="217"/>
                    </a:lnTo>
                    <a:lnTo>
                      <a:pt x="352" y="218"/>
                    </a:lnTo>
                    <a:lnTo>
                      <a:pt x="352" y="219"/>
                    </a:lnTo>
                    <a:lnTo>
                      <a:pt x="353" y="219"/>
                    </a:lnTo>
                    <a:lnTo>
                      <a:pt x="354" y="219"/>
                    </a:lnTo>
                    <a:lnTo>
                      <a:pt x="355" y="220"/>
                    </a:lnTo>
                    <a:lnTo>
                      <a:pt x="357" y="219"/>
                    </a:lnTo>
                    <a:lnTo>
                      <a:pt x="357" y="220"/>
                    </a:lnTo>
                    <a:lnTo>
                      <a:pt x="357" y="222"/>
                    </a:lnTo>
                    <a:lnTo>
                      <a:pt x="358" y="223"/>
                    </a:lnTo>
                    <a:lnTo>
                      <a:pt x="360" y="224"/>
                    </a:lnTo>
                    <a:lnTo>
                      <a:pt x="360" y="225"/>
                    </a:lnTo>
                    <a:lnTo>
                      <a:pt x="358" y="228"/>
                    </a:lnTo>
                    <a:lnTo>
                      <a:pt x="358" y="230"/>
                    </a:lnTo>
                    <a:lnTo>
                      <a:pt x="360" y="231"/>
                    </a:lnTo>
                    <a:lnTo>
                      <a:pt x="360" y="232"/>
                    </a:lnTo>
                    <a:lnTo>
                      <a:pt x="361" y="232"/>
                    </a:lnTo>
                    <a:lnTo>
                      <a:pt x="362" y="232"/>
                    </a:lnTo>
                    <a:lnTo>
                      <a:pt x="362" y="233"/>
                    </a:lnTo>
                    <a:lnTo>
                      <a:pt x="364" y="235"/>
                    </a:lnTo>
                    <a:lnTo>
                      <a:pt x="364" y="236"/>
                    </a:lnTo>
                    <a:lnTo>
                      <a:pt x="364" y="237"/>
                    </a:lnTo>
                    <a:lnTo>
                      <a:pt x="357" y="243"/>
                    </a:lnTo>
                    <a:lnTo>
                      <a:pt x="357" y="244"/>
                    </a:lnTo>
                    <a:lnTo>
                      <a:pt x="356" y="244"/>
                    </a:lnTo>
                    <a:lnTo>
                      <a:pt x="355" y="243"/>
                    </a:lnTo>
                    <a:lnTo>
                      <a:pt x="354" y="245"/>
                    </a:lnTo>
                    <a:lnTo>
                      <a:pt x="354" y="247"/>
                    </a:lnTo>
                    <a:lnTo>
                      <a:pt x="353" y="247"/>
                    </a:lnTo>
                    <a:lnTo>
                      <a:pt x="352" y="247"/>
                    </a:lnTo>
                    <a:lnTo>
                      <a:pt x="348" y="249"/>
                    </a:lnTo>
                    <a:lnTo>
                      <a:pt x="347" y="249"/>
                    </a:lnTo>
                    <a:lnTo>
                      <a:pt x="345" y="248"/>
                    </a:lnTo>
                    <a:lnTo>
                      <a:pt x="344" y="248"/>
                    </a:lnTo>
                    <a:lnTo>
                      <a:pt x="341" y="249"/>
                    </a:lnTo>
                    <a:lnTo>
                      <a:pt x="340" y="249"/>
                    </a:lnTo>
                    <a:lnTo>
                      <a:pt x="339" y="249"/>
                    </a:lnTo>
                    <a:lnTo>
                      <a:pt x="338" y="249"/>
                    </a:lnTo>
                    <a:lnTo>
                      <a:pt x="336" y="249"/>
                    </a:lnTo>
                    <a:lnTo>
                      <a:pt x="335" y="250"/>
                    </a:lnTo>
                    <a:lnTo>
                      <a:pt x="334" y="251"/>
                    </a:lnTo>
                    <a:lnTo>
                      <a:pt x="334" y="252"/>
                    </a:lnTo>
                    <a:lnTo>
                      <a:pt x="334" y="257"/>
                    </a:lnTo>
                    <a:lnTo>
                      <a:pt x="334" y="259"/>
                    </a:lnTo>
                    <a:lnTo>
                      <a:pt x="332" y="259"/>
                    </a:lnTo>
                    <a:lnTo>
                      <a:pt x="331" y="261"/>
                    </a:lnTo>
                    <a:lnTo>
                      <a:pt x="330" y="261"/>
                    </a:lnTo>
                    <a:lnTo>
                      <a:pt x="330" y="262"/>
                    </a:lnTo>
                    <a:lnTo>
                      <a:pt x="330" y="264"/>
                    </a:lnTo>
                    <a:lnTo>
                      <a:pt x="331" y="264"/>
                    </a:lnTo>
                    <a:lnTo>
                      <a:pt x="331" y="265"/>
                    </a:lnTo>
                    <a:lnTo>
                      <a:pt x="331" y="266"/>
                    </a:lnTo>
                    <a:lnTo>
                      <a:pt x="332" y="267"/>
                    </a:lnTo>
                    <a:lnTo>
                      <a:pt x="331" y="268"/>
                    </a:lnTo>
                    <a:lnTo>
                      <a:pt x="329" y="272"/>
                    </a:lnTo>
                    <a:lnTo>
                      <a:pt x="327" y="273"/>
                    </a:lnTo>
                    <a:lnTo>
                      <a:pt x="326" y="275"/>
                    </a:lnTo>
                    <a:lnTo>
                      <a:pt x="324" y="276"/>
                    </a:lnTo>
                    <a:lnTo>
                      <a:pt x="324" y="278"/>
                    </a:lnTo>
                    <a:lnTo>
                      <a:pt x="324" y="279"/>
                    </a:lnTo>
                    <a:lnTo>
                      <a:pt x="326" y="282"/>
                    </a:lnTo>
                    <a:lnTo>
                      <a:pt x="326" y="283"/>
                    </a:lnTo>
                    <a:lnTo>
                      <a:pt x="326" y="284"/>
                    </a:lnTo>
                    <a:lnTo>
                      <a:pt x="326" y="286"/>
                    </a:lnTo>
                    <a:lnTo>
                      <a:pt x="326" y="287"/>
                    </a:lnTo>
                    <a:lnTo>
                      <a:pt x="326" y="290"/>
                    </a:lnTo>
                    <a:lnTo>
                      <a:pt x="326" y="291"/>
                    </a:lnTo>
                    <a:lnTo>
                      <a:pt x="326" y="295"/>
                    </a:lnTo>
                    <a:lnTo>
                      <a:pt x="327" y="299"/>
                    </a:lnTo>
                    <a:lnTo>
                      <a:pt x="326" y="301"/>
                    </a:lnTo>
                    <a:lnTo>
                      <a:pt x="324" y="302"/>
                    </a:lnTo>
                    <a:lnTo>
                      <a:pt x="320" y="308"/>
                    </a:lnTo>
                    <a:lnTo>
                      <a:pt x="320" y="309"/>
                    </a:lnTo>
                    <a:lnTo>
                      <a:pt x="319" y="309"/>
                    </a:lnTo>
                    <a:lnTo>
                      <a:pt x="319" y="310"/>
                    </a:lnTo>
                    <a:lnTo>
                      <a:pt x="318" y="311"/>
                    </a:lnTo>
                    <a:lnTo>
                      <a:pt x="317" y="311"/>
                    </a:lnTo>
                    <a:lnTo>
                      <a:pt x="315" y="312"/>
                    </a:lnTo>
                    <a:lnTo>
                      <a:pt x="313" y="312"/>
                    </a:lnTo>
                    <a:lnTo>
                      <a:pt x="312" y="312"/>
                    </a:lnTo>
                    <a:lnTo>
                      <a:pt x="310" y="314"/>
                    </a:lnTo>
                    <a:lnTo>
                      <a:pt x="309" y="314"/>
                    </a:lnTo>
                    <a:lnTo>
                      <a:pt x="308" y="314"/>
                    </a:lnTo>
                    <a:lnTo>
                      <a:pt x="306" y="311"/>
                    </a:lnTo>
                    <a:lnTo>
                      <a:pt x="305" y="310"/>
                    </a:lnTo>
                    <a:lnTo>
                      <a:pt x="304" y="309"/>
                    </a:lnTo>
                    <a:lnTo>
                      <a:pt x="304" y="307"/>
                    </a:lnTo>
                    <a:lnTo>
                      <a:pt x="302" y="306"/>
                    </a:lnTo>
                    <a:lnTo>
                      <a:pt x="300" y="304"/>
                    </a:lnTo>
                    <a:lnTo>
                      <a:pt x="298" y="304"/>
                    </a:lnTo>
                    <a:lnTo>
                      <a:pt x="297" y="304"/>
                    </a:lnTo>
                    <a:lnTo>
                      <a:pt x="296" y="304"/>
                    </a:lnTo>
                    <a:lnTo>
                      <a:pt x="295" y="306"/>
                    </a:lnTo>
                    <a:lnTo>
                      <a:pt x="294" y="306"/>
                    </a:lnTo>
                    <a:lnTo>
                      <a:pt x="294" y="307"/>
                    </a:lnTo>
                    <a:lnTo>
                      <a:pt x="295" y="307"/>
                    </a:lnTo>
                    <a:lnTo>
                      <a:pt x="296" y="307"/>
                    </a:lnTo>
                    <a:lnTo>
                      <a:pt x="298" y="307"/>
                    </a:lnTo>
                    <a:lnTo>
                      <a:pt x="300" y="308"/>
                    </a:lnTo>
                    <a:lnTo>
                      <a:pt x="298" y="308"/>
                    </a:lnTo>
                    <a:lnTo>
                      <a:pt x="297" y="308"/>
                    </a:lnTo>
                    <a:lnTo>
                      <a:pt x="297" y="309"/>
                    </a:lnTo>
                    <a:lnTo>
                      <a:pt x="296" y="308"/>
                    </a:lnTo>
                    <a:lnTo>
                      <a:pt x="292" y="307"/>
                    </a:lnTo>
                    <a:lnTo>
                      <a:pt x="291" y="307"/>
                    </a:lnTo>
                    <a:lnTo>
                      <a:pt x="289" y="307"/>
                    </a:lnTo>
                    <a:lnTo>
                      <a:pt x="288" y="307"/>
                    </a:lnTo>
                    <a:lnTo>
                      <a:pt x="287" y="306"/>
                    </a:lnTo>
                    <a:lnTo>
                      <a:pt x="286" y="304"/>
                    </a:lnTo>
                    <a:lnTo>
                      <a:pt x="285" y="304"/>
                    </a:lnTo>
                    <a:lnTo>
                      <a:pt x="284" y="304"/>
                    </a:lnTo>
                    <a:lnTo>
                      <a:pt x="283" y="307"/>
                    </a:lnTo>
                    <a:lnTo>
                      <a:pt x="283" y="308"/>
                    </a:lnTo>
                    <a:lnTo>
                      <a:pt x="281" y="309"/>
                    </a:lnTo>
                    <a:lnTo>
                      <a:pt x="280" y="309"/>
                    </a:lnTo>
                    <a:lnTo>
                      <a:pt x="280" y="310"/>
                    </a:lnTo>
                    <a:lnTo>
                      <a:pt x="278" y="311"/>
                    </a:lnTo>
                    <a:lnTo>
                      <a:pt x="277" y="312"/>
                    </a:lnTo>
                    <a:lnTo>
                      <a:pt x="276" y="312"/>
                    </a:lnTo>
                    <a:lnTo>
                      <a:pt x="275" y="312"/>
                    </a:lnTo>
                    <a:lnTo>
                      <a:pt x="274" y="312"/>
                    </a:lnTo>
                    <a:lnTo>
                      <a:pt x="272" y="314"/>
                    </a:lnTo>
                    <a:lnTo>
                      <a:pt x="270" y="316"/>
                    </a:lnTo>
                    <a:lnTo>
                      <a:pt x="269" y="317"/>
                    </a:lnTo>
                    <a:lnTo>
                      <a:pt x="268" y="318"/>
                    </a:lnTo>
                    <a:lnTo>
                      <a:pt x="267" y="318"/>
                    </a:lnTo>
                    <a:lnTo>
                      <a:pt x="263" y="317"/>
                    </a:lnTo>
                    <a:lnTo>
                      <a:pt x="262" y="317"/>
                    </a:lnTo>
                    <a:lnTo>
                      <a:pt x="262" y="318"/>
                    </a:lnTo>
                    <a:lnTo>
                      <a:pt x="263" y="319"/>
                    </a:lnTo>
                    <a:lnTo>
                      <a:pt x="263" y="320"/>
                    </a:lnTo>
                    <a:lnTo>
                      <a:pt x="263" y="321"/>
                    </a:lnTo>
                    <a:lnTo>
                      <a:pt x="265" y="323"/>
                    </a:lnTo>
                    <a:lnTo>
                      <a:pt x="266" y="323"/>
                    </a:lnTo>
                    <a:lnTo>
                      <a:pt x="269" y="323"/>
                    </a:lnTo>
                    <a:lnTo>
                      <a:pt x="270" y="323"/>
                    </a:lnTo>
                    <a:lnTo>
                      <a:pt x="270" y="325"/>
                    </a:lnTo>
                    <a:lnTo>
                      <a:pt x="270" y="326"/>
                    </a:lnTo>
                    <a:lnTo>
                      <a:pt x="269" y="326"/>
                    </a:lnTo>
                    <a:lnTo>
                      <a:pt x="268" y="326"/>
                    </a:lnTo>
                    <a:lnTo>
                      <a:pt x="267" y="326"/>
                    </a:lnTo>
                    <a:lnTo>
                      <a:pt x="267" y="327"/>
                    </a:lnTo>
                    <a:lnTo>
                      <a:pt x="263" y="328"/>
                    </a:lnTo>
                    <a:lnTo>
                      <a:pt x="261" y="329"/>
                    </a:lnTo>
                    <a:lnTo>
                      <a:pt x="260" y="329"/>
                    </a:lnTo>
                    <a:lnTo>
                      <a:pt x="258" y="329"/>
                    </a:lnTo>
                    <a:lnTo>
                      <a:pt x="255" y="331"/>
                    </a:lnTo>
                    <a:lnTo>
                      <a:pt x="254" y="332"/>
                    </a:lnTo>
                    <a:lnTo>
                      <a:pt x="252" y="331"/>
                    </a:lnTo>
                    <a:lnTo>
                      <a:pt x="250" y="331"/>
                    </a:lnTo>
                    <a:lnTo>
                      <a:pt x="249" y="331"/>
                    </a:lnTo>
                    <a:lnTo>
                      <a:pt x="248" y="329"/>
                    </a:lnTo>
                    <a:lnTo>
                      <a:pt x="246" y="329"/>
                    </a:lnTo>
                    <a:lnTo>
                      <a:pt x="244" y="331"/>
                    </a:lnTo>
                    <a:lnTo>
                      <a:pt x="243" y="329"/>
                    </a:lnTo>
                    <a:lnTo>
                      <a:pt x="242" y="329"/>
                    </a:lnTo>
                    <a:lnTo>
                      <a:pt x="242" y="328"/>
                    </a:lnTo>
                    <a:lnTo>
                      <a:pt x="243" y="328"/>
                    </a:lnTo>
                    <a:lnTo>
                      <a:pt x="242" y="327"/>
                    </a:lnTo>
                    <a:lnTo>
                      <a:pt x="242" y="326"/>
                    </a:lnTo>
                    <a:lnTo>
                      <a:pt x="240" y="326"/>
                    </a:lnTo>
                    <a:lnTo>
                      <a:pt x="238" y="327"/>
                    </a:lnTo>
                    <a:lnTo>
                      <a:pt x="235" y="328"/>
                    </a:lnTo>
                    <a:lnTo>
                      <a:pt x="234" y="329"/>
                    </a:lnTo>
                    <a:lnTo>
                      <a:pt x="234" y="331"/>
                    </a:lnTo>
                    <a:lnTo>
                      <a:pt x="233" y="331"/>
                    </a:lnTo>
                    <a:lnTo>
                      <a:pt x="232" y="331"/>
                    </a:lnTo>
                    <a:lnTo>
                      <a:pt x="231" y="332"/>
                    </a:lnTo>
                    <a:lnTo>
                      <a:pt x="229" y="336"/>
                    </a:lnTo>
                    <a:lnTo>
                      <a:pt x="228" y="337"/>
                    </a:lnTo>
                    <a:lnTo>
                      <a:pt x="225" y="341"/>
                    </a:lnTo>
                    <a:lnTo>
                      <a:pt x="224" y="342"/>
                    </a:lnTo>
                    <a:lnTo>
                      <a:pt x="219" y="343"/>
                    </a:lnTo>
                    <a:lnTo>
                      <a:pt x="218" y="343"/>
                    </a:lnTo>
                    <a:lnTo>
                      <a:pt x="218" y="344"/>
                    </a:lnTo>
                    <a:lnTo>
                      <a:pt x="215" y="358"/>
                    </a:lnTo>
                    <a:lnTo>
                      <a:pt x="215" y="359"/>
                    </a:lnTo>
                    <a:lnTo>
                      <a:pt x="215" y="361"/>
                    </a:lnTo>
                    <a:lnTo>
                      <a:pt x="216" y="362"/>
                    </a:lnTo>
                    <a:lnTo>
                      <a:pt x="216" y="364"/>
                    </a:lnTo>
                    <a:lnTo>
                      <a:pt x="216" y="365"/>
                    </a:lnTo>
                    <a:lnTo>
                      <a:pt x="216" y="370"/>
                    </a:lnTo>
                    <a:lnTo>
                      <a:pt x="216" y="373"/>
                    </a:lnTo>
                    <a:lnTo>
                      <a:pt x="216" y="374"/>
                    </a:lnTo>
                    <a:lnTo>
                      <a:pt x="214" y="378"/>
                    </a:lnTo>
                    <a:lnTo>
                      <a:pt x="212" y="381"/>
                    </a:lnTo>
                    <a:lnTo>
                      <a:pt x="212" y="382"/>
                    </a:lnTo>
                    <a:lnTo>
                      <a:pt x="214" y="383"/>
                    </a:lnTo>
                    <a:lnTo>
                      <a:pt x="216" y="384"/>
                    </a:lnTo>
                    <a:lnTo>
                      <a:pt x="217" y="385"/>
                    </a:lnTo>
                    <a:lnTo>
                      <a:pt x="217" y="386"/>
                    </a:lnTo>
                    <a:lnTo>
                      <a:pt x="216" y="386"/>
                    </a:lnTo>
                    <a:lnTo>
                      <a:pt x="216" y="387"/>
                    </a:lnTo>
                    <a:lnTo>
                      <a:pt x="215" y="389"/>
                    </a:lnTo>
                    <a:lnTo>
                      <a:pt x="211" y="391"/>
                    </a:lnTo>
                    <a:lnTo>
                      <a:pt x="208" y="392"/>
                    </a:lnTo>
                    <a:lnTo>
                      <a:pt x="207" y="392"/>
                    </a:lnTo>
                    <a:lnTo>
                      <a:pt x="205" y="393"/>
                    </a:lnTo>
                    <a:lnTo>
                      <a:pt x="202" y="393"/>
                    </a:lnTo>
                    <a:lnTo>
                      <a:pt x="200" y="394"/>
                    </a:lnTo>
                    <a:lnTo>
                      <a:pt x="198" y="395"/>
                    </a:lnTo>
                    <a:lnTo>
                      <a:pt x="195" y="395"/>
                    </a:lnTo>
                    <a:lnTo>
                      <a:pt x="193" y="396"/>
                    </a:lnTo>
                    <a:lnTo>
                      <a:pt x="191" y="396"/>
                    </a:lnTo>
                    <a:lnTo>
                      <a:pt x="189" y="398"/>
                    </a:lnTo>
                    <a:lnTo>
                      <a:pt x="186" y="398"/>
                    </a:lnTo>
                    <a:lnTo>
                      <a:pt x="184" y="399"/>
                    </a:lnTo>
                    <a:lnTo>
                      <a:pt x="183" y="399"/>
                    </a:lnTo>
                    <a:lnTo>
                      <a:pt x="181" y="400"/>
                    </a:lnTo>
                    <a:lnTo>
                      <a:pt x="179" y="401"/>
                    </a:lnTo>
                    <a:lnTo>
                      <a:pt x="176" y="401"/>
                    </a:lnTo>
                    <a:lnTo>
                      <a:pt x="174" y="402"/>
                    </a:lnTo>
                    <a:lnTo>
                      <a:pt x="168" y="403"/>
                    </a:lnTo>
                    <a:lnTo>
                      <a:pt x="166" y="403"/>
                    </a:lnTo>
                    <a:lnTo>
                      <a:pt x="160" y="402"/>
                    </a:lnTo>
                    <a:lnTo>
                      <a:pt x="156" y="402"/>
                    </a:lnTo>
                    <a:lnTo>
                      <a:pt x="148" y="402"/>
                    </a:lnTo>
                    <a:lnTo>
                      <a:pt x="138" y="406"/>
                    </a:lnTo>
                    <a:lnTo>
                      <a:pt x="137" y="406"/>
                    </a:lnTo>
                    <a:lnTo>
                      <a:pt x="136" y="407"/>
                    </a:lnTo>
                    <a:lnTo>
                      <a:pt x="134" y="410"/>
                    </a:lnTo>
                    <a:lnTo>
                      <a:pt x="133" y="410"/>
                    </a:lnTo>
                    <a:lnTo>
                      <a:pt x="129" y="408"/>
                    </a:lnTo>
                    <a:lnTo>
                      <a:pt x="122" y="407"/>
                    </a:lnTo>
                    <a:lnTo>
                      <a:pt x="114" y="406"/>
                    </a:lnTo>
                    <a:lnTo>
                      <a:pt x="108" y="406"/>
                    </a:lnTo>
                    <a:lnTo>
                      <a:pt x="106" y="406"/>
                    </a:lnTo>
                    <a:lnTo>
                      <a:pt x="105" y="407"/>
                    </a:lnTo>
                    <a:lnTo>
                      <a:pt x="103" y="407"/>
                    </a:lnTo>
                    <a:lnTo>
                      <a:pt x="100" y="407"/>
                    </a:lnTo>
                    <a:lnTo>
                      <a:pt x="99" y="407"/>
                    </a:lnTo>
                    <a:lnTo>
                      <a:pt x="97" y="407"/>
                    </a:lnTo>
                    <a:lnTo>
                      <a:pt x="96" y="407"/>
                    </a:lnTo>
                    <a:lnTo>
                      <a:pt x="94" y="407"/>
                    </a:lnTo>
                    <a:lnTo>
                      <a:pt x="91" y="408"/>
                    </a:lnTo>
                    <a:lnTo>
                      <a:pt x="90" y="408"/>
                    </a:lnTo>
                    <a:lnTo>
                      <a:pt x="88" y="408"/>
                    </a:lnTo>
                    <a:lnTo>
                      <a:pt x="87" y="408"/>
                    </a:lnTo>
                    <a:lnTo>
                      <a:pt x="85" y="408"/>
                    </a:lnTo>
                    <a:lnTo>
                      <a:pt x="82" y="408"/>
                    </a:lnTo>
                    <a:lnTo>
                      <a:pt x="81" y="408"/>
                    </a:lnTo>
                    <a:lnTo>
                      <a:pt x="79" y="409"/>
                    </a:lnTo>
                    <a:lnTo>
                      <a:pt x="78" y="409"/>
                    </a:lnTo>
                    <a:lnTo>
                      <a:pt x="73" y="409"/>
                    </a:lnTo>
                    <a:lnTo>
                      <a:pt x="70" y="408"/>
                    </a:lnTo>
                    <a:lnTo>
                      <a:pt x="65" y="407"/>
                    </a:lnTo>
                    <a:lnTo>
                      <a:pt x="63" y="407"/>
                    </a:lnTo>
                    <a:lnTo>
                      <a:pt x="60" y="406"/>
                    </a:lnTo>
                    <a:lnTo>
                      <a:pt x="56" y="404"/>
                    </a:lnTo>
                    <a:lnTo>
                      <a:pt x="54" y="403"/>
                    </a:lnTo>
                    <a:lnTo>
                      <a:pt x="51" y="402"/>
                    </a:lnTo>
                    <a:lnTo>
                      <a:pt x="47" y="401"/>
                    </a:lnTo>
                    <a:lnTo>
                      <a:pt x="44" y="400"/>
                    </a:lnTo>
                    <a:lnTo>
                      <a:pt x="42" y="399"/>
                    </a:lnTo>
                    <a:lnTo>
                      <a:pt x="38" y="399"/>
                    </a:lnTo>
                    <a:lnTo>
                      <a:pt x="35" y="398"/>
                    </a:lnTo>
                    <a:lnTo>
                      <a:pt x="31" y="396"/>
                    </a:lnTo>
                    <a:lnTo>
                      <a:pt x="29" y="395"/>
                    </a:lnTo>
                    <a:lnTo>
                      <a:pt x="26" y="394"/>
                    </a:lnTo>
                    <a:lnTo>
                      <a:pt x="22" y="393"/>
                    </a:lnTo>
                    <a:lnTo>
                      <a:pt x="19" y="392"/>
                    </a:lnTo>
                    <a:lnTo>
                      <a:pt x="17" y="391"/>
                    </a:lnTo>
                    <a:lnTo>
                      <a:pt x="13" y="391"/>
                    </a:lnTo>
                    <a:lnTo>
                      <a:pt x="12" y="390"/>
                    </a:lnTo>
                    <a:lnTo>
                      <a:pt x="14" y="387"/>
                    </a:lnTo>
                    <a:lnTo>
                      <a:pt x="18" y="384"/>
                    </a:lnTo>
                    <a:lnTo>
                      <a:pt x="24" y="377"/>
                    </a:lnTo>
                    <a:lnTo>
                      <a:pt x="27" y="374"/>
                    </a:lnTo>
                    <a:lnTo>
                      <a:pt x="28" y="370"/>
                    </a:lnTo>
                    <a:lnTo>
                      <a:pt x="33" y="366"/>
                    </a:lnTo>
                    <a:lnTo>
                      <a:pt x="36" y="362"/>
                    </a:lnTo>
                    <a:lnTo>
                      <a:pt x="39" y="357"/>
                    </a:lnTo>
                    <a:lnTo>
                      <a:pt x="45" y="351"/>
                    </a:lnTo>
                    <a:lnTo>
                      <a:pt x="47" y="348"/>
                    </a:lnTo>
                    <a:lnTo>
                      <a:pt x="48" y="346"/>
                    </a:lnTo>
                    <a:lnTo>
                      <a:pt x="48" y="345"/>
                    </a:lnTo>
                    <a:lnTo>
                      <a:pt x="48" y="342"/>
                    </a:lnTo>
                    <a:lnTo>
                      <a:pt x="48" y="341"/>
                    </a:lnTo>
                    <a:lnTo>
                      <a:pt x="50" y="340"/>
                    </a:lnTo>
                    <a:lnTo>
                      <a:pt x="50" y="339"/>
                    </a:lnTo>
                    <a:lnTo>
                      <a:pt x="48" y="337"/>
                    </a:lnTo>
                    <a:lnTo>
                      <a:pt x="48" y="336"/>
                    </a:lnTo>
                    <a:lnTo>
                      <a:pt x="47" y="335"/>
                    </a:lnTo>
                    <a:lnTo>
                      <a:pt x="47" y="333"/>
                    </a:lnTo>
                    <a:lnTo>
                      <a:pt x="46" y="331"/>
                    </a:lnTo>
                    <a:lnTo>
                      <a:pt x="46" y="329"/>
                    </a:lnTo>
                    <a:lnTo>
                      <a:pt x="46" y="327"/>
                    </a:lnTo>
                    <a:lnTo>
                      <a:pt x="46" y="326"/>
                    </a:lnTo>
                    <a:lnTo>
                      <a:pt x="45" y="325"/>
                    </a:lnTo>
                    <a:lnTo>
                      <a:pt x="44" y="324"/>
                    </a:lnTo>
                    <a:lnTo>
                      <a:pt x="43" y="324"/>
                    </a:lnTo>
                    <a:lnTo>
                      <a:pt x="40" y="324"/>
                    </a:lnTo>
                    <a:lnTo>
                      <a:pt x="37" y="323"/>
                    </a:lnTo>
                    <a:lnTo>
                      <a:pt x="29" y="321"/>
                    </a:lnTo>
                    <a:lnTo>
                      <a:pt x="24" y="320"/>
                    </a:lnTo>
                    <a:lnTo>
                      <a:pt x="22" y="320"/>
                    </a:lnTo>
                    <a:lnTo>
                      <a:pt x="17" y="319"/>
                    </a:lnTo>
                    <a:lnTo>
                      <a:pt x="13" y="319"/>
                    </a:lnTo>
                    <a:lnTo>
                      <a:pt x="12" y="319"/>
                    </a:lnTo>
                    <a:lnTo>
                      <a:pt x="11" y="315"/>
                    </a:lnTo>
                    <a:lnTo>
                      <a:pt x="11" y="312"/>
                    </a:lnTo>
                    <a:lnTo>
                      <a:pt x="11" y="311"/>
                    </a:lnTo>
                    <a:lnTo>
                      <a:pt x="11" y="308"/>
                    </a:lnTo>
                    <a:lnTo>
                      <a:pt x="11" y="304"/>
                    </a:lnTo>
                    <a:lnTo>
                      <a:pt x="11" y="302"/>
                    </a:lnTo>
                    <a:lnTo>
                      <a:pt x="11" y="299"/>
                    </a:lnTo>
                    <a:lnTo>
                      <a:pt x="11" y="298"/>
                    </a:lnTo>
                    <a:lnTo>
                      <a:pt x="10" y="298"/>
                    </a:lnTo>
                    <a:lnTo>
                      <a:pt x="10" y="297"/>
                    </a:lnTo>
                    <a:lnTo>
                      <a:pt x="11" y="297"/>
                    </a:lnTo>
                    <a:lnTo>
                      <a:pt x="10" y="295"/>
                    </a:lnTo>
                    <a:lnTo>
                      <a:pt x="10" y="294"/>
                    </a:lnTo>
                    <a:lnTo>
                      <a:pt x="11" y="293"/>
                    </a:lnTo>
                    <a:lnTo>
                      <a:pt x="12" y="289"/>
                    </a:lnTo>
                    <a:lnTo>
                      <a:pt x="12" y="285"/>
                    </a:lnTo>
                    <a:lnTo>
                      <a:pt x="11" y="281"/>
                    </a:lnTo>
                    <a:lnTo>
                      <a:pt x="9" y="275"/>
                    </a:lnTo>
                    <a:lnTo>
                      <a:pt x="8" y="269"/>
                    </a:lnTo>
                    <a:lnTo>
                      <a:pt x="7" y="265"/>
                    </a:lnTo>
                    <a:lnTo>
                      <a:pt x="5" y="260"/>
                    </a:lnTo>
                    <a:lnTo>
                      <a:pt x="3" y="256"/>
                    </a:lnTo>
                    <a:lnTo>
                      <a:pt x="3" y="252"/>
                    </a:lnTo>
                    <a:lnTo>
                      <a:pt x="2" y="250"/>
                    </a:lnTo>
                    <a:lnTo>
                      <a:pt x="2" y="247"/>
                    </a:lnTo>
                    <a:lnTo>
                      <a:pt x="2" y="245"/>
                    </a:lnTo>
                    <a:lnTo>
                      <a:pt x="4" y="243"/>
                    </a:lnTo>
                    <a:lnTo>
                      <a:pt x="7" y="241"/>
                    </a:lnTo>
                    <a:lnTo>
                      <a:pt x="8" y="237"/>
                    </a:lnTo>
                    <a:lnTo>
                      <a:pt x="9" y="236"/>
                    </a:lnTo>
                    <a:lnTo>
                      <a:pt x="10" y="235"/>
                    </a:lnTo>
                    <a:lnTo>
                      <a:pt x="11" y="234"/>
                    </a:lnTo>
                    <a:lnTo>
                      <a:pt x="12" y="234"/>
                    </a:lnTo>
                    <a:lnTo>
                      <a:pt x="12" y="233"/>
                    </a:lnTo>
                    <a:lnTo>
                      <a:pt x="12" y="232"/>
                    </a:lnTo>
                    <a:lnTo>
                      <a:pt x="12" y="231"/>
                    </a:lnTo>
                    <a:lnTo>
                      <a:pt x="13" y="231"/>
                    </a:lnTo>
                    <a:lnTo>
                      <a:pt x="14" y="230"/>
                    </a:lnTo>
                    <a:lnTo>
                      <a:pt x="16" y="230"/>
                    </a:lnTo>
                    <a:lnTo>
                      <a:pt x="16" y="228"/>
                    </a:lnTo>
                    <a:lnTo>
                      <a:pt x="14" y="228"/>
                    </a:lnTo>
                    <a:lnTo>
                      <a:pt x="13" y="227"/>
                    </a:lnTo>
                    <a:lnTo>
                      <a:pt x="12" y="227"/>
                    </a:lnTo>
                    <a:lnTo>
                      <a:pt x="11" y="227"/>
                    </a:lnTo>
                    <a:lnTo>
                      <a:pt x="9" y="227"/>
                    </a:lnTo>
                    <a:lnTo>
                      <a:pt x="5" y="227"/>
                    </a:lnTo>
                    <a:lnTo>
                      <a:pt x="2" y="226"/>
                    </a:lnTo>
                    <a:lnTo>
                      <a:pt x="0" y="224"/>
                    </a:lnTo>
                    <a:lnTo>
                      <a:pt x="0" y="220"/>
                    </a:lnTo>
                    <a:lnTo>
                      <a:pt x="0" y="219"/>
                    </a:lnTo>
                    <a:lnTo>
                      <a:pt x="1" y="216"/>
                    </a:lnTo>
                    <a:lnTo>
                      <a:pt x="1" y="215"/>
                    </a:lnTo>
                    <a:lnTo>
                      <a:pt x="0" y="208"/>
                    </a:lnTo>
                    <a:lnTo>
                      <a:pt x="0" y="203"/>
                    </a:lnTo>
                    <a:lnTo>
                      <a:pt x="0" y="201"/>
                    </a:lnTo>
                    <a:lnTo>
                      <a:pt x="1" y="199"/>
                    </a:lnTo>
                    <a:lnTo>
                      <a:pt x="2" y="198"/>
                    </a:lnTo>
                    <a:lnTo>
                      <a:pt x="3" y="197"/>
                    </a:lnTo>
                    <a:lnTo>
                      <a:pt x="4" y="195"/>
                    </a:lnTo>
                    <a:lnTo>
                      <a:pt x="5" y="194"/>
                    </a:lnTo>
                    <a:lnTo>
                      <a:pt x="5" y="193"/>
                    </a:lnTo>
                    <a:lnTo>
                      <a:pt x="8" y="193"/>
                    </a:lnTo>
                    <a:lnTo>
                      <a:pt x="11" y="193"/>
                    </a:lnTo>
                    <a:lnTo>
                      <a:pt x="14" y="193"/>
                    </a:lnTo>
                    <a:lnTo>
                      <a:pt x="13" y="192"/>
                    </a:lnTo>
                    <a:lnTo>
                      <a:pt x="11" y="189"/>
                    </a:lnTo>
                    <a:lnTo>
                      <a:pt x="11" y="187"/>
                    </a:lnTo>
                    <a:lnTo>
                      <a:pt x="10" y="186"/>
                    </a:lnTo>
                    <a:lnTo>
                      <a:pt x="9" y="186"/>
                    </a:lnTo>
                    <a:lnTo>
                      <a:pt x="9" y="185"/>
                    </a:lnTo>
                    <a:lnTo>
                      <a:pt x="8" y="185"/>
                    </a:lnTo>
                    <a:lnTo>
                      <a:pt x="8" y="184"/>
                    </a:lnTo>
                    <a:lnTo>
                      <a:pt x="8" y="183"/>
                    </a:lnTo>
                    <a:lnTo>
                      <a:pt x="9" y="183"/>
                    </a:lnTo>
                    <a:lnTo>
                      <a:pt x="11" y="183"/>
                    </a:lnTo>
                    <a:lnTo>
                      <a:pt x="11" y="182"/>
                    </a:lnTo>
                    <a:lnTo>
                      <a:pt x="12" y="182"/>
                    </a:lnTo>
                    <a:lnTo>
                      <a:pt x="14" y="180"/>
                    </a:lnTo>
                    <a:lnTo>
                      <a:pt x="14" y="178"/>
                    </a:lnTo>
                    <a:lnTo>
                      <a:pt x="16" y="178"/>
                    </a:lnTo>
                    <a:lnTo>
                      <a:pt x="17" y="178"/>
                    </a:lnTo>
                    <a:lnTo>
                      <a:pt x="17" y="177"/>
                    </a:lnTo>
                    <a:lnTo>
                      <a:pt x="17" y="176"/>
                    </a:lnTo>
                    <a:lnTo>
                      <a:pt x="17" y="175"/>
                    </a:lnTo>
                    <a:lnTo>
                      <a:pt x="18" y="174"/>
                    </a:lnTo>
                    <a:lnTo>
                      <a:pt x="19" y="173"/>
                    </a:lnTo>
                    <a:lnTo>
                      <a:pt x="19" y="172"/>
                    </a:lnTo>
                    <a:lnTo>
                      <a:pt x="20" y="170"/>
                    </a:lnTo>
                    <a:lnTo>
                      <a:pt x="21" y="170"/>
                    </a:lnTo>
                    <a:lnTo>
                      <a:pt x="21" y="169"/>
                    </a:lnTo>
                    <a:lnTo>
                      <a:pt x="21" y="167"/>
                    </a:lnTo>
                    <a:lnTo>
                      <a:pt x="21" y="166"/>
                    </a:lnTo>
                    <a:lnTo>
                      <a:pt x="21" y="165"/>
                    </a:lnTo>
                    <a:lnTo>
                      <a:pt x="21" y="164"/>
                    </a:lnTo>
                    <a:lnTo>
                      <a:pt x="22" y="162"/>
                    </a:lnTo>
                    <a:lnTo>
                      <a:pt x="22" y="161"/>
                    </a:lnTo>
                    <a:lnTo>
                      <a:pt x="22" y="159"/>
                    </a:lnTo>
                    <a:lnTo>
                      <a:pt x="24" y="158"/>
                    </a:lnTo>
                    <a:lnTo>
                      <a:pt x="24" y="157"/>
                    </a:lnTo>
                    <a:lnTo>
                      <a:pt x="24" y="156"/>
                    </a:lnTo>
                    <a:lnTo>
                      <a:pt x="22" y="153"/>
                    </a:lnTo>
                    <a:lnTo>
                      <a:pt x="22" y="152"/>
                    </a:lnTo>
                    <a:lnTo>
                      <a:pt x="22" y="151"/>
                    </a:lnTo>
                    <a:lnTo>
                      <a:pt x="22" y="150"/>
                    </a:lnTo>
                    <a:lnTo>
                      <a:pt x="22" y="149"/>
                    </a:lnTo>
                    <a:lnTo>
                      <a:pt x="24" y="149"/>
                    </a:lnTo>
                    <a:lnTo>
                      <a:pt x="25" y="149"/>
                    </a:lnTo>
                    <a:lnTo>
                      <a:pt x="26" y="149"/>
                    </a:lnTo>
                    <a:lnTo>
                      <a:pt x="26" y="148"/>
                    </a:lnTo>
                    <a:lnTo>
                      <a:pt x="26" y="145"/>
                    </a:lnTo>
                    <a:lnTo>
                      <a:pt x="26" y="144"/>
                    </a:lnTo>
                    <a:lnTo>
                      <a:pt x="27" y="143"/>
                    </a:lnTo>
                    <a:lnTo>
                      <a:pt x="27" y="142"/>
                    </a:lnTo>
                    <a:lnTo>
                      <a:pt x="27" y="141"/>
                    </a:lnTo>
                    <a:lnTo>
                      <a:pt x="28" y="140"/>
                    </a:lnTo>
                    <a:lnTo>
                      <a:pt x="28" y="139"/>
                    </a:lnTo>
                    <a:lnTo>
                      <a:pt x="29" y="138"/>
                    </a:lnTo>
                    <a:lnTo>
                      <a:pt x="29" y="136"/>
                    </a:lnTo>
                    <a:lnTo>
                      <a:pt x="29" y="134"/>
                    </a:lnTo>
                    <a:lnTo>
                      <a:pt x="28" y="134"/>
                    </a:lnTo>
                    <a:lnTo>
                      <a:pt x="29" y="134"/>
                    </a:lnTo>
                    <a:lnTo>
                      <a:pt x="30" y="133"/>
                    </a:lnTo>
                    <a:lnTo>
                      <a:pt x="31" y="133"/>
                    </a:lnTo>
                    <a:lnTo>
                      <a:pt x="31" y="134"/>
                    </a:lnTo>
                    <a:lnTo>
                      <a:pt x="31" y="135"/>
                    </a:lnTo>
                    <a:lnTo>
                      <a:pt x="33" y="135"/>
                    </a:lnTo>
                    <a:lnTo>
                      <a:pt x="33" y="136"/>
                    </a:lnTo>
                    <a:lnTo>
                      <a:pt x="34" y="138"/>
                    </a:lnTo>
                    <a:lnTo>
                      <a:pt x="37" y="140"/>
                    </a:lnTo>
                    <a:lnTo>
                      <a:pt x="38" y="141"/>
                    </a:lnTo>
                    <a:lnTo>
                      <a:pt x="40" y="142"/>
                    </a:lnTo>
                    <a:lnTo>
                      <a:pt x="46" y="143"/>
                    </a:lnTo>
                    <a:lnTo>
                      <a:pt x="48" y="143"/>
                    </a:lnTo>
                    <a:lnTo>
                      <a:pt x="53" y="142"/>
                    </a:lnTo>
                    <a:lnTo>
                      <a:pt x="55" y="142"/>
                    </a:lnTo>
                    <a:lnTo>
                      <a:pt x="56" y="142"/>
                    </a:lnTo>
                    <a:lnTo>
                      <a:pt x="56" y="143"/>
                    </a:lnTo>
                    <a:lnTo>
                      <a:pt x="61" y="147"/>
                    </a:lnTo>
                    <a:lnTo>
                      <a:pt x="62" y="148"/>
                    </a:lnTo>
                    <a:lnTo>
                      <a:pt x="64" y="148"/>
                    </a:lnTo>
                    <a:lnTo>
                      <a:pt x="64" y="149"/>
                    </a:lnTo>
                    <a:lnTo>
                      <a:pt x="64" y="150"/>
                    </a:lnTo>
                    <a:lnTo>
                      <a:pt x="65" y="150"/>
                    </a:lnTo>
                    <a:lnTo>
                      <a:pt x="65" y="151"/>
                    </a:lnTo>
                    <a:lnTo>
                      <a:pt x="65" y="153"/>
                    </a:lnTo>
                    <a:lnTo>
                      <a:pt x="65" y="156"/>
                    </a:lnTo>
                    <a:lnTo>
                      <a:pt x="67" y="156"/>
                    </a:lnTo>
                    <a:lnTo>
                      <a:pt x="70" y="150"/>
                    </a:lnTo>
                    <a:lnTo>
                      <a:pt x="72" y="149"/>
                    </a:lnTo>
                    <a:lnTo>
                      <a:pt x="76" y="151"/>
                    </a:lnTo>
                    <a:lnTo>
                      <a:pt x="76" y="152"/>
                    </a:lnTo>
                    <a:lnTo>
                      <a:pt x="77" y="151"/>
                    </a:lnTo>
                    <a:lnTo>
                      <a:pt x="78" y="152"/>
                    </a:lnTo>
                    <a:lnTo>
                      <a:pt x="79" y="152"/>
                    </a:lnTo>
                    <a:lnTo>
                      <a:pt x="81" y="151"/>
                    </a:lnTo>
                    <a:lnTo>
                      <a:pt x="82" y="150"/>
                    </a:lnTo>
                    <a:lnTo>
                      <a:pt x="82" y="149"/>
                    </a:lnTo>
                    <a:lnTo>
                      <a:pt x="83" y="149"/>
                    </a:lnTo>
                    <a:lnTo>
                      <a:pt x="86" y="148"/>
                    </a:lnTo>
                    <a:lnTo>
                      <a:pt x="87" y="147"/>
                    </a:lnTo>
                    <a:lnTo>
                      <a:pt x="89" y="144"/>
                    </a:lnTo>
                    <a:lnTo>
                      <a:pt x="93" y="143"/>
                    </a:lnTo>
                    <a:lnTo>
                      <a:pt x="95" y="143"/>
                    </a:lnTo>
                    <a:lnTo>
                      <a:pt x="96" y="142"/>
                    </a:lnTo>
                    <a:lnTo>
                      <a:pt x="96" y="141"/>
                    </a:lnTo>
                    <a:lnTo>
                      <a:pt x="96" y="140"/>
                    </a:lnTo>
                    <a:lnTo>
                      <a:pt x="96" y="139"/>
                    </a:lnTo>
                    <a:lnTo>
                      <a:pt x="96" y="138"/>
                    </a:lnTo>
                    <a:lnTo>
                      <a:pt x="96" y="136"/>
                    </a:lnTo>
                    <a:lnTo>
                      <a:pt x="96" y="134"/>
                    </a:lnTo>
                    <a:lnTo>
                      <a:pt x="97" y="133"/>
                    </a:lnTo>
                    <a:lnTo>
                      <a:pt x="99" y="132"/>
                    </a:lnTo>
                    <a:lnTo>
                      <a:pt x="100" y="131"/>
                    </a:lnTo>
                    <a:lnTo>
                      <a:pt x="100" y="130"/>
                    </a:lnTo>
                    <a:lnTo>
                      <a:pt x="99" y="130"/>
                    </a:lnTo>
                    <a:lnTo>
                      <a:pt x="99" y="128"/>
                    </a:lnTo>
                    <a:lnTo>
                      <a:pt x="97" y="127"/>
                    </a:lnTo>
                    <a:lnTo>
                      <a:pt x="97" y="126"/>
                    </a:lnTo>
                    <a:lnTo>
                      <a:pt x="97" y="125"/>
                    </a:lnTo>
                    <a:lnTo>
                      <a:pt x="96" y="125"/>
                    </a:lnTo>
                    <a:lnTo>
                      <a:pt x="96" y="124"/>
                    </a:lnTo>
                    <a:lnTo>
                      <a:pt x="97" y="123"/>
                    </a:lnTo>
                    <a:lnTo>
                      <a:pt x="105" y="123"/>
                    </a:lnTo>
                    <a:lnTo>
                      <a:pt x="108" y="123"/>
                    </a:lnTo>
                    <a:lnTo>
                      <a:pt x="112" y="120"/>
                    </a:lnTo>
                    <a:lnTo>
                      <a:pt x="113" y="119"/>
                    </a:lnTo>
                    <a:lnTo>
                      <a:pt x="114" y="118"/>
                    </a:lnTo>
                    <a:lnTo>
                      <a:pt x="115" y="118"/>
                    </a:lnTo>
                    <a:lnTo>
                      <a:pt x="120" y="118"/>
                    </a:lnTo>
                    <a:lnTo>
                      <a:pt x="121" y="117"/>
                    </a:lnTo>
                    <a:lnTo>
                      <a:pt x="124" y="115"/>
                    </a:lnTo>
                    <a:lnTo>
                      <a:pt x="125" y="115"/>
                    </a:lnTo>
                    <a:lnTo>
                      <a:pt x="126" y="115"/>
                    </a:lnTo>
                    <a:lnTo>
                      <a:pt x="128" y="115"/>
                    </a:lnTo>
                    <a:lnTo>
                      <a:pt x="132" y="116"/>
                    </a:lnTo>
                    <a:lnTo>
                      <a:pt x="131" y="114"/>
                    </a:lnTo>
                    <a:lnTo>
                      <a:pt x="131" y="113"/>
                    </a:lnTo>
                    <a:lnTo>
                      <a:pt x="132" y="113"/>
                    </a:lnTo>
                    <a:lnTo>
                      <a:pt x="132" y="111"/>
                    </a:lnTo>
                    <a:lnTo>
                      <a:pt x="134" y="109"/>
                    </a:lnTo>
                    <a:lnTo>
                      <a:pt x="136" y="109"/>
                    </a:lnTo>
                    <a:lnTo>
                      <a:pt x="137" y="109"/>
                    </a:lnTo>
                    <a:lnTo>
                      <a:pt x="139" y="109"/>
                    </a:lnTo>
                    <a:lnTo>
                      <a:pt x="140" y="109"/>
                    </a:lnTo>
                    <a:lnTo>
                      <a:pt x="141" y="107"/>
                    </a:lnTo>
                    <a:lnTo>
                      <a:pt x="142" y="106"/>
                    </a:lnTo>
                    <a:lnTo>
                      <a:pt x="146" y="106"/>
                    </a:lnTo>
                    <a:lnTo>
                      <a:pt x="147" y="105"/>
                    </a:lnTo>
                    <a:lnTo>
                      <a:pt x="148" y="103"/>
                    </a:lnTo>
                    <a:lnTo>
                      <a:pt x="148" y="102"/>
                    </a:lnTo>
                    <a:lnTo>
                      <a:pt x="151" y="98"/>
                    </a:lnTo>
                    <a:lnTo>
                      <a:pt x="152" y="97"/>
                    </a:lnTo>
                    <a:lnTo>
                      <a:pt x="152" y="95"/>
                    </a:lnTo>
                    <a:lnTo>
                      <a:pt x="152" y="93"/>
                    </a:lnTo>
                    <a:lnTo>
                      <a:pt x="152" y="92"/>
                    </a:lnTo>
                    <a:lnTo>
                      <a:pt x="152" y="90"/>
                    </a:lnTo>
                    <a:lnTo>
                      <a:pt x="151" y="90"/>
                    </a:lnTo>
                    <a:lnTo>
                      <a:pt x="151" y="89"/>
                    </a:lnTo>
                    <a:lnTo>
                      <a:pt x="152" y="88"/>
                    </a:lnTo>
                    <a:lnTo>
                      <a:pt x="152" y="85"/>
                    </a:lnTo>
                    <a:lnTo>
                      <a:pt x="152" y="84"/>
                    </a:lnTo>
                    <a:lnTo>
                      <a:pt x="157" y="77"/>
                    </a:lnTo>
                    <a:lnTo>
                      <a:pt x="158" y="74"/>
                    </a:lnTo>
                    <a:lnTo>
                      <a:pt x="159" y="73"/>
                    </a:lnTo>
                    <a:lnTo>
                      <a:pt x="159" y="70"/>
                    </a:lnTo>
                    <a:lnTo>
                      <a:pt x="158" y="67"/>
                    </a:lnTo>
                    <a:lnTo>
                      <a:pt x="158" y="66"/>
                    </a:lnTo>
                    <a:lnTo>
                      <a:pt x="159" y="65"/>
                    </a:lnTo>
                    <a:lnTo>
                      <a:pt x="160" y="64"/>
                    </a:lnTo>
                    <a:lnTo>
                      <a:pt x="167" y="60"/>
                    </a:lnTo>
                    <a:lnTo>
                      <a:pt x="169" y="59"/>
                    </a:lnTo>
                    <a:lnTo>
                      <a:pt x="185" y="58"/>
                    </a:lnTo>
                    <a:lnTo>
                      <a:pt x="188" y="58"/>
                    </a:lnTo>
                    <a:lnTo>
                      <a:pt x="189" y="56"/>
                    </a:lnTo>
                    <a:lnTo>
                      <a:pt x="190" y="55"/>
                    </a:lnTo>
                    <a:lnTo>
                      <a:pt x="190" y="53"/>
                    </a:lnTo>
                    <a:lnTo>
                      <a:pt x="191" y="52"/>
                    </a:lnTo>
                    <a:lnTo>
                      <a:pt x="191" y="51"/>
                    </a:lnTo>
                    <a:lnTo>
                      <a:pt x="190" y="50"/>
                    </a:lnTo>
                    <a:lnTo>
                      <a:pt x="191" y="49"/>
                    </a:lnTo>
                    <a:lnTo>
                      <a:pt x="191" y="48"/>
                    </a:lnTo>
                    <a:lnTo>
                      <a:pt x="191" y="47"/>
                    </a:lnTo>
                    <a:lnTo>
                      <a:pt x="192" y="46"/>
                    </a:lnTo>
                    <a:lnTo>
                      <a:pt x="193" y="46"/>
                    </a:lnTo>
                    <a:lnTo>
                      <a:pt x="194" y="46"/>
                    </a:lnTo>
                    <a:lnTo>
                      <a:pt x="195" y="44"/>
                    </a:lnTo>
                    <a:lnTo>
                      <a:pt x="195" y="43"/>
                    </a:lnTo>
                    <a:lnTo>
                      <a:pt x="197" y="43"/>
                    </a:lnTo>
                    <a:lnTo>
                      <a:pt x="198" y="44"/>
                    </a:lnTo>
                    <a:lnTo>
                      <a:pt x="198" y="46"/>
                    </a:lnTo>
                    <a:lnTo>
                      <a:pt x="199" y="46"/>
                    </a:lnTo>
                    <a:lnTo>
                      <a:pt x="207" y="49"/>
                    </a:lnTo>
                    <a:lnTo>
                      <a:pt x="208" y="50"/>
                    </a:lnTo>
                    <a:lnTo>
                      <a:pt x="209" y="51"/>
                    </a:lnTo>
                    <a:lnTo>
                      <a:pt x="210" y="52"/>
                    </a:lnTo>
                    <a:lnTo>
                      <a:pt x="211" y="52"/>
                    </a:lnTo>
                    <a:lnTo>
                      <a:pt x="212" y="52"/>
                    </a:lnTo>
                    <a:lnTo>
                      <a:pt x="214" y="52"/>
                    </a:lnTo>
                    <a:lnTo>
                      <a:pt x="214" y="53"/>
                    </a:lnTo>
                    <a:lnTo>
                      <a:pt x="215" y="53"/>
                    </a:lnTo>
                    <a:lnTo>
                      <a:pt x="215" y="55"/>
                    </a:lnTo>
                    <a:lnTo>
                      <a:pt x="216" y="55"/>
                    </a:lnTo>
                    <a:lnTo>
                      <a:pt x="219" y="53"/>
                    </a:lnTo>
                    <a:lnTo>
                      <a:pt x="220" y="53"/>
                    </a:lnTo>
                    <a:lnTo>
                      <a:pt x="220" y="55"/>
                    </a:lnTo>
                    <a:lnTo>
                      <a:pt x="222" y="55"/>
                    </a:lnTo>
                    <a:lnTo>
                      <a:pt x="223" y="53"/>
                    </a:lnTo>
                    <a:lnTo>
                      <a:pt x="224" y="52"/>
                    </a:lnTo>
                    <a:lnTo>
                      <a:pt x="225" y="52"/>
                    </a:lnTo>
                    <a:lnTo>
                      <a:pt x="226" y="52"/>
                    </a:lnTo>
                    <a:lnTo>
                      <a:pt x="228" y="53"/>
                    </a:lnTo>
                    <a:lnTo>
                      <a:pt x="229" y="53"/>
                    </a:lnTo>
                    <a:lnTo>
                      <a:pt x="231" y="53"/>
                    </a:lnTo>
                    <a:lnTo>
                      <a:pt x="232" y="53"/>
                    </a:lnTo>
                    <a:lnTo>
                      <a:pt x="232" y="52"/>
                    </a:lnTo>
                    <a:lnTo>
                      <a:pt x="236" y="52"/>
                    </a:lnTo>
                    <a:lnTo>
                      <a:pt x="240" y="52"/>
                    </a:lnTo>
                    <a:lnTo>
                      <a:pt x="242" y="52"/>
                    </a:lnTo>
                    <a:lnTo>
                      <a:pt x="244" y="53"/>
                    </a:lnTo>
                    <a:lnTo>
                      <a:pt x="245" y="53"/>
                    </a:lnTo>
                    <a:lnTo>
                      <a:pt x="245" y="56"/>
                    </a:lnTo>
                    <a:lnTo>
                      <a:pt x="246" y="57"/>
                    </a:lnTo>
                    <a:lnTo>
                      <a:pt x="249" y="58"/>
                    </a:lnTo>
                    <a:lnTo>
                      <a:pt x="250" y="58"/>
                    </a:lnTo>
                    <a:lnTo>
                      <a:pt x="250" y="59"/>
                    </a:lnTo>
                    <a:lnTo>
                      <a:pt x="250" y="60"/>
                    </a:lnTo>
                    <a:lnTo>
                      <a:pt x="251" y="61"/>
                    </a:lnTo>
                    <a:lnTo>
                      <a:pt x="252" y="61"/>
                    </a:lnTo>
                    <a:lnTo>
                      <a:pt x="253" y="60"/>
                    </a:lnTo>
                    <a:lnTo>
                      <a:pt x="254" y="60"/>
                    </a:lnTo>
                    <a:lnTo>
                      <a:pt x="255" y="60"/>
                    </a:lnTo>
                    <a:lnTo>
                      <a:pt x="257" y="59"/>
                    </a:lnTo>
                    <a:lnTo>
                      <a:pt x="258" y="59"/>
                    </a:lnTo>
                    <a:lnTo>
                      <a:pt x="259" y="57"/>
                    </a:lnTo>
                    <a:lnTo>
                      <a:pt x="260" y="57"/>
                    </a:lnTo>
                    <a:lnTo>
                      <a:pt x="261" y="57"/>
                    </a:lnTo>
                    <a:lnTo>
                      <a:pt x="262" y="59"/>
                    </a:lnTo>
                    <a:lnTo>
                      <a:pt x="263" y="59"/>
                    </a:lnTo>
                    <a:lnTo>
                      <a:pt x="263" y="58"/>
                    </a:lnTo>
                    <a:lnTo>
                      <a:pt x="265" y="58"/>
                    </a:lnTo>
                    <a:lnTo>
                      <a:pt x="266" y="58"/>
                    </a:lnTo>
                    <a:lnTo>
                      <a:pt x="267" y="59"/>
                    </a:lnTo>
                    <a:lnTo>
                      <a:pt x="269" y="59"/>
                    </a:lnTo>
                    <a:lnTo>
                      <a:pt x="270" y="59"/>
                    </a:lnTo>
                    <a:lnTo>
                      <a:pt x="270" y="60"/>
                    </a:lnTo>
                    <a:lnTo>
                      <a:pt x="270" y="61"/>
                    </a:lnTo>
                    <a:lnTo>
                      <a:pt x="270" y="64"/>
                    </a:lnTo>
                    <a:lnTo>
                      <a:pt x="270" y="65"/>
                    </a:lnTo>
                    <a:lnTo>
                      <a:pt x="271" y="66"/>
                    </a:lnTo>
                    <a:lnTo>
                      <a:pt x="272" y="66"/>
                    </a:lnTo>
                    <a:lnTo>
                      <a:pt x="275" y="67"/>
                    </a:lnTo>
                    <a:lnTo>
                      <a:pt x="275" y="68"/>
                    </a:lnTo>
                    <a:lnTo>
                      <a:pt x="276" y="69"/>
                    </a:lnTo>
                    <a:lnTo>
                      <a:pt x="277" y="70"/>
                    </a:lnTo>
                    <a:lnTo>
                      <a:pt x="278" y="72"/>
                    </a:lnTo>
                    <a:lnTo>
                      <a:pt x="279" y="73"/>
                    </a:lnTo>
                    <a:lnTo>
                      <a:pt x="280" y="73"/>
                    </a:lnTo>
                    <a:lnTo>
                      <a:pt x="284" y="70"/>
                    </a:lnTo>
                    <a:lnTo>
                      <a:pt x="285" y="70"/>
                    </a:lnTo>
                    <a:lnTo>
                      <a:pt x="285" y="69"/>
                    </a:lnTo>
                    <a:lnTo>
                      <a:pt x="286" y="69"/>
                    </a:lnTo>
                    <a:lnTo>
                      <a:pt x="287" y="69"/>
                    </a:lnTo>
                    <a:lnTo>
                      <a:pt x="288" y="69"/>
                    </a:lnTo>
                    <a:lnTo>
                      <a:pt x="289" y="69"/>
                    </a:lnTo>
                    <a:lnTo>
                      <a:pt x="289" y="68"/>
                    </a:lnTo>
                    <a:lnTo>
                      <a:pt x="289" y="67"/>
                    </a:lnTo>
                    <a:lnTo>
                      <a:pt x="289" y="66"/>
                    </a:lnTo>
                    <a:lnTo>
                      <a:pt x="289" y="65"/>
                    </a:lnTo>
                    <a:lnTo>
                      <a:pt x="291" y="65"/>
                    </a:lnTo>
                    <a:lnTo>
                      <a:pt x="292" y="65"/>
                    </a:lnTo>
                    <a:lnTo>
                      <a:pt x="293" y="65"/>
                    </a:lnTo>
                    <a:lnTo>
                      <a:pt x="294" y="65"/>
                    </a:lnTo>
                    <a:lnTo>
                      <a:pt x="294" y="64"/>
                    </a:lnTo>
                    <a:lnTo>
                      <a:pt x="294" y="63"/>
                    </a:lnTo>
                    <a:lnTo>
                      <a:pt x="296" y="63"/>
                    </a:lnTo>
                    <a:lnTo>
                      <a:pt x="297" y="63"/>
                    </a:lnTo>
                    <a:lnTo>
                      <a:pt x="298" y="63"/>
                    </a:lnTo>
                    <a:lnTo>
                      <a:pt x="298" y="61"/>
                    </a:lnTo>
                    <a:lnTo>
                      <a:pt x="300" y="61"/>
                    </a:lnTo>
                    <a:lnTo>
                      <a:pt x="300" y="60"/>
                    </a:lnTo>
                    <a:lnTo>
                      <a:pt x="302" y="60"/>
                    </a:lnTo>
                    <a:lnTo>
                      <a:pt x="302" y="59"/>
                    </a:lnTo>
                    <a:lnTo>
                      <a:pt x="303" y="58"/>
                    </a:lnTo>
                    <a:lnTo>
                      <a:pt x="304" y="58"/>
                    </a:lnTo>
                    <a:lnTo>
                      <a:pt x="303" y="58"/>
                    </a:lnTo>
                    <a:lnTo>
                      <a:pt x="303" y="57"/>
                    </a:lnTo>
                    <a:lnTo>
                      <a:pt x="304" y="57"/>
                    </a:lnTo>
                    <a:lnTo>
                      <a:pt x="305" y="57"/>
                    </a:lnTo>
                    <a:lnTo>
                      <a:pt x="306" y="57"/>
                    </a:lnTo>
                    <a:lnTo>
                      <a:pt x="308" y="57"/>
                    </a:lnTo>
                    <a:lnTo>
                      <a:pt x="309" y="58"/>
                    </a:lnTo>
                    <a:lnTo>
                      <a:pt x="310" y="58"/>
                    </a:lnTo>
                    <a:lnTo>
                      <a:pt x="310" y="57"/>
                    </a:lnTo>
                    <a:lnTo>
                      <a:pt x="309" y="56"/>
                    </a:lnTo>
                    <a:lnTo>
                      <a:pt x="309" y="55"/>
                    </a:lnTo>
                    <a:lnTo>
                      <a:pt x="310" y="55"/>
                    </a:lnTo>
                    <a:lnTo>
                      <a:pt x="311" y="55"/>
                    </a:lnTo>
                    <a:lnTo>
                      <a:pt x="311" y="56"/>
                    </a:lnTo>
                    <a:lnTo>
                      <a:pt x="312" y="57"/>
                    </a:lnTo>
                    <a:lnTo>
                      <a:pt x="313" y="57"/>
                    </a:lnTo>
                    <a:lnTo>
                      <a:pt x="313" y="56"/>
                    </a:lnTo>
                    <a:lnTo>
                      <a:pt x="312" y="55"/>
                    </a:lnTo>
                    <a:lnTo>
                      <a:pt x="312" y="53"/>
                    </a:lnTo>
                    <a:lnTo>
                      <a:pt x="312" y="55"/>
                    </a:lnTo>
                    <a:lnTo>
                      <a:pt x="314" y="55"/>
                    </a:lnTo>
                    <a:lnTo>
                      <a:pt x="315" y="55"/>
                    </a:lnTo>
                    <a:lnTo>
                      <a:pt x="317" y="56"/>
                    </a:lnTo>
                    <a:lnTo>
                      <a:pt x="317" y="57"/>
                    </a:lnTo>
                    <a:lnTo>
                      <a:pt x="318" y="58"/>
                    </a:lnTo>
                    <a:lnTo>
                      <a:pt x="318" y="59"/>
                    </a:lnTo>
                    <a:lnTo>
                      <a:pt x="319" y="59"/>
                    </a:lnTo>
                    <a:lnTo>
                      <a:pt x="320" y="60"/>
                    </a:lnTo>
                    <a:lnTo>
                      <a:pt x="320" y="61"/>
                    </a:lnTo>
                    <a:lnTo>
                      <a:pt x="321" y="63"/>
                    </a:lnTo>
                    <a:lnTo>
                      <a:pt x="326" y="65"/>
                    </a:lnTo>
                    <a:lnTo>
                      <a:pt x="327" y="65"/>
                    </a:lnTo>
                    <a:lnTo>
                      <a:pt x="328" y="65"/>
                    </a:lnTo>
                    <a:lnTo>
                      <a:pt x="328" y="64"/>
                    </a:lnTo>
                    <a:lnTo>
                      <a:pt x="329" y="63"/>
                    </a:lnTo>
                    <a:lnTo>
                      <a:pt x="330" y="63"/>
                    </a:lnTo>
                    <a:lnTo>
                      <a:pt x="331" y="61"/>
                    </a:lnTo>
                    <a:lnTo>
                      <a:pt x="332" y="59"/>
                    </a:lnTo>
                    <a:lnTo>
                      <a:pt x="331" y="59"/>
                    </a:lnTo>
                    <a:lnTo>
                      <a:pt x="331" y="58"/>
                    </a:lnTo>
                    <a:lnTo>
                      <a:pt x="331" y="57"/>
                    </a:lnTo>
                    <a:lnTo>
                      <a:pt x="331" y="56"/>
                    </a:lnTo>
                    <a:lnTo>
                      <a:pt x="330" y="55"/>
                    </a:lnTo>
                    <a:lnTo>
                      <a:pt x="330" y="53"/>
                    </a:lnTo>
                    <a:lnTo>
                      <a:pt x="330" y="52"/>
                    </a:lnTo>
                    <a:lnTo>
                      <a:pt x="330" y="50"/>
                    </a:lnTo>
                    <a:lnTo>
                      <a:pt x="330" y="49"/>
                    </a:lnTo>
                    <a:lnTo>
                      <a:pt x="330" y="48"/>
                    </a:lnTo>
                    <a:lnTo>
                      <a:pt x="331" y="48"/>
                    </a:lnTo>
                    <a:lnTo>
                      <a:pt x="331" y="47"/>
                    </a:lnTo>
                    <a:lnTo>
                      <a:pt x="334" y="46"/>
                    </a:lnTo>
                    <a:lnTo>
                      <a:pt x="335" y="44"/>
                    </a:lnTo>
                    <a:lnTo>
                      <a:pt x="335" y="43"/>
                    </a:lnTo>
                    <a:lnTo>
                      <a:pt x="336" y="42"/>
                    </a:lnTo>
                    <a:lnTo>
                      <a:pt x="340" y="43"/>
                    </a:lnTo>
                    <a:lnTo>
                      <a:pt x="341" y="42"/>
                    </a:lnTo>
                    <a:lnTo>
                      <a:pt x="343" y="42"/>
                    </a:lnTo>
                    <a:lnTo>
                      <a:pt x="344" y="42"/>
                    </a:lnTo>
                    <a:lnTo>
                      <a:pt x="345" y="42"/>
                    </a:lnTo>
                    <a:lnTo>
                      <a:pt x="346" y="42"/>
                    </a:lnTo>
                    <a:lnTo>
                      <a:pt x="347" y="42"/>
                    </a:lnTo>
                    <a:lnTo>
                      <a:pt x="349" y="41"/>
                    </a:lnTo>
                    <a:lnTo>
                      <a:pt x="350" y="41"/>
                    </a:lnTo>
                    <a:lnTo>
                      <a:pt x="350" y="42"/>
                    </a:lnTo>
                    <a:lnTo>
                      <a:pt x="352" y="43"/>
                    </a:lnTo>
                    <a:lnTo>
                      <a:pt x="353" y="43"/>
                    </a:lnTo>
                    <a:lnTo>
                      <a:pt x="353" y="44"/>
                    </a:lnTo>
                    <a:lnTo>
                      <a:pt x="354" y="44"/>
                    </a:lnTo>
                    <a:lnTo>
                      <a:pt x="355" y="44"/>
                    </a:lnTo>
                    <a:lnTo>
                      <a:pt x="356" y="44"/>
                    </a:lnTo>
                    <a:lnTo>
                      <a:pt x="357" y="44"/>
                    </a:lnTo>
                    <a:lnTo>
                      <a:pt x="358" y="44"/>
                    </a:lnTo>
                    <a:lnTo>
                      <a:pt x="361" y="43"/>
                    </a:lnTo>
                    <a:lnTo>
                      <a:pt x="361" y="42"/>
                    </a:lnTo>
                    <a:lnTo>
                      <a:pt x="361" y="41"/>
                    </a:lnTo>
                    <a:lnTo>
                      <a:pt x="362" y="41"/>
                    </a:lnTo>
                    <a:lnTo>
                      <a:pt x="363" y="40"/>
                    </a:lnTo>
                    <a:lnTo>
                      <a:pt x="363" y="39"/>
                    </a:lnTo>
                    <a:lnTo>
                      <a:pt x="363" y="38"/>
                    </a:lnTo>
                    <a:lnTo>
                      <a:pt x="364" y="38"/>
                    </a:lnTo>
                    <a:lnTo>
                      <a:pt x="364" y="36"/>
                    </a:lnTo>
                    <a:lnTo>
                      <a:pt x="363" y="34"/>
                    </a:lnTo>
                    <a:lnTo>
                      <a:pt x="363" y="33"/>
                    </a:lnTo>
                    <a:lnTo>
                      <a:pt x="363" y="32"/>
                    </a:lnTo>
                    <a:lnTo>
                      <a:pt x="362" y="32"/>
                    </a:lnTo>
                    <a:lnTo>
                      <a:pt x="362" y="31"/>
                    </a:lnTo>
                    <a:lnTo>
                      <a:pt x="361" y="31"/>
                    </a:lnTo>
                    <a:lnTo>
                      <a:pt x="360" y="30"/>
                    </a:lnTo>
                    <a:lnTo>
                      <a:pt x="360" y="28"/>
                    </a:lnTo>
                    <a:lnTo>
                      <a:pt x="360" y="26"/>
                    </a:lnTo>
                    <a:lnTo>
                      <a:pt x="360" y="25"/>
                    </a:lnTo>
                    <a:lnTo>
                      <a:pt x="361" y="26"/>
                    </a:lnTo>
                    <a:lnTo>
                      <a:pt x="362" y="26"/>
                    </a:lnTo>
                    <a:lnTo>
                      <a:pt x="363" y="26"/>
                    </a:lnTo>
                    <a:lnTo>
                      <a:pt x="363" y="25"/>
                    </a:lnTo>
                    <a:lnTo>
                      <a:pt x="363" y="24"/>
                    </a:lnTo>
                    <a:lnTo>
                      <a:pt x="364" y="24"/>
                    </a:lnTo>
                    <a:lnTo>
                      <a:pt x="364" y="23"/>
                    </a:lnTo>
                    <a:lnTo>
                      <a:pt x="365" y="23"/>
                    </a:lnTo>
                    <a:lnTo>
                      <a:pt x="367" y="21"/>
                    </a:lnTo>
                    <a:lnTo>
                      <a:pt x="369" y="18"/>
                    </a:lnTo>
                    <a:lnTo>
                      <a:pt x="370" y="17"/>
                    </a:lnTo>
                    <a:lnTo>
                      <a:pt x="371" y="17"/>
                    </a:lnTo>
                    <a:lnTo>
                      <a:pt x="371" y="16"/>
                    </a:lnTo>
                    <a:lnTo>
                      <a:pt x="372" y="14"/>
                    </a:lnTo>
                    <a:lnTo>
                      <a:pt x="373" y="11"/>
                    </a:lnTo>
                    <a:lnTo>
                      <a:pt x="373" y="10"/>
                    </a:lnTo>
                    <a:lnTo>
                      <a:pt x="374" y="10"/>
                    </a:lnTo>
                    <a:lnTo>
                      <a:pt x="374" y="9"/>
                    </a:lnTo>
                    <a:lnTo>
                      <a:pt x="375" y="8"/>
                    </a:lnTo>
                    <a:lnTo>
                      <a:pt x="375" y="7"/>
                    </a:lnTo>
                    <a:lnTo>
                      <a:pt x="375" y="6"/>
                    </a:lnTo>
                    <a:lnTo>
                      <a:pt x="377" y="6"/>
                    </a:lnTo>
                    <a:lnTo>
                      <a:pt x="379" y="5"/>
                    </a:lnTo>
                    <a:lnTo>
                      <a:pt x="378" y="3"/>
                    </a:lnTo>
                    <a:lnTo>
                      <a:pt x="379" y="3"/>
                    </a:lnTo>
                    <a:lnTo>
                      <a:pt x="381" y="2"/>
                    </a:lnTo>
                    <a:lnTo>
                      <a:pt x="381" y="1"/>
                    </a:lnTo>
                    <a:lnTo>
                      <a:pt x="382" y="1"/>
                    </a:lnTo>
                    <a:lnTo>
                      <a:pt x="383" y="1"/>
                    </a:lnTo>
                    <a:lnTo>
                      <a:pt x="384" y="2"/>
                    </a:lnTo>
                    <a:lnTo>
                      <a:pt x="384" y="1"/>
                    </a:lnTo>
                    <a:lnTo>
                      <a:pt x="386" y="1"/>
                    </a:lnTo>
                    <a:lnTo>
                      <a:pt x="387" y="2"/>
                    </a:lnTo>
                    <a:lnTo>
                      <a:pt x="388" y="2"/>
                    </a:lnTo>
                    <a:lnTo>
                      <a:pt x="388" y="1"/>
                    </a:lnTo>
                    <a:lnTo>
                      <a:pt x="388" y="0"/>
                    </a:lnTo>
                    <a:lnTo>
                      <a:pt x="389" y="0"/>
                    </a:lnTo>
                    <a:lnTo>
                      <a:pt x="390" y="0"/>
                    </a:lnTo>
                    <a:lnTo>
                      <a:pt x="390" y="1"/>
                    </a:lnTo>
                    <a:lnTo>
                      <a:pt x="391" y="1"/>
                    </a:lnTo>
                    <a:lnTo>
                      <a:pt x="391" y="2"/>
                    </a:lnTo>
                    <a:lnTo>
                      <a:pt x="391" y="3"/>
                    </a:lnTo>
                    <a:lnTo>
                      <a:pt x="392" y="3"/>
                    </a:lnTo>
                    <a:lnTo>
                      <a:pt x="393" y="3"/>
                    </a:lnTo>
                    <a:lnTo>
                      <a:pt x="395" y="3"/>
                    </a:lnTo>
                    <a:lnTo>
                      <a:pt x="396" y="5"/>
                    </a:lnTo>
                    <a:lnTo>
                      <a:pt x="398" y="7"/>
                    </a:lnTo>
                    <a:lnTo>
                      <a:pt x="401" y="8"/>
                    </a:lnTo>
                    <a:lnTo>
                      <a:pt x="403" y="9"/>
                    </a:lnTo>
                    <a:lnTo>
                      <a:pt x="404" y="10"/>
                    </a:lnTo>
                    <a:lnTo>
                      <a:pt x="404" y="13"/>
                    </a:lnTo>
                    <a:lnTo>
                      <a:pt x="404" y="14"/>
                    </a:lnTo>
                    <a:lnTo>
                      <a:pt x="403" y="16"/>
                    </a:lnTo>
                    <a:lnTo>
                      <a:pt x="403" y="17"/>
                    </a:lnTo>
                    <a:lnTo>
                      <a:pt x="403" y="19"/>
                    </a:lnTo>
                    <a:lnTo>
                      <a:pt x="401" y="21"/>
                    </a:lnTo>
                    <a:lnTo>
                      <a:pt x="400" y="23"/>
                    </a:lnTo>
                    <a:lnTo>
                      <a:pt x="400" y="24"/>
                    </a:lnTo>
                    <a:lnTo>
                      <a:pt x="400" y="25"/>
                    </a:lnTo>
                    <a:lnTo>
                      <a:pt x="400" y="26"/>
                    </a:lnTo>
                    <a:lnTo>
                      <a:pt x="403" y="27"/>
                    </a:lnTo>
                    <a:lnTo>
                      <a:pt x="404" y="27"/>
                    </a:lnTo>
                    <a:lnTo>
                      <a:pt x="405" y="27"/>
                    </a:lnTo>
                    <a:lnTo>
                      <a:pt x="409" y="25"/>
                    </a:lnTo>
                    <a:lnTo>
                      <a:pt x="410" y="25"/>
                    </a:lnTo>
                    <a:lnTo>
                      <a:pt x="412" y="26"/>
                    </a:lnTo>
                    <a:lnTo>
                      <a:pt x="413" y="27"/>
                    </a:lnTo>
                    <a:lnTo>
                      <a:pt x="413" y="28"/>
                    </a:lnTo>
                    <a:lnTo>
                      <a:pt x="413" y="30"/>
                    </a:lnTo>
                    <a:lnTo>
                      <a:pt x="413" y="31"/>
                    </a:lnTo>
                    <a:lnTo>
                      <a:pt x="413" y="32"/>
                    </a:lnTo>
                    <a:lnTo>
                      <a:pt x="412" y="32"/>
                    </a:lnTo>
                    <a:lnTo>
                      <a:pt x="410" y="33"/>
                    </a:lnTo>
                    <a:lnTo>
                      <a:pt x="410" y="34"/>
                    </a:lnTo>
                    <a:lnTo>
                      <a:pt x="410" y="35"/>
                    </a:lnTo>
                    <a:lnTo>
                      <a:pt x="410" y="36"/>
                    </a:lnTo>
                    <a:lnTo>
                      <a:pt x="410" y="38"/>
                    </a:lnTo>
                    <a:lnTo>
                      <a:pt x="409" y="40"/>
                    </a:lnTo>
                    <a:lnTo>
                      <a:pt x="409" y="41"/>
                    </a:lnTo>
                    <a:lnTo>
                      <a:pt x="409" y="43"/>
                    </a:lnTo>
                    <a:lnTo>
                      <a:pt x="409" y="47"/>
                    </a:lnTo>
                    <a:lnTo>
                      <a:pt x="409" y="49"/>
                    </a:lnTo>
                    <a:lnTo>
                      <a:pt x="408" y="50"/>
                    </a:lnTo>
                    <a:lnTo>
                      <a:pt x="408" y="51"/>
                    </a:lnTo>
                    <a:lnTo>
                      <a:pt x="408" y="52"/>
                    </a:lnTo>
                    <a:lnTo>
                      <a:pt x="408" y="55"/>
                    </a:lnTo>
                    <a:lnTo>
                      <a:pt x="408" y="56"/>
                    </a:lnTo>
                    <a:lnTo>
                      <a:pt x="408" y="57"/>
                    </a:lnTo>
                    <a:lnTo>
                      <a:pt x="407" y="59"/>
                    </a:lnTo>
                    <a:lnTo>
                      <a:pt x="407" y="60"/>
                    </a:lnTo>
                    <a:lnTo>
                      <a:pt x="407" y="61"/>
                    </a:lnTo>
                    <a:lnTo>
                      <a:pt x="406" y="64"/>
                    </a:lnTo>
                    <a:lnTo>
                      <a:pt x="406" y="67"/>
                    </a:lnTo>
                    <a:lnTo>
                      <a:pt x="407" y="68"/>
                    </a:lnTo>
                    <a:lnTo>
                      <a:pt x="407" y="69"/>
                    </a:lnTo>
                    <a:lnTo>
                      <a:pt x="407" y="72"/>
                    </a:lnTo>
                    <a:lnTo>
                      <a:pt x="407" y="73"/>
                    </a:lnTo>
                    <a:lnTo>
                      <a:pt x="408" y="73"/>
                    </a:lnTo>
                    <a:lnTo>
                      <a:pt x="410" y="76"/>
                    </a:lnTo>
                    <a:lnTo>
                      <a:pt x="410" y="77"/>
                    </a:lnTo>
                    <a:lnTo>
                      <a:pt x="410" y="80"/>
                    </a:lnTo>
                    <a:lnTo>
                      <a:pt x="410" y="81"/>
                    </a:lnTo>
                    <a:lnTo>
                      <a:pt x="412" y="82"/>
                    </a:lnTo>
                    <a:lnTo>
                      <a:pt x="413" y="84"/>
                    </a:lnTo>
                    <a:lnTo>
                      <a:pt x="415" y="84"/>
                    </a:lnTo>
                    <a:lnTo>
                      <a:pt x="416" y="85"/>
                    </a:lnTo>
                    <a:lnTo>
                      <a:pt x="418" y="85"/>
                    </a:lnTo>
                    <a:lnTo>
                      <a:pt x="420" y="84"/>
                    </a:lnTo>
                    <a:lnTo>
                      <a:pt x="422" y="84"/>
                    </a:lnTo>
                    <a:lnTo>
                      <a:pt x="432" y="76"/>
                    </a:lnTo>
                    <a:lnTo>
                      <a:pt x="433" y="75"/>
                    </a:lnTo>
                    <a:lnTo>
                      <a:pt x="434" y="74"/>
                    </a:lnTo>
                    <a:lnTo>
                      <a:pt x="435" y="73"/>
                    </a:lnTo>
                    <a:lnTo>
                      <a:pt x="438" y="72"/>
                    </a:lnTo>
                    <a:lnTo>
                      <a:pt x="441" y="69"/>
                    </a:lnTo>
                    <a:lnTo>
                      <a:pt x="442" y="69"/>
                    </a:lnTo>
                    <a:lnTo>
                      <a:pt x="446" y="70"/>
                    </a:lnTo>
                    <a:lnTo>
                      <a:pt x="447" y="69"/>
                    </a:lnTo>
                    <a:lnTo>
                      <a:pt x="452" y="68"/>
                    </a:lnTo>
                    <a:lnTo>
                      <a:pt x="452" y="67"/>
                    </a:lnTo>
                    <a:lnTo>
                      <a:pt x="455" y="65"/>
                    </a:lnTo>
                    <a:lnTo>
                      <a:pt x="456" y="61"/>
                    </a:lnTo>
                    <a:lnTo>
                      <a:pt x="457" y="59"/>
                    </a:lnTo>
                    <a:lnTo>
                      <a:pt x="458" y="59"/>
                    </a:lnTo>
                    <a:lnTo>
                      <a:pt x="460" y="58"/>
                    </a:lnTo>
                    <a:lnTo>
                      <a:pt x="461" y="58"/>
                    </a:lnTo>
                    <a:lnTo>
                      <a:pt x="461" y="57"/>
                    </a:lnTo>
                    <a:lnTo>
                      <a:pt x="465" y="56"/>
                    </a:lnTo>
                    <a:lnTo>
                      <a:pt x="467" y="55"/>
                    </a:lnTo>
                    <a:lnTo>
                      <a:pt x="468" y="55"/>
                    </a:lnTo>
                    <a:lnTo>
                      <a:pt x="468" y="53"/>
                    </a:lnTo>
                    <a:lnTo>
                      <a:pt x="469" y="52"/>
                    </a:lnTo>
                    <a:lnTo>
                      <a:pt x="472" y="51"/>
                    </a:lnTo>
                    <a:lnTo>
                      <a:pt x="472" y="50"/>
                    </a:lnTo>
                    <a:lnTo>
                      <a:pt x="473" y="51"/>
                    </a:lnTo>
                    <a:lnTo>
                      <a:pt x="474" y="49"/>
                    </a:lnTo>
                    <a:lnTo>
                      <a:pt x="475" y="48"/>
                    </a:lnTo>
                    <a:lnTo>
                      <a:pt x="476" y="48"/>
                    </a:lnTo>
                    <a:lnTo>
                      <a:pt x="477" y="48"/>
                    </a:lnTo>
                    <a:lnTo>
                      <a:pt x="478" y="49"/>
                    </a:lnTo>
                    <a:lnTo>
                      <a:pt x="481" y="48"/>
                    </a:lnTo>
                    <a:lnTo>
                      <a:pt x="483" y="48"/>
                    </a:lnTo>
                    <a:lnTo>
                      <a:pt x="487" y="49"/>
                    </a:lnTo>
                    <a:lnTo>
                      <a:pt x="490" y="50"/>
                    </a:lnTo>
                    <a:lnTo>
                      <a:pt x="492" y="50"/>
                    </a:lnTo>
                    <a:lnTo>
                      <a:pt x="493" y="50"/>
                    </a:lnTo>
                    <a:lnTo>
                      <a:pt x="492" y="51"/>
                    </a:lnTo>
                    <a:lnTo>
                      <a:pt x="492" y="53"/>
                    </a:lnTo>
                    <a:lnTo>
                      <a:pt x="492" y="55"/>
                    </a:lnTo>
                    <a:lnTo>
                      <a:pt x="491" y="56"/>
                    </a:lnTo>
                    <a:lnTo>
                      <a:pt x="489" y="56"/>
                    </a:lnTo>
                    <a:lnTo>
                      <a:pt x="487" y="57"/>
                    </a:lnTo>
                    <a:lnTo>
                      <a:pt x="487" y="58"/>
                    </a:lnTo>
                    <a:lnTo>
                      <a:pt x="487" y="59"/>
                    </a:lnTo>
                    <a:lnTo>
                      <a:pt x="490" y="58"/>
                    </a:lnTo>
                    <a:lnTo>
                      <a:pt x="491" y="59"/>
                    </a:lnTo>
                    <a:lnTo>
                      <a:pt x="492" y="59"/>
                    </a:lnTo>
                    <a:lnTo>
                      <a:pt x="493" y="59"/>
                    </a:lnTo>
                    <a:lnTo>
                      <a:pt x="494" y="59"/>
                    </a:lnTo>
                    <a:lnTo>
                      <a:pt x="495" y="58"/>
                    </a:lnTo>
                    <a:lnTo>
                      <a:pt x="496" y="58"/>
                    </a:lnTo>
                    <a:lnTo>
                      <a:pt x="498" y="57"/>
                    </a:lnTo>
                    <a:lnTo>
                      <a:pt x="500" y="57"/>
                    </a:lnTo>
                    <a:lnTo>
                      <a:pt x="501" y="56"/>
                    </a:lnTo>
                    <a:lnTo>
                      <a:pt x="504" y="56"/>
                    </a:lnTo>
                    <a:lnTo>
                      <a:pt x="508" y="55"/>
                    </a:lnTo>
                    <a:lnTo>
                      <a:pt x="509" y="53"/>
                    </a:lnTo>
                    <a:lnTo>
                      <a:pt x="510" y="53"/>
                    </a:lnTo>
                    <a:lnTo>
                      <a:pt x="510" y="51"/>
                    </a:lnTo>
                    <a:lnTo>
                      <a:pt x="511" y="51"/>
                    </a:lnTo>
                    <a:lnTo>
                      <a:pt x="512" y="51"/>
                    </a:lnTo>
                    <a:lnTo>
                      <a:pt x="513" y="51"/>
                    </a:lnTo>
                    <a:lnTo>
                      <a:pt x="513" y="50"/>
                    </a:lnTo>
                    <a:lnTo>
                      <a:pt x="515" y="50"/>
                    </a:lnTo>
                    <a:lnTo>
                      <a:pt x="516" y="51"/>
                    </a:lnTo>
                    <a:lnTo>
                      <a:pt x="517" y="51"/>
                    </a:lnTo>
                    <a:lnTo>
                      <a:pt x="518" y="51"/>
                    </a:lnTo>
                    <a:lnTo>
                      <a:pt x="519" y="51"/>
                    </a:lnTo>
                    <a:lnTo>
                      <a:pt x="521" y="52"/>
                    </a:lnTo>
                    <a:lnTo>
                      <a:pt x="526" y="52"/>
                    </a:lnTo>
                    <a:lnTo>
                      <a:pt x="527" y="51"/>
                    </a:lnTo>
                    <a:lnTo>
                      <a:pt x="532" y="55"/>
                    </a:lnTo>
                    <a:lnTo>
                      <a:pt x="533" y="56"/>
                    </a:lnTo>
                    <a:lnTo>
                      <a:pt x="534" y="58"/>
                    </a:lnTo>
                    <a:lnTo>
                      <a:pt x="535" y="5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441" name="Freeform 1104">
                <a:extLst>
                  <a:ext uri="{FF2B5EF4-FFF2-40B4-BE49-F238E27FC236}">
                    <a16:creationId xmlns:a16="http://schemas.microsoft.com/office/drawing/2014/main" id="{2DD61808-5736-BECC-7166-CD22459E86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39988" y="1204913"/>
                <a:ext cx="838200" cy="584200"/>
              </a:xfrm>
              <a:custGeom>
                <a:avLst/>
                <a:gdLst>
                  <a:gd name="T0" fmla="*/ 25 w 528"/>
                  <a:gd name="T1" fmla="*/ 198 h 368"/>
                  <a:gd name="T2" fmla="*/ 249 w 528"/>
                  <a:gd name="T3" fmla="*/ 12 h 368"/>
                  <a:gd name="T4" fmla="*/ 282 w 528"/>
                  <a:gd name="T5" fmla="*/ 29 h 368"/>
                  <a:gd name="T6" fmla="*/ 290 w 528"/>
                  <a:gd name="T7" fmla="*/ 50 h 368"/>
                  <a:gd name="T8" fmla="*/ 288 w 528"/>
                  <a:gd name="T9" fmla="*/ 72 h 368"/>
                  <a:gd name="T10" fmla="*/ 331 w 528"/>
                  <a:gd name="T11" fmla="*/ 78 h 368"/>
                  <a:gd name="T12" fmla="*/ 360 w 528"/>
                  <a:gd name="T13" fmla="*/ 106 h 368"/>
                  <a:gd name="T14" fmla="*/ 371 w 528"/>
                  <a:gd name="T15" fmla="*/ 134 h 368"/>
                  <a:gd name="T16" fmla="*/ 441 w 528"/>
                  <a:gd name="T17" fmla="*/ 188 h 368"/>
                  <a:gd name="T18" fmla="*/ 506 w 528"/>
                  <a:gd name="T19" fmla="*/ 225 h 368"/>
                  <a:gd name="T20" fmla="*/ 524 w 528"/>
                  <a:gd name="T21" fmla="*/ 253 h 368"/>
                  <a:gd name="T22" fmla="*/ 514 w 528"/>
                  <a:gd name="T23" fmla="*/ 264 h 368"/>
                  <a:gd name="T24" fmla="*/ 491 w 528"/>
                  <a:gd name="T25" fmla="*/ 263 h 368"/>
                  <a:gd name="T26" fmla="*/ 451 w 528"/>
                  <a:gd name="T27" fmla="*/ 301 h 368"/>
                  <a:gd name="T28" fmla="*/ 432 w 528"/>
                  <a:gd name="T29" fmla="*/ 325 h 368"/>
                  <a:gd name="T30" fmla="*/ 397 w 528"/>
                  <a:gd name="T31" fmla="*/ 338 h 368"/>
                  <a:gd name="T32" fmla="*/ 383 w 528"/>
                  <a:gd name="T33" fmla="*/ 361 h 368"/>
                  <a:gd name="T34" fmla="*/ 361 w 528"/>
                  <a:gd name="T35" fmla="*/ 359 h 368"/>
                  <a:gd name="T36" fmla="*/ 327 w 528"/>
                  <a:gd name="T37" fmla="*/ 344 h 368"/>
                  <a:gd name="T38" fmla="*/ 325 w 528"/>
                  <a:gd name="T39" fmla="*/ 326 h 368"/>
                  <a:gd name="T40" fmla="*/ 325 w 528"/>
                  <a:gd name="T41" fmla="*/ 301 h 368"/>
                  <a:gd name="T42" fmla="*/ 274 w 528"/>
                  <a:gd name="T43" fmla="*/ 277 h 368"/>
                  <a:gd name="T44" fmla="*/ 257 w 528"/>
                  <a:gd name="T45" fmla="*/ 260 h 368"/>
                  <a:gd name="T46" fmla="*/ 230 w 528"/>
                  <a:gd name="T47" fmla="*/ 251 h 368"/>
                  <a:gd name="T48" fmla="*/ 213 w 528"/>
                  <a:gd name="T49" fmla="*/ 245 h 368"/>
                  <a:gd name="T50" fmla="*/ 182 w 528"/>
                  <a:gd name="T51" fmla="*/ 233 h 368"/>
                  <a:gd name="T52" fmla="*/ 162 w 528"/>
                  <a:gd name="T53" fmla="*/ 223 h 368"/>
                  <a:gd name="T54" fmla="*/ 138 w 528"/>
                  <a:gd name="T55" fmla="*/ 231 h 368"/>
                  <a:gd name="T56" fmla="*/ 99 w 528"/>
                  <a:gd name="T57" fmla="*/ 238 h 368"/>
                  <a:gd name="T58" fmla="*/ 83 w 528"/>
                  <a:gd name="T59" fmla="*/ 261 h 368"/>
                  <a:gd name="T60" fmla="*/ 51 w 528"/>
                  <a:gd name="T61" fmla="*/ 233 h 368"/>
                  <a:gd name="T62" fmla="*/ 57 w 528"/>
                  <a:gd name="T63" fmla="*/ 194 h 368"/>
                  <a:gd name="T64" fmla="*/ 47 w 528"/>
                  <a:gd name="T65" fmla="*/ 184 h 368"/>
                  <a:gd name="T66" fmla="*/ 43 w 528"/>
                  <a:gd name="T67" fmla="*/ 178 h 368"/>
                  <a:gd name="T68" fmla="*/ 35 w 528"/>
                  <a:gd name="T69" fmla="*/ 172 h 368"/>
                  <a:gd name="T70" fmla="*/ 24 w 528"/>
                  <a:gd name="T71" fmla="*/ 168 h 368"/>
                  <a:gd name="T72" fmla="*/ 36 w 528"/>
                  <a:gd name="T73" fmla="*/ 161 h 368"/>
                  <a:gd name="T74" fmla="*/ 45 w 528"/>
                  <a:gd name="T75" fmla="*/ 160 h 368"/>
                  <a:gd name="T76" fmla="*/ 35 w 528"/>
                  <a:gd name="T77" fmla="*/ 150 h 368"/>
                  <a:gd name="T78" fmla="*/ 32 w 528"/>
                  <a:gd name="T79" fmla="*/ 141 h 368"/>
                  <a:gd name="T80" fmla="*/ 19 w 528"/>
                  <a:gd name="T81" fmla="*/ 145 h 368"/>
                  <a:gd name="T82" fmla="*/ 12 w 528"/>
                  <a:gd name="T83" fmla="*/ 133 h 368"/>
                  <a:gd name="T84" fmla="*/ 17 w 528"/>
                  <a:gd name="T85" fmla="*/ 96 h 368"/>
                  <a:gd name="T86" fmla="*/ 25 w 528"/>
                  <a:gd name="T87" fmla="*/ 101 h 368"/>
                  <a:gd name="T88" fmla="*/ 42 w 528"/>
                  <a:gd name="T89" fmla="*/ 101 h 368"/>
                  <a:gd name="T90" fmla="*/ 54 w 528"/>
                  <a:gd name="T91" fmla="*/ 106 h 368"/>
                  <a:gd name="T92" fmla="*/ 72 w 528"/>
                  <a:gd name="T93" fmla="*/ 104 h 368"/>
                  <a:gd name="T94" fmla="*/ 75 w 528"/>
                  <a:gd name="T95" fmla="*/ 97 h 368"/>
                  <a:gd name="T96" fmla="*/ 85 w 528"/>
                  <a:gd name="T97" fmla="*/ 84 h 368"/>
                  <a:gd name="T98" fmla="*/ 59 w 528"/>
                  <a:gd name="T99" fmla="*/ 60 h 368"/>
                  <a:gd name="T100" fmla="*/ 47 w 528"/>
                  <a:gd name="T101" fmla="*/ 34 h 368"/>
                  <a:gd name="T102" fmla="*/ 18 w 528"/>
                  <a:gd name="T103" fmla="*/ 56 h 368"/>
                  <a:gd name="T104" fmla="*/ 15 w 528"/>
                  <a:gd name="T105" fmla="*/ 86 h 368"/>
                  <a:gd name="T106" fmla="*/ 7 w 528"/>
                  <a:gd name="T107" fmla="*/ 66 h 368"/>
                  <a:gd name="T108" fmla="*/ 20 w 528"/>
                  <a:gd name="T109" fmla="*/ 34 h 368"/>
                  <a:gd name="T110" fmla="*/ 94 w 528"/>
                  <a:gd name="T111" fmla="*/ 50 h 368"/>
                  <a:gd name="T112" fmla="*/ 138 w 528"/>
                  <a:gd name="T113" fmla="*/ 74 h 368"/>
                  <a:gd name="T114" fmla="*/ 170 w 528"/>
                  <a:gd name="T115" fmla="*/ 62 h 368"/>
                  <a:gd name="T116" fmla="*/ 200 w 528"/>
                  <a:gd name="T117" fmla="*/ 30 h 368"/>
                  <a:gd name="T118" fmla="*/ 215 w 528"/>
                  <a:gd name="T119" fmla="*/ 16 h 368"/>
                  <a:gd name="T120" fmla="*/ 214 w 528"/>
                  <a:gd name="T121" fmla="*/ 7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28" h="368">
                    <a:moveTo>
                      <a:pt x="25" y="198"/>
                    </a:moveTo>
                    <a:lnTo>
                      <a:pt x="24" y="197"/>
                    </a:lnTo>
                    <a:lnTo>
                      <a:pt x="24" y="194"/>
                    </a:lnTo>
                    <a:lnTo>
                      <a:pt x="23" y="193"/>
                    </a:lnTo>
                    <a:lnTo>
                      <a:pt x="23" y="192"/>
                    </a:lnTo>
                    <a:lnTo>
                      <a:pt x="23" y="191"/>
                    </a:lnTo>
                    <a:lnTo>
                      <a:pt x="23" y="189"/>
                    </a:lnTo>
                    <a:lnTo>
                      <a:pt x="23" y="188"/>
                    </a:lnTo>
                    <a:lnTo>
                      <a:pt x="21" y="186"/>
                    </a:lnTo>
                    <a:lnTo>
                      <a:pt x="21" y="185"/>
                    </a:lnTo>
                    <a:lnTo>
                      <a:pt x="21" y="184"/>
                    </a:lnTo>
                    <a:lnTo>
                      <a:pt x="23" y="184"/>
                    </a:lnTo>
                    <a:lnTo>
                      <a:pt x="23" y="183"/>
                    </a:lnTo>
                    <a:lnTo>
                      <a:pt x="24" y="183"/>
                    </a:lnTo>
                    <a:lnTo>
                      <a:pt x="23" y="184"/>
                    </a:lnTo>
                    <a:lnTo>
                      <a:pt x="23" y="186"/>
                    </a:lnTo>
                    <a:lnTo>
                      <a:pt x="24" y="189"/>
                    </a:lnTo>
                    <a:lnTo>
                      <a:pt x="24" y="194"/>
                    </a:lnTo>
                    <a:lnTo>
                      <a:pt x="25" y="197"/>
                    </a:lnTo>
                    <a:lnTo>
                      <a:pt x="25" y="198"/>
                    </a:lnTo>
                    <a:close/>
                    <a:moveTo>
                      <a:pt x="40" y="159"/>
                    </a:moveTo>
                    <a:lnTo>
                      <a:pt x="40" y="160"/>
                    </a:lnTo>
                    <a:lnTo>
                      <a:pt x="41" y="160"/>
                    </a:lnTo>
                    <a:lnTo>
                      <a:pt x="41" y="161"/>
                    </a:lnTo>
                    <a:lnTo>
                      <a:pt x="41" y="162"/>
                    </a:lnTo>
                    <a:lnTo>
                      <a:pt x="40" y="162"/>
                    </a:lnTo>
                    <a:lnTo>
                      <a:pt x="38" y="162"/>
                    </a:lnTo>
                    <a:lnTo>
                      <a:pt x="38" y="161"/>
                    </a:lnTo>
                    <a:lnTo>
                      <a:pt x="38" y="160"/>
                    </a:lnTo>
                    <a:lnTo>
                      <a:pt x="38" y="159"/>
                    </a:lnTo>
                    <a:lnTo>
                      <a:pt x="40" y="159"/>
                    </a:lnTo>
                    <a:close/>
                    <a:moveTo>
                      <a:pt x="230" y="0"/>
                    </a:moveTo>
                    <a:lnTo>
                      <a:pt x="238" y="10"/>
                    </a:lnTo>
                    <a:lnTo>
                      <a:pt x="240" y="12"/>
                    </a:lnTo>
                    <a:lnTo>
                      <a:pt x="243" y="13"/>
                    </a:lnTo>
                    <a:lnTo>
                      <a:pt x="244" y="13"/>
                    </a:lnTo>
                    <a:lnTo>
                      <a:pt x="245" y="13"/>
                    </a:lnTo>
                    <a:lnTo>
                      <a:pt x="247" y="13"/>
                    </a:lnTo>
                    <a:lnTo>
                      <a:pt x="248" y="12"/>
                    </a:lnTo>
                    <a:lnTo>
                      <a:pt x="249" y="12"/>
                    </a:lnTo>
                    <a:lnTo>
                      <a:pt x="249" y="13"/>
                    </a:lnTo>
                    <a:lnTo>
                      <a:pt x="252" y="16"/>
                    </a:lnTo>
                    <a:lnTo>
                      <a:pt x="252" y="17"/>
                    </a:lnTo>
                    <a:lnTo>
                      <a:pt x="252" y="18"/>
                    </a:lnTo>
                    <a:lnTo>
                      <a:pt x="253" y="21"/>
                    </a:lnTo>
                    <a:lnTo>
                      <a:pt x="253" y="22"/>
                    </a:lnTo>
                    <a:lnTo>
                      <a:pt x="255" y="22"/>
                    </a:lnTo>
                    <a:lnTo>
                      <a:pt x="257" y="24"/>
                    </a:lnTo>
                    <a:lnTo>
                      <a:pt x="258" y="24"/>
                    </a:lnTo>
                    <a:lnTo>
                      <a:pt x="259" y="25"/>
                    </a:lnTo>
                    <a:lnTo>
                      <a:pt x="260" y="26"/>
                    </a:lnTo>
                    <a:lnTo>
                      <a:pt x="261" y="26"/>
                    </a:lnTo>
                    <a:lnTo>
                      <a:pt x="269" y="25"/>
                    </a:lnTo>
                    <a:lnTo>
                      <a:pt x="273" y="25"/>
                    </a:lnTo>
                    <a:lnTo>
                      <a:pt x="275" y="25"/>
                    </a:lnTo>
                    <a:lnTo>
                      <a:pt x="276" y="25"/>
                    </a:lnTo>
                    <a:lnTo>
                      <a:pt x="277" y="26"/>
                    </a:lnTo>
                    <a:lnTo>
                      <a:pt x="278" y="27"/>
                    </a:lnTo>
                    <a:lnTo>
                      <a:pt x="279" y="28"/>
                    </a:lnTo>
                    <a:lnTo>
                      <a:pt x="282" y="29"/>
                    </a:lnTo>
                    <a:lnTo>
                      <a:pt x="283" y="30"/>
                    </a:lnTo>
                    <a:lnTo>
                      <a:pt x="283" y="32"/>
                    </a:lnTo>
                    <a:lnTo>
                      <a:pt x="282" y="32"/>
                    </a:lnTo>
                    <a:lnTo>
                      <a:pt x="281" y="33"/>
                    </a:lnTo>
                    <a:lnTo>
                      <a:pt x="281" y="35"/>
                    </a:lnTo>
                    <a:lnTo>
                      <a:pt x="281" y="37"/>
                    </a:lnTo>
                    <a:lnTo>
                      <a:pt x="281" y="39"/>
                    </a:lnTo>
                    <a:lnTo>
                      <a:pt x="279" y="41"/>
                    </a:lnTo>
                    <a:lnTo>
                      <a:pt x="278" y="41"/>
                    </a:lnTo>
                    <a:lnTo>
                      <a:pt x="277" y="42"/>
                    </a:lnTo>
                    <a:lnTo>
                      <a:pt x="278" y="42"/>
                    </a:lnTo>
                    <a:lnTo>
                      <a:pt x="278" y="43"/>
                    </a:lnTo>
                    <a:lnTo>
                      <a:pt x="281" y="43"/>
                    </a:lnTo>
                    <a:lnTo>
                      <a:pt x="284" y="44"/>
                    </a:lnTo>
                    <a:lnTo>
                      <a:pt x="285" y="45"/>
                    </a:lnTo>
                    <a:lnTo>
                      <a:pt x="286" y="46"/>
                    </a:lnTo>
                    <a:lnTo>
                      <a:pt x="287" y="46"/>
                    </a:lnTo>
                    <a:lnTo>
                      <a:pt x="287" y="47"/>
                    </a:lnTo>
                    <a:lnTo>
                      <a:pt x="290" y="49"/>
                    </a:lnTo>
                    <a:lnTo>
                      <a:pt x="290" y="50"/>
                    </a:lnTo>
                    <a:lnTo>
                      <a:pt x="291" y="50"/>
                    </a:lnTo>
                    <a:lnTo>
                      <a:pt x="291" y="51"/>
                    </a:lnTo>
                    <a:lnTo>
                      <a:pt x="290" y="52"/>
                    </a:lnTo>
                    <a:lnTo>
                      <a:pt x="288" y="51"/>
                    </a:lnTo>
                    <a:lnTo>
                      <a:pt x="287" y="51"/>
                    </a:lnTo>
                    <a:lnTo>
                      <a:pt x="286" y="50"/>
                    </a:lnTo>
                    <a:lnTo>
                      <a:pt x="285" y="50"/>
                    </a:lnTo>
                    <a:lnTo>
                      <a:pt x="284" y="51"/>
                    </a:lnTo>
                    <a:lnTo>
                      <a:pt x="283" y="52"/>
                    </a:lnTo>
                    <a:lnTo>
                      <a:pt x="283" y="54"/>
                    </a:lnTo>
                    <a:lnTo>
                      <a:pt x="284" y="56"/>
                    </a:lnTo>
                    <a:lnTo>
                      <a:pt x="287" y="60"/>
                    </a:lnTo>
                    <a:lnTo>
                      <a:pt x="287" y="61"/>
                    </a:lnTo>
                    <a:lnTo>
                      <a:pt x="285" y="62"/>
                    </a:lnTo>
                    <a:lnTo>
                      <a:pt x="284" y="63"/>
                    </a:lnTo>
                    <a:lnTo>
                      <a:pt x="284" y="64"/>
                    </a:lnTo>
                    <a:lnTo>
                      <a:pt x="284" y="68"/>
                    </a:lnTo>
                    <a:lnTo>
                      <a:pt x="284" y="69"/>
                    </a:lnTo>
                    <a:lnTo>
                      <a:pt x="285" y="70"/>
                    </a:lnTo>
                    <a:lnTo>
                      <a:pt x="288" y="72"/>
                    </a:lnTo>
                    <a:lnTo>
                      <a:pt x="292" y="75"/>
                    </a:lnTo>
                    <a:lnTo>
                      <a:pt x="294" y="76"/>
                    </a:lnTo>
                    <a:lnTo>
                      <a:pt x="296" y="78"/>
                    </a:lnTo>
                    <a:lnTo>
                      <a:pt x="297" y="79"/>
                    </a:lnTo>
                    <a:lnTo>
                      <a:pt x="299" y="79"/>
                    </a:lnTo>
                    <a:lnTo>
                      <a:pt x="301" y="79"/>
                    </a:lnTo>
                    <a:lnTo>
                      <a:pt x="305" y="78"/>
                    </a:lnTo>
                    <a:lnTo>
                      <a:pt x="313" y="77"/>
                    </a:lnTo>
                    <a:lnTo>
                      <a:pt x="316" y="78"/>
                    </a:lnTo>
                    <a:lnTo>
                      <a:pt x="318" y="79"/>
                    </a:lnTo>
                    <a:lnTo>
                      <a:pt x="319" y="78"/>
                    </a:lnTo>
                    <a:lnTo>
                      <a:pt x="319" y="79"/>
                    </a:lnTo>
                    <a:lnTo>
                      <a:pt x="321" y="78"/>
                    </a:lnTo>
                    <a:lnTo>
                      <a:pt x="322" y="78"/>
                    </a:lnTo>
                    <a:lnTo>
                      <a:pt x="326" y="81"/>
                    </a:lnTo>
                    <a:lnTo>
                      <a:pt x="327" y="81"/>
                    </a:lnTo>
                    <a:lnTo>
                      <a:pt x="329" y="81"/>
                    </a:lnTo>
                    <a:lnTo>
                      <a:pt x="330" y="81"/>
                    </a:lnTo>
                    <a:lnTo>
                      <a:pt x="331" y="80"/>
                    </a:lnTo>
                    <a:lnTo>
                      <a:pt x="331" y="78"/>
                    </a:lnTo>
                    <a:lnTo>
                      <a:pt x="333" y="78"/>
                    </a:lnTo>
                    <a:lnTo>
                      <a:pt x="333" y="76"/>
                    </a:lnTo>
                    <a:lnTo>
                      <a:pt x="334" y="75"/>
                    </a:lnTo>
                    <a:lnTo>
                      <a:pt x="335" y="75"/>
                    </a:lnTo>
                    <a:lnTo>
                      <a:pt x="336" y="75"/>
                    </a:lnTo>
                    <a:lnTo>
                      <a:pt x="339" y="76"/>
                    </a:lnTo>
                    <a:lnTo>
                      <a:pt x="343" y="77"/>
                    </a:lnTo>
                    <a:lnTo>
                      <a:pt x="351" y="84"/>
                    </a:lnTo>
                    <a:lnTo>
                      <a:pt x="352" y="84"/>
                    </a:lnTo>
                    <a:lnTo>
                      <a:pt x="354" y="88"/>
                    </a:lnTo>
                    <a:lnTo>
                      <a:pt x="355" y="89"/>
                    </a:lnTo>
                    <a:lnTo>
                      <a:pt x="355" y="91"/>
                    </a:lnTo>
                    <a:lnTo>
                      <a:pt x="355" y="94"/>
                    </a:lnTo>
                    <a:lnTo>
                      <a:pt x="355" y="95"/>
                    </a:lnTo>
                    <a:lnTo>
                      <a:pt x="355" y="96"/>
                    </a:lnTo>
                    <a:lnTo>
                      <a:pt x="356" y="101"/>
                    </a:lnTo>
                    <a:lnTo>
                      <a:pt x="357" y="103"/>
                    </a:lnTo>
                    <a:lnTo>
                      <a:pt x="357" y="104"/>
                    </a:lnTo>
                    <a:lnTo>
                      <a:pt x="359" y="105"/>
                    </a:lnTo>
                    <a:lnTo>
                      <a:pt x="360" y="106"/>
                    </a:lnTo>
                    <a:lnTo>
                      <a:pt x="360" y="110"/>
                    </a:lnTo>
                    <a:lnTo>
                      <a:pt x="361" y="110"/>
                    </a:lnTo>
                    <a:lnTo>
                      <a:pt x="362" y="112"/>
                    </a:lnTo>
                    <a:lnTo>
                      <a:pt x="362" y="113"/>
                    </a:lnTo>
                    <a:lnTo>
                      <a:pt x="362" y="114"/>
                    </a:lnTo>
                    <a:lnTo>
                      <a:pt x="363" y="114"/>
                    </a:lnTo>
                    <a:lnTo>
                      <a:pt x="365" y="116"/>
                    </a:lnTo>
                    <a:lnTo>
                      <a:pt x="369" y="117"/>
                    </a:lnTo>
                    <a:lnTo>
                      <a:pt x="369" y="118"/>
                    </a:lnTo>
                    <a:lnTo>
                      <a:pt x="369" y="120"/>
                    </a:lnTo>
                    <a:lnTo>
                      <a:pt x="370" y="122"/>
                    </a:lnTo>
                    <a:lnTo>
                      <a:pt x="370" y="123"/>
                    </a:lnTo>
                    <a:lnTo>
                      <a:pt x="370" y="125"/>
                    </a:lnTo>
                    <a:lnTo>
                      <a:pt x="370" y="126"/>
                    </a:lnTo>
                    <a:lnTo>
                      <a:pt x="371" y="127"/>
                    </a:lnTo>
                    <a:lnTo>
                      <a:pt x="372" y="129"/>
                    </a:lnTo>
                    <a:lnTo>
                      <a:pt x="372" y="130"/>
                    </a:lnTo>
                    <a:lnTo>
                      <a:pt x="372" y="131"/>
                    </a:lnTo>
                    <a:lnTo>
                      <a:pt x="371" y="133"/>
                    </a:lnTo>
                    <a:lnTo>
                      <a:pt x="371" y="134"/>
                    </a:lnTo>
                    <a:lnTo>
                      <a:pt x="372" y="137"/>
                    </a:lnTo>
                    <a:lnTo>
                      <a:pt x="372" y="138"/>
                    </a:lnTo>
                    <a:lnTo>
                      <a:pt x="376" y="142"/>
                    </a:lnTo>
                    <a:lnTo>
                      <a:pt x="378" y="144"/>
                    </a:lnTo>
                    <a:lnTo>
                      <a:pt x="382" y="147"/>
                    </a:lnTo>
                    <a:lnTo>
                      <a:pt x="387" y="151"/>
                    </a:lnTo>
                    <a:lnTo>
                      <a:pt x="393" y="155"/>
                    </a:lnTo>
                    <a:lnTo>
                      <a:pt x="405" y="164"/>
                    </a:lnTo>
                    <a:lnTo>
                      <a:pt x="411" y="168"/>
                    </a:lnTo>
                    <a:lnTo>
                      <a:pt x="413" y="170"/>
                    </a:lnTo>
                    <a:lnTo>
                      <a:pt x="417" y="176"/>
                    </a:lnTo>
                    <a:lnTo>
                      <a:pt x="420" y="178"/>
                    </a:lnTo>
                    <a:lnTo>
                      <a:pt x="423" y="181"/>
                    </a:lnTo>
                    <a:lnTo>
                      <a:pt x="429" y="185"/>
                    </a:lnTo>
                    <a:lnTo>
                      <a:pt x="434" y="189"/>
                    </a:lnTo>
                    <a:lnTo>
                      <a:pt x="436" y="189"/>
                    </a:lnTo>
                    <a:lnTo>
                      <a:pt x="437" y="189"/>
                    </a:lnTo>
                    <a:lnTo>
                      <a:pt x="438" y="189"/>
                    </a:lnTo>
                    <a:lnTo>
                      <a:pt x="440" y="188"/>
                    </a:lnTo>
                    <a:lnTo>
                      <a:pt x="441" y="188"/>
                    </a:lnTo>
                    <a:lnTo>
                      <a:pt x="442" y="188"/>
                    </a:lnTo>
                    <a:lnTo>
                      <a:pt x="443" y="191"/>
                    </a:lnTo>
                    <a:lnTo>
                      <a:pt x="446" y="193"/>
                    </a:lnTo>
                    <a:lnTo>
                      <a:pt x="454" y="200"/>
                    </a:lnTo>
                    <a:lnTo>
                      <a:pt x="458" y="202"/>
                    </a:lnTo>
                    <a:lnTo>
                      <a:pt x="464" y="204"/>
                    </a:lnTo>
                    <a:lnTo>
                      <a:pt x="466" y="205"/>
                    </a:lnTo>
                    <a:lnTo>
                      <a:pt x="472" y="210"/>
                    </a:lnTo>
                    <a:lnTo>
                      <a:pt x="475" y="213"/>
                    </a:lnTo>
                    <a:lnTo>
                      <a:pt x="480" y="217"/>
                    </a:lnTo>
                    <a:lnTo>
                      <a:pt x="483" y="219"/>
                    </a:lnTo>
                    <a:lnTo>
                      <a:pt x="490" y="223"/>
                    </a:lnTo>
                    <a:lnTo>
                      <a:pt x="492" y="225"/>
                    </a:lnTo>
                    <a:lnTo>
                      <a:pt x="494" y="225"/>
                    </a:lnTo>
                    <a:lnTo>
                      <a:pt x="495" y="223"/>
                    </a:lnTo>
                    <a:lnTo>
                      <a:pt x="498" y="222"/>
                    </a:lnTo>
                    <a:lnTo>
                      <a:pt x="499" y="221"/>
                    </a:lnTo>
                    <a:lnTo>
                      <a:pt x="500" y="222"/>
                    </a:lnTo>
                    <a:lnTo>
                      <a:pt x="503" y="223"/>
                    </a:lnTo>
                    <a:lnTo>
                      <a:pt x="506" y="225"/>
                    </a:lnTo>
                    <a:lnTo>
                      <a:pt x="507" y="225"/>
                    </a:lnTo>
                    <a:lnTo>
                      <a:pt x="509" y="227"/>
                    </a:lnTo>
                    <a:lnTo>
                      <a:pt x="511" y="227"/>
                    </a:lnTo>
                    <a:lnTo>
                      <a:pt x="512" y="228"/>
                    </a:lnTo>
                    <a:lnTo>
                      <a:pt x="514" y="229"/>
                    </a:lnTo>
                    <a:lnTo>
                      <a:pt x="516" y="231"/>
                    </a:lnTo>
                    <a:lnTo>
                      <a:pt x="519" y="233"/>
                    </a:lnTo>
                    <a:lnTo>
                      <a:pt x="520" y="234"/>
                    </a:lnTo>
                    <a:lnTo>
                      <a:pt x="524" y="234"/>
                    </a:lnTo>
                    <a:lnTo>
                      <a:pt x="525" y="234"/>
                    </a:lnTo>
                    <a:lnTo>
                      <a:pt x="526" y="234"/>
                    </a:lnTo>
                    <a:lnTo>
                      <a:pt x="527" y="235"/>
                    </a:lnTo>
                    <a:lnTo>
                      <a:pt x="528" y="236"/>
                    </a:lnTo>
                    <a:lnTo>
                      <a:pt x="528" y="237"/>
                    </a:lnTo>
                    <a:lnTo>
                      <a:pt x="527" y="240"/>
                    </a:lnTo>
                    <a:lnTo>
                      <a:pt x="525" y="243"/>
                    </a:lnTo>
                    <a:lnTo>
                      <a:pt x="524" y="245"/>
                    </a:lnTo>
                    <a:lnTo>
                      <a:pt x="524" y="247"/>
                    </a:lnTo>
                    <a:lnTo>
                      <a:pt x="524" y="251"/>
                    </a:lnTo>
                    <a:lnTo>
                      <a:pt x="524" y="253"/>
                    </a:lnTo>
                    <a:lnTo>
                      <a:pt x="523" y="255"/>
                    </a:lnTo>
                    <a:lnTo>
                      <a:pt x="523" y="258"/>
                    </a:lnTo>
                    <a:lnTo>
                      <a:pt x="523" y="259"/>
                    </a:lnTo>
                    <a:lnTo>
                      <a:pt x="524" y="260"/>
                    </a:lnTo>
                    <a:lnTo>
                      <a:pt x="525" y="260"/>
                    </a:lnTo>
                    <a:lnTo>
                      <a:pt x="525" y="261"/>
                    </a:lnTo>
                    <a:lnTo>
                      <a:pt x="524" y="262"/>
                    </a:lnTo>
                    <a:lnTo>
                      <a:pt x="523" y="263"/>
                    </a:lnTo>
                    <a:lnTo>
                      <a:pt x="523" y="264"/>
                    </a:lnTo>
                    <a:lnTo>
                      <a:pt x="524" y="264"/>
                    </a:lnTo>
                    <a:lnTo>
                      <a:pt x="523" y="265"/>
                    </a:lnTo>
                    <a:lnTo>
                      <a:pt x="522" y="267"/>
                    </a:lnTo>
                    <a:lnTo>
                      <a:pt x="520" y="267"/>
                    </a:lnTo>
                    <a:lnTo>
                      <a:pt x="520" y="265"/>
                    </a:lnTo>
                    <a:lnTo>
                      <a:pt x="519" y="265"/>
                    </a:lnTo>
                    <a:lnTo>
                      <a:pt x="516" y="267"/>
                    </a:lnTo>
                    <a:lnTo>
                      <a:pt x="515" y="267"/>
                    </a:lnTo>
                    <a:lnTo>
                      <a:pt x="515" y="265"/>
                    </a:lnTo>
                    <a:lnTo>
                      <a:pt x="514" y="265"/>
                    </a:lnTo>
                    <a:lnTo>
                      <a:pt x="514" y="264"/>
                    </a:lnTo>
                    <a:lnTo>
                      <a:pt x="512" y="264"/>
                    </a:lnTo>
                    <a:lnTo>
                      <a:pt x="511" y="264"/>
                    </a:lnTo>
                    <a:lnTo>
                      <a:pt x="510" y="264"/>
                    </a:lnTo>
                    <a:lnTo>
                      <a:pt x="509" y="263"/>
                    </a:lnTo>
                    <a:lnTo>
                      <a:pt x="508" y="262"/>
                    </a:lnTo>
                    <a:lnTo>
                      <a:pt x="507" y="261"/>
                    </a:lnTo>
                    <a:lnTo>
                      <a:pt x="499" y="258"/>
                    </a:lnTo>
                    <a:lnTo>
                      <a:pt x="498" y="258"/>
                    </a:lnTo>
                    <a:lnTo>
                      <a:pt x="498" y="256"/>
                    </a:lnTo>
                    <a:lnTo>
                      <a:pt x="497" y="255"/>
                    </a:lnTo>
                    <a:lnTo>
                      <a:pt x="495" y="255"/>
                    </a:lnTo>
                    <a:lnTo>
                      <a:pt x="495" y="256"/>
                    </a:lnTo>
                    <a:lnTo>
                      <a:pt x="494" y="258"/>
                    </a:lnTo>
                    <a:lnTo>
                      <a:pt x="493" y="258"/>
                    </a:lnTo>
                    <a:lnTo>
                      <a:pt x="492" y="258"/>
                    </a:lnTo>
                    <a:lnTo>
                      <a:pt x="491" y="259"/>
                    </a:lnTo>
                    <a:lnTo>
                      <a:pt x="491" y="260"/>
                    </a:lnTo>
                    <a:lnTo>
                      <a:pt x="491" y="261"/>
                    </a:lnTo>
                    <a:lnTo>
                      <a:pt x="490" y="262"/>
                    </a:lnTo>
                    <a:lnTo>
                      <a:pt x="491" y="263"/>
                    </a:lnTo>
                    <a:lnTo>
                      <a:pt x="491" y="264"/>
                    </a:lnTo>
                    <a:lnTo>
                      <a:pt x="490" y="265"/>
                    </a:lnTo>
                    <a:lnTo>
                      <a:pt x="490" y="267"/>
                    </a:lnTo>
                    <a:lnTo>
                      <a:pt x="489" y="268"/>
                    </a:lnTo>
                    <a:lnTo>
                      <a:pt x="488" y="270"/>
                    </a:lnTo>
                    <a:lnTo>
                      <a:pt x="485" y="270"/>
                    </a:lnTo>
                    <a:lnTo>
                      <a:pt x="469" y="271"/>
                    </a:lnTo>
                    <a:lnTo>
                      <a:pt x="467" y="272"/>
                    </a:lnTo>
                    <a:lnTo>
                      <a:pt x="460" y="276"/>
                    </a:lnTo>
                    <a:lnTo>
                      <a:pt x="459" y="277"/>
                    </a:lnTo>
                    <a:lnTo>
                      <a:pt x="458" y="278"/>
                    </a:lnTo>
                    <a:lnTo>
                      <a:pt x="458" y="279"/>
                    </a:lnTo>
                    <a:lnTo>
                      <a:pt x="459" y="282"/>
                    </a:lnTo>
                    <a:lnTo>
                      <a:pt x="459" y="285"/>
                    </a:lnTo>
                    <a:lnTo>
                      <a:pt x="458" y="286"/>
                    </a:lnTo>
                    <a:lnTo>
                      <a:pt x="457" y="289"/>
                    </a:lnTo>
                    <a:lnTo>
                      <a:pt x="452" y="296"/>
                    </a:lnTo>
                    <a:lnTo>
                      <a:pt x="452" y="297"/>
                    </a:lnTo>
                    <a:lnTo>
                      <a:pt x="452" y="300"/>
                    </a:lnTo>
                    <a:lnTo>
                      <a:pt x="451" y="301"/>
                    </a:lnTo>
                    <a:lnTo>
                      <a:pt x="451" y="302"/>
                    </a:lnTo>
                    <a:lnTo>
                      <a:pt x="452" y="302"/>
                    </a:lnTo>
                    <a:lnTo>
                      <a:pt x="452" y="304"/>
                    </a:lnTo>
                    <a:lnTo>
                      <a:pt x="452" y="305"/>
                    </a:lnTo>
                    <a:lnTo>
                      <a:pt x="452" y="307"/>
                    </a:lnTo>
                    <a:lnTo>
                      <a:pt x="452" y="309"/>
                    </a:lnTo>
                    <a:lnTo>
                      <a:pt x="451" y="310"/>
                    </a:lnTo>
                    <a:lnTo>
                      <a:pt x="448" y="314"/>
                    </a:lnTo>
                    <a:lnTo>
                      <a:pt x="448" y="315"/>
                    </a:lnTo>
                    <a:lnTo>
                      <a:pt x="447" y="317"/>
                    </a:lnTo>
                    <a:lnTo>
                      <a:pt x="446" y="318"/>
                    </a:lnTo>
                    <a:lnTo>
                      <a:pt x="442" y="318"/>
                    </a:lnTo>
                    <a:lnTo>
                      <a:pt x="441" y="319"/>
                    </a:lnTo>
                    <a:lnTo>
                      <a:pt x="440" y="321"/>
                    </a:lnTo>
                    <a:lnTo>
                      <a:pt x="439" y="321"/>
                    </a:lnTo>
                    <a:lnTo>
                      <a:pt x="437" y="321"/>
                    </a:lnTo>
                    <a:lnTo>
                      <a:pt x="436" y="321"/>
                    </a:lnTo>
                    <a:lnTo>
                      <a:pt x="434" y="321"/>
                    </a:lnTo>
                    <a:lnTo>
                      <a:pt x="432" y="323"/>
                    </a:lnTo>
                    <a:lnTo>
                      <a:pt x="432" y="325"/>
                    </a:lnTo>
                    <a:lnTo>
                      <a:pt x="431" y="325"/>
                    </a:lnTo>
                    <a:lnTo>
                      <a:pt x="431" y="326"/>
                    </a:lnTo>
                    <a:lnTo>
                      <a:pt x="432" y="328"/>
                    </a:lnTo>
                    <a:lnTo>
                      <a:pt x="428" y="327"/>
                    </a:lnTo>
                    <a:lnTo>
                      <a:pt x="426" y="327"/>
                    </a:lnTo>
                    <a:lnTo>
                      <a:pt x="425" y="327"/>
                    </a:lnTo>
                    <a:lnTo>
                      <a:pt x="424" y="327"/>
                    </a:lnTo>
                    <a:lnTo>
                      <a:pt x="421" y="329"/>
                    </a:lnTo>
                    <a:lnTo>
                      <a:pt x="420" y="330"/>
                    </a:lnTo>
                    <a:lnTo>
                      <a:pt x="415" y="330"/>
                    </a:lnTo>
                    <a:lnTo>
                      <a:pt x="414" y="330"/>
                    </a:lnTo>
                    <a:lnTo>
                      <a:pt x="413" y="331"/>
                    </a:lnTo>
                    <a:lnTo>
                      <a:pt x="412" y="332"/>
                    </a:lnTo>
                    <a:lnTo>
                      <a:pt x="408" y="335"/>
                    </a:lnTo>
                    <a:lnTo>
                      <a:pt x="405" y="335"/>
                    </a:lnTo>
                    <a:lnTo>
                      <a:pt x="397" y="335"/>
                    </a:lnTo>
                    <a:lnTo>
                      <a:pt x="396" y="336"/>
                    </a:lnTo>
                    <a:lnTo>
                      <a:pt x="396" y="337"/>
                    </a:lnTo>
                    <a:lnTo>
                      <a:pt x="397" y="337"/>
                    </a:lnTo>
                    <a:lnTo>
                      <a:pt x="397" y="338"/>
                    </a:lnTo>
                    <a:lnTo>
                      <a:pt x="397" y="339"/>
                    </a:lnTo>
                    <a:lnTo>
                      <a:pt x="399" y="340"/>
                    </a:lnTo>
                    <a:lnTo>
                      <a:pt x="399" y="342"/>
                    </a:lnTo>
                    <a:lnTo>
                      <a:pt x="400" y="342"/>
                    </a:lnTo>
                    <a:lnTo>
                      <a:pt x="400" y="343"/>
                    </a:lnTo>
                    <a:lnTo>
                      <a:pt x="399" y="344"/>
                    </a:lnTo>
                    <a:lnTo>
                      <a:pt x="397" y="345"/>
                    </a:lnTo>
                    <a:lnTo>
                      <a:pt x="396" y="346"/>
                    </a:lnTo>
                    <a:lnTo>
                      <a:pt x="396" y="348"/>
                    </a:lnTo>
                    <a:lnTo>
                      <a:pt x="396" y="350"/>
                    </a:lnTo>
                    <a:lnTo>
                      <a:pt x="396" y="351"/>
                    </a:lnTo>
                    <a:lnTo>
                      <a:pt x="396" y="352"/>
                    </a:lnTo>
                    <a:lnTo>
                      <a:pt x="396" y="353"/>
                    </a:lnTo>
                    <a:lnTo>
                      <a:pt x="396" y="354"/>
                    </a:lnTo>
                    <a:lnTo>
                      <a:pt x="395" y="355"/>
                    </a:lnTo>
                    <a:lnTo>
                      <a:pt x="393" y="355"/>
                    </a:lnTo>
                    <a:lnTo>
                      <a:pt x="389" y="356"/>
                    </a:lnTo>
                    <a:lnTo>
                      <a:pt x="387" y="359"/>
                    </a:lnTo>
                    <a:lnTo>
                      <a:pt x="386" y="360"/>
                    </a:lnTo>
                    <a:lnTo>
                      <a:pt x="383" y="361"/>
                    </a:lnTo>
                    <a:lnTo>
                      <a:pt x="382" y="361"/>
                    </a:lnTo>
                    <a:lnTo>
                      <a:pt x="382" y="362"/>
                    </a:lnTo>
                    <a:lnTo>
                      <a:pt x="381" y="363"/>
                    </a:lnTo>
                    <a:lnTo>
                      <a:pt x="379" y="364"/>
                    </a:lnTo>
                    <a:lnTo>
                      <a:pt x="378" y="364"/>
                    </a:lnTo>
                    <a:lnTo>
                      <a:pt x="377" y="363"/>
                    </a:lnTo>
                    <a:lnTo>
                      <a:pt x="376" y="364"/>
                    </a:lnTo>
                    <a:lnTo>
                      <a:pt x="376" y="363"/>
                    </a:lnTo>
                    <a:lnTo>
                      <a:pt x="372" y="361"/>
                    </a:lnTo>
                    <a:lnTo>
                      <a:pt x="370" y="362"/>
                    </a:lnTo>
                    <a:lnTo>
                      <a:pt x="367" y="368"/>
                    </a:lnTo>
                    <a:lnTo>
                      <a:pt x="365" y="368"/>
                    </a:lnTo>
                    <a:lnTo>
                      <a:pt x="365" y="365"/>
                    </a:lnTo>
                    <a:lnTo>
                      <a:pt x="365" y="363"/>
                    </a:lnTo>
                    <a:lnTo>
                      <a:pt x="365" y="362"/>
                    </a:lnTo>
                    <a:lnTo>
                      <a:pt x="364" y="362"/>
                    </a:lnTo>
                    <a:lnTo>
                      <a:pt x="364" y="361"/>
                    </a:lnTo>
                    <a:lnTo>
                      <a:pt x="364" y="360"/>
                    </a:lnTo>
                    <a:lnTo>
                      <a:pt x="362" y="360"/>
                    </a:lnTo>
                    <a:lnTo>
                      <a:pt x="361" y="359"/>
                    </a:lnTo>
                    <a:lnTo>
                      <a:pt x="356" y="355"/>
                    </a:lnTo>
                    <a:lnTo>
                      <a:pt x="356" y="354"/>
                    </a:lnTo>
                    <a:lnTo>
                      <a:pt x="355" y="354"/>
                    </a:lnTo>
                    <a:lnTo>
                      <a:pt x="353" y="354"/>
                    </a:lnTo>
                    <a:lnTo>
                      <a:pt x="348" y="355"/>
                    </a:lnTo>
                    <a:lnTo>
                      <a:pt x="346" y="355"/>
                    </a:lnTo>
                    <a:lnTo>
                      <a:pt x="340" y="354"/>
                    </a:lnTo>
                    <a:lnTo>
                      <a:pt x="338" y="353"/>
                    </a:lnTo>
                    <a:lnTo>
                      <a:pt x="337" y="352"/>
                    </a:lnTo>
                    <a:lnTo>
                      <a:pt x="334" y="350"/>
                    </a:lnTo>
                    <a:lnTo>
                      <a:pt x="333" y="348"/>
                    </a:lnTo>
                    <a:lnTo>
                      <a:pt x="333" y="347"/>
                    </a:lnTo>
                    <a:lnTo>
                      <a:pt x="331" y="347"/>
                    </a:lnTo>
                    <a:lnTo>
                      <a:pt x="331" y="346"/>
                    </a:lnTo>
                    <a:lnTo>
                      <a:pt x="331" y="345"/>
                    </a:lnTo>
                    <a:lnTo>
                      <a:pt x="330" y="345"/>
                    </a:lnTo>
                    <a:lnTo>
                      <a:pt x="329" y="346"/>
                    </a:lnTo>
                    <a:lnTo>
                      <a:pt x="328" y="346"/>
                    </a:lnTo>
                    <a:lnTo>
                      <a:pt x="328" y="345"/>
                    </a:lnTo>
                    <a:lnTo>
                      <a:pt x="327" y="344"/>
                    </a:lnTo>
                    <a:lnTo>
                      <a:pt x="327" y="343"/>
                    </a:lnTo>
                    <a:lnTo>
                      <a:pt x="327" y="342"/>
                    </a:lnTo>
                    <a:lnTo>
                      <a:pt x="328" y="342"/>
                    </a:lnTo>
                    <a:lnTo>
                      <a:pt x="328" y="340"/>
                    </a:lnTo>
                    <a:lnTo>
                      <a:pt x="328" y="339"/>
                    </a:lnTo>
                    <a:lnTo>
                      <a:pt x="328" y="338"/>
                    </a:lnTo>
                    <a:lnTo>
                      <a:pt x="328" y="337"/>
                    </a:lnTo>
                    <a:lnTo>
                      <a:pt x="328" y="336"/>
                    </a:lnTo>
                    <a:lnTo>
                      <a:pt x="328" y="334"/>
                    </a:lnTo>
                    <a:lnTo>
                      <a:pt x="327" y="334"/>
                    </a:lnTo>
                    <a:lnTo>
                      <a:pt x="327" y="332"/>
                    </a:lnTo>
                    <a:lnTo>
                      <a:pt x="327" y="331"/>
                    </a:lnTo>
                    <a:lnTo>
                      <a:pt x="326" y="331"/>
                    </a:lnTo>
                    <a:lnTo>
                      <a:pt x="326" y="330"/>
                    </a:lnTo>
                    <a:lnTo>
                      <a:pt x="325" y="330"/>
                    </a:lnTo>
                    <a:lnTo>
                      <a:pt x="324" y="330"/>
                    </a:lnTo>
                    <a:lnTo>
                      <a:pt x="324" y="329"/>
                    </a:lnTo>
                    <a:lnTo>
                      <a:pt x="325" y="328"/>
                    </a:lnTo>
                    <a:lnTo>
                      <a:pt x="325" y="327"/>
                    </a:lnTo>
                    <a:lnTo>
                      <a:pt x="325" y="326"/>
                    </a:lnTo>
                    <a:lnTo>
                      <a:pt x="326" y="326"/>
                    </a:lnTo>
                    <a:lnTo>
                      <a:pt x="326" y="325"/>
                    </a:lnTo>
                    <a:lnTo>
                      <a:pt x="326" y="323"/>
                    </a:lnTo>
                    <a:lnTo>
                      <a:pt x="327" y="323"/>
                    </a:lnTo>
                    <a:lnTo>
                      <a:pt x="327" y="322"/>
                    </a:lnTo>
                    <a:lnTo>
                      <a:pt x="327" y="321"/>
                    </a:lnTo>
                    <a:lnTo>
                      <a:pt x="326" y="318"/>
                    </a:lnTo>
                    <a:lnTo>
                      <a:pt x="326" y="317"/>
                    </a:lnTo>
                    <a:lnTo>
                      <a:pt x="326" y="315"/>
                    </a:lnTo>
                    <a:lnTo>
                      <a:pt x="325" y="314"/>
                    </a:lnTo>
                    <a:lnTo>
                      <a:pt x="324" y="313"/>
                    </a:lnTo>
                    <a:lnTo>
                      <a:pt x="325" y="313"/>
                    </a:lnTo>
                    <a:lnTo>
                      <a:pt x="324" y="312"/>
                    </a:lnTo>
                    <a:lnTo>
                      <a:pt x="324" y="310"/>
                    </a:lnTo>
                    <a:lnTo>
                      <a:pt x="325" y="305"/>
                    </a:lnTo>
                    <a:lnTo>
                      <a:pt x="325" y="304"/>
                    </a:lnTo>
                    <a:lnTo>
                      <a:pt x="325" y="303"/>
                    </a:lnTo>
                    <a:lnTo>
                      <a:pt x="326" y="303"/>
                    </a:lnTo>
                    <a:lnTo>
                      <a:pt x="326" y="302"/>
                    </a:lnTo>
                    <a:lnTo>
                      <a:pt x="325" y="301"/>
                    </a:lnTo>
                    <a:lnTo>
                      <a:pt x="325" y="298"/>
                    </a:lnTo>
                    <a:lnTo>
                      <a:pt x="324" y="298"/>
                    </a:lnTo>
                    <a:lnTo>
                      <a:pt x="321" y="298"/>
                    </a:lnTo>
                    <a:lnTo>
                      <a:pt x="318" y="298"/>
                    </a:lnTo>
                    <a:lnTo>
                      <a:pt x="313" y="298"/>
                    </a:lnTo>
                    <a:lnTo>
                      <a:pt x="305" y="298"/>
                    </a:lnTo>
                    <a:lnTo>
                      <a:pt x="300" y="298"/>
                    </a:lnTo>
                    <a:lnTo>
                      <a:pt x="294" y="298"/>
                    </a:lnTo>
                    <a:lnTo>
                      <a:pt x="293" y="298"/>
                    </a:lnTo>
                    <a:lnTo>
                      <a:pt x="292" y="297"/>
                    </a:lnTo>
                    <a:lnTo>
                      <a:pt x="291" y="294"/>
                    </a:lnTo>
                    <a:lnTo>
                      <a:pt x="290" y="293"/>
                    </a:lnTo>
                    <a:lnTo>
                      <a:pt x="286" y="288"/>
                    </a:lnTo>
                    <a:lnTo>
                      <a:pt x="284" y="285"/>
                    </a:lnTo>
                    <a:lnTo>
                      <a:pt x="283" y="282"/>
                    </a:lnTo>
                    <a:lnTo>
                      <a:pt x="282" y="280"/>
                    </a:lnTo>
                    <a:lnTo>
                      <a:pt x="281" y="280"/>
                    </a:lnTo>
                    <a:lnTo>
                      <a:pt x="277" y="279"/>
                    </a:lnTo>
                    <a:lnTo>
                      <a:pt x="276" y="279"/>
                    </a:lnTo>
                    <a:lnTo>
                      <a:pt x="274" y="277"/>
                    </a:lnTo>
                    <a:lnTo>
                      <a:pt x="268" y="275"/>
                    </a:lnTo>
                    <a:lnTo>
                      <a:pt x="267" y="276"/>
                    </a:lnTo>
                    <a:lnTo>
                      <a:pt x="266" y="276"/>
                    </a:lnTo>
                    <a:lnTo>
                      <a:pt x="266" y="275"/>
                    </a:lnTo>
                    <a:lnTo>
                      <a:pt x="266" y="273"/>
                    </a:lnTo>
                    <a:lnTo>
                      <a:pt x="265" y="272"/>
                    </a:lnTo>
                    <a:lnTo>
                      <a:pt x="264" y="272"/>
                    </a:lnTo>
                    <a:lnTo>
                      <a:pt x="262" y="273"/>
                    </a:lnTo>
                    <a:lnTo>
                      <a:pt x="262" y="272"/>
                    </a:lnTo>
                    <a:lnTo>
                      <a:pt x="261" y="272"/>
                    </a:lnTo>
                    <a:lnTo>
                      <a:pt x="261" y="271"/>
                    </a:lnTo>
                    <a:lnTo>
                      <a:pt x="261" y="270"/>
                    </a:lnTo>
                    <a:lnTo>
                      <a:pt x="260" y="270"/>
                    </a:lnTo>
                    <a:lnTo>
                      <a:pt x="258" y="268"/>
                    </a:lnTo>
                    <a:lnTo>
                      <a:pt x="258" y="267"/>
                    </a:lnTo>
                    <a:lnTo>
                      <a:pt x="257" y="263"/>
                    </a:lnTo>
                    <a:lnTo>
                      <a:pt x="257" y="262"/>
                    </a:lnTo>
                    <a:lnTo>
                      <a:pt x="258" y="261"/>
                    </a:lnTo>
                    <a:lnTo>
                      <a:pt x="257" y="261"/>
                    </a:lnTo>
                    <a:lnTo>
                      <a:pt x="257" y="260"/>
                    </a:lnTo>
                    <a:lnTo>
                      <a:pt x="257" y="259"/>
                    </a:lnTo>
                    <a:lnTo>
                      <a:pt x="257" y="258"/>
                    </a:lnTo>
                    <a:lnTo>
                      <a:pt x="256" y="258"/>
                    </a:lnTo>
                    <a:lnTo>
                      <a:pt x="255" y="256"/>
                    </a:lnTo>
                    <a:lnTo>
                      <a:pt x="252" y="258"/>
                    </a:lnTo>
                    <a:lnTo>
                      <a:pt x="247" y="254"/>
                    </a:lnTo>
                    <a:lnTo>
                      <a:pt x="245" y="253"/>
                    </a:lnTo>
                    <a:lnTo>
                      <a:pt x="244" y="252"/>
                    </a:lnTo>
                    <a:lnTo>
                      <a:pt x="243" y="252"/>
                    </a:lnTo>
                    <a:lnTo>
                      <a:pt x="242" y="251"/>
                    </a:lnTo>
                    <a:lnTo>
                      <a:pt x="239" y="251"/>
                    </a:lnTo>
                    <a:lnTo>
                      <a:pt x="236" y="250"/>
                    </a:lnTo>
                    <a:lnTo>
                      <a:pt x="236" y="251"/>
                    </a:lnTo>
                    <a:lnTo>
                      <a:pt x="235" y="251"/>
                    </a:lnTo>
                    <a:lnTo>
                      <a:pt x="234" y="251"/>
                    </a:lnTo>
                    <a:lnTo>
                      <a:pt x="233" y="251"/>
                    </a:lnTo>
                    <a:lnTo>
                      <a:pt x="233" y="252"/>
                    </a:lnTo>
                    <a:lnTo>
                      <a:pt x="232" y="252"/>
                    </a:lnTo>
                    <a:lnTo>
                      <a:pt x="231" y="252"/>
                    </a:lnTo>
                    <a:lnTo>
                      <a:pt x="230" y="251"/>
                    </a:lnTo>
                    <a:lnTo>
                      <a:pt x="227" y="250"/>
                    </a:lnTo>
                    <a:lnTo>
                      <a:pt x="227" y="248"/>
                    </a:lnTo>
                    <a:lnTo>
                      <a:pt x="226" y="248"/>
                    </a:lnTo>
                    <a:lnTo>
                      <a:pt x="226" y="250"/>
                    </a:lnTo>
                    <a:lnTo>
                      <a:pt x="225" y="250"/>
                    </a:lnTo>
                    <a:lnTo>
                      <a:pt x="225" y="251"/>
                    </a:lnTo>
                    <a:lnTo>
                      <a:pt x="225" y="252"/>
                    </a:lnTo>
                    <a:lnTo>
                      <a:pt x="224" y="252"/>
                    </a:lnTo>
                    <a:lnTo>
                      <a:pt x="221" y="252"/>
                    </a:lnTo>
                    <a:lnTo>
                      <a:pt x="219" y="252"/>
                    </a:lnTo>
                    <a:lnTo>
                      <a:pt x="218" y="251"/>
                    </a:lnTo>
                    <a:lnTo>
                      <a:pt x="216" y="251"/>
                    </a:lnTo>
                    <a:lnTo>
                      <a:pt x="215" y="251"/>
                    </a:lnTo>
                    <a:lnTo>
                      <a:pt x="215" y="250"/>
                    </a:lnTo>
                    <a:lnTo>
                      <a:pt x="214" y="250"/>
                    </a:lnTo>
                    <a:lnTo>
                      <a:pt x="214" y="248"/>
                    </a:lnTo>
                    <a:lnTo>
                      <a:pt x="214" y="247"/>
                    </a:lnTo>
                    <a:lnTo>
                      <a:pt x="214" y="246"/>
                    </a:lnTo>
                    <a:lnTo>
                      <a:pt x="214" y="245"/>
                    </a:lnTo>
                    <a:lnTo>
                      <a:pt x="213" y="245"/>
                    </a:lnTo>
                    <a:lnTo>
                      <a:pt x="212" y="245"/>
                    </a:lnTo>
                    <a:lnTo>
                      <a:pt x="210" y="245"/>
                    </a:lnTo>
                    <a:lnTo>
                      <a:pt x="208" y="244"/>
                    </a:lnTo>
                    <a:lnTo>
                      <a:pt x="202" y="242"/>
                    </a:lnTo>
                    <a:lnTo>
                      <a:pt x="201" y="240"/>
                    </a:lnTo>
                    <a:lnTo>
                      <a:pt x="200" y="240"/>
                    </a:lnTo>
                    <a:lnTo>
                      <a:pt x="199" y="242"/>
                    </a:lnTo>
                    <a:lnTo>
                      <a:pt x="199" y="240"/>
                    </a:lnTo>
                    <a:lnTo>
                      <a:pt x="198" y="239"/>
                    </a:lnTo>
                    <a:lnTo>
                      <a:pt x="197" y="239"/>
                    </a:lnTo>
                    <a:lnTo>
                      <a:pt x="196" y="239"/>
                    </a:lnTo>
                    <a:lnTo>
                      <a:pt x="196" y="238"/>
                    </a:lnTo>
                    <a:lnTo>
                      <a:pt x="195" y="238"/>
                    </a:lnTo>
                    <a:lnTo>
                      <a:pt x="192" y="238"/>
                    </a:lnTo>
                    <a:lnTo>
                      <a:pt x="190" y="238"/>
                    </a:lnTo>
                    <a:lnTo>
                      <a:pt x="189" y="238"/>
                    </a:lnTo>
                    <a:lnTo>
                      <a:pt x="188" y="238"/>
                    </a:lnTo>
                    <a:lnTo>
                      <a:pt x="183" y="236"/>
                    </a:lnTo>
                    <a:lnTo>
                      <a:pt x="182" y="235"/>
                    </a:lnTo>
                    <a:lnTo>
                      <a:pt x="182" y="233"/>
                    </a:lnTo>
                    <a:lnTo>
                      <a:pt x="182" y="231"/>
                    </a:lnTo>
                    <a:lnTo>
                      <a:pt x="182" y="230"/>
                    </a:lnTo>
                    <a:lnTo>
                      <a:pt x="181" y="228"/>
                    </a:lnTo>
                    <a:lnTo>
                      <a:pt x="180" y="227"/>
                    </a:lnTo>
                    <a:lnTo>
                      <a:pt x="179" y="225"/>
                    </a:lnTo>
                    <a:lnTo>
                      <a:pt x="178" y="223"/>
                    </a:lnTo>
                    <a:lnTo>
                      <a:pt x="178" y="222"/>
                    </a:lnTo>
                    <a:lnTo>
                      <a:pt x="176" y="221"/>
                    </a:lnTo>
                    <a:lnTo>
                      <a:pt x="175" y="221"/>
                    </a:lnTo>
                    <a:lnTo>
                      <a:pt x="175" y="222"/>
                    </a:lnTo>
                    <a:lnTo>
                      <a:pt x="174" y="222"/>
                    </a:lnTo>
                    <a:lnTo>
                      <a:pt x="174" y="223"/>
                    </a:lnTo>
                    <a:lnTo>
                      <a:pt x="173" y="225"/>
                    </a:lnTo>
                    <a:lnTo>
                      <a:pt x="172" y="225"/>
                    </a:lnTo>
                    <a:lnTo>
                      <a:pt x="172" y="226"/>
                    </a:lnTo>
                    <a:lnTo>
                      <a:pt x="171" y="226"/>
                    </a:lnTo>
                    <a:lnTo>
                      <a:pt x="169" y="226"/>
                    </a:lnTo>
                    <a:lnTo>
                      <a:pt x="163" y="225"/>
                    </a:lnTo>
                    <a:lnTo>
                      <a:pt x="163" y="223"/>
                    </a:lnTo>
                    <a:lnTo>
                      <a:pt x="162" y="223"/>
                    </a:lnTo>
                    <a:lnTo>
                      <a:pt x="159" y="222"/>
                    </a:lnTo>
                    <a:lnTo>
                      <a:pt x="157" y="222"/>
                    </a:lnTo>
                    <a:lnTo>
                      <a:pt x="155" y="223"/>
                    </a:lnTo>
                    <a:lnTo>
                      <a:pt x="154" y="223"/>
                    </a:lnTo>
                    <a:lnTo>
                      <a:pt x="153" y="223"/>
                    </a:lnTo>
                    <a:lnTo>
                      <a:pt x="153" y="222"/>
                    </a:lnTo>
                    <a:lnTo>
                      <a:pt x="152" y="222"/>
                    </a:lnTo>
                    <a:lnTo>
                      <a:pt x="148" y="222"/>
                    </a:lnTo>
                    <a:lnTo>
                      <a:pt x="147" y="223"/>
                    </a:lnTo>
                    <a:lnTo>
                      <a:pt x="146" y="225"/>
                    </a:lnTo>
                    <a:lnTo>
                      <a:pt x="144" y="226"/>
                    </a:lnTo>
                    <a:lnTo>
                      <a:pt x="144" y="227"/>
                    </a:lnTo>
                    <a:lnTo>
                      <a:pt x="145" y="228"/>
                    </a:lnTo>
                    <a:lnTo>
                      <a:pt x="145" y="229"/>
                    </a:lnTo>
                    <a:lnTo>
                      <a:pt x="145" y="230"/>
                    </a:lnTo>
                    <a:lnTo>
                      <a:pt x="144" y="230"/>
                    </a:lnTo>
                    <a:lnTo>
                      <a:pt x="144" y="231"/>
                    </a:lnTo>
                    <a:lnTo>
                      <a:pt x="140" y="231"/>
                    </a:lnTo>
                    <a:lnTo>
                      <a:pt x="139" y="231"/>
                    </a:lnTo>
                    <a:lnTo>
                      <a:pt x="138" y="231"/>
                    </a:lnTo>
                    <a:lnTo>
                      <a:pt x="137" y="230"/>
                    </a:lnTo>
                    <a:lnTo>
                      <a:pt x="131" y="231"/>
                    </a:lnTo>
                    <a:lnTo>
                      <a:pt x="130" y="231"/>
                    </a:lnTo>
                    <a:lnTo>
                      <a:pt x="129" y="230"/>
                    </a:lnTo>
                    <a:lnTo>
                      <a:pt x="127" y="230"/>
                    </a:lnTo>
                    <a:lnTo>
                      <a:pt x="126" y="229"/>
                    </a:lnTo>
                    <a:lnTo>
                      <a:pt x="122" y="229"/>
                    </a:lnTo>
                    <a:lnTo>
                      <a:pt x="121" y="229"/>
                    </a:lnTo>
                    <a:lnTo>
                      <a:pt x="114" y="230"/>
                    </a:lnTo>
                    <a:lnTo>
                      <a:pt x="112" y="230"/>
                    </a:lnTo>
                    <a:lnTo>
                      <a:pt x="111" y="231"/>
                    </a:lnTo>
                    <a:lnTo>
                      <a:pt x="109" y="234"/>
                    </a:lnTo>
                    <a:lnTo>
                      <a:pt x="107" y="234"/>
                    </a:lnTo>
                    <a:lnTo>
                      <a:pt x="106" y="235"/>
                    </a:lnTo>
                    <a:lnTo>
                      <a:pt x="104" y="235"/>
                    </a:lnTo>
                    <a:lnTo>
                      <a:pt x="104" y="236"/>
                    </a:lnTo>
                    <a:lnTo>
                      <a:pt x="103" y="236"/>
                    </a:lnTo>
                    <a:lnTo>
                      <a:pt x="101" y="237"/>
                    </a:lnTo>
                    <a:lnTo>
                      <a:pt x="99" y="237"/>
                    </a:lnTo>
                    <a:lnTo>
                      <a:pt x="99" y="238"/>
                    </a:lnTo>
                    <a:lnTo>
                      <a:pt x="98" y="239"/>
                    </a:lnTo>
                    <a:lnTo>
                      <a:pt x="97" y="239"/>
                    </a:lnTo>
                    <a:lnTo>
                      <a:pt x="97" y="240"/>
                    </a:lnTo>
                    <a:lnTo>
                      <a:pt x="95" y="243"/>
                    </a:lnTo>
                    <a:lnTo>
                      <a:pt x="89" y="246"/>
                    </a:lnTo>
                    <a:lnTo>
                      <a:pt x="88" y="247"/>
                    </a:lnTo>
                    <a:lnTo>
                      <a:pt x="88" y="248"/>
                    </a:lnTo>
                    <a:lnTo>
                      <a:pt x="88" y="250"/>
                    </a:lnTo>
                    <a:lnTo>
                      <a:pt x="87" y="251"/>
                    </a:lnTo>
                    <a:lnTo>
                      <a:pt x="87" y="252"/>
                    </a:lnTo>
                    <a:lnTo>
                      <a:pt x="87" y="253"/>
                    </a:lnTo>
                    <a:lnTo>
                      <a:pt x="88" y="253"/>
                    </a:lnTo>
                    <a:lnTo>
                      <a:pt x="88" y="254"/>
                    </a:lnTo>
                    <a:lnTo>
                      <a:pt x="88" y="255"/>
                    </a:lnTo>
                    <a:lnTo>
                      <a:pt x="87" y="256"/>
                    </a:lnTo>
                    <a:lnTo>
                      <a:pt x="87" y="258"/>
                    </a:lnTo>
                    <a:lnTo>
                      <a:pt x="86" y="259"/>
                    </a:lnTo>
                    <a:lnTo>
                      <a:pt x="85" y="260"/>
                    </a:lnTo>
                    <a:lnTo>
                      <a:pt x="84" y="260"/>
                    </a:lnTo>
                    <a:lnTo>
                      <a:pt x="83" y="261"/>
                    </a:lnTo>
                    <a:lnTo>
                      <a:pt x="81" y="262"/>
                    </a:lnTo>
                    <a:lnTo>
                      <a:pt x="79" y="261"/>
                    </a:lnTo>
                    <a:lnTo>
                      <a:pt x="78" y="261"/>
                    </a:lnTo>
                    <a:lnTo>
                      <a:pt x="71" y="264"/>
                    </a:lnTo>
                    <a:lnTo>
                      <a:pt x="70" y="265"/>
                    </a:lnTo>
                    <a:lnTo>
                      <a:pt x="69" y="265"/>
                    </a:lnTo>
                    <a:lnTo>
                      <a:pt x="68" y="265"/>
                    </a:lnTo>
                    <a:lnTo>
                      <a:pt x="67" y="265"/>
                    </a:lnTo>
                    <a:lnTo>
                      <a:pt x="67" y="267"/>
                    </a:lnTo>
                    <a:lnTo>
                      <a:pt x="66" y="267"/>
                    </a:lnTo>
                    <a:lnTo>
                      <a:pt x="64" y="267"/>
                    </a:lnTo>
                    <a:lnTo>
                      <a:pt x="54" y="265"/>
                    </a:lnTo>
                    <a:lnTo>
                      <a:pt x="54" y="260"/>
                    </a:lnTo>
                    <a:lnTo>
                      <a:pt x="54" y="258"/>
                    </a:lnTo>
                    <a:lnTo>
                      <a:pt x="53" y="256"/>
                    </a:lnTo>
                    <a:lnTo>
                      <a:pt x="53" y="255"/>
                    </a:lnTo>
                    <a:lnTo>
                      <a:pt x="53" y="253"/>
                    </a:lnTo>
                    <a:lnTo>
                      <a:pt x="52" y="247"/>
                    </a:lnTo>
                    <a:lnTo>
                      <a:pt x="51" y="234"/>
                    </a:lnTo>
                    <a:lnTo>
                      <a:pt x="51" y="233"/>
                    </a:lnTo>
                    <a:lnTo>
                      <a:pt x="52" y="231"/>
                    </a:lnTo>
                    <a:lnTo>
                      <a:pt x="52" y="229"/>
                    </a:lnTo>
                    <a:lnTo>
                      <a:pt x="53" y="225"/>
                    </a:lnTo>
                    <a:lnTo>
                      <a:pt x="53" y="223"/>
                    </a:lnTo>
                    <a:lnTo>
                      <a:pt x="53" y="222"/>
                    </a:lnTo>
                    <a:lnTo>
                      <a:pt x="53" y="220"/>
                    </a:lnTo>
                    <a:lnTo>
                      <a:pt x="53" y="217"/>
                    </a:lnTo>
                    <a:lnTo>
                      <a:pt x="52" y="215"/>
                    </a:lnTo>
                    <a:lnTo>
                      <a:pt x="52" y="214"/>
                    </a:lnTo>
                    <a:lnTo>
                      <a:pt x="52" y="213"/>
                    </a:lnTo>
                    <a:lnTo>
                      <a:pt x="52" y="211"/>
                    </a:lnTo>
                    <a:lnTo>
                      <a:pt x="52" y="210"/>
                    </a:lnTo>
                    <a:lnTo>
                      <a:pt x="52" y="206"/>
                    </a:lnTo>
                    <a:lnTo>
                      <a:pt x="52" y="204"/>
                    </a:lnTo>
                    <a:lnTo>
                      <a:pt x="53" y="203"/>
                    </a:lnTo>
                    <a:lnTo>
                      <a:pt x="54" y="200"/>
                    </a:lnTo>
                    <a:lnTo>
                      <a:pt x="55" y="198"/>
                    </a:lnTo>
                    <a:lnTo>
                      <a:pt x="55" y="196"/>
                    </a:lnTo>
                    <a:lnTo>
                      <a:pt x="55" y="195"/>
                    </a:lnTo>
                    <a:lnTo>
                      <a:pt x="57" y="194"/>
                    </a:lnTo>
                    <a:lnTo>
                      <a:pt x="57" y="193"/>
                    </a:lnTo>
                    <a:lnTo>
                      <a:pt x="58" y="192"/>
                    </a:lnTo>
                    <a:lnTo>
                      <a:pt x="57" y="192"/>
                    </a:lnTo>
                    <a:lnTo>
                      <a:pt x="57" y="191"/>
                    </a:lnTo>
                    <a:lnTo>
                      <a:pt x="57" y="189"/>
                    </a:lnTo>
                    <a:lnTo>
                      <a:pt x="55" y="189"/>
                    </a:lnTo>
                    <a:lnTo>
                      <a:pt x="55" y="188"/>
                    </a:lnTo>
                    <a:lnTo>
                      <a:pt x="54" y="188"/>
                    </a:lnTo>
                    <a:lnTo>
                      <a:pt x="54" y="187"/>
                    </a:lnTo>
                    <a:lnTo>
                      <a:pt x="53" y="187"/>
                    </a:lnTo>
                    <a:lnTo>
                      <a:pt x="53" y="186"/>
                    </a:lnTo>
                    <a:lnTo>
                      <a:pt x="53" y="185"/>
                    </a:lnTo>
                    <a:lnTo>
                      <a:pt x="51" y="185"/>
                    </a:lnTo>
                    <a:lnTo>
                      <a:pt x="50" y="185"/>
                    </a:lnTo>
                    <a:lnTo>
                      <a:pt x="50" y="186"/>
                    </a:lnTo>
                    <a:lnTo>
                      <a:pt x="49" y="185"/>
                    </a:lnTo>
                    <a:lnTo>
                      <a:pt x="47" y="183"/>
                    </a:lnTo>
                    <a:lnTo>
                      <a:pt x="47" y="181"/>
                    </a:lnTo>
                    <a:lnTo>
                      <a:pt x="47" y="183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49" y="185"/>
                    </a:lnTo>
                    <a:lnTo>
                      <a:pt x="47" y="184"/>
                    </a:lnTo>
                    <a:lnTo>
                      <a:pt x="46" y="183"/>
                    </a:lnTo>
                    <a:lnTo>
                      <a:pt x="47" y="181"/>
                    </a:lnTo>
                    <a:lnTo>
                      <a:pt x="46" y="180"/>
                    </a:lnTo>
                    <a:lnTo>
                      <a:pt x="47" y="179"/>
                    </a:lnTo>
                    <a:lnTo>
                      <a:pt x="49" y="179"/>
                    </a:lnTo>
                    <a:lnTo>
                      <a:pt x="47" y="179"/>
                    </a:lnTo>
                    <a:lnTo>
                      <a:pt x="47" y="178"/>
                    </a:lnTo>
                    <a:lnTo>
                      <a:pt x="47" y="176"/>
                    </a:lnTo>
                    <a:lnTo>
                      <a:pt x="46" y="177"/>
                    </a:lnTo>
                    <a:lnTo>
                      <a:pt x="45" y="177"/>
                    </a:lnTo>
                    <a:lnTo>
                      <a:pt x="46" y="178"/>
                    </a:lnTo>
                    <a:lnTo>
                      <a:pt x="46" y="183"/>
                    </a:lnTo>
                    <a:lnTo>
                      <a:pt x="45" y="181"/>
                    </a:lnTo>
                    <a:lnTo>
                      <a:pt x="44" y="180"/>
                    </a:lnTo>
                    <a:lnTo>
                      <a:pt x="44" y="179"/>
                    </a:lnTo>
                    <a:lnTo>
                      <a:pt x="44" y="178"/>
                    </a:lnTo>
                    <a:lnTo>
                      <a:pt x="43" y="178"/>
                    </a:lnTo>
                    <a:lnTo>
                      <a:pt x="43" y="177"/>
                    </a:lnTo>
                    <a:lnTo>
                      <a:pt x="44" y="177"/>
                    </a:lnTo>
                    <a:lnTo>
                      <a:pt x="43" y="176"/>
                    </a:lnTo>
                    <a:lnTo>
                      <a:pt x="42" y="177"/>
                    </a:lnTo>
                    <a:lnTo>
                      <a:pt x="42" y="178"/>
                    </a:lnTo>
                    <a:lnTo>
                      <a:pt x="42" y="177"/>
                    </a:lnTo>
                    <a:lnTo>
                      <a:pt x="42" y="176"/>
                    </a:lnTo>
                    <a:lnTo>
                      <a:pt x="43" y="172"/>
                    </a:lnTo>
                    <a:lnTo>
                      <a:pt x="42" y="173"/>
                    </a:lnTo>
                    <a:lnTo>
                      <a:pt x="42" y="172"/>
                    </a:lnTo>
                    <a:lnTo>
                      <a:pt x="43" y="171"/>
                    </a:lnTo>
                    <a:lnTo>
                      <a:pt x="42" y="171"/>
                    </a:lnTo>
                    <a:lnTo>
                      <a:pt x="42" y="170"/>
                    </a:lnTo>
                    <a:lnTo>
                      <a:pt x="41" y="171"/>
                    </a:lnTo>
                    <a:lnTo>
                      <a:pt x="40" y="171"/>
                    </a:lnTo>
                    <a:lnTo>
                      <a:pt x="38" y="171"/>
                    </a:lnTo>
                    <a:lnTo>
                      <a:pt x="37" y="171"/>
                    </a:lnTo>
                    <a:lnTo>
                      <a:pt x="36" y="171"/>
                    </a:lnTo>
                    <a:lnTo>
                      <a:pt x="36" y="172"/>
                    </a:lnTo>
                    <a:lnTo>
                      <a:pt x="35" y="172"/>
                    </a:lnTo>
                    <a:lnTo>
                      <a:pt x="36" y="171"/>
                    </a:lnTo>
                    <a:lnTo>
                      <a:pt x="35" y="171"/>
                    </a:lnTo>
                    <a:lnTo>
                      <a:pt x="34" y="171"/>
                    </a:lnTo>
                    <a:lnTo>
                      <a:pt x="34" y="170"/>
                    </a:lnTo>
                    <a:lnTo>
                      <a:pt x="33" y="171"/>
                    </a:lnTo>
                    <a:lnTo>
                      <a:pt x="32" y="171"/>
                    </a:lnTo>
                    <a:lnTo>
                      <a:pt x="32" y="170"/>
                    </a:lnTo>
                    <a:lnTo>
                      <a:pt x="30" y="170"/>
                    </a:lnTo>
                    <a:lnTo>
                      <a:pt x="29" y="170"/>
                    </a:lnTo>
                    <a:lnTo>
                      <a:pt x="27" y="170"/>
                    </a:lnTo>
                    <a:lnTo>
                      <a:pt x="26" y="170"/>
                    </a:lnTo>
                    <a:lnTo>
                      <a:pt x="28" y="171"/>
                    </a:lnTo>
                    <a:lnTo>
                      <a:pt x="27" y="172"/>
                    </a:lnTo>
                    <a:lnTo>
                      <a:pt x="27" y="173"/>
                    </a:lnTo>
                    <a:lnTo>
                      <a:pt x="27" y="175"/>
                    </a:lnTo>
                    <a:lnTo>
                      <a:pt x="28" y="177"/>
                    </a:lnTo>
                    <a:lnTo>
                      <a:pt x="27" y="178"/>
                    </a:lnTo>
                    <a:lnTo>
                      <a:pt x="26" y="171"/>
                    </a:lnTo>
                    <a:lnTo>
                      <a:pt x="24" y="169"/>
                    </a:lnTo>
                    <a:lnTo>
                      <a:pt x="24" y="168"/>
                    </a:lnTo>
                    <a:lnTo>
                      <a:pt x="25" y="167"/>
                    </a:lnTo>
                    <a:lnTo>
                      <a:pt x="26" y="166"/>
                    </a:lnTo>
                    <a:lnTo>
                      <a:pt x="26" y="164"/>
                    </a:lnTo>
                    <a:lnTo>
                      <a:pt x="26" y="163"/>
                    </a:lnTo>
                    <a:lnTo>
                      <a:pt x="27" y="163"/>
                    </a:lnTo>
                    <a:lnTo>
                      <a:pt x="27" y="162"/>
                    </a:lnTo>
                    <a:lnTo>
                      <a:pt x="29" y="159"/>
                    </a:lnTo>
                    <a:lnTo>
                      <a:pt x="29" y="156"/>
                    </a:lnTo>
                    <a:lnTo>
                      <a:pt x="32" y="155"/>
                    </a:lnTo>
                    <a:lnTo>
                      <a:pt x="33" y="155"/>
                    </a:lnTo>
                    <a:lnTo>
                      <a:pt x="32" y="155"/>
                    </a:lnTo>
                    <a:lnTo>
                      <a:pt x="32" y="156"/>
                    </a:lnTo>
                    <a:lnTo>
                      <a:pt x="30" y="158"/>
                    </a:lnTo>
                    <a:lnTo>
                      <a:pt x="29" y="159"/>
                    </a:lnTo>
                    <a:lnTo>
                      <a:pt x="29" y="160"/>
                    </a:lnTo>
                    <a:lnTo>
                      <a:pt x="28" y="161"/>
                    </a:lnTo>
                    <a:lnTo>
                      <a:pt x="29" y="162"/>
                    </a:lnTo>
                    <a:lnTo>
                      <a:pt x="30" y="162"/>
                    </a:lnTo>
                    <a:lnTo>
                      <a:pt x="34" y="161"/>
                    </a:lnTo>
                    <a:lnTo>
                      <a:pt x="36" y="161"/>
                    </a:lnTo>
                    <a:lnTo>
                      <a:pt x="37" y="161"/>
                    </a:lnTo>
                    <a:lnTo>
                      <a:pt x="38" y="162"/>
                    </a:lnTo>
                    <a:lnTo>
                      <a:pt x="38" y="163"/>
                    </a:lnTo>
                    <a:lnTo>
                      <a:pt x="40" y="164"/>
                    </a:lnTo>
                    <a:lnTo>
                      <a:pt x="42" y="164"/>
                    </a:lnTo>
                    <a:lnTo>
                      <a:pt x="43" y="164"/>
                    </a:lnTo>
                    <a:lnTo>
                      <a:pt x="43" y="163"/>
                    </a:lnTo>
                    <a:lnTo>
                      <a:pt x="42" y="163"/>
                    </a:lnTo>
                    <a:lnTo>
                      <a:pt x="42" y="162"/>
                    </a:lnTo>
                    <a:lnTo>
                      <a:pt x="43" y="162"/>
                    </a:lnTo>
                    <a:lnTo>
                      <a:pt x="44" y="163"/>
                    </a:lnTo>
                    <a:lnTo>
                      <a:pt x="45" y="162"/>
                    </a:lnTo>
                    <a:lnTo>
                      <a:pt x="46" y="162"/>
                    </a:lnTo>
                    <a:lnTo>
                      <a:pt x="47" y="162"/>
                    </a:lnTo>
                    <a:lnTo>
                      <a:pt x="49" y="162"/>
                    </a:lnTo>
                    <a:lnTo>
                      <a:pt x="47" y="161"/>
                    </a:lnTo>
                    <a:lnTo>
                      <a:pt x="46" y="161"/>
                    </a:lnTo>
                    <a:lnTo>
                      <a:pt x="45" y="160"/>
                    </a:lnTo>
                    <a:lnTo>
                      <a:pt x="44" y="160"/>
                    </a:lnTo>
                    <a:lnTo>
                      <a:pt x="45" y="160"/>
                    </a:lnTo>
                    <a:lnTo>
                      <a:pt x="45" y="159"/>
                    </a:lnTo>
                    <a:lnTo>
                      <a:pt x="45" y="158"/>
                    </a:lnTo>
                    <a:lnTo>
                      <a:pt x="44" y="158"/>
                    </a:lnTo>
                    <a:lnTo>
                      <a:pt x="42" y="158"/>
                    </a:lnTo>
                    <a:lnTo>
                      <a:pt x="42" y="156"/>
                    </a:lnTo>
                    <a:lnTo>
                      <a:pt x="42" y="155"/>
                    </a:lnTo>
                    <a:lnTo>
                      <a:pt x="41" y="154"/>
                    </a:lnTo>
                    <a:lnTo>
                      <a:pt x="41" y="156"/>
                    </a:lnTo>
                    <a:lnTo>
                      <a:pt x="40" y="154"/>
                    </a:lnTo>
                    <a:lnTo>
                      <a:pt x="38" y="153"/>
                    </a:lnTo>
                    <a:lnTo>
                      <a:pt x="37" y="153"/>
                    </a:lnTo>
                    <a:lnTo>
                      <a:pt x="37" y="154"/>
                    </a:lnTo>
                    <a:lnTo>
                      <a:pt x="37" y="155"/>
                    </a:lnTo>
                    <a:lnTo>
                      <a:pt x="37" y="156"/>
                    </a:lnTo>
                    <a:lnTo>
                      <a:pt x="36" y="155"/>
                    </a:lnTo>
                    <a:lnTo>
                      <a:pt x="36" y="154"/>
                    </a:lnTo>
                    <a:lnTo>
                      <a:pt x="37" y="151"/>
                    </a:lnTo>
                    <a:lnTo>
                      <a:pt x="36" y="151"/>
                    </a:lnTo>
                    <a:lnTo>
                      <a:pt x="35" y="151"/>
                    </a:lnTo>
                    <a:lnTo>
                      <a:pt x="35" y="150"/>
                    </a:lnTo>
                    <a:lnTo>
                      <a:pt x="36" y="150"/>
                    </a:lnTo>
                    <a:lnTo>
                      <a:pt x="38" y="146"/>
                    </a:lnTo>
                    <a:lnTo>
                      <a:pt x="40" y="145"/>
                    </a:lnTo>
                    <a:lnTo>
                      <a:pt x="40" y="144"/>
                    </a:lnTo>
                    <a:lnTo>
                      <a:pt x="38" y="144"/>
                    </a:lnTo>
                    <a:lnTo>
                      <a:pt x="40" y="144"/>
                    </a:lnTo>
                    <a:lnTo>
                      <a:pt x="41" y="144"/>
                    </a:lnTo>
                    <a:lnTo>
                      <a:pt x="41" y="143"/>
                    </a:lnTo>
                    <a:lnTo>
                      <a:pt x="42" y="142"/>
                    </a:lnTo>
                    <a:lnTo>
                      <a:pt x="42" y="141"/>
                    </a:lnTo>
                    <a:lnTo>
                      <a:pt x="41" y="139"/>
                    </a:lnTo>
                    <a:lnTo>
                      <a:pt x="40" y="139"/>
                    </a:lnTo>
                    <a:lnTo>
                      <a:pt x="38" y="139"/>
                    </a:lnTo>
                    <a:lnTo>
                      <a:pt x="37" y="139"/>
                    </a:lnTo>
                    <a:lnTo>
                      <a:pt x="37" y="138"/>
                    </a:lnTo>
                    <a:lnTo>
                      <a:pt x="36" y="138"/>
                    </a:lnTo>
                    <a:lnTo>
                      <a:pt x="35" y="138"/>
                    </a:lnTo>
                    <a:lnTo>
                      <a:pt x="35" y="139"/>
                    </a:lnTo>
                    <a:lnTo>
                      <a:pt x="33" y="141"/>
                    </a:lnTo>
                    <a:lnTo>
                      <a:pt x="32" y="141"/>
                    </a:lnTo>
                    <a:lnTo>
                      <a:pt x="32" y="142"/>
                    </a:lnTo>
                    <a:lnTo>
                      <a:pt x="30" y="142"/>
                    </a:lnTo>
                    <a:lnTo>
                      <a:pt x="30" y="141"/>
                    </a:lnTo>
                    <a:lnTo>
                      <a:pt x="29" y="141"/>
                    </a:lnTo>
                    <a:lnTo>
                      <a:pt x="27" y="138"/>
                    </a:lnTo>
                    <a:lnTo>
                      <a:pt x="27" y="139"/>
                    </a:lnTo>
                    <a:lnTo>
                      <a:pt x="26" y="139"/>
                    </a:lnTo>
                    <a:lnTo>
                      <a:pt x="23" y="141"/>
                    </a:lnTo>
                    <a:lnTo>
                      <a:pt x="23" y="139"/>
                    </a:lnTo>
                    <a:lnTo>
                      <a:pt x="24" y="139"/>
                    </a:lnTo>
                    <a:lnTo>
                      <a:pt x="21" y="139"/>
                    </a:lnTo>
                    <a:lnTo>
                      <a:pt x="20" y="139"/>
                    </a:lnTo>
                    <a:lnTo>
                      <a:pt x="19" y="139"/>
                    </a:lnTo>
                    <a:lnTo>
                      <a:pt x="18" y="138"/>
                    </a:lnTo>
                    <a:lnTo>
                      <a:pt x="18" y="137"/>
                    </a:lnTo>
                    <a:lnTo>
                      <a:pt x="17" y="138"/>
                    </a:lnTo>
                    <a:lnTo>
                      <a:pt x="17" y="139"/>
                    </a:lnTo>
                    <a:lnTo>
                      <a:pt x="18" y="141"/>
                    </a:lnTo>
                    <a:lnTo>
                      <a:pt x="18" y="144"/>
                    </a:lnTo>
                    <a:lnTo>
                      <a:pt x="19" y="145"/>
                    </a:lnTo>
                    <a:lnTo>
                      <a:pt x="20" y="146"/>
                    </a:lnTo>
                    <a:lnTo>
                      <a:pt x="21" y="148"/>
                    </a:lnTo>
                    <a:lnTo>
                      <a:pt x="23" y="150"/>
                    </a:lnTo>
                    <a:lnTo>
                      <a:pt x="23" y="151"/>
                    </a:lnTo>
                    <a:lnTo>
                      <a:pt x="21" y="150"/>
                    </a:lnTo>
                    <a:lnTo>
                      <a:pt x="23" y="151"/>
                    </a:lnTo>
                    <a:lnTo>
                      <a:pt x="21" y="150"/>
                    </a:lnTo>
                    <a:lnTo>
                      <a:pt x="20" y="150"/>
                    </a:lnTo>
                    <a:lnTo>
                      <a:pt x="19" y="147"/>
                    </a:lnTo>
                    <a:lnTo>
                      <a:pt x="19" y="146"/>
                    </a:lnTo>
                    <a:lnTo>
                      <a:pt x="18" y="145"/>
                    </a:lnTo>
                    <a:lnTo>
                      <a:pt x="17" y="145"/>
                    </a:lnTo>
                    <a:lnTo>
                      <a:pt x="17" y="144"/>
                    </a:lnTo>
                    <a:lnTo>
                      <a:pt x="17" y="142"/>
                    </a:lnTo>
                    <a:lnTo>
                      <a:pt x="12" y="138"/>
                    </a:lnTo>
                    <a:lnTo>
                      <a:pt x="11" y="137"/>
                    </a:lnTo>
                    <a:lnTo>
                      <a:pt x="11" y="136"/>
                    </a:lnTo>
                    <a:lnTo>
                      <a:pt x="11" y="134"/>
                    </a:lnTo>
                    <a:lnTo>
                      <a:pt x="11" y="133"/>
                    </a:lnTo>
                    <a:lnTo>
                      <a:pt x="12" y="133"/>
                    </a:lnTo>
                    <a:lnTo>
                      <a:pt x="12" y="131"/>
                    </a:lnTo>
                    <a:lnTo>
                      <a:pt x="11" y="130"/>
                    </a:lnTo>
                    <a:lnTo>
                      <a:pt x="11" y="129"/>
                    </a:lnTo>
                    <a:lnTo>
                      <a:pt x="11" y="128"/>
                    </a:lnTo>
                    <a:lnTo>
                      <a:pt x="10" y="127"/>
                    </a:lnTo>
                    <a:lnTo>
                      <a:pt x="10" y="126"/>
                    </a:lnTo>
                    <a:lnTo>
                      <a:pt x="10" y="123"/>
                    </a:lnTo>
                    <a:lnTo>
                      <a:pt x="11" y="116"/>
                    </a:lnTo>
                    <a:lnTo>
                      <a:pt x="11" y="113"/>
                    </a:lnTo>
                    <a:lnTo>
                      <a:pt x="12" y="112"/>
                    </a:lnTo>
                    <a:lnTo>
                      <a:pt x="15" y="109"/>
                    </a:lnTo>
                    <a:lnTo>
                      <a:pt x="16" y="106"/>
                    </a:lnTo>
                    <a:lnTo>
                      <a:pt x="16" y="104"/>
                    </a:lnTo>
                    <a:lnTo>
                      <a:pt x="15" y="104"/>
                    </a:lnTo>
                    <a:lnTo>
                      <a:pt x="15" y="103"/>
                    </a:lnTo>
                    <a:lnTo>
                      <a:pt x="15" y="102"/>
                    </a:lnTo>
                    <a:lnTo>
                      <a:pt x="16" y="102"/>
                    </a:lnTo>
                    <a:lnTo>
                      <a:pt x="16" y="101"/>
                    </a:lnTo>
                    <a:lnTo>
                      <a:pt x="16" y="100"/>
                    </a:lnTo>
                    <a:lnTo>
                      <a:pt x="17" y="96"/>
                    </a:lnTo>
                    <a:lnTo>
                      <a:pt x="18" y="93"/>
                    </a:lnTo>
                    <a:lnTo>
                      <a:pt x="18" y="91"/>
                    </a:lnTo>
                    <a:lnTo>
                      <a:pt x="18" y="87"/>
                    </a:lnTo>
                    <a:lnTo>
                      <a:pt x="18" y="85"/>
                    </a:lnTo>
                    <a:lnTo>
                      <a:pt x="18" y="86"/>
                    </a:lnTo>
                    <a:lnTo>
                      <a:pt x="19" y="86"/>
                    </a:lnTo>
                    <a:lnTo>
                      <a:pt x="19" y="87"/>
                    </a:lnTo>
                    <a:lnTo>
                      <a:pt x="19" y="88"/>
                    </a:lnTo>
                    <a:lnTo>
                      <a:pt x="19" y="89"/>
                    </a:lnTo>
                    <a:lnTo>
                      <a:pt x="21" y="92"/>
                    </a:lnTo>
                    <a:lnTo>
                      <a:pt x="21" y="93"/>
                    </a:lnTo>
                    <a:lnTo>
                      <a:pt x="21" y="95"/>
                    </a:lnTo>
                    <a:lnTo>
                      <a:pt x="23" y="95"/>
                    </a:lnTo>
                    <a:lnTo>
                      <a:pt x="24" y="96"/>
                    </a:lnTo>
                    <a:lnTo>
                      <a:pt x="25" y="96"/>
                    </a:lnTo>
                    <a:lnTo>
                      <a:pt x="24" y="97"/>
                    </a:lnTo>
                    <a:lnTo>
                      <a:pt x="24" y="99"/>
                    </a:lnTo>
                    <a:lnTo>
                      <a:pt x="25" y="99"/>
                    </a:lnTo>
                    <a:lnTo>
                      <a:pt x="25" y="100"/>
                    </a:lnTo>
                    <a:lnTo>
                      <a:pt x="25" y="101"/>
                    </a:lnTo>
                    <a:lnTo>
                      <a:pt x="27" y="101"/>
                    </a:lnTo>
                    <a:lnTo>
                      <a:pt x="28" y="101"/>
                    </a:lnTo>
                    <a:lnTo>
                      <a:pt x="30" y="99"/>
                    </a:lnTo>
                    <a:lnTo>
                      <a:pt x="30" y="100"/>
                    </a:lnTo>
                    <a:lnTo>
                      <a:pt x="30" y="101"/>
                    </a:lnTo>
                    <a:lnTo>
                      <a:pt x="33" y="101"/>
                    </a:lnTo>
                    <a:lnTo>
                      <a:pt x="34" y="101"/>
                    </a:lnTo>
                    <a:lnTo>
                      <a:pt x="34" y="100"/>
                    </a:lnTo>
                    <a:lnTo>
                      <a:pt x="34" y="99"/>
                    </a:lnTo>
                    <a:lnTo>
                      <a:pt x="35" y="97"/>
                    </a:lnTo>
                    <a:lnTo>
                      <a:pt x="35" y="99"/>
                    </a:lnTo>
                    <a:lnTo>
                      <a:pt x="35" y="100"/>
                    </a:lnTo>
                    <a:lnTo>
                      <a:pt x="35" y="101"/>
                    </a:lnTo>
                    <a:lnTo>
                      <a:pt x="36" y="101"/>
                    </a:lnTo>
                    <a:lnTo>
                      <a:pt x="36" y="102"/>
                    </a:lnTo>
                    <a:lnTo>
                      <a:pt x="37" y="102"/>
                    </a:lnTo>
                    <a:lnTo>
                      <a:pt x="38" y="103"/>
                    </a:lnTo>
                    <a:lnTo>
                      <a:pt x="40" y="102"/>
                    </a:lnTo>
                    <a:lnTo>
                      <a:pt x="41" y="102"/>
                    </a:lnTo>
                    <a:lnTo>
                      <a:pt x="42" y="101"/>
                    </a:lnTo>
                    <a:lnTo>
                      <a:pt x="42" y="100"/>
                    </a:lnTo>
                    <a:lnTo>
                      <a:pt x="42" y="97"/>
                    </a:lnTo>
                    <a:lnTo>
                      <a:pt x="43" y="95"/>
                    </a:lnTo>
                    <a:lnTo>
                      <a:pt x="44" y="95"/>
                    </a:lnTo>
                    <a:lnTo>
                      <a:pt x="44" y="96"/>
                    </a:lnTo>
                    <a:lnTo>
                      <a:pt x="45" y="96"/>
                    </a:lnTo>
                    <a:lnTo>
                      <a:pt x="45" y="97"/>
                    </a:lnTo>
                    <a:lnTo>
                      <a:pt x="45" y="99"/>
                    </a:lnTo>
                    <a:lnTo>
                      <a:pt x="45" y="100"/>
                    </a:lnTo>
                    <a:lnTo>
                      <a:pt x="45" y="101"/>
                    </a:lnTo>
                    <a:lnTo>
                      <a:pt x="46" y="103"/>
                    </a:lnTo>
                    <a:lnTo>
                      <a:pt x="46" y="104"/>
                    </a:lnTo>
                    <a:lnTo>
                      <a:pt x="47" y="104"/>
                    </a:lnTo>
                    <a:lnTo>
                      <a:pt x="47" y="105"/>
                    </a:lnTo>
                    <a:lnTo>
                      <a:pt x="47" y="106"/>
                    </a:lnTo>
                    <a:lnTo>
                      <a:pt x="47" y="108"/>
                    </a:lnTo>
                    <a:lnTo>
                      <a:pt x="49" y="108"/>
                    </a:lnTo>
                    <a:lnTo>
                      <a:pt x="51" y="108"/>
                    </a:lnTo>
                    <a:lnTo>
                      <a:pt x="53" y="108"/>
                    </a:lnTo>
                    <a:lnTo>
                      <a:pt x="54" y="106"/>
                    </a:lnTo>
                    <a:lnTo>
                      <a:pt x="55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59" y="106"/>
                    </a:lnTo>
                    <a:lnTo>
                      <a:pt x="60" y="105"/>
                    </a:lnTo>
                    <a:lnTo>
                      <a:pt x="61" y="105"/>
                    </a:lnTo>
                    <a:lnTo>
                      <a:pt x="61" y="104"/>
                    </a:lnTo>
                    <a:lnTo>
                      <a:pt x="60" y="104"/>
                    </a:lnTo>
                    <a:lnTo>
                      <a:pt x="62" y="104"/>
                    </a:lnTo>
                    <a:lnTo>
                      <a:pt x="63" y="103"/>
                    </a:lnTo>
                    <a:lnTo>
                      <a:pt x="64" y="103"/>
                    </a:lnTo>
                    <a:lnTo>
                      <a:pt x="67" y="103"/>
                    </a:lnTo>
                    <a:lnTo>
                      <a:pt x="67" y="104"/>
                    </a:lnTo>
                    <a:lnTo>
                      <a:pt x="66" y="105"/>
                    </a:lnTo>
                    <a:lnTo>
                      <a:pt x="67" y="105"/>
                    </a:lnTo>
                    <a:lnTo>
                      <a:pt x="68" y="105"/>
                    </a:lnTo>
                    <a:lnTo>
                      <a:pt x="73" y="105"/>
                    </a:lnTo>
                    <a:lnTo>
                      <a:pt x="72" y="105"/>
                    </a:lnTo>
                    <a:lnTo>
                      <a:pt x="71" y="105"/>
                    </a:lnTo>
                    <a:lnTo>
                      <a:pt x="72" y="104"/>
                    </a:lnTo>
                    <a:lnTo>
                      <a:pt x="73" y="104"/>
                    </a:lnTo>
                    <a:lnTo>
                      <a:pt x="73" y="103"/>
                    </a:lnTo>
                    <a:lnTo>
                      <a:pt x="70" y="103"/>
                    </a:lnTo>
                    <a:lnTo>
                      <a:pt x="69" y="102"/>
                    </a:lnTo>
                    <a:lnTo>
                      <a:pt x="69" y="101"/>
                    </a:lnTo>
                    <a:lnTo>
                      <a:pt x="69" y="100"/>
                    </a:lnTo>
                    <a:lnTo>
                      <a:pt x="68" y="99"/>
                    </a:lnTo>
                    <a:lnTo>
                      <a:pt x="68" y="97"/>
                    </a:lnTo>
                    <a:lnTo>
                      <a:pt x="68" y="96"/>
                    </a:lnTo>
                    <a:lnTo>
                      <a:pt x="67" y="96"/>
                    </a:lnTo>
                    <a:lnTo>
                      <a:pt x="67" y="95"/>
                    </a:lnTo>
                    <a:lnTo>
                      <a:pt x="68" y="95"/>
                    </a:lnTo>
                    <a:lnTo>
                      <a:pt x="69" y="94"/>
                    </a:lnTo>
                    <a:lnTo>
                      <a:pt x="70" y="93"/>
                    </a:lnTo>
                    <a:lnTo>
                      <a:pt x="71" y="94"/>
                    </a:lnTo>
                    <a:lnTo>
                      <a:pt x="73" y="95"/>
                    </a:lnTo>
                    <a:lnTo>
                      <a:pt x="75" y="95"/>
                    </a:lnTo>
                    <a:lnTo>
                      <a:pt x="76" y="96"/>
                    </a:lnTo>
                    <a:lnTo>
                      <a:pt x="76" y="97"/>
                    </a:lnTo>
                    <a:lnTo>
                      <a:pt x="75" y="97"/>
                    </a:lnTo>
                    <a:lnTo>
                      <a:pt x="75" y="99"/>
                    </a:lnTo>
                    <a:lnTo>
                      <a:pt x="76" y="99"/>
                    </a:lnTo>
                    <a:lnTo>
                      <a:pt x="80" y="99"/>
                    </a:lnTo>
                    <a:lnTo>
                      <a:pt x="81" y="97"/>
                    </a:lnTo>
                    <a:lnTo>
                      <a:pt x="83" y="96"/>
                    </a:lnTo>
                    <a:lnTo>
                      <a:pt x="84" y="95"/>
                    </a:lnTo>
                    <a:lnTo>
                      <a:pt x="85" y="95"/>
                    </a:lnTo>
                    <a:lnTo>
                      <a:pt x="86" y="93"/>
                    </a:lnTo>
                    <a:lnTo>
                      <a:pt x="86" y="92"/>
                    </a:lnTo>
                    <a:lnTo>
                      <a:pt x="86" y="91"/>
                    </a:lnTo>
                    <a:lnTo>
                      <a:pt x="86" y="89"/>
                    </a:lnTo>
                    <a:lnTo>
                      <a:pt x="85" y="88"/>
                    </a:lnTo>
                    <a:lnTo>
                      <a:pt x="84" y="87"/>
                    </a:lnTo>
                    <a:lnTo>
                      <a:pt x="84" y="86"/>
                    </a:lnTo>
                    <a:lnTo>
                      <a:pt x="85" y="87"/>
                    </a:lnTo>
                    <a:lnTo>
                      <a:pt x="87" y="88"/>
                    </a:lnTo>
                    <a:lnTo>
                      <a:pt x="86" y="87"/>
                    </a:lnTo>
                    <a:lnTo>
                      <a:pt x="85" y="86"/>
                    </a:lnTo>
                    <a:lnTo>
                      <a:pt x="85" y="85"/>
                    </a:lnTo>
                    <a:lnTo>
                      <a:pt x="85" y="84"/>
                    </a:lnTo>
                    <a:lnTo>
                      <a:pt x="84" y="84"/>
                    </a:lnTo>
                    <a:lnTo>
                      <a:pt x="83" y="84"/>
                    </a:lnTo>
                    <a:lnTo>
                      <a:pt x="81" y="83"/>
                    </a:lnTo>
                    <a:lnTo>
                      <a:pt x="81" y="81"/>
                    </a:lnTo>
                    <a:lnTo>
                      <a:pt x="80" y="80"/>
                    </a:lnTo>
                    <a:lnTo>
                      <a:pt x="72" y="75"/>
                    </a:lnTo>
                    <a:lnTo>
                      <a:pt x="70" y="72"/>
                    </a:lnTo>
                    <a:lnTo>
                      <a:pt x="69" y="72"/>
                    </a:lnTo>
                    <a:lnTo>
                      <a:pt x="68" y="71"/>
                    </a:lnTo>
                    <a:lnTo>
                      <a:pt x="66" y="70"/>
                    </a:lnTo>
                    <a:lnTo>
                      <a:pt x="66" y="69"/>
                    </a:lnTo>
                    <a:lnTo>
                      <a:pt x="64" y="69"/>
                    </a:lnTo>
                    <a:lnTo>
                      <a:pt x="64" y="68"/>
                    </a:lnTo>
                    <a:lnTo>
                      <a:pt x="63" y="67"/>
                    </a:lnTo>
                    <a:lnTo>
                      <a:pt x="62" y="67"/>
                    </a:lnTo>
                    <a:lnTo>
                      <a:pt x="61" y="66"/>
                    </a:lnTo>
                    <a:lnTo>
                      <a:pt x="60" y="64"/>
                    </a:lnTo>
                    <a:lnTo>
                      <a:pt x="60" y="63"/>
                    </a:lnTo>
                    <a:lnTo>
                      <a:pt x="59" y="61"/>
                    </a:lnTo>
                    <a:lnTo>
                      <a:pt x="59" y="60"/>
                    </a:lnTo>
                    <a:lnTo>
                      <a:pt x="59" y="55"/>
                    </a:lnTo>
                    <a:lnTo>
                      <a:pt x="59" y="53"/>
                    </a:lnTo>
                    <a:lnTo>
                      <a:pt x="59" y="52"/>
                    </a:lnTo>
                    <a:lnTo>
                      <a:pt x="58" y="50"/>
                    </a:lnTo>
                    <a:lnTo>
                      <a:pt x="57" y="47"/>
                    </a:lnTo>
                    <a:lnTo>
                      <a:pt x="55" y="46"/>
                    </a:lnTo>
                    <a:lnTo>
                      <a:pt x="55" y="45"/>
                    </a:lnTo>
                    <a:lnTo>
                      <a:pt x="54" y="45"/>
                    </a:lnTo>
                    <a:lnTo>
                      <a:pt x="54" y="44"/>
                    </a:lnTo>
                    <a:lnTo>
                      <a:pt x="54" y="43"/>
                    </a:lnTo>
                    <a:lnTo>
                      <a:pt x="54" y="42"/>
                    </a:lnTo>
                    <a:lnTo>
                      <a:pt x="54" y="41"/>
                    </a:lnTo>
                    <a:lnTo>
                      <a:pt x="55" y="39"/>
                    </a:lnTo>
                    <a:lnTo>
                      <a:pt x="55" y="38"/>
                    </a:lnTo>
                    <a:lnTo>
                      <a:pt x="54" y="37"/>
                    </a:lnTo>
                    <a:lnTo>
                      <a:pt x="54" y="36"/>
                    </a:lnTo>
                    <a:lnTo>
                      <a:pt x="53" y="35"/>
                    </a:lnTo>
                    <a:lnTo>
                      <a:pt x="51" y="34"/>
                    </a:lnTo>
                    <a:lnTo>
                      <a:pt x="50" y="33"/>
                    </a:lnTo>
                    <a:lnTo>
                      <a:pt x="47" y="34"/>
                    </a:lnTo>
                    <a:lnTo>
                      <a:pt x="46" y="33"/>
                    </a:lnTo>
                    <a:lnTo>
                      <a:pt x="35" y="35"/>
                    </a:lnTo>
                    <a:lnTo>
                      <a:pt x="33" y="36"/>
                    </a:lnTo>
                    <a:lnTo>
                      <a:pt x="32" y="36"/>
                    </a:lnTo>
                    <a:lnTo>
                      <a:pt x="29" y="36"/>
                    </a:lnTo>
                    <a:lnTo>
                      <a:pt x="27" y="35"/>
                    </a:lnTo>
                    <a:lnTo>
                      <a:pt x="25" y="35"/>
                    </a:lnTo>
                    <a:lnTo>
                      <a:pt x="24" y="36"/>
                    </a:lnTo>
                    <a:lnTo>
                      <a:pt x="23" y="37"/>
                    </a:lnTo>
                    <a:lnTo>
                      <a:pt x="19" y="41"/>
                    </a:lnTo>
                    <a:lnTo>
                      <a:pt x="18" y="42"/>
                    </a:lnTo>
                    <a:lnTo>
                      <a:pt x="15" y="52"/>
                    </a:lnTo>
                    <a:lnTo>
                      <a:pt x="14" y="53"/>
                    </a:lnTo>
                    <a:lnTo>
                      <a:pt x="12" y="53"/>
                    </a:lnTo>
                    <a:lnTo>
                      <a:pt x="12" y="54"/>
                    </a:lnTo>
                    <a:lnTo>
                      <a:pt x="12" y="56"/>
                    </a:lnTo>
                    <a:lnTo>
                      <a:pt x="14" y="55"/>
                    </a:lnTo>
                    <a:lnTo>
                      <a:pt x="15" y="54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17" y="58"/>
                    </a:lnTo>
                    <a:lnTo>
                      <a:pt x="17" y="59"/>
                    </a:lnTo>
                    <a:lnTo>
                      <a:pt x="17" y="60"/>
                    </a:lnTo>
                    <a:lnTo>
                      <a:pt x="17" y="61"/>
                    </a:lnTo>
                    <a:lnTo>
                      <a:pt x="15" y="68"/>
                    </a:lnTo>
                    <a:lnTo>
                      <a:pt x="15" y="69"/>
                    </a:lnTo>
                    <a:lnTo>
                      <a:pt x="14" y="70"/>
                    </a:lnTo>
                    <a:lnTo>
                      <a:pt x="14" y="71"/>
                    </a:lnTo>
                    <a:lnTo>
                      <a:pt x="15" y="72"/>
                    </a:lnTo>
                    <a:lnTo>
                      <a:pt x="15" y="75"/>
                    </a:lnTo>
                    <a:lnTo>
                      <a:pt x="15" y="78"/>
                    </a:lnTo>
                    <a:lnTo>
                      <a:pt x="16" y="78"/>
                    </a:lnTo>
                    <a:lnTo>
                      <a:pt x="17" y="83"/>
                    </a:lnTo>
                    <a:lnTo>
                      <a:pt x="17" y="84"/>
                    </a:lnTo>
                    <a:lnTo>
                      <a:pt x="17" y="85"/>
                    </a:lnTo>
                    <a:lnTo>
                      <a:pt x="17" y="86"/>
                    </a:lnTo>
                    <a:lnTo>
                      <a:pt x="17" y="87"/>
                    </a:lnTo>
                    <a:lnTo>
                      <a:pt x="16" y="87"/>
                    </a:lnTo>
                    <a:lnTo>
                      <a:pt x="16" y="86"/>
                    </a:lnTo>
                    <a:lnTo>
                      <a:pt x="15" y="86"/>
                    </a:lnTo>
                    <a:lnTo>
                      <a:pt x="15" y="85"/>
                    </a:lnTo>
                    <a:lnTo>
                      <a:pt x="16" y="84"/>
                    </a:lnTo>
                    <a:lnTo>
                      <a:pt x="16" y="83"/>
                    </a:lnTo>
                    <a:lnTo>
                      <a:pt x="16" y="81"/>
                    </a:lnTo>
                    <a:lnTo>
                      <a:pt x="15" y="80"/>
                    </a:lnTo>
                    <a:lnTo>
                      <a:pt x="15" y="79"/>
                    </a:lnTo>
                    <a:lnTo>
                      <a:pt x="14" y="79"/>
                    </a:lnTo>
                    <a:lnTo>
                      <a:pt x="14" y="78"/>
                    </a:lnTo>
                    <a:lnTo>
                      <a:pt x="14" y="77"/>
                    </a:lnTo>
                    <a:lnTo>
                      <a:pt x="14" y="74"/>
                    </a:lnTo>
                    <a:lnTo>
                      <a:pt x="12" y="72"/>
                    </a:lnTo>
                    <a:lnTo>
                      <a:pt x="12" y="71"/>
                    </a:lnTo>
                    <a:lnTo>
                      <a:pt x="11" y="70"/>
                    </a:lnTo>
                    <a:lnTo>
                      <a:pt x="10" y="70"/>
                    </a:lnTo>
                    <a:lnTo>
                      <a:pt x="10" y="69"/>
                    </a:lnTo>
                    <a:lnTo>
                      <a:pt x="10" y="68"/>
                    </a:lnTo>
                    <a:lnTo>
                      <a:pt x="9" y="68"/>
                    </a:lnTo>
                    <a:lnTo>
                      <a:pt x="9" y="67"/>
                    </a:lnTo>
                    <a:lnTo>
                      <a:pt x="8" y="67"/>
                    </a:lnTo>
                    <a:lnTo>
                      <a:pt x="7" y="66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3"/>
                    </a:lnTo>
                    <a:lnTo>
                      <a:pt x="4" y="62"/>
                    </a:lnTo>
                    <a:lnTo>
                      <a:pt x="6" y="61"/>
                    </a:lnTo>
                    <a:lnTo>
                      <a:pt x="6" y="60"/>
                    </a:lnTo>
                    <a:lnTo>
                      <a:pt x="6" y="59"/>
                    </a:lnTo>
                    <a:lnTo>
                      <a:pt x="6" y="58"/>
                    </a:lnTo>
                    <a:lnTo>
                      <a:pt x="4" y="56"/>
                    </a:lnTo>
                    <a:lnTo>
                      <a:pt x="4" y="55"/>
                    </a:lnTo>
                    <a:lnTo>
                      <a:pt x="3" y="55"/>
                    </a:lnTo>
                    <a:lnTo>
                      <a:pt x="3" y="54"/>
                    </a:lnTo>
                    <a:lnTo>
                      <a:pt x="2" y="54"/>
                    </a:lnTo>
                    <a:lnTo>
                      <a:pt x="1" y="53"/>
                    </a:lnTo>
                    <a:lnTo>
                      <a:pt x="0" y="53"/>
                    </a:lnTo>
                    <a:lnTo>
                      <a:pt x="0" y="52"/>
                    </a:lnTo>
                    <a:lnTo>
                      <a:pt x="1" y="51"/>
                    </a:lnTo>
                    <a:lnTo>
                      <a:pt x="7" y="45"/>
                    </a:lnTo>
                    <a:lnTo>
                      <a:pt x="12" y="41"/>
                    </a:lnTo>
                    <a:lnTo>
                      <a:pt x="20" y="34"/>
                    </a:lnTo>
                    <a:lnTo>
                      <a:pt x="26" y="32"/>
                    </a:lnTo>
                    <a:lnTo>
                      <a:pt x="28" y="30"/>
                    </a:lnTo>
                    <a:lnTo>
                      <a:pt x="36" y="27"/>
                    </a:lnTo>
                    <a:lnTo>
                      <a:pt x="38" y="26"/>
                    </a:lnTo>
                    <a:lnTo>
                      <a:pt x="45" y="25"/>
                    </a:lnTo>
                    <a:lnTo>
                      <a:pt x="51" y="24"/>
                    </a:lnTo>
                    <a:lnTo>
                      <a:pt x="60" y="22"/>
                    </a:lnTo>
                    <a:lnTo>
                      <a:pt x="62" y="22"/>
                    </a:lnTo>
                    <a:lnTo>
                      <a:pt x="66" y="24"/>
                    </a:lnTo>
                    <a:lnTo>
                      <a:pt x="71" y="28"/>
                    </a:lnTo>
                    <a:lnTo>
                      <a:pt x="77" y="32"/>
                    </a:lnTo>
                    <a:lnTo>
                      <a:pt x="81" y="35"/>
                    </a:lnTo>
                    <a:lnTo>
                      <a:pt x="86" y="37"/>
                    </a:lnTo>
                    <a:lnTo>
                      <a:pt x="92" y="43"/>
                    </a:lnTo>
                    <a:lnTo>
                      <a:pt x="93" y="44"/>
                    </a:lnTo>
                    <a:lnTo>
                      <a:pt x="93" y="45"/>
                    </a:lnTo>
                    <a:lnTo>
                      <a:pt x="93" y="46"/>
                    </a:lnTo>
                    <a:lnTo>
                      <a:pt x="93" y="47"/>
                    </a:lnTo>
                    <a:lnTo>
                      <a:pt x="93" y="49"/>
                    </a:lnTo>
                    <a:lnTo>
                      <a:pt x="94" y="50"/>
                    </a:lnTo>
                    <a:lnTo>
                      <a:pt x="97" y="55"/>
                    </a:lnTo>
                    <a:lnTo>
                      <a:pt x="98" y="58"/>
                    </a:lnTo>
                    <a:lnTo>
                      <a:pt x="102" y="62"/>
                    </a:lnTo>
                    <a:lnTo>
                      <a:pt x="104" y="66"/>
                    </a:lnTo>
                    <a:lnTo>
                      <a:pt x="105" y="68"/>
                    </a:lnTo>
                    <a:lnTo>
                      <a:pt x="106" y="69"/>
                    </a:lnTo>
                    <a:lnTo>
                      <a:pt x="109" y="70"/>
                    </a:lnTo>
                    <a:lnTo>
                      <a:pt x="109" y="71"/>
                    </a:lnTo>
                    <a:lnTo>
                      <a:pt x="110" y="71"/>
                    </a:lnTo>
                    <a:lnTo>
                      <a:pt x="111" y="75"/>
                    </a:lnTo>
                    <a:lnTo>
                      <a:pt x="112" y="76"/>
                    </a:lnTo>
                    <a:lnTo>
                      <a:pt x="113" y="76"/>
                    </a:lnTo>
                    <a:lnTo>
                      <a:pt x="114" y="77"/>
                    </a:lnTo>
                    <a:lnTo>
                      <a:pt x="119" y="77"/>
                    </a:lnTo>
                    <a:lnTo>
                      <a:pt x="121" y="76"/>
                    </a:lnTo>
                    <a:lnTo>
                      <a:pt x="124" y="75"/>
                    </a:lnTo>
                    <a:lnTo>
                      <a:pt x="128" y="74"/>
                    </a:lnTo>
                    <a:lnTo>
                      <a:pt x="129" y="74"/>
                    </a:lnTo>
                    <a:lnTo>
                      <a:pt x="131" y="74"/>
                    </a:lnTo>
                    <a:lnTo>
                      <a:pt x="138" y="74"/>
                    </a:lnTo>
                    <a:lnTo>
                      <a:pt x="145" y="75"/>
                    </a:lnTo>
                    <a:lnTo>
                      <a:pt x="153" y="75"/>
                    </a:lnTo>
                    <a:lnTo>
                      <a:pt x="154" y="75"/>
                    </a:lnTo>
                    <a:lnTo>
                      <a:pt x="162" y="76"/>
                    </a:lnTo>
                    <a:lnTo>
                      <a:pt x="165" y="76"/>
                    </a:lnTo>
                    <a:lnTo>
                      <a:pt x="170" y="77"/>
                    </a:lnTo>
                    <a:lnTo>
                      <a:pt x="171" y="77"/>
                    </a:lnTo>
                    <a:lnTo>
                      <a:pt x="172" y="75"/>
                    </a:lnTo>
                    <a:lnTo>
                      <a:pt x="173" y="74"/>
                    </a:lnTo>
                    <a:lnTo>
                      <a:pt x="174" y="72"/>
                    </a:lnTo>
                    <a:lnTo>
                      <a:pt x="175" y="72"/>
                    </a:lnTo>
                    <a:lnTo>
                      <a:pt x="175" y="71"/>
                    </a:lnTo>
                    <a:lnTo>
                      <a:pt x="173" y="70"/>
                    </a:lnTo>
                    <a:lnTo>
                      <a:pt x="172" y="70"/>
                    </a:lnTo>
                    <a:lnTo>
                      <a:pt x="172" y="69"/>
                    </a:lnTo>
                    <a:lnTo>
                      <a:pt x="171" y="68"/>
                    </a:lnTo>
                    <a:lnTo>
                      <a:pt x="171" y="67"/>
                    </a:lnTo>
                    <a:lnTo>
                      <a:pt x="170" y="66"/>
                    </a:lnTo>
                    <a:lnTo>
                      <a:pt x="170" y="63"/>
                    </a:lnTo>
                    <a:lnTo>
                      <a:pt x="170" y="62"/>
                    </a:lnTo>
                    <a:lnTo>
                      <a:pt x="170" y="61"/>
                    </a:lnTo>
                    <a:lnTo>
                      <a:pt x="169" y="59"/>
                    </a:lnTo>
                    <a:lnTo>
                      <a:pt x="169" y="58"/>
                    </a:lnTo>
                    <a:lnTo>
                      <a:pt x="169" y="55"/>
                    </a:lnTo>
                    <a:lnTo>
                      <a:pt x="169" y="54"/>
                    </a:lnTo>
                    <a:lnTo>
                      <a:pt x="169" y="52"/>
                    </a:lnTo>
                    <a:lnTo>
                      <a:pt x="167" y="49"/>
                    </a:lnTo>
                    <a:lnTo>
                      <a:pt x="167" y="46"/>
                    </a:lnTo>
                    <a:lnTo>
                      <a:pt x="169" y="45"/>
                    </a:lnTo>
                    <a:lnTo>
                      <a:pt x="172" y="43"/>
                    </a:lnTo>
                    <a:lnTo>
                      <a:pt x="174" y="42"/>
                    </a:lnTo>
                    <a:lnTo>
                      <a:pt x="175" y="41"/>
                    </a:lnTo>
                    <a:lnTo>
                      <a:pt x="178" y="36"/>
                    </a:lnTo>
                    <a:lnTo>
                      <a:pt x="180" y="34"/>
                    </a:lnTo>
                    <a:lnTo>
                      <a:pt x="184" y="32"/>
                    </a:lnTo>
                    <a:lnTo>
                      <a:pt x="188" y="32"/>
                    </a:lnTo>
                    <a:lnTo>
                      <a:pt x="192" y="33"/>
                    </a:lnTo>
                    <a:lnTo>
                      <a:pt x="195" y="32"/>
                    </a:lnTo>
                    <a:lnTo>
                      <a:pt x="197" y="30"/>
                    </a:lnTo>
                    <a:lnTo>
                      <a:pt x="200" y="30"/>
                    </a:lnTo>
                    <a:lnTo>
                      <a:pt x="201" y="30"/>
                    </a:lnTo>
                    <a:lnTo>
                      <a:pt x="201" y="29"/>
                    </a:lnTo>
                    <a:lnTo>
                      <a:pt x="200" y="29"/>
                    </a:lnTo>
                    <a:lnTo>
                      <a:pt x="200" y="28"/>
                    </a:lnTo>
                    <a:lnTo>
                      <a:pt x="202" y="27"/>
                    </a:lnTo>
                    <a:lnTo>
                      <a:pt x="204" y="24"/>
                    </a:lnTo>
                    <a:lnTo>
                      <a:pt x="205" y="22"/>
                    </a:lnTo>
                    <a:lnTo>
                      <a:pt x="205" y="21"/>
                    </a:lnTo>
                    <a:lnTo>
                      <a:pt x="204" y="19"/>
                    </a:lnTo>
                    <a:lnTo>
                      <a:pt x="204" y="18"/>
                    </a:lnTo>
                    <a:lnTo>
                      <a:pt x="205" y="17"/>
                    </a:lnTo>
                    <a:lnTo>
                      <a:pt x="206" y="16"/>
                    </a:lnTo>
                    <a:lnTo>
                      <a:pt x="207" y="14"/>
                    </a:lnTo>
                    <a:lnTo>
                      <a:pt x="208" y="14"/>
                    </a:lnTo>
                    <a:lnTo>
                      <a:pt x="209" y="14"/>
                    </a:lnTo>
                    <a:lnTo>
                      <a:pt x="210" y="16"/>
                    </a:lnTo>
                    <a:lnTo>
                      <a:pt x="212" y="17"/>
                    </a:lnTo>
                    <a:lnTo>
                      <a:pt x="213" y="17"/>
                    </a:lnTo>
                    <a:lnTo>
                      <a:pt x="214" y="17"/>
                    </a:lnTo>
                    <a:lnTo>
                      <a:pt x="215" y="16"/>
                    </a:lnTo>
                    <a:lnTo>
                      <a:pt x="215" y="17"/>
                    </a:lnTo>
                    <a:lnTo>
                      <a:pt x="219" y="18"/>
                    </a:lnTo>
                    <a:lnTo>
                      <a:pt x="221" y="19"/>
                    </a:lnTo>
                    <a:lnTo>
                      <a:pt x="221" y="20"/>
                    </a:lnTo>
                    <a:lnTo>
                      <a:pt x="222" y="22"/>
                    </a:lnTo>
                    <a:lnTo>
                      <a:pt x="222" y="24"/>
                    </a:lnTo>
                    <a:lnTo>
                      <a:pt x="222" y="25"/>
                    </a:lnTo>
                    <a:lnTo>
                      <a:pt x="222" y="26"/>
                    </a:lnTo>
                    <a:lnTo>
                      <a:pt x="225" y="25"/>
                    </a:lnTo>
                    <a:lnTo>
                      <a:pt x="225" y="24"/>
                    </a:lnTo>
                    <a:lnTo>
                      <a:pt x="223" y="21"/>
                    </a:lnTo>
                    <a:lnTo>
                      <a:pt x="221" y="17"/>
                    </a:lnTo>
                    <a:lnTo>
                      <a:pt x="219" y="14"/>
                    </a:lnTo>
                    <a:lnTo>
                      <a:pt x="218" y="13"/>
                    </a:lnTo>
                    <a:lnTo>
                      <a:pt x="217" y="12"/>
                    </a:lnTo>
                    <a:lnTo>
                      <a:pt x="213" y="10"/>
                    </a:lnTo>
                    <a:lnTo>
                      <a:pt x="212" y="9"/>
                    </a:lnTo>
                    <a:lnTo>
                      <a:pt x="212" y="8"/>
                    </a:lnTo>
                    <a:lnTo>
                      <a:pt x="213" y="7"/>
                    </a:lnTo>
                    <a:lnTo>
                      <a:pt x="214" y="7"/>
                    </a:lnTo>
                    <a:lnTo>
                      <a:pt x="216" y="5"/>
                    </a:lnTo>
                    <a:lnTo>
                      <a:pt x="217" y="5"/>
                    </a:lnTo>
                    <a:lnTo>
                      <a:pt x="222" y="7"/>
                    </a:lnTo>
                    <a:lnTo>
                      <a:pt x="223" y="7"/>
                    </a:lnTo>
                    <a:lnTo>
                      <a:pt x="225" y="8"/>
                    </a:lnTo>
                    <a:lnTo>
                      <a:pt x="226" y="7"/>
                    </a:lnTo>
                    <a:lnTo>
                      <a:pt x="227" y="5"/>
                    </a:lnTo>
                    <a:lnTo>
                      <a:pt x="228" y="1"/>
                    </a:lnTo>
                    <a:lnTo>
                      <a:pt x="228" y="0"/>
                    </a:lnTo>
                    <a:lnTo>
                      <a:pt x="230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10" name="Freeform 872">
                <a:extLst>
                  <a:ext uri="{FF2B5EF4-FFF2-40B4-BE49-F238E27FC236}">
                    <a16:creationId xmlns:a16="http://schemas.microsoft.com/office/drawing/2014/main" id="{77E45A0D-BC32-57EA-B18F-D73F2F1335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4238" y="358776"/>
                <a:ext cx="830263" cy="715963"/>
              </a:xfrm>
              <a:custGeom>
                <a:avLst/>
                <a:gdLst>
                  <a:gd name="T0" fmla="*/ 226 w 523"/>
                  <a:gd name="T1" fmla="*/ 357 h 451"/>
                  <a:gd name="T2" fmla="*/ 289 w 523"/>
                  <a:gd name="T3" fmla="*/ 3 h 451"/>
                  <a:gd name="T4" fmla="*/ 298 w 523"/>
                  <a:gd name="T5" fmla="*/ 43 h 451"/>
                  <a:gd name="T6" fmla="*/ 309 w 523"/>
                  <a:gd name="T7" fmla="*/ 68 h 451"/>
                  <a:gd name="T8" fmla="*/ 343 w 523"/>
                  <a:gd name="T9" fmla="*/ 86 h 451"/>
                  <a:gd name="T10" fmla="*/ 358 w 523"/>
                  <a:gd name="T11" fmla="*/ 120 h 451"/>
                  <a:gd name="T12" fmla="*/ 400 w 523"/>
                  <a:gd name="T13" fmla="*/ 123 h 451"/>
                  <a:gd name="T14" fmla="*/ 447 w 523"/>
                  <a:gd name="T15" fmla="*/ 147 h 451"/>
                  <a:gd name="T16" fmla="*/ 482 w 523"/>
                  <a:gd name="T17" fmla="*/ 152 h 451"/>
                  <a:gd name="T18" fmla="*/ 519 w 523"/>
                  <a:gd name="T19" fmla="*/ 169 h 451"/>
                  <a:gd name="T20" fmla="*/ 509 w 523"/>
                  <a:gd name="T21" fmla="*/ 206 h 451"/>
                  <a:gd name="T22" fmla="*/ 512 w 523"/>
                  <a:gd name="T23" fmla="*/ 228 h 451"/>
                  <a:gd name="T24" fmla="*/ 509 w 523"/>
                  <a:gd name="T25" fmla="*/ 264 h 451"/>
                  <a:gd name="T26" fmla="*/ 465 w 523"/>
                  <a:gd name="T27" fmla="*/ 276 h 451"/>
                  <a:gd name="T28" fmla="*/ 445 w 523"/>
                  <a:gd name="T29" fmla="*/ 306 h 451"/>
                  <a:gd name="T30" fmla="*/ 398 w 523"/>
                  <a:gd name="T31" fmla="*/ 328 h 451"/>
                  <a:gd name="T32" fmla="*/ 375 w 523"/>
                  <a:gd name="T33" fmla="*/ 329 h 451"/>
                  <a:gd name="T34" fmla="*/ 337 w 523"/>
                  <a:gd name="T35" fmla="*/ 357 h 451"/>
                  <a:gd name="T36" fmla="*/ 335 w 523"/>
                  <a:gd name="T37" fmla="*/ 349 h 451"/>
                  <a:gd name="T38" fmla="*/ 361 w 523"/>
                  <a:gd name="T39" fmla="*/ 395 h 451"/>
                  <a:gd name="T40" fmla="*/ 390 w 523"/>
                  <a:gd name="T41" fmla="*/ 395 h 451"/>
                  <a:gd name="T42" fmla="*/ 377 w 523"/>
                  <a:gd name="T43" fmla="*/ 418 h 451"/>
                  <a:gd name="T44" fmla="*/ 340 w 523"/>
                  <a:gd name="T45" fmla="*/ 423 h 451"/>
                  <a:gd name="T46" fmla="*/ 302 w 523"/>
                  <a:gd name="T47" fmla="*/ 444 h 451"/>
                  <a:gd name="T48" fmla="*/ 276 w 523"/>
                  <a:gd name="T49" fmla="*/ 436 h 451"/>
                  <a:gd name="T50" fmla="*/ 263 w 523"/>
                  <a:gd name="T51" fmla="*/ 408 h 451"/>
                  <a:gd name="T52" fmla="*/ 251 w 523"/>
                  <a:gd name="T53" fmla="*/ 386 h 451"/>
                  <a:gd name="T54" fmla="*/ 285 w 523"/>
                  <a:gd name="T55" fmla="*/ 368 h 451"/>
                  <a:gd name="T56" fmla="*/ 265 w 523"/>
                  <a:gd name="T57" fmla="*/ 358 h 451"/>
                  <a:gd name="T58" fmla="*/ 226 w 523"/>
                  <a:gd name="T59" fmla="*/ 354 h 451"/>
                  <a:gd name="T60" fmla="*/ 207 w 523"/>
                  <a:gd name="T61" fmla="*/ 340 h 451"/>
                  <a:gd name="T62" fmla="*/ 241 w 523"/>
                  <a:gd name="T63" fmla="*/ 332 h 451"/>
                  <a:gd name="T64" fmla="*/ 217 w 523"/>
                  <a:gd name="T65" fmla="*/ 312 h 451"/>
                  <a:gd name="T66" fmla="*/ 214 w 523"/>
                  <a:gd name="T67" fmla="*/ 310 h 451"/>
                  <a:gd name="T68" fmla="*/ 203 w 523"/>
                  <a:gd name="T69" fmla="*/ 331 h 451"/>
                  <a:gd name="T70" fmla="*/ 192 w 523"/>
                  <a:gd name="T71" fmla="*/ 332 h 451"/>
                  <a:gd name="T72" fmla="*/ 165 w 523"/>
                  <a:gd name="T73" fmla="*/ 357 h 451"/>
                  <a:gd name="T74" fmla="*/ 142 w 523"/>
                  <a:gd name="T75" fmla="*/ 377 h 451"/>
                  <a:gd name="T76" fmla="*/ 130 w 523"/>
                  <a:gd name="T77" fmla="*/ 382 h 451"/>
                  <a:gd name="T78" fmla="*/ 136 w 523"/>
                  <a:gd name="T79" fmla="*/ 401 h 451"/>
                  <a:gd name="T80" fmla="*/ 106 w 523"/>
                  <a:gd name="T81" fmla="*/ 401 h 451"/>
                  <a:gd name="T82" fmla="*/ 86 w 523"/>
                  <a:gd name="T83" fmla="*/ 392 h 451"/>
                  <a:gd name="T84" fmla="*/ 106 w 523"/>
                  <a:gd name="T85" fmla="*/ 363 h 451"/>
                  <a:gd name="T86" fmla="*/ 118 w 523"/>
                  <a:gd name="T87" fmla="*/ 343 h 451"/>
                  <a:gd name="T88" fmla="*/ 135 w 523"/>
                  <a:gd name="T89" fmla="*/ 340 h 451"/>
                  <a:gd name="T90" fmla="*/ 144 w 523"/>
                  <a:gd name="T91" fmla="*/ 329 h 451"/>
                  <a:gd name="T92" fmla="*/ 126 w 523"/>
                  <a:gd name="T93" fmla="*/ 306 h 451"/>
                  <a:gd name="T94" fmla="*/ 114 w 523"/>
                  <a:gd name="T95" fmla="*/ 287 h 451"/>
                  <a:gd name="T96" fmla="*/ 105 w 523"/>
                  <a:gd name="T97" fmla="*/ 258 h 451"/>
                  <a:gd name="T98" fmla="*/ 83 w 523"/>
                  <a:gd name="T99" fmla="*/ 246 h 451"/>
                  <a:gd name="T100" fmla="*/ 57 w 523"/>
                  <a:gd name="T101" fmla="*/ 228 h 451"/>
                  <a:gd name="T102" fmla="*/ 26 w 523"/>
                  <a:gd name="T103" fmla="*/ 239 h 451"/>
                  <a:gd name="T104" fmla="*/ 4 w 523"/>
                  <a:gd name="T105" fmla="*/ 32 h 451"/>
                  <a:gd name="T106" fmla="*/ 59 w 523"/>
                  <a:gd name="T107" fmla="*/ 48 h 451"/>
                  <a:gd name="T108" fmla="*/ 80 w 523"/>
                  <a:gd name="T109" fmla="*/ 48 h 451"/>
                  <a:gd name="T110" fmla="*/ 111 w 523"/>
                  <a:gd name="T111" fmla="*/ 45 h 451"/>
                  <a:gd name="T112" fmla="*/ 133 w 523"/>
                  <a:gd name="T113" fmla="*/ 53 h 451"/>
                  <a:gd name="T114" fmla="*/ 165 w 523"/>
                  <a:gd name="T115" fmla="*/ 69 h 451"/>
                  <a:gd name="T116" fmla="*/ 165 w 523"/>
                  <a:gd name="T117" fmla="*/ 44 h 451"/>
                  <a:gd name="T118" fmla="*/ 179 w 523"/>
                  <a:gd name="T119" fmla="*/ 24 h 451"/>
                  <a:gd name="T120" fmla="*/ 221 w 523"/>
                  <a:gd name="T121" fmla="*/ 20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23" h="451">
                    <a:moveTo>
                      <a:pt x="138" y="386"/>
                    </a:moveTo>
                    <a:lnTo>
                      <a:pt x="136" y="387"/>
                    </a:lnTo>
                    <a:lnTo>
                      <a:pt x="137" y="386"/>
                    </a:lnTo>
                    <a:lnTo>
                      <a:pt x="138" y="385"/>
                    </a:lnTo>
                    <a:lnTo>
                      <a:pt x="138" y="384"/>
                    </a:lnTo>
                    <a:lnTo>
                      <a:pt x="139" y="384"/>
                    </a:lnTo>
                    <a:lnTo>
                      <a:pt x="140" y="384"/>
                    </a:lnTo>
                    <a:lnTo>
                      <a:pt x="140" y="383"/>
                    </a:lnTo>
                    <a:lnTo>
                      <a:pt x="142" y="382"/>
                    </a:lnTo>
                    <a:lnTo>
                      <a:pt x="143" y="382"/>
                    </a:lnTo>
                    <a:lnTo>
                      <a:pt x="148" y="376"/>
                    </a:lnTo>
                    <a:lnTo>
                      <a:pt x="149" y="375"/>
                    </a:lnTo>
                    <a:lnTo>
                      <a:pt x="142" y="383"/>
                    </a:lnTo>
                    <a:lnTo>
                      <a:pt x="138" y="386"/>
                    </a:lnTo>
                    <a:close/>
                    <a:moveTo>
                      <a:pt x="243" y="362"/>
                    </a:moveTo>
                    <a:lnTo>
                      <a:pt x="249" y="362"/>
                    </a:lnTo>
                    <a:lnTo>
                      <a:pt x="251" y="362"/>
                    </a:lnTo>
                    <a:lnTo>
                      <a:pt x="252" y="362"/>
                    </a:lnTo>
                    <a:lnTo>
                      <a:pt x="254" y="363"/>
                    </a:lnTo>
                    <a:lnTo>
                      <a:pt x="255" y="362"/>
                    </a:lnTo>
                    <a:lnTo>
                      <a:pt x="256" y="362"/>
                    </a:lnTo>
                    <a:lnTo>
                      <a:pt x="257" y="362"/>
                    </a:lnTo>
                    <a:lnTo>
                      <a:pt x="257" y="363"/>
                    </a:lnTo>
                    <a:lnTo>
                      <a:pt x="258" y="363"/>
                    </a:lnTo>
                    <a:lnTo>
                      <a:pt x="259" y="363"/>
                    </a:lnTo>
                    <a:lnTo>
                      <a:pt x="258" y="365"/>
                    </a:lnTo>
                    <a:lnTo>
                      <a:pt x="242" y="362"/>
                    </a:lnTo>
                    <a:lnTo>
                      <a:pt x="243" y="361"/>
                    </a:lnTo>
                    <a:lnTo>
                      <a:pt x="243" y="362"/>
                    </a:lnTo>
                    <a:close/>
                    <a:moveTo>
                      <a:pt x="225" y="357"/>
                    </a:moveTo>
                    <a:lnTo>
                      <a:pt x="226" y="357"/>
                    </a:lnTo>
                    <a:lnTo>
                      <a:pt x="225" y="357"/>
                    </a:lnTo>
                    <a:lnTo>
                      <a:pt x="223" y="356"/>
                    </a:lnTo>
                    <a:lnTo>
                      <a:pt x="209" y="353"/>
                    </a:lnTo>
                    <a:lnTo>
                      <a:pt x="204" y="351"/>
                    </a:lnTo>
                    <a:lnTo>
                      <a:pt x="203" y="350"/>
                    </a:lnTo>
                    <a:lnTo>
                      <a:pt x="202" y="348"/>
                    </a:lnTo>
                    <a:lnTo>
                      <a:pt x="202" y="345"/>
                    </a:lnTo>
                    <a:lnTo>
                      <a:pt x="203" y="348"/>
                    </a:lnTo>
                    <a:lnTo>
                      <a:pt x="203" y="349"/>
                    </a:lnTo>
                    <a:lnTo>
                      <a:pt x="204" y="350"/>
                    </a:lnTo>
                    <a:lnTo>
                      <a:pt x="206" y="351"/>
                    </a:lnTo>
                    <a:lnTo>
                      <a:pt x="217" y="354"/>
                    </a:lnTo>
                    <a:lnTo>
                      <a:pt x="222" y="356"/>
                    </a:lnTo>
                    <a:lnTo>
                      <a:pt x="225" y="357"/>
                    </a:lnTo>
                    <a:close/>
                    <a:moveTo>
                      <a:pt x="264" y="0"/>
                    </a:moveTo>
                    <a:lnTo>
                      <a:pt x="268" y="1"/>
                    </a:lnTo>
                    <a:lnTo>
                      <a:pt x="271" y="1"/>
                    </a:lnTo>
                    <a:lnTo>
                      <a:pt x="272" y="2"/>
                    </a:lnTo>
                    <a:lnTo>
                      <a:pt x="273" y="2"/>
                    </a:lnTo>
                    <a:lnTo>
                      <a:pt x="274" y="2"/>
                    </a:lnTo>
                    <a:lnTo>
                      <a:pt x="274" y="1"/>
                    </a:lnTo>
                    <a:lnTo>
                      <a:pt x="275" y="1"/>
                    </a:lnTo>
                    <a:lnTo>
                      <a:pt x="275" y="2"/>
                    </a:lnTo>
                    <a:lnTo>
                      <a:pt x="275" y="5"/>
                    </a:lnTo>
                    <a:lnTo>
                      <a:pt x="276" y="6"/>
                    </a:lnTo>
                    <a:lnTo>
                      <a:pt x="280" y="2"/>
                    </a:lnTo>
                    <a:lnTo>
                      <a:pt x="283" y="1"/>
                    </a:lnTo>
                    <a:lnTo>
                      <a:pt x="284" y="1"/>
                    </a:lnTo>
                    <a:lnTo>
                      <a:pt x="286" y="1"/>
                    </a:lnTo>
                    <a:lnTo>
                      <a:pt x="288" y="2"/>
                    </a:lnTo>
                    <a:lnTo>
                      <a:pt x="289" y="3"/>
                    </a:lnTo>
                    <a:lnTo>
                      <a:pt x="289" y="5"/>
                    </a:lnTo>
                    <a:lnTo>
                      <a:pt x="291" y="6"/>
                    </a:lnTo>
                    <a:lnTo>
                      <a:pt x="291" y="7"/>
                    </a:lnTo>
                    <a:lnTo>
                      <a:pt x="292" y="9"/>
                    </a:lnTo>
                    <a:lnTo>
                      <a:pt x="295" y="11"/>
                    </a:lnTo>
                    <a:lnTo>
                      <a:pt x="297" y="13"/>
                    </a:lnTo>
                    <a:lnTo>
                      <a:pt x="297" y="14"/>
                    </a:lnTo>
                    <a:lnTo>
                      <a:pt x="297" y="15"/>
                    </a:lnTo>
                    <a:lnTo>
                      <a:pt x="297" y="17"/>
                    </a:lnTo>
                    <a:lnTo>
                      <a:pt x="297" y="18"/>
                    </a:lnTo>
                    <a:lnTo>
                      <a:pt x="297" y="20"/>
                    </a:lnTo>
                    <a:lnTo>
                      <a:pt x="297" y="22"/>
                    </a:lnTo>
                    <a:lnTo>
                      <a:pt x="298" y="24"/>
                    </a:lnTo>
                    <a:lnTo>
                      <a:pt x="298" y="25"/>
                    </a:lnTo>
                    <a:lnTo>
                      <a:pt x="298" y="26"/>
                    </a:lnTo>
                    <a:lnTo>
                      <a:pt x="300" y="26"/>
                    </a:lnTo>
                    <a:lnTo>
                      <a:pt x="302" y="28"/>
                    </a:lnTo>
                    <a:lnTo>
                      <a:pt x="302" y="30"/>
                    </a:lnTo>
                    <a:lnTo>
                      <a:pt x="303" y="31"/>
                    </a:lnTo>
                    <a:lnTo>
                      <a:pt x="304" y="31"/>
                    </a:lnTo>
                    <a:lnTo>
                      <a:pt x="306" y="31"/>
                    </a:lnTo>
                    <a:lnTo>
                      <a:pt x="307" y="32"/>
                    </a:lnTo>
                    <a:lnTo>
                      <a:pt x="307" y="33"/>
                    </a:lnTo>
                    <a:lnTo>
                      <a:pt x="308" y="33"/>
                    </a:lnTo>
                    <a:lnTo>
                      <a:pt x="309" y="34"/>
                    </a:lnTo>
                    <a:lnTo>
                      <a:pt x="309" y="36"/>
                    </a:lnTo>
                    <a:lnTo>
                      <a:pt x="309" y="39"/>
                    </a:lnTo>
                    <a:lnTo>
                      <a:pt x="308" y="41"/>
                    </a:lnTo>
                    <a:lnTo>
                      <a:pt x="306" y="41"/>
                    </a:lnTo>
                    <a:lnTo>
                      <a:pt x="299" y="42"/>
                    </a:lnTo>
                    <a:lnTo>
                      <a:pt x="298" y="43"/>
                    </a:lnTo>
                    <a:lnTo>
                      <a:pt x="297" y="44"/>
                    </a:lnTo>
                    <a:lnTo>
                      <a:pt x="298" y="45"/>
                    </a:lnTo>
                    <a:lnTo>
                      <a:pt x="299" y="45"/>
                    </a:lnTo>
                    <a:lnTo>
                      <a:pt x="300" y="47"/>
                    </a:lnTo>
                    <a:lnTo>
                      <a:pt x="300" y="48"/>
                    </a:lnTo>
                    <a:lnTo>
                      <a:pt x="300" y="49"/>
                    </a:lnTo>
                    <a:lnTo>
                      <a:pt x="302" y="50"/>
                    </a:lnTo>
                    <a:lnTo>
                      <a:pt x="302" y="51"/>
                    </a:lnTo>
                    <a:lnTo>
                      <a:pt x="302" y="52"/>
                    </a:lnTo>
                    <a:lnTo>
                      <a:pt x="302" y="53"/>
                    </a:lnTo>
                    <a:lnTo>
                      <a:pt x="302" y="55"/>
                    </a:lnTo>
                    <a:lnTo>
                      <a:pt x="302" y="56"/>
                    </a:lnTo>
                    <a:lnTo>
                      <a:pt x="302" y="57"/>
                    </a:lnTo>
                    <a:lnTo>
                      <a:pt x="302" y="58"/>
                    </a:lnTo>
                    <a:lnTo>
                      <a:pt x="301" y="59"/>
                    </a:lnTo>
                    <a:lnTo>
                      <a:pt x="301" y="60"/>
                    </a:lnTo>
                    <a:lnTo>
                      <a:pt x="302" y="60"/>
                    </a:lnTo>
                    <a:lnTo>
                      <a:pt x="302" y="61"/>
                    </a:lnTo>
                    <a:lnTo>
                      <a:pt x="303" y="61"/>
                    </a:lnTo>
                    <a:lnTo>
                      <a:pt x="304" y="61"/>
                    </a:lnTo>
                    <a:lnTo>
                      <a:pt x="306" y="61"/>
                    </a:lnTo>
                    <a:lnTo>
                      <a:pt x="306" y="63"/>
                    </a:lnTo>
                    <a:lnTo>
                      <a:pt x="304" y="65"/>
                    </a:lnTo>
                    <a:lnTo>
                      <a:pt x="303" y="67"/>
                    </a:lnTo>
                    <a:lnTo>
                      <a:pt x="301" y="68"/>
                    </a:lnTo>
                    <a:lnTo>
                      <a:pt x="303" y="69"/>
                    </a:lnTo>
                    <a:lnTo>
                      <a:pt x="304" y="69"/>
                    </a:lnTo>
                    <a:lnTo>
                      <a:pt x="306" y="69"/>
                    </a:lnTo>
                    <a:lnTo>
                      <a:pt x="307" y="68"/>
                    </a:lnTo>
                    <a:lnTo>
                      <a:pt x="308" y="68"/>
                    </a:lnTo>
                    <a:lnTo>
                      <a:pt x="309" y="68"/>
                    </a:lnTo>
                    <a:lnTo>
                      <a:pt x="312" y="69"/>
                    </a:lnTo>
                    <a:lnTo>
                      <a:pt x="314" y="69"/>
                    </a:lnTo>
                    <a:lnTo>
                      <a:pt x="316" y="69"/>
                    </a:lnTo>
                    <a:lnTo>
                      <a:pt x="317" y="69"/>
                    </a:lnTo>
                    <a:lnTo>
                      <a:pt x="318" y="70"/>
                    </a:lnTo>
                    <a:lnTo>
                      <a:pt x="318" y="72"/>
                    </a:lnTo>
                    <a:lnTo>
                      <a:pt x="318" y="73"/>
                    </a:lnTo>
                    <a:lnTo>
                      <a:pt x="319" y="73"/>
                    </a:lnTo>
                    <a:lnTo>
                      <a:pt x="321" y="73"/>
                    </a:lnTo>
                    <a:lnTo>
                      <a:pt x="325" y="73"/>
                    </a:lnTo>
                    <a:lnTo>
                      <a:pt x="327" y="72"/>
                    </a:lnTo>
                    <a:lnTo>
                      <a:pt x="329" y="70"/>
                    </a:lnTo>
                    <a:lnTo>
                      <a:pt x="331" y="70"/>
                    </a:lnTo>
                    <a:lnTo>
                      <a:pt x="332" y="70"/>
                    </a:lnTo>
                    <a:lnTo>
                      <a:pt x="333" y="70"/>
                    </a:lnTo>
                    <a:lnTo>
                      <a:pt x="334" y="70"/>
                    </a:lnTo>
                    <a:lnTo>
                      <a:pt x="335" y="72"/>
                    </a:lnTo>
                    <a:lnTo>
                      <a:pt x="336" y="77"/>
                    </a:lnTo>
                    <a:lnTo>
                      <a:pt x="336" y="80"/>
                    </a:lnTo>
                    <a:lnTo>
                      <a:pt x="337" y="81"/>
                    </a:lnTo>
                    <a:lnTo>
                      <a:pt x="340" y="81"/>
                    </a:lnTo>
                    <a:lnTo>
                      <a:pt x="342" y="80"/>
                    </a:lnTo>
                    <a:lnTo>
                      <a:pt x="343" y="81"/>
                    </a:lnTo>
                    <a:lnTo>
                      <a:pt x="344" y="81"/>
                    </a:lnTo>
                    <a:lnTo>
                      <a:pt x="344" y="82"/>
                    </a:lnTo>
                    <a:lnTo>
                      <a:pt x="344" y="83"/>
                    </a:lnTo>
                    <a:lnTo>
                      <a:pt x="342" y="83"/>
                    </a:lnTo>
                    <a:lnTo>
                      <a:pt x="342" y="84"/>
                    </a:lnTo>
                    <a:lnTo>
                      <a:pt x="342" y="85"/>
                    </a:lnTo>
                    <a:lnTo>
                      <a:pt x="342" y="86"/>
                    </a:lnTo>
                    <a:lnTo>
                      <a:pt x="343" y="86"/>
                    </a:lnTo>
                    <a:lnTo>
                      <a:pt x="344" y="87"/>
                    </a:lnTo>
                    <a:lnTo>
                      <a:pt x="344" y="89"/>
                    </a:lnTo>
                    <a:lnTo>
                      <a:pt x="344" y="90"/>
                    </a:lnTo>
                    <a:lnTo>
                      <a:pt x="344" y="91"/>
                    </a:lnTo>
                    <a:lnTo>
                      <a:pt x="345" y="92"/>
                    </a:lnTo>
                    <a:lnTo>
                      <a:pt x="345" y="93"/>
                    </a:lnTo>
                    <a:lnTo>
                      <a:pt x="345" y="94"/>
                    </a:lnTo>
                    <a:lnTo>
                      <a:pt x="345" y="95"/>
                    </a:lnTo>
                    <a:lnTo>
                      <a:pt x="346" y="95"/>
                    </a:lnTo>
                    <a:lnTo>
                      <a:pt x="346" y="97"/>
                    </a:lnTo>
                    <a:lnTo>
                      <a:pt x="347" y="97"/>
                    </a:lnTo>
                    <a:lnTo>
                      <a:pt x="347" y="99"/>
                    </a:lnTo>
                    <a:lnTo>
                      <a:pt x="347" y="100"/>
                    </a:lnTo>
                    <a:lnTo>
                      <a:pt x="347" y="101"/>
                    </a:lnTo>
                    <a:lnTo>
                      <a:pt x="349" y="102"/>
                    </a:lnTo>
                    <a:lnTo>
                      <a:pt x="346" y="103"/>
                    </a:lnTo>
                    <a:lnTo>
                      <a:pt x="345" y="105"/>
                    </a:lnTo>
                    <a:lnTo>
                      <a:pt x="345" y="106"/>
                    </a:lnTo>
                    <a:lnTo>
                      <a:pt x="347" y="112"/>
                    </a:lnTo>
                    <a:lnTo>
                      <a:pt x="347" y="114"/>
                    </a:lnTo>
                    <a:lnTo>
                      <a:pt x="350" y="115"/>
                    </a:lnTo>
                    <a:lnTo>
                      <a:pt x="351" y="115"/>
                    </a:lnTo>
                    <a:lnTo>
                      <a:pt x="352" y="116"/>
                    </a:lnTo>
                    <a:lnTo>
                      <a:pt x="352" y="118"/>
                    </a:lnTo>
                    <a:lnTo>
                      <a:pt x="352" y="119"/>
                    </a:lnTo>
                    <a:lnTo>
                      <a:pt x="353" y="120"/>
                    </a:lnTo>
                    <a:lnTo>
                      <a:pt x="354" y="122"/>
                    </a:lnTo>
                    <a:lnTo>
                      <a:pt x="355" y="122"/>
                    </a:lnTo>
                    <a:lnTo>
                      <a:pt x="357" y="122"/>
                    </a:lnTo>
                    <a:lnTo>
                      <a:pt x="358" y="122"/>
                    </a:lnTo>
                    <a:lnTo>
                      <a:pt x="358" y="120"/>
                    </a:lnTo>
                    <a:lnTo>
                      <a:pt x="359" y="119"/>
                    </a:lnTo>
                    <a:lnTo>
                      <a:pt x="360" y="119"/>
                    </a:lnTo>
                    <a:lnTo>
                      <a:pt x="361" y="118"/>
                    </a:lnTo>
                    <a:lnTo>
                      <a:pt x="362" y="117"/>
                    </a:lnTo>
                    <a:lnTo>
                      <a:pt x="366" y="117"/>
                    </a:lnTo>
                    <a:lnTo>
                      <a:pt x="372" y="117"/>
                    </a:lnTo>
                    <a:lnTo>
                      <a:pt x="374" y="118"/>
                    </a:lnTo>
                    <a:lnTo>
                      <a:pt x="374" y="119"/>
                    </a:lnTo>
                    <a:lnTo>
                      <a:pt x="375" y="119"/>
                    </a:lnTo>
                    <a:lnTo>
                      <a:pt x="378" y="125"/>
                    </a:lnTo>
                    <a:lnTo>
                      <a:pt x="379" y="126"/>
                    </a:lnTo>
                    <a:lnTo>
                      <a:pt x="380" y="126"/>
                    </a:lnTo>
                    <a:lnTo>
                      <a:pt x="381" y="125"/>
                    </a:lnTo>
                    <a:lnTo>
                      <a:pt x="383" y="124"/>
                    </a:lnTo>
                    <a:lnTo>
                      <a:pt x="384" y="124"/>
                    </a:lnTo>
                    <a:lnTo>
                      <a:pt x="385" y="124"/>
                    </a:lnTo>
                    <a:lnTo>
                      <a:pt x="385" y="125"/>
                    </a:lnTo>
                    <a:lnTo>
                      <a:pt x="386" y="125"/>
                    </a:lnTo>
                    <a:lnTo>
                      <a:pt x="387" y="126"/>
                    </a:lnTo>
                    <a:lnTo>
                      <a:pt x="388" y="126"/>
                    </a:lnTo>
                    <a:lnTo>
                      <a:pt x="388" y="127"/>
                    </a:lnTo>
                    <a:lnTo>
                      <a:pt x="388" y="128"/>
                    </a:lnTo>
                    <a:lnTo>
                      <a:pt x="389" y="130"/>
                    </a:lnTo>
                    <a:lnTo>
                      <a:pt x="390" y="130"/>
                    </a:lnTo>
                    <a:lnTo>
                      <a:pt x="392" y="130"/>
                    </a:lnTo>
                    <a:lnTo>
                      <a:pt x="393" y="130"/>
                    </a:lnTo>
                    <a:lnTo>
                      <a:pt x="393" y="128"/>
                    </a:lnTo>
                    <a:lnTo>
                      <a:pt x="393" y="127"/>
                    </a:lnTo>
                    <a:lnTo>
                      <a:pt x="394" y="127"/>
                    </a:lnTo>
                    <a:lnTo>
                      <a:pt x="394" y="126"/>
                    </a:lnTo>
                    <a:lnTo>
                      <a:pt x="400" y="123"/>
                    </a:lnTo>
                    <a:lnTo>
                      <a:pt x="403" y="122"/>
                    </a:lnTo>
                    <a:lnTo>
                      <a:pt x="405" y="122"/>
                    </a:lnTo>
                    <a:lnTo>
                      <a:pt x="407" y="122"/>
                    </a:lnTo>
                    <a:lnTo>
                      <a:pt x="413" y="120"/>
                    </a:lnTo>
                    <a:lnTo>
                      <a:pt x="414" y="119"/>
                    </a:lnTo>
                    <a:lnTo>
                      <a:pt x="416" y="117"/>
                    </a:lnTo>
                    <a:lnTo>
                      <a:pt x="418" y="117"/>
                    </a:lnTo>
                    <a:lnTo>
                      <a:pt x="421" y="117"/>
                    </a:lnTo>
                    <a:lnTo>
                      <a:pt x="422" y="117"/>
                    </a:lnTo>
                    <a:lnTo>
                      <a:pt x="422" y="118"/>
                    </a:lnTo>
                    <a:lnTo>
                      <a:pt x="423" y="120"/>
                    </a:lnTo>
                    <a:lnTo>
                      <a:pt x="423" y="122"/>
                    </a:lnTo>
                    <a:lnTo>
                      <a:pt x="427" y="124"/>
                    </a:lnTo>
                    <a:lnTo>
                      <a:pt x="428" y="125"/>
                    </a:lnTo>
                    <a:lnTo>
                      <a:pt x="428" y="127"/>
                    </a:lnTo>
                    <a:lnTo>
                      <a:pt x="428" y="128"/>
                    </a:lnTo>
                    <a:lnTo>
                      <a:pt x="428" y="130"/>
                    </a:lnTo>
                    <a:lnTo>
                      <a:pt x="428" y="131"/>
                    </a:lnTo>
                    <a:lnTo>
                      <a:pt x="429" y="132"/>
                    </a:lnTo>
                    <a:lnTo>
                      <a:pt x="432" y="137"/>
                    </a:lnTo>
                    <a:lnTo>
                      <a:pt x="435" y="137"/>
                    </a:lnTo>
                    <a:lnTo>
                      <a:pt x="437" y="140"/>
                    </a:lnTo>
                    <a:lnTo>
                      <a:pt x="438" y="141"/>
                    </a:lnTo>
                    <a:lnTo>
                      <a:pt x="440" y="142"/>
                    </a:lnTo>
                    <a:lnTo>
                      <a:pt x="441" y="143"/>
                    </a:lnTo>
                    <a:lnTo>
                      <a:pt x="443" y="145"/>
                    </a:lnTo>
                    <a:lnTo>
                      <a:pt x="443" y="147"/>
                    </a:lnTo>
                    <a:lnTo>
                      <a:pt x="443" y="148"/>
                    </a:lnTo>
                    <a:lnTo>
                      <a:pt x="444" y="147"/>
                    </a:lnTo>
                    <a:lnTo>
                      <a:pt x="446" y="145"/>
                    </a:lnTo>
                    <a:lnTo>
                      <a:pt x="447" y="147"/>
                    </a:lnTo>
                    <a:lnTo>
                      <a:pt x="449" y="145"/>
                    </a:lnTo>
                    <a:lnTo>
                      <a:pt x="449" y="143"/>
                    </a:lnTo>
                    <a:lnTo>
                      <a:pt x="449" y="140"/>
                    </a:lnTo>
                    <a:lnTo>
                      <a:pt x="449" y="139"/>
                    </a:lnTo>
                    <a:lnTo>
                      <a:pt x="450" y="137"/>
                    </a:lnTo>
                    <a:lnTo>
                      <a:pt x="453" y="139"/>
                    </a:lnTo>
                    <a:lnTo>
                      <a:pt x="454" y="137"/>
                    </a:lnTo>
                    <a:lnTo>
                      <a:pt x="454" y="139"/>
                    </a:lnTo>
                    <a:lnTo>
                      <a:pt x="455" y="139"/>
                    </a:lnTo>
                    <a:lnTo>
                      <a:pt x="456" y="142"/>
                    </a:lnTo>
                    <a:lnTo>
                      <a:pt x="456" y="143"/>
                    </a:lnTo>
                    <a:lnTo>
                      <a:pt x="457" y="143"/>
                    </a:lnTo>
                    <a:lnTo>
                      <a:pt x="458" y="143"/>
                    </a:lnTo>
                    <a:lnTo>
                      <a:pt x="459" y="143"/>
                    </a:lnTo>
                    <a:lnTo>
                      <a:pt x="461" y="144"/>
                    </a:lnTo>
                    <a:lnTo>
                      <a:pt x="462" y="144"/>
                    </a:lnTo>
                    <a:lnTo>
                      <a:pt x="464" y="144"/>
                    </a:lnTo>
                    <a:lnTo>
                      <a:pt x="466" y="144"/>
                    </a:lnTo>
                    <a:lnTo>
                      <a:pt x="467" y="144"/>
                    </a:lnTo>
                    <a:lnTo>
                      <a:pt x="467" y="143"/>
                    </a:lnTo>
                    <a:lnTo>
                      <a:pt x="467" y="144"/>
                    </a:lnTo>
                    <a:lnTo>
                      <a:pt x="467" y="145"/>
                    </a:lnTo>
                    <a:lnTo>
                      <a:pt x="469" y="145"/>
                    </a:lnTo>
                    <a:lnTo>
                      <a:pt x="469" y="147"/>
                    </a:lnTo>
                    <a:lnTo>
                      <a:pt x="471" y="149"/>
                    </a:lnTo>
                    <a:lnTo>
                      <a:pt x="474" y="150"/>
                    </a:lnTo>
                    <a:lnTo>
                      <a:pt x="475" y="151"/>
                    </a:lnTo>
                    <a:lnTo>
                      <a:pt x="476" y="152"/>
                    </a:lnTo>
                    <a:lnTo>
                      <a:pt x="478" y="153"/>
                    </a:lnTo>
                    <a:lnTo>
                      <a:pt x="481" y="153"/>
                    </a:lnTo>
                    <a:lnTo>
                      <a:pt x="482" y="152"/>
                    </a:lnTo>
                    <a:lnTo>
                      <a:pt x="484" y="150"/>
                    </a:lnTo>
                    <a:lnTo>
                      <a:pt x="486" y="149"/>
                    </a:lnTo>
                    <a:lnTo>
                      <a:pt x="487" y="150"/>
                    </a:lnTo>
                    <a:lnTo>
                      <a:pt x="489" y="156"/>
                    </a:lnTo>
                    <a:lnTo>
                      <a:pt x="490" y="157"/>
                    </a:lnTo>
                    <a:lnTo>
                      <a:pt x="491" y="157"/>
                    </a:lnTo>
                    <a:lnTo>
                      <a:pt x="492" y="158"/>
                    </a:lnTo>
                    <a:lnTo>
                      <a:pt x="493" y="157"/>
                    </a:lnTo>
                    <a:lnTo>
                      <a:pt x="496" y="157"/>
                    </a:lnTo>
                    <a:lnTo>
                      <a:pt x="497" y="156"/>
                    </a:lnTo>
                    <a:lnTo>
                      <a:pt x="498" y="157"/>
                    </a:lnTo>
                    <a:lnTo>
                      <a:pt x="499" y="158"/>
                    </a:lnTo>
                    <a:lnTo>
                      <a:pt x="501" y="158"/>
                    </a:lnTo>
                    <a:lnTo>
                      <a:pt x="501" y="159"/>
                    </a:lnTo>
                    <a:lnTo>
                      <a:pt x="502" y="162"/>
                    </a:lnTo>
                    <a:lnTo>
                      <a:pt x="504" y="164"/>
                    </a:lnTo>
                    <a:lnTo>
                      <a:pt x="505" y="165"/>
                    </a:lnTo>
                    <a:lnTo>
                      <a:pt x="506" y="165"/>
                    </a:lnTo>
                    <a:lnTo>
                      <a:pt x="507" y="166"/>
                    </a:lnTo>
                    <a:lnTo>
                      <a:pt x="509" y="168"/>
                    </a:lnTo>
                    <a:lnTo>
                      <a:pt x="510" y="168"/>
                    </a:lnTo>
                    <a:lnTo>
                      <a:pt x="512" y="168"/>
                    </a:lnTo>
                    <a:lnTo>
                      <a:pt x="513" y="167"/>
                    </a:lnTo>
                    <a:lnTo>
                      <a:pt x="514" y="167"/>
                    </a:lnTo>
                    <a:lnTo>
                      <a:pt x="516" y="165"/>
                    </a:lnTo>
                    <a:lnTo>
                      <a:pt x="517" y="165"/>
                    </a:lnTo>
                    <a:lnTo>
                      <a:pt x="518" y="165"/>
                    </a:lnTo>
                    <a:lnTo>
                      <a:pt x="522" y="166"/>
                    </a:lnTo>
                    <a:lnTo>
                      <a:pt x="522" y="167"/>
                    </a:lnTo>
                    <a:lnTo>
                      <a:pt x="522" y="168"/>
                    </a:lnTo>
                    <a:lnTo>
                      <a:pt x="519" y="169"/>
                    </a:lnTo>
                    <a:lnTo>
                      <a:pt x="518" y="172"/>
                    </a:lnTo>
                    <a:lnTo>
                      <a:pt x="518" y="173"/>
                    </a:lnTo>
                    <a:lnTo>
                      <a:pt x="519" y="175"/>
                    </a:lnTo>
                    <a:lnTo>
                      <a:pt x="521" y="177"/>
                    </a:lnTo>
                    <a:lnTo>
                      <a:pt x="523" y="179"/>
                    </a:lnTo>
                    <a:lnTo>
                      <a:pt x="523" y="181"/>
                    </a:lnTo>
                    <a:lnTo>
                      <a:pt x="523" y="183"/>
                    </a:lnTo>
                    <a:lnTo>
                      <a:pt x="523" y="185"/>
                    </a:lnTo>
                    <a:lnTo>
                      <a:pt x="522" y="185"/>
                    </a:lnTo>
                    <a:lnTo>
                      <a:pt x="522" y="186"/>
                    </a:lnTo>
                    <a:lnTo>
                      <a:pt x="521" y="186"/>
                    </a:lnTo>
                    <a:lnTo>
                      <a:pt x="519" y="189"/>
                    </a:lnTo>
                    <a:lnTo>
                      <a:pt x="518" y="190"/>
                    </a:lnTo>
                    <a:lnTo>
                      <a:pt x="516" y="191"/>
                    </a:lnTo>
                    <a:lnTo>
                      <a:pt x="516" y="192"/>
                    </a:lnTo>
                    <a:lnTo>
                      <a:pt x="515" y="193"/>
                    </a:lnTo>
                    <a:lnTo>
                      <a:pt x="515" y="194"/>
                    </a:lnTo>
                    <a:lnTo>
                      <a:pt x="515" y="195"/>
                    </a:lnTo>
                    <a:lnTo>
                      <a:pt x="514" y="197"/>
                    </a:lnTo>
                    <a:lnTo>
                      <a:pt x="513" y="197"/>
                    </a:lnTo>
                    <a:lnTo>
                      <a:pt x="512" y="197"/>
                    </a:lnTo>
                    <a:lnTo>
                      <a:pt x="508" y="198"/>
                    </a:lnTo>
                    <a:lnTo>
                      <a:pt x="506" y="198"/>
                    </a:lnTo>
                    <a:lnTo>
                      <a:pt x="505" y="201"/>
                    </a:lnTo>
                    <a:lnTo>
                      <a:pt x="506" y="201"/>
                    </a:lnTo>
                    <a:lnTo>
                      <a:pt x="506" y="202"/>
                    </a:lnTo>
                    <a:lnTo>
                      <a:pt x="507" y="202"/>
                    </a:lnTo>
                    <a:lnTo>
                      <a:pt x="508" y="203"/>
                    </a:lnTo>
                    <a:lnTo>
                      <a:pt x="508" y="204"/>
                    </a:lnTo>
                    <a:lnTo>
                      <a:pt x="508" y="206"/>
                    </a:lnTo>
                    <a:lnTo>
                      <a:pt x="509" y="206"/>
                    </a:lnTo>
                    <a:lnTo>
                      <a:pt x="513" y="206"/>
                    </a:lnTo>
                    <a:lnTo>
                      <a:pt x="514" y="206"/>
                    </a:lnTo>
                    <a:lnTo>
                      <a:pt x="514" y="207"/>
                    </a:lnTo>
                    <a:lnTo>
                      <a:pt x="515" y="208"/>
                    </a:lnTo>
                    <a:lnTo>
                      <a:pt x="516" y="207"/>
                    </a:lnTo>
                    <a:lnTo>
                      <a:pt x="517" y="207"/>
                    </a:lnTo>
                    <a:lnTo>
                      <a:pt x="517" y="206"/>
                    </a:lnTo>
                    <a:lnTo>
                      <a:pt x="518" y="206"/>
                    </a:lnTo>
                    <a:lnTo>
                      <a:pt x="519" y="207"/>
                    </a:lnTo>
                    <a:lnTo>
                      <a:pt x="519" y="208"/>
                    </a:lnTo>
                    <a:lnTo>
                      <a:pt x="518" y="209"/>
                    </a:lnTo>
                    <a:lnTo>
                      <a:pt x="518" y="210"/>
                    </a:lnTo>
                    <a:lnTo>
                      <a:pt x="516" y="211"/>
                    </a:lnTo>
                    <a:lnTo>
                      <a:pt x="515" y="211"/>
                    </a:lnTo>
                    <a:lnTo>
                      <a:pt x="510" y="210"/>
                    </a:lnTo>
                    <a:lnTo>
                      <a:pt x="509" y="210"/>
                    </a:lnTo>
                    <a:lnTo>
                      <a:pt x="508" y="211"/>
                    </a:lnTo>
                    <a:lnTo>
                      <a:pt x="508" y="212"/>
                    </a:lnTo>
                    <a:lnTo>
                      <a:pt x="507" y="212"/>
                    </a:lnTo>
                    <a:lnTo>
                      <a:pt x="507" y="214"/>
                    </a:lnTo>
                    <a:lnTo>
                      <a:pt x="506" y="214"/>
                    </a:lnTo>
                    <a:lnTo>
                      <a:pt x="504" y="222"/>
                    </a:lnTo>
                    <a:lnTo>
                      <a:pt x="504" y="223"/>
                    </a:lnTo>
                    <a:lnTo>
                      <a:pt x="505" y="223"/>
                    </a:lnTo>
                    <a:lnTo>
                      <a:pt x="506" y="223"/>
                    </a:lnTo>
                    <a:lnTo>
                      <a:pt x="510" y="223"/>
                    </a:lnTo>
                    <a:lnTo>
                      <a:pt x="512" y="224"/>
                    </a:lnTo>
                    <a:lnTo>
                      <a:pt x="513" y="226"/>
                    </a:lnTo>
                    <a:lnTo>
                      <a:pt x="513" y="227"/>
                    </a:lnTo>
                    <a:lnTo>
                      <a:pt x="512" y="227"/>
                    </a:lnTo>
                    <a:lnTo>
                      <a:pt x="512" y="228"/>
                    </a:lnTo>
                    <a:lnTo>
                      <a:pt x="513" y="229"/>
                    </a:lnTo>
                    <a:lnTo>
                      <a:pt x="514" y="232"/>
                    </a:lnTo>
                    <a:lnTo>
                      <a:pt x="514" y="233"/>
                    </a:lnTo>
                    <a:lnTo>
                      <a:pt x="514" y="234"/>
                    </a:lnTo>
                    <a:lnTo>
                      <a:pt x="515" y="234"/>
                    </a:lnTo>
                    <a:lnTo>
                      <a:pt x="514" y="235"/>
                    </a:lnTo>
                    <a:lnTo>
                      <a:pt x="513" y="236"/>
                    </a:lnTo>
                    <a:lnTo>
                      <a:pt x="510" y="239"/>
                    </a:lnTo>
                    <a:lnTo>
                      <a:pt x="513" y="240"/>
                    </a:lnTo>
                    <a:lnTo>
                      <a:pt x="514" y="240"/>
                    </a:lnTo>
                    <a:lnTo>
                      <a:pt x="516" y="239"/>
                    </a:lnTo>
                    <a:lnTo>
                      <a:pt x="516" y="240"/>
                    </a:lnTo>
                    <a:lnTo>
                      <a:pt x="517" y="240"/>
                    </a:lnTo>
                    <a:lnTo>
                      <a:pt x="517" y="241"/>
                    </a:lnTo>
                    <a:lnTo>
                      <a:pt x="516" y="242"/>
                    </a:lnTo>
                    <a:lnTo>
                      <a:pt x="516" y="243"/>
                    </a:lnTo>
                    <a:lnTo>
                      <a:pt x="514" y="244"/>
                    </a:lnTo>
                    <a:lnTo>
                      <a:pt x="514" y="245"/>
                    </a:lnTo>
                    <a:lnTo>
                      <a:pt x="512" y="249"/>
                    </a:lnTo>
                    <a:lnTo>
                      <a:pt x="512" y="250"/>
                    </a:lnTo>
                    <a:lnTo>
                      <a:pt x="510" y="251"/>
                    </a:lnTo>
                    <a:lnTo>
                      <a:pt x="512" y="253"/>
                    </a:lnTo>
                    <a:lnTo>
                      <a:pt x="509" y="253"/>
                    </a:lnTo>
                    <a:lnTo>
                      <a:pt x="508" y="254"/>
                    </a:lnTo>
                    <a:lnTo>
                      <a:pt x="509" y="256"/>
                    </a:lnTo>
                    <a:lnTo>
                      <a:pt x="509" y="257"/>
                    </a:lnTo>
                    <a:lnTo>
                      <a:pt x="509" y="258"/>
                    </a:lnTo>
                    <a:lnTo>
                      <a:pt x="509" y="259"/>
                    </a:lnTo>
                    <a:lnTo>
                      <a:pt x="509" y="260"/>
                    </a:lnTo>
                    <a:lnTo>
                      <a:pt x="509" y="261"/>
                    </a:lnTo>
                    <a:lnTo>
                      <a:pt x="509" y="264"/>
                    </a:lnTo>
                    <a:lnTo>
                      <a:pt x="508" y="265"/>
                    </a:lnTo>
                    <a:lnTo>
                      <a:pt x="507" y="266"/>
                    </a:lnTo>
                    <a:lnTo>
                      <a:pt x="506" y="266"/>
                    </a:lnTo>
                    <a:lnTo>
                      <a:pt x="502" y="265"/>
                    </a:lnTo>
                    <a:lnTo>
                      <a:pt x="501" y="265"/>
                    </a:lnTo>
                    <a:lnTo>
                      <a:pt x="499" y="266"/>
                    </a:lnTo>
                    <a:lnTo>
                      <a:pt x="498" y="265"/>
                    </a:lnTo>
                    <a:lnTo>
                      <a:pt x="497" y="265"/>
                    </a:lnTo>
                    <a:lnTo>
                      <a:pt x="496" y="266"/>
                    </a:lnTo>
                    <a:lnTo>
                      <a:pt x="495" y="266"/>
                    </a:lnTo>
                    <a:lnTo>
                      <a:pt x="493" y="265"/>
                    </a:lnTo>
                    <a:lnTo>
                      <a:pt x="492" y="265"/>
                    </a:lnTo>
                    <a:lnTo>
                      <a:pt x="492" y="264"/>
                    </a:lnTo>
                    <a:lnTo>
                      <a:pt x="487" y="265"/>
                    </a:lnTo>
                    <a:lnTo>
                      <a:pt x="486" y="265"/>
                    </a:lnTo>
                    <a:lnTo>
                      <a:pt x="484" y="265"/>
                    </a:lnTo>
                    <a:lnTo>
                      <a:pt x="483" y="265"/>
                    </a:lnTo>
                    <a:lnTo>
                      <a:pt x="482" y="264"/>
                    </a:lnTo>
                    <a:lnTo>
                      <a:pt x="481" y="264"/>
                    </a:lnTo>
                    <a:lnTo>
                      <a:pt x="475" y="264"/>
                    </a:lnTo>
                    <a:lnTo>
                      <a:pt x="474" y="264"/>
                    </a:lnTo>
                    <a:lnTo>
                      <a:pt x="473" y="266"/>
                    </a:lnTo>
                    <a:lnTo>
                      <a:pt x="472" y="268"/>
                    </a:lnTo>
                    <a:lnTo>
                      <a:pt x="471" y="270"/>
                    </a:lnTo>
                    <a:lnTo>
                      <a:pt x="471" y="273"/>
                    </a:lnTo>
                    <a:lnTo>
                      <a:pt x="470" y="274"/>
                    </a:lnTo>
                    <a:lnTo>
                      <a:pt x="469" y="273"/>
                    </a:lnTo>
                    <a:lnTo>
                      <a:pt x="467" y="273"/>
                    </a:lnTo>
                    <a:lnTo>
                      <a:pt x="466" y="274"/>
                    </a:lnTo>
                    <a:lnTo>
                      <a:pt x="465" y="275"/>
                    </a:lnTo>
                    <a:lnTo>
                      <a:pt x="465" y="276"/>
                    </a:lnTo>
                    <a:lnTo>
                      <a:pt x="464" y="276"/>
                    </a:lnTo>
                    <a:lnTo>
                      <a:pt x="456" y="277"/>
                    </a:lnTo>
                    <a:lnTo>
                      <a:pt x="455" y="278"/>
                    </a:lnTo>
                    <a:lnTo>
                      <a:pt x="454" y="279"/>
                    </a:lnTo>
                    <a:lnTo>
                      <a:pt x="453" y="282"/>
                    </a:lnTo>
                    <a:lnTo>
                      <a:pt x="453" y="284"/>
                    </a:lnTo>
                    <a:lnTo>
                      <a:pt x="453" y="287"/>
                    </a:lnTo>
                    <a:lnTo>
                      <a:pt x="453" y="290"/>
                    </a:lnTo>
                    <a:lnTo>
                      <a:pt x="452" y="291"/>
                    </a:lnTo>
                    <a:lnTo>
                      <a:pt x="450" y="292"/>
                    </a:lnTo>
                    <a:lnTo>
                      <a:pt x="450" y="293"/>
                    </a:lnTo>
                    <a:lnTo>
                      <a:pt x="450" y="294"/>
                    </a:lnTo>
                    <a:lnTo>
                      <a:pt x="450" y="295"/>
                    </a:lnTo>
                    <a:lnTo>
                      <a:pt x="452" y="295"/>
                    </a:lnTo>
                    <a:lnTo>
                      <a:pt x="453" y="294"/>
                    </a:lnTo>
                    <a:lnTo>
                      <a:pt x="454" y="295"/>
                    </a:lnTo>
                    <a:lnTo>
                      <a:pt x="454" y="296"/>
                    </a:lnTo>
                    <a:lnTo>
                      <a:pt x="454" y="298"/>
                    </a:lnTo>
                    <a:lnTo>
                      <a:pt x="453" y="298"/>
                    </a:lnTo>
                    <a:lnTo>
                      <a:pt x="452" y="299"/>
                    </a:lnTo>
                    <a:lnTo>
                      <a:pt x="450" y="300"/>
                    </a:lnTo>
                    <a:lnTo>
                      <a:pt x="450" y="302"/>
                    </a:lnTo>
                    <a:lnTo>
                      <a:pt x="450" y="303"/>
                    </a:lnTo>
                    <a:lnTo>
                      <a:pt x="450" y="306"/>
                    </a:lnTo>
                    <a:lnTo>
                      <a:pt x="448" y="309"/>
                    </a:lnTo>
                    <a:lnTo>
                      <a:pt x="447" y="309"/>
                    </a:lnTo>
                    <a:lnTo>
                      <a:pt x="448" y="308"/>
                    </a:lnTo>
                    <a:lnTo>
                      <a:pt x="448" y="307"/>
                    </a:lnTo>
                    <a:lnTo>
                      <a:pt x="447" y="307"/>
                    </a:lnTo>
                    <a:lnTo>
                      <a:pt x="446" y="306"/>
                    </a:lnTo>
                    <a:lnTo>
                      <a:pt x="445" y="306"/>
                    </a:lnTo>
                    <a:lnTo>
                      <a:pt x="445" y="307"/>
                    </a:lnTo>
                    <a:lnTo>
                      <a:pt x="444" y="307"/>
                    </a:lnTo>
                    <a:lnTo>
                      <a:pt x="443" y="306"/>
                    </a:lnTo>
                    <a:lnTo>
                      <a:pt x="441" y="306"/>
                    </a:lnTo>
                    <a:lnTo>
                      <a:pt x="438" y="306"/>
                    </a:lnTo>
                    <a:lnTo>
                      <a:pt x="433" y="307"/>
                    </a:lnTo>
                    <a:lnTo>
                      <a:pt x="432" y="307"/>
                    </a:lnTo>
                    <a:lnTo>
                      <a:pt x="428" y="306"/>
                    </a:lnTo>
                    <a:lnTo>
                      <a:pt x="426" y="307"/>
                    </a:lnTo>
                    <a:lnTo>
                      <a:pt x="423" y="309"/>
                    </a:lnTo>
                    <a:lnTo>
                      <a:pt x="420" y="315"/>
                    </a:lnTo>
                    <a:lnTo>
                      <a:pt x="419" y="316"/>
                    </a:lnTo>
                    <a:lnTo>
                      <a:pt x="418" y="317"/>
                    </a:lnTo>
                    <a:lnTo>
                      <a:pt x="418" y="318"/>
                    </a:lnTo>
                    <a:lnTo>
                      <a:pt x="418" y="316"/>
                    </a:lnTo>
                    <a:lnTo>
                      <a:pt x="416" y="315"/>
                    </a:lnTo>
                    <a:lnTo>
                      <a:pt x="415" y="315"/>
                    </a:lnTo>
                    <a:lnTo>
                      <a:pt x="414" y="315"/>
                    </a:lnTo>
                    <a:lnTo>
                      <a:pt x="413" y="315"/>
                    </a:lnTo>
                    <a:lnTo>
                      <a:pt x="412" y="316"/>
                    </a:lnTo>
                    <a:lnTo>
                      <a:pt x="407" y="317"/>
                    </a:lnTo>
                    <a:lnTo>
                      <a:pt x="406" y="318"/>
                    </a:lnTo>
                    <a:lnTo>
                      <a:pt x="405" y="319"/>
                    </a:lnTo>
                    <a:lnTo>
                      <a:pt x="403" y="319"/>
                    </a:lnTo>
                    <a:lnTo>
                      <a:pt x="402" y="321"/>
                    </a:lnTo>
                    <a:lnTo>
                      <a:pt x="401" y="321"/>
                    </a:lnTo>
                    <a:lnTo>
                      <a:pt x="401" y="323"/>
                    </a:lnTo>
                    <a:lnTo>
                      <a:pt x="401" y="324"/>
                    </a:lnTo>
                    <a:lnTo>
                      <a:pt x="400" y="325"/>
                    </a:lnTo>
                    <a:lnTo>
                      <a:pt x="400" y="327"/>
                    </a:lnTo>
                    <a:lnTo>
                      <a:pt x="398" y="328"/>
                    </a:lnTo>
                    <a:lnTo>
                      <a:pt x="398" y="329"/>
                    </a:lnTo>
                    <a:lnTo>
                      <a:pt x="397" y="331"/>
                    </a:lnTo>
                    <a:lnTo>
                      <a:pt x="396" y="331"/>
                    </a:lnTo>
                    <a:lnTo>
                      <a:pt x="396" y="329"/>
                    </a:lnTo>
                    <a:lnTo>
                      <a:pt x="397" y="331"/>
                    </a:lnTo>
                    <a:lnTo>
                      <a:pt x="398" y="328"/>
                    </a:lnTo>
                    <a:lnTo>
                      <a:pt x="398" y="327"/>
                    </a:lnTo>
                    <a:lnTo>
                      <a:pt x="398" y="326"/>
                    </a:lnTo>
                    <a:lnTo>
                      <a:pt x="397" y="324"/>
                    </a:lnTo>
                    <a:lnTo>
                      <a:pt x="396" y="324"/>
                    </a:lnTo>
                    <a:lnTo>
                      <a:pt x="395" y="324"/>
                    </a:lnTo>
                    <a:lnTo>
                      <a:pt x="394" y="323"/>
                    </a:lnTo>
                    <a:lnTo>
                      <a:pt x="394" y="324"/>
                    </a:lnTo>
                    <a:lnTo>
                      <a:pt x="393" y="323"/>
                    </a:lnTo>
                    <a:lnTo>
                      <a:pt x="392" y="323"/>
                    </a:lnTo>
                    <a:lnTo>
                      <a:pt x="392" y="324"/>
                    </a:lnTo>
                    <a:lnTo>
                      <a:pt x="390" y="324"/>
                    </a:lnTo>
                    <a:lnTo>
                      <a:pt x="388" y="324"/>
                    </a:lnTo>
                    <a:lnTo>
                      <a:pt x="386" y="325"/>
                    </a:lnTo>
                    <a:lnTo>
                      <a:pt x="385" y="325"/>
                    </a:lnTo>
                    <a:lnTo>
                      <a:pt x="384" y="326"/>
                    </a:lnTo>
                    <a:lnTo>
                      <a:pt x="383" y="327"/>
                    </a:lnTo>
                    <a:lnTo>
                      <a:pt x="380" y="329"/>
                    </a:lnTo>
                    <a:lnTo>
                      <a:pt x="379" y="331"/>
                    </a:lnTo>
                    <a:lnTo>
                      <a:pt x="379" y="332"/>
                    </a:lnTo>
                    <a:lnTo>
                      <a:pt x="378" y="332"/>
                    </a:lnTo>
                    <a:lnTo>
                      <a:pt x="378" y="331"/>
                    </a:lnTo>
                    <a:lnTo>
                      <a:pt x="377" y="331"/>
                    </a:lnTo>
                    <a:lnTo>
                      <a:pt x="377" y="329"/>
                    </a:lnTo>
                    <a:lnTo>
                      <a:pt x="376" y="328"/>
                    </a:lnTo>
                    <a:lnTo>
                      <a:pt x="375" y="329"/>
                    </a:lnTo>
                    <a:lnTo>
                      <a:pt x="374" y="329"/>
                    </a:lnTo>
                    <a:lnTo>
                      <a:pt x="371" y="328"/>
                    </a:lnTo>
                    <a:lnTo>
                      <a:pt x="366" y="329"/>
                    </a:lnTo>
                    <a:lnTo>
                      <a:pt x="364" y="329"/>
                    </a:lnTo>
                    <a:lnTo>
                      <a:pt x="362" y="332"/>
                    </a:lnTo>
                    <a:lnTo>
                      <a:pt x="360" y="333"/>
                    </a:lnTo>
                    <a:lnTo>
                      <a:pt x="359" y="334"/>
                    </a:lnTo>
                    <a:lnTo>
                      <a:pt x="355" y="337"/>
                    </a:lnTo>
                    <a:lnTo>
                      <a:pt x="354" y="338"/>
                    </a:lnTo>
                    <a:lnTo>
                      <a:pt x="351" y="341"/>
                    </a:lnTo>
                    <a:lnTo>
                      <a:pt x="350" y="341"/>
                    </a:lnTo>
                    <a:lnTo>
                      <a:pt x="349" y="342"/>
                    </a:lnTo>
                    <a:lnTo>
                      <a:pt x="347" y="343"/>
                    </a:lnTo>
                    <a:lnTo>
                      <a:pt x="347" y="344"/>
                    </a:lnTo>
                    <a:lnTo>
                      <a:pt x="346" y="344"/>
                    </a:lnTo>
                    <a:lnTo>
                      <a:pt x="345" y="345"/>
                    </a:lnTo>
                    <a:lnTo>
                      <a:pt x="342" y="351"/>
                    </a:lnTo>
                    <a:lnTo>
                      <a:pt x="341" y="352"/>
                    </a:lnTo>
                    <a:lnTo>
                      <a:pt x="340" y="356"/>
                    </a:lnTo>
                    <a:lnTo>
                      <a:pt x="338" y="357"/>
                    </a:lnTo>
                    <a:lnTo>
                      <a:pt x="337" y="358"/>
                    </a:lnTo>
                    <a:lnTo>
                      <a:pt x="336" y="359"/>
                    </a:lnTo>
                    <a:lnTo>
                      <a:pt x="335" y="359"/>
                    </a:lnTo>
                    <a:lnTo>
                      <a:pt x="334" y="360"/>
                    </a:lnTo>
                    <a:lnTo>
                      <a:pt x="333" y="360"/>
                    </a:lnTo>
                    <a:lnTo>
                      <a:pt x="332" y="361"/>
                    </a:lnTo>
                    <a:lnTo>
                      <a:pt x="331" y="361"/>
                    </a:lnTo>
                    <a:lnTo>
                      <a:pt x="331" y="360"/>
                    </a:lnTo>
                    <a:lnTo>
                      <a:pt x="332" y="359"/>
                    </a:lnTo>
                    <a:lnTo>
                      <a:pt x="333" y="358"/>
                    </a:lnTo>
                    <a:lnTo>
                      <a:pt x="337" y="357"/>
                    </a:lnTo>
                    <a:lnTo>
                      <a:pt x="338" y="356"/>
                    </a:lnTo>
                    <a:lnTo>
                      <a:pt x="340" y="353"/>
                    </a:lnTo>
                    <a:lnTo>
                      <a:pt x="341" y="352"/>
                    </a:lnTo>
                    <a:lnTo>
                      <a:pt x="341" y="351"/>
                    </a:lnTo>
                    <a:lnTo>
                      <a:pt x="342" y="349"/>
                    </a:lnTo>
                    <a:lnTo>
                      <a:pt x="344" y="348"/>
                    </a:lnTo>
                    <a:lnTo>
                      <a:pt x="344" y="346"/>
                    </a:lnTo>
                    <a:lnTo>
                      <a:pt x="344" y="345"/>
                    </a:lnTo>
                    <a:lnTo>
                      <a:pt x="344" y="346"/>
                    </a:lnTo>
                    <a:lnTo>
                      <a:pt x="343" y="346"/>
                    </a:lnTo>
                    <a:lnTo>
                      <a:pt x="342" y="346"/>
                    </a:lnTo>
                    <a:lnTo>
                      <a:pt x="341" y="345"/>
                    </a:lnTo>
                    <a:lnTo>
                      <a:pt x="341" y="343"/>
                    </a:lnTo>
                    <a:lnTo>
                      <a:pt x="342" y="342"/>
                    </a:lnTo>
                    <a:lnTo>
                      <a:pt x="342" y="341"/>
                    </a:lnTo>
                    <a:lnTo>
                      <a:pt x="341" y="341"/>
                    </a:lnTo>
                    <a:lnTo>
                      <a:pt x="340" y="341"/>
                    </a:lnTo>
                    <a:lnTo>
                      <a:pt x="340" y="340"/>
                    </a:lnTo>
                    <a:lnTo>
                      <a:pt x="338" y="340"/>
                    </a:lnTo>
                    <a:lnTo>
                      <a:pt x="338" y="338"/>
                    </a:lnTo>
                    <a:lnTo>
                      <a:pt x="338" y="337"/>
                    </a:lnTo>
                    <a:lnTo>
                      <a:pt x="337" y="338"/>
                    </a:lnTo>
                    <a:lnTo>
                      <a:pt x="337" y="340"/>
                    </a:lnTo>
                    <a:lnTo>
                      <a:pt x="338" y="341"/>
                    </a:lnTo>
                    <a:lnTo>
                      <a:pt x="338" y="342"/>
                    </a:lnTo>
                    <a:lnTo>
                      <a:pt x="340" y="342"/>
                    </a:lnTo>
                    <a:lnTo>
                      <a:pt x="340" y="343"/>
                    </a:lnTo>
                    <a:lnTo>
                      <a:pt x="340" y="344"/>
                    </a:lnTo>
                    <a:lnTo>
                      <a:pt x="338" y="344"/>
                    </a:lnTo>
                    <a:lnTo>
                      <a:pt x="337" y="345"/>
                    </a:lnTo>
                    <a:lnTo>
                      <a:pt x="335" y="349"/>
                    </a:lnTo>
                    <a:lnTo>
                      <a:pt x="334" y="350"/>
                    </a:lnTo>
                    <a:lnTo>
                      <a:pt x="333" y="351"/>
                    </a:lnTo>
                    <a:lnTo>
                      <a:pt x="329" y="352"/>
                    </a:lnTo>
                    <a:lnTo>
                      <a:pt x="328" y="352"/>
                    </a:lnTo>
                    <a:lnTo>
                      <a:pt x="328" y="351"/>
                    </a:lnTo>
                    <a:lnTo>
                      <a:pt x="327" y="351"/>
                    </a:lnTo>
                    <a:lnTo>
                      <a:pt x="327" y="352"/>
                    </a:lnTo>
                    <a:lnTo>
                      <a:pt x="327" y="353"/>
                    </a:lnTo>
                    <a:lnTo>
                      <a:pt x="325" y="353"/>
                    </a:lnTo>
                    <a:lnTo>
                      <a:pt x="325" y="354"/>
                    </a:lnTo>
                    <a:lnTo>
                      <a:pt x="325" y="356"/>
                    </a:lnTo>
                    <a:lnTo>
                      <a:pt x="325" y="357"/>
                    </a:lnTo>
                    <a:lnTo>
                      <a:pt x="325" y="358"/>
                    </a:lnTo>
                    <a:lnTo>
                      <a:pt x="325" y="361"/>
                    </a:lnTo>
                    <a:lnTo>
                      <a:pt x="325" y="362"/>
                    </a:lnTo>
                    <a:lnTo>
                      <a:pt x="327" y="369"/>
                    </a:lnTo>
                    <a:lnTo>
                      <a:pt x="327" y="370"/>
                    </a:lnTo>
                    <a:lnTo>
                      <a:pt x="328" y="371"/>
                    </a:lnTo>
                    <a:lnTo>
                      <a:pt x="329" y="376"/>
                    </a:lnTo>
                    <a:lnTo>
                      <a:pt x="332" y="379"/>
                    </a:lnTo>
                    <a:lnTo>
                      <a:pt x="333" y="383"/>
                    </a:lnTo>
                    <a:lnTo>
                      <a:pt x="344" y="399"/>
                    </a:lnTo>
                    <a:lnTo>
                      <a:pt x="350" y="402"/>
                    </a:lnTo>
                    <a:lnTo>
                      <a:pt x="351" y="402"/>
                    </a:lnTo>
                    <a:lnTo>
                      <a:pt x="358" y="401"/>
                    </a:lnTo>
                    <a:lnTo>
                      <a:pt x="358" y="400"/>
                    </a:lnTo>
                    <a:lnTo>
                      <a:pt x="359" y="399"/>
                    </a:lnTo>
                    <a:lnTo>
                      <a:pt x="359" y="398"/>
                    </a:lnTo>
                    <a:lnTo>
                      <a:pt x="360" y="398"/>
                    </a:lnTo>
                    <a:lnTo>
                      <a:pt x="361" y="396"/>
                    </a:lnTo>
                    <a:lnTo>
                      <a:pt x="361" y="395"/>
                    </a:lnTo>
                    <a:lnTo>
                      <a:pt x="361" y="394"/>
                    </a:lnTo>
                    <a:lnTo>
                      <a:pt x="362" y="394"/>
                    </a:lnTo>
                    <a:lnTo>
                      <a:pt x="362" y="393"/>
                    </a:lnTo>
                    <a:lnTo>
                      <a:pt x="363" y="393"/>
                    </a:lnTo>
                    <a:lnTo>
                      <a:pt x="363" y="394"/>
                    </a:lnTo>
                    <a:lnTo>
                      <a:pt x="363" y="395"/>
                    </a:lnTo>
                    <a:lnTo>
                      <a:pt x="363" y="396"/>
                    </a:lnTo>
                    <a:lnTo>
                      <a:pt x="367" y="399"/>
                    </a:lnTo>
                    <a:lnTo>
                      <a:pt x="368" y="399"/>
                    </a:lnTo>
                    <a:lnTo>
                      <a:pt x="369" y="399"/>
                    </a:lnTo>
                    <a:lnTo>
                      <a:pt x="370" y="398"/>
                    </a:lnTo>
                    <a:lnTo>
                      <a:pt x="371" y="395"/>
                    </a:lnTo>
                    <a:lnTo>
                      <a:pt x="372" y="395"/>
                    </a:lnTo>
                    <a:lnTo>
                      <a:pt x="372" y="394"/>
                    </a:lnTo>
                    <a:lnTo>
                      <a:pt x="374" y="394"/>
                    </a:lnTo>
                    <a:lnTo>
                      <a:pt x="378" y="394"/>
                    </a:lnTo>
                    <a:lnTo>
                      <a:pt x="378" y="393"/>
                    </a:lnTo>
                    <a:lnTo>
                      <a:pt x="379" y="393"/>
                    </a:lnTo>
                    <a:lnTo>
                      <a:pt x="380" y="394"/>
                    </a:lnTo>
                    <a:lnTo>
                      <a:pt x="379" y="395"/>
                    </a:lnTo>
                    <a:lnTo>
                      <a:pt x="380" y="395"/>
                    </a:lnTo>
                    <a:lnTo>
                      <a:pt x="380" y="394"/>
                    </a:lnTo>
                    <a:lnTo>
                      <a:pt x="381" y="394"/>
                    </a:lnTo>
                    <a:lnTo>
                      <a:pt x="383" y="395"/>
                    </a:lnTo>
                    <a:lnTo>
                      <a:pt x="384" y="395"/>
                    </a:lnTo>
                    <a:lnTo>
                      <a:pt x="386" y="394"/>
                    </a:lnTo>
                    <a:lnTo>
                      <a:pt x="387" y="395"/>
                    </a:lnTo>
                    <a:lnTo>
                      <a:pt x="388" y="396"/>
                    </a:lnTo>
                    <a:lnTo>
                      <a:pt x="389" y="396"/>
                    </a:lnTo>
                    <a:lnTo>
                      <a:pt x="389" y="395"/>
                    </a:lnTo>
                    <a:lnTo>
                      <a:pt x="390" y="395"/>
                    </a:lnTo>
                    <a:lnTo>
                      <a:pt x="390" y="396"/>
                    </a:lnTo>
                    <a:lnTo>
                      <a:pt x="392" y="396"/>
                    </a:lnTo>
                    <a:lnTo>
                      <a:pt x="392" y="399"/>
                    </a:lnTo>
                    <a:lnTo>
                      <a:pt x="393" y="400"/>
                    </a:lnTo>
                    <a:lnTo>
                      <a:pt x="392" y="400"/>
                    </a:lnTo>
                    <a:lnTo>
                      <a:pt x="390" y="401"/>
                    </a:lnTo>
                    <a:lnTo>
                      <a:pt x="389" y="401"/>
                    </a:lnTo>
                    <a:lnTo>
                      <a:pt x="389" y="400"/>
                    </a:lnTo>
                    <a:lnTo>
                      <a:pt x="388" y="400"/>
                    </a:lnTo>
                    <a:lnTo>
                      <a:pt x="387" y="400"/>
                    </a:lnTo>
                    <a:lnTo>
                      <a:pt x="387" y="401"/>
                    </a:lnTo>
                    <a:lnTo>
                      <a:pt x="387" y="402"/>
                    </a:lnTo>
                    <a:lnTo>
                      <a:pt x="387" y="403"/>
                    </a:lnTo>
                    <a:lnTo>
                      <a:pt x="386" y="403"/>
                    </a:lnTo>
                    <a:lnTo>
                      <a:pt x="385" y="403"/>
                    </a:lnTo>
                    <a:lnTo>
                      <a:pt x="385" y="404"/>
                    </a:lnTo>
                    <a:lnTo>
                      <a:pt x="385" y="405"/>
                    </a:lnTo>
                    <a:lnTo>
                      <a:pt x="384" y="407"/>
                    </a:lnTo>
                    <a:lnTo>
                      <a:pt x="384" y="409"/>
                    </a:lnTo>
                    <a:lnTo>
                      <a:pt x="384" y="410"/>
                    </a:lnTo>
                    <a:lnTo>
                      <a:pt x="384" y="411"/>
                    </a:lnTo>
                    <a:lnTo>
                      <a:pt x="385" y="412"/>
                    </a:lnTo>
                    <a:lnTo>
                      <a:pt x="386" y="413"/>
                    </a:lnTo>
                    <a:lnTo>
                      <a:pt x="386" y="415"/>
                    </a:lnTo>
                    <a:lnTo>
                      <a:pt x="385" y="415"/>
                    </a:lnTo>
                    <a:lnTo>
                      <a:pt x="383" y="416"/>
                    </a:lnTo>
                    <a:lnTo>
                      <a:pt x="379" y="416"/>
                    </a:lnTo>
                    <a:lnTo>
                      <a:pt x="378" y="416"/>
                    </a:lnTo>
                    <a:lnTo>
                      <a:pt x="378" y="417"/>
                    </a:lnTo>
                    <a:lnTo>
                      <a:pt x="378" y="418"/>
                    </a:lnTo>
                    <a:lnTo>
                      <a:pt x="377" y="418"/>
                    </a:lnTo>
                    <a:lnTo>
                      <a:pt x="374" y="417"/>
                    </a:lnTo>
                    <a:lnTo>
                      <a:pt x="371" y="416"/>
                    </a:lnTo>
                    <a:lnTo>
                      <a:pt x="370" y="416"/>
                    </a:lnTo>
                    <a:lnTo>
                      <a:pt x="369" y="417"/>
                    </a:lnTo>
                    <a:lnTo>
                      <a:pt x="369" y="418"/>
                    </a:lnTo>
                    <a:lnTo>
                      <a:pt x="368" y="418"/>
                    </a:lnTo>
                    <a:lnTo>
                      <a:pt x="366" y="418"/>
                    </a:lnTo>
                    <a:lnTo>
                      <a:pt x="363" y="419"/>
                    </a:lnTo>
                    <a:lnTo>
                      <a:pt x="362" y="418"/>
                    </a:lnTo>
                    <a:lnTo>
                      <a:pt x="362" y="417"/>
                    </a:lnTo>
                    <a:lnTo>
                      <a:pt x="361" y="417"/>
                    </a:lnTo>
                    <a:lnTo>
                      <a:pt x="360" y="416"/>
                    </a:lnTo>
                    <a:lnTo>
                      <a:pt x="360" y="415"/>
                    </a:lnTo>
                    <a:lnTo>
                      <a:pt x="358" y="413"/>
                    </a:lnTo>
                    <a:lnTo>
                      <a:pt x="355" y="412"/>
                    </a:lnTo>
                    <a:lnTo>
                      <a:pt x="353" y="412"/>
                    </a:lnTo>
                    <a:lnTo>
                      <a:pt x="352" y="412"/>
                    </a:lnTo>
                    <a:lnTo>
                      <a:pt x="350" y="412"/>
                    </a:lnTo>
                    <a:lnTo>
                      <a:pt x="349" y="413"/>
                    </a:lnTo>
                    <a:lnTo>
                      <a:pt x="346" y="415"/>
                    </a:lnTo>
                    <a:lnTo>
                      <a:pt x="346" y="416"/>
                    </a:lnTo>
                    <a:lnTo>
                      <a:pt x="346" y="417"/>
                    </a:lnTo>
                    <a:lnTo>
                      <a:pt x="347" y="418"/>
                    </a:lnTo>
                    <a:lnTo>
                      <a:pt x="346" y="418"/>
                    </a:lnTo>
                    <a:lnTo>
                      <a:pt x="345" y="418"/>
                    </a:lnTo>
                    <a:lnTo>
                      <a:pt x="345" y="419"/>
                    </a:lnTo>
                    <a:lnTo>
                      <a:pt x="345" y="421"/>
                    </a:lnTo>
                    <a:lnTo>
                      <a:pt x="343" y="420"/>
                    </a:lnTo>
                    <a:lnTo>
                      <a:pt x="342" y="420"/>
                    </a:lnTo>
                    <a:lnTo>
                      <a:pt x="341" y="420"/>
                    </a:lnTo>
                    <a:lnTo>
                      <a:pt x="340" y="423"/>
                    </a:lnTo>
                    <a:lnTo>
                      <a:pt x="337" y="424"/>
                    </a:lnTo>
                    <a:lnTo>
                      <a:pt x="336" y="425"/>
                    </a:lnTo>
                    <a:lnTo>
                      <a:pt x="335" y="427"/>
                    </a:lnTo>
                    <a:lnTo>
                      <a:pt x="334" y="429"/>
                    </a:lnTo>
                    <a:lnTo>
                      <a:pt x="333" y="429"/>
                    </a:lnTo>
                    <a:lnTo>
                      <a:pt x="333" y="428"/>
                    </a:lnTo>
                    <a:lnTo>
                      <a:pt x="332" y="427"/>
                    </a:lnTo>
                    <a:lnTo>
                      <a:pt x="331" y="427"/>
                    </a:lnTo>
                    <a:lnTo>
                      <a:pt x="329" y="427"/>
                    </a:lnTo>
                    <a:lnTo>
                      <a:pt x="328" y="427"/>
                    </a:lnTo>
                    <a:lnTo>
                      <a:pt x="328" y="428"/>
                    </a:lnTo>
                    <a:lnTo>
                      <a:pt x="327" y="428"/>
                    </a:lnTo>
                    <a:lnTo>
                      <a:pt x="326" y="427"/>
                    </a:lnTo>
                    <a:lnTo>
                      <a:pt x="326" y="428"/>
                    </a:lnTo>
                    <a:lnTo>
                      <a:pt x="325" y="428"/>
                    </a:lnTo>
                    <a:lnTo>
                      <a:pt x="323" y="428"/>
                    </a:lnTo>
                    <a:lnTo>
                      <a:pt x="321" y="428"/>
                    </a:lnTo>
                    <a:lnTo>
                      <a:pt x="318" y="430"/>
                    </a:lnTo>
                    <a:lnTo>
                      <a:pt x="317" y="430"/>
                    </a:lnTo>
                    <a:lnTo>
                      <a:pt x="314" y="432"/>
                    </a:lnTo>
                    <a:lnTo>
                      <a:pt x="312" y="432"/>
                    </a:lnTo>
                    <a:lnTo>
                      <a:pt x="311" y="433"/>
                    </a:lnTo>
                    <a:lnTo>
                      <a:pt x="310" y="435"/>
                    </a:lnTo>
                    <a:lnTo>
                      <a:pt x="309" y="435"/>
                    </a:lnTo>
                    <a:lnTo>
                      <a:pt x="308" y="437"/>
                    </a:lnTo>
                    <a:lnTo>
                      <a:pt x="307" y="442"/>
                    </a:lnTo>
                    <a:lnTo>
                      <a:pt x="306" y="442"/>
                    </a:lnTo>
                    <a:lnTo>
                      <a:pt x="304" y="442"/>
                    </a:lnTo>
                    <a:lnTo>
                      <a:pt x="304" y="443"/>
                    </a:lnTo>
                    <a:lnTo>
                      <a:pt x="303" y="444"/>
                    </a:lnTo>
                    <a:lnTo>
                      <a:pt x="302" y="444"/>
                    </a:lnTo>
                    <a:lnTo>
                      <a:pt x="301" y="445"/>
                    </a:lnTo>
                    <a:lnTo>
                      <a:pt x="300" y="445"/>
                    </a:lnTo>
                    <a:lnTo>
                      <a:pt x="300" y="446"/>
                    </a:lnTo>
                    <a:lnTo>
                      <a:pt x="300" y="448"/>
                    </a:lnTo>
                    <a:lnTo>
                      <a:pt x="299" y="448"/>
                    </a:lnTo>
                    <a:lnTo>
                      <a:pt x="298" y="449"/>
                    </a:lnTo>
                    <a:lnTo>
                      <a:pt x="297" y="449"/>
                    </a:lnTo>
                    <a:lnTo>
                      <a:pt x="292" y="451"/>
                    </a:lnTo>
                    <a:lnTo>
                      <a:pt x="291" y="451"/>
                    </a:lnTo>
                    <a:lnTo>
                      <a:pt x="289" y="450"/>
                    </a:lnTo>
                    <a:lnTo>
                      <a:pt x="288" y="450"/>
                    </a:lnTo>
                    <a:lnTo>
                      <a:pt x="284" y="450"/>
                    </a:lnTo>
                    <a:lnTo>
                      <a:pt x="281" y="449"/>
                    </a:lnTo>
                    <a:lnTo>
                      <a:pt x="281" y="448"/>
                    </a:lnTo>
                    <a:lnTo>
                      <a:pt x="280" y="446"/>
                    </a:lnTo>
                    <a:lnTo>
                      <a:pt x="278" y="445"/>
                    </a:lnTo>
                    <a:lnTo>
                      <a:pt x="277" y="445"/>
                    </a:lnTo>
                    <a:lnTo>
                      <a:pt x="276" y="445"/>
                    </a:lnTo>
                    <a:lnTo>
                      <a:pt x="275" y="444"/>
                    </a:lnTo>
                    <a:lnTo>
                      <a:pt x="271" y="441"/>
                    </a:lnTo>
                    <a:lnTo>
                      <a:pt x="271" y="440"/>
                    </a:lnTo>
                    <a:lnTo>
                      <a:pt x="272" y="440"/>
                    </a:lnTo>
                    <a:lnTo>
                      <a:pt x="273" y="440"/>
                    </a:lnTo>
                    <a:lnTo>
                      <a:pt x="274" y="438"/>
                    </a:lnTo>
                    <a:lnTo>
                      <a:pt x="274" y="440"/>
                    </a:lnTo>
                    <a:lnTo>
                      <a:pt x="275" y="438"/>
                    </a:lnTo>
                    <a:lnTo>
                      <a:pt x="277" y="438"/>
                    </a:lnTo>
                    <a:lnTo>
                      <a:pt x="278" y="438"/>
                    </a:lnTo>
                    <a:lnTo>
                      <a:pt x="277" y="438"/>
                    </a:lnTo>
                    <a:lnTo>
                      <a:pt x="276" y="437"/>
                    </a:lnTo>
                    <a:lnTo>
                      <a:pt x="276" y="436"/>
                    </a:lnTo>
                    <a:lnTo>
                      <a:pt x="277" y="435"/>
                    </a:lnTo>
                    <a:lnTo>
                      <a:pt x="277" y="434"/>
                    </a:lnTo>
                    <a:lnTo>
                      <a:pt x="277" y="433"/>
                    </a:lnTo>
                    <a:lnTo>
                      <a:pt x="276" y="432"/>
                    </a:lnTo>
                    <a:lnTo>
                      <a:pt x="276" y="430"/>
                    </a:lnTo>
                    <a:lnTo>
                      <a:pt x="276" y="429"/>
                    </a:lnTo>
                    <a:lnTo>
                      <a:pt x="277" y="428"/>
                    </a:lnTo>
                    <a:lnTo>
                      <a:pt x="277" y="427"/>
                    </a:lnTo>
                    <a:lnTo>
                      <a:pt x="277" y="426"/>
                    </a:lnTo>
                    <a:lnTo>
                      <a:pt x="280" y="426"/>
                    </a:lnTo>
                    <a:lnTo>
                      <a:pt x="280" y="425"/>
                    </a:lnTo>
                    <a:lnTo>
                      <a:pt x="280" y="424"/>
                    </a:lnTo>
                    <a:lnTo>
                      <a:pt x="280" y="423"/>
                    </a:lnTo>
                    <a:lnTo>
                      <a:pt x="280" y="421"/>
                    </a:lnTo>
                    <a:lnTo>
                      <a:pt x="280" y="420"/>
                    </a:lnTo>
                    <a:lnTo>
                      <a:pt x="280" y="419"/>
                    </a:lnTo>
                    <a:lnTo>
                      <a:pt x="278" y="417"/>
                    </a:lnTo>
                    <a:lnTo>
                      <a:pt x="278" y="416"/>
                    </a:lnTo>
                    <a:lnTo>
                      <a:pt x="277" y="413"/>
                    </a:lnTo>
                    <a:lnTo>
                      <a:pt x="277" y="412"/>
                    </a:lnTo>
                    <a:lnTo>
                      <a:pt x="274" y="410"/>
                    </a:lnTo>
                    <a:lnTo>
                      <a:pt x="273" y="409"/>
                    </a:lnTo>
                    <a:lnTo>
                      <a:pt x="272" y="408"/>
                    </a:lnTo>
                    <a:lnTo>
                      <a:pt x="271" y="409"/>
                    </a:lnTo>
                    <a:lnTo>
                      <a:pt x="268" y="409"/>
                    </a:lnTo>
                    <a:lnTo>
                      <a:pt x="267" y="410"/>
                    </a:lnTo>
                    <a:lnTo>
                      <a:pt x="266" y="410"/>
                    </a:lnTo>
                    <a:lnTo>
                      <a:pt x="266" y="409"/>
                    </a:lnTo>
                    <a:lnTo>
                      <a:pt x="265" y="409"/>
                    </a:lnTo>
                    <a:lnTo>
                      <a:pt x="264" y="408"/>
                    </a:lnTo>
                    <a:lnTo>
                      <a:pt x="263" y="408"/>
                    </a:lnTo>
                    <a:lnTo>
                      <a:pt x="261" y="405"/>
                    </a:lnTo>
                    <a:lnTo>
                      <a:pt x="260" y="405"/>
                    </a:lnTo>
                    <a:lnTo>
                      <a:pt x="260" y="404"/>
                    </a:lnTo>
                    <a:lnTo>
                      <a:pt x="259" y="403"/>
                    </a:lnTo>
                    <a:lnTo>
                      <a:pt x="258" y="403"/>
                    </a:lnTo>
                    <a:lnTo>
                      <a:pt x="256" y="401"/>
                    </a:lnTo>
                    <a:lnTo>
                      <a:pt x="255" y="400"/>
                    </a:lnTo>
                    <a:lnTo>
                      <a:pt x="254" y="400"/>
                    </a:lnTo>
                    <a:lnTo>
                      <a:pt x="248" y="399"/>
                    </a:lnTo>
                    <a:lnTo>
                      <a:pt x="247" y="399"/>
                    </a:lnTo>
                    <a:lnTo>
                      <a:pt x="247" y="400"/>
                    </a:lnTo>
                    <a:lnTo>
                      <a:pt x="245" y="401"/>
                    </a:lnTo>
                    <a:lnTo>
                      <a:pt x="242" y="401"/>
                    </a:lnTo>
                    <a:lnTo>
                      <a:pt x="241" y="401"/>
                    </a:lnTo>
                    <a:lnTo>
                      <a:pt x="240" y="400"/>
                    </a:lnTo>
                    <a:lnTo>
                      <a:pt x="239" y="400"/>
                    </a:lnTo>
                    <a:lnTo>
                      <a:pt x="238" y="398"/>
                    </a:lnTo>
                    <a:lnTo>
                      <a:pt x="238" y="396"/>
                    </a:lnTo>
                    <a:lnTo>
                      <a:pt x="238" y="395"/>
                    </a:lnTo>
                    <a:lnTo>
                      <a:pt x="239" y="394"/>
                    </a:lnTo>
                    <a:lnTo>
                      <a:pt x="243" y="391"/>
                    </a:lnTo>
                    <a:lnTo>
                      <a:pt x="245" y="391"/>
                    </a:lnTo>
                    <a:lnTo>
                      <a:pt x="246" y="391"/>
                    </a:lnTo>
                    <a:lnTo>
                      <a:pt x="246" y="390"/>
                    </a:lnTo>
                    <a:lnTo>
                      <a:pt x="247" y="390"/>
                    </a:lnTo>
                    <a:lnTo>
                      <a:pt x="248" y="388"/>
                    </a:lnTo>
                    <a:lnTo>
                      <a:pt x="249" y="388"/>
                    </a:lnTo>
                    <a:lnTo>
                      <a:pt x="250" y="388"/>
                    </a:lnTo>
                    <a:lnTo>
                      <a:pt x="250" y="387"/>
                    </a:lnTo>
                    <a:lnTo>
                      <a:pt x="250" y="386"/>
                    </a:lnTo>
                    <a:lnTo>
                      <a:pt x="251" y="386"/>
                    </a:lnTo>
                    <a:lnTo>
                      <a:pt x="252" y="385"/>
                    </a:lnTo>
                    <a:lnTo>
                      <a:pt x="255" y="383"/>
                    </a:lnTo>
                    <a:lnTo>
                      <a:pt x="263" y="379"/>
                    </a:lnTo>
                    <a:lnTo>
                      <a:pt x="264" y="378"/>
                    </a:lnTo>
                    <a:lnTo>
                      <a:pt x="263" y="378"/>
                    </a:lnTo>
                    <a:lnTo>
                      <a:pt x="263" y="377"/>
                    </a:lnTo>
                    <a:lnTo>
                      <a:pt x="264" y="377"/>
                    </a:lnTo>
                    <a:lnTo>
                      <a:pt x="266" y="378"/>
                    </a:lnTo>
                    <a:lnTo>
                      <a:pt x="267" y="378"/>
                    </a:lnTo>
                    <a:lnTo>
                      <a:pt x="269" y="376"/>
                    </a:lnTo>
                    <a:lnTo>
                      <a:pt x="271" y="376"/>
                    </a:lnTo>
                    <a:lnTo>
                      <a:pt x="272" y="375"/>
                    </a:lnTo>
                    <a:lnTo>
                      <a:pt x="273" y="374"/>
                    </a:lnTo>
                    <a:lnTo>
                      <a:pt x="274" y="373"/>
                    </a:lnTo>
                    <a:lnTo>
                      <a:pt x="275" y="373"/>
                    </a:lnTo>
                    <a:lnTo>
                      <a:pt x="276" y="374"/>
                    </a:lnTo>
                    <a:lnTo>
                      <a:pt x="277" y="374"/>
                    </a:lnTo>
                    <a:lnTo>
                      <a:pt x="278" y="373"/>
                    </a:lnTo>
                    <a:lnTo>
                      <a:pt x="280" y="371"/>
                    </a:lnTo>
                    <a:lnTo>
                      <a:pt x="281" y="371"/>
                    </a:lnTo>
                    <a:lnTo>
                      <a:pt x="281" y="373"/>
                    </a:lnTo>
                    <a:lnTo>
                      <a:pt x="282" y="373"/>
                    </a:lnTo>
                    <a:lnTo>
                      <a:pt x="283" y="373"/>
                    </a:lnTo>
                    <a:lnTo>
                      <a:pt x="283" y="371"/>
                    </a:lnTo>
                    <a:lnTo>
                      <a:pt x="283" y="370"/>
                    </a:lnTo>
                    <a:lnTo>
                      <a:pt x="283" y="369"/>
                    </a:lnTo>
                    <a:lnTo>
                      <a:pt x="283" y="370"/>
                    </a:lnTo>
                    <a:lnTo>
                      <a:pt x="284" y="369"/>
                    </a:lnTo>
                    <a:lnTo>
                      <a:pt x="285" y="369"/>
                    </a:lnTo>
                    <a:lnTo>
                      <a:pt x="286" y="369"/>
                    </a:lnTo>
                    <a:lnTo>
                      <a:pt x="285" y="368"/>
                    </a:lnTo>
                    <a:lnTo>
                      <a:pt x="284" y="368"/>
                    </a:lnTo>
                    <a:lnTo>
                      <a:pt x="282" y="367"/>
                    </a:lnTo>
                    <a:lnTo>
                      <a:pt x="281" y="368"/>
                    </a:lnTo>
                    <a:lnTo>
                      <a:pt x="280" y="368"/>
                    </a:lnTo>
                    <a:lnTo>
                      <a:pt x="281" y="367"/>
                    </a:lnTo>
                    <a:lnTo>
                      <a:pt x="281" y="366"/>
                    </a:lnTo>
                    <a:lnTo>
                      <a:pt x="281" y="365"/>
                    </a:lnTo>
                    <a:lnTo>
                      <a:pt x="281" y="363"/>
                    </a:lnTo>
                    <a:lnTo>
                      <a:pt x="281" y="362"/>
                    </a:lnTo>
                    <a:lnTo>
                      <a:pt x="281" y="361"/>
                    </a:lnTo>
                    <a:lnTo>
                      <a:pt x="281" y="360"/>
                    </a:lnTo>
                    <a:lnTo>
                      <a:pt x="281" y="359"/>
                    </a:lnTo>
                    <a:lnTo>
                      <a:pt x="281" y="358"/>
                    </a:lnTo>
                    <a:lnTo>
                      <a:pt x="280" y="357"/>
                    </a:lnTo>
                    <a:lnTo>
                      <a:pt x="278" y="357"/>
                    </a:lnTo>
                    <a:lnTo>
                      <a:pt x="277" y="358"/>
                    </a:lnTo>
                    <a:lnTo>
                      <a:pt x="276" y="359"/>
                    </a:lnTo>
                    <a:lnTo>
                      <a:pt x="277" y="360"/>
                    </a:lnTo>
                    <a:lnTo>
                      <a:pt x="276" y="360"/>
                    </a:lnTo>
                    <a:lnTo>
                      <a:pt x="276" y="361"/>
                    </a:lnTo>
                    <a:lnTo>
                      <a:pt x="275" y="361"/>
                    </a:lnTo>
                    <a:lnTo>
                      <a:pt x="276" y="362"/>
                    </a:lnTo>
                    <a:lnTo>
                      <a:pt x="275" y="362"/>
                    </a:lnTo>
                    <a:lnTo>
                      <a:pt x="273" y="362"/>
                    </a:lnTo>
                    <a:lnTo>
                      <a:pt x="272" y="360"/>
                    </a:lnTo>
                    <a:lnTo>
                      <a:pt x="271" y="359"/>
                    </a:lnTo>
                    <a:lnTo>
                      <a:pt x="269" y="359"/>
                    </a:lnTo>
                    <a:lnTo>
                      <a:pt x="268" y="360"/>
                    </a:lnTo>
                    <a:lnTo>
                      <a:pt x="268" y="359"/>
                    </a:lnTo>
                    <a:lnTo>
                      <a:pt x="268" y="358"/>
                    </a:lnTo>
                    <a:lnTo>
                      <a:pt x="265" y="358"/>
                    </a:lnTo>
                    <a:lnTo>
                      <a:pt x="265" y="357"/>
                    </a:lnTo>
                    <a:lnTo>
                      <a:pt x="266" y="353"/>
                    </a:lnTo>
                    <a:lnTo>
                      <a:pt x="265" y="354"/>
                    </a:lnTo>
                    <a:lnTo>
                      <a:pt x="264" y="356"/>
                    </a:lnTo>
                    <a:lnTo>
                      <a:pt x="264" y="357"/>
                    </a:lnTo>
                    <a:lnTo>
                      <a:pt x="263" y="358"/>
                    </a:lnTo>
                    <a:lnTo>
                      <a:pt x="261" y="358"/>
                    </a:lnTo>
                    <a:lnTo>
                      <a:pt x="260" y="358"/>
                    </a:lnTo>
                    <a:lnTo>
                      <a:pt x="260" y="357"/>
                    </a:lnTo>
                    <a:lnTo>
                      <a:pt x="258" y="356"/>
                    </a:lnTo>
                    <a:lnTo>
                      <a:pt x="258" y="358"/>
                    </a:lnTo>
                    <a:lnTo>
                      <a:pt x="254" y="359"/>
                    </a:lnTo>
                    <a:lnTo>
                      <a:pt x="252" y="359"/>
                    </a:lnTo>
                    <a:lnTo>
                      <a:pt x="251" y="359"/>
                    </a:lnTo>
                    <a:lnTo>
                      <a:pt x="249" y="358"/>
                    </a:lnTo>
                    <a:lnTo>
                      <a:pt x="248" y="358"/>
                    </a:lnTo>
                    <a:lnTo>
                      <a:pt x="247" y="359"/>
                    </a:lnTo>
                    <a:lnTo>
                      <a:pt x="241" y="359"/>
                    </a:lnTo>
                    <a:lnTo>
                      <a:pt x="241" y="360"/>
                    </a:lnTo>
                    <a:lnTo>
                      <a:pt x="240" y="360"/>
                    </a:lnTo>
                    <a:lnTo>
                      <a:pt x="240" y="361"/>
                    </a:lnTo>
                    <a:lnTo>
                      <a:pt x="239" y="361"/>
                    </a:lnTo>
                    <a:lnTo>
                      <a:pt x="231" y="359"/>
                    </a:lnTo>
                    <a:lnTo>
                      <a:pt x="230" y="358"/>
                    </a:lnTo>
                    <a:lnTo>
                      <a:pt x="230" y="357"/>
                    </a:lnTo>
                    <a:lnTo>
                      <a:pt x="229" y="357"/>
                    </a:lnTo>
                    <a:lnTo>
                      <a:pt x="229" y="356"/>
                    </a:lnTo>
                    <a:lnTo>
                      <a:pt x="230" y="354"/>
                    </a:lnTo>
                    <a:lnTo>
                      <a:pt x="229" y="354"/>
                    </a:lnTo>
                    <a:lnTo>
                      <a:pt x="228" y="354"/>
                    </a:lnTo>
                    <a:lnTo>
                      <a:pt x="226" y="354"/>
                    </a:lnTo>
                    <a:lnTo>
                      <a:pt x="225" y="353"/>
                    </a:lnTo>
                    <a:lnTo>
                      <a:pt x="224" y="353"/>
                    </a:lnTo>
                    <a:lnTo>
                      <a:pt x="223" y="352"/>
                    </a:lnTo>
                    <a:lnTo>
                      <a:pt x="222" y="351"/>
                    </a:lnTo>
                    <a:lnTo>
                      <a:pt x="221" y="351"/>
                    </a:lnTo>
                    <a:lnTo>
                      <a:pt x="218" y="350"/>
                    </a:lnTo>
                    <a:lnTo>
                      <a:pt x="215" y="348"/>
                    </a:lnTo>
                    <a:lnTo>
                      <a:pt x="215" y="349"/>
                    </a:lnTo>
                    <a:lnTo>
                      <a:pt x="215" y="350"/>
                    </a:lnTo>
                    <a:lnTo>
                      <a:pt x="213" y="350"/>
                    </a:lnTo>
                    <a:lnTo>
                      <a:pt x="212" y="349"/>
                    </a:lnTo>
                    <a:lnTo>
                      <a:pt x="211" y="348"/>
                    </a:lnTo>
                    <a:lnTo>
                      <a:pt x="212" y="348"/>
                    </a:lnTo>
                    <a:lnTo>
                      <a:pt x="213" y="346"/>
                    </a:lnTo>
                    <a:lnTo>
                      <a:pt x="214" y="346"/>
                    </a:lnTo>
                    <a:lnTo>
                      <a:pt x="216" y="346"/>
                    </a:lnTo>
                    <a:lnTo>
                      <a:pt x="218" y="346"/>
                    </a:lnTo>
                    <a:lnTo>
                      <a:pt x="218" y="345"/>
                    </a:lnTo>
                    <a:lnTo>
                      <a:pt x="221" y="344"/>
                    </a:lnTo>
                    <a:lnTo>
                      <a:pt x="222" y="344"/>
                    </a:lnTo>
                    <a:lnTo>
                      <a:pt x="222" y="343"/>
                    </a:lnTo>
                    <a:lnTo>
                      <a:pt x="220" y="341"/>
                    </a:lnTo>
                    <a:lnTo>
                      <a:pt x="218" y="341"/>
                    </a:lnTo>
                    <a:lnTo>
                      <a:pt x="216" y="341"/>
                    </a:lnTo>
                    <a:lnTo>
                      <a:pt x="212" y="338"/>
                    </a:lnTo>
                    <a:lnTo>
                      <a:pt x="211" y="338"/>
                    </a:lnTo>
                    <a:lnTo>
                      <a:pt x="209" y="338"/>
                    </a:lnTo>
                    <a:lnTo>
                      <a:pt x="208" y="338"/>
                    </a:lnTo>
                    <a:lnTo>
                      <a:pt x="208" y="340"/>
                    </a:lnTo>
                    <a:lnTo>
                      <a:pt x="208" y="342"/>
                    </a:lnTo>
                    <a:lnTo>
                      <a:pt x="207" y="340"/>
                    </a:lnTo>
                    <a:lnTo>
                      <a:pt x="206" y="338"/>
                    </a:lnTo>
                    <a:lnTo>
                      <a:pt x="202" y="335"/>
                    </a:lnTo>
                    <a:lnTo>
                      <a:pt x="202" y="333"/>
                    </a:lnTo>
                    <a:lnTo>
                      <a:pt x="203" y="334"/>
                    </a:lnTo>
                    <a:lnTo>
                      <a:pt x="204" y="335"/>
                    </a:lnTo>
                    <a:lnTo>
                      <a:pt x="211" y="335"/>
                    </a:lnTo>
                    <a:lnTo>
                      <a:pt x="212" y="335"/>
                    </a:lnTo>
                    <a:lnTo>
                      <a:pt x="214" y="336"/>
                    </a:lnTo>
                    <a:lnTo>
                      <a:pt x="214" y="337"/>
                    </a:lnTo>
                    <a:lnTo>
                      <a:pt x="215" y="337"/>
                    </a:lnTo>
                    <a:lnTo>
                      <a:pt x="217" y="337"/>
                    </a:lnTo>
                    <a:lnTo>
                      <a:pt x="221" y="337"/>
                    </a:lnTo>
                    <a:lnTo>
                      <a:pt x="223" y="337"/>
                    </a:lnTo>
                    <a:lnTo>
                      <a:pt x="224" y="337"/>
                    </a:lnTo>
                    <a:lnTo>
                      <a:pt x="228" y="338"/>
                    </a:lnTo>
                    <a:lnTo>
                      <a:pt x="230" y="340"/>
                    </a:lnTo>
                    <a:lnTo>
                      <a:pt x="232" y="340"/>
                    </a:lnTo>
                    <a:lnTo>
                      <a:pt x="233" y="340"/>
                    </a:lnTo>
                    <a:lnTo>
                      <a:pt x="234" y="340"/>
                    </a:lnTo>
                    <a:lnTo>
                      <a:pt x="235" y="338"/>
                    </a:lnTo>
                    <a:lnTo>
                      <a:pt x="235" y="337"/>
                    </a:lnTo>
                    <a:lnTo>
                      <a:pt x="235" y="336"/>
                    </a:lnTo>
                    <a:lnTo>
                      <a:pt x="239" y="334"/>
                    </a:lnTo>
                    <a:lnTo>
                      <a:pt x="239" y="333"/>
                    </a:lnTo>
                    <a:lnTo>
                      <a:pt x="241" y="333"/>
                    </a:lnTo>
                    <a:lnTo>
                      <a:pt x="242" y="332"/>
                    </a:lnTo>
                    <a:lnTo>
                      <a:pt x="243" y="331"/>
                    </a:lnTo>
                    <a:lnTo>
                      <a:pt x="243" y="329"/>
                    </a:lnTo>
                    <a:lnTo>
                      <a:pt x="243" y="331"/>
                    </a:lnTo>
                    <a:lnTo>
                      <a:pt x="242" y="331"/>
                    </a:lnTo>
                    <a:lnTo>
                      <a:pt x="241" y="332"/>
                    </a:lnTo>
                    <a:lnTo>
                      <a:pt x="240" y="332"/>
                    </a:lnTo>
                    <a:lnTo>
                      <a:pt x="235" y="334"/>
                    </a:lnTo>
                    <a:lnTo>
                      <a:pt x="232" y="335"/>
                    </a:lnTo>
                    <a:lnTo>
                      <a:pt x="230" y="333"/>
                    </a:lnTo>
                    <a:lnTo>
                      <a:pt x="229" y="333"/>
                    </a:lnTo>
                    <a:lnTo>
                      <a:pt x="229" y="332"/>
                    </a:lnTo>
                    <a:lnTo>
                      <a:pt x="229" y="333"/>
                    </a:lnTo>
                    <a:lnTo>
                      <a:pt x="228" y="333"/>
                    </a:lnTo>
                    <a:lnTo>
                      <a:pt x="226" y="334"/>
                    </a:lnTo>
                    <a:lnTo>
                      <a:pt x="225" y="335"/>
                    </a:lnTo>
                    <a:lnTo>
                      <a:pt x="224" y="334"/>
                    </a:lnTo>
                    <a:lnTo>
                      <a:pt x="224" y="332"/>
                    </a:lnTo>
                    <a:lnTo>
                      <a:pt x="223" y="332"/>
                    </a:lnTo>
                    <a:lnTo>
                      <a:pt x="221" y="332"/>
                    </a:lnTo>
                    <a:lnTo>
                      <a:pt x="221" y="331"/>
                    </a:lnTo>
                    <a:lnTo>
                      <a:pt x="220" y="331"/>
                    </a:lnTo>
                    <a:lnTo>
                      <a:pt x="220" y="329"/>
                    </a:lnTo>
                    <a:lnTo>
                      <a:pt x="218" y="328"/>
                    </a:lnTo>
                    <a:lnTo>
                      <a:pt x="218" y="327"/>
                    </a:lnTo>
                    <a:lnTo>
                      <a:pt x="218" y="326"/>
                    </a:lnTo>
                    <a:lnTo>
                      <a:pt x="217" y="325"/>
                    </a:lnTo>
                    <a:lnTo>
                      <a:pt x="217" y="324"/>
                    </a:lnTo>
                    <a:lnTo>
                      <a:pt x="217" y="321"/>
                    </a:lnTo>
                    <a:lnTo>
                      <a:pt x="218" y="320"/>
                    </a:lnTo>
                    <a:lnTo>
                      <a:pt x="220" y="318"/>
                    </a:lnTo>
                    <a:lnTo>
                      <a:pt x="220" y="317"/>
                    </a:lnTo>
                    <a:lnTo>
                      <a:pt x="220" y="316"/>
                    </a:lnTo>
                    <a:lnTo>
                      <a:pt x="220" y="315"/>
                    </a:lnTo>
                    <a:lnTo>
                      <a:pt x="220" y="314"/>
                    </a:lnTo>
                    <a:lnTo>
                      <a:pt x="217" y="314"/>
                    </a:lnTo>
                    <a:lnTo>
                      <a:pt x="217" y="312"/>
                    </a:lnTo>
                    <a:lnTo>
                      <a:pt x="218" y="311"/>
                    </a:lnTo>
                    <a:lnTo>
                      <a:pt x="218" y="310"/>
                    </a:lnTo>
                    <a:lnTo>
                      <a:pt x="217" y="310"/>
                    </a:lnTo>
                    <a:lnTo>
                      <a:pt x="216" y="310"/>
                    </a:lnTo>
                    <a:lnTo>
                      <a:pt x="215" y="310"/>
                    </a:lnTo>
                    <a:lnTo>
                      <a:pt x="215" y="309"/>
                    </a:lnTo>
                    <a:lnTo>
                      <a:pt x="216" y="307"/>
                    </a:lnTo>
                    <a:lnTo>
                      <a:pt x="216" y="306"/>
                    </a:lnTo>
                    <a:lnTo>
                      <a:pt x="215" y="304"/>
                    </a:lnTo>
                    <a:lnTo>
                      <a:pt x="215" y="303"/>
                    </a:lnTo>
                    <a:lnTo>
                      <a:pt x="214" y="303"/>
                    </a:lnTo>
                    <a:lnTo>
                      <a:pt x="214" y="302"/>
                    </a:lnTo>
                    <a:lnTo>
                      <a:pt x="214" y="301"/>
                    </a:lnTo>
                    <a:lnTo>
                      <a:pt x="213" y="300"/>
                    </a:lnTo>
                    <a:lnTo>
                      <a:pt x="211" y="299"/>
                    </a:lnTo>
                    <a:lnTo>
                      <a:pt x="211" y="298"/>
                    </a:lnTo>
                    <a:lnTo>
                      <a:pt x="211" y="296"/>
                    </a:lnTo>
                    <a:lnTo>
                      <a:pt x="209" y="296"/>
                    </a:lnTo>
                    <a:lnTo>
                      <a:pt x="209" y="298"/>
                    </a:lnTo>
                    <a:lnTo>
                      <a:pt x="209" y="299"/>
                    </a:lnTo>
                    <a:lnTo>
                      <a:pt x="211" y="299"/>
                    </a:lnTo>
                    <a:lnTo>
                      <a:pt x="211" y="300"/>
                    </a:lnTo>
                    <a:lnTo>
                      <a:pt x="213" y="300"/>
                    </a:lnTo>
                    <a:lnTo>
                      <a:pt x="213" y="301"/>
                    </a:lnTo>
                    <a:lnTo>
                      <a:pt x="213" y="304"/>
                    </a:lnTo>
                    <a:lnTo>
                      <a:pt x="214" y="304"/>
                    </a:lnTo>
                    <a:lnTo>
                      <a:pt x="214" y="306"/>
                    </a:lnTo>
                    <a:lnTo>
                      <a:pt x="215" y="306"/>
                    </a:lnTo>
                    <a:lnTo>
                      <a:pt x="215" y="307"/>
                    </a:lnTo>
                    <a:lnTo>
                      <a:pt x="214" y="308"/>
                    </a:lnTo>
                    <a:lnTo>
                      <a:pt x="214" y="310"/>
                    </a:lnTo>
                    <a:lnTo>
                      <a:pt x="215" y="311"/>
                    </a:lnTo>
                    <a:lnTo>
                      <a:pt x="216" y="310"/>
                    </a:lnTo>
                    <a:lnTo>
                      <a:pt x="217" y="311"/>
                    </a:lnTo>
                    <a:lnTo>
                      <a:pt x="216" y="312"/>
                    </a:lnTo>
                    <a:lnTo>
                      <a:pt x="216" y="314"/>
                    </a:lnTo>
                    <a:lnTo>
                      <a:pt x="216" y="315"/>
                    </a:lnTo>
                    <a:lnTo>
                      <a:pt x="217" y="315"/>
                    </a:lnTo>
                    <a:lnTo>
                      <a:pt x="218" y="315"/>
                    </a:lnTo>
                    <a:lnTo>
                      <a:pt x="218" y="316"/>
                    </a:lnTo>
                    <a:lnTo>
                      <a:pt x="218" y="317"/>
                    </a:lnTo>
                    <a:lnTo>
                      <a:pt x="217" y="318"/>
                    </a:lnTo>
                    <a:lnTo>
                      <a:pt x="217" y="319"/>
                    </a:lnTo>
                    <a:lnTo>
                      <a:pt x="216" y="319"/>
                    </a:lnTo>
                    <a:lnTo>
                      <a:pt x="215" y="320"/>
                    </a:lnTo>
                    <a:lnTo>
                      <a:pt x="215" y="321"/>
                    </a:lnTo>
                    <a:lnTo>
                      <a:pt x="215" y="323"/>
                    </a:lnTo>
                    <a:lnTo>
                      <a:pt x="216" y="325"/>
                    </a:lnTo>
                    <a:lnTo>
                      <a:pt x="216" y="327"/>
                    </a:lnTo>
                    <a:lnTo>
                      <a:pt x="216" y="328"/>
                    </a:lnTo>
                    <a:lnTo>
                      <a:pt x="216" y="329"/>
                    </a:lnTo>
                    <a:lnTo>
                      <a:pt x="216" y="331"/>
                    </a:lnTo>
                    <a:lnTo>
                      <a:pt x="215" y="331"/>
                    </a:lnTo>
                    <a:lnTo>
                      <a:pt x="214" y="331"/>
                    </a:lnTo>
                    <a:lnTo>
                      <a:pt x="213" y="332"/>
                    </a:lnTo>
                    <a:lnTo>
                      <a:pt x="212" y="331"/>
                    </a:lnTo>
                    <a:lnTo>
                      <a:pt x="207" y="329"/>
                    </a:lnTo>
                    <a:lnTo>
                      <a:pt x="205" y="329"/>
                    </a:lnTo>
                    <a:lnTo>
                      <a:pt x="205" y="331"/>
                    </a:lnTo>
                    <a:lnTo>
                      <a:pt x="204" y="332"/>
                    </a:lnTo>
                    <a:lnTo>
                      <a:pt x="203" y="332"/>
                    </a:lnTo>
                    <a:lnTo>
                      <a:pt x="203" y="331"/>
                    </a:lnTo>
                    <a:lnTo>
                      <a:pt x="202" y="331"/>
                    </a:lnTo>
                    <a:lnTo>
                      <a:pt x="200" y="331"/>
                    </a:lnTo>
                    <a:lnTo>
                      <a:pt x="200" y="329"/>
                    </a:lnTo>
                    <a:lnTo>
                      <a:pt x="203" y="326"/>
                    </a:lnTo>
                    <a:lnTo>
                      <a:pt x="204" y="325"/>
                    </a:lnTo>
                    <a:lnTo>
                      <a:pt x="204" y="324"/>
                    </a:lnTo>
                    <a:lnTo>
                      <a:pt x="206" y="321"/>
                    </a:lnTo>
                    <a:lnTo>
                      <a:pt x="205" y="320"/>
                    </a:lnTo>
                    <a:lnTo>
                      <a:pt x="205" y="321"/>
                    </a:lnTo>
                    <a:lnTo>
                      <a:pt x="204" y="323"/>
                    </a:lnTo>
                    <a:lnTo>
                      <a:pt x="203" y="323"/>
                    </a:lnTo>
                    <a:lnTo>
                      <a:pt x="202" y="324"/>
                    </a:lnTo>
                    <a:lnTo>
                      <a:pt x="202" y="325"/>
                    </a:lnTo>
                    <a:lnTo>
                      <a:pt x="200" y="324"/>
                    </a:lnTo>
                    <a:lnTo>
                      <a:pt x="200" y="323"/>
                    </a:lnTo>
                    <a:lnTo>
                      <a:pt x="199" y="321"/>
                    </a:lnTo>
                    <a:lnTo>
                      <a:pt x="199" y="323"/>
                    </a:lnTo>
                    <a:lnTo>
                      <a:pt x="199" y="324"/>
                    </a:lnTo>
                    <a:lnTo>
                      <a:pt x="199" y="325"/>
                    </a:lnTo>
                    <a:lnTo>
                      <a:pt x="200" y="325"/>
                    </a:lnTo>
                    <a:lnTo>
                      <a:pt x="202" y="326"/>
                    </a:lnTo>
                    <a:lnTo>
                      <a:pt x="202" y="327"/>
                    </a:lnTo>
                    <a:lnTo>
                      <a:pt x="200" y="328"/>
                    </a:lnTo>
                    <a:lnTo>
                      <a:pt x="199" y="328"/>
                    </a:lnTo>
                    <a:lnTo>
                      <a:pt x="198" y="331"/>
                    </a:lnTo>
                    <a:lnTo>
                      <a:pt x="197" y="332"/>
                    </a:lnTo>
                    <a:lnTo>
                      <a:pt x="196" y="332"/>
                    </a:lnTo>
                    <a:lnTo>
                      <a:pt x="195" y="333"/>
                    </a:lnTo>
                    <a:lnTo>
                      <a:pt x="195" y="332"/>
                    </a:lnTo>
                    <a:lnTo>
                      <a:pt x="194" y="332"/>
                    </a:lnTo>
                    <a:lnTo>
                      <a:pt x="192" y="332"/>
                    </a:lnTo>
                    <a:lnTo>
                      <a:pt x="189" y="331"/>
                    </a:lnTo>
                    <a:lnTo>
                      <a:pt x="188" y="331"/>
                    </a:lnTo>
                    <a:lnTo>
                      <a:pt x="187" y="332"/>
                    </a:lnTo>
                    <a:lnTo>
                      <a:pt x="185" y="332"/>
                    </a:lnTo>
                    <a:lnTo>
                      <a:pt x="183" y="333"/>
                    </a:lnTo>
                    <a:lnTo>
                      <a:pt x="182" y="333"/>
                    </a:lnTo>
                    <a:lnTo>
                      <a:pt x="181" y="334"/>
                    </a:lnTo>
                    <a:lnTo>
                      <a:pt x="180" y="333"/>
                    </a:lnTo>
                    <a:lnTo>
                      <a:pt x="180" y="334"/>
                    </a:lnTo>
                    <a:lnTo>
                      <a:pt x="178" y="335"/>
                    </a:lnTo>
                    <a:lnTo>
                      <a:pt x="177" y="335"/>
                    </a:lnTo>
                    <a:lnTo>
                      <a:pt x="176" y="335"/>
                    </a:lnTo>
                    <a:lnTo>
                      <a:pt x="174" y="335"/>
                    </a:lnTo>
                    <a:lnTo>
                      <a:pt x="173" y="336"/>
                    </a:lnTo>
                    <a:lnTo>
                      <a:pt x="173" y="337"/>
                    </a:lnTo>
                    <a:lnTo>
                      <a:pt x="174" y="340"/>
                    </a:lnTo>
                    <a:lnTo>
                      <a:pt x="174" y="341"/>
                    </a:lnTo>
                    <a:lnTo>
                      <a:pt x="176" y="341"/>
                    </a:lnTo>
                    <a:lnTo>
                      <a:pt x="174" y="341"/>
                    </a:lnTo>
                    <a:lnTo>
                      <a:pt x="174" y="342"/>
                    </a:lnTo>
                    <a:lnTo>
                      <a:pt x="174" y="343"/>
                    </a:lnTo>
                    <a:lnTo>
                      <a:pt x="174" y="344"/>
                    </a:lnTo>
                    <a:lnTo>
                      <a:pt x="172" y="345"/>
                    </a:lnTo>
                    <a:lnTo>
                      <a:pt x="172" y="346"/>
                    </a:lnTo>
                    <a:lnTo>
                      <a:pt x="170" y="346"/>
                    </a:lnTo>
                    <a:lnTo>
                      <a:pt x="171" y="348"/>
                    </a:lnTo>
                    <a:lnTo>
                      <a:pt x="171" y="349"/>
                    </a:lnTo>
                    <a:lnTo>
                      <a:pt x="170" y="351"/>
                    </a:lnTo>
                    <a:lnTo>
                      <a:pt x="168" y="354"/>
                    </a:lnTo>
                    <a:lnTo>
                      <a:pt x="166" y="357"/>
                    </a:lnTo>
                    <a:lnTo>
                      <a:pt x="165" y="357"/>
                    </a:lnTo>
                    <a:lnTo>
                      <a:pt x="165" y="358"/>
                    </a:lnTo>
                    <a:lnTo>
                      <a:pt x="164" y="360"/>
                    </a:lnTo>
                    <a:lnTo>
                      <a:pt x="164" y="361"/>
                    </a:lnTo>
                    <a:lnTo>
                      <a:pt x="160" y="365"/>
                    </a:lnTo>
                    <a:lnTo>
                      <a:pt x="155" y="370"/>
                    </a:lnTo>
                    <a:lnTo>
                      <a:pt x="153" y="373"/>
                    </a:lnTo>
                    <a:lnTo>
                      <a:pt x="151" y="375"/>
                    </a:lnTo>
                    <a:lnTo>
                      <a:pt x="151" y="374"/>
                    </a:lnTo>
                    <a:lnTo>
                      <a:pt x="151" y="371"/>
                    </a:lnTo>
                    <a:lnTo>
                      <a:pt x="151" y="370"/>
                    </a:lnTo>
                    <a:lnTo>
                      <a:pt x="149" y="371"/>
                    </a:lnTo>
                    <a:lnTo>
                      <a:pt x="149" y="373"/>
                    </a:lnTo>
                    <a:lnTo>
                      <a:pt x="149" y="374"/>
                    </a:lnTo>
                    <a:lnTo>
                      <a:pt x="149" y="375"/>
                    </a:lnTo>
                    <a:lnTo>
                      <a:pt x="148" y="375"/>
                    </a:lnTo>
                    <a:lnTo>
                      <a:pt x="147" y="375"/>
                    </a:lnTo>
                    <a:lnTo>
                      <a:pt x="146" y="374"/>
                    </a:lnTo>
                    <a:lnTo>
                      <a:pt x="145" y="374"/>
                    </a:lnTo>
                    <a:lnTo>
                      <a:pt x="144" y="374"/>
                    </a:lnTo>
                    <a:lnTo>
                      <a:pt x="144" y="375"/>
                    </a:lnTo>
                    <a:lnTo>
                      <a:pt x="144" y="376"/>
                    </a:lnTo>
                    <a:lnTo>
                      <a:pt x="144" y="377"/>
                    </a:lnTo>
                    <a:lnTo>
                      <a:pt x="143" y="377"/>
                    </a:lnTo>
                    <a:lnTo>
                      <a:pt x="143" y="376"/>
                    </a:lnTo>
                    <a:lnTo>
                      <a:pt x="143" y="375"/>
                    </a:lnTo>
                    <a:lnTo>
                      <a:pt x="143" y="376"/>
                    </a:lnTo>
                    <a:lnTo>
                      <a:pt x="143" y="377"/>
                    </a:lnTo>
                    <a:lnTo>
                      <a:pt x="143" y="378"/>
                    </a:lnTo>
                    <a:lnTo>
                      <a:pt x="143" y="379"/>
                    </a:lnTo>
                    <a:lnTo>
                      <a:pt x="142" y="378"/>
                    </a:lnTo>
                    <a:lnTo>
                      <a:pt x="142" y="377"/>
                    </a:lnTo>
                    <a:lnTo>
                      <a:pt x="140" y="378"/>
                    </a:lnTo>
                    <a:lnTo>
                      <a:pt x="139" y="378"/>
                    </a:lnTo>
                    <a:lnTo>
                      <a:pt x="138" y="379"/>
                    </a:lnTo>
                    <a:lnTo>
                      <a:pt x="138" y="381"/>
                    </a:lnTo>
                    <a:lnTo>
                      <a:pt x="138" y="382"/>
                    </a:lnTo>
                    <a:lnTo>
                      <a:pt x="139" y="382"/>
                    </a:lnTo>
                    <a:lnTo>
                      <a:pt x="140" y="382"/>
                    </a:lnTo>
                    <a:lnTo>
                      <a:pt x="140" y="383"/>
                    </a:lnTo>
                    <a:lnTo>
                      <a:pt x="139" y="383"/>
                    </a:lnTo>
                    <a:lnTo>
                      <a:pt x="139" y="384"/>
                    </a:lnTo>
                    <a:lnTo>
                      <a:pt x="138" y="384"/>
                    </a:lnTo>
                    <a:lnTo>
                      <a:pt x="137" y="384"/>
                    </a:lnTo>
                    <a:lnTo>
                      <a:pt x="137" y="385"/>
                    </a:lnTo>
                    <a:lnTo>
                      <a:pt x="136" y="385"/>
                    </a:lnTo>
                    <a:lnTo>
                      <a:pt x="136" y="386"/>
                    </a:lnTo>
                    <a:lnTo>
                      <a:pt x="136" y="384"/>
                    </a:lnTo>
                    <a:lnTo>
                      <a:pt x="135" y="383"/>
                    </a:lnTo>
                    <a:lnTo>
                      <a:pt x="135" y="382"/>
                    </a:lnTo>
                    <a:lnTo>
                      <a:pt x="134" y="382"/>
                    </a:lnTo>
                    <a:lnTo>
                      <a:pt x="134" y="381"/>
                    </a:lnTo>
                    <a:lnTo>
                      <a:pt x="134" y="378"/>
                    </a:lnTo>
                    <a:lnTo>
                      <a:pt x="134" y="377"/>
                    </a:lnTo>
                    <a:lnTo>
                      <a:pt x="134" y="376"/>
                    </a:lnTo>
                    <a:lnTo>
                      <a:pt x="133" y="375"/>
                    </a:lnTo>
                    <a:lnTo>
                      <a:pt x="131" y="375"/>
                    </a:lnTo>
                    <a:lnTo>
                      <a:pt x="133" y="376"/>
                    </a:lnTo>
                    <a:lnTo>
                      <a:pt x="133" y="377"/>
                    </a:lnTo>
                    <a:lnTo>
                      <a:pt x="131" y="378"/>
                    </a:lnTo>
                    <a:lnTo>
                      <a:pt x="131" y="379"/>
                    </a:lnTo>
                    <a:lnTo>
                      <a:pt x="131" y="381"/>
                    </a:lnTo>
                    <a:lnTo>
                      <a:pt x="130" y="382"/>
                    </a:lnTo>
                    <a:lnTo>
                      <a:pt x="130" y="384"/>
                    </a:lnTo>
                    <a:lnTo>
                      <a:pt x="130" y="386"/>
                    </a:lnTo>
                    <a:lnTo>
                      <a:pt x="130" y="388"/>
                    </a:lnTo>
                    <a:lnTo>
                      <a:pt x="131" y="390"/>
                    </a:lnTo>
                    <a:lnTo>
                      <a:pt x="133" y="390"/>
                    </a:lnTo>
                    <a:lnTo>
                      <a:pt x="134" y="388"/>
                    </a:lnTo>
                    <a:lnTo>
                      <a:pt x="135" y="387"/>
                    </a:lnTo>
                    <a:lnTo>
                      <a:pt x="134" y="388"/>
                    </a:lnTo>
                    <a:lnTo>
                      <a:pt x="133" y="391"/>
                    </a:lnTo>
                    <a:lnTo>
                      <a:pt x="131" y="391"/>
                    </a:lnTo>
                    <a:lnTo>
                      <a:pt x="131" y="392"/>
                    </a:lnTo>
                    <a:lnTo>
                      <a:pt x="130" y="393"/>
                    </a:lnTo>
                    <a:lnTo>
                      <a:pt x="131" y="394"/>
                    </a:lnTo>
                    <a:lnTo>
                      <a:pt x="133" y="395"/>
                    </a:lnTo>
                    <a:lnTo>
                      <a:pt x="133" y="394"/>
                    </a:lnTo>
                    <a:lnTo>
                      <a:pt x="133" y="393"/>
                    </a:lnTo>
                    <a:lnTo>
                      <a:pt x="134" y="393"/>
                    </a:lnTo>
                    <a:lnTo>
                      <a:pt x="134" y="394"/>
                    </a:lnTo>
                    <a:lnTo>
                      <a:pt x="135" y="394"/>
                    </a:lnTo>
                    <a:lnTo>
                      <a:pt x="135" y="395"/>
                    </a:lnTo>
                    <a:lnTo>
                      <a:pt x="135" y="394"/>
                    </a:lnTo>
                    <a:lnTo>
                      <a:pt x="135" y="393"/>
                    </a:lnTo>
                    <a:lnTo>
                      <a:pt x="136" y="393"/>
                    </a:lnTo>
                    <a:lnTo>
                      <a:pt x="136" y="394"/>
                    </a:lnTo>
                    <a:lnTo>
                      <a:pt x="136" y="395"/>
                    </a:lnTo>
                    <a:lnTo>
                      <a:pt x="136" y="396"/>
                    </a:lnTo>
                    <a:lnTo>
                      <a:pt x="135" y="396"/>
                    </a:lnTo>
                    <a:lnTo>
                      <a:pt x="136" y="396"/>
                    </a:lnTo>
                    <a:lnTo>
                      <a:pt x="136" y="398"/>
                    </a:lnTo>
                    <a:lnTo>
                      <a:pt x="136" y="399"/>
                    </a:lnTo>
                    <a:lnTo>
                      <a:pt x="136" y="401"/>
                    </a:lnTo>
                    <a:lnTo>
                      <a:pt x="136" y="402"/>
                    </a:lnTo>
                    <a:lnTo>
                      <a:pt x="136" y="403"/>
                    </a:lnTo>
                    <a:lnTo>
                      <a:pt x="135" y="404"/>
                    </a:lnTo>
                    <a:lnTo>
                      <a:pt x="135" y="405"/>
                    </a:lnTo>
                    <a:lnTo>
                      <a:pt x="135" y="407"/>
                    </a:lnTo>
                    <a:lnTo>
                      <a:pt x="134" y="407"/>
                    </a:lnTo>
                    <a:lnTo>
                      <a:pt x="133" y="407"/>
                    </a:lnTo>
                    <a:lnTo>
                      <a:pt x="133" y="405"/>
                    </a:lnTo>
                    <a:lnTo>
                      <a:pt x="134" y="404"/>
                    </a:lnTo>
                    <a:lnTo>
                      <a:pt x="133" y="402"/>
                    </a:lnTo>
                    <a:lnTo>
                      <a:pt x="133" y="400"/>
                    </a:lnTo>
                    <a:lnTo>
                      <a:pt x="131" y="399"/>
                    </a:lnTo>
                    <a:lnTo>
                      <a:pt x="129" y="398"/>
                    </a:lnTo>
                    <a:lnTo>
                      <a:pt x="125" y="395"/>
                    </a:lnTo>
                    <a:lnTo>
                      <a:pt x="121" y="395"/>
                    </a:lnTo>
                    <a:lnTo>
                      <a:pt x="120" y="395"/>
                    </a:lnTo>
                    <a:lnTo>
                      <a:pt x="119" y="395"/>
                    </a:lnTo>
                    <a:lnTo>
                      <a:pt x="119" y="396"/>
                    </a:lnTo>
                    <a:lnTo>
                      <a:pt x="118" y="396"/>
                    </a:lnTo>
                    <a:lnTo>
                      <a:pt x="118" y="395"/>
                    </a:lnTo>
                    <a:lnTo>
                      <a:pt x="117" y="395"/>
                    </a:lnTo>
                    <a:lnTo>
                      <a:pt x="116" y="396"/>
                    </a:lnTo>
                    <a:lnTo>
                      <a:pt x="116" y="398"/>
                    </a:lnTo>
                    <a:lnTo>
                      <a:pt x="114" y="398"/>
                    </a:lnTo>
                    <a:lnTo>
                      <a:pt x="113" y="398"/>
                    </a:lnTo>
                    <a:lnTo>
                      <a:pt x="113" y="399"/>
                    </a:lnTo>
                    <a:lnTo>
                      <a:pt x="112" y="399"/>
                    </a:lnTo>
                    <a:lnTo>
                      <a:pt x="111" y="399"/>
                    </a:lnTo>
                    <a:lnTo>
                      <a:pt x="109" y="401"/>
                    </a:lnTo>
                    <a:lnTo>
                      <a:pt x="108" y="401"/>
                    </a:lnTo>
                    <a:lnTo>
                      <a:pt x="106" y="401"/>
                    </a:lnTo>
                    <a:lnTo>
                      <a:pt x="106" y="402"/>
                    </a:lnTo>
                    <a:lnTo>
                      <a:pt x="106" y="403"/>
                    </a:lnTo>
                    <a:lnTo>
                      <a:pt x="105" y="403"/>
                    </a:lnTo>
                    <a:lnTo>
                      <a:pt x="104" y="402"/>
                    </a:lnTo>
                    <a:lnTo>
                      <a:pt x="103" y="402"/>
                    </a:lnTo>
                    <a:lnTo>
                      <a:pt x="102" y="401"/>
                    </a:lnTo>
                    <a:lnTo>
                      <a:pt x="101" y="401"/>
                    </a:lnTo>
                    <a:lnTo>
                      <a:pt x="101" y="402"/>
                    </a:lnTo>
                    <a:lnTo>
                      <a:pt x="101" y="403"/>
                    </a:lnTo>
                    <a:lnTo>
                      <a:pt x="100" y="403"/>
                    </a:lnTo>
                    <a:lnTo>
                      <a:pt x="100" y="404"/>
                    </a:lnTo>
                    <a:lnTo>
                      <a:pt x="101" y="405"/>
                    </a:lnTo>
                    <a:lnTo>
                      <a:pt x="100" y="405"/>
                    </a:lnTo>
                    <a:lnTo>
                      <a:pt x="99" y="407"/>
                    </a:lnTo>
                    <a:lnTo>
                      <a:pt x="97" y="407"/>
                    </a:lnTo>
                    <a:lnTo>
                      <a:pt x="93" y="405"/>
                    </a:lnTo>
                    <a:lnTo>
                      <a:pt x="90" y="403"/>
                    </a:lnTo>
                    <a:lnTo>
                      <a:pt x="86" y="402"/>
                    </a:lnTo>
                    <a:lnTo>
                      <a:pt x="85" y="402"/>
                    </a:lnTo>
                    <a:lnTo>
                      <a:pt x="84" y="402"/>
                    </a:lnTo>
                    <a:lnTo>
                      <a:pt x="83" y="401"/>
                    </a:lnTo>
                    <a:lnTo>
                      <a:pt x="83" y="400"/>
                    </a:lnTo>
                    <a:lnTo>
                      <a:pt x="82" y="396"/>
                    </a:lnTo>
                    <a:lnTo>
                      <a:pt x="80" y="395"/>
                    </a:lnTo>
                    <a:lnTo>
                      <a:pt x="79" y="394"/>
                    </a:lnTo>
                    <a:lnTo>
                      <a:pt x="78" y="394"/>
                    </a:lnTo>
                    <a:lnTo>
                      <a:pt x="78" y="393"/>
                    </a:lnTo>
                    <a:lnTo>
                      <a:pt x="79" y="392"/>
                    </a:lnTo>
                    <a:lnTo>
                      <a:pt x="82" y="391"/>
                    </a:lnTo>
                    <a:lnTo>
                      <a:pt x="84" y="391"/>
                    </a:lnTo>
                    <a:lnTo>
                      <a:pt x="86" y="392"/>
                    </a:lnTo>
                    <a:lnTo>
                      <a:pt x="88" y="392"/>
                    </a:lnTo>
                    <a:lnTo>
                      <a:pt x="90" y="391"/>
                    </a:lnTo>
                    <a:lnTo>
                      <a:pt x="90" y="388"/>
                    </a:lnTo>
                    <a:lnTo>
                      <a:pt x="91" y="387"/>
                    </a:lnTo>
                    <a:lnTo>
                      <a:pt x="91" y="386"/>
                    </a:lnTo>
                    <a:lnTo>
                      <a:pt x="91" y="385"/>
                    </a:lnTo>
                    <a:lnTo>
                      <a:pt x="90" y="385"/>
                    </a:lnTo>
                    <a:lnTo>
                      <a:pt x="90" y="384"/>
                    </a:lnTo>
                    <a:lnTo>
                      <a:pt x="88" y="384"/>
                    </a:lnTo>
                    <a:lnTo>
                      <a:pt x="88" y="383"/>
                    </a:lnTo>
                    <a:lnTo>
                      <a:pt x="90" y="382"/>
                    </a:lnTo>
                    <a:lnTo>
                      <a:pt x="91" y="381"/>
                    </a:lnTo>
                    <a:lnTo>
                      <a:pt x="92" y="381"/>
                    </a:lnTo>
                    <a:lnTo>
                      <a:pt x="92" y="379"/>
                    </a:lnTo>
                    <a:lnTo>
                      <a:pt x="92" y="378"/>
                    </a:lnTo>
                    <a:lnTo>
                      <a:pt x="93" y="378"/>
                    </a:lnTo>
                    <a:lnTo>
                      <a:pt x="95" y="377"/>
                    </a:lnTo>
                    <a:lnTo>
                      <a:pt x="96" y="377"/>
                    </a:lnTo>
                    <a:lnTo>
                      <a:pt x="96" y="376"/>
                    </a:lnTo>
                    <a:lnTo>
                      <a:pt x="96" y="375"/>
                    </a:lnTo>
                    <a:lnTo>
                      <a:pt x="97" y="375"/>
                    </a:lnTo>
                    <a:lnTo>
                      <a:pt x="97" y="374"/>
                    </a:lnTo>
                    <a:lnTo>
                      <a:pt x="99" y="374"/>
                    </a:lnTo>
                    <a:lnTo>
                      <a:pt x="99" y="373"/>
                    </a:lnTo>
                    <a:lnTo>
                      <a:pt x="99" y="371"/>
                    </a:lnTo>
                    <a:lnTo>
                      <a:pt x="99" y="369"/>
                    </a:lnTo>
                    <a:lnTo>
                      <a:pt x="99" y="368"/>
                    </a:lnTo>
                    <a:lnTo>
                      <a:pt x="100" y="367"/>
                    </a:lnTo>
                    <a:lnTo>
                      <a:pt x="105" y="366"/>
                    </a:lnTo>
                    <a:lnTo>
                      <a:pt x="106" y="365"/>
                    </a:lnTo>
                    <a:lnTo>
                      <a:pt x="106" y="363"/>
                    </a:lnTo>
                    <a:lnTo>
                      <a:pt x="106" y="361"/>
                    </a:lnTo>
                    <a:lnTo>
                      <a:pt x="105" y="360"/>
                    </a:lnTo>
                    <a:lnTo>
                      <a:pt x="106" y="359"/>
                    </a:lnTo>
                    <a:lnTo>
                      <a:pt x="108" y="358"/>
                    </a:lnTo>
                    <a:lnTo>
                      <a:pt x="109" y="357"/>
                    </a:lnTo>
                    <a:lnTo>
                      <a:pt x="109" y="356"/>
                    </a:lnTo>
                    <a:lnTo>
                      <a:pt x="109" y="354"/>
                    </a:lnTo>
                    <a:lnTo>
                      <a:pt x="108" y="353"/>
                    </a:lnTo>
                    <a:lnTo>
                      <a:pt x="106" y="352"/>
                    </a:lnTo>
                    <a:lnTo>
                      <a:pt x="105" y="351"/>
                    </a:lnTo>
                    <a:lnTo>
                      <a:pt x="105" y="350"/>
                    </a:lnTo>
                    <a:lnTo>
                      <a:pt x="106" y="350"/>
                    </a:lnTo>
                    <a:lnTo>
                      <a:pt x="106" y="349"/>
                    </a:lnTo>
                    <a:lnTo>
                      <a:pt x="106" y="348"/>
                    </a:lnTo>
                    <a:lnTo>
                      <a:pt x="105" y="345"/>
                    </a:lnTo>
                    <a:lnTo>
                      <a:pt x="105" y="343"/>
                    </a:lnTo>
                    <a:lnTo>
                      <a:pt x="105" y="342"/>
                    </a:lnTo>
                    <a:lnTo>
                      <a:pt x="106" y="341"/>
                    </a:lnTo>
                    <a:lnTo>
                      <a:pt x="109" y="338"/>
                    </a:lnTo>
                    <a:lnTo>
                      <a:pt x="110" y="338"/>
                    </a:lnTo>
                    <a:lnTo>
                      <a:pt x="111" y="337"/>
                    </a:lnTo>
                    <a:lnTo>
                      <a:pt x="114" y="336"/>
                    </a:lnTo>
                    <a:lnTo>
                      <a:pt x="116" y="336"/>
                    </a:lnTo>
                    <a:lnTo>
                      <a:pt x="116" y="337"/>
                    </a:lnTo>
                    <a:lnTo>
                      <a:pt x="116" y="342"/>
                    </a:lnTo>
                    <a:lnTo>
                      <a:pt x="116" y="343"/>
                    </a:lnTo>
                    <a:lnTo>
                      <a:pt x="116" y="344"/>
                    </a:lnTo>
                    <a:lnTo>
                      <a:pt x="116" y="345"/>
                    </a:lnTo>
                    <a:lnTo>
                      <a:pt x="117" y="345"/>
                    </a:lnTo>
                    <a:lnTo>
                      <a:pt x="118" y="344"/>
                    </a:lnTo>
                    <a:lnTo>
                      <a:pt x="118" y="343"/>
                    </a:lnTo>
                    <a:lnTo>
                      <a:pt x="119" y="344"/>
                    </a:lnTo>
                    <a:lnTo>
                      <a:pt x="119" y="343"/>
                    </a:lnTo>
                    <a:lnTo>
                      <a:pt x="119" y="342"/>
                    </a:lnTo>
                    <a:lnTo>
                      <a:pt x="119" y="341"/>
                    </a:lnTo>
                    <a:lnTo>
                      <a:pt x="120" y="340"/>
                    </a:lnTo>
                    <a:lnTo>
                      <a:pt x="121" y="342"/>
                    </a:lnTo>
                    <a:lnTo>
                      <a:pt x="121" y="343"/>
                    </a:lnTo>
                    <a:lnTo>
                      <a:pt x="122" y="343"/>
                    </a:lnTo>
                    <a:lnTo>
                      <a:pt x="123" y="340"/>
                    </a:lnTo>
                    <a:lnTo>
                      <a:pt x="125" y="340"/>
                    </a:lnTo>
                    <a:lnTo>
                      <a:pt x="125" y="338"/>
                    </a:lnTo>
                    <a:lnTo>
                      <a:pt x="126" y="338"/>
                    </a:lnTo>
                    <a:lnTo>
                      <a:pt x="126" y="340"/>
                    </a:lnTo>
                    <a:lnTo>
                      <a:pt x="127" y="340"/>
                    </a:lnTo>
                    <a:lnTo>
                      <a:pt x="126" y="340"/>
                    </a:lnTo>
                    <a:lnTo>
                      <a:pt x="126" y="341"/>
                    </a:lnTo>
                    <a:lnTo>
                      <a:pt x="126" y="342"/>
                    </a:lnTo>
                    <a:lnTo>
                      <a:pt x="127" y="342"/>
                    </a:lnTo>
                    <a:lnTo>
                      <a:pt x="128" y="343"/>
                    </a:lnTo>
                    <a:lnTo>
                      <a:pt x="129" y="343"/>
                    </a:lnTo>
                    <a:lnTo>
                      <a:pt x="129" y="344"/>
                    </a:lnTo>
                    <a:lnTo>
                      <a:pt x="130" y="345"/>
                    </a:lnTo>
                    <a:lnTo>
                      <a:pt x="131" y="345"/>
                    </a:lnTo>
                    <a:lnTo>
                      <a:pt x="133" y="345"/>
                    </a:lnTo>
                    <a:lnTo>
                      <a:pt x="133" y="344"/>
                    </a:lnTo>
                    <a:lnTo>
                      <a:pt x="133" y="343"/>
                    </a:lnTo>
                    <a:lnTo>
                      <a:pt x="133" y="342"/>
                    </a:lnTo>
                    <a:lnTo>
                      <a:pt x="134" y="342"/>
                    </a:lnTo>
                    <a:lnTo>
                      <a:pt x="135" y="342"/>
                    </a:lnTo>
                    <a:lnTo>
                      <a:pt x="135" y="341"/>
                    </a:lnTo>
                    <a:lnTo>
                      <a:pt x="135" y="340"/>
                    </a:lnTo>
                    <a:lnTo>
                      <a:pt x="135" y="341"/>
                    </a:lnTo>
                    <a:lnTo>
                      <a:pt x="137" y="342"/>
                    </a:lnTo>
                    <a:lnTo>
                      <a:pt x="138" y="343"/>
                    </a:lnTo>
                    <a:lnTo>
                      <a:pt x="138" y="344"/>
                    </a:lnTo>
                    <a:lnTo>
                      <a:pt x="138" y="345"/>
                    </a:lnTo>
                    <a:lnTo>
                      <a:pt x="138" y="346"/>
                    </a:lnTo>
                    <a:lnTo>
                      <a:pt x="139" y="346"/>
                    </a:lnTo>
                    <a:lnTo>
                      <a:pt x="142" y="345"/>
                    </a:lnTo>
                    <a:lnTo>
                      <a:pt x="143" y="345"/>
                    </a:lnTo>
                    <a:lnTo>
                      <a:pt x="147" y="345"/>
                    </a:lnTo>
                    <a:lnTo>
                      <a:pt x="148" y="345"/>
                    </a:lnTo>
                    <a:lnTo>
                      <a:pt x="149" y="344"/>
                    </a:lnTo>
                    <a:lnTo>
                      <a:pt x="151" y="342"/>
                    </a:lnTo>
                    <a:lnTo>
                      <a:pt x="149" y="342"/>
                    </a:lnTo>
                    <a:lnTo>
                      <a:pt x="148" y="342"/>
                    </a:lnTo>
                    <a:lnTo>
                      <a:pt x="147" y="342"/>
                    </a:lnTo>
                    <a:lnTo>
                      <a:pt x="146" y="340"/>
                    </a:lnTo>
                    <a:lnTo>
                      <a:pt x="146" y="338"/>
                    </a:lnTo>
                    <a:lnTo>
                      <a:pt x="145" y="338"/>
                    </a:lnTo>
                    <a:lnTo>
                      <a:pt x="144" y="338"/>
                    </a:lnTo>
                    <a:lnTo>
                      <a:pt x="144" y="337"/>
                    </a:lnTo>
                    <a:lnTo>
                      <a:pt x="143" y="337"/>
                    </a:lnTo>
                    <a:lnTo>
                      <a:pt x="142" y="336"/>
                    </a:lnTo>
                    <a:lnTo>
                      <a:pt x="142" y="335"/>
                    </a:lnTo>
                    <a:lnTo>
                      <a:pt x="143" y="335"/>
                    </a:lnTo>
                    <a:lnTo>
                      <a:pt x="144" y="334"/>
                    </a:lnTo>
                    <a:lnTo>
                      <a:pt x="144" y="333"/>
                    </a:lnTo>
                    <a:lnTo>
                      <a:pt x="143" y="332"/>
                    </a:lnTo>
                    <a:lnTo>
                      <a:pt x="143" y="331"/>
                    </a:lnTo>
                    <a:lnTo>
                      <a:pt x="143" y="329"/>
                    </a:lnTo>
                    <a:lnTo>
                      <a:pt x="144" y="329"/>
                    </a:lnTo>
                    <a:lnTo>
                      <a:pt x="144" y="326"/>
                    </a:lnTo>
                    <a:lnTo>
                      <a:pt x="144" y="325"/>
                    </a:lnTo>
                    <a:lnTo>
                      <a:pt x="143" y="324"/>
                    </a:lnTo>
                    <a:lnTo>
                      <a:pt x="143" y="323"/>
                    </a:lnTo>
                    <a:lnTo>
                      <a:pt x="143" y="321"/>
                    </a:lnTo>
                    <a:lnTo>
                      <a:pt x="142" y="321"/>
                    </a:lnTo>
                    <a:lnTo>
                      <a:pt x="140" y="320"/>
                    </a:lnTo>
                    <a:lnTo>
                      <a:pt x="140" y="319"/>
                    </a:lnTo>
                    <a:lnTo>
                      <a:pt x="139" y="319"/>
                    </a:lnTo>
                    <a:lnTo>
                      <a:pt x="138" y="318"/>
                    </a:lnTo>
                    <a:lnTo>
                      <a:pt x="137" y="319"/>
                    </a:lnTo>
                    <a:lnTo>
                      <a:pt x="136" y="318"/>
                    </a:lnTo>
                    <a:lnTo>
                      <a:pt x="135" y="317"/>
                    </a:lnTo>
                    <a:lnTo>
                      <a:pt x="134" y="316"/>
                    </a:lnTo>
                    <a:lnTo>
                      <a:pt x="133" y="316"/>
                    </a:lnTo>
                    <a:lnTo>
                      <a:pt x="131" y="316"/>
                    </a:lnTo>
                    <a:lnTo>
                      <a:pt x="131" y="315"/>
                    </a:lnTo>
                    <a:lnTo>
                      <a:pt x="130" y="315"/>
                    </a:lnTo>
                    <a:lnTo>
                      <a:pt x="129" y="315"/>
                    </a:lnTo>
                    <a:lnTo>
                      <a:pt x="129" y="314"/>
                    </a:lnTo>
                    <a:lnTo>
                      <a:pt x="129" y="312"/>
                    </a:lnTo>
                    <a:lnTo>
                      <a:pt x="129" y="310"/>
                    </a:lnTo>
                    <a:lnTo>
                      <a:pt x="130" y="309"/>
                    </a:lnTo>
                    <a:lnTo>
                      <a:pt x="130" y="308"/>
                    </a:lnTo>
                    <a:lnTo>
                      <a:pt x="130" y="307"/>
                    </a:lnTo>
                    <a:lnTo>
                      <a:pt x="130" y="306"/>
                    </a:lnTo>
                    <a:lnTo>
                      <a:pt x="129" y="306"/>
                    </a:lnTo>
                    <a:lnTo>
                      <a:pt x="128" y="307"/>
                    </a:lnTo>
                    <a:lnTo>
                      <a:pt x="128" y="308"/>
                    </a:lnTo>
                    <a:lnTo>
                      <a:pt x="127" y="307"/>
                    </a:lnTo>
                    <a:lnTo>
                      <a:pt x="126" y="306"/>
                    </a:lnTo>
                    <a:lnTo>
                      <a:pt x="126" y="304"/>
                    </a:lnTo>
                    <a:lnTo>
                      <a:pt x="127" y="304"/>
                    </a:lnTo>
                    <a:lnTo>
                      <a:pt x="128" y="304"/>
                    </a:lnTo>
                    <a:lnTo>
                      <a:pt x="128" y="303"/>
                    </a:lnTo>
                    <a:lnTo>
                      <a:pt x="129" y="302"/>
                    </a:lnTo>
                    <a:lnTo>
                      <a:pt x="128" y="299"/>
                    </a:lnTo>
                    <a:lnTo>
                      <a:pt x="128" y="298"/>
                    </a:lnTo>
                    <a:lnTo>
                      <a:pt x="129" y="298"/>
                    </a:lnTo>
                    <a:lnTo>
                      <a:pt x="130" y="296"/>
                    </a:lnTo>
                    <a:lnTo>
                      <a:pt x="130" y="295"/>
                    </a:lnTo>
                    <a:lnTo>
                      <a:pt x="129" y="294"/>
                    </a:lnTo>
                    <a:lnTo>
                      <a:pt x="129" y="293"/>
                    </a:lnTo>
                    <a:lnTo>
                      <a:pt x="128" y="292"/>
                    </a:lnTo>
                    <a:lnTo>
                      <a:pt x="127" y="292"/>
                    </a:lnTo>
                    <a:lnTo>
                      <a:pt x="126" y="292"/>
                    </a:lnTo>
                    <a:lnTo>
                      <a:pt x="126" y="293"/>
                    </a:lnTo>
                    <a:lnTo>
                      <a:pt x="126" y="294"/>
                    </a:lnTo>
                    <a:lnTo>
                      <a:pt x="125" y="295"/>
                    </a:lnTo>
                    <a:lnTo>
                      <a:pt x="123" y="295"/>
                    </a:lnTo>
                    <a:lnTo>
                      <a:pt x="122" y="295"/>
                    </a:lnTo>
                    <a:lnTo>
                      <a:pt x="122" y="294"/>
                    </a:lnTo>
                    <a:lnTo>
                      <a:pt x="121" y="293"/>
                    </a:lnTo>
                    <a:lnTo>
                      <a:pt x="121" y="292"/>
                    </a:lnTo>
                    <a:lnTo>
                      <a:pt x="121" y="291"/>
                    </a:lnTo>
                    <a:lnTo>
                      <a:pt x="120" y="291"/>
                    </a:lnTo>
                    <a:lnTo>
                      <a:pt x="119" y="290"/>
                    </a:lnTo>
                    <a:lnTo>
                      <a:pt x="119" y="289"/>
                    </a:lnTo>
                    <a:lnTo>
                      <a:pt x="118" y="287"/>
                    </a:lnTo>
                    <a:lnTo>
                      <a:pt x="117" y="286"/>
                    </a:lnTo>
                    <a:lnTo>
                      <a:pt x="116" y="286"/>
                    </a:lnTo>
                    <a:lnTo>
                      <a:pt x="114" y="287"/>
                    </a:lnTo>
                    <a:lnTo>
                      <a:pt x="114" y="286"/>
                    </a:lnTo>
                    <a:lnTo>
                      <a:pt x="113" y="284"/>
                    </a:lnTo>
                    <a:lnTo>
                      <a:pt x="112" y="282"/>
                    </a:lnTo>
                    <a:lnTo>
                      <a:pt x="113" y="279"/>
                    </a:lnTo>
                    <a:lnTo>
                      <a:pt x="114" y="278"/>
                    </a:lnTo>
                    <a:lnTo>
                      <a:pt x="114" y="277"/>
                    </a:lnTo>
                    <a:lnTo>
                      <a:pt x="116" y="275"/>
                    </a:lnTo>
                    <a:lnTo>
                      <a:pt x="116" y="273"/>
                    </a:lnTo>
                    <a:lnTo>
                      <a:pt x="116" y="271"/>
                    </a:lnTo>
                    <a:lnTo>
                      <a:pt x="117" y="270"/>
                    </a:lnTo>
                    <a:lnTo>
                      <a:pt x="117" y="269"/>
                    </a:lnTo>
                    <a:lnTo>
                      <a:pt x="117" y="268"/>
                    </a:lnTo>
                    <a:lnTo>
                      <a:pt x="116" y="268"/>
                    </a:lnTo>
                    <a:lnTo>
                      <a:pt x="114" y="267"/>
                    </a:lnTo>
                    <a:lnTo>
                      <a:pt x="116" y="266"/>
                    </a:lnTo>
                    <a:lnTo>
                      <a:pt x="116" y="265"/>
                    </a:lnTo>
                    <a:lnTo>
                      <a:pt x="117" y="265"/>
                    </a:lnTo>
                    <a:lnTo>
                      <a:pt x="117" y="264"/>
                    </a:lnTo>
                    <a:lnTo>
                      <a:pt x="117" y="262"/>
                    </a:lnTo>
                    <a:lnTo>
                      <a:pt x="116" y="262"/>
                    </a:lnTo>
                    <a:lnTo>
                      <a:pt x="114" y="261"/>
                    </a:lnTo>
                    <a:lnTo>
                      <a:pt x="114" y="259"/>
                    </a:lnTo>
                    <a:lnTo>
                      <a:pt x="113" y="258"/>
                    </a:lnTo>
                    <a:lnTo>
                      <a:pt x="113" y="257"/>
                    </a:lnTo>
                    <a:lnTo>
                      <a:pt x="112" y="257"/>
                    </a:lnTo>
                    <a:lnTo>
                      <a:pt x="110" y="257"/>
                    </a:lnTo>
                    <a:lnTo>
                      <a:pt x="109" y="259"/>
                    </a:lnTo>
                    <a:lnTo>
                      <a:pt x="108" y="260"/>
                    </a:lnTo>
                    <a:lnTo>
                      <a:pt x="106" y="259"/>
                    </a:lnTo>
                    <a:lnTo>
                      <a:pt x="105" y="259"/>
                    </a:lnTo>
                    <a:lnTo>
                      <a:pt x="105" y="258"/>
                    </a:lnTo>
                    <a:lnTo>
                      <a:pt x="104" y="257"/>
                    </a:lnTo>
                    <a:lnTo>
                      <a:pt x="103" y="256"/>
                    </a:lnTo>
                    <a:lnTo>
                      <a:pt x="102" y="254"/>
                    </a:lnTo>
                    <a:lnTo>
                      <a:pt x="102" y="253"/>
                    </a:lnTo>
                    <a:lnTo>
                      <a:pt x="102" y="252"/>
                    </a:lnTo>
                    <a:lnTo>
                      <a:pt x="101" y="251"/>
                    </a:lnTo>
                    <a:lnTo>
                      <a:pt x="101" y="250"/>
                    </a:lnTo>
                    <a:lnTo>
                      <a:pt x="101" y="249"/>
                    </a:lnTo>
                    <a:lnTo>
                      <a:pt x="100" y="249"/>
                    </a:lnTo>
                    <a:lnTo>
                      <a:pt x="99" y="249"/>
                    </a:lnTo>
                    <a:lnTo>
                      <a:pt x="95" y="249"/>
                    </a:lnTo>
                    <a:lnTo>
                      <a:pt x="92" y="246"/>
                    </a:lnTo>
                    <a:lnTo>
                      <a:pt x="91" y="246"/>
                    </a:lnTo>
                    <a:lnTo>
                      <a:pt x="91" y="248"/>
                    </a:lnTo>
                    <a:lnTo>
                      <a:pt x="90" y="249"/>
                    </a:lnTo>
                    <a:lnTo>
                      <a:pt x="90" y="250"/>
                    </a:lnTo>
                    <a:lnTo>
                      <a:pt x="90" y="251"/>
                    </a:lnTo>
                    <a:lnTo>
                      <a:pt x="90" y="252"/>
                    </a:lnTo>
                    <a:lnTo>
                      <a:pt x="88" y="252"/>
                    </a:lnTo>
                    <a:lnTo>
                      <a:pt x="88" y="251"/>
                    </a:lnTo>
                    <a:lnTo>
                      <a:pt x="87" y="251"/>
                    </a:lnTo>
                    <a:lnTo>
                      <a:pt x="86" y="249"/>
                    </a:lnTo>
                    <a:lnTo>
                      <a:pt x="87" y="248"/>
                    </a:lnTo>
                    <a:lnTo>
                      <a:pt x="87" y="246"/>
                    </a:lnTo>
                    <a:lnTo>
                      <a:pt x="86" y="246"/>
                    </a:lnTo>
                    <a:lnTo>
                      <a:pt x="85" y="246"/>
                    </a:lnTo>
                    <a:lnTo>
                      <a:pt x="85" y="248"/>
                    </a:lnTo>
                    <a:lnTo>
                      <a:pt x="84" y="249"/>
                    </a:lnTo>
                    <a:lnTo>
                      <a:pt x="83" y="249"/>
                    </a:lnTo>
                    <a:lnTo>
                      <a:pt x="83" y="248"/>
                    </a:lnTo>
                    <a:lnTo>
                      <a:pt x="83" y="246"/>
                    </a:lnTo>
                    <a:lnTo>
                      <a:pt x="84" y="245"/>
                    </a:lnTo>
                    <a:lnTo>
                      <a:pt x="85" y="245"/>
                    </a:lnTo>
                    <a:lnTo>
                      <a:pt x="85" y="244"/>
                    </a:lnTo>
                    <a:lnTo>
                      <a:pt x="85" y="243"/>
                    </a:lnTo>
                    <a:lnTo>
                      <a:pt x="84" y="242"/>
                    </a:lnTo>
                    <a:lnTo>
                      <a:pt x="82" y="242"/>
                    </a:lnTo>
                    <a:lnTo>
                      <a:pt x="82" y="243"/>
                    </a:lnTo>
                    <a:lnTo>
                      <a:pt x="80" y="243"/>
                    </a:lnTo>
                    <a:lnTo>
                      <a:pt x="80" y="244"/>
                    </a:lnTo>
                    <a:lnTo>
                      <a:pt x="79" y="244"/>
                    </a:lnTo>
                    <a:lnTo>
                      <a:pt x="78" y="243"/>
                    </a:lnTo>
                    <a:lnTo>
                      <a:pt x="78" y="242"/>
                    </a:lnTo>
                    <a:lnTo>
                      <a:pt x="77" y="241"/>
                    </a:lnTo>
                    <a:lnTo>
                      <a:pt x="76" y="242"/>
                    </a:lnTo>
                    <a:lnTo>
                      <a:pt x="75" y="242"/>
                    </a:lnTo>
                    <a:lnTo>
                      <a:pt x="74" y="242"/>
                    </a:lnTo>
                    <a:lnTo>
                      <a:pt x="75" y="240"/>
                    </a:lnTo>
                    <a:lnTo>
                      <a:pt x="75" y="239"/>
                    </a:lnTo>
                    <a:lnTo>
                      <a:pt x="74" y="237"/>
                    </a:lnTo>
                    <a:lnTo>
                      <a:pt x="73" y="237"/>
                    </a:lnTo>
                    <a:lnTo>
                      <a:pt x="71" y="237"/>
                    </a:lnTo>
                    <a:lnTo>
                      <a:pt x="70" y="237"/>
                    </a:lnTo>
                    <a:lnTo>
                      <a:pt x="68" y="236"/>
                    </a:lnTo>
                    <a:lnTo>
                      <a:pt x="67" y="235"/>
                    </a:lnTo>
                    <a:lnTo>
                      <a:pt x="67" y="234"/>
                    </a:lnTo>
                    <a:lnTo>
                      <a:pt x="66" y="233"/>
                    </a:lnTo>
                    <a:lnTo>
                      <a:pt x="63" y="231"/>
                    </a:lnTo>
                    <a:lnTo>
                      <a:pt x="61" y="231"/>
                    </a:lnTo>
                    <a:lnTo>
                      <a:pt x="57" y="231"/>
                    </a:lnTo>
                    <a:lnTo>
                      <a:pt x="57" y="229"/>
                    </a:lnTo>
                    <a:lnTo>
                      <a:pt x="57" y="228"/>
                    </a:lnTo>
                    <a:lnTo>
                      <a:pt x="56" y="228"/>
                    </a:lnTo>
                    <a:lnTo>
                      <a:pt x="54" y="229"/>
                    </a:lnTo>
                    <a:lnTo>
                      <a:pt x="52" y="229"/>
                    </a:lnTo>
                    <a:lnTo>
                      <a:pt x="52" y="231"/>
                    </a:lnTo>
                    <a:lnTo>
                      <a:pt x="50" y="232"/>
                    </a:lnTo>
                    <a:lnTo>
                      <a:pt x="49" y="233"/>
                    </a:lnTo>
                    <a:lnTo>
                      <a:pt x="49" y="232"/>
                    </a:lnTo>
                    <a:lnTo>
                      <a:pt x="48" y="232"/>
                    </a:lnTo>
                    <a:lnTo>
                      <a:pt x="47" y="231"/>
                    </a:lnTo>
                    <a:lnTo>
                      <a:pt x="45" y="232"/>
                    </a:lnTo>
                    <a:lnTo>
                      <a:pt x="43" y="234"/>
                    </a:lnTo>
                    <a:lnTo>
                      <a:pt x="42" y="235"/>
                    </a:lnTo>
                    <a:lnTo>
                      <a:pt x="41" y="235"/>
                    </a:lnTo>
                    <a:lnTo>
                      <a:pt x="36" y="234"/>
                    </a:lnTo>
                    <a:lnTo>
                      <a:pt x="35" y="233"/>
                    </a:lnTo>
                    <a:lnTo>
                      <a:pt x="35" y="234"/>
                    </a:lnTo>
                    <a:lnTo>
                      <a:pt x="35" y="235"/>
                    </a:lnTo>
                    <a:lnTo>
                      <a:pt x="34" y="235"/>
                    </a:lnTo>
                    <a:lnTo>
                      <a:pt x="33" y="235"/>
                    </a:lnTo>
                    <a:lnTo>
                      <a:pt x="32" y="236"/>
                    </a:lnTo>
                    <a:lnTo>
                      <a:pt x="31" y="235"/>
                    </a:lnTo>
                    <a:lnTo>
                      <a:pt x="30" y="234"/>
                    </a:lnTo>
                    <a:lnTo>
                      <a:pt x="28" y="234"/>
                    </a:lnTo>
                    <a:lnTo>
                      <a:pt x="27" y="234"/>
                    </a:lnTo>
                    <a:lnTo>
                      <a:pt x="27" y="235"/>
                    </a:lnTo>
                    <a:lnTo>
                      <a:pt x="26" y="235"/>
                    </a:lnTo>
                    <a:lnTo>
                      <a:pt x="26" y="234"/>
                    </a:lnTo>
                    <a:lnTo>
                      <a:pt x="25" y="235"/>
                    </a:lnTo>
                    <a:lnTo>
                      <a:pt x="26" y="236"/>
                    </a:lnTo>
                    <a:lnTo>
                      <a:pt x="26" y="237"/>
                    </a:lnTo>
                    <a:lnTo>
                      <a:pt x="26" y="239"/>
                    </a:lnTo>
                    <a:lnTo>
                      <a:pt x="25" y="240"/>
                    </a:lnTo>
                    <a:lnTo>
                      <a:pt x="24" y="240"/>
                    </a:lnTo>
                    <a:lnTo>
                      <a:pt x="24" y="239"/>
                    </a:lnTo>
                    <a:lnTo>
                      <a:pt x="23" y="237"/>
                    </a:lnTo>
                    <a:lnTo>
                      <a:pt x="22" y="237"/>
                    </a:lnTo>
                    <a:lnTo>
                      <a:pt x="22" y="239"/>
                    </a:lnTo>
                    <a:lnTo>
                      <a:pt x="21" y="239"/>
                    </a:lnTo>
                    <a:lnTo>
                      <a:pt x="19" y="240"/>
                    </a:lnTo>
                    <a:lnTo>
                      <a:pt x="19" y="241"/>
                    </a:lnTo>
                    <a:lnTo>
                      <a:pt x="18" y="242"/>
                    </a:lnTo>
                    <a:lnTo>
                      <a:pt x="14" y="243"/>
                    </a:lnTo>
                    <a:lnTo>
                      <a:pt x="13" y="243"/>
                    </a:lnTo>
                    <a:lnTo>
                      <a:pt x="11" y="243"/>
                    </a:lnTo>
                    <a:lnTo>
                      <a:pt x="10" y="243"/>
                    </a:lnTo>
                    <a:lnTo>
                      <a:pt x="9" y="243"/>
                    </a:lnTo>
                    <a:lnTo>
                      <a:pt x="9" y="244"/>
                    </a:lnTo>
                    <a:lnTo>
                      <a:pt x="8" y="244"/>
                    </a:lnTo>
                    <a:lnTo>
                      <a:pt x="8" y="243"/>
                    </a:lnTo>
                    <a:lnTo>
                      <a:pt x="8" y="245"/>
                    </a:lnTo>
                    <a:lnTo>
                      <a:pt x="8" y="246"/>
                    </a:lnTo>
                    <a:lnTo>
                      <a:pt x="7" y="249"/>
                    </a:lnTo>
                    <a:lnTo>
                      <a:pt x="7" y="250"/>
                    </a:lnTo>
                    <a:lnTo>
                      <a:pt x="6" y="251"/>
                    </a:lnTo>
                    <a:lnTo>
                      <a:pt x="6" y="252"/>
                    </a:lnTo>
                    <a:lnTo>
                      <a:pt x="5" y="253"/>
                    </a:lnTo>
                    <a:lnTo>
                      <a:pt x="4" y="256"/>
                    </a:lnTo>
                    <a:lnTo>
                      <a:pt x="1" y="257"/>
                    </a:lnTo>
                    <a:lnTo>
                      <a:pt x="0" y="257"/>
                    </a:lnTo>
                    <a:lnTo>
                      <a:pt x="0" y="30"/>
                    </a:lnTo>
                    <a:lnTo>
                      <a:pt x="2" y="31"/>
                    </a:lnTo>
                    <a:lnTo>
                      <a:pt x="4" y="32"/>
                    </a:lnTo>
                    <a:lnTo>
                      <a:pt x="11" y="32"/>
                    </a:lnTo>
                    <a:lnTo>
                      <a:pt x="13" y="32"/>
                    </a:lnTo>
                    <a:lnTo>
                      <a:pt x="13" y="33"/>
                    </a:lnTo>
                    <a:lnTo>
                      <a:pt x="13" y="34"/>
                    </a:lnTo>
                    <a:lnTo>
                      <a:pt x="14" y="35"/>
                    </a:lnTo>
                    <a:lnTo>
                      <a:pt x="22" y="35"/>
                    </a:lnTo>
                    <a:lnTo>
                      <a:pt x="28" y="39"/>
                    </a:lnTo>
                    <a:lnTo>
                      <a:pt x="31" y="39"/>
                    </a:lnTo>
                    <a:lnTo>
                      <a:pt x="34" y="38"/>
                    </a:lnTo>
                    <a:lnTo>
                      <a:pt x="37" y="38"/>
                    </a:lnTo>
                    <a:lnTo>
                      <a:pt x="40" y="38"/>
                    </a:lnTo>
                    <a:lnTo>
                      <a:pt x="41" y="39"/>
                    </a:lnTo>
                    <a:lnTo>
                      <a:pt x="41" y="41"/>
                    </a:lnTo>
                    <a:lnTo>
                      <a:pt x="41" y="42"/>
                    </a:lnTo>
                    <a:lnTo>
                      <a:pt x="41" y="43"/>
                    </a:lnTo>
                    <a:lnTo>
                      <a:pt x="41" y="44"/>
                    </a:lnTo>
                    <a:lnTo>
                      <a:pt x="42" y="44"/>
                    </a:lnTo>
                    <a:lnTo>
                      <a:pt x="43" y="44"/>
                    </a:lnTo>
                    <a:lnTo>
                      <a:pt x="44" y="44"/>
                    </a:lnTo>
                    <a:lnTo>
                      <a:pt x="44" y="45"/>
                    </a:lnTo>
                    <a:lnTo>
                      <a:pt x="43" y="47"/>
                    </a:lnTo>
                    <a:lnTo>
                      <a:pt x="43" y="48"/>
                    </a:lnTo>
                    <a:lnTo>
                      <a:pt x="44" y="48"/>
                    </a:lnTo>
                    <a:lnTo>
                      <a:pt x="47" y="48"/>
                    </a:lnTo>
                    <a:lnTo>
                      <a:pt x="49" y="48"/>
                    </a:lnTo>
                    <a:lnTo>
                      <a:pt x="50" y="48"/>
                    </a:lnTo>
                    <a:lnTo>
                      <a:pt x="51" y="47"/>
                    </a:lnTo>
                    <a:lnTo>
                      <a:pt x="51" y="45"/>
                    </a:lnTo>
                    <a:lnTo>
                      <a:pt x="53" y="45"/>
                    </a:lnTo>
                    <a:lnTo>
                      <a:pt x="57" y="48"/>
                    </a:lnTo>
                    <a:lnTo>
                      <a:pt x="59" y="48"/>
                    </a:lnTo>
                    <a:lnTo>
                      <a:pt x="60" y="48"/>
                    </a:lnTo>
                    <a:lnTo>
                      <a:pt x="60" y="49"/>
                    </a:lnTo>
                    <a:lnTo>
                      <a:pt x="60" y="50"/>
                    </a:lnTo>
                    <a:lnTo>
                      <a:pt x="59" y="53"/>
                    </a:lnTo>
                    <a:lnTo>
                      <a:pt x="59" y="55"/>
                    </a:lnTo>
                    <a:lnTo>
                      <a:pt x="60" y="55"/>
                    </a:lnTo>
                    <a:lnTo>
                      <a:pt x="60" y="56"/>
                    </a:lnTo>
                    <a:lnTo>
                      <a:pt x="61" y="56"/>
                    </a:lnTo>
                    <a:lnTo>
                      <a:pt x="61" y="55"/>
                    </a:lnTo>
                    <a:lnTo>
                      <a:pt x="63" y="52"/>
                    </a:lnTo>
                    <a:lnTo>
                      <a:pt x="63" y="51"/>
                    </a:lnTo>
                    <a:lnTo>
                      <a:pt x="63" y="50"/>
                    </a:lnTo>
                    <a:lnTo>
                      <a:pt x="63" y="49"/>
                    </a:lnTo>
                    <a:lnTo>
                      <a:pt x="63" y="48"/>
                    </a:lnTo>
                    <a:lnTo>
                      <a:pt x="63" y="47"/>
                    </a:lnTo>
                    <a:lnTo>
                      <a:pt x="65" y="47"/>
                    </a:lnTo>
                    <a:lnTo>
                      <a:pt x="66" y="47"/>
                    </a:lnTo>
                    <a:lnTo>
                      <a:pt x="67" y="47"/>
                    </a:lnTo>
                    <a:lnTo>
                      <a:pt x="69" y="49"/>
                    </a:lnTo>
                    <a:lnTo>
                      <a:pt x="69" y="50"/>
                    </a:lnTo>
                    <a:lnTo>
                      <a:pt x="70" y="50"/>
                    </a:lnTo>
                    <a:lnTo>
                      <a:pt x="74" y="50"/>
                    </a:lnTo>
                    <a:lnTo>
                      <a:pt x="75" y="49"/>
                    </a:lnTo>
                    <a:lnTo>
                      <a:pt x="76" y="47"/>
                    </a:lnTo>
                    <a:lnTo>
                      <a:pt x="77" y="45"/>
                    </a:lnTo>
                    <a:lnTo>
                      <a:pt x="78" y="44"/>
                    </a:lnTo>
                    <a:lnTo>
                      <a:pt x="79" y="44"/>
                    </a:lnTo>
                    <a:lnTo>
                      <a:pt x="80" y="44"/>
                    </a:lnTo>
                    <a:lnTo>
                      <a:pt x="80" y="45"/>
                    </a:lnTo>
                    <a:lnTo>
                      <a:pt x="80" y="47"/>
                    </a:lnTo>
                    <a:lnTo>
                      <a:pt x="80" y="48"/>
                    </a:lnTo>
                    <a:lnTo>
                      <a:pt x="82" y="48"/>
                    </a:lnTo>
                    <a:lnTo>
                      <a:pt x="83" y="49"/>
                    </a:lnTo>
                    <a:lnTo>
                      <a:pt x="83" y="51"/>
                    </a:lnTo>
                    <a:lnTo>
                      <a:pt x="84" y="51"/>
                    </a:lnTo>
                    <a:lnTo>
                      <a:pt x="85" y="50"/>
                    </a:lnTo>
                    <a:lnTo>
                      <a:pt x="87" y="49"/>
                    </a:lnTo>
                    <a:lnTo>
                      <a:pt x="88" y="49"/>
                    </a:lnTo>
                    <a:lnTo>
                      <a:pt x="90" y="49"/>
                    </a:lnTo>
                    <a:lnTo>
                      <a:pt x="93" y="50"/>
                    </a:lnTo>
                    <a:lnTo>
                      <a:pt x="94" y="51"/>
                    </a:lnTo>
                    <a:lnTo>
                      <a:pt x="94" y="52"/>
                    </a:lnTo>
                    <a:lnTo>
                      <a:pt x="94" y="56"/>
                    </a:lnTo>
                    <a:lnTo>
                      <a:pt x="95" y="56"/>
                    </a:lnTo>
                    <a:lnTo>
                      <a:pt x="95" y="57"/>
                    </a:lnTo>
                    <a:lnTo>
                      <a:pt x="96" y="57"/>
                    </a:lnTo>
                    <a:lnTo>
                      <a:pt x="97" y="57"/>
                    </a:lnTo>
                    <a:lnTo>
                      <a:pt x="97" y="58"/>
                    </a:lnTo>
                    <a:lnTo>
                      <a:pt x="99" y="59"/>
                    </a:lnTo>
                    <a:lnTo>
                      <a:pt x="99" y="58"/>
                    </a:lnTo>
                    <a:lnTo>
                      <a:pt x="99" y="55"/>
                    </a:lnTo>
                    <a:lnTo>
                      <a:pt x="100" y="52"/>
                    </a:lnTo>
                    <a:lnTo>
                      <a:pt x="101" y="51"/>
                    </a:lnTo>
                    <a:lnTo>
                      <a:pt x="102" y="50"/>
                    </a:lnTo>
                    <a:lnTo>
                      <a:pt x="103" y="50"/>
                    </a:lnTo>
                    <a:lnTo>
                      <a:pt x="104" y="49"/>
                    </a:lnTo>
                    <a:lnTo>
                      <a:pt x="106" y="49"/>
                    </a:lnTo>
                    <a:lnTo>
                      <a:pt x="108" y="49"/>
                    </a:lnTo>
                    <a:lnTo>
                      <a:pt x="108" y="48"/>
                    </a:lnTo>
                    <a:lnTo>
                      <a:pt x="109" y="47"/>
                    </a:lnTo>
                    <a:lnTo>
                      <a:pt x="110" y="45"/>
                    </a:lnTo>
                    <a:lnTo>
                      <a:pt x="111" y="45"/>
                    </a:lnTo>
                    <a:lnTo>
                      <a:pt x="113" y="45"/>
                    </a:lnTo>
                    <a:lnTo>
                      <a:pt x="113" y="47"/>
                    </a:lnTo>
                    <a:lnTo>
                      <a:pt x="114" y="47"/>
                    </a:lnTo>
                    <a:lnTo>
                      <a:pt x="114" y="49"/>
                    </a:lnTo>
                    <a:lnTo>
                      <a:pt x="117" y="51"/>
                    </a:lnTo>
                    <a:lnTo>
                      <a:pt x="117" y="52"/>
                    </a:lnTo>
                    <a:lnTo>
                      <a:pt x="117" y="53"/>
                    </a:lnTo>
                    <a:lnTo>
                      <a:pt x="117" y="55"/>
                    </a:lnTo>
                    <a:lnTo>
                      <a:pt x="117" y="56"/>
                    </a:lnTo>
                    <a:lnTo>
                      <a:pt x="118" y="56"/>
                    </a:lnTo>
                    <a:lnTo>
                      <a:pt x="118" y="57"/>
                    </a:lnTo>
                    <a:lnTo>
                      <a:pt x="119" y="58"/>
                    </a:lnTo>
                    <a:lnTo>
                      <a:pt x="119" y="59"/>
                    </a:lnTo>
                    <a:lnTo>
                      <a:pt x="119" y="60"/>
                    </a:lnTo>
                    <a:lnTo>
                      <a:pt x="120" y="61"/>
                    </a:lnTo>
                    <a:lnTo>
                      <a:pt x="121" y="61"/>
                    </a:lnTo>
                    <a:lnTo>
                      <a:pt x="121" y="60"/>
                    </a:lnTo>
                    <a:lnTo>
                      <a:pt x="122" y="59"/>
                    </a:lnTo>
                    <a:lnTo>
                      <a:pt x="123" y="59"/>
                    </a:lnTo>
                    <a:lnTo>
                      <a:pt x="125" y="60"/>
                    </a:lnTo>
                    <a:lnTo>
                      <a:pt x="126" y="60"/>
                    </a:lnTo>
                    <a:lnTo>
                      <a:pt x="126" y="59"/>
                    </a:lnTo>
                    <a:lnTo>
                      <a:pt x="127" y="58"/>
                    </a:lnTo>
                    <a:lnTo>
                      <a:pt x="127" y="57"/>
                    </a:lnTo>
                    <a:lnTo>
                      <a:pt x="128" y="57"/>
                    </a:lnTo>
                    <a:lnTo>
                      <a:pt x="129" y="56"/>
                    </a:lnTo>
                    <a:lnTo>
                      <a:pt x="130" y="56"/>
                    </a:lnTo>
                    <a:lnTo>
                      <a:pt x="130" y="55"/>
                    </a:lnTo>
                    <a:lnTo>
                      <a:pt x="131" y="55"/>
                    </a:lnTo>
                    <a:lnTo>
                      <a:pt x="131" y="53"/>
                    </a:lnTo>
                    <a:lnTo>
                      <a:pt x="133" y="53"/>
                    </a:lnTo>
                    <a:lnTo>
                      <a:pt x="134" y="53"/>
                    </a:lnTo>
                    <a:lnTo>
                      <a:pt x="134" y="55"/>
                    </a:lnTo>
                    <a:lnTo>
                      <a:pt x="135" y="56"/>
                    </a:lnTo>
                    <a:lnTo>
                      <a:pt x="136" y="57"/>
                    </a:lnTo>
                    <a:lnTo>
                      <a:pt x="139" y="57"/>
                    </a:lnTo>
                    <a:lnTo>
                      <a:pt x="140" y="57"/>
                    </a:lnTo>
                    <a:lnTo>
                      <a:pt x="140" y="56"/>
                    </a:lnTo>
                    <a:lnTo>
                      <a:pt x="142" y="56"/>
                    </a:lnTo>
                    <a:lnTo>
                      <a:pt x="143" y="56"/>
                    </a:lnTo>
                    <a:lnTo>
                      <a:pt x="145" y="55"/>
                    </a:lnTo>
                    <a:lnTo>
                      <a:pt x="146" y="55"/>
                    </a:lnTo>
                    <a:lnTo>
                      <a:pt x="151" y="55"/>
                    </a:lnTo>
                    <a:lnTo>
                      <a:pt x="152" y="55"/>
                    </a:lnTo>
                    <a:lnTo>
                      <a:pt x="153" y="56"/>
                    </a:lnTo>
                    <a:lnTo>
                      <a:pt x="154" y="57"/>
                    </a:lnTo>
                    <a:lnTo>
                      <a:pt x="155" y="58"/>
                    </a:lnTo>
                    <a:lnTo>
                      <a:pt x="156" y="59"/>
                    </a:lnTo>
                    <a:lnTo>
                      <a:pt x="157" y="59"/>
                    </a:lnTo>
                    <a:lnTo>
                      <a:pt x="157" y="60"/>
                    </a:lnTo>
                    <a:lnTo>
                      <a:pt x="157" y="61"/>
                    </a:lnTo>
                    <a:lnTo>
                      <a:pt x="157" y="63"/>
                    </a:lnTo>
                    <a:lnTo>
                      <a:pt x="157" y="64"/>
                    </a:lnTo>
                    <a:lnTo>
                      <a:pt x="159" y="65"/>
                    </a:lnTo>
                    <a:lnTo>
                      <a:pt x="160" y="66"/>
                    </a:lnTo>
                    <a:lnTo>
                      <a:pt x="161" y="66"/>
                    </a:lnTo>
                    <a:lnTo>
                      <a:pt x="162" y="66"/>
                    </a:lnTo>
                    <a:lnTo>
                      <a:pt x="163" y="67"/>
                    </a:lnTo>
                    <a:lnTo>
                      <a:pt x="164" y="67"/>
                    </a:lnTo>
                    <a:lnTo>
                      <a:pt x="164" y="68"/>
                    </a:lnTo>
                    <a:lnTo>
                      <a:pt x="165" y="68"/>
                    </a:lnTo>
                    <a:lnTo>
                      <a:pt x="165" y="69"/>
                    </a:lnTo>
                    <a:lnTo>
                      <a:pt x="166" y="68"/>
                    </a:lnTo>
                    <a:lnTo>
                      <a:pt x="166" y="67"/>
                    </a:lnTo>
                    <a:lnTo>
                      <a:pt x="166" y="66"/>
                    </a:lnTo>
                    <a:lnTo>
                      <a:pt x="166" y="65"/>
                    </a:lnTo>
                    <a:lnTo>
                      <a:pt x="168" y="64"/>
                    </a:lnTo>
                    <a:lnTo>
                      <a:pt x="169" y="63"/>
                    </a:lnTo>
                    <a:lnTo>
                      <a:pt x="169" y="61"/>
                    </a:lnTo>
                    <a:lnTo>
                      <a:pt x="170" y="61"/>
                    </a:lnTo>
                    <a:lnTo>
                      <a:pt x="170" y="60"/>
                    </a:lnTo>
                    <a:lnTo>
                      <a:pt x="169" y="60"/>
                    </a:lnTo>
                    <a:lnTo>
                      <a:pt x="169" y="58"/>
                    </a:lnTo>
                    <a:lnTo>
                      <a:pt x="168" y="58"/>
                    </a:lnTo>
                    <a:lnTo>
                      <a:pt x="168" y="57"/>
                    </a:lnTo>
                    <a:lnTo>
                      <a:pt x="168" y="56"/>
                    </a:lnTo>
                    <a:lnTo>
                      <a:pt x="169" y="56"/>
                    </a:lnTo>
                    <a:lnTo>
                      <a:pt x="169" y="55"/>
                    </a:lnTo>
                    <a:lnTo>
                      <a:pt x="168" y="55"/>
                    </a:lnTo>
                    <a:lnTo>
                      <a:pt x="168" y="53"/>
                    </a:lnTo>
                    <a:lnTo>
                      <a:pt x="168" y="52"/>
                    </a:lnTo>
                    <a:lnTo>
                      <a:pt x="166" y="52"/>
                    </a:lnTo>
                    <a:lnTo>
                      <a:pt x="166" y="51"/>
                    </a:lnTo>
                    <a:lnTo>
                      <a:pt x="168" y="51"/>
                    </a:lnTo>
                    <a:lnTo>
                      <a:pt x="166" y="50"/>
                    </a:lnTo>
                    <a:lnTo>
                      <a:pt x="165" y="50"/>
                    </a:lnTo>
                    <a:lnTo>
                      <a:pt x="165" y="49"/>
                    </a:lnTo>
                    <a:lnTo>
                      <a:pt x="165" y="48"/>
                    </a:lnTo>
                    <a:lnTo>
                      <a:pt x="164" y="48"/>
                    </a:lnTo>
                    <a:lnTo>
                      <a:pt x="164" y="47"/>
                    </a:lnTo>
                    <a:lnTo>
                      <a:pt x="165" y="45"/>
                    </a:lnTo>
                    <a:lnTo>
                      <a:pt x="166" y="45"/>
                    </a:lnTo>
                    <a:lnTo>
                      <a:pt x="165" y="44"/>
                    </a:lnTo>
                    <a:lnTo>
                      <a:pt x="166" y="44"/>
                    </a:lnTo>
                    <a:lnTo>
                      <a:pt x="166" y="43"/>
                    </a:lnTo>
                    <a:lnTo>
                      <a:pt x="166" y="42"/>
                    </a:lnTo>
                    <a:lnTo>
                      <a:pt x="166" y="41"/>
                    </a:lnTo>
                    <a:lnTo>
                      <a:pt x="168" y="41"/>
                    </a:lnTo>
                    <a:lnTo>
                      <a:pt x="169" y="41"/>
                    </a:lnTo>
                    <a:lnTo>
                      <a:pt x="169" y="40"/>
                    </a:lnTo>
                    <a:lnTo>
                      <a:pt x="169" y="39"/>
                    </a:lnTo>
                    <a:lnTo>
                      <a:pt x="170" y="39"/>
                    </a:lnTo>
                    <a:lnTo>
                      <a:pt x="170" y="38"/>
                    </a:lnTo>
                    <a:lnTo>
                      <a:pt x="169" y="38"/>
                    </a:lnTo>
                    <a:lnTo>
                      <a:pt x="169" y="36"/>
                    </a:lnTo>
                    <a:lnTo>
                      <a:pt x="170" y="36"/>
                    </a:lnTo>
                    <a:lnTo>
                      <a:pt x="170" y="35"/>
                    </a:lnTo>
                    <a:lnTo>
                      <a:pt x="170" y="34"/>
                    </a:lnTo>
                    <a:lnTo>
                      <a:pt x="170" y="33"/>
                    </a:lnTo>
                    <a:lnTo>
                      <a:pt x="171" y="32"/>
                    </a:lnTo>
                    <a:lnTo>
                      <a:pt x="172" y="32"/>
                    </a:lnTo>
                    <a:lnTo>
                      <a:pt x="172" y="31"/>
                    </a:lnTo>
                    <a:lnTo>
                      <a:pt x="173" y="31"/>
                    </a:lnTo>
                    <a:lnTo>
                      <a:pt x="173" y="30"/>
                    </a:lnTo>
                    <a:lnTo>
                      <a:pt x="174" y="30"/>
                    </a:lnTo>
                    <a:lnTo>
                      <a:pt x="174" y="28"/>
                    </a:lnTo>
                    <a:lnTo>
                      <a:pt x="176" y="28"/>
                    </a:lnTo>
                    <a:lnTo>
                      <a:pt x="176" y="27"/>
                    </a:lnTo>
                    <a:lnTo>
                      <a:pt x="176" y="26"/>
                    </a:lnTo>
                    <a:lnTo>
                      <a:pt x="177" y="26"/>
                    </a:lnTo>
                    <a:lnTo>
                      <a:pt x="178" y="25"/>
                    </a:lnTo>
                    <a:lnTo>
                      <a:pt x="178" y="24"/>
                    </a:lnTo>
                    <a:lnTo>
                      <a:pt x="179" y="23"/>
                    </a:lnTo>
                    <a:lnTo>
                      <a:pt x="179" y="24"/>
                    </a:lnTo>
                    <a:lnTo>
                      <a:pt x="180" y="24"/>
                    </a:lnTo>
                    <a:lnTo>
                      <a:pt x="181" y="23"/>
                    </a:lnTo>
                    <a:lnTo>
                      <a:pt x="180" y="22"/>
                    </a:lnTo>
                    <a:lnTo>
                      <a:pt x="179" y="22"/>
                    </a:lnTo>
                    <a:lnTo>
                      <a:pt x="179" y="20"/>
                    </a:lnTo>
                    <a:lnTo>
                      <a:pt x="180" y="20"/>
                    </a:lnTo>
                    <a:lnTo>
                      <a:pt x="180" y="19"/>
                    </a:lnTo>
                    <a:lnTo>
                      <a:pt x="180" y="18"/>
                    </a:lnTo>
                    <a:lnTo>
                      <a:pt x="181" y="18"/>
                    </a:lnTo>
                    <a:lnTo>
                      <a:pt x="186" y="18"/>
                    </a:lnTo>
                    <a:lnTo>
                      <a:pt x="188" y="18"/>
                    </a:lnTo>
                    <a:lnTo>
                      <a:pt x="188" y="19"/>
                    </a:lnTo>
                    <a:lnTo>
                      <a:pt x="190" y="20"/>
                    </a:lnTo>
                    <a:lnTo>
                      <a:pt x="191" y="20"/>
                    </a:lnTo>
                    <a:lnTo>
                      <a:pt x="192" y="20"/>
                    </a:lnTo>
                    <a:lnTo>
                      <a:pt x="192" y="19"/>
                    </a:lnTo>
                    <a:lnTo>
                      <a:pt x="194" y="18"/>
                    </a:lnTo>
                    <a:lnTo>
                      <a:pt x="194" y="17"/>
                    </a:lnTo>
                    <a:lnTo>
                      <a:pt x="197" y="16"/>
                    </a:lnTo>
                    <a:lnTo>
                      <a:pt x="200" y="16"/>
                    </a:lnTo>
                    <a:lnTo>
                      <a:pt x="207" y="17"/>
                    </a:lnTo>
                    <a:lnTo>
                      <a:pt x="211" y="17"/>
                    </a:lnTo>
                    <a:lnTo>
                      <a:pt x="213" y="17"/>
                    </a:lnTo>
                    <a:lnTo>
                      <a:pt x="214" y="17"/>
                    </a:lnTo>
                    <a:lnTo>
                      <a:pt x="215" y="18"/>
                    </a:lnTo>
                    <a:lnTo>
                      <a:pt x="215" y="19"/>
                    </a:lnTo>
                    <a:lnTo>
                      <a:pt x="216" y="20"/>
                    </a:lnTo>
                    <a:lnTo>
                      <a:pt x="216" y="22"/>
                    </a:lnTo>
                    <a:lnTo>
                      <a:pt x="217" y="22"/>
                    </a:lnTo>
                    <a:lnTo>
                      <a:pt x="218" y="20"/>
                    </a:lnTo>
                    <a:lnTo>
                      <a:pt x="221" y="20"/>
                    </a:lnTo>
                    <a:lnTo>
                      <a:pt x="223" y="20"/>
                    </a:lnTo>
                    <a:lnTo>
                      <a:pt x="229" y="18"/>
                    </a:lnTo>
                    <a:lnTo>
                      <a:pt x="230" y="17"/>
                    </a:lnTo>
                    <a:lnTo>
                      <a:pt x="231" y="15"/>
                    </a:lnTo>
                    <a:lnTo>
                      <a:pt x="232" y="10"/>
                    </a:lnTo>
                    <a:lnTo>
                      <a:pt x="232" y="9"/>
                    </a:lnTo>
                    <a:lnTo>
                      <a:pt x="233" y="9"/>
                    </a:lnTo>
                    <a:lnTo>
                      <a:pt x="233" y="8"/>
                    </a:lnTo>
                    <a:lnTo>
                      <a:pt x="232" y="6"/>
                    </a:lnTo>
                    <a:lnTo>
                      <a:pt x="233" y="3"/>
                    </a:lnTo>
                    <a:lnTo>
                      <a:pt x="234" y="3"/>
                    </a:lnTo>
                    <a:lnTo>
                      <a:pt x="238" y="5"/>
                    </a:lnTo>
                    <a:lnTo>
                      <a:pt x="239" y="3"/>
                    </a:lnTo>
                    <a:lnTo>
                      <a:pt x="247" y="8"/>
                    </a:lnTo>
                    <a:lnTo>
                      <a:pt x="248" y="8"/>
                    </a:lnTo>
                    <a:lnTo>
                      <a:pt x="250" y="7"/>
                    </a:lnTo>
                    <a:lnTo>
                      <a:pt x="251" y="7"/>
                    </a:lnTo>
                    <a:lnTo>
                      <a:pt x="252" y="8"/>
                    </a:lnTo>
                    <a:lnTo>
                      <a:pt x="254" y="8"/>
                    </a:lnTo>
                    <a:lnTo>
                      <a:pt x="255" y="8"/>
                    </a:lnTo>
                    <a:lnTo>
                      <a:pt x="258" y="5"/>
                    </a:lnTo>
                    <a:lnTo>
                      <a:pt x="259" y="5"/>
                    </a:lnTo>
                    <a:lnTo>
                      <a:pt x="260" y="5"/>
                    </a:lnTo>
                    <a:lnTo>
                      <a:pt x="260" y="3"/>
                    </a:lnTo>
                    <a:lnTo>
                      <a:pt x="261" y="3"/>
                    </a:lnTo>
                    <a:lnTo>
                      <a:pt x="261" y="2"/>
                    </a:lnTo>
                    <a:lnTo>
                      <a:pt x="263" y="2"/>
                    </a:lnTo>
                    <a:lnTo>
                      <a:pt x="263" y="1"/>
                    </a:lnTo>
                    <a:lnTo>
                      <a:pt x="264" y="1"/>
                    </a:lnTo>
                    <a:lnTo>
                      <a:pt x="264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18" name="Freeform 880">
                <a:extLst>
                  <a:ext uri="{FF2B5EF4-FFF2-40B4-BE49-F238E27FC236}">
                    <a16:creationId xmlns:a16="http://schemas.microsoft.com/office/drawing/2014/main" id="{4864F6AC-E046-2470-41CE-EE4C07494B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47951" y="974726"/>
                <a:ext cx="1014413" cy="663575"/>
              </a:xfrm>
              <a:custGeom>
                <a:avLst/>
                <a:gdLst>
                  <a:gd name="T0" fmla="*/ 567 w 639"/>
                  <a:gd name="T1" fmla="*/ 289 h 418"/>
                  <a:gd name="T2" fmla="*/ 560 w 639"/>
                  <a:gd name="T3" fmla="*/ 276 h 418"/>
                  <a:gd name="T4" fmla="*/ 256 w 639"/>
                  <a:gd name="T5" fmla="*/ 104 h 418"/>
                  <a:gd name="T6" fmla="*/ 333 w 639"/>
                  <a:gd name="T7" fmla="*/ 97 h 418"/>
                  <a:gd name="T8" fmla="*/ 376 w 639"/>
                  <a:gd name="T9" fmla="*/ 162 h 418"/>
                  <a:gd name="T10" fmla="*/ 400 w 639"/>
                  <a:gd name="T11" fmla="*/ 225 h 418"/>
                  <a:gd name="T12" fmla="*/ 446 w 639"/>
                  <a:gd name="T13" fmla="*/ 225 h 418"/>
                  <a:gd name="T14" fmla="*/ 452 w 639"/>
                  <a:gd name="T15" fmla="*/ 238 h 418"/>
                  <a:gd name="T16" fmla="*/ 465 w 639"/>
                  <a:gd name="T17" fmla="*/ 255 h 418"/>
                  <a:gd name="T18" fmla="*/ 469 w 639"/>
                  <a:gd name="T19" fmla="*/ 242 h 418"/>
                  <a:gd name="T20" fmla="*/ 482 w 639"/>
                  <a:gd name="T21" fmla="*/ 226 h 418"/>
                  <a:gd name="T22" fmla="*/ 496 w 639"/>
                  <a:gd name="T23" fmla="*/ 212 h 418"/>
                  <a:gd name="T24" fmla="*/ 517 w 639"/>
                  <a:gd name="T25" fmla="*/ 200 h 418"/>
                  <a:gd name="T26" fmla="*/ 539 w 639"/>
                  <a:gd name="T27" fmla="*/ 180 h 418"/>
                  <a:gd name="T28" fmla="*/ 553 w 639"/>
                  <a:gd name="T29" fmla="*/ 175 h 418"/>
                  <a:gd name="T30" fmla="*/ 551 w 639"/>
                  <a:gd name="T31" fmla="*/ 189 h 418"/>
                  <a:gd name="T32" fmla="*/ 541 w 639"/>
                  <a:gd name="T33" fmla="*/ 214 h 418"/>
                  <a:gd name="T34" fmla="*/ 560 w 639"/>
                  <a:gd name="T35" fmla="*/ 225 h 418"/>
                  <a:gd name="T36" fmla="*/ 575 w 639"/>
                  <a:gd name="T37" fmla="*/ 226 h 418"/>
                  <a:gd name="T38" fmla="*/ 585 w 639"/>
                  <a:gd name="T39" fmla="*/ 214 h 418"/>
                  <a:gd name="T40" fmla="*/ 601 w 639"/>
                  <a:gd name="T41" fmla="*/ 224 h 418"/>
                  <a:gd name="T42" fmla="*/ 616 w 639"/>
                  <a:gd name="T43" fmla="*/ 237 h 418"/>
                  <a:gd name="T44" fmla="*/ 633 w 639"/>
                  <a:gd name="T45" fmla="*/ 248 h 418"/>
                  <a:gd name="T46" fmla="*/ 610 w 639"/>
                  <a:gd name="T47" fmla="*/ 256 h 418"/>
                  <a:gd name="T48" fmla="*/ 599 w 639"/>
                  <a:gd name="T49" fmla="*/ 265 h 418"/>
                  <a:gd name="T50" fmla="*/ 584 w 639"/>
                  <a:gd name="T51" fmla="*/ 276 h 418"/>
                  <a:gd name="T52" fmla="*/ 569 w 639"/>
                  <a:gd name="T53" fmla="*/ 267 h 418"/>
                  <a:gd name="T54" fmla="*/ 539 w 639"/>
                  <a:gd name="T55" fmla="*/ 267 h 418"/>
                  <a:gd name="T56" fmla="*/ 551 w 639"/>
                  <a:gd name="T57" fmla="*/ 248 h 418"/>
                  <a:gd name="T58" fmla="*/ 514 w 639"/>
                  <a:gd name="T59" fmla="*/ 249 h 418"/>
                  <a:gd name="T60" fmla="*/ 497 w 639"/>
                  <a:gd name="T61" fmla="*/ 249 h 418"/>
                  <a:gd name="T62" fmla="*/ 495 w 639"/>
                  <a:gd name="T63" fmla="*/ 275 h 418"/>
                  <a:gd name="T64" fmla="*/ 484 w 639"/>
                  <a:gd name="T65" fmla="*/ 281 h 418"/>
                  <a:gd name="T66" fmla="*/ 477 w 639"/>
                  <a:gd name="T67" fmla="*/ 287 h 418"/>
                  <a:gd name="T68" fmla="*/ 464 w 639"/>
                  <a:gd name="T69" fmla="*/ 307 h 418"/>
                  <a:gd name="T70" fmla="*/ 424 w 639"/>
                  <a:gd name="T71" fmla="*/ 317 h 418"/>
                  <a:gd name="T72" fmla="*/ 449 w 639"/>
                  <a:gd name="T73" fmla="*/ 332 h 418"/>
                  <a:gd name="T74" fmla="*/ 449 w 639"/>
                  <a:gd name="T75" fmla="*/ 354 h 418"/>
                  <a:gd name="T76" fmla="*/ 456 w 639"/>
                  <a:gd name="T77" fmla="*/ 382 h 418"/>
                  <a:gd name="T78" fmla="*/ 439 w 639"/>
                  <a:gd name="T79" fmla="*/ 416 h 418"/>
                  <a:gd name="T80" fmla="*/ 419 w 639"/>
                  <a:gd name="T81" fmla="*/ 415 h 418"/>
                  <a:gd name="T82" fmla="*/ 394 w 639"/>
                  <a:gd name="T83" fmla="*/ 406 h 418"/>
                  <a:gd name="T84" fmla="*/ 385 w 639"/>
                  <a:gd name="T85" fmla="*/ 376 h 418"/>
                  <a:gd name="T86" fmla="*/ 333 w 639"/>
                  <a:gd name="T87" fmla="*/ 349 h 418"/>
                  <a:gd name="T88" fmla="*/ 256 w 639"/>
                  <a:gd name="T89" fmla="*/ 296 h 418"/>
                  <a:gd name="T90" fmla="*/ 232 w 639"/>
                  <a:gd name="T91" fmla="*/ 259 h 418"/>
                  <a:gd name="T92" fmla="*/ 208 w 639"/>
                  <a:gd name="T93" fmla="*/ 221 h 418"/>
                  <a:gd name="T94" fmla="*/ 170 w 639"/>
                  <a:gd name="T95" fmla="*/ 224 h 418"/>
                  <a:gd name="T96" fmla="*/ 155 w 639"/>
                  <a:gd name="T97" fmla="*/ 195 h 418"/>
                  <a:gd name="T98" fmla="*/ 150 w 639"/>
                  <a:gd name="T99" fmla="*/ 182 h 418"/>
                  <a:gd name="T100" fmla="*/ 122 w 639"/>
                  <a:gd name="T101" fmla="*/ 167 h 418"/>
                  <a:gd name="T102" fmla="*/ 92 w 639"/>
                  <a:gd name="T103" fmla="*/ 152 h 418"/>
                  <a:gd name="T104" fmla="*/ 90 w 639"/>
                  <a:gd name="T105" fmla="*/ 165 h 418"/>
                  <a:gd name="T106" fmla="*/ 69 w 639"/>
                  <a:gd name="T107" fmla="*/ 173 h 418"/>
                  <a:gd name="T108" fmla="*/ 38 w 639"/>
                  <a:gd name="T109" fmla="*/ 200 h 418"/>
                  <a:gd name="T110" fmla="*/ 31 w 639"/>
                  <a:gd name="T111" fmla="*/ 221 h 418"/>
                  <a:gd name="T112" fmla="*/ 0 w 639"/>
                  <a:gd name="T113" fmla="*/ 42 h 418"/>
                  <a:gd name="T114" fmla="*/ 61 w 639"/>
                  <a:gd name="T115" fmla="*/ 11 h 418"/>
                  <a:gd name="T116" fmla="*/ 116 w 639"/>
                  <a:gd name="T117" fmla="*/ 13 h 418"/>
                  <a:gd name="T118" fmla="*/ 198 w 639"/>
                  <a:gd name="T119" fmla="*/ 79 h 418"/>
                  <a:gd name="T120" fmla="*/ 543 w 639"/>
                  <a:gd name="T121" fmla="*/ 233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39" h="418">
                    <a:moveTo>
                      <a:pt x="587" y="289"/>
                    </a:moveTo>
                    <a:lnTo>
                      <a:pt x="586" y="288"/>
                    </a:lnTo>
                    <a:lnTo>
                      <a:pt x="585" y="288"/>
                    </a:lnTo>
                    <a:lnTo>
                      <a:pt x="584" y="288"/>
                    </a:lnTo>
                    <a:lnTo>
                      <a:pt x="584" y="287"/>
                    </a:lnTo>
                    <a:lnTo>
                      <a:pt x="585" y="286"/>
                    </a:lnTo>
                    <a:lnTo>
                      <a:pt x="586" y="286"/>
                    </a:lnTo>
                    <a:lnTo>
                      <a:pt x="587" y="284"/>
                    </a:lnTo>
                    <a:lnTo>
                      <a:pt x="589" y="284"/>
                    </a:lnTo>
                    <a:lnTo>
                      <a:pt x="587" y="288"/>
                    </a:lnTo>
                    <a:lnTo>
                      <a:pt x="587" y="289"/>
                    </a:lnTo>
                    <a:close/>
                    <a:moveTo>
                      <a:pt x="566" y="282"/>
                    </a:moveTo>
                    <a:lnTo>
                      <a:pt x="567" y="281"/>
                    </a:lnTo>
                    <a:lnTo>
                      <a:pt x="568" y="281"/>
                    </a:lnTo>
                    <a:lnTo>
                      <a:pt x="568" y="282"/>
                    </a:lnTo>
                    <a:lnTo>
                      <a:pt x="566" y="283"/>
                    </a:lnTo>
                    <a:lnTo>
                      <a:pt x="566" y="284"/>
                    </a:lnTo>
                    <a:lnTo>
                      <a:pt x="566" y="286"/>
                    </a:lnTo>
                    <a:lnTo>
                      <a:pt x="567" y="287"/>
                    </a:lnTo>
                    <a:lnTo>
                      <a:pt x="567" y="289"/>
                    </a:lnTo>
                    <a:lnTo>
                      <a:pt x="565" y="289"/>
                    </a:lnTo>
                    <a:lnTo>
                      <a:pt x="564" y="290"/>
                    </a:lnTo>
                    <a:lnTo>
                      <a:pt x="562" y="290"/>
                    </a:lnTo>
                    <a:lnTo>
                      <a:pt x="562" y="289"/>
                    </a:lnTo>
                    <a:lnTo>
                      <a:pt x="561" y="288"/>
                    </a:lnTo>
                    <a:lnTo>
                      <a:pt x="561" y="289"/>
                    </a:lnTo>
                    <a:lnTo>
                      <a:pt x="560" y="289"/>
                    </a:lnTo>
                    <a:lnTo>
                      <a:pt x="559" y="289"/>
                    </a:lnTo>
                    <a:lnTo>
                      <a:pt x="559" y="288"/>
                    </a:lnTo>
                    <a:lnTo>
                      <a:pt x="561" y="286"/>
                    </a:lnTo>
                    <a:lnTo>
                      <a:pt x="561" y="284"/>
                    </a:lnTo>
                    <a:lnTo>
                      <a:pt x="560" y="283"/>
                    </a:lnTo>
                    <a:lnTo>
                      <a:pt x="559" y="283"/>
                    </a:lnTo>
                    <a:lnTo>
                      <a:pt x="559" y="282"/>
                    </a:lnTo>
                    <a:lnTo>
                      <a:pt x="558" y="281"/>
                    </a:lnTo>
                    <a:lnTo>
                      <a:pt x="558" y="280"/>
                    </a:lnTo>
                    <a:lnTo>
                      <a:pt x="558" y="279"/>
                    </a:lnTo>
                    <a:lnTo>
                      <a:pt x="558" y="276"/>
                    </a:lnTo>
                    <a:lnTo>
                      <a:pt x="559" y="276"/>
                    </a:lnTo>
                    <a:lnTo>
                      <a:pt x="560" y="276"/>
                    </a:lnTo>
                    <a:lnTo>
                      <a:pt x="561" y="278"/>
                    </a:lnTo>
                    <a:lnTo>
                      <a:pt x="561" y="279"/>
                    </a:lnTo>
                    <a:lnTo>
                      <a:pt x="562" y="280"/>
                    </a:lnTo>
                    <a:lnTo>
                      <a:pt x="564" y="281"/>
                    </a:lnTo>
                    <a:lnTo>
                      <a:pt x="566" y="281"/>
                    </a:lnTo>
                    <a:lnTo>
                      <a:pt x="566" y="282"/>
                    </a:lnTo>
                    <a:close/>
                    <a:moveTo>
                      <a:pt x="225" y="109"/>
                    </a:moveTo>
                    <a:lnTo>
                      <a:pt x="229" y="108"/>
                    </a:lnTo>
                    <a:lnTo>
                      <a:pt x="230" y="108"/>
                    </a:lnTo>
                    <a:lnTo>
                      <a:pt x="231" y="108"/>
                    </a:lnTo>
                    <a:lnTo>
                      <a:pt x="232" y="108"/>
                    </a:lnTo>
                    <a:lnTo>
                      <a:pt x="234" y="108"/>
                    </a:lnTo>
                    <a:lnTo>
                      <a:pt x="236" y="107"/>
                    </a:lnTo>
                    <a:lnTo>
                      <a:pt x="238" y="107"/>
                    </a:lnTo>
                    <a:lnTo>
                      <a:pt x="240" y="107"/>
                    </a:lnTo>
                    <a:lnTo>
                      <a:pt x="242" y="106"/>
                    </a:lnTo>
                    <a:lnTo>
                      <a:pt x="246" y="106"/>
                    </a:lnTo>
                    <a:lnTo>
                      <a:pt x="249" y="105"/>
                    </a:lnTo>
                    <a:lnTo>
                      <a:pt x="252" y="105"/>
                    </a:lnTo>
                    <a:lnTo>
                      <a:pt x="256" y="104"/>
                    </a:lnTo>
                    <a:lnTo>
                      <a:pt x="259" y="104"/>
                    </a:lnTo>
                    <a:lnTo>
                      <a:pt x="263" y="103"/>
                    </a:lnTo>
                    <a:lnTo>
                      <a:pt x="266" y="103"/>
                    </a:lnTo>
                    <a:lnTo>
                      <a:pt x="269" y="102"/>
                    </a:lnTo>
                    <a:lnTo>
                      <a:pt x="275" y="103"/>
                    </a:lnTo>
                    <a:lnTo>
                      <a:pt x="281" y="103"/>
                    </a:lnTo>
                    <a:lnTo>
                      <a:pt x="286" y="104"/>
                    </a:lnTo>
                    <a:lnTo>
                      <a:pt x="292" y="104"/>
                    </a:lnTo>
                    <a:lnTo>
                      <a:pt x="298" y="105"/>
                    </a:lnTo>
                    <a:lnTo>
                      <a:pt x="302" y="105"/>
                    </a:lnTo>
                    <a:lnTo>
                      <a:pt x="308" y="105"/>
                    </a:lnTo>
                    <a:lnTo>
                      <a:pt x="312" y="106"/>
                    </a:lnTo>
                    <a:lnTo>
                      <a:pt x="315" y="106"/>
                    </a:lnTo>
                    <a:lnTo>
                      <a:pt x="316" y="106"/>
                    </a:lnTo>
                    <a:lnTo>
                      <a:pt x="320" y="104"/>
                    </a:lnTo>
                    <a:lnTo>
                      <a:pt x="324" y="102"/>
                    </a:lnTo>
                    <a:lnTo>
                      <a:pt x="327" y="99"/>
                    </a:lnTo>
                    <a:lnTo>
                      <a:pt x="331" y="97"/>
                    </a:lnTo>
                    <a:lnTo>
                      <a:pt x="332" y="97"/>
                    </a:lnTo>
                    <a:lnTo>
                      <a:pt x="333" y="97"/>
                    </a:lnTo>
                    <a:lnTo>
                      <a:pt x="334" y="98"/>
                    </a:lnTo>
                    <a:lnTo>
                      <a:pt x="335" y="98"/>
                    </a:lnTo>
                    <a:lnTo>
                      <a:pt x="338" y="104"/>
                    </a:lnTo>
                    <a:lnTo>
                      <a:pt x="343" y="108"/>
                    </a:lnTo>
                    <a:lnTo>
                      <a:pt x="344" y="111"/>
                    </a:lnTo>
                    <a:lnTo>
                      <a:pt x="346" y="113"/>
                    </a:lnTo>
                    <a:lnTo>
                      <a:pt x="350" y="115"/>
                    </a:lnTo>
                    <a:lnTo>
                      <a:pt x="354" y="117"/>
                    </a:lnTo>
                    <a:lnTo>
                      <a:pt x="354" y="119"/>
                    </a:lnTo>
                    <a:lnTo>
                      <a:pt x="355" y="119"/>
                    </a:lnTo>
                    <a:lnTo>
                      <a:pt x="359" y="125"/>
                    </a:lnTo>
                    <a:lnTo>
                      <a:pt x="361" y="130"/>
                    </a:lnTo>
                    <a:lnTo>
                      <a:pt x="363" y="136"/>
                    </a:lnTo>
                    <a:lnTo>
                      <a:pt x="366" y="140"/>
                    </a:lnTo>
                    <a:lnTo>
                      <a:pt x="367" y="140"/>
                    </a:lnTo>
                    <a:lnTo>
                      <a:pt x="371" y="138"/>
                    </a:lnTo>
                    <a:lnTo>
                      <a:pt x="377" y="134"/>
                    </a:lnTo>
                    <a:lnTo>
                      <a:pt x="376" y="147"/>
                    </a:lnTo>
                    <a:lnTo>
                      <a:pt x="376" y="159"/>
                    </a:lnTo>
                    <a:lnTo>
                      <a:pt x="376" y="162"/>
                    </a:lnTo>
                    <a:lnTo>
                      <a:pt x="376" y="163"/>
                    </a:lnTo>
                    <a:lnTo>
                      <a:pt x="375" y="163"/>
                    </a:lnTo>
                    <a:lnTo>
                      <a:pt x="375" y="164"/>
                    </a:lnTo>
                    <a:lnTo>
                      <a:pt x="374" y="164"/>
                    </a:lnTo>
                    <a:lnTo>
                      <a:pt x="374" y="166"/>
                    </a:lnTo>
                    <a:lnTo>
                      <a:pt x="374" y="174"/>
                    </a:lnTo>
                    <a:lnTo>
                      <a:pt x="374" y="184"/>
                    </a:lnTo>
                    <a:lnTo>
                      <a:pt x="378" y="184"/>
                    </a:lnTo>
                    <a:lnTo>
                      <a:pt x="383" y="184"/>
                    </a:lnTo>
                    <a:lnTo>
                      <a:pt x="387" y="184"/>
                    </a:lnTo>
                    <a:lnTo>
                      <a:pt x="391" y="184"/>
                    </a:lnTo>
                    <a:lnTo>
                      <a:pt x="392" y="184"/>
                    </a:lnTo>
                    <a:lnTo>
                      <a:pt x="392" y="186"/>
                    </a:lnTo>
                    <a:lnTo>
                      <a:pt x="393" y="191"/>
                    </a:lnTo>
                    <a:lnTo>
                      <a:pt x="394" y="198"/>
                    </a:lnTo>
                    <a:lnTo>
                      <a:pt x="395" y="204"/>
                    </a:lnTo>
                    <a:lnTo>
                      <a:pt x="396" y="211"/>
                    </a:lnTo>
                    <a:lnTo>
                      <a:pt x="397" y="217"/>
                    </a:lnTo>
                    <a:lnTo>
                      <a:pt x="398" y="224"/>
                    </a:lnTo>
                    <a:lnTo>
                      <a:pt x="400" y="225"/>
                    </a:lnTo>
                    <a:lnTo>
                      <a:pt x="401" y="226"/>
                    </a:lnTo>
                    <a:lnTo>
                      <a:pt x="402" y="226"/>
                    </a:lnTo>
                    <a:lnTo>
                      <a:pt x="402" y="228"/>
                    </a:lnTo>
                    <a:lnTo>
                      <a:pt x="404" y="228"/>
                    </a:lnTo>
                    <a:lnTo>
                      <a:pt x="407" y="228"/>
                    </a:lnTo>
                    <a:lnTo>
                      <a:pt x="412" y="228"/>
                    </a:lnTo>
                    <a:lnTo>
                      <a:pt x="417" y="226"/>
                    </a:lnTo>
                    <a:lnTo>
                      <a:pt x="421" y="226"/>
                    </a:lnTo>
                    <a:lnTo>
                      <a:pt x="426" y="226"/>
                    </a:lnTo>
                    <a:lnTo>
                      <a:pt x="429" y="226"/>
                    </a:lnTo>
                    <a:lnTo>
                      <a:pt x="434" y="225"/>
                    </a:lnTo>
                    <a:lnTo>
                      <a:pt x="438" y="225"/>
                    </a:lnTo>
                    <a:lnTo>
                      <a:pt x="439" y="225"/>
                    </a:lnTo>
                    <a:lnTo>
                      <a:pt x="440" y="226"/>
                    </a:lnTo>
                    <a:lnTo>
                      <a:pt x="441" y="226"/>
                    </a:lnTo>
                    <a:lnTo>
                      <a:pt x="443" y="226"/>
                    </a:lnTo>
                    <a:lnTo>
                      <a:pt x="444" y="226"/>
                    </a:lnTo>
                    <a:lnTo>
                      <a:pt x="445" y="225"/>
                    </a:lnTo>
                    <a:lnTo>
                      <a:pt x="445" y="224"/>
                    </a:lnTo>
                    <a:lnTo>
                      <a:pt x="446" y="225"/>
                    </a:lnTo>
                    <a:lnTo>
                      <a:pt x="446" y="226"/>
                    </a:lnTo>
                    <a:lnTo>
                      <a:pt x="447" y="228"/>
                    </a:lnTo>
                    <a:lnTo>
                      <a:pt x="448" y="229"/>
                    </a:lnTo>
                    <a:lnTo>
                      <a:pt x="448" y="230"/>
                    </a:lnTo>
                    <a:lnTo>
                      <a:pt x="448" y="231"/>
                    </a:lnTo>
                    <a:lnTo>
                      <a:pt x="448" y="232"/>
                    </a:lnTo>
                    <a:lnTo>
                      <a:pt x="449" y="232"/>
                    </a:lnTo>
                    <a:lnTo>
                      <a:pt x="450" y="232"/>
                    </a:lnTo>
                    <a:lnTo>
                      <a:pt x="452" y="231"/>
                    </a:lnTo>
                    <a:lnTo>
                      <a:pt x="452" y="232"/>
                    </a:lnTo>
                    <a:lnTo>
                      <a:pt x="453" y="232"/>
                    </a:lnTo>
                    <a:lnTo>
                      <a:pt x="452" y="233"/>
                    </a:lnTo>
                    <a:lnTo>
                      <a:pt x="453" y="233"/>
                    </a:lnTo>
                    <a:lnTo>
                      <a:pt x="452" y="233"/>
                    </a:lnTo>
                    <a:lnTo>
                      <a:pt x="452" y="234"/>
                    </a:lnTo>
                    <a:lnTo>
                      <a:pt x="453" y="234"/>
                    </a:lnTo>
                    <a:lnTo>
                      <a:pt x="453" y="236"/>
                    </a:lnTo>
                    <a:lnTo>
                      <a:pt x="453" y="237"/>
                    </a:lnTo>
                    <a:lnTo>
                      <a:pt x="452" y="237"/>
                    </a:lnTo>
                    <a:lnTo>
                      <a:pt x="452" y="238"/>
                    </a:lnTo>
                    <a:lnTo>
                      <a:pt x="452" y="239"/>
                    </a:lnTo>
                    <a:lnTo>
                      <a:pt x="452" y="240"/>
                    </a:lnTo>
                    <a:lnTo>
                      <a:pt x="450" y="240"/>
                    </a:lnTo>
                    <a:lnTo>
                      <a:pt x="450" y="241"/>
                    </a:lnTo>
                    <a:lnTo>
                      <a:pt x="450" y="242"/>
                    </a:lnTo>
                    <a:lnTo>
                      <a:pt x="449" y="242"/>
                    </a:lnTo>
                    <a:lnTo>
                      <a:pt x="448" y="242"/>
                    </a:lnTo>
                    <a:lnTo>
                      <a:pt x="448" y="244"/>
                    </a:lnTo>
                    <a:lnTo>
                      <a:pt x="447" y="244"/>
                    </a:lnTo>
                    <a:lnTo>
                      <a:pt x="447" y="245"/>
                    </a:lnTo>
                    <a:lnTo>
                      <a:pt x="448" y="245"/>
                    </a:lnTo>
                    <a:lnTo>
                      <a:pt x="449" y="245"/>
                    </a:lnTo>
                    <a:lnTo>
                      <a:pt x="450" y="245"/>
                    </a:lnTo>
                    <a:lnTo>
                      <a:pt x="452" y="247"/>
                    </a:lnTo>
                    <a:lnTo>
                      <a:pt x="454" y="248"/>
                    </a:lnTo>
                    <a:lnTo>
                      <a:pt x="455" y="249"/>
                    </a:lnTo>
                    <a:lnTo>
                      <a:pt x="456" y="250"/>
                    </a:lnTo>
                    <a:lnTo>
                      <a:pt x="457" y="251"/>
                    </a:lnTo>
                    <a:lnTo>
                      <a:pt x="461" y="253"/>
                    </a:lnTo>
                    <a:lnTo>
                      <a:pt x="465" y="255"/>
                    </a:lnTo>
                    <a:lnTo>
                      <a:pt x="466" y="255"/>
                    </a:lnTo>
                    <a:lnTo>
                      <a:pt x="466" y="254"/>
                    </a:lnTo>
                    <a:lnTo>
                      <a:pt x="467" y="254"/>
                    </a:lnTo>
                    <a:lnTo>
                      <a:pt x="469" y="254"/>
                    </a:lnTo>
                    <a:lnTo>
                      <a:pt x="470" y="254"/>
                    </a:lnTo>
                    <a:lnTo>
                      <a:pt x="470" y="255"/>
                    </a:lnTo>
                    <a:lnTo>
                      <a:pt x="470" y="254"/>
                    </a:lnTo>
                    <a:lnTo>
                      <a:pt x="471" y="254"/>
                    </a:lnTo>
                    <a:lnTo>
                      <a:pt x="471" y="253"/>
                    </a:lnTo>
                    <a:lnTo>
                      <a:pt x="470" y="253"/>
                    </a:lnTo>
                    <a:lnTo>
                      <a:pt x="471" y="253"/>
                    </a:lnTo>
                    <a:lnTo>
                      <a:pt x="471" y="251"/>
                    </a:lnTo>
                    <a:lnTo>
                      <a:pt x="471" y="250"/>
                    </a:lnTo>
                    <a:lnTo>
                      <a:pt x="471" y="249"/>
                    </a:lnTo>
                    <a:lnTo>
                      <a:pt x="471" y="248"/>
                    </a:lnTo>
                    <a:lnTo>
                      <a:pt x="470" y="248"/>
                    </a:lnTo>
                    <a:lnTo>
                      <a:pt x="469" y="248"/>
                    </a:lnTo>
                    <a:lnTo>
                      <a:pt x="469" y="247"/>
                    </a:lnTo>
                    <a:lnTo>
                      <a:pt x="469" y="245"/>
                    </a:lnTo>
                    <a:lnTo>
                      <a:pt x="469" y="242"/>
                    </a:lnTo>
                    <a:lnTo>
                      <a:pt x="469" y="241"/>
                    </a:lnTo>
                    <a:lnTo>
                      <a:pt x="469" y="240"/>
                    </a:lnTo>
                    <a:lnTo>
                      <a:pt x="469" y="239"/>
                    </a:lnTo>
                    <a:lnTo>
                      <a:pt x="470" y="239"/>
                    </a:lnTo>
                    <a:lnTo>
                      <a:pt x="470" y="238"/>
                    </a:lnTo>
                    <a:lnTo>
                      <a:pt x="471" y="238"/>
                    </a:lnTo>
                    <a:lnTo>
                      <a:pt x="472" y="237"/>
                    </a:lnTo>
                    <a:lnTo>
                      <a:pt x="473" y="237"/>
                    </a:lnTo>
                    <a:lnTo>
                      <a:pt x="474" y="236"/>
                    </a:lnTo>
                    <a:lnTo>
                      <a:pt x="474" y="233"/>
                    </a:lnTo>
                    <a:lnTo>
                      <a:pt x="475" y="231"/>
                    </a:lnTo>
                    <a:lnTo>
                      <a:pt x="477" y="231"/>
                    </a:lnTo>
                    <a:lnTo>
                      <a:pt x="477" y="230"/>
                    </a:lnTo>
                    <a:lnTo>
                      <a:pt x="478" y="230"/>
                    </a:lnTo>
                    <a:lnTo>
                      <a:pt x="479" y="229"/>
                    </a:lnTo>
                    <a:lnTo>
                      <a:pt x="480" y="229"/>
                    </a:lnTo>
                    <a:lnTo>
                      <a:pt x="480" y="228"/>
                    </a:lnTo>
                    <a:lnTo>
                      <a:pt x="480" y="226"/>
                    </a:lnTo>
                    <a:lnTo>
                      <a:pt x="481" y="226"/>
                    </a:lnTo>
                    <a:lnTo>
                      <a:pt x="482" y="226"/>
                    </a:lnTo>
                    <a:lnTo>
                      <a:pt x="483" y="226"/>
                    </a:lnTo>
                    <a:lnTo>
                      <a:pt x="484" y="225"/>
                    </a:lnTo>
                    <a:lnTo>
                      <a:pt x="486" y="225"/>
                    </a:lnTo>
                    <a:lnTo>
                      <a:pt x="486" y="224"/>
                    </a:lnTo>
                    <a:lnTo>
                      <a:pt x="487" y="224"/>
                    </a:lnTo>
                    <a:lnTo>
                      <a:pt x="487" y="221"/>
                    </a:lnTo>
                    <a:lnTo>
                      <a:pt x="487" y="219"/>
                    </a:lnTo>
                    <a:lnTo>
                      <a:pt x="487" y="217"/>
                    </a:lnTo>
                    <a:lnTo>
                      <a:pt x="487" y="216"/>
                    </a:lnTo>
                    <a:lnTo>
                      <a:pt x="486" y="216"/>
                    </a:lnTo>
                    <a:lnTo>
                      <a:pt x="487" y="216"/>
                    </a:lnTo>
                    <a:lnTo>
                      <a:pt x="488" y="215"/>
                    </a:lnTo>
                    <a:lnTo>
                      <a:pt x="489" y="215"/>
                    </a:lnTo>
                    <a:lnTo>
                      <a:pt x="490" y="215"/>
                    </a:lnTo>
                    <a:lnTo>
                      <a:pt x="490" y="214"/>
                    </a:lnTo>
                    <a:lnTo>
                      <a:pt x="491" y="213"/>
                    </a:lnTo>
                    <a:lnTo>
                      <a:pt x="492" y="213"/>
                    </a:lnTo>
                    <a:lnTo>
                      <a:pt x="493" y="212"/>
                    </a:lnTo>
                    <a:lnTo>
                      <a:pt x="495" y="212"/>
                    </a:lnTo>
                    <a:lnTo>
                      <a:pt x="496" y="212"/>
                    </a:lnTo>
                    <a:lnTo>
                      <a:pt x="497" y="211"/>
                    </a:lnTo>
                    <a:lnTo>
                      <a:pt x="498" y="211"/>
                    </a:lnTo>
                    <a:lnTo>
                      <a:pt x="499" y="212"/>
                    </a:lnTo>
                    <a:lnTo>
                      <a:pt x="499" y="211"/>
                    </a:lnTo>
                    <a:lnTo>
                      <a:pt x="500" y="211"/>
                    </a:lnTo>
                    <a:lnTo>
                      <a:pt x="499" y="209"/>
                    </a:lnTo>
                    <a:lnTo>
                      <a:pt x="499" y="208"/>
                    </a:lnTo>
                    <a:lnTo>
                      <a:pt x="499" y="207"/>
                    </a:lnTo>
                    <a:lnTo>
                      <a:pt x="500" y="207"/>
                    </a:lnTo>
                    <a:lnTo>
                      <a:pt x="501" y="206"/>
                    </a:lnTo>
                    <a:lnTo>
                      <a:pt x="503" y="206"/>
                    </a:lnTo>
                    <a:lnTo>
                      <a:pt x="505" y="205"/>
                    </a:lnTo>
                    <a:lnTo>
                      <a:pt x="506" y="203"/>
                    </a:lnTo>
                    <a:lnTo>
                      <a:pt x="507" y="203"/>
                    </a:lnTo>
                    <a:lnTo>
                      <a:pt x="507" y="201"/>
                    </a:lnTo>
                    <a:lnTo>
                      <a:pt x="508" y="201"/>
                    </a:lnTo>
                    <a:lnTo>
                      <a:pt x="510" y="200"/>
                    </a:lnTo>
                    <a:lnTo>
                      <a:pt x="513" y="200"/>
                    </a:lnTo>
                    <a:lnTo>
                      <a:pt x="515" y="200"/>
                    </a:lnTo>
                    <a:lnTo>
                      <a:pt x="517" y="200"/>
                    </a:lnTo>
                    <a:lnTo>
                      <a:pt x="518" y="199"/>
                    </a:lnTo>
                    <a:lnTo>
                      <a:pt x="519" y="198"/>
                    </a:lnTo>
                    <a:lnTo>
                      <a:pt x="521" y="197"/>
                    </a:lnTo>
                    <a:lnTo>
                      <a:pt x="522" y="196"/>
                    </a:lnTo>
                    <a:lnTo>
                      <a:pt x="523" y="196"/>
                    </a:lnTo>
                    <a:lnTo>
                      <a:pt x="525" y="195"/>
                    </a:lnTo>
                    <a:lnTo>
                      <a:pt x="526" y="194"/>
                    </a:lnTo>
                    <a:lnTo>
                      <a:pt x="526" y="192"/>
                    </a:lnTo>
                    <a:lnTo>
                      <a:pt x="527" y="192"/>
                    </a:lnTo>
                    <a:lnTo>
                      <a:pt x="529" y="190"/>
                    </a:lnTo>
                    <a:lnTo>
                      <a:pt x="530" y="188"/>
                    </a:lnTo>
                    <a:lnTo>
                      <a:pt x="531" y="187"/>
                    </a:lnTo>
                    <a:lnTo>
                      <a:pt x="532" y="187"/>
                    </a:lnTo>
                    <a:lnTo>
                      <a:pt x="533" y="186"/>
                    </a:lnTo>
                    <a:lnTo>
                      <a:pt x="533" y="184"/>
                    </a:lnTo>
                    <a:lnTo>
                      <a:pt x="534" y="183"/>
                    </a:lnTo>
                    <a:lnTo>
                      <a:pt x="534" y="182"/>
                    </a:lnTo>
                    <a:lnTo>
                      <a:pt x="535" y="181"/>
                    </a:lnTo>
                    <a:lnTo>
                      <a:pt x="538" y="181"/>
                    </a:lnTo>
                    <a:lnTo>
                      <a:pt x="539" y="180"/>
                    </a:lnTo>
                    <a:lnTo>
                      <a:pt x="540" y="180"/>
                    </a:lnTo>
                    <a:lnTo>
                      <a:pt x="540" y="181"/>
                    </a:lnTo>
                    <a:lnTo>
                      <a:pt x="541" y="181"/>
                    </a:lnTo>
                    <a:lnTo>
                      <a:pt x="541" y="182"/>
                    </a:lnTo>
                    <a:lnTo>
                      <a:pt x="541" y="183"/>
                    </a:lnTo>
                    <a:lnTo>
                      <a:pt x="542" y="183"/>
                    </a:lnTo>
                    <a:lnTo>
                      <a:pt x="543" y="183"/>
                    </a:lnTo>
                    <a:lnTo>
                      <a:pt x="543" y="184"/>
                    </a:lnTo>
                    <a:lnTo>
                      <a:pt x="544" y="183"/>
                    </a:lnTo>
                    <a:lnTo>
                      <a:pt x="546" y="182"/>
                    </a:lnTo>
                    <a:lnTo>
                      <a:pt x="546" y="181"/>
                    </a:lnTo>
                    <a:lnTo>
                      <a:pt x="547" y="180"/>
                    </a:lnTo>
                    <a:lnTo>
                      <a:pt x="547" y="179"/>
                    </a:lnTo>
                    <a:lnTo>
                      <a:pt x="548" y="178"/>
                    </a:lnTo>
                    <a:lnTo>
                      <a:pt x="549" y="177"/>
                    </a:lnTo>
                    <a:lnTo>
                      <a:pt x="549" y="175"/>
                    </a:lnTo>
                    <a:lnTo>
                      <a:pt x="550" y="174"/>
                    </a:lnTo>
                    <a:lnTo>
                      <a:pt x="551" y="175"/>
                    </a:lnTo>
                    <a:lnTo>
                      <a:pt x="552" y="175"/>
                    </a:lnTo>
                    <a:lnTo>
                      <a:pt x="553" y="175"/>
                    </a:lnTo>
                    <a:lnTo>
                      <a:pt x="555" y="174"/>
                    </a:lnTo>
                    <a:lnTo>
                      <a:pt x="556" y="173"/>
                    </a:lnTo>
                    <a:lnTo>
                      <a:pt x="557" y="172"/>
                    </a:lnTo>
                    <a:lnTo>
                      <a:pt x="558" y="172"/>
                    </a:lnTo>
                    <a:lnTo>
                      <a:pt x="560" y="170"/>
                    </a:lnTo>
                    <a:lnTo>
                      <a:pt x="561" y="170"/>
                    </a:lnTo>
                    <a:lnTo>
                      <a:pt x="562" y="171"/>
                    </a:lnTo>
                    <a:lnTo>
                      <a:pt x="567" y="174"/>
                    </a:lnTo>
                    <a:lnTo>
                      <a:pt x="568" y="174"/>
                    </a:lnTo>
                    <a:lnTo>
                      <a:pt x="568" y="177"/>
                    </a:lnTo>
                    <a:lnTo>
                      <a:pt x="567" y="178"/>
                    </a:lnTo>
                    <a:lnTo>
                      <a:pt x="564" y="179"/>
                    </a:lnTo>
                    <a:lnTo>
                      <a:pt x="558" y="182"/>
                    </a:lnTo>
                    <a:lnTo>
                      <a:pt x="557" y="183"/>
                    </a:lnTo>
                    <a:lnTo>
                      <a:pt x="555" y="183"/>
                    </a:lnTo>
                    <a:lnTo>
                      <a:pt x="553" y="183"/>
                    </a:lnTo>
                    <a:lnTo>
                      <a:pt x="553" y="186"/>
                    </a:lnTo>
                    <a:lnTo>
                      <a:pt x="552" y="188"/>
                    </a:lnTo>
                    <a:lnTo>
                      <a:pt x="552" y="189"/>
                    </a:lnTo>
                    <a:lnTo>
                      <a:pt x="551" y="189"/>
                    </a:lnTo>
                    <a:lnTo>
                      <a:pt x="548" y="190"/>
                    </a:lnTo>
                    <a:lnTo>
                      <a:pt x="547" y="190"/>
                    </a:lnTo>
                    <a:lnTo>
                      <a:pt x="542" y="194"/>
                    </a:lnTo>
                    <a:lnTo>
                      <a:pt x="541" y="196"/>
                    </a:lnTo>
                    <a:lnTo>
                      <a:pt x="540" y="198"/>
                    </a:lnTo>
                    <a:lnTo>
                      <a:pt x="539" y="199"/>
                    </a:lnTo>
                    <a:lnTo>
                      <a:pt x="538" y="200"/>
                    </a:lnTo>
                    <a:lnTo>
                      <a:pt x="536" y="200"/>
                    </a:lnTo>
                    <a:lnTo>
                      <a:pt x="534" y="203"/>
                    </a:lnTo>
                    <a:lnTo>
                      <a:pt x="529" y="206"/>
                    </a:lnTo>
                    <a:lnTo>
                      <a:pt x="527" y="207"/>
                    </a:lnTo>
                    <a:lnTo>
                      <a:pt x="529" y="208"/>
                    </a:lnTo>
                    <a:lnTo>
                      <a:pt x="530" y="209"/>
                    </a:lnTo>
                    <a:lnTo>
                      <a:pt x="535" y="211"/>
                    </a:lnTo>
                    <a:lnTo>
                      <a:pt x="536" y="211"/>
                    </a:lnTo>
                    <a:lnTo>
                      <a:pt x="536" y="212"/>
                    </a:lnTo>
                    <a:lnTo>
                      <a:pt x="538" y="212"/>
                    </a:lnTo>
                    <a:lnTo>
                      <a:pt x="539" y="214"/>
                    </a:lnTo>
                    <a:lnTo>
                      <a:pt x="540" y="214"/>
                    </a:lnTo>
                    <a:lnTo>
                      <a:pt x="541" y="214"/>
                    </a:lnTo>
                    <a:lnTo>
                      <a:pt x="546" y="212"/>
                    </a:lnTo>
                    <a:lnTo>
                      <a:pt x="547" y="212"/>
                    </a:lnTo>
                    <a:lnTo>
                      <a:pt x="548" y="212"/>
                    </a:lnTo>
                    <a:lnTo>
                      <a:pt x="548" y="213"/>
                    </a:lnTo>
                    <a:lnTo>
                      <a:pt x="550" y="216"/>
                    </a:lnTo>
                    <a:lnTo>
                      <a:pt x="551" y="217"/>
                    </a:lnTo>
                    <a:lnTo>
                      <a:pt x="551" y="219"/>
                    </a:lnTo>
                    <a:lnTo>
                      <a:pt x="550" y="221"/>
                    </a:lnTo>
                    <a:lnTo>
                      <a:pt x="550" y="222"/>
                    </a:lnTo>
                    <a:lnTo>
                      <a:pt x="551" y="223"/>
                    </a:lnTo>
                    <a:lnTo>
                      <a:pt x="552" y="222"/>
                    </a:lnTo>
                    <a:lnTo>
                      <a:pt x="553" y="222"/>
                    </a:lnTo>
                    <a:lnTo>
                      <a:pt x="553" y="223"/>
                    </a:lnTo>
                    <a:lnTo>
                      <a:pt x="555" y="223"/>
                    </a:lnTo>
                    <a:lnTo>
                      <a:pt x="555" y="224"/>
                    </a:lnTo>
                    <a:lnTo>
                      <a:pt x="556" y="224"/>
                    </a:lnTo>
                    <a:lnTo>
                      <a:pt x="556" y="225"/>
                    </a:lnTo>
                    <a:lnTo>
                      <a:pt x="557" y="225"/>
                    </a:lnTo>
                    <a:lnTo>
                      <a:pt x="558" y="225"/>
                    </a:lnTo>
                    <a:lnTo>
                      <a:pt x="560" y="225"/>
                    </a:lnTo>
                    <a:lnTo>
                      <a:pt x="561" y="225"/>
                    </a:lnTo>
                    <a:lnTo>
                      <a:pt x="561" y="226"/>
                    </a:lnTo>
                    <a:lnTo>
                      <a:pt x="562" y="226"/>
                    </a:lnTo>
                    <a:lnTo>
                      <a:pt x="564" y="226"/>
                    </a:lnTo>
                    <a:lnTo>
                      <a:pt x="565" y="228"/>
                    </a:lnTo>
                    <a:lnTo>
                      <a:pt x="566" y="229"/>
                    </a:lnTo>
                    <a:lnTo>
                      <a:pt x="566" y="228"/>
                    </a:lnTo>
                    <a:lnTo>
                      <a:pt x="566" y="226"/>
                    </a:lnTo>
                    <a:lnTo>
                      <a:pt x="566" y="225"/>
                    </a:lnTo>
                    <a:lnTo>
                      <a:pt x="567" y="225"/>
                    </a:lnTo>
                    <a:lnTo>
                      <a:pt x="568" y="225"/>
                    </a:lnTo>
                    <a:lnTo>
                      <a:pt x="568" y="226"/>
                    </a:lnTo>
                    <a:lnTo>
                      <a:pt x="569" y="228"/>
                    </a:lnTo>
                    <a:lnTo>
                      <a:pt x="569" y="229"/>
                    </a:lnTo>
                    <a:lnTo>
                      <a:pt x="570" y="229"/>
                    </a:lnTo>
                    <a:lnTo>
                      <a:pt x="570" y="228"/>
                    </a:lnTo>
                    <a:lnTo>
                      <a:pt x="572" y="226"/>
                    </a:lnTo>
                    <a:lnTo>
                      <a:pt x="574" y="229"/>
                    </a:lnTo>
                    <a:lnTo>
                      <a:pt x="575" y="229"/>
                    </a:lnTo>
                    <a:lnTo>
                      <a:pt x="575" y="226"/>
                    </a:lnTo>
                    <a:lnTo>
                      <a:pt x="575" y="219"/>
                    </a:lnTo>
                    <a:lnTo>
                      <a:pt x="575" y="217"/>
                    </a:lnTo>
                    <a:lnTo>
                      <a:pt x="577" y="220"/>
                    </a:lnTo>
                    <a:lnTo>
                      <a:pt x="578" y="220"/>
                    </a:lnTo>
                    <a:lnTo>
                      <a:pt x="581" y="220"/>
                    </a:lnTo>
                    <a:lnTo>
                      <a:pt x="581" y="219"/>
                    </a:lnTo>
                    <a:lnTo>
                      <a:pt x="583" y="216"/>
                    </a:lnTo>
                    <a:lnTo>
                      <a:pt x="583" y="214"/>
                    </a:lnTo>
                    <a:lnTo>
                      <a:pt x="583" y="213"/>
                    </a:lnTo>
                    <a:lnTo>
                      <a:pt x="583" y="212"/>
                    </a:lnTo>
                    <a:lnTo>
                      <a:pt x="582" y="211"/>
                    </a:lnTo>
                    <a:lnTo>
                      <a:pt x="582" y="208"/>
                    </a:lnTo>
                    <a:lnTo>
                      <a:pt x="583" y="207"/>
                    </a:lnTo>
                    <a:lnTo>
                      <a:pt x="584" y="207"/>
                    </a:lnTo>
                    <a:lnTo>
                      <a:pt x="585" y="208"/>
                    </a:lnTo>
                    <a:lnTo>
                      <a:pt x="585" y="209"/>
                    </a:lnTo>
                    <a:lnTo>
                      <a:pt x="585" y="211"/>
                    </a:lnTo>
                    <a:lnTo>
                      <a:pt x="584" y="213"/>
                    </a:lnTo>
                    <a:lnTo>
                      <a:pt x="584" y="214"/>
                    </a:lnTo>
                    <a:lnTo>
                      <a:pt x="585" y="214"/>
                    </a:lnTo>
                    <a:lnTo>
                      <a:pt x="585" y="213"/>
                    </a:lnTo>
                    <a:lnTo>
                      <a:pt x="586" y="213"/>
                    </a:lnTo>
                    <a:lnTo>
                      <a:pt x="586" y="214"/>
                    </a:lnTo>
                    <a:lnTo>
                      <a:pt x="586" y="213"/>
                    </a:lnTo>
                    <a:lnTo>
                      <a:pt x="586" y="212"/>
                    </a:lnTo>
                    <a:lnTo>
                      <a:pt x="587" y="212"/>
                    </a:lnTo>
                    <a:lnTo>
                      <a:pt x="587" y="213"/>
                    </a:lnTo>
                    <a:lnTo>
                      <a:pt x="591" y="217"/>
                    </a:lnTo>
                    <a:lnTo>
                      <a:pt x="592" y="220"/>
                    </a:lnTo>
                    <a:lnTo>
                      <a:pt x="592" y="221"/>
                    </a:lnTo>
                    <a:lnTo>
                      <a:pt x="592" y="223"/>
                    </a:lnTo>
                    <a:lnTo>
                      <a:pt x="592" y="225"/>
                    </a:lnTo>
                    <a:lnTo>
                      <a:pt x="593" y="225"/>
                    </a:lnTo>
                    <a:lnTo>
                      <a:pt x="595" y="225"/>
                    </a:lnTo>
                    <a:lnTo>
                      <a:pt x="596" y="225"/>
                    </a:lnTo>
                    <a:lnTo>
                      <a:pt x="598" y="226"/>
                    </a:lnTo>
                    <a:lnTo>
                      <a:pt x="599" y="226"/>
                    </a:lnTo>
                    <a:lnTo>
                      <a:pt x="600" y="225"/>
                    </a:lnTo>
                    <a:lnTo>
                      <a:pt x="601" y="225"/>
                    </a:lnTo>
                    <a:lnTo>
                      <a:pt x="601" y="224"/>
                    </a:lnTo>
                    <a:lnTo>
                      <a:pt x="602" y="225"/>
                    </a:lnTo>
                    <a:lnTo>
                      <a:pt x="603" y="226"/>
                    </a:lnTo>
                    <a:lnTo>
                      <a:pt x="603" y="228"/>
                    </a:lnTo>
                    <a:lnTo>
                      <a:pt x="603" y="229"/>
                    </a:lnTo>
                    <a:lnTo>
                      <a:pt x="603" y="231"/>
                    </a:lnTo>
                    <a:lnTo>
                      <a:pt x="603" y="232"/>
                    </a:lnTo>
                    <a:lnTo>
                      <a:pt x="603" y="233"/>
                    </a:lnTo>
                    <a:lnTo>
                      <a:pt x="602" y="234"/>
                    </a:lnTo>
                    <a:lnTo>
                      <a:pt x="603" y="234"/>
                    </a:lnTo>
                    <a:lnTo>
                      <a:pt x="605" y="233"/>
                    </a:lnTo>
                    <a:lnTo>
                      <a:pt x="608" y="233"/>
                    </a:lnTo>
                    <a:lnTo>
                      <a:pt x="608" y="232"/>
                    </a:lnTo>
                    <a:lnTo>
                      <a:pt x="608" y="231"/>
                    </a:lnTo>
                    <a:lnTo>
                      <a:pt x="609" y="231"/>
                    </a:lnTo>
                    <a:lnTo>
                      <a:pt x="610" y="233"/>
                    </a:lnTo>
                    <a:lnTo>
                      <a:pt x="611" y="233"/>
                    </a:lnTo>
                    <a:lnTo>
                      <a:pt x="612" y="233"/>
                    </a:lnTo>
                    <a:lnTo>
                      <a:pt x="615" y="234"/>
                    </a:lnTo>
                    <a:lnTo>
                      <a:pt x="615" y="236"/>
                    </a:lnTo>
                    <a:lnTo>
                      <a:pt x="616" y="237"/>
                    </a:lnTo>
                    <a:lnTo>
                      <a:pt x="617" y="237"/>
                    </a:lnTo>
                    <a:lnTo>
                      <a:pt x="618" y="239"/>
                    </a:lnTo>
                    <a:lnTo>
                      <a:pt x="619" y="240"/>
                    </a:lnTo>
                    <a:lnTo>
                      <a:pt x="621" y="241"/>
                    </a:lnTo>
                    <a:lnTo>
                      <a:pt x="622" y="241"/>
                    </a:lnTo>
                    <a:lnTo>
                      <a:pt x="627" y="241"/>
                    </a:lnTo>
                    <a:lnTo>
                      <a:pt x="629" y="241"/>
                    </a:lnTo>
                    <a:lnTo>
                      <a:pt x="629" y="242"/>
                    </a:lnTo>
                    <a:lnTo>
                      <a:pt x="629" y="244"/>
                    </a:lnTo>
                    <a:lnTo>
                      <a:pt x="632" y="242"/>
                    </a:lnTo>
                    <a:lnTo>
                      <a:pt x="634" y="241"/>
                    </a:lnTo>
                    <a:lnTo>
                      <a:pt x="635" y="241"/>
                    </a:lnTo>
                    <a:lnTo>
                      <a:pt x="635" y="242"/>
                    </a:lnTo>
                    <a:lnTo>
                      <a:pt x="636" y="242"/>
                    </a:lnTo>
                    <a:lnTo>
                      <a:pt x="638" y="242"/>
                    </a:lnTo>
                    <a:lnTo>
                      <a:pt x="639" y="242"/>
                    </a:lnTo>
                    <a:lnTo>
                      <a:pt x="639" y="244"/>
                    </a:lnTo>
                    <a:lnTo>
                      <a:pt x="638" y="246"/>
                    </a:lnTo>
                    <a:lnTo>
                      <a:pt x="636" y="246"/>
                    </a:lnTo>
                    <a:lnTo>
                      <a:pt x="633" y="248"/>
                    </a:lnTo>
                    <a:lnTo>
                      <a:pt x="629" y="249"/>
                    </a:lnTo>
                    <a:lnTo>
                      <a:pt x="627" y="250"/>
                    </a:lnTo>
                    <a:lnTo>
                      <a:pt x="626" y="250"/>
                    </a:lnTo>
                    <a:lnTo>
                      <a:pt x="625" y="253"/>
                    </a:lnTo>
                    <a:lnTo>
                      <a:pt x="625" y="256"/>
                    </a:lnTo>
                    <a:lnTo>
                      <a:pt x="624" y="256"/>
                    </a:lnTo>
                    <a:lnTo>
                      <a:pt x="621" y="255"/>
                    </a:lnTo>
                    <a:lnTo>
                      <a:pt x="621" y="256"/>
                    </a:lnTo>
                    <a:lnTo>
                      <a:pt x="621" y="257"/>
                    </a:lnTo>
                    <a:lnTo>
                      <a:pt x="620" y="257"/>
                    </a:lnTo>
                    <a:lnTo>
                      <a:pt x="620" y="258"/>
                    </a:lnTo>
                    <a:lnTo>
                      <a:pt x="618" y="258"/>
                    </a:lnTo>
                    <a:lnTo>
                      <a:pt x="616" y="257"/>
                    </a:lnTo>
                    <a:lnTo>
                      <a:pt x="615" y="257"/>
                    </a:lnTo>
                    <a:lnTo>
                      <a:pt x="613" y="256"/>
                    </a:lnTo>
                    <a:lnTo>
                      <a:pt x="612" y="255"/>
                    </a:lnTo>
                    <a:lnTo>
                      <a:pt x="611" y="254"/>
                    </a:lnTo>
                    <a:lnTo>
                      <a:pt x="610" y="254"/>
                    </a:lnTo>
                    <a:lnTo>
                      <a:pt x="610" y="255"/>
                    </a:lnTo>
                    <a:lnTo>
                      <a:pt x="610" y="256"/>
                    </a:lnTo>
                    <a:lnTo>
                      <a:pt x="610" y="257"/>
                    </a:lnTo>
                    <a:lnTo>
                      <a:pt x="610" y="258"/>
                    </a:lnTo>
                    <a:lnTo>
                      <a:pt x="610" y="259"/>
                    </a:lnTo>
                    <a:lnTo>
                      <a:pt x="612" y="261"/>
                    </a:lnTo>
                    <a:lnTo>
                      <a:pt x="612" y="262"/>
                    </a:lnTo>
                    <a:lnTo>
                      <a:pt x="612" y="263"/>
                    </a:lnTo>
                    <a:lnTo>
                      <a:pt x="612" y="264"/>
                    </a:lnTo>
                    <a:lnTo>
                      <a:pt x="611" y="265"/>
                    </a:lnTo>
                    <a:lnTo>
                      <a:pt x="610" y="265"/>
                    </a:lnTo>
                    <a:lnTo>
                      <a:pt x="609" y="264"/>
                    </a:lnTo>
                    <a:lnTo>
                      <a:pt x="607" y="263"/>
                    </a:lnTo>
                    <a:lnTo>
                      <a:pt x="604" y="263"/>
                    </a:lnTo>
                    <a:lnTo>
                      <a:pt x="605" y="263"/>
                    </a:lnTo>
                    <a:lnTo>
                      <a:pt x="605" y="262"/>
                    </a:lnTo>
                    <a:lnTo>
                      <a:pt x="607" y="262"/>
                    </a:lnTo>
                    <a:lnTo>
                      <a:pt x="605" y="262"/>
                    </a:lnTo>
                    <a:lnTo>
                      <a:pt x="603" y="262"/>
                    </a:lnTo>
                    <a:lnTo>
                      <a:pt x="600" y="263"/>
                    </a:lnTo>
                    <a:lnTo>
                      <a:pt x="600" y="264"/>
                    </a:lnTo>
                    <a:lnTo>
                      <a:pt x="599" y="265"/>
                    </a:lnTo>
                    <a:lnTo>
                      <a:pt x="598" y="266"/>
                    </a:lnTo>
                    <a:lnTo>
                      <a:pt x="595" y="268"/>
                    </a:lnTo>
                    <a:lnTo>
                      <a:pt x="594" y="268"/>
                    </a:lnTo>
                    <a:lnTo>
                      <a:pt x="595" y="270"/>
                    </a:lnTo>
                    <a:lnTo>
                      <a:pt x="595" y="271"/>
                    </a:lnTo>
                    <a:lnTo>
                      <a:pt x="596" y="271"/>
                    </a:lnTo>
                    <a:lnTo>
                      <a:pt x="598" y="271"/>
                    </a:lnTo>
                    <a:lnTo>
                      <a:pt x="598" y="272"/>
                    </a:lnTo>
                    <a:lnTo>
                      <a:pt x="596" y="272"/>
                    </a:lnTo>
                    <a:lnTo>
                      <a:pt x="595" y="272"/>
                    </a:lnTo>
                    <a:lnTo>
                      <a:pt x="594" y="272"/>
                    </a:lnTo>
                    <a:lnTo>
                      <a:pt x="593" y="272"/>
                    </a:lnTo>
                    <a:lnTo>
                      <a:pt x="592" y="272"/>
                    </a:lnTo>
                    <a:lnTo>
                      <a:pt x="591" y="272"/>
                    </a:lnTo>
                    <a:lnTo>
                      <a:pt x="590" y="273"/>
                    </a:lnTo>
                    <a:lnTo>
                      <a:pt x="589" y="274"/>
                    </a:lnTo>
                    <a:lnTo>
                      <a:pt x="589" y="275"/>
                    </a:lnTo>
                    <a:lnTo>
                      <a:pt x="587" y="275"/>
                    </a:lnTo>
                    <a:lnTo>
                      <a:pt x="585" y="276"/>
                    </a:lnTo>
                    <a:lnTo>
                      <a:pt x="584" y="276"/>
                    </a:lnTo>
                    <a:lnTo>
                      <a:pt x="584" y="275"/>
                    </a:lnTo>
                    <a:lnTo>
                      <a:pt x="584" y="274"/>
                    </a:lnTo>
                    <a:lnTo>
                      <a:pt x="584" y="273"/>
                    </a:lnTo>
                    <a:lnTo>
                      <a:pt x="583" y="272"/>
                    </a:lnTo>
                    <a:lnTo>
                      <a:pt x="583" y="271"/>
                    </a:lnTo>
                    <a:lnTo>
                      <a:pt x="582" y="272"/>
                    </a:lnTo>
                    <a:lnTo>
                      <a:pt x="582" y="273"/>
                    </a:lnTo>
                    <a:lnTo>
                      <a:pt x="582" y="274"/>
                    </a:lnTo>
                    <a:lnTo>
                      <a:pt x="581" y="274"/>
                    </a:lnTo>
                    <a:lnTo>
                      <a:pt x="578" y="274"/>
                    </a:lnTo>
                    <a:lnTo>
                      <a:pt x="578" y="273"/>
                    </a:lnTo>
                    <a:lnTo>
                      <a:pt x="577" y="273"/>
                    </a:lnTo>
                    <a:lnTo>
                      <a:pt x="576" y="272"/>
                    </a:lnTo>
                    <a:lnTo>
                      <a:pt x="576" y="271"/>
                    </a:lnTo>
                    <a:lnTo>
                      <a:pt x="574" y="271"/>
                    </a:lnTo>
                    <a:lnTo>
                      <a:pt x="573" y="270"/>
                    </a:lnTo>
                    <a:lnTo>
                      <a:pt x="570" y="270"/>
                    </a:lnTo>
                    <a:lnTo>
                      <a:pt x="569" y="270"/>
                    </a:lnTo>
                    <a:lnTo>
                      <a:pt x="569" y="268"/>
                    </a:lnTo>
                    <a:lnTo>
                      <a:pt x="569" y="267"/>
                    </a:lnTo>
                    <a:lnTo>
                      <a:pt x="568" y="268"/>
                    </a:lnTo>
                    <a:lnTo>
                      <a:pt x="567" y="270"/>
                    </a:lnTo>
                    <a:lnTo>
                      <a:pt x="567" y="271"/>
                    </a:lnTo>
                    <a:lnTo>
                      <a:pt x="566" y="271"/>
                    </a:lnTo>
                    <a:lnTo>
                      <a:pt x="561" y="271"/>
                    </a:lnTo>
                    <a:lnTo>
                      <a:pt x="559" y="271"/>
                    </a:lnTo>
                    <a:lnTo>
                      <a:pt x="558" y="272"/>
                    </a:lnTo>
                    <a:lnTo>
                      <a:pt x="557" y="272"/>
                    </a:lnTo>
                    <a:lnTo>
                      <a:pt x="553" y="272"/>
                    </a:lnTo>
                    <a:lnTo>
                      <a:pt x="549" y="274"/>
                    </a:lnTo>
                    <a:lnTo>
                      <a:pt x="547" y="274"/>
                    </a:lnTo>
                    <a:lnTo>
                      <a:pt x="546" y="274"/>
                    </a:lnTo>
                    <a:lnTo>
                      <a:pt x="543" y="273"/>
                    </a:lnTo>
                    <a:lnTo>
                      <a:pt x="543" y="271"/>
                    </a:lnTo>
                    <a:lnTo>
                      <a:pt x="542" y="268"/>
                    </a:lnTo>
                    <a:lnTo>
                      <a:pt x="542" y="267"/>
                    </a:lnTo>
                    <a:lnTo>
                      <a:pt x="541" y="266"/>
                    </a:lnTo>
                    <a:lnTo>
                      <a:pt x="540" y="266"/>
                    </a:lnTo>
                    <a:lnTo>
                      <a:pt x="540" y="267"/>
                    </a:lnTo>
                    <a:lnTo>
                      <a:pt x="539" y="267"/>
                    </a:lnTo>
                    <a:lnTo>
                      <a:pt x="538" y="266"/>
                    </a:lnTo>
                    <a:lnTo>
                      <a:pt x="536" y="266"/>
                    </a:lnTo>
                    <a:lnTo>
                      <a:pt x="536" y="264"/>
                    </a:lnTo>
                    <a:lnTo>
                      <a:pt x="535" y="263"/>
                    </a:lnTo>
                    <a:lnTo>
                      <a:pt x="535" y="262"/>
                    </a:lnTo>
                    <a:lnTo>
                      <a:pt x="535" y="261"/>
                    </a:lnTo>
                    <a:lnTo>
                      <a:pt x="536" y="259"/>
                    </a:lnTo>
                    <a:lnTo>
                      <a:pt x="540" y="259"/>
                    </a:lnTo>
                    <a:lnTo>
                      <a:pt x="540" y="258"/>
                    </a:lnTo>
                    <a:lnTo>
                      <a:pt x="541" y="257"/>
                    </a:lnTo>
                    <a:lnTo>
                      <a:pt x="542" y="256"/>
                    </a:lnTo>
                    <a:lnTo>
                      <a:pt x="543" y="256"/>
                    </a:lnTo>
                    <a:lnTo>
                      <a:pt x="543" y="255"/>
                    </a:lnTo>
                    <a:lnTo>
                      <a:pt x="546" y="254"/>
                    </a:lnTo>
                    <a:lnTo>
                      <a:pt x="548" y="251"/>
                    </a:lnTo>
                    <a:lnTo>
                      <a:pt x="549" y="251"/>
                    </a:lnTo>
                    <a:lnTo>
                      <a:pt x="549" y="250"/>
                    </a:lnTo>
                    <a:lnTo>
                      <a:pt x="550" y="250"/>
                    </a:lnTo>
                    <a:lnTo>
                      <a:pt x="550" y="249"/>
                    </a:lnTo>
                    <a:lnTo>
                      <a:pt x="551" y="248"/>
                    </a:lnTo>
                    <a:lnTo>
                      <a:pt x="549" y="247"/>
                    </a:lnTo>
                    <a:lnTo>
                      <a:pt x="546" y="246"/>
                    </a:lnTo>
                    <a:lnTo>
                      <a:pt x="546" y="245"/>
                    </a:lnTo>
                    <a:lnTo>
                      <a:pt x="546" y="244"/>
                    </a:lnTo>
                    <a:lnTo>
                      <a:pt x="547" y="244"/>
                    </a:lnTo>
                    <a:lnTo>
                      <a:pt x="548" y="245"/>
                    </a:lnTo>
                    <a:lnTo>
                      <a:pt x="548" y="244"/>
                    </a:lnTo>
                    <a:lnTo>
                      <a:pt x="541" y="236"/>
                    </a:lnTo>
                    <a:lnTo>
                      <a:pt x="540" y="234"/>
                    </a:lnTo>
                    <a:lnTo>
                      <a:pt x="539" y="233"/>
                    </a:lnTo>
                    <a:lnTo>
                      <a:pt x="536" y="232"/>
                    </a:lnTo>
                    <a:lnTo>
                      <a:pt x="535" y="233"/>
                    </a:lnTo>
                    <a:lnTo>
                      <a:pt x="534" y="238"/>
                    </a:lnTo>
                    <a:lnTo>
                      <a:pt x="533" y="240"/>
                    </a:lnTo>
                    <a:lnTo>
                      <a:pt x="530" y="242"/>
                    </a:lnTo>
                    <a:lnTo>
                      <a:pt x="526" y="244"/>
                    </a:lnTo>
                    <a:lnTo>
                      <a:pt x="523" y="247"/>
                    </a:lnTo>
                    <a:lnTo>
                      <a:pt x="516" y="249"/>
                    </a:lnTo>
                    <a:lnTo>
                      <a:pt x="515" y="249"/>
                    </a:lnTo>
                    <a:lnTo>
                      <a:pt x="514" y="249"/>
                    </a:lnTo>
                    <a:lnTo>
                      <a:pt x="513" y="251"/>
                    </a:lnTo>
                    <a:lnTo>
                      <a:pt x="512" y="253"/>
                    </a:lnTo>
                    <a:lnTo>
                      <a:pt x="510" y="253"/>
                    </a:lnTo>
                    <a:lnTo>
                      <a:pt x="509" y="253"/>
                    </a:lnTo>
                    <a:lnTo>
                      <a:pt x="509" y="251"/>
                    </a:lnTo>
                    <a:lnTo>
                      <a:pt x="508" y="251"/>
                    </a:lnTo>
                    <a:lnTo>
                      <a:pt x="508" y="250"/>
                    </a:lnTo>
                    <a:lnTo>
                      <a:pt x="507" y="250"/>
                    </a:lnTo>
                    <a:lnTo>
                      <a:pt x="507" y="249"/>
                    </a:lnTo>
                    <a:lnTo>
                      <a:pt x="506" y="249"/>
                    </a:lnTo>
                    <a:lnTo>
                      <a:pt x="505" y="247"/>
                    </a:lnTo>
                    <a:lnTo>
                      <a:pt x="504" y="246"/>
                    </a:lnTo>
                    <a:lnTo>
                      <a:pt x="503" y="246"/>
                    </a:lnTo>
                    <a:lnTo>
                      <a:pt x="501" y="245"/>
                    </a:lnTo>
                    <a:lnTo>
                      <a:pt x="500" y="245"/>
                    </a:lnTo>
                    <a:lnTo>
                      <a:pt x="499" y="245"/>
                    </a:lnTo>
                    <a:lnTo>
                      <a:pt x="498" y="246"/>
                    </a:lnTo>
                    <a:lnTo>
                      <a:pt x="497" y="247"/>
                    </a:lnTo>
                    <a:lnTo>
                      <a:pt x="497" y="248"/>
                    </a:lnTo>
                    <a:lnTo>
                      <a:pt x="497" y="249"/>
                    </a:lnTo>
                    <a:lnTo>
                      <a:pt x="497" y="251"/>
                    </a:lnTo>
                    <a:lnTo>
                      <a:pt x="497" y="254"/>
                    </a:lnTo>
                    <a:lnTo>
                      <a:pt x="497" y="255"/>
                    </a:lnTo>
                    <a:lnTo>
                      <a:pt x="496" y="255"/>
                    </a:lnTo>
                    <a:lnTo>
                      <a:pt x="493" y="255"/>
                    </a:lnTo>
                    <a:lnTo>
                      <a:pt x="492" y="256"/>
                    </a:lnTo>
                    <a:lnTo>
                      <a:pt x="492" y="257"/>
                    </a:lnTo>
                    <a:lnTo>
                      <a:pt x="493" y="259"/>
                    </a:lnTo>
                    <a:lnTo>
                      <a:pt x="495" y="263"/>
                    </a:lnTo>
                    <a:lnTo>
                      <a:pt x="496" y="265"/>
                    </a:lnTo>
                    <a:lnTo>
                      <a:pt x="496" y="266"/>
                    </a:lnTo>
                    <a:lnTo>
                      <a:pt x="497" y="267"/>
                    </a:lnTo>
                    <a:lnTo>
                      <a:pt x="496" y="270"/>
                    </a:lnTo>
                    <a:lnTo>
                      <a:pt x="495" y="270"/>
                    </a:lnTo>
                    <a:lnTo>
                      <a:pt x="493" y="268"/>
                    </a:lnTo>
                    <a:lnTo>
                      <a:pt x="492" y="270"/>
                    </a:lnTo>
                    <a:lnTo>
                      <a:pt x="492" y="271"/>
                    </a:lnTo>
                    <a:lnTo>
                      <a:pt x="496" y="273"/>
                    </a:lnTo>
                    <a:lnTo>
                      <a:pt x="496" y="274"/>
                    </a:lnTo>
                    <a:lnTo>
                      <a:pt x="495" y="275"/>
                    </a:lnTo>
                    <a:lnTo>
                      <a:pt x="492" y="275"/>
                    </a:lnTo>
                    <a:lnTo>
                      <a:pt x="489" y="274"/>
                    </a:lnTo>
                    <a:lnTo>
                      <a:pt x="488" y="273"/>
                    </a:lnTo>
                    <a:lnTo>
                      <a:pt x="487" y="273"/>
                    </a:lnTo>
                    <a:lnTo>
                      <a:pt x="486" y="272"/>
                    </a:lnTo>
                    <a:lnTo>
                      <a:pt x="480" y="273"/>
                    </a:lnTo>
                    <a:lnTo>
                      <a:pt x="479" y="274"/>
                    </a:lnTo>
                    <a:lnTo>
                      <a:pt x="478" y="274"/>
                    </a:lnTo>
                    <a:lnTo>
                      <a:pt x="477" y="274"/>
                    </a:lnTo>
                    <a:lnTo>
                      <a:pt x="474" y="274"/>
                    </a:lnTo>
                    <a:lnTo>
                      <a:pt x="472" y="274"/>
                    </a:lnTo>
                    <a:lnTo>
                      <a:pt x="470" y="275"/>
                    </a:lnTo>
                    <a:lnTo>
                      <a:pt x="471" y="276"/>
                    </a:lnTo>
                    <a:lnTo>
                      <a:pt x="472" y="278"/>
                    </a:lnTo>
                    <a:lnTo>
                      <a:pt x="473" y="279"/>
                    </a:lnTo>
                    <a:lnTo>
                      <a:pt x="482" y="276"/>
                    </a:lnTo>
                    <a:lnTo>
                      <a:pt x="484" y="278"/>
                    </a:lnTo>
                    <a:lnTo>
                      <a:pt x="484" y="279"/>
                    </a:lnTo>
                    <a:lnTo>
                      <a:pt x="484" y="280"/>
                    </a:lnTo>
                    <a:lnTo>
                      <a:pt x="484" y="281"/>
                    </a:lnTo>
                    <a:lnTo>
                      <a:pt x="483" y="281"/>
                    </a:lnTo>
                    <a:lnTo>
                      <a:pt x="481" y="280"/>
                    </a:lnTo>
                    <a:lnTo>
                      <a:pt x="480" y="281"/>
                    </a:lnTo>
                    <a:lnTo>
                      <a:pt x="479" y="282"/>
                    </a:lnTo>
                    <a:lnTo>
                      <a:pt x="478" y="282"/>
                    </a:lnTo>
                    <a:lnTo>
                      <a:pt x="478" y="280"/>
                    </a:lnTo>
                    <a:lnTo>
                      <a:pt x="477" y="280"/>
                    </a:lnTo>
                    <a:lnTo>
                      <a:pt x="477" y="281"/>
                    </a:lnTo>
                    <a:lnTo>
                      <a:pt x="477" y="282"/>
                    </a:lnTo>
                    <a:lnTo>
                      <a:pt x="477" y="283"/>
                    </a:lnTo>
                    <a:lnTo>
                      <a:pt x="478" y="284"/>
                    </a:lnTo>
                    <a:lnTo>
                      <a:pt x="480" y="289"/>
                    </a:lnTo>
                    <a:lnTo>
                      <a:pt x="481" y="290"/>
                    </a:lnTo>
                    <a:lnTo>
                      <a:pt x="479" y="290"/>
                    </a:lnTo>
                    <a:lnTo>
                      <a:pt x="478" y="289"/>
                    </a:lnTo>
                    <a:lnTo>
                      <a:pt x="478" y="287"/>
                    </a:lnTo>
                    <a:lnTo>
                      <a:pt x="477" y="286"/>
                    </a:lnTo>
                    <a:lnTo>
                      <a:pt x="477" y="284"/>
                    </a:lnTo>
                    <a:lnTo>
                      <a:pt x="475" y="286"/>
                    </a:lnTo>
                    <a:lnTo>
                      <a:pt x="477" y="287"/>
                    </a:lnTo>
                    <a:lnTo>
                      <a:pt x="477" y="289"/>
                    </a:lnTo>
                    <a:lnTo>
                      <a:pt x="477" y="290"/>
                    </a:lnTo>
                    <a:lnTo>
                      <a:pt x="475" y="290"/>
                    </a:lnTo>
                    <a:lnTo>
                      <a:pt x="475" y="291"/>
                    </a:lnTo>
                    <a:lnTo>
                      <a:pt x="475" y="292"/>
                    </a:lnTo>
                    <a:lnTo>
                      <a:pt x="474" y="292"/>
                    </a:lnTo>
                    <a:lnTo>
                      <a:pt x="474" y="290"/>
                    </a:lnTo>
                    <a:lnTo>
                      <a:pt x="473" y="290"/>
                    </a:lnTo>
                    <a:lnTo>
                      <a:pt x="472" y="291"/>
                    </a:lnTo>
                    <a:lnTo>
                      <a:pt x="471" y="291"/>
                    </a:lnTo>
                    <a:lnTo>
                      <a:pt x="471" y="292"/>
                    </a:lnTo>
                    <a:lnTo>
                      <a:pt x="470" y="300"/>
                    </a:lnTo>
                    <a:lnTo>
                      <a:pt x="470" y="301"/>
                    </a:lnTo>
                    <a:lnTo>
                      <a:pt x="470" y="303"/>
                    </a:lnTo>
                    <a:lnTo>
                      <a:pt x="469" y="303"/>
                    </a:lnTo>
                    <a:lnTo>
                      <a:pt x="467" y="304"/>
                    </a:lnTo>
                    <a:lnTo>
                      <a:pt x="466" y="305"/>
                    </a:lnTo>
                    <a:lnTo>
                      <a:pt x="467" y="306"/>
                    </a:lnTo>
                    <a:lnTo>
                      <a:pt x="466" y="306"/>
                    </a:lnTo>
                    <a:lnTo>
                      <a:pt x="464" y="307"/>
                    </a:lnTo>
                    <a:lnTo>
                      <a:pt x="462" y="307"/>
                    </a:lnTo>
                    <a:lnTo>
                      <a:pt x="461" y="307"/>
                    </a:lnTo>
                    <a:lnTo>
                      <a:pt x="457" y="306"/>
                    </a:lnTo>
                    <a:lnTo>
                      <a:pt x="452" y="305"/>
                    </a:lnTo>
                    <a:lnTo>
                      <a:pt x="439" y="303"/>
                    </a:lnTo>
                    <a:lnTo>
                      <a:pt x="437" y="301"/>
                    </a:lnTo>
                    <a:lnTo>
                      <a:pt x="436" y="303"/>
                    </a:lnTo>
                    <a:lnTo>
                      <a:pt x="432" y="305"/>
                    </a:lnTo>
                    <a:lnTo>
                      <a:pt x="429" y="305"/>
                    </a:lnTo>
                    <a:lnTo>
                      <a:pt x="429" y="306"/>
                    </a:lnTo>
                    <a:lnTo>
                      <a:pt x="429" y="308"/>
                    </a:lnTo>
                    <a:lnTo>
                      <a:pt x="428" y="308"/>
                    </a:lnTo>
                    <a:lnTo>
                      <a:pt x="427" y="308"/>
                    </a:lnTo>
                    <a:lnTo>
                      <a:pt x="427" y="309"/>
                    </a:lnTo>
                    <a:lnTo>
                      <a:pt x="426" y="311"/>
                    </a:lnTo>
                    <a:lnTo>
                      <a:pt x="426" y="313"/>
                    </a:lnTo>
                    <a:lnTo>
                      <a:pt x="426" y="315"/>
                    </a:lnTo>
                    <a:lnTo>
                      <a:pt x="426" y="316"/>
                    </a:lnTo>
                    <a:lnTo>
                      <a:pt x="424" y="318"/>
                    </a:lnTo>
                    <a:lnTo>
                      <a:pt x="424" y="317"/>
                    </a:lnTo>
                    <a:lnTo>
                      <a:pt x="424" y="318"/>
                    </a:lnTo>
                    <a:lnTo>
                      <a:pt x="423" y="318"/>
                    </a:lnTo>
                    <a:lnTo>
                      <a:pt x="423" y="320"/>
                    </a:lnTo>
                    <a:lnTo>
                      <a:pt x="423" y="322"/>
                    </a:lnTo>
                    <a:lnTo>
                      <a:pt x="424" y="323"/>
                    </a:lnTo>
                    <a:lnTo>
                      <a:pt x="429" y="324"/>
                    </a:lnTo>
                    <a:lnTo>
                      <a:pt x="432" y="324"/>
                    </a:lnTo>
                    <a:lnTo>
                      <a:pt x="434" y="325"/>
                    </a:lnTo>
                    <a:lnTo>
                      <a:pt x="435" y="325"/>
                    </a:lnTo>
                    <a:lnTo>
                      <a:pt x="436" y="325"/>
                    </a:lnTo>
                    <a:lnTo>
                      <a:pt x="436" y="326"/>
                    </a:lnTo>
                    <a:lnTo>
                      <a:pt x="436" y="331"/>
                    </a:lnTo>
                    <a:lnTo>
                      <a:pt x="436" y="332"/>
                    </a:lnTo>
                    <a:lnTo>
                      <a:pt x="441" y="333"/>
                    </a:lnTo>
                    <a:lnTo>
                      <a:pt x="445" y="332"/>
                    </a:lnTo>
                    <a:lnTo>
                      <a:pt x="446" y="332"/>
                    </a:lnTo>
                    <a:lnTo>
                      <a:pt x="447" y="332"/>
                    </a:lnTo>
                    <a:lnTo>
                      <a:pt x="448" y="333"/>
                    </a:lnTo>
                    <a:lnTo>
                      <a:pt x="449" y="333"/>
                    </a:lnTo>
                    <a:lnTo>
                      <a:pt x="449" y="332"/>
                    </a:lnTo>
                    <a:lnTo>
                      <a:pt x="450" y="332"/>
                    </a:lnTo>
                    <a:lnTo>
                      <a:pt x="452" y="333"/>
                    </a:lnTo>
                    <a:lnTo>
                      <a:pt x="453" y="336"/>
                    </a:lnTo>
                    <a:lnTo>
                      <a:pt x="454" y="337"/>
                    </a:lnTo>
                    <a:lnTo>
                      <a:pt x="454" y="338"/>
                    </a:lnTo>
                    <a:lnTo>
                      <a:pt x="454" y="339"/>
                    </a:lnTo>
                    <a:lnTo>
                      <a:pt x="454" y="340"/>
                    </a:lnTo>
                    <a:lnTo>
                      <a:pt x="454" y="341"/>
                    </a:lnTo>
                    <a:lnTo>
                      <a:pt x="453" y="341"/>
                    </a:lnTo>
                    <a:lnTo>
                      <a:pt x="452" y="342"/>
                    </a:lnTo>
                    <a:lnTo>
                      <a:pt x="450" y="342"/>
                    </a:lnTo>
                    <a:lnTo>
                      <a:pt x="450" y="343"/>
                    </a:lnTo>
                    <a:lnTo>
                      <a:pt x="450" y="345"/>
                    </a:lnTo>
                    <a:lnTo>
                      <a:pt x="450" y="346"/>
                    </a:lnTo>
                    <a:lnTo>
                      <a:pt x="449" y="346"/>
                    </a:lnTo>
                    <a:lnTo>
                      <a:pt x="449" y="347"/>
                    </a:lnTo>
                    <a:lnTo>
                      <a:pt x="449" y="348"/>
                    </a:lnTo>
                    <a:lnTo>
                      <a:pt x="449" y="349"/>
                    </a:lnTo>
                    <a:lnTo>
                      <a:pt x="449" y="350"/>
                    </a:lnTo>
                    <a:lnTo>
                      <a:pt x="449" y="354"/>
                    </a:lnTo>
                    <a:lnTo>
                      <a:pt x="449" y="355"/>
                    </a:lnTo>
                    <a:lnTo>
                      <a:pt x="450" y="355"/>
                    </a:lnTo>
                    <a:lnTo>
                      <a:pt x="450" y="356"/>
                    </a:lnTo>
                    <a:lnTo>
                      <a:pt x="452" y="357"/>
                    </a:lnTo>
                    <a:lnTo>
                      <a:pt x="452" y="358"/>
                    </a:lnTo>
                    <a:lnTo>
                      <a:pt x="452" y="359"/>
                    </a:lnTo>
                    <a:lnTo>
                      <a:pt x="453" y="362"/>
                    </a:lnTo>
                    <a:lnTo>
                      <a:pt x="455" y="364"/>
                    </a:lnTo>
                    <a:lnTo>
                      <a:pt x="455" y="365"/>
                    </a:lnTo>
                    <a:lnTo>
                      <a:pt x="457" y="365"/>
                    </a:lnTo>
                    <a:lnTo>
                      <a:pt x="460" y="368"/>
                    </a:lnTo>
                    <a:lnTo>
                      <a:pt x="461" y="370"/>
                    </a:lnTo>
                    <a:lnTo>
                      <a:pt x="461" y="372"/>
                    </a:lnTo>
                    <a:lnTo>
                      <a:pt x="461" y="374"/>
                    </a:lnTo>
                    <a:lnTo>
                      <a:pt x="460" y="376"/>
                    </a:lnTo>
                    <a:lnTo>
                      <a:pt x="458" y="379"/>
                    </a:lnTo>
                    <a:lnTo>
                      <a:pt x="457" y="380"/>
                    </a:lnTo>
                    <a:lnTo>
                      <a:pt x="457" y="381"/>
                    </a:lnTo>
                    <a:lnTo>
                      <a:pt x="457" y="382"/>
                    </a:lnTo>
                    <a:lnTo>
                      <a:pt x="456" y="382"/>
                    </a:lnTo>
                    <a:lnTo>
                      <a:pt x="456" y="383"/>
                    </a:lnTo>
                    <a:lnTo>
                      <a:pt x="454" y="383"/>
                    </a:lnTo>
                    <a:lnTo>
                      <a:pt x="453" y="383"/>
                    </a:lnTo>
                    <a:lnTo>
                      <a:pt x="453" y="384"/>
                    </a:lnTo>
                    <a:lnTo>
                      <a:pt x="450" y="389"/>
                    </a:lnTo>
                    <a:lnTo>
                      <a:pt x="449" y="391"/>
                    </a:lnTo>
                    <a:lnTo>
                      <a:pt x="447" y="395"/>
                    </a:lnTo>
                    <a:lnTo>
                      <a:pt x="445" y="397"/>
                    </a:lnTo>
                    <a:lnTo>
                      <a:pt x="443" y="399"/>
                    </a:lnTo>
                    <a:lnTo>
                      <a:pt x="441" y="403"/>
                    </a:lnTo>
                    <a:lnTo>
                      <a:pt x="440" y="405"/>
                    </a:lnTo>
                    <a:lnTo>
                      <a:pt x="440" y="407"/>
                    </a:lnTo>
                    <a:lnTo>
                      <a:pt x="441" y="410"/>
                    </a:lnTo>
                    <a:lnTo>
                      <a:pt x="441" y="413"/>
                    </a:lnTo>
                    <a:lnTo>
                      <a:pt x="440" y="414"/>
                    </a:lnTo>
                    <a:lnTo>
                      <a:pt x="440" y="416"/>
                    </a:lnTo>
                    <a:lnTo>
                      <a:pt x="439" y="417"/>
                    </a:lnTo>
                    <a:lnTo>
                      <a:pt x="439" y="418"/>
                    </a:lnTo>
                    <a:lnTo>
                      <a:pt x="439" y="417"/>
                    </a:lnTo>
                    <a:lnTo>
                      <a:pt x="439" y="416"/>
                    </a:lnTo>
                    <a:lnTo>
                      <a:pt x="438" y="416"/>
                    </a:lnTo>
                    <a:lnTo>
                      <a:pt x="436" y="416"/>
                    </a:lnTo>
                    <a:lnTo>
                      <a:pt x="435" y="415"/>
                    </a:lnTo>
                    <a:lnTo>
                      <a:pt x="434" y="415"/>
                    </a:lnTo>
                    <a:lnTo>
                      <a:pt x="432" y="415"/>
                    </a:lnTo>
                    <a:lnTo>
                      <a:pt x="432" y="416"/>
                    </a:lnTo>
                    <a:lnTo>
                      <a:pt x="431" y="416"/>
                    </a:lnTo>
                    <a:lnTo>
                      <a:pt x="430" y="414"/>
                    </a:lnTo>
                    <a:lnTo>
                      <a:pt x="429" y="414"/>
                    </a:lnTo>
                    <a:lnTo>
                      <a:pt x="428" y="414"/>
                    </a:lnTo>
                    <a:lnTo>
                      <a:pt x="427" y="416"/>
                    </a:lnTo>
                    <a:lnTo>
                      <a:pt x="426" y="416"/>
                    </a:lnTo>
                    <a:lnTo>
                      <a:pt x="424" y="417"/>
                    </a:lnTo>
                    <a:lnTo>
                      <a:pt x="423" y="417"/>
                    </a:lnTo>
                    <a:lnTo>
                      <a:pt x="422" y="417"/>
                    </a:lnTo>
                    <a:lnTo>
                      <a:pt x="421" y="418"/>
                    </a:lnTo>
                    <a:lnTo>
                      <a:pt x="420" y="418"/>
                    </a:lnTo>
                    <a:lnTo>
                      <a:pt x="419" y="417"/>
                    </a:lnTo>
                    <a:lnTo>
                      <a:pt x="419" y="416"/>
                    </a:lnTo>
                    <a:lnTo>
                      <a:pt x="419" y="415"/>
                    </a:lnTo>
                    <a:lnTo>
                      <a:pt x="418" y="415"/>
                    </a:lnTo>
                    <a:lnTo>
                      <a:pt x="415" y="414"/>
                    </a:lnTo>
                    <a:lnTo>
                      <a:pt x="414" y="413"/>
                    </a:lnTo>
                    <a:lnTo>
                      <a:pt x="414" y="410"/>
                    </a:lnTo>
                    <a:lnTo>
                      <a:pt x="413" y="410"/>
                    </a:lnTo>
                    <a:lnTo>
                      <a:pt x="411" y="409"/>
                    </a:lnTo>
                    <a:lnTo>
                      <a:pt x="409" y="409"/>
                    </a:lnTo>
                    <a:lnTo>
                      <a:pt x="405" y="409"/>
                    </a:lnTo>
                    <a:lnTo>
                      <a:pt x="401" y="409"/>
                    </a:lnTo>
                    <a:lnTo>
                      <a:pt x="401" y="410"/>
                    </a:lnTo>
                    <a:lnTo>
                      <a:pt x="400" y="410"/>
                    </a:lnTo>
                    <a:lnTo>
                      <a:pt x="398" y="410"/>
                    </a:lnTo>
                    <a:lnTo>
                      <a:pt x="397" y="410"/>
                    </a:lnTo>
                    <a:lnTo>
                      <a:pt x="395" y="409"/>
                    </a:lnTo>
                    <a:lnTo>
                      <a:pt x="394" y="409"/>
                    </a:lnTo>
                    <a:lnTo>
                      <a:pt x="393" y="409"/>
                    </a:lnTo>
                    <a:lnTo>
                      <a:pt x="392" y="409"/>
                    </a:lnTo>
                    <a:lnTo>
                      <a:pt x="392" y="408"/>
                    </a:lnTo>
                    <a:lnTo>
                      <a:pt x="393" y="407"/>
                    </a:lnTo>
                    <a:lnTo>
                      <a:pt x="394" y="406"/>
                    </a:lnTo>
                    <a:lnTo>
                      <a:pt x="394" y="405"/>
                    </a:lnTo>
                    <a:lnTo>
                      <a:pt x="393" y="405"/>
                    </a:lnTo>
                    <a:lnTo>
                      <a:pt x="392" y="404"/>
                    </a:lnTo>
                    <a:lnTo>
                      <a:pt x="392" y="403"/>
                    </a:lnTo>
                    <a:lnTo>
                      <a:pt x="392" y="400"/>
                    </a:lnTo>
                    <a:lnTo>
                      <a:pt x="393" y="398"/>
                    </a:lnTo>
                    <a:lnTo>
                      <a:pt x="393" y="396"/>
                    </a:lnTo>
                    <a:lnTo>
                      <a:pt x="393" y="392"/>
                    </a:lnTo>
                    <a:lnTo>
                      <a:pt x="393" y="390"/>
                    </a:lnTo>
                    <a:lnTo>
                      <a:pt x="394" y="388"/>
                    </a:lnTo>
                    <a:lnTo>
                      <a:pt x="396" y="385"/>
                    </a:lnTo>
                    <a:lnTo>
                      <a:pt x="397" y="382"/>
                    </a:lnTo>
                    <a:lnTo>
                      <a:pt x="397" y="381"/>
                    </a:lnTo>
                    <a:lnTo>
                      <a:pt x="396" y="380"/>
                    </a:lnTo>
                    <a:lnTo>
                      <a:pt x="395" y="379"/>
                    </a:lnTo>
                    <a:lnTo>
                      <a:pt x="394" y="379"/>
                    </a:lnTo>
                    <a:lnTo>
                      <a:pt x="393" y="379"/>
                    </a:lnTo>
                    <a:lnTo>
                      <a:pt x="389" y="379"/>
                    </a:lnTo>
                    <a:lnTo>
                      <a:pt x="388" y="378"/>
                    </a:lnTo>
                    <a:lnTo>
                      <a:pt x="385" y="376"/>
                    </a:lnTo>
                    <a:lnTo>
                      <a:pt x="383" y="374"/>
                    </a:lnTo>
                    <a:lnTo>
                      <a:pt x="381" y="373"/>
                    </a:lnTo>
                    <a:lnTo>
                      <a:pt x="380" y="372"/>
                    </a:lnTo>
                    <a:lnTo>
                      <a:pt x="378" y="372"/>
                    </a:lnTo>
                    <a:lnTo>
                      <a:pt x="376" y="370"/>
                    </a:lnTo>
                    <a:lnTo>
                      <a:pt x="375" y="370"/>
                    </a:lnTo>
                    <a:lnTo>
                      <a:pt x="372" y="368"/>
                    </a:lnTo>
                    <a:lnTo>
                      <a:pt x="369" y="367"/>
                    </a:lnTo>
                    <a:lnTo>
                      <a:pt x="368" y="366"/>
                    </a:lnTo>
                    <a:lnTo>
                      <a:pt x="367" y="367"/>
                    </a:lnTo>
                    <a:lnTo>
                      <a:pt x="364" y="368"/>
                    </a:lnTo>
                    <a:lnTo>
                      <a:pt x="363" y="370"/>
                    </a:lnTo>
                    <a:lnTo>
                      <a:pt x="361" y="370"/>
                    </a:lnTo>
                    <a:lnTo>
                      <a:pt x="359" y="368"/>
                    </a:lnTo>
                    <a:lnTo>
                      <a:pt x="352" y="364"/>
                    </a:lnTo>
                    <a:lnTo>
                      <a:pt x="349" y="362"/>
                    </a:lnTo>
                    <a:lnTo>
                      <a:pt x="344" y="358"/>
                    </a:lnTo>
                    <a:lnTo>
                      <a:pt x="341" y="355"/>
                    </a:lnTo>
                    <a:lnTo>
                      <a:pt x="335" y="350"/>
                    </a:lnTo>
                    <a:lnTo>
                      <a:pt x="333" y="349"/>
                    </a:lnTo>
                    <a:lnTo>
                      <a:pt x="327" y="347"/>
                    </a:lnTo>
                    <a:lnTo>
                      <a:pt x="323" y="345"/>
                    </a:lnTo>
                    <a:lnTo>
                      <a:pt x="315" y="338"/>
                    </a:lnTo>
                    <a:lnTo>
                      <a:pt x="312" y="336"/>
                    </a:lnTo>
                    <a:lnTo>
                      <a:pt x="311" y="333"/>
                    </a:lnTo>
                    <a:lnTo>
                      <a:pt x="310" y="333"/>
                    </a:lnTo>
                    <a:lnTo>
                      <a:pt x="309" y="333"/>
                    </a:lnTo>
                    <a:lnTo>
                      <a:pt x="307" y="334"/>
                    </a:lnTo>
                    <a:lnTo>
                      <a:pt x="306" y="334"/>
                    </a:lnTo>
                    <a:lnTo>
                      <a:pt x="305" y="334"/>
                    </a:lnTo>
                    <a:lnTo>
                      <a:pt x="303" y="334"/>
                    </a:lnTo>
                    <a:lnTo>
                      <a:pt x="298" y="330"/>
                    </a:lnTo>
                    <a:lnTo>
                      <a:pt x="292" y="326"/>
                    </a:lnTo>
                    <a:lnTo>
                      <a:pt x="289" y="323"/>
                    </a:lnTo>
                    <a:lnTo>
                      <a:pt x="286" y="321"/>
                    </a:lnTo>
                    <a:lnTo>
                      <a:pt x="282" y="315"/>
                    </a:lnTo>
                    <a:lnTo>
                      <a:pt x="280" y="313"/>
                    </a:lnTo>
                    <a:lnTo>
                      <a:pt x="274" y="309"/>
                    </a:lnTo>
                    <a:lnTo>
                      <a:pt x="262" y="300"/>
                    </a:lnTo>
                    <a:lnTo>
                      <a:pt x="256" y="296"/>
                    </a:lnTo>
                    <a:lnTo>
                      <a:pt x="251" y="292"/>
                    </a:lnTo>
                    <a:lnTo>
                      <a:pt x="247" y="289"/>
                    </a:lnTo>
                    <a:lnTo>
                      <a:pt x="245" y="287"/>
                    </a:lnTo>
                    <a:lnTo>
                      <a:pt x="241" y="283"/>
                    </a:lnTo>
                    <a:lnTo>
                      <a:pt x="241" y="282"/>
                    </a:lnTo>
                    <a:lnTo>
                      <a:pt x="240" y="279"/>
                    </a:lnTo>
                    <a:lnTo>
                      <a:pt x="240" y="278"/>
                    </a:lnTo>
                    <a:lnTo>
                      <a:pt x="241" y="276"/>
                    </a:lnTo>
                    <a:lnTo>
                      <a:pt x="241" y="275"/>
                    </a:lnTo>
                    <a:lnTo>
                      <a:pt x="241" y="274"/>
                    </a:lnTo>
                    <a:lnTo>
                      <a:pt x="240" y="272"/>
                    </a:lnTo>
                    <a:lnTo>
                      <a:pt x="239" y="271"/>
                    </a:lnTo>
                    <a:lnTo>
                      <a:pt x="239" y="270"/>
                    </a:lnTo>
                    <a:lnTo>
                      <a:pt x="239" y="268"/>
                    </a:lnTo>
                    <a:lnTo>
                      <a:pt x="239" y="267"/>
                    </a:lnTo>
                    <a:lnTo>
                      <a:pt x="238" y="265"/>
                    </a:lnTo>
                    <a:lnTo>
                      <a:pt x="238" y="263"/>
                    </a:lnTo>
                    <a:lnTo>
                      <a:pt x="238" y="262"/>
                    </a:lnTo>
                    <a:lnTo>
                      <a:pt x="234" y="261"/>
                    </a:lnTo>
                    <a:lnTo>
                      <a:pt x="232" y="259"/>
                    </a:lnTo>
                    <a:lnTo>
                      <a:pt x="231" y="259"/>
                    </a:lnTo>
                    <a:lnTo>
                      <a:pt x="231" y="258"/>
                    </a:lnTo>
                    <a:lnTo>
                      <a:pt x="231" y="257"/>
                    </a:lnTo>
                    <a:lnTo>
                      <a:pt x="230" y="255"/>
                    </a:lnTo>
                    <a:lnTo>
                      <a:pt x="229" y="255"/>
                    </a:lnTo>
                    <a:lnTo>
                      <a:pt x="229" y="251"/>
                    </a:lnTo>
                    <a:lnTo>
                      <a:pt x="228" y="250"/>
                    </a:lnTo>
                    <a:lnTo>
                      <a:pt x="226" y="249"/>
                    </a:lnTo>
                    <a:lnTo>
                      <a:pt x="226" y="248"/>
                    </a:lnTo>
                    <a:lnTo>
                      <a:pt x="225" y="246"/>
                    </a:lnTo>
                    <a:lnTo>
                      <a:pt x="224" y="241"/>
                    </a:lnTo>
                    <a:lnTo>
                      <a:pt x="224" y="240"/>
                    </a:lnTo>
                    <a:lnTo>
                      <a:pt x="224" y="239"/>
                    </a:lnTo>
                    <a:lnTo>
                      <a:pt x="224" y="236"/>
                    </a:lnTo>
                    <a:lnTo>
                      <a:pt x="224" y="234"/>
                    </a:lnTo>
                    <a:lnTo>
                      <a:pt x="223" y="233"/>
                    </a:lnTo>
                    <a:lnTo>
                      <a:pt x="221" y="229"/>
                    </a:lnTo>
                    <a:lnTo>
                      <a:pt x="220" y="229"/>
                    </a:lnTo>
                    <a:lnTo>
                      <a:pt x="212" y="222"/>
                    </a:lnTo>
                    <a:lnTo>
                      <a:pt x="208" y="221"/>
                    </a:lnTo>
                    <a:lnTo>
                      <a:pt x="205" y="220"/>
                    </a:lnTo>
                    <a:lnTo>
                      <a:pt x="204" y="220"/>
                    </a:lnTo>
                    <a:lnTo>
                      <a:pt x="203" y="220"/>
                    </a:lnTo>
                    <a:lnTo>
                      <a:pt x="202" y="221"/>
                    </a:lnTo>
                    <a:lnTo>
                      <a:pt x="202" y="223"/>
                    </a:lnTo>
                    <a:lnTo>
                      <a:pt x="200" y="223"/>
                    </a:lnTo>
                    <a:lnTo>
                      <a:pt x="200" y="225"/>
                    </a:lnTo>
                    <a:lnTo>
                      <a:pt x="199" y="226"/>
                    </a:lnTo>
                    <a:lnTo>
                      <a:pt x="198" y="226"/>
                    </a:lnTo>
                    <a:lnTo>
                      <a:pt x="196" y="226"/>
                    </a:lnTo>
                    <a:lnTo>
                      <a:pt x="195" y="226"/>
                    </a:lnTo>
                    <a:lnTo>
                      <a:pt x="191" y="223"/>
                    </a:lnTo>
                    <a:lnTo>
                      <a:pt x="190" y="223"/>
                    </a:lnTo>
                    <a:lnTo>
                      <a:pt x="188" y="224"/>
                    </a:lnTo>
                    <a:lnTo>
                      <a:pt x="188" y="223"/>
                    </a:lnTo>
                    <a:lnTo>
                      <a:pt x="187" y="224"/>
                    </a:lnTo>
                    <a:lnTo>
                      <a:pt x="185" y="223"/>
                    </a:lnTo>
                    <a:lnTo>
                      <a:pt x="182" y="222"/>
                    </a:lnTo>
                    <a:lnTo>
                      <a:pt x="174" y="223"/>
                    </a:lnTo>
                    <a:lnTo>
                      <a:pt x="170" y="224"/>
                    </a:lnTo>
                    <a:lnTo>
                      <a:pt x="168" y="224"/>
                    </a:lnTo>
                    <a:lnTo>
                      <a:pt x="166" y="224"/>
                    </a:lnTo>
                    <a:lnTo>
                      <a:pt x="165" y="223"/>
                    </a:lnTo>
                    <a:lnTo>
                      <a:pt x="163" y="221"/>
                    </a:lnTo>
                    <a:lnTo>
                      <a:pt x="161" y="220"/>
                    </a:lnTo>
                    <a:lnTo>
                      <a:pt x="157" y="217"/>
                    </a:lnTo>
                    <a:lnTo>
                      <a:pt x="154" y="215"/>
                    </a:lnTo>
                    <a:lnTo>
                      <a:pt x="153" y="214"/>
                    </a:lnTo>
                    <a:lnTo>
                      <a:pt x="153" y="213"/>
                    </a:lnTo>
                    <a:lnTo>
                      <a:pt x="153" y="209"/>
                    </a:lnTo>
                    <a:lnTo>
                      <a:pt x="153" y="208"/>
                    </a:lnTo>
                    <a:lnTo>
                      <a:pt x="154" y="207"/>
                    </a:lnTo>
                    <a:lnTo>
                      <a:pt x="156" y="206"/>
                    </a:lnTo>
                    <a:lnTo>
                      <a:pt x="156" y="205"/>
                    </a:lnTo>
                    <a:lnTo>
                      <a:pt x="153" y="201"/>
                    </a:lnTo>
                    <a:lnTo>
                      <a:pt x="152" y="199"/>
                    </a:lnTo>
                    <a:lnTo>
                      <a:pt x="152" y="197"/>
                    </a:lnTo>
                    <a:lnTo>
                      <a:pt x="153" y="196"/>
                    </a:lnTo>
                    <a:lnTo>
                      <a:pt x="154" y="195"/>
                    </a:lnTo>
                    <a:lnTo>
                      <a:pt x="155" y="195"/>
                    </a:lnTo>
                    <a:lnTo>
                      <a:pt x="156" y="196"/>
                    </a:lnTo>
                    <a:lnTo>
                      <a:pt x="157" y="196"/>
                    </a:lnTo>
                    <a:lnTo>
                      <a:pt x="159" y="197"/>
                    </a:lnTo>
                    <a:lnTo>
                      <a:pt x="160" y="196"/>
                    </a:lnTo>
                    <a:lnTo>
                      <a:pt x="160" y="195"/>
                    </a:lnTo>
                    <a:lnTo>
                      <a:pt x="159" y="195"/>
                    </a:lnTo>
                    <a:lnTo>
                      <a:pt x="159" y="194"/>
                    </a:lnTo>
                    <a:lnTo>
                      <a:pt x="156" y="192"/>
                    </a:lnTo>
                    <a:lnTo>
                      <a:pt x="156" y="191"/>
                    </a:lnTo>
                    <a:lnTo>
                      <a:pt x="155" y="191"/>
                    </a:lnTo>
                    <a:lnTo>
                      <a:pt x="154" y="190"/>
                    </a:lnTo>
                    <a:lnTo>
                      <a:pt x="153" y="189"/>
                    </a:lnTo>
                    <a:lnTo>
                      <a:pt x="150" y="188"/>
                    </a:lnTo>
                    <a:lnTo>
                      <a:pt x="147" y="188"/>
                    </a:lnTo>
                    <a:lnTo>
                      <a:pt x="147" y="187"/>
                    </a:lnTo>
                    <a:lnTo>
                      <a:pt x="146" y="187"/>
                    </a:lnTo>
                    <a:lnTo>
                      <a:pt x="147" y="186"/>
                    </a:lnTo>
                    <a:lnTo>
                      <a:pt x="148" y="186"/>
                    </a:lnTo>
                    <a:lnTo>
                      <a:pt x="150" y="184"/>
                    </a:lnTo>
                    <a:lnTo>
                      <a:pt x="150" y="182"/>
                    </a:lnTo>
                    <a:lnTo>
                      <a:pt x="150" y="180"/>
                    </a:lnTo>
                    <a:lnTo>
                      <a:pt x="150" y="178"/>
                    </a:lnTo>
                    <a:lnTo>
                      <a:pt x="151" y="177"/>
                    </a:lnTo>
                    <a:lnTo>
                      <a:pt x="152" y="177"/>
                    </a:lnTo>
                    <a:lnTo>
                      <a:pt x="152" y="175"/>
                    </a:lnTo>
                    <a:lnTo>
                      <a:pt x="151" y="174"/>
                    </a:lnTo>
                    <a:lnTo>
                      <a:pt x="148" y="173"/>
                    </a:lnTo>
                    <a:lnTo>
                      <a:pt x="147" y="172"/>
                    </a:lnTo>
                    <a:lnTo>
                      <a:pt x="146" y="171"/>
                    </a:lnTo>
                    <a:lnTo>
                      <a:pt x="145" y="170"/>
                    </a:lnTo>
                    <a:lnTo>
                      <a:pt x="144" y="170"/>
                    </a:lnTo>
                    <a:lnTo>
                      <a:pt x="142" y="170"/>
                    </a:lnTo>
                    <a:lnTo>
                      <a:pt x="138" y="170"/>
                    </a:lnTo>
                    <a:lnTo>
                      <a:pt x="130" y="171"/>
                    </a:lnTo>
                    <a:lnTo>
                      <a:pt x="129" y="171"/>
                    </a:lnTo>
                    <a:lnTo>
                      <a:pt x="128" y="170"/>
                    </a:lnTo>
                    <a:lnTo>
                      <a:pt x="127" y="169"/>
                    </a:lnTo>
                    <a:lnTo>
                      <a:pt x="126" y="169"/>
                    </a:lnTo>
                    <a:lnTo>
                      <a:pt x="124" y="167"/>
                    </a:lnTo>
                    <a:lnTo>
                      <a:pt x="122" y="167"/>
                    </a:lnTo>
                    <a:lnTo>
                      <a:pt x="122" y="166"/>
                    </a:lnTo>
                    <a:lnTo>
                      <a:pt x="121" y="163"/>
                    </a:lnTo>
                    <a:lnTo>
                      <a:pt x="121" y="162"/>
                    </a:lnTo>
                    <a:lnTo>
                      <a:pt x="121" y="161"/>
                    </a:lnTo>
                    <a:lnTo>
                      <a:pt x="118" y="158"/>
                    </a:lnTo>
                    <a:lnTo>
                      <a:pt x="118" y="157"/>
                    </a:lnTo>
                    <a:lnTo>
                      <a:pt x="117" y="157"/>
                    </a:lnTo>
                    <a:lnTo>
                      <a:pt x="116" y="158"/>
                    </a:lnTo>
                    <a:lnTo>
                      <a:pt x="114" y="158"/>
                    </a:lnTo>
                    <a:lnTo>
                      <a:pt x="113" y="158"/>
                    </a:lnTo>
                    <a:lnTo>
                      <a:pt x="112" y="158"/>
                    </a:lnTo>
                    <a:lnTo>
                      <a:pt x="109" y="157"/>
                    </a:lnTo>
                    <a:lnTo>
                      <a:pt x="107" y="155"/>
                    </a:lnTo>
                    <a:lnTo>
                      <a:pt x="99" y="145"/>
                    </a:lnTo>
                    <a:lnTo>
                      <a:pt x="97" y="145"/>
                    </a:lnTo>
                    <a:lnTo>
                      <a:pt x="97" y="146"/>
                    </a:lnTo>
                    <a:lnTo>
                      <a:pt x="96" y="150"/>
                    </a:lnTo>
                    <a:lnTo>
                      <a:pt x="95" y="152"/>
                    </a:lnTo>
                    <a:lnTo>
                      <a:pt x="94" y="153"/>
                    </a:lnTo>
                    <a:lnTo>
                      <a:pt x="92" y="152"/>
                    </a:lnTo>
                    <a:lnTo>
                      <a:pt x="91" y="152"/>
                    </a:lnTo>
                    <a:lnTo>
                      <a:pt x="86" y="150"/>
                    </a:lnTo>
                    <a:lnTo>
                      <a:pt x="85" y="150"/>
                    </a:lnTo>
                    <a:lnTo>
                      <a:pt x="83" y="152"/>
                    </a:lnTo>
                    <a:lnTo>
                      <a:pt x="82" y="152"/>
                    </a:lnTo>
                    <a:lnTo>
                      <a:pt x="81" y="153"/>
                    </a:lnTo>
                    <a:lnTo>
                      <a:pt x="81" y="154"/>
                    </a:lnTo>
                    <a:lnTo>
                      <a:pt x="82" y="155"/>
                    </a:lnTo>
                    <a:lnTo>
                      <a:pt x="86" y="157"/>
                    </a:lnTo>
                    <a:lnTo>
                      <a:pt x="87" y="158"/>
                    </a:lnTo>
                    <a:lnTo>
                      <a:pt x="88" y="159"/>
                    </a:lnTo>
                    <a:lnTo>
                      <a:pt x="90" y="162"/>
                    </a:lnTo>
                    <a:lnTo>
                      <a:pt x="92" y="166"/>
                    </a:lnTo>
                    <a:lnTo>
                      <a:pt x="94" y="169"/>
                    </a:lnTo>
                    <a:lnTo>
                      <a:pt x="94" y="170"/>
                    </a:lnTo>
                    <a:lnTo>
                      <a:pt x="91" y="171"/>
                    </a:lnTo>
                    <a:lnTo>
                      <a:pt x="91" y="170"/>
                    </a:lnTo>
                    <a:lnTo>
                      <a:pt x="91" y="169"/>
                    </a:lnTo>
                    <a:lnTo>
                      <a:pt x="91" y="167"/>
                    </a:lnTo>
                    <a:lnTo>
                      <a:pt x="90" y="165"/>
                    </a:lnTo>
                    <a:lnTo>
                      <a:pt x="90" y="164"/>
                    </a:lnTo>
                    <a:lnTo>
                      <a:pt x="88" y="163"/>
                    </a:lnTo>
                    <a:lnTo>
                      <a:pt x="84" y="162"/>
                    </a:lnTo>
                    <a:lnTo>
                      <a:pt x="84" y="161"/>
                    </a:lnTo>
                    <a:lnTo>
                      <a:pt x="83" y="162"/>
                    </a:lnTo>
                    <a:lnTo>
                      <a:pt x="82" y="162"/>
                    </a:lnTo>
                    <a:lnTo>
                      <a:pt x="81" y="162"/>
                    </a:lnTo>
                    <a:lnTo>
                      <a:pt x="79" y="161"/>
                    </a:lnTo>
                    <a:lnTo>
                      <a:pt x="78" y="159"/>
                    </a:lnTo>
                    <a:lnTo>
                      <a:pt x="77" y="159"/>
                    </a:lnTo>
                    <a:lnTo>
                      <a:pt x="76" y="159"/>
                    </a:lnTo>
                    <a:lnTo>
                      <a:pt x="75" y="161"/>
                    </a:lnTo>
                    <a:lnTo>
                      <a:pt x="74" y="162"/>
                    </a:lnTo>
                    <a:lnTo>
                      <a:pt x="73" y="163"/>
                    </a:lnTo>
                    <a:lnTo>
                      <a:pt x="73" y="164"/>
                    </a:lnTo>
                    <a:lnTo>
                      <a:pt x="74" y="166"/>
                    </a:lnTo>
                    <a:lnTo>
                      <a:pt x="74" y="167"/>
                    </a:lnTo>
                    <a:lnTo>
                      <a:pt x="73" y="169"/>
                    </a:lnTo>
                    <a:lnTo>
                      <a:pt x="71" y="172"/>
                    </a:lnTo>
                    <a:lnTo>
                      <a:pt x="69" y="173"/>
                    </a:lnTo>
                    <a:lnTo>
                      <a:pt x="69" y="174"/>
                    </a:lnTo>
                    <a:lnTo>
                      <a:pt x="70" y="174"/>
                    </a:lnTo>
                    <a:lnTo>
                      <a:pt x="70" y="175"/>
                    </a:lnTo>
                    <a:lnTo>
                      <a:pt x="69" y="175"/>
                    </a:lnTo>
                    <a:lnTo>
                      <a:pt x="66" y="175"/>
                    </a:lnTo>
                    <a:lnTo>
                      <a:pt x="64" y="177"/>
                    </a:lnTo>
                    <a:lnTo>
                      <a:pt x="61" y="178"/>
                    </a:lnTo>
                    <a:lnTo>
                      <a:pt x="57" y="177"/>
                    </a:lnTo>
                    <a:lnTo>
                      <a:pt x="53" y="177"/>
                    </a:lnTo>
                    <a:lnTo>
                      <a:pt x="49" y="179"/>
                    </a:lnTo>
                    <a:lnTo>
                      <a:pt x="47" y="181"/>
                    </a:lnTo>
                    <a:lnTo>
                      <a:pt x="44" y="186"/>
                    </a:lnTo>
                    <a:lnTo>
                      <a:pt x="43" y="187"/>
                    </a:lnTo>
                    <a:lnTo>
                      <a:pt x="41" y="188"/>
                    </a:lnTo>
                    <a:lnTo>
                      <a:pt x="38" y="190"/>
                    </a:lnTo>
                    <a:lnTo>
                      <a:pt x="36" y="191"/>
                    </a:lnTo>
                    <a:lnTo>
                      <a:pt x="36" y="194"/>
                    </a:lnTo>
                    <a:lnTo>
                      <a:pt x="38" y="197"/>
                    </a:lnTo>
                    <a:lnTo>
                      <a:pt x="38" y="199"/>
                    </a:lnTo>
                    <a:lnTo>
                      <a:pt x="38" y="200"/>
                    </a:lnTo>
                    <a:lnTo>
                      <a:pt x="38" y="203"/>
                    </a:lnTo>
                    <a:lnTo>
                      <a:pt x="38" y="204"/>
                    </a:lnTo>
                    <a:lnTo>
                      <a:pt x="39" y="206"/>
                    </a:lnTo>
                    <a:lnTo>
                      <a:pt x="39" y="207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40" y="212"/>
                    </a:lnTo>
                    <a:lnTo>
                      <a:pt x="40" y="213"/>
                    </a:lnTo>
                    <a:lnTo>
                      <a:pt x="41" y="214"/>
                    </a:lnTo>
                    <a:lnTo>
                      <a:pt x="41" y="215"/>
                    </a:lnTo>
                    <a:lnTo>
                      <a:pt x="42" y="215"/>
                    </a:lnTo>
                    <a:lnTo>
                      <a:pt x="44" y="216"/>
                    </a:lnTo>
                    <a:lnTo>
                      <a:pt x="44" y="217"/>
                    </a:lnTo>
                    <a:lnTo>
                      <a:pt x="43" y="217"/>
                    </a:lnTo>
                    <a:lnTo>
                      <a:pt x="42" y="219"/>
                    </a:lnTo>
                    <a:lnTo>
                      <a:pt x="41" y="220"/>
                    </a:lnTo>
                    <a:lnTo>
                      <a:pt x="40" y="222"/>
                    </a:lnTo>
                    <a:lnTo>
                      <a:pt x="39" y="222"/>
                    </a:lnTo>
                    <a:lnTo>
                      <a:pt x="34" y="221"/>
                    </a:lnTo>
                    <a:lnTo>
                      <a:pt x="31" y="221"/>
                    </a:lnTo>
                    <a:lnTo>
                      <a:pt x="23" y="220"/>
                    </a:lnTo>
                    <a:lnTo>
                      <a:pt x="22" y="220"/>
                    </a:lnTo>
                    <a:lnTo>
                      <a:pt x="14" y="220"/>
                    </a:lnTo>
                    <a:lnTo>
                      <a:pt x="7" y="219"/>
                    </a:lnTo>
                    <a:lnTo>
                      <a:pt x="0" y="219"/>
                    </a:lnTo>
                    <a:lnTo>
                      <a:pt x="0" y="207"/>
                    </a:lnTo>
                    <a:lnTo>
                      <a:pt x="0" y="196"/>
                    </a:lnTo>
                    <a:lnTo>
                      <a:pt x="0" y="184"/>
                    </a:lnTo>
                    <a:lnTo>
                      <a:pt x="0" y="173"/>
                    </a:lnTo>
                    <a:lnTo>
                      <a:pt x="0" y="161"/>
                    </a:lnTo>
                    <a:lnTo>
                      <a:pt x="0" y="149"/>
                    </a:lnTo>
                    <a:lnTo>
                      <a:pt x="0" y="138"/>
                    </a:lnTo>
                    <a:lnTo>
                      <a:pt x="0" y="127"/>
                    </a:lnTo>
                    <a:lnTo>
                      <a:pt x="0" y="114"/>
                    </a:lnTo>
                    <a:lnTo>
                      <a:pt x="0" y="103"/>
                    </a:lnTo>
                    <a:lnTo>
                      <a:pt x="0" y="90"/>
                    </a:lnTo>
                    <a:lnTo>
                      <a:pt x="0" y="79"/>
                    </a:lnTo>
                    <a:lnTo>
                      <a:pt x="0" y="66"/>
                    </a:lnTo>
                    <a:lnTo>
                      <a:pt x="0" y="55"/>
                    </a:lnTo>
                    <a:lnTo>
                      <a:pt x="0" y="42"/>
                    </a:lnTo>
                    <a:lnTo>
                      <a:pt x="0" y="31"/>
                    </a:lnTo>
                    <a:lnTo>
                      <a:pt x="0" y="30"/>
                    </a:lnTo>
                    <a:lnTo>
                      <a:pt x="4" y="29"/>
                    </a:lnTo>
                    <a:lnTo>
                      <a:pt x="8" y="28"/>
                    </a:lnTo>
                    <a:lnTo>
                      <a:pt x="11" y="27"/>
                    </a:lnTo>
                    <a:lnTo>
                      <a:pt x="15" y="25"/>
                    </a:lnTo>
                    <a:lnTo>
                      <a:pt x="18" y="24"/>
                    </a:lnTo>
                    <a:lnTo>
                      <a:pt x="22" y="23"/>
                    </a:lnTo>
                    <a:lnTo>
                      <a:pt x="25" y="22"/>
                    </a:lnTo>
                    <a:lnTo>
                      <a:pt x="27" y="22"/>
                    </a:lnTo>
                    <a:lnTo>
                      <a:pt x="28" y="21"/>
                    </a:lnTo>
                    <a:lnTo>
                      <a:pt x="32" y="20"/>
                    </a:lnTo>
                    <a:lnTo>
                      <a:pt x="35" y="20"/>
                    </a:lnTo>
                    <a:lnTo>
                      <a:pt x="39" y="19"/>
                    </a:lnTo>
                    <a:lnTo>
                      <a:pt x="42" y="17"/>
                    </a:lnTo>
                    <a:lnTo>
                      <a:pt x="45" y="16"/>
                    </a:lnTo>
                    <a:lnTo>
                      <a:pt x="50" y="15"/>
                    </a:lnTo>
                    <a:lnTo>
                      <a:pt x="53" y="14"/>
                    </a:lnTo>
                    <a:lnTo>
                      <a:pt x="57" y="13"/>
                    </a:lnTo>
                    <a:lnTo>
                      <a:pt x="61" y="11"/>
                    </a:lnTo>
                    <a:lnTo>
                      <a:pt x="66" y="10"/>
                    </a:lnTo>
                    <a:lnTo>
                      <a:pt x="70" y="8"/>
                    </a:lnTo>
                    <a:lnTo>
                      <a:pt x="75" y="6"/>
                    </a:lnTo>
                    <a:lnTo>
                      <a:pt x="77" y="6"/>
                    </a:lnTo>
                    <a:lnTo>
                      <a:pt x="79" y="5"/>
                    </a:lnTo>
                    <a:lnTo>
                      <a:pt x="82" y="5"/>
                    </a:lnTo>
                    <a:lnTo>
                      <a:pt x="84" y="4"/>
                    </a:lnTo>
                    <a:lnTo>
                      <a:pt x="86" y="4"/>
                    </a:lnTo>
                    <a:lnTo>
                      <a:pt x="88" y="3"/>
                    </a:lnTo>
                    <a:lnTo>
                      <a:pt x="91" y="2"/>
                    </a:lnTo>
                    <a:lnTo>
                      <a:pt x="93" y="2"/>
                    </a:lnTo>
                    <a:lnTo>
                      <a:pt x="95" y="0"/>
                    </a:lnTo>
                    <a:lnTo>
                      <a:pt x="96" y="0"/>
                    </a:lnTo>
                    <a:lnTo>
                      <a:pt x="97" y="2"/>
                    </a:lnTo>
                    <a:lnTo>
                      <a:pt x="100" y="3"/>
                    </a:lnTo>
                    <a:lnTo>
                      <a:pt x="101" y="4"/>
                    </a:lnTo>
                    <a:lnTo>
                      <a:pt x="103" y="5"/>
                    </a:lnTo>
                    <a:lnTo>
                      <a:pt x="107" y="7"/>
                    </a:lnTo>
                    <a:lnTo>
                      <a:pt x="112" y="11"/>
                    </a:lnTo>
                    <a:lnTo>
                      <a:pt x="116" y="13"/>
                    </a:lnTo>
                    <a:lnTo>
                      <a:pt x="118" y="15"/>
                    </a:lnTo>
                    <a:lnTo>
                      <a:pt x="124" y="19"/>
                    </a:lnTo>
                    <a:lnTo>
                      <a:pt x="130" y="24"/>
                    </a:lnTo>
                    <a:lnTo>
                      <a:pt x="138" y="29"/>
                    </a:lnTo>
                    <a:lnTo>
                      <a:pt x="146" y="33"/>
                    </a:lnTo>
                    <a:lnTo>
                      <a:pt x="153" y="39"/>
                    </a:lnTo>
                    <a:lnTo>
                      <a:pt x="160" y="44"/>
                    </a:lnTo>
                    <a:lnTo>
                      <a:pt x="166" y="48"/>
                    </a:lnTo>
                    <a:lnTo>
                      <a:pt x="173" y="53"/>
                    </a:lnTo>
                    <a:lnTo>
                      <a:pt x="179" y="56"/>
                    </a:lnTo>
                    <a:lnTo>
                      <a:pt x="183" y="60"/>
                    </a:lnTo>
                    <a:lnTo>
                      <a:pt x="187" y="61"/>
                    </a:lnTo>
                    <a:lnTo>
                      <a:pt x="189" y="63"/>
                    </a:lnTo>
                    <a:lnTo>
                      <a:pt x="189" y="64"/>
                    </a:lnTo>
                    <a:lnTo>
                      <a:pt x="190" y="65"/>
                    </a:lnTo>
                    <a:lnTo>
                      <a:pt x="190" y="66"/>
                    </a:lnTo>
                    <a:lnTo>
                      <a:pt x="191" y="69"/>
                    </a:lnTo>
                    <a:lnTo>
                      <a:pt x="191" y="71"/>
                    </a:lnTo>
                    <a:lnTo>
                      <a:pt x="194" y="74"/>
                    </a:lnTo>
                    <a:lnTo>
                      <a:pt x="198" y="79"/>
                    </a:lnTo>
                    <a:lnTo>
                      <a:pt x="199" y="81"/>
                    </a:lnTo>
                    <a:lnTo>
                      <a:pt x="202" y="83"/>
                    </a:lnTo>
                    <a:lnTo>
                      <a:pt x="204" y="86"/>
                    </a:lnTo>
                    <a:lnTo>
                      <a:pt x="206" y="88"/>
                    </a:lnTo>
                    <a:lnTo>
                      <a:pt x="208" y="91"/>
                    </a:lnTo>
                    <a:lnTo>
                      <a:pt x="211" y="94"/>
                    </a:lnTo>
                    <a:lnTo>
                      <a:pt x="213" y="96"/>
                    </a:lnTo>
                    <a:lnTo>
                      <a:pt x="215" y="98"/>
                    </a:lnTo>
                    <a:lnTo>
                      <a:pt x="217" y="100"/>
                    </a:lnTo>
                    <a:lnTo>
                      <a:pt x="220" y="103"/>
                    </a:lnTo>
                    <a:lnTo>
                      <a:pt x="221" y="106"/>
                    </a:lnTo>
                    <a:lnTo>
                      <a:pt x="224" y="108"/>
                    </a:lnTo>
                    <a:lnTo>
                      <a:pt x="225" y="109"/>
                    </a:lnTo>
                    <a:close/>
                    <a:moveTo>
                      <a:pt x="546" y="238"/>
                    </a:moveTo>
                    <a:lnTo>
                      <a:pt x="547" y="238"/>
                    </a:lnTo>
                    <a:lnTo>
                      <a:pt x="546" y="237"/>
                    </a:lnTo>
                    <a:lnTo>
                      <a:pt x="546" y="236"/>
                    </a:lnTo>
                    <a:lnTo>
                      <a:pt x="546" y="234"/>
                    </a:lnTo>
                    <a:lnTo>
                      <a:pt x="544" y="234"/>
                    </a:lnTo>
                    <a:lnTo>
                      <a:pt x="543" y="233"/>
                    </a:lnTo>
                    <a:lnTo>
                      <a:pt x="542" y="233"/>
                    </a:lnTo>
                    <a:lnTo>
                      <a:pt x="543" y="234"/>
                    </a:lnTo>
                    <a:lnTo>
                      <a:pt x="543" y="236"/>
                    </a:lnTo>
                    <a:lnTo>
                      <a:pt x="544" y="237"/>
                    </a:lnTo>
                    <a:lnTo>
                      <a:pt x="546" y="23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90" name="Freeform 952">
                <a:extLst>
                  <a:ext uri="{FF2B5EF4-FFF2-40B4-BE49-F238E27FC236}">
                    <a16:creationId xmlns:a16="http://schemas.microsoft.com/office/drawing/2014/main" id="{00507D38-034A-259F-661F-D8BB38F8AD6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4238" y="1260476"/>
                <a:ext cx="1104900" cy="479425"/>
              </a:xfrm>
              <a:custGeom>
                <a:avLst/>
                <a:gdLst>
                  <a:gd name="T0" fmla="*/ 56 w 696"/>
                  <a:gd name="T1" fmla="*/ 8 h 302"/>
                  <a:gd name="T2" fmla="*/ 75 w 696"/>
                  <a:gd name="T3" fmla="*/ 24 h 302"/>
                  <a:gd name="T4" fmla="*/ 100 w 696"/>
                  <a:gd name="T5" fmla="*/ 56 h 302"/>
                  <a:gd name="T6" fmla="*/ 53 w 696"/>
                  <a:gd name="T7" fmla="*/ 56 h 302"/>
                  <a:gd name="T8" fmla="*/ 14 w 696"/>
                  <a:gd name="T9" fmla="*/ 91 h 302"/>
                  <a:gd name="T10" fmla="*/ 17 w 696"/>
                  <a:gd name="T11" fmla="*/ 79 h 302"/>
                  <a:gd name="T12" fmla="*/ 7 w 696"/>
                  <a:gd name="T13" fmla="*/ 59 h 302"/>
                  <a:gd name="T14" fmla="*/ 18 w 696"/>
                  <a:gd name="T15" fmla="*/ 28 h 302"/>
                  <a:gd name="T16" fmla="*/ 27 w 696"/>
                  <a:gd name="T17" fmla="*/ 6 h 302"/>
                  <a:gd name="T18" fmla="*/ 337 w 696"/>
                  <a:gd name="T19" fmla="*/ 3 h 302"/>
                  <a:gd name="T20" fmla="*/ 366 w 696"/>
                  <a:gd name="T21" fmla="*/ 21 h 302"/>
                  <a:gd name="T22" fmla="*/ 405 w 696"/>
                  <a:gd name="T23" fmla="*/ 40 h 302"/>
                  <a:gd name="T24" fmla="*/ 440 w 696"/>
                  <a:gd name="T25" fmla="*/ 54 h 302"/>
                  <a:gd name="T26" fmla="*/ 492 w 696"/>
                  <a:gd name="T27" fmla="*/ 51 h 302"/>
                  <a:gd name="T28" fmla="*/ 543 w 696"/>
                  <a:gd name="T29" fmla="*/ 50 h 302"/>
                  <a:gd name="T30" fmla="*/ 592 w 696"/>
                  <a:gd name="T31" fmla="*/ 31 h 302"/>
                  <a:gd name="T32" fmla="*/ 631 w 696"/>
                  <a:gd name="T33" fmla="*/ 37 h 302"/>
                  <a:gd name="T34" fmla="*/ 655 w 696"/>
                  <a:gd name="T35" fmla="*/ 73 h 302"/>
                  <a:gd name="T36" fmla="*/ 673 w 696"/>
                  <a:gd name="T37" fmla="*/ 102 h 302"/>
                  <a:gd name="T38" fmla="*/ 681 w 696"/>
                  <a:gd name="T39" fmla="*/ 127 h 302"/>
                  <a:gd name="T40" fmla="*/ 672 w 696"/>
                  <a:gd name="T41" fmla="*/ 156 h 302"/>
                  <a:gd name="T42" fmla="*/ 677 w 696"/>
                  <a:gd name="T43" fmla="*/ 198 h 302"/>
                  <a:gd name="T44" fmla="*/ 688 w 696"/>
                  <a:gd name="T45" fmla="*/ 227 h 302"/>
                  <a:gd name="T46" fmla="*/ 674 w 696"/>
                  <a:gd name="T47" fmla="*/ 236 h 302"/>
                  <a:gd name="T48" fmla="*/ 627 w 696"/>
                  <a:gd name="T49" fmla="*/ 232 h 302"/>
                  <a:gd name="T50" fmla="*/ 551 w 696"/>
                  <a:gd name="T51" fmla="*/ 241 h 302"/>
                  <a:gd name="T52" fmla="*/ 428 w 696"/>
                  <a:gd name="T53" fmla="*/ 260 h 302"/>
                  <a:gd name="T54" fmla="*/ 390 w 696"/>
                  <a:gd name="T55" fmla="*/ 276 h 302"/>
                  <a:gd name="T56" fmla="*/ 370 w 696"/>
                  <a:gd name="T57" fmla="*/ 300 h 302"/>
                  <a:gd name="T58" fmla="*/ 376 w 696"/>
                  <a:gd name="T59" fmla="*/ 258 h 302"/>
                  <a:gd name="T60" fmla="*/ 355 w 696"/>
                  <a:gd name="T61" fmla="*/ 265 h 302"/>
                  <a:gd name="T62" fmla="*/ 310 w 696"/>
                  <a:gd name="T63" fmla="*/ 262 h 302"/>
                  <a:gd name="T64" fmla="*/ 282 w 696"/>
                  <a:gd name="T65" fmla="*/ 285 h 302"/>
                  <a:gd name="T66" fmla="*/ 239 w 696"/>
                  <a:gd name="T67" fmla="*/ 288 h 302"/>
                  <a:gd name="T68" fmla="*/ 205 w 696"/>
                  <a:gd name="T69" fmla="*/ 261 h 302"/>
                  <a:gd name="T70" fmla="*/ 163 w 696"/>
                  <a:gd name="T71" fmla="*/ 280 h 302"/>
                  <a:gd name="T72" fmla="*/ 134 w 696"/>
                  <a:gd name="T73" fmla="*/ 287 h 302"/>
                  <a:gd name="T74" fmla="*/ 112 w 696"/>
                  <a:gd name="T75" fmla="*/ 268 h 302"/>
                  <a:gd name="T76" fmla="*/ 97 w 696"/>
                  <a:gd name="T77" fmla="*/ 261 h 302"/>
                  <a:gd name="T78" fmla="*/ 83 w 696"/>
                  <a:gd name="T79" fmla="*/ 255 h 302"/>
                  <a:gd name="T80" fmla="*/ 74 w 696"/>
                  <a:gd name="T81" fmla="*/ 262 h 302"/>
                  <a:gd name="T82" fmla="*/ 65 w 696"/>
                  <a:gd name="T83" fmla="*/ 258 h 302"/>
                  <a:gd name="T84" fmla="*/ 57 w 696"/>
                  <a:gd name="T85" fmla="*/ 258 h 302"/>
                  <a:gd name="T86" fmla="*/ 78 w 696"/>
                  <a:gd name="T87" fmla="*/ 247 h 302"/>
                  <a:gd name="T88" fmla="*/ 48 w 696"/>
                  <a:gd name="T89" fmla="*/ 246 h 302"/>
                  <a:gd name="T90" fmla="*/ 53 w 696"/>
                  <a:gd name="T91" fmla="*/ 237 h 302"/>
                  <a:gd name="T92" fmla="*/ 43 w 696"/>
                  <a:gd name="T93" fmla="*/ 230 h 302"/>
                  <a:gd name="T94" fmla="*/ 43 w 696"/>
                  <a:gd name="T95" fmla="*/ 204 h 302"/>
                  <a:gd name="T96" fmla="*/ 18 w 696"/>
                  <a:gd name="T97" fmla="*/ 194 h 302"/>
                  <a:gd name="T98" fmla="*/ 14 w 696"/>
                  <a:gd name="T99" fmla="*/ 183 h 302"/>
                  <a:gd name="T100" fmla="*/ 19 w 696"/>
                  <a:gd name="T101" fmla="*/ 180 h 302"/>
                  <a:gd name="T102" fmla="*/ 28 w 696"/>
                  <a:gd name="T103" fmla="*/ 176 h 302"/>
                  <a:gd name="T104" fmla="*/ 32 w 696"/>
                  <a:gd name="T105" fmla="*/ 161 h 302"/>
                  <a:gd name="T106" fmla="*/ 24 w 696"/>
                  <a:gd name="T107" fmla="*/ 140 h 302"/>
                  <a:gd name="T108" fmla="*/ 7 w 696"/>
                  <a:gd name="T109" fmla="*/ 129 h 302"/>
                  <a:gd name="T110" fmla="*/ 13 w 696"/>
                  <a:gd name="T111" fmla="*/ 94 h 302"/>
                  <a:gd name="T112" fmla="*/ 58 w 696"/>
                  <a:gd name="T113" fmla="*/ 87 h 302"/>
                  <a:gd name="T114" fmla="*/ 88 w 696"/>
                  <a:gd name="T115" fmla="*/ 85 h 302"/>
                  <a:gd name="T116" fmla="*/ 105 w 696"/>
                  <a:gd name="T117" fmla="*/ 74 h 302"/>
                  <a:gd name="T118" fmla="*/ 121 w 696"/>
                  <a:gd name="T119" fmla="*/ 65 h 302"/>
                  <a:gd name="T120" fmla="*/ 155 w 696"/>
                  <a:gd name="T121" fmla="*/ 44 h 302"/>
                  <a:gd name="T122" fmla="*/ 229 w 696"/>
                  <a:gd name="T123" fmla="*/ 20 h 302"/>
                  <a:gd name="T124" fmla="*/ 289 w 696"/>
                  <a:gd name="T125" fmla="*/ 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96" h="302">
                    <a:moveTo>
                      <a:pt x="58" y="81"/>
                    </a:moveTo>
                    <a:lnTo>
                      <a:pt x="58" y="82"/>
                    </a:lnTo>
                    <a:lnTo>
                      <a:pt x="57" y="82"/>
                    </a:lnTo>
                    <a:lnTo>
                      <a:pt x="56" y="82"/>
                    </a:lnTo>
                    <a:lnTo>
                      <a:pt x="56" y="81"/>
                    </a:lnTo>
                    <a:lnTo>
                      <a:pt x="56" y="79"/>
                    </a:lnTo>
                    <a:lnTo>
                      <a:pt x="57" y="79"/>
                    </a:lnTo>
                    <a:lnTo>
                      <a:pt x="58" y="79"/>
                    </a:lnTo>
                    <a:lnTo>
                      <a:pt x="58" y="81"/>
                    </a:lnTo>
                    <a:close/>
                    <a:moveTo>
                      <a:pt x="57" y="71"/>
                    </a:moveTo>
                    <a:lnTo>
                      <a:pt x="58" y="71"/>
                    </a:lnTo>
                    <a:lnTo>
                      <a:pt x="59" y="71"/>
                    </a:lnTo>
                    <a:lnTo>
                      <a:pt x="60" y="71"/>
                    </a:lnTo>
                    <a:lnTo>
                      <a:pt x="61" y="73"/>
                    </a:lnTo>
                    <a:lnTo>
                      <a:pt x="60" y="74"/>
                    </a:lnTo>
                    <a:lnTo>
                      <a:pt x="59" y="74"/>
                    </a:lnTo>
                    <a:lnTo>
                      <a:pt x="58" y="74"/>
                    </a:lnTo>
                    <a:lnTo>
                      <a:pt x="57" y="75"/>
                    </a:lnTo>
                    <a:lnTo>
                      <a:pt x="57" y="76"/>
                    </a:lnTo>
                    <a:lnTo>
                      <a:pt x="56" y="75"/>
                    </a:lnTo>
                    <a:lnTo>
                      <a:pt x="54" y="75"/>
                    </a:lnTo>
                    <a:lnTo>
                      <a:pt x="53" y="74"/>
                    </a:lnTo>
                    <a:lnTo>
                      <a:pt x="53" y="73"/>
                    </a:lnTo>
                    <a:lnTo>
                      <a:pt x="53" y="71"/>
                    </a:lnTo>
                    <a:lnTo>
                      <a:pt x="54" y="71"/>
                    </a:lnTo>
                    <a:lnTo>
                      <a:pt x="56" y="71"/>
                    </a:lnTo>
                    <a:lnTo>
                      <a:pt x="57" y="71"/>
                    </a:lnTo>
                    <a:close/>
                    <a:moveTo>
                      <a:pt x="47" y="2"/>
                    </a:moveTo>
                    <a:lnTo>
                      <a:pt x="48" y="4"/>
                    </a:lnTo>
                    <a:lnTo>
                      <a:pt x="49" y="6"/>
                    </a:lnTo>
                    <a:lnTo>
                      <a:pt x="50" y="6"/>
                    </a:lnTo>
                    <a:lnTo>
                      <a:pt x="52" y="8"/>
                    </a:lnTo>
                    <a:lnTo>
                      <a:pt x="53" y="9"/>
                    </a:lnTo>
                    <a:lnTo>
                      <a:pt x="54" y="10"/>
                    </a:lnTo>
                    <a:lnTo>
                      <a:pt x="54" y="9"/>
                    </a:lnTo>
                    <a:lnTo>
                      <a:pt x="56" y="8"/>
                    </a:lnTo>
                    <a:lnTo>
                      <a:pt x="57" y="8"/>
                    </a:lnTo>
                    <a:lnTo>
                      <a:pt x="57" y="7"/>
                    </a:lnTo>
                    <a:lnTo>
                      <a:pt x="59" y="7"/>
                    </a:lnTo>
                    <a:lnTo>
                      <a:pt x="61" y="7"/>
                    </a:lnTo>
                    <a:lnTo>
                      <a:pt x="62" y="8"/>
                    </a:lnTo>
                    <a:lnTo>
                      <a:pt x="63" y="8"/>
                    </a:lnTo>
                    <a:lnTo>
                      <a:pt x="65" y="8"/>
                    </a:lnTo>
                    <a:lnTo>
                      <a:pt x="65" y="7"/>
                    </a:lnTo>
                    <a:lnTo>
                      <a:pt x="63" y="7"/>
                    </a:lnTo>
                    <a:lnTo>
                      <a:pt x="63" y="6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65" y="6"/>
                    </a:lnTo>
                    <a:lnTo>
                      <a:pt x="65" y="4"/>
                    </a:lnTo>
                    <a:lnTo>
                      <a:pt x="66" y="4"/>
                    </a:lnTo>
                    <a:lnTo>
                      <a:pt x="67" y="6"/>
                    </a:lnTo>
                    <a:lnTo>
                      <a:pt x="68" y="6"/>
                    </a:lnTo>
                    <a:lnTo>
                      <a:pt x="69" y="6"/>
                    </a:lnTo>
                    <a:lnTo>
                      <a:pt x="70" y="6"/>
                    </a:lnTo>
                    <a:lnTo>
                      <a:pt x="71" y="6"/>
                    </a:lnTo>
                    <a:lnTo>
                      <a:pt x="73" y="9"/>
                    </a:lnTo>
                    <a:lnTo>
                      <a:pt x="73" y="10"/>
                    </a:lnTo>
                    <a:lnTo>
                      <a:pt x="71" y="10"/>
                    </a:lnTo>
                    <a:lnTo>
                      <a:pt x="70" y="10"/>
                    </a:lnTo>
                    <a:lnTo>
                      <a:pt x="70" y="11"/>
                    </a:lnTo>
                    <a:lnTo>
                      <a:pt x="69" y="12"/>
                    </a:lnTo>
                    <a:lnTo>
                      <a:pt x="70" y="14"/>
                    </a:lnTo>
                    <a:lnTo>
                      <a:pt x="70" y="15"/>
                    </a:lnTo>
                    <a:lnTo>
                      <a:pt x="71" y="16"/>
                    </a:lnTo>
                    <a:lnTo>
                      <a:pt x="73" y="18"/>
                    </a:lnTo>
                    <a:lnTo>
                      <a:pt x="73" y="19"/>
                    </a:lnTo>
                    <a:lnTo>
                      <a:pt x="74" y="20"/>
                    </a:lnTo>
                    <a:lnTo>
                      <a:pt x="75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5" y="24"/>
                    </a:lnTo>
                    <a:lnTo>
                      <a:pt x="76" y="25"/>
                    </a:lnTo>
                    <a:lnTo>
                      <a:pt x="77" y="26"/>
                    </a:lnTo>
                    <a:lnTo>
                      <a:pt x="77" y="27"/>
                    </a:lnTo>
                    <a:lnTo>
                      <a:pt x="79" y="28"/>
                    </a:lnTo>
                    <a:lnTo>
                      <a:pt x="85" y="33"/>
                    </a:lnTo>
                    <a:lnTo>
                      <a:pt x="93" y="36"/>
                    </a:lnTo>
                    <a:lnTo>
                      <a:pt x="104" y="42"/>
                    </a:lnTo>
                    <a:lnTo>
                      <a:pt x="109" y="42"/>
                    </a:lnTo>
                    <a:lnTo>
                      <a:pt x="109" y="43"/>
                    </a:lnTo>
                    <a:lnTo>
                      <a:pt x="110" y="42"/>
                    </a:lnTo>
                    <a:lnTo>
                      <a:pt x="111" y="42"/>
                    </a:lnTo>
                    <a:lnTo>
                      <a:pt x="112" y="42"/>
                    </a:lnTo>
                    <a:lnTo>
                      <a:pt x="112" y="43"/>
                    </a:lnTo>
                    <a:lnTo>
                      <a:pt x="112" y="44"/>
                    </a:lnTo>
                    <a:lnTo>
                      <a:pt x="111" y="45"/>
                    </a:lnTo>
                    <a:lnTo>
                      <a:pt x="111" y="46"/>
                    </a:lnTo>
                    <a:lnTo>
                      <a:pt x="110" y="46"/>
                    </a:lnTo>
                    <a:lnTo>
                      <a:pt x="110" y="48"/>
                    </a:lnTo>
                    <a:lnTo>
                      <a:pt x="111" y="48"/>
                    </a:lnTo>
                    <a:lnTo>
                      <a:pt x="111" y="49"/>
                    </a:lnTo>
                    <a:lnTo>
                      <a:pt x="110" y="50"/>
                    </a:lnTo>
                    <a:lnTo>
                      <a:pt x="110" y="51"/>
                    </a:lnTo>
                    <a:lnTo>
                      <a:pt x="110" y="52"/>
                    </a:lnTo>
                    <a:lnTo>
                      <a:pt x="109" y="52"/>
                    </a:lnTo>
                    <a:lnTo>
                      <a:pt x="108" y="52"/>
                    </a:lnTo>
                    <a:lnTo>
                      <a:pt x="108" y="53"/>
                    </a:lnTo>
                    <a:lnTo>
                      <a:pt x="108" y="54"/>
                    </a:lnTo>
                    <a:lnTo>
                      <a:pt x="106" y="54"/>
                    </a:lnTo>
                    <a:lnTo>
                      <a:pt x="105" y="54"/>
                    </a:lnTo>
                    <a:lnTo>
                      <a:pt x="104" y="56"/>
                    </a:lnTo>
                    <a:lnTo>
                      <a:pt x="103" y="56"/>
                    </a:lnTo>
                    <a:lnTo>
                      <a:pt x="102" y="56"/>
                    </a:lnTo>
                    <a:lnTo>
                      <a:pt x="102" y="57"/>
                    </a:lnTo>
                    <a:lnTo>
                      <a:pt x="101" y="57"/>
                    </a:lnTo>
                    <a:lnTo>
                      <a:pt x="100" y="57"/>
                    </a:lnTo>
                    <a:lnTo>
                      <a:pt x="100" y="56"/>
                    </a:lnTo>
                    <a:lnTo>
                      <a:pt x="99" y="56"/>
                    </a:lnTo>
                    <a:lnTo>
                      <a:pt x="94" y="57"/>
                    </a:lnTo>
                    <a:lnTo>
                      <a:pt x="93" y="56"/>
                    </a:lnTo>
                    <a:lnTo>
                      <a:pt x="93" y="54"/>
                    </a:lnTo>
                    <a:lnTo>
                      <a:pt x="93" y="53"/>
                    </a:lnTo>
                    <a:lnTo>
                      <a:pt x="93" y="52"/>
                    </a:lnTo>
                    <a:lnTo>
                      <a:pt x="92" y="51"/>
                    </a:lnTo>
                    <a:lnTo>
                      <a:pt x="91" y="50"/>
                    </a:lnTo>
                    <a:lnTo>
                      <a:pt x="91" y="51"/>
                    </a:lnTo>
                    <a:lnTo>
                      <a:pt x="92" y="52"/>
                    </a:lnTo>
                    <a:lnTo>
                      <a:pt x="92" y="53"/>
                    </a:lnTo>
                    <a:lnTo>
                      <a:pt x="92" y="54"/>
                    </a:lnTo>
                    <a:lnTo>
                      <a:pt x="91" y="56"/>
                    </a:lnTo>
                    <a:lnTo>
                      <a:pt x="90" y="54"/>
                    </a:lnTo>
                    <a:lnTo>
                      <a:pt x="88" y="53"/>
                    </a:lnTo>
                    <a:lnTo>
                      <a:pt x="87" y="52"/>
                    </a:lnTo>
                    <a:lnTo>
                      <a:pt x="86" y="52"/>
                    </a:lnTo>
                    <a:lnTo>
                      <a:pt x="84" y="51"/>
                    </a:lnTo>
                    <a:lnTo>
                      <a:pt x="82" y="51"/>
                    </a:lnTo>
                    <a:lnTo>
                      <a:pt x="80" y="51"/>
                    </a:lnTo>
                    <a:lnTo>
                      <a:pt x="79" y="50"/>
                    </a:lnTo>
                    <a:lnTo>
                      <a:pt x="78" y="51"/>
                    </a:lnTo>
                    <a:lnTo>
                      <a:pt x="77" y="51"/>
                    </a:lnTo>
                    <a:lnTo>
                      <a:pt x="77" y="50"/>
                    </a:lnTo>
                    <a:lnTo>
                      <a:pt x="75" y="51"/>
                    </a:lnTo>
                    <a:lnTo>
                      <a:pt x="73" y="52"/>
                    </a:lnTo>
                    <a:lnTo>
                      <a:pt x="71" y="52"/>
                    </a:lnTo>
                    <a:lnTo>
                      <a:pt x="71" y="53"/>
                    </a:lnTo>
                    <a:lnTo>
                      <a:pt x="70" y="53"/>
                    </a:lnTo>
                    <a:lnTo>
                      <a:pt x="69" y="54"/>
                    </a:lnTo>
                    <a:lnTo>
                      <a:pt x="69" y="56"/>
                    </a:lnTo>
                    <a:lnTo>
                      <a:pt x="66" y="56"/>
                    </a:lnTo>
                    <a:lnTo>
                      <a:pt x="65" y="54"/>
                    </a:lnTo>
                    <a:lnTo>
                      <a:pt x="62" y="54"/>
                    </a:lnTo>
                    <a:lnTo>
                      <a:pt x="61" y="54"/>
                    </a:lnTo>
                    <a:lnTo>
                      <a:pt x="53" y="56"/>
                    </a:lnTo>
                    <a:lnTo>
                      <a:pt x="52" y="56"/>
                    </a:lnTo>
                    <a:lnTo>
                      <a:pt x="51" y="58"/>
                    </a:lnTo>
                    <a:lnTo>
                      <a:pt x="50" y="61"/>
                    </a:lnTo>
                    <a:lnTo>
                      <a:pt x="50" y="62"/>
                    </a:lnTo>
                    <a:lnTo>
                      <a:pt x="47" y="67"/>
                    </a:lnTo>
                    <a:lnTo>
                      <a:pt x="44" y="69"/>
                    </a:lnTo>
                    <a:lnTo>
                      <a:pt x="41" y="71"/>
                    </a:lnTo>
                    <a:lnTo>
                      <a:pt x="41" y="73"/>
                    </a:lnTo>
                    <a:lnTo>
                      <a:pt x="40" y="73"/>
                    </a:lnTo>
                    <a:lnTo>
                      <a:pt x="39" y="73"/>
                    </a:lnTo>
                    <a:lnTo>
                      <a:pt x="39" y="74"/>
                    </a:lnTo>
                    <a:lnTo>
                      <a:pt x="36" y="74"/>
                    </a:lnTo>
                    <a:lnTo>
                      <a:pt x="35" y="74"/>
                    </a:lnTo>
                    <a:lnTo>
                      <a:pt x="34" y="76"/>
                    </a:lnTo>
                    <a:lnTo>
                      <a:pt x="33" y="76"/>
                    </a:lnTo>
                    <a:lnTo>
                      <a:pt x="32" y="76"/>
                    </a:lnTo>
                    <a:lnTo>
                      <a:pt x="31" y="77"/>
                    </a:lnTo>
                    <a:lnTo>
                      <a:pt x="28" y="78"/>
                    </a:lnTo>
                    <a:lnTo>
                      <a:pt x="27" y="78"/>
                    </a:lnTo>
                    <a:lnTo>
                      <a:pt x="27" y="79"/>
                    </a:lnTo>
                    <a:lnTo>
                      <a:pt x="25" y="79"/>
                    </a:lnTo>
                    <a:lnTo>
                      <a:pt x="24" y="79"/>
                    </a:lnTo>
                    <a:lnTo>
                      <a:pt x="23" y="81"/>
                    </a:lnTo>
                    <a:lnTo>
                      <a:pt x="23" y="82"/>
                    </a:lnTo>
                    <a:lnTo>
                      <a:pt x="22" y="82"/>
                    </a:lnTo>
                    <a:lnTo>
                      <a:pt x="22" y="83"/>
                    </a:lnTo>
                    <a:lnTo>
                      <a:pt x="22" y="84"/>
                    </a:lnTo>
                    <a:lnTo>
                      <a:pt x="21" y="84"/>
                    </a:lnTo>
                    <a:lnTo>
                      <a:pt x="19" y="84"/>
                    </a:lnTo>
                    <a:lnTo>
                      <a:pt x="19" y="85"/>
                    </a:lnTo>
                    <a:lnTo>
                      <a:pt x="19" y="86"/>
                    </a:lnTo>
                    <a:lnTo>
                      <a:pt x="17" y="88"/>
                    </a:lnTo>
                    <a:lnTo>
                      <a:pt x="16" y="90"/>
                    </a:lnTo>
                    <a:lnTo>
                      <a:pt x="15" y="90"/>
                    </a:lnTo>
                    <a:lnTo>
                      <a:pt x="15" y="91"/>
                    </a:lnTo>
                    <a:lnTo>
                      <a:pt x="14" y="91"/>
                    </a:lnTo>
                    <a:lnTo>
                      <a:pt x="13" y="92"/>
                    </a:lnTo>
                    <a:lnTo>
                      <a:pt x="11" y="93"/>
                    </a:lnTo>
                    <a:lnTo>
                      <a:pt x="10" y="93"/>
                    </a:lnTo>
                    <a:lnTo>
                      <a:pt x="9" y="94"/>
                    </a:lnTo>
                    <a:lnTo>
                      <a:pt x="9" y="95"/>
                    </a:lnTo>
                    <a:lnTo>
                      <a:pt x="10" y="95"/>
                    </a:lnTo>
                    <a:lnTo>
                      <a:pt x="10" y="96"/>
                    </a:lnTo>
                    <a:lnTo>
                      <a:pt x="9" y="98"/>
                    </a:lnTo>
                    <a:lnTo>
                      <a:pt x="8" y="99"/>
                    </a:lnTo>
                    <a:lnTo>
                      <a:pt x="7" y="99"/>
                    </a:lnTo>
                    <a:lnTo>
                      <a:pt x="6" y="100"/>
                    </a:lnTo>
                    <a:lnTo>
                      <a:pt x="5" y="101"/>
                    </a:lnTo>
                    <a:lnTo>
                      <a:pt x="4" y="101"/>
                    </a:lnTo>
                    <a:lnTo>
                      <a:pt x="2" y="101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9"/>
                    </a:lnTo>
                    <a:lnTo>
                      <a:pt x="4" y="98"/>
                    </a:lnTo>
                    <a:lnTo>
                      <a:pt x="5" y="98"/>
                    </a:lnTo>
                    <a:lnTo>
                      <a:pt x="5" y="96"/>
                    </a:lnTo>
                    <a:lnTo>
                      <a:pt x="6" y="94"/>
                    </a:lnTo>
                    <a:lnTo>
                      <a:pt x="7" y="92"/>
                    </a:lnTo>
                    <a:lnTo>
                      <a:pt x="7" y="91"/>
                    </a:lnTo>
                    <a:lnTo>
                      <a:pt x="6" y="90"/>
                    </a:lnTo>
                    <a:lnTo>
                      <a:pt x="5" y="90"/>
                    </a:lnTo>
                    <a:lnTo>
                      <a:pt x="5" y="88"/>
                    </a:lnTo>
                    <a:lnTo>
                      <a:pt x="5" y="87"/>
                    </a:lnTo>
                    <a:lnTo>
                      <a:pt x="6" y="87"/>
                    </a:lnTo>
                    <a:lnTo>
                      <a:pt x="6" y="86"/>
                    </a:lnTo>
                    <a:lnTo>
                      <a:pt x="8" y="86"/>
                    </a:lnTo>
                    <a:lnTo>
                      <a:pt x="9" y="85"/>
                    </a:lnTo>
                    <a:lnTo>
                      <a:pt x="11" y="84"/>
                    </a:lnTo>
                    <a:lnTo>
                      <a:pt x="13" y="82"/>
                    </a:lnTo>
                    <a:lnTo>
                      <a:pt x="15" y="82"/>
                    </a:lnTo>
                    <a:lnTo>
                      <a:pt x="16" y="79"/>
                    </a:lnTo>
                    <a:lnTo>
                      <a:pt x="17" y="79"/>
                    </a:lnTo>
                    <a:lnTo>
                      <a:pt x="18" y="78"/>
                    </a:lnTo>
                    <a:lnTo>
                      <a:pt x="19" y="78"/>
                    </a:lnTo>
                    <a:lnTo>
                      <a:pt x="22" y="78"/>
                    </a:lnTo>
                    <a:lnTo>
                      <a:pt x="23" y="78"/>
                    </a:lnTo>
                    <a:lnTo>
                      <a:pt x="23" y="77"/>
                    </a:lnTo>
                    <a:lnTo>
                      <a:pt x="24" y="76"/>
                    </a:lnTo>
                    <a:lnTo>
                      <a:pt x="25" y="76"/>
                    </a:lnTo>
                    <a:lnTo>
                      <a:pt x="26" y="76"/>
                    </a:lnTo>
                    <a:lnTo>
                      <a:pt x="27" y="75"/>
                    </a:lnTo>
                    <a:lnTo>
                      <a:pt x="27" y="74"/>
                    </a:lnTo>
                    <a:lnTo>
                      <a:pt x="26" y="71"/>
                    </a:lnTo>
                    <a:lnTo>
                      <a:pt x="23" y="71"/>
                    </a:lnTo>
                    <a:lnTo>
                      <a:pt x="23" y="73"/>
                    </a:lnTo>
                    <a:lnTo>
                      <a:pt x="22" y="73"/>
                    </a:lnTo>
                    <a:lnTo>
                      <a:pt x="19" y="73"/>
                    </a:lnTo>
                    <a:lnTo>
                      <a:pt x="18" y="73"/>
                    </a:lnTo>
                    <a:lnTo>
                      <a:pt x="15" y="75"/>
                    </a:lnTo>
                    <a:lnTo>
                      <a:pt x="15" y="74"/>
                    </a:lnTo>
                    <a:lnTo>
                      <a:pt x="14" y="74"/>
                    </a:lnTo>
                    <a:lnTo>
                      <a:pt x="13" y="74"/>
                    </a:lnTo>
                    <a:lnTo>
                      <a:pt x="11" y="74"/>
                    </a:lnTo>
                    <a:lnTo>
                      <a:pt x="10" y="74"/>
                    </a:lnTo>
                    <a:lnTo>
                      <a:pt x="8" y="74"/>
                    </a:lnTo>
                    <a:lnTo>
                      <a:pt x="1" y="74"/>
                    </a:lnTo>
                    <a:lnTo>
                      <a:pt x="0" y="74"/>
                    </a:lnTo>
                    <a:lnTo>
                      <a:pt x="0" y="67"/>
                    </a:lnTo>
                    <a:lnTo>
                      <a:pt x="1" y="67"/>
                    </a:lnTo>
                    <a:lnTo>
                      <a:pt x="1" y="66"/>
                    </a:lnTo>
                    <a:lnTo>
                      <a:pt x="2" y="65"/>
                    </a:lnTo>
                    <a:lnTo>
                      <a:pt x="2" y="64"/>
                    </a:lnTo>
                    <a:lnTo>
                      <a:pt x="5" y="62"/>
                    </a:lnTo>
                    <a:lnTo>
                      <a:pt x="5" y="61"/>
                    </a:lnTo>
                    <a:lnTo>
                      <a:pt x="5" y="60"/>
                    </a:lnTo>
                    <a:lnTo>
                      <a:pt x="6" y="60"/>
                    </a:lnTo>
                    <a:lnTo>
                      <a:pt x="6" y="59"/>
                    </a:lnTo>
                    <a:lnTo>
                      <a:pt x="7" y="59"/>
                    </a:lnTo>
                    <a:lnTo>
                      <a:pt x="8" y="59"/>
                    </a:lnTo>
                    <a:lnTo>
                      <a:pt x="8" y="58"/>
                    </a:lnTo>
                    <a:lnTo>
                      <a:pt x="9" y="57"/>
                    </a:lnTo>
                    <a:lnTo>
                      <a:pt x="10" y="57"/>
                    </a:lnTo>
                    <a:lnTo>
                      <a:pt x="9" y="56"/>
                    </a:lnTo>
                    <a:lnTo>
                      <a:pt x="9" y="54"/>
                    </a:lnTo>
                    <a:lnTo>
                      <a:pt x="10" y="54"/>
                    </a:lnTo>
                    <a:lnTo>
                      <a:pt x="10" y="53"/>
                    </a:lnTo>
                    <a:lnTo>
                      <a:pt x="9" y="52"/>
                    </a:lnTo>
                    <a:lnTo>
                      <a:pt x="9" y="51"/>
                    </a:lnTo>
                    <a:lnTo>
                      <a:pt x="8" y="50"/>
                    </a:lnTo>
                    <a:lnTo>
                      <a:pt x="9" y="49"/>
                    </a:lnTo>
                    <a:lnTo>
                      <a:pt x="8" y="49"/>
                    </a:lnTo>
                    <a:lnTo>
                      <a:pt x="8" y="48"/>
                    </a:lnTo>
                    <a:lnTo>
                      <a:pt x="9" y="46"/>
                    </a:lnTo>
                    <a:lnTo>
                      <a:pt x="8" y="45"/>
                    </a:lnTo>
                    <a:lnTo>
                      <a:pt x="9" y="44"/>
                    </a:lnTo>
                    <a:lnTo>
                      <a:pt x="9" y="43"/>
                    </a:lnTo>
                    <a:lnTo>
                      <a:pt x="8" y="42"/>
                    </a:lnTo>
                    <a:lnTo>
                      <a:pt x="9" y="42"/>
                    </a:lnTo>
                    <a:lnTo>
                      <a:pt x="11" y="42"/>
                    </a:lnTo>
                    <a:lnTo>
                      <a:pt x="13" y="41"/>
                    </a:lnTo>
                    <a:lnTo>
                      <a:pt x="14" y="40"/>
                    </a:lnTo>
                    <a:lnTo>
                      <a:pt x="15" y="40"/>
                    </a:lnTo>
                    <a:lnTo>
                      <a:pt x="17" y="37"/>
                    </a:lnTo>
                    <a:lnTo>
                      <a:pt x="18" y="39"/>
                    </a:lnTo>
                    <a:lnTo>
                      <a:pt x="19" y="39"/>
                    </a:lnTo>
                    <a:lnTo>
                      <a:pt x="19" y="37"/>
                    </a:lnTo>
                    <a:lnTo>
                      <a:pt x="21" y="37"/>
                    </a:lnTo>
                    <a:lnTo>
                      <a:pt x="21" y="36"/>
                    </a:lnTo>
                    <a:lnTo>
                      <a:pt x="21" y="35"/>
                    </a:lnTo>
                    <a:lnTo>
                      <a:pt x="21" y="34"/>
                    </a:lnTo>
                    <a:lnTo>
                      <a:pt x="19" y="32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8" y="28"/>
                    </a:lnTo>
                    <a:lnTo>
                      <a:pt x="19" y="27"/>
                    </a:lnTo>
                    <a:lnTo>
                      <a:pt x="19" y="26"/>
                    </a:lnTo>
                    <a:lnTo>
                      <a:pt x="19" y="25"/>
                    </a:lnTo>
                    <a:lnTo>
                      <a:pt x="18" y="25"/>
                    </a:lnTo>
                    <a:lnTo>
                      <a:pt x="18" y="24"/>
                    </a:lnTo>
                    <a:lnTo>
                      <a:pt x="18" y="25"/>
                    </a:lnTo>
                    <a:lnTo>
                      <a:pt x="17" y="25"/>
                    </a:lnTo>
                    <a:lnTo>
                      <a:pt x="16" y="24"/>
                    </a:lnTo>
                    <a:lnTo>
                      <a:pt x="14" y="23"/>
                    </a:lnTo>
                    <a:lnTo>
                      <a:pt x="14" y="21"/>
                    </a:lnTo>
                    <a:lnTo>
                      <a:pt x="15" y="21"/>
                    </a:lnTo>
                    <a:lnTo>
                      <a:pt x="14" y="20"/>
                    </a:lnTo>
                    <a:lnTo>
                      <a:pt x="13" y="20"/>
                    </a:lnTo>
                    <a:lnTo>
                      <a:pt x="11" y="20"/>
                    </a:lnTo>
                    <a:lnTo>
                      <a:pt x="10" y="19"/>
                    </a:lnTo>
                    <a:lnTo>
                      <a:pt x="9" y="19"/>
                    </a:lnTo>
                    <a:lnTo>
                      <a:pt x="8" y="18"/>
                    </a:lnTo>
                    <a:lnTo>
                      <a:pt x="8" y="17"/>
                    </a:lnTo>
                    <a:lnTo>
                      <a:pt x="9" y="16"/>
                    </a:lnTo>
                    <a:lnTo>
                      <a:pt x="10" y="14"/>
                    </a:lnTo>
                    <a:lnTo>
                      <a:pt x="15" y="14"/>
                    </a:lnTo>
                    <a:lnTo>
                      <a:pt x="16" y="14"/>
                    </a:lnTo>
                    <a:lnTo>
                      <a:pt x="17" y="12"/>
                    </a:lnTo>
                    <a:lnTo>
                      <a:pt x="17" y="11"/>
                    </a:lnTo>
                    <a:lnTo>
                      <a:pt x="17" y="10"/>
                    </a:lnTo>
                    <a:lnTo>
                      <a:pt x="17" y="9"/>
                    </a:lnTo>
                    <a:lnTo>
                      <a:pt x="17" y="8"/>
                    </a:lnTo>
                    <a:lnTo>
                      <a:pt x="18" y="7"/>
                    </a:lnTo>
                    <a:lnTo>
                      <a:pt x="19" y="7"/>
                    </a:lnTo>
                    <a:lnTo>
                      <a:pt x="23" y="7"/>
                    </a:lnTo>
                    <a:lnTo>
                      <a:pt x="24" y="7"/>
                    </a:lnTo>
                    <a:lnTo>
                      <a:pt x="25" y="6"/>
                    </a:lnTo>
                    <a:lnTo>
                      <a:pt x="26" y="6"/>
                    </a:lnTo>
                    <a:lnTo>
                      <a:pt x="26" y="7"/>
                    </a:lnTo>
                    <a:lnTo>
                      <a:pt x="27" y="7"/>
                    </a:lnTo>
                    <a:lnTo>
                      <a:pt x="27" y="6"/>
                    </a:lnTo>
                    <a:lnTo>
                      <a:pt x="28" y="6"/>
                    </a:lnTo>
                    <a:lnTo>
                      <a:pt x="30" y="6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2" y="3"/>
                    </a:lnTo>
                    <a:lnTo>
                      <a:pt x="33" y="3"/>
                    </a:lnTo>
                    <a:lnTo>
                      <a:pt x="34" y="2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7" y="1"/>
                    </a:lnTo>
                    <a:lnTo>
                      <a:pt x="39" y="2"/>
                    </a:lnTo>
                    <a:lnTo>
                      <a:pt x="39" y="1"/>
                    </a:lnTo>
                    <a:lnTo>
                      <a:pt x="40" y="2"/>
                    </a:lnTo>
                    <a:lnTo>
                      <a:pt x="41" y="2"/>
                    </a:lnTo>
                    <a:lnTo>
                      <a:pt x="41" y="1"/>
                    </a:lnTo>
                    <a:lnTo>
                      <a:pt x="41" y="0"/>
                    </a:lnTo>
                    <a:lnTo>
                      <a:pt x="42" y="0"/>
                    </a:lnTo>
                    <a:lnTo>
                      <a:pt x="43" y="0"/>
                    </a:lnTo>
                    <a:lnTo>
                      <a:pt x="44" y="0"/>
                    </a:lnTo>
                    <a:lnTo>
                      <a:pt x="45" y="1"/>
                    </a:lnTo>
                    <a:lnTo>
                      <a:pt x="47" y="2"/>
                    </a:lnTo>
                    <a:close/>
                    <a:moveTo>
                      <a:pt x="331" y="0"/>
                    </a:moveTo>
                    <a:lnTo>
                      <a:pt x="332" y="0"/>
                    </a:lnTo>
                    <a:lnTo>
                      <a:pt x="333" y="0"/>
                    </a:lnTo>
                    <a:lnTo>
                      <a:pt x="333" y="1"/>
                    </a:lnTo>
                    <a:lnTo>
                      <a:pt x="333" y="2"/>
                    </a:lnTo>
                    <a:lnTo>
                      <a:pt x="334" y="3"/>
                    </a:lnTo>
                    <a:lnTo>
                      <a:pt x="335" y="3"/>
                    </a:lnTo>
                    <a:lnTo>
                      <a:pt x="336" y="3"/>
                    </a:lnTo>
                    <a:lnTo>
                      <a:pt x="337" y="2"/>
                    </a:lnTo>
                    <a:lnTo>
                      <a:pt x="338" y="2"/>
                    </a:lnTo>
                    <a:lnTo>
                      <a:pt x="338" y="3"/>
                    </a:lnTo>
                    <a:lnTo>
                      <a:pt x="340" y="3"/>
                    </a:lnTo>
                    <a:lnTo>
                      <a:pt x="340" y="4"/>
                    </a:lnTo>
                    <a:lnTo>
                      <a:pt x="337" y="3"/>
                    </a:lnTo>
                    <a:lnTo>
                      <a:pt x="336" y="3"/>
                    </a:lnTo>
                    <a:lnTo>
                      <a:pt x="336" y="4"/>
                    </a:lnTo>
                    <a:lnTo>
                      <a:pt x="335" y="6"/>
                    </a:lnTo>
                    <a:lnTo>
                      <a:pt x="335" y="7"/>
                    </a:lnTo>
                    <a:lnTo>
                      <a:pt x="335" y="8"/>
                    </a:lnTo>
                    <a:lnTo>
                      <a:pt x="335" y="9"/>
                    </a:lnTo>
                    <a:lnTo>
                      <a:pt x="336" y="11"/>
                    </a:lnTo>
                    <a:lnTo>
                      <a:pt x="337" y="12"/>
                    </a:lnTo>
                    <a:lnTo>
                      <a:pt x="340" y="15"/>
                    </a:lnTo>
                    <a:lnTo>
                      <a:pt x="338" y="15"/>
                    </a:lnTo>
                    <a:lnTo>
                      <a:pt x="340" y="16"/>
                    </a:lnTo>
                    <a:lnTo>
                      <a:pt x="340" y="17"/>
                    </a:lnTo>
                    <a:lnTo>
                      <a:pt x="341" y="17"/>
                    </a:lnTo>
                    <a:lnTo>
                      <a:pt x="342" y="18"/>
                    </a:lnTo>
                    <a:lnTo>
                      <a:pt x="343" y="19"/>
                    </a:lnTo>
                    <a:lnTo>
                      <a:pt x="344" y="20"/>
                    </a:lnTo>
                    <a:lnTo>
                      <a:pt x="346" y="20"/>
                    </a:lnTo>
                    <a:lnTo>
                      <a:pt x="347" y="21"/>
                    </a:lnTo>
                    <a:lnTo>
                      <a:pt x="350" y="23"/>
                    </a:lnTo>
                    <a:lnTo>
                      <a:pt x="351" y="23"/>
                    </a:lnTo>
                    <a:lnTo>
                      <a:pt x="353" y="24"/>
                    </a:lnTo>
                    <a:lnTo>
                      <a:pt x="354" y="23"/>
                    </a:lnTo>
                    <a:lnTo>
                      <a:pt x="355" y="23"/>
                    </a:lnTo>
                    <a:lnTo>
                      <a:pt x="357" y="21"/>
                    </a:lnTo>
                    <a:lnTo>
                      <a:pt x="359" y="21"/>
                    </a:lnTo>
                    <a:lnTo>
                      <a:pt x="363" y="20"/>
                    </a:lnTo>
                    <a:lnTo>
                      <a:pt x="363" y="19"/>
                    </a:lnTo>
                    <a:lnTo>
                      <a:pt x="364" y="19"/>
                    </a:lnTo>
                    <a:lnTo>
                      <a:pt x="366" y="18"/>
                    </a:lnTo>
                    <a:lnTo>
                      <a:pt x="367" y="18"/>
                    </a:lnTo>
                    <a:lnTo>
                      <a:pt x="367" y="19"/>
                    </a:lnTo>
                    <a:lnTo>
                      <a:pt x="366" y="19"/>
                    </a:lnTo>
                    <a:lnTo>
                      <a:pt x="366" y="20"/>
                    </a:lnTo>
                    <a:lnTo>
                      <a:pt x="366" y="21"/>
                    </a:lnTo>
                    <a:lnTo>
                      <a:pt x="366" y="23"/>
                    </a:lnTo>
                    <a:lnTo>
                      <a:pt x="366" y="21"/>
                    </a:lnTo>
                    <a:lnTo>
                      <a:pt x="366" y="20"/>
                    </a:lnTo>
                    <a:lnTo>
                      <a:pt x="367" y="19"/>
                    </a:lnTo>
                    <a:lnTo>
                      <a:pt x="368" y="18"/>
                    </a:lnTo>
                    <a:lnTo>
                      <a:pt x="370" y="20"/>
                    </a:lnTo>
                    <a:lnTo>
                      <a:pt x="370" y="19"/>
                    </a:lnTo>
                    <a:lnTo>
                      <a:pt x="374" y="24"/>
                    </a:lnTo>
                    <a:lnTo>
                      <a:pt x="374" y="25"/>
                    </a:lnTo>
                    <a:lnTo>
                      <a:pt x="374" y="27"/>
                    </a:lnTo>
                    <a:lnTo>
                      <a:pt x="374" y="28"/>
                    </a:lnTo>
                    <a:lnTo>
                      <a:pt x="374" y="31"/>
                    </a:lnTo>
                    <a:lnTo>
                      <a:pt x="374" y="32"/>
                    </a:lnTo>
                    <a:lnTo>
                      <a:pt x="375" y="34"/>
                    </a:lnTo>
                    <a:lnTo>
                      <a:pt x="376" y="34"/>
                    </a:lnTo>
                    <a:lnTo>
                      <a:pt x="377" y="36"/>
                    </a:lnTo>
                    <a:lnTo>
                      <a:pt x="378" y="37"/>
                    </a:lnTo>
                    <a:lnTo>
                      <a:pt x="380" y="39"/>
                    </a:lnTo>
                    <a:lnTo>
                      <a:pt x="381" y="39"/>
                    </a:lnTo>
                    <a:lnTo>
                      <a:pt x="381" y="40"/>
                    </a:lnTo>
                    <a:lnTo>
                      <a:pt x="381" y="41"/>
                    </a:lnTo>
                    <a:lnTo>
                      <a:pt x="383" y="41"/>
                    </a:lnTo>
                    <a:lnTo>
                      <a:pt x="383" y="42"/>
                    </a:lnTo>
                    <a:lnTo>
                      <a:pt x="384" y="42"/>
                    </a:lnTo>
                    <a:lnTo>
                      <a:pt x="385" y="42"/>
                    </a:lnTo>
                    <a:lnTo>
                      <a:pt x="385" y="43"/>
                    </a:lnTo>
                    <a:lnTo>
                      <a:pt x="386" y="42"/>
                    </a:lnTo>
                    <a:lnTo>
                      <a:pt x="388" y="42"/>
                    </a:lnTo>
                    <a:lnTo>
                      <a:pt x="389" y="40"/>
                    </a:lnTo>
                    <a:lnTo>
                      <a:pt x="390" y="40"/>
                    </a:lnTo>
                    <a:lnTo>
                      <a:pt x="390" y="39"/>
                    </a:lnTo>
                    <a:lnTo>
                      <a:pt x="390" y="37"/>
                    </a:lnTo>
                    <a:lnTo>
                      <a:pt x="392" y="36"/>
                    </a:lnTo>
                    <a:lnTo>
                      <a:pt x="393" y="36"/>
                    </a:lnTo>
                    <a:lnTo>
                      <a:pt x="394" y="36"/>
                    </a:lnTo>
                    <a:lnTo>
                      <a:pt x="397" y="36"/>
                    </a:lnTo>
                    <a:lnTo>
                      <a:pt x="400" y="37"/>
                    </a:lnTo>
                    <a:lnTo>
                      <a:pt x="405" y="40"/>
                    </a:lnTo>
                    <a:lnTo>
                      <a:pt x="406" y="41"/>
                    </a:lnTo>
                    <a:lnTo>
                      <a:pt x="407" y="43"/>
                    </a:lnTo>
                    <a:lnTo>
                      <a:pt x="407" y="44"/>
                    </a:lnTo>
                    <a:lnTo>
                      <a:pt x="407" y="45"/>
                    </a:lnTo>
                    <a:lnTo>
                      <a:pt x="407" y="46"/>
                    </a:lnTo>
                    <a:lnTo>
                      <a:pt x="409" y="46"/>
                    </a:lnTo>
                    <a:lnTo>
                      <a:pt x="410" y="46"/>
                    </a:lnTo>
                    <a:lnTo>
                      <a:pt x="411" y="48"/>
                    </a:lnTo>
                    <a:lnTo>
                      <a:pt x="415" y="48"/>
                    </a:lnTo>
                    <a:lnTo>
                      <a:pt x="416" y="48"/>
                    </a:lnTo>
                    <a:lnTo>
                      <a:pt x="418" y="49"/>
                    </a:lnTo>
                    <a:lnTo>
                      <a:pt x="419" y="49"/>
                    </a:lnTo>
                    <a:lnTo>
                      <a:pt x="420" y="49"/>
                    </a:lnTo>
                    <a:lnTo>
                      <a:pt x="421" y="50"/>
                    </a:lnTo>
                    <a:lnTo>
                      <a:pt x="422" y="51"/>
                    </a:lnTo>
                    <a:lnTo>
                      <a:pt x="423" y="51"/>
                    </a:lnTo>
                    <a:lnTo>
                      <a:pt x="424" y="52"/>
                    </a:lnTo>
                    <a:lnTo>
                      <a:pt x="426" y="53"/>
                    </a:lnTo>
                    <a:lnTo>
                      <a:pt x="427" y="52"/>
                    </a:lnTo>
                    <a:lnTo>
                      <a:pt x="428" y="53"/>
                    </a:lnTo>
                    <a:lnTo>
                      <a:pt x="428" y="52"/>
                    </a:lnTo>
                    <a:lnTo>
                      <a:pt x="429" y="52"/>
                    </a:lnTo>
                    <a:lnTo>
                      <a:pt x="429" y="50"/>
                    </a:lnTo>
                    <a:lnTo>
                      <a:pt x="430" y="50"/>
                    </a:lnTo>
                    <a:lnTo>
                      <a:pt x="430" y="49"/>
                    </a:lnTo>
                    <a:lnTo>
                      <a:pt x="431" y="48"/>
                    </a:lnTo>
                    <a:lnTo>
                      <a:pt x="431" y="49"/>
                    </a:lnTo>
                    <a:lnTo>
                      <a:pt x="432" y="49"/>
                    </a:lnTo>
                    <a:lnTo>
                      <a:pt x="433" y="49"/>
                    </a:lnTo>
                    <a:lnTo>
                      <a:pt x="435" y="49"/>
                    </a:lnTo>
                    <a:lnTo>
                      <a:pt x="435" y="52"/>
                    </a:lnTo>
                    <a:lnTo>
                      <a:pt x="436" y="52"/>
                    </a:lnTo>
                    <a:lnTo>
                      <a:pt x="438" y="53"/>
                    </a:lnTo>
                    <a:lnTo>
                      <a:pt x="438" y="54"/>
                    </a:lnTo>
                    <a:lnTo>
                      <a:pt x="439" y="56"/>
                    </a:lnTo>
                    <a:lnTo>
                      <a:pt x="440" y="54"/>
                    </a:lnTo>
                    <a:lnTo>
                      <a:pt x="443" y="56"/>
                    </a:lnTo>
                    <a:lnTo>
                      <a:pt x="447" y="57"/>
                    </a:lnTo>
                    <a:lnTo>
                      <a:pt x="449" y="57"/>
                    </a:lnTo>
                    <a:lnTo>
                      <a:pt x="450" y="58"/>
                    </a:lnTo>
                    <a:lnTo>
                      <a:pt x="452" y="58"/>
                    </a:lnTo>
                    <a:lnTo>
                      <a:pt x="453" y="57"/>
                    </a:lnTo>
                    <a:lnTo>
                      <a:pt x="454" y="57"/>
                    </a:lnTo>
                    <a:lnTo>
                      <a:pt x="455" y="59"/>
                    </a:lnTo>
                    <a:lnTo>
                      <a:pt x="456" y="59"/>
                    </a:lnTo>
                    <a:lnTo>
                      <a:pt x="457" y="58"/>
                    </a:lnTo>
                    <a:lnTo>
                      <a:pt x="458" y="59"/>
                    </a:lnTo>
                    <a:lnTo>
                      <a:pt x="459" y="59"/>
                    </a:lnTo>
                    <a:lnTo>
                      <a:pt x="461" y="58"/>
                    </a:lnTo>
                    <a:lnTo>
                      <a:pt x="463" y="58"/>
                    </a:lnTo>
                    <a:lnTo>
                      <a:pt x="464" y="58"/>
                    </a:lnTo>
                    <a:lnTo>
                      <a:pt x="465" y="57"/>
                    </a:lnTo>
                    <a:lnTo>
                      <a:pt x="466" y="56"/>
                    </a:lnTo>
                    <a:lnTo>
                      <a:pt x="467" y="56"/>
                    </a:lnTo>
                    <a:lnTo>
                      <a:pt x="467" y="57"/>
                    </a:lnTo>
                    <a:lnTo>
                      <a:pt x="469" y="57"/>
                    </a:lnTo>
                    <a:lnTo>
                      <a:pt x="470" y="57"/>
                    </a:lnTo>
                    <a:lnTo>
                      <a:pt x="471" y="56"/>
                    </a:lnTo>
                    <a:lnTo>
                      <a:pt x="472" y="54"/>
                    </a:lnTo>
                    <a:lnTo>
                      <a:pt x="473" y="54"/>
                    </a:lnTo>
                    <a:lnTo>
                      <a:pt x="475" y="53"/>
                    </a:lnTo>
                    <a:lnTo>
                      <a:pt x="476" y="53"/>
                    </a:lnTo>
                    <a:lnTo>
                      <a:pt x="478" y="52"/>
                    </a:lnTo>
                    <a:lnTo>
                      <a:pt x="482" y="52"/>
                    </a:lnTo>
                    <a:lnTo>
                      <a:pt x="484" y="52"/>
                    </a:lnTo>
                    <a:lnTo>
                      <a:pt x="486" y="51"/>
                    </a:lnTo>
                    <a:lnTo>
                      <a:pt x="487" y="51"/>
                    </a:lnTo>
                    <a:lnTo>
                      <a:pt x="488" y="51"/>
                    </a:lnTo>
                    <a:lnTo>
                      <a:pt x="489" y="52"/>
                    </a:lnTo>
                    <a:lnTo>
                      <a:pt x="490" y="52"/>
                    </a:lnTo>
                    <a:lnTo>
                      <a:pt x="491" y="52"/>
                    </a:lnTo>
                    <a:lnTo>
                      <a:pt x="492" y="51"/>
                    </a:lnTo>
                    <a:lnTo>
                      <a:pt x="493" y="51"/>
                    </a:lnTo>
                    <a:lnTo>
                      <a:pt x="495" y="50"/>
                    </a:lnTo>
                    <a:lnTo>
                      <a:pt x="496" y="50"/>
                    </a:lnTo>
                    <a:lnTo>
                      <a:pt x="496" y="49"/>
                    </a:lnTo>
                    <a:lnTo>
                      <a:pt x="498" y="50"/>
                    </a:lnTo>
                    <a:lnTo>
                      <a:pt x="499" y="50"/>
                    </a:lnTo>
                    <a:lnTo>
                      <a:pt x="500" y="51"/>
                    </a:lnTo>
                    <a:lnTo>
                      <a:pt x="502" y="53"/>
                    </a:lnTo>
                    <a:lnTo>
                      <a:pt x="504" y="54"/>
                    </a:lnTo>
                    <a:lnTo>
                      <a:pt x="505" y="54"/>
                    </a:lnTo>
                    <a:lnTo>
                      <a:pt x="506" y="54"/>
                    </a:lnTo>
                    <a:lnTo>
                      <a:pt x="507" y="53"/>
                    </a:lnTo>
                    <a:lnTo>
                      <a:pt x="508" y="54"/>
                    </a:lnTo>
                    <a:lnTo>
                      <a:pt x="509" y="54"/>
                    </a:lnTo>
                    <a:lnTo>
                      <a:pt x="512" y="57"/>
                    </a:lnTo>
                    <a:lnTo>
                      <a:pt x="513" y="57"/>
                    </a:lnTo>
                    <a:lnTo>
                      <a:pt x="514" y="57"/>
                    </a:lnTo>
                    <a:lnTo>
                      <a:pt x="516" y="56"/>
                    </a:lnTo>
                    <a:lnTo>
                      <a:pt x="517" y="56"/>
                    </a:lnTo>
                    <a:lnTo>
                      <a:pt x="519" y="58"/>
                    </a:lnTo>
                    <a:lnTo>
                      <a:pt x="521" y="58"/>
                    </a:lnTo>
                    <a:lnTo>
                      <a:pt x="522" y="59"/>
                    </a:lnTo>
                    <a:lnTo>
                      <a:pt x="523" y="59"/>
                    </a:lnTo>
                    <a:lnTo>
                      <a:pt x="524" y="58"/>
                    </a:lnTo>
                    <a:lnTo>
                      <a:pt x="525" y="58"/>
                    </a:lnTo>
                    <a:lnTo>
                      <a:pt x="526" y="57"/>
                    </a:lnTo>
                    <a:lnTo>
                      <a:pt x="529" y="57"/>
                    </a:lnTo>
                    <a:lnTo>
                      <a:pt x="534" y="52"/>
                    </a:lnTo>
                    <a:lnTo>
                      <a:pt x="536" y="52"/>
                    </a:lnTo>
                    <a:lnTo>
                      <a:pt x="536" y="53"/>
                    </a:lnTo>
                    <a:lnTo>
                      <a:pt x="538" y="52"/>
                    </a:lnTo>
                    <a:lnTo>
                      <a:pt x="539" y="52"/>
                    </a:lnTo>
                    <a:lnTo>
                      <a:pt x="541" y="51"/>
                    </a:lnTo>
                    <a:lnTo>
                      <a:pt x="541" y="50"/>
                    </a:lnTo>
                    <a:lnTo>
                      <a:pt x="542" y="50"/>
                    </a:lnTo>
                    <a:lnTo>
                      <a:pt x="543" y="50"/>
                    </a:lnTo>
                    <a:lnTo>
                      <a:pt x="545" y="46"/>
                    </a:lnTo>
                    <a:lnTo>
                      <a:pt x="548" y="45"/>
                    </a:lnTo>
                    <a:lnTo>
                      <a:pt x="549" y="44"/>
                    </a:lnTo>
                    <a:lnTo>
                      <a:pt x="551" y="45"/>
                    </a:lnTo>
                    <a:lnTo>
                      <a:pt x="553" y="44"/>
                    </a:lnTo>
                    <a:lnTo>
                      <a:pt x="555" y="44"/>
                    </a:lnTo>
                    <a:lnTo>
                      <a:pt x="556" y="43"/>
                    </a:lnTo>
                    <a:lnTo>
                      <a:pt x="557" y="43"/>
                    </a:lnTo>
                    <a:lnTo>
                      <a:pt x="558" y="41"/>
                    </a:lnTo>
                    <a:lnTo>
                      <a:pt x="559" y="41"/>
                    </a:lnTo>
                    <a:lnTo>
                      <a:pt x="560" y="40"/>
                    </a:lnTo>
                    <a:lnTo>
                      <a:pt x="561" y="40"/>
                    </a:lnTo>
                    <a:lnTo>
                      <a:pt x="565" y="37"/>
                    </a:lnTo>
                    <a:lnTo>
                      <a:pt x="566" y="36"/>
                    </a:lnTo>
                    <a:lnTo>
                      <a:pt x="567" y="36"/>
                    </a:lnTo>
                    <a:lnTo>
                      <a:pt x="568" y="36"/>
                    </a:lnTo>
                    <a:lnTo>
                      <a:pt x="569" y="36"/>
                    </a:lnTo>
                    <a:lnTo>
                      <a:pt x="569" y="35"/>
                    </a:lnTo>
                    <a:lnTo>
                      <a:pt x="570" y="34"/>
                    </a:lnTo>
                    <a:lnTo>
                      <a:pt x="570" y="33"/>
                    </a:lnTo>
                    <a:lnTo>
                      <a:pt x="570" y="32"/>
                    </a:lnTo>
                    <a:lnTo>
                      <a:pt x="571" y="32"/>
                    </a:lnTo>
                    <a:lnTo>
                      <a:pt x="574" y="29"/>
                    </a:lnTo>
                    <a:lnTo>
                      <a:pt x="578" y="31"/>
                    </a:lnTo>
                    <a:lnTo>
                      <a:pt x="579" y="31"/>
                    </a:lnTo>
                    <a:lnTo>
                      <a:pt x="581" y="31"/>
                    </a:lnTo>
                    <a:lnTo>
                      <a:pt x="581" y="32"/>
                    </a:lnTo>
                    <a:lnTo>
                      <a:pt x="582" y="32"/>
                    </a:lnTo>
                    <a:lnTo>
                      <a:pt x="583" y="32"/>
                    </a:lnTo>
                    <a:lnTo>
                      <a:pt x="584" y="34"/>
                    </a:lnTo>
                    <a:lnTo>
                      <a:pt x="585" y="34"/>
                    </a:lnTo>
                    <a:lnTo>
                      <a:pt x="586" y="32"/>
                    </a:lnTo>
                    <a:lnTo>
                      <a:pt x="587" y="31"/>
                    </a:lnTo>
                    <a:lnTo>
                      <a:pt x="588" y="31"/>
                    </a:lnTo>
                    <a:lnTo>
                      <a:pt x="590" y="29"/>
                    </a:lnTo>
                    <a:lnTo>
                      <a:pt x="592" y="31"/>
                    </a:lnTo>
                    <a:lnTo>
                      <a:pt x="594" y="31"/>
                    </a:lnTo>
                    <a:lnTo>
                      <a:pt x="594" y="29"/>
                    </a:lnTo>
                    <a:lnTo>
                      <a:pt x="595" y="29"/>
                    </a:lnTo>
                    <a:lnTo>
                      <a:pt x="596" y="31"/>
                    </a:lnTo>
                    <a:lnTo>
                      <a:pt x="598" y="29"/>
                    </a:lnTo>
                    <a:lnTo>
                      <a:pt x="599" y="31"/>
                    </a:lnTo>
                    <a:lnTo>
                      <a:pt x="600" y="31"/>
                    </a:lnTo>
                    <a:lnTo>
                      <a:pt x="601" y="31"/>
                    </a:lnTo>
                    <a:lnTo>
                      <a:pt x="608" y="33"/>
                    </a:lnTo>
                    <a:lnTo>
                      <a:pt x="609" y="33"/>
                    </a:lnTo>
                    <a:lnTo>
                      <a:pt x="610" y="33"/>
                    </a:lnTo>
                    <a:lnTo>
                      <a:pt x="611" y="31"/>
                    </a:lnTo>
                    <a:lnTo>
                      <a:pt x="612" y="29"/>
                    </a:lnTo>
                    <a:lnTo>
                      <a:pt x="612" y="27"/>
                    </a:lnTo>
                    <a:lnTo>
                      <a:pt x="612" y="26"/>
                    </a:lnTo>
                    <a:lnTo>
                      <a:pt x="613" y="26"/>
                    </a:lnTo>
                    <a:lnTo>
                      <a:pt x="614" y="26"/>
                    </a:lnTo>
                    <a:lnTo>
                      <a:pt x="617" y="25"/>
                    </a:lnTo>
                    <a:lnTo>
                      <a:pt x="621" y="26"/>
                    </a:lnTo>
                    <a:lnTo>
                      <a:pt x="622" y="26"/>
                    </a:lnTo>
                    <a:lnTo>
                      <a:pt x="622" y="27"/>
                    </a:lnTo>
                    <a:lnTo>
                      <a:pt x="621" y="27"/>
                    </a:lnTo>
                    <a:lnTo>
                      <a:pt x="621" y="28"/>
                    </a:lnTo>
                    <a:lnTo>
                      <a:pt x="620" y="29"/>
                    </a:lnTo>
                    <a:lnTo>
                      <a:pt x="621" y="31"/>
                    </a:lnTo>
                    <a:lnTo>
                      <a:pt x="622" y="31"/>
                    </a:lnTo>
                    <a:lnTo>
                      <a:pt x="624" y="31"/>
                    </a:lnTo>
                    <a:lnTo>
                      <a:pt x="624" y="29"/>
                    </a:lnTo>
                    <a:lnTo>
                      <a:pt x="625" y="31"/>
                    </a:lnTo>
                    <a:lnTo>
                      <a:pt x="625" y="32"/>
                    </a:lnTo>
                    <a:lnTo>
                      <a:pt x="626" y="32"/>
                    </a:lnTo>
                    <a:lnTo>
                      <a:pt x="627" y="32"/>
                    </a:lnTo>
                    <a:lnTo>
                      <a:pt x="627" y="33"/>
                    </a:lnTo>
                    <a:lnTo>
                      <a:pt x="628" y="35"/>
                    </a:lnTo>
                    <a:lnTo>
                      <a:pt x="629" y="35"/>
                    </a:lnTo>
                    <a:lnTo>
                      <a:pt x="631" y="37"/>
                    </a:lnTo>
                    <a:lnTo>
                      <a:pt x="634" y="39"/>
                    </a:lnTo>
                    <a:lnTo>
                      <a:pt x="635" y="40"/>
                    </a:lnTo>
                    <a:lnTo>
                      <a:pt x="636" y="40"/>
                    </a:lnTo>
                    <a:lnTo>
                      <a:pt x="635" y="41"/>
                    </a:lnTo>
                    <a:lnTo>
                      <a:pt x="633" y="42"/>
                    </a:lnTo>
                    <a:lnTo>
                      <a:pt x="634" y="43"/>
                    </a:lnTo>
                    <a:lnTo>
                      <a:pt x="635" y="42"/>
                    </a:lnTo>
                    <a:lnTo>
                      <a:pt x="635" y="43"/>
                    </a:lnTo>
                    <a:lnTo>
                      <a:pt x="636" y="43"/>
                    </a:lnTo>
                    <a:lnTo>
                      <a:pt x="637" y="45"/>
                    </a:lnTo>
                    <a:lnTo>
                      <a:pt x="637" y="46"/>
                    </a:lnTo>
                    <a:lnTo>
                      <a:pt x="641" y="45"/>
                    </a:lnTo>
                    <a:lnTo>
                      <a:pt x="642" y="45"/>
                    </a:lnTo>
                    <a:lnTo>
                      <a:pt x="643" y="45"/>
                    </a:lnTo>
                    <a:lnTo>
                      <a:pt x="644" y="46"/>
                    </a:lnTo>
                    <a:lnTo>
                      <a:pt x="645" y="46"/>
                    </a:lnTo>
                    <a:lnTo>
                      <a:pt x="646" y="48"/>
                    </a:lnTo>
                    <a:lnTo>
                      <a:pt x="645" y="49"/>
                    </a:lnTo>
                    <a:lnTo>
                      <a:pt x="645" y="51"/>
                    </a:lnTo>
                    <a:lnTo>
                      <a:pt x="645" y="52"/>
                    </a:lnTo>
                    <a:lnTo>
                      <a:pt x="646" y="53"/>
                    </a:lnTo>
                    <a:lnTo>
                      <a:pt x="646" y="54"/>
                    </a:lnTo>
                    <a:lnTo>
                      <a:pt x="648" y="54"/>
                    </a:lnTo>
                    <a:lnTo>
                      <a:pt x="650" y="56"/>
                    </a:lnTo>
                    <a:lnTo>
                      <a:pt x="652" y="57"/>
                    </a:lnTo>
                    <a:lnTo>
                      <a:pt x="653" y="58"/>
                    </a:lnTo>
                    <a:lnTo>
                      <a:pt x="653" y="59"/>
                    </a:lnTo>
                    <a:lnTo>
                      <a:pt x="653" y="60"/>
                    </a:lnTo>
                    <a:lnTo>
                      <a:pt x="653" y="61"/>
                    </a:lnTo>
                    <a:lnTo>
                      <a:pt x="653" y="62"/>
                    </a:lnTo>
                    <a:lnTo>
                      <a:pt x="654" y="62"/>
                    </a:lnTo>
                    <a:lnTo>
                      <a:pt x="655" y="66"/>
                    </a:lnTo>
                    <a:lnTo>
                      <a:pt x="656" y="67"/>
                    </a:lnTo>
                    <a:lnTo>
                      <a:pt x="656" y="70"/>
                    </a:lnTo>
                    <a:lnTo>
                      <a:pt x="656" y="71"/>
                    </a:lnTo>
                    <a:lnTo>
                      <a:pt x="655" y="73"/>
                    </a:lnTo>
                    <a:lnTo>
                      <a:pt x="655" y="74"/>
                    </a:lnTo>
                    <a:lnTo>
                      <a:pt x="654" y="76"/>
                    </a:lnTo>
                    <a:lnTo>
                      <a:pt x="653" y="77"/>
                    </a:lnTo>
                    <a:lnTo>
                      <a:pt x="653" y="78"/>
                    </a:lnTo>
                    <a:lnTo>
                      <a:pt x="653" y="77"/>
                    </a:lnTo>
                    <a:lnTo>
                      <a:pt x="652" y="77"/>
                    </a:lnTo>
                    <a:lnTo>
                      <a:pt x="653" y="77"/>
                    </a:lnTo>
                    <a:lnTo>
                      <a:pt x="653" y="78"/>
                    </a:lnTo>
                    <a:lnTo>
                      <a:pt x="652" y="78"/>
                    </a:lnTo>
                    <a:lnTo>
                      <a:pt x="651" y="78"/>
                    </a:lnTo>
                    <a:lnTo>
                      <a:pt x="650" y="81"/>
                    </a:lnTo>
                    <a:lnTo>
                      <a:pt x="651" y="82"/>
                    </a:lnTo>
                    <a:lnTo>
                      <a:pt x="652" y="83"/>
                    </a:lnTo>
                    <a:lnTo>
                      <a:pt x="652" y="84"/>
                    </a:lnTo>
                    <a:lnTo>
                      <a:pt x="652" y="85"/>
                    </a:lnTo>
                    <a:lnTo>
                      <a:pt x="651" y="86"/>
                    </a:lnTo>
                    <a:lnTo>
                      <a:pt x="651" y="87"/>
                    </a:lnTo>
                    <a:lnTo>
                      <a:pt x="652" y="87"/>
                    </a:lnTo>
                    <a:lnTo>
                      <a:pt x="652" y="88"/>
                    </a:lnTo>
                    <a:lnTo>
                      <a:pt x="654" y="91"/>
                    </a:lnTo>
                    <a:lnTo>
                      <a:pt x="654" y="92"/>
                    </a:lnTo>
                    <a:lnTo>
                      <a:pt x="654" y="93"/>
                    </a:lnTo>
                    <a:lnTo>
                      <a:pt x="655" y="95"/>
                    </a:lnTo>
                    <a:lnTo>
                      <a:pt x="655" y="96"/>
                    </a:lnTo>
                    <a:lnTo>
                      <a:pt x="654" y="96"/>
                    </a:lnTo>
                    <a:lnTo>
                      <a:pt x="653" y="96"/>
                    </a:lnTo>
                    <a:lnTo>
                      <a:pt x="654" y="99"/>
                    </a:lnTo>
                    <a:lnTo>
                      <a:pt x="655" y="99"/>
                    </a:lnTo>
                    <a:lnTo>
                      <a:pt x="659" y="100"/>
                    </a:lnTo>
                    <a:lnTo>
                      <a:pt x="663" y="102"/>
                    </a:lnTo>
                    <a:lnTo>
                      <a:pt x="668" y="103"/>
                    </a:lnTo>
                    <a:lnTo>
                      <a:pt x="669" y="102"/>
                    </a:lnTo>
                    <a:lnTo>
                      <a:pt x="670" y="102"/>
                    </a:lnTo>
                    <a:lnTo>
                      <a:pt x="671" y="102"/>
                    </a:lnTo>
                    <a:lnTo>
                      <a:pt x="672" y="102"/>
                    </a:lnTo>
                    <a:lnTo>
                      <a:pt x="673" y="102"/>
                    </a:lnTo>
                    <a:lnTo>
                      <a:pt x="676" y="102"/>
                    </a:lnTo>
                    <a:lnTo>
                      <a:pt x="677" y="102"/>
                    </a:lnTo>
                    <a:lnTo>
                      <a:pt x="678" y="102"/>
                    </a:lnTo>
                    <a:lnTo>
                      <a:pt x="680" y="103"/>
                    </a:lnTo>
                    <a:lnTo>
                      <a:pt x="684" y="106"/>
                    </a:lnTo>
                    <a:lnTo>
                      <a:pt x="686" y="107"/>
                    </a:lnTo>
                    <a:lnTo>
                      <a:pt x="687" y="108"/>
                    </a:lnTo>
                    <a:lnTo>
                      <a:pt x="687" y="109"/>
                    </a:lnTo>
                    <a:lnTo>
                      <a:pt x="687" y="110"/>
                    </a:lnTo>
                    <a:lnTo>
                      <a:pt x="688" y="110"/>
                    </a:lnTo>
                    <a:lnTo>
                      <a:pt x="688" y="111"/>
                    </a:lnTo>
                    <a:lnTo>
                      <a:pt x="688" y="112"/>
                    </a:lnTo>
                    <a:lnTo>
                      <a:pt x="689" y="111"/>
                    </a:lnTo>
                    <a:lnTo>
                      <a:pt x="690" y="113"/>
                    </a:lnTo>
                    <a:lnTo>
                      <a:pt x="691" y="113"/>
                    </a:lnTo>
                    <a:lnTo>
                      <a:pt x="693" y="115"/>
                    </a:lnTo>
                    <a:lnTo>
                      <a:pt x="695" y="117"/>
                    </a:lnTo>
                    <a:lnTo>
                      <a:pt x="695" y="118"/>
                    </a:lnTo>
                    <a:lnTo>
                      <a:pt x="695" y="119"/>
                    </a:lnTo>
                    <a:lnTo>
                      <a:pt x="696" y="120"/>
                    </a:lnTo>
                    <a:lnTo>
                      <a:pt x="696" y="121"/>
                    </a:lnTo>
                    <a:lnTo>
                      <a:pt x="693" y="119"/>
                    </a:lnTo>
                    <a:lnTo>
                      <a:pt x="693" y="118"/>
                    </a:lnTo>
                    <a:lnTo>
                      <a:pt x="690" y="117"/>
                    </a:lnTo>
                    <a:lnTo>
                      <a:pt x="689" y="117"/>
                    </a:lnTo>
                    <a:lnTo>
                      <a:pt x="689" y="116"/>
                    </a:lnTo>
                    <a:lnTo>
                      <a:pt x="688" y="115"/>
                    </a:lnTo>
                    <a:lnTo>
                      <a:pt x="687" y="115"/>
                    </a:lnTo>
                    <a:lnTo>
                      <a:pt x="684" y="118"/>
                    </a:lnTo>
                    <a:lnTo>
                      <a:pt x="684" y="119"/>
                    </a:lnTo>
                    <a:lnTo>
                      <a:pt x="684" y="120"/>
                    </a:lnTo>
                    <a:lnTo>
                      <a:pt x="684" y="121"/>
                    </a:lnTo>
                    <a:lnTo>
                      <a:pt x="682" y="121"/>
                    </a:lnTo>
                    <a:lnTo>
                      <a:pt x="681" y="125"/>
                    </a:lnTo>
                    <a:lnTo>
                      <a:pt x="681" y="126"/>
                    </a:lnTo>
                    <a:lnTo>
                      <a:pt x="681" y="127"/>
                    </a:lnTo>
                    <a:lnTo>
                      <a:pt x="681" y="128"/>
                    </a:lnTo>
                    <a:lnTo>
                      <a:pt x="681" y="129"/>
                    </a:lnTo>
                    <a:lnTo>
                      <a:pt x="681" y="131"/>
                    </a:lnTo>
                    <a:lnTo>
                      <a:pt x="681" y="132"/>
                    </a:lnTo>
                    <a:lnTo>
                      <a:pt x="680" y="132"/>
                    </a:lnTo>
                    <a:lnTo>
                      <a:pt x="680" y="133"/>
                    </a:lnTo>
                    <a:lnTo>
                      <a:pt x="678" y="134"/>
                    </a:lnTo>
                    <a:lnTo>
                      <a:pt x="677" y="134"/>
                    </a:lnTo>
                    <a:lnTo>
                      <a:pt x="676" y="134"/>
                    </a:lnTo>
                    <a:lnTo>
                      <a:pt x="673" y="133"/>
                    </a:lnTo>
                    <a:lnTo>
                      <a:pt x="672" y="133"/>
                    </a:lnTo>
                    <a:lnTo>
                      <a:pt x="671" y="133"/>
                    </a:lnTo>
                    <a:lnTo>
                      <a:pt x="670" y="133"/>
                    </a:lnTo>
                    <a:lnTo>
                      <a:pt x="669" y="133"/>
                    </a:lnTo>
                    <a:lnTo>
                      <a:pt x="668" y="133"/>
                    </a:lnTo>
                    <a:lnTo>
                      <a:pt x="667" y="134"/>
                    </a:lnTo>
                    <a:lnTo>
                      <a:pt x="667" y="135"/>
                    </a:lnTo>
                    <a:lnTo>
                      <a:pt x="668" y="136"/>
                    </a:lnTo>
                    <a:lnTo>
                      <a:pt x="668" y="137"/>
                    </a:lnTo>
                    <a:lnTo>
                      <a:pt x="669" y="138"/>
                    </a:lnTo>
                    <a:lnTo>
                      <a:pt x="669" y="140"/>
                    </a:lnTo>
                    <a:lnTo>
                      <a:pt x="669" y="141"/>
                    </a:lnTo>
                    <a:lnTo>
                      <a:pt x="669" y="142"/>
                    </a:lnTo>
                    <a:lnTo>
                      <a:pt x="669" y="143"/>
                    </a:lnTo>
                    <a:lnTo>
                      <a:pt x="670" y="143"/>
                    </a:lnTo>
                    <a:lnTo>
                      <a:pt x="671" y="144"/>
                    </a:lnTo>
                    <a:lnTo>
                      <a:pt x="673" y="145"/>
                    </a:lnTo>
                    <a:lnTo>
                      <a:pt x="673" y="146"/>
                    </a:lnTo>
                    <a:lnTo>
                      <a:pt x="672" y="148"/>
                    </a:lnTo>
                    <a:lnTo>
                      <a:pt x="672" y="149"/>
                    </a:lnTo>
                    <a:lnTo>
                      <a:pt x="672" y="151"/>
                    </a:lnTo>
                    <a:lnTo>
                      <a:pt x="671" y="152"/>
                    </a:lnTo>
                    <a:lnTo>
                      <a:pt x="671" y="153"/>
                    </a:lnTo>
                    <a:lnTo>
                      <a:pt x="672" y="153"/>
                    </a:lnTo>
                    <a:lnTo>
                      <a:pt x="672" y="154"/>
                    </a:lnTo>
                    <a:lnTo>
                      <a:pt x="672" y="156"/>
                    </a:lnTo>
                    <a:lnTo>
                      <a:pt x="673" y="157"/>
                    </a:lnTo>
                    <a:lnTo>
                      <a:pt x="673" y="158"/>
                    </a:lnTo>
                    <a:lnTo>
                      <a:pt x="674" y="159"/>
                    </a:lnTo>
                    <a:lnTo>
                      <a:pt x="677" y="160"/>
                    </a:lnTo>
                    <a:lnTo>
                      <a:pt x="677" y="161"/>
                    </a:lnTo>
                    <a:lnTo>
                      <a:pt x="676" y="165"/>
                    </a:lnTo>
                    <a:lnTo>
                      <a:pt x="676" y="166"/>
                    </a:lnTo>
                    <a:lnTo>
                      <a:pt x="676" y="167"/>
                    </a:lnTo>
                    <a:lnTo>
                      <a:pt x="676" y="168"/>
                    </a:lnTo>
                    <a:lnTo>
                      <a:pt x="676" y="169"/>
                    </a:lnTo>
                    <a:lnTo>
                      <a:pt x="677" y="169"/>
                    </a:lnTo>
                    <a:lnTo>
                      <a:pt x="677" y="170"/>
                    </a:lnTo>
                    <a:lnTo>
                      <a:pt x="677" y="171"/>
                    </a:lnTo>
                    <a:lnTo>
                      <a:pt x="677" y="173"/>
                    </a:lnTo>
                    <a:lnTo>
                      <a:pt x="677" y="176"/>
                    </a:lnTo>
                    <a:lnTo>
                      <a:pt x="677" y="178"/>
                    </a:lnTo>
                    <a:lnTo>
                      <a:pt x="677" y="180"/>
                    </a:lnTo>
                    <a:lnTo>
                      <a:pt x="677" y="182"/>
                    </a:lnTo>
                    <a:lnTo>
                      <a:pt x="678" y="182"/>
                    </a:lnTo>
                    <a:lnTo>
                      <a:pt x="680" y="183"/>
                    </a:lnTo>
                    <a:lnTo>
                      <a:pt x="681" y="182"/>
                    </a:lnTo>
                    <a:lnTo>
                      <a:pt x="682" y="182"/>
                    </a:lnTo>
                    <a:lnTo>
                      <a:pt x="682" y="183"/>
                    </a:lnTo>
                    <a:lnTo>
                      <a:pt x="684" y="184"/>
                    </a:lnTo>
                    <a:lnTo>
                      <a:pt x="684" y="185"/>
                    </a:lnTo>
                    <a:lnTo>
                      <a:pt x="682" y="186"/>
                    </a:lnTo>
                    <a:lnTo>
                      <a:pt x="681" y="187"/>
                    </a:lnTo>
                    <a:lnTo>
                      <a:pt x="680" y="188"/>
                    </a:lnTo>
                    <a:lnTo>
                      <a:pt x="680" y="191"/>
                    </a:lnTo>
                    <a:lnTo>
                      <a:pt x="680" y="192"/>
                    </a:lnTo>
                    <a:lnTo>
                      <a:pt x="679" y="193"/>
                    </a:lnTo>
                    <a:lnTo>
                      <a:pt x="678" y="194"/>
                    </a:lnTo>
                    <a:lnTo>
                      <a:pt x="679" y="195"/>
                    </a:lnTo>
                    <a:lnTo>
                      <a:pt x="678" y="195"/>
                    </a:lnTo>
                    <a:lnTo>
                      <a:pt x="677" y="196"/>
                    </a:lnTo>
                    <a:lnTo>
                      <a:pt x="677" y="198"/>
                    </a:lnTo>
                    <a:lnTo>
                      <a:pt x="676" y="199"/>
                    </a:lnTo>
                    <a:lnTo>
                      <a:pt x="676" y="200"/>
                    </a:lnTo>
                    <a:lnTo>
                      <a:pt x="674" y="200"/>
                    </a:lnTo>
                    <a:lnTo>
                      <a:pt x="674" y="201"/>
                    </a:lnTo>
                    <a:lnTo>
                      <a:pt x="674" y="202"/>
                    </a:lnTo>
                    <a:lnTo>
                      <a:pt x="674" y="203"/>
                    </a:lnTo>
                    <a:lnTo>
                      <a:pt x="673" y="204"/>
                    </a:lnTo>
                    <a:lnTo>
                      <a:pt x="674" y="205"/>
                    </a:lnTo>
                    <a:lnTo>
                      <a:pt x="676" y="205"/>
                    </a:lnTo>
                    <a:lnTo>
                      <a:pt x="678" y="205"/>
                    </a:lnTo>
                    <a:lnTo>
                      <a:pt x="680" y="207"/>
                    </a:lnTo>
                    <a:lnTo>
                      <a:pt x="680" y="208"/>
                    </a:lnTo>
                    <a:lnTo>
                      <a:pt x="681" y="208"/>
                    </a:lnTo>
                    <a:lnTo>
                      <a:pt x="681" y="209"/>
                    </a:lnTo>
                    <a:lnTo>
                      <a:pt x="682" y="209"/>
                    </a:lnTo>
                    <a:lnTo>
                      <a:pt x="682" y="210"/>
                    </a:lnTo>
                    <a:lnTo>
                      <a:pt x="682" y="211"/>
                    </a:lnTo>
                    <a:lnTo>
                      <a:pt x="684" y="211"/>
                    </a:lnTo>
                    <a:lnTo>
                      <a:pt x="684" y="210"/>
                    </a:lnTo>
                    <a:lnTo>
                      <a:pt x="685" y="210"/>
                    </a:lnTo>
                    <a:lnTo>
                      <a:pt x="686" y="211"/>
                    </a:lnTo>
                    <a:lnTo>
                      <a:pt x="687" y="211"/>
                    </a:lnTo>
                    <a:lnTo>
                      <a:pt x="688" y="213"/>
                    </a:lnTo>
                    <a:lnTo>
                      <a:pt x="688" y="215"/>
                    </a:lnTo>
                    <a:lnTo>
                      <a:pt x="687" y="216"/>
                    </a:lnTo>
                    <a:lnTo>
                      <a:pt x="686" y="217"/>
                    </a:lnTo>
                    <a:lnTo>
                      <a:pt x="687" y="218"/>
                    </a:lnTo>
                    <a:lnTo>
                      <a:pt x="688" y="219"/>
                    </a:lnTo>
                    <a:lnTo>
                      <a:pt x="688" y="220"/>
                    </a:lnTo>
                    <a:lnTo>
                      <a:pt x="687" y="221"/>
                    </a:lnTo>
                    <a:lnTo>
                      <a:pt x="687" y="223"/>
                    </a:lnTo>
                    <a:lnTo>
                      <a:pt x="687" y="224"/>
                    </a:lnTo>
                    <a:lnTo>
                      <a:pt x="688" y="225"/>
                    </a:lnTo>
                    <a:lnTo>
                      <a:pt x="687" y="226"/>
                    </a:lnTo>
                    <a:lnTo>
                      <a:pt x="687" y="227"/>
                    </a:lnTo>
                    <a:lnTo>
                      <a:pt x="688" y="227"/>
                    </a:lnTo>
                    <a:lnTo>
                      <a:pt x="689" y="227"/>
                    </a:lnTo>
                    <a:lnTo>
                      <a:pt x="690" y="227"/>
                    </a:lnTo>
                    <a:lnTo>
                      <a:pt x="690" y="229"/>
                    </a:lnTo>
                    <a:lnTo>
                      <a:pt x="693" y="229"/>
                    </a:lnTo>
                    <a:lnTo>
                      <a:pt x="693" y="230"/>
                    </a:lnTo>
                    <a:lnTo>
                      <a:pt x="695" y="232"/>
                    </a:lnTo>
                    <a:lnTo>
                      <a:pt x="696" y="233"/>
                    </a:lnTo>
                    <a:lnTo>
                      <a:pt x="696" y="235"/>
                    </a:lnTo>
                    <a:lnTo>
                      <a:pt x="695" y="235"/>
                    </a:lnTo>
                    <a:lnTo>
                      <a:pt x="695" y="236"/>
                    </a:lnTo>
                    <a:lnTo>
                      <a:pt x="694" y="237"/>
                    </a:lnTo>
                    <a:lnTo>
                      <a:pt x="695" y="238"/>
                    </a:lnTo>
                    <a:lnTo>
                      <a:pt x="695" y="240"/>
                    </a:lnTo>
                    <a:lnTo>
                      <a:pt x="695" y="241"/>
                    </a:lnTo>
                    <a:lnTo>
                      <a:pt x="694" y="240"/>
                    </a:lnTo>
                    <a:lnTo>
                      <a:pt x="689" y="238"/>
                    </a:lnTo>
                    <a:lnTo>
                      <a:pt x="688" y="240"/>
                    </a:lnTo>
                    <a:lnTo>
                      <a:pt x="686" y="241"/>
                    </a:lnTo>
                    <a:lnTo>
                      <a:pt x="685" y="242"/>
                    </a:lnTo>
                    <a:lnTo>
                      <a:pt x="684" y="243"/>
                    </a:lnTo>
                    <a:lnTo>
                      <a:pt x="682" y="244"/>
                    </a:lnTo>
                    <a:lnTo>
                      <a:pt x="679" y="245"/>
                    </a:lnTo>
                    <a:lnTo>
                      <a:pt x="678" y="246"/>
                    </a:lnTo>
                    <a:lnTo>
                      <a:pt x="678" y="247"/>
                    </a:lnTo>
                    <a:lnTo>
                      <a:pt x="677" y="249"/>
                    </a:lnTo>
                    <a:lnTo>
                      <a:pt x="676" y="247"/>
                    </a:lnTo>
                    <a:lnTo>
                      <a:pt x="674" y="247"/>
                    </a:lnTo>
                    <a:lnTo>
                      <a:pt x="673" y="244"/>
                    </a:lnTo>
                    <a:lnTo>
                      <a:pt x="673" y="243"/>
                    </a:lnTo>
                    <a:lnTo>
                      <a:pt x="673" y="242"/>
                    </a:lnTo>
                    <a:lnTo>
                      <a:pt x="673" y="241"/>
                    </a:lnTo>
                    <a:lnTo>
                      <a:pt x="673" y="240"/>
                    </a:lnTo>
                    <a:lnTo>
                      <a:pt x="674" y="240"/>
                    </a:lnTo>
                    <a:lnTo>
                      <a:pt x="676" y="238"/>
                    </a:lnTo>
                    <a:lnTo>
                      <a:pt x="676" y="237"/>
                    </a:lnTo>
                    <a:lnTo>
                      <a:pt x="674" y="236"/>
                    </a:lnTo>
                    <a:lnTo>
                      <a:pt x="674" y="235"/>
                    </a:lnTo>
                    <a:lnTo>
                      <a:pt x="673" y="234"/>
                    </a:lnTo>
                    <a:lnTo>
                      <a:pt x="669" y="233"/>
                    </a:lnTo>
                    <a:lnTo>
                      <a:pt x="669" y="232"/>
                    </a:lnTo>
                    <a:lnTo>
                      <a:pt x="668" y="232"/>
                    </a:lnTo>
                    <a:lnTo>
                      <a:pt x="665" y="233"/>
                    </a:lnTo>
                    <a:lnTo>
                      <a:pt x="664" y="234"/>
                    </a:lnTo>
                    <a:lnTo>
                      <a:pt x="663" y="235"/>
                    </a:lnTo>
                    <a:lnTo>
                      <a:pt x="662" y="236"/>
                    </a:lnTo>
                    <a:lnTo>
                      <a:pt x="660" y="236"/>
                    </a:lnTo>
                    <a:lnTo>
                      <a:pt x="660" y="237"/>
                    </a:lnTo>
                    <a:lnTo>
                      <a:pt x="659" y="237"/>
                    </a:lnTo>
                    <a:lnTo>
                      <a:pt x="657" y="236"/>
                    </a:lnTo>
                    <a:lnTo>
                      <a:pt x="656" y="236"/>
                    </a:lnTo>
                    <a:lnTo>
                      <a:pt x="655" y="236"/>
                    </a:lnTo>
                    <a:lnTo>
                      <a:pt x="652" y="236"/>
                    </a:lnTo>
                    <a:lnTo>
                      <a:pt x="651" y="236"/>
                    </a:lnTo>
                    <a:lnTo>
                      <a:pt x="650" y="236"/>
                    </a:lnTo>
                    <a:lnTo>
                      <a:pt x="650" y="235"/>
                    </a:lnTo>
                    <a:lnTo>
                      <a:pt x="648" y="235"/>
                    </a:lnTo>
                    <a:lnTo>
                      <a:pt x="647" y="235"/>
                    </a:lnTo>
                    <a:lnTo>
                      <a:pt x="646" y="235"/>
                    </a:lnTo>
                    <a:lnTo>
                      <a:pt x="644" y="234"/>
                    </a:lnTo>
                    <a:lnTo>
                      <a:pt x="643" y="233"/>
                    </a:lnTo>
                    <a:lnTo>
                      <a:pt x="642" y="232"/>
                    </a:lnTo>
                    <a:lnTo>
                      <a:pt x="641" y="232"/>
                    </a:lnTo>
                    <a:lnTo>
                      <a:pt x="639" y="232"/>
                    </a:lnTo>
                    <a:lnTo>
                      <a:pt x="639" y="233"/>
                    </a:lnTo>
                    <a:lnTo>
                      <a:pt x="638" y="233"/>
                    </a:lnTo>
                    <a:lnTo>
                      <a:pt x="634" y="229"/>
                    </a:lnTo>
                    <a:lnTo>
                      <a:pt x="633" y="229"/>
                    </a:lnTo>
                    <a:lnTo>
                      <a:pt x="631" y="229"/>
                    </a:lnTo>
                    <a:lnTo>
                      <a:pt x="630" y="230"/>
                    </a:lnTo>
                    <a:lnTo>
                      <a:pt x="629" y="230"/>
                    </a:lnTo>
                    <a:lnTo>
                      <a:pt x="628" y="232"/>
                    </a:lnTo>
                    <a:lnTo>
                      <a:pt x="627" y="232"/>
                    </a:lnTo>
                    <a:lnTo>
                      <a:pt x="625" y="232"/>
                    </a:lnTo>
                    <a:lnTo>
                      <a:pt x="622" y="230"/>
                    </a:lnTo>
                    <a:lnTo>
                      <a:pt x="621" y="230"/>
                    </a:lnTo>
                    <a:lnTo>
                      <a:pt x="621" y="229"/>
                    </a:lnTo>
                    <a:lnTo>
                      <a:pt x="620" y="229"/>
                    </a:lnTo>
                    <a:lnTo>
                      <a:pt x="619" y="230"/>
                    </a:lnTo>
                    <a:lnTo>
                      <a:pt x="618" y="230"/>
                    </a:lnTo>
                    <a:lnTo>
                      <a:pt x="618" y="232"/>
                    </a:lnTo>
                    <a:lnTo>
                      <a:pt x="613" y="238"/>
                    </a:lnTo>
                    <a:lnTo>
                      <a:pt x="612" y="240"/>
                    </a:lnTo>
                    <a:lnTo>
                      <a:pt x="612" y="241"/>
                    </a:lnTo>
                    <a:lnTo>
                      <a:pt x="609" y="241"/>
                    </a:lnTo>
                    <a:lnTo>
                      <a:pt x="607" y="242"/>
                    </a:lnTo>
                    <a:lnTo>
                      <a:pt x="605" y="242"/>
                    </a:lnTo>
                    <a:lnTo>
                      <a:pt x="605" y="241"/>
                    </a:lnTo>
                    <a:lnTo>
                      <a:pt x="604" y="240"/>
                    </a:lnTo>
                    <a:lnTo>
                      <a:pt x="604" y="238"/>
                    </a:lnTo>
                    <a:lnTo>
                      <a:pt x="604" y="236"/>
                    </a:lnTo>
                    <a:lnTo>
                      <a:pt x="604" y="235"/>
                    </a:lnTo>
                    <a:lnTo>
                      <a:pt x="603" y="235"/>
                    </a:lnTo>
                    <a:lnTo>
                      <a:pt x="603" y="234"/>
                    </a:lnTo>
                    <a:lnTo>
                      <a:pt x="602" y="234"/>
                    </a:lnTo>
                    <a:lnTo>
                      <a:pt x="601" y="234"/>
                    </a:lnTo>
                    <a:lnTo>
                      <a:pt x="600" y="234"/>
                    </a:lnTo>
                    <a:lnTo>
                      <a:pt x="600" y="233"/>
                    </a:lnTo>
                    <a:lnTo>
                      <a:pt x="600" y="232"/>
                    </a:lnTo>
                    <a:lnTo>
                      <a:pt x="599" y="233"/>
                    </a:lnTo>
                    <a:lnTo>
                      <a:pt x="596" y="235"/>
                    </a:lnTo>
                    <a:lnTo>
                      <a:pt x="594" y="237"/>
                    </a:lnTo>
                    <a:lnTo>
                      <a:pt x="592" y="238"/>
                    </a:lnTo>
                    <a:lnTo>
                      <a:pt x="587" y="240"/>
                    </a:lnTo>
                    <a:lnTo>
                      <a:pt x="573" y="243"/>
                    </a:lnTo>
                    <a:lnTo>
                      <a:pt x="562" y="244"/>
                    </a:lnTo>
                    <a:lnTo>
                      <a:pt x="561" y="244"/>
                    </a:lnTo>
                    <a:lnTo>
                      <a:pt x="559" y="243"/>
                    </a:lnTo>
                    <a:lnTo>
                      <a:pt x="551" y="241"/>
                    </a:lnTo>
                    <a:lnTo>
                      <a:pt x="543" y="242"/>
                    </a:lnTo>
                    <a:lnTo>
                      <a:pt x="542" y="243"/>
                    </a:lnTo>
                    <a:lnTo>
                      <a:pt x="536" y="245"/>
                    </a:lnTo>
                    <a:lnTo>
                      <a:pt x="535" y="246"/>
                    </a:lnTo>
                    <a:lnTo>
                      <a:pt x="534" y="246"/>
                    </a:lnTo>
                    <a:lnTo>
                      <a:pt x="533" y="246"/>
                    </a:lnTo>
                    <a:lnTo>
                      <a:pt x="532" y="247"/>
                    </a:lnTo>
                    <a:lnTo>
                      <a:pt x="527" y="251"/>
                    </a:lnTo>
                    <a:lnTo>
                      <a:pt x="524" y="252"/>
                    </a:lnTo>
                    <a:lnTo>
                      <a:pt x="523" y="253"/>
                    </a:lnTo>
                    <a:lnTo>
                      <a:pt x="522" y="253"/>
                    </a:lnTo>
                    <a:lnTo>
                      <a:pt x="521" y="253"/>
                    </a:lnTo>
                    <a:lnTo>
                      <a:pt x="516" y="255"/>
                    </a:lnTo>
                    <a:lnTo>
                      <a:pt x="508" y="259"/>
                    </a:lnTo>
                    <a:lnTo>
                      <a:pt x="497" y="261"/>
                    </a:lnTo>
                    <a:lnTo>
                      <a:pt x="489" y="262"/>
                    </a:lnTo>
                    <a:lnTo>
                      <a:pt x="487" y="262"/>
                    </a:lnTo>
                    <a:lnTo>
                      <a:pt x="481" y="261"/>
                    </a:lnTo>
                    <a:lnTo>
                      <a:pt x="480" y="261"/>
                    </a:lnTo>
                    <a:lnTo>
                      <a:pt x="479" y="261"/>
                    </a:lnTo>
                    <a:lnTo>
                      <a:pt x="472" y="261"/>
                    </a:lnTo>
                    <a:lnTo>
                      <a:pt x="470" y="261"/>
                    </a:lnTo>
                    <a:lnTo>
                      <a:pt x="467" y="260"/>
                    </a:lnTo>
                    <a:lnTo>
                      <a:pt x="466" y="259"/>
                    </a:lnTo>
                    <a:lnTo>
                      <a:pt x="463" y="254"/>
                    </a:lnTo>
                    <a:lnTo>
                      <a:pt x="461" y="253"/>
                    </a:lnTo>
                    <a:lnTo>
                      <a:pt x="454" y="251"/>
                    </a:lnTo>
                    <a:lnTo>
                      <a:pt x="452" y="251"/>
                    </a:lnTo>
                    <a:lnTo>
                      <a:pt x="450" y="251"/>
                    </a:lnTo>
                    <a:lnTo>
                      <a:pt x="447" y="252"/>
                    </a:lnTo>
                    <a:lnTo>
                      <a:pt x="444" y="254"/>
                    </a:lnTo>
                    <a:lnTo>
                      <a:pt x="444" y="255"/>
                    </a:lnTo>
                    <a:lnTo>
                      <a:pt x="443" y="255"/>
                    </a:lnTo>
                    <a:lnTo>
                      <a:pt x="436" y="258"/>
                    </a:lnTo>
                    <a:lnTo>
                      <a:pt x="430" y="259"/>
                    </a:lnTo>
                    <a:lnTo>
                      <a:pt x="428" y="260"/>
                    </a:lnTo>
                    <a:lnTo>
                      <a:pt x="422" y="263"/>
                    </a:lnTo>
                    <a:lnTo>
                      <a:pt x="421" y="263"/>
                    </a:lnTo>
                    <a:lnTo>
                      <a:pt x="414" y="262"/>
                    </a:lnTo>
                    <a:lnTo>
                      <a:pt x="414" y="263"/>
                    </a:lnTo>
                    <a:lnTo>
                      <a:pt x="412" y="263"/>
                    </a:lnTo>
                    <a:lnTo>
                      <a:pt x="411" y="263"/>
                    </a:lnTo>
                    <a:lnTo>
                      <a:pt x="410" y="263"/>
                    </a:lnTo>
                    <a:lnTo>
                      <a:pt x="409" y="263"/>
                    </a:lnTo>
                    <a:lnTo>
                      <a:pt x="409" y="265"/>
                    </a:lnTo>
                    <a:lnTo>
                      <a:pt x="407" y="265"/>
                    </a:lnTo>
                    <a:lnTo>
                      <a:pt x="406" y="263"/>
                    </a:lnTo>
                    <a:lnTo>
                      <a:pt x="406" y="261"/>
                    </a:lnTo>
                    <a:lnTo>
                      <a:pt x="406" y="260"/>
                    </a:lnTo>
                    <a:lnTo>
                      <a:pt x="405" y="259"/>
                    </a:lnTo>
                    <a:lnTo>
                      <a:pt x="404" y="259"/>
                    </a:lnTo>
                    <a:lnTo>
                      <a:pt x="404" y="258"/>
                    </a:lnTo>
                    <a:lnTo>
                      <a:pt x="403" y="258"/>
                    </a:lnTo>
                    <a:lnTo>
                      <a:pt x="402" y="258"/>
                    </a:lnTo>
                    <a:lnTo>
                      <a:pt x="400" y="258"/>
                    </a:lnTo>
                    <a:lnTo>
                      <a:pt x="393" y="255"/>
                    </a:lnTo>
                    <a:lnTo>
                      <a:pt x="393" y="254"/>
                    </a:lnTo>
                    <a:lnTo>
                      <a:pt x="393" y="255"/>
                    </a:lnTo>
                    <a:lnTo>
                      <a:pt x="392" y="257"/>
                    </a:lnTo>
                    <a:lnTo>
                      <a:pt x="392" y="258"/>
                    </a:lnTo>
                    <a:lnTo>
                      <a:pt x="390" y="259"/>
                    </a:lnTo>
                    <a:lnTo>
                      <a:pt x="390" y="260"/>
                    </a:lnTo>
                    <a:lnTo>
                      <a:pt x="390" y="261"/>
                    </a:lnTo>
                    <a:lnTo>
                      <a:pt x="390" y="262"/>
                    </a:lnTo>
                    <a:lnTo>
                      <a:pt x="389" y="265"/>
                    </a:lnTo>
                    <a:lnTo>
                      <a:pt x="389" y="267"/>
                    </a:lnTo>
                    <a:lnTo>
                      <a:pt x="389" y="269"/>
                    </a:lnTo>
                    <a:lnTo>
                      <a:pt x="388" y="270"/>
                    </a:lnTo>
                    <a:lnTo>
                      <a:pt x="388" y="271"/>
                    </a:lnTo>
                    <a:lnTo>
                      <a:pt x="389" y="275"/>
                    </a:lnTo>
                    <a:lnTo>
                      <a:pt x="390" y="275"/>
                    </a:lnTo>
                    <a:lnTo>
                      <a:pt x="390" y="276"/>
                    </a:lnTo>
                    <a:lnTo>
                      <a:pt x="390" y="277"/>
                    </a:lnTo>
                    <a:lnTo>
                      <a:pt x="390" y="278"/>
                    </a:lnTo>
                    <a:lnTo>
                      <a:pt x="392" y="278"/>
                    </a:lnTo>
                    <a:lnTo>
                      <a:pt x="393" y="278"/>
                    </a:lnTo>
                    <a:lnTo>
                      <a:pt x="393" y="279"/>
                    </a:lnTo>
                    <a:lnTo>
                      <a:pt x="393" y="280"/>
                    </a:lnTo>
                    <a:lnTo>
                      <a:pt x="394" y="282"/>
                    </a:lnTo>
                    <a:lnTo>
                      <a:pt x="394" y="283"/>
                    </a:lnTo>
                    <a:lnTo>
                      <a:pt x="393" y="283"/>
                    </a:lnTo>
                    <a:lnTo>
                      <a:pt x="390" y="283"/>
                    </a:lnTo>
                    <a:lnTo>
                      <a:pt x="389" y="283"/>
                    </a:lnTo>
                    <a:lnTo>
                      <a:pt x="387" y="283"/>
                    </a:lnTo>
                    <a:lnTo>
                      <a:pt x="386" y="283"/>
                    </a:lnTo>
                    <a:lnTo>
                      <a:pt x="386" y="284"/>
                    </a:lnTo>
                    <a:lnTo>
                      <a:pt x="385" y="284"/>
                    </a:lnTo>
                    <a:lnTo>
                      <a:pt x="384" y="284"/>
                    </a:lnTo>
                    <a:lnTo>
                      <a:pt x="383" y="284"/>
                    </a:lnTo>
                    <a:lnTo>
                      <a:pt x="383" y="283"/>
                    </a:lnTo>
                    <a:lnTo>
                      <a:pt x="381" y="283"/>
                    </a:lnTo>
                    <a:lnTo>
                      <a:pt x="383" y="284"/>
                    </a:lnTo>
                    <a:lnTo>
                      <a:pt x="383" y="285"/>
                    </a:lnTo>
                    <a:lnTo>
                      <a:pt x="381" y="285"/>
                    </a:lnTo>
                    <a:lnTo>
                      <a:pt x="381" y="286"/>
                    </a:lnTo>
                    <a:lnTo>
                      <a:pt x="381" y="292"/>
                    </a:lnTo>
                    <a:lnTo>
                      <a:pt x="381" y="294"/>
                    </a:lnTo>
                    <a:lnTo>
                      <a:pt x="379" y="293"/>
                    </a:lnTo>
                    <a:lnTo>
                      <a:pt x="379" y="294"/>
                    </a:lnTo>
                    <a:lnTo>
                      <a:pt x="378" y="295"/>
                    </a:lnTo>
                    <a:lnTo>
                      <a:pt x="377" y="295"/>
                    </a:lnTo>
                    <a:lnTo>
                      <a:pt x="376" y="295"/>
                    </a:lnTo>
                    <a:lnTo>
                      <a:pt x="375" y="296"/>
                    </a:lnTo>
                    <a:lnTo>
                      <a:pt x="375" y="300"/>
                    </a:lnTo>
                    <a:lnTo>
                      <a:pt x="375" y="302"/>
                    </a:lnTo>
                    <a:lnTo>
                      <a:pt x="374" y="302"/>
                    </a:lnTo>
                    <a:lnTo>
                      <a:pt x="371" y="300"/>
                    </a:lnTo>
                    <a:lnTo>
                      <a:pt x="370" y="300"/>
                    </a:lnTo>
                    <a:lnTo>
                      <a:pt x="369" y="300"/>
                    </a:lnTo>
                    <a:lnTo>
                      <a:pt x="368" y="299"/>
                    </a:lnTo>
                    <a:lnTo>
                      <a:pt x="368" y="297"/>
                    </a:lnTo>
                    <a:lnTo>
                      <a:pt x="368" y="296"/>
                    </a:lnTo>
                    <a:lnTo>
                      <a:pt x="367" y="296"/>
                    </a:lnTo>
                    <a:lnTo>
                      <a:pt x="367" y="297"/>
                    </a:lnTo>
                    <a:lnTo>
                      <a:pt x="366" y="297"/>
                    </a:lnTo>
                    <a:lnTo>
                      <a:pt x="366" y="296"/>
                    </a:lnTo>
                    <a:lnTo>
                      <a:pt x="367" y="294"/>
                    </a:lnTo>
                    <a:lnTo>
                      <a:pt x="368" y="293"/>
                    </a:lnTo>
                    <a:lnTo>
                      <a:pt x="367" y="290"/>
                    </a:lnTo>
                    <a:lnTo>
                      <a:pt x="364" y="285"/>
                    </a:lnTo>
                    <a:lnTo>
                      <a:pt x="363" y="284"/>
                    </a:lnTo>
                    <a:lnTo>
                      <a:pt x="362" y="282"/>
                    </a:lnTo>
                    <a:lnTo>
                      <a:pt x="361" y="280"/>
                    </a:lnTo>
                    <a:lnTo>
                      <a:pt x="361" y="279"/>
                    </a:lnTo>
                    <a:lnTo>
                      <a:pt x="361" y="278"/>
                    </a:lnTo>
                    <a:lnTo>
                      <a:pt x="362" y="277"/>
                    </a:lnTo>
                    <a:lnTo>
                      <a:pt x="362" y="276"/>
                    </a:lnTo>
                    <a:lnTo>
                      <a:pt x="363" y="276"/>
                    </a:lnTo>
                    <a:lnTo>
                      <a:pt x="363" y="275"/>
                    </a:lnTo>
                    <a:lnTo>
                      <a:pt x="364" y="275"/>
                    </a:lnTo>
                    <a:lnTo>
                      <a:pt x="366" y="274"/>
                    </a:lnTo>
                    <a:lnTo>
                      <a:pt x="366" y="272"/>
                    </a:lnTo>
                    <a:lnTo>
                      <a:pt x="367" y="271"/>
                    </a:lnTo>
                    <a:lnTo>
                      <a:pt x="368" y="271"/>
                    </a:lnTo>
                    <a:lnTo>
                      <a:pt x="370" y="269"/>
                    </a:lnTo>
                    <a:lnTo>
                      <a:pt x="370" y="268"/>
                    </a:lnTo>
                    <a:lnTo>
                      <a:pt x="375" y="266"/>
                    </a:lnTo>
                    <a:lnTo>
                      <a:pt x="376" y="266"/>
                    </a:lnTo>
                    <a:lnTo>
                      <a:pt x="376" y="265"/>
                    </a:lnTo>
                    <a:lnTo>
                      <a:pt x="377" y="263"/>
                    </a:lnTo>
                    <a:lnTo>
                      <a:pt x="377" y="262"/>
                    </a:lnTo>
                    <a:lnTo>
                      <a:pt x="376" y="261"/>
                    </a:lnTo>
                    <a:lnTo>
                      <a:pt x="376" y="260"/>
                    </a:lnTo>
                    <a:lnTo>
                      <a:pt x="376" y="258"/>
                    </a:lnTo>
                    <a:lnTo>
                      <a:pt x="376" y="257"/>
                    </a:lnTo>
                    <a:lnTo>
                      <a:pt x="374" y="253"/>
                    </a:lnTo>
                    <a:lnTo>
                      <a:pt x="372" y="252"/>
                    </a:lnTo>
                    <a:lnTo>
                      <a:pt x="371" y="251"/>
                    </a:lnTo>
                    <a:lnTo>
                      <a:pt x="369" y="250"/>
                    </a:lnTo>
                    <a:lnTo>
                      <a:pt x="368" y="251"/>
                    </a:lnTo>
                    <a:lnTo>
                      <a:pt x="367" y="252"/>
                    </a:lnTo>
                    <a:lnTo>
                      <a:pt x="364" y="254"/>
                    </a:lnTo>
                    <a:lnTo>
                      <a:pt x="364" y="255"/>
                    </a:lnTo>
                    <a:lnTo>
                      <a:pt x="363" y="255"/>
                    </a:lnTo>
                    <a:lnTo>
                      <a:pt x="362" y="257"/>
                    </a:lnTo>
                    <a:lnTo>
                      <a:pt x="361" y="258"/>
                    </a:lnTo>
                    <a:lnTo>
                      <a:pt x="360" y="258"/>
                    </a:lnTo>
                    <a:lnTo>
                      <a:pt x="357" y="258"/>
                    </a:lnTo>
                    <a:lnTo>
                      <a:pt x="355" y="259"/>
                    </a:lnTo>
                    <a:lnTo>
                      <a:pt x="354" y="260"/>
                    </a:lnTo>
                    <a:lnTo>
                      <a:pt x="354" y="259"/>
                    </a:lnTo>
                    <a:lnTo>
                      <a:pt x="353" y="260"/>
                    </a:lnTo>
                    <a:lnTo>
                      <a:pt x="353" y="261"/>
                    </a:lnTo>
                    <a:lnTo>
                      <a:pt x="354" y="261"/>
                    </a:lnTo>
                    <a:lnTo>
                      <a:pt x="354" y="260"/>
                    </a:lnTo>
                    <a:lnTo>
                      <a:pt x="354" y="261"/>
                    </a:lnTo>
                    <a:lnTo>
                      <a:pt x="355" y="261"/>
                    </a:lnTo>
                    <a:lnTo>
                      <a:pt x="355" y="260"/>
                    </a:lnTo>
                    <a:lnTo>
                      <a:pt x="355" y="259"/>
                    </a:lnTo>
                    <a:lnTo>
                      <a:pt x="355" y="260"/>
                    </a:lnTo>
                    <a:lnTo>
                      <a:pt x="357" y="260"/>
                    </a:lnTo>
                    <a:lnTo>
                      <a:pt x="358" y="260"/>
                    </a:lnTo>
                    <a:lnTo>
                      <a:pt x="355" y="261"/>
                    </a:lnTo>
                    <a:lnTo>
                      <a:pt x="354" y="262"/>
                    </a:lnTo>
                    <a:lnTo>
                      <a:pt x="354" y="263"/>
                    </a:lnTo>
                    <a:lnTo>
                      <a:pt x="357" y="261"/>
                    </a:lnTo>
                    <a:lnTo>
                      <a:pt x="358" y="260"/>
                    </a:lnTo>
                    <a:lnTo>
                      <a:pt x="355" y="262"/>
                    </a:lnTo>
                    <a:lnTo>
                      <a:pt x="355" y="263"/>
                    </a:lnTo>
                    <a:lnTo>
                      <a:pt x="355" y="265"/>
                    </a:lnTo>
                    <a:lnTo>
                      <a:pt x="354" y="266"/>
                    </a:lnTo>
                    <a:lnTo>
                      <a:pt x="353" y="266"/>
                    </a:lnTo>
                    <a:lnTo>
                      <a:pt x="352" y="266"/>
                    </a:lnTo>
                    <a:lnTo>
                      <a:pt x="351" y="265"/>
                    </a:lnTo>
                    <a:lnTo>
                      <a:pt x="350" y="265"/>
                    </a:lnTo>
                    <a:lnTo>
                      <a:pt x="350" y="266"/>
                    </a:lnTo>
                    <a:lnTo>
                      <a:pt x="349" y="266"/>
                    </a:lnTo>
                    <a:lnTo>
                      <a:pt x="350" y="266"/>
                    </a:lnTo>
                    <a:lnTo>
                      <a:pt x="351" y="267"/>
                    </a:lnTo>
                    <a:lnTo>
                      <a:pt x="350" y="266"/>
                    </a:lnTo>
                    <a:lnTo>
                      <a:pt x="347" y="266"/>
                    </a:lnTo>
                    <a:lnTo>
                      <a:pt x="346" y="267"/>
                    </a:lnTo>
                    <a:lnTo>
                      <a:pt x="345" y="267"/>
                    </a:lnTo>
                    <a:lnTo>
                      <a:pt x="344" y="268"/>
                    </a:lnTo>
                    <a:lnTo>
                      <a:pt x="343" y="267"/>
                    </a:lnTo>
                    <a:lnTo>
                      <a:pt x="342" y="267"/>
                    </a:lnTo>
                    <a:lnTo>
                      <a:pt x="333" y="261"/>
                    </a:lnTo>
                    <a:lnTo>
                      <a:pt x="332" y="261"/>
                    </a:lnTo>
                    <a:lnTo>
                      <a:pt x="331" y="260"/>
                    </a:lnTo>
                    <a:lnTo>
                      <a:pt x="329" y="260"/>
                    </a:lnTo>
                    <a:lnTo>
                      <a:pt x="328" y="260"/>
                    </a:lnTo>
                    <a:lnTo>
                      <a:pt x="327" y="260"/>
                    </a:lnTo>
                    <a:lnTo>
                      <a:pt x="328" y="260"/>
                    </a:lnTo>
                    <a:lnTo>
                      <a:pt x="328" y="259"/>
                    </a:lnTo>
                    <a:lnTo>
                      <a:pt x="327" y="259"/>
                    </a:lnTo>
                    <a:lnTo>
                      <a:pt x="326" y="257"/>
                    </a:lnTo>
                    <a:lnTo>
                      <a:pt x="323" y="255"/>
                    </a:lnTo>
                    <a:lnTo>
                      <a:pt x="321" y="255"/>
                    </a:lnTo>
                    <a:lnTo>
                      <a:pt x="320" y="255"/>
                    </a:lnTo>
                    <a:lnTo>
                      <a:pt x="317" y="257"/>
                    </a:lnTo>
                    <a:lnTo>
                      <a:pt x="316" y="257"/>
                    </a:lnTo>
                    <a:lnTo>
                      <a:pt x="315" y="258"/>
                    </a:lnTo>
                    <a:lnTo>
                      <a:pt x="315" y="259"/>
                    </a:lnTo>
                    <a:lnTo>
                      <a:pt x="314" y="259"/>
                    </a:lnTo>
                    <a:lnTo>
                      <a:pt x="312" y="260"/>
                    </a:lnTo>
                    <a:lnTo>
                      <a:pt x="310" y="262"/>
                    </a:lnTo>
                    <a:lnTo>
                      <a:pt x="306" y="265"/>
                    </a:lnTo>
                    <a:lnTo>
                      <a:pt x="304" y="266"/>
                    </a:lnTo>
                    <a:lnTo>
                      <a:pt x="301" y="270"/>
                    </a:lnTo>
                    <a:lnTo>
                      <a:pt x="301" y="271"/>
                    </a:lnTo>
                    <a:lnTo>
                      <a:pt x="300" y="271"/>
                    </a:lnTo>
                    <a:lnTo>
                      <a:pt x="300" y="272"/>
                    </a:lnTo>
                    <a:lnTo>
                      <a:pt x="299" y="274"/>
                    </a:lnTo>
                    <a:lnTo>
                      <a:pt x="297" y="274"/>
                    </a:lnTo>
                    <a:lnTo>
                      <a:pt x="297" y="276"/>
                    </a:lnTo>
                    <a:lnTo>
                      <a:pt x="297" y="277"/>
                    </a:lnTo>
                    <a:lnTo>
                      <a:pt x="297" y="278"/>
                    </a:lnTo>
                    <a:lnTo>
                      <a:pt x="295" y="279"/>
                    </a:lnTo>
                    <a:lnTo>
                      <a:pt x="294" y="279"/>
                    </a:lnTo>
                    <a:lnTo>
                      <a:pt x="293" y="280"/>
                    </a:lnTo>
                    <a:lnTo>
                      <a:pt x="294" y="280"/>
                    </a:lnTo>
                    <a:lnTo>
                      <a:pt x="293" y="282"/>
                    </a:lnTo>
                    <a:lnTo>
                      <a:pt x="293" y="283"/>
                    </a:lnTo>
                    <a:lnTo>
                      <a:pt x="293" y="284"/>
                    </a:lnTo>
                    <a:lnTo>
                      <a:pt x="292" y="284"/>
                    </a:lnTo>
                    <a:lnTo>
                      <a:pt x="292" y="283"/>
                    </a:lnTo>
                    <a:lnTo>
                      <a:pt x="292" y="282"/>
                    </a:lnTo>
                    <a:lnTo>
                      <a:pt x="292" y="279"/>
                    </a:lnTo>
                    <a:lnTo>
                      <a:pt x="291" y="279"/>
                    </a:lnTo>
                    <a:lnTo>
                      <a:pt x="290" y="279"/>
                    </a:lnTo>
                    <a:lnTo>
                      <a:pt x="290" y="278"/>
                    </a:lnTo>
                    <a:lnTo>
                      <a:pt x="289" y="279"/>
                    </a:lnTo>
                    <a:lnTo>
                      <a:pt x="289" y="280"/>
                    </a:lnTo>
                    <a:lnTo>
                      <a:pt x="288" y="280"/>
                    </a:lnTo>
                    <a:lnTo>
                      <a:pt x="288" y="282"/>
                    </a:lnTo>
                    <a:lnTo>
                      <a:pt x="286" y="283"/>
                    </a:lnTo>
                    <a:lnTo>
                      <a:pt x="284" y="284"/>
                    </a:lnTo>
                    <a:lnTo>
                      <a:pt x="283" y="285"/>
                    </a:lnTo>
                    <a:lnTo>
                      <a:pt x="283" y="286"/>
                    </a:lnTo>
                    <a:lnTo>
                      <a:pt x="283" y="287"/>
                    </a:lnTo>
                    <a:lnTo>
                      <a:pt x="283" y="286"/>
                    </a:lnTo>
                    <a:lnTo>
                      <a:pt x="282" y="285"/>
                    </a:lnTo>
                    <a:lnTo>
                      <a:pt x="281" y="284"/>
                    </a:lnTo>
                    <a:lnTo>
                      <a:pt x="281" y="285"/>
                    </a:lnTo>
                    <a:lnTo>
                      <a:pt x="280" y="285"/>
                    </a:lnTo>
                    <a:lnTo>
                      <a:pt x="278" y="286"/>
                    </a:lnTo>
                    <a:lnTo>
                      <a:pt x="277" y="287"/>
                    </a:lnTo>
                    <a:lnTo>
                      <a:pt x="276" y="287"/>
                    </a:lnTo>
                    <a:lnTo>
                      <a:pt x="277" y="287"/>
                    </a:lnTo>
                    <a:lnTo>
                      <a:pt x="277" y="286"/>
                    </a:lnTo>
                    <a:lnTo>
                      <a:pt x="276" y="286"/>
                    </a:lnTo>
                    <a:lnTo>
                      <a:pt x="275" y="286"/>
                    </a:lnTo>
                    <a:lnTo>
                      <a:pt x="274" y="286"/>
                    </a:lnTo>
                    <a:lnTo>
                      <a:pt x="273" y="286"/>
                    </a:lnTo>
                    <a:lnTo>
                      <a:pt x="272" y="287"/>
                    </a:lnTo>
                    <a:lnTo>
                      <a:pt x="269" y="286"/>
                    </a:lnTo>
                    <a:lnTo>
                      <a:pt x="268" y="287"/>
                    </a:lnTo>
                    <a:lnTo>
                      <a:pt x="267" y="287"/>
                    </a:lnTo>
                    <a:lnTo>
                      <a:pt x="266" y="287"/>
                    </a:lnTo>
                    <a:lnTo>
                      <a:pt x="265" y="287"/>
                    </a:lnTo>
                    <a:lnTo>
                      <a:pt x="264" y="287"/>
                    </a:lnTo>
                    <a:lnTo>
                      <a:pt x="263" y="287"/>
                    </a:lnTo>
                    <a:lnTo>
                      <a:pt x="261" y="287"/>
                    </a:lnTo>
                    <a:lnTo>
                      <a:pt x="261" y="288"/>
                    </a:lnTo>
                    <a:lnTo>
                      <a:pt x="260" y="290"/>
                    </a:lnTo>
                    <a:lnTo>
                      <a:pt x="259" y="290"/>
                    </a:lnTo>
                    <a:lnTo>
                      <a:pt x="258" y="290"/>
                    </a:lnTo>
                    <a:lnTo>
                      <a:pt x="256" y="288"/>
                    </a:lnTo>
                    <a:lnTo>
                      <a:pt x="255" y="288"/>
                    </a:lnTo>
                    <a:lnTo>
                      <a:pt x="252" y="290"/>
                    </a:lnTo>
                    <a:lnTo>
                      <a:pt x="251" y="291"/>
                    </a:lnTo>
                    <a:lnTo>
                      <a:pt x="250" y="292"/>
                    </a:lnTo>
                    <a:lnTo>
                      <a:pt x="248" y="292"/>
                    </a:lnTo>
                    <a:lnTo>
                      <a:pt x="245" y="291"/>
                    </a:lnTo>
                    <a:lnTo>
                      <a:pt x="243" y="291"/>
                    </a:lnTo>
                    <a:lnTo>
                      <a:pt x="241" y="288"/>
                    </a:lnTo>
                    <a:lnTo>
                      <a:pt x="240" y="288"/>
                    </a:lnTo>
                    <a:lnTo>
                      <a:pt x="239" y="288"/>
                    </a:lnTo>
                    <a:lnTo>
                      <a:pt x="235" y="287"/>
                    </a:lnTo>
                    <a:lnTo>
                      <a:pt x="235" y="286"/>
                    </a:lnTo>
                    <a:lnTo>
                      <a:pt x="234" y="286"/>
                    </a:lnTo>
                    <a:lnTo>
                      <a:pt x="234" y="285"/>
                    </a:lnTo>
                    <a:lnTo>
                      <a:pt x="233" y="285"/>
                    </a:lnTo>
                    <a:lnTo>
                      <a:pt x="232" y="283"/>
                    </a:lnTo>
                    <a:lnTo>
                      <a:pt x="231" y="283"/>
                    </a:lnTo>
                    <a:lnTo>
                      <a:pt x="231" y="282"/>
                    </a:lnTo>
                    <a:lnTo>
                      <a:pt x="230" y="282"/>
                    </a:lnTo>
                    <a:lnTo>
                      <a:pt x="230" y="280"/>
                    </a:lnTo>
                    <a:lnTo>
                      <a:pt x="229" y="278"/>
                    </a:lnTo>
                    <a:lnTo>
                      <a:pt x="226" y="277"/>
                    </a:lnTo>
                    <a:lnTo>
                      <a:pt x="226" y="276"/>
                    </a:lnTo>
                    <a:lnTo>
                      <a:pt x="226" y="275"/>
                    </a:lnTo>
                    <a:lnTo>
                      <a:pt x="225" y="274"/>
                    </a:lnTo>
                    <a:lnTo>
                      <a:pt x="225" y="272"/>
                    </a:lnTo>
                    <a:lnTo>
                      <a:pt x="224" y="272"/>
                    </a:lnTo>
                    <a:lnTo>
                      <a:pt x="224" y="271"/>
                    </a:lnTo>
                    <a:lnTo>
                      <a:pt x="223" y="271"/>
                    </a:lnTo>
                    <a:lnTo>
                      <a:pt x="223" y="270"/>
                    </a:lnTo>
                    <a:lnTo>
                      <a:pt x="221" y="268"/>
                    </a:lnTo>
                    <a:lnTo>
                      <a:pt x="220" y="268"/>
                    </a:lnTo>
                    <a:lnTo>
                      <a:pt x="218" y="268"/>
                    </a:lnTo>
                    <a:lnTo>
                      <a:pt x="218" y="267"/>
                    </a:lnTo>
                    <a:lnTo>
                      <a:pt x="217" y="267"/>
                    </a:lnTo>
                    <a:lnTo>
                      <a:pt x="216" y="267"/>
                    </a:lnTo>
                    <a:lnTo>
                      <a:pt x="215" y="267"/>
                    </a:lnTo>
                    <a:lnTo>
                      <a:pt x="215" y="266"/>
                    </a:lnTo>
                    <a:lnTo>
                      <a:pt x="214" y="266"/>
                    </a:lnTo>
                    <a:lnTo>
                      <a:pt x="213" y="266"/>
                    </a:lnTo>
                    <a:lnTo>
                      <a:pt x="212" y="265"/>
                    </a:lnTo>
                    <a:lnTo>
                      <a:pt x="211" y="265"/>
                    </a:lnTo>
                    <a:lnTo>
                      <a:pt x="209" y="263"/>
                    </a:lnTo>
                    <a:lnTo>
                      <a:pt x="208" y="263"/>
                    </a:lnTo>
                    <a:lnTo>
                      <a:pt x="206" y="262"/>
                    </a:lnTo>
                    <a:lnTo>
                      <a:pt x="205" y="261"/>
                    </a:lnTo>
                    <a:lnTo>
                      <a:pt x="198" y="258"/>
                    </a:lnTo>
                    <a:lnTo>
                      <a:pt x="197" y="258"/>
                    </a:lnTo>
                    <a:lnTo>
                      <a:pt x="197" y="257"/>
                    </a:lnTo>
                    <a:lnTo>
                      <a:pt x="195" y="255"/>
                    </a:lnTo>
                    <a:lnTo>
                      <a:pt x="180" y="253"/>
                    </a:lnTo>
                    <a:lnTo>
                      <a:pt x="174" y="254"/>
                    </a:lnTo>
                    <a:lnTo>
                      <a:pt x="173" y="253"/>
                    </a:lnTo>
                    <a:lnTo>
                      <a:pt x="172" y="253"/>
                    </a:lnTo>
                    <a:lnTo>
                      <a:pt x="171" y="252"/>
                    </a:lnTo>
                    <a:lnTo>
                      <a:pt x="169" y="253"/>
                    </a:lnTo>
                    <a:lnTo>
                      <a:pt x="168" y="254"/>
                    </a:lnTo>
                    <a:lnTo>
                      <a:pt x="168" y="255"/>
                    </a:lnTo>
                    <a:lnTo>
                      <a:pt x="166" y="257"/>
                    </a:lnTo>
                    <a:lnTo>
                      <a:pt x="166" y="259"/>
                    </a:lnTo>
                    <a:lnTo>
                      <a:pt x="166" y="260"/>
                    </a:lnTo>
                    <a:lnTo>
                      <a:pt x="166" y="261"/>
                    </a:lnTo>
                    <a:lnTo>
                      <a:pt x="166" y="262"/>
                    </a:lnTo>
                    <a:lnTo>
                      <a:pt x="166" y="263"/>
                    </a:lnTo>
                    <a:lnTo>
                      <a:pt x="166" y="265"/>
                    </a:lnTo>
                    <a:lnTo>
                      <a:pt x="166" y="266"/>
                    </a:lnTo>
                    <a:lnTo>
                      <a:pt x="168" y="266"/>
                    </a:lnTo>
                    <a:lnTo>
                      <a:pt x="166" y="267"/>
                    </a:lnTo>
                    <a:lnTo>
                      <a:pt x="166" y="268"/>
                    </a:lnTo>
                    <a:lnTo>
                      <a:pt x="166" y="269"/>
                    </a:lnTo>
                    <a:lnTo>
                      <a:pt x="165" y="270"/>
                    </a:lnTo>
                    <a:lnTo>
                      <a:pt x="164" y="270"/>
                    </a:lnTo>
                    <a:lnTo>
                      <a:pt x="164" y="272"/>
                    </a:lnTo>
                    <a:lnTo>
                      <a:pt x="163" y="274"/>
                    </a:lnTo>
                    <a:lnTo>
                      <a:pt x="163" y="275"/>
                    </a:lnTo>
                    <a:lnTo>
                      <a:pt x="163" y="276"/>
                    </a:lnTo>
                    <a:lnTo>
                      <a:pt x="164" y="277"/>
                    </a:lnTo>
                    <a:lnTo>
                      <a:pt x="164" y="278"/>
                    </a:lnTo>
                    <a:lnTo>
                      <a:pt x="163" y="279"/>
                    </a:lnTo>
                    <a:lnTo>
                      <a:pt x="163" y="280"/>
                    </a:lnTo>
                    <a:lnTo>
                      <a:pt x="163" y="279"/>
                    </a:lnTo>
                    <a:lnTo>
                      <a:pt x="163" y="280"/>
                    </a:lnTo>
                    <a:lnTo>
                      <a:pt x="162" y="282"/>
                    </a:lnTo>
                    <a:lnTo>
                      <a:pt x="162" y="283"/>
                    </a:lnTo>
                    <a:lnTo>
                      <a:pt x="161" y="283"/>
                    </a:lnTo>
                    <a:lnTo>
                      <a:pt x="160" y="284"/>
                    </a:lnTo>
                    <a:lnTo>
                      <a:pt x="161" y="282"/>
                    </a:lnTo>
                    <a:lnTo>
                      <a:pt x="160" y="282"/>
                    </a:lnTo>
                    <a:lnTo>
                      <a:pt x="160" y="280"/>
                    </a:lnTo>
                    <a:lnTo>
                      <a:pt x="159" y="280"/>
                    </a:lnTo>
                    <a:lnTo>
                      <a:pt x="155" y="279"/>
                    </a:lnTo>
                    <a:lnTo>
                      <a:pt x="154" y="279"/>
                    </a:lnTo>
                    <a:lnTo>
                      <a:pt x="152" y="279"/>
                    </a:lnTo>
                    <a:lnTo>
                      <a:pt x="151" y="280"/>
                    </a:lnTo>
                    <a:lnTo>
                      <a:pt x="151" y="282"/>
                    </a:lnTo>
                    <a:lnTo>
                      <a:pt x="151" y="280"/>
                    </a:lnTo>
                    <a:lnTo>
                      <a:pt x="149" y="282"/>
                    </a:lnTo>
                    <a:lnTo>
                      <a:pt x="149" y="283"/>
                    </a:lnTo>
                    <a:lnTo>
                      <a:pt x="148" y="282"/>
                    </a:lnTo>
                    <a:lnTo>
                      <a:pt x="147" y="282"/>
                    </a:lnTo>
                    <a:lnTo>
                      <a:pt x="145" y="283"/>
                    </a:lnTo>
                    <a:lnTo>
                      <a:pt x="144" y="283"/>
                    </a:lnTo>
                    <a:lnTo>
                      <a:pt x="144" y="284"/>
                    </a:lnTo>
                    <a:lnTo>
                      <a:pt x="143" y="283"/>
                    </a:lnTo>
                    <a:lnTo>
                      <a:pt x="142" y="283"/>
                    </a:lnTo>
                    <a:lnTo>
                      <a:pt x="142" y="284"/>
                    </a:lnTo>
                    <a:lnTo>
                      <a:pt x="140" y="284"/>
                    </a:lnTo>
                    <a:lnTo>
                      <a:pt x="139" y="285"/>
                    </a:lnTo>
                    <a:lnTo>
                      <a:pt x="138" y="285"/>
                    </a:lnTo>
                    <a:lnTo>
                      <a:pt x="138" y="286"/>
                    </a:lnTo>
                    <a:lnTo>
                      <a:pt x="139" y="286"/>
                    </a:lnTo>
                    <a:lnTo>
                      <a:pt x="138" y="286"/>
                    </a:lnTo>
                    <a:lnTo>
                      <a:pt x="137" y="287"/>
                    </a:lnTo>
                    <a:lnTo>
                      <a:pt x="137" y="286"/>
                    </a:lnTo>
                    <a:lnTo>
                      <a:pt x="136" y="286"/>
                    </a:lnTo>
                    <a:lnTo>
                      <a:pt x="135" y="286"/>
                    </a:lnTo>
                    <a:lnTo>
                      <a:pt x="134" y="286"/>
                    </a:lnTo>
                    <a:lnTo>
                      <a:pt x="134" y="287"/>
                    </a:lnTo>
                    <a:lnTo>
                      <a:pt x="133" y="286"/>
                    </a:lnTo>
                    <a:lnTo>
                      <a:pt x="131" y="286"/>
                    </a:lnTo>
                    <a:lnTo>
                      <a:pt x="131" y="285"/>
                    </a:lnTo>
                    <a:lnTo>
                      <a:pt x="133" y="285"/>
                    </a:lnTo>
                    <a:lnTo>
                      <a:pt x="131" y="285"/>
                    </a:lnTo>
                    <a:lnTo>
                      <a:pt x="130" y="285"/>
                    </a:lnTo>
                    <a:lnTo>
                      <a:pt x="130" y="284"/>
                    </a:lnTo>
                    <a:lnTo>
                      <a:pt x="131" y="284"/>
                    </a:lnTo>
                    <a:lnTo>
                      <a:pt x="130" y="284"/>
                    </a:lnTo>
                    <a:lnTo>
                      <a:pt x="128" y="284"/>
                    </a:lnTo>
                    <a:lnTo>
                      <a:pt x="127" y="284"/>
                    </a:lnTo>
                    <a:lnTo>
                      <a:pt x="125" y="283"/>
                    </a:lnTo>
                    <a:lnTo>
                      <a:pt x="123" y="283"/>
                    </a:lnTo>
                    <a:lnTo>
                      <a:pt x="123" y="280"/>
                    </a:lnTo>
                    <a:lnTo>
                      <a:pt x="123" y="282"/>
                    </a:lnTo>
                    <a:lnTo>
                      <a:pt x="123" y="280"/>
                    </a:lnTo>
                    <a:lnTo>
                      <a:pt x="122" y="280"/>
                    </a:lnTo>
                    <a:lnTo>
                      <a:pt x="122" y="282"/>
                    </a:lnTo>
                    <a:lnTo>
                      <a:pt x="121" y="282"/>
                    </a:lnTo>
                    <a:lnTo>
                      <a:pt x="121" y="283"/>
                    </a:lnTo>
                    <a:lnTo>
                      <a:pt x="120" y="282"/>
                    </a:lnTo>
                    <a:lnTo>
                      <a:pt x="118" y="279"/>
                    </a:lnTo>
                    <a:lnTo>
                      <a:pt x="117" y="278"/>
                    </a:lnTo>
                    <a:lnTo>
                      <a:pt x="114" y="277"/>
                    </a:lnTo>
                    <a:lnTo>
                      <a:pt x="113" y="277"/>
                    </a:lnTo>
                    <a:lnTo>
                      <a:pt x="113" y="276"/>
                    </a:lnTo>
                    <a:lnTo>
                      <a:pt x="112" y="276"/>
                    </a:lnTo>
                    <a:lnTo>
                      <a:pt x="113" y="276"/>
                    </a:lnTo>
                    <a:lnTo>
                      <a:pt x="112" y="275"/>
                    </a:lnTo>
                    <a:lnTo>
                      <a:pt x="113" y="275"/>
                    </a:lnTo>
                    <a:lnTo>
                      <a:pt x="113" y="274"/>
                    </a:lnTo>
                    <a:lnTo>
                      <a:pt x="113" y="272"/>
                    </a:lnTo>
                    <a:lnTo>
                      <a:pt x="112" y="271"/>
                    </a:lnTo>
                    <a:lnTo>
                      <a:pt x="112" y="270"/>
                    </a:lnTo>
                    <a:lnTo>
                      <a:pt x="113" y="270"/>
                    </a:lnTo>
                    <a:lnTo>
                      <a:pt x="112" y="268"/>
                    </a:lnTo>
                    <a:lnTo>
                      <a:pt x="111" y="267"/>
                    </a:lnTo>
                    <a:lnTo>
                      <a:pt x="110" y="268"/>
                    </a:lnTo>
                    <a:lnTo>
                      <a:pt x="109" y="268"/>
                    </a:lnTo>
                    <a:lnTo>
                      <a:pt x="110" y="268"/>
                    </a:lnTo>
                    <a:lnTo>
                      <a:pt x="110" y="267"/>
                    </a:lnTo>
                    <a:lnTo>
                      <a:pt x="109" y="266"/>
                    </a:lnTo>
                    <a:lnTo>
                      <a:pt x="110" y="265"/>
                    </a:lnTo>
                    <a:lnTo>
                      <a:pt x="111" y="265"/>
                    </a:lnTo>
                    <a:lnTo>
                      <a:pt x="111" y="263"/>
                    </a:lnTo>
                    <a:lnTo>
                      <a:pt x="112" y="263"/>
                    </a:lnTo>
                    <a:lnTo>
                      <a:pt x="111" y="265"/>
                    </a:lnTo>
                    <a:lnTo>
                      <a:pt x="112" y="265"/>
                    </a:lnTo>
                    <a:lnTo>
                      <a:pt x="112" y="263"/>
                    </a:lnTo>
                    <a:lnTo>
                      <a:pt x="112" y="262"/>
                    </a:lnTo>
                    <a:lnTo>
                      <a:pt x="110" y="261"/>
                    </a:lnTo>
                    <a:lnTo>
                      <a:pt x="106" y="260"/>
                    </a:lnTo>
                    <a:lnTo>
                      <a:pt x="106" y="259"/>
                    </a:lnTo>
                    <a:lnTo>
                      <a:pt x="105" y="259"/>
                    </a:lnTo>
                    <a:lnTo>
                      <a:pt x="104" y="260"/>
                    </a:lnTo>
                    <a:lnTo>
                      <a:pt x="104" y="261"/>
                    </a:lnTo>
                    <a:lnTo>
                      <a:pt x="103" y="261"/>
                    </a:lnTo>
                    <a:lnTo>
                      <a:pt x="103" y="262"/>
                    </a:lnTo>
                    <a:lnTo>
                      <a:pt x="103" y="263"/>
                    </a:lnTo>
                    <a:lnTo>
                      <a:pt x="103" y="265"/>
                    </a:lnTo>
                    <a:lnTo>
                      <a:pt x="104" y="263"/>
                    </a:lnTo>
                    <a:lnTo>
                      <a:pt x="104" y="262"/>
                    </a:lnTo>
                    <a:lnTo>
                      <a:pt x="104" y="263"/>
                    </a:lnTo>
                    <a:lnTo>
                      <a:pt x="103" y="265"/>
                    </a:lnTo>
                    <a:lnTo>
                      <a:pt x="103" y="266"/>
                    </a:lnTo>
                    <a:lnTo>
                      <a:pt x="102" y="266"/>
                    </a:lnTo>
                    <a:lnTo>
                      <a:pt x="102" y="265"/>
                    </a:lnTo>
                    <a:lnTo>
                      <a:pt x="102" y="263"/>
                    </a:lnTo>
                    <a:lnTo>
                      <a:pt x="101" y="263"/>
                    </a:lnTo>
                    <a:lnTo>
                      <a:pt x="100" y="262"/>
                    </a:lnTo>
                    <a:lnTo>
                      <a:pt x="99" y="261"/>
                    </a:lnTo>
                    <a:lnTo>
                      <a:pt x="97" y="261"/>
                    </a:lnTo>
                    <a:lnTo>
                      <a:pt x="96" y="261"/>
                    </a:lnTo>
                    <a:lnTo>
                      <a:pt x="95" y="261"/>
                    </a:lnTo>
                    <a:lnTo>
                      <a:pt x="95" y="260"/>
                    </a:lnTo>
                    <a:lnTo>
                      <a:pt x="94" y="261"/>
                    </a:lnTo>
                    <a:lnTo>
                      <a:pt x="93" y="259"/>
                    </a:lnTo>
                    <a:lnTo>
                      <a:pt x="94" y="259"/>
                    </a:lnTo>
                    <a:lnTo>
                      <a:pt x="94" y="258"/>
                    </a:lnTo>
                    <a:lnTo>
                      <a:pt x="94" y="257"/>
                    </a:lnTo>
                    <a:lnTo>
                      <a:pt x="93" y="257"/>
                    </a:lnTo>
                    <a:lnTo>
                      <a:pt x="94" y="257"/>
                    </a:lnTo>
                    <a:lnTo>
                      <a:pt x="94" y="255"/>
                    </a:lnTo>
                    <a:lnTo>
                      <a:pt x="93" y="255"/>
                    </a:lnTo>
                    <a:lnTo>
                      <a:pt x="93" y="257"/>
                    </a:lnTo>
                    <a:lnTo>
                      <a:pt x="93" y="255"/>
                    </a:lnTo>
                    <a:lnTo>
                      <a:pt x="92" y="255"/>
                    </a:lnTo>
                    <a:lnTo>
                      <a:pt x="91" y="255"/>
                    </a:lnTo>
                    <a:lnTo>
                      <a:pt x="91" y="257"/>
                    </a:lnTo>
                    <a:lnTo>
                      <a:pt x="90" y="257"/>
                    </a:lnTo>
                    <a:lnTo>
                      <a:pt x="90" y="255"/>
                    </a:lnTo>
                    <a:lnTo>
                      <a:pt x="88" y="255"/>
                    </a:lnTo>
                    <a:lnTo>
                      <a:pt x="88" y="254"/>
                    </a:lnTo>
                    <a:lnTo>
                      <a:pt x="87" y="254"/>
                    </a:lnTo>
                    <a:lnTo>
                      <a:pt x="88" y="254"/>
                    </a:lnTo>
                    <a:lnTo>
                      <a:pt x="88" y="253"/>
                    </a:lnTo>
                    <a:lnTo>
                      <a:pt x="88" y="252"/>
                    </a:lnTo>
                    <a:lnTo>
                      <a:pt x="87" y="252"/>
                    </a:lnTo>
                    <a:lnTo>
                      <a:pt x="87" y="253"/>
                    </a:lnTo>
                    <a:lnTo>
                      <a:pt x="86" y="253"/>
                    </a:lnTo>
                    <a:lnTo>
                      <a:pt x="85" y="253"/>
                    </a:lnTo>
                    <a:lnTo>
                      <a:pt x="85" y="254"/>
                    </a:lnTo>
                    <a:lnTo>
                      <a:pt x="86" y="254"/>
                    </a:lnTo>
                    <a:lnTo>
                      <a:pt x="87" y="254"/>
                    </a:lnTo>
                    <a:lnTo>
                      <a:pt x="86" y="255"/>
                    </a:lnTo>
                    <a:lnTo>
                      <a:pt x="86" y="257"/>
                    </a:lnTo>
                    <a:lnTo>
                      <a:pt x="85" y="257"/>
                    </a:lnTo>
                    <a:lnTo>
                      <a:pt x="83" y="255"/>
                    </a:lnTo>
                    <a:lnTo>
                      <a:pt x="83" y="257"/>
                    </a:lnTo>
                    <a:lnTo>
                      <a:pt x="82" y="257"/>
                    </a:lnTo>
                    <a:lnTo>
                      <a:pt x="82" y="255"/>
                    </a:lnTo>
                    <a:lnTo>
                      <a:pt x="83" y="255"/>
                    </a:lnTo>
                    <a:lnTo>
                      <a:pt x="83" y="254"/>
                    </a:lnTo>
                    <a:lnTo>
                      <a:pt x="82" y="254"/>
                    </a:lnTo>
                    <a:lnTo>
                      <a:pt x="80" y="254"/>
                    </a:lnTo>
                    <a:lnTo>
                      <a:pt x="79" y="255"/>
                    </a:lnTo>
                    <a:lnTo>
                      <a:pt x="79" y="257"/>
                    </a:lnTo>
                    <a:lnTo>
                      <a:pt x="80" y="257"/>
                    </a:lnTo>
                    <a:lnTo>
                      <a:pt x="80" y="258"/>
                    </a:lnTo>
                    <a:lnTo>
                      <a:pt x="82" y="259"/>
                    </a:lnTo>
                    <a:lnTo>
                      <a:pt x="82" y="260"/>
                    </a:lnTo>
                    <a:lnTo>
                      <a:pt x="80" y="259"/>
                    </a:lnTo>
                    <a:lnTo>
                      <a:pt x="80" y="260"/>
                    </a:lnTo>
                    <a:lnTo>
                      <a:pt x="79" y="260"/>
                    </a:lnTo>
                    <a:lnTo>
                      <a:pt x="79" y="261"/>
                    </a:lnTo>
                    <a:lnTo>
                      <a:pt x="78" y="261"/>
                    </a:lnTo>
                    <a:lnTo>
                      <a:pt x="77" y="262"/>
                    </a:lnTo>
                    <a:lnTo>
                      <a:pt x="76" y="263"/>
                    </a:lnTo>
                    <a:lnTo>
                      <a:pt x="76" y="265"/>
                    </a:lnTo>
                    <a:lnTo>
                      <a:pt x="75" y="266"/>
                    </a:lnTo>
                    <a:lnTo>
                      <a:pt x="74" y="266"/>
                    </a:lnTo>
                    <a:lnTo>
                      <a:pt x="73" y="266"/>
                    </a:lnTo>
                    <a:lnTo>
                      <a:pt x="73" y="267"/>
                    </a:lnTo>
                    <a:lnTo>
                      <a:pt x="71" y="267"/>
                    </a:lnTo>
                    <a:lnTo>
                      <a:pt x="70" y="267"/>
                    </a:lnTo>
                    <a:lnTo>
                      <a:pt x="69" y="267"/>
                    </a:lnTo>
                    <a:lnTo>
                      <a:pt x="70" y="267"/>
                    </a:lnTo>
                    <a:lnTo>
                      <a:pt x="70" y="266"/>
                    </a:lnTo>
                    <a:lnTo>
                      <a:pt x="69" y="266"/>
                    </a:lnTo>
                    <a:lnTo>
                      <a:pt x="73" y="266"/>
                    </a:lnTo>
                    <a:lnTo>
                      <a:pt x="73" y="265"/>
                    </a:lnTo>
                    <a:lnTo>
                      <a:pt x="74" y="265"/>
                    </a:lnTo>
                    <a:lnTo>
                      <a:pt x="75" y="263"/>
                    </a:lnTo>
                    <a:lnTo>
                      <a:pt x="74" y="262"/>
                    </a:lnTo>
                    <a:lnTo>
                      <a:pt x="73" y="263"/>
                    </a:lnTo>
                    <a:lnTo>
                      <a:pt x="74" y="263"/>
                    </a:lnTo>
                    <a:lnTo>
                      <a:pt x="74" y="262"/>
                    </a:lnTo>
                    <a:lnTo>
                      <a:pt x="73" y="261"/>
                    </a:lnTo>
                    <a:lnTo>
                      <a:pt x="73" y="262"/>
                    </a:lnTo>
                    <a:lnTo>
                      <a:pt x="71" y="262"/>
                    </a:lnTo>
                    <a:lnTo>
                      <a:pt x="70" y="262"/>
                    </a:lnTo>
                    <a:lnTo>
                      <a:pt x="69" y="261"/>
                    </a:lnTo>
                    <a:lnTo>
                      <a:pt x="70" y="261"/>
                    </a:lnTo>
                    <a:lnTo>
                      <a:pt x="71" y="261"/>
                    </a:lnTo>
                    <a:lnTo>
                      <a:pt x="71" y="260"/>
                    </a:lnTo>
                    <a:lnTo>
                      <a:pt x="71" y="261"/>
                    </a:lnTo>
                    <a:lnTo>
                      <a:pt x="73" y="260"/>
                    </a:lnTo>
                    <a:lnTo>
                      <a:pt x="74" y="260"/>
                    </a:lnTo>
                    <a:lnTo>
                      <a:pt x="75" y="260"/>
                    </a:lnTo>
                    <a:lnTo>
                      <a:pt x="74" y="260"/>
                    </a:lnTo>
                    <a:lnTo>
                      <a:pt x="75" y="260"/>
                    </a:lnTo>
                    <a:lnTo>
                      <a:pt x="75" y="259"/>
                    </a:lnTo>
                    <a:lnTo>
                      <a:pt x="74" y="259"/>
                    </a:lnTo>
                    <a:lnTo>
                      <a:pt x="75" y="258"/>
                    </a:lnTo>
                    <a:lnTo>
                      <a:pt x="76" y="259"/>
                    </a:lnTo>
                    <a:lnTo>
                      <a:pt x="76" y="258"/>
                    </a:lnTo>
                    <a:lnTo>
                      <a:pt x="76" y="257"/>
                    </a:lnTo>
                    <a:lnTo>
                      <a:pt x="75" y="257"/>
                    </a:lnTo>
                    <a:lnTo>
                      <a:pt x="74" y="257"/>
                    </a:lnTo>
                    <a:lnTo>
                      <a:pt x="74" y="258"/>
                    </a:lnTo>
                    <a:lnTo>
                      <a:pt x="73" y="258"/>
                    </a:lnTo>
                    <a:lnTo>
                      <a:pt x="71" y="258"/>
                    </a:lnTo>
                    <a:lnTo>
                      <a:pt x="70" y="259"/>
                    </a:lnTo>
                    <a:lnTo>
                      <a:pt x="69" y="259"/>
                    </a:lnTo>
                    <a:lnTo>
                      <a:pt x="69" y="258"/>
                    </a:lnTo>
                    <a:lnTo>
                      <a:pt x="68" y="259"/>
                    </a:lnTo>
                    <a:lnTo>
                      <a:pt x="67" y="259"/>
                    </a:lnTo>
                    <a:lnTo>
                      <a:pt x="66" y="259"/>
                    </a:lnTo>
                    <a:lnTo>
                      <a:pt x="65" y="259"/>
                    </a:lnTo>
                    <a:lnTo>
                      <a:pt x="65" y="258"/>
                    </a:lnTo>
                    <a:lnTo>
                      <a:pt x="63" y="258"/>
                    </a:lnTo>
                    <a:lnTo>
                      <a:pt x="63" y="259"/>
                    </a:lnTo>
                    <a:lnTo>
                      <a:pt x="63" y="258"/>
                    </a:lnTo>
                    <a:lnTo>
                      <a:pt x="62" y="258"/>
                    </a:lnTo>
                    <a:lnTo>
                      <a:pt x="61" y="258"/>
                    </a:lnTo>
                    <a:lnTo>
                      <a:pt x="60" y="258"/>
                    </a:lnTo>
                    <a:lnTo>
                      <a:pt x="60" y="259"/>
                    </a:lnTo>
                    <a:lnTo>
                      <a:pt x="59" y="260"/>
                    </a:lnTo>
                    <a:lnTo>
                      <a:pt x="59" y="262"/>
                    </a:lnTo>
                    <a:lnTo>
                      <a:pt x="58" y="262"/>
                    </a:lnTo>
                    <a:lnTo>
                      <a:pt x="57" y="262"/>
                    </a:lnTo>
                    <a:lnTo>
                      <a:pt x="56" y="262"/>
                    </a:lnTo>
                    <a:lnTo>
                      <a:pt x="54" y="262"/>
                    </a:lnTo>
                    <a:lnTo>
                      <a:pt x="54" y="261"/>
                    </a:lnTo>
                    <a:lnTo>
                      <a:pt x="52" y="262"/>
                    </a:lnTo>
                    <a:lnTo>
                      <a:pt x="51" y="263"/>
                    </a:lnTo>
                    <a:lnTo>
                      <a:pt x="51" y="262"/>
                    </a:lnTo>
                    <a:lnTo>
                      <a:pt x="50" y="262"/>
                    </a:lnTo>
                    <a:lnTo>
                      <a:pt x="49" y="262"/>
                    </a:lnTo>
                    <a:lnTo>
                      <a:pt x="49" y="261"/>
                    </a:lnTo>
                    <a:lnTo>
                      <a:pt x="48" y="261"/>
                    </a:lnTo>
                    <a:lnTo>
                      <a:pt x="48" y="262"/>
                    </a:lnTo>
                    <a:lnTo>
                      <a:pt x="48" y="261"/>
                    </a:lnTo>
                    <a:lnTo>
                      <a:pt x="47" y="260"/>
                    </a:lnTo>
                    <a:lnTo>
                      <a:pt x="48" y="260"/>
                    </a:lnTo>
                    <a:lnTo>
                      <a:pt x="48" y="261"/>
                    </a:lnTo>
                    <a:lnTo>
                      <a:pt x="49" y="261"/>
                    </a:lnTo>
                    <a:lnTo>
                      <a:pt x="49" y="260"/>
                    </a:lnTo>
                    <a:lnTo>
                      <a:pt x="50" y="260"/>
                    </a:lnTo>
                    <a:lnTo>
                      <a:pt x="50" y="259"/>
                    </a:lnTo>
                    <a:lnTo>
                      <a:pt x="51" y="259"/>
                    </a:lnTo>
                    <a:lnTo>
                      <a:pt x="51" y="258"/>
                    </a:lnTo>
                    <a:lnTo>
                      <a:pt x="52" y="259"/>
                    </a:lnTo>
                    <a:lnTo>
                      <a:pt x="54" y="258"/>
                    </a:lnTo>
                    <a:lnTo>
                      <a:pt x="56" y="258"/>
                    </a:lnTo>
                    <a:lnTo>
                      <a:pt x="57" y="258"/>
                    </a:lnTo>
                    <a:lnTo>
                      <a:pt x="57" y="257"/>
                    </a:lnTo>
                    <a:lnTo>
                      <a:pt x="58" y="255"/>
                    </a:lnTo>
                    <a:lnTo>
                      <a:pt x="59" y="257"/>
                    </a:lnTo>
                    <a:lnTo>
                      <a:pt x="60" y="257"/>
                    </a:lnTo>
                    <a:lnTo>
                      <a:pt x="61" y="257"/>
                    </a:lnTo>
                    <a:lnTo>
                      <a:pt x="62" y="257"/>
                    </a:lnTo>
                    <a:lnTo>
                      <a:pt x="63" y="257"/>
                    </a:lnTo>
                    <a:lnTo>
                      <a:pt x="63" y="255"/>
                    </a:lnTo>
                    <a:lnTo>
                      <a:pt x="67" y="255"/>
                    </a:lnTo>
                    <a:lnTo>
                      <a:pt x="68" y="257"/>
                    </a:lnTo>
                    <a:lnTo>
                      <a:pt x="69" y="257"/>
                    </a:lnTo>
                    <a:lnTo>
                      <a:pt x="70" y="257"/>
                    </a:lnTo>
                    <a:lnTo>
                      <a:pt x="71" y="257"/>
                    </a:lnTo>
                    <a:lnTo>
                      <a:pt x="73" y="257"/>
                    </a:lnTo>
                    <a:lnTo>
                      <a:pt x="73" y="255"/>
                    </a:lnTo>
                    <a:lnTo>
                      <a:pt x="71" y="254"/>
                    </a:lnTo>
                    <a:lnTo>
                      <a:pt x="71" y="253"/>
                    </a:lnTo>
                    <a:lnTo>
                      <a:pt x="73" y="253"/>
                    </a:lnTo>
                    <a:lnTo>
                      <a:pt x="73" y="252"/>
                    </a:lnTo>
                    <a:lnTo>
                      <a:pt x="73" y="251"/>
                    </a:lnTo>
                    <a:lnTo>
                      <a:pt x="71" y="251"/>
                    </a:lnTo>
                    <a:lnTo>
                      <a:pt x="73" y="251"/>
                    </a:lnTo>
                    <a:lnTo>
                      <a:pt x="73" y="250"/>
                    </a:lnTo>
                    <a:lnTo>
                      <a:pt x="74" y="250"/>
                    </a:lnTo>
                    <a:lnTo>
                      <a:pt x="73" y="250"/>
                    </a:lnTo>
                    <a:lnTo>
                      <a:pt x="74" y="250"/>
                    </a:lnTo>
                    <a:lnTo>
                      <a:pt x="75" y="250"/>
                    </a:lnTo>
                    <a:lnTo>
                      <a:pt x="76" y="250"/>
                    </a:lnTo>
                    <a:lnTo>
                      <a:pt x="77" y="250"/>
                    </a:lnTo>
                    <a:lnTo>
                      <a:pt x="77" y="251"/>
                    </a:lnTo>
                    <a:lnTo>
                      <a:pt x="77" y="250"/>
                    </a:lnTo>
                    <a:lnTo>
                      <a:pt x="78" y="250"/>
                    </a:lnTo>
                    <a:lnTo>
                      <a:pt x="78" y="249"/>
                    </a:lnTo>
                    <a:lnTo>
                      <a:pt x="79" y="249"/>
                    </a:lnTo>
                    <a:lnTo>
                      <a:pt x="79" y="247"/>
                    </a:lnTo>
                    <a:lnTo>
                      <a:pt x="78" y="247"/>
                    </a:lnTo>
                    <a:lnTo>
                      <a:pt x="79" y="246"/>
                    </a:lnTo>
                    <a:lnTo>
                      <a:pt x="79" y="247"/>
                    </a:lnTo>
                    <a:lnTo>
                      <a:pt x="80" y="247"/>
                    </a:lnTo>
                    <a:lnTo>
                      <a:pt x="80" y="246"/>
                    </a:lnTo>
                    <a:lnTo>
                      <a:pt x="82" y="245"/>
                    </a:lnTo>
                    <a:lnTo>
                      <a:pt x="83" y="245"/>
                    </a:lnTo>
                    <a:lnTo>
                      <a:pt x="83" y="244"/>
                    </a:lnTo>
                    <a:lnTo>
                      <a:pt x="77" y="245"/>
                    </a:lnTo>
                    <a:lnTo>
                      <a:pt x="76" y="245"/>
                    </a:lnTo>
                    <a:lnTo>
                      <a:pt x="75" y="245"/>
                    </a:lnTo>
                    <a:lnTo>
                      <a:pt x="75" y="246"/>
                    </a:lnTo>
                    <a:lnTo>
                      <a:pt x="70" y="245"/>
                    </a:lnTo>
                    <a:lnTo>
                      <a:pt x="69" y="245"/>
                    </a:lnTo>
                    <a:lnTo>
                      <a:pt x="69" y="246"/>
                    </a:lnTo>
                    <a:lnTo>
                      <a:pt x="68" y="245"/>
                    </a:lnTo>
                    <a:lnTo>
                      <a:pt x="67" y="245"/>
                    </a:lnTo>
                    <a:lnTo>
                      <a:pt x="63" y="246"/>
                    </a:lnTo>
                    <a:lnTo>
                      <a:pt x="62" y="247"/>
                    </a:lnTo>
                    <a:lnTo>
                      <a:pt x="61" y="247"/>
                    </a:lnTo>
                    <a:lnTo>
                      <a:pt x="60" y="246"/>
                    </a:lnTo>
                    <a:lnTo>
                      <a:pt x="59" y="246"/>
                    </a:lnTo>
                    <a:lnTo>
                      <a:pt x="58" y="247"/>
                    </a:lnTo>
                    <a:lnTo>
                      <a:pt x="57" y="247"/>
                    </a:lnTo>
                    <a:lnTo>
                      <a:pt x="56" y="246"/>
                    </a:lnTo>
                    <a:lnTo>
                      <a:pt x="54" y="247"/>
                    </a:lnTo>
                    <a:lnTo>
                      <a:pt x="54" y="249"/>
                    </a:lnTo>
                    <a:lnTo>
                      <a:pt x="53" y="247"/>
                    </a:lnTo>
                    <a:lnTo>
                      <a:pt x="52" y="247"/>
                    </a:lnTo>
                    <a:lnTo>
                      <a:pt x="51" y="247"/>
                    </a:lnTo>
                    <a:lnTo>
                      <a:pt x="51" y="246"/>
                    </a:lnTo>
                    <a:lnTo>
                      <a:pt x="50" y="245"/>
                    </a:lnTo>
                    <a:lnTo>
                      <a:pt x="49" y="246"/>
                    </a:lnTo>
                    <a:lnTo>
                      <a:pt x="49" y="245"/>
                    </a:lnTo>
                    <a:lnTo>
                      <a:pt x="49" y="246"/>
                    </a:lnTo>
                    <a:lnTo>
                      <a:pt x="48" y="247"/>
                    </a:lnTo>
                    <a:lnTo>
                      <a:pt x="48" y="246"/>
                    </a:lnTo>
                    <a:lnTo>
                      <a:pt x="48" y="245"/>
                    </a:lnTo>
                    <a:lnTo>
                      <a:pt x="47" y="246"/>
                    </a:lnTo>
                    <a:lnTo>
                      <a:pt x="47" y="247"/>
                    </a:lnTo>
                    <a:lnTo>
                      <a:pt x="45" y="247"/>
                    </a:lnTo>
                    <a:lnTo>
                      <a:pt x="45" y="249"/>
                    </a:lnTo>
                    <a:lnTo>
                      <a:pt x="44" y="249"/>
                    </a:lnTo>
                    <a:lnTo>
                      <a:pt x="43" y="249"/>
                    </a:lnTo>
                    <a:lnTo>
                      <a:pt x="43" y="247"/>
                    </a:lnTo>
                    <a:lnTo>
                      <a:pt x="43" y="246"/>
                    </a:lnTo>
                    <a:lnTo>
                      <a:pt x="43" y="245"/>
                    </a:lnTo>
                    <a:lnTo>
                      <a:pt x="42" y="244"/>
                    </a:lnTo>
                    <a:lnTo>
                      <a:pt x="43" y="243"/>
                    </a:lnTo>
                    <a:lnTo>
                      <a:pt x="44" y="242"/>
                    </a:lnTo>
                    <a:lnTo>
                      <a:pt x="43" y="242"/>
                    </a:lnTo>
                    <a:lnTo>
                      <a:pt x="43" y="241"/>
                    </a:lnTo>
                    <a:lnTo>
                      <a:pt x="43" y="242"/>
                    </a:lnTo>
                    <a:lnTo>
                      <a:pt x="44" y="241"/>
                    </a:lnTo>
                    <a:lnTo>
                      <a:pt x="45" y="241"/>
                    </a:lnTo>
                    <a:lnTo>
                      <a:pt x="45" y="240"/>
                    </a:lnTo>
                    <a:lnTo>
                      <a:pt x="47" y="240"/>
                    </a:lnTo>
                    <a:lnTo>
                      <a:pt x="47" y="241"/>
                    </a:lnTo>
                    <a:lnTo>
                      <a:pt x="48" y="240"/>
                    </a:lnTo>
                    <a:lnTo>
                      <a:pt x="48" y="241"/>
                    </a:lnTo>
                    <a:lnTo>
                      <a:pt x="49" y="241"/>
                    </a:lnTo>
                    <a:lnTo>
                      <a:pt x="50" y="241"/>
                    </a:lnTo>
                    <a:lnTo>
                      <a:pt x="50" y="242"/>
                    </a:lnTo>
                    <a:lnTo>
                      <a:pt x="51" y="243"/>
                    </a:lnTo>
                    <a:lnTo>
                      <a:pt x="52" y="242"/>
                    </a:lnTo>
                    <a:lnTo>
                      <a:pt x="53" y="242"/>
                    </a:lnTo>
                    <a:lnTo>
                      <a:pt x="53" y="241"/>
                    </a:lnTo>
                    <a:lnTo>
                      <a:pt x="54" y="241"/>
                    </a:lnTo>
                    <a:lnTo>
                      <a:pt x="56" y="241"/>
                    </a:lnTo>
                    <a:lnTo>
                      <a:pt x="54" y="241"/>
                    </a:lnTo>
                    <a:lnTo>
                      <a:pt x="54" y="240"/>
                    </a:lnTo>
                    <a:lnTo>
                      <a:pt x="53" y="238"/>
                    </a:lnTo>
                    <a:lnTo>
                      <a:pt x="53" y="237"/>
                    </a:lnTo>
                    <a:lnTo>
                      <a:pt x="56" y="237"/>
                    </a:lnTo>
                    <a:lnTo>
                      <a:pt x="56" y="238"/>
                    </a:lnTo>
                    <a:lnTo>
                      <a:pt x="57" y="237"/>
                    </a:lnTo>
                    <a:lnTo>
                      <a:pt x="56" y="237"/>
                    </a:lnTo>
                    <a:lnTo>
                      <a:pt x="56" y="236"/>
                    </a:lnTo>
                    <a:lnTo>
                      <a:pt x="57" y="235"/>
                    </a:lnTo>
                    <a:lnTo>
                      <a:pt x="57" y="234"/>
                    </a:lnTo>
                    <a:lnTo>
                      <a:pt x="56" y="234"/>
                    </a:lnTo>
                    <a:lnTo>
                      <a:pt x="54" y="234"/>
                    </a:lnTo>
                    <a:lnTo>
                      <a:pt x="54" y="235"/>
                    </a:lnTo>
                    <a:lnTo>
                      <a:pt x="53" y="236"/>
                    </a:lnTo>
                    <a:lnTo>
                      <a:pt x="52" y="236"/>
                    </a:lnTo>
                    <a:lnTo>
                      <a:pt x="53" y="235"/>
                    </a:lnTo>
                    <a:lnTo>
                      <a:pt x="52" y="234"/>
                    </a:lnTo>
                    <a:lnTo>
                      <a:pt x="52" y="235"/>
                    </a:lnTo>
                    <a:lnTo>
                      <a:pt x="51" y="235"/>
                    </a:lnTo>
                    <a:lnTo>
                      <a:pt x="51" y="234"/>
                    </a:lnTo>
                    <a:lnTo>
                      <a:pt x="52" y="233"/>
                    </a:lnTo>
                    <a:lnTo>
                      <a:pt x="52" y="232"/>
                    </a:lnTo>
                    <a:lnTo>
                      <a:pt x="52" y="230"/>
                    </a:lnTo>
                    <a:lnTo>
                      <a:pt x="51" y="230"/>
                    </a:lnTo>
                    <a:lnTo>
                      <a:pt x="51" y="232"/>
                    </a:lnTo>
                    <a:lnTo>
                      <a:pt x="50" y="233"/>
                    </a:lnTo>
                    <a:lnTo>
                      <a:pt x="49" y="233"/>
                    </a:lnTo>
                    <a:lnTo>
                      <a:pt x="49" y="232"/>
                    </a:lnTo>
                    <a:lnTo>
                      <a:pt x="49" y="230"/>
                    </a:lnTo>
                    <a:lnTo>
                      <a:pt x="49" y="229"/>
                    </a:lnTo>
                    <a:lnTo>
                      <a:pt x="50" y="228"/>
                    </a:lnTo>
                    <a:lnTo>
                      <a:pt x="49" y="227"/>
                    </a:lnTo>
                    <a:lnTo>
                      <a:pt x="48" y="227"/>
                    </a:lnTo>
                    <a:lnTo>
                      <a:pt x="48" y="228"/>
                    </a:lnTo>
                    <a:lnTo>
                      <a:pt x="47" y="229"/>
                    </a:lnTo>
                    <a:lnTo>
                      <a:pt x="45" y="229"/>
                    </a:lnTo>
                    <a:lnTo>
                      <a:pt x="47" y="230"/>
                    </a:lnTo>
                    <a:lnTo>
                      <a:pt x="44" y="230"/>
                    </a:lnTo>
                    <a:lnTo>
                      <a:pt x="43" y="230"/>
                    </a:lnTo>
                    <a:lnTo>
                      <a:pt x="43" y="232"/>
                    </a:lnTo>
                    <a:lnTo>
                      <a:pt x="43" y="230"/>
                    </a:lnTo>
                    <a:lnTo>
                      <a:pt x="42" y="230"/>
                    </a:lnTo>
                    <a:lnTo>
                      <a:pt x="41" y="230"/>
                    </a:lnTo>
                    <a:lnTo>
                      <a:pt x="41" y="229"/>
                    </a:lnTo>
                    <a:lnTo>
                      <a:pt x="42" y="229"/>
                    </a:lnTo>
                    <a:lnTo>
                      <a:pt x="42" y="228"/>
                    </a:lnTo>
                    <a:lnTo>
                      <a:pt x="41" y="228"/>
                    </a:lnTo>
                    <a:lnTo>
                      <a:pt x="42" y="228"/>
                    </a:lnTo>
                    <a:lnTo>
                      <a:pt x="42" y="227"/>
                    </a:lnTo>
                    <a:lnTo>
                      <a:pt x="42" y="225"/>
                    </a:lnTo>
                    <a:lnTo>
                      <a:pt x="41" y="225"/>
                    </a:lnTo>
                    <a:lnTo>
                      <a:pt x="41" y="224"/>
                    </a:lnTo>
                    <a:lnTo>
                      <a:pt x="41" y="223"/>
                    </a:lnTo>
                    <a:lnTo>
                      <a:pt x="41" y="221"/>
                    </a:lnTo>
                    <a:lnTo>
                      <a:pt x="41" y="220"/>
                    </a:lnTo>
                    <a:lnTo>
                      <a:pt x="41" y="221"/>
                    </a:lnTo>
                    <a:lnTo>
                      <a:pt x="42" y="220"/>
                    </a:lnTo>
                    <a:lnTo>
                      <a:pt x="42" y="219"/>
                    </a:lnTo>
                    <a:lnTo>
                      <a:pt x="41" y="219"/>
                    </a:lnTo>
                    <a:lnTo>
                      <a:pt x="39" y="217"/>
                    </a:lnTo>
                    <a:lnTo>
                      <a:pt x="35" y="217"/>
                    </a:lnTo>
                    <a:lnTo>
                      <a:pt x="34" y="216"/>
                    </a:lnTo>
                    <a:lnTo>
                      <a:pt x="34" y="215"/>
                    </a:lnTo>
                    <a:lnTo>
                      <a:pt x="35" y="215"/>
                    </a:lnTo>
                    <a:lnTo>
                      <a:pt x="37" y="215"/>
                    </a:lnTo>
                    <a:lnTo>
                      <a:pt x="39" y="215"/>
                    </a:lnTo>
                    <a:lnTo>
                      <a:pt x="42" y="213"/>
                    </a:lnTo>
                    <a:lnTo>
                      <a:pt x="43" y="212"/>
                    </a:lnTo>
                    <a:lnTo>
                      <a:pt x="43" y="211"/>
                    </a:lnTo>
                    <a:lnTo>
                      <a:pt x="43" y="210"/>
                    </a:lnTo>
                    <a:lnTo>
                      <a:pt x="43" y="209"/>
                    </a:lnTo>
                    <a:lnTo>
                      <a:pt x="43" y="208"/>
                    </a:lnTo>
                    <a:lnTo>
                      <a:pt x="43" y="207"/>
                    </a:lnTo>
                    <a:lnTo>
                      <a:pt x="43" y="205"/>
                    </a:lnTo>
                    <a:lnTo>
                      <a:pt x="43" y="204"/>
                    </a:lnTo>
                    <a:lnTo>
                      <a:pt x="43" y="203"/>
                    </a:lnTo>
                    <a:lnTo>
                      <a:pt x="44" y="203"/>
                    </a:lnTo>
                    <a:lnTo>
                      <a:pt x="43" y="202"/>
                    </a:lnTo>
                    <a:lnTo>
                      <a:pt x="43" y="200"/>
                    </a:lnTo>
                    <a:lnTo>
                      <a:pt x="42" y="201"/>
                    </a:lnTo>
                    <a:lnTo>
                      <a:pt x="41" y="201"/>
                    </a:lnTo>
                    <a:lnTo>
                      <a:pt x="39" y="201"/>
                    </a:lnTo>
                    <a:lnTo>
                      <a:pt x="39" y="200"/>
                    </a:lnTo>
                    <a:lnTo>
                      <a:pt x="37" y="200"/>
                    </a:lnTo>
                    <a:lnTo>
                      <a:pt x="37" y="199"/>
                    </a:lnTo>
                    <a:lnTo>
                      <a:pt x="36" y="199"/>
                    </a:lnTo>
                    <a:lnTo>
                      <a:pt x="36" y="198"/>
                    </a:lnTo>
                    <a:lnTo>
                      <a:pt x="35" y="198"/>
                    </a:lnTo>
                    <a:lnTo>
                      <a:pt x="33" y="196"/>
                    </a:lnTo>
                    <a:lnTo>
                      <a:pt x="32" y="196"/>
                    </a:lnTo>
                    <a:lnTo>
                      <a:pt x="31" y="196"/>
                    </a:lnTo>
                    <a:lnTo>
                      <a:pt x="30" y="198"/>
                    </a:lnTo>
                    <a:lnTo>
                      <a:pt x="30" y="199"/>
                    </a:lnTo>
                    <a:lnTo>
                      <a:pt x="28" y="198"/>
                    </a:lnTo>
                    <a:lnTo>
                      <a:pt x="28" y="196"/>
                    </a:lnTo>
                    <a:lnTo>
                      <a:pt x="28" y="195"/>
                    </a:lnTo>
                    <a:lnTo>
                      <a:pt x="28" y="194"/>
                    </a:lnTo>
                    <a:lnTo>
                      <a:pt x="27" y="194"/>
                    </a:lnTo>
                    <a:lnTo>
                      <a:pt x="27" y="193"/>
                    </a:lnTo>
                    <a:lnTo>
                      <a:pt x="26" y="192"/>
                    </a:lnTo>
                    <a:lnTo>
                      <a:pt x="25" y="192"/>
                    </a:lnTo>
                    <a:lnTo>
                      <a:pt x="25" y="190"/>
                    </a:lnTo>
                    <a:lnTo>
                      <a:pt x="24" y="190"/>
                    </a:lnTo>
                    <a:lnTo>
                      <a:pt x="23" y="190"/>
                    </a:lnTo>
                    <a:lnTo>
                      <a:pt x="21" y="190"/>
                    </a:lnTo>
                    <a:lnTo>
                      <a:pt x="19" y="193"/>
                    </a:lnTo>
                    <a:lnTo>
                      <a:pt x="19" y="194"/>
                    </a:lnTo>
                    <a:lnTo>
                      <a:pt x="18" y="195"/>
                    </a:lnTo>
                    <a:lnTo>
                      <a:pt x="18" y="194"/>
                    </a:lnTo>
                    <a:lnTo>
                      <a:pt x="18" y="193"/>
                    </a:lnTo>
                    <a:lnTo>
                      <a:pt x="18" y="194"/>
                    </a:lnTo>
                    <a:lnTo>
                      <a:pt x="17" y="194"/>
                    </a:lnTo>
                    <a:lnTo>
                      <a:pt x="16" y="193"/>
                    </a:lnTo>
                    <a:lnTo>
                      <a:pt x="16" y="192"/>
                    </a:lnTo>
                    <a:lnTo>
                      <a:pt x="16" y="191"/>
                    </a:lnTo>
                    <a:lnTo>
                      <a:pt x="15" y="192"/>
                    </a:lnTo>
                    <a:lnTo>
                      <a:pt x="14" y="191"/>
                    </a:lnTo>
                    <a:lnTo>
                      <a:pt x="13" y="190"/>
                    </a:lnTo>
                    <a:lnTo>
                      <a:pt x="13" y="191"/>
                    </a:lnTo>
                    <a:lnTo>
                      <a:pt x="11" y="190"/>
                    </a:lnTo>
                    <a:lnTo>
                      <a:pt x="11" y="188"/>
                    </a:lnTo>
                    <a:lnTo>
                      <a:pt x="11" y="187"/>
                    </a:lnTo>
                    <a:lnTo>
                      <a:pt x="10" y="187"/>
                    </a:lnTo>
                    <a:lnTo>
                      <a:pt x="10" y="188"/>
                    </a:lnTo>
                    <a:lnTo>
                      <a:pt x="9" y="188"/>
                    </a:lnTo>
                    <a:lnTo>
                      <a:pt x="8" y="187"/>
                    </a:lnTo>
                    <a:lnTo>
                      <a:pt x="7" y="187"/>
                    </a:lnTo>
                    <a:lnTo>
                      <a:pt x="6" y="187"/>
                    </a:lnTo>
                    <a:lnTo>
                      <a:pt x="6" y="186"/>
                    </a:lnTo>
                    <a:lnTo>
                      <a:pt x="7" y="186"/>
                    </a:lnTo>
                    <a:lnTo>
                      <a:pt x="7" y="185"/>
                    </a:lnTo>
                    <a:lnTo>
                      <a:pt x="8" y="184"/>
                    </a:lnTo>
                    <a:lnTo>
                      <a:pt x="7" y="184"/>
                    </a:lnTo>
                    <a:lnTo>
                      <a:pt x="7" y="183"/>
                    </a:lnTo>
                    <a:lnTo>
                      <a:pt x="8" y="183"/>
                    </a:lnTo>
                    <a:lnTo>
                      <a:pt x="8" y="182"/>
                    </a:lnTo>
                    <a:lnTo>
                      <a:pt x="9" y="183"/>
                    </a:lnTo>
                    <a:lnTo>
                      <a:pt x="8" y="184"/>
                    </a:lnTo>
                    <a:lnTo>
                      <a:pt x="9" y="184"/>
                    </a:lnTo>
                    <a:lnTo>
                      <a:pt x="9" y="185"/>
                    </a:lnTo>
                    <a:lnTo>
                      <a:pt x="10" y="185"/>
                    </a:lnTo>
                    <a:lnTo>
                      <a:pt x="11" y="185"/>
                    </a:lnTo>
                    <a:lnTo>
                      <a:pt x="11" y="184"/>
                    </a:lnTo>
                    <a:lnTo>
                      <a:pt x="10" y="184"/>
                    </a:lnTo>
                    <a:lnTo>
                      <a:pt x="11" y="184"/>
                    </a:lnTo>
                    <a:lnTo>
                      <a:pt x="13" y="184"/>
                    </a:lnTo>
                    <a:lnTo>
                      <a:pt x="14" y="183"/>
                    </a:lnTo>
                    <a:lnTo>
                      <a:pt x="15" y="183"/>
                    </a:lnTo>
                    <a:lnTo>
                      <a:pt x="15" y="182"/>
                    </a:lnTo>
                    <a:lnTo>
                      <a:pt x="14" y="180"/>
                    </a:lnTo>
                    <a:lnTo>
                      <a:pt x="14" y="179"/>
                    </a:lnTo>
                    <a:lnTo>
                      <a:pt x="15" y="180"/>
                    </a:lnTo>
                    <a:lnTo>
                      <a:pt x="16" y="179"/>
                    </a:lnTo>
                    <a:lnTo>
                      <a:pt x="15" y="179"/>
                    </a:lnTo>
                    <a:lnTo>
                      <a:pt x="14" y="178"/>
                    </a:lnTo>
                    <a:lnTo>
                      <a:pt x="13" y="177"/>
                    </a:lnTo>
                    <a:lnTo>
                      <a:pt x="11" y="178"/>
                    </a:lnTo>
                    <a:lnTo>
                      <a:pt x="11" y="177"/>
                    </a:lnTo>
                    <a:lnTo>
                      <a:pt x="11" y="176"/>
                    </a:lnTo>
                    <a:lnTo>
                      <a:pt x="10" y="175"/>
                    </a:lnTo>
                    <a:lnTo>
                      <a:pt x="10" y="174"/>
                    </a:lnTo>
                    <a:lnTo>
                      <a:pt x="10" y="173"/>
                    </a:lnTo>
                    <a:lnTo>
                      <a:pt x="9" y="170"/>
                    </a:lnTo>
                    <a:lnTo>
                      <a:pt x="9" y="169"/>
                    </a:lnTo>
                    <a:lnTo>
                      <a:pt x="10" y="168"/>
                    </a:lnTo>
                    <a:lnTo>
                      <a:pt x="11" y="168"/>
                    </a:lnTo>
                    <a:lnTo>
                      <a:pt x="13" y="168"/>
                    </a:lnTo>
                    <a:lnTo>
                      <a:pt x="14" y="168"/>
                    </a:lnTo>
                    <a:lnTo>
                      <a:pt x="15" y="168"/>
                    </a:lnTo>
                    <a:lnTo>
                      <a:pt x="15" y="169"/>
                    </a:lnTo>
                    <a:lnTo>
                      <a:pt x="17" y="170"/>
                    </a:lnTo>
                    <a:lnTo>
                      <a:pt x="17" y="171"/>
                    </a:lnTo>
                    <a:lnTo>
                      <a:pt x="18" y="173"/>
                    </a:lnTo>
                    <a:lnTo>
                      <a:pt x="19" y="175"/>
                    </a:lnTo>
                    <a:lnTo>
                      <a:pt x="21" y="175"/>
                    </a:lnTo>
                    <a:lnTo>
                      <a:pt x="21" y="176"/>
                    </a:lnTo>
                    <a:lnTo>
                      <a:pt x="21" y="177"/>
                    </a:lnTo>
                    <a:lnTo>
                      <a:pt x="21" y="178"/>
                    </a:lnTo>
                    <a:lnTo>
                      <a:pt x="19" y="177"/>
                    </a:lnTo>
                    <a:lnTo>
                      <a:pt x="18" y="178"/>
                    </a:lnTo>
                    <a:lnTo>
                      <a:pt x="19" y="178"/>
                    </a:lnTo>
                    <a:lnTo>
                      <a:pt x="18" y="179"/>
                    </a:lnTo>
                    <a:lnTo>
                      <a:pt x="19" y="180"/>
                    </a:lnTo>
                    <a:lnTo>
                      <a:pt x="21" y="182"/>
                    </a:lnTo>
                    <a:lnTo>
                      <a:pt x="21" y="184"/>
                    </a:lnTo>
                    <a:lnTo>
                      <a:pt x="22" y="185"/>
                    </a:lnTo>
                    <a:lnTo>
                      <a:pt x="23" y="185"/>
                    </a:lnTo>
                    <a:lnTo>
                      <a:pt x="23" y="184"/>
                    </a:lnTo>
                    <a:lnTo>
                      <a:pt x="22" y="184"/>
                    </a:lnTo>
                    <a:lnTo>
                      <a:pt x="22" y="182"/>
                    </a:lnTo>
                    <a:lnTo>
                      <a:pt x="22" y="180"/>
                    </a:lnTo>
                    <a:lnTo>
                      <a:pt x="22" y="179"/>
                    </a:lnTo>
                    <a:lnTo>
                      <a:pt x="23" y="179"/>
                    </a:lnTo>
                    <a:lnTo>
                      <a:pt x="24" y="179"/>
                    </a:lnTo>
                    <a:lnTo>
                      <a:pt x="24" y="180"/>
                    </a:lnTo>
                    <a:lnTo>
                      <a:pt x="25" y="183"/>
                    </a:lnTo>
                    <a:lnTo>
                      <a:pt x="26" y="183"/>
                    </a:lnTo>
                    <a:lnTo>
                      <a:pt x="26" y="182"/>
                    </a:lnTo>
                    <a:lnTo>
                      <a:pt x="26" y="183"/>
                    </a:lnTo>
                    <a:lnTo>
                      <a:pt x="27" y="183"/>
                    </a:lnTo>
                    <a:lnTo>
                      <a:pt x="28" y="182"/>
                    </a:lnTo>
                    <a:lnTo>
                      <a:pt x="31" y="182"/>
                    </a:lnTo>
                    <a:lnTo>
                      <a:pt x="33" y="180"/>
                    </a:lnTo>
                    <a:lnTo>
                      <a:pt x="34" y="180"/>
                    </a:lnTo>
                    <a:lnTo>
                      <a:pt x="35" y="180"/>
                    </a:lnTo>
                    <a:lnTo>
                      <a:pt x="36" y="180"/>
                    </a:lnTo>
                    <a:lnTo>
                      <a:pt x="37" y="180"/>
                    </a:lnTo>
                    <a:lnTo>
                      <a:pt x="39" y="179"/>
                    </a:lnTo>
                    <a:lnTo>
                      <a:pt x="40" y="178"/>
                    </a:lnTo>
                    <a:lnTo>
                      <a:pt x="39" y="178"/>
                    </a:lnTo>
                    <a:lnTo>
                      <a:pt x="36" y="178"/>
                    </a:lnTo>
                    <a:lnTo>
                      <a:pt x="35" y="178"/>
                    </a:lnTo>
                    <a:lnTo>
                      <a:pt x="34" y="178"/>
                    </a:lnTo>
                    <a:lnTo>
                      <a:pt x="32" y="178"/>
                    </a:lnTo>
                    <a:lnTo>
                      <a:pt x="32" y="179"/>
                    </a:lnTo>
                    <a:lnTo>
                      <a:pt x="32" y="178"/>
                    </a:lnTo>
                    <a:lnTo>
                      <a:pt x="31" y="178"/>
                    </a:lnTo>
                    <a:lnTo>
                      <a:pt x="30" y="176"/>
                    </a:lnTo>
                    <a:lnTo>
                      <a:pt x="28" y="176"/>
                    </a:lnTo>
                    <a:lnTo>
                      <a:pt x="27" y="175"/>
                    </a:lnTo>
                    <a:lnTo>
                      <a:pt x="27" y="174"/>
                    </a:lnTo>
                    <a:lnTo>
                      <a:pt x="27" y="175"/>
                    </a:lnTo>
                    <a:lnTo>
                      <a:pt x="28" y="175"/>
                    </a:lnTo>
                    <a:lnTo>
                      <a:pt x="30" y="176"/>
                    </a:lnTo>
                    <a:lnTo>
                      <a:pt x="30" y="175"/>
                    </a:lnTo>
                    <a:lnTo>
                      <a:pt x="28" y="175"/>
                    </a:lnTo>
                    <a:lnTo>
                      <a:pt x="28" y="174"/>
                    </a:lnTo>
                    <a:lnTo>
                      <a:pt x="27" y="174"/>
                    </a:lnTo>
                    <a:lnTo>
                      <a:pt x="28" y="171"/>
                    </a:lnTo>
                    <a:lnTo>
                      <a:pt x="27" y="171"/>
                    </a:lnTo>
                    <a:lnTo>
                      <a:pt x="26" y="171"/>
                    </a:lnTo>
                    <a:lnTo>
                      <a:pt x="26" y="170"/>
                    </a:lnTo>
                    <a:lnTo>
                      <a:pt x="25" y="170"/>
                    </a:lnTo>
                    <a:lnTo>
                      <a:pt x="25" y="169"/>
                    </a:lnTo>
                    <a:lnTo>
                      <a:pt x="24" y="169"/>
                    </a:lnTo>
                    <a:lnTo>
                      <a:pt x="24" y="168"/>
                    </a:lnTo>
                    <a:lnTo>
                      <a:pt x="25" y="168"/>
                    </a:lnTo>
                    <a:lnTo>
                      <a:pt x="24" y="167"/>
                    </a:lnTo>
                    <a:lnTo>
                      <a:pt x="24" y="166"/>
                    </a:lnTo>
                    <a:lnTo>
                      <a:pt x="24" y="165"/>
                    </a:lnTo>
                    <a:lnTo>
                      <a:pt x="26" y="165"/>
                    </a:lnTo>
                    <a:lnTo>
                      <a:pt x="27" y="163"/>
                    </a:lnTo>
                    <a:lnTo>
                      <a:pt x="27" y="165"/>
                    </a:lnTo>
                    <a:lnTo>
                      <a:pt x="28" y="165"/>
                    </a:lnTo>
                    <a:lnTo>
                      <a:pt x="30" y="165"/>
                    </a:lnTo>
                    <a:lnTo>
                      <a:pt x="31" y="165"/>
                    </a:lnTo>
                    <a:lnTo>
                      <a:pt x="30" y="165"/>
                    </a:lnTo>
                    <a:lnTo>
                      <a:pt x="31" y="163"/>
                    </a:lnTo>
                    <a:lnTo>
                      <a:pt x="32" y="163"/>
                    </a:lnTo>
                    <a:lnTo>
                      <a:pt x="32" y="162"/>
                    </a:lnTo>
                    <a:lnTo>
                      <a:pt x="31" y="162"/>
                    </a:lnTo>
                    <a:lnTo>
                      <a:pt x="31" y="161"/>
                    </a:lnTo>
                    <a:lnTo>
                      <a:pt x="30" y="161"/>
                    </a:lnTo>
                    <a:lnTo>
                      <a:pt x="32" y="160"/>
                    </a:lnTo>
                    <a:lnTo>
                      <a:pt x="32" y="161"/>
                    </a:lnTo>
                    <a:lnTo>
                      <a:pt x="33" y="161"/>
                    </a:lnTo>
                    <a:lnTo>
                      <a:pt x="32" y="160"/>
                    </a:lnTo>
                    <a:lnTo>
                      <a:pt x="33" y="159"/>
                    </a:lnTo>
                    <a:lnTo>
                      <a:pt x="34" y="159"/>
                    </a:lnTo>
                    <a:lnTo>
                      <a:pt x="34" y="158"/>
                    </a:lnTo>
                    <a:lnTo>
                      <a:pt x="35" y="159"/>
                    </a:lnTo>
                    <a:lnTo>
                      <a:pt x="36" y="158"/>
                    </a:lnTo>
                    <a:lnTo>
                      <a:pt x="35" y="158"/>
                    </a:lnTo>
                    <a:lnTo>
                      <a:pt x="36" y="156"/>
                    </a:lnTo>
                    <a:lnTo>
                      <a:pt x="35" y="156"/>
                    </a:lnTo>
                    <a:lnTo>
                      <a:pt x="34" y="156"/>
                    </a:lnTo>
                    <a:lnTo>
                      <a:pt x="33" y="156"/>
                    </a:lnTo>
                    <a:lnTo>
                      <a:pt x="32" y="156"/>
                    </a:lnTo>
                    <a:lnTo>
                      <a:pt x="31" y="156"/>
                    </a:lnTo>
                    <a:lnTo>
                      <a:pt x="30" y="157"/>
                    </a:lnTo>
                    <a:lnTo>
                      <a:pt x="28" y="157"/>
                    </a:lnTo>
                    <a:lnTo>
                      <a:pt x="28" y="156"/>
                    </a:lnTo>
                    <a:lnTo>
                      <a:pt x="27" y="156"/>
                    </a:lnTo>
                    <a:lnTo>
                      <a:pt x="26" y="154"/>
                    </a:lnTo>
                    <a:lnTo>
                      <a:pt x="26" y="153"/>
                    </a:lnTo>
                    <a:lnTo>
                      <a:pt x="26" y="152"/>
                    </a:lnTo>
                    <a:lnTo>
                      <a:pt x="27" y="151"/>
                    </a:lnTo>
                    <a:lnTo>
                      <a:pt x="26" y="151"/>
                    </a:lnTo>
                    <a:lnTo>
                      <a:pt x="27" y="150"/>
                    </a:lnTo>
                    <a:lnTo>
                      <a:pt x="28" y="150"/>
                    </a:lnTo>
                    <a:lnTo>
                      <a:pt x="30" y="149"/>
                    </a:lnTo>
                    <a:lnTo>
                      <a:pt x="30" y="148"/>
                    </a:lnTo>
                    <a:lnTo>
                      <a:pt x="28" y="146"/>
                    </a:lnTo>
                    <a:lnTo>
                      <a:pt x="27" y="145"/>
                    </a:lnTo>
                    <a:lnTo>
                      <a:pt x="26" y="144"/>
                    </a:lnTo>
                    <a:lnTo>
                      <a:pt x="25" y="144"/>
                    </a:lnTo>
                    <a:lnTo>
                      <a:pt x="25" y="143"/>
                    </a:lnTo>
                    <a:lnTo>
                      <a:pt x="24" y="143"/>
                    </a:lnTo>
                    <a:lnTo>
                      <a:pt x="24" y="142"/>
                    </a:lnTo>
                    <a:lnTo>
                      <a:pt x="24" y="141"/>
                    </a:lnTo>
                    <a:lnTo>
                      <a:pt x="24" y="140"/>
                    </a:lnTo>
                    <a:lnTo>
                      <a:pt x="23" y="140"/>
                    </a:lnTo>
                    <a:lnTo>
                      <a:pt x="21" y="140"/>
                    </a:lnTo>
                    <a:lnTo>
                      <a:pt x="19" y="138"/>
                    </a:lnTo>
                    <a:lnTo>
                      <a:pt x="19" y="137"/>
                    </a:lnTo>
                    <a:lnTo>
                      <a:pt x="21" y="137"/>
                    </a:lnTo>
                    <a:lnTo>
                      <a:pt x="21" y="138"/>
                    </a:lnTo>
                    <a:lnTo>
                      <a:pt x="22" y="138"/>
                    </a:lnTo>
                    <a:lnTo>
                      <a:pt x="22" y="137"/>
                    </a:lnTo>
                    <a:lnTo>
                      <a:pt x="23" y="137"/>
                    </a:lnTo>
                    <a:lnTo>
                      <a:pt x="23" y="136"/>
                    </a:lnTo>
                    <a:lnTo>
                      <a:pt x="27" y="133"/>
                    </a:lnTo>
                    <a:lnTo>
                      <a:pt x="26" y="133"/>
                    </a:lnTo>
                    <a:lnTo>
                      <a:pt x="26" y="132"/>
                    </a:lnTo>
                    <a:lnTo>
                      <a:pt x="27" y="131"/>
                    </a:lnTo>
                    <a:lnTo>
                      <a:pt x="28" y="131"/>
                    </a:lnTo>
                    <a:lnTo>
                      <a:pt x="28" y="129"/>
                    </a:lnTo>
                    <a:lnTo>
                      <a:pt x="31" y="128"/>
                    </a:lnTo>
                    <a:lnTo>
                      <a:pt x="32" y="126"/>
                    </a:lnTo>
                    <a:lnTo>
                      <a:pt x="32" y="125"/>
                    </a:lnTo>
                    <a:lnTo>
                      <a:pt x="31" y="124"/>
                    </a:lnTo>
                    <a:lnTo>
                      <a:pt x="30" y="124"/>
                    </a:lnTo>
                    <a:lnTo>
                      <a:pt x="28" y="124"/>
                    </a:lnTo>
                    <a:lnTo>
                      <a:pt x="28" y="125"/>
                    </a:lnTo>
                    <a:lnTo>
                      <a:pt x="27" y="125"/>
                    </a:lnTo>
                    <a:lnTo>
                      <a:pt x="26" y="125"/>
                    </a:lnTo>
                    <a:lnTo>
                      <a:pt x="22" y="126"/>
                    </a:lnTo>
                    <a:lnTo>
                      <a:pt x="14" y="127"/>
                    </a:lnTo>
                    <a:lnTo>
                      <a:pt x="13" y="127"/>
                    </a:lnTo>
                    <a:lnTo>
                      <a:pt x="13" y="128"/>
                    </a:lnTo>
                    <a:lnTo>
                      <a:pt x="11" y="128"/>
                    </a:lnTo>
                    <a:lnTo>
                      <a:pt x="10" y="128"/>
                    </a:lnTo>
                    <a:lnTo>
                      <a:pt x="10" y="129"/>
                    </a:lnTo>
                    <a:lnTo>
                      <a:pt x="9" y="129"/>
                    </a:lnTo>
                    <a:lnTo>
                      <a:pt x="8" y="128"/>
                    </a:lnTo>
                    <a:lnTo>
                      <a:pt x="7" y="128"/>
                    </a:lnTo>
                    <a:lnTo>
                      <a:pt x="7" y="129"/>
                    </a:lnTo>
                    <a:lnTo>
                      <a:pt x="6" y="129"/>
                    </a:lnTo>
                    <a:lnTo>
                      <a:pt x="5" y="129"/>
                    </a:lnTo>
                    <a:lnTo>
                      <a:pt x="2" y="129"/>
                    </a:lnTo>
                    <a:lnTo>
                      <a:pt x="1" y="129"/>
                    </a:lnTo>
                    <a:lnTo>
                      <a:pt x="0" y="129"/>
                    </a:lnTo>
                    <a:lnTo>
                      <a:pt x="0" y="125"/>
                    </a:lnTo>
                    <a:lnTo>
                      <a:pt x="1" y="124"/>
                    </a:lnTo>
                    <a:lnTo>
                      <a:pt x="2" y="121"/>
                    </a:lnTo>
                    <a:lnTo>
                      <a:pt x="2" y="120"/>
                    </a:lnTo>
                    <a:lnTo>
                      <a:pt x="2" y="118"/>
                    </a:lnTo>
                    <a:lnTo>
                      <a:pt x="1" y="116"/>
                    </a:lnTo>
                    <a:lnTo>
                      <a:pt x="1" y="115"/>
                    </a:lnTo>
                    <a:lnTo>
                      <a:pt x="2" y="115"/>
                    </a:lnTo>
                    <a:lnTo>
                      <a:pt x="2" y="113"/>
                    </a:lnTo>
                    <a:lnTo>
                      <a:pt x="2" y="112"/>
                    </a:lnTo>
                    <a:lnTo>
                      <a:pt x="2" y="111"/>
                    </a:lnTo>
                    <a:lnTo>
                      <a:pt x="1" y="111"/>
                    </a:lnTo>
                    <a:lnTo>
                      <a:pt x="2" y="111"/>
                    </a:lnTo>
                    <a:lnTo>
                      <a:pt x="2" y="109"/>
                    </a:lnTo>
                    <a:lnTo>
                      <a:pt x="2" y="108"/>
                    </a:lnTo>
                    <a:lnTo>
                      <a:pt x="2" y="107"/>
                    </a:lnTo>
                    <a:lnTo>
                      <a:pt x="2" y="106"/>
                    </a:lnTo>
                    <a:lnTo>
                      <a:pt x="4" y="103"/>
                    </a:lnTo>
                    <a:lnTo>
                      <a:pt x="6" y="104"/>
                    </a:lnTo>
                    <a:lnTo>
                      <a:pt x="7" y="103"/>
                    </a:lnTo>
                    <a:lnTo>
                      <a:pt x="8" y="103"/>
                    </a:lnTo>
                    <a:lnTo>
                      <a:pt x="9" y="101"/>
                    </a:lnTo>
                    <a:lnTo>
                      <a:pt x="10" y="101"/>
                    </a:lnTo>
                    <a:lnTo>
                      <a:pt x="10" y="100"/>
                    </a:lnTo>
                    <a:lnTo>
                      <a:pt x="10" y="99"/>
                    </a:lnTo>
                    <a:lnTo>
                      <a:pt x="11" y="99"/>
                    </a:lnTo>
                    <a:lnTo>
                      <a:pt x="11" y="98"/>
                    </a:lnTo>
                    <a:lnTo>
                      <a:pt x="11" y="96"/>
                    </a:lnTo>
                    <a:lnTo>
                      <a:pt x="11" y="95"/>
                    </a:lnTo>
                    <a:lnTo>
                      <a:pt x="11" y="94"/>
                    </a:lnTo>
                    <a:lnTo>
                      <a:pt x="13" y="94"/>
                    </a:lnTo>
                    <a:lnTo>
                      <a:pt x="14" y="94"/>
                    </a:lnTo>
                    <a:lnTo>
                      <a:pt x="15" y="93"/>
                    </a:lnTo>
                    <a:lnTo>
                      <a:pt x="16" y="93"/>
                    </a:lnTo>
                    <a:lnTo>
                      <a:pt x="17" y="91"/>
                    </a:lnTo>
                    <a:lnTo>
                      <a:pt x="18" y="91"/>
                    </a:lnTo>
                    <a:lnTo>
                      <a:pt x="18" y="90"/>
                    </a:lnTo>
                    <a:lnTo>
                      <a:pt x="19" y="90"/>
                    </a:lnTo>
                    <a:lnTo>
                      <a:pt x="23" y="85"/>
                    </a:lnTo>
                    <a:lnTo>
                      <a:pt x="24" y="84"/>
                    </a:lnTo>
                    <a:lnTo>
                      <a:pt x="25" y="84"/>
                    </a:lnTo>
                    <a:lnTo>
                      <a:pt x="28" y="84"/>
                    </a:lnTo>
                    <a:lnTo>
                      <a:pt x="30" y="84"/>
                    </a:lnTo>
                    <a:lnTo>
                      <a:pt x="31" y="84"/>
                    </a:lnTo>
                    <a:lnTo>
                      <a:pt x="32" y="84"/>
                    </a:lnTo>
                    <a:lnTo>
                      <a:pt x="33" y="85"/>
                    </a:lnTo>
                    <a:lnTo>
                      <a:pt x="34" y="84"/>
                    </a:lnTo>
                    <a:lnTo>
                      <a:pt x="35" y="84"/>
                    </a:lnTo>
                    <a:lnTo>
                      <a:pt x="36" y="83"/>
                    </a:lnTo>
                    <a:lnTo>
                      <a:pt x="37" y="82"/>
                    </a:lnTo>
                    <a:lnTo>
                      <a:pt x="39" y="82"/>
                    </a:lnTo>
                    <a:lnTo>
                      <a:pt x="41" y="82"/>
                    </a:lnTo>
                    <a:lnTo>
                      <a:pt x="42" y="82"/>
                    </a:lnTo>
                    <a:lnTo>
                      <a:pt x="43" y="82"/>
                    </a:lnTo>
                    <a:lnTo>
                      <a:pt x="44" y="81"/>
                    </a:lnTo>
                    <a:lnTo>
                      <a:pt x="45" y="82"/>
                    </a:lnTo>
                    <a:lnTo>
                      <a:pt x="47" y="84"/>
                    </a:lnTo>
                    <a:lnTo>
                      <a:pt x="45" y="84"/>
                    </a:lnTo>
                    <a:lnTo>
                      <a:pt x="44" y="84"/>
                    </a:lnTo>
                    <a:lnTo>
                      <a:pt x="47" y="85"/>
                    </a:lnTo>
                    <a:lnTo>
                      <a:pt x="49" y="87"/>
                    </a:lnTo>
                    <a:lnTo>
                      <a:pt x="51" y="88"/>
                    </a:lnTo>
                    <a:lnTo>
                      <a:pt x="53" y="88"/>
                    </a:lnTo>
                    <a:lnTo>
                      <a:pt x="54" y="88"/>
                    </a:lnTo>
                    <a:lnTo>
                      <a:pt x="56" y="87"/>
                    </a:lnTo>
                    <a:lnTo>
                      <a:pt x="57" y="87"/>
                    </a:lnTo>
                    <a:lnTo>
                      <a:pt x="58" y="87"/>
                    </a:lnTo>
                    <a:lnTo>
                      <a:pt x="59" y="88"/>
                    </a:lnTo>
                    <a:lnTo>
                      <a:pt x="60" y="87"/>
                    </a:lnTo>
                    <a:lnTo>
                      <a:pt x="61" y="88"/>
                    </a:lnTo>
                    <a:lnTo>
                      <a:pt x="62" y="88"/>
                    </a:lnTo>
                    <a:lnTo>
                      <a:pt x="63" y="88"/>
                    </a:lnTo>
                    <a:lnTo>
                      <a:pt x="63" y="86"/>
                    </a:lnTo>
                    <a:lnTo>
                      <a:pt x="66" y="86"/>
                    </a:lnTo>
                    <a:lnTo>
                      <a:pt x="67" y="85"/>
                    </a:lnTo>
                    <a:lnTo>
                      <a:pt x="66" y="85"/>
                    </a:lnTo>
                    <a:lnTo>
                      <a:pt x="65" y="84"/>
                    </a:lnTo>
                    <a:lnTo>
                      <a:pt x="63" y="84"/>
                    </a:lnTo>
                    <a:lnTo>
                      <a:pt x="62" y="83"/>
                    </a:lnTo>
                    <a:lnTo>
                      <a:pt x="61" y="82"/>
                    </a:lnTo>
                    <a:lnTo>
                      <a:pt x="60" y="79"/>
                    </a:lnTo>
                    <a:lnTo>
                      <a:pt x="59" y="79"/>
                    </a:lnTo>
                    <a:lnTo>
                      <a:pt x="60" y="79"/>
                    </a:lnTo>
                    <a:lnTo>
                      <a:pt x="60" y="78"/>
                    </a:lnTo>
                    <a:lnTo>
                      <a:pt x="61" y="78"/>
                    </a:lnTo>
                    <a:lnTo>
                      <a:pt x="62" y="77"/>
                    </a:lnTo>
                    <a:lnTo>
                      <a:pt x="62" y="78"/>
                    </a:lnTo>
                    <a:lnTo>
                      <a:pt x="63" y="78"/>
                    </a:lnTo>
                    <a:lnTo>
                      <a:pt x="70" y="79"/>
                    </a:lnTo>
                    <a:lnTo>
                      <a:pt x="71" y="79"/>
                    </a:lnTo>
                    <a:lnTo>
                      <a:pt x="73" y="81"/>
                    </a:lnTo>
                    <a:lnTo>
                      <a:pt x="71" y="82"/>
                    </a:lnTo>
                    <a:lnTo>
                      <a:pt x="68" y="83"/>
                    </a:lnTo>
                    <a:lnTo>
                      <a:pt x="67" y="84"/>
                    </a:lnTo>
                    <a:lnTo>
                      <a:pt x="68" y="85"/>
                    </a:lnTo>
                    <a:lnTo>
                      <a:pt x="69" y="86"/>
                    </a:lnTo>
                    <a:lnTo>
                      <a:pt x="73" y="85"/>
                    </a:lnTo>
                    <a:lnTo>
                      <a:pt x="75" y="84"/>
                    </a:lnTo>
                    <a:lnTo>
                      <a:pt x="84" y="84"/>
                    </a:lnTo>
                    <a:lnTo>
                      <a:pt x="86" y="84"/>
                    </a:lnTo>
                    <a:lnTo>
                      <a:pt x="90" y="84"/>
                    </a:lnTo>
                    <a:lnTo>
                      <a:pt x="88" y="84"/>
                    </a:lnTo>
                    <a:lnTo>
                      <a:pt x="88" y="85"/>
                    </a:lnTo>
                    <a:lnTo>
                      <a:pt x="90" y="85"/>
                    </a:lnTo>
                    <a:lnTo>
                      <a:pt x="92" y="85"/>
                    </a:lnTo>
                    <a:lnTo>
                      <a:pt x="93" y="85"/>
                    </a:lnTo>
                    <a:lnTo>
                      <a:pt x="95" y="86"/>
                    </a:lnTo>
                    <a:lnTo>
                      <a:pt x="95" y="85"/>
                    </a:lnTo>
                    <a:lnTo>
                      <a:pt x="95" y="86"/>
                    </a:lnTo>
                    <a:lnTo>
                      <a:pt x="96" y="86"/>
                    </a:lnTo>
                    <a:lnTo>
                      <a:pt x="96" y="85"/>
                    </a:lnTo>
                    <a:lnTo>
                      <a:pt x="99" y="85"/>
                    </a:lnTo>
                    <a:lnTo>
                      <a:pt x="99" y="84"/>
                    </a:lnTo>
                    <a:lnTo>
                      <a:pt x="100" y="84"/>
                    </a:lnTo>
                    <a:lnTo>
                      <a:pt x="101" y="84"/>
                    </a:lnTo>
                    <a:lnTo>
                      <a:pt x="102" y="84"/>
                    </a:lnTo>
                    <a:lnTo>
                      <a:pt x="103" y="85"/>
                    </a:lnTo>
                    <a:lnTo>
                      <a:pt x="104" y="85"/>
                    </a:lnTo>
                    <a:lnTo>
                      <a:pt x="105" y="85"/>
                    </a:lnTo>
                    <a:lnTo>
                      <a:pt x="105" y="86"/>
                    </a:lnTo>
                    <a:lnTo>
                      <a:pt x="106" y="86"/>
                    </a:lnTo>
                    <a:lnTo>
                      <a:pt x="110" y="86"/>
                    </a:lnTo>
                    <a:lnTo>
                      <a:pt x="111" y="85"/>
                    </a:lnTo>
                    <a:lnTo>
                      <a:pt x="111" y="83"/>
                    </a:lnTo>
                    <a:lnTo>
                      <a:pt x="112" y="83"/>
                    </a:lnTo>
                    <a:lnTo>
                      <a:pt x="113" y="83"/>
                    </a:lnTo>
                    <a:lnTo>
                      <a:pt x="113" y="82"/>
                    </a:lnTo>
                    <a:lnTo>
                      <a:pt x="112" y="81"/>
                    </a:lnTo>
                    <a:lnTo>
                      <a:pt x="111" y="81"/>
                    </a:lnTo>
                    <a:lnTo>
                      <a:pt x="109" y="81"/>
                    </a:lnTo>
                    <a:lnTo>
                      <a:pt x="108" y="81"/>
                    </a:lnTo>
                    <a:lnTo>
                      <a:pt x="106" y="82"/>
                    </a:lnTo>
                    <a:lnTo>
                      <a:pt x="105" y="81"/>
                    </a:lnTo>
                    <a:lnTo>
                      <a:pt x="102" y="78"/>
                    </a:lnTo>
                    <a:lnTo>
                      <a:pt x="100" y="78"/>
                    </a:lnTo>
                    <a:lnTo>
                      <a:pt x="101" y="77"/>
                    </a:lnTo>
                    <a:lnTo>
                      <a:pt x="102" y="76"/>
                    </a:lnTo>
                    <a:lnTo>
                      <a:pt x="104" y="75"/>
                    </a:lnTo>
                    <a:lnTo>
                      <a:pt x="105" y="74"/>
                    </a:lnTo>
                    <a:lnTo>
                      <a:pt x="106" y="73"/>
                    </a:lnTo>
                    <a:lnTo>
                      <a:pt x="108" y="73"/>
                    </a:lnTo>
                    <a:lnTo>
                      <a:pt x="119" y="71"/>
                    </a:lnTo>
                    <a:lnTo>
                      <a:pt x="120" y="70"/>
                    </a:lnTo>
                    <a:lnTo>
                      <a:pt x="121" y="69"/>
                    </a:lnTo>
                    <a:lnTo>
                      <a:pt x="122" y="69"/>
                    </a:lnTo>
                    <a:lnTo>
                      <a:pt x="123" y="69"/>
                    </a:lnTo>
                    <a:lnTo>
                      <a:pt x="123" y="70"/>
                    </a:lnTo>
                    <a:lnTo>
                      <a:pt x="125" y="70"/>
                    </a:lnTo>
                    <a:lnTo>
                      <a:pt x="125" y="69"/>
                    </a:lnTo>
                    <a:lnTo>
                      <a:pt x="126" y="69"/>
                    </a:lnTo>
                    <a:lnTo>
                      <a:pt x="126" y="68"/>
                    </a:lnTo>
                    <a:lnTo>
                      <a:pt x="127" y="68"/>
                    </a:lnTo>
                    <a:lnTo>
                      <a:pt x="128" y="68"/>
                    </a:lnTo>
                    <a:lnTo>
                      <a:pt x="128" y="69"/>
                    </a:lnTo>
                    <a:lnTo>
                      <a:pt x="129" y="70"/>
                    </a:lnTo>
                    <a:lnTo>
                      <a:pt x="136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3" y="68"/>
                    </a:lnTo>
                    <a:lnTo>
                      <a:pt x="143" y="67"/>
                    </a:lnTo>
                    <a:lnTo>
                      <a:pt x="142" y="66"/>
                    </a:lnTo>
                    <a:lnTo>
                      <a:pt x="138" y="67"/>
                    </a:lnTo>
                    <a:lnTo>
                      <a:pt x="137" y="67"/>
                    </a:lnTo>
                    <a:lnTo>
                      <a:pt x="136" y="66"/>
                    </a:lnTo>
                    <a:lnTo>
                      <a:pt x="135" y="66"/>
                    </a:lnTo>
                    <a:lnTo>
                      <a:pt x="134" y="66"/>
                    </a:lnTo>
                    <a:lnTo>
                      <a:pt x="133" y="66"/>
                    </a:lnTo>
                    <a:lnTo>
                      <a:pt x="125" y="66"/>
                    </a:lnTo>
                    <a:lnTo>
                      <a:pt x="123" y="66"/>
                    </a:lnTo>
                    <a:lnTo>
                      <a:pt x="122" y="66"/>
                    </a:lnTo>
                    <a:lnTo>
                      <a:pt x="122" y="67"/>
                    </a:lnTo>
                    <a:lnTo>
                      <a:pt x="121" y="66"/>
                    </a:lnTo>
                    <a:lnTo>
                      <a:pt x="121" y="65"/>
                    </a:lnTo>
                    <a:lnTo>
                      <a:pt x="120" y="65"/>
                    </a:lnTo>
                    <a:lnTo>
                      <a:pt x="121" y="65"/>
                    </a:lnTo>
                    <a:lnTo>
                      <a:pt x="120" y="64"/>
                    </a:lnTo>
                    <a:lnTo>
                      <a:pt x="119" y="64"/>
                    </a:lnTo>
                    <a:lnTo>
                      <a:pt x="118" y="64"/>
                    </a:lnTo>
                    <a:lnTo>
                      <a:pt x="119" y="62"/>
                    </a:lnTo>
                    <a:lnTo>
                      <a:pt x="118" y="61"/>
                    </a:lnTo>
                    <a:lnTo>
                      <a:pt x="117" y="60"/>
                    </a:lnTo>
                    <a:lnTo>
                      <a:pt x="116" y="60"/>
                    </a:lnTo>
                    <a:lnTo>
                      <a:pt x="113" y="59"/>
                    </a:lnTo>
                    <a:lnTo>
                      <a:pt x="113" y="58"/>
                    </a:lnTo>
                    <a:lnTo>
                      <a:pt x="112" y="57"/>
                    </a:lnTo>
                    <a:lnTo>
                      <a:pt x="111" y="57"/>
                    </a:lnTo>
                    <a:lnTo>
                      <a:pt x="109" y="56"/>
                    </a:lnTo>
                    <a:lnTo>
                      <a:pt x="110" y="56"/>
                    </a:lnTo>
                    <a:lnTo>
                      <a:pt x="109" y="54"/>
                    </a:lnTo>
                    <a:lnTo>
                      <a:pt x="109" y="53"/>
                    </a:lnTo>
                    <a:lnTo>
                      <a:pt x="109" y="52"/>
                    </a:lnTo>
                    <a:lnTo>
                      <a:pt x="110" y="52"/>
                    </a:lnTo>
                    <a:lnTo>
                      <a:pt x="111" y="51"/>
                    </a:lnTo>
                    <a:lnTo>
                      <a:pt x="111" y="49"/>
                    </a:lnTo>
                    <a:lnTo>
                      <a:pt x="111" y="48"/>
                    </a:lnTo>
                    <a:lnTo>
                      <a:pt x="111" y="46"/>
                    </a:lnTo>
                    <a:lnTo>
                      <a:pt x="112" y="45"/>
                    </a:lnTo>
                    <a:lnTo>
                      <a:pt x="113" y="44"/>
                    </a:lnTo>
                    <a:lnTo>
                      <a:pt x="114" y="43"/>
                    </a:lnTo>
                    <a:lnTo>
                      <a:pt x="116" y="43"/>
                    </a:lnTo>
                    <a:lnTo>
                      <a:pt x="117" y="43"/>
                    </a:lnTo>
                    <a:lnTo>
                      <a:pt x="123" y="44"/>
                    </a:lnTo>
                    <a:lnTo>
                      <a:pt x="131" y="45"/>
                    </a:lnTo>
                    <a:lnTo>
                      <a:pt x="142" y="48"/>
                    </a:lnTo>
                    <a:lnTo>
                      <a:pt x="151" y="48"/>
                    </a:lnTo>
                    <a:lnTo>
                      <a:pt x="152" y="48"/>
                    </a:lnTo>
                    <a:lnTo>
                      <a:pt x="153" y="46"/>
                    </a:lnTo>
                    <a:lnTo>
                      <a:pt x="154" y="46"/>
                    </a:lnTo>
                    <a:lnTo>
                      <a:pt x="154" y="45"/>
                    </a:lnTo>
                    <a:lnTo>
                      <a:pt x="155" y="45"/>
                    </a:lnTo>
                    <a:lnTo>
                      <a:pt x="155" y="44"/>
                    </a:lnTo>
                    <a:lnTo>
                      <a:pt x="156" y="44"/>
                    </a:lnTo>
                    <a:lnTo>
                      <a:pt x="157" y="44"/>
                    </a:lnTo>
                    <a:lnTo>
                      <a:pt x="160" y="45"/>
                    </a:lnTo>
                    <a:lnTo>
                      <a:pt x="171" y="49"/>
                    </a:lnTo>
                    <a:lnTo>
                      <a:pt x="172" y="50"/>
                    </a:lnTo>
                    <a:lnTo>
                      <a:pt x="173" y="50"/>
                    </a:lnTo>
                    <a:lnTo>
                      <a:pt x="177" y="51"/>
                    </a:lnTo>
                    <a:lnTo>
                      <a:pt x="186" y="50"/>
                    </a:lnTo>
                    <a:lnTo>
                      <a:pt x="187" y="50"/>
                    </a:lnTo>
                    <a:lnTo>
                      <a:pt x="188" y="50"/>
                    </a:lnTo>
                    <a:lnTo>
                      <a:pt x="189" y="50"/>
                    </a:lnTo>
                    <a:lnTo>
                      <a:pt x="190" y="50"/>
                    </a:lnTo>
                    <a:lnTo>
                      <a:pt x="191" y="50"/>
                    </a:lnTo>
                    <a:lnTo>
                      <a:pt x="194" y="49"/>
                    </a:lnTo>
                    <a:lnTo>
                      <a:pt x="195" y="48"/>
                    </a:lnTo>
                    <a:lnTo>
                      <a:pt x="197" y="46"/>
                    </a:lnTo>
                    <a:lnTo>
                      <a:pt x="197" y="45"/>
                    </a:lnTo>
                    <a:lnTo>
                      <a:pt x="197" y="44"/>
                    </a:lnTo>
                    <a:lnTo>
                      <a:pt x="198" y="44"/>
                    </a:lnTo>
                    <a:lnTo>
                      <a:pt x="198" y="43"/>
                    </a:lnTo>
                    <a:lnTo>
                      <a:pt x="198" y="42"/>
                    </a:lnTo>
                    <a:lnTo>
                      <a:pt x="198" y="41"/>
                    </a:lnTo>
                    <a:lnTo>
                      <a:pt x="197" y="40"/>
                    </a:lnTo>
                    <a:lnTo>
                      <a:pt x="197" y="39"/>
                    </a:lnTo>
                    <a:lnTo>
                      <a:pt x="198" y="39"/>
                    </a:lnTo>
                    <a:lnTo>
                      <a:pt x="200" y="39"/>
                    </a:lnTo>
                    <a:lnTo>
                      <a:pt x="200" y="37"/>
                    </a:lnTo>
                    <a:lnTo>
                      <a:pt x="202" y="37"/>
                    </a:lnTo>
                    <a:lnTo>
                      <a:pt x="207" y="35"/>
                    </a:lnTo>
                    <a:lnTo>
                      <a:pt x="215" y="29"/>
                    </a:lnTo>
                    <a:lnTo>
                      <a:pt x="220" y="27"/>
                    </a:lnTo>
                    <a:lnTo>
                      <a:pt x="221" y="26"/>
                    </a:lnTo>
                    <a:lnTo>
                      <a:pt x="225" y="25"/>
                    </a:lnTo>
                    <a:lnTo>
                      <a:pt x="225" y="24"/>
                    </a:lnTo>
                    <a:lnTo>
                      <a:pt x="226" y="23"/>
                    </a:lnTo>
                    <a:lnTo>
                      <a:pt x="229" y="20"/>
                    </a:lnTo>
                    <a:lnTo>
                      <a:pt x="230" y="19"/>
                    </a:lnTo>
                    <a:lnTo>
                      <a:pt x="231" y="18"/>
                    </a:lnTo>
                    <a:lnTo>
                      <a:pt x="233" y="18"/>
                    </a:lnTo>
                    <a:lnTo>
                      <a:pt x="233" y="17"/>
                    </a:lnTo>
                    <a:lnTo>
                      <a:pt x="234" y="17"/>
                    </a:lnTo>
                    <a:lnTo>
                      <a:pt x="234" y="18"/>
                    </a:lnTo>
                    <a:lnTo>
                      <a:pt x="235" y="17"/>
                    </a:lnTo>
                    <a:lnTo>
                      <a:pt x="237" y="17"/>
                    </a:lnTo>
                    <a:lnTo>
                      <a:pt x="237" y="16"/>
                    </a:lnTo>
                    <a:lnTo>
                      <a:pt x="239" y="15"/>
                    </a:lnTo>
                    <a:lnTo>
                      <a:pt x="240" y="15"/>
                    </a:lnTo>
                    <a:lnTo>
                      <a:pt x="240" y="14"/>
                    </a:lnTo>
                    <a:lnTo>
                      <a:pt x="241" y="14"/>
                    </a:lnTo>
                    <a:lnTo>
                      <a:pt x="241" y="15"/>
                    </a:lnTo>
                    <a:lnTo>
                      <a:pt x="241" y="14"/>
                    </a:lnTo>
                    <a:lnTo>
                      <a:pt x="242" y="12"/>
                    </a:lnTo>
                    <a:lnTo>
                      <a:pt x="243" y="12"/>
                    </a:lnTo>
                    <a:lnTo>
                      <a:pt x="245" y="14"/>
                    </a:lnTo>
                    <a:lnTo>
                      <a:pt x="245" y="12"/>
                    </a:lnTo>
                    <a:lnTo>
                      <a:pt x="247" y="12"/>
                    </a:lnTo>
                    <a:lnTo>
                      <a:pt x="248" y="11"/>
                    </a:lnTo>
                    <a:lnTo>
                      <a:pt x="248" y="12"/>
                    </a:lnTo>
                    <a:lnTo>
                      <a:pt x="249" y="11"/>
                    </a:lnTo>
                    <a:lnTo>
                      <a:pt x="250" y="11"/>
                    </a:lnTo>
                    <a:lnTo>
                      <a:pt x="251" y="11"/>
                    </a:lnTo>
                    <a:lnTo>
                      <a:pt x="255" y="10"/>
                    </a:lnTo>
                    <a:lnTo>
                      <a:pt x="256" y="10"/>
                    </a:lnTo>
                    <a:lnTo>
                      <a:pt x="257" y="9"/>
                    </a:lnTo>
                    <a:lnTo>
                      <a:pt x="263" y="7"/>
                    </a:lnTo>
                    <a:lnTo>
                      <a:pt x="269" y="3"/>
                    </a:lnTo>
                    <a:lnTo>
                      <a:pt x="271" y="3"/>
                    </a:lnTo>
                    <a:lnTo>
                      <a:pt x="273" y="4"/>
                    </a:lnTo>
                    <a:lnTo>
                      <a:pt x="277" y="4"/>
                    </a:lnTo>
                    <a:lnTo>
                      <a:pt x="280" y="6"/>
                    </a:lnTo>
                    <a:lnTo>
                      <a:pt x="288" y="6"/>
                    </a:lnTo>
                    <a:lnTo>
                      <a:pt x="289" y="6"/>
                    </a:lnTo>
                    <a:lnTo>
                      <a:pt x="290" y="6"/>
                    </a:lnTo>
                    <a:lnTo>
                      <a:pt x="294" y="6"/>
                    </a:lnTo>
                    <a:lnTo>
                      <a:pt x="307" y="8"/>
                    </a:lnTo>
                    <a:lnTo>
                      <a:pt x="310" y="6"/>
                    </a:lnTo>
                    <a:lnTo>
                      <a:pt x="312" y="6"/>
                    </a:lnTo>
                    <a:lnTo>
                      <a:pt x="314" y="7"/>
                    </a:lnTo>
                    <a:lnTo>
                      <a:pt x="315" y="7"/>
                    </a:lnTo>
                    <a:lnTo>
                      <a:pt x="320" y="8"/>
                    </a:lnTo>
                    <a:lnTo>
                      <a:pt x="321" y="7"/>
                    </a:lnTo>
                    <a:lnTo>
                      <a:pt x="324" y="7"/>
                    </a:lnTo>
                    <a:lnTo>
                      <a:pt x="325" y="7"/>
                    </a:lnTo>
                    <a:lnTo>
                      <a:pt x="326" y="6"/>
                    </a:lnTo>
                    <a:lnTo>
                      <a:pt x="327" y="4"/>
                    </a:lnTo>
                    <a:lnTo>
                      <a:pt x="328" y="3"/>
                    </a:lnTo>
                    <a:lnTo>
                      <a:pt x="329" y="1"/>
                    </a:lnTo>
                    <a:lnTo>
                      <a:pt x="329" y="0"/>
                    </a:lnTo>
                    <a:lnTo>
                      <a:pt x="331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708" name="Freeform 970">
                <a:extLst>
                  <a:ext uri="{FF2B5EF4-FFF2-40B4-BE49-F238E27FC236}">
                    <a16:creationId xmlns:a16="http://schemas.microsoft.com/office/drawing/2014/main" id="{7C927776-B1BF-7CC1-7505-F894D2790E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3538" y="1624013"/>
                <a:ext cx="576263" cy="590550"/>
              </a:xfrm>
              <a:custGeom>
                <a:avLst/>
                <a:gdLst>
                  <a:gd name="T0" fmla="*/ 227 w 363"/>
                  <a:gd name="T1" fmla="*/ 17 h 372"/>
                  <a:gd name="T2" fmla="*/ 226 w 363"/>
                  <a:gd name="T3" fmla="*/ 28 h 372"/>
                  <a:gd name="T4" fmla="*/ 233 w 363"/>
                  <a:gd name="T5" fmla="*/ 34 h 372"/>
                  <a:gd name="T6" fmla="*/ 234 w 363"/>
                  <a:gd name="T7" fmla="*/ 43 h 372"/>
                  <a:gd name="T8" fmla="*/ 241 w 363"/>
                  <a:gd name="T9" fmla="*/ 50 h 372"/>
                  <a:gd name="T10" fmla="*/ 243 w 363"/>
                  <a:gd name="T11" fmla="*/ 62 h 372"/>
                  <a:gd name="T12" fmla="*/ 250 w 363"/>
                  <a:gd name="T13" fmla="*/ 64 h 372"/>
                  <a:gd name="T14" fmla="*/ 260 w 363"/>
                  <a:gd name="T15" fmla="*/ 73 h 372"/>
                  <a:gd name="T16" fmla="*/ 271 w 363"/>
                  <a:gd name="T17" fmla="*/ 71 h 372"/>
                  <a:gd name="T18" fmla="*/ 281 w 363"/>
                  <a:gd name="T19" fmla="*/ 75 h 372"/>
                  <a:gd name="T20" fmla="*/ 268 w 363"/>
                  <a:gd name="T21" fmla="*/ 80 h 372"/>
                  <a:gd name="T22" fmla="*/ 267 w 363"/>
                  <a:gd name="T23" fmla="*/ 88 h 372"/>
                  <a:gd name="T24" fmla="*/ 274 w 363"/>
                  <a:gd name="T25" fmla="*/ 100 h 372"/>
                  <a:gd name="T26" fmla="*/ 269 w 363"/>
                  <a:gd name="T27" fmla="*/ 107 h 372"/>
                  <a:gd name="T28" fmla="*/ 264 w 363"/>
                  <a:gd name="T29" fmla="*/ 112 h 372"/>
                  <a:gd name="T30" fmla="*/ 258 w 363"/>
                  <a:gd name="T31" fmla="*/ 118 h 372"/>
                  <a:gd name="T32" fmla="*/ 257 w 363"/>
                  <a:gd name="T33" fmla="*/ 126 h 372"/>
                  <a:gd name="T34" fmla="*/ 251 w 363"/>
                  <a:gd name="T35" fmla="*/ 129 h 372"/>
                  <a:gd name="T36" fmla="*/ 249 w 363"/>
                  <a:gd name="T37" fmla="*/ 140 h 372"/>
                  <a:gd name="T38" fmla="*/ 251 w 363"/>
                  <a:gd name="T39" fmla="*/ 149 h 372"/>
                  <a:gd name="T40" fmla="*/ 248 w 363"/>
                  <a:gd name="T41" fmla="*/ 158 h 372"/>
                  <a:gd name="T42" fmla="*/ 258 w 363"/>
                  <a:gd name="T43" fmla="*/ 174 h 372"/>
                  <a:gd name="T44" fmla="*/ 266 w 363"/>
                  <a:gd name="T45" fmla="*/ 175 h 372"/>
                  <a:gd name="T46" fmla="*/ 269 w 363"/>
                  <a:gd name="T47" fmla="*/ 180 h 372"/>
                  <a:gd name="T48" fmla="*/ 275 w 363"/>
                  <a:gd name="T49" fmla="*/ 190 h 372"/>
                  <a:gd name="T50" fmla="*/ 273 w 363"/>
                  <a:gd name="T51" fmla="*/ 197 h 372"/>
                  <a:gd name="T52" fmla="*/ 291 w 363"/>
                  <a:gd name="T53" fmla="*/ 208 h 372"/>
                  <a:gd name="T54" fmla="*/ 314 w 363"/>
                  <a:gd name="T55" fmla="*/ 223 h 372"/>
                  <a:gd name="T56" fmla="*/ 322 w 363"/>
                  <a:gd name="T57" fmla="*/ 233 h 372"/>
                  <a:gd name="T58" fmla="*/ 326 w 363"/>
                  <a:gd name="T59" fmla="*/ 239 h 372"/>
                  <a:gd name="T60" fmla="*/ 334 w 363"/>
                  <a:gd name="T61" fmla="*/ 250 h 372"/>
                  <a:gd name="T62" fmla="*/ 343 w 363"/>
                  <a:gd name="T63" fmla="*/ 310 h 372"/>
                  <a:gd name="T64" fmla="*/ 353 w 363"/>
                  <a:gd name="T65" fmla="*/ 317 h 372"/>
                  <a:gd name="T66" fmla="*/ 359 w 363"/>
                  <a:gd name="T67" fmla="*/ 327 h 372"/>
                  <a:gd name="T68" fmla="*/ 362 w 363"/>
                  <a:gd name="T69" fmla="*/ 334 h 372"/>
                  <a:gd name="T70" fmla="*/ 342 w 363"/>
                  <a:gd name="T71" fmla="*/ 332 h 372"/>
                  <a:gd name="T72" fmla="*/ 321 w 363"/>
                  <a:gd name="T73" fmla="*/ 327 h 372"/>
                  <a:gd name="T74" fmla="*/ 301 w 363"/>
                  <a:gd name="T75" fmla="*/ 352 h 372"/>
                  <a:gd name="T76" fmla="*/ 278 w 363"/>
                  <a:gd name="T77" fmla="*/ 372 h 372"/>
                  <a:gd name="T78" fmla="*/ 243 w 363"/>
                  <a:gd name="T79" fmla="*/ 368 h 372"/>
                  <a:gd name="T80" fmla="*/ 214 w 363"/>
                  <a:gd name="T81" fmla="*/ 360 h 372"/>
                  <a:gd name="T82" fmla="*/ 178 w 363"/>
                  <a:gd name="T83" fmla="*/ 331 h 372"/>
                  <a:gd name="T84" fmla="*/ 145 w 363"/>
                  <a:gd name="T85" fmla="*/ 304 h 372"/>
                  <a:gd name="T86" fmla="*/ 113 w 363"/>
                  <a:gd name="T87" fmla="*/ 279 h 372"/>
                  <a:gd name="T88" fmla="*/ 80 w 363"/>
                  <a:gd name="T89" fmla="*/ 259 h 372"/>
                  <a:gd name="T90" fmla="*/ 36 w 363"/>
                  <a:gd name="T91" fmla="*/ 243 h 372"/>
                  <a:gd name="T92" fmla="*/ 9 w 363"/>
                  <a:gd name="T93" fmla="*/ 231 h 372"/>
                  <a:gd name="T94" fmla="*/ 0 w 363"/>
                  <a:gd name="T95" fmla="*/ 183 h 372"/>
                  <a:gd name="T96" fmla="*/ 41 w 363"/>
                  <a:gd name="T97" fmla="*/ 159 h 372"/>
                  <a:gd name="T98" fmla="*/ 81 w 363"/>
                  <a:gd name="T99" fmla="*/ 138 h 372"/>
                  <a:gd name="T100" fmla="*/ 92 w 363"/>
                  <a:gd name="T101" fmla="*/ 93 h 372"/>
                  <a:gd name="T102" fmla="*/ 93 w 363"/>
                  <a:gd name="T103" fmla="*/ 65 h 372"/>
                  <a:gd name="T104" fmla="*/ 112 w 363"/>
                  <a:gd name="T105" fmla="*/ 37 h 372"/>
                  <a:gd name="T106" fmla="*/ 135 w 363"/>
                  <a:gd name="T107" fmla="*/ 13 h 372"/>
                  <a:gd name="T108" fmla="*/ 149 w 363"/>
                  <a:gd name="T109" fmla="*/ 1 h 372"/>
                  <a:gd name="T110" fmla="*/ 166 w 363"/>
                  <a:gd name="T111" fmla="*/ 4 h 372"/>
                  <a:gd name="T112" fmla="*/ 178 w 363"/>
                  <a:gd name="T113" fmla="*/ 6 h 372"/>
                  <a:gd name="T114" fmla="*/ 190 w 363"/>
                  <a:gd name="T115" fmla="*/ 7 h 372"/>
                  <a:gd name="T116" fmla="*/ 204 w 363"/>
                  <a:gd name="T117" fmla="*/ 8 h 372"/>
                  <a:gd name="T118" fmla="*/ 205 w 363"/>
                  <a:gd name="T119" fmla="*/ 20 h 372"/>
                  <a:gd name="T120" fmla="*/ 222 w 363"/>
                  <a:gd name="T121" fmla="*/ 11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63" h="372">
                    <a:moveTo>
                      <a:pt x="223" y="12"/>
                    </a:moveTo>
                    <a:lnTo>
                      <a:pt x="222" y="13"/>
                    </a:lnTo>
                    <a:lnTo>
                      <a:pt x="223" y="14"/>
                    </a:lnTo>
                    <a:lnTo>
                      <a:pt x="224" y="15"/>
                    </a:lnTo>
                    <a:lnTo>
                      <a:pt x="224" y="16"/>
                    </a:lnTo>
                    <a:lnTo>
                      <a:pt x="225" y="15"/>
                    </a:lnTo>
                    <a:lnTo>
                      <a:pt x="225" y="16"/>
                    </a:lnTo>
                    <a:lnTo>
                      <a:pt x="226" y="16"/>
                    </a:lnTo>
                    <a:lnTo>
                      <a:pt x="227" y="16"/>
                    </a:lnTo>
                    <a:lnTo>
                      <a:pt x="227" y="17"/>
                    </a:lnTo>
                    <a:lnTo>
                      <a:pt x="226" y="18"/>
                    </a:lnTo>
                    <a:lnTo>
                      <a:pt x="226" y="20"/>
                    </a:lnTo>
                    <a:lnTo>
                      <a:pt x="227" y="21"/>
                    </a:lnTo>
                    <a:lnTo>
                      <a:pt x="227" y="22"/>
                    </a:lnTo>
                    <a:lnTo>
                      <a:pt x="227" y="23"/>
                    </a:lnTo>
                    <a:lnTo>
                      <a:pt x="226" y="24"/>
                    </a:lnTo>
                    <a:lnTo>
                      <a:pt x="225" y="25"/>
                    </a:lnTo>
                    <a:lnTo>
                      <a:pt x="225" y="26"/>
                    </a:lnTo>
                    <a:lnTo>
                      <a:pt x="225" y="28"/>
                    </a:lnTo>
                    <a:lnTo>
                      <a:pt x="226" y="28"/>
                    </a:lnTo>
                    <a:lnTo>
                      <a:pt x="226" y="29"/>
                    </a:lnTo>
                    <a:lnTo>
                      <a:pt x="227" y="29"/>
                    </a:lnTo>
                    <a:lnTo>
                      <a:pt x="228" y="29"/>
                    </a:lnTo>
                    <a:lnTo>
                      <a:pt x="230" y="29"/>
                    </a:lnTo>
                    <a:lnTo>
                      <a:pt x="230" y="30"/>
                    </a:lnTo>
                    <a:lnTo>
                      <a:pt x="231" y="30"/>
                    </a:lnTo>
                    <a:lnTo>
                      <a:pt x="232" y="31"/>
                    </a:lnTo>
                    <a:lnTo>
                      <a:pt x="233" y="32"/>
                    </a:lnTo>
                    <a:lnTo>
                      <a:pt x="233" y="33"/>
                    </a:lnTo>
                    <a:lnTo>
                      <a:pt x="233" y="34"/>
                    </a:lnTo>
                    <a:lnTo>
                      <a:pt x="232" y="36"/>
                    </a:lnTo>
                    <a:lnTo>
                      <a:pt x="232" y="38"/>
                    </a:lnTo>
                    <a:lnTo>
                      <a:pt x="232" y="39"/>
                    </a:lnTo>
                    <a:lnTo>
                      <a:pt x="231" y="39"/>
                    </a:lnTo>
                    <a:lnTo>
                      <a:pt x="231" y="40"/>
                    </a:lnTo>
                    <a:lnTo>
                      <a:pt x="232" y="40"/>
                    </a:lnTo>
                    <a:lnTo>
                      <a:pt x="232" y="41"/>
                    </a:lnTo>
                    <a:lnTo>
                      <a:pt x="233" y="41"/>
                    </a:lnTo>
                    <a:lnTo>
                      <a:pt x="233" y="42"/>
                    </a:lnTo>
                    <a:lnTo>
                      <a:pt x="234" y="43"/>
                    </a:lnTo>
                    <a:lnTo>
                      <a:pt x="234" y="45"/>
                    </a:lnTo>
                    <a:lnTo>
                      <a:pt x="234" y="46"/>
                    </a:lnTo>
                    <a:lnTo>
                      <a:pt x="235" y="46"/>
                    </a:lnTo>
                    <a:lnTo>
                      <a:pt x="236" y="46"/>
                    </a:lnTo>
                    <a:lnTo>
                      <a:pt x="239" y="45"/>
                    </a:lnTo>
                    <a:lnTo>
                      <a:pt x="240" y="45"/>
                    </a:lnTo>
                    <a:lnTo>
                      <a:pt x="240" y="46"/>
                    </a:lnTo>
                    <a:lnTo>
                      <a:pt x="241" y="47"/>
                    </a:lnTo>
                    <a:lnTo>
                      <a:pt x="241" y="48"/>
                    </a:lnTo>
                    <a:lnTo>
                      <a:pt x="241" y="50"/>
                    </a:lnTo>
                    <a:lnTo>
                      <a:pt x="242" y="51"/>
                    </a:lnTo>
                    <a:lnTo>
                      <a:pt x="241" y="53"/>
                    </a:lnTo>
                    <a:lnTo>
                      <a:pt x="242" y="54"/>
                    </a:lnTo>
                    <a:lnTo>
                      <a:pt x="242" y="55"/>
                    </a:lnTo>
                    <a:lnTo>
                      <a:pt x="242" y="57"/>
                    </a:lnTo>
                    <a:lnTo>
                      <a:pt x="242" y="58"/>
                    </a:lnTo>
                    <a:lnTo>
                      <a:pt x="243" y="59"/>
                    </a:lnTo>
                    <a:lnTo>
                      <a:pt x="244" y="61"/>
                    </a:lnTo>
                    <a:lnTo>
                      <a:pt x="244" y="62"/>
                    </a:lnTo>
                    <a:lnTo>
                      <a:pt x="243" y="62"/>
                    </a:lnTo>
                    <a:lnTo>
                      <a:pt x="243" y="63"/>
                    </a:lnTo>
                    <a:lnTo>
                      <a:pt x="243" y="64"/>
                    </a:lnTo>
                    <a:lnTo>
                      <a:pt x="243" y="65"/>
                    </a:lnTo>
                    <a:lnTo>
                      <a:pt x="244" y="65"/>
                    </a:lnTo>
                    <a:lnTo>
                      <a:pt x="245" y="65"/>
                    </a:lnTo>
                    <a:lnTo>
                      <a:pt x="247" y="65"/>
                    </a:lnTo>
                    <a:lnTo>
                      <a:pt x="247" y="64"/>
                    </a:lnTo>
                    <a:lnTo>
                      <a:pt x="248" y="64"/>
                    </a:lnTo>
                    <a:lnTo>
                      <a:pt x="249" y="64"/>
                    </a:lnTo>
                    <a:lnTo>
                      <a:pt x="250" y="64"/>
                    </a:lnTo>
                    <a:lnTo>
                      <a:pt x="251" y="65"/>
                    </a:lnTo>
                    <a:lnTo>
                      <a:pt x="252" y="66"/>
                    </a:lnTo>
                    <a:lnTo>
                      <a:pt x="253" y="66"/>
                    </a:lnTo>
                    <a:lnTo>
                      <a:pt x="255" y="66"/>
                    </a:lnTo>
                    <a:lnTo>
                      <a:pt x="256" y="67"/>
                    </a:lnTo>
                    <a:lnTo>
                      <a:pt x="257" y="70"/>
                    </a:lnTo>
                    <a:lnTo>
                      <a:pt x="258" y="72"/>
                    </a:lnTo>
                    <a:lnTo>
                      <a:pt x="258" y="73"/>
                    </a:lnTo>
                    <a:lnTo>
                      <a:pt x="259" y="73"/>
                    </a:lnTo>
                    <a:lnTo>
                      <a:pt x="260" y="73"/>
                    </a:lnTo>
                    <a:lnTo>
                      <a:pt x="261" y="73"/>
                    </a:lnTo>
                    <a:lnTo>
                      <a:pt x="262" y="73"/>
                    </a:lnTo>
                    <a:lnTo>
                      <a:pt x="264" y="73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6" y="72"/>
                    </a:lnTo>
                    <a:lnTo>
                      <a:pt x="268" y="72"/>
                    </a:lnTo>
                    <a:lnTo>
                      <a:pt x="269" y="72"/>
                    </a:lnTo>
                    <a:lnTo>
                      <a:pt x="270" y="71"/>
                    </a:lnTo>
                    <a:lnTo>
                      <a:pt x="271" y="71"/>
                    </a:lnTo>
                    <a:lnTo>
                      <a:pt x="273" y="72"/>
                    </a:lnTo>
                    <a:lnTo>
                      <a:pt x="273" y="73"/>
                    </a:lnTo>
                    <a:lnTo>
                      <a:pt x="274" y="73"/>
                    </a:lnTo>
                    <a:lnTo>
                      <a:pt x="275" y="74"/>
                    </a:lnTo>
                    <a:lnTo>
                      <a:pt x="277" y="73"/>
                    </a:lnTo>
                    <a:lnTo>
                      <a:pt x="278" y="73"/>
                    </a:lnTo>
                    <a:lnTo>
                      <a:pt x="279" y="72"/>
                    </a:lnTo>
                    <a:lnTo>
                      <a:pt x="281" y="73"/>
                    </a:lnTo>
                    <a:lnTo>
                      <a:pt x="281" y="74"/>
                    </a:lnTo>
                    <a:lnTo>
                      <a:pt x="281" y="75"/>
                    </a:lnTo>
                    <a:lnTo>
                      <a:pt x="279" y="75"/>
                    </a:lnTo>
                    <a:lnTo>
                      <a:pt x="278" y="76"/>
                    </a:lnTo>
                    <a:lnTo>
                      <a:pt x="277" y="78"/>
                    </a:lnTo>
                    <a:lnTo>
                      <a:pt x="276" y="78"/>
                    </a:lnTo>
                    <a:lnTo>
                      <a:pt x="275" y="78"/>
                    </a:lnTo>
                    <a:lnTo>
                      <a:pt x="274" y="79"/>
                    </a:lnTo>
                    <a:lnTo>
                      <a:pt x="273" y="79"/>
                    </a:lnTo>
                    <a:lnTo>
                      <a:pt x="270" y="79"/>
                    </a:lnTo>
                    <a:lnTo>
                      <a:pt x="269" y="79"/>
                    </a:lnTo>
                    <a:lnTo>
                      <a:pt x="268" y="80"/>
                    </a:lnTo>
                    <a:lnTo>
                      <a:pt x="268" y="81"/>
                    </a:lnTo>
                    <a:lnTo>
                      <a:pt x="268" y="82"/>
                    </a:lnTo>
                    <a:lnTo>
                      <a:pt x="268" y="83"/>
                    </a:lnTo>
                    <a:lnTo>
                      <a:pt x="268" y="84"/>
                    </a:lnTo>
                    <a:lnTo>
                      <a:pt x="267" y="83"/>
                    </a:lnTo>
                    <a:lnTo>
                      <a:pt x="267" y="84"/>
                    </a:lnTo>
                    <a:lnTo>
                      <a:pt x="268" y="86"/>
                    </a:lnTo>
                    <a:lnTo>
                      <a:pt x="268" y="87"/>
                    </a:lnTo>
                    <a:lnTo>
                      <a:pt x="267" y="87"/>
                    </a:lnTo>
                    <a:lnTo>
                      <a:pt x="267" y="88"/>
                    </a:lnTo>
                    <a:lnTo>
                      <a:pt x="268" y="89"/>
                    </a:lnTo>
                    <a:lnTo>
                      <a:pt x="270" y="92"/>
                    </a:lnTo>
                    <a:lnTo>
                      <a:pt x="273" y="95"/>
                    </a:lnTo>
                    <a:lnTo>
                      <a:pt x="273" y="96"/>
                    </a:lnTo>
                    <a:lnTo>
                      <a:pt x="274" y="97"/>
                    </a:lnTo>
                    <a:lnTo>
                      <a:pt x="273" y="97"/>
                    </a:lnTo>
                    <a:lnTo>
                      <a:pt x="273" y="98"/>
                    </a:lnTo>
                    <a:lnTo>
                      <a:pt x="273" y="99"/>
                    </a:lnTo>
                    <a:lnTo>
                      <a:pt x="273" y="100"/>
                    </a:lnTo>
                    <a:lnTo>
                      <a:pt x="274" y="100"/>
                    </a:lnTo>
                    <a:lnTo>
                      <a:pt x="275" y="100"/>
                    </a:lnTo>
                    <a:lnTo>
                      <a:pt x="275" y="101"/>
                    </a:lnTo>
                    <a:lnTo>
                      <a:pt x="274" y="103"/>
                    </a:lnTo>
                    <a:lnTo>
                      <a:pt x="274" y="104"/>
                    </a:lnTo>
                    <a:lnTo>
                      <a:pt x="274" y="105"/>
                    </a:lnTo>
                    <a:lnTo>
                      <a:pt x="274" y="106"/>
                    </a:lnTo>
                    <a:lnTo>
                      <a:pt x="273" y="106"/>
                    </a:lnTo>
                    <a:lnTo>
                      <a:pt x="271" y="106"/>
                    </a:lnTo>
                    <a:lnTo>
                      <a:pt x="270" y="107"/>
                    </a:lnTo>
                    <a:lnTo>
                      <a:pt x="269" y="107"/>
                    </a:lnTo>
                    <a:lnTo>
                      <a:pt x="268" y="107"/>
                    </a:lnTo>
                    <a:lnTo>
                      <a:pt x="267" y="107"/>
                    </a:lnTo>
                    <a:lnTo>
                      <a:pt x="266" y="106"/>
                    </a:lnTo>
                    <a:lnTo>
                      <a:pt x="265" y="106"/>
                    </a:lnTo>
                    <a:lnTo>
                      <a:pt x="265" y="107"/>
                    </a:lnTo>
                    <a:lnTo>
                      <a:pt x="265" y="108"/>
                    </a:lnTo>
                    <a:lnTo>
                      <a:pt x="264" y="108"/>
                    </a:lnTo>
                    <a:lnTo>
                      <a:pt x="264" y="109"/>
                    </a:lnTo>
                    <a:lnTo>
                      <a:pt x="264" y="110"/>
                    </a:lnTo>
                    <a:lnTo>
                      <a:pt x="264" y="112"/>
                    </a:lnTo>
                    <a:lnTo>
                      <a:pt x="264" y="113"/>
                    </a:lnTo>
                    <a:lnTo>
                      <a:pt x="262" y="114"/>
                    </a:lnTo>
                    <a:lnTo>
                      <a:pt x="262" y="115"/>
                    </a:lnTo>
                    <a:lnTo>
                      <a:pt x="261" y="115"/>
                    </a:lnTo>
                    <a:lnTo>
                      <a:pt x="260" y="114"/>
                    </a:lnTo>
                    <a:lnTo>
                      <a:pt x="259" y="114"/>
                    </a:lnTo>
                    <a:lnTo>
                      <a:pt x="259" y="115"/>
                    </a:lnTo>
                    <a:lnTo>
                      <a:pt x="259" y="116"/>
                    </a:lnTo>
                    <a:lnTo>
                      <a:pt x="259" y="117"/>
                    </a:lnTo>
                    <a:lnTo>
                      <a:pt x="258" y="118"/>
                    </a:lnTo>
                    <a:lnTo>
                      <a:pt x="257" y="118"/>
                    </a:lnTo>
                    <a:lnTo>
                      <a:pt x="256" y="118"/>
                    </a:lnTo>
                    <a:lnTo>
                      <a:pt x="256" y="120"/>
                    </a:lnTo>
                    <a:lnTo>
                      <a:pt x="256" y="121"/>
                    </a:lnTo>
                    <a:lnTo>
                      <a:pt x="255" y="122"/>
                    </a:lnTo>
                    <a:lnTo>
                      <a:pt x="255" y="123"/>
                    </a:lnTo>
                    <a:lnTo>
                      <a:pt x="256" y="123"/>
                    </a:lnTo>
                    <a:lnTo>
                      <a:pt x="256" y="124"/>
                    </a:lnTo>
                    <a:lnTo>
                      <a:pt x="257" y="125"/>
                    </a:lnTo>
                    <a:lnTo>
                      <a:pt x="257" y="126"/>
                    </a:lnTo>
                    <a:lnTo>
                      <a:pt x="257" y="128"/>
                    </a:lnTo>
                    <a:lnTo>
                      <a:pt x="257" y="129"/>
                    </a:lnTo>
                    <a:lnTo>
                      <a:pt x="258" y="129"/>
                    </a:lnTo>
                    <a:lnTo>
                      <a:pt x="258" y="130"/>
                    </a:lnTo>
                    <a:lnTo>
                      <a:pt x="258" y="131"/>
                    </a:lnTo>
                    <a:lnTo>
                      <a:pt x="257" y="131"/>
                    </a:lnTo>
                    <a:lnTo>
                      <a:pt x="257" y="130"/>
                    </a:lnTo>
                    <a:lnTo>
                      <a:pt x="253" y="130"/>
                    </a:lnTo>
                    <a:lnTo>
                      <a:pt x="252" y="130"/>
                    </a:lnTo>
                    <a:lnTo>
                      <a:pt x="251" y="129"/>
                    </a:lnTo>
                    <a:lnTo>
                      <a:pt x="250" y="129"/>
                    </a:lnTo>
                    <a:lnTo>
                      <a:pt x="250" y="130"/>
                    </a:lnTo>
                    <a:lnTo>
                      <a:pt x="250" y="132"/>
                    </a:lnTo>
                    <a:lnTo>
                      <a:pt x="250" y="133"/>
                    </a:lnTo>
                    <a:lnTo>
                      <a:pt x="250" y="134"/>
                    </a:lnTo>
                    <a:lnTo>
                      <a:pt x="249" y="134"/>
                    </a:lnTo>
                    <a:lnTo>
                      <a:pt x="247" y="134"/>
                    </a:lnTo>
                    <a:lnTo>
                      <a:pt x="247" y="135"/>
                    </a:lnTo>
                    <a:lnTo>
                      <a:pt x="248" y="139"/>
                    </a:lnTo>
                    <a:lnTo>
                      <a:pt x="249" y="140"/>
                    </a:lnTo>
                    <a:lnTo>
                      <a:pt x="249" y="141"/>
                    </a:lnTo>
                    <a:lnTo>
                      <a:pt x="250" y="140"/>
                    </a:lnTo>
                    <a:lnTo>
                      <a:pt x="251" y="140"/>
                    </a:lnTo>
                    <a:lnTo>
                      <a:pt x="252" y="141"/>
                    </a:lnTo>
                    <a:lnTo>
                      <a:pt x="252" y="142"/>
                    </a:lnTo>
                    <a:lnTo>
                      <a:pt x="252" y="143"/>
                    </a:lnTo>
                    <a:lnTo>
                      <a:pt x="251" y="146"/>
                    </a:lnTo>
                    <a:lnTo>
                      <a:pt x="251" y="147"/>
                    </a:lnTo>
                    <a:lnTo>
                      <a:pt x="251" y="148"/>
                    </a:lnTo>
                    <a:lnTo>
                      <a:pt x="251" y="149"/>
                    </a:lnTo>
                    <a:lnTo>
                      <a:pt x="251" y="150"/>
                    </a:lnTo>
                    <a:lnTo>
                      <a:pt x="250" y="151"/>
                    </a:lnTo>
                    <a:lnTo>
                      <a:pt x="249" y="151"/>
                    </a:lnTo>
                    <a:lnTo>
                      <a:pt x="248" y="153"/>
                    </a:lnTo>
                    <a:lnTo>
                      <a:pt x="248" y="154"/>
                    </a:lnTo>
                    <a:lnTo>
                      <a:pt x="248" y="155"/>
                    </a:lnTo>
                    <a:lnTo>
                      <a:pt x="247" y="156"/>
                    </a:lnTo>
                    <a:lnTo>
                      <a:pt x="245" y="157"/>
                    </a:lnTo>
                    <a:lnTo>
                      <a:pt x="247" y="158"/>
                    </a:lnTo>
                    <a:lnTo>
                      <a:pt x="248" y="158"/>
                    </a:lnTo>
                    <a:lnTo>
                      <a:pt x="249" y="158"/>
                    </a:lnTo>
                    <a:lnTo>
                      <a:pt x="252" y="164"/>
                    </a:lnTo>
                    <a:lnTo>
                      <a:pt x="253" y="165"/>
                    </a:lnTo>
                    <a:lnTo>
                      <a:pt x="255" y="166"/>
                    </a:lnTo>
                    <a:lnTo>
                      <a:pt x="255" y="167"/>
                    </a:lnTo>
                    <a:lnTo>
                      <a:pt x="255" y="168"/>
                    </a:lnTo>
                    <a:lnTo>
                      <a:pt x="256" y="170"/>
                    </a:lnTo>
                    <a:lnTo>
                      <a:pt x="257" y="171"/>
                    </a:lnTo>
                    <a:lnTo>
                      <a:pt x="258" y="172"/>
                    </a:lnTo>
                    <a:lnTo>
                      <a:pt x="258" y="174"/>
                    </a:lnTo>
                    <a:lnTo>
                      <a:pt x="259" y="174"/>
                    </a:lnTo>
                    <a:lnTo>
                      <a:pt x="260" y="174"/>
                    </a:lnTo>
                    <a:lnTo>
                      <a:pt x="261" y="173"/>
                    </a:lnTo>
                    <a:lnTo>
                      <a:pt x="261" y="172"/>
                    </a:lnTo>
                    <a:lnTo>
                      <a:pt x="264" y="172"/>
                    </a:lnTo>
                    <a:lnTo>
                      <a:pt x="265" y="172"/>
                    </a:lnTo>
                    <a:lnTo>
                      <a:pt x="264" y="173"/>
                    </a:lnTo>
                    <a:lnTo>
                      <a:pt x="265" y="174"/>
                    </a:lnTo>
                    <a:lnTo>
                      <a:pt x="266" y="174"/>
                    </a:lnTo>
                    <a:lnTo>
                      <a:pt x="266" y="175"/>
                    </a:lnTo>
                    <a:lnTo>
                      <a:pt x="266" y="176"/>
                    </a:lnTo>
                    <a:lnTo>
                      <a:pt x="264" y="178"/>
                    </a:lnTo>
                    <a:lnTo>
                      <a:pt x="262" y="179"/>
                    </a:lnTo>
                    <a:lnTo>
                      <a:pt x="264" y="179"/>
                    </a:lnTo>
                    <a:lnTo>
                      <a:pt x="265" y="179"/>
                    </a:lnTo>
                    <a:lnTo>
                      <a:pt x="266" y="179"/>
                    </a:lnTo>
                    <a:lnTo>
                      <a:pt x="267" y="179"/>
                    </a:lnTo>
                    <a:lnTo>
                      <a:pt x="267" y="178"/>
                    </a:lnTo>
                    <a:lnTo>
                      <a:pt x="267" y="179"/>
                    </a:lnTo>
                    <a:lnTo>
                      <a:pt x="269" y="180"/>
                    </a:lnTo>
                    <a:lnTo>
                      <a:pt x="269" y="181"/>
                    </a:lnTo>
                    <a:lnTo>
                      <a:pt x="269" y="182"/>
                    </a:lnTo>
                    <a:lnTo>
                      <a:pt x="269" y="183"/>
                    </a:lnTo>
                    <a:lnTo>
                      <a:pt x="270" y="184"/>
                    </a:lnTo>
                    <a:lnTo>
                      <a:pt x="271" y="185"/>
                    </a:lnTo>
                    <a:lnTo>
                      <a:pt x="273" y="187"/>
                    </a:lnTo>
                    <a:lnTo>
                      <a:pt x="274" y="188"/>
                    </a:lnTo>
                    <a:lnTo>
                      <a:pt x="274" y="189"/>
                    </a:lnTo>
                    <a:lnTo>
                      <a:pt x="275" y="189"/>
                    </a:lnTo>
                    <a:lnTo>
                      <a:pt x="275" y="190"/>
                    </a:lnTo>
                    <a:lnTo>
                      <a:pt x="275" y="191"/>
                    </a:lnTo>
                    <a:lnTo>
                      <a:pt x="275" y="192"/>
                    </a:lnTo>
                    <a:lnTo>
                      <a:pt x="274" y="193"/>
                    </a:lnTo>
                    <a:lnTo>
                      <a:pt x="273" y="195"/>
                    </a:lnTo>
                    <a:lnTo>
                      <a:pt x="271" y="195"/>
                    </a:lnTo>
                    <a:lnTo>
                      <a:pt x="270" y="195"/>
                    </a:lnTo>
                    <a:lnTo>
                      <a:pt x="269" y="196"/>
                    </a:lnTo>
                    <a:lnTo>
                      <a:pt x="270" y="197"/>
                    </a:lnTo>
                    <a:lnTo>
                      <a:pt x="271" y="197"/>
                    </a:lnTo>
                    <a:lnTo>
                      <a:pt x="273" y="197"/>
                    </a:lnTo>
                    <a:lnTo>
                      <a:pt x="273" y="198"/>
                    </a:lnTo>
                    <a:lnTo>
                      <a:pt x="273" y="199"/>
                    </a:lnTo>
                    <a:lnTo>
                      <a:pt x="271" y="200"/>
                    </a:lnTo>
                    <a:lnTo>
                      <a:pt x="273" y="202"/>
                    </a:lnTo>
                    <a:lnTo>
                      <a:pt x="274" y="202"/>
                    </a:lnTo>
                    <a:lnTo>
                      <a:pt x="278" y="202"/>
                    </a:lnTo>
                    <a:lnTo>
                      <a:pt x="283" y="204"/>
                    </a:lnTo>
                    <a:lnTo>
                      <a:pt x="286" y="205"/>
                    </a:lnTo>
                    <a:lnTo>
                      <a:pt x="287" y="206"/>
                    </a:lnTo>
                    <a:lnTo>
                      <a:pt x="291" y="208"/>
                    </a:lnTo>
                    <a:lnTo>
                      <a:pt x="293" y="209"/>
                    </a:lnTo>
                    <a:lnTo>
                      <a:pt x="295" y="212"/>
                    </a:lnTo>
                    <a:lnTo>
                      <a:pt x="296" y="213"/>
                    </a:lnTo>
                    <a:lnTo>
                      <a:pt x="308" y="223"/>
                    </a:lnTo>
                    <a:lnTo>
                      <a:pt x="309" y="224"/>
                    </a:lnTo>
                    <a:lnTo>
                      <a:pt x="310" y="224"/>
                    </a:lnTo>
                    <a:lnTo>
                      <a:pt x="311" y="224"/>
                    </a:lnTo>
                    <a:lnTo>
                      <a:pt x="312" y="224"/>
                    </a:lnTo>
                    <a:lnTo>
                      <a:pt x="313" y="224"/>
                    </a:lnTo>
                    <a:lnTo>
                      <a:pt x="314" y="223"/>
                    </a:lnTo>
                    <a:lnTo>
                      <a:pt x="316" y="223"/>
                    </a:lnTo>
                    <a:lnTo>
                      <a:pt x="318" y="224"/>
                    </a:lnTo>
                    <a:lnTo>
                      <a:pt x="319" y="225"/>
                    </a:lnTo>
                    <a:lnTo>
                      <a:pt x="320" y="226"/>
                    </a:lnTo>
                    <a:lnTo>
                      <a:pt x="321" y="227"/>
                    </a:lnTo>
                    <a:lnTo>
                      <a:pt x="321" y="229"/>
                    </a:lnTo>
                    <a:lnTo>
                      <a:pt x="320" y="230"/>
                    </a:lnTo>
                    <a:lnTo>
                      <a:pt x="321" y="231"/>
                    </a:lnTo>
                    <a:lnTo>
                      <a:pt x="322" y="232"/>
                    </a:lnTo>
                    <a:lnTo>
                      <a:pt x="322" y="233"/>
                    </a:lnTo>
                    <a:lnTo>
                      <a:pt x="324" y="233"/>
                    </a:lnTo>
                    <a:lnTo>
                      <a:pt x="324" y="234"/>
                    </a:lnTo>
                    <a:lnTo>
                      <a:pt x="325" y="234"/>
                    </a:lnTo>
                    <a:lnTo>
                      <a:pt x="325" y="235"/>
                    </a:lnTo>
                    <a:lnTo>
                      <a:pt x="325" y="237"/>
                    </a:lnTo>
                    <a:lnTo>
                      <a:pt x="324" y="237"/>
                    </a:lnTo>
                    <a:lnTo>
                      <a:pt x="324" y="238"/>
                    </a:lnTo>
                    <a:lnTo>
                      <a:pt x="325" y="238"/>
                    </a:lnTo>
                    <a:lnTo>
                      <a:pt x="325" y="239"/>
                    </a:lnTo>
                    <a:lnTo>
                      <a:pt x="326" y="239"/>
                    </a:lnTo>
                    <a:lnTo>
                      <a:pt x="326" y="240"/>
                    </a:lnTo>
                    <a:lnTo>
                      <a:pt x="327" y="240"/>
                    </a:lnTo>
                    <a:lnTo>
                      <a:pt x="328" y="241"/>
                    </a:lnTo>
                    <a:lnTo>
                      <a:pt x="329" y="242"/>
                    </a:lnTo>
                    <a:lnTo>
                      <a:pt x="329" y="243"/>
                    </a:lnTo>
                    <a:lnTo>
                      <a:pt x="330" y="245"/>
                    </a:lnTo>
                    <a:lnTo>
                      <a:pt x="331" y="246"/>
                    </a:lnTo>
                    <a:lnTo>
                      <a:pt x="333" y="248"/>
                    </a:lnTo>
                    <a:lnTo>
                      <a:pt x="334" y="249"/>
                    </a:lnTo>
                    <a:lnTo>
                      <a:pt x="334" y="250"/>
                    </a:lnTo>
                    <a:lnTo>
                      <a:pt x="335" y="251"/>
                    </a:lnTo>
                    <a:lnTo>
                      <a:pt x="336" y="252"/>
                    </a:lnTo>
                    <a:lnTo>
                      <a:pt x="337" y="254"/>
                    </a:lnTo>
                    <a:lnTo>
                      <a:pt x="337" y="255"/>
                    </a:lnTo>
                    <a:lnTo>
                      <a:pt x="331" y="271"/>
                    </a:lnTo>
                    <a:lnTo>
                      <a:pt x="330" y="277"/>
                    </a:lnTo>
                    <a:lnTo>
                      <a:pt x="330" y="289"/>
                    </a:lnTo>
                    <a:lnTo>
                      <a:pt x="343" y="289"/>
                    </a:lnTo>
                    <a:lnTo>
                      <a:pt x="344" y="289"/>
                    </a:lnTo>
                    <a:lnTo>
                      <a:pt x="343" y="310"/>
                    </a:lnTo>
                    <a:lnTo>
                      <a:pt x="344" y="312"/>
                    </a:lnTo>
                    <a:lnTo>
                      <a:pt x="347" y="313"/>
                    </a:lnTo>
                    <a:lnTo>
                      <a:pt x="348" y="313"/>
                    </a:lnTo>
                    <a:lnTo>
                      <a:pt x="350" y="314"/>
                    </a:lnTo>
                    <a:lnTo>
                      <a:pt x="350" y="315"/>
                    </a:lnTo>
                    <a:lnTo>
                      <a:pt x="350" y="317"/>
                    </a:lnTo>
                    <a:lnTo>
                      <a:pt x="351" y="317"/>
                    </a:lnTo>
                    <a:lnTo>
                      <a:pt x="351" y="318"/>
                    </a:lnTo>
                    <a:lnTo>
                      <a:pt x="352" y="318"/>
                    </a:lnTo>
                    <a:lnTo>
                      <a:pt x="353" y="317"/>
                    </a:lnTo>
                    <a:lnTo>
                      <a:pt x="354" y="318"/>
                    </a:lnTo>
                    <a:lnTo>
                      <a:pt x="355" y="319"/>
                    </a:lnTo>
                    <a:lnTo>
                      <a:pt x="356" y="321"/>
                    </a:lnTo>
                    <a:lnTo>
                      <a:pt x="357" y="322"/>
                    </a:lnTo>
                    <a:lnTo>
                      <a:pt x="357" y="323"/>
                    </a:lnTo>
                    <a:lnTo>
                      <a:pt x="359" y="323"/>
                    </a:lnTo>
                    <a:lnTo>
                      <a:pt x="357" y="324"/>
                    </a:lnTo>
                    <a:lnTo>
                      <a:pt x="357" y="325"/>
                    </a:lnTo>
                    <a:lnTo>
                      <a:pt x="357" y="326"/>
                    </a:lnTo>
                    <a:lnTo>
                      <a:pt x="359" y="327"/>
                    </a:lnTo>
                    <a:lnTo>
                      <a:pt x="359" y="329"/>
                    </a:lnTo>
                    <a:lnTo>
                      <a:pt x="360" y="330"/>
                    </a:lnTo>
                    <a:lnTo>
                      <a:pt x="360" y="331"/>
                    </a:lnTo>
                    <a:lnTo>
                      <a:pt x="360" y="332"/>
                    </a:lnTo>
                    <a:lnTo>
                      <a:pt x="361" y="332"/>
                    </a:lnTo>
                    <a:lnTo>
                      <a:pt x="361" y="333"/>
                    </a:lnTo>
                    <a:lnTo>
                      <a:pt x="362" y="333"/>
                    </a:lnTo>
                    <a:lnTo>
                      <a:pt x="363" y="333"/>
                    </a:lnTo>
                    <a:lnTo>
                      <a:pt x="363" y="334"/>
                    </a:lnTo>
                    <a:lnTo>
                      <a:pt x="362" y="334"/>
                    </a:lnTo>
                    <a:lnTo>
                      <a:pt x="359" y="334"/>
                    </a:lnTo>
                    <a:lnTo>
                      <a:pt x="355" y="333"/>
                    </a:lnTo>
                    <a:lnTo>
                      <a:pt x="354" y="332"/>
                    </a:lnTo>
                    <a:lnTo>
                      <a:pt x="353" y="332"/>
                    </a:lnTo>
                    <a:lnTo>
                      <a:pt x="351" y="331"/>
                    </a:lnTo>
                    <a:lnTo>
                      <a:pt x="350" y="330"/>
                    </a:lnTo>
                    <a:lnTo>
                      <a:pt x="347" y="330"/>
                    </a:lnTo>
                    <a:lnTo>
                      <a:pt x="346" y="330"/>
                    </a:lnTo>
                    <a:lnTo>
                      <a:pt x="344" y="330"/>
                    </a:lnTo>
                    <a:lnTo>
                      <a:pt x="342" y="332"/>
                    </a:lnTo>
                    <a:lnTo>
                      <a:pt x="342" y="331"/>
                    </a:lnTo>
                    <a:lnTo>
                      <a:pt x="342" y="329"/>
                    </a:lnTo>
                    <a:lnTo>
                      <a:pt x="340" y="327"/>
                    </a:lnTo>
                    <a:lnTo>
                      <a:pt x="340" y="329"/>
                    </a:lnTo>
                    <a:lnTo>
                      <a:pt x="340" y="330"/>
                    </a:lnTo>
                    <a:lnTo>
                      <a:pt x="340" y="331"/>
                    </a:lnTo>
                    <a:lnTo>
                      <a:pt x="340" y="332"/>
                    </a:lnTo>
                    <a:lnTo>
                      <a:pt x="333" y="327"/>
                    </a:lnTo>
                    <a:lnTo>
                      <a:pt x="330" y="327"/>
                    </a:lnTo>
                    <a:lnTo>
                      <a:pt x="321" y="327"/>
                    </a:lnTo>
                    <a:lnTo>
                      <a:pt x="319" y="327"/>
                    </a:lnTo>
                    <a:lnTo>
                      <a:pt x="313" y="330"/>
                    </a:lnTo>
                    <a:lnTo>
                      <a:pt x="311" y="332"/>
                    </a:lnTo>
                    <a:lnTo>
                      <a:pt x="310" y="333"/>
                    </a:lnTo>
                    <a:lnTo>
                      <a:pt x="307" y="341"/>
                    </a:lnTo>
                    <a:lnTo>
                      <a:pt x="305" y="344"/>
                    </a:lnTo>
                    <a:lnTo>
                      <a:pt x="305" y="346"/>
                    </a:lnTo>
                    <a:lnTo>
                      <a:pt x="304" y="347"/>
                    </a:lnTo>
                    <a:lnTo>
                      <a:pt x="304" y="348"/>
                    </a:lnTo>
                    <a:lnTo>
                      <a:pt x="301" y="352"/>
                    </a:lnTo>
                    <a:lnTo>
                      <a:pt x="300" y="356"/>
                    </a:lnTo>
                    <a:lnTo>
                      <a:pt x="297" y="359"/>
                    </a:lnTo>
                    <a:lnTo>
                      <a:pt x="295" y="363"/>
                    </a:lnTo>
                    <a:lnTo>
                      <a:pt x="290" y="369"/>
                    </a:lnTo>
                    <a:lnTo>
                      <a:pt x="288" y="371"/>
                    </a:lnTo>
                    <a:lnTo>
                      <a:pt x="286" y="371"/>
                    </a:lnTo>
                    <a:lnTo>
                      <a:pt x="285" y="371"/>
                    </a:lnTo>
                    <a:lnTo>
                      <a:pt x="284" y="372"/>
                    </a:lnTo>
                    <a:lnTo>
                      <a:pt x="282" y="372"/>
                    </a:lnTo>
                    <a:lnTo>
                      <a:pt x="278" y="372"/>
                    </a:lnTo>
                    <a:lnTo>
                      <a:pt x="275" y="372"/>
                    </a:lnTo>
                    <a:lnTo>
                      <a:pt x="273" y="371"/>
                    </a:lnTo>
                    <a:lnTo>
                      <a:pt x="269" y="371"/>
                    </a:lnTo>
                    <a:lnTo>
                      <a:pt x="267" y="371"/>
                    </a:lnTo>
                    <a:lnTo>
                      <a:pt x="262" y="371"/>
                    </a:lnTo>
                    <a:lnTo>
                      <a:pt x="259" y="369"/>
                    </a:lnTo>
                    <a:lnTo>
                      <a:pt x="255" y="369"/>
                    </a:lnTo>
                    <a:lnTo>
                      <a:pt x="251" y="369"/>
                    </a:lnTo>
                    <a:lnTo>
                      <a:pt x="248" y="368"/>
                    </a:lnTo>
                    <a:lnTo>
                      <a:pt x="243" y="368"/>
                    </a:lnTo>
                    <a:lnTo>
                      <a:pt x="240" y="368"/>
                    </a:lnTo>
                    <a:lnTo>
                      <a:pt x="236" y="367"/>
                    </a:lnTo>
                    <a:lnTo>
                      <a:pt x="233" y="367"/>
                    </a:lnTo>
                    <a:lnTo>
                      <a:pt x="230" y="367"/>
                    </a:lnTo>
                    <a:lnTo>
                      <a:pt x="227" y="367"/>
                    </a:lnTo>
                    <a:lnTo>
                      <a:pt x="224" y="366"/>
                    </a:lnTo>
                    <a:lnTo>
                      <a:pt x="221" y="366"/>
                    </a:lnTo>
                    <a:lnTo>
                      <a:pt x="219" y="366"/>
                    </a:lnTo>
                    <a:lnTo>
                      <a:pt x="217" y="364"/>
                    </a:lnTo>
                    <a:lnTo>
                      <a:pt x="214" y="360"/>
                    </a:lnTo>
                    <a:lnTo>
                      <a:pt x="210" y="358"/>
                    </a:lnTo>
                    <a:lnTo>
                      <a:pt x="206" y="355"/>
                    </a:lnTo>
                    <a:lnTo>
                      <a:pt x="202" y="352"/>
                    </a:lnTo>
                    <a:lnTo>
                      <a:pt x="199" y="349"/>
                    </a:lnTo>
                    <a:lnTo>
                      <a:pt x="195" y="346"/>
                    </a:lnTo>
                    <a:lnTo>
                      <a:pt x="190" y="342"/>
                    </a:lnTo>
                    <a:lnTo>
                      <a:pt x="188" y="340"/>
                    </a:lnTo>
                    <a:lnTo>
                      <a:pt x="185" y="338"/>
                    </a:lnTo>
                    <a:lnTo>
                      <a:pt x="181" y="334"/>
                    </a:lnTo>
                    <a:lnTo>
                      <a:pt x="178" y="331"/>
                    </a:lnTo>
                    <a:lnTo>
                      <a:pt x="173" y="327"/>
                    </a:lnTo>
                    <a:lnTo>
                      <a:pt x="169" y="324"/>
                    </a:lnTo>
                    <a:lnTo>
                      <a:pt x="165" y="322"/>
                    </a:lnTo>
                    <a:lnTo>
                      <a:pt x="162" y="318"/>
                    </a:lnTo>
                    <a:lnTo>
                      <a:pt x="158" y="316"/>
                    </a:lnTo>
                    <a:lnTo>
                      <a:pt x="156" y="314"/>
                    </a:lnTo>
                    <a:lnTo>
                      <a:pt x="152" y="310"/>
                    </a:lnTo>
                    <a:lnTo>
                      <a:pt x="149" y="308"/>
                    </a:lnTo>
                    <a:lnTo>
                      <a:pt x="148" y="307"/>
                    </a:lnTo>
                    <a:lnTo>
                      <a:pt x="145" y="304"/>
                    </a:lnTo>
                    <a:lnTo>
                      <a:pt x="141" y="301"/>
                    </a:lnTo>
                    <a:lnTo>
                      <a:pt x="138" y="298"/>
                    </a:lnTo>
                    <a:lnTo>
                      <a:pt x="135" y="296"/>
                    </a:lnTo>
                    <a:lnTo>
                      <a:pt x="131" y="292"/>
                    </a:lnTo>
                    <a:lnTo>
                      <a:pt x="128" y="290"/>
                    </a:lnTo>
                    <a:lnTo>
                      <a:pt x="124" y="287"/>
                    </a:lnTo>
                    <a:lnTo>
                      <a:pt x="122" y="284"/>
                    </a:lnTo>
                    <a:lnTo>
                      <a:pt x="119" y="283"/>
                    </a:lnTo>
                    <a:lnTo>
                      <a:pt x="116" y="281"/>
                    </a:lnTo>
                    <a:lnTo>
                      <a:pt x="113" y="279"/>
                    </a:lnTo>
                    <a:lnTo>
                      <a:pt x="110" y="277"/>
                    </a:lnTo>
                    <a:lnTo>
                      <a:pt x="106" y="275"/>
                    </a:lnTo>
                    <a:lnTo>
                      <a:pt x="103" y="273"/>
                    </a:lnTo>
                    <a:lnTo>
                      <a:pt x="99" y="271"/>
                    </a:lnTo>
                    <a:lnTo>
                      <a:pt x="96" y="269"/>
                    </a:lnTo>
                    <a:lnTo>
                      <a:pt x="93" y="267"/>
                    </a:lnTo>
                    <a:lnTo>
                      <a:pt x="89" y="265"/>
                    </a:lnTo>
                    <a:lnTo>
                      <a:pt x="87" y="264"/>
                    </a:lnTo>
                    <a:lnTo>
                      <a:pt x="84" y="262"/>
                    </a:lnTo>
                    <a:lnTo>
                      <a:pt x="80" y="259"/>
                    </a:lnTo>
                    <a:lnTo>
                      <a:pt x="77" y="257"/>
                    </a:lnTo>
                    <a:lnTo>
                      <a:pt x="73" y="256"/>
                    </a:lnTo>
                    <a:lnTo>
                      <a:pt x="70" y="254"/>
                    </a:lnTo>
                    <a:lnTo>
                      <a:pt x="67" y="251"/>
                    </a:lnTo>
                    <a:lnTo>
                      <a:pt x="63" y="249"/>
                    </a:lnTo>
                    <a:lnTo>
                      <a:pt x="61" y="248"/>
                    </a:lnTo>
                    <a:lnTo>
                      <a:pt x="59" y="247"/>
                    </a:lnTo>
                    <a:lnTo>
                      <a:pt x="46" y="245"/>
                    </a:lnTo>
                    <a:lnTo>
                      <a:pt x="43" y="245"/>
                    </a:lnTo>
                    <a:lnTo>
                      <a:pt x="36" y="243"/>
                    </a:lnTo>
                    <a:lnTo>
                      <a:pt x="28" y="242"/>
                    </a:lnTo>
                    <a:lnTo>
                      <a:pt x="21" y="240"/>
                    </a:lnTo>
                    <a:lnTo>
                      <a:pt x="14" y="239"/>
                    </a:lnTo>
                    <a:lnTo>
                      <a:pt x="18" y="235"/>
                    </a:lnTo>
                    <a:lnTo>
                      <a:pt x="19" y="234"/>
                    </a:lnTo>
                    <a:lnTo>
                      <a:pt x="18" y="231"/>
                    </a:lnTo>
                    <a:lnTo>
                      <a:pt x="18" y="230"/>
                    </a:lnTo>
                    <a:lnTo>
                      <a:pt x="17" y="229"/>
                    </a:lnTo>
                    <a:lnTo>
                      <a:pt x="10" y="231"/>
                    </a:lnTo>
                    <a:lnTo>
                      <a:pt x="9" y="231"/>
                    </a:lnTo>
                    <a:lnTo>
                      <a:pt x="9" y="230"/>
                    </a:lnTo>
                    <a:lnTo>
                      <a:pt x="8" y="224"/>
                    </a:lnTo>
                    <a:lnTo>
                      <a:pt x="8" y="223"/>
                    </a:lnTo>
                    <a:lnTo>
                      <a:pt x="10" y="223"/>
                    </a:lnTo>
                    <a:lnTo>
                      <a:pt x="8" y="214"/>
                    </a:lnTo>
                    <a:lnTo>
                      <a:pt x="6" y="207"/>
                    </a:lnTo>
                    <a:lnTo>
                      <a:pt x="4" y="200"/>
                    </a:lnTo>
                    <a:lnTo>
                      <a:pt x="3" y="196"/>
                    </a:lnTo>
                    <a:lnTo>
                      <a:pt x="1" y="190"/>
                    </a:lnTo>
                    <a:lnTo>
                      <a:pt x="0" y="183"/>
                    </a:lnTo>
                    <a:lnTo>
                      <a:pt x="3" y="181"/>
                    </a:lnTo>
                    <a:lnTo>
                      <a:pt x="8" y="179"/>
                    </a:lnTo>
                    <a:lnTo>
                      <a:pt x="12" y="176"/>
                    </a:lnTo>
                    <a:lnTo>
                      <a:pt x="16" y="174"/>
                    </a:lnTo>
                    <a:lnTo>
                      <a:pt x="20" y="171"/>
                    </a:lnTo>
                    <a:lnTo>
                      <a:pt x="25" y="168"/>
                    </a:lnTo>
                    <a:lnTo>
                      <a:pt x="28" y="166"/>
                    </a:lnTo>
                    <a:lnTo>
                      <a:pt x="33" y="164"/>
                    </a:lnTo>
                    <a:lnTo>
                      <a:pt x="37" y="162"/>
                    </a:lnTo>
                    <a:lnTo>
                      <a:pt x="41" y="159"/>
                    </a:lnTo>
                    <a:lnTo>
                      <a:pt x="45" y="156"/>
                    </a:lnTo>
                    <a:lnTo>
                      <a:pt x="49" y="154"/>
                    </a:lnTo>
                    <a:lnTo>
                      <a:pt x="52" y="153"/>
                    </a:lnTo>
                    <a:lnTo>
                      <a:pt x="53" y="151"/>
                    </a:lnTo>
                    <a:lnTo>
                      <a:pt x="58" y="149"/>
                    </a:lnTo>
                    <a:lnTo>
                      <a:pt x="61" y="147"/>
                    </a:lnTo>
                    <a:lnTo>
                      <a:pt x="66" y="143"/>
                    </a:lnTo>
                    <a:lnTo>
                      <a:pt x="71" y="140"/>
                    </a:lnTo>
                    <a:lnTo>
                      <a:pt x="80" y="138"/>
                    </a:lnTo>
                    <a:lnTo>
                      <a:pt x="81" y="138"/>
                    </a:lnTo>
                    <a:lnTo>
                      <a:pt x="83" y="137"/>
                    </a:lnTo>
                    <a:lnTo>
                      <a:pt x="84" y="133"/>
                    </a:lnTo>
                    <a:lnTo>
                      <a:pt x="89" y="121"/>
                    </a:lnTo>
                    <a:lnTo>
                      <a:pt x="90" y="120"/>
                    </a:lnTo>
                    <a:lnTo>
                      <a:pt x="90" y="118"/>
                    </a:lnTo>
                    <a:lnTo>
                      <a:pt x="89" y="110"/>
                    </a:lnTo>
                    <a:lnTo>
                      <a:pt x="89" y="103"/>
                    </a:lnTo>
                    <a:lnTo>
                      <a:pt x="89" y="101"/>
                    </a:lnTo>
                    <a:lnTo>
                      <a:pt x="90" y="99"/>
                    </a:lnTo>
                    <a:lnTo>
                      <a:pt x="92" y="93"/>
                    </a:lnTo>
                    <a:lnTo>
                      <a:pt x="92" y="89"/>
                    </a:lnTo>
                    <a:lnTo>
                      <a:pt x="93" y="88"/>
                    </a:lnTo>
                    <a:lnTo>
                      <a:pt x="94" y="84"/>
                    </a:lnTo>
                    <a:lnTo>
                      <a:pt x="95" y="83"/>
                    </a:lnTo>
                    <a:lnTo>
                      <a:pt x="96" y="82"/>
                    </a:lnTo>
                    <a:lnTo>
                      <a:pt x="96" y="80"/>
                    </a:lnTo>
                    <a:lnTo>
                      <a:pt x="96" y="74"/>
                    </a:lnTo>
                    <a:lnTo>
                      <a:pt x="96" y="72"/>
                    </a:lnTo>
                    <a:lnTo>
                      <a:pt x="95" y="71"/>
                    </a:lnTo>
                    <a:lnTo>
                      <a:pt x="93" y="65"/>
                    </a:lnTo>
                    <a:lnTo>
                      <a:pt x="92" y="63"/>
                    </a:lnTo>
                    <a:lnTo>
                      <a:pt x="92" y="62"/>
                    </a:lnTo>
                    <a:lnTo>
                      <a:pt x="92" y="61"/>
                    </a:lnTo>
                    <a:lnTo>
                      <a:pt x="93" y="49"/>
                    </a:lnTo>
                    <a:lnTo>
                      <a:pt x="93" y="48"/>
                    </a:lnTo>
                    <a:lnTo>
                      <a:pt x="96" y="41"/>
                    </a:lnTo>
                    <a:lnTo>
                      <a:pt x="97" y="40"/>
                    </a:lnTo>
                    <a:lnTo>
                      <a:pt x="98" y="40"/>
                    </a:lnTo>
                    <a:lnTo>
                      <a:pt x="101" y="39"/>
                    </a:lnTo>
                    <a:lnTo>
                      <a:pt x="112" y="37"/>
                    </a:lnTo>
                    <a:lnTo>
                      <a:pt x="113" y="37"/>
                    </a:lnTo>
                    <a:lnTo>
                      <a:pt x="114" y="36"/>
                    </a:lnTo>
                    <a:lnTo>
                      <a:pt x="119" y="30"/>
                    </a:lnTo>
                    <a:lnTo>
                      <a:pt x="127" y="22"/>
                    </a:lnTo>
                    <a:lnTo>
                      <a:pt x="130" y="18"/>
                    </a:lnTo>
                    <a:lnTo>
                      <a:pt x="132" y="16"/>
                    </a:lnTo>
                    <a:lnTo>
                      <a:pt x="133" y="15"/>
                    </a:lnTo>
                    <a:lnTo>
                      <a:pt x="133" y="14"/>
                    </a:lnTo>
                    <a:lnTo>
                      <a:pt x="133" y="13"/>
                    </a:lnTo>
                    <a:lnTo>
                      <a:pt x="135" y="13"/>
                    </a:lnTo>
                    <a:lnTo>
                      <a:pt x="137" y="12"/>
                    </a:lnTo>
                    <a:lnTo>
                      <a:pt x="140" y="12"/>
                    </a:lnTo>
                    <a:lnTo>
                      <a:pt x="140" y="11"/>
                    </a:lnTo>
                    <a:lnTo>
                      <a:pt x="141" y="9"/>
                    </a:lnTo>
                    <a:lnTo>
                      <a:pt x="146" y="3"/>
                    </a:lnTo>
                    <a:lnTo>
                      <a:pt x="146" y="1"/>
                    </a:lnTo>
                    <a:lnTo>
                      <a:pt x="147" y="1"/>
                    </a:lnTo>
                    <a:lnTo>
                      <a:pt x="148" y="0"/>
                    </a:lnTo>
                    <a:lnTo>
                      <a:pt x="149" y="0"/>
                    </a:lnTo>
                    <a:lnTo>
                      <a:pt x="149" y="1"/>
                    </a:lnTo>
                    <a:lnTo>
                      <a:pt x="150" y="1"/>
                    </a:lnTo>
                    <a:lnTo>
                      <a:pt x="153" y="3"/>
                    </a:lnTo>
                    <a:lnTo>
                      <a:pt x="155" y="3"/>
                    </a:lnTo>
                    <a:lnTo>
                      <a:pt x="156" y="3"/>
                    </a:lnTo>
                    <a:lnTo>
                      <a:pt x="157" y="1"/>
                    </a:lnTo>
                    <a:lnTo>
                      <a:pt x="158" y="1"/>
                    </a:lnTo>
                    <a:lnTo>
                      <a:pt x="159" y="0"/>
                    </a:lnTo>
                    <a:lnTo>
                      <a:pt x="161" y="0"/>
                    </a:lnTo>
                    <a:lnTo>
                      <a:pt x="162" y="0"/>
                    </a:lnTo>
                    <a:lnTo>
                      <a:pt x="166" y="4"/>
                    </a:lnTo>
                    <a:lnTo>
                      <a:pt x="167" y="4"/>
                    </a:lnTo>
                    <a:lnTo>
                      <a:pt x="167" y="3"/>
                    </a:lnTo>
                    <a:lnTo>
                      <a:pt x="169" y="3"/>
                    </a:lnTo>
                    <a:lnTo>
                      <a:pt x="170" y="3"/>
                    </a:lnTo>
                    <a:lnTo>
                      <a:pt x="171" y="4"/>
                    </a:lnTo>
                    <a:lnTo>
                      <a:pt x="172" y="5"/>
                    </a:lnTo>
                    <a:lnTo>
                      <a:pt x="174" y="6"/>
                    </a:lnTo>
                    <a:lnTo>
                      <a:pt x="175" y="6"/>
                    </a:lnTo>
                    <a:lnTo>
                      <a:pt x="176" y="6"/>
                    </a:lnTo>
                    <a:lnTo>
                      <a:pt x="178" y="6"/>
                    </a:lnTo>
                    <a:lnTo>
                      <a:pt x="178" y="7"/>
                    </a:lnTo>
                    <a:lnTo>
                      <a:pt x="179" y="7"/>
                    </a:lnTo>
                    <a:lnTo>
                      <a:pt x="180" y="7"/>
                    </a:lnTo>
                    <a:lnTo>
                      <a:pt x="183" y="7"/>
                    </a:lnTo>
                    <a:lnTo>
                      <a:pt x="184" y="7"/>
                    </a:lnTo>
                    <a:lnTo>
                      <a:pt x="185" y="7"/>
                    </a:lnTo>
                    <a:lnTo>
                      <a:pt x="187" y="8"/>
                    </a:lnTo>
                    <a:lnTo>
                      <a:pt x="188" y="8"/>
                    </a:lnTo>
                    <a:lnTo>
                      <a:pt x="188" y="7"/>
                    </a:lnTo>
                    <a:lnTo>
                      <a:pt x="190" y="7"/>
                    </a:lnTo>
                    <a:lnTo>
                      <a:pt x="191" y="6"/>
                    </a:lnTo>
                    <a:lnTo>
                      <a:pt x="192" y="5"/>
                    </a:lnTo>
                    <a:lnTo>
                      <a:pt x="193" y="4"/>
                    </a:lnTo>
                    <a:lnTo>
                      <a:pt x="196" y="3"/>
                    </a:lnTo>
                    <a:lnTo>
                      <a:pt x="197" y="3"/>
                    </a:lnTo>
                    <a:lnTo>
                      <a:pt x="197" y="4"/>
                    </a:lnTo>
                    <a:lnTo>
                      <a:pt x="201" y="5"/>
                    </a:lnTo>
                    <a:lnTo>
                      <a:pt x="202" y="6"/>
                    </a:lnTo>
                    <a:lnTo>
                      <a:pt x="202" y="7"/>
                    </a:lnTo>
                    <a:lnTo>
                      <a:pt x="204" y="8"/>
                    </a:lnTo>
                    <a:lnTo>
                      <a:pt x="204" y="9"/>
                    </a:lnTo>
                    <a:lnTo>
                      <a:pt x="202" y="11"/>
                    </a:lnTo>
                    <a:lnTo>
                      <a:pt x="201" y="11"/>
                    </a:lnTo>
                    <a:lnTo>
                      <a:pt x="201" y="12"/>
                    </a:lnTo>
                    <a:lnTo>
                      <a:pt x="201" y="13"/>
                    </a:lnTo>
                    <a:lnTo>
                      <a:pt x="201" y="14"/>
                    </a:lnTo>
                    <a:lnTo>
                      <a:pt x="201" y="15"/>
                    </a:lnTo>
                    <a:lnTo>
                      <a:pt x="202" y="18"/>
                    </a:lnTo>
                    <a:lnTo>
                      <a:pt x="204" y="18"/>
                    </a:lnTo>
                    <a:lnTo>
                      <a:pt x="205" y="20"/>
                    </a:lnTo>
                    <a:lnTo>
                      <a:pt x="206" y="18"/>
                    </a:lnTo>
                    <a:lnTo>
                      <a:pt x="206" y="17"/>
                    </a:lnTo>
                    <a:lnTo>
                      <a:pt x="207" y="16"/>
                    </a:lnTo>
                    <a:lnTo>
                      <a:pt x="210" y="15"/>
                    </a:lnTo>
                    <a:lnTo>
                      <a:pt x="212" y="14"/>
                    </a:lnTo>
                    <a:lnTo>
                      <a:pt x="213" y="13"/>
                    </a:lnTo>
                    <a:lnTo>
                      <a:pt x="214" y="12"/>
                    </a:lnTo>
                    <a:lnTo>
                      <a:pt x="216" y="11"/>
                    </a:lnTo>
                    <a:lnTo>
                      <a:pt x="217" y="9"/>
                    </a:lnTo>
                    <a:lnTo>
                      <a:pt x="222" y="11"/>
                    </a:lnTo>
                    <a:lnTo>
                      <a:pt x="223" y="1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486" name="Freeform 1149">
                <a:extLst>
                  <a:ext uri="{FF2B5EF4-FFF2-40B4-BE49-F238E27FC236}">
                    <a16:creationId xmlns:a16="http://schemas.microsoft.com/office/drawing/2014/main" id="{5A04E415-1C85-3243-DBC9-78D5008551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4238" y="2039938"/>
                <a:ext cx="638175" cy="639763"/>
              </a:xfrm>
              <a:custGeom>
                <a:avLst/>
                <a:gdLst>
                  <a:gd name="T0" fmla="*/ 292 w 402"/>
                  <a:gd name="T1" fmla="*/ 176 h 403"/>
                  <a:gd name="T2" fmla="*/ 314 w 402"/>
                  <a:gd name="T3" fmla="*/ 156 h 403"/>
                  <a:gd name="T4" fmla="*/ 257 w 402"/>
                  <a:gd name="T5" fmla="*/ 22 h 403"/>
                  <a:gd name="T6" fmla="*/ 259 w 402"/>
                  <a:gd name="T7" fmla="*/ 17 h 403"/>
                  <a:gd name="T8" fmla="*/ 357 w 402"/>
                  <a:gd name="T9" fmla="*/ 363 h 403"/>
                  <a:gd name="T10" fmla="*/ 368 w 402"/>
                  <a:gd name="T11" fmla="*/ 374 h 403"/>
                  <a:gd name="T12" fmla="*/ 395 w 402"/>
                  <a:gd name="T13" fmla="*/ 396 h 403"/>
                  <a:gd name="T14" fmla="*/ 350 w 402"/>
                  <a:gd name="T15" fmla="*/ 403 h 403"/>
                  <a:gd name="T16" fmla="*/ 240 w 402"/>
                  <a:gd name="T17" fmla="*/ 403 h 403"/>
                  <a:gd name="T18" fmla="*/ 198 w 402"/>
                  <a:gd name="T19" fmla="*/ 394 h 403"/>
                  <a:gd name="T20" fmla="*/ 151 w 402"/>
                  <a:gd name="T21" fmla="*/ 403 h 403"/>
                  <a:gd name="T22" fmla="*/ 85 w 402"/>
                  <a:gd name="T23" fmla="*/ 403 h 403"/>
                  <a:gd name="T24" fmla="*/ 21 w 402"/>
                  <a:gd name="T25" fmla="*/ 403 h 403"/>
                  <a:gd name="T26" fmla="*/ 33 w 402"/>
                  <a:gd name="T27" fmla="*/ 7 h 403"/>
                  <a:gd name="T28" fmla="*/ 54 w 402"/>
                  <a:gd name="T29" fmla="*/ 18 h 403"/>
                  <a:gd name="T30" fmla="*/ 83 w 402"/>
                  <a:gd name="T31" fmla="*/ 23 h 403"/>
                  <a:gd name="T32" fmla="*/ 116 w 402"/>
                  <a:gd name="T33" fmla="*/ 34 h 403"/>
                  <a:gd name="T34" fmla="*/ 144 w 402"/>
                  <a:gd name="T35" fmla="*/ 15 h 403"/>
                  <a:gd name="T36" fmla="*/ 155 w 402"/>
                  <a:gd name="T37" fmla="*/ 14 h 403"/>
                  <a:gd name="T38" fmla="*/ 160 w 402"/>
                  <a:gd name="T39" fmla="*/ 6 h 403"/>
                  <a:gd name="T40" fmla="*/ 168 w 402"/>
                  <a:gd name="T41" fmla="*/ 7 h 403"/>
                  <a:gd name="T42" fmla="*/ 177 w 402"/>
                  <a:gd name="T43" fmla="*/ 7 h 403"/>
                  <a:gd name="T44" fmla="*/ 182 w 402"/>
                  <a:gd name="T45" fmla="*/ 1 h 403"/>
                  <a:gd name="T46" fmla="*/ 220 w 402"/>
                  <a:gd name="T47" fmla="*/ 6 h 403"/>
                  <a:gd name="T48" fmla="*/ 218 w 402"/>
                  <a:gd name="T49" fmla="*/ 7 h 403"/>
                  <a:gd name="T50" fmla="*/ 214 w 402"/>
                  <a:gd name="T51" fmla="*/ 6 h 403"/>
                  <a:gd name="T52" fmla="*/ 214 w 402"/>
                  <a:gd name="T53" fmla="*/ 15 h 403"/>
                  <a:gd name="T54" fmla="*/ 221 w 402"/>
                  <a:gd name="T55" fmla="*/ 19 h 403"/>
                  <a:gd name="T56" fmla="*/ 229 w 402"/>
                  <a:gd name="T57" fmla="*/ 22 h 403"/>
                  <a:gd name="T58" fmla="*/ 233 w 402"/>
                  <a:gd name="T59" fmla="*/ 17 h 403"/>
                  <a:gd name="T60" fmla="*/ 250 w 402"/>
                  <a:gd name="T61" fmla="*/ 22 h 403"/>
                  <a:gd name="T62" fmla="*/ 257 w 402"/>
                  <a:gd name="T63" fmla="*/ 23 h 403"/>
                  <a:gd name="T64" fmla="*/ 261 w 402"/>
                  <a:gd name="T65" fmla="*/ 18 h 403"/>
                  <a:gd name="T66" fmla="*/ 267 w 402"/>
                  <a:gd name="T67" fmla="*/ 21 h 403"/>
                  <a:gd name="T68" fmla="*/ 306 w 402"/>
                  <a:gd name="T69" fmla="*/ 23 h 403"/>
                  <a:gd name="T70" fmla="*/ 321 w 402"/>
                  <a:gd name="T71" fmla="*/ 72 h 403"/>
                  <a:gd name="T72" fmla="*/ 323 w 402"/>
                  <a:gd name="T73" fmla="*/ 98 h 403"/>
                  <a:gd name="T74" fmla="*/ 317 w 402"/>
                  <a:gd name="T75" fmla="*/ 121 h 403"/>
                  <a:gd name="T76" fmla="*/ 309 w 402"/>
                  <a:gd name="T77" fmla="*/ 142 h 403"/>
                  <a:gd name="T78" fmla="*/ 307 w 402"/>
                  <a:gd name="T79" fmla="*/ 159 h 403"/>
                  <a:gd name="T80" fmla="*/ 297 w 402"/>
                  <a:gd name="T81" fmla="*/ 163 h 403"/>
                  <a:gd name="T82" fmla="*/ 281 w 402"/>
                  <a:gd name="T83" fmla="*/ 148 h 403"/>
                  <a:gd name="T84" fmla="*/ 265 w 402"/>
                  <a:gd name="T85" fmla="*/ 131 h 403"/>
                  <a:gd name="T86" fmla="*/ 264 w 402"/>
                  <a:gd name="T87" fmla="*/ 112 h 403"/>
                  <a:gd name="T88" fmla="*/ 250 w 402"/>
                  <a:gd name="T89" fmla="*/ 97 h 403"/>
                  <a:gd name="T90" fmla="*/ 246 w 402"/>
                  <a:gd name="T91" fmla="*/ 81 h 403"/>
                  <a:gd name="T92" fmla="*/ 240 w 402"/>
                  <a:gd name="T93" fmla="*/ 71 h 403"/>
                  <a:gd name="T94" fmla="*/ 234 w 402"/>
                  <a:gd name="T95" fmla="*/ 90 h 403"/>
                  <a:gd name="T96" fmla="*/ 243 w 402"/>
                  <a:gd name="T97" fmla="*/ 114 h 403"/>
                  <a:gd name="T98" fmla="*/ 259 w 402"/>
                  <a:gd name="T99" fmla="*/ 138 h 403"/>
                  <a:gd name="T100" fmla="*/ 271 w 402"/>
                  <a:gd name="T101" fmla="*/ 154 h 403"/>
                  <a:gd name="T102" fmla="*/ 277 w 402"/>
                  <a:gd name="T103" fmla="*/ 165 h 403"/>
                  <a:gd name="T104" fmla="*/ 281 w 402"/>
                  <a:gd name="T105" fmla="*/ 178 h 403"/>
                  <a:gd name="T106" fmla="*/ 290 w 402"/>
                  <a:gd name="T107" fmla="*/ 196 h 403"/>
                  <a:gd name="T108" fmla="*/ 293 w 402"/>
                  <a:gd name="T109" fmla="*/ 212 h 403"/>
                  <a:gd name="T110" fmla="*/ 315 w 402"/>
                  <a:gd name="T111" fmla="*/ 251 h 403"/>
                  <a:gd name="T112" fmla="*/ 332 w 402"/>
                  <a:gd name="T113" fmla="*/ 288 h 403"/>
                  <a:gd name="T114" fmla="*/ 351 w 402"/>
                  <a:gd name="T115" fmla="*/ 316 h 403"/>
                  <a:gd name="T116" fmla="*/ 357 w 402"/>
                  <a:gd name="T117" fmla="*/ 324 h 403"/>
                  <a:gd name="T118" fmla="*/ 350 w 402"/>
                  <a:gd name="T119" fmla="*/ 335 h 403"/>
                  <a:gd name="T120" fmla="*/ 326 w 402"/>
                  <a:gd name="T121" fmla="*/ 374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2" h="403">
                    <a:moveTo>
                      <a:pt x="294" y="209"/>
                    </a:moveTo>
                    <a:lnTo>
                      <a:pt x="294" y="210"/>
                    </a:lnTo>
                    <a:lnTo>
                      <a:pt x="294" y="209"/>
                    </a:lnTo>
                    <a:lnTo>
                      <a:pt x="293" y="209"/>
                    </a:lnTo>
                    <a:lnTo>
                      <a:pt x="292" y="206"/>
                    </a:lnTo>
                    <a:lnTo>
                      <a:pt x="293" y="206"/>
                    </a:lnTo>
                    <a:lnTo>
                      <a:pt x="294" y="207"/>
                    </a:lnTo>
                    <a:lnTo>
                      <a:pt x="294" y="209"/>
                    </a:lnTo>
                    <a:close/>
                    <a:moveTo>
                      <a:pt x="294" y="176"/>
                    </a:moveTo>
                    <a:lnTo>
                      <a:pt x="295" y="176"/>
                    </a:lnTo>
                    <a:lnTo>
                      <a:pt x="295" y="177"/>
                    </a:lnTo>
                    <a:lnTo>
                      <a:pt x="295" y="178"/>
                    </a:lnTo>
                    <a:lnTo>
                      <a:pt x="297" y="178"/>
                    </a:lnTo>
                    <a:lnTo>
                      <a:pt x="295" y="178"/>
                    </a:lnTo>
                    <a:lnTo>
                      <a:pt x="294" y="178"/>
                    </a:lnTo>
                    <a:lnTo>
                      <a:pt x="294" y="177"/>
                    </a:lnTo>
                    <a:lnTo>
                      <a:pt x="293" y="177"/>
                    </a:lnTo>
                    <a:lnTo>
                      <a:pt x="292" y="176"/>
                    </a:lnTo>
                    <a:lnTo>
                      <a:pt x="292" y="177"/>
                    </a:lnTo>
                    <a:lnTo>
                      <a:pt x="291" y="176"/>
                    </a:lnTo>
                    <a:lnTo>
                      <a:pt x="291" y="174"/>
                    </a:lnTo>
                    <a:lnTo>
                      <a:pt x="292" y="174"/>
                    </a:lnTo>
                    <a:lnTo>
                      <a:pt x="293" y="174"/>
                    </a:lnTo>
                    <a:lnTo>
                      <a:pt x="293" y="176"/>
                    </a:lnTo>
                    <a:lnTo>
                      <a:pt x="294" y="176"/>
                    </a:lnTo>
                    <a:close/>
                    <a:moveTo>
                      <a:pt x="321" y="159"/>
                    </a:moveTo>
                    <a:lnTo>
                      <a:pt x="320" y="159"/>
                    </a:lnTo>
                    <a:lnTo>
                      <a:pt x="319" y="159"/>
                    </a:lnTo>
                    <a:lnTo>
                      <a:pt x="319" y="157"/>
                    </a:lnTo>
                    <a:lnTo>
                      <a:pt x="319" y="156"/>
                    </a:lnTo>
                    <a:lnTo>
                      <a:pt x="321" y="156"/>
                    </a:lnTo>
                    <a:lnTo>
                      <a:pt x="321" y="159"/>
                    </a:lnTo>
                    <a:close/>
                    <a:moveTo>
                      <a:pt x="315" y="155"/>
                    </a:moveTo>
                    <a:lnTo>
                      <a:pt x="314" y="155"/>
                    </a:lnTo>
                    <a:lnTo>
                      <a:pt x="312" y="156"/>
                    </a:lnTo>
                    <a:lnTo>
                      <a:pt x="314" y="156"/>
                    </a:lnTo>
                    <a:lnTo>
                      <a:pt x="315" y="156"/>
                    </a:lnTo>
                    <a:lnTo>
                      <a:pt x="316" y="156"/>
                    </a:lnTo>
                    <a:lnTo>
                      <a:pt x="316" y="157"/>
                    </a:lnTo>
                    <a:lnTo>
                      <a:pt x="317" y="157"/>
                    </a:lnTo>
                    <a:lnTo>
                      <a:pt x="317" y="159"/>
                    </a:lnTo>
                    <a:lnTo>
                      <a:pt x="316" y="159"/>
                    </a:lnTo>
                    <a:lnTo>
                      <a:pt x="315" y="159"/>
                    </a:lnTo>
                    <a:lnTo>
                      <a:pt x="314" y="157"/>
                    </a:lnTo>
                    <a:lnTo>
                      <a:pt x="312" y="157"/>
                    </a:lnTo>
                    <a:lnTo>
                      <a:pt x="312" y="156"/>
                    </a:lnTo>
                    <a:lnTo>
                      <a:pt x="312" y="155"/>
                    </a:lnTo>
                    <a:lnTo>
                      <a:pt x="314" y="154"/>
                    </a:lnTo>
                    <a:lnTo>
                      <a:pt x="314" y="155"/>
                    </a:lnTo>
                    <a:lnTo>
                      <a:pt x="315" y="155"/>
                    </a:lnTo>
                    <a:close/>
                    <a:moveTo>
                      <a:pt x="257" y="22"/>
                    </a:moveTo>
                    <a:lnTo>
                      <a:pt x="257" y="23"/>
                    </a:lnTo>
                    <a:lnTo>
                      <a:pt x="256" y="22"/>
                    </a:lnTo>
                    <a:lnTo>
                      <a:pt x="257" y="22"/>
                    </a:lnTo>
                    <a:close/>
                    <a:moveTo>
                      <a:pt x="273" y="19"/>
                    </a:moveTo>
                    <a:lnTo>
                      <a:pt x="275" y="20"/>
                    </a:lnTo>
                    <a:lnTo>
                      <a:pt x="274" y="20"/>
                    </a:lnTo>
                    <a:lnTo>
                      <a:pt x="268" y="17"/>
                    </a:lnTo>
                    <a:lnTo>
                      <a:pt x="267" y="17"/>
                    </a:lnTo>
                    <a:lnTo>
                      <a:pt x="268" y="17"/>
                    </a:lnTo>
                    <a:lnTo>
                      <a:pt x="271" y="18"/>
                    </a:lnTo>
                    <a:lnTo>
                      <a:pt x="272" y="18"/>
                    </a:lnTo>
                    <a:lnTo>
                      <a:pt x="273" y="19"/>
                    </a:lnTo>
                    <a:close/>
                    <a:moveTo>
                      <a:pt x="260" y="15"/>
                    </a:moveTo>
                    <a:lnTo>
                      <a:pt x="267" y="17"/>
                    </a:lnTo>
                    <a:lnTo>
                      <a:pt x="266" y="17"/>
                    </a:lnTo>
                    <a:lnTo>
                      <a:pt x="265" y="17"/>
                    </a:lnTo>
                    <a:lnTo>
                      <a:pt x="264" y="17"/>
                    </a:lnTo>
                    <a:lnTo>
                      <a:pt x="263" y="17"/>
                    </a:lnTo>
                    <a:lnTo>
                      <a:pt x="261" y="17"/>
                    </a:lnTo>
                    <a:lnTo>
                      <a:pt x="260" y="17"/>
                    </a:lnTo>
                    <a:lnTo>
                      <a:pt x="259" y="17"/>
                    </a:lnTo>
                    <a:lnTo>
                      <a:pt x="256" y="19"/>
                    </a:lnTo>
                    <a:lnTo>
                      <a:pt x="255" y="20"/>
                    </a:lnTo>
                    <a:lnTo>
                      <a:pt x="255" y="19"/>
                    </a:lnTo>
                    <a:lnTo>
                      <a:pt x="256" y="19"/>
                    </a:lnTo>
                    <a:lnTo>
                      <a:pt x="257" y="19"/>
                    </a:lnTo>
                    <a:lnTo>
                      <a:pt x="257" y="18"/>
                    </a:lnTo>
                    <a:lnTo>
                      <a:pt x="259" y="17"/>
                    </a:lnTo>
                    <a:lnTo>
                      <a:pt x="260" y="17"/>
                    </a:lnTo>
                    <a:lnTo>
                      <a:pt x="260" y="15"/>
                    </a:lnTo>
                    <a:close/>
                    <a:moveTo>
                      <a:pt x="354" y="356"/>
                    </a:moveTo>
                    <a:lnTo>
                      <a:pt x="347" y="363"/>
                    </a:lnTo>
                    <a:lnTo>
                      <a:pt x="340" y="371"/>
                    </a:lnTo>
                    <a:lnTo>
                      <a:pt x="344" y="366"/>
                    </a:lnTo>
                    <a:lnTo>
                      <a:pt x="350" y="361"/>
                    </a:lnTo>
                    <a:lnTo>
                      <a:pt x="354" y="356"/>
                    </a:lnTo>
                    <a:lnTo>
                      <a:pt x="355" y="357"/>
                    </a:lnTo>
                    <a:lnTo>
                      <a:pt x="355" y="358"/>
                    </a:lnTo>
                    <a:lnTo>
                      <a:pt x="357" y="363"/>
                    </a:lnTo>
                    <a:lnTo>
                      <a:pt x="358" y="364"/>
                    </a:lnTo>
                    <a:lnTo>
                      <a:pt x="359" y="366"/>
                    </a:lnTo>
                    <a:lnTo>
                      <a:pt x="360" y="368"/>
                    </a:lnTo>
                    <a:lnTo>
                      <a:pt x="359" y="366"/>
                    </a:lnTo>
                    <a:lnTo>
                      <a:pt x="359" y="365"/>
                    </a:lnTo>
                    <a:lnTo>
                      <a:pt x="360" y="365"/>
                    </a:lnTo>
                    <a:lnTo>
                      <a:pt x="360" y="366"/>
                    </a:lnTo>
                    <a:lnTo>
                      <a:pt x="360" y="369"/>
                    </a:lnTo>
                    <a:lnTo>
                      <a:pt x="361" y="369"/>
                    </a:lnTo>
                    <a:lnTo>
                      <a:pt x="361" y="370"/>
                    </a:lnTo>
                    <a:lnTo>
                      <a:pt x="362" y="370"/>
                    </a:lnTo>
                    <a:lnTo>
                      <a:pt x="362" y="371"/>
                    </a:lnTo>
                    <a:lnTo>
                      <a:pt x="363" y="372"/>
                    </a:lnTo>
                    <a:lnTo>
                      <a:pt x="364" y="373"/>
                    </a:lnTo>
                    <a:lnTo>
                      <a:pt x="366" y="373"/>
                    </a:lnTo>
                    <a:lnTo>
                      <a:pt x="367" y="373"/>
                    </a:lnTo>
                    <a:lnTo>
                      <a:pt x="367" y="374"/>
                    </a:lnTo>
                    <a:lnTo>
                      <a:pt x="368" y="374"/>
                    </a:lnTo>
                    <a:lnTo>
                      <a:pt x="370" y="374"/>
                    </a:lnTo>
                    <a:lnTo>
                      <a:pt x="374" y="375"/>
                    </a:lnTo>
                    <a:lnTo>
                      <a:pt x="376" y="375"/>
                    </a:lnTo>
                    <a:lnTo>
                      <a:pt x="377" y="377"/>
                    </a:lnTo>
                    <a:lnTo>
                      <a:pt x="379" y="379"/>
                    </a:lnTo>
                    <a:lnTo>
                      <a:pt x="379" y="381"/>
                    </a:lnTo>
                    <a:lnTo>
                      <a:pt x="380" y="382"/>
                    </a:lnTo>
                    <a:lnTo>
                      <a:pt x="381" y="383"/>
                    </a:lnTo>
                    <a:lnTo>
                      <a:pt x="383" y="385"/>
                    </a:lnTo>
                    <a:lnTo>
                      <a:pt x="384" y="385"/>
                    </a:lnTo>
                    <a:lnTo>
                      <a:pt x="385" y="386"/>
                    </a:lnTo>
                    <a:lnTo>
                      <a:pt x="384" y="387"/>
                    </a:lnTo>
                    <a:lnTo>
                      <a:pt x="385" y="388"/>
                    </a:lnTo>
                    <a:lnTo>
                      <a:pt x="387" y="389"/>
                    </a:lnTo>
                    <a:lnTo>
                      <a:pt x="388" y="390"/>
                    </a:lnTo>
                    <a:lnTo>
                      <a:pt x="389" y="390"/>
                    </a:lnTo>
                    <a:lnTo>
                      <a:pt x="392" y="393"/>
                    </a:lnTo>
                    <a:lnTo>
                      <a:pt x="395" y="396"/>
                    </a:lnTo>
                    <a:lnTo>
                      <a:pt x="396" y="396"/>
                    </a:lnTo>
                    <a:lnTo>
                      <a:pt x="396" y="395"/>
                    </a:lnTo>
                    <a:lnTo>
                      <a:pt x="397" y="395"/>
                    </a:lnTo>
                    <a:lnTo>
                      <a:pt x="397" y="396"/>
                    </a:lnTo>
                    <a:lnTo>
                      <a:pt x="398" y="396"/>
                    </a:lnTo>
                    <a:lnTo>
                      <a:pt x="398" y="397"/>
                    </a:lnTo>
                    <a:lnTo>
                      <a:pt x="398" y="398"/>
                    </a:lnTo>
                    <a:lnTo>
                      <a:pt x="400" y="398"/>
                    </a:lnTo>
                    <a:lnTo>
                      <a:pt x="401" y="399"/>
                    </a:lnTo>
                    <a:lnTo>
                      <a:pt x="402" y="399"/>
                    </a:lnTo>
                    <a:lnTo>
                      <a:pt x="402" y="402"/>
                    </a:lnTo>
                    <a:lnTo>
                      <a:pt x="402" y="403"/>
                    </a:lnTo>
                    <a:lnTo>
                      <a:pt x="393" y="403"/>
                    </a:lnTo>
                    <a:lnTo>
                      <a:pt x="384" y="403"/>
                    </a:lnTo>
                    <a:lnTo>
                      <a:pt x="376" y="403"/>
                    </a:lnTo>
                    <a:lnTo>
                      <a:pt x="367" y="403"/>
                    </a:lnTo>
                    <a:lnTo>
                      <a:pt x="358" y="403"/>
                    </a:lnTo>
                    <a:lnTo>
                      <a:pt x="350" y="403"/>
                    </a:lnTo>
                    <a:lnTo>
                      <a:pt x="341" y="403"/>
                    </a:lnTo>
                    <a:lnTo>
                      <a:pt x="332" y="403"/>
                    </a:lnTo>
                    <a:lnTo>
                      <a:pt x="324" y="403"/>
                    </a:lnTo>
                    <a:lnTo>
                      <a:pt x="315" y="403"/>
                    </a:lnTo>
                    <a:lnTo>
                      <a:pt x="306" y="403"/>
                    </a:lnTo>
                    <a:lnTo>
                      <a:pt x="298" y="403"/>
                    </a:lnTo>
                    <a:lnTo>
                      <a:pt x="297" y="403"/>
                    </a:lnTo>
                    <a:lnTo>
                      <a:pt x="289" y="403"/>
                    </a:lnTo>
                    <a:lnTo>
                      <a:pt x="281" y="403"/>
                    </a:lnTo>
                    <a:lnTo>
                      <a:pt x="272" y="403"/>
                    </a:lnTo>
                    <a:lnTo>
                      <a:pt x="264" y="403"/>
                    </a:lnTo>
                    <a:lnTo>
                      <a:pt x="263" y="403"/>
                    </a:lnTo>
                    <a:lnTo>
                      <a:pt x="259" y="403"/>
                    </a:lnTo>
                    <a:lnTo>
                      <a:pt x="256" y="403"/>
                    </a:lnTo>
                    <a:lnTo>
                      <a:pt x="251" y="403"/>
                    </a:lnTo>
                    <a:lnTo>
                      <a:pt x="248" y="403"/>
                    </a:lnTo>
                    <a:lnTo>
                      <a:pt x="243" y="403"/>
                    </a:lnTo>
                    <a:lnTo>
                      <a:pt x="240" y="403"/>
                    </a:lnTo>
                    <a:lnTo>
                      <a:pt x="239" y="403"/>
                    </a:lnTo>
                    <a:lnTo>
                      <a:pt x="237" y="403"/>
                    </a:lnTo>
                    <a:lnTo>
                      <a:pt x="232" y="403"/>
                    </a:lnTo>
                    <a:lnTo>
                      <a:pt x="229" y="403"/>
                    </a:lnTo>
                    <a:lnTo>
                      <a:pt x="225" y="403"/>
                    </a:lnTo>
                    <a:lnTo>
                      <a:pt x="221" y="403"/>
                    </a:lnTo>
                    <a:lnTo>
                      <a:pt x="217" y="403"/>
                    </a:lnTo>
                    <a:lnTo>
                      <a:pt x="213" y="403"/>
                    </a:lnTo>
                    <a:lnTo>
                      <a:pt x="209" y="403"/>
                    </a:lnTo>
                    <a:lnTo>
                      <a:pt x="206" y="403"/>
                    </a:lnTo>
                    <a:lnTo>
                      <a:pt x="202" y="403"/>
                    </a:lnTo>
                    <a:lnTo>
                      <a:pt x="200" y="403"/>
                    </a:lnTo>
                    <a:lnTo>
                      <a:pt x="199" y="403"/>
                    </a:lnTo>
                    <a:lnTo>
                      <a:pt x="200" y="399"/>
                    </a:lnTo>
                    <a:lnTo>
                      <a:pt x="200" y="396"/>
                    </a:lnTo>
                    <a:lnTo>
                      <a:pt x="200" y="395"/>
                    </a:lnTo>
                    <a:lnTo>
                      <a:pt x="199" y="394"/>
                    </a:lnTo>
                    <a:lnTo>
                      <a:pt x="198" y="394"/>
                    </a:lnTo>
                    <a:lnTo>
                      <a:pt x="197" y="394"/>
                    </a:lnTo>
                    <a:lnTo>
                      <a:pt x="196" y="395"/>
                    </a:lnTo>
                    <a:lnTo>
                      <a:pt x="195" y="398"/>
                    </a:lnTo>
                    <a:lnTo>
                      <a:pt x="194" y="398"/>
                    </a:lnTo>
                    <a:lnTo>
                      <a:pt x="192" y="403"/>
                    </a:lnTo>
                    <a:lnTo>
                      <a:pt x="191" y="403"/>
                    </a:lnTo>
                    <a:lnTo>
                      <a:pt x="190" y="403"/>
                    </a:lnTo>
                    <a:lnTo>
                      <a:pt x="187" y="403"/>
                    </a:lnTo>
                    <a:lnTo>
                      <a:pt x="183" y="403"/>
                    </a:lnTo>
                    <a:lnTo>
                      <a:pt x="180" y="403"/>
                    </a:lnTo>
                    <a:lnTo>
                      <a:pt x="176" y="403"/>
                    </a:lnTo>
                    <a:lnTo>
                      <a:pt x="172" y="403"/>
                    </a:lnTo>
                    <a:lnTo>
                      <a:pt x="169" y="403"/>
                    </a:lnTo>
                    <a:lnTo>
                      <a:pt x="165" y="403"/>
                    </a:lnTo>
                    <a:lnTo>
                      <a:pt x="162" y="403"/>
                    </a:lnTo>
                    <a:lnTo>
                      <a:pt x="157" y="403"/>
                    </a:lnTo>
                    <a:lnTo>
                      <a:pt x="154" y="403"/>
                    </a:lnTo>
                    <a:lnTo>
                      <a:pt x="151" y="403"/>
                    </a:lnTo>
                    <a:lnTo>
                      <a:pt x="147" y="403"/>
                    </a:lnTo>
                    <a:lnTo>
                      <a:pt x="144" y="403"/>
                    </a:lnTo>
                    <a:lnTo>
                      <a:pt x="139" y="403"/>
                    </a:lnTo>
                    <a:lnTo>
                      <a:pt x="136" y="403"/>
                    </a:lnTo>
                    <a:lnTo>
                      <a:pt x="133" y="403"/>
                    </a:lnTo>
                    <a:lnTo>
                      <a:pt x="129" y="403"/>
                    </a:lnTo>
                    <a:lnTo>
                      <a:pt x="126" y="403"/>
                    </a:lnTo>
                    <a:lnTo>
                      <a:pt x="121" y="403"/>
                    </a:lnTo>
                    <a:lnTo>
                      <a:pt x="118" y="403"/>
                    </a:lnTo>
                    <a:lnTo>
                      <a:pt x="114" y="403"/>
                    </a:lnTo>
                    <a:lnTo>
                      <a:pt x="111" y="403"/>
                    </a:lnTo>
                    <a:lnTo>
                      <a:pt x="108" y="403"/>
                    </a:lnTo>
                    <a:lnTo>
                      <a:pt x="103" y="403"/>
                    </a:lnTo>
                    <a:lnTo>
                      <a:pt x="100" y="403"/>
                    </a:lnTo>
                    <a:lnTo>
                      <a:pt x="96" y="403"/>
                    </a:lnTo>
                    <a:lnTo>
                      <a:pt x="93" y="403"/>
                    </a:lnTo>
                    <a:lnTo>
                      <a:pt x="90" y="403"/>
                    </a:lnTo>
                    <a:lnTo>
                      <a:pt x="85" y="403"/>
                    </a:lnTo>
                    <a:lnTo>
                      <a:pt x="82" y="403"/>
                    </a:lnTo>
                    <a:lnTo>
                      <a:pt x="78" y="403"/>
                    </a:lnTo>
                    <a:lnTo>
                      <a:pt x="75" y="403"/>
                    </a:lnTo>
                    <a:lnTo>
                      <a:pt x="71" y="403"/>
                    </a:lnTo>
                    <a:lnTo>
                      <a:pt x="67" y="403"/>
                    </a:lnTo>
                    <a:lnTo>
                      <a:pt x="63" y="403"/>
                    </a:lnTo>
                    <a:lnTo>
                      <a:pt x="60" y="403"/>
                    </a:lnTo>
                    <a:lnTo>
                      <a:pt x="57" y="403"/>
                    </a:lnTo>
                    <a:lnTo>
                      <a:pt x="53" y="403"/>
                    </a:lnTo>
                    <a:lnTo>
                      <a:pt x="49" y="403"/>
                    </a:lnTo>
                    <a:lnTo>
                      <a:pt x="45" y="403"/>
                    </a:lnTo>
                    <a:lnTo>
                      <a:pt x="42" y="403"/>
                    </a:lnTo>
                    <a:lnTo>
                      <a:pt x="39" y="403"/>
                    </a:lnTo>
                    <a:lnTo>
                      <a:pt x="35" y="403"/>
                    </a:lnTo>
                    <a:lnTo>
                      <a:pt x="31" y="403"/>
                    </a:lnTo>
                    <a:lnTo>
                      <a:pt x="27" y="403"/>
                    </a:lnTo>
                    <a:lnTo>
                      <a:pt x="24" y="403"/>
                    </a:lnTo>
                    <a:lnTo>
                      <a:pt x="21" y="403"/>
                    </a:lnTo>
                    <a:lnTo>
                      <a:pt x="17" y="403"/>
                    </a:lnTo>
                    <a:lnTo>
                      <a:pt x="13" y="403"/>
                    </a:lnTo>
                    <a:lnTo>
                      <a:pt x="9" y="403"/>
                    </a:lnTo>
                    <a:lnTo>
                      <a:pt x="6" y="403"/>
                    </a:lnTo>
                    <a:lnTo>
                      <a:pt x="2" y="403"/>
                    </a:lnTo>
                    <a:lnTo>
                      <a:pt x="0" y="403"/>
                    </a:lnTo>
                    <a:lnTo>
                      <a:pt x="0" y="1"/>
                    </a:lnTo>
                    <a:lnTo>
                      <a:pt x="10" y="3"/>
                    </a:lnTo>
                    <a:lnTo>
                      <a:pt x="21" y="5"/>
                    </a:lnTo>
                    <a:lnTo>
                      <a:pt x="22" y="5"/>
                    </a:lnTo>
                    <a:lnTo>
                      <a:pt x="24" y="5"/>
                    </a:lnTo>
                    <a:lnTo>
                      <a:pt x="25" y="5"/>
                    </a:lnTo>
                    <a:lnTo>
                      <a:pt x="27" y="6"/>
                    </a:lnTo>
                    <a:lnTo>
                      <a:pt x="28" y="7"/>
                    </a:lnTo>
                    <a:lnTo>
                      <a:pt x="31" y="7"/>
                    </a:lnTo>
                    <a:lnTo>
                      <a:pt x="32" y="6"/>
                    </a:lnTo>
                    <a:lnTo>
                      <a:pt x="33" y="6"/>
                    </a:lnTo>
                    <a:lnTo>
                      <a:pt x="33" y="7"/>
                    </a:lnTo>
                    <a:lnTo>
                      <a:pt x="34" y="7"/>
                    </a:lnTo>
                    <a:lnTo>
                      <a:pt x="35" y="7"/>
                    </a:lnTo>
                    <a:lnTo>
                      <a:pt x="36" y="9"/>
                    </a:lnTo>
                    <a:lnTo>
                      <a:pt x="39" y="10"/>
                    </a:lnTo>
                    <a:lnTo>
                      <a:pt x="41" y="10"/>
                    </a:lnTo>
                    <a:lnTo>
                      <a:pt x="42" y="10"/>
                    </a:lnTo>
                    <a:lnTo>
                      <a:pt x="43" y="10"/>
                    </a:lnTo>
                    <a:lnTo>
                      <a:pt x="45" y="10"/>
                    </a:lnTo>
                    <a:lnTo>
                      <a:pt x="47" y="10"/>
                    </a:lnTo>
                    <a:lnTo>
                      <a:pt x="47" y="11"/>
                    </a:lnTo>
                    <a:lnTo>
                      <a:pt x="47" y="12"/>
                    </a:lnTo>
                    <a:lnTo>
                      <a:pt x="48" y="12"/>
                    </a:lnTo>
                    <a:lnTo>
                      <a:pt x="48" y="13"/>
                    </a:lnTo>
                    <a:lnTo>
                      <a:pt x="48" y="14"/>
                    </a:lnTo>
                    <a:lnTo>
                      <a:pt x="49" y="15"/>
                    </a:lnTo>
                    <a:lnTo>
                      <a:pt x="50" y="17"/>
                    </a:lnTo>
                    <a:lnTo>
                      <a:pt x="51" y="17"/>
                    </a:lnTo>
                    <a:lnTo>
                      <a:pt x="54" y="18"/>
                    </a:lnTo>
                    <a:lnTo>
                      <a:pt x="56" y="18"/>
                    </a:lnTo>
                    <a:lnTo>
                      <a:pt x="57" y="18"/>
                    </a:lnTo>
                    <a:lnTo>
                      <a:pt x="58" y="19"/>
                    </a:lnTo>
                    <a:lnTo>
                      <a:pt x="60" y="18"/>
                    </a:lnTo>
                    <a:lnTo>
                      <a:pt x="65" y="15"/>
                    </a:lnTo>
                    <a:lnTo>
                      <a:pt x="66" y="15"/>
                    </a:lnTo>
                    <a:lnTo>
                      <a:pt x="66" y="17"/>
                    </a:lnTo>
                    <a:lnTo>
                      <a:pt x="66" y="18"/>
                    </a:lnTo>
                    <a:lnTo>
                      <a:pt x="67" y="20"/>
                    </a:lnTo>
                    <a:lnTo>
                      <a:pt x="67" y="21"/>
                    </a:lnTo>
                    <a:lnTo>
                      <a:pt x="68" y="22"/>
                    </a:lnTo>
                    <a:lnTo>
                      <a:pt x="70" y="22"/>
                    </a:lnTo>
                    <a:lnTo>
                      <a:pt x="77" y="22"/>
                    </a:lnTo>
                    <a:lnTo>
                      <a:pt x="78" y="23"/>
                    </a:lnTo>
                    <a:lnTo>
                      <a:pt x="79" y="23"/>
                    </a:lnTo>
                    <a:lnTo>
                      <a:pt x="80" y="23"/>
                    </a:lnTo>
                    <a:lnTo>
                      <a:pt x="82" y="23"/>
                    </a:lnTo>
                    <a:lnTo>
                      <a:pt x="83" y="23"/>
                    </a:lnTo>
                    <a:lnTo>
                      <a:pt x="84" y="23"/>
                    </a:lnTo>
                    <a:lnTo>
                      <a:pt x="85" y="22"/>
                    </a:lnTo>
                    <a:lnTo>
                      <a:pt x="86" y="22"/>
                    </a:lnTo>
                    <a:lnTo>
                      <a:pt x="87" y="22"/>
                    </a:lnTo>
                    <a:lnTo>
                      <a:pt x="87" y="23"/>
                    </a:lnTo>
                    <a:lnTo>
                      <a:pt x="88" y="23"/>
                    </a:lnTo>
                    <a:lnTo>
                      <a:pt x="88" y="25"/>
                    </a:lnTo>
                    <a:lnTo>
                      <a:pt x="91" y="25"/>
                    </a:lnTo>
                    <a:lnTo>
                      <a:pt x="92" y="25"/>
                    </a:lnTo>
                    <a:lnTo>
                      <a:pt x="99" y="27"/>
                    </a:lnTo>
                    <a:lnTo>
                      <a:pt x="100" y="28"/>
                    </a:lnTo>
                    <a:lnTo>
                      <a:pt x="101" y="28"/>
                    </a:lnTo>
                    <a:lnTo>
                      <a:pt x="102" y="28"/>
                    </a:lnTo>
                    <a:lnTo>
                      <a:pt x="102" y="29"/>
                    </a:lnTo>
                    <a:lnTo>
                      <a:pt x="102" y="30"/>
                    </a:lnTo>
                    <a:lnTo>
                      <a:pt x="103" y="30"/>
                    </a:lnTo>
                    <a:lnTo>
                      <a:pt x="109" y="34"/>
                    </a:lnTo>
                    <a:lnTo>
                      <a:pt x="116" y="34"/>
                    </a:lnTo>
                    <a:lnTo>
                      <a:pt x="117" y="34"/>
                    </a:lnTo>
                    <a:lnTo>
                      <a:pt x="121" y="31"/>
                    </a:lnTo>
                    <a:lnTo>
                      <a:pt x="127" y="28"/>
                    </a:lnTo>
                    <a:lnTo>
                      <a:pt x="129" y="27"/>
                    </a:lnTo>
                    <a:lnTo>
                      <a:pt x="130" y="26"/>
                    </a:lnTo>
                    <a:lnTo>
                      <a:pt x="131" y="26"/>
                    </a:lnTo>
                    <a:lnTo>
                      <a:pt x="131" y="25"/>
                    </a:lnTo>
                    <a:lnTo>
                      <a:pt x="137" y="21"/>
                    </a:lnTo>
                    <a:lnTo>
                      <a:pt x="137" y="20"/>
                    </a:lnTo>
                    <a:lnTo>
                      <a:pt x="138" y="20"/>
                    </a:lnTo>
                    <a:lnTo>
                      <a:pt x="139" y="20"/>
                    </a:lnTo>
                    <a:lnTo>
                      <a:pt x="142" y="18"/>
                    </a:lnTo>
                    <a:lnTo>
                      <a:pt x="140" y="18"/>
                    </a:lnTo>
                    <a:lnTo>
                      <a:pt x="140" y="17"/>
                    </a:lnTo>
                    <a:lnTo>
                      <a:pt x="142" y="17"/>
                    </a:lnTo>
                    <a:lnTo>
                      <a:pt x="142" y="18"/>
                    </a:lnTo>
                    <a:lnTo>
                      <a:pt x="142" y="17"/>
                    </a:lnTo>
                    <a:lnTo>
                      <a:pt x="144" y="15"/>
                    </a:lnTo>
                    <a:lnTo>
                      <a:pt x="145" y="14"/>
                    </a:lnTo>
                    <a:lnTo>
                      <a:pt x="146" y="13"/>
                    </a:lnTo>
                    <a:lnTo>
                      <a:pt x="147" y="13"/>
                    </a:lnTo>
                    <a:lnTo>
                      <a:pt x="147" y="12"/>
                    </a:lnTo>
                    <a:lnTo>
                      <a:pt x="148" y="12"/>
                    </a:lnTo>
                    <a:lnTo>
                      <a:pt x="148" y="13"/>
                    </a:lnTo>
                    <a:lnTo>
                      <a:pt x="148" y="14"/>
                    </a:lnTo>
                    <a:lnTo>
                      <a:pt x="149" y="14"/>
                    </a:lnTo>
                    <a:lnTo>
                      <a:pt x="151" y="14"/>
                    </a:lnTo>
                    <a:lnTo>
                      <a:pt x="152" y="14"/>
                    </a:lnTo>
                    <a:lnTo>
                      <a:pt x="151" y="15"/>
                    </a:lnTo>
                    <a:lnTo>
                      <a:pt x="151" y="17"/>
                    </a:lnTo>
                    <a:lnTo>
                      <a:pt x="152" y="17"/>
                    </a:lnTo>
                    <a:lnTo>
                      <a:pt x="153" y="15"/>
                    </a:lnTo>
                    <a:lnTo>
                      <a:pt x="153" y="17"/>
                    </a:lnTo>
                    <a:lnTo>
                      <a:pt x="154" y="17"/>
                    </a:lnTo>
                    <a:lnTo>
                      <a:pt x="155" y="15"/>
                    </a:lnTo>
                    <a:lnTo>
                      <a:pt x="155" y="14"/>
                    </a:lnTo>
                    <a:lnTo>
                      <a:pt x="155" y="15"/>
                    </a:lnTo>
                    <a:lnTo>
                      <a:pt x="156" y="15"/>
                    </a:lnTo>
                    <a:lnTo>
                      <a:pt x="156" y="14"/>
                    </a:lnTo>
                    <a:lnTo>
                      <a:pt x="155" y="14"/>
                    </a:lnTo>
                    <a:lnTo>
                      <a:pt x="154" y="14"/>
                    </a:lnTo>
                    <a:lnTo>
                      <a:pt x="155" y="14"/>
                    </a:lnTo>
                    <a:lnTo>
                      <a:pt x="154" y="14"/>
                    </a:lnTo>
                    <a:lnTo>
                      <a:pt x="152" y="14"/>
                    </a:lnTo>
                    <a:lnTo>
                      <a:pt x="153" y="14"/>
                    </a:lnTo>
                    <a:lnTo>
                      <a:pt x="155" y="13"/>
                    </a:lnTo>
                    <a:lnTo>
                      <a:pt x="157" y="11"/>
                    </a:lnTo>
                    <a:lnTo>
                      <a:pt x="157" y="10"/>
                    </a:lnTo>
                    <a:lnTo>
                      <a:pt x="159" y="7"/>
                    </a:lnTo>
                    <a:lnTo>
                      <a:pt x="159" y="6"/>
                    </a:lnTo>
                    <a:lnTo>
                      <a:pt x="159" y="4"/>
                    </a:lnTo>
                    <a:lnTo>
                      <a:pt x="159" y="5"/>
                    </a:lnTo>
                    <a:lnTo>
                      <a:pt x="159" y="6"/>
                    </a:lnTo>
                    <a:lnTo>
                      <a:pt x="160" y="6"/>
                    </a:lnTo>
                    <a:lnTo>
                      <a:pt x="160" y="7"/>
                    </a:lnTo>
                    <a:lnTo>
                      <a:pt x="160" y="6"/>
                    </a:lnTo>
                    <a:lnTo>
                      <a:pt x="159" y="5"/>
                    </a:lnTo>
                    <a:lnTo>
                      <a:pt x="159" y="4"/>
                    </a:lnTo>
                    <a:lnTo>
                      <a:pt x="160" y="5"/>
                    </a:lnTo>
                    <a:lnTo>
                      <a:pt x="161" y="5"/>
                    </a:lnTo>
                    <a:lnTo>
                      <a:pt x="162" y="6"/>
                    </a:lnTo>
                    <a:lnTo>
                      <a:pt x="164" y="6"/>
                    </a:lnTo>
                    <a:lnTo>
                      <a:pt x="165" y="6"/>
                    </a:lnTo>
                    <a:lnTo>
                      <a:pt x="171" y="4"/>
                    </a:lnTo>
                    <a:lnTo>
                      <a:pt x="181" y="1"/>
                    </a:lnTo>
                    <a:lnTo>
                      <a:pt x="178" y="2"/>
                    </a:lnTo>
                    <a:lnTo>
                      <a:pt x="174" y="4"/>
                    </a:lnTo>
                    <a:lnTo>
                      <a:pt x="173" y="5"/>
                    </a:lnTo>
                    <a:lnTo>
                      <a:pt x="171" y="6"/>
                    </a:lnTo>
                    <a:lnTo>
                      <a:pt x="170" y="6"/>
                    </a:lnTo>
                    <a:lnTo>
                      <a:pt x="169" y="7"/>
                    </a:lnTo>
                    <a:lnTo>
                      <a:pt x="168" y="7"/>
                    </a:lnTo>
                    <a:lnTo>
                      <a:pt x="166" y="7"/>
                    </a:lnTo>
                    <a:lnTo>
                      <a:pt x="165" y="9"/>
                    </a:lnTo>
                    <a:lnTo>
                      <a:pt x="166" y="10"/>
                    </a:lnTo>
                    <a:lnTo>
                      <a:pt x="166" y="9"/>
                    </a:lnTo>
                    <a:lnTo>
                      <a:pt x="168" y="9"/>
                    </a:lnTo>
                    <a:lnTo>
                      <a:pt x="168" y="10"/>
                    </a:lnTo>
                    <a:lnTo>
                      <a:pt x="169" y="10"/>
                    </a:lnTo>
                    <a:lnTo>
                      <a:pt x="170" y="9"/>
                    </a:lnTo>
                    <a:lnTo>
                      <a:pt x="171" y="7"/>
                    </a:lnTo>
                    <a:lnTo>
                      <a:pt x="171" y="9"/>
                    </a:lnTo>
                    <a:lnTo>
                      <a:pt x="172" y="9"/>
                    </a:lnTo>
                    <a:lnTo>
                      <a:pt x="172" y="10"/>
                    </a:lnTo>
                    <a:lnTo>
                      <a:pt x="173" y="9"/>
                    </a:lnTo>
                    <a:lnTo>
                      <a:pt x="173" y="7"/>
                    </a:lnTo>
                    <a:lnTo>
                      <a:pt x="174" y="7"/>
                    </a:lnTo>
                    <a:lnTo>
                      <a:pt x="176" y="6"/>
                    </a:lnTo>
                    <a:lnTo>
                      <a:pt x="176" y="7"/>
                    </a:lnTo>
                    <a:lnTo>
                      <a:pt x="177" y="7"/>
                    </a:lnTo>
                    <a:lnTo>
                      <a:pt x="178" y="7"/>
                    </a:lnTo>
                    <a:lnTo>
                      <a:pt x="179" y="7"/>
                    </a:lnTo>
                    <a:lnTo>
                      <a:pt x="180" y="7"/>
                    </a:lnTo>
                    <a:lnTo>
                      <a:pt x="180" y="6"/>
                    </a:lnTo>
                    <a:lnTo>
                      <a:pt x="181" y="6"/>
                    </a:lnTo>
                    <a:lnTo>
                      <a:pt x="182" y="7"/>
                    </a:lnTo>
                    <a:lnTo>
                      <a:pt x="182" y="6"/>
                    </a:lnTo>
                    <a:lnTo>
                      <a:pt x="182" y="5"/>
                    </a:lnTo>
                    <a:lnTo>
                      <a:pt x="183" y="4"/>
                    </a:lnTo>
                    <a:lnTo>
                      <a:pt x="186" y="4"/>
                    </a:lnTo>
                    <a:lnTo>
                      <a:pt x="187" y="4"/>
                    </a:lnTo>
                    <a:lnTo>
                      <a:pt x="187" y="5"/>
                    </a:lnTo>
                    <a:lnTo>
                      <a:pt x="187" y="4"/>
                    </a:lnTo>
                    <a:lnTo>
                      <a:pt x="188" y="4"/>
                    </a:lnTo>
                    <a:lnTo>
                      <a:pt x="187" y="3"/>
                    </a:lnTo>
                    <a:lnTo>
                      <a:pt x="186" y="2"/>
                    </a:lnTo>
                    <a:lnTo>
                      <a:pt x="183" y="1"/>
                    </a:lnTo>
                    <a:lnTo>
                      <a:pt x="182" y="1"/>
                    </a:lnTo>
                    <a:lnTo>
                      <a:pt x="183" y="1"/>
                    </a:lnTo>
                    <a:lnTo>
                      <a:pt x="186" y="0"/>
                    </a:lnTo>
                    <a:lnTo>
                      <a:pt x="187" y="0"/>
                    </a:lnTo>
                    <a:lnTo>
                      <a:pt x="190" y="1"/>
                    </a:lnTo>
                    <a:lnTo>
                      <a:pt x="196" y="3"/>
                    </a:lnTo>
                    <a:lnTo>
                      <a:pt x="197" y="4"/>
                    </a:lnTo>
                    <a:lnTo>
                      <a:pt x="198" y="5"/>
                    </a:lnTo>
                    <a:lnTo>
                      <a:pt x="202" y="6"/>
                    </a:lnTo>
                    <a:lnTo>
                      <a:pt x="204" y="7"/>
                    </a:lnTo>
                    <a:lnTo>
                      <a:pt x="204" y="6"/>
                    </a:lnTo>
                    <a:lnTo>
                      <a:pt x="205" y="6"/>
                    </a:lnTo>
                    <a:lnTo>
                      <a:pt x="211" y="5"/>
                    </a:lnTo>
                    <a:lnTo>
                      <a:pt x="214" y="3"/>
                    </a:lnTo>
                    <a:lnTo>
                      <a:pt x="215" y="3"/>
                    </a:lnTo>
                    <a:lnTo>
                      <a:pt x="216" y="3"/>
                    </a:lnTo>
                    <a:lnTo>
                      <a:pt x="217" y="4"/>
                    </a:lnTo>
                    <a:lnTo>
                      <a:pt x="218" y="5"/>
                    </a:lnTo>
                    <a:lnTo>
                      <a:pt x="220" y="6"/>
                    </a:lnTo>
                    <a:lnTo>
                      <a:pt x="220" y="9"/>
                    </a:lnTo>
                    <a:lnTo>
                      <a:pt x="221" y="9"/>
                    </a:lnTo>
                    <a:lnTo>
                      <a:pt x="222" y="10"/>
                    </a:lnTo>
                    <a:lnTo>
                      <a:pt x="223" y="10"/>
                    </a:lnTo>
                    <a:lnTo>
                      <a:pt x="224" y="11"/>
                    </a:lnTo>
                    <a:lnTo>
                      <a:pt x="224" y="12"/>
                    </a:lnTo>
                    <a:lnTo>
                      <a:pt x="225" y="12"/>
                    </a:lnTo>
                    <a:lnTo>
                      <a:pt x="226" y="13"/>
                    </a:lnTo>
                    <a:lnTo>
                      <a:pt x="228" y="13"/>
                    </a:lnTo>
                    <a:lnTo>
                      <a:pt x="226" y="13"/>
                    </a:lnTo>
                    <a:lnTo>
                      <a:pt x="222" y="11"/>
                    </a:lnTo>
                    <a:lnTo>
                      <a:pt x="223" y="11"/>
                    </a:lnTo>
                    <a:lnTo>
                      <a:pt x="222" y="11"/>
                    </a:lnTo>
                    <a:lnTo>
                      <a:pt x="222" y="10"/>
                    </a:lnTo>
                    <a:lnTo>
                      <a:pt x="221" y="10"/>
                    </a:lnTo>
                    <a:lnTo>
                      <a:pt x="220" y="9"/>
                    </a:lnTo>
                    <a:lnTo>
                      <a:pt x="220" y="7"/>
                    </a:lnTo>
                    <a:lnTo>
                      <a:pt x="218" y="7"/>
                    </a:lnTo>
                    <a:lnTo>
                      <a:pt x="220" y="7"/>
                    </a:lnTo>
                    <a:lnTo>
                      <a:pt x="217" y="5"/>
                    </a:lnTo>
                    <a:lnTo>
                      <a:pt x="217" y="4"/>
                    </a:lnTo>
                    <a:lnTo>
                      <a:pt x="216" y="3"/>
                    </a:lnTo>
                    <a:lnTo>
                      <a:pt x="215" y="3"/>
                    </a:lnTo>
                    <a:lnTo>
                      <a:pt x="215" y="4"/>
                    </a:lnTo>
                    <a:lnTo>
                      <a:pt x="215" y="3"/>
                    </a:lnTo>
                    <a:lnTo>
                      <a:pt x="215" y="4"/>
                    </a:lnTo>
                    <a:lnTo>
                      <a:pt x="214" y="4"/>
                    </a:lnTo>
                    <a:lnTo>
                      <a:pt x="215" y="4"/>
                    </a:lnTo>
                    <a:lnTo>
                      <a:pt x="214" y="5"/>
                    </a:lnTo>
                    <a:lnTo>
                      <a:pt x="215" y="6"/>
                    </a:lnTo>
                    <a:lnTo>
                      <a:pt x="215" y="7"/>
                    </a:lnTo>
                    <a:lnTo>
                      <a:pt x="215" y="6"/>
                    </a:lnTo>
                    <a:lnTo>
                      <a:pt x="214" y="6"/>
                    </a:lnTo>
                    <a:lnTo>
                      <a:pt x="213" y="7"/>
                    </a:lnTo>
                    <a:lnTo>
                      <a:pt x="214" y="7"/>
                    </a:lnTo>
                    <a:lnTo>
                      <a:pt x="214" y="6"/>
                    </a:lnTo>
                    <a:lnTo>
                      <a:pt x="214" y="7"/>
                    </a:lnTo>
                    <a:lnTo>
                      <a:pt x="215" y="7"/>
                    </a:lnTo>
                    <a:lnTo>
                      <a:pt x="215" y="9"/>
                    </a:lnTo>
                    <a:lnTo>
                      <a:pt x="214" y="9"/>
                    </a:lnTo>
                    <a:lnTo>
                      <a:pt x="214" y="10"/>
                    </a:lnTo>
                    <a:lnTo>
                      <a:pt x="213" y="10"/>
                    </a:lnTo>
                    <a:lnTo>
                      <a:pt x="214" y="11"/>
                    </a:lnTo>
                    <a:lnTo>
                      <a:pt x="213" y="11"/>
                    </a:lnTo>
                    <a:lnTo>
                      <a:pt x="212" y="11"/>
                    </a:lnTo>
                    <a:lnTo>
                      <a:pt x="212" y="12"/>
                    </a:lnTo>
                    <a:lnTo>
                      <a:pt x="213" y="12"/>
                    </a:lnTo>
                    <a:lnTo>
                      <a:pt x="212" y="12"/>
                    </a:lnTo>
                    <a:lnTo>
                      <a:pt x="212" y="13"/>
                    </a:lnTo>
                    <a:lnTo>
                      <a:pt x="211" y="14"/>
                    </a:lnTo>
                    <a:lnTo>
                      <a:pt x="212" y="14"/>
                    </a:lnTo>
                    <a:lnTo>
                      <a:pt x="213" y="14"/>
                    </a:lnTo>
                    <a:lnTo>
                      <a:pt x="214" y="14"/>
                    </a:lnTo>
                    <a:lnTo>
                      <a:pt x="214" y="15"/>
                    </a:lnTo>
                    <a:lnTo>
                      <a:pt x="215" y="15"/>
                    </a:lnTo>
                    <a:lnTo>
                      <a:pt x="215" y="17"/>
                    </a:lnTo>
                    <a:lnTo>
                      <a:pt x="216" y="15"/>
                    </a:lnTo>
                    <a:lnTo>
                      <a:pt x="216" y="17"/>
                    </a:lnTo>
                    <a:lnTo>
                      <a:pt x="216" y="18"/>
                    </a:lnTo>
                    <a:lnTo>
                      <a:pt x="216" y="17"/>
                    </a:lnTo>
                    <a:lnTo>
                      <a:pt x="216" y="18"/>
                    </a:lnTo>
                    <a:lnTo>
                      <a:pt x="216" y="17"/>
                    </a:lnTo>
                    <a:lnTo>
                      <a:pt x="217" y="17"/>
                    </a:lnTo>
                    <a:lnTo>
                      <a:pt x="217" y="18"/>
                    </a:lnTo>
                    <a:lnTo>
                      <a:pt x="218" y="18"/>
                    </a:lnTo>
                    <a:lnTo>
                      <a:pt x="218" y="17"/>
                    </a:lnTo>
                    <a:lnTo>
                      <a:pt x="220" y="17"/>
                    </a:lnTo>
                    <a:lnTo>
                      <a:pt x="221" y="17"/>
                    </a:lnTo>
                    <a:lnTo>
                      <a:pt x="221" y="18"/>
                    </a:lnTo>
                    <a:lnTo>
                      <a:pt x="222" y="18"/>
                    </a:lnTo>
                    <a:lnTo>
                      <a:pt x="221" y="18"/>
                    </a:lnTo>
                    <a:lnTo>
                      <a:pt x="221" y="19"/>
                    </a:lnTo>
                    <a:lnTo>
                      <a:pt x="221" y="20"/>
                    </a:lnTo>
                    <a:lnTo>
                      <a:pt x="221" y="21"/>
                    </a:lnTo>
                    <a:lnTo>
                      <a:pt x="221" y="20"/>
                    </a:lnTo>
                    <a:lnTo>
                      <a:pt x="222" y="20"/>
                    </a:lnTo>
                    <a:lnTo>
                      <a:pt x="222" y="21"/>
                    </a:lnTo>
                    <a:lnTo>
                      <a:pt x="222" y="22"/>
                    </a:lnTo>
                    <a:lnTo>
                      <a:pt x="223" y="22"/>
                    </a:lnTo>
                    <a:lnTo>
                      <a:pt x="223" y="23"/>
                    </a:lnTo>
                    <a:lnTo>
                      <a:pt x="224" y="25"/>
                    </a:lnTo>
                    <a:lnTo>
                      <a:pt x="224" y="23"/>
                    </a:lnTo>
                    <a:lnTo>
                      <a:pt x="223" y="22"/>
                    </a:lnTo>
                    <a:lnTo>
                      <a:pt x="224" y="22"/>
                    </a:lnTo>
                    <a:lnTo>
                      <a:pt x="225" y="22"/>
                    </a:lnTo>
                    <a:lnTo>
                      <a:pt x="225" y="21"/>
                    </a:lnTo>
                    <a:lnTo>
                      <a:pt x="226" y="21"/>
                    </a:lnTo>
                    <a:lnTo>
                      <a:pt x="228" y="21"/>
                    </a:lnTo>
                    <a:lnTo>
                      <a:pt x="228" y="22"/>
                    </a:lnTo>
                    <a:lnTo>
                      <a:pt x="229" y="22"/>
                    </a:lnTo>
                    <a:lnTo>
                      <a:pt x="229" y="21"/>
                    </a:lnTo>
                    <a:lnTo>
                      <a:pt x="230" y="21"/>
                    </a:lnTo>
                    <a:lnTo>
                      <a:pt x="230" y="20"/>
                    </a:lnTo>
                    <a:lnTo>
                      <a:pt x="230" y="19"/>
                    </a:lnTo>
                    <a:lnTo>
                      <a:pt x="231" y="19"/>
                    </a:lnTo>
                    <a:lnTo>
                      <a:pt x="231" y="18"/>
                    </a:lnTo>
                    <a:lnTo>
                      <a:pt x="231" y="17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29" y="14"/>
                    </a:lnTo>
                    <a:lnTo>
                      <a:pt x="228" y="14"/>
                    </a:lnTo>
                    <a:lnTo>
                      <a:pt x="228" y="13"/>
                    </a:lnTo>
                    <a:lnTo>
                      <a:pt x="229" y="13"/>
                    </a:lnTo>
                    <a:lnTo>
                      <a:pt x="230" y="13"/>
                    </a:lnTo>
                    <a:lnTo>
                      <a:pt x="231" y="14"/>
                    </a:lnTo>
                    <a:lnTo>
                      <a:pt x="232" y="14"/>
                    </a:lnTo>
                    <a:lnTo>
                      <a:pt x="232" y="15"/>
                    </a:lnTo>
                    <a:lnTo>
                      <a:pt x="233" y="17"/>
                    </a:lnTo>
                    <a:lnTo>
                      <a:pt x="234" y="17"/>
                    </a:lnTo>
                    <a:lnTo>
                      <a:pt x="235" y="18"/>
                    </a:lnTo>
                    <a:lnTo>
                      <a:pt x="237" y="19"/>
                    </a:lnTo>
                    <a:lnTo>
                      <a:pt x="238" y="20"/>
                    </a:lnTo>
                    <a:lnTo>
                      <a:pt x="239" y="21"/>
                    </a:lnTo>
                    <a:lnTo>
                      <a:pt x="240" y="22"/>
                    </a:lnTo>
                    <a:lnTo>
                      <a:pt x="241" y="23"/>
                    </a:lnTo>
                    <a:lnTo>
                      <a:pt x="242" y="23"/>
                    </a:lnTo>
                    <a:lnTo>
                      <a:pt x="243" y="23"/>
                    </a:lnTo>
                    <a:lnTo>
                      <a:pt x="246" y="23"/>
                    </a:lnTo>
                    <a:lnTo>
                      <a:pt x="248" y="22"/>
                    </a:lnTo>
                    <a:lnTo>
                      <a:pt x="251" y="21"/>
                    </a:lnTo>
                    <a:lnTo>
                      <a:pt x="252" y="21"/>
                    </a:lnTo>
                    <a:lnTo>
                      <a:pt x="254" y="20"/>
                    </a:lnTo>
                    <a:lnTo>
                      <a:pt x="255" y="20"/>
                    </a:lnTo>
                    <a:lnTo>
                      <a:pt x="254" y="20"/>
                    </a:lnTo>
                    <a:lnTo>
                      <a:pt x="251" y="22"/>
                    </a:lnTo>
                    <a:lnTo>
                      <a:pt x="250" y="22"/>
                    </a:lnTo>
                    <a:lnTo>
                      <a:pt x="248" y="23"/>
                    </a:lnTo>
                    <a:lnTo>
                      <a:pt x="245" y="25"/>
                    </a:lnTo>
                    <a:lnTo>
                      <a:pt x="247" y="25"/>
                    </a:lnTo>
                    <a:lnTo>
                      <a:pt x="246" y="25"/>
                    </a:lnTo>
                    <a:lnTo>
                      <a:pt x="247" y="25"/>
                    </a:lnTo>
                    <a:lnTo>
                      <a:pt x="248" y="25"/>
                    </a:lnTo>
                    <a:lnTo>
                      <a:pt x="250" y="22"/>
                    </a:lnTo>
                    <a:lnTo>
                      <a:pt x="252" y="22"/>
                    </a:lnTo>
                    <a:lnTo>
                      <a:pt x="254" y="22"/>
                    </a:lnTo>
                    <a:lnTo>
                      <a:pt x="255" y="22"/>
                    </a:lnTo>
                    <a:lnTo>
                      <a:pt x="254" y="22"/>
                    </a:lnTo>
                    <a:lnTo>
                      <a:pt x="254" y="21"/>
                    </a:lnTo>
                    <a:lnTo>
                      <a:pt x="255" y="21"/>
                    </a:lnTo>
                    <a:lnTo>
                      <a:pt x="256" y="22"/>
                    </a:lnTo>
                    <a:lnTo>
                      <a:pt x="256" y="23"/>
                    </a:lnTo>
                    <a:lnTo>
                      <a:pt x="257" y="23"/>
                    </a:lnTo>
                    <a:lnTo>
                      <a:pt x="258" y="23"/>
                    </a:lnTo>
                    <a:lnTo>
                      <a:pt x="257" y="23"/>
                    </a:lnTo>
                    <a:lnTo>
                      <a:pt x="257" y="22"/>
                    </a:lnTo>
                    <a:lnTo>
                      <a:pt x="259" y="22"/>
                    </a:lnTo>
                    <a:lnTo>
                      <a:pt x="259" y="21"/>
                    </a:lnTo>
                    <a:lnTo>
                      <a:pt x="259" y="20"/>
                    </a:lnTo>
                    <a:lnTo>
                      <a:pt x="259" y="21"/>
                    </a:lnTo>
                    <a:lnTo>
                      <a:pt x="258" y="21"/>
                    </a:lnTo>
                    <a:lnTo>
                      <a:pt x="258" y="22"/>
                    </a:lnTo>
                    <a:lnTo>
                      <a:pt x="257" y="22"/>
                    </a:lnTo>
                    <a:lnTo>
                      <a:pt x="256" y="22"/>
                    </a:lnTo>
                    <a:lnTo>
                      <a:pt x="255" y="21"/>
                    </a:lnTo>
                    <a:lnTo>
                      <a:pt x="256" y="21"/>
                    </a:lnTo>
                    <a:lnTo>
                      <a:pt x="257" y="21"/>
                    </a:lnTo>
                    <a:lnTo>
                      <a:pt x="257" y="20"/>
                    </a:lnTo>
                    <a:lnTo>
                      <a:pt x="258" y="19"/>
                    </a:lnTo>
                    <a:lnTo>
                      <a:pt x="259" y="19"/>
                    </a:lnTo>
                    <a:lnTo>
                      <a:pt x="260" y="19"/>
                    </a:lnTo>
                    <a:lnTo>
                      <a:pt x="260" y="18"/>
                    </a:lnTo>
                    <a:lnTo>
                      <a:pt x="261" y="18"/>
                    </a:lnTo>
                    <a:lnTo>
                      <a:pt x="260" y="18"/>
                    </a:lnTo>
                    <a:lnTo>
                      <a:pt x="260" y="19"/>
                    </a:lnTo>
                    <a:lnTo>
                      <a:pt x="261" y="19"/>
                    </a:lnTo>
                    <a:lnTo>
                      <a:pt x="263" y="20"/>
                    </a:lnTo>
                    <a:lnTo>
                      <a:pt x="263" y="21"/>
                    </a:lnTo>
                    <a:lnTo>
                      <a:pt x="261" y="22"/>
                    </a:lnTo>
                    <a:lnTo>
                      <a:pt x="261" y="21"/>
                    </a:lnTo>
                    <a:lnTo>
                      <a:pt x="261" y="22"/>
                    </a:lnTo>
                    <a:lnTo>
                      <a:pt x="263" y="23"/>
                    </a:lnTo>
                    <a:lnTo>
                      <a:pt x="261" y="25"/>
                    </a:lnTo>
                    <a:lnTo>
                      <a:pt x="264" y="23"/>
                    </a:lnTo>
                    <a:lnTo>
                      <a:pt x="265" y="23"/>
                    </a:lnTo>
                    <a:lnTo>
                      <a:pt x="264" y="23"/>
                    </a:lnTo>
                    <a:lnTo>
                      <a:pt x="266" y="22"/>
                    </a:lnTo>
                    <a:lnTo>
                      <a:pt x="267" y="22"/>
                    </a:lnTo>
                    <a:lnTo>
                      <a:pt x="268" y="22"/>
                    </a:lnTo>
                    <a:lnTo>
                      <a:pt x="267" y="22"/>
                    </a:lnTo>
                    <a:lnTo>
                      <a:pt x="267" y="21"/>
                    </a:lnTo>
                    <a:lnTo>
                      <a:pt x="272" y="21"/>
                    </a:lnTo>
                    <a:lnTo>
                      <a:pt x="271" y="20"/>
                    </a:lnTo>
                    <a:lnTo>
                      <a:pt x="272" y="20"/>
                    </a:lnTo>
                    <a:lnTo>
                      <a:pt x="273" y="20"/>
                    </a:lnTo>
                    <a:lnTo>
                      <a:pt x="275" y="20"/>
                    </a:lnTo>
                    <a:lnTo>
                      <a:pt x="275" y="21"/>
                    </a:lnTo>
                    <a:lnTo>
                      <a:pt x="278" y="21"/>
                    </a:lnTo>
                    <a:lnTo>
                      <a:pt x="280" y="21"/>
                    </a:lnTo>
                    <a:lnTo>
                      <a:pt x="281" y="21"/>
                    </a:lnTo>
                    <a:lnTo>
                      <a:pt x="289" y="19"/>
                    </a:lnTo>
                    <a:lnTo>
                      <a:pt x="295" y="17"/>
                    </a:lnTo>
                    <a:lnTo>
                      <a:pt x="301" y="13"/>
                    </a:lnTo>
                    <a:lnTo>
                      <a:pt x="301" y="12"/>
                    </a:lnTo>
                    <a:lnTo>
                      <a:pt x="302" y="14"/>
                    </a:lnTo>
                    <a:lnTo>
                      <a:pt x="302" y="15"/>
                    </a:lnTo>
                    <a:lnTo>
                      <a:pt x="303" y="17"/>
                    </a:lnTo>
                    <a:lnTo>
                      <a:pt x="303" y="18"/>
                    </a:lnTo>
                    <a:lnTo>
                      <a:pt x="306" y="23"/>
                    </a:lnTo>
                    <a:lnTo>
                      <a:pt x="307" y="27"/>
                    </a:lnTo>
                    <a:lnTo>
                      <a:pt x="308" y="30"/>
                    </a:lnTo>
                    <a:lnTo>
                      <a:pt x="310" y="36"/>
                    </a:lnTo>
                    <a:lnTo>
                      <a:pt x="312" y="42"/>
                    </a:lnTo>
                    <a:lnTo>
                      <a:pt x="312" y="45"/>
                    </a:lnTo>
                    <a:lnTo>
                      <a:pt x="312" y="47"/>
                    </a:lnTo>
                    <a:lnTo>
                      <a:pt x="314" y="47"/>
                    </a:lnTo>
                    <a:lnTo>
                      <a:pt x="314" y="48"/>
                    </a:lnTo>
                    <a:lnTo>
                      <a:pt x="314" y="50"/>
                    </a:lnTo>
                    <a:lnTo>
                      <a:pt x="314" y="51"/>
                    </a:lnTo>
                    <a:lnTo>
                      <a:pt x="314" y="52"/>
                    </a:lnTo>
                    <a:lnTo>
                      <a:pt x="316" y="54"/>
                    </a:lnTo>
                    <a:lnTo>
                      <a:pt x="317" y="55"/>
                    </a:lnTo>
                    <a:lnTo>
                      <a:pt x="318" y="59"/>
                    </a:lnTo>
                    <a:lnTo>
                      <a:pt x="320" y="64"/>
                    </a:lnTo>
                    <a:lnTo>
                      <a:pt x="321" y="69"/>
                    </a:lnTo>
                    <a:lnTo>
                      <a:pt x="321" y="70"/>
                    </a:lnTo>
                    <a:lnTo>
                      <a:pt x="321" y="72"/>
                    </a:lnTo>
                    <a:lnTo>
                      <a:pt x="324" y="77"/>
                    </a:lnTo>
                    <a:lnTo>
                      <a:pt x="325" y="80"/>
                    </a:lnTo>
                    <a:lnTo>
                      <a:pt x="326" y="85"/>
                    </a:lnTo>
                    <a:lnTo>
                      <a:pt x="326" y="88"/>
                    </a:lnTo>
                    <a:lnTo>
                      <a:pt x="326" y="89"/>
                    </a:lnTo>
                    <a:lnTo>
                      <a:pt x="327" y="90"/>
                    </a:lnTo>
                    <a:lnTo>
                      <a:pt x="327" y="92"/>
                    </a:lnTo>
                    <a:lnTo>
                      <a:pt x="326" y="92"/>
                    </a:lnTo>
                    <a:lnTo>
                      <a:pt x="326" y="93"/>
                    </a:lnTo>
                    <a:lnTo>
                      <a:pt x="326" y="94"/>
                    </a:lnTo>
                    <a:lnTo>
                      <a:pt x="325" y="94"/>
                    </a:lnTo>
                    <a:lnTo>
                      <a:pt x="325" y="95"/>
                    </a:lnTo>
                    <a:lnTo>
                      <a:pt x="324" y="95"/>
                    </a:lnTo>
                    <a:lnTo>
                      <a:pt x="324" y="96"/>
                    </a:lnTo>
                    <a:lnTo>
                      <a:pt x="325" y="96"/>
                    </a:lnTo>
                    <a:lnTo>
                      <a:pt x="324" y="96"/>
                    </a:lnTo>
                    <a:lnTo>
                      <a:pt x="323" y="97"/>
                    </a:lnTo>
                    <a:lnTo>
                      <a:pt x="323" y="98"/>
                    </a:lnTo>
                    <a:lnTo>
                      <a:pt x="321" y="98"/>
                    </a:lnTo>
                    <a:lnTo>
                      <a:pt x="321" y="99"/>
                    </a:lnTo>
                    <a:lnTo>
                      <a:pt x="321" y="101"/>
                    </a:lnTo>
                    <a:lnTo>
                      <a:pt x="321" y="102"/>
                    </a:lnTo>
                    <a:lnTo>
                      <a:pt x="321" y="104"/>
                    </a:lnTo>
                    <a:lnTo>
                      <a:pt x="320" y="105"/>
                    </a:lnTo>
                    <a:lnTo>
                      <a:pt x="320" y="106"/>
                    </a:lnTo>
                    <a:lnTo>
                      <a:pt x="319" y="107"/>
                    </a:lnTo>
                    <a:lnTo>
                      <a:pt x="319" y="109"/>
                    </a:lnTo>
                    <a:lnTo>
                      <a:pt x="319" y="111"/>
                    </a:lnTo>
                    <a:lnTo>
                      <a:pt x="319" y="112"/>
                    </a:lnTo>
                    <a:lnTo>
                      <a:pt x="319" y="113"/>
                    </a:lnTo>
                    <a:lnTo>
                      <a:pt x="318" y="114"/>
                    </a:lnTo>
                    <a:lnTo>
                      <a:pt x="318" y="115"/>
                    </a:lnTo>
                    <a:lnTo>
                      <a:pt x="318" y="119"/>
                    </a:lnTo>
                    <a:lnTo>
                      <a:pt x="317" y="119"/>
                    </a:lnTo>
                    <a:lnTo>
                      <a:pt x="317" y="120"/>
                    </a:lnTo>
                    <a:lnTo>
                      <a:pt x="317" y="121"/>
                    </a:lnTo>
                    <a:lnTo>
                      <a:pt x="317" y="122"/>
                    </a:lnTo>
                    <a:lnTo>
                      <a:pt x="318" y="122"/>
                    </a:lnTo>
                    <a:lnTo>
                      <a:pt x="317" y="122"/>
                    </a:lnTo>
                    <a:lnTo>
                      <a:pt x="317" y="123"/>
                    </a:lnTo>
                    <a:lnTo>
                      <a:pt x="317" y="124"/>
                    </a:lnTo>
                    <a:lnTo>
                      <a:pt x="317" y="126"/>
                    </a:lnTo>
                    <a:lnTo>
                      <a:pt x="316" y="127"/>
                    </a:lnTo>
                    <a:lnTo>
                      <a:pt x="316" y="128"/>
                    </a:lnTo>
                    <a:lnTo>
                      <a:pt x="314" y="131"/>
                    </a:lnTo>
                    <a:lnTo>
                      <a:pt x="314" y="132"/>
                    </a:lnTo>
                    <a:lnTo>
                      <a:pt x="314" y="134"/>
                    </a:lnTo>
                    <a:lnTo>
                      <a:pt x="314" y="135"/>
                    </a:lnTo>
                    <a:lnTo>
                      <a:pt x="312" y="135"/>
                    </a:lnTo>
                    <a:lnTo>
                      <a:pt x="311" y="136"/>
                    </a:lnTo>
                    <a:lnTo>
                      <a:pt x="311" y="137"/>
                    </a:lnTo>
                    <a:lnTo>
                      <a:pt x="310" y="139"/>
                    </a:lnTo>
                    <a:lnTo>
                      <a:pt x="310" y="140"/>
                    </a:lnTo>
                    <a:lnTo>
                      <a:pt x="309" y="142"/>
                    </a:lnTo>
                    <a:lnTo>
                      <a:pt x="309" y="143"/>
                    </a:lnTo>
                    <a:lnTo>
                      <a:pt x="309" y="144"/>
                    </a:lnTo>
                    <a:lnTo>
                      <a:pt x="310" y="144"/>
                    </a:lnTo>
                    <a:lnTo>
                      <a:pt x="310" y="145"/>
                    </a:lnTo>
                    <a:lnTo>
                      <a:pt x="309" y="145"/>
                    </a:lnTo>
                    <a:lnTo>
                      <a:pt x="310" y="146"/>
                    </a:lnTo>
                    <a:lnTo>
                      <a:pt x="310" y="147"/>
                    </a:lnTo>
                    <a:lnTo>
                      <a:pt x="311" y="147"/>
                    </a:lnTo>
                    <a:lnTo>
                      <a:pt x="311" y="148"/>
                    </a:lnTo>
                    <a:lnTo>
                      <a:pt x="310" y="151"/>
                    </a:lnTo>
                    <a:lnTo>
                      <a:pt x="310" y="152"/>
                    </a:lnTo>
                    <a:lnTo>
                      <a:pt x="310" y="153"/>
                    </a:lnTo>
                    <a:lnTo>
                      <a:pt x="310" y="156"/>
                    </a:lnTo>
                    <a:lnTo>
                      <a:pt x="309" y="156"/>
                    </a:lnTo>
                    <a:lnTo>
                      <a:pt x="309" y="157"/>
                    </a:lnTo>
                    <a:lnTo>
                      <a:pt x="308" y="157"/>
                    </a:lnTo>
                    <a:lnTo>
                      <a:pt x="308" y="159"/>
                    </a:lnTo>
                    <a:lnTo>
                      <a:pt x="307" y="159"/>
                    </a:lnTo>
                    <a:lnTo>
                      <a:pt x="307" y="160"/>
                    </a:lnTo>
                    <a:lnTo>
                      <a:pt x="306" y="161"/>
                    </a:lnTo>
                    <a:lnTo>
                      <a:pt x="304" y="161"/>
                    </a:lnTo>
                    <a:lnTo>
                      <a:pt x="304" y="162"/>
                    </a:lnTo>
                    <a:lnTo>
                      <a:pt x="304" y="163"/>
                    </a:lnTo>
                    <a:lnTo>
                      <a:pt x="303" y="163"/>
                    </a:lnTo>
                    <a:lnTo>
                      <a:pt x="303" y="164"/>
                    </a:lnTo>
                    <a:lnTo>
                      <a:pt x="302" y="164"/>
                    </a:lnTo>
                    <a:lnTo>
                      <a:pt x="303" y="164"/>
                    </a:lnTo>
                    <a:lnTo>
                      <a:pt x="303" y="165"/>
                    </a:lnTo>
                    <a:lnTo>
                      <a:pt x="304" y="166"/>
                    </a:lnTo>
                    <a:lnTo>
                      <a:pt x="303" y="166"/>
                    </a:lnTo>
                    <a:lnTo>
                      <a:pt x="303" y="165"/>
                    </a:lnTo>
                    <a:lnTo>
                      <a:pt x="303" y="166"/>
                    </a:lnTo>
                    <a:lnTo>
                      <a:pt x="302" y="165"/>
                    </a:lnTo>
                    <a:lnTo>
                      <a:pt x="302" y="164"/>
                    </a:lnTo>
                    <a:lnTo>
                      <a:pt x="301" y="164"/>
                    </a:lnTo>
                    <a:lnTo>
                      <a:pt x="297" y="163"/>
                    </a:lnTo>
                    <a:lnTo>
                      <a:pt x="293" y="160"/>
                    </a:lnTo>
                    <a:lnTo>
                      <a:pt x="291" y="157"/>
                    </a:lnTo>
                    <a:lnTo>
                      <a:pt x="290" y="157"/>
                    </a:lnTo>
                    <a:lnTo>
                      <a:pt x="289" y="156"/>
                    </a:lnTo>
                    <a:lnTo>
                      <a:pt x="289" y="157"/>
                    </a:lnTo>
                    <a:lnTo>
                      <a:pt x="289" y="156"/>
                    </a:lnTo>
                    <a:lnTo>
                      <a:pt x="288" y="155"/>
                    </a:lnTo>
                    <a:lnTo>
                      <a:pt x="286" y="155"/>
                    </a:lnTo>
                    <a:lnTo>
                      <a:pt x="286" y="154"/>
                    </a:lnTo>
                    <a:lnTo>
                      <a:pt x="285" y="154"/>
                    </a:lnTo>
                    <a:lnTo>
                      <a:pt x="285" y="153"/>
                    </a:lnTo>
                    <a:lnTo>
                      <a:pt x="284" y="152"/>
                    </a:lnTo>
                    <a:lnTo>
                      <a:pt x="283" y="151"/>
                    </a:lnTo>
                    <a:lnTo>
                      <a:pt x="282" y="149"/>
                    </a:lnTo>
                    <a:lnTo>
                      <a:pt x="282" y="148"/>
                    </a:lnTo>
                    <a:lnTo>
                      <a:pt x="282" y="147"/>
                    </a:lnTo>
                    <a:lnTo>
                      <a:pt x="281" y="147"/>
                    </a:lnTo>
                    <a:lnTo>
                      <a:pt x="281" y="148"/>
                    </a:lnTo>
                    <a:lnTo>
                      <a:pt x="281" y="147"/>
                    </a:lnTo>
                    <a:lnTo>
                      <a:pt x="280" y="145"/>
                    </a:lnTo>
                    <a:lnTo>
                      <a:pt x="278" y="143"/>
                    </a:lnTo>
                    <a:lnTo>
                      <a:pt x="273" y="139"/>
                    </a:lnTo>
                    <a:lnTo>
                      <a:pt x="272" y="137"/>
                    </a:lnTo>
                    <a:lnTo>
                      <a:pt x="271" y="137"/>
                    </a:lnTo>
                    <a:lnTo>
                      <a:pt x="271" y="136"/>
                    </a:lnTo>
                    <a:lnTo>
                      <a:pt x="268" y="135"/>
                    </a:lnTo>
                    <a:lnTo>
                      <a:pt x="268" y="134"/>
                    </a:lnTo>
                    <a:lnTo>
                      <a:pt x="267" y="134"/>
                    </a:lnTo>
                    <a:lnTo>
                      <a:pt x="267" y="132"/>
                    </a:lnTo>
                    <a:lnTo>
                      <a:pt x="266" y="132"/>
                    </a:lnTo>
                    <a:lnTo>
                      <a:pt x="267" y="131"/>
                    </a:lnTo>
                    <a:lnTo>
                      <a:pt x="267" y="132"/>
                    </a:lnTo>
                    <a:lnTo>
                      <a:pt x="267" y="130"/>
                    </a:lnTo>
                    <a:lnTo>
                      <a:pt x="266" y="130"/>
                    </a:lnTo>
                    <a:lnTo>
                      <a:pt x="266" y="131"/>
                    </a:lnTo>
                    <a:lnTo>
                      <a:pt x="265" y="131"/>
                    </a:lnTo>
                    <a:lnTo>
                      <a:pt x="265" y="130"/>
                    </a:lnTo>
                    <a:lnTo>
                      <a:pt x="265" y="128"/>
                    </a:lnTo>
                    <a:lnTo>
                      <a:pt x="264" y="127"/>
                    </a:lnTo>
                    <a:lnTo>
                      <a:pt x="265" y="126"/>
                    </a:lnTo>
                    <a:lnTo>
                      <a:pt x="265" y="123"/>
                    </a:lnTo>
                    <a:lnTo>
                      <a:pt x="265" y="122"/>
                    </a:lnTo>
                    <a:lnTo>
                      <a:pt x="265" y="121"/>
                    </a:lnTo>
                    <a:lnTo>
                      <a:pt x="264" y="121"/>
                    </a:lnTo>
                    <a:lnTo>
                      <a:pt x="264" y="120"/>
                    </a:lnTo>
                    <a:lnTo>
                      <a:pt x="264" y="118"/>
                    </a:lnTo>
                    <a:lnTo>
                      <a:pt x="263" y="117"/>
                    </a:lnTo>
                    <a:lnTo>
                      <a:pt x="264" y="117"/>
                    </a:lnTo>
                    <a:lnTo>
                      <a:pt x="264" y="115"/>
                    </a:lnTo>
                    <a:lnTo>
                      <a:pt x="264" y="114"/>
                    </a:lnTo>
                    <a:lnTo>
                      <a:pt x="263" y="114"/>
                    </a:lnTo>
                    <a:lnTo>
                      <a:pt x="263" y="113"/>
                    </a:lnTo>
                    <a:lnTo>
                      <a:pt x="264" y="113"/>
                    </a:lnTo>
                    <a:lnTo>
                      <a:pt x="264" y="112"/>
                    </a:lnTo>
                    <a:lnTo>
                      <a:pt x="263" y="112"/>
                    </a:lnTo>
                    <a:lnTo>
                      <a:pt x="263" y="111"/>
                    </a:lnTo>
                    <a:lnTo>
                      <a:pt x="261" y="111"/>
                    </a:lnTo>
                    <a:lnTo>
                      <a:pt x="260" y="110"/>
                    </a:lnTo>
                    <a:lnTo>
                      <a:pt x="259" y="109"/>
                    </a:lnTo>
                    <a:lnTo>
                      <a:pt x="259" y="107"/>
                    </a:lnTo>
                    <a:lnTo>
                      <a:pt x="258" y="107"/>
                    </a:lnTo>
                    <a:lnTo>
                      <a:pt x="258" y="106"/>
                    </a:lnTo>
                    <a:lnTo>
                      <a:pt x="257" y="106"/>
                    </a:lnTo>
                    <a:lnTo>
                      <a:pt x="257" y="105"/>
                    </a:lnTo>
                    <a:lnTo>
                      <a:pt x="256" y="104"/>
                    </a:lnTo>
                    <a:lnTo>
                      <a:pt x="255" y="104"/>
                    </a:lnTo>
                    <a:lnTo>
                      <a:pt x="254" y="103"/>
                    </a:lnTo>
                    <a:lnTo>
                      <a:pt x="252" y="102"/>
                    </a:lnTo>
                    <a:lnTo>
                      <a:pt x="252" y="101"/>
                    </a:lnTo>
                    <a:lnTo>
                      <a:pt x="252" y="99"/>
                    </a:lnTo>
                    <a:lnTo>
                      <a:pt x="251" y="99"/>
                    </a:lnTo>
                    <a:lnTo>
                      <a:pt x="250" y="97"/>
                    </a:lnTo>
                    <a:lnTo>
                      <a:pt x="250" y="96"/>
                    </a:lnTo>
                    <a:lnTo>
                      <a:pt x="250" y="95"/>
                    </a:lnTo>
                    <a:lnTo>
                      <a:pt x="249" y="94"/>
                    </a:lnTo>
                    <a:lnTo>
                      <a:pt x="247" y="93"/>
                    </a:lnTo>
                    <a:lnTo>
                      <a:pt x="248" y="93"/>
                    </a:lnTo>
                    <a:lnTo>
                      <a:pt x="247" y="93"/>
                    </a:lnTo>
                    <a:lnTo>
                      <a:pt x="247" y="92"/>
                    </a:lnTo>
                    <a:lnTo>
                      <a:pt x="247" y="93"/>
                    </a:lnTo>
                    <a:lnTo>
                      <a:pt x="247" y="92"/>
                    </a:lnTo>
                    <a:lnTo>
                      <a:pt x="247" y="89"/>
                    </a:lnTo>
                    <a:lnTo>
                      <a:pt x="247" y="88"/>
                    </a:lnTo>
                    <a:lnTo>
                      <a:pt x="245" y="87"/>
                    </a:lnTo>
                    <a:lnTo>
                      <a:pt x="246" y="86"/>
                    </a:lnTo>
                    <a:lnTo>
                      <a:pt x="246" y="85"/>
                    </a:lnTo>
                    <a:lnTo>
                      <a:pt x="245" y="85"/>
                    </a:lnTo>
                    <a:lnTo>
                      <a:pt x="246" y="84"/>
                    </a:lnTo>
                    <a:lnTo>
                      <a:pt x="246" y="82"/>
                    </a:lnTo>
                    <a:lnTo>
                      <a:pt x="246" y="81"/>
                    </a:lnTo>
                    <a:lnTo>
                      <a:pt x="246" y="80"/>
                    </a:lnTo>
                    <a:lnTo>
                      <a:pt x="245" y="80"/>
                    </a:lnTo>
                    <a:lnTo>
                      <a:pt x="245" y="79"/>
                    </a:lnTo>
                    <a:lnTo>
                      <a:pt x="243" y="78"/>
                    </a:lnTo>
                    <a:lnTo>
                      <a:pt x="242" y="77"/>
                    </a:lnTo>
                    <a:lnTo>
                      <a:pt x="243" y="77"/>
                    </a:lnTo>
                    <a:lnTo>
                      <a:pt x="243" y="75"/>
                    </a:lnTo>
                    <a:lnTo>
                      <a:pt x="242" y="75"/>
                    </a:lnTo>
                    <a:lnTo>
                      <a:pt x="241" y="72"/>
                    </a:lnTo>
                    <a:lnTo>
                      <a:pt x="241" y="71"/>
                    </a:lnTo>
                    <a:lnTo>
                      <a:pt x="241" y="70"/>
                    </a:lnTo>
                    <a:lnTo>
                      <a:pt x="241" y="69"/>
                    </a:lnTo>
                    <a:lnTo>
                      <a:pt x="240" y="70"/>
                    </a:lnTo>
                    <a:lnTo>
                      <a:pt x="240" y="71"/>
                    </a:lnTo>
                    <a:lnTo>
                      <a:pt x="241" y="71"/>
                    </a:lnTo>
                    <a:lnTo>
                      <a:pt x="241" y="72"/>
                    </a:lnTo>
                    <a:lnTo>
                      <a:pt x="241" y="71"/>
                    </a:lnTo>
                    <a:lnTo>
                      <a:pt x="240" y="71"/>
                    </a:lnTo>
                    <a:lnTo>
                      <a:pt x="239" y="71"/>
                    </a:lnTo>
                    <a:lnTo>
                      <a:pt x="238" y="72"/>
                    </a:lnTo>
                    <a:lnTo>
                      <a:pt x="237" y="73"/>
                    </a:lnTo>
                    <a:lnTo>
                      <a:pt x="237" y="75"/>
                    </a:lnTo>
                    <a:lnTo>
                      <a:pt x="238" y="75"/>
                    </a:lnTo>
                    <a:lnTo>
                      <a:pt x="238" y="76"/>
                    </a:lnTo>
                    <a:lnTo>
                      <a:pt x="239" y="76"/>
                    </a:lnTo>
                    <a:lnTo>
                      <a:pt x="238" y="76"/>
                    </a:lnTo>
                    <a:lnTo>
                      <a:pt x="235" y="80"/>
                    </a:lnTo>
                    <a:lnTo>
                      <a:pt x="234" y="80"/>
                    </a:lnTo>
                    <a:lnTo>
                      <a:pt x="234" y="81"/>
                    </a:lnTo>
                    <a:lnTo>
                      <a:pt x="233" y="84"/>
                    </a:lnTo>
                    <a:lnTo>
                      <a:pt x="233" y="86"/>
                    </a:lnTo>
                    <a:lnTo>
                      <a:pt x="232" y="87"/>
                    </a:lnTo>
                    <a:lnTo>
                      <a:pt x="233" y="87"/>
                    </a:lnTo>
                    <a:lnTo>
                      <a:pt x="233" y="88"/>
                    </a:lnTo>
                    <a:lnTo>
                      <a:pt x="233" y="89"/>
                    </a:lnTo>
                    <a:lnTo>
                      <a:pt x="234" y="90"/>
                    </a:lnTo>
                    <a:lnTo>
                      <a:pt x="237" y="92"/>
                    </a:lnTo>
                    <a:lnTo>
                      <a:pt x="238" y="94"/>
                    </a:lnTo>
                    <a:lnTo>
                      <a:pt x="239" y="95"/>
                    </a:lnTo>
                    <a:lnTo>
                      <a:pt x="240" y="95"/>
                    </a:lnTo>
                    <a:lnTo>
                      <a:pt x="241" y="97"/>
                    </a:lnTo>
                    <a:lnTo>
                      <a:pt x="242" y="97"/>
                    </a:lnTo>
                    <a:lnTo>
                      <a:pt x="242" y="98"/>
                    </a:lnTo>
                    <a:lnTo>
                      <a:pt x="242" y="99"/>
                    </a:lnTo>
                    <a:lnTo>
                      <a:pt x="242" y="102"/>
                    </a:lnTo>
                    <a:lnTo>
                      <a:pt x="243" y="102"/>
                    </a:lnTo>
                    <a:lnTo>
                      <a:pt x="243" y="103"/>
                    </a:lnTo>
                    <a:lnTo>
                      <a:pt x="245" y="107"/>
                    </a:lnTo>
                    <a:lnTo>
                      <a:pt x="245" y="109"/>
                    </a:lnTo>
                    <a:lnTo>
                      <a:pt x="243" y="110"/>
                    </a:lnTo>
                    <a:lnTo>
                      <a:pt x="243" y="111"/>
                    </a:lnTo>
                    <a:lnTo>
                      <a:pt x="243" y="112"/>
                    </a:lnTo>
                    <a:lnTo>
                      <a:pt x="243" y="113"/>
                    </a:lnTo>
                    <a:lnTo>
                      <a:pt x="243" y="114"/>
                    </a:lnTo>
                    <a:lnTo>
                      <a:pt x="245" y="115"/>
                    </a:lnTo>
                    <a:lnTo>
                      <a:pt x="245" y="117"/>
                    </a:lnTo>
                    <a:lnTo>
                      <a:pt x="245" y="118"/>
                    </a:lnTo>
                    <a:lnTo>
                      <a:pt x="246" y="119"/>
                    </a:lnTo>
                    <a:lnTo>
                      <a:pt x="248" y="121"/>
                    </a:lnTo>
                    <a:lnTo>
                      <a:pt x="249" y="121"/>
                    </a:lnTo>
                    <a:lnTo>
                      <a:pt x="250" y="122"/>
                    </a:lnTo>
                    <a:lnTo>
                      <a:pt x="250" y="123"/>
                    </a:lnTo>
                    <a:lnTo>
                      <a:pt x="252" y="129"/>
                    </a:lnTo>
                    <a:lnTo>
                      <a:pt x="252" y="130"/>
                    </a:lnTo>
                    <a:lnTo>
                      <a:pt x="255" y="131"/>
                    </a:lnTo>
                    <a:lnTo>
                      <a:pt x="255" y="132"/>
                    </a:lnTo>
                    <a:lnTo>
                      <a:pt x="256" y="134"/>
                    </a:lnTo>
                    <a:lnTo>
                      <a:pt x="257" y="134"/>
                    </a:lnTo>
                    <a:lnTo>
                      <a:pt x="257" y="135"/>
                    </a:lnTo>
                    <a:lnTo>
                      <a:pt x="257" y="136"/>
                    </a:lnTo>
                    <a:lnTo>
                      <a:pt x="258" y="137"/>
                    </a:lnTo>
                    <a:lnTo>
                      <a:pt x="259" y="138"/>
                    </a:lnTo>
                    <a:lnTo>
                      <a:pt x="258" y="138"/>
                    </a:lnTo>
                    <a:lnTo>
                      <a:pt x="260" y="139"/>
                    </a:lnTo>
                    <a:lnTo>
                      <a:pt x="260" y="140"/>
                    </a:lnTo>
                    <a:lnTo>
                      <a:pt x="260" y="142"/>
                    </a:lnTo>
                    <a:lnTo>
                      <a:pt x="261" y="142"/>
                    </a:lnTo>
                    <a:lnTo>
                      <a:pt x="261" y="143"/>
                    </a:lnTo>
                    <a:lnTo>
                      <a:pt x="263" y="144"/>
                    </a:lnTo>
                    <a:lnTo>
                      <a:pt x="265" y="146"/>
                    </a:lnTo>
                    <a:lnTo>
                      <a:pt x="265" y="147"/>
                    </a:lnTo>
                    <a:lnTo>
                      <a:pt x="266" y="147"/>
                    </a:lnTo>
                    <a:lnTo>
                      <a:pt x="266" y="148"/>
                    </a:lnTo>
                    <a:lnTo>
                      <a:pt x="266" y="149"/>
                    </a:lnTo>
                    <a:lnTo>
                      <a:pt x="267" y="149"/>
                    </a:lnTo>
                    <a:lnTo>
                      <a:pt x="268" y="151"/>
                    </a:lnTo>
                    <a:lnTo>
                      <a:pt x="269" y="152"/>
                    </a:lnTo>
                    <a:lnTo>
                      <a:pt x="269" y="153"/>
                    </a:lnTo>
                    <a:lnTo>
                      <a:pt x="271" y="153"/>
                    </a:lnTo>
                    <a:lnTo>
                      <a:pt x="271" y="154"/>
                    </a:lnTo>
                    <a:lnTo>
                      <a:pt x="272" y="154"/>
                    </a:lnTo>
                    <a:lnTo>
                      <a:pt x="273" y="154"/>
                    </a:lnTo>
                    <a:lnTo>
                      <a:pt x="276" y="156"/>
                    </a:lnTo>
                    <a:lnTo>
                      <a:pt x="277" y="159"/>
                    </a:lnTo>
                    <a:lnTo>
                      <a:pt x="277" y="160"/>
                    </a:lnTo>
                    <a:lnTo>
                      <a:pt x="278" y="161"/>
                    </a:lnTo>
                    <a:lnTo>
                      <a:pt x="278" y="162"/>
                    </a:lnTo>
                    <a:lnTo>
                      <a:pt x="278" y="163"/>
                    </a:lnTo>
                    <a:lnTo>
                      <a:pt x="278" y="164"/>
                    </a:lnTo>
                    <a:lnTo>
                      <a:pt x="277" y="163"/>
                    </a:lnTo>
                    <a:lnTo>
                      <a:pt x="277" y="162"/>
                    </a:lnTo>
                    <a:lnTo>
                      <a:pt x="276" y="162"/>
                    </a:lnTo>
                    <a:lnTo>
                      <a:pt x="275" y="162"/>
                    </a:lnTo>
                    <a:lnTo>
                      <a:pt x="275" y="163"/>
                    </a:lnTo>
                    <a:lnTo>
                      <a:pt x="275" y="164"/>
                    </a:lnTo>
                    <a:lnTo>
                      <a:pt x="276" y="164"/>
                    </a:lnTo>
                    <a:lnTo>
                      <a:pt x="276" y="165"/>
                    </a:lnTo>
                    <a:lnTo>
                      <a:pt x="277" y="165"/>
                    </a:lnTo>
                    <a:lnTo>
                      <a:pt x="277" y="166"/>
                    </a:lnTo>
                    <a:lnTo>
                      <a:pt x="277" y="168"/>
                    </a:lnTo>
                    <a:lnTo>
                      <a:pt x="278" y="169"/>
                    </a:lnTo>
                    <a:lnTo>
                      <a:pt x="278" y="170"/>
                    </a:lnTo>
                    <a:lnTo>
                      <a:pt x="277" y="169"/>
                    </a:lnTo>
                    <a:lnTo>
                      <a:pt x="277" y="170"/>
                    </a:lnTo>
                    <a:lnTo>
                      <a:pt x="277" y="169"/>
                    </a:lnTo>
                    <a:lnTo>
                      <a:pt x="276" y="169"/>
                    </a:lnTo>
                    <a:lnTo>
                      <a:pt x="275" y="170"/>
                    </a:lnTo>
                    <a:lnTo>
                      <a:pt x="276" y="170"/>
                    </a:lnTo>
                    <a:lnTo>
                      <a:pt x="277" y="171"/>
                    </a:lnTo>
                    <a:lnTo>
                      <a:pt x="278" y="173"/>
                    </a:lnTo>
                    <a:lnTo>
                      <a:pt x="277" y="173"/>
                    </a:lnTo>
                    <a:lnTo>
                      <a:pt x="277" y="174"/>
                    </a:lnTo>
                    <a:lnTo>
                      <a:pt x="278" y="174"/>
                    </a:lnTo>
                    <a:lnTo>
                      <a:pt x="280" y="176"/>
                    </a:lnTo>
                    <a:lnTo>
                      <a:pt x="281" y="177"/>
                    </a:lnTo>
                    <a:lnTo>
                      <a:pt x="281" y="178"/>
                    </a:lnTo>
                    <a:lnTo>
                      <a:pt x="282" y="179"/>
                    </a:lnTo>
                    <a:lnTo>
                      <a:pt x="282" y="180"/>
                    </a:lnTo>
                    <a:lnTo>
                      <a:pt x="282" y="182"/>
                    </a:lnTo>
                    <a:lnTo>
                      <a:pt x="283" y="182"/>
                    </a:lnTo>
                    <a:lnTo>
                      <a:pt x="284" y="184"/>
                    </a:lnTo>
                    <a:lnTo>
                      <a:pt x="285" y="185"/>
                    </a:lnTo>
                    <a:lnTo>
                      <a:pt x="286" y="186"/>
                    </a:lnTo>
                    <a:lnTo>
                      <a:pt x="288" y="186"/>
                    </a:lnTo>
                    <a:lnTo>
                      <a:pt x="289" y="187"/>
                    </a:lnTo>
                    <a:lnTo>
                      <a:pt x="289" y="189"/>
                    </a:lnTo>
                    <a:lnTo>
                      <a:pt x="288" y="189"/>
                    </a:lnTo>
                    <a:lnTo>
                      <a:pt x="288" y="190"/>
                    </a:lnTo>
                    <a:lnTo>
                      <a:pt x="288" y="191"/>
                    </a:lnTo>
                    <a:lnTo>
                      <a:pt x="289" y="193"/>
                    </a:lnTo>
                    <a:lnTo>
                      <a:pt x="290" y="194"/>
                    </a:lnTo>
                    <a:lnTo>
                      <a:pt x="291" y="195"/>
                    </a:lnTo>
                    <a:lnTo>
                      <a:pt x="290" y="195"/>
                    </a:lnTo>
                    <a:lnTo>
                      <a:pt x="290" y="196"/>
                    </a:lnTo>
                    <a:lnTo>
                      <a:pt x="291" y="196"/>
                    </a:lnTo>
                    <a:lnTo>
                      <a:pt x="291" y="197"/>
                    </a:lnTo>
                    <a:lnTo>
                      <a:pt x="292" y="198"/>
                    </a:lnTo>
                    <a:lnTo>
                      <a:pt x="292" y="199"/>
                    </a:lnTo>
                    <a:lnTo>
                      <a:pt x="293" y="201"/>
                    </a:lnTo>
                    <a:lnTo>
                      <a:pt x="294" y="201"/>
                    </a:lnTo>
                    <a:lnTo>
                      <a:pt x="294" y="202"/>
                    </a:lnTo>
                    <a:lnTo>
                      <a:pt x="294" y="203"/>
                    </a:lnTo>
                    <a:lnTo>
                      <a:pt x="294" y="204"/>
                    </a:lnTo>
                    <a:lnTo>
                      <a:pt x="293" y="204"/>
                    </a:lnTo>
                    <a:lnTo>
                      <a:pt x="293" y="203"/>
                    </a:lnTo>
                    <a:lnTo>
                      <a:pt x="292" y="204"/>
                    </a:lnTo>
                    <a:lnTo>
                      <a:pt x="292" y="205"/>
                    </a:lnTo>
                    <a:lnTo>
                      <a:pt x="292" y="206"/>
                    </a:lnTo>
                    <a:lnTo>
                      <a:pt x="292" y="207"/>
                    </a:lnTo>
                    <a:lnTo>
                      <a:pt x="292" y="211"/>
                    </a:lnTo>
                    <a:lnTo>
                      <a:pt x="292" y="212"/>
                    </a:lnTo>
                    <a:lnTo>
                      <a:pt x="293" y="212"/>
                    </a:lnTo>
                    <a:lnTo>
                      <a:pt x="294" y="213"/>
                    </a:lnTo>
                    <a:lnTo>
                      <a:pt x="295" y="214"/>
                    </a:lnTo>
                    <a:lnTo>
                      <a:pt x="297" y="216"/>
                    </a:lnTo>
                    <a:lnTo>
                      <a:pt x="297" y="218"/>
                    </a:lnTo>
                    <a:lnTo>
                      <a:pt x="298" y="221"/>
                    </a:lnTo>
                    <a:lnTo>
                      <a:pt x="299" y="222"/>
                    </a:lnTo>
                    <a:lnTo>
                      <a:pt x="299" y="223"/>
                    </a:lnTo>
                    <a:lnTo>
                      <a:pt x="300" y="224"/>
                    </a:lnTo>
                    <a:lnTo>
                      <a:pt x="301" y="226"/>
                    </a:lnTo>
                    <a:lnTo>
                      <a:pt x="303" y="234"/>
                    </a:lnTo>
                    <a:lnTo>
                      <a:pt x="306" y="235"/>
                    </a:lnTo>
                    <a:lnTo>
                      <a:pt x="307" y="239"/>
                    </a:lnTo>
                    <a:lnTo>
                      <a:pt x="310" y="243"/>
                    </a:lnTo>
                    <a:lnTo>
                      <a:pt x="310" y="244"/>
                    </a:lnTo>
                    <a:lnTo>
                      <a:pt x="310" y="245"/>
                    </a:lnTo>
                    <a:lnTo>
                      <a:pt x="312" y="248"/>
                    </a:lnTo>
                    <a:lnTo>
                      <a:pt x="315" y="249"/>
                    </a:lnTo>
                    <a:lnTo>
                      <a:pt x="315" y="251"/>
                    </a:lnTo>
                    <a:lnTo>
                      <a:pt x="318" y="256"/>
                    </a:lnTo>
                    <a:lnTo>
                      <a:pt x="318" y="258"/>
                    </a:lnTo>
                    <a:lnTo>
                      <a:pt x="319" y="261"/>
                    </a:lnTo>
                    <a:lnTo>
                      <a:pt x="319" y="263"/>
                    </a:lnTo>
                    <a:lnTo>
                      <a:pt x="320" y="264"/>
                    </a:lnTo>
                    <a:lnTo>
                      <a:pt x="321" y="265"/>
                    </a:lnTo>
                    <a:lnTo>
                      <a:pt x="321" y="266"/>
                    </a:lnTo>
                    <a:lnTo>
                      <a:pt x="323" y="268"/>
                    </a:lnTo>
                    <a:lnTo>
                      <a:pt x="324" y="270"/>
                    </a:lnTo>
                    <a:lnTo>
                      <a:pt x="324" y="271"/>
                    </a:lnTo>
                    <a:lnTo>
                      <a:pt x="326" y="274"/>
                    </a:lnTo>
                    <a:lnTo>
                      <a:pt x="329" y="280"/>
                    </a:lnTo>
                    <a:lnTo>
                      <a:pt x="329" y="281"/>
                    </a:lnTo>
                    <a:lnTo>
                      <a:pt x="329" y="282"/>
                    </a:lnTo>
                    <a:lnTo>
                      <a:pt x="331" y="283"/>
                    </a:lnTo>
                    <a:lnTo>
                      <a:pt x="331" y="285"/>
                    </a:lnTo>
                    <a:lnTo>
                      <a:pt x="332" y="287"/>
                    </a:lnTo>
                    <a:lnTo>
                      <a:pt x="332" y="288"/>
                    </a:lnTo>
                    <a:lnTo>
                      <a:pt x="332" y="289"/>
                    </a:lnTo>
                    <a:lnTo>
                      <a:pt x="333" y="289"/>
                    </a:lnTo>
                    <a:lnTo>
                      <a:pt x="334" y="290"/>
                    </a:lnTo>
                    <a:lnTo>
                      <a:pt x="334" y="291"/>
                    </a:lnTo>
                    <a:lnTo>
                      <a:pt x="335" y="295"/>
                    </a:lnTo>
                    <a:lnTo>
                      <a:pt x="336" y="296"/>
                    </a:lnTo>
                    <a:lnTo>
                      <a:pt x="337" y="297"/>
                    </a:lnTo>
                    <a:lnTo>
                      <a:pt x="337" y="298"/>
                    </a:lnTo>
                    <a:lnTo>
                      <a:pt x="336" y="299"/>
                    </a:lnTo>
                    <a:lnTo>
                      <a:pt x="336" y="301"/>
                    </a:lnTo>
                    <a:lnTo>
                      <a:pt x="338" y="302"/>
                    </a:lnTo>
                    <a:lnTo>
                      <a:pt x="340" y="305"/>
                    </a:lnTo>
                    <a:lnTo>
                      <a:pt x="345" y="308"/>
                    </a:lnTo>
                    <a:lnTo>
                      <a:pt x="346" y="310"/>
                    </a:lnTo>
                    <a:lnTo>
                      <a:pt x="347" y="314"/>
                    </a:lnTo>
                    <a:lnTo>
                      <a:pt x="349" y="314"/>
                    </a:lnTo>
                    <a:lnTo>
                      <a:pt x="350" y="316"/>
                    </a:lnTo>
                    <a:lnTo>
                      <a:pt x="351" y="316"/>
                    </a:lnTo>
                    <a:lnTo>
                      <a:pt x="350" y="316"/>
                    </a:lnTo>
                    <a:lnTo>
                      <a:pt x="350" y="315"/>
                    </a:lnTo>
                    <a:lnTo>
                      <a:pt x="351" y="316"/>
                    </a:lnTo>
                    <a:lnTo>
                      <a:pt x="352" y="316"/>
                    </a:lnTo>
                    <a:lnTo>
                      <a:pt x="353" y="318"/>
                    </a:lnTo>
                    <a:lnTo>
                      <a:pt x="354" y="319"/>
                    </a:lnTo>
                    <a:lnTo>
                      <a:pt x="354" y="321"/>
                    </a:lnTo>
                    <a:lnTo>
                      <a:pt x="355" y="321"/>
                    </a:lnTo>
                    <a:lnTo>
                      <a:pt x="357" y="321"/>
                    </a:lnTo>
                    <a:lnTo>
                      <a:pt x="358" y="321"/>
                    </a:lnTo>
                    <a:lnTo>
                      <a:pt x="359" y="322"/>
                    </a:lnTo>
                    <a:lnTo>
                      <a:pt x="360" y="322"/>
                    </a:lnTo>
                    <a:lnTo>
                      <a:pt x="360" y="324"/>
                    </a:lnTo>
                    <a:lnTo>
                      <a:pt x="361" y="326"/>
                    </a:lnTo>
                    <a:lnTo>
                      <a:pt x="360" y="324"/>
                    </a:lnTo>
                    <a:lnTo>
                      <a:pt x="359" y="324"/>
                    </a:lnTo>
                    <a:lnTo>
                      <a:pt x="358" y="324"/>
                    </a:lnTo>
                    <a:lnTo>
                      <a:pt x="357" y="324"/>
                    </a:lnTo>
                    <a:lnTo>
                      <a:pt x="355" y="324"/>
                    </a:lnTo>
                    <a:lnTo>
                      <a:pt x="354" y="324"/>
                    </a:lnTo>
                    <a:lnTo>
                      <a:pt x="353" y="324"/>
                    </a:lnTo>
                    <a:lnTo>
                      <a:pt x="353" y="323"/>
                    </a:lnTo>
                    <a:lnTo>
                      <a:pt x="352" y="323"/>
                    </a:lnTo>
                    <a:lnTo>
                      <a:pt x="352" y="322"/>
                    </a:lnTo>
                    <a:lnTo>
                      <a:pt x="351" y="322"/>
                    </a:lnTo>
                    <a:lnTo>
                      <a:pt x="350" y="322"/>
                    </a:lnTo>
                    <a:lnTo>
                      <a:pt x="350" y="323"/>
                    </a:lnTo>
                    <a:lnTo>
                      <a:pt x="350" y="324"/>
                    </a:lnTo>
                    <a:lnTo>
                      <a:pt x="350" y="327"/>
                    </a:lnTo>
                    <a:lnTo>
                      <a:pt x="350" y="328"/>
                    </a:lnTo>
                    <a:lnTo>
                      <a:pt x="349" y="329"/>
                    </a:lnTo>
                    <a:lnTo>
                      <a:pt x="350" y="330"/>
                    </a:lnTo>
                    <a:lnTo>
                      <a:pt x="350" y="331"/>
                    </a:lnTo>
                    <a:lnTo>
                      <a:pt x="350" y="332"/>
                    </a:lnTo>
                    <a:lnTo>
                      <a:pt x="350" y="333"/>
                    </a:lnTo>
                    <a:lnTo>
                      <a:pt x="350" y="335"/>
                    </a:lnTo>
                    <a:lnTo>
                      <a:pt x="350" y="336"/>
                    </a:lnTo>
                    <a:lnTo>
                      <a:pt x="350" y="339"/>
                    </a:lnTo>
                    <a:lnTo>
                      <a:pt x="350" y="340"/>
                    </a:lnTo>
                    <a:lnTo>
                      <a:pt x="350" y="341"/>
                    </a:lnTo>
                    <a:lnTo>
                      <a:pt x="350" y="343"/>
                    </a:lnTo>
                    <a:lnTo>
                      <a:pt x="351" y="344"/>
                    </a:lnTo>
                    <a:lnTo>
                      <a:pt x="352" y="345"/>
                    </a:lnTo>
                    <a:lnTo>
                      <a:pt x="352" y="346"/>
                    </a:lnTo>
                    <a:lnTo>
                      <a:pt x="352" y="347"/>
                    </a:lnTo>
                    <a:lnTo>
                      <a:pt x="352" y="348"/>
                    </a:lnTo>
                    <a:lnTo>
                      <a:pt x="352" y="350"/>
                    </a:lnTo>
                    <a:lnTo>
                      <a:pt x="352" y="352"/>
                    </a:lnTo>
                    <a:lnTo>
                      <a:pt x="353" y="353"/>
                    </a:lnTo>
                    <a:lnTo>
                      <a:pt x="354" y="356"/>
                    </a:lnTo>
                    <a:close/>
                    <a:moveTo>
                      <a:pt x="326" y="374"/>
                    </a:moveTo>
                    <a:lnTo>
                      <a:pt x="323" y="382"/>
                    </a:lnTo>
                    <a:lnTo>
                      <a:pt x="325" y="378"/>
                    </a:lnTo>
                    <a:lnTo>
                      <a:pt x="326" y="374"/>
                    </a:lnTo>
                    <a:close/>
                    <a:moveTo>
                      <a:pt x="310" y="393"/>
                    </a:moveTo>
                    <a:lnTo>
                      <a:pt x="300" y="395"/>
                    </a:lnTo>
                    <a:lnTo>
                      <a:pt x="306" y="394"/>
                    </a:lnTo>
                    <a:lnTo>
                      <a:pt x="312" y="391"/>
                    </a:lnTo>
                    <a:lnTo>
                      <a:pt x="319" y="390"/>
                    </a:lnTo>
                    <a:lnTo>
                      <a:pt x="310" y="39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43" name="Freeform 805">
                <a:extLst>
                  <a:ext uri="{FF2B5EF4-FFF2-40B4-BE49-F238E27FC236}">
                    <a16:creationId xmlns:a16="http://schemas.microsoft.com/office/drawing/2014/main" id="{05F6AECE-FA71-041B-B779-D4C59BA623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02426" y="1530351"/>
                <a:ext cx="371475" cy="396875"/>
              </a:xfrm>
              <a:custGeom>
                <a:avLst/>
                <a:gdLst>
                  <a:gd name="T0" fmla="*/ 61 w 234"/>
                  <a:gd name="T1" fmla="*/ 250 h 250"/>
                  <a:gd name="T2" fmla="*/ 99 w 234"/>
                  <a:gd name="T3" fmla="*/ 212 h 250"/>
                  <a:gd name="T4" fmla="*/ 74 w 234"/>
                  <a:gd name="T5" fmla="*/ 206 h 250"/>
                  <a:gd name="T6" fmla="*/ 72 w 234"/>
                  <a:gd name="T7" fmla="*/ 204 h 250"/>
                  <a:gd name="T8" fmla="*/ 91 w 234"/>
                  <a:gd name="T9" fmla="*/ 198 h 250"/>
                  <a:gd name="T10" fmla="*/ 77 w 234"/>
                  <a:gd name="T11" fmla="*/ 197 h 250"/>
                  <a:gd name="T12" fmla="*/ 106 w 234"/>
                  <a:gd name="T13" fmla="*/ 193 h 250"/>
                  <a:gd name="T14" fmla="*/ 63 w 234"/>
                  <a:gd name="T15" fmla="*/ 197 h 250"/>
                  <a:gd name="T16" fmla="*/ 54 w 234"/>
                  <a:gd name="T17" fmla="*/ 189 h 250"/>
                  <a:gd name="T18" fmla="*/ 28 w 234"/>
                  <a:gd name="T19" fmla="*/ 185 h 250"/>
                  <a:gd name="T20" fmla="*/ 51 w 234"/>
                  <a:gd name="T21" fmla="*/ 182 h 250"/>
                  <a:gd name="T22" fmla="*/ 56 w 234"/>
                  <a:gd name="T23" fmla="*/ 180 h 250"/>
                  <a:gd name="T24" fmla="*/ 134 w 234"/>
                  <a:gd name="T25" fmla="*/ 176 h 250"/>
                  <a:gd name="T26" fmla="*/ 124 w 234"/>
                  <a:gd name="T27" fmla="*/ 176 h 250"/>
                  <a:gd name="T28" fmla="*/ 53 w 234"/>
                  <a:gd name="T29" fmla="*/ 175 h 250"/>
                  <a:gd name="T30" fmla="*/ 123 w 234"/>
                  <a:gd name="T31" fmla="*/ 180 h 250"/>
                  <a:gd name="T32" fmla="*/ 151 w 234"/>
                  <a:gd name="T33" fmla="*/ 179 h 250"/>
                  <a:gd name="T34" fmla="*/ 146 w 234"/>
                  <a:gd name="T35" fmla="*/ 174 h 250"/>
                  <a:gd name="T36" fmla="*/ 157 w 234"/>
                  <a:gd name="T37" fmla="*/ 167 h 250"/>
                  <a:gd name="T38" fmla="*/ 55 w 234"/>
                  <a:gd name="T39" fmla="*/ 164 h 250"/>
                  <a:gd name="T40" fmla="*/ 64 w 234"/>
                  <a:gd name="T41" fmla="*/ 102 h 250"/>
                  <a:gd name="T42" fmla="*/ 69 w 234"/>
                  <a:gd name="T43" fmla="*/ 66 h 250"/>
                  <a:gd name="T44" fmla="*/ 65 w 234"/>
                  <a:gd name="T45" fmla="*/ 56 h 250"/>
                  <a:gd name="T46" fmla="*/ 40 w 234"/>
                  <a:gd name="T47" fmla="*/ 46 h 250"/>
                  <a:gd name="T48" fmla="*/ 69 w 234"/>
                  <a:gd name="T49" fmla="*/ 48 h 250"/>
                  <a:gd name="T50" fmla="*/ 3 w 234"/>
                  <a:gd name="T51" fmla="*/ 39 h 250"/>
                  <a:gd name="T52" fmla="*/ 167 w 234"/>
                  <a:gd name="T53" fmla="*/ 49 h 250"/>
                  <a:gd name="T54" fmla="*/ 177 w 234"/>
                  <a:gd name="T55" fmla="*/ 107 h 250"/>
                  <a:gd name="T56" fmla="*/ 179 w 234"/>
                  <a:gd name="T57" fmla="*/ 140 h 250"/>
                  <a:gd name="T58" fmla="*/ 172 w 234"/>
                  <a:gd name="T59" fmla="*/ 159 h 250"/>
                  <a:gd name="T60" fmla="*/ 157 w 234"/>
                  <a:gd name="T61" fmla="*/ 165 h 250"/>
                  <a:gd name="T62" fmla="*/ 143 w 234"/>
                  <a:gd name="T63" fmla="*/ 165 h 250"/>
                  <a:gd name="T64" fmla="*/ 138 w 234"/>
                  <a:gd name="T65" fmla="*/ 172 h 250"/>
                  <a:gd name="T66" fmla="*/ 123 w 234"/>
                  <a:gd name="T67" fmla="*/ 168 h 250"/>
                  <a:gd name="T68" fmla="*/ 116 w 234"/>
                  <a:gd name="T69" fmla="*/ 176 h 250"/>
                  <a:gd name="T70" fmla="*/ 103 w 234"/>
                  <a:gd name="T71" fmla="*/ 177 h 250"/>
                  <a:gd name="T72" fmla="*/ 102 w 234"/>
                  <a:gd name="T73" fmla="*/ 192 h 250"/>
                  <a:gd name="T74" fmla="*/ 99 w 234"/>
                  <a:gd name="T75" fmla="*/ 185 h 250"/>
                  <a:gd name="T76" fmla="*/ 82 w 234"/>
                  <a:gd name="T77" fmla="*/ 194 h 250"/>
                  <a:gd name="T78" fmla="*/ 69 w 234"/>
                  <a:gd name="T79" fmla="*/ 199 h 250"/>
                  <a:gd name="T80" fmla="*/ 63 w 234"/>
                  <a:gd name="T81" fmla="*/ 188 h 250"/>
                  <a:gd name="T82" fmla="*/ 69 w 234"/>
                  <a:gd name="T83" fmla="*/ 184 h 250"/>
                  <a:gd name="T84" fmla="*/ 72 w 234"/>
                  <a:gd name="T85" fmla="*/ 179 h 250"/>
                  <a:gd name="T86" fmla="*/ 67 w 234"/>
                  <a:gd name="T87" fmla="*/ 176 h 250"/>
                  <a:gd name="T88" fmla="*/ 61 w 234"/>
                  <a:gd name="T89" fmla="*/ 163 h 250"/>
                  <a:gd name="T90" fmla="*/ 64 w 234"/>
                  <a:gd name="T91" fmla="*/ 158 h 250"/>
                  <a:gd name="T92" fmla="*/ 71 w 234"/>
                  <a:gd name="T93" fmla="*/ 138 h 250"/>
                  <a:gd name="T94" fmla="*/ 73 w 234"/>
                  <a:gd name="T95" fmla="*/ 126 h 250"/>
                  <a:gd name="T96" fmla="*/ 70 w 234"/>
                  <a:gd name="T97" fmla="*/ 116 h 250"/>
                  <a:gd name="T98" fmla="*/ 70 w 234"/>
                  <a:gd name="T99" fmla="*/ 102 h 250"/>
                  <a:gd name="T100" fmla="*/ 64 w 234"/>
                  <a:gd name="T101" fmla="*/ 95 h 250"/>
                  <a:gd name="T102" fmla="*/ 59 w 234"/>
                  <a:gd name="T103" fmla="*/ 90 h 250"/>
                  <a:gd name="T104" fmla="*/ 61 w 234"/>
                  <a:gd name="T105" fmla="*/ 82 h 250"/>
                  <a:gd name="T106" fmla="*/ 65 w 234"/>
                  <a:gd name="T107" fmla="*/ 80 h 250"/>
                  <a:gd name="T108" fmla="*/ 72 w 234"/>
                  <a:gd name="T109" fmla="*/ 82 h 250"/>
                  <a:gd name="T110" fmla="*/ 78 w 234"/>
                  <a:gd name="T111" fmla="*/ 77 h 250"/>
                  <a:gd name="T112" fmla="*/ 88 w 234"/>
                  <a:gd name="T113" fmla="*/ 79 h 250"/>
                  <a:gd name="T114" fmla="*/ 83 w 234"/>
                  <a:gd name="T115" fmla="*/ 68 h 250"/>
                  <a:gd name="T116" fmla="*/ 82 w 234"/>
                  <a:gd name="T117" fmla="*/ 64 h 250"/>
                  <a:gd name="T118" fmla="*/ 72 w 234"/>
                  <a:gd name="T119" fmla="*/ 47 h 250"/>
                  <a:gd name="T120" fmla="*/ 83 w 234"/>
                  <a:gd name="T121" fmla="*/ 25 h 250"/>
                  <a:gd name="T122" fmla="*/ 136 w 234"/>
                  <a:gd name="T123" fmla="*/ 5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34" h="250">
                    <a:moveTo>
                      <a:pt x="81" y="234"/>
                    </a:moveTo>
                    <a:lnTo>
                      <a:pt x="82" y="235"/>
                    </a:lnTo>
                    <a:lnTo>
                      <a:pt x="85" y="237"/>
                    </a:lnTo>
                    <a:lnTo>
                      <a:pt x="86" y="238"/>
                    </a:lnTo>
                    <a:lnTo>
                      <a:pt x="86" y="239"/>
                    </a:lnTo>
                    <a:lnTo>
                      <a:pt x="86" y="238"/>
                    </a:lnTo>
                    <a:lnTo>
                      <a:pt x="87" y="239"/>
                    </a:lnTo>
                    <a:lnTo>
                      <a:pt x="86" y="239"/>
                    </a:lnTo>
                    <a:lnTo>
                      <a:pt x="86" y="240"/>
                    </a:lnTo>
                    <a:lnTo>
                      <a:pt x="86" y="241"/>
                    </a:lnTo>
                    <a:lnTo>
                      <a:pt x="85" y="241"/>
                    </a:lnTo>
                    <a:lnTo>
                      <a:pt x="83" y="242"/>
                    </a:lnTo>
                    <a:lnTo>
                      <a:pt x="83" y="243"/>
                    </a:lnTo>
                    <a:lnTo>
                      <a:pt x="82" y="244"/>
                    </a:lnTo>
                    <a:lnTo>
                      <a:pt x="82" y="246"/>
                    </a:lnTo>
                    <a:lnTo>
                      <a:pt x="81" y="246"/>
                    </a:lnTo>
                    <a:lnTo>
                      <a:pt x="80" y="246"/>
                    </a:lnTo>
                    <a:lnTo>
                      <a:pt x="79" y="247"/>
                    </a:lnTo>
                    <a:lnTo>
                      <a:pt x="74" y="248"/>
                    </a:lnTo>
                    <a:lnTo>
                      <a:pt x="73" y="249"/>
                    </a:lnTo>
                    <a:lnTo>
                      <a:pt x="72" y="249"/>
                    </a:lnTo>
                    <a:lnTo>
                      <a:pt x="70" y="249"/>
                    </a:lnTo>
                    <a:lnTo>
                      <a:pt x="69" y="249"/>
                    </a:lnTo>
                    <a:lnTo>
                      <a:pt x="67" y="249"/>
                    </a:lnTo>
                    <a:lnTo>
                      <a:pt x="63" y="249"/>
                    </a:lnTo>
                    <a:lnTo>
                      <a:pt x="62" y="249"/>
                    </a:lnTo>
                    <a:lnTo>
                      <a:pt x="62" y="250"/>
                    </a:lnTo>
                    <a:lnTo>
                      <a:pt x="61" y="250"/>
                    </a:lnTo>
                    <a:lnTo>
                      <a:pt x="60" y="249"/>
                    </a:lnTo>
                    <a:lnTo>
                      <a:pt x="59" y="248"/>
                    </a:lnTo>
                    <a:lnTo>
                      <a:pt x="57" y="247"/>
                    </a:lnTo>
                    <a:lnTo>
                      <a:pt x="57" y="246"/>
                    </a:lnTo>
                    <a:lnTo>
                      <a:pt x="57" y="244"/>
                    </a:lnTo>
                    <a:lnTo>
                      <a:pt x="59" y="243"/>
                    </a:lnTo>
                    <a:lnTo>
                      <a:pt x="59" y="242"/>
                    </a:lnTo>
                    <a:lnTo>
                      <a:pt x="60" y="242"/>
                    </a:lnTo>
                    <a:lnTo>
                      <a:pt x="61" y="240"/>
                    </a:lnTo>
                    <a:lnTo>
                      <a:pt x="62" y="240"/>
                    </a:lnTo>
                    <a:lnTo>
                      <a:pt x="62" y="239"/>
                    </a:lnTo>
                    <a:lnTo>
                      <a:pt x="64" y="238"/>
                    </a:lnTo>
                    <a:lnTo>
                      <a:pt x="68" y="237"/>
                    </a:lnTo>
                    <a:lnTo>
                      <a:pt x="69" y="237"/>
                    </a:lnTo>
                    <a:lnTo>
                      <a:pt x="72" y="235"/>
                    </a:lnTo>
                    <a:lnTo>
                      <a:pt x="76" y="234"/>
                    </a:lnTo>
                    <a:lnTo>
                      <a:pt x="79" y="234"/>
                    </a:lnTo>
                    <a:lnTo>
                      <a:pt x="80" y="234"/>
                    </a:lnTo>
                    <a:lnTo>
                      <a:pt x="81" y="234"/>
                    </a:lnTo>
                    <a:close/>
                    <a:moveTo>
                      <a:pt x="99" y="212"/>
                    </a:moveTo>
                    <a:lnTo>
                      <a:pt x="99" y="213"/>
                    </a:lnTo>
                    <a:lnTo>
                      <a:pt x="99" y="214"/>
                    </a:lnTo>
                    <a:lnTo>
                      <a:pt x="100" y="214"/>
                    </a:lnTo>
                    <a:lnTo>
                      <a:pt x="99" y="214"/>
                    </a:lnTo>
                    <a:lnTo>
                      <a:pt x="99" y="213"/>
                    </a:lnTo>
                    <a:lnTo>
                      <a:pt x="98" y="213"/>
                    </a:lnTo>
                    <a:lnTo>
                      <a:pt x="98" y="212"/>
                    </a:lnTo>
                    <a:lnTo>
                      <a:pt x="99" y="212"/>
                    </a:lnTo>
                    <a:close/>
                    <a:moveTo>
                      <a:pt x="19" y="213"/>
                    </a:moveTo>
                    <a:lnTo>
                      <a:pt x="18" y="213"/>
                    </a:lnTo>
                    <a:lnTo>
                      <a:pt x="18" y="212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8" y="210"/>
                    </a:lnTo>
                    <a:lnTo>
                      <a:pt x="19" y="212"/>
                    </a:lnTo>
                    <a:lnTo>
                      <a:pt x="19" y="213"/>
                    </a:lnTo>
                    <a:close/>
                    <a:moveTo>
                      <a:pt x="72" y="207"/>
                    </a:moveTo>
                    <a:lnTo>
                      <a:pt x="73" y="207"/>
                    </a:lnTo>
                    <a:lnTo>
                      <a:pt x="73" y="208"/>
                    </a:lnTo>
                    <a:lnTo>
                      <a:pt x="73" y="207"/>
                    </a:lnTo>
                    <a:lnTo>
                      <a:pt x="73" y="208"/>
                    </a:lnTo>
                    <a:lnTo>
                      <a:pt x="73" y="207"/>
                    </a:lnTo>
                    <a:lnTo>
                      <a:pt x="72" y="207"/>
                    </a:lnTo>
                    <a:lnTo>
                      <a:pt x="72" y="208"/>
                    </a:lnTo>
                    <a:lnTo>
                      <a:pt x="71" y="208"/>
                    </a:lnTo>
                    <a:lnTo>
                      <a:pt x="71" y="209"/>
                    </a:lnTo>
                    <a:lnTo>
                      <a:pt x="70" y="209"/>
                    </a:lnTo>
                    <a:lnTo>
                      <a:pt x="70" y="208"/>
                    </a:lnTo>
                    <a:lnTo>
                      <a:pt x="70" y="207"/>
                    </a:lnTo>
                    <a:lnTo>
                      <a:pt x="71" y="206"/>
                    </a:lnTo>
                    <a:lnTo>
                      <a:pt x="72" y="207"/>
                    </a:lnTo>
                    <a:close/>
                    <a:moveTo>
                      <a:pt x="76" y="209"/>
                    </a:moveTo>
                    <a:lnTo>
                      <a:pt x="74" y="209"/>
                    </a:lnTo>
                    <a:lnTo>
                      <a:pt x="74" y="208"/>
                    </a:lnTo>
                    <a:lnTo>
                      <a:pt x="74" y="207"/>
                    </a:lnTo>
                    <a:lnTo>
                      <a:pt x="74" y="206"/>
                    </a:lnTo>
                    <a:lnTo>
                      <a:pt x="76" y="206"/>
                    </a:lnTo>
                    <a:lnTo>
                      <a:pt x="76" y="207"/>
                    </a:lnTo>
                    <a:lnTo>
                      <a:pt x="76" y="208"/>
                    </a:lnTo>
                    <a:lnTo>
                      <a:pt x="77" y="208"/>
                    </a:lnTo>
                    <a:lnTo>
                      <a:pt x="76" y="208"/>
                    </a:lnTo>
                    <a:lnTo>
                      <a:pt x="76" y="209"/>
                    </a:lnTo>
                    <a:close/>
                    <a:moveTo>
                      <a:pt x="85" y="207"/>
                    </a:moveTo>
                    <a:lnTo>
                      <a:pt x="85" y="208"/>
                    </a:lnTo>
                    <a:lnTo>
                      <a:pt x="83" y="208"/>
                    </a:lnTo>
                    <a:lnTo>
                      <a:pt x="83" y="207"/>
                    </a:lnTo>
                    <a:lnTo>
                      <a:pt x="82" y="207"/>
                    </a:lnTo>
                    <a:lnTo>
                      <a:pt x="82" y="206"/>
                    </a:lnTo>
                    <a:lnTo>
                      <a:pt x="83" y="206"/>
                    </a:lnTo>
                    <a:lnTo>
                      <a:pt x="83" y="205"/>
                    </a:lnTo>
                    <a:lnTo>
                      <a:pt x="85" y="205"/>
                    </a:lnTo>
                    <a:lnTo>
                      <a:pt x="85" y="206"/>
                    </a:lnTo>
                    <a:lnTo>
                      <a:pt x="86" y="206"/>
                    </a:lnTo>
                    <a:lnTo>
                      <a:pt x="86" y="207"/>
                    </a:lnTo>
                    <a:lnTo>
                      <a:pt x="85" y="207"/>
                    </a:lnTo>
                    <a:close/>
                    <a:moveTo>
                      <a:pt x="73" y="206"/>
                    </a:moveTo>
                    <a:lnTo>
                      <a:pt x="72" y="207"/>
                    </a:lnTo>
                    <a:lnTo>
                      <a:pt x="72" y="206"/>
                    </a:lnTo>
                    <a:lnTo>
                      <a:pt x="71" y="206"/>
                    </a:lnTo>
                    <a:lnTo>
                      <a:pt x="71" y="205"/>
                    </a:lnTo>
                    <a:lnTo>
                      <a:pt x="72" y="205"/>
                    </a:lnTo>
                    <a:lnTo>
                      <a:pt x="71" y="205"/>
                    </a:lnTo>
                    <a:lnTo>
                      <a:pt x="72" y="205"/>
                    </a:lnTo>
                    <a:lnTo>
                      <a:pt x="72" y="204"/>
                    </a:lnTo>
                    <a:lnTo>
                      <a:pt x="73" y="205"/>
                    </a:lnTo>
                    <a:lnTo>
                      <a:pt x="74" y="205"/>
                    </a:lnTo>
                    <a:lnTo>
                      <a:pt x="73" y="206"/>
                    </a:lnTo>
                    <a:lnTo>
                      <a:pt x="72" y="206"/>
                    </a:lnTo>
                    <a:lnTo>
                      <a:pt x="73" y="206"/>
                    </a:lnTo>
                    <a:close/>
                    <a:moveTo>
                      <a:pt x="52" y="200"/>
                    </a:moveTo>
                    <a:lnTo>
                      <a:pt x="53" y="200"/>
                    </a:lnTo>
                    <a:lnTo>
                      <a:pt x="54" y="200"/>
                    </a:lnTo>
                    <a:lnTo>
                      <a:pt x="54" y="201"/>
                    </a:lnTo>
                    <a:lnTo>
                      <a:pt x="54" y="202"/>
                    </a:lnTo>
                    <a:lnTo>
                      <a:pt x="53" y="201"/>
                    </a:lnTo>
                    <a:lnTo>
                      <a:pt x="52" y="201"/>
                    </a:lnTo>
                    <a:lnTo>
                      <a:pt x="52" y="200"/>
                    </a:lnTo>
                    <a:close/>
                    <a:moveTo>
                      <a:pt x="82" y="199"/>
                    </a:moveTo>
                    <a:lnTo>
                      <a:pt x="83" y="199"/>
                    </a:lnTo>
                    <a:lnTo>
                      <a:pt x="85" y="199"/>
                    </a:lnTo>
                    <a:lnTo>
                      <a:pt x="83" y="200"/>
                    </a:lnTo>
                    <a:lnTo>
                      <a:pt x="82" y="200"/>
                    </a:lnTo>
                    <a:lnTo>
                      <a:pt x="82" y="201"/>
                    </a:lnTo>
                    <a:lnTo>
                      <a:pt x="82" y="200"/>
                    </a:lnTo>
                    <a:lnTo>
                      <a:pt x="81" y="200"/>
                    </a:lnTo>
                    <a:lnTo>
                      <a:pt x="80" y="200"/>
                    </a:lnTo>
                    <a:lnTo>
                      <a:pt x="79" y="199"/>
                    </a:lnTo>
                    <a:lnTo>
                      <a:pt x="80" y="199"/>
                    </a:lnTo>
                    <a:lnTo>
                      <a:pt x="81" y="199"/>
                    </a:lnTo>
                    <a:lnTo>
                      <a:pt x="82" y="199"/>
                    </a:lnTo>
                    <a:close/>
                    <a:moveTo>
                      <a:pt x="90" y="198"/>
                    </a:moveTo>
                    <a:lnTo>
                      <a:pt x="91" y="198"/>
                    </a:lnTo>
                    <a:lnTo>
                      <a:pt x="91" y="199"/>
                    </a:lnTo>
                    <a:lnTo>
                      <a:pt x="90" y="199"/>
                    </a:lnTo>
                    <a:lnTo>
                      <a:pt x="91" y="199"/>
                    </a:lnTo>
                    <a:lnTo>
                      <a:pt x="90" y="200"/>
                    </a:lnTo>
                    <a:lnTo>
                      <a:pt x="89" y="200"/>
                    </a:lnTo>
                    <a:lnTo>
                      <a:pt x="90" y="200"/>
                    </a:lnTo>
                    <a:lnTo>
                      <a:pt x="90" y="199"/>
                    </a:lnTo>
                    <a:lnTo>
                      <a:pt x="89" y="199"/>
                    </a:lnTo>
                    <a:lnTo>
                      <a:pt x="88" y="199"/>
                    </a:lnTo>
                    <a:lnTo>
                      <a:pt x="88" y="198"/>
                    </a:lnTo>
                    <a:lnTo>
                      <a:pt x="89" y="198"/>
                    </a:lnTo>
                    <a:lnTo>
                      <a:pt x="89" y="197"/>
                    </a:lnTo>
                    <a:lnTo>
                      <a:pt x="89" y="198"/>
                    </a:lnTo>
                    <a:lnTo>
                      <a:pt x="90" y="198"/>
                    </a:lnTo>
                    <a:close/>
                    <a:moveTo>
                      <a:pt x="79" y="200"/>
                    </a:moveTo>
                    <a:lnTo>
                      <a:pt x="79" y="201"/>
                    </a:lnTo>
                    <a:lnTo>
                      <a:pt x="80" y="201"/>
                    </a:lnTo>
                    <a:lnTo>
                      <a:pt x="79" y="201"/>
                    </a:lnTo>
                    <a:lnTo>
                      <a:pt x="78" y="201"/>
                    </a:lnTo>
                    <a:lnTo>
                      <a:pt x="77" y="201"/>
                    </a:lnTo>
                    <a:lnTo>
                      <a:pt x="77" y="200"/>
                    </a:lnTo>
                    <a:lnTo>
                      <a:pt x="76" y="200"/>
                    </a:lnTo>
                    <a:lnTo>
                      <a:pt x="76" y="199"/>
                    </a:lnTo>
                    <a:lnTo>
                      <a:pt x="74" y="199"/>
                    </a:lnTo>
                    <a:lnTo>
                      <a:pt x="74" y="198"/>
                    </a:lnTo>
                    <a:lnTo>
                      <a:pt x="74" y="197"/>
                    </a:lnTo>
                    <a:lnTo>
                      <a:pt x="76" y="197"/>
                    </a:lnTo>
                    <a:lnTo>
                      <a:pt x="77" y="197"/>
                    </a:lnTo>
                    <a:lnTo>
                      <a:pt x="78" y="197"/>
                    </a:lnTo>
                    <a:lnTo>
                      <a:pt x="78" y="198"/>
                    </a:lnTo>
                    <a:lnTo>
                      <a:pt x="78" y="199"/>
                    </a:lnTo>
                    <a:lnTo>
                      <a:pt x="79" y="199"/>
                    </a:lnTo>
                    <a:lnTo>
                      <a:pt x="79" y="200"/>
                    </a:lnTo>
                    <a:close/>
                    <a:moveTo>
                      <a:pt x="82" y="197"/>
                    </a:moveTo>
                    <a:lnTo>
                      <a:pt x="83" y="197"/>
                    </a:lnTo>
                    <a:lnTo>
                      <a:pt x="82" y="197"/>
                    </a:lnTo>
                    <a:lnTo>
                      <a:pt x="81" y="197"/>
                    </a:lnTo>
                    <a:lnTo>
                      <a:pt x="80" y="198"/>
                    </a:lnTo>
                    <a:lnTo>
                      <a:pt x="79" y="197"/>
                    </a:lnTo>
                    <a:lnTo>
                      <a:pt x="79" y="196"/>
                    </a:lnTo>
                    <a:lnTo>
                      <a:pt x="80" y="196"/>
                    </a:lnTo>
                    <a:lnTo>
                      <a:pt x="81" y="194"/>
                    </a:lnTo>
                    <a:lnTo>
                      <a:pt x="82" y="194"/>
                    </a:lnTo>
                    <a:lnTo>
                      <a:pt x="82" y="196"/>
                    </a:lnTo>
                    <a:lnTo>
                      <a:pt x="82" y="197"/>
                    </a:lnTo>
                    <a:close/>
                    <a:moveTo>
                      <a:pt x="106" y="193"/>
                    </a:moveTo>
                    <a:lnTo>
                      <a:pt x="107" y="193"/>
                    </a:lnTo>
                    <a:lnTo>
                      <a:pt x="108" y="194"/>
                    </a:lnTo>
                    <a:lnTo>
                      <a:pt x="107" y="196"/>
                    </a:lnTo>
                    <a:lnTo>
                      <a:pt x="106" y="196"/>
                    </a:lnTo>
                    <a:lnTo>
                      <a:pt x="106" y="194"/>
                    </a:lnTo>
                    <a:lnTo>
                      <a:pt x="105" y="194"/>
                    </a:lnTo>
                    <a:lnTo>
                      <a:pt x="106" y="194"/>
                    </a:lnTo>
                    <a:lnTo>
                      <a:pt x="105" y="194"/>
                    </a:lnTo>
                    <a:lnTo>
                      <a:pt x="105" y="193"/>
                    </a:lnTo>
                    <a:lnTo>
                      <a:pt x="106" y="193"/>
                    </a:lnTo>
                    <a:close/>
                    <a:moveTo>
                      <a:pt x="96" y="196"/>
                    </a:moveTo>
                    <a:lnTo>
                      <a:pt x="95" y="196"/>
                    </a:lnTo>
                    <a:lnTo>
                      <a:pt x="94" y="196"/>
                    </a:lnTo>
                    <a:lnTo>
                      <a:pt x="93" y="194"/>
                    </a:lnTo>
                    <a:lnTo>
                      <a:pt x="93" y="193"/>
                    </a:lnTo>
                    <a:lnTo>
                      <a:pt x="94" y="193"/>
                    </a:lnTo>
                    <a:lnTo>
                      <a:pt x="95" y="192"/>
                    </a:lnTo>
                    <a:lnTo>
                      <a:pt x="96" y="192"/>
                    </a:lnTo>
                    <a:lnTo>
                      <a:pt x="97" y="192"/>
                    </a:lnTo>
                    <a:lnTo>
                      <a:pt x="97" y="193"/>
                    </a:lnTo>
                    <a:lnTo>
                      <a:pt x="97" y="194"/>
                    </a:lnTo>
                    <a:lnTo>
                      <a:pt x="96" y="196"/>
                    </a:lnTo>
                    <a:close/>
                    <a:moveTo>
                      <a:pt x="117" y="192"/>
                    </a:moveTo>
                    <a:lnTo>
                      <a:pt x="116" y="192"/>
                    </a:lnTo>
                    <a:lnTo>
                      <a:pt x="115" y="192"/>
                    </a:lnTo>
                    <a:lnTo>
                      <a:pt x="115" y="191"/>
                    </a:lnTo>
                    <a:lnTo>
                      <a:pt x="114" y="190"/>
                    </a:lnTo>
                    <a:lnTo>
                      <a:pt x="115" y="190"/>
                    </a:lnTo>
                    <a:lnTo>
                      <a:pt x="116" y="190"/>
                    </a:lnTo>
                    <a:lnTo>
                      <a:pt x="117" y="191"/>
                    </a:lnTo>
                    <a:lnTo>
                      <a:pt x="117" y="192"/>
                    </a:lnTo>
                    <a:close/>
                    <a:moveTo>
                      <a:pt x="63" y="190"/>
                    </a:moveTo>
                    <a:lnTo>
                      <a:pt x="64" y="190"/>
                    </a:lnTo>
                    <a:lnTo>
                      <a:pt x="65" y="192"/>
                    </a:lnTo>
                    <a:lnTo>
                      <a:pt x="65" y="193"/>
                    </a:lnTo>
                    <a:lnTo>
                      <a:pt x="65" y="194"/>
                    </a:lnTo>
                    <a:lnTo>
                      <a:pt x="64" y="196"/>
                    </a:lnTo>
                    <a:lnTo>
                      <a:pt x="63" y="197"/>
                    </a:lnTo>
                    <a:lnTo>
                      <a:pt x="63" y="196"/>
                    </a:lnTo>
                    <a:lnTo>
                      <a:pt x="62" y="196"/>
                    </a:lnTo>
                    <a:lnTo>
                      <a:pt x="62" y="197"/>
                    </a:lnTo>
                    <a:lnTo>
                      <a:pt x="59" y="198"/>
                    </a:lnTo>
                    <a:lnTo>
                      <a:pt x="56" y="199"/>
                    </a:lnTo>
                    <a:lnTo>
                      <a:pt x="56" y="198"/>
                    </a:lnTo>
                    <a:lnTo>
                      <a:pt x="56" y="197"/>
                    </a:lnTo>
                    <a:lnTo>
                      <a:pt x="55" y="197"/>
                    </a:lnTo>
                    <a:lnTo>
                      <a:pt x="55" y="194"/>
                    </a:lnTo>
                    <a:lnTo>
                      <a:pt x="56" y="193"/>
                    </a:lnTo>
                    <a:lnTo>
                      <a:pt x="57" y="193"/>
                    </a:lnTo>
                    <a:lnTo>
                      <a:pt x="57" y="192"/>
                    </a:lnTo>
                    <a:lnTo>
                      <a:pt x="59" y="192"/>
                    </a:lnTo>
                    <a:lnTo>
                      <a:pt x="59" y="191"/>
                    </a:lnTo>
                    <a:lnTo>
                      <a:pt x="60" y="191"/>
                    </a:lnTo>
                    <a:lnTo>
                      <a:pt x="61" y="191"/>
                    </a:lnTo>
                    <a:lnTo>
                      <a:pt x="61" y="190"/>
                    </a:lnTo>
                    <a:lnTo>
                      <a:pt x="60" y="189"/>
                    </a:lnTo>
                    <a:lnTo>
                      <a:pt x="61" y="189"/>
                    </a:lnTo>
                    <a:lnTo>
                      <a:pt x="62" y="189"/>
                    </a:lnTo>
                    <a:lnTo>
                      <a:pt x="62" y="190"/>
                    </a:lnTo>
                    <a:lnTo>
                      <a:pt x="63" y="190"/>
                    </a:lnTo>
                    <a:close/>
                    <a:moveTo>
                      <a:pt x="53" y="190"/>
                    </a:moveTo>
                    <a:lnTo>
                      <a:pt x="52" y="190"/>
                    </a:lnTo>
                    <a:lnTo>
                      <a:pt x="53" y="190"/>
                    </a:lnTo>
                    <a:lnTo>
                      <a:pt x="52" y="189"/>
                    </a:lnTo>
                    <a:lnTo>
                      <a:pt x="53" y="189"/>
                    </a:lnTo>
                    <a:lnTo>
                      <a:pt x="54" y="189"/>
                    </a:lnTo>
                    <a:lnTo>
                      <a:pt x="54" y="188"/>
                    </a:lnTo>
                    <a:lnTo>
                      <a:pt x="53" y="188"/>
                    </a:lnTo>
                    <a:lnTo>
                      <a:pt x="53" y="187"/>
                    </a:lnTo>
                    <a:lnTo>
                      <a:pt x="54" y="187"/>
                    </a:lnTo>
                    <a:lnTo>
                      <a:pt x="55" y="188"/>
                    </a:lnTo>
                    <a:lnTo>
                      <a:pt x="55" y="189"/>
                    </a:lnTo>
                    <a:lnTo>
                      <a:pt x="54" y="189"/>
                    </a:lnTo>
                    <a:lnTo>
                      <a:pt x="54" y="190"/>
                    </a:lnTo>
                    <a:lnTo>
                      <a:pt x="53" y="190"/>
                    </a:lnTo>
                    <a:close/>
                    <a:moveTo>
                      <a:pt x="52" y="189"/>
                    </a:moveTo>
                    <a:lnTo>
                      <a:pt x="52" y="187"/>
                    </a:lnTo>
                    <a:lnTo>
                      <a:pt x="52" y="185"/>
                    </a:lnTo>
                    <a:lnTo>
                      <a:pt x="53" y="187"/>
                    </a:lnTo>
                    <a:lnTo>
                      <a:pt x="53" y="188"/>
                    </a:lnTo>
                    <a:lnTo>
                      <a:pt x="53" y="189"/>
                    </a:lnTo>
                    <a:lnTo>
                      <a:pt x="52" y="189"/>
                    </a:lnTo>
                    <a:close/>
                    <a:moveTo>
                      <a:pt x="136" y="185"/>
                    </a:moveTo>
                    <a:lnTo>
                      <a:pt x="137" y="185"/>
                    </a:lnTo>
                    <a:lnTo>
                      <a:pt x="136" y="187"/>
                    </a:lnTo>
                    <a:lnTo>
                      <a:pt x="134" y="187"/>
                    </a:lnTo>
                    <a:lnTo>
                      <a:pt x="133" y="185"/>
                    </a:lnTo>
                    <a:lnTo>
                      <a:pt x="134" y="185"/>
                    </a:lnTo>
                    <a:lnTo>
                      <a:pt x="136" y="185"/>
                    </a:lnTo>
                    <a:close/>
                    <a:moveTo>
                      <a:pt x="30" y="183"/>
                    </a:moveTo>
                    <a:lnTo>
                      <a:pt x="30" y="184"/>
                    </a:lnTo>
                    <a:lnTo>
                      <a:pt x="29" y="185"/>
                    </a:lnTo>
                    <a:lnTo>
                      <a:pt x="29" y="187"/>
                    </a:lnTo>
                    <a:lnTo>
                      <a:pt x="28" y="185"/>
                    </a:lnTo>
                    <a:lnTo>
                      <a:pt x="28" y="184"/>
                    </a:lnTo>
                    <a:lnTo>
                      <a:pt x="29" y="183"/>
                    </a:lnTo>
                    <a:lnTo>
                      <a:pt x="30" y="183"/>
                    </a:lnTo>
                    <a:close/>
                    <a:moveTo>
                      <a:pt x="117" y="189"/>
                    </a:moveTo>
                    <a:lnTo>
                      <a:pt x="117" y="188"/>
                    </a:lnTo>
                    <a:lnTo>
                      <a:pt x="115" y="187"/>
                    </a:lnTo>
                    <a:lnTo>
                      <a:pt x="115" y="185"/>
                    </a:lnTo>
                    <a:lnTo>
                      <a:pt x="116" y="185"/>
                    </a:lnTo>
                    <a:lnTo>
                      <a:pt x="116" y="184"/>
                    </a:lnTo>
                    <a:lnTo>
                      <a:pt x="117" y="183"/>
                    </a:lnTo>
                    <a:lnTo>
                      <a:pt x="116" y="183"/>
                    </a:lnTo>
                    <a:lnTo>
                      <a:pt x="116" y="182"/>
                    </a:lnTo>
                    <a:lnTo>
                      <a:pt x="117" y="182"/>
                    </a:lnTo>
                    <a:lnTo>
                      <a:pt x="117" y="183"/>
                    </a:lnTo>
                    <a:lnTo>
                      <a:pt x="117" y="184"/>
                    </a:lnTo>
                    <a:lnTo>
                      <a:pt x="119" y="184"/>
                    </a:lnTo>
                    <a:lnTo>
                      <a:pt x="119" y="185"/>
                    </a:lnTo>
                    <a:lnTo>
                      <a:pt x="119" y="187"/>
                    </a:lnTo>
                    <a:lnTo>
                      <a:pt x="119" y="188"/>
                    </a:lnTo>
                    <a:lnTo>
                      <a:pt x="117" y="189"/>
                    </a:lnTo>
                    <a:close/>
                    <a:moveTo>
                      <a:pt x="51" y="184"/>
                    </a:moveTo>
                    <a:lnTo>
                      <a:pt x="50" y="184"/>
                    </a:lnTo>
                    <a:lnTo>
                      <a:pt x="48" y="184"/>
                    </a:lnTo>
                    <a:lnTo>
                      <a:pt x="47" y="183"/>
                    </a:lnTo>
                    <a:lnTo>
                      <a:pt x="48" y="183"/>
                    </a:lnTo>
                    <a:lnTo>
                      <a:pt x="50" y="183"/>
                    </a:lnTo>
                    <a:lnTo>
                      <a:pt x="50" y="182"/>
                    </a:lnTo>
                    <a:lnTo>
                      <a:pt x="51" y="182"/>
                    </a:lnTo>
                    <a:lnTo>
                      <a:pt x="51" y="183"/>
                    </a:lnTo>
                    <a:lnTo>
                      <a:pt x="51" y="184"/>
                    </a:lnTo>
                    <a:close/>
                    <a:moveTo>
                      <a:pt x="55" y="180"/>
                    </a:moveTo>
                    <a:lnTo>
                      <a:pt x="56" y="180"/>
                    </a:lnTo>
                    <a:lnTo>
                      <a:pt x="57" y="181"/>
                    </a:lnTo>
                    <a:lnTo>
                      <a:pt x="57" y="182"/>
                    </a:lnTo>
                    <a:lnTo>
                      <a:pt x="57" y="183"/>
                    </a:lnTo>
                    <a:lnTo>
                      <a:pt x="56" y="183"/>
                    </a:lnTo>
                    <a:lnTo>
                      <a:pt x="56" y="182"/>
                    </a:lnTo>
                    <a:lnTo>
                      <a:pt x="55" y="182"/>
                    </a:lnTo>
                    <a:lnTo>
                      <a:pt x="55" y="181"/>
                    </a:lnTo>
                    <a:lnTo>
                      <a:pt x="54" y="181"/>
                    </a:lnTo>
                    <a:lnTo>
                      <a:pt x="54" y="180"/>
                    </a:lnTo>
                    <a:lnTo>
                      <a:pt x="55" y="180"/>
                    </a:lnTo>
                    <a:close/>
                    <a:moveTo>
                      <a:pt x="51" y="179"/>
                    </a:moveTo>
                    <a:lnTo>
                      <a:pt x="51" y="180"/>
                    </a:lnTo>
                    <a:lnTo>
                      <a:pt x="50" y="180"/>
                    </a:lnTo>
                    <a:lnTo>
                      <a:pt x="48" y="180"/>
                    </a:lnTo>
                    <a:lnTo>
                      <a:pt x="48" y="181"/>
                    </a:lnTo>
                    <a:lnTo>
                      <a:pt x="48" y="182"/>
                    </a:lnTo>
                    <a:lnTo>
                      <a:pt x="47" y="182"/>
                    </a:lnTo>
                    <a:lnTo>
                      <a:pt x="47" y="181"/>
                    </a:lnTo>
                    <a:lnTo>
                      <a:pt x="47" y="180"/>
                    </a:lnTo>
                    <a:lnTo>
                      <a:pt x="48" y="179"/>
                    </a:lnTo>
                    <a:lnTo>
                      <a:pt x="48" y="180"/>
                    </a:lnTo>
                    <a:lnTo>
                      <a:pt x="50" y="180"/>
                    </a:lnTo>
                    <a:lnTo>
                      <a:pt x="51" y="179"/>
                    </a:lnTo>
                    <a:close/>
                    <a:moveTo>
                      <a:pt x="56" y="180"/>
                    </a:moveTo>
                    <a:lnTo>
                      <a:pt x="55" y="180"/>
                    </a:lnTo>
                    <a:lnTo>
                      <a:pt x="55" y="179"/>
                    </a:lnTo>
                    <a:lnTo>
                      <a:pt x="54" y="179"/>
                    </a:lnTo>
                    <a:lnTo>
                      <a:pt x="55" y="179"/>
                    </a:lnTo>
                    <a:lnTo>
                      <a:pt x="56" y="179"/>
                    </a:lnTo>
                    <a:lnTo>
                      <a:pt x="56" y="177"/>
                    </a:lnTo>
                    <a:lnTo>
                      <a:pt x="56" y="179"/>
                    </a:lnTo>
                    <a:lnTo>
                      <a:pt x="57" y="179"/>
                    </a:lnTo>
                    <a:lnTo>
                      <a:pt x="57" y="180"/>
                    </a:lnTo>
                    <a:lnTo>
                      <a:pt x="56" y="180"/>
                    </a:lnTo>
                    <a:close/>
                    <a:moveTo>
                      <a:pt x="139" y="177"/>
                    </a:moveTo>
                    <a:lnTo>
                      <a:pt x="140" y="177"/>
                    </a:lnTo>
                    <a:lnTo>
                      <a:pt x="141" y="177"/>
                    </a:lnTo>
                    <a:lnTo>
                      <a:pt x="141" y="179"/>
                    </a:lnTo>
                    <a:lnTo>
                      <a:pt x="141" y="180"/>
                    </a:lnTo>
                    <a:lnTo>
                      <a:pt x="140" y="180"/>
                    </a:lnTo>
                    <a:lnTo>
                      <a:pt x="140" y="179"/>
                    </a:lnTo>
                    <a:lnTo>
                      <a:pt x="139" y="179"/>
                    </a:lnTo>
                    <a:lnTo>
                      <a:pt x="139" y="177"/>
                    </a:lnTo>
                    <a:lnTo>
                      <a:pt x="138" y="177"/>
                    </a:lnTo>
                    <a:lnTo>
                      <a:pt x="138" y="176"/>
                    </a:lnTo>
                    <a:lnTo>
                      <a:pt x="139" y="176"/>
                    </a:lnTo>
                    <a:lnTo>
                      <a:pt x="139" y="177"/>
                    </a:lnTo>
                    <a:close/>
                    <a:moveTo>
                      <a:pt x="134" y="179"/>
                    </a:moveTo>
                    <a:lnTo>
                      <a:pt x="133" y="179"/>
                    </a:lnTo>
                    <a:lnTo>
                      <a:pt x="133" y="177"/>
                    </a:lnTo>
                    <a:lnTo>
                      <a:pt x="133" y="176"/>
                    </a:lnTo>
                    <a:lnTo>
                      <a:pt x="134" y="176"/>
                    </a:lnTo>
                    <a:lnTo>
                      <a:pt x="134" y="177"/>
                    </a:lnTo>
                    <a:lnTo>
                      <a:pt x="136" y="177"/>
                    </a:lnTo>
                    <a:lnTo>
                      <a:pt x="134" y="177"/>
                    </a:lnTo>
                    <a:lnTo>
                      <a:pt x="134" y="179"/>
                    </a:lnTo>
                    <a:close/>
                    <a:moveTo>
                      <a:pt x="56" y="175"/>
                    </a:moveTo>
                    <a:lnTo>
                      <a:pt x="56" y="176"/>
                    </a:lnTo>
                    <a:lnTo>
                      <a:pt x="56" y="177"/>
                    </a:lnTo>
                    <a:lnTo>
                      <a:pt x="55" y="177"/>
                    </a:lnTo>
                    <a:lnTo>
                      <a:pt x="55" y="179"/>
                    </a:lnTo>
                    <a:lnTo>
                      <a:pt x="54" y="179"/>
                    </a:lnTo>
                    <a:lnTo>
                      <a:pt x="54" y="177"/>
                    </a:lnTo>
                    <a:lnTo>
                      <a:pt x="54" y="176"/>
                    </a:lnTo>
                    <a:lnTo>
                      <a:pt x="53" y="176"/>
                    </a:lnTo>
                    <a:lnTo>
                      <a:pt x="54" y="175"/>
                    </a:lnTo>
                    <a:lnTo>
                      <a:pt x="55" y="176"/>
                    </a:lnTo>
                    <a:lnTo>
                      <a:pt x="55" y="175"/>
                    </a:lnTo>
                    <a:lnTo>
                      <a:pt x="56" y="175"/>
                    </a:lnTo>
                    <a:close/>
                    <a:moveTo>
                      <a:pt x="125" y="175"/>
                    </a:moveTo>
                    <a:lnTo>
                      <a:pt x="126" y="175"/>
                    </a:lnTo>
                    <a:lnTo>
                      <a:pt x="126" y="174"/>
                    </a:lnTo>
                    <a:lnTo>
                      <a:pt x="128" y="174"/>
                    </a:lnTo>
                    <a:lnTo>
                      <a:pt x="128" y="175"/>
                    </a:lnTo>
                    <a:lnTo>
                      <a:pt x="128" y="176"/>
                    </a:lnTo>
                    <a:lnTo>
                      <a:pt x="129" y="176"/>
                    </a:lnTo>
                    <a:lnTo>
                      <a:pt x="128" y="176"/>
                    </a:lnTo>
                    <a:lnTo>
                      <a:pt x="126" y="176"/>
                    </a:lnTo>
                    <a:lnTo>
                      <a:pt x="125" y="176"/>
                    </a:lnTo>
                    <a:lnTo>
                      <a:pt x="124" y="176"/>
                    </a:lnTo>
                    <a:lnTo>
                      <a:pt x="124" y="175"/>
                    </a:lnTo>
                    <a:lnTo>
                      <a:pt x="124" y="174"/>
                    </a:lnTo>
                    <a:lnTo>
                      <a:pt x="125" y="174"/>
                    </a:lnTo>
                    <a:lnTo>
                      <a:pt x="125" y="173"/>
                    </a:lnTo>
                    <a:lnTo>
                      <a:pt x="126" y="173"/>
                    </a:lnTo>
                    <a:lnTo>
                      <a:pt x="125" y="174"/>
                    </a:lnTo>
                    <a:lnTo>
                      <a:pt x="125" y="175"/>
                    </a:lnTo>
                    <a:close/>
                    <a:moveTo>
                      <a:pt x="64" y="175"/>
                    </a:moveTo>
                    <a:lnTo>
                      <a:pt x="64" y="176"/>
                    </a:lnTo>
                    <a:lnTo>
                      <a:pt x="63" y="177"/>
                    </a:lnTo>
                    <a:lnTo>
                      <a:pt x="63" y="176"/>
                    </a:lnTo>
                    <a:lnTo>
                      <a:pt x="62" y="176"/>
                    </a:lnTo>
                    <a:lnTo>
                      <a:pt x="62" y="175"/>
                    </a:lnTo>
                    <a:lnTo>
                      <a:pt x="61" y="176"/>
                    </a:lnTo>
                    <a:lnTo>
                      <a:pt x="60" y="176"/>
                    </a:lnTo>
                    <a:lnTo>
                      <a:pt x="60" y="175"/>
                    </a:lnTo>
                    <a:lnTo>
                      <a:pt x="61" y="175"/>
                    </a:lnTo>
                    <a:lnTo>
                      <a:pt x="62" y="174"/>
                    </a:lnTo>
                    <a:lnTo>
                      <a:pt x="62" y="173"/>
                    </a:lnTo>
                    <a:lnTo>
                      <a:pt x="63" y="173"/>
                    </a:lnTo>
                    <a:lnTo>
                      <a:pt x="64" y="174"/>
                    </a:lnTo>
                    <a:lnTo>
                      <a:pt x="63" y="174"/>
                    </a:lnTo>
                    <a:lnTo>
                      <a:pt x="63" y="175"/>
                    </a:lnTo>
                    <a:lnTo>
                      <a:pt x="64" y="175"/>
                    </a:lnTo>
                    <a:close/>
                    <a:moveTo>
                      <a:pt x="54" y="173"/>
                    </a:moveTo>
                    <a:lnTo>
                      <a:pt x="54" y="174"/>
                    </a:lnTo>
                    <a:lnTo>
                      <a:pt x="54" y="175"/>
                    </a:lnTo>
                    <a:lnTo>
                      <a:pt x="53" y="175"/>
                    </a:lnTo>
                    <a:lnTo>
                      <a:pt x="52" y="175"/>
                    </a:lnTo>
                    <a:lnTo>
                      <a:pt x="51" y="175"/>
                    </a:lnTo>
                    <a:lnTo>
                      <a:pt x="52" y="174"/>
                    </a:lnTo>
                    <a:lnTo>
                      <a:pt x="52" y="173"/>
                    </a:lnTo>
                    <a:lnTo>
                      <a:pt x="53" y="173"/>
                    </a:lnTo>
                    <a:lnTo>
                      <a:pt x="54" y="173"/>
                    </a:lnTo>
                    <a:close/>
                    <a:moveTo>
                      <a:pt x="60" y="173"/>
                    </a:moveTo>
                    <a:lnTo>
                      <a:pt x="59" y="173"/>
                    </a:lnTo>
                    <a:lnTo>
                      <a:pt x="60" y="172"/>
                    </a:lnTo>
                    <a:lnTo>
                      <a:pt x="61" y="172"/>
                    </a:lnTo>
                    <a:lnTo>
                      <a:pt x="61" y="173"/>
                    </a:lnTo>
                    <a:lnTo>
                      <a:pt x="60" y="173"/>
                    </a:lnTo>
                    <a:close/>
                    <a:moveTo>
                      <a:pt x="123" y="177"/>
                    </a:moveTo>
                    <a:lnTo>
                      <a:pt x="124" y="177"/>
                    </a:lnTo>
                    <a:lnTo>
                      <a:pt x="125" y="177"/>
                    </a:lnTo>
                    <a:lnTo>
                      <a:pt x="126" y="177"/>
                    </a:lnTo>
                    <a:lnTo>
                      <a:pt x="128" y="177"/>
                    </a:lnTo>
                    <a:lnTo>
                      <a:pt x="128" y="179"/>
                    </a:lnTo>
                    <a:lnTo>
                      <a:pt x="128" y="180"/>
                    </a:lnTo>
                    <a:lnTo>
                      <a:pt x="128" y="181"/>
                    </a:lnTo>
                    <a:lnTo>
                      <a:pt x="128" y="182"/>
                    </a:lnTo>
                    <a:lnTo>
                      <a:pt x="128" y="183"/>
                    </a:lnTo>
                    <a:lnTo>
                      <a:pt x="126" y="183"/>
                    </a:lnTo>
                    <a:lnTo>
                      <a:pt x="125" y="182"/>
                    </a:lnTo>
                    <a:lnTo>
                      <a:pt x="125" y="183"/>
                    </a:lnTo>
                    <a:lnTo>
                      <a:pt x="124" y="183"/>
                    </a:lnTo>
                    <a:lnTo>
                      <a:pt x="124" y="182"/>
                    </a:lnTo>
                    <a:lnTo>
                      <a:pt x="123" y="180"/>
                    </a:lnTo>
                    <a:lnTo>
                      <a:pt x="122" y="180"/>
                    </a:lnTo>
                    <a:lnTo>
                      <a:pt x="122" y="181"/>
                    </a:lnTo>
                    <a:lnTo>
                      <a:pt x="122" y="182"/>
                    </a:lnTo>
                    <a:lnTo>
                      <a:pt x="121" y="182"/>
                    </a:lnTo>
                    <a:lnTo>
                      <a:pt x="120" y="181"/>
                    </a:lnTo>
                    <a:lnTo>
                      <a:pt x="120" y="180"/>
                    </a:lnTo>
                    <a:lnTo>
                      <a:pt x="119" y="176"/>
                    </a:lnTo>
                    <a:lnTo>
                      <a:pt x="119" y="175"/>
                    </a:lnTo>
                    <a:lnTo>
                      <a:pt x="120" y="174"/>
                    </a:lnTo>
                    <a:lnTo>
                      <a:pt x="121" y="173"/>
                    </a:lnTo>
                    <a:lnTo>
                      <a:pt x="121" y="172"/>
                    </a:lnTo>
                    <a:lnTo>
                      <a:pt x="122" y="172"/>
                    </a:lnTo>
                    <a:lnTo>
                      <a:pt x="123" y="173"/>
                    </a:lnTo>
                    <a:lnTo>
                      <a:pt x="123" y="174"/>
                    </a:lnTo>
                    <a:lnTo>
                      <a:pt x="122" y="175"/>
                    </a:lnTo>
                    <a:lnTo>
                      <a:pt x="122" y="176"/>
                    </a:lnTo>
                    <a:lnTo>
                      <a:pt x="123" y="176"/>
                    </a:lnTo>
                    <a:lnTo>
                      <a:pt x="123" y="177"/>
                    </a:lnTo>
                    <a:close/>
                    <a:moveTo>
                      <a:pt x="153" y="172"/>
                    </a:moveTo>
                    <a:lnTo>
                      <a:pt x="153" y="173"/>
                    </a:lnTo>
                    <a:lnTo>
                      <a:pt x="151" y="175"/>
                    </a:lnTo>
                    <a:lnTo>
                      <a:pt x="153" y="174"/>
                    </a:lnTo>
                    <a:lnTo>
                      <a:pt x="154" y="174"/>
                    </a:lnTo>
                    <a:lnTo>
                      <a:pt x="154" y="175"/>
                    </a:lnTo>
                    <a:lnTo>
                      <a:pt x="153" y="176"/>
                    </a:lnTo>
                    <a:lnTo>
                      <a:pt x="153" y="177"/>
                    </a:lnTo>
                    <a:lnTo>
                      <a:pt x="153" y="179"/>
                    </a:lnTo>
                    <a:lnTo>
                      <a:pt x="151" y="179"/>
                    </a:lnTo>
                    <a:lnTo>
                      <a:pt x="151" y="177"/>
                    </a:lnTo>
                    <a:lnTo>
                      <a:pt x="150" y="179"/>
                    </a:lnTo>
                    <a:lnTo>
                      <a:pt x="150" y="180"/>
                    </a:lnTo>
                    <a:lnTo>
                      <a:pt x="150" y="181"/>
                    </a:lnTo>
                    <a:lnTo>
                      <a:pt x="151" y="181"/>
                    </a:lnTo>
                    <a:lnTo>
                      <a:pt x="150" y="182"/>
                    </a:lnTo>
                    <a:lnTo>
                      <a:pt x="148" y="182"/>
                    </a:lnTo>
                    <a:lnTo>
                      <a:pt x="147" y="183"/>
                    </a:lnTo>
                    <a:lnTo>
                      <a:pt x="148" y="182"/>
                    </a:lnTo>
                    <a:lnTo>
                      <a:pt x="148" y="181"/>
                    </a:lnTo>
                    <a:lnTo>
                      <a:pt x="148" y="180"/>
                    </a:lnTo>
                    <a:lnTo>
                      <a:pt x="147" y="181"/>
                    </a:lnTo>
                    <a:lnTo>
                      <a:pt x="147" y="180"/>
                    </a:lnTo>
                    <a:lnTo>
                      <a:pt x="146" y="180"/>
                    </a:lnTo>
                    <a:lnTo>
                      <a:pt x="146" y="179"/>
                    </a:lnTo>
                    <a:lnTo>
                      <a:pt x="147" y="179"/>
                    </a:lnTo>
                    <a:lnTo>
                      <a:pt x="148" y="179"/>
                    </a:lnTo>
                    <a:lnTo>
                      <a:pt x="148" y="177"/>
                    </a:lnTo>
                    <a:lnTo>
                      <a:pt x="148" y="176"/>
                    </a:lnTo>
                    <a:lnTo>
                      <a:pt x="147" y="176"/>
                    </a:lnTo>
                    <a:lnTo>
                      <a:pt x="146" y="177"/>
                    </a:lnTo>
                    <a:lnTo>
                      <a:pt x="145" y="177"/>
                    </a:lnTo>
                    <a:lnTo>
                      <a:pt x="145" y="176"/>
                    </a:lnTo>
                    <a:lnTo>
                      <a:pt x="143" y="176"/>
                    </a:lnTo>
                    <a:lnTo>
                      <a:pt x="143" y="175"/>
                    </a:lnTo>
                    <a:lnTo>
                      <a:pt x="143" y="174"/>
                    </a:lnTo>
                    <a:lnTo>
                      <a:pt x="145" y="174"/>
                    </a:lnTo>
                    <a:lnTo>
                      <a:pt x="146" y="174"/>
                    </a:lnTo>
                    <a:lnTo>
                      <a:pt x="147" y="173"/>
                    </a:lnTo>
                    <a:lnTo>
                      <a:pt x="148" y="174"/>
                    </a:lnTo>
                    <a:lnTo>
                      <a:pt x="149" y="174"/>
                    </a:lnTo>
                    <a:lnTo>
                      <a:pt x="149" y="173"/>
                    </a:lnTo>
                    <a:lnTo>
                      <a:pt x="148" y="173"/>
                    </a:lnTo>
                    <a:lnTo>
                      <a:pt x="148" y="172"/>
                    </a:lnTo>
                    <a:lnTo>
                      <a:pt x="151" y="169"/>
                    </a:lnTo>
                    <a:lnTo>
                      <a:pt x="150" y="169"/>
                    </a:lnTo>
                    <a:lnTo>
                      <a:pt x="151" y="168"/>
                    </a:lnTo>
                    <a:lnTo>
                      <a:pt x="151" y="167"/>
                    </a:lnTo>
                    <a:lnTo>
                      <a:pt x="153" y="168"/>
                    </a:lnTo>
                    <a:lnTo>
                      <a:pt x="153" y="171"/>
                    </a:lnTo>
                    <a:lnTo>
                      <a:pt x="153" y="172"/>
                    </a:lnTo>
                    <a:close/>
                    <a:moveTo>
                      <a:pt x="56" y="166"/>
                    </a:moveTo>
                    <a:lnTo>
                      <a:pt x="56" y="167"/>
                    </a:lnTo>
                    <a:lnTo>
                      <a:pt x="57" y="166"/>
                    </a:lnTo>
                    <a:lnTo>
                      <a:pt x="57" y="167"/>
                    </a:lnTo>
                    <a:lnTo>
                      <a:pt x="57" y="168"/>
                    </a:lnTo>
                    <a:lnTo>
                      <a:pt x="56" y="167"/>
                    </a:lnTo>
                    <a:lnTo>
                      <a:pt x="55" y="167"/>
                    </a:lnTo>
                    <a:lnTo>
                      <a:pt x="56" y="166"/>
                    </a:lnTo>
                    <a:close/>
                    <a:moveTo>
                      <a:pt x="156" y="169"/>
                    </a:moveTo>
                    <a:lnTo>
                      <a:pt x="156" y="168"/>
                    </a:lnTo>
                    <a:lnTo>
                      <a:pt x="156" y="167"/>
                    </a:lnTo>
                    <a:lnTo>
                      <a:pt x="155" y="167"/>
                    </a:lnTo>
                    <a:lnTo>
                      <a:pt x="155" y="166"/>
                    </a:lnTo>
                    <a:lnTo>
                      <a:pt x="156" y="166"/>
                    </a:lnTo>
                    <a:lnTo>
                      <a:pt x="157" y="167"/>
                    </a:lnTo>
                    <a:lnTo>
                      <a:pt x="157" y="168"/>
                    </a:lnTo>
                    <a:lnTo>
                      <a:pt x="157" y="169"/>
                    </a:lnTo>
                    <a:lnTo>
                      <a:pt x="156" y="169"/>
                    </a:lnTo>
                    <a:close/>
                    <a:moveTo>
                      <a:pt x="57" y="165"/>
                    </a:moveTo>
                    <a:lnTo>
                      <a:pt x="59" y="165"/>
                    </a:lnTo>
                    <a:lnTo>
                      <a:pt x="60" y="165"/>
                    </a:lnTo>
                    <a:lnTo>
                      <a:pt x="59" y="165"/>
                    </a:lnTo>
                    <a:lnTo>
                      <a:pt x="59" y="166"/>
                    </a:lnTo>
                    <a:lnTo>
                      <a:pt x="60" y="166"/>
                    </a:lnTo>
                    <a:lnTo>
                      <a:pt x="61" y="166"/>
                    </a:lnTo>
                    <a:lnTo>
                      <a:pt x="61" y="167"/>
                    </a:lnTo>
                    <a:lnTo>
                      <a:pt x="61" y="168"/>
                    </a:lnTo>
                    <a:lnTo>
                      <a:pt x="60" y="168"/>
                    </a:lnTo>
                    <a:lnTo>
                      <a:pt x="60" y="167"/>
                    </a:lnTo>
                    <a:lnTo>
                      <a:pt x="59" y="166"/>
                    </a:lnTo>
                    <a:lnTo>
                      <a:pt x="57" y="166"/>
                    </a:lnTo>
                    <a:lnTo>
                      <a:pt x="56" y="165"/>
                    </a:lnTo>
                    <a:lnTo>
                      <a:pt x="57" y="165"/>
                    </a:lnTo>
                    <a:lnTo>
                      <a:pt x="57" y="164"/>
                    </a:lnTo>
                    <a:lnTo>
                      <a:pt x="57" y="165"/>
                    </a:lnTo>
                    <a:close/>
                    <a:moveTo>
                      <a:pt x="55" y="166"/>
                    </a:moveTo>
                    <a:lnTo>
                      <a:pt x="55" y="167"/>
                    </a:lnTo>
                    <a:lnTo>
                      <a:pt x="54" y="166"/>
                    </a:lnTo>
                    <a:lnTo>
                      <a:pt x="53" y="167"/>
                    </a:lnTo>
                    <a:lnTo>
                      <a:pt x="53" y="166"/>
                    </a:lnTo>
                    <a:lnTo>
                      <a:pt x="53" y="165"/>
                    </a:lnTo>
                    <a:lnTo>
                      <a:pt x="54" y="164"/>
                    </a:lnTo>
                    <a:lnTo>
                      <a:pt x="55" y="164"/>
                    </a:lnTo>
                    <a:lnTo>
                      <a:pt x="55" y="163"/>
                    </a:lnTo>
                    <a:lnTo>
                      <a:pt x="56" y="163"/>
                    </a:lnTo>
                    <a:lnTo>
                      <a:pt x="57" y="163"/>
                    </a:lnTo>
                    <a:lnTo>
                      <a:pt x="56" y="164"/>
                    </a:lnTo>
                    <a:lnTo>
                      <a:pt x="55" y="164"/>
                    </a:lnTo>
                    <a:lnTo>
                      <a:pt x="56" y="165"/>
                    </a:lnTo>
                    <a:lnTo>
                      <a:pt x="56" y="166"/>
                    </a:lnTo>
                    <a:lnTo>
                      <a:pt x="55" y="166"/>
                    </a:lnTo>
                    <a:close/>
                    <a:moveTo>
                      <a:pt x="62" y="141"/>
                    </a:moveTo>
                    <a:lnTo>
                      <a:pt x="62" y="142"/>
                    </a:lnTo>
                    <a:lnTo>
                      <a:pt x="61" y="142"/>
                    </a:lnTo>
                    <a:lnTo>
                      <a:pt x="61" y="143"/>
                    </a:lnTo>
                    <a:lnTo>
                      <a:pt x="60" y="142"/>
                    </a:lnTo>
                    <a:lnTo>
                      <a:pt x="61" y="142"/>
                    </a:lnTo>
                    <a:lnTo>
                      <a:pt x="61" y="141"/>
                    </a:lnTo>
                    <a:lnTo>
                      <a:pt x="62" y="141"/>
                    </a:lnTo>
                    <a:close/>
                    <a:moveTo>
                      <a:pt x="67" y="101"/>
                    </a:moveTo>
                    <a:lnTo>
                      <a:pt x="65" y="101"/>
                    </a:lnTo>
                    <a:lnTo>
                      <a:pt x="67" y="102"/>
                    </a:lnTo>
                    <a:lnTo>
                      <a:pt x="67" y="104"/>
                    </a:lnTo>
                    <a:lnTo>
                      <a:pt x="67" y="105"/>
                    </a:lnTo>
                    <a:lnTo>
                      <a:pt x="65" y="105"/>
                    </a:lnTo>
                    <a:lnTo>
                      <a:pt x="64" y="105"/>
                    </a:lnTo>
                    <a:lnTo>
                      <a:pt x="64" y="104"/>
                    </a:lnTo>
                    <a:lnTo>
                      <a:pt x="65" y="102"/>
                    </a:lnTo>
                    <a:lnTo>
                      <a:pt x="64" y="104"/>
                    </a:lnTo>
                    <a:lnTo>
                      <a:pt x="63" y="102"/>
                    </a:lnTo>
                    <a:lnTo>
                      <a:pt x="64" y="102"/>
                    </a:lnTo>
                    <a:lnTo>
                      <a:pt x="64" y="101"/>
                    </a:lnTo>
                    <a:lnTo>
                      <a:pt x="63" y="101"/>
                    </a:lnTo>
                    <a:lnTo>
                      <a:pt x="63" y="100"/>
                    </a:lnTo>
                    <a:lnTo>
                      <a:pt x="63" y="99"/>
                    </a:lnTo>
                    <a:lnTo>
                      <a:pt x="63" y="98"/>
                    </a:lnTo>
                    <a:lnTo>
                      <a:pt x="63" y="97"/>
                    </a:lnTo>
                    <a:lnTo>
                      <a:pt x="63" y="96"/>
                    </a:lnTo>
                    <a:lnTo>
                      <a:pt x="64" y="95"/>
                    </a:lnTo>
                    <a:lnTo>
                      <a:pt x="65" y="96"/>
                    </a:lnTo>
                    <a:lnTo>
                      <a:pt x="64" y="97"/>
                    </a:lnTo>
                    <a:lnTo>
                      <a:pt x="65" y="98"/>
                    </a:lnTo>
                    <a:lnTo>
                      <a:pt x="65" y="99"/>
                    </a:lnTo>
                    <a:lnTo>
                      <a:pt x="65" y="100"/>
                    </a:lnTo>
                    <a:lnTo>
                      <a:pt x="67" y="100"/>
                    </a:lnTo>
                    <a:lnTo>
                      <a:pt x="65" y="100"/>
                    </a:lnTo>
                    <a:lnTo>
                      <a:pt x="65" y="101"/>
                    </a:lnTo>
                    <a:lnTo>
                      <a:pt x="67" y="101"/>
                    </a:lnTo>
                    <a:close/>
                    <a:moveTo>
                      <a:pt x="56" y="66"/>
                    </a:moveTo>
                    <a:lnTo>
                      <a:pt x="56" y="67"/>
                    </a:lnTo>
                    <a:lnTo>
                      <a:pt x="55" y="67"/>
                    </a:lnTo>
                    <a:lnTo>
                      <a:pt x="55" y="66"/>
                    </a:lnTo>
                    <a:lnTo>
                      <a:pt x="54" y="66"/>
                    </a:lnTo>
                    <a:lnTo>
                      <a:pt x="54" y="65"/>
                    </a:lnTo>
                    <a:lnTo>
                      <a:pt x="55" y="64"/>
                    </a:lnTo>
                    <a:lnTo>
                      <a:pt x="55" y="65"/>
                    </a:lnTo>
                    <a:lnTo>
                      <a:pt x="56" y="66"/>
                    </a:lnTo>
                    <a:close/>
                    <a:moveTo>
                      <a:pt x="69" y="65"/>
                    </a:moveTo>
                    <a:lnTo>
                      <a:pt x="69" y="66"/>
                    </a:lnTo>
                    <a:lnTo>
                      <a:pt x="68" y="66"/>
                    </a:lnTo>
                    <a:lnTo>
                      <a:pt x="67" y="65"/>
                    </a:lnTo>
                    <a:lnTo>
                      <a:pt x="68" y="65"/>
                    </a:lnTo>
                    <a:lnTo>
                      <a:pt x="68" y="64"/>
                    </a:lnTo>
                    <a:lnTo>
                      <a:pt x="69" y="64"/>
                    </a:lnTo>
                    <a:lnTo>
                      <a:pt x="70" y="65"/>
                    </a:lnTo>
                    <a:lnTo>
                      <a:pt x="69" y="65"/>
                    </a:lnTo>
                    <a:close/>
                    <a:moveTo>
                      <a:pt x="72" y="64"/>
                    </a:moveTo>
                    <a:lnTo>
                      <a:pt x="73" y="64"/>
                    </a:lnTo>
                    <a:lnTo>
                      <a:pt x="73" y="65"/>
                    </a:lnTo>
                    <a:lnTo>
                      <a:pt x="74" y="65"/>
                    </a:lnTo>
                    <a:lnTo>
                      <a:pt x="73" y="66"/>
                    </a:lnTo>
                    <a:lnTo>
                      <a:pt x="72" y="67"/>
                    </a:lnTo>
                    <a:lnTo>
                      <a:pt x="71" y="67"/>
                    </a:lnTo>
                    <a:lnTo>
                      <a:pt x="71" y="66"/>
                    </a:lnTo>
                    <a:lnTo>
                      <a:pt x="72" y="66"/>
                    </a:lnTo>
                    <a:lnTo>
                      <a:pt x="72" y="65"/>
                    </a:lnTo>
                    <a:lnTo>
                      <a:pt x="71" y="64"/>
                    </a:lnTo>
                    <a:lnTo>
                      <a:pt x="72" y="64"/>
                    </a:lnTo>
                    <a:close/>
                    <a:moveTo>
                      <a:pt x="72" y="54"/>
                    </a:moveTo>
                    <a:lnTo>
                      <a:pt x="72" y="55"/>
                    </a:lnTo>
                    <a:lnTo>
                      <a:pt x="71" y="55"/>
                    </a:lnTo>
                    <a:lnTo>
                      <a:pt x="70" y="55"/>
                    </a:lnTo>
                    <a:lnTo>
                      <a:pt x="69" y="56"/>
                    </a:lnTo>
                    <a:lnTo>
                      <a:pt x="68" y="57"/>
                    </a:lnTo>
                    <a:lnTo>
                      <a:pt x="67" y="57"/>
                    </a:lnTo>
                    <a:lnTo>
                      <a:pt x="67" y="56"/>
                    </a:lnTo>
                    <a:lnTo>
                      <a:pt x="65" y="56"/>
                    </a:lnTo>
                    <a:lnTo>
                      <a:pt x="64" y="56"/>
                    </a:lnTo>
                    <a:lnTo>
                      <a:pt x="64" y="55"/>
                    </a:lnTo>
                    <a:lnTo>
                      <a:pt x="65" y="55"/>
                    </a:lnTo>
                    <a:lnTo>
                      <a:pt x="67" y="54"/>
                    </a:lnTo>
                    <a:lnTo>
                      <a:pt x="68" y="54"/>
                    </a:lnTo>
                    <a:lnTo>
                      <a:pt x="69" y="54"/>
                    </a:lnTo>
                    <a:lnTo>
                      <a:pt x="69" y="53"/>
                    </a:lnTo>
                    <a:lnTo>
                      <a:pt x="70" y="53"/>
                    </a:lnTo>
                    <a:lnTo>
                      <a:pt x="70" y="51"/>
                    </a:lnTo>
                    <a:lnTo>
                      <a:pt x="71" y="53"/>
                    </a:lnTo>
                    <a:lnTo>
                      <a:pt x="72" y="53"/>
                    </a:lnTo>
                    <a:lnTo>
                      <a:pt x="72" y="54"/>
                    </a:lnTo>
                    <a:close/>
                    <a:moveTo>
                      <a:pt x="233" y="55"/>
                    </a:moveTo>
                    <a:lnTo>
                      <a:pt x="233" y="56"/>
                    </a:lnTo>
                    <a:lnTo>
                      <a:pt x="232" y="55"/>
                    </a:lnTo>
                    <a:lnTo>
                      <a:pt x="231" y="55"/>
                    </a:lnTo>
                    <a:lnTo>
                      <a:pt x="229" y="54"/>
                    </a:lnTo>
                    <a:lnTo>
                      <a:pt x="229" y="53"/>
                    </a:lnTo>
                    <a:lnTo>
                      <a:pt x="231" y="51"/>
                    </a:lnTo>
                    <a:lnTo>
                      <a:pt x="232" y="51"/>
                    </a:lnTo>
                    <a:lnTo>
                      <a:pt x="233" y="51"/>
                    </a:lnTo>
                    <a:lnTo>
                      <a:pt x="234" y="51"/>
                    </a:lnTo>
                    <a:lnTo>
                      <a:pt x="234" y="53"/>
                    </a:lnTo>
                    <a:lnTo>
                      <a:pt x="234" y="55"/>
                    </a:lnTo>
                    <a:lnTo>
                      <a:pt x="233" y="55"/>
                    </a:lnTo>
                    <a:close/>
                    <a:moveTo>
                      <a:pt x="39" y="46"/>
                    </a:moveTo>
                    <a:lnTo>
                      <a:pt x="39" y="45"/>
                    </a:lnTo>
                    <a:lnTo>
                      <a:pt x="40" y="46"/>
                    </a:lnTo>
                    <a:lnTo>
                      <a:pt x="39" y="46"/>
                    </a:lnTo>
                    <a:close/>
                    <a:moveTo>
                      <a:pt x="64" y="46"/>
                    </a:moveTo>
                    <a:lnTo>
                      <a:pt x="61" y="45"/>
                    </a:lnTo>
                    <a:lnTo>
                      <a:pt x="62" y="43"/>
                    </a:lnTo>
                    <a:lnTo>
                      <a:pt x="62" y="42"/>
                    </a:lnTo>
                    <a:lnTo>
                      <a:pt x="63" y="42"/>
                    </a:lnTo>
                    <a:lnTo>
                      <a:pt x="63" y="43"/>
                    </a:lnTo>
                    <a:lnTo>
                      <a:pt x="64" y="45"/>
                    </a:lnTo>
                    <a:lnTo>
                      <a:pt x="65" y="45"/>
                    </a:lnTo>
                    <a:lnTo>
                      <a:pt x="65" y="46"/>
                    </a:lnTo>
                    <a:lnTo>
                      <a:pt x="64" y="46"/>
                    </a:lnTo>
                    <a:close/>
                    <a:moveTo>
                      <a:pt x="61" y="39"/>
                    </a:moveTo>
                    <a:lnTo>
                      <a:pt x="62" y="39"/>
                    </a:lnTo>
                    <a:lnTo>
                      <a:pt x="63" y="39"/>
                    </a:lnTo>
                    <a:lnTo>
                      <a:pt x="63" y="40"/>
                    </a:lnTo>
                    <a:lnTo>
                      <a:pt x="63" y="41"/>
                    </a:lnTo>
                    <a:lnTo>
                      <a:pt x="62" y="41"/>
                    </a:lnTo>
                    <a:lnTo>
                      <a:pt x="61" y="41"/>
                    </a:lnTo>
                    <a:lnTo>
                      <a:pt x="60" y="41"/>
                    </a:lnTo>
                    <a:lnTo>
                      <a:pt x="59" y="41"/>
                    </a:lnTo>
                    <a:lnTo>
                      <a:pt x="60" y="40"/>
                    </a:lnTo>
                    <a:lnTo>
                      <a:pt x="60" y="39"/>
                    </a:lnTo>
                    <a:lnTo>
                      <a:pt x="61" y="39"/>
                    </a:lnTo>
                    <a:close/>
                    <a:moveTo>
                      <a:pt x="71" y="48"/>
                    </a:moveTo>
                    <a:lnTo>
                      <a:pt x="70" y="48"/>
                    </a:lnTo>
                    <a:lnTo>
                      <a:pt x="70" y="49"/>
                    </a:lnTo>
                    <a:lnTo>
                      <a:pt x="69" y="49"/>
                    </a:lnTo>
                    <a:lnTo>
                      <a:pt x="69" y="48"/>
                    </a:lnTo>
                    <a:lnTo>
                      <a:pt x="68" y="48"/>
                    </a:lnTo>
                    <a:lnTo>
                      <a:pt x="67" y="49"/>
                    </a:lnTo>
                    <a:lnTo>
                      <a:pt x="65" y="48"/>
                    </a:lnTo>
                    <a:lnTo>
                      <a:pt x="64" y="47"/>
                    </a:lnTo>
                    <a:lnTo>
                      <a:pt x="65" y="47"/>
                    </a:lnTo>
                    <a:lnTo>
                      <a:pt x="67" y="47"/>
                    </a:lnTo>
                    <a:lnTo>
                      <a:pt x="67" y="46"/>
                    </a:lnTo>
                    <a:lnTo>
                      <a:pt x="64" y="43"/>
                    </a:lnTo>
                    <a:lnTo>
                      <a:pt x="64" y="42"/>
                    </a:lnTo>
                    <a:lnTo>
                      <a:pt x="64" y="40"/>
                    </a:lnTo>
                    <a:lnTo>
                      <a:pt x="65" y="39"/>
                    </a:lnTo>
                    <a:lnTo>
                      <a:pt x="67" y="38"/>
                    </a:lnTo>
                    <a:lnTo>
                      <a:pt x="68" y="39"/>
                    </a:lnTo>
                    <a:lnTo>
                      <a:pt x="69" y="40"/>
                    </a:lnTo>
                    <a:lnTo>
                      <a:pt x="70" y="40"/>
                    </a:lnTo>
                    <a:lnTo>
                      <a:pt x="70" y="41"/>
                    </a:lnTo>
                    <a:lnTo>
                      <a:pt x="70" y="42"/>
                    </a:lnTo>
                    <a:lnTo>
                      <a:pt x="70" y="43"/>
                    </a:lnTo>
                    <a:lnTo>
                      <a:pt x="71" y="45"/>
                    </a:lnTo>
                    <a:lnTo>
                      <a:pt x="71" y="46"/>
                    </a:lnTo>
                    <a:lnTo>
                      <a:pt x="71" y="47"/>
                    </a:lnTo>
                    <a:lnTo>
                      <a:pt x="71" y="48"/>
                    </a:lnTo>
                    <a:close/>
                    <a:moveTo>
                      <a:pt x="3" y="39"/>
                    </a:moveTo>
                    <a:lnTo>
                      <a:pt x="2" y="39"/>
                    </a:lnTo>
                    <a:lnTo>
                      <a:pt x="2" y="38"/>
                    </a:lnTo>
                    <a:lnTo>
                      <a:pt x="3" y="37"/>
                    </a:lnTo>
                    <a:lnTo>
                      <a:pt x="3" y="38"/>
                    </a:lnTo>
                    <a:lnTo>
                      <a:pt x="3" y="39"/>
                    </a:lnTo>
                    <a:close/>
                    <a:moveTo>
                      <a:pt x="4" y="31"/>
                    </a:moveTo>
                    <a:lnTo>
                      <a:pt x="4" y="32"/>
                    </a:lnTo>
                    <a:lnTo>
                      <a:pt x="3" y="32"/>
                    </a:lnTo>
                    <a:lnTo>
                      <a:pt x="2" y="32"/>
                    </a:lnTo>
                    <a:lnTo>
                      <a:pt x="2" y="33"/>
                    </a:lnTo>
                    <a:lnTo>
                      <a:pt x="3" y="33"/>
                    </a:lnTo>
                    <a:lnTo>
                      <a:pt x="2" y="33"/>
                    </a:lnTo>
                    <a:lnTo>
                      <a:pt x="1" y="33"/>
                    </a:lnTo>
                    <a:lnTo>
                      <a:pt x="0" y="32"/>
                    </a:lnTo>
                    <a:lnTo>
                      <a:pt x="0" y="31"/>
                    </a:lnTo>
                    <a:lnTo>
                      <a:pt x="1" y="31"/>
                    </a:lnTo>
                    <a:lnTo>
                      <a:pt x="3" y="30"/>
                    </a:lnTo>
                    <a:lnTo>
                      <a:pt x="4" y="31"/>
                    </a:lnTo>
                    <a:close/>
                    <a:moveTo>
                      <a:pt x="143" y="9"/>
                    </a:moveTo>
                    <a:lnTo>
                      <a:pt x="146" y="16"/>
                    </a:lnTo>
                    <a:lnTo>
                      <a:pt x="149" y="23"/>
                    </a:lnTo>
                    <a:lnTo>
                      <a:pt x="149" y="24"/>
                    </a:lnTo>
                    <a:lnTo>
                      <a:pt x="150" y="25"/>
                    </a:lnTo>
                    <a:lnTo>
                      <a:pt x="151" y="26"/>
                    </a:lnTo>
                    <a:lnTo>
                      <a:pt x="157" y="35"/>
                    </a:lnTo>
                    <a:lnTo>
                      <a:pt x="159" y="39"/>
                    </a:lnTo>
                    <a:lnTo>
                      <a:pt x="163" y="42"/>
                    </a:lnTo>
                    <a:lnTo>
                      <a:pt x="165" y="45"/>
                    </a:lnTo>
                    <a:lnTo>
                      <a:pt x="165" y="46"/>
                    </a:lnTo>
                    <a:lnTo>
                      <a:pt x="165" y="47"/>
                    </a:lnTo>
                    <a:lnTo>
                      <a:pt x="165" y="48"/>
                    </a:lnTo>
                    <a:lnTo>
                      <a:pt x="166" y="49"/>
                    </a:lnTo>
                    <a:lnTo>
                      <a:pt x="167" y="49"/>
                    </a:lnTo>
                    <a:lnTo>
                      <a:pt x="168" y="54"/>
                    </a:lnTo>
                    <a:lnTo>
                      <a:pt x="169" y="55"/>
                    </a:lnTo>
                    <a:lnTo>
                      <a:pt x="172" y="58"/>
                    </a:lnTo>
                    <a:lnTo>
                      <a:pt x="172" y="59"/>
                    </a:lnTo>
                    <a:lnTo>
                      <a:pt x="173" y="60"/>
                    </a:lnTo>
                    <a:lnTo>
                      <a:pt x="173" y="62"/>
                    </a:lnTo>
                    <a:lnTo>
                      <a:pt x="175" y="64"/>
                    </a:lnTo>
                    <a:lnTo>
                      <a:pt x="175" y="65"/>
                    </a:lnTo>
                    <a:lnTo>
                      <a:pt x="176" y="68"/>
                    </a:lnTo>
                    <a:lnTo>
                      <a:pt x="176" y="71"/>
                    </a:lnTo>
                    <a:lnTo>
                      <a:pt x="179" y="73"/>
                    </a:lnTo>
                    <a:lnTo>
                      <a:pt x="179" y="74"/>
                    </a:lnTo>
                    <a:lnTo>
                      <a:pt x="179" y="75"/>
                    </a:lnTo>
                    <a:lnTo>
                      <a:pt x="177" y="75"/>
                    </a:lnTo>
                    <a:lnTo>
                      <a:pt x="177" y="76"/>
                    </a:lnTo>
                    <a:lnTo>
                      <a:pt x="179" y="77"/>
                    </a:lnTo>
                    <a:lnTo>
                      <a:pt x="179" y="82"/>
                    </a:lnTo>
                    <a:lnTo>
                      <a:pt x="179" y="83"/>
                    </a:lnTo>
                    <a:lnTo>
                      <a:pt x="180" y="88"/>
                    </a:lnTo>
                    <a:lnTo>
                      <a:pt x="180" y="89"/>
                    </a:lnTo>
                    <a:lnTo>
                      <a:pt x="180" y="91"/>
                    </a:lnTo>
                    <a:lnTo>
                      <a:pt x="179" y="92"/>
                    </a:lnTo>
                    <a:lnTo>
                      <a:pt x="179" y="95"/>
                    </a:lnTo>
                    <a:lnTo>
                      <a:pt x="179" y="97"/>
                    </a:lnTo>
                    <a:lnTo>
                      <a:pt x="179" y="99"/>
                    </a:lnTo>
                    <a:lnTo>
                      <a:pt x="180" y="100"/>
                    </a:lnTo>
                    <a:lnTo>
                      <a:pt x="179" y="105"/>
                    </a:lnTo>
                    <a:lnTo>
                      <a:pt x="177" y="107"/>
                    </a:lnTo>
                    <a:lnTo>
                      <a:pt x="177" y="108"/>
                    </a:lnTo>
                    <a:lnTo>
                      <a:pt x="176" y="114"/>
                    </a:lnTo>
                    <a:lnTo>
                      <a:pt x="177" y="115"/>
                    </a:lnTo>
                    <a:lnTo>
                      <a:pt x="177" y="116"/>
                    </a:lnTo>
                    <a:lnTo>
                      <a:pt x="177" y="117"/>
                    </a:lnTo>
                    <a:lnTo>
                      <a:pt x="179" y="118"/>
                    </a:lnTo>
                    <a:lnTo>
                      <a:pt x="179" y="120"/>
                    </a:lnTo>
                    <a:lnTo>
                      <a:pt x="177" y="121"/>
                    </a:lnTo>
                    <a:lnTo>
                      <a:pt x="176" y="121"/>
                    </a:lnTo>
                    <a:lnTo>
                      <a:pt x="176" y="122"/>
                    </a:lnTo>
                    <a:lnTo>
                      <a:pt x="177" y="122"/>
                    </a:lnTo>
                    <a:lnTo>
                      <a:pt x="179" y="123"/>
                    </a:lnTo>
                    <a:lnTo>
                      <a:pt x="180" y="124"/>
                    </a:lnTo>
                    <a:lnTo>
                      <a:pt x="181" y="123"/>
                    </a:lnTo>
                    <a:lnTo>
                      <a:pt x="183" y="121"/>
                    </a:lnTo>
                    <a:lnTo>
                      <a:pt x="183" y="120"/>
                    </a:lnTo>
                    <a:lnTo>
                      <a:pt x="184" y="120"/>
                    </a:lnTo>
                    <a:lnTo>
                      <a:pt x="184" y="121"/>
                    </a:lnTo>
                    <a:lnTo>
                      <a:pt x="184" y="122"/>
                    </a:lnTo>
                    <a:lnTo>
                      <a:pt x="184" y="123"/>
                    </a:lnTo>
                    <a:lnTo>
                      <a:pt x="182" y="126"/>
                    </a:lnTo>
                    <a:lnTo>
                      <a:pt x="182" y="127"/>
                    </a:lnTo>
                    <a:lnTo>
                      <a:pt x="182" y="131"/>
                    </a:lnTo>
                    <a:lnTo>
                      <a:pt x="181" y="133"/>
                    </a:lnTo>
                    <a:lnTo>
                      <a:pt x="181" y="135"/>
                    </a:lnTo>
                    <a:lnTo>
                      <a:pt x="180" y="138"/>
                    </a:lnTo>
                    <a:lnTo>
                      <a:pt x="180" y="139"/>
                    </a:lnTo>
                    <a:lnTo>
                      <a:pt x="179" y="140"/>
                    </a:lnTo>
                    <a:lnTo>
                      <a:pt x="180" y="141"/>
                    </a:lnTo>
                    <a:lnTo>
                      <a:pt x="180" y="142"/>
                    </a:lnTo>
                    <a:lnTo>
                      <a:pt x="180" y="143"/>
                    </a:lnTo>
                    <a:lnTo>
                      <a:pt x="180" y="146"/>
                    </a:lnTo>
                    <a:lnTo>
                      <a:pt x="179" y="147"/>
                    </a:lnTo>
                    <a:lnTo>
                      <a:pt x="177" y="148"/>
                    </a:lnTo>
                    <a:lnTo>
                      <a:pt x="177" y="147"/>
                    </a:lnTo>
                    <a:lnTo>
                      <a:pt x="177" y="146"/>
                    </a:lnTo>
                    <a:lnTo>
                      <a:pt x="177" y="145"/>
                    </a:lnTo>
                    <a:lnTo>
                      <a:pt x="176" y="145"/>
                    </a:lnTo>
                    <a:lnTo>
                      <a:pt x="176" y="146"/>
                    </a:lnTo>
                    <a:lnTo>
                      <a:pt x="177" y="146"/>
                    </a:lnTo>
                    <a:lnTo>
                      <a:pt x="177" y="147"/>
                    </a:lnTo>
                    <a:lnTo>
                      <a:pt x="177" y="148"/>
                    </a:lnTo>
                    <a:lnTo>
                      <a:pt x="176" y="148"/>
                    </a:lnTo>
                    <a:lnTo>
                      <a:pt x="176" y="149"/>
                    </a:lnTo>
                    <a:lnTo>
                      <a:pt x="176" y="150"/>
                    </a:lnTo>
                    <a:lnTo>
                      <a:pt x="176" y="151"/>
                    </a:lnTo>
                    <a:lnTo>
                      <a:pt x="175" y="151"/>
                    </a:lnTo>
                    <a:lnTo>
                      <a:pt x="176" y="152"/>
                    </a:lnTo>
                    <a:lnTo>
                      <a:pt x="175" y="154"/>
                    </a:lnTo>
                    <a:lnTo>
                      <a:pt x="174" y="154"/>
                    </a:lnTo>
                    <a:lnTo>
                      <a:pt x="173" y="155"/>
                    </a:lnTo>
                    <a:lnTo>
                      <a:pt x="173" y="156"/>
                    </a:lnTo>
                    <a:lnTo>
                      <a:pt x="172" y="156"/>
                    </a:lnTo>
                    <a:lnTo>
                      <a:pt x="172" y="157"/>
                    </a:lnTo>
                    <a:lnTo>
                      <a:pt x="172" y="158"/>
                    </a:lnTo>
                    <a:lnTo>
                      <a:pt x="172" y="159"/>
                    </a:lnTo>
                    <a:lnTo>
                      <a:pt x="171" y="160"/>
                    </a:lnTo>
                    <a:lnTo>
                      <a:pt x="169" y="162"/>
                    </a:lnTo>
                    <a:lnTo>
                      <a:pt x="168" y="162"/>
                    </a:lnTo>
                    <a:lnTo>
                      <a:pt x="168" y="163"/>
                    </a:lnTo>
                    <a:lnTo>
                      <a:pt x="168" y="162"/>
                    </a:lnTo>
                    <a:lnTo>
                      <a:pt x="167" y="163"/>
                    </a:lnTo>
                    <a:lnTo>
                      <a:pt x="167" y="164"/>
                    </a:lnTo>
                    <a:lnTo>
                      <a:pt x="167" y="165"/>
                    </a:lnTo>
                    <a:lnTo>
                      <a:pt x="166" y="165"/>
                    </a:lnTo>
                    <a:lnTo>
                      <a:pt x="166" y="164"/>
                    </a:lnTo>
                    <a:lnTo>
                      <a:pt x="165" y="164"/>
                    </a:lnTo>
                    <a:lnTo>
                      <a:pt x="164" y="165"/>
                    </a:lnTo>
                    <a:lnTo>
                      <a:pt x="164" y="166"/>
                    </a:lnTo>
                    <a:lnTo>
                      <a:pt x="163" y="166"/>
                    </a:lnTo>
                    <a:lnTo>
                      <a:pt x="163" y="167"/>
                    </a:lnTo>
                    <a:lnTo>
                      <a:pt x="162" y="167"/>
                    </a:lnTo>
                    <a:lnTo>
                      <a:pt x="160" y="167"/>
                    </a:lnTo>
                    <a:lnTo>
                      <a:pt x="160" y="166"/>
                    </a:lnTo>
                    <a:lnTo>
                      <a:pt x="160" y="165"/>
                    </a:lnTo>
                    <a:lnTo>
                      <a:pt x="162" y="164"/>
                    </a:lnTo>
                    <a:lnTo>
                      <a:pt x="162" y="163"/>
                    </a:lnTo>
                    <a:lnTo>
                      <a:pt x="160" y="163"/>
                    </a:lnTo>
                    <a:lnTo>
                      <a:pt x="160" y="164"/>
                    </a:lnTo>
                    <a:lnTo>
                      <a:pt x="159" y="165"/>
                    </a:lnTo>
                    <a:lnTo>
                      <a:pt x="159" y="164"/>
                    </a:lnTo>
                    <a:lnTo>
                      <a:pt x="158" y="164"/>
                    </a:lnTo>
                    <a:lnTo>
                      <a:pt x="158" y="165"/>
                    </a:lnTo>
                    <a:lnTo>
                      <a:pt x="157" y="165"/>
                    </a:lnTo>
                    <a:lnTo>
                      <a:pt x="155" y="165"/>
                    </a:lnTo>
                    <a:lnTo>
                      <a:pt x="155" y="164"/>
                    </a:lnTo>
                    <a:lnTo>
                      <a:pt x="154" y="165"/>
                    </a:lnTo>
                    <a:lnTo>
                      <a:pt x="154" y="166"/>
                    </a:lnTo>
                    <a:lnTo>
                      <a:pt x="153" y="165"/>
                    </a:lnTo>
                    <a:lnTo>
                      <a:pt x="153" y="164"/>
                    </a:lnTo>
                    <a:lnTo>
                      <a:pt x="151" y="165"/>
                    </a:lnTo>
                    <a:lnTo>
                      <a:pt x="151" y="163"/>
                    </a:lnTo>
                    <a:lnTo>
                      <a:pt x="150" y="163"/>
                    </a:lnTo>
                    <a:lnTo>
                      <a:pt x="150" y="164"/>
                    </a:lnTo>
                    <a:lnTo>
                      <a:pt x="149" y="163"/>
                    </a:lnTo>
                    <a:lnTo>
                      <a:pt x="148" y="163"/>
                    </a:lnTo>
                    <a:lnTo>
                      <a:pt x="148" y="162"/>
                    </a:lnTo>
                    <a:lnTo>
                      <a:pt x="148" y="160"/>
                    </a:lnTo>
                    <a:lnTo>
                      <a:pt x="148" y="159"/>
                    </a:lnTo>
                    <a:lnTo>
                      <a:pt x="147" y="159"/>
                    </a:lnTo>
                    <a:lnTo>
                      <a:pt x="147" y="160"/>
                    </a:lnTo>
                    <a:lnTo>
                      <a:pt x="147" y="162"/>
                    </a:lnTo>
                    <a:lnTo>
                      <a:pt x="148" y="163"/>
                    </a:lnTo>
                    <a:lnTo>
                      <a:pt x="148" y="164"/>
                    </a:lnTo>
                    <a:lnTo>
                      <a:pt x="149" y="165"/>
                    </a:lnTo>
                    <a:lnTo>
                      <a:pt x="149" y="166"/>
                    </a:lnTo>
                    <a:lnTo>
                      <a:pt x="149" y="167"/>
                    </a:lnTo>
                    <a:lnTo>
                      <a:pt x="148" y="167"/>
                    </a:lnTo>
                    <a:lnTo>
                      <a:pt x="148" y="166"/>
                    </a:lnTo>
                    <a:lnTo>
                      <a:pt x="147" y="165"/>
                    </a:lnTo>
                    <a:lnTo>
                      <a:pt x="145" y="165"/>
                    </a:lnTo>
                    <a:lnTo>
                      <a:pt x="143" y="165"/>
                    </a:lnTo>
                    <a:lnTo>
                      <a:pt x="142" y="165"/>
                    </a:lnTo>
                    <a:lnTo>
                      <a:pt x="143" y="166"/>
                    </a:lnTo>
                    <a:lnTo>
                      <a:pt x="142" y="166"/>
                    </a:lnTo>
                    <a:lnTo>
                      <a:pt x="141" y="166"/>
                    </a:lnTo>
                    <a:lnTo>
                      <a:pt x="140" y="167"/>
                    </a:lnTo>
                    <a:lnTo>
                      <a:pt x="140" y="168"/>
                    </a:lnTo>
                    <a:lnTo>
                      <a:pt x="139" y="168"/>
                    </a:lnTo>
                    <a:lnTo>
                      <a:pt x="142" y="167"/>
                    </a:lnTo>
                    <a:lnTo>
                      <a:pt x="143" y="167"/>
                    </a:lnTo>
                    <a:lnTo>
                      <a:pt x="143" y="168"/>
                    </a:lnTo>
                    <a:lnTo>
                      <a:pt x="143" y="169"/>
                    </a:lnTo>
                    <a:lnTo>
                      <a:pt x="142" y="169"/>
                    </a:lnTo>
                    <a:lnTo>
                      <a:pt x="141" y="169"/>
                    </a:lnTo>
                    <a:lnTo>
                      <a:pt x="141" y="171"/>
                    </a:lnTo>
                    <a:lnTo>
                      <a:pt x="141" y="172"/>
                    </a:lnTo>
                    <a:lnTo>
                      <a:pt x="141" y="174"/>
                    </a:lnTo>
                    <a:lnTo>
                      <a:pt x="142" y="174"/>
                    </a:lnTo>
                    <a:lnTo>
                      <a:pt x="143" y="174"/>
                    </a:lnTo>
                    <a:lnTo>
                      <a:pt x="142" y="175"/>
                    </a:lnTo>
                    <a:lnTo>
                      <a:pt x="141" y="176"/>
                    </a:lnTo>
                    <a:lnTo>
                      <a:pt x="140" y="176"/>
                    </a:lnTo>
                    <a:lnTo>
                      <a:pt x="140" y="175"/>
                    </a:lnTo>
                    <a:lnTo>
                      <a:pt x="141" y="175"/>
                    </a:lnTo>
                    <a:lnTo>
                      <a:pt x="139" y="175"/>
                    </a:lnTo>
                    <a:lnTo>
                      <a:pt x="138" y="175"/>
                    </a:lnTo>
                    <a:lnTo>
                      <a:pt x="138" y="174"/>
                    </a:lnTo>
                    <a:lnTo>
                      <a:pt x="139" y="173"/>
                    </a:lnTo>
                    <a:lnTo>
                      <a:pt x="138" y="172"/>
                    </a:lnTo>
                    <a:lnTo>
                      <a:pt x="137" y="172"/>
                    </a:lnTo>
                    <a:lnTo>
                      <a:pt x="137" y="173"/>
                    </a:lnTo>
                    <a:lnTo>
                      <a:pt x="136" y="173"/>
                    </a:lnTo>
                    <a:lnTo>
                      <a:pt x="134" y="173"/>
                    </a:lnTo>
                    <a:lnTo>
                      <a:pt x="134" y="172"/>
                    </a:lnTo>
                    <a:lnTo>
                      <a:pt x="133" y="172"/>
                    </a:lnTo>
                    <a:lnTo>
                      <a:pt x="133" y="173"/>
                    </a:lnTo>
                    <a:lnTo>
                      <a:pt x="133" y="174"/>
                    </a:lnTo>
                    <a:lnTo>
                      <a:pt x="132" y="174"/>
                    </a:lnTo>
                    <a:lnTo>
                      <a:pt x="131" y="174"/>
                    </a:lnTo>
                    <a:lnTo>
                      <a:pt x="130" y="174"/>
                    </a:lnTo>
                    <a:lnTo>
                      <a:pt x="130" y="173"/>
                    </a:lnTo>
                    <a:lnTo>
                      <a:pt x="129" y="173"/>
                    </a:lnTo>
                    <a:lnTo>
                      <a:pt x="128" y="173"/>
                    </a:lnTo>
                    <a:lnTo>
                      <a:pt x="128" y="172"/>
                    </a:lnTo>
                    <a:lnTo>
                      <a:pt x="128" y="171"/>
                    </a:lnTo>
                    <a:lnTo>
                      <a:pt x="128" y="167"/>
                    </a:lnTo>
                    <a:lnTo>
                      <a:pt x="128" y="166"/>
                    </a:lnTo>
                    <a:lnTo>
                      <a:pt x="128" y="165"/>
                    </a:lnTo>
                    <a:lnTo>
                      <a:pt x="128" y="166"/>
                    </a:lnTo>
                    <a:lnTo>
                      <a:pt x="126" y="167"/>
                    </a:lnTo>
                    <a:lnTo>
                      <a:pt x="125" y="167"/>
                    </a:lnTo>
                    <a:lnTo>
                      <a:pt x="126" y="169"/>
                    </a:lnTo>
                    <a:lnTo>
                      <a:pt x="125" y="169"/>
                    </a:lnTo>
                    <a:lnTo>
                      <a:pt x="124" y="169"/>
                    </a:lnTo>
                    <a:lnTo>
                      <a:pt x="123" y="171"/>
                    </a:lnTo>
                    <a:lnTo>
                      <a:pt x="123" y="169"/>
                    </a:lnTo>
                    <a:lnTo>
                      <a:pt x="123" y="168"/>
                    </a:lnTo>
                    <a:lnTo>
                      <a:pt x="122" y="169"/>
                    </a:lnTo>
                    <a:lnTo>
                      <a:pt x="122" y="171"/>
                    </a:lnTo>
                    <a:lnTo>
                      <a:pt x="121" y="172"/>
                    </a:lnTo>
                    <a:lnTo>
                      <a:pt x="120" y="172"/>
                    </a:lnTo>
                    <a:lnTo>
                      <a:pt x="119" y="172"/>
                    </a:lnTo>
                    <a:lnTo>
                      <a:pt x="119" y="171"/>
                    </a:lnTo>
                    <a:lnTo>
                      <a:pt x="117" y="171"/>
                    </a:lnTo>
                    <a:lnTo>
                      <a:pt x="116" y="171"/>
                    </a:lnTo>
                    <a:lnTo>
                      <a:pt x="115" y="171"/>
                    </a:lnTo>
                    <a:lnTo>
                      <a:pt x="115" y="169"/>
                    </a:lnTo>
                    <a:lnTo>
                      <a:pt x="115" y="171"/>
                    </a:lnTo>
                    <a:lnTo>
                      <a:pt x="115" y="172"/>
                    </a:lnTo>
                    <a:lnTo>
                      <a:pt x="114" y="172"/>
                    </a:lnTo>
                    <a:lnTo>
                      <a:pt x="113" y="173"/>
                    </a:lnTo>
                    <a:lnTo>
                      <a:pt x="112" y="174"/>
                    </a:lnTo>
                    <a:lnTo>
                      <a:pt x="112" y="173"/>
                    </a:lnTo>
                    <a:lnTo>
                      <a:pt x="111" y="172"/>
                    </a:lnTo>
                    <a:lnTo>
                      <a:pt x="110" y="172"/>
                    </a:lnTo>
                    <a:lnTo>
                      <a:pt x="110" y="173"/>
                    </a:lnTo>
                    <a:lnTo>
                      <a:pt x="110" y="174"/>
                    </a:lnTo>
                    <a:lnTo>
                      <a:pt x="110" y="175"/>
                    </a:lnTo>
                    <a:lnTo>
                      <a:pt x="111" y="175"/>
                    </a:lnTo>
                    <a:lnTo>
                      <a:pt x="111" y="176"/>
                    </a:lnTo>
                    <a:lnTo>
                      <a:pt x="112" y="177"/>
                    </a:lnTo>
                    <a:lnTo>
                      <a:pt x="113" y="177"/>
                    </a:lnTo>
                    <a:lnTo>
                      <a:pt x="114" y="176"/>
                    </a:lnTo>
                    <a:lnTo>
                      <a:pt x="115" y="176"/>
                    </a:lnTo>
                    <a:lnTo>
                      <a:pt x="116" y="176"/>
                    </a:lnTo>
                    <a:lnTo>
                      <a:pt x="117" y="176"/>
                    </a:lnTo>
                    <a:lnTo>
                      <a:pt x="117" y="177"/>
                    </a:lnTo>
                    <a:lnTo>
                      <a:pt x="116" y="177"/>
                    </a:lnTo>
                    <a:lnTo>
                      <a:pt x="116" y="179"/>
                    </a:lnTo>
                    <a:lnTo>
                      <a:pt x="116" y="181"/>
                    </a:lnTo>
                    <a:lnTo>
                      <a:pt x="115" y="182"/>
                    </a:lnTo>
                    <a:lnTo>
                      <a:pt x="114" y="182"/>
                    </a:lnTo>
                    <a:lnTo>
                      <a:pt x="113" y="182"/>
                    </a:lnTo>
                    <a:lnTo>
                      <a:pt x="113" y="181"/>
                    </a:lnTo>
                    <a:lnTo>
                      <a:pt x="112" y="183"/>
                    </a:lnTo>
                    <a:lnTo>
                      <a:pt x="112" y="184"/>
                    </a:lnTo>
                    <a:lnTo>
                      <a:pt x="112" y="187"/>
                    </a:lnTo>
                    <a:lnTo>
                      <a:pt x="111" y="185"/>
                    </a:lnTo>
                    <a:lnTo>
                      <a:pt x="110" y="185"/>
                    </a:lnTo>
                    <a:lnTo>
                      <a:pt x="110" y="184"/>
                    </a:lnTo>
                    <a:lnTo>
                      <a:pt x="108" y="183"/>
                    </a:lnTo>
                    <a:lnTo>
                      <a:pt x="110" y="182"/>
                    </a:lnTo>
                    <a:lnTo>
                      <a:pt x="110" y="181"/>
                    </a:lnTo>
                    <a:lnTo>
                      <a:pt x="110" y="180"/>
                    </a:lnTo>
                    <a:lnTo>
                      <a:pt x="108" y="179"/>
                    </a:lnTo>
                    <a:lnTo>
                      <a:pt x="108" y="177"/>
                    </a:lnTo>
                    <a:lnTo>
                      <a:pt x="107" y="176"/>
                    </a:lnTo>
                    <a:lnTo>
                      <a:pt x="107" y="175"/>
                    </a:lnTo>
                    <a:lnTo>
                      <a:pt x="107" y="174"/>
                    </a:lnTo>
                    <a:lnTo>
                      <a:pt x="106" y="176"/>
                    </a:lnTo>
                    <a:lnTo>
                      <a:pt x="105" y="177"/>
                    </a:lnTo>
                    <a:lnTo>
                      <a:pt x="104" y="177"/>
                    </a:lnTo>
                    <a:lnTo>
                      <a:pt x="103" y="177"/>
                    </a:lnTo>
                    <a:lnTo>
                      <a:pt x="102" y="177"/>
                    </a:lnTo>
                    <a:lnTo>
                      <a:pt x="103" y="177"/>
                    </a:lnTo>
                    <a:lnTo>
                      <a:pt x="104" y="179"/>
                    </a:lnTo>
                    <a:lnTo>
                      <a:pt x="103" y="179"/>
                    </a:lnTo>
                    <a:lnTo>
                      <a:pt x="102" y="180"/>
                    </a:lnTo>
                    <a:lnTo>
                      <a:pt x="102" y="181"/>
                    </a:lnTo>
                    <a:lnTo>
                      <a:pt x="103" y="180"/>
                    </a:lnTo>
                    <a:lnTo>
                      <a:pt x="103" y="181"/>
                    </a:lnTo>
                    <a:lnTo>
                      <a:pt x="103" y="183"/>
                    </a:lnTo>
                    <a:lnTo>
                      <a:pt x="104" y="184"/>
                    </a:lnTo>
                    <a:lnTo>
                      <a:pt x="105" y="184"/>
                    </a:lnTo>
                    <a:lnTo>
                      <a:pt x="106" y="185"/>
                    </a:lnTo>
                    <a:lnTo>
                      <a:pt x="105" y="185"/>
                    </a:lnTo>
                    <a:lnTo>
                      <a:pt x="106" y="187"/>
                    </a:lnTo>
                    <a:lnTo>
                      <a:pt x="107" y="187"/>
                    </a:lnTo>
                    <a:lnTo>
                      <a:pt x="107" y="188"/>
                    </a:lnTo>
                    <a:lnTo>
                      <a:pt x="106" y="188"/>
                    </a:lnTo>
                    <a:lnTo>
                      <a:pt x="106" y="189"/>
                    </a:lnTo>
                    <a:lnTo>
                      <a:pt x="105" y="189"/>
                    </a:lnTo>
                    <a:lnTo>
                      <a:pt x="103" y="188"/>
                    </a:lnTo>
                    <a:lnTo>
                      <a:pt x="102" y="188"/>
                    </a:lnTo>
                    <a:lnTo>
                      <a:pt x="100" y="189"/>
                    </a:lnTo>
                    <a:lnTo>
                      <a:pt x="102" y="190"/>
                    </a:lnTo>
                    <a:lnTo>
                      <a:pt x="103" y="190"/>
                    </a:lnTo>
                    <a:lnTo>
                      <a:pt x="104" y="189"/>
                    </a:lnTo>
                    <a:lnTo>
                      <a:pt x="105" y="190"/>
                    </a:lnTo>
                    <a:lnTo>
                      <a:pt x="103" y="192"/>
                    </a:lnTo>
                    <a:lnTo>
                      <a:pt x="102" y="192"/>
                    </a:lnTo>
                    <a:lnTo>
                      <a:pt x="100" y="193"/>
                    </a:lnTo>
                    <a:lnTo>
                      <a:pt x="100" y="194"/>
                    </a:lnTo>
                    <a:lnTo>
                      <a:pt x="99" y="194"/>
                    </a:lnTo>
                    <a:lnTo>
                      <a:pt x="98" y="192"/>
                    </a:lnTo>
                    <a:lnTo>
                      <a:pt x="98" y="191"/>
                    </a:lnTo>
                    <a:lnTo>
                      <a:pt x="96" y="190"/>
                    </a:lnTo>
                    <a:lnTo>
                      <a:pt x="95" y="191"/>
                    </a:lnTo>
                    <a:lnTo>
                      <a:pt x="94" y="191"/>
                    </a:lnTo>
                    <a:lnTo>
                      <a:pt x="93" y="191"/>
                    </a:lnTo>
                    <a:lnTo>
                      <a:pt x="93" y="190"/>
                    </a:lnTo>
                    <a:lnTo>
                      <a:pt x="93" y="189"/>
                    </a:lnTo>
                    <a:lnTo>
                      <a:pt x="94" y="189"/>
                    </a:lnTo>
                    <a:lnTo>
                      <a:pt x="95" y="188"/>
                    </a:lnTo>
                    <a:lnTo>
                      <a:pt x="95" y="187"/>
                    </a:lnTo>
                    <a:lnTo>
                      <a:pt x="96" y="185"/>
                    </a:lnTo>
                    <a:lnTo>
                      <a:pt x="96" y="187"/>
                    </a:lnTo>
                    <a:lnTo>
                      <a:pt x="96" y="188"/>
                    </a:lnTo>
                    <a:lnTo>
                      <a:pt x="95" y="189"/>
                    </a:lnTo>
                    <a:lnTo>
                      <a:pt x="96" y="189"/>
                    </a:lnTo>
                    <a:lnTo>
                      <a:pt x="97" y="188"/>
                    </a:lnTo>
                    <a:lnTo>
                      <a:pt x="98" y="188"/>
                    </a:lnTo>
                    <a:lnTo>
                      <a:pt x="98" y="187"/>
                    </a:lnTo>
                    <a:lnTo>
                      <a:pt x="97" y="185"/>
                    </a:lnTo>
                    <a:lnTo>
                      <a:pt x="97" y="184"/>
                    </a:lnTo>
                    <a:lnTo>
                      <a:pt x="98" y="183"/>
                    </a:lnTo>
                    <a:lnTo>
                      <a:pt x="99" y="183"/>
                    </a:lnTo>
                    <a:lnTo>
                      <a:pt x="99" y="184"/>
                    </a:lnTo>
                    <a:lnTo>
                      <a:pt x="99" y="185"/>
                    </a:lnTo>
                    <a:lnTo>
                      <a:pt x="100" y="184"/>
                    </a:lnTo>
                    <a:lnTo>
                      <a:pt x="102" y="183"/>
                    </a:lnTo>
                    <a:lnTo>
                      <a:pt x="100" y="182"/>
                    </a:lnTo>
                    <a:lnTo>
                      <a:pt x="100" y="181"/>
                    </a:lnTo>
                    <a:lnTo>
                      <a:pt x="99" y="182"/>
                    </a:lnTo>
                    <a:lnTo>
                      <a:pt x="98" y="181"/>
                    </a:lnTo>
                    <a:lnTo>
                      <a:pt x="97" y="180"/>
                    </a:lnTo>
                    <a:lnTo>
                      <a:pt x="97" y="181"/>
                    </a:lnTo>
                    <a:lnTo>
                      <a:pt x="96" y="182"/>
                    </a:lnTo>
                    <a:lnTo>
                      <a:pt x="96" y="183"/>
                    </a:lnTo>
                    <a:lnTo>
                      <a:pt x="95" y="183"/>
                    </a:lnTo>
                    <a:lnTo>
                      <a:pt x="94" y="183"/>
                    </a:lnTo>
                    <a:lnTo>
                      <a:pt x="93" y="184"/>
                    </a:lnTo>
                    <a:lnTo>
                      <a:pt x="91" y="185"/>
                    </a:lnTo>
                    <a:lnTo>
                      <a:pt x="90" y="185"/>
                    </a:lnTo>
                    <a:lnTo>
                      <a:pt x="90" y="187"/>
                    </a:lnTo>
                    <a:lnTo>
                      <a:pt x="89" y="187"/>
                    </a:lnTo>
                    <a:lnTo>
                      <a:pt x="88" y="187"/>
                    </a:lnTo>
                    <a:lnTo>
                      <a:pt x="88" y="188"/>
                    </a:lnTo>
                    <a:lnTo>
                      <a:pt x="88" y="189"/>
                    </a:lnTo>
                    <a:lnTo>
                      <a:pt x="88" y="190"/>
                    </a:lnTo>
                    <a:lnTo>
                      <a:pt x="86" y="192"/>
                    </a:lnTo>
                    <a:lnTo>
                      <a:pt x="86" y="194"/>
                    </a:lnTo>
                    <a:lnTo>
                      <a:pt x="85" y="193"/>
                    </a:lnTo>
                    <a:lnTo>
                      <a:pt x="85" y="194"/>
                    </a:lnTo>
                    <a:lnTo>
                      <a:pt x="85" y="196"/>
                    </a:lnTo>
                    <a:lnTo>
                      <a:pt x="83" y="196"/>
                    </a:lnTo>
                    <a:lnTo>
                      <a:pt x="82" y="194"/>
                    </a:lnTo>
                    <a:lnTo>
                      <a:pt x="81" y="194"/>
                    </a:lnTo>
                    <a:lnTo>
                      <a:pt x="81" y="193"/>
                    </a:lnTo>
                    <a:lnTo>
                      <a:pt x="81" y="191"/>
                    </a:lnTo>
                    <a:lnTo>
                      <a:pt x="81" y="190"/>
                    </a:lnTo>
                    <a:lnTo>
                      <a:pt x="81" y="189"/>
                    </a:lnTo>
                    <a:lnTo>
                      <a:pt x="81" y="188"/>
                    </a:lnTo>
                    <a:lnTo>
                      <a:pt x="80" y="188"/>
                    </a:lnTo>
                    <a:lnTo>
                      <a:pt x="79" y="189"/>
                    </a:lnTo>
                    <a:lnTo>
                      <a:pt x="79" y="190"/>
                    </a:lnTo>
                    <a:lnTo>
                      <a:pt x="79" y="191"/>
                    </a:lnTo>
                    <a:lnTo>
                      <a:pt x="78" y="191"/>
                    </a:lnTo>
                    <a:lnTo>
                      <a:pt x="79" y="192"/>
                    </a:lnTo>
                    <a:lnTo>
                      <a:pt x="79" y="193"/>
                    </a:lnTo>
                    <a:lnTo>
                      <a:pt x="78" y="193"/>
                    </a:lnTo>
                    <a:lnTo>
                      <a:pt x="78" y="194"/>
                    </a:lnTo>
                    <a:lnTo>
                      <a:pt x="77" y="194"/>
                    </a:lnTo>
                    <a:lnTo>
                      <a:pt x="77" y="196"/>
                    </a:lnTo>
                    <a:lnTo>
                      <a:pt x="76" y="196"/>
                    </a:lnTo>
                    <a:lnTo>
                      <a:pt x="74" y="197"/>
                    </a:lnTo>
                    <a:lnTo>
                      <a:pt x="73" y="200"/>
                    </a:lnTo>
                    <a:lnTo>
                      <a:pt x="73" y="201"/>
                    </a:lnTo>
                    <a:lnTo>
                      <a:pt x="72" y="200"/>
                    </a:lnTo>
                    <a:lnTo>
                      <a:pt x="71" y="201"/>
                    </a:lnTo>
                    <a:lnTo>
                      <a:pt x="70" y="201"/>
                    </a:lnTo>
                    <a:lnTo>
                      <a:pt x="70" y="200"/>
                    </a:lnTo>
                    <a:lnTo>
                      <a:pt x="71" y="199"/>
                    </a:lnTo>
                    <a:lnTo>
                      <a:pt x="70" y="199"/>
                    </a:lnTo>
                    <a:lnTo>
                      <a:pt x="69" y="199"/>
                    </a:lnTo>
                    <a:lnTo>
                      <a:pt x="69" y="198"/>
                    </a:lnTo>
                    <a:lnTo>
                      <a:pt x="69" y="197"/>
                    </a:lnTo>
                    <a:lnTo>
                      <a:pt x="70" y="197"/>
                    </a:lnTo>
                    <a:lnTo>
                      <a:pt x="70" y="196"/>
                    </a:lnTo>
                    <a:lnTo>
                      <a:pt x="69" y="194"/>
                    </a:lnTo>
                    <a:lnTo>
                      <a:pt x="69" y="193"/>
                    </a:lnTo>
                    <a:lnTo>
                      <a:pt x="69" y="192"/>
                    </a:lnTo>
                    <a:lnTo>
                      <a:pt x="69" y="191"/>
                    </a:lnTo>
                    <a:lnTo>
                      <a:pt x="70" y="191"/>
                    </a:lnTo>
                    <a:lnTo>
                      <a:pt x="71" y="191"/>
                    </a:lnTo>
                    <a:lnTo>
                      <a:pt x="70" y="190"/>
                    </a:lnTo>
                    <a:lnTo>
                      <a:pt x="71" y="190"/>
                    </a:lnTo>
                    <a:lnTo>
                      <a:pt x="71" y="189"/>
                    </a:lnTo>
                    <a:lnTo>
                      <a:pt x="70" y="189"/>
                    </a:lnTo>
                    <a:lnTo>
                      <a:pt x="70" y="190"/>
                    </a:lnTo>
                    <a:lnTo>
                      <a:pt x="69" y="189"/>
                    </a:lnTo>
                    <a:lnTo>
                      <a:pt x="69" y="190"/>
                    </a:lnTo>
                    <a:lnTo>
                      <a:pt x="68" y="190"/>
                    </a:lnTo>
                    <a:lnTo>
                      <a:pt x="67" y="190"/>
                    </a:lnTo>
                    <a:lnTo>
                      <a:pt x="65" y="190"/>
                    </a:lnTo>
                    <a:lnTo>
                      <a:pt x="65" y="189"/>
                    </a:lnTo>
                    <a:lnTo>
                      <a:pt x="64" y="189"/>
                    </a:lnTo>
                    <a:lnTo>
                      <a:pt x="64" y="188"/>
                    </a:lnTo>
                    <a:lnTo>
                      <a:pt x="63" y="189"/>
                    </a:lnTo>
                    <a:lnTo>
                      <a:pt x="62" y="188"/>
                    </a:lnTo>
                    <a:lnTo>
                      <a:pt x="62" y="187"/>
                    </a:lnTo>
                    <a:lnTo>
                      <a:pt x="62" y="188"/>
                    </a:lnTo>
                    <a:lnTo>
                      <a:pt x="63" y="188"/>
                    </a:lnTo>
                    <a:lnTo>
                      <a:pt x="63" y="187"/>
                    </a:lnTo>
                    <a:lnTo>
                      <a:pt x="62" y="187"/>
                    </a:lnTo>
                    <a:lnTo>
                      <a:pt x="61" y="185"/>
                    </a:lnTo>
                    <a:lnTo>
                      <a:pt x="61" y="184"/>
                    </a:lnTo>
                    <a:lnTo>
                      <a:pt x="61" y="183"/>
                    </a:lnTo>
                    <a:lnTo>
                      <a:pt x="62" y="182"/>
                    </a:lnTo>
                    <a:lnTo>
                      <a:pt x="62" y="181"/>
                    </a:lnTo>
                    <a:lnTo>
                      <a:pt x="63" y="181"/>
                    </a:lnTo>
                    <a:lnTo>
                      <a:pt x="64" y="183"/>
                    </a:lnTo>
                    <a:lnTo>
                      <a:pt x="64" y="184"/>
                    </a:lnTo>
                    <a:lnTo>
                      <a:pt x="64" y="187"/>
                    </a:lnTo>
                    <a:lnTo>
                      <a:pt x="65" y="188"/>
                    </a:lnTo>
                    <a:lnTo>
                      <a:pt x="67" y="188"/>
                    </a:lnTo>
                    <a:lnTo>
                      <a:pt x="68" y="188"/>
                    </a:lnTo>
                    <a:lnTo>
                      <a:pt x="69" y="188"/>
                    </a:lnTo>
                    <a:lnTo>
                      <a:pt x="68" y="188"/>
                    </a:lnTo>
                    <a:lnTo>
                      <a:pt x="68" y="187"/>
                    </a:lnTo>
                    <a:lnTo>
                      <a:pt x="67" y="187"/>
                    </a:lnTo>
                    <a:lnTo>
                      <a:pt x="67" y="185"/>
                    </a:lnTo>
                    <a:lnTo>
                      <a:pt x="65" y="185"/>
                    </a:lnTo>
                    <a:lnTo>
                      <a:pt x="65" y="184"/>
                    </a:lnTo>
                    <a:lnTo>
                      <a:pt x="65" y="183"/>
                    </a:lnTo>
                    <a:lnTo>
                      <a:pt x="65" y="182"/>
                    </a:lnTo>
                    <a:lnTo>
                      <a:pt x="67" y="182"/>
                    </a:lnTo>
                    <a:lnTo>
                      <a:pt x="68" y="182"/>
                    </a:lnTo>
                    <a:lnTo>
                      <a:pt x="68" y="183"/>
                    </a:lnTo>
                    <a:lnTo>
                      <a:pt x="68" y="184"/>
                    </a:lnTo>
                    <a:lnTo>
                      <a:pt x="69" y="184"/>
                    </a:lnTo>
                    <a:lnTo>
                      <a:pt x="69" y="185"/>
                    </a:lnTo>
                    <a:lnTo>
                      <a:pt x="70" y="185"/>
                    </a:lnTo>
                    <a:lnTo>
                      <a:pt x="70" y="187"/>
                    </a:lnTo>
                    <a:lnTo>
                      <a:pt x="71" y="187"/>
                    </a:lnTo>
                    <a:lnTo>
                      <a:pt x="70" y="185"/>
                    </a:lnTo>
                    <a:lnTo>
                      <a:pt x="71" y="185"/>
                    </a:lnTo>
                    <a:lnTo>
                      <a:pt x="72" y="185"/>
                    </a:lnTo>
                    <a:lnTo>
                      <a:pt x="73" y="187"/>
                    </a:lnTo>
                    <a:lnTo>
                      <a:pt x="74" y="187"/>
                    </a:lnTo>
                    <a:lnTo>
                      <a:pt x="73" y="185"/>
                    </a:lnTo>
                    <a:lnTo>
                      <a:pt x="72" y="185"/>
                    </a:lnTo>
                    <a:lnTo>
                      <a:pt x="71" y="184"/>
                    </a:lnTo>
                    <a:lnTo>
                      <a:pt x="72" y="184"/>
                    </a:lnTo>
                    <a:lnTo>
                      <a:pt x="71" y="183"/>
                    </a:lnTo>
                    <a:lnTo>
                      <a:pt x="70" y="182"/>
                    </a:lnTo>
                    <a:lnTo>
                      <a:pt x="69" y="182"/>
                    </a:lnTo>
                    <a:lnTo>
                      <a:pt x="68" y="182"/>
                    </a:lnTo>
                    <a:lnTo>
                      <a:pt x="67" y="181"/>
                    </a:lnTo>
                    <a:lnTo>
                      <a:pt x="65" y="181"/>
                    </a:lnTo>
                    <a:lnTo>
                      <a:pt x="64" y="181"/>
                    </a:lnTo>
                    <a:lnTo>
                      <a:pt x="65" y="180"/>
                    </a:lnTo>
                    <a:lnTo>
                      <a:pt x="67" y="180"/>
                    </a:lnTo>
                    <a:lnTo>
                      <a:pt x="68" y="180"/>
                    </a:lnTo>
                    <a:lnTo>
                      <a:pt x="70" y="181"/>
                    </a:lnTo>
                    <a:lnTo>
                      <a:pt x="71" y="181"/>
                    </a:lnTo>
                    <a:lnTo>
                      <a:pt x="71" y="180"/>
                    </a:lnTo>
                    <a:lnTo>
                      <a:pt x="71" y="179"/>
                    </a:lnTo>
                    <a:lnTo>
                      <a:pt x="72" y="179"/>
                    </a:lnTo>
                    <a:lnTo>
                      <a:pt x="73" y="179"/>
                    </a:lnTo>
                    <a:lnTo>
                      <a:pt x="74" y="179"/>
                    </a:lnTo>
                    <a:lnTo>
                      <a:pt x="74" y="177"/>
                    </a:lnTo>
                    <a:lnTo>
                      <a:pt x="76" y="177"/>
                    </a:lnTo>
                    <a:lnTo>
                      <a:pt x="74" y="177"/>
                    </a:lnTo>
                    <a:lnTo>
                      <a:pt x="72" y="177"/>
                    </a:lnTo>
                    <a:lnTo>
                      <a:pt x="72" y="176"/>
                    </a:lnTo>
                    <a:lnTo>
                      <a:pt x="72" y="175"/>
                    </a:lnTo>
                    <a:lnTo>
                      <a:pt x="73" y="175"/>
                    </a:lnTo>
                    <a:lnTo>
                      <a:pt x="73" y="174"/>
                    </a:lnTo>
                    <a:lnTo>
                      <a:pt x="72" y="174"/>
                    </a:lnTo>
                    <a:lnTo>
                      <a:pt x="71" y="174"/>
                    </a:lnTo>
                    <a:lnTo>
                      <a:pt x="71" y="175"/>
                    </a:lnTo>
                    <a:lnTo>
                      <a:pt x="71" y="176"/>
                    </a:lnTo>
                    <a:lnTo>
                      <a:pt x="71" y="177"/>
                    </a:lnTo>
                    <a:lnTo>
                      <a:pt x="70" y="179"/>
                    </a:lnTo>
                    <a:lnTo>
                      <a:pt x="69" y="179"/>
                    </a:lnTo>
                    <a:lnTo>
                      <a:pt x="70" y="179"/>
                    </a:lnTo>
                    <a:lnTo>
                      <a:pt x="70" y="177"/>
                    </a:lnTo>
                    <a:lnTo>
                      <a:pt x="69" y="177"/>
                    </a:lnTo>
                    <a:lnTo>
                      <a:pt x="69" y="179"/>
                    </a:lnTo>
                    <a:lnTo>
                      <a:pt x="68" y="179"/>
                    </a:lnTo>
                    <a:lnTo>
                      <a:pt x="67" y="177"/>
                    </a:lnTo>
                    <a:lnTo>
                      <a:pt x="67" y="179"/>
                    </a:lnTo>
                    <a:lnTo>
                      <a:pt x="65" y="179"/>
                    </a:lnTo>
                    <a:lnTo>
                      <a:pt x="64" y="179"/>
                    </a:lnTo>
                    <a:lnTo>
                      <a:pt x="65" y="177"/>
                    </a:lnTo>
                    <a:lnTo>
                      <a:pt x="67" y="176"/>
                    </a:lnTo>
                    <a:lnTo>
                      <a:pt x="67" y="175"/>
                    </a:lnTo>
                    <a:lnTo>
                      <a:pt x="67" y="174"/>
                    </a:lnTo>
                    <a:lnTo>
                      <a:pt x="65" y="173"/>
                    </a:lnTo>
                    <a:lnTo>
                      <a:pt x="65" y="172"/>
                    </a:lnTo>
                    <a:lnTo>
                      <a:pt x="67" y="171"/>
                    </a:lnTo>
                    <a:lnTo>
                      <a:pt x="68" y="169"/>
                    </a:lnTo>
                    <a:lnTo>
                      <a:pt x="67" y="169"/>
                    </a:lnTo>
                    <a:lnTo>
                      <a:pt x="65" y="169"/>
                    </a:lnTo>
                    <a:lnTo>
                      <a:pt x="65" y="171"/>
                    </a:lnTo>
                    <a:lnTo>
                      <a:pt x="64" y="171"/>
                    </a:lnTo>
                    <a:lnTo>
                      <a:pt x="65" y="172"/>
                    </a:lnTo>
                    <a:lnTo>
                      <a:pt x="64" y="173"/>
                    </a:lnTo>
                    <a:lnTo>
                      <a:pt x="63" y="172"/>
                    </a:lnTo>
                    <a:lnTo>
                      <a:pt x="62" y="171"/>
                    </a:lnTo>
                    <a:lnTo>
                      <a:pt x="63" y="171"/>
                    </a:lnTo>
                    <a:lnTo>
                      <a:pt x="64" y="171"/>
                    </a:lnTo>
                    <a:lnTo>
                      <a:pt x="64" y="169"/>
                    </a:lnTo>
                    <a:lnTo>
                      <a:pt x="65" y="168"/>
                    </a:lnTo>
                    <a:lnTo>
                      <a:pt x="64" y="167"/>
                    </a:lnTo>
                    <a:lnTo>
                      <a:pt x="63" y="166"/>
                    </a:lnTo>
                    <a:lnTo>
                      <a:pt x="63" y="165"/>
                    </a:lnTo>
                    <a:lnTo>
                      <a:pt x="62" y="165"/>
                    </a:lnTo>
                    <a:lnTo>
                      <a:pt x="62" y="166"/>
                    </a:lnTo>
                    <a:lnTo>
                      <a:pt x="62" y="167"/>
                    </a:lnTo>
                    <a:lnTo>
                      <a:pt x="61" y="166"/>
                    </a:lnTo>
                    <a:lnTo>
                      <a:pt x="62" y="166"/>
                    </a:lnTo>
                    <a:lnTo>
                      <a:pt x="61" y="164"/>
                    </a:lnTo>
                    <a:lnTo>
                      <a:pt x="61" y="163"/>
                    </a:lnTo>
                    <a:lnTo>
                      <a:pt x="62" y="163"/>
                    </a:lnTo>
                    <a:lnTo>
                      <a:pt x="63" y="164"/>
                    </a:lnTo>
                    <a:lnTo>
                      <a:pt x="63" y="163"/>
                    </a:lnTo>
                    <a:lnTo>
                      <a:pt x="63" y="162"/>
                    </a:lnTo>
                    <a:lnTo>
                      <a:pt x="64" y="163"/>
                    </a:lnTo>
                    <a:lnTo>
                      <a:pt x="64" y="164"/>
                    </a:lnTo>
                    <a:lnTo>
                      <a:pt x="63" y="165"/>
                    </a:lnTo>
                    <a:lnTo>
                      <a:pt x="64" y="165"/>
                    </a:lnTo>
                    <a:lnTo>
                      <a:pt x="64" y="166"/>
                    </a:lnTo>
                    <a:lnTo>
                      <a:pt x="65" y="166"/>
                    </a:lnTo>
                    <a:lnTo>
                      <a:pt x="67" y="166"/>
                    </a:lnTo>
                    <a:lnTo>
                      <a:pt x="67" y="167"/>
                    </a:lnTo>
                    <a:lnTo>
                      <a:pt x="67" y="168"/>
                    </a:lnTo>
                    <a:lnTo>
                      <a:pt x="68" y="166"/>
                    </a:lnTo>
                    <a:lnTo>
                      <a:pt x="68" y="165"/>
                    </a:lnTo>
                    <a:lnTo>
                      <a:pt x="68" y="164"/>
                    </a:lnTo>
                    <a:lnTo>
                      <a:pt x="67" y="164"/>
                    </a:lnTo>
                    <a:lnTo>
                      <a:pt x="65" y="163"/>
                    </a:lnTo>
                    <a:lnTo>
                      <a:pt x="64" y="162"/>
                    </a:lnTo>
                    <a:lnTo>
                      <a:pt x="64" y="160"/>
                    </a:lnTo>
                    <a:lnTo>
                      <a:pt x="65" y="160"/>
                    </a:lnTo>
                    <a:lnTo>
                      <a:pt x="65" y="159"/>
                    </a:lnTo>
                    <a:lnTo>
                      <a:pt x="64" y="159"/>
                    </a:lnTo>
                    <a:lnTo>
                      <a:pt x="64" y="158"/>
                    </a:lnTo>
                    <a:lnTo>
                      <a:pt x="63" y="158"/>
                    </a:lnTo>
                    <a:lnTo>
                      <a:pt x="62" y="158"/>
                    </a:lnTo>
                    <a:lnTo>
                      <a:pt x="63" y="158"/>
                    </a:lnTo>
                    <a:lnTo>
                      <a:pt x="64" y="158"/>
                    </a:lnTo>
                    <a:lnTo>
                      <a:pt x="65" y="158"/>
                    </a:lnTo>
                    <a:lnTo>
                      <a:pt x="64" y="157"/>
                    </a:lnTo>
                    <a:lnTo>
                      <a:pt x="65" y="157"/>
                    </a:lnTo>
                    <a:lnTo>
                      <a:pt x="65" y="156"/>
                    </a:lnTo>
                    <a:lnTo>
                      <a:pt x="65" y="155"/>
                    </a:lnTo>
                    <a:lnTo>
                      <a:pt x="65" y="154"/>
                    </a:lnTo>
                    <a:lnTo>
                      <a:pt x="67" y="152"/>
                    </a:lnTo>
                    <a:lnTo>
                      <a:pt x="67" y="154"/>
                    </a:lnTo>
                    <a:lnTo>
                      <a:pt x="68" y="154"/>
                    </a:lnTo>
                    <a:lnTo>
                      <a:pt x="67" y="151"/>
                    </a:lnTo>
                    <a:lnTo>
                      <a:pt x="67" y="150"/>
                    </a:lnTo>
                    <a:lnTo>
                      <a:pt x="68" y="149"/>
                    </a:lnTo>
                    <a:lnTo>
                      <a:pt x="69" y="147"/>
                    </a:lnTo>
                    <a:lnTo>
                      <a:pt x="69" y="146"/>
                    </a:lnTo>
                    <a:lnTo>
                      <a:pt x="70" y="145"/>
                    </a:lnTo>
                    <a:lnTo>
                      <a:pt x="72" y="145"/>
                    </a:lnTo>
                    <a:lnTo>
                      <a:pt x="73" y="145"/>
                    </a:lnTo>
                    <a:lnTo>
                      <a:pt x="73" y="143"/>
                    </a:lnTo>
                    <a:lnTo>
                      <a:pt x="74" y="143"/>
                    </a:lnTo>
                    <a:lnTo>
                      <a:pt x="76" y="143"/>
                    </a:lnTo>
                    <a:lnTo>
                      <a:pt x="77" y="145"/>
                    </a:lnTo>
                    <a:lnTo>
                      <a:pt x="77" y="143"/>
                    </a:lnTo>
                    <a:lnTo>
                      <a:pt x="76" y="142"/>
                    </a:lnTo>
                    <a:lnTo>
                      <a:pt x="70" y="142"/>
                    </a:lnTo>
                    <a:lnTo>
                      <a:pt x="68" y="141"/>
                    </a:lnTo>
                    <a:lnTo>
                      <a:pt x="69" y="140"/>
                    </a:lnTo>
                    <a:lnTo>
                      <a:pt x="70" y="139"/>
                    </a:lnTo>
                    <a:lnTo>
                      <a:pt x="71" y="138"/>
                    </a:lnTo>
                    <a:lnTo>
                      <a:pt x="72" y="138"/>
                    </a:lnTo>
                    <a:lnTo>
                      <a:pt x="73" y="137"/>
                    </a:lnTo>
                    <a:lnTo>
                      <a:pt x="74" y="135"/>
                    </a:lnTo>
                    <a:lnTo>
                      <a:pt x="74" y="133"/>
                    </a:lnTo>
                    <a:lnTo>
                      <a:pt x="76" y="133"/>
                    </a:lnTo>
                    <a:lnTo>
                      <a:pt x="77" y="133"/>
                    </a:lnTo>
                    <a:lnTo>
                      <a:pt x="78" y="133"/>
                    </a:lnTo>
                    <a:lnTo>
                      <a:pt x="79" y="133"/>
                    </a:lnTo>
                    <a:lnTo>
                      <a:pt x="80" y="133"/>
                    </a:lnTo>
                    <a:lnTo>
                      <a:pt x="80" y="134"/>
                    </a:lnTo>
                    <a:lnTo>
                      <a:pt x="80" y="133"/>
                    </a:lnTo>
                    <a:lnTo>
                      <a:pt x="80" y="132"/>
                    </a:lnTo>
                    <a:lnTo>
                      <a:pt x="79" y="132"/>
                    </a:lnTo>
                    <a:lnTo>
                      <a:pt x="78" y="131"/>
                    </a:lnTo>
                    <a:lnTo>
                      <a:pt x="77" y="131"/>
                    </a:lnTo>
                    <a:lnTo>
                      <a:pt x="77" y="130"/>
                    </a:lnTo>
                    <a:lnTo>
                      <a:pt x="78" y="130"/>
                    </a:lnTo>
                    <a:lnTo>
                      <a:pt x="80" y="130"/>
                    </a:lnTo>
                    <a:lnTo>
                      <a:pt x="81" y="130"/>
                    </a:lnTo>
                    <a:lnTo>
                      <a:pt x="81" y="129"/>
                    </a:lnTo>
                    <a:lnTo>
                      <a:pt x="82" y="129"/>
                    </a:lnTo>
                    <a:lnTo>
                      <a:pt x="82" y="127"/>
                    </a:lnTo>
                    <a:lnTo>
                      <a:pt x="81" y="127"/>
                    </a:lnTo>
                    <a:lnTo>
                      <a:pt x="78" y="129"/>
                    </a:lnTo>
                    <a:lnTo>
                      <a:pt x="76" y="129"/>
                    </a:lnTo>
                    <a:lnTo>
                      <a:pt x="73" y="129"/>
                    </a:lnTo>
                    <a:lnTo>
                      <a:pt x="73" y="127"/>
                    </a:lnTo>
                    <a:lnTo>
                      <a:pt x="73" y="126"/>
                    </a:lnTo>
                    <a:lnTo>
                      <a:pt x="72" y="126"/>
                    </a:lnTo>
                    <a:lnTo>
                      <a:pt x="71" y="126"/>
                    </a:lnTo>
                    <a:lnTo>
                      <a:pt x="70" y="125"/>
                    </a:lnTo>
                    <a:lnTo>
                      <a:pt x="73" y="124"/>
                    </a:lnTo>
                    <a:lnTo>
                      <a:pt x="76" y="124"/>
                    </a:lnTo>
                    <a:lnTo>
                      <a:pt x="78" y="124"/>
                    </a:lnTo>
                    <a:lnTo>
                      <a:pt x="79" y="124"/>
                    </a:lnTo>
                    <a:lnTo>
                      <a:pt x="79" y="123"/>
                    </a:lnTo>
                    <a:lnTo>
                      <a:pt x="81" y="122"/>
                    </a:lnTo>
                    <a:lnTo>
                      <a:pt x="82" y="122"/>
                    </a:lnTo>
                    <a:lnTo>
                      <a:pt x="83" y="121"/>
                    </a:lnTo>
                    <a:lnTo>
                      <a:pt x="81" y="121"/>
                    </a:lnTo>
                    <a:lnTo>
                      <a:pt x="80" y="122"/>
                    </a:lnTo>
                    <a:lnTo>
                      <a:pt x="79" y="123"/>
                    </a:lnTo>
                    <a:lnTo>
                      <a:pt x="78" y="123"/>
                    </a:lnTo>
                    <a:lnTo>
                      <a:pt x="77" y="123"/>
                    </a:lnTo>
                    <a:lnTo>
                      <a:pt x="76" y="123"/>
                    </a:lnTo>
                    <a:lnTo>
                      <a:pt x="76" y="122"/>
                    </a:lnTo>
                    <a:lnTo>
                      <a:pt x="76" y="121"/>
                    </a:lnTo>
                    <a:lnTo>
                      <a:pt x="74" y="121"/>
                    </a:lnTo>
                    <a:lnTo>
                      <a:pt x="74" y="120"/>
                    </a:lnTo>
                    <a:lnTo>
                      <a:pt x="74" y="118"/>
                    </a:lnTo>
                    <a:lnTo>
                      <a:pt x="73" y="118"/>
                    </a:lnTo>
                    <a:lnTo>
                      <a:pt x="73" y="117"/>
                    </a:lnTo>
                    <a:lnTo>
                      <a:pt x="72" y="117"/>
                    </a:lnTo>
                    <a:lnTo>
                      <a:pt x="71" y="117"/>
                    </a:lnTo>
                    <a:lnTo>
                      <a:pt x="71" y="116"/>
                    </a:lnTo>
                    <a:lnTo>
                      <a:pt x="70" y="116"/>
                    </a:lnTo>
                    <a:lnTo>
                      <a:pt x="70" y="117"/>
                    </a:lnTo>
                    <a:lnTo>
                      <a:pt x="69" y="117"/>
                    </a:lnTo>
                    <a:lnTo>
                      <a:pt x="70" y="116"/>
                    </a:lnTo>
                    <a:lnTo>
                      <a:pt x="71" y="115"/>
                    </a:lnTo>
                    <a:lnTo>
                      <a:pt x="72" y="115"/>
                    </a:lnTo>
                    <a:lnTo>
                      <a:pt x="73" y="115"/>
                    </a:lnTo>
                    <a:lnTo>
                      <a:pt x="72" y="114"/>
                    </a:lnTo>
                    <a:lnTo>
                      <a:pt x="71" y="114"/>
                    </a:lnTo>
                    <a:lnTo>
                      <a:pt x="71" y="113"/>
                    </a:lnTo>
                    <a:lnTo>
                      <a:pt x="71" y="110"/>
                    </a:lnTo>
                    <a:lnTo>
                      <a:pt x="72" y="110"/>
                    </a:lnTo>
                    <a:lnTo>
                      <a:pt x="72" y="109"/>
                    </a:lnTo>
                    <a:lnTo>
                      <a:pt x="71" y="108"/>
                    </a:lnTo>
                    <a:lnTo>
                      <a:pt x="70" y="108"/>
                    </a:lnTo>
                    <a:lnTo>
                      <a:pt x="71" y="108"/>
                    </a:lnTo>
                    <a:lnTo>
                      <a:pt x="72" y="107"/>
                    </a:lnTo>
                    <a:lnTo>
                      <a:pt x="72" y="106"/>
                    </a:lnTo>
                    <a:lnTo>
                      <a:pt x="71" y="106"/>
                    </a:lnTo>
                    <a:lnTo>
                      <a:pt x="70" y="106"/>
                    </a:lnTo>
                    <a:lnTo>
                      <a:pt x="70" y="105"/>
                    </a:lnTo>
                    <a:lnTo>
                      <a:pt x="70" y="104"/>
                    </a:lnTo>
                    <a:lnTo>
                      <a:pt x="71" y="104"/>
                    </a:lnTo>
                    <a:lnTo>
                      <a:pt x="72" y="102"/>
                    </a:lnTo>
                    <a:lnTo>
                      <a:pt x="73" y="101"/>
                    </a:lnTo>
                    <a:lnTo>
                      <a:pt x="74" y="101"/>
                    </a:lnTo>
                    <a:lnTo>
                      <a:pt x="72" y="101"/>
                    </a:lnTo>
                    <a:lnTo>
                      <a:pt x="71" y="101"/>
                    </a:lnTo>
                    <a:lnTo>
                      <a:pt x="70" y="102"/>
                    </a:lnTo>
                    <a:lnTo>
                      <a:pt x="69" y="101"/>
                    </a:lnTo>
                    <a:lnTo>
                      <a:pt x="69" y="100"/>
                    </a:lnTo>
                    <a:lnTo>
                      <a:pt x="70" y="99"/>
                    </a:lnTo>
                    <a:lnTo>
                      <a:pt x="69" y="99"/>
                    </a:lnTo>
                    <a:lnTo>
                      <a:pt x="69" y="98"/>
                    </a:lnTo>
                    <a:lnTo>
                      <a:pt x="69" y="97"/>
                    </a:lnTo>
                    <a:lnTo>
                      <a:pt x="68" y="96"/>
                    </a:lnTo>
                    <a:lnTo>
                      <a:pt x="69" y="96"/>
                    </a:lnTo>
                    <a:lnTo>
                      <a:pt x="70" y="96"/>
                    </a:lnTo>
                    <a:lnTo>
                      <a:pt x="70" y="95"/>
                    </a:lnTo>
                    <a:lnTo>
                      <a:pt x="70" y="93"/>
                    </a:lnTo>
                    <a:lnTo>
                      <a:pt x="69" y="93"/>
                    </a:lnTo>
                    <a:lnTo>
                      <a:pt x="69" y="92"/>
                    </a:lnTo>
                    <a:lnTo>
                      <a:pt x="70" y="92"/>
                    </a:lnTo>
                    <a:lnTo>
                      <a:pt x="70" y="91"/>
                    </a:lnTo>
                    <a:lnTo>
                      <a:pt x="69" y="91"/>
                    </a:lnTo>
                    <a:lnTo>
                      <a:pt x="69" y="90"/>
                    </a:lnTo>
                    <a:lnTo>
                      <a:pt x="70" y="90"/>
                    </a:lnTo>
                    <a:lnTo>
                      <a:pt x="69" y="89"/>
                    </a:lnTo>
                    <a:lnTo>
                      <a:pt x="68" y="90"/>
                    </a:lnTo>
                    <a:lnTo>
                      <a:pt x="68" y="91"/>
                    </a:lnTo>
                    <a:lnTo>
                      <a:pt x="68" y="92"/>
                    </a:lnTo>
                    <a:lnTo>
                      <a:pt x="68" y="93"/>
                    </a:lnTo>
                    <a:lnTo>
                      <a:pt x="67" y="95"/>
                    </a:lnTo>
                    <a:lnTo>
                      <a:pt x="67" y="96"/>
                    </a:lnTo>
                    <a:lnTo>
                      <a:pt x="67" y="95"/>
                    </a:lnTo>
                    <a:lnTo>
                      <a:pt x="65" y="95"/>
                    </a:lnTo>
                    <a:lnTo>
                      <a:pt x="64" y="95"/>
                    </a:lnTo>
                    <a:lnTo>
                      <a:pt x="64" y="91"/>
                    </a:lnTo>
                    <a:lnTo>
                      <a:pt x="65" y="91"/>
                    </a:lnTo>
                    <a:lnTo>
                      <a:pt x="64" y="90"/>
                    </a:lnTo>
                    <a:lnTo>
                      <a:pt x="64" y="89"/>
                    </a:lnTo>
                    <a:lnTo>
                      <a:pt x="63" y="89"/>
                    </a:lnTo>
                    <a:lnTo>
                      <a:pt x="63" y="90"/>
                    </a:lnTo>
                    <a:lnTo>
                      <a:pt x="63" y="91"/>
                    </a:lnTo>
                    <a:lnTo>
                      <a:pt x="62" y="91"/>
                    </a:lnTo>
                    <a:lnTo>
                      <a:pt x="63" y="92"/>
                    </a:lnTo>
                    <a:lnTo>
                      <a:pt x="63" y="93"/>
                    </a:lnTo>
                    <a:lnTo>
                      <a:pt x="63" y="95"/>
                    </a:lnTo>
                    <a:lnTo>
                      <a:pt x="63" y="96"/>
                    </a:lnTo>
                    <a:lnTo>
                      <a:pt x="62" y="96"/>
                    </a:lnTo>
                    <a:lnTo>
                      <a:pt x="62" y="97"/>
                    </a:lnTo>
                    <a:lnTo>
                      <a:pt x="62" y="96"/>
                    </a:lnTo>
                    <a:lnTo>
                      <a:pt x="62" y="95"/>
                    </a:lnTo>
                    <a:lnTo>
                      <a:pt x="62" y="93"/>
                    </a:lnTo>
                    <a:lnTo>
                      <a:pt x="61" y="92"/>
                    </a:lnTo>
                    <a:lnTo>
                      <a:pt x="61" y="91"/>
                    </a:lnTo>
                    <a:lnTo>
                      <a:pt x="61" y="90"/>
                    </a:lnTo>
                    <a:lnTo>
                      <a:pt x="60" y="91"/>
                    </a:lnTo>
                    <a:lnTo>
                      <a:pt x="59" y="92"/>
                    </a:lnTo>
                    <a:lnTo>
                      <a:pt x="57" y="92"/>
                    </a:lnTo>
                    <a:lnTo>
                      <a:pt x="57" y="91"/>
                    </a:lnTo>
                    <a:lnTo>
                      <a:pt x="56" y="91"/>
                    </a:lnTo>
                    <a:lnTo>
                      <a:pt x="57" y="90"/>
                    </a:lnTo>
                    <a:lnTo>
                      <a:pt x="59" y="91"/>
                    </a:lnTo>
                    <a:lnTo>
                      <a:pt x="59" y="90"/>
                    </a:lnTo>
                    <a:lnTo>
                      <a:pt x="59" y="89"/>
                    </a:lnTo>
                    <a:lnTo>
                      <a:pt x="57" y="89"/>
                    </a:lnTo>
                    <a:lnTo>
                      <a:pt x="56" y="88"/>
                    </a:lnTo>
                    <a:lnTo>
                      <a:pt x="56" y="89"/>
                    </a:lnTo>
                    <a:lnTo>
                      <a:pt x="56" y="90"/>
                    </a:lnTo>
                    <a:lnTo>
                      <a:pt x="56" y="91"/>
                    </a:lnTo>
                    <a:lnTo>
                      <a:pt x="55" y="90"/>
                    </a:lnTo>
                    <a:lnTo>
                      <a:pt x="55" y="89"/>
                    </a:lnTo>
                    <a:lnTo>
                      <a:pt x="55" y="88"/>
                    </a:lnTo>
                    <a:lnTo>
                      <a:pt x="56" y="88"/>
                    </a:lnTo>
                    <a:lnTo>
                      <a:pt x="56" y="87"/>
                    </a:lnTo>
                    <a:lnTo>
                      <a:pt x="57" y="87"/>
                    </a:lnTo>
                    <a:lnTo>
                      <a:pt x="57" y="85"/>
                    </a:lnTo>
                    <a:lnTo>
                      <a:pt x="57" y="87"/>
                    </a:lnTo>
                    <a:lnTo>
                      <a:pt x="59" y="87"/>
                    </a:lnTo>
                    <a:lnTo>
                      <a:pt x="59" y="85"/>
                    </a:lnTo>
                    <a:lnTo>
                      <a:pt x="59" y="87"/>
                    </a:lnTo>
                    <a:lnTo>
                      <a:pt x="60" y="85"/>
                    </a:lnTo>
                    <a:lnTo>
                      <a:pt x="59" y="85"/>
                    </a:lnTo>
                    <a:lnTo>
                      <a:pt x="59" y="84"/>
                    </a:lnTo>
                    <a:lnTo>
                      <a:pt x="59" y="83"/>
                    </a:lnTo>
                    <a:lnTo>
                      <a:pt x="57" y="83"/>
                    </a:lnTo>
                    <a:lnTo>
                      <a:pt x="59" y="82"/>
                    </a:lnTo>
                    <a:lnTo>
                      <a:pt x="60" y="81"/>
                    </a:lnTo>
                    <a:lnTo>
                      <a:pt x="60" y="82"/>
                    </a:lnTo>
                    <a:lnTo>
                      <a:pt x="60" y="83"/>
                    </a:lnTo>
                    <a:lnTo>
                      <a:pt x="61" y="83"/>
                    </a:lnTo>
                    <a:lnTo>
                      <a:pt x="61" y="82"/>
                    </a:lnTo>
                    <a:lnTo>
                      <a:pt x="62" y="81"/>
                    </a:lnTo>
                    <a:lnTo>
                      <a:pt x="61" y="80"/>
                    </a:lnTo>
                    <a:lnTo>
                      <a:pt x="62" y="79"/>
                    </a:lnTo>
                    <a:lnTo>
                      <a:pt x="62" y="80"/>
                    </a:lnTo>
                    <a:lnTo>
                      <a:pt x="62" y="81"/>
                    </a:lnTo>
                    <a:lnTo>
                      <a:pt x="63" y="82"/>
                    </a:lnTo>
                    <a:lnTo>
                      <a:pt x="63" y="83"/>
                    </a:lnTo>
                    <a:lnTo>
                      <a:pt x="62" y="83"/>
                    </a:lnTo>
                    <a:lnTo>
                      <a:pt x="62" y="84"/>
                    </a:lnTo>
                    <a:lnTo>
                      <a:pt x="62" y="85"/>
                    </a:lnTo>
                    <a:lnTo>
                      <a:pt x="61" y="85"/>
                    </a:lnTo>
                    <a:lnTo>
                      <a:pt x="62" y="85"/>
                    </a:lnTo>
                    <a:lnTo>
                      <a:pt x="62" y="87"/>
                    </a:lnTo>
                    <a:lnTo>
                      <a:pt x="63" y="85"/>
                    </a:lnTo>
                    <a:lnTo>
                      <a:pt x="64" y="87"/>
                    </a:lnTo>
                    <a:lnTo>
                      <a:pt x="63" y="85"/>
                    </a:lnTo>
                    <a:lnTo>
                      <a:pt x="63" y="84"/>
                    </a:lnTo>
                    <a:lnTo>
                      <a:pt x="63" y="83"/>
                    </a:lnTo>
                    <a:lnTo>
                      <a:pt x="64" y="84"/>
                    </a:lnTo>
                    <a:lnTo>
                      <a:pt x="65" y="84"/>
                    </a:lnTo>
                    <a:lnTo>
                      <a:pt x="65" y="83"/>
                    </a:lnTo>
                    <a:lnTo>
                      <a:pt x="67" y="83"/>
                    </a:lnTo>
                    <a:lnTo>
                      <a:pt x="65" y="83"/>
                    </a:lnTo>
                    <a:lnTo>
                      <a:pt x="65" y="82"/>
                    </a:lnTo>
                    <a:lnTo>
                      <a:pt x="67" y="82"/>
                    </a:lnTo>
                    <a:lnTo>
                      <a:pt x="67" y="81"/>
                    </a:lnTo>
                    <a:lnTo>
                      <a:pt x="67" y="80"/>
                    </a:lnTo>
                    <a:lnTo>
                      <a:pt x="65" y="80"/>
                    </a:lnTo>
                    <a:lnTo>
                      <a:pt x="64" y="80"/>
                    </a:lnTo>
                    <a:lnTo>
                      <a:pt x="64" y="79"/>
                    </a:lnTo>
                    <a:lnTo>
                      <a:pt x="65" y="77"/>
                    </a:lnTo>
                    <a:lnTo>
                      <a:pt x="64" y="77"/>
                    </a:lnTo>
                    <a:lnTo>
                      <a:pt x="63" y="77"/>
                    </a:lnTo>
                    <a:lnTo>
                      <a:pt x="64" y="77"/>
                    </a:lnTo>
                    <a:lnTo>
                      <a:pt x="64" y="76"/>
                    </a:lnTo>
                    <a:lnTo>
                      <a:pt x="65" y="77"/>
                    </a:lnTo>
                    <a:lnTo>
                      <a:pt x="65" y="76"/>
                    </a:lnTo>
                    <a:lnTo>
                      <a:pt x="67" y="76"/>
                    </a:lnTo>
                    <a:lnTo>
                      <a:pt x="68" y="76"/>
                    </a:lnTo>
                    <a:lnTo>
                      <a:pt x="68" y="77"/>
                    </a:lnTo>
                    <a:lnTo>
                      <a:pt x="68" y="79"/>
                    </a:lnTo>
                    <a:lnTo>
                      <a:pt x="67" y="79"/>
                    </a:lnTo>
                    <a:lnTo>
                      <a:pt x="68" y="80"/>
                    </a:lnTo>
                    <a:lnTo>
                      <a:pt x="68" y="79"/>
                    </a:lnTo>
                    <a:lnTo>
                      <a:pt x="69" y="79"/>
                    </a:lnTo>
                    <a:lnTo>
                      <a:pt x="69" y="80"/>
                    </a:lnTo>
                    <a:lnTo>
                      <a:pt x="69" y="81"/>
                    </a:lnTo>
                    <a:lnTo>
                      <a:pt x="69" y="83"/>
                    </a:lnTo>
                    <a:lnTo>
                      <a:pt x="69" y="84"/>
                    </a:lnTo>
                    <a:lnTo>
                      <a:pt x="69" y="83"/>
                    </a:lnTo>
                    <a:lnTo>
                      <a:pt x="70" y="81"/>
                    </a:lnTo>
                    <a:lnTo>
                      <a:pt x="70" y="80"/>
                    </a:lnTo>
                    <a:lnTo>
                      <a:pt x="71" y="80"/>
                    </a:lnTo>
                    <a:lnTo>
                      <a:pt x="71" y="81"/>
                    </a:lnTo>
                    <a:lnTo>
                      <a:pt x="72" y="81"/>
                    </a:lnTo>
                    <a:lnTo>
                      <a:pt x="72" y="82"/>
                    </a:lnTo>
                    <a:lnTo>
                      <a:pt x="72" y="81"/>
                    </a:lnTo>
                    <a:lnTo>
                      <a:pt x="72" y="80"/>
                    </a:lnTo>
                    <a:lnTo>
                      <a:pt x="70" y="77"/>
                    </a:lnTo>
                    <a:lnTo>
                      <a:pt x="69" y="77"/>
                    </a:lnTo>
                    <a:lnTo>
                      <a:pt x="70" y="76"/>
                    </a:lnTo>
                    <a:lnTo>
                      <a:pt x="71" y="77"/>
                    </a:lnTo>
                    <a:lnTo>
                      <a:pt x="71" y="79"/>
                    </a:lnTo>
                    <a:lnTo>
                      <a:pt x="72" y="79"/>
                    </a:lnTo>
                    <a:lnTo>
                      <a:pt x="72" y="77"/>
                    </a:lnTo>
                    <a:lnTo>
                      <a:pt x="71" y="77"/>
                    </a:lnTo>
                    <a:lnTo>
                      <a:pt x="71" y="76"/>
                    </a:lnTo>
                    <a:lnTo>
                      <a:pt x="70" y="76"/>
                    </a:lnTo>
                    <a:lnTo>
                      <a:pt x="70" y="75"/>
                    </a:lnTo>
                    <a:lnTo>
                      <a:pt x="70" y="74"/>
                    </a:lnTo>
                    <a:lnTo>
                      <a:pt x="71" y="74"/>
                    </a:lnTo>
                    <a:lnTo>
                      <a:pt x="71" y="75"/>
                    </a:lnTo>
                    <a:lnTo>
                      <a:pt x="72" y="75"/>
                    </a:lnTo>
                    <a:lnTo>
                      <a:pt x="73" y="76"/>
                    </a:lnTo>
                    <a:lnTo>
                      <a:pt x="74" y="77"/>
                    </a:lnTo>
                    <a:lnTo>
                      <a:pt x="74" y="79"/>
                    </a:lnTo>
                    <a:lnTo>
                      <a:pt x="74" y="80"/>
                    </a:lnTo>
                    <a:lnTo>
                      <a:pt x="74" y="81"/>
                    </a:lnTo>
                    <a:lnTo>
                      <a:pt x="76" y="80"/>
                    </a:lnTo>
                    <a:lnTo>
                      <a:pt x="74" y="79"/>
                    </a:lnTo>
                    <a:lnTo>
                      <a:pt x="76" y="79"/>
                    </a:lnTo>
                    <a:lnTo>
                      <a:pt x="76" y="77"/>
                    </a:lnTo>
                    <a:lnTo>
                      <a:pt x="77" y="77"/>
                    </a:lnTo>
                    <a:lnTo>
                      <a:pt x="78" y="77"/>
                    </a:lnTo>
                    <a:lnTo>
                      <a:pt x="79" y="77"/>
                    </a:lnTo>
                    <a:lnTo>
                      <a:pt x="80" y="79"/>
                    </a:lnTo>
                    <a:lnTo>
                      <a:pt x="80" y="80"/>
                    </a:lnTo>
                    <a:lnTo>
                      <a:pt x="80" y="82"/>
                    </a:lnTo>
                    <a:lnTo>
                      <a:pt x="81" y="81"/>
                    </a:lnTo>
                    <a:lnTo>
                      <a:pt x="82" y="81"/>
                    </a:lnTo>
                    <a:lnTo>
                      <a:pt x="82" y="82"/>
                    </a:lnTo>
                    <a:lnTo>
                      <a:pt x="82" y="83"/>
                    </a:lnTo>
                    <a:lnTo>
                      <a:pt x="82" y="84"/>
                    </a:lnTo>
                    <a:lnTo>
                      <a:pt x="82" y="85"/>
                    </a:lnTo>
                    <a:lnTo>
                      <a:pt x="82" y="87"/>
                    </a:lnTo>
                    <a:lnTo>
                      <a:pt x="82" y="88"/>
                    </a:lnTo>
                    <a:lnTo>
                      <a:pt x="82" y="89"/>
                    </a:lnTo>
                    <a:lnTo>
                      <a:pt x="82" y="88"/>
                    </a:lnTo>
                    <a:lnTo>
                      <a:pt x="83" y="87"/>
                    </a:lnTo>
                    <a:lnTo>
                      <a:pt x="83" y="85"/>
                    </a:lnTo>
                    <a:lnTo>
                      <a:pt x="83" y="84"/>
                    </a:lnTo>
                    <a:lnTo>
                      <a:pt x="83" y="85"/>
                    </a:lnTo>
                    <a:lnTo>
                      <a:pt x="85" y="85"/>
                    </a:lnTo>
                    <a:lnTo>
                      <a:pt x="83" y="83"/>
                    </a:lnTo>
                    <a:lnTo>
                      <a:pt x="82" y="83"/>
                    </a:lnTo>
                    <a:lnTo>
                      <a:pt x="83" y="82"/>
                    </a:lnTo>
                    <a:lnTo>
                      <a:pt x="85" y="82"/>
                    </a:lnTo>
                    <a:lnTo>
                      <a:pt x="86" y="82"/>
                    </a:lnTo>
                    <a:lnTo>
                      <a:pt x="87" y="81"/>
                    </a:lnTo>
                    <a:lnTo>
                      <a:pt x="88" y="81"/>
                    </a:lnTo>
                    <a:lnTo>
                      <a:pt x="88" y="80"/>
                    </a:lnTo>
                    <a:lnTo>
                      <a:pt x="88" y="79"/>
                    </a:lnTo>
                    <a:lnTo>
                      <a:pt x="89" y="77"/>
                    </a:lnTo>
                    <a:lnTo>
                      <a:pt x="88" y="77"/>
                    </a:lnTo>
                    <a:lnTo>
                      <a:pt x="87" y="79"/>
                    </a:lnTo>
                    <a:lnTo>
                      <a:pt x="87" y="80"/>
                    </a:lnTo>
                    <a:lnTo>
                      <a:pt x="86" y="80"/>
                    </a:lnTo>
                    <a:lnTo>
                      <a:pt x="85" y="80"/>
                    </a:lnTo>
                    <a:lnTo>
                      <a:pt x="83" y="80"/>
                    </a:lnTo>
                    <a:lnTo>
                      <a:pt x="82" y="77"/>
                    </a:lnTo>
                    <a:lnTo>
                      <a:pt x="81" y="76"/>
                    </a:lnTo>
                    <a:lnTo>
                      <a:pt x="83" y="76"/>
                    </a:lnTo>
                    <a:lnTo>
                      <a:pt x="83" y="75"/>
                    </a:lnTo>
                    <a:lnTo>
                      <a:pt x="85" y="76"/>
                    </a:lnTo>
                    <a:lnTo>
                      <a:pt x="85" y="75"/>
                    </a:lnTo>
                    <a:lnTo>
                      <a:pt x="85" y="74"/>
                    </a:lnTo>
                    <a:lnTo>
                      <a:pt x="83" y="74"/>
                    </a:lnTo>
                    <a:lnTo>
                      <a:pt x="83" y="72"/>
                    </a:lnTo>
                    <a:lnTo>
                      <a:pt x="83" y="73"/>
                    </a:lnTo>
                    <a:lnTo>
                      <a:pt x="83" y="74"/>
                    </a:lnTo>
                    <a:lnTo>
                      <a:pt x="82" y="75"/>
                    </a:lnTo>
                    <a:lnTo>
                      <a:pt x="81" y="75"/>
                    </a:lnTo>
                    <a:lnTo>
                      <a:pt x="79" y="74"/>
                    </a:lnTo>
                    <a:lnTo>
                      <a:pt x="79" y="73"/>
                    </a:lnTo>
                    <a:lnTo>
                      <a:pt x="79" y="72"/>
                    </a:lnTo>
                    <a:lnTo>
                      <a:pt x="80" y="71"/>
                    </a:lnTo>
                    <a:lnTo>
                      <a:pt x="81" y="70"/>
                    </a:lnTo>
                    <a:lnTo>
                      <a:pt x="82" y="70"/>
                    </a:lnTo>
                    <a:lnTo>
                      <a:pt x="83" y="70"/>
                    </a:lnTo>
                    <a:lnTo>
                      <a:pt x="83" y="68"/>
                    </a:lnTo>
                    <a:lnTo>
                      <a:pt x="82" y="68"/>
                    </a:lnTo>
                    <a:lnTo>
                      <a:pt x="82" y="70"/>
                    </a:lnTo>
                    <a:lnTo>
                      <a:pt x="81" y="70"/>
                    </a:lnTo>
                    <a:lnTo>
                      <a:pt x="81" y="68"/>
                    </a:lnTo>
                    <a:lnTo>
                      <a:pt x="80" y="68"/>
                    </a:lnTo>
                    <a:lnTo>
                      <a:pt x="79" y="70"/>
                    </a:lnTo>
                    <a:lnTo>
                      <a:pt x="78" y="71"/>
                    </a:lnTo>
                    <a:lnTo>
                      <a:pt x="77" y="71"/>
                    </a:lnTo>
                    <a:lnTo>
                      <a:pt x="77" y="70"/>
                    </a:lnTo>
                    <a:lnTo>
                      <a:pt x="76" y="70"/>
                    </a:lnTo>
                    <a:lnTo>
                      <a:pt x="76" y="68"/>
                    </a:lnTo>
                    <a:lnTo>
                      <a:pt x="77" y="68"/>
                    </a:lnTo>
                    <a:lnTo>
                      <a:pt x="77" y="67"/>
                    </a:lnTo>
                    <a:lnTo>
                      <a:pt x="78" y="67"/>
                    </a:lnTo>
                    <a:lnTo>
                      <a:pt x="77" y="67"/>
                    </a:lnTo>
                    <a:lnTo>
                      <a:pt x="77" y="66"/>
                    </a:lnTo>
                    <a:lnTo>
                      <a:pt x="76" y="66"/>
                    </a:lnTo>
                    <a:lnTo>
                      <a:pt x="76" y="65"/>
                    </a:lnTo>
                    <a:lnTo>
                      <a:pt x="77" y="65"/>
                    </a:lnTo>
                    <a:lnTo>
                      <a:pt x="78" y="65"/>
                    </a:lnTo>
                    <a:lnTo>
                      <a:pt x="79" y="65"/>
                    </a:lnTo>
                    <a:lnTo>
                      <a:pt x="79" y="66"/>
                    </a:lnTo>
                    <a:lnTo>
                      <a:pt x="80" y="66"/>
                    </a:lnTo>
                    <a:lnTo>
                      <a:pt x="81" y="65"/>
                    </a:lnTo>
                    <a:lnTo>
                      <a:pt x="81" y="64"/>
                    </a:lnTo>
                    <a:lnTo>
                      <a:pt x="82" y="64"/>
                    </a:lnTo>
                    <a:lnTo>
                      <a:pt x="83" y="64"/>
                    </a:lnTo>
                    <a:lnTo>
                      <a:pt x="82" y="64"/>
                    </a:lnTo>
                    <a:lnTo>
                      <a:pt x="81" y="64"/>
                    </a:lnTo>
                    <a:lnTo>
                      <a:pt x="81" y="63"/>
                    </a:lnTo>
                    <a:lnTo>
                      <a:pt x="80" y="63"/>
                    </a:lnTo>
                    <a:lnTo>
                      <a:pt x="79" y="63"/>
                    </a:lnTo>
                    <a:lnTo>
                      <a:pt x="78" y="63"/>
                    </a:lnTo>
                    <a:lnTo>
                      <a:pt x="77" y="62"/>
                    </a:lnTo>
                    <a:lnTo>
                      <a:pt x="77" y="60"/>
                    </a:lnTo>
                    <a:lnTo>
                      <a:pt x="77" y="59"/>
                    </a:lnTo>
                    <a:lnTo>
                      <a:pt x="78" y="59"/>
                    </a:lnTo>
                    <a:lnTo>
                      <a:pt x="76" y="58"/>
                    </a:lnTo>
                    <a:lnTo>
                      <a:pt x="74" y="59"/>
                    </a:lnTo>
                    <a:lnTo>
                      <a:pt x="73" y="59"/>
                    </a:lnTo>
                    <a:lnTo>
                      <a:pt x="74" y="58"/>
                    </a:lnTo>
                    <a:lnTo>
                      <a:pt x="74" y="57"/>
                    </a:lnTo>
                    <a:lnTo>
                      <a:pt x="73" y="57"/>
                    </a:lnTo>
                    <a:lnTo>
                      <a:pt x="73" y="56"/>
                    </a:lnTo>
                    <a:lnTo>
                      <a:pt x="73" y="55"/>
                    </a:lnTo>
                    <a:lnTo>
                      <a:pt x="73" y="54"/>
                    </a:lnTo>
                    <a:lnTo>
                      <a:pt x="74" y="54"/>
                    </a:lnTo>
                    <a:lnTo>
                      <a:pt x="74" y="53"/>
                    </a:lnTo>
                    <a:lnTo>
                      <a:pt x="74" y="54"/>
                    </a:lnTo>
                    <a:lnTo>
                      <a:pt x="73" y="54"/>
                    </a:lnTo>
                    <a:lnTo>
                      <a:pt x="73" y="53"/>
                    </a:lnTo>
                    <a:lnTo>
                      <a:pt x="73" y="51"/>
                    </a:lnTo>
                    <a:lnTo>
                      <a:pt x="73" y="50"/>
                    </a:lnTo>
                    <a:lnTo>
                      <a:pt x="72" y="49"/>
                    </a:lnTo>
                    <a:lnTo>
                      <a:pt x="72" y="48"/>
                    </a:lnTo>
                    <a:lnTo>
                      <a:pt x="72" y="47"/>
                    </a:lnTo>
                    <a:lnTo>
                      <a:pt x="71" y="46"/>
                    </a:lnTo>
                    <a:lnTo>
                      <a:pt x="71" y="41"/>
                    </a:lnTo>
                    <a:lnTo>
                      <a:pt x="73" y="41"/>
                    </a:lnTo>
                    <a:lnTo>
                      <a:pt x="74" y="41"/>
                    </a:lnTo>
                    <a:lnTo>
                      <a:pt x="76" y="41"/>
                    </a:lnTo>
                    <a:lnTo>
                      <a:pt x="76" y="42"/>
                    </a:lnTo>
                    <a:lnTo>
                      <a:pt x="76" y="43"/>
                    </a:lnTo>
                    <a:lnTo>
                      <a:pt x="76" y="45"/>
                    </a:lnTo>
                    <a:lnTo>
                      <a:pt x="76" y="46"/>
                    </a:lnTo>
                    <a:lnTo>
                      <a:pt x="77" y="46"/>
                    </a:lnTo>
                    <a:lnTo>
                      <a:pt x="78" y="47"/>
                    </a:lnTo>
                    <a:lnTo>
                      <a:pt x="79" y="47"/>
                    </a:lnTo>
                    <a:lnTo>
                      <a:pt x="78" y="46"/>
                    </a:lnTo>
                    <a:lnTo>
                      <a:pt x="77" y="45"/>
                    </a:lnTo>
                    <a:lnTo>
                      <a:pt x="77" y="43"/>
                    </a:lnTo>
                    <a:lnTo>
                      <a:pt x="77" y="42"/>
                    </a:lnTo>
                    <a:lnTo>
                      <a:pt x="77" y="41"/>
                    </a:lnTo>
                    <a:lnTo>
                      <a:pt x="77" y="40"/>
                    </a:lnTo>
                    <a:lnTo>
                      <a:pt x="77" y="39"/>
                    </a:lnTo>
                    <a:lnTo>
                      <a:pt x="77" y="38"/>
                    </a:lnTo>
                    <a:lnTo>
                      <a:pt x="76" y="38"/>
                    </a:lnTo>
                    <a:lnTo>
                      <a:pt x="76" y="34"/>
                    </a:lnTo>
                    <a:lnTo>
                      <a:pt x="76" y="33"/>
                    </a:lnTo>
                    <a:lnTo>
                      <a:pt x="77" y="32"/>
                    </a:lnTo>
                    <a:lnTo>
                      <a:pt x="78" y="32"/>
                    </a:lnTo>
                    <a:lnTo>
                      <a:pt x="79" y="31"/>
                    </a:lnTo>
                    <a:lnTo>
                      <a:pt x="82" y="26"/>
                    </a:lnTo>
                    <a:lnTo>
                      <a:pt x="83" y="25"/>
                    </a:lnTo>
                    <a:lnTo>
                      <a:pt x="85" y="24"/>
                    </a:lnTo>
                    <a:lnTo>
                      <a:pt x="85" y="23"/>
                    </a:lnTo>
                    <a:lnTo>
                      <a:pt x="86" y="22"/>
                    </a:lnTo>
                    <a:lnTo>
                      <a:pt x="87" y="21"/>
                    </a:lnTo>
                    <a:lnTo>
                      <a:pt x="87" y="20"/>
                    </a:lnTo>
                    <a:lnTo>
                      <a:pt x="89" y="17"/>
                    </a:lnTo>
                    <a:lnTo>
                      <a:pt x="91" y="16"/>
                    </a:lnTo>
                    <a:lnTo>
                      <a:pt x="94" y="15"/>
                    </a:lnTo>
                    <a:lnTo>
                      <a:pt x="96" y="15"/>
                    </a:lnTo>
                    <a:lnTo>
                      <a:pt x="97" y="15"/>
                    </a:lnTo>
                    <a:lnTo>
                      <a:pt x="102" y="15"/>
                    </a:lnTo>
                    <a:lnTo>
                      <a:pt x="106" y="16"/>
                    </a:lnTo>
                    <a:lnTo>
                      <a:pt x="107" y="16"/>
                    </a:lnTo>
                    <a:lnTo>
                      <a:pt x="110" y="15"/>
                    </a:lnTo>
                    <a:lnTo>
                      <a:pt x="116" y="14"/>
                    </a:lnTo>
                    <a:lnTo>
                      <a:pt x="116" y="15"/>
                    </a:lnTo>
                    <a:lnTo>
                      <a:pt x="117" y="15"/>
                    </a:lnTo>
                    <a:lnTo>
                      <a:pt x="117" y="16"/>
                    </a:lnTo>
                    <a:lnTo>
                      <a:pt x="121" y="15"/>
                    </a:lnTo>
                    <a:lnTo>
                      <a:pt x="124" y="15"/>
                    </a:lnTo>
                    <a:lnTo>
                      <a:pt x="126" y="15"/>
                    </a:lnTo>
                    <a:lnTo>
                      <a:pt x="130" y="14"/>
                    </a:lnTo>
                    <a:lnTo>
                      <a:pt x="132" y="13"/>
                    </a:lnTo>
                    <a:lnTo>
                      <a:pt x="133" y="10"/>
                    </a:lnTo>
                    <a:lnTo>
                      <a:pt x="134" y="9"/>
                    </a:lnTo>
                    <a:lnTo>
                      <a:pt x="136" y="8"/>
                    </a:lnTo>
                    <a:lnTo>
                      <a:pt x="136" y="7"/>
                    </a:lnTo>
                    <a:lnTo>
                      <a:pt x="136" y="5"/>
                    </a:lnTo>
                    <a:lnTo>
                      <a:pt x="136" y="4"/>
                    </a:lnTo>
                    <a:lnTo>
                      <a:pt x="136" y="3"/>
                    </a:lnTo>
                    <a:lnTo>
                      <a:pt x="137" y="1"/>
                    </a:lnTo>
                    <a:lnTo>
                      <a:pt x="139" y="0"/>
                    </a:lnTo>
                    <a:lnTo>
                      <a:pt x="140" y="3"/>
                    </a:lnTo>
                    <a:lnTo>
                      <a:pt x="141" y="6"/>
                    </a:lnTo>
                    <a:lnTo>
                      <a:pt x="142" y="7"/>
                    </a:lnTo>
                    <a:lnTo>
                      <a:pt x="143" y="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96" name="Freeform 858">
                <a:extLst>
                  <a:ext uri="{FF2B5EF4-FFF2-40B4-BE49-F238E27FC236}">
                    <a16:creationId xmlns:a16="http://schemas.microsoft.com/office/drawing/2014/main" id="{2BDAF994-7F65-6A53-C29F-B2FF85E4EF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77026" y="1185863"/>
                <a:ext cx="384175" cy="415925"/>
              </a:xfrm>
              <a:custGeom>
                <a:avLst/>
                <a:gdLst>
                  <a:gd name="T0" fmla="*/ 32 w 242"/>
                  <a:gd name="T1" fmla="*/ 256 h 262"/>
                  <a:gd name="T2" fmla="*/ 25 w 242"/>
                  <a:gd name="T3" fmla="*/ 222 h 262"/>
                  <a:gd name="T4" fmla="*/ 17 w 242"/>
                  <a:gd name="T5" fmla="*/ 172 h 262"/>
                  <a:gd name="T6" fmla="*/ 27 w 242"/>
                  <a:gd name="T7" fmla="*/ 173 h 262"/>
                  <a:gd name="T8" fmla="*/ 225 w 242"/>
                  <a:gd name="T9" fmla="*/ 8 h 262"/>
                  <a:gd name="T10" fmla="*/ 238 w 242"/>
                  <a:gd name="T11" fmla="*/ 29 h 262"/>
                  <a:gd name="T12" fmla="*/ 233 w 242"/>
                  <a:gd name="T13" fmla="*/ 34 h 262"/>
                  <a:gd name="T14" fmla="*/ 226 w 242"/>
                  <a:gd name="T15" fmla="*/ 40 h 262"/>
                  <a:gd name="T16" fmla="*/ 215 w 242"/>
                  <a:gd name="T17" fmla="*/ 53 h 262"/>
                  <a:gd name="T18" fmla="*/ 207 w 242"/>
                  <a:gd name="T19" fmla="*/ 64 h 262"/>
                  <a:gd name="T20" fmla="*/ 208 w 242"/>
                  <a:gd name="T21" fmla="*/ 83 h 262"/>
                  <a:gd name="T22" fmla="*/ 206 w 242"/>
                  <a:gd name="T23" fmla="*/ 109 h 262"/>
                  <a:gd name="T24" fmla="*/ 187 w 242"/>
                  <a:gd name="T25" fmla="*/ 117 h 262"/>
                  <a:gd name="T26" fmla="*/ 170 w 242"/>
                  <a:gd name="T27" fmla="*/ 134 h 262"/>
                  <a:gd name="T28" fmla="*/ 162 w 242"/>
                  <a:gd name="T29" fmla="*/ 142 h 262"/>
                  <a:gd name="T30" fmla="*/ 149 w 242"/>
                  <a:gd name="T31" fmla="*/ 149 h 262"/>
                  <a:gd name="T32" fmla="*/ 130 w 242"/>
                  <a:gd name="T33" fmla="*/ 158 h 262"/>
                  <a:gd name="T34" fmla="*/ 123 w 242"/>
                  <a:gd name="T35" fmla="*/ 174 h 262"/>
                  <a:gd name="T36" fmla="*/ 121 w 242"/>
                  <a:gd name="T37" fmla="*/ 181 h 262"/>
                  <a:gd name="T38" fmla="*/ 127 w 242"/>
                  <a:gd name="T39" fmla="*/ 192 h 262"/>
                  <a:gd name="T40" fmla="*/ 145 w 242"/>
                  <a:gd name="T41" fmla="*/ 207 h 262"/>
                  <a:gd name="T42" fmla="*/ 146 w 242"/>
                  <a:gd name="T43" fmla="*/ 231 h 262"/>
                  <a:gd name="T44" fmla="*/ 103 w 242"/>
                  <a:gd name="T45" fmla="*/ 238 h 262"/>
                  <a:gd name="T46" fmla="*/ 83 w 242"/>
                  <a:gd name="T47" fmla="*/ 254 h 262"/>
                  <a:gd name="T48" fmla="*/ 69 w 242"/>
                  <a:gd name="T49" fmla="*/ 256 h 262"/>
                  <a:gd name="T50" fmla="*/ 60 w 242"/>
                  <a:gd name="T51" fmla="*/ 248 h 262"/>
                  <a:gd name="T52" fmla="*/ 58 w 242"/>
                  <a:gd name="T53" fmla="*/ 250 h 262"/>
                  <a:gd name="T54" fmla="*/ 51 w 242"/>
                  <a:gd name="T55" fmla="*/ 257 h 262"/>
                  <a:gd name="T56" fmla="*/ 46 w 242"/>
                  <a:gd name="T57" fmla="*/ 257 h 262"/>
                  <a:gd name="T58" fmla="*/ 46 w 242"/>
                  <a:gd name="T59" fmla="*/ 251 h 262"/>
                  <a:gd name="T60" fmla="*/ 40 w 242"/>
                  <a:gd name="T61" fmla="*/ 255 h 262"/>
                  <a:gd name="T62" fmla="*/ 32 w 242"/>
                  <a:gd name="T63" fmla="*/ 249 h 262"/>
                  <a:gd name="T64" fmla="*/ 37 w 242"/>
                  <a:gd name="T65" fmla="*/ 243 h 262"/>
                  <a:gd name="T66" fmla="*/ 23 w 242"/>
                  <a:gd name="T67" fmla="*/ 238 h 262"/>
                  <a:gd name="T68" fmla="*/ 29 w 242"/>
                  <a:gd name="T69" fmla="*/ 225 h 262"/>
                  <a:gd name="T70" fmla="*/ 35 w 242"/>
                  <a:gd name="T71" fmla="*/ 217 h 262"/>
                  <a:gd name="T72" fmla="*/ 46 w 242"/>
                  <a:gd name="T73" fmla="*/ 213 h 262"/>
                  <a:gd name="T74" fmla="*/ 49 w 242"/>
                  <a:gd name="T75" fmla="*/ 213 h 262"/>
                  <a:gd name="T76" fmla="*/ 40 w 242"/>
                  <a:gd name="T77" fmla="*/ 214 h 262"/>
                  <a:gd name="T78" fmla="*/ 38 w 242"/>
                  <a:gd name="T79" fmla="*/ 198 h 262"/>
                  <a:gd name="T80" fmla="*/ 46 w 242"/>
                  <a:gd name="T81" fmla="*/ 184 h 262"/>
                  <a:gd name="T82" fmla="*/ 45 w 242"/>
                  <a:gd name="T83" fmla="*/ 172 h 262"/>
                  <a:gd name="T84" fmla="*/ 28 w 242"/>
                  <a:gd name="T85" fmla="*/ 167 h 262"/>
                  <a:gd name="T86" fmla="*/ 19 w 242"/>
                  <a:gd name="T87" fmla="*/ 167 h 262"/>
                  <a:gd name="T88" fmla="*/ 14 w 242"/>
                  <a:gd name="T89" fmla="*/ 159 h 262"/>
                  <a:gd name="T90" fmla="*/ 10 w 242"/>
                  <a:gd name="T91" fmla="*/ 149 h 262"/>
                  <a:gd name="T92" fmla="*/ 23 w 242"/>
                  <a:gd name="T93" fmla="*/ 131 h 262"/>
                  <a:gd name="T94" fmla="*/ 35 w 242"/>
                  <a:gd name="T95" fmla="*/ 122 h 262"/>
                  <a:gd name="T96" fmla="*/ 47 w 242"/>
                  <a:gd name="T97" fmla="*/ 115 h 262"/>
                  <a:gd name="T98" fmla="*/ 59 w 242"/>
                  <a:gd name="T99" fmla="*/ 107 h 262"/>
                  <a:gd name="T100" fmla="*/ 71 w 242"/>
                  <a:gd name="T101" fmla="*/ 100 h 262"/>
                  <a:gd name="T102" fmla="*/ 86 w 242"/>
                  <a:gd name="T103" fmla="*/ 84 h 262"/>
                  <a:gd name="T104" fmla="*/ 94 w 242"/>
                  <a:gd name="T105" fmla="*/ 65 h 262"/>
                  <a:gd name="T106" fmla="*/ 106 w 242"/>
                  <a:gd name="T107" fmla="*/ 67 h 262"/>
                  <a:gd name="T108" fmla="*/ 114 w 242"/>
                  <a:gd name="T109" fmla="*/ 75 h 262"/>
                  <a:gd name="T110" fmla="*/ 129 w 242"/>
                  <a:gd name="T111" fmla="*/ 80 h 262"/>
                  <a:gd name="T112" fmla="*/ 145 w 242"/>
                  <a:gd name="T113" fmla="*/ 83 h 262"/>
                  <a:gd name="T114" fmla="*/ 142 w 242"/>
                  <a:gd name="T115" fmla="*/ 58 h 262"/>
                  <a:gd name="T116" fmla="*/ 172 w 242"/>
                  <a:gd name="T117" fmla="*/ 49 h 262"/>
                  <a:gd name="T118" fmla="*/ 185 w 242"/>
                  <a:gd name="T119" fmla="*/ 40 h 262"/>
                  <a:gd name="T120" fmla="*/ 191 w 242"/>
                  <a:gd name="T121" fmla="*/ 30 h 262"/>
                  <a:gd name="T122" fmla="*/ 206 w 242"/>
                  <a:gd name="T123" fmla="*/ 28 h 262"/>
                  <a:gd name="T124" fmla="*/ 209 w 242"/>
                  <a:gd name="T125" fmla="*/ 6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42" h="262">
                    <a:moveTo>
                      <a:pt x="42" y="259"/>
                    </a:moveTo>
                    <a:lnTo>
                      <a:pt x="41" y="259"/>
                    </a:lnTo>
                    <a:lnTo>
                      <a:pt x="40" y="260"/>
                    </a:lnTo>
                    <a:lnTo>
                      <a:pt x="38" y="260"/>
                    </a:lnTo>
                    <a:lnTo>
                      <a:pt x="38" y="262"/>
                    </a:lnTo>
                    <a:lnTo>
                      <a:pt x="38" y="260"/>
                    </a:lnTo>
                    <a:lnTo>
                      <a:pt x="40" y="259"/>
                    </a:lnTo>
                    <a:lnTo>
                      <a:pt x="41" y="258"/>
                    </a:lnTo>
                    <a:lnTo>
                      <a:pt x="42" y="258"/>
                    </a:lnTo>
                    <a:lnTo>
                      <a:pt x="42" y="259"/>
                    </a:lnTo>
                    <a:close/>
                    <a:moveTo>
                      <a:pt x="35" y="257"/>
                    </a:moveTo>
                    <a:lnTo>
                      <a:pt x="35" y="256"/>
                    </a:lnTo>
                    <a:lnTo>
                      <a:pt x="36" y="256"/>
                    </a:lnTo>
                    <a:lnTo>
                      <a:pt x="37" y="256"/>
                    </a:lnTo>
                    <a:lnTo>
                      <a:pt x="36" y="256"/>
                    </a:lnTo>
                    <a:lnTo>
                      <a:pt x="35" y="257"/>
                    </a:lnTo>
                    <a:close/>
                    <a:moveTo>
                      <a:pt x="32" y="255"/>
                    </a:moveTo>
                    <a:lnTo>
                      <a:pt x="32" y="256"/>
                    </a:lnTo>
                    <a:lnTo>
                      <a:pt x="30" y="256"/>
                    </a:lnTo>
                    <a:lnTo>
                      <a:pt x="29" y="256"/>
                    </a:lnTo>
                    <a:lnTo>
                      <a:pt x="30" y="256"/>
                    </a:lnTo>
                    <a:lnTo>
                      <a:pt x="30" y="255"/>
                    </a:lnTo>
                    <a:lnTo>
                      <a:pt x="30" y="256"/>
                    </a:lnTo>
                    <a:lnTo>
                      <a:pt x="30" y="255"/>
                    </a:lnTo>
                    <a:lnTo>
                      <a:pt x="32" y="255"/>
                    </a:lnTo>
                    <a:close/>
                    <a:moveTo>
                      <a:pt x="26" y="222"/>
                    </a:moveTo>
                    <a:lnTo>
                      <a:pt x="26" y="223"/>
                    </a:lnTo>
                    <a:lnTo>
                      <a:pt x="25" y="223"/>
                    </a:lnTo>
                    <a:lnTo>
                      <a:pt x="24" y="223"/>
                    </a:lnTo>
                    <a:lnTo>
                      <a:pt x="23" y="222"/>
                    </a:lnTo>
                    <a:lnTo>
                      <a:pt x="23" y="223"/>
                    </a:lnTo>
                    <a:lnTo>
                      <a:pt x="21" y="222"/>
                    </a:lnTo>
                    <a:lnTo>
                      <a:pt x="23" y="222"/>
                    </a:lnTo>
                    <a:lnTo>
                      <a:pt x="24" y="221"/>
                    </a:lnTo>
                    <a:lnTo>
                      <a:pt x="25" y="221"/>
                    </a:lnTo>
                    <a:lnTo>
                      <a:pt x="25" y="222"/>
                    </a:lnTo>
                    <a:lnTo>
                      <a:pt x="26" y="222"/>
                    </a:lnTo>
                    <a:close/>
                    <a:moveTo>
                      <a:pt x="15" y="179"/>
                    </a:moveTo>
                    <a:lnTo>
                      <a:pt x="15" y="178"/>
                    </a:lnTo>
                    <a:lnTo>
                      <a:pt x="16" y="178"/>
                    </a:lnTo>
                    <a:lnTo>
                      <a:pt x="16" y="179"/>
                    </a:lnTo>
                    <a:lnTo>
                      <a:pt x="15" y="179"/>
                    </a:lnTo>
                    <a:close/>
                    <a:moveTo>
                      <a:pt x="19" y="174"/>
                    </a:moveTo>
                    <a:lnTo>
                      <a:pt x="18" y="175"/>
                    </a:lnTo>
                    <a:lnTo>
                      <a:pt x="18" y="174"/>
                    </a:lnTo>
                    <a:lnTo>
                      <a:pt x="18" y="173"/>
                    </a:lnTo>
                    <a:lnTo>
                      <a:pt x="19" y="173"/>
                    </a:lnTo>
                    <a:lnTo>
                      <a:pt x="19" y="174"/>
                    </a:lnTo>
                    <a:close/>
                    <a:moveTo>
                      <a:pt x="18" y="172"/>
                    </a:moveTo>
                    <a:lnTo>
                      <a:pt x="18" y="173"/>
                    </a:lnTo>
                    <a:lnTo>
                      <a:pt x="17" y="173"/>
                    </a:lnTo>
                    <a:lnTo>
                      <a:pt x="15" y="173"/>
                    </a:lnTo>
                    <a:lnTo>
                      <a:pt x="16" y="172"/>
                    </a:lnTo>
                    <a:lnTo>
                      <a:pt x="17" y="172"/>
                    </a:lnTo>
                    <a:lnTo>
                      <a:pt x="18" y="172"/>
                    </a:lnTo>
                    <a:close/>
                    <a:moveTo>
                      <a:pt x="26" y="174"/>
                    </a:moveTo>
                    <a:lnTo>
                      <a:pt x="25" y="174"/>
                    </a:lnTo>
                    <a:lnTo>
                      <a:pt x="24" y="175"/>
                    </a:lnTo>
                    <a:lnTo>
                      <a:pt x="23" y="175"/>
                    </a:lnTo>
                    <a:lnTo>
                      <a:pt x="24" y="174"/>
                    </a:lnTo>
                    <a:lnTo>
                      <a:pt x="25" y="174"/>
                    </a:lnTo>
                    <a:lnTo>
                      <a:pt x="24" y="173"/>
                    </a:lnTo>
                    <a:lnTo>
                      <a:pt x="25" y="173"/>
                    </a:lnTo>
                    <a:lnTo>
                      <a:pt x="25" y="172"/>
                    </a:lnTo>
                    <a:lnTo>
                      <a:pt x="25" y="171"/>
                    </a:lnTo>
                    <a:lnTo>
                      <a:pt x="25" y="170"/>
                    </a:lnTo>
                    <a:lnTo>
                      <a:pt x="26" y="170"/>
                    </a:lnTo>
                    <a:lnTo>
                      <a:pt x="27" y="170"/>
                    </a:lnTo>
                    <a:lnTo>
                      <a:pt x="27" y="171"/>
                    </a:lnTo>
                    <a:lnTo>
                      <a:pt x="26" y="171"/>
                    </a:lnTo>
                    <a:lnTo>
                      <a:pt x="27" y="172"/>
                    </a:lnTo>
                    <a:lnTo>
                      <a:pt x="27" y="173"/>
                    </a:lnTo>
                    <a:lnTo>
                      <a:pt x="26" y="173"/>
                    </a:lnTo>
                    <a:lnTo>
                      <a:pt x="26" y="174"/>
                    </a:lnTo>
                    <a:close/>
                    <a:moveTo>
                      <a:pt x="1" y="160"/>
                    </a:moveTo>
                    <a:lnTo>
                      <a:pt x="0" y="160"/>
                    </a:lnTo>
                    <a:lnTo>
                      <a:pt x="1" y="160"/>
                    </a:lnTo>
                    <a:lnTo>
                      <a:pt x="1" y="159"/>
                    </a:lnTo>
                    <a:lnTo>
                      <a:pt x="1" y="160"/>
                    </a:lnTo>
                    <a:close/>
                    <a:moveTo>
                      <a:pt x="216" y="3"/>
                    </a:moveTo>
                    <a:lnTo>
                      <a:pt x="217" y="3"/>
                    </a:lnTo>
                    <a:lnTo>
                      <a:pt x="219" y="3"/>
                    </a:lnTo>
                    <a:lnTo>
                      <a:pt x="221" y="1"/>
                    </a:lnTo>
                    <a:lnTo>
                      <a:pt x="221" y="3"/>
                    </a:lnTo>
                    <a:lnTo>
                      <a:pt x="221" y="4"/>
                    </a:lnTo>
                    <a:lnTo>
                      <a:pt x="219" y="5"/>
                    </a:lnTo>
                    <a:lnTo>
                      <a:pt x="221" y="6"/>
                    </a:lnTo>
                    <a:lnTo>
                      <a:pt x="223" y="6"/>
                    </a:lnTo>
                    <a:lnTo>
                      <a:pt x="225" y="6"/>
                    </a:lnTo>
                    <a:lnTo>
                      <a:pt x="225" y="8"/>
                    </a:lnTo>
                    <a:lnTo>
                      <a:pt x="225" y="12"/>
                    </a:lnTo>
                    <a:lnTo>
                      <a:pt x="225" y="14"/>
                    </a:lnTo>
                    <a:lnTo>
                      <a:pt x="225" y="16"/>
                    </a:lnTo>
                    <a:lnTo>
                      <a:pt x="227" y="19"/>
                    </a:lnTo>
                    <a:lnTo>
                      <a:pt x="231" y="21"/>
                    </a:lnTo>
                    <a:lnTo>
                      <a:pt x="232" y="21"/>
                    </a:lnTo>
                    <a:lnTo>
                      <a:pt x="232" y="22"/>
                    </a:lnTo>
                    <a:lnTo>
                      <a:pt x="232" y="23"/>
                    </a:lnTo>
                    <a:lnTo>
                      <a:pt x="233" y="24"/>
                    </a:lnTo>
                    <a:lnTo>
                      <a:pt x="233" y="23"/>
                    </a:lnTo>
                    <a:lnTo>
                      <a:pt x="233" y="22"/>
                    </a:lnTo>
                    <a:lnTo>
                      <a:pt x="234" y="21"/>
                    </a:lnTo>
                    <a:lnTo>
                      <a:pt x="235" y="22"/>
                    </a:lnTo>
                    <a:lnTo>
                      <a:pt x="235" y="24"/>
                    </a:lnTo>
                    <a:lnTo>
                      <a:pt x="235" y="25"/>
                    </a:lnTo>
                    <a:lnTo>
                      <a:pt x="236" y="26"/>
                    </a:lnTo>
                    <a:lnTo>
                      <a:pt x="236" y="28"/>
                    </a:lnTo>
                    <a:lnTo>
                      <a:pt x="238" y="29"/>
                    </a:lnTo>
                    <a:lnTo>
                      <a:pt x="238" y="30"/>
                    </a:lnTo>
                    <a:lnTo>
                      <a:pt x="239" y="31"/>
                    </a:lnTo>
                    <a:lnTo>
                      <a:pt x="240" y="31"/>
                    </a:lnTo>
                    <a:lnTo>
                      <a:pt x="240" y="32"/>
                    </a:lnTo>
                    <a:lnTo>
                      <a:pt x="240" y="33"/>
                    </a:lnTo>
                    <a:lnTo>
                      <a:pt x="240" y="34"/>
                    </a:lnTo>
                    <a:lnTo>
                      <a:pt x="241" y="36"/>
                    </a:lnTo>
                    <a:lnTo>
                      <a:pt x="242" y="37"/>
                    </a:lnTo>
                    <a:lnTo>
                      <a:pt x="241" y="38"/>
                    </a:lnTo>
                    <a:lnTo>
                      <a:pt x="239" y="38"/>
                    </a:lnTo>
                    <a:lnTo>
                      <a:pt x="239" y="39"/>
                    </a:lnTo>
                    <a:lnTo>
                      <a:pt x="238" y="39"/>
                    </a:lnTo>
                    <a:lnTo>
                      <a:pt x="238" y="38"/>
                    </a:lnTo>
                    <a:lnTo>
                      <a:pt x="238" y="37"/>
                    </a:lnTo>
                    <a:lnTo>
                      <a:pt x="236" y="36"/>
                    </a:lnTo>
                    <a:lnTo>
                      <a:pt x="235" y="36"/>
                    </a:lnTo>
                    <a:lnTo>
                      <a:pt x="234" y="34"/>
                    </a:lnTo>
                    <a:lnTo>
                      <a:pt x="233" y="34"/>
                    </a:lnTo>
                    <a:lnTo>
                      <a:pt x="233" y="36"/>
                    </a:lnTo>
                    <a:lnTo>
                      <a:pt x="232" y="37"/>
                    </a:lnTo>
                    <a:lnTo>
                      <a:pt x="232" y="36"/>
                    </a:lnTo>
                    <a:lnTo>
                      <a:pt x="231" y="36"/>
                    </a:lnTo>
                    <a:lnTo>
                      <a:pt x="231" y="37"/>
                    </a:lnTo>
                    <a:lnTo>
                      <a:pt x="230" y="37"/>
                    </a:lnTo>
                    <a:lnTo>
                      <a:pt x="230" y="38"/>
                    </a:lnTo>
                    <a:lnTo>
                      <a:pt x="231" y="39"/>
                    </a:lnTo>
                    <a:lnTo>
                      <a:pt x="231" y="40"/>
                    </a:lnTo>
                    <a:lnTo>
                      <a:pt x="231" y="39"/>
                    </a:lnTo>
                    <a:lnTo>
                      <a:pt x="230" y="39"/>
                    </a:lnTo>
                    <a:lnTo>
                      <a:pt x="230" y="40"/>
                    </a:lnTo>
                    <a:lnTo>
                      <a:pt x="228" y="41"/>
                    </a:lnTo>
                    <a:lnTo>
                      <a:pt x="228" y="42"/>
                    </a:lnTo>
                    <a:lnTo>
                      <a:pt x="227" y="42"/>
                    </a:lnTo>
                    <a:lnTo>
                      <a:pt x="227" y="41"/>
                    </a:lnTo>
                    <a:lnTo>
                      <a:pt x="227" y="40"/>
                    </a:lnTo>
                    <a:lnTo>
                      <a:pt x="226" y="40"/>
                    </a:lnTo>
                    <a:lnTo>
                      <a:pt x="225" y="41"/>
                    </a:lnTo>
                    <a:lnTo>
                      <a:pt x="224" y="42"/>
                    </a:lnTo>
                    <a:lnTo>
                      <a:pt x="224" y="44"/>
                    </a:lnTo>
                    <a:lnTo>
                      <a:pt x="223" y="44"/>
                    </a:lnTo>
                    <a:lnTo>
                      <a:pt x="223" y="47"/>
                    </a:lnTo>
                    <a:lnTo>
                      <a:pt x="222" y="47"/>
                    </a:lnTo>
                    <a:lnTo>
                      <a:pt x="222" y="48"/>
                    </a:lnTo>
                    <a:lnTo>
                      <a:pt x="221" y="47"/>
                    </a:lnTo>
                    <a:lnTo>
                      <a:pt x="219" y="47"/>
                    </a:lnTo>
                    <a:lnTo>
                      <a:pt x="218" y="48"/>
                    </a:lnTo>
                    <a:lnTo>
                      <a:pt x="218" y="49"/>
                    </a:lnTo>
                    <a:lnTo>
                      <a:pt x="217" y="49"/>
                    </a:lnTo>
                    <a:lnTo>
                      <a:pt x="217" y="50"/>
                    </a:lnTo>
                    <a:lnTo>
                      <a:pt x="217" y="51"/>
                    </a:lnTo>
                    <a:lnTo>
                      <a:pt x="217" y="53"/>
                    </a:lnTo>
                    <a:lnTo>
                      <a:pt x="216" y="51"/>
                    </a:lnTo>
                    <a:lnTo>
                      <a:pt x="216" y="53"/>
                    </a:lnTo>
                    <a:lnTo>
                      <a:pt x="215" y="53"/>
                    </a:lnTo>
                    <a:lnTo>
                      <a:pt x="216" y="53"/>
                    </a:lnTo>
                    <a:lnTo>
                      <a:pt x="216" y="54"/>
                    </a:lnTo>
                    <a:lnTo>
                      <a:pt x="215" y="54"/>
                    </a:lnTo>
                    <a:lnTo>
                      <a:pt x="215" y="55"/>
                    </a:lnTo>
                    <a:lnTo>
                      <a:pt x="215" y="56"/>
                    </a:lnTo>
                    <a:lnTo>
                      <a:pt x="215" y="57"/>
                    </a:lnTo>
                    <a:lnTo>
                      <a:pt x="214" y="57"/>
                    </a:lnTo>
                    <a:lnTo>
                      <a:pt x="214" y="56"/>
                    </a:lnTo>
                    <a:lnTo>
                      <a:pt x="213" y="56"/>
                    </a:lnTo>
                    <a:lnTo>
                      <a:pt x="211" y="56"/>
                    </a:lnTo>
                    <a:lnTo>
                      <a:pt x="211" y="57"/>
                    </a:lnTo>
                    <a:lnTo>
                      <a:pt x="211" y="59"/>
                    </a:lnTo>
                    <a:lnTo>
                      <a:pt x="211" y="61"/>
                    </a:lnTo>
                    <a:lnTo>
                      <a:pt x="210" y="62"/>
                    </a:lnTo>
                    <a:lnTo>
                      <a:pt x="210" y="63"/>
                    </a:lnTo>
                    <a:lnTo>
                      <a:pt x="210" y="64"/>
                    </a:lnTo>
                    <a:lnTo>
                      <a:pt x="209" y="63"/>
                    </a:lnTo>
                    <a:lnTo>
                      <a:pt x="207" y="64"/>
                    </a:lnTo>
                    <a:lnTo>
                      <a:pt x="207" y="65"/>
                    </a:lnTo>
                    <a:lnTo>
                      <a:pt x="206" y="67"/>
                    </a:lnTo>
                    <a:lnTo>
                      <a:pt x="205" y="68"/>
                    </a:lnTo>
                    <a:lnTo>
                      <a:pt x="205" y="70"/>
                    </a:lnTo>
                    <a:lnTo>
                      <a:pt x="204" y="71"/>
                    </a:lnTo>
                    <a:lnTo>
                      <a:pt x="204" y="73"/>
                    </a:lnTo>
                    <a:lnTo>
                      <a:pt x="202" y="74"/>
                    </a:lnTo>
                    <a:lnTo>
                      <a:pt x="204" y="75"/>
                    </a:lnTo>
                    <a:lnTo>
                      <a:pt x="202" y="76"/>
                    </a:lnTo>
                    <a:lnTo>
                      <a:pt x="202" y="78"/>
                    </a:lnTo>
                    <a:lnTo>
                      <a:pt x="204" y="79"/>
                    </a:lnTo>
                    <a:lnTo>
                      <a:pt x="204" y="80"/>
                    </a:lnTo>
                    <a:lnTo>
                      <a:pt x="205" y="80"/>
                    </a:lnTo>
                    <a:lnTo>
                      <a:pt x="205" y="81"/>
                    </a:lnTo>
                    <a:lnTo>
                      <a:pt x="206" y="81"/>
                    </a:lnTo>
                    <a:lnTo>
                      <a:pt x="207" y="82"/>
                    </a:lnTo>
                    <a:lnTo>
                      <a:pt x="208" y="82"/>
                    </a:lnTo>
                    <a:lnTo>
                      <a:pt x="208" y="83"/>
                    </a:lnTo>
                    <a:lnTo>
                      <a:pt x="208" y="84"/>
                    </a:lnTo>
                    <a:lnTo>
                      <a:pt x="208" y="86"/>
                    </a:lnTo>
                    <a:lnTo>
                      <a:pt x="207" y="86"/>
                    </a:lnTo>
                    <a:lnTo>
                      <a:pt x="207" y="87"/>
                    </a:lnTo>
                    <a:lnTo>
                      <a:pt x="205" y="93"/>
                    </a:lnTo>
                    <a:lnTo>
                      <a:pt x="205" y="96"/>
                    </a:lnTo>
                    <a:lnTo>
                      <a:pt x="206" y="97"/>
                    </a:lnTo>
                    <a:lnTo>
                      <a:pt x="206" y="98"/>
                    </a:lnTo>
                    <a:lnTo>
                      <a:pt x="206" y="99"/>
                    </a:lnTo>
                    <a:lnTo>
                      <a:pt x="206" y="100"/>
                    </a:lnTo>
                    <a:lnTo>
                      <a:pt x="206" y="103"/>
                    </a:lnTo>
                    <a:lnTo>
                      <a:pt x="207" y="104"/>
                    </a:lnTo>
                    <a:lnTo>
                      <a:pt x="207" y="105"/>
                    </a:lnTo>
                    <a:lnTo>
                      <a:pt x="206" y="106"/>
                    </a:lnTo>
                    <a:lnTo>
                      <a:pt x="207" y="106"/>
                    </a:lnTo>
                    <a:lnTo>
                      <a:pt x="206" y="107"/>
                    </a:lnTo>
                    <a:lnTo>
                      <a:pt x="206" y="108"/>
                    </a:lnTo>
                    <a:lnTo>
                      <a:pt x="206" y="109"/>
                    </a:lnTo>
                    <a:lnTo>
                      <a:pt x="205" y="109"/>
                    </a:lnTo>
                    <a:lnTo>
                      <a:pt x="204" y="109"/>
                    </a:lnTo>
                    <a:lnTo>
                      <a:pt x="202" y="109"/>
                    </a:lnTo>
                    <a:lnTo>
                      <a:pt x="201" y="109"/>
                    </a:lnTo>
                    <a:lnTo>
                      <a:pt x="200" y="109"/>
                    </a:lnTo>
                    <a:lnTo>
                      <a:pt x="199" y="111"/>
                    </a:lnTo>
                    <a:lnTo>
                      <a:pt x="198" y="112"/>
                    </a:lnTo>
                    <a:lnTo>
                      <a:pt x="197" y="112"/>
                    </a:lnTo>
                    <a:lnTo>
                      <a:pt x="195" y="113"/>
                    </a:lnTo>
                    <a:lnTo>
                      <a:pt x="193" y="114"/>
                    </a:lnTo>
                    <a:lnTo>
                      <a:pt x="191" y="114"/>
                    </a:lnTo>
                    <a:lnTo>
                      <a:pt x="191" y="115"/>
                    </a:lnTo>
                    <a:lnTo>
                      <a:pt x="190" y="117"/>
                    </a:lnTo>
                    <a:lnTo>
                      <a:pt x="189" y="117"/>
                    </a:lnTo>
                    <a:lnTo>
                      <a:pt x="189" y="116"/>
                    </a:lnTo>
                    <a:lnTo>
                      <a:pt x="188" y="116"/>
                    </a:lnTo>
                    <a:lnTo>
                      <a:pt x="187" y="116"/>
                    </a:lnTo>
                    <a:lnTo>
                      <a:pt x="187" y="117"/>
                    </a:lnTo>
                    <a:lnTo>
                      <a:pt x="187" y="118"/>
                    </a:lnTo>
                    <a:lnTo>
                      <a:pt x="185" y="118"/>
                    </a:lnTo>
                    <a:lnTo>
                      <a:pt x="185" y="120"/>
                    </a:lnTo>
                    <a:lnTo>
                      <a:pt x="185" y="121"/>
                    </a:lnTo>
                    <a:lnTo>
                      <a:pt x="185" y="122"/>
                    </a:lnTo>
                    <a:lnTo>
                      <a:pt x="185" y="123"/>
                    </a:lnTo>
                    <a:lnTo>
                      <a:pt x="184" y="123"/>
                    </a:lnTo>
                    <a:lnTo>
                      <a:pt x="184" y="124"/>
                    </a:lnTo>
                    <a:lnTo>
                      <a:pt x="183" y="125"/>
                    </a:lnTo>
                    <a:lnTo>
                      <a:pt x="181" y="128"/>
                    </a:lnTo>
                    <a:lnTo>
                      <a:pt x="180" y="128"/>
                    </a:lnTo>
                    <a:lnTo>
                      <a:pt x="178" y="129"/>
                    </a:lnTo>
                    <a:lnTo>
                      <a:pt x="175" y="131"/>
                    </a:lnTo>
                    <a:lnTo>
                      <a:pt x="173" y="132"/>
                    </a:lnTo>
                    <a:lnTo>
                      <a:pt x="172" y="133"/>
                    </a:lnTo>
                    <a:lnTo>
                      <a:pt x="171" y="133"/>
                    </a:lnTo>
                    <a:lnTo>
                      <a:pt x="170" y="133"/>
                    </a:lnTo>
                    <a:lnTo>
                      <a:pt x="170" y="134"/>
                    </a:lnTo>
                    <a:lnTo>
                      <a:pt x="169" y="134"/>
                    </a:lnTo>
                    <a:lnTo>
                      <a:pt x="167" y="134"/>
                    </a:lnTo>
                    <a:lnTo>
                      <a:pt x="166" y="135"/>
                    </a:lnTo>
                    <a:lnTo>
                      <a:pt x="165" y="135"/>
                    </a:lnTo>
                    <a:lnTo>
                      <a:pt x="164" y="137"/>
                    </a:lnTo>
                    <a:lnTo>
                      <a:pt x="164" y="138"/>
                    </a:lnTo>
                    <a:lnTo>
                      <a:pt x="165" y="138"/>
                    </a:lnTo>
                    <a:lnTo>
                      <a:pt x="166" y="138"/>
                    </a:lnTo>
                    <a:lnTo>
                      <a:pt x="166" y="139"/>
                    </a:lnTo>
                    <a:lnTo>
                      <a:pt x="166" y="140"/>
                    </a:lnTo>
                    <a:lnTo>
                      <a:pt x="166" y="141"/>
                    </a:lnTo>
                    <a:lnTo>
                      <a:pt x="165" y="141"/>
                    </a:lnTo>
                    <a:lnTo>
                      <a:pt x="165" y="142"/>
                    </a:lnTo>
                    <a:lnTo>
                      <a:pt x="164" y="142"/>
                    </a:lnTo>
                    <a:lnTo>
                      <a:pt x="164" y="141"/>
                    </a:lnTo>
                    <a:lnTo>
                      <a:pt x="163" y="141"/>
                    </a:lnTo>
                    <a:lnTo>
                      <a:pt x="163" y="142"/>
                    </a:lnTo>
                    <a:lnTo>
                      <a:pt x="162" y="142"/>
                    </a:lnTo>
                    <a:lnTo>
                      <a:pt x="162" y="143"/>
                    </a:lnTo>
                    <a:lnTo>
                      <a:pt x="161" y="143"/>
                    </a:lnTo>
                    <a:lnTo>
                      <a:pt x="161" y="145"/>
                    </a:lnTo>
                    <a:lnTo>
                      <a:pt x="159" y="145"/>
                    </a:lnTo>
                    <a:lnTo>
                      <a:pt x="158" y="145"/>
                    </a:lnTo>
                    <a:lnTo>
                      <a:pt x="158" y="146"/>
                    </a:lnTo>
                    <a:lnTo>
                      <a:pt x="157" y="146"/>
                    </a:lnTo>
                    <a:lnTo>
                      <a:pt x="156" y="146"/>
                    </a:lnTo>
                    <a:lnTo>
                      <a:pt x="155" y="146"/>
                    </a:lnTo>
                    <a:lnTo>
                      <a:pt x="154" y="147"/>
                    </a:lnTo>
                    <a:lnTo>
                      <a:pt x="154" y="149"/>
                    </a:lnTo>
                    <a:lnTo>
                      <a:pt x="153" y="149"/>
                    </a:lnTo>
                    <a:lnTo>
                      <a:pt x="152" y="148"/>
                    </a:lnTo>
                    <a:lnTo>
                      <a:pt x="152" y="147"/>
                    </a:lnTo>
                    <a:lnTo>
                      <a:pt x="150" y="147"/>
                    </a:lnTo>
                    <a:lnTo>
                      <a:pt x="149" y="148"/>
                    </a:lnTo>
                    <a:lnTo>
                      <a:pt x="150" y="149"/>
                    </a:lnTo>
                    <a:lnTo>
                      <a:pt x="149" y="149"/>
                    </a:lnTo>
                    <a:lnTo>
                      <a:pt x="148" y="149"/>
                    </a:lnTo>
                    <a:lnTo>
                      <a:pt x="147" y="150"/>
                    </a:lnTo>
                    <a:lnTo>
                      <a:pt x="147" y="149"/>
                    </a:lnTo>
                    <a:lnTo>
                      <a:pt x="141" y="148"/>
                    </a:lnTo>
                    <a:lnTo>
                      <a:pt x="141" y="149"/>
                    </a:lnTo>
                    <a:lnTo>
                      <a:pt x="141" y="150"/>
                    </a:lnTo>
                    <a:lnTo>
                      <a:pt x="140" y="150"/>
                    </a:lnTo>
                    <a:lnTo>
                      <a:pt x="139" y="151"/>
                    </a:lnTo>
                    <a:lnTo>
                      <a:pt x="139" y="153"/>
                    </a:lnTo>
                    <a:lnTo>
                      <a:pt x="138" y="151"/>
                    </a:lnTo>
                    <a:lnTo>
                      <a:pt x="137" y="153"/>
                    </a:lnTo>
                    <a:lnTo>
                      <a:pt x="137" y="154"/>
                    </a:lnTo>
                    <a:lnTo>
                      <a:pt x="137" y="156"/>
                    </a:lnTo>
                    <a:lnTo>
                      <a:pt x="133" y="156"/>
                    </a:lnTo>
                    <a:lnTo>
                      <a:pt x="133" y="157"/>
                    </a:lnTo>
                    <a:lnTo>
                      <a:pt x="132" y="158"/>
                    </a:lnTo>
                    <a:lnTo>
                      <a:pt x="131" y="157"/>
                    </a:lnTo>
                    <a:lnTo>
                      <a:pt x="130" y="158"/>
                    </a:lnTo>
                    <a:lnTo>
                      <a:pt x="129" y="159"/>
                    </a:lnTo>
                    <a:lnTo>
                      <a:pt x="129" y="160"/>
                    </a:lnTo>
                    <a:lnTo>
                      <a:pt x="128" y="159"/>
                    </a:lnTo>
                    <a:lnTo>
                      <a:pt x="127" y="160"/>
                    </a:lnTo>
                    <a:lnTo>
                      <a:pt x="126" y="160"/>
                    </a:lnTo>
                    <a:lnTo>
                      <a:pt x="126" y="162"/>
                    </a:lnTo>
                    <a:lnTo>
                      <a:pt x="124" y="163"/>
                    </a:lnTo>
                    <a:lnTo>
                      <a:pt x="123" y="163"/>
                    </a:lnTo>
                    <a:lnTo>
                      <a:pt x="123" y="164"/>
                    </a:lnTo>
                    <a:lnTo>
                      <a:pt x="123" y="165"/>
                    </a:lnTo>
                    <a:lnTo>
                      <a:pt x="123" y="166"/>
                    </a:lnTo>
                    <a:lnTo>
                      <a:pt x="123" y="167"/>
                    </a:lnTo>
                    <a:lnTo>
                      <a:pt x="123" y="168"/>
                    </a:lnTo>
                    <a:lnTo>
                      <a:pt x="124" y="168"/>
                    </a:lnTo>
                    <a:lnTo>
                      <a:pt x="126" y="170"/>
                    </a:lnTo>
                    <a:lnTo>
                      <a:pt x="126" y="171"/>
                    </a:lnTo>
                    <a:lnTo>
                      <a:pt x="124" y="173"/>
                    </a:lnTo>
                    <a:lnTo>
                      <a:pt x="123" y="174"/>
                    </a:lnTo>
                    <a:lnTo>
                      <a:pt x="124" y="178"/>
                    </a:lnTo>
                    <a:lnTo>
                      <a:pt x="126" y="182"/>
                    </a:lnTo>
                    <a:lnTo>
                      <a:pt x="126" y="184"/>
                    </a:lnTo>
                    <a:lnTo>
                      <a:pt x="124" y="184"/>
                    </a:lnTo>
                    <a:lnTo>
                      <a:pt x="123" y="184"/>
                    </a:lnTo>
                    <a:lnTo>
                      <a:pt x="123" y="183"/>
                    </a:lnTo>
                    <a:lnTo>
                      <a:pt x="123" y="182"/>
                    </a:lnTo>
                    <a:lnTo>
                      <a:pt x="124" y="181"/>
                    </a:lnTo>
                    <a:lnTo>
                      <a:pt x="123" y="180"/>
                    </a:lnTo>
                    <a:lnTo>
                      <a:pt x="123" y="179"/>
                    </a:lnTo>
                    <a:lnTo>
                      <a:pt x="122" y="179"/>
                    </a:lnTo>
                    <a:lnTo>
                      <a:pt x="122" y="178"/>
                    </a:lnTo>
                    <a:lnTo>
                      <a:pt x="122" y="179"/>
                    </a:lnTo>
                    <a:lnTo>
                      <a:pt x="121" y="180"/>
                    </a:lnTo>
                    <a:lnTo>
                      <a:pt x="120" y="180"/>
                    </a:lnTo>
                    <a:lnTo>
                      <a:pt x="119" y="181"/>
                    </a:lnTo>
                    <a:lnTo>
                      <a:pt x="120" y="182"/>
                    </a:lnTo>
                    <a:lnTo>
                      <a:pt x="121" y="181"/>
                    </a:lnTo>
                    <a:lnTo>
                      <a:pt x="121" y="182"/>
                    </a:lnTo>
                    <a:lnTo>
                      <a:pt x="122" y="182"/>
                    </a:lnTo>
                    <a:lnTo>
                      <a:pt x="121" y="183"/>
                    </a:lnTo>
                    <a:lnTo>
                      <a:pt x="120" y="183"/>
                    </a:lnTo>
                    <a:lnTo>
                      <a:pt x="120" y="182"/>
                    </a:lnTo>
                    <a:lnTo>
                      <a:pt x="119" y="182"/>
                    </a:lnTo>
                    <a:lnTo>
                      <a:pt x="119" y="183"/>
                    </a:lnTo>
                    <a:lnTo>
                      <a:pt x="119" y="184"/>
                    </a:lnTo>
                    <a:lnTo>
                      <a:pt x="119" y="187"/>
                    </a:lnTo>
                    <a:lnTo>
                      <a:pt x="118" y="188"/>
                    </a:lnTo>
                    <a:lnTo>
                      <a:pt x="119" y="189"/>
                    </a:lnTo>
                    <a:lnTo>
                      <a:pt x="120" y="190"/>
                    </a:lnTo>
                    <a:lnTo>
                      <a:pt x="121" y="191"/>
                    </a:lnTo>
                    <a:lnTo>
                      <a:pt x="122" y="191"/>
                    </a:lnTo>
                    <a:lnTo>
                      <a:pt x="122" y="190"/>
                    </a:lnTo>
                    <a:lnTo>
                      <a:pt x="123" y="191"/>
                    </a:lnTo>
                    <a:lnTo>
                      <a:pt x="124" y="192"/>
                    </a:lnTo>
                    <a:lnTo>
                      <a:pt x="127" y="192"/>
                    </a:lnTo>
                    <a:lnTo>
                      <a:pt x="128" y="192"/>
                    </a:lnTo>
                    <a:lnTo>
                      <a:pt x="129" y="193"/>
                    </a:lnTo>
                    <a:lnTo>
                      <a:pt x="132" y="193"/>
                    </a:lnTo>
                    <a:lnTo>
                      <a:pt x="133" y="196"/>
                    </a:lnTo>
                    <a:lnTo>
                      <a:pt x="135" y="197"/>
                    </a:lnTo>
                    <a:lnTo>
                      <a:pt x="135" y="198"/>
                    </a:lnTo>
                    <a:lnTo>
                      <a:pt x="136" y="198"/>
                    </a:lnTo>
                    <a:lnTo>
                      <a:pt x="136" y="199"/>
                    </a:lnTo>
                    <a:lnTo>
                      <a:pt x="137" y="200"/>
                    </a:lnTo>
                    <a:lnTo>
                      <a:pt x="137" y="201"/>
                    </a:lnTo>
                    <a:lnTo>
                      <a:pt x="138" y="201"/>
                    </a:lnTo>
                    <a:lnTo>
                      <a:pt x="138" y="200"/>
                    </a:lnTo>
                    <a:lnTo>
                      <a:pt x="138" y="201"/>
                    </a:lnTo>
                    <a:lnTo>
                      <a:pt x="139" y="203"/>
                    </a:lnTo>
                    <a:lnTo>
                      <a:pt x="140" y="203"/>
                    </a:lnTo>
                    <a:lnTo>
                      <a:pt x="141" y="205"/>
                    </a:lnTo>
                    <a:lnTo>
                      <a:pt x="141" y="206"/>
                    </a:lnTo>
                    <a:lnTo>
                      <a:pt x="145" y="207"/>
                    </a:lnTo>
                    <a:lnTo>
                      <a:pt x="149" y="212"/>
                    </a:lnTo>
                    <a:lnTo>
                      <a:pt x="152" y="210"/>
                    </a:lnTo>
                    <a:lnTo>
                      <a:pt x="153" y="213"/>
                    </a:lnTo>
                    <a:lnTo>
                      <a:pt x="154" y="213"/>
                    </a:lnTo>
                    <a:lnTo>
                      <a:pt x="154" y="214"/>
                    </a:lnTo>
                    <a:lnTo>
                      <a:pt x="155" y="215"/>
                    </a:lnTo>
                    <a:lnTo>
                      <a:pt x="155" y="216"/>
                    </a:lnTo>
                    <a:lnTo>
                      <a:pt x="155" y="217"/>
                    </a:lnTo>
                    <a:lnTo>
                      <a:pt x="153" y="218"/>
                    </a:lnTo>
                    <a:lnTo>
                      <a:pt x="152" y="220"/>
                    </a:lnTo>
                    <a:lnTo>
                      <a:pt x="152" y="221"/>
                    </a:lnTo>
                    <a:lnTo>
                      <a:pt x="152" y="222"/>
                    </a:lnTo>
                    <a:lnTo>
                      <a:pt x="152" y="224"/>
                    </a:lnTo>
                    <a:lnTo>
                      <a:pt x="152" y="225"/>
                    </a:lnTo>
                    <a:lnTo>
                      <a:pt x="150" y="226"/>
                    </a:lnTo>
                    <a:lnTo>
                      <a:pt x="149" y="227"/>
                    </a:lnTo>
                    <a:lnTo>
                      <a:pt x="148" y="230"/>
                    </a:lnTo>
                    <a:lnTo>
                      <a:pt x="146" y="231"/>
                    </a:lnTo>
                    <a:lnTo>
                      <a:pt x="142" y="232"/>
                    </a:lnTo>
                    <a:lnTo>
                      <a:pt x="140" y="232"/>
                    </a:lnTo>
                    <a:lnTo>
                      <a:pt x="137" y="232"/>
                    </a:lnTo>
                    <a:lnTo>
                      <a:pt x="133" y="233"/>
                    </a:lnTo>
                    <a:lnTo>
                      <a:pt x="133" y="232"/>
                    </a:lnTo>
                    <a:lnTo>
                      <a:pt x="132" y="232"/>
                    </a:lnTo>
                    <a:lnTo>
                      <a:pt x="132" y="231"/>
                    </a:lnTo>
                    <a:lnTo>
                      <a:pt x="126" y="232"/>
                    </a:lnTo>
                    <a:lnTo>
                      <a:pt x="123" y="233"/>
                    </a:lnTo>
                    <a:lnTo>
                      <a:pt x="122" y="233"/>
                    </a:lnTo>
                    <a:lnTo>
                      <a:pt x="118" y="232"/>
                    </a:lnTo>
                    <a:lnTo>
                      <a:pt x="113" y="232"/>
                    </a:lnTo>
                    <a:lnTo>
                      <a:pt x="112" y="232"/>
                    </a:lnTo>
                    <a:lnTo>
                      <a:pt x="110" y="232"/>
                    </a:lnTo>
                    <a:lnTo>
                      <a:pt x="107" y="233"/>
                    </a:lnTo>
                    <a:lnTo>
                      <a:pt x="105" y="234"/>
                    </a:lnTo>
                    <a:lnTo>
                      <a:pt x="103" y="237"/>
                    </a:lnTo>
                    <a:lnTo>
                      <a:pt x="103" y="238"/>
                    </a:lnTo>
                    <a:lnTo>
                      <a:pt x="102" y="239"/>
                    </a:lnTo>
                    <a:lnTo>
                      <a:pt x="101" y="240"/>
                    </a:lnTo>
                    <a:lnTo>
                      <a:pt x="101" y="241"/>
                    </a:lnTo>
                    <a:lnTo>
                      <a:pt x="99" y="242"/>
                    </a:lnTo>
                    <a:lnTo>
                      <a:pt x="98" y="243"/>
                    </a:lnTo>
                    <a:lnTo>
                      <a:pt x="95" y="248"/>
                    </a:lnTo>
                    <a:lnTo>
                      <a:pt x="94" y="249"/>
                    </a:lnTo>
                    <a:lnTo>
                      <a:pt x="93" y="249"/>
                    </a:lnTo>
                    <a:lnTo>
                      <a:pt x="92" y="250"/>
                    </a:lnTo>
                    <a:lnTo>
                      <a:pt x="92" y="251"/>
                    </a:lnTo>
                    <a:lnTo>
                      <a:pt x="92" y="255"/>
                    </a:lnTo>
                    <a:lnTo>
                      <a:pt x="92" y="256"/>
                    </a:lnTo>
                    <a:lnTo>
                      <a:pt x="90" y="256"/>
                    </a:lnTo>
                    <a:lnTo>
                      <a:pt x="90" y="257"/>
                    </a:lnTo>
                    <a:lnTo>
                      <a:pt x="89" y="257"/>
                    </a:lnTo>
                    <a:lnTo>
                      <a:pt x="88" y="257"/>
                    </a:lnTo>
                    <a:lnTo>
                      <a:pt x="84" y="254"/>
                    </a:lnTo>
                    <a:lnTo>
                      <a:pt x="83" y="254"/>
                    </a:lnTo>
                    <a:lnTo>
                      <a:pt x="83" y="252"/>
                    </a:lnTo>
                    <a:lnTo>
                      <a:pt x="81" y="251"/>
                    </a:lnTo>
                    <a:lnTo>
                      <a:pt x="81" y="252"/>
                    </a:lnTo>
                    <a:lnTo>
                      <a:pt x="80" y="252"/>
                    </a:lnTo>
                    <a:lnTo>
                      <a:pt x="77" y="254"/>
                    </a:lnTo>
                    <a:lnTo>
                      <a:pt x="76" y="255"/>
                    </a:lnTo>
                    <a:lnTo>
                      <a:pt x="75" y="254"/>
                    </a:lnTo>
                    <a:lnTo>
                      <a:pt x="73" y="255"/>
                    </a:lnTo>
                    <a:lnTo>
                      <a:pt x="72" y="255"/>
                    </a:lnTo>
                    <a:lnTo>
                      <a:pt x="72" y="256"/>
                    </a:lnTo>
                    <a:lnTo>
                      <a:pt x="72" y="257"/>
                    </a:lnTo>
                    <a:lnTo>
                      <a:pt x="73" y="258"/>
                    </a:lnTo>
                    <a:lnTo>
                      <a:pt x="73" y="259"/>
                    </a:lnTo>
                    <a:lnTo>
                      <a:pt x="72" y="259"/>
                    </a:lnTo>
                    <a:lnTo>
                      <a:pt x="71" y="259"/>
                    </a:lnTo>
                    <a:lnTo>
                      <a:pt x="70" y="257"/>
                    </a:lnTo>
                    <a:lnTo>
                      <a:pt x="70" y="256"/>
                    </a:lnTo>
                    <a:lnTo>
                      <a:pt x="69" y="256"/>
                    </a:lnTo>
                    <a:lnTo>
                      <a:pt x="69" y="255"/>
                    </a:lnTo>
                    <a:lnTo>
                      <a:pt x="69" y="252"/>
                    </a:lnTo>
                    <a:lnTo>
                      <a:pt x="68" y="254"/>
                    </a:lnTo>
                    <a:lnTo>
                      <a:pt x="67" y="252"/>
                    </a:lnTo>
                    <a:lnTo>
                      <a:pt x="67" y="251"/>
                    </a:lnTo>
                    <a:lnTo>
                      <a:pt x="66" y="251"/>
                    </a:lnTo>
                    <a:lnTo>
                      <a:pt x="64" y="251"/>
                    </a:lnTo>
                    <a:lnTo>
                      <a:pt x="66" y="252"/>
                    </a:lnTo>
                    <a:lnTo>
                      <a:pt x="66" y="254"/>
                    </a:lnTo>
                    <a:lnTo>
                      <a:pt x="67" y="255"/>
                    </a:lnTo>
                    <a:lnTo>
                      <a:pt x="66" y="255"/>
                    </a:lnTo>
                    <a:lnTo>
                      <a:pt x="64" y="255"/>
                    </a:lnTo>
                    <a:lnTo>
                      <a:pt x="64" y="254"/>
                    </a:lnTo>
                    <a:lnTo>
                      <a:pt x="63" y="254"/>
                    </a:lnTo>
                    <a:lnTo>
                      <a:pt x="61" y="250"/>
                    </a:lnTo>
                    <a:lnTo>
                      <a:pt x="61" y="249"/>
                    </a:lnTo>
                    <a:lnTo>
                      <a:pt x="60" y="249"/>
                    </a:lnTo>
                    <a:lnTo>
                      <a:pt x="60" y="248"/>
                    </a:lnTo>
                    <a:lnTo>
                      <a:pt x="60" y="247"/>
                    </a:lnTo>
                    <a:lnTo>
                      <a:pt x="59" y="247"/>
                    </a:lnTo>
                    <a:lnTo>
                      <a:pt x="58" y="247"/>
                    </a:lnTo>
                    <a:lnTo>
                      <a:pt x="56" y="247"/>
                    </a:lnTo>
                    <a:lnTo>
                      <a:pt x="55" y="246"/>
                    </a:lnTo>
                    <a:lnTo>
                      <a:pt x="54" y="246"/>
                    </a:lnTo>
                    <a:lnTo>
                      <a:pt x="53" y="246"/>
                    </a:lnTo>
                    <a:lnTo>
                      <a:pt x="52" y="246"/>
                    </a:lnTo>
                    <a:lnTo>
                      <a:pt x="51" y="246"/>
                    </a:lnTo>
                    <a:lnTo>
                      <a:pt x="51" y="247"/>
                    </a:lnTo>
                    <a:lnTo>
                      <a:pt x="52" y="247"/>
                    </a:lnTo>
                    <a:lnTo>
                      <a:pt x="53" y="248"/>
                    </a:lnTo>
                    <a:lnTo>
                      <a:pt x="55" y="248"/>
                    </a:lnTo>
                    <a:lnTo>
                      <a:pt x="55" y="249"/>
                    </a:lnTo>
                    <a:lnTo>
                      <a:pt x="56" y="249"/>
                    </a:lnTo>
                    <a:lnTo>
                      <a:pt x="55" y="250"/>
                    </a:lnTo>
                    <a:lnTo>
                      <a:pt x="56" y="250"/>
                    </a:lnTo>
                    <a:lnTo>
                      <a:pt x="58" y="250"/>
                    </a:lnTo>
                    <a:lnTo>
                      <a:pt x="56" y="250"/>
                    </a:lnTo>
                    <a:lnTo>
                      <a:pt x="56" y="251"/>
                    </a:lnTo>
                    <a:lnTo>
                      <a:pt x="55" y="251"/>
                    </a:lnTo>
                    <a:lnTo>
                      <a:pt x="54" y="251"/>
                    </a:lnTo>
                    <a:lnTo>
                      <a:pt x="53" y="250"/>
                    </a:lnTo>
                    <a:lnTo>
                      <a:pt x="53" y="251"/>
                    </a:lnTo>
                    <a:lnTo>
                      <a:pt x="53" y="252"/>
                    </a:lnTo>
                    <a:lnTo>
                      <a:pt x="53" y="254"/>
                    </a:lnTo>
                    <a:lnTo>
                      <a:pt x="53" y="255"/>
                    </a:lnTo>
                    <a:lnTo>
                      <a:pt x="54" y="255"/>
                    </a:lnTo>
                    <a:lnTo>
                      <a:pt x="53" y="256"/>
                    </a:lnTo>
                    <a:lnTo>
                      <a:pt x="52" y="256"/>
                    </a:lnTo>
                    <a:lnTo>
                      <a:pt x="53" y="257"/>
                    </a:lnTo>
                    <a:lnTo>
                      <a:pt x="53" y="258"/>
                    </a:lnTo>
                    <a:lnTo>
                      <a:pt x="52" y="258"/>
                    </a:lnTo>
                    <a:lnTo>
                      <a:pt x="51" y="257"/>
                    </a:lnTo>
                    <a:lnTo>
                      <a:pt x="52" y="257"/>
                    </a:lnTo>
                    <a:lnTo>
                      <a:pt x="51" y="257"/>
                    </a:lnTo>
                    <a:lnTo>
                      <a:pt x="50" y="257"/>
                    </a:lnTo>
                    <a:lnTo>
                      <a:pt x="50" y="258"/>
                    </a:lnTo>
                    <a:lnTo>
                      <a:pt x="50" y="257"/>
                    </a:lnTo>
                    <a:lnTo>
                      <a:pt x="49" y="257"/>
                    </a:lnTo>
                    <a:lnTo>
                      <a:pt x="50" y="256"/>
                    </a:lnTo>
                    <a:lnTo>
                      <a:pt x="49" y="257"/>
                    </a:lnTo>
                    <a:lnTo>
                      <a:pt x="47" y="258"/>
                    </a:lnTo>
                    <a:lnTo>
                      <a:pt x="47" y="259"/>
                    </a:lnTo>
                    <a:lnTo>
                      <a:pt x="46" y="260"/>
                    </a:lnTo>
                    <a:lnTo>
                      <a:pt x="45" y="260"/>
                    </a:lnTo>
                    <a:lnTo>
                      <a:pt x="44" y="260"/>
                    </a:lnTo>
                    <a:lnTo>
                      <a:pt x="44" y="262"/>
                    </a:lnTo>
                    <a:lnTo>
                      <a:pt x="43" y="262"/>
                    </a:lnTo>
                    <a:lnTo>
                      <a:pt x="42" y="262"/>
                    </a:lnTo>
                    <a:lnTo>
                      <a:pt x="43" y="259"/>
                    </a:lnTo>
                    <a:lnTo>
                      <a:pt x="43" y="258"/>
                    </a:lnTo>
                    <a:lnTo>
                      <a:pt x="44" y="258"/>
                    </a:lnTo>
                    <a:lnTo>
                      <a:pt x="46" y="257"/>
                    </a:lnTo>
                    <a:lnTo>
                      <a:pt x="45" y="257"/>
                    </a:lnTo>
                    <a:lnTo>
                      <a:pt x="44" y="257"/>
                    </a:lnTo>
                    <a:lnTo>
                      <a:pt x="44" y="256"/>
                    </a:lnTo>
                    <a:lnTo>
                      <a:pt x="45" y="256"/>
                    </a:lnTo>
                    <a:lnTo>
                      <a:pt x="46" y="256"/>
                    </a:lnTo>
                    <a:lnTo>
                      <a:pt x="46" y="255"/>
                    </a:lnTo>
                    <a:lnTo>
                      <a:pt x="49" y="256"/>
                    </a:lnTo>
                    <a:lnTo>
                      <a:pt x="50" y="256"/>
                    </a:lnTo>
                    <a:lnTo>
                      <a:pt x="50" y="255"/>
                    </a:lnTo>
                    <a:lnTo>
                      <a:pt x="49" y="255"/>
                    </a:lnTo>
                    <a:lnTo>
                      <a:pt x="47" y="254"/>
                    </a:lnTo>
                    <a:lnTo>
                      <a:pt x="49" y="252"/>
                    </a:lnTo>
                    <a:lnTo>
                      <a:pt x="49" y="251"/>
                    </a:lnTo>
                    <a:lnTo>
                      <a:pt x="47" y="251"/>
                    </a:lnTo>
                    <a:lnTo>
                      <a:pt x="46" y="251"/>
                    </a:lnTo>
                    <a:lnTo>
                      <a:pt x="46" y="250"/>
                    </a:lnTo>
                    <a:lnTo>
                      <a:pt x="45" y="251"/>
                    </a:lnTo>
                    <a:lnTo>
                      <a:pt x="46" y="251"/>
                    </a:lnTo>
                    <a:lnTo>
                      <a:pt x="45" y="251"/>
                    </a:lnTo>
                    <a:lnTo>
                      <a:pt x="44" y="251"/>
                    </a:lnTo>
                    <a:lnTo>
                      <a:pt x="45" y="252"/>
                    </a:lnTo>
                    <a:lnTo>
                      <a:pt x="46" y="254"/>
                    </a:lnTo>
                    <a:lnTo>
                      <a:pt x="46" y="255"/>
                    </a:lnTo>
                    <a:lnTo>
                      <a:pt x="45" y="254"/>
                    </a:lnTo>
                    <a:lnTo>
                      <a:pt x="44" y="254"/>
                    </a:lnTo>
                    <a:lnTo>
                      <a:pt x="44" y="252"/>
                    </a:lnTo>
                    <a:lnTo>
                      <a:pt x="43" y="254"/>
                    </a:lnTo>
                    <a:lnTo>
                      <a:pt x="44" y="255"/>
                    </a:lnTo>
                    <a:lnTo>
                      <a:pt x="43" y="255"/>
                    </a:lnTo>
                    <a:lnTo>
                      <a:pt x="42" y="256"/>
                    </a:lnTo>
                    <a:lnTo>
                      <a:pt x="41" y="256"/>
                    </a:lnTo>
                    <a:lnTo>
                      <a:pt x="42" y="256"/>
                    </a:lnTo>
                    <a:lnTo>
                      <a:pt x="41" y="256"/>
                    </a:lnTo>
                    <a:lnTo>
                      <a:pt x="41" y="255"/>
                    </a:lnTo>
                    <a:lnTo>
                      <a:pt x="38" y="255"/>
                    </a:lnTo>
                    <a:lnTo>
                      <a:pt x="40" y="255"/>
                    </a:lnTo>
                    <a:lnTo>
                      <a:pt x="41" y="254"/>
                    </a:lnTo>
                    <a:lnTo>
                      <a:pt x="41" y="252"/>
                    </a:lnTo>
                    <a:lnTo>
                      <a:pt x="41" y="251"/>
                    </a:lnTo>
                    <a:lnTo>
                      <a:pt x="40" y="251"/>
                    </a:lnTo>
                    <a:lnTo>
                      <a:pt x="40" y="250"/>
                    </a:lnTo>
                    <a:lnTo>
                      <a:pt x="38" y="250"/>
                    </a:lnTo>
                    <a:lnTo>
                      <a:pt x="38" y="251"/>
                    </a:lnTo>
                    <a:lnTo>
                      <a:pt x="37" y="252"/>
                    </a:lnTo>
                    <a:lnTo>
                      <a:pt x="36" y="254"/>
                    </a:lnTo>
                    <a:lnTo>
                      <a:pt x="34" y="252"/>
                    </a:lnTo>
                    <a:lnTo>
                      <a:pt x="33" y="252"/>
                    </a:lnTo>
                    <a:lnTo>
                      <a:pt x="32" y="251"/>
                    </a:lnTo>
                    <a:lnTo>
                      <a:pt x="30" y="251"/>
                    </a:lnTo>
                    <a:lnTo>
                      <a:pt x="30" y="250"/>
                    </a:lnTo>
                    <a:lnTo>
                      <a:pt x="29" y="250"/>
                    </a:lnTo>
                    <a:lnTo>
                      <a:pt x="29" y="249"/>
                    </a:lnTo>
                    <a:lnTo>
                      <a:pt x="30" y="249"/>
                    </a:lnTo>
                    <a:lnTo>
                      <a:pt x="32" y="249"/>
                    </a:lnTo>
                    <a:lnTo>
                      <a:pt x="32" y="248"/>
                    </a:lnTo>
                    <a:lnTo>
                      <a:pt x="33" y="248"/>
                    </a:lnTo>
                    <a:lnTo>
                      <a:pt x="34" y="249"/>
                    </a:lnTo>
                    <a:lnTo>
                      <a:pt x="35" y="249"/>
                    </a:lnTo>
                    <a:lnTo>
                      <a:pt x="36" y="248"/>
                    </a:lnTo>
                    <a:lnTo>
                      <a:pt x="36" y="247"/>
                    </a:lnTo>
                    <a:lnTo>
                      <a:pt x="36" y="248"/>
                    </a:lnTo>
                    <a:lnTo>
                      <a:pt x="35" y="248"/>
                    </a:lnTo>
                    <a:lnTo>
                      <a:pt x="34" y="247"/>
                    </a:lnTo>
                    <a:lnTo>
                      <a:pt x="34" y="246"/>
                    </a:lnTo>
                    <a:lnTo>
                      <a:pt x="34" y="245"/>
                    </a:lnTo>
                    <a:lnTo>
                      <a:pt x="36" y="245"/>
                    </a:lnTo>
                    <a:lnTo>
                      <a:pt x="37" y="245"/>
                    </a:lnTo>
                    <a:lnTo>
                      <a:pt x="38" y="246"/>
                    </a:lnTo>
                    <a:lnTo>
                      <a:pt x="40" y="245"/>
                    </a:lnTo>
                    <a:lnTo>
                      <a:pt x="40" y="243"/>
                    </a:lnTo>
                    <a:lnTo>
                      <a:pt x="40" y="242"/>
                    </a:lnTo>
                    <a:lnTo>
                      <a:pt x="37" y="243"/>
                    </a:lnTo>
                    <a:lnTo>
                      <a:pt x="37" y="242"/>
                    </a:lnTo>
                    <a:lnTo>
                      <a:pt x="35" y="242"/>
                    </a:lnTo>
                    <a:lnTo>
                      <a:pt x="34" y="242"/>
                    </a:lnTo>
                    <a:lnTo>
                      <a:pt x="33" y="243"/>
                    </a:lnTo>
                    <a:lnTo>
                      <a:pt x="30" y="243"/>
                    </a:lnTo>
                    <a:lnTo>
                      <a:pt x="27" y="242"/>
                    </a:lnTo>
                    <a:lnTo>
                      <a:pt x="26" y="241"/>
                    </a:lnTo>
                    <a:lnTo>
                      <a:pt x="26" y="240"/>
                    </a:lnTo>
                    <a:lnTo>
                      <a:pt x="25" y="241"/>
                    </a:lnTo>
                    <a:lnTo>
                      <a:pt x="25" y="242"/>
                    </a:lnTo>
                    <a:lnTo>
                      <a:pt x="24" y="242"/>
                    </a:lnTo>
                    <a:lnTo>
                      <a:pt x="23" y="242"/>
                    </a:lnTo>
                    <a:lnTo>
                      <a:pt x="18" y="241"/>
                    </a:lnTo>
                    <a:lnTo>
                      <a:pt x="17" y="241"/>
                    </a:lnTo>
                    <a:lnTo>
                      <a:pt x="18" y="240"/>
                    </a:lnTo>
                    <a:lnTo>
                      <a:pt x="20" y="240"/>
                    </a:lnTo>
                    <a:lnTo>
                      <a:pt x="21" y="239"/>
                    </a:lnTo>
                    <a:lnTo>
                      <a:pt x="23" y="238"/>
                    </a:lnTo>
                    <a:lnTo>
                      <a:pt x="24" y="238"/>
                    </a:lnTo>
                    <a:lnTo>
                      <a:pt x="24" y="237"/>
                    </a:lnTo>
                    <a:lnTo>
                      <a:pt x="25" y="237"/>
                    </a:lnTo>
                    <a:lnTo>
                      <a:pt x="25" y="235"/>
                    </a:lnTo>
                    <a:lnTo>
                      <a:pt x="26" y="237"/>
                    </a:lnTo>
                    <a:lnTo>
                      <a:pt x="27" y="238"/>
                    </a:lnTo>
                    <a:lnTo>
                      <a:pt x="29" y="237"/>
                    </a:lnTo>
                    <a:lnTo>
                      <a:pt x="28" y="235"/>
                    </a:lnTo>
                    <a:lnTo>
                      <a:pt x="27" y="235"/>
                    </a:lnTo>
                    <a:lnTo>
                      <a:pt x="26" y="235"/>
                    </a:lnTo>
                    <a:lnTo>
                      <a:pt x="25" y="234"/>
                    </a:lnTo>
                    <a:lnTo>
                      <a:pt x="25" y="233"/>
                    </a:lnTo>
                    <a:lnTo>
                      <a:pt x="25" y="231"/>
                    </a:lnTo>
                    <a:lnTo>
                      <a:pt x="26" y="230"/>
                    </a:lnTo>
                    <a:lnTo>
                      <a:pt x="27" y="227"/>
                    </a:lnTo>
                    <a:lnTo>
                      <a:pt x="27" y="226"/>
                    </a:lnTo>
                    <a:lnTo>
                      <a:pt x="28" y="225"/>
                    </a:lnTo>
                    <a:lnTo>
                      <a:pt x="29" y="225"/>
                    </a:lnTo>
                    <a:lnTo>
                      <a:pt x="28" y="226"/>
                    </a:lnTo>
                    <a:lnTo>
                      <a:pt x="29" y="225"/>
                    </a:lnTo>
                    <a:lnTo>
                      <a:pt x="29" y="224"/>
                    </a:lnTo>
                    <a:lnTo>
                      <a:pt x="30" y="223"/>
                    </a:lnTo>
                    <a:lnTo>
                      <a:pt x="30" y="222"/>
                    </a:lnTo>
                    <a:lnTo>
                      <a:pt x="29" y="222"/>
                    </a:lnTo>
                    <a:lnTo>
                      <a:pt x="29" y="221"/>
                    </a:lnTo>
                    <a:lnTo>
                      <a:pt x="29" y="220"/>
                    </a:lnTo>
                    <a:lnTo>
                      <a:pt x="29" y="218"/>
                    </a:lnTo>
                    <a:lnTo>
                      <a:pt x="30" y="220"/>
                    </a:lnTo>
                    <a:lnTo>
                      <a:pt x="30" y="218"/>
                    </a:lnTo>
                    <a:lnTo>
                      <a:pt x="32" y="218"/>
                    </a:lnTo>
                    <a:lnTo>
                      <a:pt x="32" y="220"/>
                    </a:lnTo>
                    <a:lnTo>
                      <a:pt x="33" y="220"/>
                    </a:lnTo>
                    <a:lnTo>
                      <a:pt x="34" y="218"/>
                    </a:lnTo>
                    <a:lnTo>
                      <a:pt x="35" y="220"/>
                    </a:lnTo>
                    <a:lnTo>
                      <a:pt x="35" y="218"/>
                    </a:lnTo>
                    <a:lnTo>
                      <a:pt x="35" y="217"/>
                    </a:lnTo>
                    <a:lnTo>
                      <a:pt x="34" y="216"/>
                    </a:lnTo>
                    <a:lnTo>
                      <a:pt x="34" y="215"/>
                    </a:lnTo>
                    <a:lnTo>
                      <a:pt x="35" y="215"/>
                    </a:lnTo>
                    <a:lnTo>
                      <a:pt x="35" y="216"/>
                    </a:lnTo>
                    <a:lnTo>
                      <a:pt x="35" y="217"/>
                    </a:lnTo>
                    <a:lnTo>
                      <a:pt x="36" y="216"/>
                    </a:lnTo>
                    <a:lnTo>
                      <a:pt x="36" y="215"/>
                    </a:lnTo>
                    <a:lnTo>
                      <a:pt x="37" y="215"/>
                    </a:lnTo>
                    <a:lnTo>
                      <a:pt x="37" y="216"/>
                    </a:lnTo>
                    <a:lnTo>
                      <a:pt x="38" y="215"/>
                    </a:lnTo>
                    <a:lnTo>
                      <a:pt x="40" y="215"/>
                    </a:lnTo>
                    <a:lnTo>
                      <a:pt x="41" y="215"/>
                    </a:lnTo>
                    <a:lnTo>
                      <a:pt x="42" y="215"/>
                    </a:lnTo>
                    <a:lnTo>
                      <a:pt x="43" y="214"/>
                    </a:lnTo>
                    <a:lnTo>
                      <a:pt x="44" y="214"/>
                    </a:lnTo>
                    <a:lnTo>
                      <a:pt x="45" y="214"/>
                    </a:lnTo>
                    <a:lnTo>
                      <a:pt x="46" y="214"/>
                    </a:lnTo>
                    <a:lnTo>
                      <a:pt x="46" y="213"/>
                    </a:lnTo>
                    <a:lnTo>
                      <a:pt x="47" y="213"/>
                    </a:lnTo>
                    <a:lnTo>
                      <a:pt x="49" y="214"/>
                    </a:lnTo>
                    <a:lnTo>
                      <a:pt x="49" y="215"/>
                    </a:lnTo>
                    <a:lnTo>
                      <a:pt x="49" y="216"/>
                    </a:lnTo>
                    <a:lnTo>
                      <a:pt x="50" y="216"/>
                    </a:lnTo>
                    <a:lnTo>
                      <a:pt x="50" y="215"/>
                    </a:lnTo>
                    <a:lnTo>
                      <a:pt x="51" y="215"/>
                    </a:lnTo>
                    <a:lnTo>
                      <a:pt x="51" y="216"/>
                    </a:lnTo>
                    <a:lnTo>
                      <a:pt x="52" y="216"/>
                    </a:lnTo>
                    <a:lnTo>
                      <a:pt x="52" y="217"/>
                    </a:lnTo>
                    <a:lnTo>
                      <a:pt x="53" y="217"/>
                    </a:lnTo>
                    <a:lnTo>
                      <a:pt x="54" y="217"/>
                    </a:lnTo>
                    <a:lnTo>
                      <a:pt x="54" y="216"/>
                    </a:lnTo>
                    <a:lnTo>
                      <a:pt x="53" y="216"/>
                    </a:lnTo>
                    <a:lnTo>
                      <a:pt x="53" y="215"/>
                    </a:lnTo>
                    <a:lnTo>
                      <a:pt x="52" y="215"/>
                    </a:lnTo>
                    <a:lnTo>
                      <a:pt x="50" y="213"/>
                    </a:lnTo>
                    <a:lnTo>
                      <a:pt x="49" y="213"/>
                    </a:lnTo>
                    <a:lnTo>
                      <a:pt x="47" y="213"/>
                    </a:lnTo>
                    <a:lnTo>
                      <a:pt x="47" y="212"/>
                    </a:lnTo>
                    <a:lnTo>
                      <a:pt x="46" y="210"/>
                    </a:lnTo>
                    <a:lnTo>
                      <a:pt x="46" y="209"/>
                    </a:lnTo>
                    <a:lnTo>
                      <a:pt x="46" y="210"/>
                    </a:lnTo>
                    <a:lnTo>
                      <a:pt x="45" y="210"/>
                    </a:lnTo>
                    <a:lnTo>
                      <a:pt x="45" y="212"/>
                    </a:lnTo>
                    <a:lnTo>
                      <a:pt x="46" y="212"/>
                    </a:lnTo>
                    <a:lnTo>
                      <a:pt x="45" y="212"/>
                    </a:lnTo>
                    <a:lnTo>
                      <a:pt x="44" y="213"/>
                    </a:lnTo>
                    <a:lnTo>
                      <a:pt x="43" y="212"/>
                    </a:lnTo>
                    <a:lnTo>
                      <a:pt x="43" y="213"/>
                    </a:lnTo>
                    <a:lnTo>
                      <a:pt x="42" y="213"/>
                    </a:lnTo>
                    <a:lnTo>
                      <a:pt x="42" y="212"/>
                    </a:lnTo>
                    <a:lnTo>
                      <a:pt x="41" y="212"/>
                    </a:lnTo>
                    <a:lnTo>
                      <a:pt x="41" y="213"/>
                    </a:lnTo>
                    <a:lnTo>
                      <a:pt x="41" y="214"/>
                    </a:lnTo>
                    <a:lnTo>
                      <a:pt x="40" y="214"/>
                    </a:lnTo>
                    <a:lnTo>
                      <a:pt x="40" y="213"/>
                    </a:lnTo>
                    <a:lnTo>
                      <a:pt x="38" y="212"/>
                    </a:lnTo>
                    <a:lnTo>
                      <a:pt x="40" y="210"/>
                    </a:lnTo>
                    <a:lnTo>
                      <a:pt x="40" y="209"/>
                    </a:lnTo>
                    <a:lnTo>
                      <a:pt x="38" y="209"/>
                    </a:lnTo>
                    <a:lnTo>
                      <a:pt x="38" y="210"/>
                    </a:lnTo>
                    <a:lnTo>
                      <a:pt x="37" y="212"/>
                    </a:lnTo>
                    <a:lnTo>
                      <a:pt x="36" y="210"/>
                    </a:lnTo>
                    <a:lnTo>
                      <a:pt x="35" y="209"/>
                    </a:lnTo>
                    <a:lnTo>
                      <a:pt x="35" y="208"/>
                    </a:lnTo>
                    <a:lnTo>
                      <a:pt x="35" y="207"/>
                    </a:lnTo>
                    <a:lnTo>
                      <a:pt x="35" y="205"/>
                    </a:lnTo>
                    <a:lnTo>
                      <a:pt x="36" y="204"/>
                    </a:lnTo>
                    <a:lnTo>
                      <a:pt x="36" y="203"/>
                    </a:lnTo>
                    <a:lnTo>
                      <a:pt x="37" y="201"/>
                    </a:lnTo>
                    <a:lnTo>
                      <a:pt x="37" y="200"/>
                    </a:lnTo>
                    <a:lnTo>
                      <a:pt x="37" y="199"/>
                    </a:lnTo>
                    <a:lnTo>
                      <a:pt x="38" y="198"/>
                    </a:lnTo>
                    <a:lnTo>
                      <a:pt x="40" y="197"/>
                    </a:lnTo>
                    <a:lnTo>
                      <a:pt x="40" y="196"/>
                    </a:lnTo>
                    <a:lnTo>
                      <a:pt x="41" y="196"/>
                    </a:lnTo>
                    <a:lnTo>
                      <a:pt x="42" y="196"/>
                    </a:lnTo>
                    <a:lnTo>
                      <a:pt x="42" y="195"/>
                    </a:lnTo>
                    <a:lnTo>
                      <a:pt x="41" y="195"/>
                    </a:lnTo>
                    <a:lnTo>
                      <a:pt x="41" y="193"/>
                    </a:lnTo>
                    <a:lnTo>
                      <a:pt x="41" y="192"/>
                    </a:lnTo>
                    <a:lnTo>
                      <a:pt x="41" y="191"/>
                    </a:lnTo>
                    <a:lnTo>
                      <a:pt x="42" y="191"/>
                    </a:lnTo>
                    <a:lnTo>
                      <a:pt x="43" y="191"/>
                    </a:lnTo>
                    <a:lnTo>
                      <a:pt x="42" y="190"/>
                    </a:lnTo>
                    <a:lnTo>
                      <a:pt x="43" y="189"/>
                    </a:lnTo>
                    <a:lnTo>
                      <a:pt x="44" y="189"/>
                    </a:lnTo>
                    <a:lnTo>
                      <a:pt x="45" y="189"/>
                    </a:lnTo>
                    <a:lnTo>
                      <a:pt x="45" y="188"/>
                    </a:lnTo>
                    <a:lnTo>
                      <a:pt x="44" y="188"/>
                    </a:lnTo>
                    <a:lnTo>
                      <a:pt x="46" y="184"/>
                    </a:lnTo>
                    <a:lnTo>
                      <a:pt x="45" y="184"/>
                    </a:lnTo>
                    <a:lnTo>
                      <a:pt x="45" y="183"/>
                    </a:lnTo>
                    <a:lnTo>
                      <a:pt x="45" y="182"/>
                    </a:lnTo>
                    <a:lnTo>
                      <a:pt x="46" y="181"/>
                    </a:lnTo>
                    <a:lnTo>
                      <a:pt x="44" y="180"/>
                    </a:lnTo>
                    <a:lnTo>
                      <a:pt x="43" y="180"/>
                    </a:lnTo>
                    <a:lnTo>
                      <a:pt x="43" y="179"/>
                    </a:lnTo>
                    <a:lnTo>
                      <a:pt x="44" y="178"/>
                    </a:lnTo>
                    <a:lnTo>
                      <a:pt x="43" y="178"/>
                    </a:lnTo>
                    <a:lnTo>
                      <a:pt x="43" y="179"/>
                    </a:lnTo>
                    <a:lnTo>
                      <a:pt x="43" y="176"/>
                    </a:lnTo>
                    <a:lnTo>
                      <a:pt x="44" y="175"/>
                    </a:lnTo>
                    <a:lnTo>
                      <a:pt x="45" y="174"/>
                    </a:lnTo>
                    <a:lnTo>
                      <a:pt x="45" y="173"/>
                    </a:lnTo>
                    <a:lnTo>
                      <a:pt x="46" y="173"/>
                    </a:lnTo>
                    <a:lnTo>
                      <a:pt x="46" y="172"/>
                    </a:lnTo>
                    <a:lnTo>
                      <a:pt x="46" y="171"/>
                    </a:lnTo>
                    <a:lnTo>
                      <a:pt x="45" y="172"/>
                    </a:lnTo>
                    <a:lnTo>
                      <a:pt x="42" y="173"/>
                    </a:lnTo>
                    <a:lnTo>
                      <a:pt x="41" y="174"/>
                    </a:lnTo>
                    <a:lnTo>
                      <a:pt x="40" y="174"/>
                    </a:lnTo>
                    <a:lnTo>
                      <a:pt x="40" y="173"/>
                    </a:lnTo>
                    <a:lnTo>
                      <a:pt x="38" y="172"/>
                    </a:lnTo>
                    <a:lnTo>
                      <a:pt x="37" y="172"/>
                    </a:lnTo>
                    <a:lnTo>
                      <a:pt x="38" y="171"/>
                    </a:lnTo>
                    <a:lnTo>
                      <a:pt x="36" y="171"/>
                    </a:lnTo>
                    <a:lnTo>
                      <a:pt x="36" y="172"/>
                    </a:lnTo>
                    <a:lnTo>
                      <a:pt x="35" y="172"/>
                    </a:lnTo>
                    <a:lnTo>
                      <a:pt x="34" y="172"/>
                    </a:lnTo>
                    <a:lnTo>
                      <a:pt x="34" y="171"/>
                    </a:lnTo>
                    <a:lnTo>
                      <a:pt x="34" y="170"/>
                    </a:lnTo>
                    <a:lnTo>
                      <a:pt x="33" y="170"/>
                    </a:lnTo>
                    <a:lnTo>
                      <a:pt x="32" y="170"/>
                    </a:lnTo>
                    <a:lnTo>
                      <a:pt x="30" y="168"/>
                    </a:lnTo>
                    <a:lnTo>
                      <a:pt x="29" y="168"/>
                    </a:lnTo>
                    <a:lnTo>
                      <a:pt x="28" y="167"/>
                    </a:lnTo>
                    <a:lnTo>
                      <a:pt x="27" y="168"/>
                    </a:lnTo>
                    <a:lnTo>
                      <a:pt x="27" y="167"/>
                    </a:lnTo>
                    <a:lnTo>
                      <a:pt x="26" y="167"/>
                    </a:lnTo>
                    <a:lnTo>
                      <a:pt x="26" y="166"/>
                    </a:lnTo>
                    <a:lnTo>
                      <a:pt x="25" y="165"/>
                    </a:lnTo>
                    <a:lnTo>
                      <a:pt x="24" y="164"/>
                    </a:lnTo>
                    <a:lnTo>
                      <a:pt x="23" y="164"/>
                    </a:lnTo>
                    <a:lnTo>
                      <a:pt x="21" y="163"/>
                    </a:lnTo>
                    <a:lnTo>
                      <a:pt x="20" y="163"/>
                    </a:lnTo>
                    <a:lnTo>
                      <a:pt x="20" y="162"/>
                    </a:lnTo>
                    <a:lnTo>
                      <a:pt x="20" y="163"/>
                    </a:lnTo>
                    <a:lnTo>
                      <a:pt x="20" y="164"/>
                    </a:lnTo>
                    <a:lnTo>
                      <a:pt x="20" y="165"/>
                    </a:lnTo>
                    <a:lnTo>
                      <a:pt x="20" y="166"/>
                    </a:lnTo>
                    <a:lnTo>
                      <a:pt x="19" y="167"/>
                    </a:lnTo>
                    <a:lnTo>
                      <a:pt x="20" y="167"/>
                    </a:lnTo>
                    <a:lnTo>
                      <a:pt x="20" y="168"/>
                    </a:lnTo>
                    <a:lnTo>
                      <a:pt x="19" y="167"/>
                    </a:lnTo>
                    <a:lnTo>
                      <a:pt x="18" y="168"/>
                    </a:lnTo>
                    <a:lnTo>
                      <a:pt x="18" y="170"/>
                    </a:lnTo>
                    <a:lnTo>
                      <a:pt x="17" y="170"/>
                    </a:lnTo>
                    <a:lnTo>
                      <a:pt x="17" y="171"/>
                    </a:lnTo>
                    <a:lnTo>
                      <a:pt x="16" y="171"/>
                    </a:lnTo>
                    <a:lnTo>
                      <a:pt x="16" y="170"/>
                    </a:lnTo>
                    <a:lnTo>
                      <a:pt x="16" y="168"/>
                    </a:lnTo>
                    <a:lnTo>
                      <a:pt x="16" y="167"/>
                    </a:lnTo>
                    <a:lnTo>
                      <a:pt x="17" y="167"/>
                    </a:lnTo>
                    <a:lnTo>
                      <a:pt x="17" y="166"/>
                    </a:lnTo>
                    <a:lnTo>
                      <a:pt x="17" y="165"/>
                    </a:lnTo>
                    <a:lnTo>
                      <a:pt x="16" y="165"/>
                    </a:lnTo>
                    <a:lnTo>
                      <a:pt x="15" y="164"/>
                    </a:lnTo>
                    <a:lnTo>
                      <a:pt x="15" y="163"/>
                    </a:lnTo>
                    <a:lnTo>
                      <a:pt x="15" y="162"/>
                    </a:lnTo>
                    <a:lnTo>
                      <a:pt x="14" y="162"/>
                    </a:lnTo>
                    <a:lnTo>
                      <a:pt x="14" y="160"/>
                    </a:lnTo>
                    <a:lnTo>
                      <a:pt x="14" y="159"/>
                    </a:lnTo>
                    <a:lnTo>
                      <a:pt x="12" y="159"/>
                    </a:lnTo>
                    <a:lnTo>
                      <a:pt x="9" y="159"/>
                    </a:lnTo>
                    <a:lnTo>
                      <a:pt x="8" y="159"/>
                    </a:lnTo>
                    <a:lnTo>
                      <a:pt x="8" y="158"/>
                    </a:lnTo>
                    <a:lnTo>
                      <a:pt x="8" y="157"/>
                    </a:lnTo>
                    <a:lnTo>
                      <a:pt x="7" y="157"/>
                    </a:lnTo>
                    <a:lnTo>
                      <a:pt x="6" y="157"/>
                    </a:lnTo>
                    <a:lnTo>
                      <a:pt x="6" y="156"/>
                    </a:lnTo>
                    <a:lnTo>
                      <a:pt x="4" y="155"/>
                    </a:lnTo>
                    <a:lnTo>
                      <a:pt x="6" y="154"/>
                    </a:lnTo>
                    <a:lnTo>
                      <a:pt x="7" y="154"/>
                    </a:lnTo>
                    <a:lnTo>
                      <a:pt x="7" y="153"/>
                    </a:lnTo>
                    <a:lnTo>
                      <a:pt x="7" y="150"/>
                    </a:lnTo>
                    <a:lnTo>
                      <a:pt x="8" y="149"/>
                    </a:lnTo>
                    <a:lnTo>
                      <a:pt x="9" y="149"/>
                    </a:lnTo>
                    <a:lnTo>
                      <a:pt x="10" y="150"/>
                    </a:lnTo>
                    <a:lnTo>
                      <a:pt x="11" y="149"/>
                    </a:lnTo>
                    <a:lnTo>
                      <a:pt x="10" y="149"/>
                    </a:lnTo>
                    <a:lnTo>
                      <a:pt x="9" y="149"/>
                    </a:lnTo>
                    <a:lnTo>
                      <a:pt x="8" y="149"/>
                    </a:lnTo>
                    <a:lnTo>
                      <a:pt x="7" y="148"/>
                    </a:lnTo>
                    <a:lnTo>
                      <a:pt x="7" y="147"/>
                    </a:lnTo>
                    <a:lnTo>
                      <a:pt x="7" y="146"/>
                    </a:lnTo>
                    <a:lnTo>
                      <a:pt x="12" y="140"/>
                    </a:lnTo>
                    <a:lnTo>
                      <a:pt x="14" y="140"/>
                    </a:lnTo>
                    <a:lnTo>
                      <a:pt x="14" y="139"/>
                    </a:lnTo>
                    <a:lnTo>
                      <a:pt x="16" y="138"/>
                    </a:lnTo>
                    <a:lnTo>
                      <a:pt x="16" y="137"/>
                    </a:lnTo>
                    <a:lnTo>
                      <a:pt x="17" y="137"/>
                    </a:lnTo>
                    <a:lnTo>
                      <a:pt x="18" y="135"/>
                    </a:lnTo>
                    <a:lnTo>
                      <a:pt x="19" y="135"/>
                    </a:lnTo>
                    <a:lnTo>
                      <a:pt x="19" y="134"/>
                    </a:lnTo>
                    <a:lnTo>
                      <a:pt x="20" y="133"/>
                    </a:lnTo>
                    <a:lnTo>
                      <a:pt x="20" y="132"/>
                    </a:lnTo>
                    <a:lnTo>
                      <a:pt x="21" y="132"/>
                    </a:lnTo>
                    <a:lnTo>
                      <a:pt x="23" y="131"/>
                    </a:lnTo>
                    <a:lnTo>
                      <a:pt x="24" y="130"/>
                    </a:lnTo>
                    <a:lnTo>
                      <a:pt x="26" y="128"/>
                    </a:lnTo>
                    <a:lnTo>
                      <a:pt x="27" y="128"/>
                    </a:lnTo>
                    <a:lnTo>
                      <a:pt x="27" y="129"/>
                    </a:lnTo>
                    <a:lnTo>
                      <a:pt x="28" y="129"/>
                    </a:lnTo>
                    <a:lnTo>
                      <a:pt x="29" y="129"/>
                    </a:lnTo>
                    <a:lnTo>
                      <a:pt x="30" y="129"/>
                    </a:lnTo>
                    <a:lnTo>
                      <a:pt x="32" y="129"/>
                    </a:lnTo>
                    <a:lnTo>
                      <a:pt x="32" y="128"/>
                    </a:lnTo>
                    <a:lnTo>
                      <a:pt x="30" y="126"/>
                    </a:lnTo>
                    <a:lnTo>
                      <a:pt x="30" y="125"/>
                    </a:lnTo>
                    <a:lnTo>
                      <a:pt x="30" y="124"/>
                    </a:lnTo>
                    <a:lnTo>
                      <a:pt x="32" y="124"/>
                    </a:lnTo>
                    <a:lnTo>
                      <a:pt x="33" y="124"/>
                    </a:lnTo>
                    <a:lnTo>
                      <a:pt x="33" y="123"/>
                    </a:lnTo>
                    <a:lnTo>
                      <a:pt x="34" y="123"/>
                    </a:lnTo>
                    <a:lnTo>
                      <a:pt x="35" y="123"/>
                    </a:lnTo>
                    <a:lnTo>
                      <a:pt x="35" y="122"/>
                    </a:lnTo>
                    <a:lnTo>
                      <a:pt x="36" y="122"/>
                    </a:lnTo>
                    <a:lnTo>
                      <a:pt x="37" y="121"/>
                    </a:lnTo>
                    <a:lnTo>
                      <a:pt x="38" y="121"/>
                    </a:lnTo>
                    <a:lnTo>
                      <a:pt x="40" y="121"/>
                    </a:lnTo>
                    <a:lnTo>
                      <a:pt x="40" y="120"/>
                    </a:lnTo>
                    <a:lnTo>
                      <a:pt x="41" y="118"/>
                    </a:lnTo>
                    <a:lnTo>
                      <a:pt x="42" y="120"/>
                    </a:lnTo>
                    <a:lnTo>
                      <a:pt x="43" y="120"/>
                    </a:lnTo>
                    <a:lnTo>
                      <a:pt x="43" y="118"/>
                    </a:lnTo>
                    <a:lnTo>
                      <a:pt x="44" y="120"/>
                    </a:lnTo>
                    <a:lnTo>
                      <a:pt x="45" y="120"/>
                    </a:lnTo>
                    <a:lnTo>
                      <a:pt x="45" y="118"/>
                    </a:lnTo>
                    <a:lnTo>
                      <a:pt x="45" y="117"/>
                    </a:lnTo>
                    <a:lnTo>
                      <a:pt x="46" y="118"/>
                    </a:lnTo>
                    <a:lnTo>
                      <a:pt x="46" y="117"/>
                    </a:lnTo>
                    <a:lnTo>
                      <a:pt x="46" y="116"/>
                    </a:lnTo>
                    <a:lnTo>
                      <a:pt x="47" y="116"/>
                    </a:lnTo>
                    <a:lnTo>
                      <a:pt x="47" y="115"/>
                    </a:lnTo>
                    <a:lnTo>
                      <a:pt x="49" y="115"/>
                    </a:lnTo>
                    <a:lnTo>
                      <a:pt x="50" y="115"/>
                    </a:lnTo>
                    <a:lnTo>
                      <a:pt x="51" y="115"/>
                    </a:lnTo>
                    <a:lnTo>
                      <a:pt x="51" y="114"/>
                    </a:lnTo>
                    <a:lnTo>
                      <a:pt x="51" y="113"/>
                    </a:lnTo>
                    <a:lnTo>
                      <a:pt x="51" y="112"/>
                    </a:lnTo>
                    <a:lnTo>
                      <a:pt x="52" y="113"/>
                    </a:lnTo>
                    <a:lnTo>
                      <a:pt x="52" y="114"/>
                    </a:lnTo>
                    <a:lnTo>
                      <a:pt x="54" y="113"/>
                    </a:lnTo>
                    <a:lnTo>
                      <a:pt x="55" y="113"/>
                    </a:lnTo>
                    <a:lnTo>
                      <a:pt x="54" y="113"/>
                    </a:lnTo>
                    <a:lnTo>
                      <a:pt x="54" y="111"/>
                    </a:lnTo>
                    <a:lnTo>
                      <a:pt x="55" y="109"/>
                    </a:lnTo>
                    <a:lnTo>
                      <a:pt x="55" y="108"/>
                    </a:lnTo>
                    <a:lnTo>
                      <a:pt x="56" y="108"/>
                    </a:lnTo>
                    <a:lnTo>
                      <a:pt x="58" y="108"/>
                    </a:lnTo>
                    <a:lnTo>
                      <a:pt x="58" y="107"/>
                    </a:lnTo>
                    <a:lnTo>
                      <a:pt x="59" y="107"/>
                    </a:lnTo>
                    <a:lnTo>
                      <a:pt x="60" y="108"/>
                    </a:lnTo>
                    <a:lnTo>
                      <a:pt x="61" y="108"/>
                    </a:lnTo>
                    <a:lnTo>
                      <a:pt x="62" y="107"/>
                    </a:lnTo>
                    <a:lnTo>
                      <a:pt x="63" y="107"/>
                    </a:lnTo>
                    <a:lnTo>
                      <a:pt x="64" y="107"/>
                    </a:lnTo>
                    <a:lnTo>
                      <a:pt x="66" y="107"/>
                    </a:lnTo>
                    <a:lnTo>
                      <a:pt x="67" y="107"/>
                    </a:lnTo>
                    <a:lnTo>
                      <a:pt x="68" y="106"/>
                    </a:lnTo>
                    <a:lnTo>
                      <a:pt x="67" y="106"/>
                    </a:lnTo>
                    <a:lnTo>
                      <a:pt x="67" y="105"/>
                    </a:lnTo>
                    <a:lnTo>
                      <a:pt x="68" y="105"/>
                    </a:lnTo>
                    <a:lnTo>
                      <a:pt x="69" y="105"/>
                    </a:lnTo>
                    <a:lnTo>
                      <a:pt x="69" y="104"/>
                    </a:lnTo>
                    <a:lnTo>
                      <a:pt x="70" y="103"/>
                    </a:lnTo>
                    <a:lnTo>
                      <a:pt x="69" y="103"/>
                    </a:lnTo>
                    <a:lnTo>
                      <a:pt x="70" y="101"/>
                    </a:lnTo>
                    <a:lnTo>
                      <a:pt x="71" y="101"/>
                    </a:lnTo>
                    <a:lnTo>
                      <a:pt x="71" y="100"/>
                    </a:lnTo>
                    <a:lnTo>
                      <a:pt x="71" y="99"/>
                    </a:lnTo>
                    <a:lnTo>
                      <a:pt x="72" y="99"/>
                    </a:lnTo>
                    <a:lnTo>
                      <a:pt x="71" y="98"/>
                    </a:lnTo>
                    <a:lnTo>
                      <a:pt x="72" y="97"/>
                    </a:lnTo>
                    <a:lnTo>
                      <a:pt x="77" y="95"/>
                    </a:lnTo>
                    <a:lnTo>
                      <a:pt x="77" y="93"/>
                    </a:lnTo>
                    <a:lnTo>
                      <a:pt x="78" y="93"/>
                    </a:lnTo>
                    <a:lnTo>
                      <a:pt x="78" y="91"/>
                    </a:lnTo>
                    <a:lnTo>
                      <a:pt x="79" y="91"/>
                    </a:lnTo>
                    <a:lnTo>
                      <a:pt x="80" y="90"/>
                    </a:lnTo>
                    <a:lnTo>
                      <a:pt x="80" y="89"/>
                    </a:lnTo>
                    <a:lnTo>
                      <a:pt x="81" y="87"/>
                    </a:lnTo>
                    <a:lnTo>
                      <a:pt x="84" y="84"/>
                    </a:lnTo>
                    <a:lnTo>
                      <a:pt x="85" y="83"/>
                    </a:lnTo>
                    <a:lnTo>
                      <a:pt x="86" y="83"/>
                    </a:lnTo>
                    <a:lnTo>
                      <a:pt x="86" y="84"/>
                    </a:lnTo>
                    <a:lnTo>
                      <a:pt x="85" y="84"/>
                    </a:lnTo>
                    <a:lnTo>
                      <a:pt x="86" y="84"/>
                    </a:lnTo>
                    <a:lnTo>
                      <a:pt x="86" y="83"/>
                    </a:lnTo>
                    <a:lnTo>
                      <a:pt x="86" y="81"/>
                    </a:lnTo>
                    <a:lnTo>
                      <a:pt x="86" y="80"/>
                    </a:lnTo>
                    <a:lnTo>
                      <a:pt x="87" y="78"/>
                    </a:lnTo>
                    <a:lnTo>
                      <a:pt x="88" y="75"/>
                    </a:lnTo>
                    <a:lnTo>
                      <a:pt x="88" y="74"/>
                    </a:lnTo>
                    <a:lnTo>
                      <a:pt x="88" y="73"/>
                    </a:lnTo>
                    <a:lnTo>
                      <a:pt x="88" y="72"/>
                    </a:lnTo>
                    <a:lnTo>
                      <a:pt x="88" y="71"/>
                    </a:lnTo>
                    <a:lnTo>
                      <a:pt x="89" y="70"/>
                    </a:lnTo>
                    <a:lnTo>
                      <a:pt x="90" y="68"/>
                    </a:lnTo>
                    <a:lnTo>
                      <a:pt x="92" y="68"/>
                    </a:lnTo>
                    <a:lnTo>
                      <a:pt x="93" y="68"/>
                    </a:lnTo>
                    <a:lnTo>
                      <a:pt x="94" y="67"/>
                    </a:lnTo>
                    <a:lnTo>
                      <a:pt x="94" y="66"/>
                    </a:lnTo>
                    <a:lnTo>
                      <a:pt x="93" y="66"/>
                    </a:lnTo>
                    <a:lnTo>
                      <a:pt x="93" y="65"/>
                    </a:lnTo>
                    <a:lnTo>
                      <a:pt x="94" y="65"/>
                    </a:lnTo>
                    <a:lnTo>
                      <a:pt x="95" y="65"/>
                    </a:lnTo>
                    <a:lnTo>
                      <a:pt x="96" y="66"/>
                    </a:lnTo>
                    <a:lnTo>
                      <a:pt x="96" y="67"/>
                    </a:lnTo>
                    <a:lnTo>
                      <a:pt x="96" y="66"/>
                    </a:lnTo>
                    <a:lnTo>
                      <a:pt x="97" y="65"/>
                    </a:lnTo>
                    <a:lnTo>
                      <a:pt x="99" y="64"/>
                    </a:lnTo>
                    <a:lnTo>
                      <a:pt x="99" y="63"/>
                    </a:lnTo>
                    <a:lnTo>
                      <a:pt x="101" y="62"/>
                    </a:lnTo>
                    <a:lnTo>
                      <a:pt x="102" y="62"/>
                    </a:lnTo>
                    <a:lnTo>
                      <a:pt x="102" y="63"/>
                    </a:lnTo>
                    <a:lnTo>
                      <a:pt x="102" y="64"/>
                    </a:lnTo>
                    <a:lnTo>
                      <a:pt x="103" y="64"/>
                    </a:lnTo>
                    <a:lnTo>
                      <a:pt x="104" y="64"/>
                    </a:lnTo>
                    <a:lnTo>
                      <a:pt x="105" y="65"/>
                    </a:lnTo>
                    <a:lnTo>
                      <a:pt x="106" y="66"/>
                    </a:lnTo>
                    <a:lnTo>
                      <a:pt x="106" y="67"/>
                    </a:lnTo>
                    <a:lnTo>
                      <a:pt x="107" y="67"/>
                    </a:lnTo>
                    <a:lnTo>
                      <a:pt x="106" y="67"/>
                    </a:lnTo>
                    <a:lnTo>
                      <a:pt x="106" y="68"/>
                    </a:lnTo>
                    <a:lnTo>
                      <a:pt x="106" y="70"/>
                    </a:lnTo>
                    <a:lnTo>
                      <a:pt x="107" y="70"/>
                    </a:lnTo>
                    <a:lnTo>
                      <a:pt x="109" y="71"/>
                    </a:lnTo>
                    <a:lnTo>
                      <a:pt x="107" y="71"/>
                    </a:lnTo>
                    <a:lnTo>
                      <a:pt x="109" y="71"/>
                    </a:lnTo>
                    <a:lnTo>
                      <a:pt x="111" y="72"/>
                    </a:lnTo>
                    <a:lnTo>
                      <a:pt x="111" y="73"/>
                    </a:lnTo>
                    <a:lnTo>
                      <a:pt x="110" y="73"/>
                    </a:lnTo>
                    <a:lnTo>
                      <a:pt x="109" y="74"/>
                    </a:lnTo>
                    <a:lnTo>
                      <a:pt x="109" y="75"/>
                    </a:lnTo>
                    <a:lnTo>
                      <a:pt x="110" y="75"/>
                    </a:lnTo>
                    <a:lnTo>
                      <a:pt x="111" y="75"/>
                    </a:lnTo>
                    <a:lnTo>
                      <a:pt x="111" y="76"/>
                    </a:lnTo>
                    <a:lnTo>
                      <a:pt x="111" y="75"/>
                    </a:lnTo>
                    <a:lnTo>
                      <a:pt x="112" y="74"/>
                    </a:lnTo>
                    <a:lnTo>
                      <a:pt x="113" y="75"/>
                    </a:lnTo>
                    <a:lnTo>
                      <a:pt x="114" y="75"/>
                    </a:lnTo>
                    <a:lnTo>
                      <a:pt x="115" y="75"/>
                    </a:lnTo>
                    <a:lnTo>
                      <a:pt x="114" y="76"/>
                    </a:lnTo>
                    <a:lnTo>
                      <a:pt x="115" y="76"/>
                    </a:lnTo>
                    <a:lnTo>
                      <a:pt x="115" y="78"/>
                    </a:lnTo>
                    <a:lnTo>
                      <a:pt x="116" y="78"/>
                    </a:lnTo>
                    <a:lnTo>
                      <a:pt x="118" y="78"/>
                    </a:lnTo>
                    <a:lnTo>
                      <a:pt x="118" y="76"/>
                    </a:lnTo>
                    <a:lnTo>
                      <a:pt x="119" y="76"/>
                    </a:lnTo>
                    <a:lnTo>
                      <a:pt x="119" y="78"/>
                    </a:lnTo>
                    <a:lnTo>
                      <a:pt x="120" y="78"/>
                    </a:lnTo>
                    <a:lnTo>
                      <a:pt x="121" y="78"/>
                    </a:lnTo>
                    <a:lnTo>
                      <a:pt x="122" y="76"/>
                    </a:lnTo>
                    <a:lnTo>
                      <a:pt x="123" y="78"/>
                    </a:lnTo>
                    <a:lnTo>
                      <a:pt x="124" y="78"/>
                    </a:lnTo>
                    <a:lnTo>
                      <a:pt x="124" y="79"/>
                    </a:lnTo>
                    <a:lnTo>
                      <a:pt x="127" y="79"/>
                    </a:lnTo>
                    <a:lnTo>
                      <a:pt x="128" y="80"/>
                    </a:lnTo>
                    <a:lnTo>
                      <a:pt x="129" y="80"/>
                    </a:lnTo>
                    <a:lnTo>
                      <a:pt x="130" y="80"/>
                    </a:lnTo>
                    <a:lnTo>
                      <a:pt x="133" y="80"/>
                    </a:lnTo>
                    <a:lnTo>
                      <a:pt x="135" y="80"/>
                    </a:lnTo>
                    <a:lnTo>
                      <a:pt x="136" y="80"/>
                    </a:lnTo>
                    <a:lnTo>
                      <a:pt x="137" y="80"/>
                    </a:lnTo>
                    <a:lnTo>
                      <a:pt x="137" y="79"/>
                    </a:lnTo>
                    <a:lnTo>
                      <a:pt x="138" y="79"/>
                    </a:lnTo>
                    <a:lnTo>
                      <a:pt x="139" y="79"/>
                    </a:lnTo>
                    <a:lnTo>
                      <a:pt x="140" y="79"/>
                    </a:lnTo>
                    <a:lnTo>
                      <a:pt x="141" y="79"/>
                    </a:lnTo>
                    <a:lnTo>
                      <a:pt x="141" y="80"/>
                    </a:lnTo>
                    <a:lnTo>
                      <a:pt x="141" y="81"/>
                    </a:lnTo>
                    <a:lnTo>
                      <a:pt x="142" y="81"/>
                    </a:lnTo>
                    <a:lnTo>
                      <a:pt x="144" y="81"/>
                    </a:lnTo>
                    <a:lnTo>
                      <a:pt x="144" y="82"/>
                    </a:lnTo>
                    <a:lnTo>
                      <a:pt x="145" y="82"/>
                    </a:lnTo>
                    <a:lnTo>
                      <a:pt x="146" y="82"/>
                    </a:lnTo>
                    <a:lnTo>
                      <a:pt x="145" y="83"/>
                    </a:lnTo>
                    <a:lnTo>
                      <a:pt x="147" y="83"/>
                    </a:lnTo>
                    <a:lnTo>
                      <a:pt x="148" y="81"/>
                    </a:lnTo>
                    <a:lnTo>
                      <a:pt x="152" y="74"/>
                    </a:lnTo>
                    <a:lnTo>
                      <a:pt x="153" y="73"/>
                    </a:lnTo>
                    <a:lnTo>
                      <a:pt x="152" y="72"/>
                    </a:lnTo>
                    <a:lnTo>
                      <a:pt x="152" y="71"/>
                    </a:lnTo>
                    <a:lnTo>
                      <a:pt x="152" y="70"/>
                    </a:lnTo>
                    <a:lnTo>
                      <a:pt x="150" y="68"/>
                    </a:lnTo>
                    <a:lnTo>
                      <a:pt x="149" y="68"/>
                    </a:lnTo>
                    <a:lnTo>
                      <a:pt x="148" y="67"/>
                    </a:lnTo>
                    <a:lnTo>
                      <a:pt x="147" y="66"/>
                    </a:lnTo>
                    <a:lnTo>
                      <a:pt x="147" y="65"/>
                    </a:lnTo>
                    <a:lnTo>
                      <a:pt x="147" y="64"/>
                    </a:lnTo>
                    <a:lnTo>
                      <a:pt x="145" y="61"/>
                    </a:lnTo>
                    <a:lnTo>
                      <a:pt x="145" y="59"/>
                    </a:lnTo>
                    <a:lnTo>
                      <a:pt x="144" y="59"/>
                    </a:lnTo>
                    <a:lnTo>
                      <a:pt x="144" y="58"/>
                    </a:lnTo>
                    <a:lnTo>
                      <a:pt x="142" y="58"/>
                    </a:lnTo>
                    <a:lnTo>
                      <a:pt x="142" y="54"/>
                    </a:lnTo>
                    <a:lnTo>
                      <a:pt x="142" y="53"/>
                    </a:lnTo>
                    <a:lnTo>
                      <a:pt x="144" y="51"/>
                    </a:lnTo>
                    <a:lnTo>
                      <a:pt x="145" y="51"/>
                    </a:lnTo>
                    <a:lnTo>
                      <a:pt x="152" y="50"/>
                    </a:lnTo>
                    <a:lnTo>
                      <a:pt x="155" y="50"/>
                    </a:lnTo>
                    <a:lnTo>
                      <a:pt x="156" y="50"/>
                    </a:lnTo>
                    <a:lnTo>
                      <a:pt x="156" y="51"/>
                    </a:lnTo>
                    <a:lnTo>
                      <a:pt x="158" y="51"/>
                    </a:lnTo>
                    <a:lnTo>
                      <a:pt x="159" y="51"/>
                    </a:lnTo>
                    <a:lnTo>
                      <a:pt x="162" y="51"/>
                    </a:lnTo>
                    <a:lnTo>
                      <a:pt x="163" y="51"/>
                    </a:lnTo>
                    <a:lnTo>
                      <a:pt x="163" y="50"/>
                    </a:lnTo>
                    <a:lnTo>
                      <a:pt x="164" y="50"/>
                    </a:lnTo>
                    <a:lnTo>
                      <a:pt x="166" y="50"/>
                    </a:lnTo>
                    <a:lnTo>
                      <a:pt x="167" y="50"/>
                    </a:lnTo>
                    <a:lnTo>
                      <a:pt x="169" y="49"/>
                    </a:lnTo>
                    <a:lnTo>
                      <a:pt x="172" y="49"/>
                    </a:lnTo>
                    <a:lnTo>
                      <a:pt x="174" y="50"/>
                    </a:lnTo>
                    <a:lnTo>
                      <a:pt x="175" y="50"/>
                    </a:lnTo>
                    <a:lnTo>
                      <a:pt x="176" y="50"/>
                    </a:lnTo>
                    <a:lnTo>
                      <a:pt x="176" y="48"/>
                    </a:lnTo>
                    <a:lnTo>
                      <a:pt x="178" y="47"/>
                    </a:lnTo>
                    <a:lnTo>
                      <a:pt x="179" y="47"/>
                    </a:lnTo>
                    <a:lnTo>
                      <a:pt x="180" y="47"/>
                    </a:lnTo>
                    <a:lnTo>
                      <a:pt x="181" y="46"/>
                    </a:lnTo>
                    <a:lnTo>
                      <a:pt x="181" y="45"/>
                    </a:lnTo>
                    <a:lnTo>
                      <a:pt x="181" y="44"/>
                    </a:lnTo>
                    <a:lnTo>
                      <a:pt x="182" y="45"/>
                    </a:lnTo>
                    <a:lnTo>
                      <a:pt x="183" y="45"/>
                    </a:lnTo>
                    <a:lnTo>
                      <a:pt x="184" y="44"/>
                    </a:lnTo>
                    <a:lnTo>
                      <a:pt x="185" y="42"/>
                    </a:lnTo>
                    <a:lnTo>
                      <a:pt x="185" y="41"/>
                    </a:lnTo>
                    <a:lnTo>
                      <a:pt x="187" y="41"/>
                    </a:lnTo>
                    <a:lnTo>
                      <a:pt x="187" y="40"/>
                    </a:lnTo>
                    <a:lnTo>
                      <a:pt x="185" y="40"/>
                    </a:lnTo>
                    <a:lnTo>
                      <a:pt x="185" y="39"/>
                    </a:lnTo>
                    <a:lnTo>
                      <a:pt x="187" y="39"/>
                    </a:lnTo>
                    <a:lnTo>
                      <a:pt x="187" y="38"/>
                    </a:lnTo>
                    <a:lnTo>
                      <a:pt x="187" y="37"/>
                    </a:lnTo>
                    <a:lnTo>
                      <a:pt x="187" y="36"/>
                    </a:lnTo>
                    <a:lnTo>
                      <a:pt x="185" y="36"/>
                    </a:lnTo>
                    <a:lnTo>
                      <a:pt x="187" y="36"/>
                    </a:lnTo>
                    <a:lnTo>
                      <a:pt x="188" y="36"/>
                    </a:lnTo>
                    <a:lnTo>
                      <a:pt x="188" y="34"/>
                    </a:lnTo>
                    <a:lnTo>
                      <a:pt x="187" y="34"/>
                    </a:lnTo>
                    <a:lnTo>
                      <a:pt x="187" y="33"/>
                    </a:lnTo>
                    <a:lnTo>
                      <a:pt x="188" y="33"/>
                    </a:lnTo>
                    <a:lnTo>
                      <a:pt x="188" y="32"/>
                    </a:lnTo>
                    <a:lnTo>
                      <a:pt x="190" y="32"/>
                    </a:lnTo>
                    <a:lnTo>
                      <a:pt x="190" y="31"/>
                    </a:lnTo>
                    <a:lnTo>
                      <a:pt x="191" y="30"/>
                    </a:lnTo>
                    <a:lnTo>
                      <a:pt x="191" y="31"/>
                    </a:lnTo>
                    <a:lnTo>
                      <a:pt x="191" y="30"/>
                    </a:lnTo>
                    <a:lnTo>
                      <a:pt x="191" y="29"/>
                    </a:lnTo>
                    <a:lnTo>
                      <a:pt x="192" y="29"/>
                    </a:lnTo>
                    <a:lnTo>
                      <a:pt x="192" y="30"/>
                    </a:lnTo>
                    <a:lnTo>
                      <a:pt x="193" y="30"/>
                    </a:lnTo>
                    <a:lnTo>
                      <a:pt x="195" y="30"/>
                    </a:lnTo>
                    <a:lnTo>
                      <a:pt x="197" y="31"/>
                    </a:lnTo>
                    <a:lnTo>
                      <a:pt x="198" y="32"/>
                    </a:lnTo>
                    <a:lnTo>
                      <a:pt x="198" y="33"/>
                    </a:lnTo>
                    <a:lnTo>
                      <a:pt x="199" y="33"/>
                    </a:lnTo>
                    <a:lnTo>
                      <a:pt x="199" y="32"/>
                    </a:lnTo>
                    <a:lnTo>
                      <a:pt x="199" y="31"/>
                    </a:lnTo>
                    <a:lnTo>
                      <a:pt x="200" y="31"/>
                    </a:lnTo>
                    <a:lnTo>
                      <a:pt x="200" y="30"/>
                    </a:lnTo>
                    <a:lnTo>
                      <a:pt x="200" y="29"/>
                    </a:lnTo>
                    <a:lnTo>
                      <a:pt x="202" y="29"/>
                    </a:lnTo>
                    <a:lnTo>
                      <a:pt x="204" y="30"/>
                    </a:lnTo>
                    <a:lnTo>
                      <a:pt x="205" y="30"/>
                    </a:lnTo>
                    <a:lnTo>
                      <a:pt x="206" y="28"/>
                    </a:lnTo>
                    <a:lnTo>
                      <a:pt x="206" y="26"/>
                    </a:lnTo>
                    <a:lnTo>
                      <a:pt x="206" y="24"/>
                    </a:lnTo>
                    <a:lnTo>
                      <a:pt x="206" y="22"/>
                    </a:lnTo>
                    <a:lnTo>
                      <a:pt x="207" y="21"/>
                    </a:lnTo>
                    <a:lnTo>
                      <a:pt x="206" y="21"/>
                    </a:lnTo>
                    <a:lnTo>
                      <a:pt x="206" y="20"/>
                    </a:lnTo>
                    <a:lnTo>
                      <a:pt x="207" y="20"/>
                    </a:lnTo>
                    <a:lnTo>
                      <a:pt x="207" y="19"/>
                    </a:lnTo>
                    <a:lnTo>
                      <a:pt x="207" y="17"/>
                    </a:lnTo>
                    <a:lnTo>
                      <a:pt x="208" y="17"/>
                    </a:lnTo>
                    <a:lnTo>
                      <a:pt x="207" y="16"/>
                    </a:lnTo>
                    <a:lnTo>
                      <a:pt x="207" y="15"/>
                    </a:lnTo>
                    <a:lnTo>
                      <a:pt x="207" y="14"/>
                    </a:lnTo>
                    <a:lnTo>
                      <a:pt x="207" y="13"/>
                    </a:lnTo>
                    <a:lnTo>
                      <a:pt x="208" y="12"/>
                    </a:lnTo>
                    <a:lnTo>
                      <a:pt x="208" y="11"/>
                    </a:lnTo>
                    <a:lnTo>
                      <a:pt x="208" y="9"/>
                    </a:lnTo>
                    <a:lnTo>
                      <a:pt x="209" y="6"/>
                    </a:lnTo>
                    <a:lnTo>
                      <a:pt x="210" y="5"/>
                    </a:lnTo>
                    <a:lnTo>
                      <a:pt x="210" y="4"/>
                    </a:lnTo>
                    <a:lnTo>
                      <a:pt x="210" y="3"/>
                    </a:lnTo>
                    <a:lnTo>
                      <a:pt x="211" y="3"/>
                    </a:lnTo>
                    <a:lnTo>
                      <a:pt x="213" y="3"/>
                    </a:lnTo>
                    <a:lnTo>
                      <a:pt x="211" y="3"/>
                    </a:lnTo>
                    <a:lnTo>
                      <a:pt x="211" y="1"/>
                    </a:lnTo>
                    <a:lnTo>
                      <a:pt x="213" y="0"/>
                    </a:lnTo>
                    <a:lnTo>
                      <a:pt x="214" y="0"/>
                    </a:lnTo>
                    <a:lnTo>
                      <a:pt x="215" y="3"/>
                    </a:lnTo>
                    <a:lnTo>
                      <a:pt x="216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448" name="Freeform 1111">
                <a:extLst>
                  <a:ext uri="{FF2B5EF4-FFF2-40B4-BE49-F238E27FC236}">
                    <a16:creationId xmlns:a16="http://schemas.microsoft.com/office/drawing/2014/main" id="{597BD19D-9BB5-4DC9-F049-4CB777040C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59688" y="4095750"/>
                <a:ext cx="628650" cy="557213"/>
              </a:xfrm>
              <a:custGeom>
                <a:avLst/>
                <a:gdLst>
                  <a:gd name="T0" fmla="*/ 371 w 396"/>
                  <a:gd name="T1" fmla="*/ 348 h 351"/>
                  <a:gd name="T2" fmla="*/ 377 w 396"/>
                  <a:gd name="T3" fmla="*/ 326 h 351"/>
                  <a:gd name="T4" fmla="*/ 378 w 396"/>
                  <a:gd name="T5" fmla="*/ 312 h 351"/>
                  <a:gd name="T6" fmla="*/ 363 w 396"/>
                  <a:gd name="T7" fmla="*/ 312 h 351"/>
                  <a:gd name="T8" fmla="*/ 345 w 396"/>
                  <a:gd name="T9" fmla="*/ 301 h 351"/>
                  <a:gd name="T10" fmla="*/ 380 w 396"/>
                  <a:gd name="T11" fmla="*/ 276 h 351"/>
                  <a:gd name="T12" fmla="*/ 97 w 396"/>
                  <a:gd name="T13" fmla="*/ 270 h 351"/>
                  <a:gd name="T14" fmla="*/ 105 w 396"/>
                  <a:gd name="T15" fmla="*/ 263 h 351"/>
                  <a:gd name="T16" fmla="*/ 268 w 396"/>
                  <a:gd name="T17" fmla="*/ 166 h 351"/>
                  <a:gd name="T18" fmla="*/ 250 w 396"/>
                  <a:gd name="T19" fmla="*/ 148 h 351"/>
                  <a:gd name="T20" fmla="*/ 396 w 396"/>
                  <a:gd name="T21" fmla="*/ 159 h 351"/>
                  <a:gd name="T22" fmla="*/ 365 w 396"/>
                  <a:gd name="T23" fmla="*/ 180 h 351"/>
                  <a:gd name="T24" fmla="*/ 336 w 396"/>
                  <a:gd name="T25" fmla="*/ 186 h 351"/>
                  <a:gd name="T26" fmla="*/ 305 w 396"/>
                  <a:gd name="T27" fmla="*/ 175 h 351"/>
                  <a:gd name="T28" fmla="*/ 280 w 396"/>
                  <a:gd name="T29" fmla="*/ 154 h 351"/>
                  <a:gd name="T30" fmla="*/ 322 w 396"/>
                  <a:gd name="T31" fmla="*/ 157 h 351"/>
                  <a:gd name="T32" fmla="*/ 341 w 396"/>
                  <a:gd name="T33" fmla="*/ 141 h 351"/>
                  <a:gd name="T34" fmla="*/ 354 w 396"/>
                  <a:gd name="T35" fmla="*/ 156 h 351"/>
                  <a:gd name="T36" fmla="*/ 382 w 396"/>
                  <a:gd name="T37" fmla="*/ 141 h 351"/>
                  <a:gd name="T38" fmla="*/ 200 w 396"/>
                  <a:gd name="T39" fmla="*/ 131 h 351"/>
                  <a:gd name="T40" fmla="*/ 194 w 396"/>
                  <a:gd name="T41" fmla="*/ 124 h 351"/>
                  <a:gd name="T42" fmla="*/ 122 w 396"/>
                  <a:gd name="T43" fmla="*/ 71 h 351"/>
                  <a:gd name="T44" fmla="*/ 39 w 396"/>
                  <a:gd name="T45" fmla="*/ 61 h 351"/>
                  <a:gd name="T46" fmla="*/ 101 w 396"/>
                  <a:gd name="T47" fmla="*/ 79 h 351"/>
                  <a:gd name="T48" fmla="*/ 133 w 396"/>
                  <a:gd name="T49" fmla="*/ 92 h 351"/>
                  <a:gd name="T50" fmla="*/ 175 w 396"/>
                  <a:gd name="T51" fmla="*/ 121 h 351"/>
                  <a:gd name="T52" fmla="*/ 188 w 396"/>
                  <a:gd name="T53" fmla="*/ 155 h 351"/>
                  <a:gd name="T54" fmla="*/ 222 w 396"/>
                  <a:gd name="T55" fmla="*/ 167 h 351"/>
                  <a:gd name="T56" fmla="*/ 260 w 396"/>
                  <a:gd name="T57" fmla="*/ 187 h 351"/>
                  <a:gd name="T58" fmla="*/ 228 w 396"/>
                  <a:gd name="T59" fmla="*/ 212 h 351"/>
                  <a:gd name="T60" fmla="*/ 245 w 396"/>
                  <a:gd name="T61" fmla="*/ 234 h 351"/>
                  <a:gd name="T62" fmla="*/ 272 w 396"/>
                  <a:gd name="T63" fmla="*/ 256 h 351"/>
                  <a:gd name="T64" fmla="*/ 294 w 396"/>
                  <a:gd name="T65" fmla="*/ 291 h 351"/>
                  <a:gd name="T66" fmla="*/ 311 w 396"/>
                  <a:gd name="T67" fmla="*/ 300 h 351"/>
                  <a:gd name="T68" fmla="*/ 330 w 396"/>
                  <a:gd name="T69" fmla="*/ 317 h 351"/>
                  <a:gd name="T70" fmla="*/ 363 w 396"/>
                  <a:gd name="T71" fmla="*/ 333 h 351"/>
                  <a:gd name="T72" fmla="*/ 366 w 396"/>
                  <a:gd name="T73" fmla="*/ 346 h 351"/>
                  <a:gd name="T74" fmla="*/ 337 w 396"/>
                  <a:gd name="T75" fmla="*/ 346 h 351"/>
                  <a:gd name="T76" fmla="*/ 325 w 396"/>
                  <a:gd name="T77" fmla="*/ 338 h 351"/>
                  <a:gd name="T78" fmla="*/ 294 w 396"/>
                  <a:gd name="T79" fmla="*/ 330 h 351"/>
                  <a:gd name="T80" fmla="*/ 262 w 396"/>
                  <a:gd name="T81" fmla="*/ 328 h 351"/>
                  <a:gd name="T82" fmla="*/ 232 w 396"/>
                  <a:gd name="T83" fmla="*/ 304 h 351"/>
                  <a:gd name="T84" fmla="*/ 216 w 396"/>
                  <a:gd name="T85" fmla="*/ 288 h 351"/>
                  <a:gd name="T86" fmla="*/ 197 w 396"/>
                  <a:gd name="T87" fmla="*/ 257 h 351"/>
                  <a:gd name="T88" fmla="*/ 164 w 396"/>
                  <a:gd name="T89" fmla="*/ 243 h 351"/>
                  <a:gd name="T90" fmla="*/ 141 w 396"/>
                  <a:gd name="T91" fmla="*/ 237 h 351"/>
                  <a:gd name="T92" fmla="*/ 134 w 396"/>
                  <a:gd name="T93" fmla="*/ 241 h 351"/>
                  <a:gd name="T94" fmla="*/ 108 w 396"/>
                  <a:gd name="T95" fmla="*/ 230 h 351"/>
                  <a:gd name="T96" fmla="*/ 108 w 396"/>
                  <a:gd name="T97" fmla="*/ 251 h 351"/>
                  <a:gd name="T98" fmla="*/ 69 w 396"/>
                  <a:gd name="T99" fmla="*/ 259 h 351"/>
                  <a:gd name="T100" fmla="*/ 70 w 396"/>
                  <a:gd name="T101" fmla="*/ 262 h 351"/>
                  <a:gd name="T102" fmla="*/ 77 w 396"/>
                  <a:gd name="T103" fmla="*/ 295 h 351"/>
                  <a:gd name="T104" fmla="*/ 25 w 396"/>
                  <a:gd name="T105" fmla="*/ 295 h 351"/>
                  <a:gd name="T106" fmla="*/ 0 w 396"/>
                  <a:gd name="T107" fmla="*/ 201 h 351"/>
                  <a:gd name="T108" fmla="*/ 4 w 396"/>
                  <a:gd name="T109" fmla="*/ 83 h 351"/>
                  <a:gd name="T110" fmla="*/ 390 w 396"/>
                  <a:gd name="T111" fmla="*/ 62 h 351"/>
                  <a:gd name="T112" fmla="*/ 371 w 396"/>
                  <a:gd name="T113" fmla="*/ 48 h 351"/>
                  <a:gd name="T114" fmla="*/ 351 w 396"/>
                  <a:gd name="T115" fmla="*/ 49 h 351"/>
                  <a:gd name="T116" fmla="*/ 260 w 396"/>
                  <a:gd name="T117" fmla="*/ 33 h 351"/>
                  <a:gd name="T118" fmla="*/ 240 w 396"/>
                  <a:gd name="T119" fmla="*/ 28 h 351"/>
                  <a:gd name="T120" fmla="*/ 211 w 396"/>
                  <a:gd name="T121" fmla="*/ 31 h 351"/>
                  <a:gd name="T122" fmla="*/ 338 w 396"/>
                  <a:gd name="T123" fmla="*/ 12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96" h="351">
                    <a:moveTo>
                      <a:pt x="379" y="348"/>
                    </a:moveTo>
                    <a:lnTo>
                      <a:pt x="380" y="348"/>
                    </a:lnTo>
                    <a:lnTo>
                      <a:pt x="381" y="348"/>
                    </a:lnTo>
                    <a:lnTo>
                      <a:pt x="380" y="349"/>
                    </a:lnTo>
                    <a:lnTo>
                      <a:pt x="380" y="350"/>
                    </a:lnTo>
                    <a:lnTo>
                      <a:pt x="379" y="350"/>
                    </a:lnTo>
                    <a:lnTo>
                      <a:pt x="378" y="349"/>
                    </a:lnTo>
                    <a:lnTo>
                      <a:pt x="377" y="349"/>
                    </a:lnTo>
                    <a:lnTo>
                      <a:pt x="375" y="349"/>
                    </a:lnTo>
                    <a:lnTo>
                      <a:pt x="375" y="350"/>
                    </a:lnTo>
                    <a:lnTo>
                      <a:pt x="374" y="350"/>
                    </a:lnTo>
                    <a:lnTo>
                      <a:pt x="374" y="349"/>
                    </a:lnTo>
                    <a:lnTo>
                      <a:pt x="374" y="348"/>
                    </a:lnTo>
                    <a:lnTo>
                      <a:pt x="375" y="348"/>
                    </a:lnTo>
                    <a:lnTo>
                      <a:pt x="377" y="348"/>
                    </a:lnTo>
                    <a:lnTo>
                      <a:pt x="379" y="348"/>
                    </a:lnTo>
                    <a:close/>
                    <a:moveTo>
                      <a:pt x="371" y="346"/>
                    </a:moveTo>
                    <a:lnTo>
                      <a:pt x="372" y="346"/>
                    </a:lnTo>
                    <a:lnTo>
                      <a:pt x="373" y="346"/>
                    </a:lnTo>
                    <a:lnTo>
                      <a:pt x="374" y="346"/>
                    </a:lnTo>
                    <a:lnTo>
                      <a:pt x="374" y="347"/>
                    </a:lnTo>
                    <a:lnTo>
                      <a:pt x="373" y="347"/>
                    </a:lnTo>
                    <a:lnTo>
                      <a:pt x="374" y="347"/>
                    </a:lnTo>
                    <a:lnTo>
                      <a:pt x="374" y="348"/>
                    </a:lnTo>
                    <a:lnTo>
                      <a:pt x="373" y="348"/>
                    </a:lnTo>
                    <a:lnTo>
                      <a:pt x="374" y="349"/>
                    </a:lnTo>
                    <a:lnTo>
                      <a:pt x="373" y="350"/>
                    </a:lnTo>
                    <a:lnTo>
                      <a:pt x="373" y="349"/>
                    </a:lnTo>
                    <a:lnTo>
                      <a:pt x="372" y="349"/>
                    </a:lnTo>
                    <a:lnTo>
                      <a:pt x="371" y="349"/>
                    </a:lnTo>
                    <a:lnTo>
                      <a:pt x="370" y="349"/>
                    </a:lnTo>
                    <a:lnTo>
                      <a:pt x="370" y="348"/>
                    </a:lnTo>
                    <a:lnTo>
                      <a:pt x="369" y="348"/>
                    </a:lnTo>
                    <a:lnTo>
                      <a:pt x="370" y="348"/>
                    </a:lnTo>
                    <a:lnTo>
                      <a:pt x="371" y="348"/>
                    </a:lnTo>
                    <a:lnTo>
                      <a:pt x="371" y="349"/>
                    </a:lnTo>
                    <a:lnTo>
                      <a:pt x="372" y="349"/>
                    </a:lnTo>
                    <a:lnTo>
                      <a:pt x="373" y="349"/>
                    </a:lnTo>
                    <a:lnTo>
                      <a:pt x="372" y="348"/>
                    </a:lnTo>
                    <a:lnTo>
                      <a:pt x="370" y="346"/>
                    </a:lnTo>
                    <a:lnTo>
                      <a:pt x="371" y="346"/>
                    </a:lnTo>
                    <a:close/>
                    <a:moveTo>
                      <a:pt x="380" y="323"/>
                    </a:moveTo>
                    <a:lnTo>
                      <a:pt x="379" y="323"/>
                    </a:lnTo>
                    <a:lnTo>
                      <a:pt x="379" y="324"/>
                    </a:lnTo>
                    <a:lnTo>
                      <a:pt x="379" y="325"/>
                    </a:lnTo>
                    <a:lnTo>
                      <a:pt x="380" y="325"/>
                    </a:lnTo>
                    <a:lnTo>
                      <a:pt x="381" y="326"/>
                    </a:lnTo>
                    <a:lnTo>
                      <a:pt x="382" y="326"/>
                    </a:lnTo>
                    <a:lnTo>
                      <a:pt x="383" y="326"/>
                    </a:lnTo>
                    <a:lnTo>
                      <a:pt x="383" y="325"/>
                    </a:lnTo>
                    <a:lnTo>
                      <a:pt x="383" y="324"/>
                    </a:lnTo>
                    <a:lnTo>
                      <a:pt x="384" y="323"/>
                    </a:lnTo>
                    <a:lnTo>
                      <a:pt x="386" y="323"/>
                    </a:lnTo>
                    <a:lnTo>
                      <a:pt x="387" y="322"/>
                    </a:lnTo>
                    <a:lnTo>
                      <a:pt x="388" y="322"/>
                    </a:lnTo>
                    <a:lnTo>
                      <a:pt x="389" y="324"/>
                    </a:lnTo>
                    <a:lnTo>
                      <a:pt x="388" y="326"/>
                    </a:lnTo>
                    <a:lnTo>
                      <a:pt x="388" y="328"/>
                    </a:lnTo>
                    <a:lnTo>
                      <a:pt x="387" y="330"/>
                    </a:lnTo>
                    <a:lnTo>
                      <a:pt x="387" y="331"/>
                    </a:lnTo>
                    <a:lnTo>
                      <a:pt x="387" y="332"/>
                    </a:lnTo>
                    <a:lnTo>
                      <a:pt x="386" y="332"/>
                    </a:lnTo>
                    <a:lnTo>
                      <a:pt x="384" y="331"/>
                    </a:lnTo>
                    <a:lnTo>
                      <a:pt x="383" y="331"/>
                    </a:lnTo>
                    <a:lnTo>
                      <a:pt x="380" y="330"/>
                    </a:lnTo>
                    <a:lnTo>
                      <a:pt x="378" y="329"/>
                    </a:lnTo>
                    <a:lnTo>
                      <a:pt x="377" y="329"/>
                    </a:lnTo>
                    <a:lnTo>
                      <a:pt x="375" y="328"/>
                    </a:lnTo>
                    <a:lnTo>
                      <a:pt x="375" y="326"/>
                    </a:lnTo>
                    <a:lnTo>
                      <a:pt x="377" y="326"/>
                    </a:lnTo>
                    <a:lnTo>
                      <a:pt x="377" y="325"/>
                    </a:lnTo>
                    <a:lnTo>
                      <a:pt x="378" y="325"/>
                    </a:lnTo>
                    <a:lnTo>
                      <a:pt x="377" y="324"/>
                    </a:lnTo>
                    <a:lnTo>
                      <a:pt x="375" y="323"/>
                    </a:lnTo>
                    <a:lnTo>
                      <a:pt x="375" y="324"/>
                    </a:lnTo>
                    <a:lnTo>
                      <a:pt x="375" y="325"/>
                    </a:lnTo>
                    <a:lnTo>
                      <a:pt x="374" y="325"/>
                    </a:lnTo>
                    <a:lnTo>
                      <a:pt x="374" y="324"/>
                    </a:lnTo>
                    <a:lnTo>
                      <a:pt x="373" y="324"/>
                    </a:lnTo>
                    <a:lnTo>
                      <a:pt x="373" y="323"/>
                    </a:lnTo>
                    <a:lnTo>
                      <a:pt x="373" y="322"/>
                    </a:lnTo>
                    <a:lnTo>
                      <a:pt x="373" y="321"/>
                    </a:lnTo>
                    <a:lnTo>
                      <a:pt x="372" y="320"/>
                    </a:lnTo>
                    <a:lnTo>
                      <a:pt x="372" y="318"/>
                    </a:lnTo>
                    <a:lnTo>
                      <a:pt x="371" y="318"/>
                    </a:lnTo>
                    <a:lnTo>
                      <a:pt x="371" y="317"/>
                    </a:lnTo>
                    <a:lnTo>
                      <a:pt x="370" y="317"/>
                    </a:lnTo>
                    <a:lnTo>
                      <a:pt x="369" y="317"/>
                    </a:lnTo>
                    <a:lnTo>
                      <a:pt x="369" y="316"/>
                    </a:lnTo>
                    <a:lnTo>
                      <a:pt x="369" y="315"/>
                    </a:lnTo>
                    <a:lnTo>
                      <a:pt x="369" y="314"/>
                    </a:lnTo>
                    <a:lnTo>
                      <a:pt x="370" y="314"/>
                    </a:lnTo>
                    <a:lnTo>
                      <a:pt x="371" y="315"/>
                    </a:lnTo>
                    <a:lnTo>
                      <a:pt x="372" y="316"/>
                    </a:lnTo>
                    <a:lnTo>
                      <a:pt x="372" y="317"/>
                    </a:lnTo>
                    <a:lnTo>
                      <a:pt x="373" y="317"/>
                    </a:lnTo>
                    <a:lnTo>
                      <a:pt x="374" y="318"/>
                    </a:lnTo>
                    <a:lnTo>
                      <a:pt x="377" y="322"/>
                    </a:lnTo>
                    <a:lnTo>
                      <a:pt x="378" y="322"/>
                    </a:lnTo>
                    <a:lnTo>
                      <a:pt x="379" y="322"/>
                    </a:lnTo>
                    <a:lnTo>
                      <a:pt x="380" y="323"/>
                    </a:lnTo>
                    <a:close/>
                    <a:moveTo>
                      <a:pt x="379" y="312"/>
                    </a:moveTo>
                    <a:lnTo>
                      <a:pt x="379" y="313"/>
                    </a:lnTo>
                    <a:lnTo>
                      <a:pt x="378" y="313"/>
                    </a:lnTo>
                    <a:lnTo>
                      <a:pt x="378" y="312"/>
                    </a:lnTo>
                    <a:lnTo>
                      <a:pt x="377" y="310"/>
                    </a:lnTo>
                    <a:lnTo>
                      <a:pt x="377" y="309"/>
                    </a:lnTo>
                    <a:lnTo>
                      <a:pt x="378" y="309"/>
                    </a:lnTo>
                    <a:lnTo>
                      <a:pt x="379" y="309"/>
                    </a:lnTo>
                    <a:lnTo>
                      <a:pt x="379" y="310"/>
                    </a:lnTo>
                    <a:lnTo>
                      <a:pt x="379" y="312"/>
                    </a:lnTo>
                    <a:close/>
                    <a:moveTo>
                      <a:pt x="365" y="304"/>
                    </a:moveTo>
                    <a:lnTo>
                      <a:pt x="366" y="304"/>
                    </a:lnTo>
                    <a:lnTo>
                      <a:pt x="368" y="304"/>
                    </a:lnTo>
                    <a:lnTo>
                      <a:pt x="369" y="303"/>
                    </a:lnTo>
                    <a:lnTo>
                      <a:pt x="370" y="304"/>
                    </a:lnTo>
                    <a:lnTo>
                      <a:pt x="371" y="305"/>
                    </a:lnTo>
                    <a:lnTo>
                      <a:pt x="372" y="305"/>
                    </a:lnTo>
                    <a:lnTo>
                      <a:pt x="372" y="306"/>
                    </a:lnTo>
                    <a:lnTo>
                      <a:pt x="373" y="307"/>
                    </a:lnTo>
                    <a:lnTo>
                      <a:pt x="373" y="308"/>
                    </a:lnTo>
                    <a:lnTo>
                      <a:pt x="373" y="309"/>
                    </a:lnTo>
                    <a:lnTo>
                      <a:pt x="374" y="309"/>
                    </a:lnTo>
                    <a:lnTo>
                      <a:pt x="374" y="310"/>
                    </a:lnTo>
                    <a:lnTo>
                      <a:pt x="375" y="310"/>
                    </a:lnTo>
                    <a:lnTo>
                      <a:pt x="375" y="312"/>
                    </a:lnTo>
                    <a:lnTo>
                      <a:pt x="375" y="313"/>
                    </a:lnTo>
                    <a:lnTo>
                      <a:pt x="374" y="313"/>
                    </a:lnTo>
                    <a:lnTo>
                      <a:pt x="373" y="313"/>
                    </a:lnTo>
                    <a:lnTo>
                      <a:pt x="372" y="314"/>
                    </a:lnTo>
                    <a:lnTo>
                      <a:pt x="372" y="313"/>
                    </a:lnTo>
                    <a:lnTo>
                      <a:pt x="372" y="312"/>
                    </a:lnTo>
                    <a:lnTo>
                      <a:pt x="371" y="312"/>
                    </a:lnTo>
                    <a:lnTo>
                      <a:pt x="371" y="313"/>
                    </a:lnTo>
                    <a:lnTo>
                      <a:pt x="370" y="313"/>
                    </a:lnTo>
                    <a:lnTo>
                      <a:pt x="369" y="312"/>
                    </a:lnTo>
                    <a:lnTo>
                      <a:pt x="366" y="312"/>
                    </a:lnTo>
                    <a:lnTo>
                      <a:pt x="365" y="312"/>
                    </a:lnTo>
                    <a:lnTo>
                      <a:pt x="364" y="312"/>
                    </a:lnTo>
                    <a:lnTo>
                      <a:pt x="363" y="312"/>
                    </a:lnTo>
                    <a:lnTo>
                      <a:pt x="361" y="310"/>
                    </a:lnTo>
                    <a:lnTo>
                      <a:pt x="360" y="310"/>
                    </a:lnTo>
                    <a:lnTo>
                      <a:pt x="358" y="310"/>
                    </a:lnTo>
                    <a:lnTo>
                      <a:pt x="356" y="310"/>
                    </a:lnTo>
                    <a:lnTo>
                      <a:pt x="357" y="310"/>
                    </a:lnTo>
                    <a:lnTo>
                      <a:pt x="358" y="309"/>
                    </a:lnTo>
                    <a:lnTo>
                      <a:pt x="360" y="308"/>
                    </a:lnTo>
                    <a:lnTo>
                      <a:pt x="360" y="307"/>
                    </a:lnTo>
                    <a:lnTo>
                      <a:pt x="357" y="306"/>
                    </a:lnTo>
                    <a:lnTo>
                      <a:pt x="356" y="303"/>
                    </a:lnTo>
                    <a:lnTo>
                      <a:pt x="356" y="301"/>
                    </a:lnTo>
                    <a:lnTo>
                      <a:pt x="357" y="300"/>
                    </a:lnTo>
                    <a:lnTo>
                      <a:pt x="358" y="300"/>
                    </a:lnTo>
                    <a:lnTo>
                      <a:pt x="360" y="300"/>
                    </a:lnTo>
                    <a:lnTo>
                      <a:pt x="362" y="301"/>
                    </a:lnTo>
                    <a:lnTo>
                      <a:pt x="363" y="301"/>
                    </a:lnTo>
                    <a:lnTo>
                      <a:pt x="364" y="303"/>
                    </a:lnTo>
                    <a:lnTo>
                      <a:pt x="365" y="304"/>
                    </a:lnTo>
                    <a:close/>
                    <a:moveTo>
                      <a:pt x="354" y="301"/>
                    </a:moveTo>
                    <a:lnTo>
                      <a:pt x="355" y="301"/>
                    </a:lnTo>
                    <a:lnTo>
                      <a:pt x="354" y="303"/>
                    </a:lnTo>
                    <a:lnTo>
                      <a:pt x="354" y="304"/>
                    </a:lnTo>
                    <a:lnTo>
                      <a:pt x="353" y="305"/>
                    </a:lnTo>
                    <a:lnTo>
                      <a:pt x="354" y="305"/>
                    </a:lnTo>
                    <a:lnTo>
                      <a:pt x="354" y="306"/>
                    </a:lnTo>
                    <a:lnTo>
                      <a:pt x="353" y="307"/>
                    </a:lnTo>
                    <a:lnTo>
                      <a:pt x="352" y="307"/>
                    </a:lnTo>
                    <a:lnTo>
                      <a:pt x="352" y="306"/>
                    </a:lnTo>
                    <a:lnTo>
                      <a:pt x="351" y="306"/>
                    </a:lnTo>
                    <a:lnTo>
                      <a:pt x="349" y="306"/>
                    </a:lnTo>
                    <a:lnTo>
                      <a:pt x="349" y="305"/>
                    </a:lnTo>
                    <a:lnTo>
                      <a:pt x="348" y="304"/>
                    </a:lnTo>
                    <a:lnTo>
                      <a:pt x="347" y="304"/>
                    </a:lnTo>
                    <a:lnTo>
                      <a:pt x="346" y="303"/>
                    </a:lnTo>
                    <a:lnTo>
                      <a:pt x="345" y="301"/>
                    </a:lnTo>
                    <a:lnTo>
                      <a:pt x="345" y="300"/>
                    </a:lnTo>
                    <a:lnTo>
                      <a:pt x="345" y="299"/>
                    </a:lnTo>
                    <a:lnTo>
                      <a:pt x="345" y="298"/>
                    </a:lnTo>
                    <a:lnTo>
                      <a:pt x="345" y="297"/>
                    </a:lnTo>
                    <a:lnTo>
                      <a:pt x="346" y="297"/>
                    </a:lnTo>
                    <a:lnTo>
                      <a:pt x="347" y="296"/>
                    </a:lnTo>
                    <a:lnTo>
                      <a:pt x="347" y="295"/>
                    </a:lnTo>
                    <a:lnTo>
                      <a:pt x="348" y="295"/>
                    </a:lnTo>
                    <a:lnTo>
                      <a:pt x="349" y="296"/>
                    </a:lnTo>
                    <a:lnTo>
                      <a:pt x="352" y="296"/>
                    </a:lnTo>
                    <a:lnTo>
                      <a:pt x="353" y="297"/>
                    </a:lnTo>
                    <a:lnTo>
                      <a:pt x="353" y="298"/>
                    </a:lnTo>
                    <a:lnTo>
                      <a:pt x="354" y="299"/>
                    </a:lnTo>
                    <a:lnTo>
                      <a:pt x="354" y="300"/>
                    </a:lnTo>
                    <a:lnTo>
                      <a:pt x="354" y="301"/>
                    </a:lnTo>
                    <a:close/>
                    <a:moveTo>
                      <a:pt x="111" y="270"/>
                    </a:moveTo>
                    <a:lnTo>
                      <a:pt x="110" y="270"/>
                    </a:lnTo>
                    <a:lnTo>
                      <a:pt x="110" y="268"/>
                    </a:lnTo>
                    <a:lnTo>
                      <a:pt x="111" y="268"/>
                    </a:lnTo>
                    <a:lnTo>
                      <a:pt x="111" y="270"/>
                    </a:lnTo>
                    <a:close/>
                    <a:moveTo>
                      <a:pt x="382" y="265"/>
                    </a:moveTo>
                    <a:lnTo>
                      <a:pt x="382" y="267"/>
                    </a:lnTo>
                    <a:lnTo>
                      <a:pt x="382" y="268"/>
                    </a:lnTo>
                    <a:lnTo>
                      <a:pt x="383" y="270"/>
                    </a:lnTo>
                    <a:lnTo>
                      <a:pt x="383" y="272"/>
                    </a:lnTo>
                    <a:lnTo>
                      <a:pt x="382" y="276"/>
                    </a:lnTo>
                    <a:lnTo>
                      <a:pt x="381" y="278"/>
                    </a:lnTo>
                    <a:lnTo>
                      <a:pt x="382" y="279"/>
                    </a:lnTo>
                    <a:lnTo>
                      <a:pt x="383" y="280"/>
                    </a:lnTo>
                    <a:lnTo>
                      <a:pt x="383" y="281"/>
                    </a:lnTo>
                    <a:lnTo>
                      <a:pt x="382" y="280"/>
                    </a:lnTo>
                    <a:lnTo>
                      <a:pt x="381" y="279"/>
                    </a:lnTo>
                    <a:lnTo>
                      <a:pt x="380" y="278"/>
                    </a:lnTo>
                    <a:lnTo>
                      <a:pt x="379" y="276"/>
                    </a:lnTo>
                    <a:lnTo>
                      <a:pt x="380" y="276"/>
                    </a:lnTo>
                    <a:lnTo>
                      <a:pt x="381" y="274"/>
                    </a:lnTo>
                    <a:lnTo>
                      <a:pt x="382" y="272"/>
                    </a:lnTo>
                    <a:lnTo>
                      <a:pt x="382" y="271"/>
                    </a:lnTo>
                    <a:lnTo>
                      <a:pt x="381" y="271"/>
                    </a:lnTo>
                    <a:lnTo>
                      <a:pt x="381" y="270"/>
                    </a:lnTo>
                    <a:lnTo>
                      <a:pt x="379" y="270"/>
                    </a:lnTo>
                    <a:lnTo>
                      <a:pt x="378" y="270"/>
                    </a:lnTo>
                    <a:lnTo>
                      <a:pt x="378" y="268"/>
                    </a:lnTo>
                    <a:lnTo>
                      <a:pt x="379" y="268"/>
                    </a:lnTo>
                    <a:lnTo>
                      <a:pt x="379" y="267"/>
                    </a:lnTo>
                    <a:lnTo>
                      <a:pt x="379" y="266"/>
                    </a:lnTo>
                    <a:lnTo>
                      <a:pt x="380" y="265"/>
                    </a:lnTo>
                    <a:lnTo>
                      <a:pt x="381" y="265"/>
                    </a:lnTo>
                    <a:lnTo>
                      <a:pt x="382" y="265"/>
                    </a:lnTo>
                    <a:close/>
                    <a:moveTo>
                      <a:pt x="104" y="276"/>
                    </a:moveTo>
                    <a:lnTo>
                      <a:pt x="103" y="276"/>
                    </a:lnTo>
                    <a:lnTo>
                      <a:pt x="103" y="275"/>
                    </a:lnTo>
                    <a:lnTo>
                      <a:pt x="102" y="275"/>
                    </a:lnTo>
                    <a:lnTo>
                      <a:pt x="98" y="273"/>
                    </a:lnTo>
                    <a:lnTo>
                      <a:pt x="97" y="272"/>
                    </a:lnTo>
                    <a:lnTo>
                      <a:pt x="96" y="272"/>
                    </a:lnTo>
                    <a:lnTo>
                      <a:pt x="95" y="272"/>
                    </a:lnTo>
                    <a:lnTo>
                      <a:pt x="95" y="271"/>
                    </a:lnTo>
                    <a:lnTo>
                      <a:pt x="93" y="270"/>
                    </a:lnTo>
                    <a:lnTo>
                      <a:pt x="90" y="268"/>
                    </a:lnTo>
                    <a:lnTo>
                      <a:pt x="89" y="268"/>
                    </a:lnTo>
                    <a:lnTo>
                      <a:pt x="89" y="267"/>
                    </a:lnTo>
                    <a:lnTo>
                      <a:pt x="88" y="266"/>
                    </a:lnTo>
                    <a:lnTo>
                      <a:pt x="87" y="265"/>
                    </a:lnTo>
                    <a:lnTo>
                      <a:pt x="88" y="265"/>
                    </a:lnTo>
                    <a:lnTo>
                      <a:pt x="89" y="266"/>
                    </a:lnTo>
                    <a:lnTo>
                      <a:pt x="90" y="267"/>
                    </a:lnTo>
                    <a:lnTo>
                      <a:pt x="94" y="267"/>
                    </a:lnTo>
                    <a:lnTo>
                      <a:pt x="97" y="268"/>
                    </a:lnTo>
                    <a:lnTo>
                      <a:pt x="97" y="270"/>
                    </a:lnTo>
                    <a:lnTo>
                      <a:pt x="98" y="270"/>
                    </a:lnTo>
                    <a:lnTo>
                      <a:pt x="98" y="271"/>
                    </a:lnTo>
                    <a:lnTo>
                      <a:pt x="102" y="273"/>
                    </a:lnTo>
                    <a:lnTo>
                      <a:pt x="103" y="273"/>
                    </a:lnTo>
                    <a:lnTo>
                      <a:pt x="104" y="274"/>
                    </a:lnTo>
                    <a:lnTo>
                      <a:pt x="105" y="275"/>
                    </a:lnTo>
                    <a:lnTo>
                      <a:pt x="105" y="276"/>
                    </a:lnTo>
                    <a:lnTo>
                      <a:pt x="104" y="276"/>
                    </a:lnTo>
                    <a:close/>
                    <a:moveTo>
                      <a:pt x="94" y="263"/>
                    </a:moveTo>
                    <a:lnTo>
                      <a:pt x="94" y="264"/>
                    </a:lnTo>
                    <a:lnTo>
                      <a:pt x="95" y="264"/>
                    </a:lnTo>
                    <a:lnTo>
                      <a:pt x="96" y="263"/>
                    </a:lnTo>
                    <a:lnTo>
                      <a:pt x="98" y="263"/>
                    </a:lnTo>
                    <a:lnTo>
                      <a:pt x="102" y="264"/>
                    </a:lnTo>
                    <a:lnTo>
                      <a:pt x="102" y="265"/>
                    </a:lnTo>
                    <a:lnTo>
                      <a:pt x="103" y="266"/>
                    </a:lnTo>
                    <a:lnTo>
                      <a:pt x="103" y="267"/>
                    </a:lnTo>
                    <a:lnTo>
                      <a:pt x="102" y="267"/>
                    </a:lnTo>
                    <a:lnTo>
                      <a:pt x="99" y="267"/>
                    </a:lnTo>
                    <a:lnTo>
                      <a:pt x="97" y="266"/>
                    </a:lnTo>
                    <a:lnTo>
                      <a:pt x="96" y="266"/>
                    </a:lnTo>
                    <a:lnTo>
                      <a:pt x="95" y="265"/>
                    </a:lnTo>
                    <a:lnTo>
                      <a:pt x="94" y="265"/>
                    </a:lnTo>
                    <a:lnTo>
                      <a:pt x="93" y="264"/>
                    </a:lnTo>
                    <a:lnTo>
                      <a:pt x="91" y="264"/>
                    </a:lnTo>
                    <a:lnTo>
                      <a:pt x="93" y="263"/>
                    </a:lnTo>
                    <a:lnTo>
                      <a:pt x="94" y="263"/>
                    </a:lnTo>
                    <a:close/>
                    <a:moveTo>
                      <a:pt x="105" y="265"/>
                    </a:moveTo>
                    <a:lnTo>
                      <a:pt x="104" y="265"/>
                    </a:lnTo>
                    <a:lnTo>
                      <a:pt x="102" y="264"/>
                    </a:lnTo>
                    <a:lnTo>
                      <a:pt x="101" y="263"/>
                    </a:lnTo>
                    <a:lnTo>
                      <a:pt x="101" y="262"/>
                    </a:lnTo>
                    <a:lnTo>
                      <a:pt x="103" y="262"/>
                    </a:lnTo>
                    <a:lnTo>
                      <a:pt x="104" y="262"/>
                    </a:lnTo>
                    <a:lnTo>
                      <a:pt x="105" y="263"/>
                    </a:lnTo>
                    <a:lnTo>
                      <a:pt x="105" y="264"/>
                    </a:lnTo>
                    <a:lnTo>
                      <a:pt x="105" y="265"/>
                    </a:lnTo>
                    <a:close/>
                    <a:moveTo>
                      <a:pt x="106" y="255"/>
                    </a:moveTo>
                    <a:lnTo>
                      <a:pt x="105" y="256"/>
                    </a:lnTo>
                    <a:lnTo>
                      <a:pt x="104" y="256"/>
                    </a:lnTo>
                    <a:lnTo>
                      <a:pt x="103" y="255"/>
                    </a:lnTo>
                    <a:lnTo>
                      <a:pt x="103" y="254"/>
                    </a:lnTo>
                    <a:lnTo>
                      <a:pt x="103" y="253"/>
                    </a:lnTo>
                    <a:lnTo>
                      <a:pt x="104" y="253"/>
                    </a:lnTo>
                    <a:lnTo>
                      <a:pt x="105" y="254"/>
                    </a:lnTo>
                    <a:lnTo>
                      <a:pt x="106" y="255"/>
                    </a:lnTo>
                    <a:close/>
                    <a:moveTo>
                      <a:pt x="106" y="253"/>
                    </a:moveTo>
                    <a:lnTo>
                      <a:pt x="106" y="254"/>
                    </a:lnTo>
                    <a:lnTo>
                      <a:pt x="105" y="253"/>
                    </a:lnTo>
                    <a:lnTo>
                      <a:pt x="104" y="253"/>
                    </a:lnTo>
                    <a:lnTo>
                      <a:pt x="103" y="253"/>
                    </a:lnTo>
                    <a:lnTo>
                      <a:pt x="102" y="251"/>
                    </a:lnTo>
                    <a:lnTo>
                      <a:pt x="102" y="250"/>
                    </a:lnTo>
                    <a:lnTo>
                      <a:pt x="103" y="250"/>
                    </a:lnTo>
                    <a:lnTo>
                      <a:pt x="105" y="250"/>
                    </a:lnTo>
                    <a:lnTo>
                      <a:pt x="105" y="251"/>
                    </a:lnTo>
                    <a:lnTo>
                      <a:pt x="106" y="251"/>
                    </a:lnTo>
                    <a:lnTo>
                      <a:pt x="106" y="253"/>
                    </a:lnTo>
                    <a:close/>
                    <a:moveTo>
                      <a:pt x="260" y="155"/>
                    </a:moveTo>
                    <a:lnTo>
                      <a:pt x="261" y="155"/>
                    </a:lnTo>
                    <a:lnTo>
                      <a:pt x="262" y="156"/>
                    </a:lnTo>
                    <a:lnTo>
                      <a:pt x="262" y="157"/>
                    </a:lnTo>
                    <a:lnTo>
                      <a:pt x="265" y="157"/>
                    </a:lnTo>
                    <a:lnTo>
                      <a:pt x="266" y="157"/>
                    </a:lnTo>
                    <a:lnTo>
                      <a:pt x="266" y="158"/>
                    </a:lnTo>
                    <a:lnTo>
                      <a:pt x="268" y="159"/>
                    </a:lnTo>
                    <a:lnTo>
                      <a:pt x="269" y="161"/>
                    </a:lnTo>
                    <a:lnTo>
                      <a:pt x="269" y="162"/>
                    </a:lnTo>
                    <a:lnTo>
                      <a:pt x="269" y="165"/>
                    </a:lnTo>
                    <a:lnTo>
                      <a:pt x="268" y="166"/>
                    </a:lnTo>
                    <a:lnTo>
                      <a:pt x="268" y="167"/>
                    </a:lnTo>
                    <a:lnTo>
                      <a:pt x="267" y="167"/>
                    </a:lnTo>
                    <a:lnTo>
                      <a:pt x="267" y="169"/>
                    </a:lnTo>
                    <a:lnTo>
                      <a:pt x="266" y="169"/>
                    </a:lnTo>
                    <a:lnTo>
                      <a:pt x="266" y="167"/>
                    </a:lnTo>
                    <a:lnTo>
                      <a:pt x="266" y="166"/>
                    </a:lnTo>
                    <a:lnTo>
                      <a:pt x="265" y="166"/>
                    </a:lnTo>
                    <a:lnTo>
                      <a:pt x="263" y="165"/>
                    </a:lnTo>
                    <a:lnTo>
                      <a:pt x="262" y="165"/>
                    </a:lnTo>
                    <a:lnTo>
                      <a:pt x="261" y="165"/>
                    </a:lnTo>
                    <a:lnTo>
                      <a:pt x="261" y="164"/>
                    </a:lnTo>
                    <a:lnTo>
                      <a:pt x="261" y="163"/>
                    </a:lnTo>
                    <a:lnTo>
                      <a:pt x="259" y="162"/>
                    </a:lnTo>
                    <a:lnTo>
                      <a:pt x="258" y="161"/>
                    </a:lnTo>
                    <a:lnTo>
                      <a:pt x="258" y="159"/>
                    </a:lnTo>
                    <a:lnTo>
                      <a:pt x="258" y="158"/>
                    </a:lnTo>
                    <a:lnTo>
                      <a:pt x="258" y="156"/>
                    </a:lnTo>
                    <a:lnTo>
                      <a:pt x="258" y="155"/>
                    </a:lnTo>
                    <a:lnTo>
                      <a:pt x="259" y="155"/>
                    </a:lnTo>
                    <a:lnTo>
                      <a:pt x="260" y="155"/>
                    </a:lnTo>
                    <a:close/>
                    <a:moveTo>
                      <a:pt x="271" y="154"/>
                    </a:moveTo>
                    <a:lnTo>
                      <a:pt x="270" y="154"/>
                    </a:lnTo>
                    <a:lnTo>
                      <a:pt x="269" y="154"/>
                    </a:lnTo>
                    <a:lnTo>
                      <a:pt x="269" y="153"/>
                    </a:lnTo>
                    <a:lnTo>
                      <a:pt x="269" y="151"/>
                    </a:lnTo>
                    <a:lnTo>
                      <a:pt x="270" y="150"/>
                    </a:lnTo>
                    <a:lnTo>
                      <a:pt x="271" y="151"/>
                    </a:lnTo>
                    <a:lnTo>
                      <a:pt x="271" y="153"/>
                    </a:lnTo>
                    <a:lnTo>
                      <a:pt x="271" y="154"/>
                    </a:lnTo>
                    <a:close/>
                    <a:moveTo>
                      <a:pt x="253" y="149"/>
                    </a:moveTo>
                    <a:lnTo>
                      <a:pt x="252" y="149"/>
                    </a:lnTo>
                    <a:lnTo>
                      <a:pt x="251" y="150"/>
                    </a:lnTo>
                    <a:lnTo>
                      <a:pt x="251" y="149"/>
                    </a:lnTo>
                    <a:lnTo>
                      <a:pt x="250" y="149"/>
                    </a:lnTo>
                    <a:lnTo>
                      <a:pt x="250" y="148"/>
                    </a:lnTo>
                    <a:lnTo>
                      <a:pt x="251" y="147"/>
                    </a:lnTo>
                    <a:lnTo>
                      <a:pt x="252" y="147"/>
                    </a:lnTo>
                    <a:lnTo>
                      <a:pt x="252" y="148"/>
                    </a:lnTo>
                    <a:lnTo>
                      <a:pt x="253" y="148"/>
                    </a:lnTo>
                    <a:lnTo>
                      <a:pt x="253" y="149"/>
                    </a:lnTo>
                    <a:close/>
                    <a:moveTo>
                      <a:pt x="237" y="153"/>
                    </a:moveTo>
                    <a:lnTo>
                      <a:pt x="236" y="153"/>
                    </a:lnTo>
                    <a:lnTo>
                      <a:pt x="235" y="154"/>
                    </a:lnTo>
                    <a:lnTo>
                      <a:pt x="234" y="154"/>
                    </a:lnTo>
                    <a:lnTo>
                      <a:pt x="233" y="153"/>
                    </a:lnTo>
                    <a:lnTo>
                      <a:pt x="231" y="150"/>
                    </a:lnTo>
                    <a:lnTo>
                      <a:pt x="229" y="149"/>
                    </a:lnTo>
                    <a:lnTo>
                      <a:pt x="229" y="148"/>
                    </a:lnTo>
                    <a:lnTo>
                      <a:pt x="229" y="147"/>
                    </a:lnTo>
                    <a:lnTo>
                      <a:pt x="229" y="146"/>
                    </a:lnTo>
                    <a:lnTo>
                      <a:pt x="232" y="145"/>
                    </a:lnTo>
                    <a:lnTo>
                      <a:pt x="233" y="145"/>
                    </a:lnTo>
                    <a:lnTo>
                      <a:pt x="233" y="144"/>
                    </a:lnTo>
                    <a:lnTo>
                      <a:pt x="234" y="144"/>
                    </a:lnTo>
                    <a:lnTo>
                      <a:pt x="235" y="145"/>
                    </a:lnTo>
                    <a:lnTo>
                      <a:pt x="236" y="146"/>
                    </a:lnTo>
                    <a:lnTo>
                      <a:pt x="236" y="147"/>
                    </a:lnTo>
                    <a:lnTo>
                      <a:pt x="237" y="148"/>
                    </a:lnTo>
                    <a:lnTo>
                      <a:pt x="237" y="149"/>
                    </a:lnTo>
                    <a:lnTo>
                      <a:pt x="239" y="149"/>
                    </a:lnTo>
                    <a:lnTo>
                      <a:pt x="239" y="150"/>
                    </a:lnTo>
                    <a:lnTo>
                      <a:pt x="237" y="150"/>
                    </a:lnTo>
                    <a:lnTo>
                      <a:pt x="237" y="151"/>
                    </a:lnTo>
                    <a:lnTo>
                      <a:pt x="237" y="153"/>
                    </a:lnTo>
                    <a:close/>
                    <a:moveTo>
                      <a:pt x="396" y="134"/>
                    </a:moveTo>
                    <a:lnTo>
                      <a:pt x="396" y="156"/>
                    </a:lnTo>
                    <a:lnTo>
                      <a:pt x="395" y="157"/>
                    </a:lnTo>
                    <a:lnTo>
                      <a:pt x="395" y="158"/>
                    </a:lnTo>
                    <a:lnTo>
                      <a:pt x="395" y="159"/>
                    </a:lnTo>
                    <a:lnTo>
                      <a:pt x="396" y="159"/>
                    </a:lnTo>
                    <a:lnTo>
                      <a:pt x="396" y="163"/>
                    </a:lnTo>
                    <a:lnTo>
                      <a:pt x="395" y="163"/>
                    </a:lnTo>
                    <a:lnTo>
                      <a:pt x="394" y="163"/>
                    </a:lnTo>
                    <a:lnTo>
                      <a:pt x="394" y="164"/>
                    </a:lnTo>
                    <a:lnTo>
                      <a:pt x="392" y="165"/>
                    </a:lnTo>
                    <a:lnTo>
                      <a:pt x="392" y="166"/>
                    </a:lnTo>
                    <a:lnTo>
                      <a:pt x="391" y="167"/>
                    </a:lnTo>
                    <a:lnTo>
                      <a:pt x="390" y="169"/>
                    </a:lnTo>
                    <a:lnTo>
                      <a:pt x="389" y="169"/>
                    </a:lnTo>
                    <a:lnTo>
                      <a:pt x="388" y="169"/>
                    </a:lnTo>
                    <a:lnTo>
                      <a:pt x="388" y="170"/>
                    </a:lnTo>
                    <a:lnTo>
                      <a:pt x="387" y="171"/>
                    </a:lnTo>
                    <a:lnTo>
                      <a:pt x="386" y="171"/>
                    </a:lnTo>
                    <a:lnTo>
                      <a:pt x="386" y="172"/>
                    </a:lnTo>
                    <a:lnTo>
                      <a:pt x="384" y="173"/>
                    </a:lnTo>
                    <a:lnTo>
                      <a:pt x="384" y="172"/>
                    </a:lnTo>
                    <a:lnTo>
                      <a:pt x="382" y="173"/>
                    </a:lnTo>
                    <a:lnTo>
                      <a:pt x="381" y="173"/>
                    </a:lnTo>
                    <a:lnTo>
                      <a:pt x="381" y="174"/>
                    </a:lnTo>
                    <a:lnTo>
                      <a:pt x="380" y="175"/>
                    </a:lnTo>
                    <a:lnTo>
                      <a:pt x="379" y="175"/>
                    </a:lnTo>
                    <a:lnTo>
                      <a:pt x="377" y="175"/>
                    </a:lnTo>
                    <a:lnTo>
                      <a:pt x="374" y="175"/>
                    </a:lnTo>
                    <a:lnTo>
                      <a:pt x="373" y="175"/>
                    </a:lnTo>
                    <a:lnTo>
                      <a:pt x="373" y="176"/>
                    </a:lnTo>
                    <a:lnTo>
                      <a:pt x="372" y="175"/>
                    </a:lnTo>
                    <a:lnTo>
                      <a:pt x="371" y="174"/>
                    </a:lnTo>
                    <a:lnTo>
                      <a:pt x="371" y="175"/>
                    </a:lnTo>
                    <a:lnTo>
                      <a:pt x="371" y="176"/>
                    </a:lnTo>
                    <a:lnTo>
                      <a:pt x="371" y="178"/>
                    </a:lnTo>
                    <a:lnTo>
                      <a:pt x="370" y="179"/>
                    </a:lnTo>
                    <a:lnTo>
                      <a:pt x="369" y="179"/>
                    </a:lnTo>
                    <a:lnTo>
                      <a:pt x="368" y="180"/>
                    </a:lnTo>
                    <a:lnTo>
                      <a:pt x="366" y="180"/>
                    </a:lnTo>
                    <a:lnTo>
                      <a:pt x="365" y="180"/>
                    </a:lnTo>
                    <a:lnTo>
                      <a:pt x="364" y="180"/>
                    </a:lnTo>
                    <a:lnTo>
                      <a:pt x="363" y="181"/>
                    </a:lnTo>
                    <a:lnTo>
                      <a:pt x="361" y="182"/>
                    </a:lnTo>
                    <a:lnTo>
                      <a:pt x="360" y="183"/>
                    </a:lnTo>
                    <a:lnTo>
                      <a:pt x="358" y="184"/>
                    </a:lnTo>
                    <a:lnTo>
                      <a:pt x="357" y="184"/>
                    </a:lnTo>
                    <a:lnTo>
                      <a:pt x="356" y="184"/>
                    </a:lnTo>
                    <a:lnTo>
                      <a:pt x="355" y="184"/>
                    </a:lnTo>
                    <a:lnTo>
                      <a:pt x="354" y="184"/>
                    </a:lnTo>
                    <a:lnTo>
                      <a:pt x="354" y="186"/>
                    </a:lnTo>
                    <a:lnTo>
                      <a:pt x="353" y="186"/>
                    </a:lnTo>
                    <a:lnTo>
                      <a:pt x="353" y="184"/>
                    </a:lnTo>
                    <a:lnTo>
                      <a:pt x="352" y="184"/>
                    </a:lnTo>
                    <a:lnTo>
                      <a:pt x="351" y="186"/>
                    </a:lnTo>
                    <a:lnTo>
                      <a:pt x="349" y="186"/>
                    </a:lnTo>
                    <a:lnTo>
                      <a:pt x="348" y="184"/>
                    </a:lnTo>
                    <a:lnTo>
                      <a:pt x="347" y="184"/>
                    </a:lnTo>
                    <a:lnTo>
                      <a:pt x="347" y="183"/>
                    </a:lnTo>
                    <a:lnTo>
                      <a:pt x="347" y="184"/>
                    </a:lnTo>
                    <a:lnTo>
                      <a:pt x="346" y="184"/>
                    </a:lnTo>
                    <a:lnTo>
                      <a:pt x="345" y="186"/>
                    </a:lnTo>
                    <a:lnTo>
                      <a:pt x="344" y="186"/>
                    </a:lnTo>
                    <a:lnTo>
                      <a:pt x="344" y="184"/>
                    </a:lnTo>
                    <a:lnTo>
                      <a:pt x="343" y="184"/>
                    </a:lnTo>
                    <a:lnTo>
                      <a:pt x="343" y="183"/>
                    </a:lnTo>
                    <a:lnTo>
                      <a:pt x="343" y="184"/>
                    </a:lnTo>
                    <a:lnTo>
                      <a:pt x="341" y="184"/>
                    </a:lnTo>
                    <a:lnTo>
                      <a:pt x="341" y="186"/>
                    </a:lnTo>
                    <a:lnTo>
                      <a:pt x="341" y="187"/>
                    </a:lnTo>
                    <a:lnTo>
                      <a:pt x="341" y="186"/>
                    </a:lnTo>
                    <a:lnTo>
                      <a:pt x="340" y="184"/>
                    </a:lnTo>
                    <a:lnTo>
                      <a:pt x="339" y="184"/>
                    </a:lnTo>
                    <a:lnTo>
                      <a:pt x="338" y="186"/>
                    </a:lnTo>
                    <a:lnTo>
                      <a:pt x="337" y="186"/>
                    </a:lnTo>
                    <a:lnTo>
                      <a:pt x="336" y="186"/>
                    </a:lnTo>
                    <a:lnTo>
                      <a:pt x="335" y="186"/>
                    </a:lnTo>
                    <a:lnTo>
                      <a:pt x="334" y="186"/>
                    </a:lnTo>
                    <a:lnTo>
                      <a:pt x="330" y="184"/>
                    </a:lnTo>
                    <a:lnTo>
                      <a:pt x="330" y="186"/>
                    </a:lnTo>
                    <a:lnTo>
                      <a:pt x="329" y="186"/>
                    </a:lnTo>
                    <a:lnTo>
                      <a:pt x="328" y="186"/>
                    </a:lnTo>
                    <a:lnTo>
                      <a:pt x="327" y="186"/>
                    </a:lnTo>
                    <a:lnTo>
                      <a:pt x="326" y="184"/>
                    </a:lnTo>
                    <a:lnTo>
                      <a:pt x="325" y="184"/>
                    </a:lnTo>
                    <a:lnTo>
                      <a:pt x="325" y="183"/>
                    </a:lnTo>
                    <a:lnTo>
                      <a:pt x="325" y="182"/>
                    </a:lnTo>
                    <a:lnTo>
                      <a:pt x="323" y="181"/>
                    </a:lnTo>
                    <a:lnTo>
                      <a:pt x="321" y="179"/>
                    </a:lnTo>
                    <a:lnTo>
                      <a:pt x="321" y="178"/>
                    </a:lnTo>
                    <a:lnTo>
                      <a:pt x="317" y="176"/>
                    </a:lnTo>
                    <a:lnTo>
                      <a:pt x="315" y="176"/>
                    </a:lnTo>
                    <a:lnTo>
                      <a:pt x="314" y="176"/>
                    </a:lnTo>
                    <a:lnTo>
                      <a:pt x="313" y="178"/>
                    </a:lnTo>
                    <a:lnTo>
                      <a:pt x="312" y="178"/>
                    </a:lnTo>
                    <a:lnTo>
                      <a:pt x="311" y="178"/>
                    </a:lnTo>
                    <a:lnTo>
                      <a:pt x="310" y="178"/>
                    </a:lnTo>
                    <a:lnTo>
                      <a:pt x="310" y="179"/>
                    </a:lnTo>
                    <a:lnTo>
                      <a:pt x="309" y="179"/>
                    </a:lnTo>
                    <a:lnTo>
                      <a:pt x="309" y="180"/>
                    </a:lnTo>
                    <a:lnTo>
                      <a:pt x="306" y="180"/>
                    </a:lnTo>
                    <a:lnTo>
                      <a:pt x="305" y="180"/>
                    </a:lnTo>
                    <a:lnTo>
                      <a:pt x="306" y="180"/>
                    </a:lnTo>
                    <a:lnTo>
                      <a:pt x="306" y="179"/>
                    </a:lnTo>
                    <a:lnTo>
                      <a:pt x="306" y="178"/>
                    </a:lnTo>
                    <a:lnTo>
                      <a:pt x="305" y="176"/>
                    </a:lnTo>
                    <a:lnTo>
                      <a:pt x="304" y="176"/>
                    </a:lnTo>
                    <a:lnTo>
                      <a:pt x="305" y="176"/>
                    </a:lnTo>
                    <a:lnTo>
                      <a:pt x="305" y="175"/>
                    </a:lnTo>
                    <a:lnTo>
                      <a:pt x="305" y="174"/>
                    </a:lnTo>
                    <a:lnTo>
                      <a:pt x="305" y="175"/>
                    </a:lnTo>
                    <a:lnTo>
                      <a:pt x="304" y="175"/>
                    </a:lnTo>
                    <a:lnTo>
                      <a:pt x="301" y="174"/>
                    </a:lnTo>
                    <a:lnTo>
                      <a:pt x="300" y="173"/>
                    </a:lnTo>
                    <a:lnTo>
                      <a:pt x="298" y="174"/>
                    </a:lnTo>
                    <a:lnTo>
                      <a:pt x="298" y="173"/>
                    </a:lnTo>
                    <a:lnTo>
                      <a:pt x="298" y="172"/>
                    </a:lnTo>
                    <a:lnTo>
                      <a:pt x="297" y="172"/>
                    </a:lnTo>
                    <a:lnTo>
                      <a:pt x="297" y="171"/>
                    </a:lnTo>
                    <a:lnTo>
                      <a:pt x="296" y="171"/>
                    </a:lnTo>
                    <a:lnTo>
                      <a:pt x="295" y="171"/>
                    </a:lnTo>
                    <a:lnTo>
                      <a:pt x="295" y="172"/>
                    </a:lnTo>
                    <a:lnTo>
                      <a:pt x="295" y="171"/>
                    </a:lnTo>
                    <a:lnTo>
                      <a:pt x="295" y="170"/>
                    </a:lnTo>
                    <a:lnTo>
                      <a:pt x="295" y="169"/>
                    </a:lnTo>
                    <a:lnTo>
                      <a:pt x="294" y="169"/>
                    </a:lnTo>
                    <a:lnTo>
                      <a:pt x="293" y="169"/>
                    </a:lnTo>
                    <a:lnTo>
                      <a:pt x="292" y="169"/>
                    </a:lnTo>
                    <a:lnTo>
                      <a:pt x="291" y="169"/>
                    </a:lnTo>
                    <a:lnTo>
                      <a:pt x="289" y="167"/>
                    </a:lnTo>
                    <a:lnTo>
                      <a:pt x="288" y="167"/>
                    </a:lnTo>
                    <a:lnTo>
                      <a:pt x="288" y="169"/>
                    </a:lnTo>
                    <a:lnTo>
                      <a:pt x="287" y="169"/>
                    </a:lnTo>
                    <a:lnTo>
                      <a:pt x="286" y="167"/>
                    </a:lnTo>
                    <a:lnTo>
                      <a:pt x="285" y="166"/>
                    </a:lnTo>
                    <a:lnTo>
                      <a:pt x="284" y="166"/>
                    </a:lnTo>
                    <a:lnTo>
                      <a:pt x="283" y="166"/>
                    </a:lnTo>
                    <a:lnTo>
                      <a:pt x="282" y="166"/>
                    </a:lnTo>
                    <a:lnTo>
                      <a:pt x="280" y="166"/>
                    </a:lnTo>
                    <a:lnTo>
                      <a:pt x="280" y="165"/>
                    </a:lnTo>
                    <a:lnTo>
                      <a:pt x="279" y="164"/>
                    </a:lnTo>
                    <a:lnTo>
                      <a:pt x="278" y="162"/>
                    </a:lnTo>
                    <a:lnTo>
                      <a:pt x="278" y="161"/>
                    </a:lnTo>
                    <a:lnTo>
                      <a:pt x="279" y="157"/>
                    </a:lnTo>
                    <a:lnTo>
                      <a:pt x="279" y="155"/>
                    </a:lnTo>
                    <a:lnTo>
                      <a:pt x="280" y="154"/>
                    </a:lnTo>
                    <a:lnTo>
                      <a:pt x="282" y="154"/>
                    </a:lnTo>
                    <a:lnTo>
                      <a:pt x="283" y="154"/>
                    </a:lnTo>
                    <a:lnTo>
                      <a:pt x="284" y="155"/>
                    </a:lnTo>
                    <a:lnTo>
                      <a:pt x="285" y="155"/>
                    </a:lnTo>
                    <a:lnTo>
                      <a:pt x="286" y="155"/>
                    </a:lnTo>
                    <a:lnTo>
                      <a:pt x="286" y="156"/>
                    </a:lnTo>
                    <a:lnTo>
                      <a:pt x="287" y="157"/>
                    </a:lnTo>
                    <a:lnTo>
                      <a:pt x="288" y="157"/>
                    </a:lnTo>
                    <a:lnTo>
                      <a:pt x="289" y="156"/>
                    </a:lnTo>
                    <a:lnTo>
                      <a:pt x="289" y="155"/>
                    </a:lnTo>
                    <a:lnTo>
                      <a:pt x="291" y="155"/>
                    </a:lnTo>
                    <a:lnTo>
                      <a:pt x="292" y="155"/>
                    </a:lnTo>
                    <a:lnTo>
                      <a:pt x="293" y="155"/>
                    </a:lnTo>
                    <a:lnTo>
                      <a:pt x="294" y="155"/>
                    </a:lnTo>
                    <a:lnTo>
                      <a:pt x="295" y="156"/>
                    </a:lnTo>
                    <a:lnTo>
                      <a:pt x="297" y="157"/>
                    </a:lnTo>
                    <a:lnTo>
                      <a:pt x="297" y="156"/>
                    </a:lnTo>
                    <a:lnTo>
                      <a:pt x="298" y="156"/>
                    </a:lnTo>
                    <a:lnTo>
                      <a:pt x="300" y="155"/>
                    </a:lnTo>
                    <a:lnTo>
                      <a:pt x="301" y="155"/>
                    </a:lnTo>
                    <a:lnTo>
                      <a:pt x="303" y="154"/>
                    </a:lnTo>
                    <a:lnTo>
                      <a:pt x="305" y="155"/>
                    </a:lnTo>
                    <a:lnTo>
                      <a:pt x="306" y="156"/>
                    </a:lnTo>
                    <a:lnTo>
                      <a:pt x="310" y="157"/>
                    </a:lnTo>
                    <a:lnTo>
                      <a:pt x="311" y="157"/>
                    </a:lnTo>
                    <a:lnTo>
                      <a:pt x="311" y="158"/>
                    </a:lnTo>
                    <a:lnTo>
                      <a:pt x="312" y="159"/>
                    </a:lnTo>
                    <a:lnTo>
                      <a:pt x="317" y="158"/>
                    </a:lnTo>
                    <a:lnTo>
                      <a:pt x="318" y="158"/>
                    </a:lnTo>
                    <a:lnTo>
                      <a:pt x="319" y="158"/>
                    </a:lnTo>
                    <a:lnTo>
                      <a:pt x="319" y="157"/>
                    </a:lnTo>
                    <a:lnTo>
                      <a:pt x="320" y="158"/>
                    </a:lnTo>
                    <a:lnTo>
                      <a:pt x="321" y="158"/>
                    </a:lnTo>
                    <a:lnTo>
                      <a:pt x="322" y="158"/>
                    </a:lnTo>
                    <a:lnTo>
                      <a:pt x="322" y="157"/>
                    </a:lnTo>
                    <a:lnTo>
                      <a:pt x="323" y="157"/>
                    </a:lnTo>
                    <a:lnTo>
                      <a:pt x="327" y="156"/>
                    </a:lnTo>
                    <a:lnTo>
                      <a:pt x="328" y="156"/>
                    </a:lnTo>
                    <a:lnTo>
                      <a:pt x="329" y="155"/>
                    </a:lnTo>
                    <a:lnTo>
                      <a:pt x="328" y="155"/>
                    </a:lnTo>
                    <a:lnTo>
                      <a:pt x="329" y="155"/>
                    </a:lnTo>
                    <a:lnTo>
                      <a:pt x="329" y="156"/>
                    </a:lnTo>
                    <a:lnTo>
                      <a:pt x="329" y="157"/>
                    </a:lnTo>
                    <a:lnTo>
                      <a:pt x="330" y="158"/>
                    </a:lnTo>
                    <a:lnTo>
                      <a:pt x="331" y="157"/>
                    </a:lnTo>
                    <a:lnTo>
                      <a:pt x="332" y="157"/>
                    </a:lnTo>
                    <a:lnTo>
                      <a:pt x="332" y="156"/>
                    </a:lnTo>
                    <a:lnTo>
                      <a:pt x="334" y="156"/>
                    </a:lnTo>
                    <a:lnTo>
                      <a:pt x="335" y="156"/>
                    </a:lnTo>
                    <a:lnTo>
                      <a:pt x="336" y="156"/>
                    </a:lnTo>
                    <a:lnTo>
                      <a:pt x="337" y="156"/>
                    </a:lnTo>
                    <a:lnTo>
                      <a:pt x="338" y="155"/>
                    </a:lnTo>
                    <a:lnTo>
                      <a:pt x="339" y="155"/>
                    </a:lnTo>
                    <a:lnTo>
                      <a:pt x="340" y="153"/>
                    </a:lnTo>
                    <a:lnTo>
                      <a:pt x="340" y="151"/>
                    </a:lnTo>
                    <a:lnTo>
                      <a:pt x="339" y="151"/>
                    </a:lnTo>
                    <a:lnTo>
                      <a:pt x="338" y="151"/>
                    </a:lnTo>
                    <a:lnTo>
                      <a:pt x="338" y="150"/>
                    </a:lnTo>
                    <a:lnTo>
                      <a:pt x="337" y="149"/>
                    </a:lnTo>
                    <a:lnTo>
                      <a:pt x="338" y="149"/>
                    </a:lnTo>
                    <a:lnTo>
                      <a:pt x="338" y="148"/>
                    </a:lnTo>
                    <a:lnTo>
                      <a:pt x="339" y="148"/>
                    </a:lnTo>
                    <a:lnTo>
                      <a:pt x="339" y="147"/>
                    </a:lnTo>
                    <a:lnTo>
                      <a:pt x="340" y="147"/>
                    </a:lnTo>
                    <a:lnTo>
                      <a:pt x="341" y="146"/>
                    </a:lnTo>
                    <a:lnTo>
                      <a:pt x="341" y="145"/>
                    </a:lnTo>
                    <a:lnTo>
                      <a:pt x="341" y="144"/>
                    </a:lnTo>
                    <a:lnTo>
                      <a:pt x="340" y="144"/>
                    </a:lnTo>
                    <a:lnTo>
                      <a:pt x="341" y="142"/>
                    </a:lnTo>
                    <a:lnTo>
                      <a:pt x="341" y="141"/>
                    </a:lnTo>
                    <a:lnTo>
                      <a:pt x="341" y="140"/>
                    </a:lnTo>
                    <a:lnTo>
                      <a:pt x="341" y="138"/>
                    </a:lnTo>
                    <a:lnTo>
                      <a:pt x="343" y="137"/>
                    </a:lnTo>
                    <a:lnTo>
                      <a:pt x="345" y="137"/>
                    </a:lnTo>
                    <a:lnTo>
                      <a:pt x="346" y="138"/>
                    </a:lnTo>
                    <a:lnTo>
                      <a:pt x="347" y="138"/>
                    </a:lnTo>
                    <a:lnTo>
                      <a:pt x="348" y="138"/>
                    </a:lnTo>
                    <a:lnTo>
                      <a:pt x="348" y="139"/>
                    </a:lnTo>
                    <a:lnTo>
                      <a:pt x="347" y="140"/>
                    </a:lnTo>
                    <a:lnTo>
                      <a:pt x="346" y="141"/>
                    </a:lnTo>
                    <a:lnTo>
                      <a:pt x="345" y="141"/>
                    </a:lnTo>
                    <a:lnTo>
                      <a:pt x="344" y="141"/>
                    </a:lnTo>
                    <a:lnTo>
                      <a:pt x="344" y="142"/>
                    </a:lnTo>
                    <a:lnTo>
                      <a:pt x="343" y="144"/>
                    </a:lnTo>
                    <a:lnTo>
                      <a:pt x="344" y="145"/>
                    </a:lnTo>
                    <a:lnTo>
                      <a:pt x="344" y="146"/>
                    </a:lnTo>
                    <a:lnTo>
                      <a:pt x="344" y="147"/>
                    </a:lnTo>
                    <a:lnTo>
                      <a:pt x="343" y="147"/>
                    </a:lnTo>
                    <a:lnTo>
                      <a:pt x="341" y="147"/>
                    </a:lnTo>
                    <a:lnTo>
                      <a:pt x="341" y="148"/>
                    </a:lnTo>
                    <a:lnTo>
                      <a:pt x="343" y="148"/>
                    </a:lnTo>
                    <a:lnTo>
                      <a:pt x="343" y="149"/>
                    </a:lnTo>
                    <a:lnTo>
                      <a:pt x="344" y="151"/>
                    </a:lnTo>
                    <a:lnTo>
                      <a:pt x="345" y="154"/>
                    </a:lnTo>
                    <a:lnTo>
                      <a:pt x="345" y="155"/>
                    </a:lnTo>
                    <a:lnTo>
                      <a:pt x="345" y="156"/>
                    </a:lnTo>
                    <a:lnTo>
                      <a:pt x="346" y="157"/>
                    </a:lnTo>
                    <a:lnTo>
                      <a:pt x="347" y="157"/>
                    </a:lnTo>
                    <a:lnTo>
                      <a:pt x="349" y="157"/>
                    </a:lnTo>
                    <a:lnTo>
                      <a:pt x="351" y="158"/>
                    </a:lnTo>
                    <a:lnTo>
                      <a:pt x="352" y="158"/>
                    </a:lnTo>
                    <a:lnTo>
                      <a:pt x="352" y="157"/>
                    </a:lnTo>
                    <a:lnTo>
                      <a:pt x="353" y="157"/>
                    </a:lnTo>
                    <a:lnTo>
                      <a:pt x="353" y="156"/>
                    </a:lnTo>
                    <a:lnTo>
                      <a:pt x="354" y="156"/>
                    </a:lnTo>
                    <a:lnTo>
                      <a:pt x="355" y="155"/>
                    </a:lnTo>
                    <a:lnTo>
                      <a:pt x="356" y="154"/>
                    </a:lnTo>
                    <a:lnTo>
                      <a:pt x="358" y="154"/>
                    </a:lnTo>
                    <a:lnTo>
                      <a:pt x="360" y="154"/>
                    </a:lnTo>
                    <a:lnTo>
                      <a:pt x="362" y="155"/>
                    </a:lnTo>
                    <a:lnTo>
                      <a:pt x="363" y="155"/>
                    </a:lnTo>
                    <a:lnTo>
                      <a:pt x="363" y="156"/>
                    </a:lnTo>
                    <a:lnTo>
                      <a:pt x="363" y="157"/>
                    </a:lnTo>
                    <a:lnTo>
                      <a:pt x="364" y="157"/>
                    </a:lnTo>
                    <a:lnTo>
                      <a:pt x="365" y="157"/>
                    </a:lnTo>
                    <a:lnTo>
                      <a:pt x="366" y="157"/>
                    </a:lnTo>
                    <a:lnTo>
                      <a:pt x="368" y="157"/>
                    </a:lnTo>
                    <a:lnTo>
                      <a:pt x="369" y="156"/>
                    </a:lnTo>
                    <a:lnTo>
                      <a:pt x="369" y="155"/>
                    </a:lnTo>
                    <a:lnTo>
                      <a:pt x="369" y="154"/>
                    </a:lnTo>
                    <a:lnTo>
                      <a:pt x="370" y="154"/>
                    </a:lnTo>
                    <a:lnTo>
                      <a:pt x="371" y="154"/>
                    </a:lnTo>
                    <a:lnTo>
                      <a:pt x="372" y="154"/>
                    </a:lnTo>
                    <a:lnTo>
                      <a:pt x="372" y="155"/>
                    </a:lnTo>
                    <a:lnTo>
                      <a:pt x="373" y="155"/>
                    </a:lnTo>
                    <a:lnTo>
                      <a:pt x="374" y="155"/>
                    </a:lnTo>
                    <a:lnTo>
                      <a:pt x="375" y="155"/>
                    </a:lnTo>
                    <a:lnTo>
                      <a:pt x="375" y="154"/>
                    </a:lnTo>
                    <a:lnTo>
                      <a:pt x="377" y="154"/>
                    </a:lnTo>
                    <a:lnTo>
                      <a:pt x="377" y="153"/>
                    </a:lnTo>
                    <a:lnTo>
                      <a:pt x="378" y="153"/>
                    </a:lnTo>
                    <a:lnTo>
                      <a:pt x="378" y="151"/>
                    </a:lnTo>
                    <a:lnTo>
                      <a:pt x="379" y="151"/>
                    </a:lnTo>
                    <a:lnTo>
                      <a:pt x="379" y="150"/>
                    </a:lnTo>
                    <a:lnTo>
                      <a:pt x="379" y="149"/>
                    </a:lnTo>
                    <a:lnTo>
                      <a:pt x="379" y="148"/>
                    </a:lnTo>
                    <a:lnTo>
                      <a:pt x="379" y="146"/>
                    </a:lnTo>
                    <a:lnTo>
                      <a:pt x="380" y="145"/>
                    </a:lnTo>
                    <a:lnTo>
                      <a:pt x="381" y="142"/>
                    </a:lnTo>
                    <a:lnTo>
                      <a:pt x="382" y="141"/>
                    </a:lnTo>
                    <a:lnTo>
                      <a:pt x="383" y="141"/>
                    </a:lnTo>
                    <a:lnTo>
                      <a:pt x="383" y="140"/>
                    </a:lnTo>
                    <a:lnTo>
                      <a:pt x="384" y="139"/>
                    </a:lnTo>
                    <a:lnTo>
                      <a:pt x="386" y="139"/>
                    </a:lnTo>
                    <a:lnTo>
                      <a:pt x="386" y="138"/>
                    </a:lnTo>
                    <a:lnTo>
                      <a:pt x="387" y="137"/>
                    </a:lnTo>
                    <a:lnTo>
                      <a:pt x="388" y="137"/>
                    </a:lnTo>
                    <a:lnTo>
                      <a:pt x="389" y="136"/>
                    </a:lnTo>
                    <a:lnTo>
                      <a:pt x="390" y="136"/>
                    </a:lnTo>
                    <a:lnTo>
                      <a:pt x="390" y="134"/>
                    </a:lnTo>
                    <a:lnTo>
                      <a:pt x="391" y="134"/>
                    </a:lnTo>
                    <a:lnTo>
                      <a:pt x="391" y="133"/>
                    </a:lnTo>
                    <a:lnTo>
                      <a:pt x="392" y="133"/>
                    </a:lnTo>
                    <a:lnTo>
                      <a:pt x="395" y="134"/>
                    </a:lnTo>
                    <a:lnTo>
                      <a:pt x="396" y="134"/>
                    </a:lnTo>
                    <a:close/>
                    <a:moveTo>
                      <a:pt x="386" y="134"/>
                    </a:moveTo>
                    <a:lnTo>
                      <a:pt x="384" y="134"/>
                    </a:lnTo>
                    <a:lnTo>
                      <a:pt x="383" y="134"/>
                    </a:lnTo>
                    <a:lnTo>
                      <a:pt x="382" y="134"/>
                    </a:lnTo>
                    <a:lnTo>
                      <a:pt x="382" y="133"/>
                    </a:lnTo>
                    <a:lnTo>
                      <a:pt x="383" y="133"/>
                    </a:lnTo>
                    <a:lnTo>
                      <a:pt x="383" y="132"/>
                    </a:lnTo>
                    <a:lnTo>
                      <a:pt x="384" y="132"/>
                    </a:lnTo>
                    <a:lnTo>
                      <a:pt x="386" y="133"/>
                    </a:lnTo>
                    <a:lnTo>
                      <a:pt x="386" y="134"/>
                    </a:lnTo>
                    <a:close/>
                    <a:moveTo>
                      <a:pt x="310" y="132"/>
                    </a:moveTo>
                    <a:lnTo>
                      <a:pt x="309" y="133"/>
                    </a:lnTo>
                    <a:lnTo>
                      <a:pt x="308" y="133"/>
                    </a:lnTo>
                    <a:lnTo>
                      <a:pt x="308" y="132"/>
                    </a:lnTo>
                    <a:lnTo>
                      <a:pt x="309" y="132"/>
                    </a:lnTo>
                    <a:lnTo>
                      <a:pt x="310" y="131"/>
                    </a:lnTo>
                    <a:lnTo>
                      <a:pt x="310" y="132"/>
                    </a:lnTo>
                    <a:close/>
                    <a:moveTo>
                      <a:pt x="201" y="130"/>
                    </a:moveTo>
                    <a:lnTo>
                      <a:pt x="201" y="131"/>
                    </a:lnTo>
                    <a:lnTo>
                      <a:pt x="200" y="131"/>
                    </a:lnTo>
                    <a:lnTo>
                      <a:pt x="199" y="130"/>
                    </a:lnTo>
                    <a:lnTo>
                      <a:pt x="200" y="129"/>
                    </a:lnTo>
                    <a:lnTo>
                      <a:pt x="201" y="129"/>
                    </a:lnTo>
                    <a:lnTo>
                      <a:pt x="201" y="130"/>
                    </a:lnTo>
                    <a:close/>
                    <a:moveTo>
                      <a:pt x="323" y="124"/>
                    </a:moveTo>
                    <a:lnTo>
                      <a:pt x="325" y="124"/>
                    </a:lnTo>
                    <a:lnTo>
                      <a:pt x="325" y="125"/>
                    </a:lnTo>
                    <a:lnTo>
                      <a:pt x="325" y="126"/>
                    </a:lnTo>
                    <a:lnTo>
                      <a:pt x="323" y="126"/>
                    </a:lnTo>
                    <a:lnTo>
                      <a:pt x="323" y="125"/>
                    </a:lnTo>
                    <a:lnTo>
                      <a:pt x="323" y="124"/>
                    </a:lnTo>
                    <a:lnTo>
                      <a:pt x="322" y="124"/>
                    </a:lnTo>
                    <a:lnTo>
                      <a:pt x="322" y="125"/>
                    </a:lnTo>
                    <a:lnTo>
                      <a:pt x="321" y="125"/>
                    </a:lnTo>
                    <a:lnTo>
                      <a:pt x="320" y="125"/>
                    </a:lnTo>
                    <a:lnTo>
                      <a:pt x="321" y="124"/>
                    </a:lnTo>
                    <a:lnTo>
                      <a:pt x="322" y="123"/>
                    </a:lnTo>
                    <a:lnTo>
                      <a:pt x="323" y="123"/>
                    </a:lnTo>
                    <a:lnTo>
                      <a:pt x="323" y="124"/>
                    </a:lnTo>
                    <a:close/>
                    <a:moveTo>
                      <a:pt x="191" y="128"/>
                    </a:moveTo>
                    <a:lnTo>
                      <a:pt x="190" y="128"/>
                    </a:lnTo>
                    <a:lnTo>
                      <a:pt x="189" y="128"/>
                    </a:lnTo>
                    <a:lnTo>
                      <a:pt x="188" y="126"/>
                    </a:lnTo>
                    <a:lnTo>
                      <a:pt x="188" y="125"/>
                    </a:lnTo>
                    <a:lnTo>
                      <a:pt x="188" y="124"/>
                    </a:lnTo>
                    <a:lnTo>
                      <a:pt x="188" y="123"/>
                    </a:lnTo>
                    <a:lnTo>
                      <a:pt x="188" y="122"/>
                    </a:lnTo>
                    <a:lnTo>
                      <a:pt x="189" y="121"/>
                    </a:lnTo>
                    <a:lnTo>
                      <a:pt x="190" y="120"/>
                    </a:lnTo>
                    <a:lnTo>
                      <a:pt x="191" y="119"/>
                    </a:lnTo>
                    <a:lnTo>
                      <a:pt x="192" y="120"/>
                    </a:lnTo>
                    <a:lnTo>
                      <a:pt x="193" y="121"/>
                    </a:lnTo>
                    <a:lnTo>
                      <a:pt x="193" y="122"/>
                    </a:lnTo>
                    <a:lnTo>
                      <a:pt x="194" y="123"/>
                    </a:lnTo>
                    <a:lnTo>
                      <a:pt x="194" y="124"/>
                    </a:lnTo>
                    <a:lnTo>
                      <a:pt x="193" y="124"/>
                    </a:lnTo>
                    <a:lnTo>
                      <a:pt x="193" y="125"/>
                    </a:lnTo>
                    <a:lnTo>
                      <a:pt x="193" y="126"/>
                    </a:lnTo>
                    <a:lnTo>
                      <a:pt x="191" y="126"/>
                    </a:lnTo>
                    <a:lnTo>
                      <a:pt x="191" y="128"/>
                    </a:lnTo>
                    <a:close/>
                    <a:moveTo>
                      <a:pt x="158" y="101"/>
                    </a:moveTo>
                    <a:lnTo>
                      <a:pt x="158" y="103"/>
                    </a:lnTo>
                    <a:lnTo>
                      <a:pt x="158" y="104"/>
                    </a:lnTo>
                    <a:lnTo>
                      <a:pt x="157" y="104"/>
                    </a:lnTo>
                    <a:lnTo>
                      <a:pt x="156" y="104"/>
                    </a:lnTo>
                    <a:lnTo>
                      <a:pt x="156" y="103"/>
                    </a:lnTo>
                    <a:lnTo>
                      <a:pt x="156" y="101"/>
                    </a:lnTo>
                    <a:lnTo>
                      <a:pt x="157" y="100"/>
                    </a:lnTo>
                    <a:lnTo>
                      <a:pt x="158" y="101"/>
                    </a:lnTo>
                    <a:close/>
                    <a:moveTo>
                      <a:pt x="140" y="81"/>
                    </a:moveTo>
                    <a:lnTo>
                      <a:pt x="139" y="81"/>
                    </a:lnTo>
                    <a:lnTo>
                      <a:pt x="140" y="80"/>
                    </a:lnTo>
                    <a:lnTo>
                      <a:pt x="140" y="81"/>
                    </a:lnTo>
                    <a:close/>
                    <a:moveTo>
                      <a:pt x="102" y="75"/>
                    </a:moveTo>
                    <a:lnTo>
                      <a:pt x="101" y="75"/>
                    </a:lnTo>
                    <a:lnTo>
                      <a:pt x="99" y="75"/>
                    </a:lnTo>
                    <a:lnTo>
                      <a:pt x="99" y="74"/>
                    </a:lnTo>
                    <a:lnTo>
                      <a:pt x="99" y="73"/>
                    </a:lnTo>
                    <a:lnTo>
                      <a:pt x="101" y="73"/>
                    </a:lnTo>
                    <a:lnTo>
                      <a:pt x="102" y="74"/>
                    </a:lnTo>
                    <a:lnTo>
                      <a:pt x="103" y="74"/>
                    </a:lnTo>
                    <a:lnTo>
                      <a:pt x="103" y="75"/>
                    </a:lnTo>
                    <a:lnTo>
                      <a:pt x="102" y="75"/>
                    </a:lnTo>
                    <a:close/>
                    <a:moveTo>
                      <a:pt x="122" y="71"/>
                    </a:moveTo>
                    <a:lnTo>
                      <a:pt x="121" y="71"/>
                    </a:lnTo>
                    <a:lnTo>
                      <a:pt x="120" y="70"/>
                    </a:lnTo>
                    <a:lnTo>
                      <a:pt x="120" y="69"/>
                    </a:lnTo>
                    <a:lnTo>
                      <a:pt x="121" y="69"/>
                    </a:lnTo>
                    <a:lnTo>
                      <a:pt x="122" y="70"/>
                    </a:lnTo>
                    <a:lnTo>
                      <a:pt x="122" y="71"/>
                    </a:lnTo>
                    <a:close/>
                    <a:moveTo>
                      <a:pt x="378" y="59"/>
                    </a:moveTo>
                    <a:lnTo>
                      <a:pt x="378" y="61"/>
                    </a:lnTo>
                    <a:lnTo>
                      <a:pt x="379" y="61"/>
                    </a:lnTo>
                    <a:lnTo>
                      <a:pt x="378" y="61"/>
                    </a:lnTo>
                    <a:lnTo>
                      <a:pt x="377" y="61"/>
                    </a:lnTo>
                    <a:lnTo>
                      <a:pt x="375" y="61"/>
                    </a:lnTo>
                    <a:lnTo>
                      <a:pt x="374" y="61"/>
                    </a:lnTo>
                    <a:lnTo>
                      <a:pt x="372" y="61"/>
                    </a:lnTo>
                    <a:lnTo>
                      <a:pt x="371" y="61"/>
                    </a:lnTo>
                    <a:lnTo>
                      <a:pt x="370" y="61"/>
                    </a:lnTo>
                    <a:lnTo>
                      <a:pt x="369" y="61"/>
                    </a:lnTo>
                    <a:lnTo>
                      <a:pt x="370" y="61"/>
                    </a:lnTo>
                    <a:lnTo>
                      <a:pt x="371" y="59"/>
                    </a:lnTo>
                    <a:lnTo>
                      <a:pt x="372" y="59"/>
                    </a:lnTo>
                    <a:lnTo>
                      <a:pt x="373" y="58"/>
                    </a:lnTo>
                    <a:lnTo>
                      <a:pt x="375" y="58"/>
                    </a:lnTo>
                    <a:lnTo>
                      <a:pt x="377" y="59"/>
                    </a:lnTo>
                    <a:lnTo>
                      <a:pt x="378" y="59"/>
                    </a:lnTo>
                    <a:close/>
                    <a:moveTo>
                      <a:pt x="10" y="47"/>
                    </a:moveTo>
                    <a:lnTo>
                      <a:pt x="12" y="47"/>
                    </a:lnTo>
                    <a:lnTo>
                      <a:pt x="13" y="47"/>
                    </a:lnTo>
                    <a:lnTo>
                      <a:pt x="13" y="48"/>
                    </a:lnTo>
                    <a:lnTo>
                      <a:pt x="15" y="48"/>
                    </a:lnTo>
                    <a:lnTo>
                      <a:pt x="16" y="48"/>
                    </a:lnTo>
                    <a:lnTo>
                      <a:pt x="17" y="48"/>
                    </a:lnTo>
                    <a:lnTo>
                      <a:pt x="17" y="49"/>
                    </a:lnTo>
                    <a:lnTo>
                      <a:pt x="18" y="50"/>
                    </a:lnTo>
                    <a:lnTo>
                      <a:pt x="19" y="50"/>
                    </a:lnTo>
                    <a:lnTo>
                      <a:pt x="20" y="52"/>
                    </a:lnTo>
                    <a:lnTo>
                      <a:pt x="27" y="54"/>
                    </a:lnTo>
                    <a:lnTo>
                      <a:pt x="36" y="58"/>
                    </a:lnTo>
                    <a:lnTo>
                      <a:pt x="37" y="58"/>
                    </a:lnTo>
                    <a:lnTo>
                      <a:pt x="37" y="59"/>
                    </a:lnTo>
                    <a:lnTo>
                      <a:pt x="38" y="61"/>
                    </a:lnTo>
                    <a:lnTo>
                      <a:pt x="39" y="61"/>
                    </a:lnTo>
                    <a:lnTo>
                      <a:pt x="41" y="61"/>
                    </a:lnTo>
                    <a:lnTo>
                      <a:pt x="43" y="61"/>
                    </a:lnTo>
                    <a:lnTo>
                      <a:pt x="44" y="61"/>
                    </a:lnTo>
                    <a:lnTo>
                      <a:pt x="45" y="62"/>
                    </a:lnTo>
                    <a:lnTo>
                      <a:pt x="46" y="63"/>
                    </a:lnTo>
                    <a:lnTo>
                      <a:pt x="45" y="63"/>
                    </a:lnTo>
                    <a:lnTo>
                      <a:pt x="45" y="64"/>
                    </a:lnTo>
                    <a:lnTo>
                      <a:pt x="46" y="64"/>
                    </a:lnTo>
                    <a:lnTo>
                      <a:pt x="47" y="64"/>
                    </a:lnTo>
                    <a:lnTo>
                      <a:pt x="48" y="64"/>
                    </a:lnTo>
                    <a:lnTo>
                      <a:pt x="50" y="65"/>
                    </a:lnTo>
                    <a:lnTo>
                      <a:pt x="51" y="65"/>
                    </a:lnTo>
                    <a:lnTo>
                      <a:pt x="52" y="65"/>
                    </a:lnTo>
                    <a:lnTo>
                      <a:pt x="53" y="66"/>
                    </a:lnTo>
                    <a:lnTo>
                      <a:pt x="58" y="67"/>
                    </a:lnTo>
                    <a:lnTo>
                      <a:pt x="62" y="69"/>
                    </a:lnTo>
                    <a:lnTo>
                      <a:pt x="65" y="71"/>
                    </a:lnTo>
                    <a:lnTo>
                      <a:pt x="73" y="73"/>
                    </a:lnTo>
                    <a:lnTo>
                      <a:pt x="74" y="73"/>
                    </a:lnTo>
                    <a:lnTo>
                      <a:pt x="76" y="73"/>
                    </a:lnTo>
                    <a:lnTo>
                      <a:pt x="77" y="73"/>
                    </a:lnTo>
                    <a:lnTo>
                      <a:pt x="78" y="74"/>
                    </a:lnTo>
                    <a:lnTo>
                      <a:pt x="81" y="75"/>
                    </a:lnTo>
                    <a:lnTo>
                      <a:pt x="82" y="75"/>
                    </a:lnTo>
                    <a:lnTo>
                      <a:pt x="84" y="75"/>
                    </a:lnTo>
                    <a:lnTo>
                      <a:pt x="85" y="75"/>
                    </a:lnTo>
                    <a:lnTo>
                      <a:pt x="85" y="74"/>
                    </a:lnTo>
                    <a:lnTo>
                      <a:pt x="86" y="75"/>
                    </a:lnTo>
                    <a:lnTo>
                      <a:pt x="88" y="75"/>
                    </a:lnTo>
                    <a:lnTo>
                      <a:pt x="89" y="75"/>
                    </a:lnTo>
                    <a:lnTo>
                      <a:pt x="89" y="77"/>
                    </a:lnTo>
                    <a:lnTo>
                      <a:pt x="90" y="77"/>
                    </a:lnTo>
                    <a:lnTo>
                      <a:pt x="98" y="78"/>
                    </a:lnTo>
                    <a:lnTo>
                      <a:pt x="99" y="78"/>
                    </a:lnTo>
                    <a:lnTo>
                      <a:pt x="101" y="79"/>
                    </a:lnTo>
                    <a:lnTo>
                      <a:pt x="103" y="81"/>
                    </a:lnTo>
                    <a:lnTo>
                      <a:pt x="103" y="82"/>
                    </a:lnTo>
                    <a:lnTo>
                      <a:pt x="104" y="82"/>
                    </a:lnTo>
                    <a:lnTo>
                      <a:pt x="105" y="83"/>
                    </a:lnTo>
                    <a:lnTo>
                      <a:pt x="106" y="83"/>
                    </a:lnTo>
                    <a:lnTo>
                      <a:pt x="106" y="82"/>
                    </a:lnTo>
                    <a:lnTo>
                      <a:pt x="107" y="82"/>
                    </a:lnTo>
                    <a:lnTo>
                      <a:pt x="107" y="83"/>
                    </a:lnTo>
                    <a:lnTo>
                      <a:pt x="107" y="84"/>
                    </a:lnTo>
                    <a:lnTo>
                      <a:pt x="108" y="84"/>
                    </a:lnTo>
                    <a:lnTo>
                      <a:pt x="110" y="84"/>
                    </a:lnTo>
                    <a:lnTo>
                      <a:pt x="111" y="84"/>
                    </a:lnTo>
                    <a:lnTo>
                      <a:pt x="112" y="87"/>
                    </a:lnTo>
                    <a:lnTo>
                      <a:pt x="113" y="88"/>
                    </a:lnTo>
                    <a:lnTo>
                      <a:pt x="114" y="88"/>
                    </a:lnTo>
                    <a:lnTo>
                      <a:pt x="115" y="89"/>
                    </a:lnTo>
                    <a:lnTo>
                      <a:pt x="117" y="91"/>
                    </a:lnTo>
                    <a:lnTo>
                      <a:pt x="119" y="91"/>
                    </a:lnTo>
                    <a:lnTo>
                      <a:pt x="120" y="92"/>
                    </a:lnTo>
                    <a:lnTo>
                      <a:pt x="122" y="91"/>
                    </a:lnTo>
                    <a:lnTo>
                      <a:pt x="123" y="91"/>
                    </a:lnTo>
                    <a:lnTo>
                      <a:pt x="123" y="92"/>
                    </a:lnTo>
                    <a:lnTo>
                      <a:pt x="122" y="92"/>
                    </a:lnTo>
                    <a:lnTo>
                      <a:pt x="123" y="92"/>
                    </a:lnTo>
                    <a:lnTo>
                      <a:pt x="123" y="94"/>
                    </a:lnTo>
                    <a:lnTo>
                      <a:pt x="124" y="94"/>
                    </a:lnTo>
                    <a:lnTo>
                      <a:pt x="125" y="94"/>
                    </a:lnTo>
                    <a:lnTo>
                      <a:pt x="127" y="95"/>
                    </a:lnTo>
                    <a:lnTo>
                      <a:pt x="127" y="94"/>
                    </a:lnTo>
                    <a:lnTo>
                      <a:pt x="128" y="94"/>
                    </a:lnTo>
                    <a:lnTo>
                      <a:pt x="128" y="92"/>
                    </a:lnTo>
                    <a:lnTo>
                      <a:pt x="129" y="91"/>
                    </a:lnTo>
                    <a:lnTo>
                      <a:pt x="131" y="91"/>
                    </a:lnTo>
                    <a:lnTo>
                      <a:pt x="132" y="91"/>
                    </a:lnTo>
                    <a:lnTo>
                      <a:pt x="133" y="92"/>
                    </a:lnTo>
                    <a:lnTo>
                      <a:pt x="134" y="92"/>
                    </a:lnTo>
                    <a:lnTo>
                      <a:pt x="136" y="92"/>
                    </a:lnTo>
                    <a:lnTo>
                      <a:pt x="137" y="92"/>
                    </a:lnTo>
                    <a:lnTo>
                      <a:pt x="138" y="94"/>
                    </a:lnTo>
                    <a:lnTo>
                      <a:pt x="138" y="95"/>
                    </a:lnTo>
                    <a:lnTo>
                      <a:pt x="138" y="98"/>
                    </a:lnTo>
                    <a:lnTo>
                      <a:pt x="139" y="99"/>
                    </a:lnTo>
                    <a:lnTo>
                      <a:pt x="140" y="99"/>
                    </a:lnTo>
                    <a:lnTo>
                      <a:pt x="145" y="100"/>
                    </a:lnTo>
                    <a:lnTo>
                      <a:pt x="146" y="100"/>
                    </a:lnTo>
                    <a:lnTo>
                      <a:pt x="147" y="101"/>
                    </a:lnTo>
                    <a:lnTo>
                      <a:pt x="148" y="101"/>
                    </a:lnTo>
                    <a:lnTo>
                      <a:pt x="149" y="103"/>
                    </a:lnTo>
                    <a:lnTo>
                      <a:pt x="150" y="103"/>
                    </a:lnTo>
                    <a:lnTo>
                      <a:pt x="150" y="104"/>
                    </a:lnTo>
                    <a:lnTo>
                      <a:pt x="149" y="104"/>
                    </a:lnTo>
                    <a:lnTo>
                      <a:pt x="149" y="105"/>
                    </a:lnTo>
                    <a:lnTo>
                      <a:pt x="150" y="106"/>
                    </a:lnTo>
                    <a:lnTo>
                      <a:pt x="151" y="106"/>
                    </a:lnTo>
                    <a:lnTo>
                      <a:pt x="153" y="106"/>
                    </a:lnTo>
                    <a:lnTo>
                      <a:pt x="154" y="107"/>
                    </a:lnTo>
                    <a:lnTo>
                      <a:pt x="155" y="108"/>
                    </a:lnTo>
                    <a:lnTo>
                      <a:pt x="155" y="109"/>
                    </a:lnTo>
                    <a:lnTo>
                      <a:pt x="156" y="112"/>
                    </a:lnTo>
                    <a:lnTo>
                      <a:pt x="157" y="113"/>
                    </a:lnTo>
                    <a:lnTo>
                      <a:pt x="162" y="114"/>
                    </a:lnTo>
                    <a:lnTo>
                      <a:pt x="163" y="114"/>
                    </a:lnTo>
                    <a:lnTo>
                      <a:pt x="165" y="113"/>
                    </a:lnTo>
                    <a:lnTo>
                      <a:pt x="166" y="113"/>
                    </a:lnTo>
                    <a:lnTo>
                      <a:pt x="167" y="114"/>
                    </a:lnTo>
                    <a:lnTo>
                      <a:pt x="170" y="115"/>
                    </a:lnTo>
                    <a:lnTo>
                      <a:pt x="172" y="117"/>
                    </a:lnTo>
                    <a:lnTo>
                      <a:pt x="173" y="120"/>
                    </a:lnTo>
                    <a:lnTo>
                      <a:pt x="174" y="121"/>
                    </a:lnTo>
                    <a:lnTo>
                      <a:pt x="175" y="121"/>
                    </a:lnTo>
                    <a:lnTo>
                      <a:pt x="175" y="122"/>
                    </a:lnTo>
                    <a:lnTo>
                      <a:pt x="176" y="123"/>
                    </a:lnTo>
                    <a:lnTo>
                      <a:pt x="181" y="128"/>
                    </a:lnTo>
                    <a:lnTo>
                      <a:pt x="181" y="129"/>
                    </a:lnTo>
                    <a:lnTo>
                      <a:pt x="182" y="129"/>
                    </a:lnTo>
                    <a:lnTo>
                      <a:pt x="183" y="130"/>
                    </a:lnTo>
                    <a:lnTo>
                      <a:pt x="184" y="130"/>
                    </a:lnTo>
                    <a:lnTo>
                      <a:pt x="184" y="131"/>
                    </a:lnTo>
                    <a:lnTo>
                      <a:pt x="185" y="131"/>
                    </a:lnTo>
                    <a:lnTo>
                      <a:pt x="184" y="132"/>
                    </a:lnTo>
                    <a:lnTo>
                      <a:pt x="184" y="133"/>
                    </a:lnTo>
                    <a:lnTo>
                      <a:pt x="184" y="134"/>
                    </a:lnTo>
                    <a:lnTo>
                      <a:pt x="184" y="136"/>
                    </a:lnTo>
                    <a:lnTo>
                      <a:pt x="184" y="137"/>
                    </a:lnTo>
                    <a:lnTo>
                      <a:pt x="184" y="138"/>
                    </a:lnTo>
                    <a:lnTo>
                      <a:pt x="184" y="139"/>
                    </a:lnTo>
                    <a:lnTo>
                      <a:pt x="185" y="139"/>
                    </a:lnTo>
                    <a:lnTo>
                      <a:pt x="184" y="139"/>
                    </a:lnTo>
                    <a:lnTo>
                      <a:pt x="184" y="140"/>
                    </a:lnTo>
                    <a:lnTo>
                      <a:pt x="184" y="141"/>
                    </a:lnTo>
                    <a:lnTo>
                      <a:pt x="184" y="142"/>
                    </a:lnTo>
                    <a:lnTo>
                      <a:pt x="184" y="145"/>
                    </a:lnTo>
                    <a:lnTo>
                      <a:pt x="184" y="146"/>
                    </a:lnTo>
                    <a:lnTo>
                      <a:pt x="182" y="147"/>
                    </a:lnTo>
                    <a:lnTo>
                      <a:pt x="182" y="148"/>
                    </a:lnTo>
                    <a:lnTo>
                      <a:pt x="182" y="149"/>
                    </a:lnTo>
                    <a:lnTo>
                      <a:pt x="182" y="150"/>
                    </a:lnTo>
                    <a:lnTo>
                      <a:pt x="182" y="151"/>
                    </a:lnTo>
                    <a:lnTo>
                      <a:pt x="182" y="153"/>
                    </a:lnTo>
                    <a:lnTo>
                      <a:pt x="182" y="154"/>
                    </a:lnTo>
                    <a:lnTo>
                      <a:pt x="183" y="155"/>
                    </a:lnTo>
                    <a:lnTo>
                      <a:pt x="184" y="155"/>
                    </a:lnTo>
                    <a:lnTo>
                      <a:pt x="186" y="155"/>
                    </a:lnTo>
                    <a:lnTo>
                      <a:pt x="188" y="156"/>
                    </a:lnTo>
                    <a:lnTo>
                      <a:pt x="188" y="155"/>
                    </a:lnTo>
                    <a:lnTo>
                      <a:pt x="189" y="155"/>
                    </a:lnTo>
                    <a:lnTo>
                      <a:pt x="190" y="155"/>
                    </a:lnTo>
                    <a:lnTo>
                      <a:pt x="191" y="154"/>
                    </a:lnTo>
                    <a:lnTo>
                      <a:pt x="191" y="155"/>
                    </a:lnTo>
                    <a:lnTo>
                      <a:pt x="192" y="155"/>
                    </a:lnTo>
                    <a:lnTo>
                      <a:pt x="193" y="156"/>
                    </a:lnTo>
                    <a:lnTo>
                      <a:pt x="193" y="155"/>
                    </a:lnTo>
                    <a:lnTo>
                      <a:pt x="194" y="155"/>
                    </a:lnTo>
                    <a:lnTo>
                      <a:pt x="194" y="156"/>
                    </a:lnTo>
                    <a:lnTo>
                      <a:pt x="196" y="156"/>
                    </a:lnTo>
                    <a:lnTo>
                      <a:pt x="197" y="156"/>
                    </a:lnTo>
                    <a:lnTo>
                      <a:pt x="198" y="15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0" y="157"/>
                    </a:lnTo>
                    <a:lnTo>
                      <a:pt x="200" y="158"/>
                    </a:lnTo>
                    <a:lnTo>
                      <a:pt x="201" y="158"/>
                    </a:lnTo>
                    <a:lnTo>
                      <a:pt x="201" y="157"/>
                    </a:lnTo>
                    <a:lnTo>
                      <a:pt x="201" y="158"/>
                    </a:lnTo>
                    <a:lnTo>
                      <a:pt x="202" y="158"/>
                    </a:lnTo>
                    <a:lnTo>
                      <a:pt x="203" y="158"/>
                    </a:lnTo>
                    <a:lnTo>
                      <a:pt x="205" y="158"/>
                    </a:lnTo>
                    <a:lnTo>
                      <a:pt x="206" y="158"/>
                    </a:lnTo>
                    <a:lnTo>
                      <a:pt x="206" y="159"/>
                    </a:lnTo>
                    <a:lnTo>
                      <a:pt x="207" y="159"/>
                    </a:lnTo>
                    <a:lnTo>
                      <a:pt x="208" y="159"/>
                    </a:lnTo>
                    <a:lnTo>
                      <a:pt x="209" y="159"/>
                    </a:lnTo>
                    <a:lnTo>
                      <a:pt x="210" y="159"/>
                    </a:lnTo>
                    <a:lnTo>
                      <a:pt x="210" y="161"/>
                    </a:lnTo>
                    <a:lnTo>
                      <a:pt x="211" y="161"/>
                    </a:lnTo>
                    <a:lnTo>
                      <a:pt x="216" y="165"/>
                    </a:lnTo>
                    <a:lnTo>
                      <a:pt x="218" y="165"/>
                    </a:lnTo>
                    <a:lnTo>
                      <a:pt x="220" y="166"/>
                    </a:lnTo>
                    <a:lnTo>
                      <a:pt x="222" y="166"/>
                    </a:lnTo>
                    <a:lnTo>
                      <a:pt x="222" y="167"/>
                    </a:lnTo>
                    <a:lnTo>
                      <a:pt x="222" y="169"/>
                    </a:lnTo>
                    <a:lnTo>
                      <a:pt x="223" y="167"/>
                    </a:lnTo>
                    <a:lnTo>
                      <a:pt x="224" y="167"/>
                    </a:lnTo>
                    <a:lnTo>
                      <a:pt x="225" y="167"/>
                    </a:lnTo>
                    <a:lnTo>
                      <a:pt x="226" y="169"/>
                    </a:lnTo>
                    <a:lnTo>
                      <a:pt x="227" y="169"/>
                    </a:lnTo>
                    <a:lnTo>
                      <a:pt x="227" y="170"/>
                    </a:lnTo>
                    <a:lnTo>
                      <a:pt x="229" y="171"/>
                    </a:lnTo>
                    <a:lnTo>
                      <a:pt x="229" y="172"/>
                    </a:lnTo>
                    <a:lnTo>
                      <a:pt x="231" y="172"/>
                    </a:lnTo>
                    <a:lnTo>
                      <a:pt x="232" y="171"/>
                    </a:lnTo>
                    <a:lnTo>
                      <a:pt x="233" y="172"/>
                    </a:lnTo>
                    <a:lnTo>
                      <a:pt x="233" y="173"/>
                    </a:lnTo>
                    <a:lnTo>
                      <a:pt x="234" y="173"/>
                    </a:lnTo>
                    <a:lnTo>
                      <a:pt x="237" y="173"/>
                    </a:lnTo>
                    <a:lnTo>
                      <a:pt x="239" y="173"/>
                    </a:lnTo>
                    <a:lnTo>
                      <a:pt x="239" y="172"/>
                    </a:lnTo>
                    <a:lnTo>
                      <a:pt x="240" y="172"/>
                    </a:lnTo>
                    <a:lnTo>
                      <a:pt x="241" y="172"/>
                    </a:lnTo>
                    <a:lnTo>
                      <a:pt x="242" y="172"/>
                    </a:lnTo>
                    <a:lnTo>
                      <a:pt x="244" y="172"/>
                    </a:lnTo>
                    <a:lnTo>
                      <a:pt x="245" y="173"/>
                    </a:lnTo>
                    <a:lnTo>
                      <a:pt x="246" y="173"/>
                    </a:lnTo>
                    <a:lnTo>
                      <a:pt x="248" y="174"/>
                    </a:lnTo>
                    <a:lnTo>
                      <a:pt x="249" y="174"/>
                    </a:lnTo>
                    <a:lnTo>
                      <a:pt x="249" y="175"/>
                    </a:lnTo>
                    <a:lnTo>
                      <a:pt x="250" y="175"/>
                    </a:lnTo>
                    <a:lnTo>
                      <a:pt x="252" y="178"/>
                    </a:lnTo>
                    <a:lnTo>
                      <a:pt x="253" y="180"/>
                    </a:lnTo>
                    <a:lnTo>
                      <a:pt x="254" y="181"/>
                    </a:lnTo>
                    <a:lnTo>
                      <a:pt x="254" y="182"/>
                    </a:lnTo>
                    <a:lnTo>
                      <a:pt x="256" y="183"/>
                    </a:lnTo>
                    <a:lnTo>
                      <a:pt x="256" y="184"/>
                    </a:lnTo>
                    <a:lnTo>
                      <a:pt x="259" y="186"/>
                    </a:lnTo>
                    <a:lnTo>
                      <a:pt x="260" y="187"/>
                    </a:lnTo>
                    <a:lnTo>
                      <a:pt x="260" y="188"/>
                    </a:lnTo>
                    <a:lnTo>
                      <a:pt x="260" y="189"/>
                    </a:lnTo>
                    <a:lnTo>
                      <a:pt x="261" y="190"/>
                    </a:lnTo>
                    <a:lnTo>
                      <a:pt x="261" y="191"/>
                    </a:lnTo>
                    <a:lnTo>
                      <a:pt x="261" y="192"/>
                    </a:lnTo>
                    <a:lnTo>
                      <a:pt x="261" y="193"/>
                    </a:lnTo>
                    <a:lnTo>
                      <a:pt x="261" y="195"/>
                    </a:lnTo>
                    <a:lnTo>
                      <a:pt x="261" y="196"/>
                    </a:lnTo>
                    <a:lnTo>
                      <a:pt x="260" y="197"/>
                    </a:lnTo>
                    <a:lnTo>
                      <a:pt x="261" y="197"/>
                    </a:lnTo>
                    <a:lnTo>
                      <a:pt x="261" y="200"/>
                    </a:lnTo>
                    <a:lnTo>
                      <a:pt x="258" y="201"/>
                    </a:lnTo>
                    <a:lnTo>
                      <a:pt x="251" y="201"/>
                    </a:lnTo>
                    <a:lnTo>
                      <a:pt x="250" y="203"/>
                    </a:lnTo>
                    <a:lnTo>
                      <a:pt x="249" y="203"/>
                    </a:lnTo>
                    <a:lnTo>
                      <a:pt x="248" y="203"/>
                    </a:lnTo>
                    <a:lnTo>
                      <a:pt x="245" y="201"/>
                    </a:lnTo>
                    <a:lnTo>
                      <a:pt x="244" y="201"/>
                    </a:lnTo>
                    <a:lnTo>
                      <a:pt x="243" y="203"/>
                    </a:lnTo>
                    <a:lnTo>
                      <a:pt x="242" y="203"/>
                    </a:lnTo>
                    <a:lnTo>
                      <a:pt x="236" y="201"/>
                    </a:lnTo>
                    <a:lnTo>
                      <a:pt x="235" y="201"/>
                    </a:lnTo>
                    <a:lnTo>
                      <a:pt x="234" y="201"/>
                    </a:lnTo>
                    <a:lnTo>
                      <a:pt x="234" y="200"/>
                    </a:lnTo>
                    <a:lnTo>
                      <a:pt x="232" y="201"/>
                    </a:lnTo>
                    <a:lnTo>
                      <a:pt x="231" y="201"/>
                    </a:lnTo>
                    <a:lnTo>
                      <a:pt x="229" y="201"/>
                    </a:lnTo>
                    <a:lnTo>
                      <a:pt x="228" y="201"/>
                    </a:lnTo>
                    <a:lnTo>
                      <a:pt x="227" y="203"/>
                    </a:lnTo>
                    <a:lnTo>
                      <a:pt x="227" y="205"/>
                    </a:lnTo>
                    <a:lnTo>
                      <a:pt x="227" y="206"/>
                    </a:lnTo>
                    <a:lnTo>
                      <a:pt x="227" y="207"/>
                    </a:lnTo>
                    <a:lnTo>
                      <a:pt x="227" y="209"/>
                    </a:lnTo>
                    <a:lnTo>
                      <a:pt x="227" y="211"/>
                    </a:lnTo>
                    <a:lnTo>
                      <a:pt x="228" y="212"/>
                    </a:lnTo>
                    <a:lnTo>
                      <a:pt x="229" y="212"/>
                    </a:lnTo>
                    <a:lnTo>
                      <a:pt x="229" y="213"/>
                    </a:lnTo>
                    <a:lnTo>
                      <a:pt x="231" y="213"/>
                    </a:lnTo>
                    <a:lnTo>
                      <a:pt x="232" y="213"/>
                    </a:lnTo>
                    <a:lnTo>
                      <a:pt x="232" y="212"/>
                    </a:lnTo>
                    <a:lnTo>
                      <a:pt x="232" y="213"/>
                    </a:lnTo>
                    <a:lnTo>
                      <a:pt x="232" y="214"/>
                    </a:lnTo>
                    <a:lnTo>
                      <a:pt x="231" y="214"/>
                    </a:lnTo>
                    <a:lnTo>
                      <a:pt x="232" y="214"/>
                    </a:lnTo>
                    <a:lnTo>
                      <a:pt x="232" y="215"/>
                    </a:lnTo>
                    <a:lnTo>
                      <a:pt x="232" y="216"/>
                    </a:lnTo>
                    <a:lnTo>
                      <a:pt x="232" y="217"/>
                    </a:lnTo>
                    <a:lnTo>
                      <a:pt x="234" y="218"/>
                    </a:lnTo>
                    <a:lnTo>
                      <a:pt x="234" y="220"/>
                    </a:lnTo>
                    <a:lnTo>
                      <a:pt x="234" y="221"/>
                    </a:lnTo>
                    <a:lnTo>
                      <a:pt x="234" y="222"/>
                    </a:lnTo>
                    <a:lnTo>
                      <a:pt x="234" y="223"/>
                    </a:lnTo>
                    <a:lnTo>
                      <a:pt x="235" y="223"/>
                    </a:lnTo>
                    <a:lnTo>
                      <a:pt x="234" y="223"/>
                    </a:lnTo>
                    <a:lnTo>
                      <a:pt x="234" y="224"/>
                    </a:lnTo>
                    <a:lnTo>
                      <a:pt x="235" y="225"/>
                    </a:lnTo>
                    <a:lnTo>
                      <a:pt x="235" y="226"/>
                    </a:lnTo>
                    <a:lnTo>
                      <a:pt x="235" y="228"/>
                    </a:lnTo>
                    <a:lnTo>
                      <a:pt x="236" y="228"/>
                    </a:lnTo>
                    <a:lnTo>
                      <a:pt x="236" y="229"/>
                    </a:lnTo>
                    <a:lnTo>
                      <a:pt x="237" y="230"/>
                    </a:lnTo>
                    <a:lnTo>
                      <a:pt x="239" y="229"/>
                    </a:lnTo>
                    <a:lnTo>
                      <a:pt x="239" y="230"/>
                    </a:lnTo>
                    <a:lnTo>
                      <a:pt x="241" y="231"/>
                    </a:lnTo>
                    <a:lnTo>
                      <a:pt x="242" y="231"/>
                    </a:lnTo>
                    <a:lnTo>
                      <a:pt x="243" y="232"/>
                    </a:lnTo>
                    <a:lnTo>
                      <a:pt x="244" y="232"/>
                    </a:lnTo>
                    <a:lnTo>
                      <a:pt x="244" y="233"/>
                    </a:lnTo>
                    <a:lnTo>
                      <a:pt x="245" y="233"/>
                    </a:lnTo>
                    <a:lnTo>
                      <a:pt x="245" y="234"/>
                    </a:lnTo>
                    <a:lnTo>
                      <a:pt x="246" y="234"/>
                    </a:lnTo>
                    <a:lnTo>
                      <a:pt x="248" y="234"/>
                    </a:lnTo>
                    <a:lnTo>
                      <a:pt x="248" y="236"/>
                    </a:lnTo>
                    <a:lnTo>
                      <a:pt x="248" y="238"/>
                    </a:lnTo>
                    <a:lnTo>
                      <a:pt x="250" y="238"/>
                    </a:lnTo>
                    <a:lnTo>
                      <a:pt x="251" y="238"/>
                    </a:lnTo>
                    <a:lnTo>
                      <a:pt x="251" y="239"/>
                    </a:lnTo>
                    <a:lnTo>
                      <a:pt x="251" y="240"/>
                    </a:lnTo>
                    <a:lnTo>
                      <a:pt x="252" y="241"/>
                    </a:lnTo>
                    <a:lnTo>
                      <a:pt x="252" y="242"/>
                    </a:lnTo>
                    <a:lnTo>
                      <a:pt x="253" y="242"/>
                    </a:lnTo>
                    <a:lnTo>
                      <a:pt x="253" y="241"/>
                    </a:lnTo>
                    <a:lnTo>
                      <a:pt x="252" y="241"/>
                    </a:lnTo>
                    <a:lnTo>
                      <a:pt x="252" y="240"/>
                    </a:lnTo>
                    <a:lnTo>
                      <a:pt x="253" y="241"/>
                    </a:lnTo>
                    <a:lnTo>
                      <a:pt x="254" y="242"/>
                    </a:lnTo>
                    <a:lnTo>
                      <a:pt x="256" y="243"/>
                    </a:lnTo>
                    <a:lnTo>
                      <a:pt x="256" y="246"/>
                    </a:lnTo>
                    <a:lnTo>
                      <a:pt x="256" y="247"/>
                    </a:lnTo>
                    <a:lnTo>
                      <a:pt x="257" y="247"/>
                    </a:lnTo>
                    <a:lnTo>
                      <a:pt x="258" y="247"/>
                    </a:lnTo>
                    <a:lnTo>
                      <a:pt x="259" y="247"/>
                    </a:lnTo>
                    <a:lnTo>
                      <a:pt x="260" y="247"/>
                    </a:lnTo>
                    <a:lnTo>
                      <a:pt x="261" y="247"/>
                    </a:lnTo>
                    <a:lnTo>
                      <a:pt x="263" y="248"/>
                    </a:lnTo>
                    <a:lnTo>
                      <a:pt x="265" y="249"/>
                    </a:lnTo>
                    <a:lnTo>
                      <a:pt x="266" y="249"/>
                    </a:lnTo>
                    <a:lnTo>
                      <a:pt x="266" y="251"/>
                    </a:lnTo>
                    <a:lnTo>
                      <a:pt x="267" y="251"/>
                    </a:lnTo>
                    <a:lnTo>
                      <a:pt x="268" y="251"/>
                    </a:lnTo>
                    <a:lnTo>
                      <a:pt x="269" y="251"/>
                    </a:lnTo>
                    <a:lnTo>
                      <a:pt x="270" y="251"/>
                    </a:lnTo>
                    <a:lnTo>
                      <a:pt x="271" y="251"/>
                    </a:lnTo>
                    <a:lnTo>
                      <a:pt x="271" y="253"/>
                    </a:lnTo>
                    <a:lnTo>
                      <a:pt x="272" y="256"/>
                    </a:lnTo>
                    <a:lnTo>
                      <a:pt x="272" y="257"/>
                    </a:lnTo>
                    <a:lnTo>
                      <a:pt x="274" y="259"/>
                    </a:lnTo>
                    <a:lnTo>
                      <a:pt x="274" y="261"/>
                    </a:lnTo>
                    <a:lnTo>
                      <a:pt x="274" y="262"/>
                    </a:lnTo>
                    <a:lnTo>
                      <a:pt x="274" y="263"/>
                    </a:lnTo>
                    <a:lnTo>
                      <a:pt x="275" y="265"/>
                    </a:lnTo>
                    <a:lnTo>
                      <a:pt x="275" y="266"/>
                    </a:lnTo>
                    <a:lnTo>
                      <a:pt x="275" y="268"/>
                    </a:lnTo>
                    <a:lnTo>
                      <a:pt x="275" y="270"/>
                    </a:lnTo>
                    <a:lnTo>
                      <a:pt x="275" y="271"/>
                    </a:lnTo>
                    <a:lnTo>
                      <a:pt x="276" y="271"/>
                    </a:lnTo>
                    <a:lnTo>
                      <a:pt x="277" y="272"/>
                    </a:lnTo>
                    <a:lnTo>
                      <a:pt x="278" y="272"/>
                    </a:lnTo>
                    <a:lnTo>
                      <a:pt x="279" y="272"/>
                    </a:lnTo>
                    <a:lnTo>
                      <a:pt x="279" y="273"/>
                    </a:lnTo>
                    <a:lnTo>
                      <a:pt x="280" y="273"/>
                    </a:lnTo>
                    <a:lnTo>
                      <a:pt x="280" y="274"/>
                    </a:lnTo>
                    <a:lnTo>
                      <a:pt x="282" y="274"/>
                    </a:lnTo>
                    <a:lnTo>
                      <a:pt x="283" y="274"/>
                    </a:lnTo>
                    <a:lnTo>
                      <a:pt x="283" y="275"/>
                    </a:lnTo>
                    <a:lnTo>
                      <a:pt x="284" y="276"/>
                    </a:lnTo>
                    <a:lnTo>
                      <a:pt x="284" y="278"/>
                    </a:lnTo>
                    <a:lnTo>
                      <a:pt x="284" y="280"/>
                    </a:lnTo>
                    <a:lnTo>
                      <a:pt x="285" y="283"/>
                    </a:lnTo>
                    <a:lnTo>
                      <a:pt x="286" y="283"/>
                    </a:lnTo>
                    <a:lnTo>
                      <a:pt x="286" y="284"/>
                    </a:lnTo>
                    <a:lnTo>
                      <a:pt x="285" y="284"/>
                    </a:lnTo>
                    <a:lnTo>
                      <a:pt x="286" y="284"/>
                    </a:lnTo>
                    <a:lnTo>
                      <a:pt x="286" y="285"/>
                    </a:lnTo>
                    <a:lnTo>
                      <a:pt x="286" y="287"/>
                    </a:lnTo>
                    <a:lnTo>
                      <a:pt x="287" y="288"/>
                    </a:lnTo>
                    <a:lnTo>
                      <a:pt x="288" y="290"/>
                    </a:lnTo>
                    <a:lnTo>
                      <a:pt x="289" y="290"/>
                    </a:lnTo>
                    <a:lnTo>
                      <a:pt x="293" y="291"/>
                    </a:lnTo>
                    <a:lnTo>
                      <a:pt x="294" y="291"/>
                    </a:lnTo>
                    <a:lnTo>
                      <a:pt x="295" y="291"/>
                    </a:lnTo>
                    <a:lnTo>
                      <a:pt x="296" y="290"/>
                    </a:lnTo>
                    <a:lnTo>
                      <a:pt x="297" y="290"/>
                    </a:lnTo>
                    <a:lnTo>
                      <a:pt x="298" y="290"/>
                    </a:lnTo>
                    <a:lnTo>
                      <a:pt x="298" y="289"/>
                    </a:lnTo>
                    <a:lnTo>
                      <a:pt x="300" y="289"/>
                    </a:lnTo>
                    <a:lnTo>
                      <a:pt x="301" y="289"/>
                    </a:lnTo>
                    <a:lnTo>
                      <a:pt x="302" y="289"/>
                    </a:lnTo>
                    <a:lnTo>
                      <a:pt x="303" y="289"/>
                    </a:lnTo>
                    <a:lnTo>
                      <a:pt x="306" y="289"/>
                    </a:lnTo>
                    <a:lnTo>
                      <a:pt x="306" y="288"/>
                    </a:lnTo>
                    <a:lnTo>
                      <a:pt x="308" y="288"/>
                    </a:lnTo>
                    <a:lnTo>
                      <a:pt x="308" y="287"/>
                    </a:lnTo>
                    <a:lnTo>
                      <a:pt x="309" y="287"/>
                    </a:lnTo>
                    <a:lnTo>
                      <a:pt x="309" y="288"/>
                    </a:lnTo>
                    <a:lnTo>
                      <a:pt x="312" y="287"/>
                    </a:lnTo>
                    <a:lnTo>
                      <a:pt x="313" y="288"/>
                    </a:lnTo>
                    <a:lnTo>
                      <a:pt x="314" y="288"/>
                    </a:lnTo>
                    <a:lnTo>
                      <a:pt x="315" y="288"/>
                    </a:lnTo>
                    <a:lnTo>
                      <a:pt x="315" y="289"/>
                    </a:lnTo>
                    <a:lnTo>
                      <a:pt x="315" y="290"/>
                    </a:lnTo>
                    <a:lnTo>
                      <a:pt x="314" y="290"/>
                    </a:lnTo>
                    <a:lnTo>
                      <a:pt x="315" y="291"/>
                    </a:lnTo>
                    <a:lnTo>
                      <a:pt x="314" y="291"/>
                    </a:lnTo>
                    <a:lnTo>
                      <a:pt x="315" y="291"/>
                    </a:lnTo>
                    <a:lnTo>
                      <a:pt x="315" y="292"/>
                    </a:lnTo>
                    <a:lnTo>
                      <a:pt x="315" y="293"/>
                    </a:lnTo>
                    <a:lnTo>
                      <a:pt x="314" y="293"/>
                    </a:lnTo>
                    <a:lnTo>
                      <a:pt x="313" y="293"/>
                    </a:lnTo>
                    <a:lnTo>
                      <a:pt x="312" y="295"/>
                    </a:lnTo>
                    <a:lnTo>
                      <a:pt x="312" y="296"/>
                    </a:lnTo>
                    <a:lnTo>
                      <a:pt x="312" y="297"/>
                    </a:lnTo>
                    <a:lnTo>
                      <a:pt x="312" y="298"/>
                    </a:lnTo>
                    <a:lnTo>
                      <a:pt x="312" y="299"/>
                    </a:lnTo>
                    <a:lnTo>
                      <a:pt x="311" y="300"/>
                    </a:lnTo>
                    <a:lnTo>
                      <a:pt x="310" y="301"/>
                    </a:lnTo>
                    <a:lnTo>
                      <a:pt x="311" y="304"/>
                    </a:lnTo>
                    <a:lnTo>
                      <a:pt x="312" y="306"/>
                    </a:lnTo>
                    <a:lnTo>
                      <a:pt x="313" y="306"/>
                    </a:lnTo>
                    <a:lnTo>
                      <a:pt x="315" y="307"/>
                    </a:lnTo>
                    <a:lnTo>
                      <a:pt x="317" y="307"/>
                    </a:lnTo>
                    <a:lnTo>
                      <a:pt x="318" y="308"/>
                    </a:lnTo>
                    <a:lnTo>
                      <a:pt x="319" y="308"/>
                    </a:lnTo>
                    <a:lnTo>
                      <a:pt x="320" y="309"/>
                    </a:lnTo>
                    <a:lnTo>
                      <a:pt x="323" y="309"/>
                    </a:lnTo>
                    <a:lnTo>
                      <a:pt x="325" y="309"/>
                    </a:lnTo>
                    <a:lnTo>
                      <a:pt x="327" y="310"/>
                    </a:lnTo>
                    <a:lnTo>
                      <a:pt x="328" y="310"/>
                    </a:lnTo>
                    <a:lnTo>
                      <a:pt x="329" y="310"/>
                    </a:lnTo>
                    <a:lnTo>
                      <a:pt x="330" y="309"/>
                    </a:lnTo>
                    <a:lnTo>
                      <a:pt x="331" y="309"/>
                    </a:lnTo>
                    <a:lnTo>
                      <a:pt x="332" y="310"/>
                    </a:lnTo>
                    <a:lnTo>
                      <a:pt x="335" y="310"/>
                    </a:lnTo>
                    <a:lnTo>
                      <a:pt x="337" y="312"/>
                    </a:lnTo>
                    <a:lnTo>
                      <a:pt x="339" y="310"/>
                    </a:lnTo>
                    <a:lnTo>
                      <a:pt x="340" y="312"/>
                    </a:lnTo>
                    <a:lnTo>
                      <a:pt x="341" y="312"/>
                    </a:lnTo>
                    <a:lnTo>
                      <a:pt x="341" y="313"/>
                    </a:lnTo>
                    <a:lnTo>
                      <a:pt x="343" y="313"/>
                    </a:lnTo>
                    <a:lnTo>
                      <a:pt x="343" y="314"/>
                    </a:lnTo>
                    <a:lnTo>
                      <a:pt x="341" y="314"/>
                    </a:lnTo>
                    <a:lnTo>
                      <a:pt x="339" y="315"/>
                    </a:lnTo>
                    <a:lnTo>
                      <a:pt x="339" y="316"/>
                    </a:lnTo>
                    <a:lnTo>
                      <a:pt x="337" y="316"/>
                    </a:lnTo>
                    <a:lnTo>
                      <a:pt x="335" y="316"/>
                    </a:lnTo>
                    <a:lnTo>
                      <a:pt x="334" y="317"/>
                    </a:lnTo>
                    <a:lnTo>
                      <a:pt x="334" y="316"/>
                    </a:lnTo>
                    <a:lnTo>
                      <a:pt x="332" y="317"/>
                    </a:lnTo>
                    <a:lnTo>
                      <a:pt x="331" y="317"/>
                    </a:lnTo>
                    <a:lnTo>
                      <a:pt x="330" y="317"/>
                    </a:lnTo>
                    <a:lnTo>
                      <a:pt x="330" y="318"/>
                    </a:lnTo>
                    <a:lnTo>
                      <a:pt x="330" y="320"/>
                    </a:lnTo>
                    <a:lnTo>
                      <a:pt x="331" y="321"/>
                    </a:lnTo>
                    <a:lnTo>
                      <a:pt x="334" y="323"/>
                    </a:lnTo>
                    <a:lnTo>
                      <a:pt x="335" y="324"/>
                    </a:lnTo>
                    <a:lnTo>
                      <a:pt x="335" y="325"/>
                    </a:lnTo>
                    <a:lnTo>
                      <a:pt x="336" y="325"/>
                    </a:lnTo>
                    <a:lnTo>
                      <a:pt x="337" y="326"/>
                    </a:lnTo>
                    <a:lnTo>
                      <a:pt x="338" y="328"/>
                    </a:lnTo>
                    <a:lnTo>
                      <a:pt x="339" y="328"/>
                    </a:lnTo>
                    <a:lnTo>
                      <a:pt x="340" y="328"/>
                    </a:lnTo>
                    <a:lnTo>
                      <a:pt x="343" y="328"/>
                    </a:lnTo>
                    <a:lnTo>
                      <a:pt x="344" y="328"/>
                    </a:lnTo>
                    <a:lnTo>
                      <a:pt x="344" y="329"/>
                    </a:lnTo>
                    <a:lnTo>
                      <a:pt x="345" y="329"/>
                    </a:lnTo>
                    <a:lnTo>
                      <a:pt x="346" y="329"/>
                    </a:lnTo>
                    <a:lnTo>
                      <a:pt x="347" y="329"/>
                    </a:lnTo>
                    <a:lnTo>
                      <a:pt x="348" y="329"/>
                    </a:lnTo>
                    <a:lnTo>
                      <a:pt x="348" y="330"/>
                    </a:lnTo>
                    <a:lnTo>
                      <a:pt x="349" y="330"/>
                    </a:lnTo>
                    <a:lnTo>
                      <a:pt x="351" y="330"/>
                    </a:lnTo>
                    <a:lnTo>
                      <a:pt x="351" y="331"/>
                    </a:lnTo>
                    <a:lnTo>
                      <a:pt x="352" y="331"/>
                    </a:lnTo>
                    <a:lnTo>
                      <a:pt x="352" y="332"/>
                    </a:lnTo>
                    <a:lnTo>
                      <a:pt x="353" y="332"/>
                    </a:lnTo>
                    <a:lnTo>
                      <a:pt x="355" y="332"/>
                    </a:lnTo>
                    <a:lnTo>
                      <a:pt x="355" y="333"/>
                    </a:lnTo>
                    <a:lnTo>
                      <a:pt x="356" y="332"/>
                    </a:lnTo>
                    <a:lnTo>
                      <a:pt x="356" y="333"/>
                    </a:lnTo>
                    <a:lnTo>
                      <a:pt x="357" y="333"/>
                    </a:lnTo>
                    <a:lnTo>
                      <a:pt x="357" y="332"/>
                    </a:lnTo>
                    <a:lnTo>
                      <a:pt x="360" y="333"/>
                    </a:lnTo>
                    <a:lnTo>
                      <a:pt x="361" y="333"/>
                    </a:lnTo>
                    <a:lnTo>
                      <a:pt x="362" y="332"/>
                    </a:lnTo>
                    <a:lnTo>
                      <a:pt x="363" y="333"/>
                    </a:lnTo>
                    <a:lnTo>
                      <a:pt x="362" y="333"/>
                    </a:lnTo>
                    <a:lnTo>
                      <a:pt x="362" y="334"/>
                    </a:lnTo>
                    <a:lnTo>
                      <a:pt x="363" y="334"/>
                    </a:lnTo>
                    <a:lnTo>
                      <a:pt x="363" y="335"/>
                    </a:lnTo>
                    <a:lnTo>
                      <a:pt x="364" y="335"/>
                    </a:lnTo>
                    <a:lnTo>
                      <a:pt x="365" y="335"/>
                    </a:lnTo>
                    <a:lnTo>
                      <a:pt x="368" y="334"/>
                    </a:lnTo>
                    <a:lnTo>
                      <a:pt x="370" y="334"/>
                    </a:lnTo>
                    <a:lnTo>
                      <a:pt x="371" y="333"/>
                    </a:lnTo>
                    <a:lnTo>
                      <a:pt x="372" y="333"/>
                    </a:lnTo>
                    <a:lnTo>
                      <a:pt x="373" y="333"/>
                    </a:lnTo>
                    <a:lnTo>
                      <a:pt x="373" y="334"/>
                    </a:lnTo>
                    <a:lnTo>
                      <a:pt x="372" y="334"/>
                    </a:lnTo>
                    <a:lnTo>
                      <a:pt x="371" y="334"/>
                    </a:lnTo>
                    <a:lnTo>
                      <a:pt x="366" y="338"/>
                    </a:lnTo>
                    <a:lnTo>
                      <a:pt x="365" y="338"/>
                    </a:lnTo>
                    <a:lnTo>
                      <a:pt x="363" y="338"/>
                    </a:lnTo>
                    <a:lnTo>
                      <a:pt x="362" y="338"/>
                    </a:lnTo>
                    <a:lnTo>
                      <a:pt x="360" y="337"/>
                    </a:lnTo>
                    <a:lnTo>
                      <a:pt x="357" y="337"/>
                    </a:lnTo>
                    <a:lnTo>
                      <a:pt x="356" y="337"/>
                    </a:lnTo>
                    <a:lnTo>
                      <a:pt x="355" y="337"/>
                    </a:lnTo>
                    <a:lnTo>
                      <a:pt x="354" y="338"/>
                    </a:lnTo>
                    <a:lnTo>
                      <a:pt x="354" y="339"/>
                    </a:lnTo>
                    <a:lnTo>
                      <a:pt x="354" y="340"/>
                    </a:lnTo>
                    <a:lnTo>
                      <a:pt x="355" y="340"/>
                    </a:lnTo>
                    <a:lnTo>
                      <a:pt x="356" y="340"/>
                    </a:lnTo>
                    <a:lnTo>
                      <a:pt x="357" y="340"/>
                    </a:lnTo>
                    <a:lnTo>
                      <a:pt x="357" y="341"/>
                    </a:lnTo>
                    <a:lnTo>
                      <a:pt x="358" y="341"/>
                    </a:lnTo>
                    <a:lnTo>
                      <a:pt x="360" y="341"/>
                    </a:lnTo>
                    <a:lnTo>
                      <a:pt x="364" y="343"/>
                    </a:lnTo>
                    <a:lnTo>
                      <a:pt x="365" y="343"/>
                    </a:lnTo>
                    <a:lnTo>
                      <a:pt x="365" y="345"/>
                    </a:lnTo>
                    <a:lnTo>
                      <a:pt x="366" y="346"/>
                    </a:lnTo>
                    <a:lnTo>
                      <a:pt x="366" y="347"/>
                    </a:lnTo>
                    <a:lnTo>
                      <a:pt x="365" y="347"/>
                    </a:lnTo>
                    <a:lnTo>
                      <a:pt x="361" y="348"/>
                    </a:lnTo>
                    <a:lnTo>
                      <a:pt x="360" y="348"/>
                    </a:lnTo>
                    <a:lnTo>
                      <a:pt x="358" y="348"/>
                    </a:lnTo>
                    <a:lnTo>
                      <a:pt x="358" y="349"/>
                    </a:lnTo>
                    <a:lnTo>
                      <a:pt x="357" y="349"/>
                    </a:lnTo>
                    <a:lnTo>
                      <a:pt x="357" y="350"/>
                    </a:lnTo>
                    <a:lnTo>
                      <a:pt x="356" y="350"/>
                    </a:lnTo>
                    <a:lnTo>
                      <a:pt x="356" y="351"/>
                    </a:lnTo>
                    <a:lnTo>
                      <a:pt x="355" y="351"/>
                    </a:lnTo>
                    <a:lnTo>
                      <a:pt x="354" y="351"/>
                    </a:lnTo>
                    <a:lnTo>
                      <a:pt x="354" y="350"/>
                    </a:lnTo>
                    <a:lnTo>
                      <a:pt x="353" y="350"/>
                    </a:lnTo>
                    <a:lnTo>
                      <a:pt x="351" y="351"/>
                    </a:lnTo>
                    <a:lnTo>
                      <a:pt x="349" y="350"/>
                    </a:lnTo>
                    <a:lnTo>
                      <a:pt x="349" y="351"/>
                    </a:lnTo>
                    <a:lnTo>
                      <a:pt x="348" y="351"/>
                    </a:lnTo>
                    <a:lnTo>
                      <a:pt x="347" y="350"/>
                    </a:lnTo>
                    <a:lnTo>
                      <a:pt x="347" y="349"/>
                    </a:lnTo>
                    <a:lnTo>
                      <a:pt x="346" y="349"/>
                    </a:lnTo>
                    <a:lnTo>
                      <a:pt x="345" y="350"/>
                    </a:lnTo>
                    <a:lnTo>
                      <a:pt x="344" y="349"/>
                    </a:lnTo>
                    <a:lnTo>
                      <a:pt x="343" y="349"/>
                    </a:lnTo>
                    <a:lnTo>
                      <a:pt x="343" y="348"/>
                    </a:lnTo>
                    <a:lnTo>
                      <a:pt x="341" y="348"/>
                    </a:lnTo>
                    <a:lnTo>
                      <a:pt x="341" y="347"/>
                    </a:lnTo>
                    <a:lnTo>
                      <a:pt x="340" y="347"/>
                    </a:lnTo>
                    <a:lnTo>
                      <a:pt x="340" y="348"/>
                    </a:lnTo>
                    <a:lnTo>
                      <a:pt x="339" y="347"/>
                    </a:lnTo>
                    <a:lnTo>
                      <a:pt x="339" y="346"/>
                    </a:lnTo>
                    <a:lnTo>
                      <a:pt x="339" y="347"/>
                    </a:lnTo>
                    <a:lnTo>
                      <a:pt x="338" y="347"/>
                    </a:lnTo>
                    <a:lnTo>
                      <a:pt x="338" y="346"/>
                    </a:lnTo>
                    <a:lnTo>
                      <a:pt x="337" y="346"/>
                    </a:lnTo>
                    <a:lnTo>
                      <a:pt x="337" y="347"/>
                    </a:lnTo>
                    <a:lnTo>
                      <a:pt x="336" y="346"/>
                    </a:lnTo>
                    <a:lnTo>
                      <a:pt x="335" y="346"/>
                    </a:lnTo>
                    <a:lnTo>
                      <a:pt x="336" y="346"/>
                    </a:lnTo>
                    <a:lnTo>
                      <a:pt x="337" y="345"/>
                    </a:lnTo>
                    <a:lnTo>
                      <a:pt x="336" y="345"/>
                    </a:lnTo>
                    <a:lnTo>
                      <a:pt x="337" y="343"/>
                    </a:lnTo>
                    <a:lnTo>
                      <a:pt x="337" y="345"/>
                    </a:lnTo>
                    <a:lnTo>
                      <a:pt x="338" y="345"/>
                    </a:lnTo>
                    <a:lnTo>
                      <a:pt x="340" y="345"/>
                    </a:lnTo>
                    <a:lnTo>
                      <a:pt x="341" y="343"/>
                    </a:lnTo>
                    <a:lnTo>
                      <a:pt x="343" y="343"/>
                    </a:lnTo>
                    <a:lnTo>
                      <a:pt x="343" y="342"/>
                    </a:lnTo>
                    <a:lnTo>
                      <a:pt x="344" y="342"/>
                    </a:lnTo>
                    <a:lnTo>
                      <a:pt x="343" y="342"/>
                    </a:lnTo>
                    <a:lnTo>
                      <a:pt x="341" y="342"/>
                    </a:lnTo>
                    <a:lnTo>
                      <a:pt x="340" y="341"/>
                    </a:lnTo>
                    <a:lnTo>
                      <a:pt x="339" y="341"/>
                    </a:lnTo>
                    <a:lnTo>
                      <a:pt x="338" y="341"/>
                    </a:lnTo>
                    <a:lnTo>
                      <a:pt x="338" y="342"/>
                    </a:lnTo>
                    <a:lnTo>
                      <a:pt x="338" y="343"/>
                    </a:lnTo>
                    <a:lnTo>
                      <a:pt x="337" y="343"/>
                    </a:lnTo>
                    <a:lnTo>
                      <a:pt x="337" y="342"/>
                    </a:lnTo>
                    <a:lnTo>
                      <a:pt x="337" y="341"/>
                    </a:lnTo>
                    <a:lnTo>
                      <a:pt x="336" y="341"/>
                    </a:lnTo>
                    <a:lnTo>
                      <a:pt x="336" y="340"/>
                    </a:lnTo>
                    <a:lnTo>
                      <a:pt x="335" y="339"/>
                    </a:lnTo>
                    <a:lnTo>
                      <a:pt x="332" y="339"/>
                    </a:lnTo>
                    <a:lnTo>
                      <a:pt x="332" y="338"/>
                    </a:lnTo>
                    <a:lnTo>
                      <a:pt x="331" y="338"/>
                    </a:lnTo>
                    <a:lnTo>
                      <a:pt x="330" y="338"/>
                    </a:lnTo>
                    <a:lnTo>
                      <a:pt x="328" y="338"/>
                    </a:lnTo>
                    <a:lnTo>
                      <a:pt x="327" y="338"/>
                    </a:lnTo>
                    <a:lnTo>
                      <a:pt x="326" y="338"/>
                    </a:lnTo>
                    <a:lnTo>
                      <a:pt x="325" y="338"/>
                    </a:lnTo>
                    <a:lnTo>
                      <a:pt x="323" y="338"/>
                    </a:lnTo>
                    <a:lnTo>
                      <a:pt x="323" y="339"/>
                    </a:lnTo>
                    <a:lnTo>
                      <a:pt x="322" y="339"/>
                    </a:lnTo>
                    <a:lnTo>
                      <a:pt x="322" y="338"/>
                    </a:lnTo>
                    <a:lnTo>
                      <a:pt x="321" y="338"/>
                    </a:lnTo>
                    <a:lnTo>
                      <a:pt x="320" y="339"/>
                    </a:lnTo>
                    <a:lnTo>
                      <a:pt x="320" y="338"/>
                    </a:lnTo>
                    <a:lnTo>
                      <a:pt x="319" y="337"/>
                    </a:lnTo>
                    <a:lnTo>
                      <a:pt x="317" y="335"/>
                    </a:lnTo>
                    <a:lnTo>
                      <a:pt x="315" y="337"/>
                    </a:lnTo>
                    <a:lnTo>
                      <a:pt x="314" y="337"/>
                    </a:lnTo>
                    <a:lnTo>
                      <a:pt x="313" y="335"/>
                    </a:lnTo>
                    <a:lnTo>
                      <a:pt x="312" y="335"/>
                    </a:lnTo>
                    <a:lnTo>
                      <a:pt x="310" y="334"/>
                    </a:lnTo>
                    <a:lnTo>
                      <a:pt x="309" y="334"/>
                    </a:lnTo>
                    <a:lnTo>
                      <a:pt x="308" y="334"/>
                    </a:lnTo>
                    <a:lnTo>
                      <a:pt x="306" y="334"/>
                    </a:lnTo>
                    <a:lnTo>
                      <a:pt x="305" y="334"/>
                    </a:lnTo>
                    <a:lnTo>
                      <a:pt x="304" y="334"/>
                    </a:lnTo>
                    <a:lnTo>
                      <a:pt x="303" y="334"/>
                    </a:lnTo>
                    <a:lnTo>
                      <a:pt x="303" y="335"/>
                    </a:lnTo>
                    <a:lnTo>
                      <a:pt x="302" y="335"/>
                    </a:lnTo>
                    <a:lnTo>
                      <a:pt x="301" y="335"/>
                    </a:lnTo>
                    <a:lnTo>
                      <a:pt x="298" y="334"/>
                    </a:lnTo>
                    <a:lnTo>
                      <a:pt x="297" y="334"/>
                    </a:lnTo>
                    <a:lnTo>
                      <a:pt x="295" y="334"/>
                    </a:lnTo>
                    <a:lnTo>
                      <a:pt x="294" y="334"/>
                    </a:lnTo>
                    <a:lnTo>
                      <a:pt x="294" y="333"/>
                    </a:lnTo>
                    <a:lnTo>
                      <a:pt x="293" y="332"/>
                    </a:lnTo>
                    <a:lnTo>
                      <a:pt x="294" y="332"/>
                    </a:lnTo>
                    <a:lnTo>
                      <a:pt x="293" y="332"/>
                    </a:lnTo>
                    <a:lnTo>
                      <a:pt x="294" y="331"/>
                    </a:lnTo>
                    <a:lnTo>
                      <a:pt x="295" y="331"/>
                    </a:lnTo>
                    <a:lnTo>
                      <a:pt x="294" y="331"/>
                    </a:lnTo>
                    <a:lnTo>
                      <a:pt x="294" y="330"/>
                    </a:lnTo>
                    <a:lnTo>
                      <a:pt x="294" y="331"/>
                    </a:lnTo>
                    <a:lnTo>
                      <a:pt x="293" y="331"/>
                    </a:lnTo>
                    <a:lnTo>
                      <a:pt x="292" y="330"/>
                    </a:lnTo>
                    <a:lnTo>
                      <a:pt x="292" y="329"/>
                    </a:lnTo>
                    <a:lnTo>
                      <a:pt x="292" y="331"/>
                    </a:lnTo>
                    <a:lnTo>
                      <a:pt x="291" y="331"/>
                    </a:lnTo>
                    <a:lnTo>
                      <a:pt x="291" y="332"/>
                    </a:lnTo>
                    <a:lnTo>
                      <a:pt x="289" y="332"/>
                    </a:lnTo>
                    <a:lnTo>
                      <a:pt x="287" y="332"/>
                    </a:lnTo>
                    <a:lnTo>
                      <a:pt x="286" y="331"/>
                    </a:lnTo>
                    <a:lnTo>
                      <a:pt x="286" y="332"/>
                    </a:lnTo>
                    <a:lnTo>
                      <a:pt x="285" y="332"/>
                    </a:lnTo>
                    <a:lnTo>
                      <a:pt x="282" y="332"/>
                    </a:lnTo>
                    <a:lnTo>
                      <a:pt x="279" y="332"/>
                    </a:lnTo>
                    <a:lnTo>
                      <a:pt x="278" y="331"/>
                    </a:lnTo>
                    <a:lnTo>
                      <a:pt x="278" y="330"/>
                    </a:lnTo>
                    <a:lnTo>
                      <a:pt x="277" y="330"/>
                    </a:lnTo>
                    <a:lnTo>
                      <a:pt x="276" y="330"/>
                    </a:lnTo>
                    <a:lnTo>
                      <a:pt x="275" y="329"/>
                    </a:lnTo>
                    <a:lnTo>
                      <a:pt x="274" y="329"/>
                    </a:lnTo>
                    <a:lnTo>
                      <a:pt x="272" y="329"/>
                    </a:lnTo>
                    <a:lnTo>
                      <a:pt x="272" y="328"/>
                    </a:lnTo>
                    <a:lnTo>
                      <a:pt x="271" y="329"/>
                    </a:lnTo>
                    <a:lnTo>
                      <a:pt x="270" y="330"/>
                    </a:lnTo>
                    <a:lnTo>
                      <a:pt x="268" y="330"/>
                    </a:lnTo>
                    <a:lnTo>
                      <a:pt x="267" y="330"/>
                    </a:lnTo>
                    <a:lnTo>
                      <a:pt x="267" y="331"/>
                    </a:lnTo>
                    <a:lnTo>
                      <a:pt x="266" y="331"/>
                    </a:lnTo>
                    <a:lnTo>
                      <a:pt x="265" y="331"/>
                    </a:lnTo>
                    <a:lnTo>
                      <a:pt x="265" y="330"/>
                    </a:lnTo>
                    <a:lnTo>
                      <a:pt x="263" y="330"/>
                    </a:lnTo>
                    <a:lnTo>
                      <a:pt x="263" y="329"/>
                    </a:lnTo>
                    <a:lnTo>
                      <a:pt x="262" y="329"/>
                    </a:lnTo>
                    <a:lnTo>
                      <a:pt x="261" y="329"/>
                    </a:lnTo>
                    <a:lnTo>
                      <a:pt x="262" y="328"/>
                    </a:lnTo>
                    <a:lnTo>
                      <a:pt x="261" y="326"/>
                    </a:lnTo>
                    <a:lnTo>
                      <a:pt x="260" y="328"/>
                    </a:lnTo>
                    <a:lnTo>
                      <a:pt x="258" y="328"/>
                    </a:lnTo>
                    <a:lnTo>
                      <a:pt x="256" y="329"/>
                    </a:lnTo>
                    <a:lnTo>
                      <a:pt x="256" y="325"/>
                    </a:lnTo>
                    <a:lnTo>
                      <a:pt x="254" y="325"/>
                    </a:lnTo>
                    <a:lnTo>
                      <a:pt x="253" y="325"/>
                    </a:lnTo>
                    <a:lnTo>
                      <a:pt x="253" y="324"/>
                    </a:lnTo>
                    <a:lnTo>
                      <a:pt x="252" y="324"/>
                    </a:lnTo>
                    <a:lnTo>
                      <a:pt x="250" y="323"/>
                    </a:lnTo>
                    <a:lnTo>
                      <a:pt x="250" y="322"/>
                    </a:lnTo>
                    <a:lnTo>
                      <a:pt x="250" y="321"/>
                    </a:lnTo>
                    <a:lnTo>
                      <a:pt x="249" y="321"/>
                    </a:lnTo>
                    <a:lnTo>
                      <a:pt x="248" y="320"/>
                    </a:lnTo>
                    <a:lnTo>
                      <a:pt x="248" y="317"/>
                    </a:lnTo>
                    <a:lnTo>
                      <a:pt x="248" y="316"/>
                    </a:lnTo>
                    <a:lnTo>
                      <a:pt x="244" y="312"/>
                    </a:lnTo>
                    <a:lnTo>
                      <a:pt x="243" y="310"/>
                    </a:lnTo>
                    <a:lnTo>
                      <a:pt x="242" y="309"/>
                    </a:lnTo>
                    <a:lnTo>
                      <a:pt x="241" y="308"/>
                    </a:lnTo>
                    <a:lnTo>
                      <a:pt x="241" y="309"/>
                    </a:lnTo>
                    <a:lnTo>
                      <a:pt x="241" y="308"/>
                    </a:lnTo>
                    <a:lnTo>
                      <a:pt x="241" y="307"/>
                    </a:lnTo>
                    <a:lnTo>
                      <a:pt x="240" y="307"/>
                    </a:lnTo>
                    <a:lnTo>
                      <a:pt x="239" y="306"/>
                    </a:lnTo>
                    <a:lnTo>
                      <a:pt x="239" y="307"/>
                    </a:lnTo>
                    <a:lnTo>
                      <a:pt x="237" y="307"/>
                    </a:lnTo>
                    <a:lnTo>
                      <a:pt x="236" y="307"/>
                    </a:lnTo>
                    <a:lnTo>
                      <a:pt x="235" y="307"/>
                    </a:lnTo>
                    <a:lnTo>
                      <a:pt x="235" y="306"/>
                    </a:lnTo>
                    <a:lnTo>
                      <a:pt x="234" y="306"/>
                    </a:lnTo>
                    <a:lnTo>
                      <a:pt x="234" y="305"/>
                    </a:lnTo>
                    <a:lnTo>
                      <a:pt x="234" y="304"/>
                    </a:lnTo>
                    <a:lnTo>
                      <a:pt x="233" y="304"/>
                    </a:lnTo>
                    <a:lnTo>
                      <a:pt x="232" y="304"/>
                    </a:lnTo>
                    <a:lnTo>
                      <a:pt x="233" y="304"/>
                    </a:lnTo>
                    <a:lnTo>
                      <a:pt x="233" y="305"/>
                    </a:lnTo>
                    <a:lnTo>
                      <a:pt x="232" y="305"/>
                    </a:lnTo>
                    <a:lnTo>
                      <a:pt x="231" y="305"/>
                    </a:lnTo>
                    <a:lnTo>
                      <a:pt x="231" y="304"/>
                    </a:lnTo>
                    <a:lnTo>
                      <a:pt x="229" y="301"/>
                    </a:lnTo>
                    <a:lnTo>
                      <a:pt x="228" y="299"/>
                    </a:lnTo>
                    <a:lnTo>
                      <a:pt x="228" y="298"/>
                    </a:lnTo>
                    <a:lnTo>
                      <a:pt x="227" y="298"/>
                    </a:lnTo>
                    <a:lnTo>
                      <a:pt x="225" y="298"/>
                    </a:lnTo>
                    <a:lnTo>
                      <a:pt x="225" y="297"/>
                    </a:lnTo>
                    <a:lnTo>
                      <a:pt x="226" y="297"/>
                    </a:lnTo>
                    <a:lnTo>
                      <a:pt x="226" y="296"/>
                    </a:lnTo>
                    <a:lnTo>
                      <a:pt x="225" y="296"/>
                    </a:lnTo>
                    <a:lnTo>
                      <a:pt x="225" y="295"/>
                    </a:lnTo>
                    <a:lnTo>
                      <a:pt x="225" y="293"/>
                    </a:lnTo>
                    <a:lnTo>
                      <a:pt x="226" y="293"/>
                    </a:lnTo>
                    <a:lnTo>
                      <a:pt x="225" y="293"/>
                    </a:lnTo>
                    <a:lnTo>
                      <a:pt x="225" y="292"/>
                    </a:lnTo>
                    <a:lnTo>
                      <a:pt x="226" y="292"/>
                    </a:lnTo>
                    <a:lnTo>
                      <a:pt x="227" y="291"/>
                    </a:lnTo>
                    <a:lnTo>
                      <a:pt x="228" y="290"/>
                    </a:lnTo>
                    <a:lnTo>
                      <a:pt x="228" y="289"/>
                    </a:lnTo>
                    <a:lnTo>
                      <a:pt x="228" y="288"/>
                    </a:lnTo>
                    <a:lnTo>
                      <a:pt x="227" y="288"/>
                    </a:lnTo>
                    <a:lnTo>
                      <a:pt x="227" y="289"/>
                    </a:lnTo>
                    <a:lnTo>
                      <a:pt x="227" y="290"/>
                    </a:lnTo>
                    <a:lnTo>
                      <a:pt x="226" y="291"/>
                    </a:lnTo>
                    <a:lnTo>
                      <a:pt x="224" y="291"/>
                    </a:lnTo>
                    <a:lnTo>
                      <a:pt x="223" y="291"/>
                    </a:lnTo>
                    <a:lnTo>
                      <a:pt x="222" y="290"/>
                    </a:lnTo>
                    <a:lnTo>
                      <a:pt x="220" y="289"/>
                    </a:lnTo>
                    <a:lnTo>
                      <a:pt x="219" y="289"/>
                    </a:lnTo>
                    <a:lnTo>
                      <a:pt x="218" y="289"/>
                    </a:lnTo>
                    <a:lnTo>
                      <a:pt x="216" y="288"/>
                    </a:lnTo>
                    <a:lnTo>
                      <a:pt x="215" y="288"/>
                    </a:lnTo>
                    <a:lnTo>
                      <a:pt x="214" y="288"/>
                    </a:lnTo>
                    <a:lnTo>
                      <a:pt x="214" y="287"/>
                    </a:lnTo>
                    <a:lnTo>
                      <a:pt x="214" y="285"/>
                    </a:lnTo>
                    <a:lnTo>
                      <a:pt x="213" y="284"/>
                    </a:lnTo>
                    <a:lnTo>
                      <a:pt x="213" y="283"/>
                    </a:lnTo>
                    <a:lnTo>
                      <a:pt x="213" y="282"/>
                    </a:lnTo>
                    <a:lnTo>
                      <a:pt x="213" y="281"/>
                    </a:lnTo>
                    <a:lnTo>
                      <a:pt x="214" y="282"/>
                    </a:lnTo>
                    <a:lnTo>
                      <a:pt x="214" y="281"/>
                    </a:lnTo>
                    <a:lnTo>
                      <a:pt x="215" y="281"/>
                    </a:lnTo>
                    <a:lnTo>
                      <a:pt x="215" y="280"/>
                    </a:lnTo>
                    <a:lnTo>
                      <a:pt x="214" y="280"/>
                    </a:lnTo>
                    <a:lnTo>
                      <a:pt x="213" y="280"/>
                    </a:lnTo>
                    <a:lnTo>
                      <a:pt x="214" y="280"/>
                    </a:lnTo>
                    <a:lnTo>
                      <a:pt x="213" y="280"/>
                    </a:lnTo>
                    <a:lnTo>
                      <a:pt x="213" y="279"/>
                    </a:lnTo>
                    <a:lnTo>
                      <a:pt x="211" y="279"/>
                    </a:lnTo>
                    <a:lnTo>
                      <a:pt x="211" y="278"/>
                    </a:lnTo>
                    <a:lnTo>
                      <a:pt x="211" y="276"/>
                    </a:lnTo>
                    <a:lnTo>
                      <a:pt x="210" y="276"/>
                    </a:lnTo>
                    <a:lnTo>
                      <a:pt x="209" y="274"/>
                    </a:lnTo>
                    <a:lnTo>
                      <a:pt x="208" y="273"/>
                    </a:lnTo>
                    <a:lnTo>
                      <a:pt x="208" y="272"/>
                    </a:lnTo>
                    <a:lnTo>
                      <a:pt x="206" y="272"/>
                    </a:lnTo>
                    <a:lnTo>
                      <a:pt x="206" y="271"/>
                    </a:lnTo>
                    <a:lnTo>
                      <a:pt x="202" y="266"/>
                    </a:lnTo>
                    <a:lnTo>
                      <a:pt x="201" y="265"/>
                    </a:lnTo>
                    <a:lnTo>
                      <a:pt x="201" y="263"/>
                    </a:lnTo>
                    <a:lnTo>
                      <a:pt x="201" y="262"/>
                    </a:lnTo>
                    <a:lnTo>
                      <a:pt x="201" y="261"/>
                    </a:lnTo>
                    <a:lnTo>
                      <a:pt x="200" y="259"/>
                    </a:lnTo>
                    <a:lnTo>
                      <a:pt x="199" y="258"/>
                    </a:lnTo>
                    <a:lnTo>
                      <a:pt x="198" y="257"/>
                    </a:lnTo>
                    <a:lnTo>
                      <a:pt x="197" y="257"/>
                    </a:lnTo>
                    <a:lnTo>
                      <a:pt x="196" y="256"/>
                    </a:lnTo>
                    <a:lnTo>
                      <a:pt x="196" y="255"/>
                    </a:lnTo>
                    <a:lnTo>
                      <a:pt x="196" y="254"/>
                    </a:lnTo>
                    <a:lnTo>
                      <a:pt x="196" y="253"/>
                    </a:lnTo>
                    <a:lnTo>
                      <a:pt x="194" y="253"/>
                    </a:lnTo>
                    <a:lnTo>
                      <a:pt x="193" y="253"/>
                    </a:lnTo>
                    <a:lnTo>
                      <a:pt x="192" y="251"/>
                    </a:lnTo>
                    <a:lnTo>
                      <a:pt x="190" y="250"/>
                    </a:lnTo>
                    <a:lnTo>
                      <a:pt x="189" y="250"/>
                    </a:lnTo>
                    <a:lnTo>
                      <a:pt x="188" y="251"/>
                    </a:lnTo>
                    <a:lnTo>
                      <a:pt x="186" y="250"/>
                    </a:lnTo>
                    <a:lnTo>
                      <a:pt x="184" y="249"/>
                    </a:lnTo>
                    <a:lnTo>
                      <a:pt x="183" y="249"/>
                    </a:lnTo>
                    <a:lnTo>
                      <a:pt x="183" y="248"/>
                    </a:lnTo>
                    <a:lnTo>
                      <a:pt x="184" y="248"/>
                    </a:lnTo>
                    <a:lnTo>
                      <a:pt x="183" y="247"/>
                    </a:lnTo>
                    <a:lnTo>
                      <a:pt x="184" y="246"/>
                    </a:lnTo>
                    <a:lnTo>
                      <a:pt x="183" y="247"/>
                    </a:lnTo>
                    <a:lnTo>
                      <a:pt x="182" y="247"/>
                    </a:lnTo>
                    <a:lnTo>
                      <a:pt x="182" y="248"/>
                    </a:lnTo>
                    <a:lnTo>
                      <a:pt x="181" y="248"/>
                    </a:lnTo>
                    <a:lnTo>
                      <a:pt x="179" y="248"/>
                    </a:lnTo>
                    <a:lnTo>
                      <a:pt x="177" y="247"/>
                    </a:lnTo>
                    <a:lnTo>
                      <a:pt x="176" y="247"/>
                    </a:lnTo>
                    <a:lnTo>
                      <a:pt x="175" y="247"/>
                    </a:lnTo>
                    <a:lnTo>
                      <a:pt x="174" y="247"/>
                    </a:lnTo>
                    <a:lnTo>
                      <a:pt x="172" y="247"/>
                    </a:lnTo>
                    <a:lnTo>
                      <a:pt x="171" y="247"/>
                    </a:lnTo>
                    <a:lnTo>
                      <a:pt x="170" y="247"/>
                    </a:lnTo>
                    <a:lnTo>
                      <a:pt x="167" y="245"/>
                    </a:lnTo>
                    <a:lnTo>
                      <a:pt x="166" y="245"/>
                    </a:lnTo>
                    <a:lnTo>
                      <a:pt x="165" y="243"/>
                    </a:lnTo>
                    <a:lnTo>
                      <a:pt x="165" y="245"/>
                    </a:lnTo>
                    <a:lnTo>
                      <a:pt x="164" y="245"/>
                    </a:lnTo>
                    <a:lnTo>
                      <a:pt x="164" y="243"/>
                    </a:lnTo>
                    <a:lnTo>
                      <a:pt x="163" y="243"/>
                    </a:lnTo>
                    <a:lnTo>
                      <a:pt x="163" y="242"/>
                    </a:lnTo>
                    <a:lnTo>
                      <a:pt x="162" y="242"/>
                    </a:lnTo>
                    <a:lnTo>
                      <a:pt x="160" y="243"/>
                    </a:lnTo>
                    <a:lnTo>
                      <a:pt x="159" y="243"/>
                    </a:lnTo>
                    <a:lnTo>
                      <a:pt x="158" y="242"/>
                    </a:lnTo>
                    <a:lnTo>
                      <a:pt x="158" y="241"/>
                    </a:lnTo>
                    <a:lnTo>
                      <a:pt x="157" y="241"/>
                    </a:lnTo>
                    <a:lnTo>
                      <a:pt x="157" y="242"/>
                    </a:lnTo>
                    <a:lnTo>
                      <a:pt x="155" y="242"/>
                    </a:lnTo>
                    <a:lnTo>
                      <a:pt x="154" y="242"/>
                    </a:lnTo>
                    <a:lnTo>
                      <a:pt x="153" y="241"/>
                    </a:lnTo>
                    <a:lnTo>
                      <a:pt x="151" y="241"/>
                    </a:lnTo>
                    <a:lnTo>
                      <a:pt x="150" y="241"/>
                    </a:lnTo>
                    <a:lnTo>
                      <a:pt x="150" y="240"/>
                    </a:lnTo>
                    <a:lnTo>
                      <a:pt x="149" y="240"/>
                    </a:lnTo>
                    <a:lnTo>
                      <a:pt x="149" y="239"/>
                    </a:lnTo>
                    <a:lnTo>
                      <a:pt x="149" y="238"/>
                    </a:lnTo>
                    <a:lnTo>
                      <a:pt x="149" y="234"/>
                    </a:lnTo>
                    <a:lnTo>
                      <a:pt x="149" y="233"/>
                    </a:lnTo>
                    <a:lnTo>
                      <a:pt x="149" y="234"/>
                    </a:lnTo>
                    <a:lnTo>
                      <a:pt x="149" y="236"/>
                    </a:lnTo>
                    <a:lnTo>
                      <a:pt x="148" y="237"/>
                    </a:lnTo>
                    <a:lnTo>
                      <a:pt x="148" y="238"/>
                    </a:lnTo>
                    <a:lnTo>
                      <a:pt x="147" y="238"/>
                    </a:lnTo>
                    <a:lnTo>
                      <a:pt x="146" y="238"/>
                    </a:lnTo>
                    <a:lnTo>
                      <a:pt x="146" y="237"/>
                    </a:lnTo>
                    <a:lnTo>
                      <a:pt x="145" y="236"/>
                    </a:lnTo>
                    <a:lnTo>
                      <a:pt x="143" y="234"/>
                    </a:lnTo>
                    <a:lnTo>
                      <a:pt x="142" y="233"/>
                    </a:lnTo>
                    <a:lnTo>
                      <a:pt x="141" y="233"/>
                    </a:lnTo>
                    <a:lnTo>
                      <a:pt x="141" y="234"/>
                    </a:lnTo>
                    <a:lnTo>
                      <a:pt x="142" y="234"/>
                    </a:lnTo>
                    <a:lnTo>
                      <a:pt x="142" y="236"/>
                    </a:lnTo>
                    <a:lnTo>
                      <a:pt x="141" y="237"/>
                    </a:lnTo>
                    <a:lnTo>
                      <a:pt x="140" y="237"/>
                    </a:lnTo>
                    <a:lnTo>
                      <a:pt x="139" y="237"/>
                    </a:lnTo>
                    <a:lnTo>
                      <a:pt x="139" y="236"/>
                    </a:lnTo>
                    <a:lnTo>
                      <a:pt x="138" y="234"/>
                    </a:lnTo>
                    <a:lnTo>
                      <a:pt x="138" y="233"/>
                    </a:lnTo>
                    <a:lnTo>
                      <a:pt x="138" y="232"/>
                    </a:lnTo>
                    <a:lnTo>
                      <a:pt x="138" y="231"/>
                    </a:lnTo>
                    <a:lnTo>
                      <a:pt x="137" y="230"/>
                    </a:lnTo>
                    <a:lnTo>
                      <a:pt x="137" y="231"/>
                    </a:lnTo>
                    <a:lnTo>
                      <a:pt x="137" y="233"/>
                    </a:lnTo>
                    <a:lnTo>
                      <a:pt x="137" y="234"/>
                    </a:lnTo>
                    <a:lnTo>
                      <a:pt x="137" y="236"/>
                    </a:lnTo>
                    <a:lnTo>
                      <a:pt x="138" y="237"/>
                    </a:lnTo>
                    <a:lnTo>
                      <a:pt x="137" y="237"/>
                    </a:lnTo>
                    <a:lnTo>
                      <a:pt x="136" y="236"/>
                    </a:lnTo>
                    <a:lnTo>
                      <a:pt x="134" y="236"/>
                    </a:lnTo>
                    <a:lnTo>
                      <a:pt x="134" y="234"/>
                    </a:lnTo>
                    <a:lnTo>
                      <a:pt x="134" y="233"/>
                    </a:lnTo>
                    <a:lnTo>
                      <a:pt x="133" y="233"/>
                    </a:lnTo>
                    <a:lnTo>
                      <a:pt x="133" y="231"/>
                    </a:lnTo>
                    <a:lnTo>
                      <a:pt x="132" y="231"/>
                    </a:lnTo>
                    <a:lnTo>
                      <a:pt x="132" y="232"/>
                    </a:lnTo>
                    <a:lnTo>
                      <a:pt x="133" y="233"/>
                    </a:lnTo>
                    <a:lnTo>
                      <a:pt x="133" y="234"/>
                    </a:lnTo>
                    <a:lnTo>
                      <a:pt x="133" y="236"/>
                    </a:lnTo>
                    <a:lnTo>
                      <a:pt x="133" y="237"/>
                    </a:lnTo>
                    <a:lnTo>
                      <a:pt x="133" y="238"/>
                    </a:lnTo>
                    <a:lnTo>
                      <a:pt x="134" y="238"/>
                    </a:lnTo>
                    <a:lnTo>
                      <a:pt x="134" y="239"/>
                    </a:lnTo>
                    <a:lnTo>
                      <a:pt x="136" y="240"/>
                    </a:lnTo>
                    <a:lnTo>
                      <a:pt x="136" y="241"/>
                    </a:lnTo>
                    <a:lnTo>
                      <a:pt x="137" y="241"/>
                    </a:lnTo>
                    <a:lnTo>
                      <a:pt x="136" y="242"/>
                    </a:lnTo>
                    <a:lnTo>
                      <a:pt x="136" y="241"/>
                    </a:lnTo>
                    <a:lnTo>
                      <a:pt x="134" y="241"/>
                    </a:lnTo>
                    <a:lnTo>
                      <a:pt x="134" y="240"/>
                    </a:lnTo>
                    <a:lnTo>
                      <a:pt x="133" y="240"/>
                    </a:lnTo>
                    <a:lnTo>
                      <a:pt x="133" y="239"/>
                    </a:lnTo>
                    <a:lnTo>
                      <a:pt x="132" y="240"/>
                    </a:lnTo>
                    <a:lnTo>
                      <a:pt x="131" y="240"/>
                    </a:lnTo>
                    <a:lnTo>
                      <a:pt x="131" y="239"/>
                    </a:lnTo>
                    <a:lnTo>
                      <a:pt x="131" y="238"/>
                    </a:lnTo>
                    <a:lnTo>
                      <a:pt x="130" y="237"/>
                    </a:lnTo>
                    <a:lnTo>
                      <a:pt x="129" y="234"/>
                    </a:lnTo>
                    <a:lnTo>
                      <a:pt x="129" y="236"/>
                    </a:lnTo>
                    <a:lnTo>
                      <a:pt x="130" y="237"/>
                    </a:lnTo>
                    <a:lnTo>
                      <a:pt x="130" y="238"/>
                    </a:lnTo>
                    <a:lnTo>
                      <a:pt x="129" y="238"/>
                    </a:lnTo>
                    <a:lnTo>
                      <a:pt x="128" y="236"/>
                    </a:lnTo>
                    <a:lnTo>
                      <a:pt x="127" y="237"/>
                    </a:lnTo>
                    <a:lnTo>
                      <a:pt x="125" y="237"/>
                    </a:lnTo>
                    <a:lnTo>
                      <a:pt x="127" y="237"/>
                    </a:lnTo>
                    <a:lnTo>
                      <a:pt x="128" y="238"/>
                    </a:lnTo>
                    <a:lnTo>
                      <a:pt x="127" y="238"/>
                    </a:lnTo>
                    <a:lnTo>
                      <a:pt x="127" y="239"/>
                    </a:lnTo>
                    <a:lnTo>
                      <a:pt x="128" y="240"/>
                    </a:lnTo>
                    <a:lnTo>
                      <a:pt x="128" y="241"/>
                    </a:lnTo>
                    <a:lnTo>
                      <a:pt x="125" y="241"/>
                    </a:lnTo>
                    <a:lnTo>
                      <a:pt x="124" y="241"/>
                    </a:lnTo>
                    <a:lnTo>
                      <a:pt x="124" y="240"/>
                    </a:lnTo>
                    <a:lnTo>
                      <a:pt x="123" y="241"/>
                    </a:lnTo>
                    <a:lnTo>
                      <a:pt x="122" y="241"/>
                    </a:lnTo>
                    <a:lnTo>
                      <a:pt x="122" y="240"/>
                    </a:lnTo>
                    <a:lnTo>
                      <a:pt x="114" y="238"/>
                    </a:lnTo>
                    <a:lnTo>
                      <a:pt x="112" y="237"/>
                    </a:lnTo>
                    <a:lnTo>
                      <a:pt x="111" y="236"/>
                    </a:lnTo>
                    <a:lnTo>
                      <a:pt x="111" y="234"/>
                    </a:lnTo>
                    <a:lnTo>
                      <a:pt x="110" y="232"/>
                    </a:lnTo>
                    <a:lnTo>
                      <a:pt x="108" y="231"/>
                    </a:lnTo>
                    <a:lnTo>
                      <a:pt x="108" y="230"/>
                    </a:lnTo>
                    <a:lnTo>
                      <a:pt x="107" y="230"/>
                    </a:lnTo>
                    <a:lnTo>
                      <a:pt x="106" y="230"/>
                    </a:lnTo>
                    <a:lnTo>
                      <a:pt x="105" y="229"/>
                    </a:lnTo>
                    <a:lnTo>
                      <a:pt x="104" y="229"/>
                    </a:lnTo>
                    <a:lnTo>
                      <a:pt x="104" y="230"/>
                    </a:lnTo>
                    <a:lnTo>
                      <a:pt x="105" y="231"/>
                    </a:lnTo>
                    <a:lnTo>
                      <a:pt x="106" y="231"/>
                    </a:lnTo>
                    <a:lnTo>
                      <a:pt x="107" y="231"/>
                    </a:lnTo>
                    <a:lnTo>
                      <a:pt x="108" y="231"/>
                    </a:lnTo>
                    <a:lnTo>
                      <a:pt x="108" y="232"/>
                    </a:lnTo>
                    <a:lnTo>
                      <a:pt x="107" y="232"/>
                    </a:lnTo>
                    <a:lnTo>
                      <a:pt x="108" y="233"/>
                    </a:lnTo>
                    <a:lnTo>
                      <a:pt x="112" y="239"/>
                    </a:lnTo>
                    <a:lnTo>
                      <a:pt x="112" y="240"/>
                    </a:lnTo>
                    <a:lnTo>
                      <a:pt x="112" y="241"/>
                    </a:lnTo>
                    <a:lnTo>
                      <a:pt x="112" y="242"/>
                    </a:lnTo>
                    <a:lnTo>
                      <a:pt x="113" y="242"/>
                    </a:lnTo>
                    <a:lnTo>
                      <a:pt x="113" y="243"/>
                    </a:lnTo>
                    <a:lnTo>
                      <a:pt x="115" y="247"/>
                    </a:lnTo>
                    <a:lnTo>
                      <a:pt x="116" y="248"/>
                    </a:lnTo>
                    <a:lnTo>
                      <a:pt x="115" y="249"/>
                    </a:lnTo>
                    <a:lnTo>
                      <a:pt x="114" y="249"/>
                    </a:lnTo>
                    <a:lnTo>
                      <a:pt x="114" y="248"/>
                    </a:lnTo>
                    <a:lnTo>
                      <a:pt x="113" y="248"/>
                    </a:lnTo>
                    <a:lnTo>
                      <a:pt x="113" y="247"/>
                    </a:lnTo>
                    <a:lnTo>
                      <a:pt x="112" y="247"/>
                    </a:lnTo>
                    <a:lnTo>
                      <a:pt x="111" y="247"/>
                    </a:lnTo>
                    <a:lnTo>
                      <a:pt x="111" y="248"/>
                    </a:lnTo>
                    <a:lnTo>
                      <a:pt x="112" y="248"/>
                    </a:lnTo>
                    <a:lnTo>
                      <a:pt x="113" y="248"/>
                    </a:lnTo>
                    <a:lnTo>
                      <a:pt x="114" y="249"/>
                    </a:lnTo>
                    <a:lnTo>
                      <a:pt x="114" y="250"/>
                    </a:lnTo>
                    <a:lnTo>
                      <a:pt x="113" y="250"/>
                    </a:lnTo>
                    <a:lnTo>
                      <a:pt x="112" y="251"/>
                    </a:lnTo>
                    <a:lnTo>
                      <a:pt x="108" y="251"/>
                    </a:lnTo>
                    <a:lnTo>
                      <a:pt x="108" y="250"/>
                    </a:lnTo>
                    <a:lnTo>
                      <a:pt x="107" y="250"/>
                    </a:lnTo>
                    <a:lnTo>
                      <a:pt x="107" y="249"/>
                    </a:lnTo>
                    <a:lnTo>
                      <a:pt x="105" y="249"/>
                    </a:lnTo>
                    <a:lnTo>
                      <a:pt x="104" y="249"/>
                    </a:lnTo>
                    <a:lnTo>
                      <a:pt x="102" y="249"/>
                    </a:lnTo>
                    <a:lnTo>
                      <a:pt x="99" y="249"/>
                    </a:lnTo>
                    <a:lnTo>
                      <a:pt x="98" y="249"/>
                    </a:lnTo>
                    <a:lnTo>
                      <a:pt x="98" y="248"/>
                    </a:lnTo>
                    <a:lnTo>
                      <a:pt x="97" y="247"/>
                    </a:lnTo>
                    <a:lnTo>
                      <a:pt x="97" y="246"/>
                    </a:lnTo>
                    <a:lnTo>
                      <a:pt x="96" y="246"/>
                    </a:lnTo>
                    <a:lnTo>
                      <a:pt x="95" y="246"/>
                    </a:lnTo>
                    <a:lnTo>
                      <a:pt x="94" y="246"/>
                    </a:lnTo>
                    <a:lnTo>
                      <a:pt x="94" y="247"/>
                    </a:lnTo>
                    <a:lnTo>
                      <a:pt x="95" y="247"/>
                    </a:lnTo>
                    <a:lnTo>
                      <a:pt x="96" y="247"/>
                    </a:lnTo>
                    <a:lnTo>
                      <a:pt x="97" y="248"/>
                    </a:lnTo>
                    <a:lnTo>
                      <a:pt x="97" y="249"/>
                    </a:lnTo>
                    <a:lnTo>
                      <a:pt x="101" y="250"/>
                    </a:lnTo>
                    <a:lnTo>
                      <a:pt x="101" y="251"/>
                    </a:lnTo>
                    <a:lnTo>
                      <a:pt x="102" y="253"/>
                    </a:lnTo>
                    <a:lnTo>
                      <a:pt x="104" y="256"/>
                    </a:lnTo>
                    <a:lnTo>
                      <a:pt x="104" y="257"/>
                    </a:lnTo>
                    <a:lnTo>
                      <a:pt x="104" y="258"/>
                    </a:lnTo>
                    <a:lnTo>
                      <a:pt x="103" y="258"/>
                    </a:lnTo>
                    <a:lnTo>
                      <a:pt x="93" y="258"/>
                    </a:lnTo>
                    <a:lnTo>
                      <a:pt x="93" y="259"/>
                    </a:lnTo>
                    <a:lnTo>
                      <a:pt x="91" y="259"/>
                    </a:lnTo>
                    <a:lnTo>
                      <a:pt x="88" y="259"/>
                    </a:lnTo>
                    <a:lnTo>
                      <a:pt x="79" y="262"/>
                    </a:lnTo>
                    <a:lnTo>
                      <a:pt x="78" y="262"/>
                    </a:lnTo>
                    <a:lnTo>
                      <a:pt x="74" y="261"/>
                    </a:lnTo>
                    <a:lnTo>
                      <a:pt x="70" y="259"/>
                    </a:lnTo>
                    <a:lnTo>
                      <a:pt x="69" y="259"/>
                    </a:lnTo>
                    <a:lnTo>
                      <a:pt x="67" y="259"/>
                    </a:lnTo>
                    <a:lnTo>
                      <a:pt x="65" y="261"/>
                    </a:lnTo>
                    <a:lnTo>
                      <a:pt x="63" y="262"/>
                    </a:lnTo>
                    <a:lnTo>
                      <a:pt x="62" y="262"/>
                    </a:lnTo>
                    <a:lnTo>
                      <a:pt x="61" y="262"/>
                    </a:lnTo>
                    <a:lnTo>
                      <a:pt x="60" y="262"/>
                    </a:lnTo>
                    <a:lnTo>
                      <a:pt x="59" y="262"/>
                    </a:lnTo>
                    <a:lnTo>
                      <a:pt x="59" y="261"/>
                    </a:lnTo>
                    <a:lnTo>
                      <a:pt x="58" y="257"/>
                    </a:lnTo>
                    <a:lnTo>
                      <a:pt x="56" y="256"/>
                    </a:lnTo>
                    <a:lnTo>
                      <a:pt x="55" y="255"/>
                    </a:lnTo>
                    <a:lnTo>
                      <a:pt x="53" y="256"/>
                    </a:lnTo>
                    <a:lnTo>
                      <a:pt x="52" y="256"/>
                    </a:lnTo>
                    <a:lnTo>
                      <a:pt x="51" y="256"/>
                    </a:lnTo>
                    <a:lnTo>
                      <a:pt x="51" y="257"/>
                    </a:lnTo>
                    <a:lnTo>
                      <a:pt x="50" y="257"/>
                    </a:lnTo>
                    <a:lnTo>
                      <a:pt x="48" y="257"/>
                    </a:lnTo>
                    <a:lnTo>
                      <a:pt x="48" y="258"/>
                    </a:lnTo>
                    <a:lnTo>
                      <a:pt x="50" y="257"/>
                    </a:lnTo>
                    <a:lnTo>
                      <a:pt x="51" y="257"/>
                    </a:lnTo>
                    <a:lnTo>
                      <a:pt x="52" y="257"/>
                    </a:lnTo>
                    <a:lnTo>
                      <a:pt x="53" y="257"/>
                    </a:lnTo>
                    <a:lnTo>
                      <a:pt x="54" y="256"/>
                    </a:lnTo>
                    <a:lnTo>
                      <a:pt x="55" y="256"/>
                    </a:lnTo>
                    <a:lnTo>
                      <a:pt x="56" y="256"/>
                    </a:lnTo>
                    <a:lnTo>
                      <a:pt x="56" y="257"/>
                    </a:lnTo>
                    <a:lnTo>
                      <a:pt x="56" y="258"/>
                    </a:lnTo>
                    <a:lnTo>
                      <a:pt x="58" y="262"/>
                    </a:lnTo>
                    <a:lnTo>
                      <a:pt x="59" y="263"/>
                    </a:lnTo>
                    <a:lnTo>
                      <a:pt x="60" y="264"/>
                    </a:lnTo>
                    <a:lnTo>
                      <a:pt x="61" y="264"/>
                    </a:lnTo>
                    <a:lnTo>
                      <a:pt x="63" y="263"/>
                    </a:lnTo>
                    <a:lnTo>
                      <a:pt x="65" y="262"/>
                    </a:lnTo>
                    <a:lnTo>
                      <a:pt x="67" y="261"/>
                    </a:lnTo>
                    <a:lnTo>
                      <a:pt x="70" y="262"/>
                    </a:lnTo>
                    <a:lnTo>
                      <a:pt x="71" y="262"/>
                    </a:lnTo>
                    <a:lnTo>
                      <a:pt x="73" y="263"/>
                    </a:lnTo>
                    <a:lnTo>
                      <a:pt x="74" y="263"/>
                    </a:lnTo>
                    <a:lnTo>
                      <a:pt x="77" y="265"/>
                    </a:lnTo>
                    <a:lnTo>
                      <a:pt x="78" y="265"/>
                    </a:lnTo>
                    <a:lnTo>
                      <a:pt x="82" y="266"/>
                    </a:lnTo>
                    <a:lnTo>
                      <a:pt x="84" y="267"/>
                    </a:lnTo>
                    <a:lnTo>
                      <a:pt x="85" y="267"/>
                    </a:lnTo>
                    <a:lnTo>
                      <a:pt x="90" y="272"/>
                    </a:lnTo>
                    <a:lnTo>
                      <a:pt x="93" y="274"/>
                    </a:lnTo>
                    <a:lnTo>
                      <a:pt x="94" y="276"/>
                    </a:lnTo>
                    <a:lnTo>
                      <a:pt x="95" y="278"/>
                    </a:lnTo>
                    <a:lnTo>
                      <a:pt x="95" y="279"/>
                    </a:lnTo>
                    <a:lnTo>
                      <a:pt x="95" y="283"/>
                    </a:lnTo>
                    <a:lnTo>
                      <a:pt x="95" y="285"/>
                    </a:lnTo>
                    <a:lnTo>
                      <a:pt x="95" y="287"/>
                    </a:lnTo>
                    <a:lnTo>
                      <a:pt x="94" y="287"/>
                    </a:lnTo>
                    <a:lnTo>
                      <a:pt x="94" y="288"/>
                    </a:lnTo>
                    <a:lnTo>
                      <a:pt x="93" y="288"/>
                    </a:lnTo>
                    <a:lnTo>
                      <a:pt x="91" y="288"/>
                    </a:lnTo>
                    <a:lnTo>
                      <a:pt x="90" y="288"/>
                    </a:lnTo>
                    <a:lnTo>
                      <a:pt x="89" y="288"/>
                    </a:lnTo>
                    <a:lnTo>
                      <a:pt x="89" y="289"/>
                    </a:lnTo>
                    <a:lnTo>
                      <a:pt x="88" y="289"/>
                    </a:lnTo>
                    <a:lnTo>
                      <a:pt x="87" y="289"/>
                    </a:lnTo>
                    <a:lnTo>
                      <a:pt x="86" y="289"/>
                    </a:lnTo>
                    <a:lnTo>
                      <a:pt x="86" y="290"/>
                    </a:lnTo>
                    <a:lnTo>
                      <a:pt x="82" y="291"/>
                    </a:lnTo>
                    <a:lnTo>
                      <a:pt x="81" y="291"/>
                    </a:lnTo>
                    <a:lnTo>
                      <a:pt x="80" y="291"/>
                    </a:lnTo>
                    <a:lnTo>
                      <a:pt x="80" y="292"/>
                    </a:lnTo>
                    <a:lnTo>
                      <a:pt x="79" y="292"/>
                    </a:lnTo>
                    <a:lnTo>
                      <a:pt x="79" y="293"/>
                    </a:lnTo>
                    <a:lnTo>
                      <a:pt x="78" y="293"/>
                    </a:lnTo>
                    <a:lnTo>
                      <a:pt x="77" y="295"/>
                    </a:lnTo>
                    <a:lnTo>
                      <a:pt x="76" y="295"/>
                    </a:lnTo>
                    <a:lnTo>
                      <a:pt x="74" y="296"/>
                    </a:lnTo>
                    <a:lnTo>
                      <a:pt x="70" y="298"/>
                    </a:lnTo>
                    <a:lnTo>
                      <a:pt x="69" y="298"/>
                    </a:lnTo>
                    <a:lnTo>
                      <a:pt x="68" y="299"/>
                    </a:lnTo>
                    <a:lnTo>
                      <a:pt x="65" y="300"/>
                    </a:lnTo>
                    <a:lnTo>
                      <a:pt x="64" y="299"/>
                    </a:lnTo>
                    <a:lnTo>
                      <a:pt x="63" y="299"/>
                    </a:lnTo>
                    <a:lnTo>
                      <a:pt x="62" y="297"/>
                    </a:lnTo>
                    <a:lnTo>
                      <a:pt x="60" y="296"/>
                    </a:lnTo>
                    <a:lnTo>
                      <a:pt x="59" y="296"/>
                    </a:lnTo>
                    <a:lnTo>
                      <a:pt x="58" y="296"/>
                    </a:lnTo>
                    <a:lnTo>
                      <a:pt x="56" y="296"/>
                    </a:lnTo>
                    <a:lnTo>
                      <a:pt x="56" y="295"/>
                    </a:lnTo>
                    <a:lnTo>
                      <a:pt x="55" y="295"/>
                    </a:lnTo>
                    <a:lnTo>
                      <a:pt x="53" y="293"/>
                    </a:lnTo>
                    <a:lnTo>
                      <a:pt x="52" y="293"/>
                    </a:lnTo>
                    <a:lnTo>
                      <a:pt x="51" y="293"/>
                    </a:lnTo>
                    <a:lnTo>
                      <a:pt x="50" y="293"/>
                    </a:lnTo>
                    <a:lnTo>
                      <a:pt x="48" y="293"/>
                    </a:lnTo>
                    <a:lnTo>
                      <a:pt x="43" y="295"/>
                    </a:lnTo>
                    <a:lnTo>
                      <a:pt x="42" y="295"/>
                    </a:lnTo>
                    <a:lnTo>
                      <a:pt x="39" y="296"/>
                    </a:lnTo>
                    <a:lnTo>
                      <a:pt x="38" y="296"/>
                    </a:lnTo>
                    <a:lnTo>
                      <a:pt x="37" y="296"/>
                    </a:lnTo>
                    <a:lnTo>
                      <a:pt x="36" y="295"/>
                    </a:lnTo>
                    <a:lnTo>
                      <a:pt x="35" y="295"/>
                    </a:lnTo>
                    <a:lnTo>
                      <a:pt x="31" y="296"/>
                    </a:lnTo>
                    <a:lnTo>
                      <a:pt x="30" y="296"/>
                    </a:lnTo>
                    <a:lnTo>
                      <a:pt x="29" y="296"/>
                    </a:lnTo>
                    <a:lnTo>
                      <a:pt x="28" y="296"/>
                    </a:lnTo>
                    <a:lnTo>
                      <a:pt x="27" y="296"/>
                    </a:lnTo>
                    <a:lnTo>
                      <a:pt x="26" y="296"/>
                    </a:lnTo>
                    <a:lnTo>
                      <a:pt x="25" y="296"/>
                    </a:lnTo>
                    <a:lnTo>
                      <a:pt x="25" y="295"/>
                    </a:lnTo>
                    <a:lnTo>
                      <a:pt x="22" y="293"/>
                    </a:lnTo>
                    <a:lnTo>
                      <a:pt x="21" y="292"/>
                    </a:lnTo>
                    <a:lnTo>
                      <a:pt x="20" y="292"/>
                    </a:lnTo>
                    <a:lnTo>
                      <a:pt x="19" y="292"/>
                    </a:lnTo>
                    <a:lnTo>
                      <a:pt x="18" y="292"/>
                    </a:lnTo>
                    <a:lnTo>
                      <a:pt x="15" y="295"/>
                    </a:lnTo>
                    <a:lnTo>
                      <a:pt x="13" y="296"/>
                    </a:lnTo>
                    <a:lnTo>
                      <a:pt x="11" y="296"/>
                    </a:lnTo>
                    <a:lnTo>
                      <a:pt x="10" y="296"/>
                    </a:lnTo>
                    <a:lnTo>
                      <a:pt x="7" y="292"/>
                    </a:lnTo>
                    <a:lnTo>
                      <a:pt x="5" y="291"/>
                    </a:lnTo>
                    <a:lnTo>
                      <a:pt x="5" y="287"/>
                    </a:lnTo>
                    <a:lnTo>
                      <a:pt x="5" y="280"/>
                    </a:lnTo>
                    <a:lnTo>
                      <a:pt x="5" y="272"/>
                    </a:lnTo>
                    <a:lnTo>
                      <a:pt x="5" y="266"/>
                    </a:lnTo>
                    <a:lnTo>
                      <a:pt x="5" y="256"/>
                    </a:lnTo>
                    <a:lnTo>
                      <a:pt x="5" y="249"/>
                    </a:lnTo>
                    <a:lnTo>
                      <a:pt x="5" y="248"/>
                    </a:lnTo>
                    <a:lnTo>
                      <a:pt x="5" y="241"/>
                    </a:lnTo>
                    <a:lnTo>
                      <a:pt x="5" y="233"/>
                    </a:lnTo>
                    <a:lnTo>
                      <a:pt x="5" y="224"/>
                    </a:lnTo>
                    <a:lnTo>
                      <a:pt x="5" y="222"/>
                    </a:lnTo>
                    <a:lnTo>
                      <a:pt x="5" y="217"/>
                    </a:lnTo>
                    <a:lnTo>
                      <a:pt x="5" y="212"/>
                    </a:lnTo>
                    <a:lnTo>
                      <a:pt x="5" y="208"/>
                    </a:lnTo>
                    <a:lnTo>
                      <a:pt x="4" y="208"/>
                    </a:lnTo>
                    <a:lnTo>
                      <a:pt x="3" y="207"/>
                    </a:lnTo>
                    <a:lnTo>
                      <a:pt x="3" y="206"/>
                    </a:lnTo>
                    <a:lnTo>
                      <a:pt x="2" y="206"/>
                    </a:lnTo>
                    <a:lnTo>
                      <a:pt x="2" y="205"/>
                    </a:lnTo>
                    <a:lnTo>
                      <a:pt x="1" y="204"/>
                    </a:lnTo>
                    <a:lnTo>
                      <a:pt x="1" y="203"/>
                    </a:lnTo>
                    <a:lnTo>
                      <a:pt x="2" y="203"/>
                    </a:lnTo>
                    <a:lnTo>
                      <a:pt x="1" y="201"/>
                    </a:lnTo>
                    <a:lnTo>
                      <a:pt x="0" y="201"/>
                    </a:lnTo>
                    <a:lnTo>
                      <a:pt x="0" y="200"/>
                    </a:lnTo>
                    <a:lnTo>
                      <a:pt x="1" y="199"/>
                    </a:lnTo>
                    <a:lnTo>
                      <a:pt x="1" y="198"/>
                    </a:lnTo>
                    <a:lnTo>
                      <a:pt x="0" y="198"/>
                    </a:lnTo>
                    <a:lnTo>
                      <a:pt x="1" y="197"/>
                    </a:lnTo>
                    <a:lnTo>
                      <a:pt x="2" y="197"/>
                    </a:lnTo>
                    <a:lnTo>
                      <a:pt x="2" y="196"/>
                    </a:lnTo>
                    <a:lnTo>
                      <a:pt x="2" y="195"/>
                    </a:lnTo>
                    <a:lnTo>
                      <a:pt x="3" y="195"/>
                    </a:lnTo>
                    <a:lnTo>
                      <a:pt x="3" y="193"/>
                    </a:lnTo>
                    <a:lnTo>
                      <a:pt x="4" y="192"/>
                    </a:lnTo>
                    <a:lnTo>
                      <a:pt x="4" y="191"/>
                    </a:lnTo>
                    <a:lnTo>
                      <a:pt x="3" y="191"/>
                    </a:lnTo>
                    <a:lnTo>
                      <a:pt x="3" y="190"/>
                    </a:lnTo>
                    <a:lnTo>
                      <a:pt x="2" y="190"/>
                    </a:lnTo>
                    <a:lnTo>
                      <a:pt x="3" y="190"/>
                    </a:lnTo>
                    <a:lnTo>
                      <a:pt x="4" y="190"/>
                    </a:lnTo>
                    <a:lnTo>
                      <a:pt x="4" y="189"/>
                    </a:lnTo>
                    <a:lnTo>
                      <a:pt x="4" y="188"/>
                    </a:lnTo>
                    <a:lnTo>
                      <a:pt x="4" y="187"/>
                    </a:lnTo>
                    <a:lnTo>
                      <a:pt x="5" y="187"/>
                    </a:lnTo>
                    <a:lnTo>
                      <a:pt x="5" y="183"/>
                    </a:lnTo>
                    <a:lnTo>
                      <a:pt x="5" y="174"/>
                    </a:lnTo>
                    <a:lnTo>
                      <a:pt x="5" y="167"/>
                    </a:lnTo>
                    <a:lnTo>
                      <a:pt x="5" y="159"/>
                    </a:lnTo>
                    <a:lnTo>
                      <a:pt x="5" y="150"/>
                    </a:lnTo>
                    <a:lnTo>
                      <a:pt x="5" y="149"/>
                    </a:lnTo>
                    <a:lnTo>
                      <a:pt x="5" y="144"/>
                    </a:lnTo>
                    <a:lnTo>
                      <a:pt x="5" y="137"/>
                    </a:lnTo>
                    <a:lnTo>
                      <a:pt x="5" y="128"/>
                    </a:lnTo>
                    <a:lnTo>
                      <a:pt x="5" y="122"/>
                    </a:lnTo>
                    <a:lnTo>
                      <a:pt x="4" y="106"/>
                    </a:lnTo>
                    <a:lnTo>
                      <a:pt x="4" y="99"/>
                    </a:lnTo>
                    <a:lnTo>
                      <a:pt x="4" y="91"/>
                    </a:lnTo>
                    <a:lnTo>
                      <a:pt x="4" y="83"/>
                    </a:lnTo>
                    <a:lnTo>
                      <a:pt x="4" y="71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4" y="48"/>
                    </a:lnTo>
                    <a:lnTo>
                      <a:pt x="4" y="47"/>
                    </a:lnTo>
                    <a:lnTo>
                      <a:pt x="5" y="47"/>
                    </a:lnTo>
                    <a:lnTo>
                      <a:pt x="7" y="47"/>
                    </a:lnTo>
                    <a:lnTo>
                      <a:pt x="8" y="46"/>
                    </a:lnTo>
                    <a:lnTo>
                      <a:pt x="9" y="47"/>
                    </a:lnTo>
                    <a:lnTo>
                      <a:pt x="10" y="47"/>
                    </a:lnTo>
                    <a:close/>
                    <a:moveTo>
                      <a:pt x="379" y="50"/>
                    </a:moveTo>
                    <a:lnTo>
                      <a:pt x="380" y="52"/>
                    </a:lnTo>
                    <a:lnTo>
                      <a:pt x="380" y="53"/>
                    </a:lnTo>
                    <a:lnTo>
                      <a:pt x="381" y="53"/>
                    </a:lnTo>
                    <a:lnTo>
                      <a:pt x="382" y="53"/>
                    </a:lnTo>
                    <a:lnTo>
                      <a:pt x="384" y="54"/>
                    </a:lnTo>
                    <a:lnTo>
                      <a:pt x="384" y="55"/>
                    </a:lnTo>
                    <a:lnTo>
                      <a:pt x="386" y="56"/>
                    </a:lnTo>
                    <a:lnTo>
                      <a:pt x="386" y="57"/>
                    </a:lnTo>
                    <a:lnTo>
                      <a:pt x="387" y="57"/>
                    </a:lnTo>
                    <a:lnTo>
                      <a:pt x="390" y="57"/>
                    </a:lnTo>
                    <a:lnTo>
                      <a:pt x="391" y="57"/>
                    </a:lnTo>
                    <a:lnTo>
                      <a:pt x="391" y="58"/>
                    </a:lnTo>
                    <a:lnTo>
                      <a:pt x="392" y="58"/>
                    </a:lnTo>
                    <a:lnTo>
                      <a:pt x="394" y="58"/>
                    </a:lnTo>
                    <a:lnTo>
                      <a:pt x="395" y="58"/>
                    </a:lnTo>
                    <a:lnTo>
                      <a:pt x="396" y="59"/>
                    </a:lnTo>
                    <a:lnTo>
                      <a:pt x="396" y="61"/>
                    </a:lnTo>
                    <a:lnTo>
                      <a:pt x="396" y="66"/>
                    </a:lnTo>
                    <a:lnTo>
                      <a:pt x="395" y="66"/>
                    </a:lnTo>
                    <a:lnTo>
                      <a:pt x="395" y="65"/>
                    </a:lnTo>
                    <a:lnTo>
                      <a:pt x="395" y="64"/>
                    </a:lnTo>
                    <a:lnTo>
                      <a:pt x="394" y="64"/>
                    </a:lnTo>
                    <a:lnTo>
                      <a:pt x="391" y="63"/>
                    </a:lnTo>
                    <a:lnTo>
                      <a:pt x="390" y="62"/>
                    </a:lnTo>
                    <a:lnTo>
                      <a:pt x="389" y="61"/>
                    </a:lnTo>
                    <a:lnTo>
                      <a:pt x="388" y="61"/>
                    </a:lnTo>
                    <a:lnTo>
                      <a:pt x="388" y="59"/>
                    </a:lnTo>
                    <a:lnTo>
                      <a:pt x="387" y="59"/>
                    </a:lnTo>
                    <a:lnTo>
                      <a:pt x="386" y="59"/>
                    </a:lnTo>
                    <a:lnTo>
                      <a:pt x="386" y="58"/>
                    </a:lnTo>
                    <a:lnTo>
                      <a:pt x="384" y="58"/>
                    </a:lnTo>
                    <a:lnTo>
                      <a:pt x="383" y="58"/>
                    </a:lnTo>
                    <a:lnTo>
                      <a:pt x="383" y="57"/>
                    </a:lnTo>
                    <a:lnTo>
                      <a:pt x="382" y="56"/>
                    </a:lnTo>
                    <a:lnTo>
                      <a:pt x="381" y="56"/>
                    </a:lnTo>
                    <a:lnTo>
                      <a:pt x="381" y="55"/>
                    </a:lnTo>
                    <a:lnTo>
                      <a:pt x="380" y="55"/>
                    </a:lnTo>
                    <a:lnTo>
                      <a:pt x="379" y="55"/>
                    </a:lnTo>
                    <a:lnTo>
                      <a:pt x="379" y="54"/>
                    </a:lnTo>
                    <a:lnTo>
                      <a:pt x="378" y="54"/>
                    </a:lnTo>
                    <a:lnTo>
                      <a:pt x="377" y="54"/>
                    </a:lnTo>
                    <a:lnTo>
                      <a:pt x="375" y="53"/>
                    </a:lnTo>
                    <a:lnTo>
                      <a:pt x="374" y="53"/>
                    </a:lnTo>
                    <a:lnTo>
                      <a:pt x="372" y="54"/>
                    </a:lnTo>
                    <a:lnTo>
                      <a:pt x="370" y="54"/>
                    </a:lnTo>
                    <a:lnTo>
                      <a:pt x="369" y="53"/>
                    </a:lnTo>
                    <a:lnTo>
                      <a:pt x="368" y="53"/>
                    </a:lnTo>
                    <a:lnTo>
                      <a:pt x="369" y="52"/>
                    </a:lnTo>
                    <a:lnTo>
                      <a:pt x="369" y="50"/>
                    </a:lnTo>
                    <a:lnTo>
                      <a:pt x="370" y="52"/>
                    </a:lnTo>
                    <a:lnTo>
                      <a:pt x="371" y="52"/>
                    </a:lnTo>
                    <a:lnTo>
                      <a:pt x="372" y="50"/>
                    </a:lnTo>
                    <a:lnTo>
                      <a:pt x="373" y="52"/>
                    </a:lnTo>
                    <a:lnTo>
                      <a:pt x="374" y="50"/>
                    </a:lnTo>
                    <a:lnTo>
                      <a:pt x="374" y="49"/>
                    </a:lnTo>
                    <a:lnTo>
                      <a:pt x="373" y="49"/>
                    </a:lnTo>
                    <a:lnTo>
                      <a:pt x="373" y="48"/>
                    </a:lnTo>
                    <a:lnTo>
                      <a:pt x="372" y="48"/>
                    </a:lnTo>
                    <a:lnTo>
                      <a:pt x="371" y="48"/>
                    </a:lnTo>
                    <a:lnTo>
                      <a:pt x="370" y="47"/>
                    </a:lnTo>
                    <a:lnTo>
                      <a:pt x="371" y="46"/>
                    </a:lnTo>
                    <a:lnTo>
                      <a:pt x="371" y="45"/>
                    </a:lnTo>
                    <a:lnTo>
                      <a:pt x="372" y="46"/>
                    </a:lnTo>
                    <a:lnTo>
                      <a:pt x="372" y="47"/>
                    </a:lnTo>
                    <a:lnTo>
                      <a:pt x="373" y="47"/>
                    </a:lnTo>
                    <a:lnTo>
                      <a:pt x="374" y="47"/>
                    </a:lnTo>
                    <a:lnTo>
                      <a:pt x="374" y="48"/>
                    </a:lnTo>
                    <a:lnTo>
                      <a:pt x="375" y="48"/>
                    </a:lnTo>
                    <a:lnTo>
                      <a:pt x="377" y="49"/>
                    </a:lnTo>
                    <a:lnTo>
                      <a:pt x="377" y="50"/>
                    </a:lnTo>
                    <a:lnTo>
                      <a:pt x="379" y="50"/>
                    </a:lnTo>
                    <a:close/>
                    <a:moveTo>
                      <a:pt x="349" y="39"/>
                    </a:moveTo>
                    <a:lnTo>
                      <a:pt x="352" y="40"/>
                    </a:lnTo>
                    <a:lnTo>
                      <a:pt x="353" y="40"/>
                    </a:lnTo>
                    <a:lnTo>
                      <a:pt x="354" y="40"/>
                    </a:lnTo>
                    <a:lnTo>
                      <a:pt x="354" y="41"/>
                    </a:lnTo>
                    <a:lnTo>
                      <a:pt x="355" y="41"/>
                    </a:lnTo>
                    <a:lnTo>
                      <a:pt x="356" y="41"/>
                    </a:lnTo>
                    <a:lnTo>
                      <a:pt x="357" y="42"/>
                    </a:lnTo>
                    <a:lnTo>
                      <a:pt x="357" y="44"/>
                    </a:lnTo>
                    <a:lnTo>
                      <a:pt x="357" y="45"/>
                    </a:lnTo>
                    <a:lnTo>
                      <a:pt x="358" y="45"/>
                    </a:lnTo>
                    <a:lnTo>
                      <a:pt x="357" y="46"/>
                    </a:lnTo>
                    <a:lnTo>
                      <a:pt x="357" y="47"/>
                    </a:lnTo>
                    <a:lnTo>
                      <a:pt x="357" y="48"/>
                    </a:lnTo>
                    <a:lnTo>
                      <a:pt x="357" y="49"/>
                    </a:lnTo>
                    <a:lnTo>
                      <a:pt x="356" y="49"/>
                    </a:lnTo>
                    <a:lnTo>
                      <a:pt x="355" y="49"/>
                    </a:lnTo>
                    <a:lnTo>
                      <a:pt x="354" y="50"/>
                    </a:lnTo>
                    <a:lnTo>
                      <a:pt x="354" y="49"/>
                    </a:lnTo>
                    <a:lnTo>
                      <a:pt x="353" y="49"/>
                    </a:lnTo>
                    <a:lnTo>
                      <a:pt x="353" y="50"/>
                    </a:lnTo>
                    <a:lnTo>
                      <a:pt x="352" y="49"/>
                    </a:lnTo>
                    <a:lnTo>
                      <a:pt x="351" y="49"/>
                    </a:lnTo>
                    <a:lnTo>
                      <a:pt x="348" y="49"/>
                    </a:lnTo>
                    <a:lnTo>
                      <a:pt x="347" y="49"/>
                    </a:lnTo>
                    <a:lnTo>
                      <a:pt x="346" y="48"/>
                    </a:lnTo>
                    <a:lnTo>
                      <a:pt x="345" y="48"/>
                    </a:lnTo>
                    <a:lnTo>
                      <a:pt x="345" y="47"/>
                    </a:lnTo>
                    <a:lnTo>
                      <a:pt x="344" y="46"/>
                    </a:lnTo>
                    <a:lnTo>
                      <a:pt x="343" y="44"/>
                    </a:lnTo>
                    <a:lnTo>
                      <a:pt x="341" y="44"/>
                    </a:lnTo>
                    <a:lnTo>
                      <a:pt x="340" y="44"/>
                    </a:lnTo>
                    <a:lnTo>
                      <a:pt x="339" y="42"/>
                    </a:lnTo>
                    <a:lnTo>
                      <a:pt x="339" y="41"/>
                    </a:lnTo>
                    <a:lnTo>
                      <a:pt x="340" y="42"/>
                    </a:lnTo>
                    <a:lnTo>
                      <a:pt x="340" y="41"/>
                    </a:lnTo>
                    <a:lnTo>
                      <a:pt x="343" y="40"/>
                    </a:lnTo>
                    <a:lnTo>
                      <a:pt x="344" y="40"/>
                    </a:lnTo>
                    <a:lnTo>
                      <a:pt x="345" y="40"/>
                    </a:lnTo>
                    <a:lnTo>
                      <a:pt x="345" y="39"/>
                    </a:lnTo>
                    <a:lnTo>
                      <a:pt x="346" y="39"/>
                    </a:lnTo>
                    <a:lnTo>
                      <a:pt x="347" y="39"/>
                    </a:lnTo>
                    <a:lnTo>
                      <a:pt x="348" y="38"/>
                    </a:lnTo>
                    <a:lnTo>
                      <a:pt x="349" y="39"/>
                    </a:lnTo>
                    <a:close/>
                    <a:moveTo>
                      <a:pt x="262" y="36"/>
                    </a:moveTo>
                    <a:lnTo>
                      <a:pt x="261" y="37"/>
                    </a:lnTo>
                    <a:lnTo>
                      <a:pt x="260" y="37"/>
                    </a:lnTo>
                    <a:lnTo>
                      <a:pt x="259" y="38"/>
                    </a:lnTo>
                    <a:lnTo>
                      <a:pt x="258" y="38"/>
                    </a:lnTo>
                    <a:lnTo>
                      <a:pt x="258" y="37"/>
                    </a:lnTo>
                    <a:lnTo>
                      <a:pt x="257" y="37"/>
                    </a:lnTo>
                    <a:lnTo>
                      <a:pt x="257" y="36"/>
                    </a:lnTo>
                    <a:lnTo>
                      <a:pt x="258" y="37"/>
                    </a:lnTo>
                    <a:lnTo>
                      <a:pt x="258" y="36"/>
                    </a:lnTo>
                    <a:lnTo>
                      <a:pt x="259" y="36"/>
                    </a:lnTo>
                    <a:lnTo>
                      <a:pt x="259" y="34"/>
                    </a:lnTo>
                    <a:lnTo>
                      <a:pt x="259" y="33"/>
                    </a:lnTo>
                    <a:lnTo>
                      <a:pt x="260" y="33"/>
                    </a:lnTo>
                    <a:lnTo>
                      <a:pt x="260" y="34"/>
                    </a:lnTo>
                    <a:lnTo>
                      <a:pt x="261" y="34"/>
                    </a:lnTo>
                    <a:lnTo>
                      <a:pt x="262" y="36"/>
                    </a:lnTo>
                    <a:close/>
                    <a:moveTo>
                      <a:pt x="225" y="23"/>
                    </a:moveTo>
                    <a:lnTo>
                      <a:pt x="226" y="23"/>
                    </a:lnTo>
                    <a:lnTo>
                      <a:pt x="227" y="23"/>
                    </a:lnTo>
                    <a:lnTo>
                      <a:pt x="233" y="23"/>
                    </a:lnTo>
                    <a:lnTo>
                      <a:pt x="234" y="23"/>
                    </a:lnTo>
                    <a:lnTo>
                      <a:pt x="234" y="24"/>
                    </a:lnTo>
                    <a:lnTo>
                      <a:pt x="235" y="24"/>
                    </a:lnTo>
                    <a:lnTo>
                      <a:pt x="235" y="23"/>
                    </a:lnTo>
                    <a:lnTo>
                      <a:pt x="236" y="23"/>
                    </a:lnTo>
                    <a:lnTo>
                      <a:pt x="236" y="24"/>
                    </a:lnTo>
                    <a:lnTo>
                      <a:pt x="237" y="24"/>
                    </a:lnTo>
                    <a:lnTo>
                      <a:pt x="240" y="25"/>
                    </a:lnTo>
                    <a:lnTo>
                      <a:pt x="242" y="25"/>
                    </a:lnTo>
                    <a:lnTo>
                      <a:pt x="243" y="25"/>
                    </a:lnTo>
                    <a:lnTo>
                      <a:pt x="244" y="25"/>
                    </a:lnTo>
                    <a:lnTo>
                      <a:pt x="244" y="27"/>
                    </a:lnTo>
                    <a:lnTo>
                      <a:pt x="244" y="25"/>
                    </a:lnTo>
                    <a:lnTo>
                      <a:pt x="244" y="24"/>
                    </a:lnTo>
                    <a:lnTo>
                      <a:pt x="244" y="23"/>
                    </a:lnTo>
                    <a:lnTo>
                      <a:pt x="243" y="23"/>
                    </a:lnTo>
                    <a:lnTo>
                      <a:pt x="244" y="23"/>
                    </a:lnTo>
                    <a:lnTo>
                      <a:pt x="245" y="24"/>
                    </a:lnTo>
                    <a:lnTo>
                      <a:pt x="245" y="25"/>
                    </a:lnTo>
                    <a:lnTo>
                      <a:pt x="245" y="27"/>
                    </a:lnTo>
                    <a:lnTo>
                      <a:pt x="244" y="27"/>
                    </a:lnTo>
                    <a:lnTo>
                      <a:pt x="243" y="27"/>
                    </a:lnTo>
                    <a:lnTo>
                      <a:pt x="242" y="27"/>
                    </a:lnTo>
                    <a:lnTo>
                      <a:pt x="241" y="27"/>
                    </a:lnTo>
                    <a:lnTo>
                      <a:pt x="241" y="28"/>
                    </a:lnTo>
                    <a:lnTo>
                      <a:pt x="240" y="28"/>
                    </a:lnTo>
                    <a:lnTo>
                      <a:pt x="240" y="27"/>
                    </a:lnTo>
                    <a:lnTo>
                      <a:pt x="240" y="28"/>
                    </a:lnTo>
                    <a:lnTo>
                      <a:pt x="240" y="29"/>
                    </a:lnTo>
                    <a:lnTo>
                      <a:pt x="239" y="29"/>
                    </a:lnTo>
                    <a:lnTo>
                      <a:pt x="237" y="31"/>
                    </a:lnTo>
                    <a:lnTo>
                      <a:pt x="236" y="31"/>
                    </a:lnTo>
                    <a:lnTo>
                      <a:pt x="235" y="31"/>
                    </a:lnTo>
                    <a:lnTo>
                      <a:pt x="234" y="31"/>
                    </a:lnTo>
                    <a:lnTo>
                      <a:pt x="234" y="30"/>
                    </a:lnTo>
                    <a:lnTo>
                      <a:pt x="233" y="31"/>
                    </a:lnTo>
                    <a:lnTo>
                      <a:pt x="232" y="31"/>
                    </a:lnTo>
                    <a:lnTo>
                      <a:pt x="231" y="31"/>
                    </a:lnTo>
                    <a:lnTo>
                      <a:pt x="229" y="31"/>
                    </a:lnTo>
                    <a:lnTo>
                      <a:pt x="228" y="31"/>
                    </a:lnTo>
                    <a:lnTo>
                      <a:pt x="227" y="31"/>
                    </a:lnTo>
                    <a:lnTo>
                      <a:pt x="223" y="31"/>
                    </a:lnTo>
                    <a:lnTo>
                      <a:pt x="223" y="30"/>
                    </a:lnTo>
                    <a:lnTo>
                      <a:pt x="222" y="31"/>
                    </a:lnTo>
                    <a:lnTo>
                      <a:pt x="222" y="30"/>
                    </a:lnTo>
                    <a:lnTo>
                      <a:pt x="220" y="30"/>
                    </a:lnTo>
                    <a:lnTo>
                      <a:pt x="220" y="29"/>
                    </a:lnTo>
                    <a:lnTo>
                      <a:pt x="219" y="29"/>
                    </a:lnTo>
                    <a:lnTo>
                      <a:pt x="218" y="29"/>
                    </a:lnTo>
                    <a:lnTo>
                      <a:pt x="217" y="29"/>
                    </a:lnTo>
                    <a:lnTo>
                      <a:pt x="218" y="30"/>
                    </a:lnTo>
                    <a:lnTo>
                      <a:pt x="219" y="30"/>
                    </a:lnTo>
                    <a:lnTo>
                      <a:pt x="219" y="31"/>
                    </a:lnTo>
                    <a:lnTo>
                      <a:pt x="218" y="31"/>
                    </a:lnTo>
                    <a:lnTo>
                      <a:pt x="217" y="31"/>
                    </a:lnTo>
                    <a:lnTo>
                      <a:pt x="216" y="31"/>
                    </a:lnTo>
                    <a:lnTo>
                      <a:pt x="215" y="31"/>
                    </a:lnTo>
                    <a:lnTo>
                      <a:pt x="214" y="31"/>
                    </a:lnTo>
                    <a:lnTo>
                      <a:pt x="214" y="32"/>
                    </a:lnTo>
                    <a:lnTo>
                      <a:pt x="213" y="33"/>
                    </a:lnTo>
                    <a:lnTo>
                      <a:pt x="213" y="32"/>
                    </a:lnTo>
                    <a:lnTo>
                      <a:pt x="211" y="32"/>
                    </a:lnTo>
                    <a:lnTo>
                      <a:pt x="211" y="31"/>
                    </a:lnTo>
                    <a:lnTo>
                      <a:pt x="211" y="30"/>
                    </a:lnTo>
                    <a:lnTo>
                      <a:pt x="211" y="29"/>
                    </a:lnTo>
                    <a:lnTo>
                      <a:pt x="213" y="29"/>
                    </a:lnTo>
                    <a:lnTo>
                      <a:pt x="214" y="29"/>
                    </a:lnTo>
                    <a:lnTo>
                      <a:pt x="215" y="29"/>
                    </a:lnTo>
                    <a:lnTo>
                      <a:pt x="215" y="28"/>
                    </a:lnTo>
                    <a:lnTo>
                      <a:pt x="215" y="27"/>
                    </a:lnTo>
                    <a:lnTo>
                      <a:pt x="214" y="25"/>
                    </a:lnTo>
                    <a:lnTo>
                      <a:pt x="214" y="24"/>
                    </a:lnTo>
                    <a:lnTo>
                      <a:pt x="215" y="24"/>
                    </a:lnTo>
                    <a:lnTo>
                      <a:pt x="215" y="25"/>
                    </a:lnTo>
                    <a:lnTo>
                      <a:pt x="215" y="24"/>
                    </a:lnTo>
                    <a:lnTo>
                      <a:pt x="216" y="23"/>
                    </a:lnTo>
                    <a:lnTo>
                      <a:pt x="217" y="23"/>
                    </a:lnTo>
                    <a:lnTo>
                      <a:pt x="218" y="23"/>
                    </a:lnTo>
                    <a:lnTo>
                      <a:pt x="219" y="23"/>
                    </a:lnTo>
                    <a:lnTo>
                      <a:pt x="220" y="24"/>
                    </a:lnTo>
                    <a:lnTo>
                      <a:pt x="220" y="23"/>
                    </a:lnTo>
                    <a:lnTo>
                      <a:pt x="223" y="23"/>
                    </a:lnTo>
                    <a:lnTo>
                      <a:pt x="223" y="22"/>
                    </a:lnTo>
                    <a:lnTo>
                      <a:pt x="224" y="22"/>
                    </a:lnTo>
                    <a:lnTo>
                      <a:pt x="225" y="23"/>
                    </a:lnTo>
                    <a:close/>
                    <a:moveTo>
                      <a:pt x="73" y="14"/>
                    </a:moveTo>
                    <a:lnTo>
                      <a:pt x="74" y="13"/>
                    </a:lnTo>
                    <a:lnTo>
                      <a:pt x="76" y="13"/>
                    </a:lnTo>
                    <a:lnTo>
                      <a:pt x="74" y="13"/>
                    </a:lnTo>
                    <a:lnTo>
                      <a:pt x="74" y="14"/>
                    </a:lnTo>
                    <a:lnTo>
                      <a:pt x="73" y="14"/>
                    </a:lnTo>
                    <a:close/>
                    <a:moveTo>
                      <a:pt x="340" y="12"/>
                    </a:moveTo>
                    <a:lnTo>
                      <a:pt x="341" y="12"/>
                    </a:lnTo>
                    <a:lnTo>
                      <a:pt x="341" y="13"/>
                    </a:lnTo>
                    <a:lnTo>
                      <a:pt x="340" y="13"/>
                    </a:lnTo>
                    <a:lnTo>
                      <a:pt x="339" y="13"/>
                    </a:lnTo>
                    <a:lnTo>
                      <a:pt x="339" y="12"/>
                    </a:lnTo>
                    <a:lnTo>
                      <a:pt x="338" y="12"/>
                    </a:lnTo>
                    <a:lnTo>
                      <a:pt x="338" y="13"/>
                    </a:lnTo>
                    <a:lnTo>
                      <a:pt x="337" y="12"/>
                    </a:lnTo>
                    <a:lnTo>
                      <a:pt x="338" y="12"/>
                    </a:lnTo>
                    <a:lnTo>
                      <a:pt x="339" y="12"/>
                    </a:lnTo>
                    <a:lnTo>
                      <a:pt x="339" y="11"/>
                    </a:lnTo>
                    <a:lnTo>
                      <a:pt x="340" y="12"/>
                    </a:lnTo>
                    <a:close/>
                    <a:moveTo>
                      <a:pt x="326" y="0"/>
                    </a:moveTo>
                    <a:lnTo>
                      <a:pt x="327" y="0"/>
                    </a:lnTo>
                    <a:lnTo>
                      <a:pt x="328" y="2"/>
                    </a:lnTo>
                    <a:lnTo>
                      <a:pt x="330" y="3"/>
                    </a:lnTo>
                    <a:lnTo>
                      <a:pt x="330" y="4"/>
                    </a:lnTo>
                    <a:lnTo>
                      <a:pt x="330" y="5"/>
                    </a:lnTo>
                    <a:lnTo>
                      <a:pt x="331" y="5"/>
                    </a:lnTo>
                    <a:lnTo>
                      <a:pt x="331" y="6"/>
                    </a:lnTo>
                    <a:lnTo>
                      <a:pt x="331" y="7"/>
                    </a:lnTo>
                    <a:lnTo>
                      <a:pt x="332" y="8"/>
                    </a:lnTo>
                    <a:lnTo>
                      <a:pt x="331" y="10"/>
                    </a:lnTo>
                    <a:lnTo>
                      <a:pt x="330" y="10"/>
                    </a:lnTo>
                    <a:lnTo>
                      <a:pt x="330" y="8"/>
                    </a:lnTo>
                    <a:lnTo>
                      <a:pt x="329" y="8"/>
                    </a:lnTo>
                    <a:lnTo>
                      <a:pt x="329" y="7"/>
                    </a:lnTo>
                    <a:lnTo>
                      <a:pt x="329" y="8"/>
                    </a:lnTo>
                    <a:lnTo>
                      <a:pt x="328" y="8"/>
                    </a:lnTo>
                    <a:lnTo>
                      <a:pt x="327" y="7"/>
                    </a:lnTo>
                    <a:lnTo>
                      <a:pt x="326" y="7"/>
                    </a:lnTo>
                    <a:lnTo>
                      <a:pt x="326" y="6"/>
                    </a:lnTo>
                    <a:lnTo>
                      <a:pt x="325" y="6"/>
                    </a:lnTo>
                    <a:lnTo>
                      <a:pt x="323" y="5"/>
                    </a:lnTo>
                    <a:lnTo>
                      <a:pt x="323" y="4"/>
                    </a:lnTo>
                    <a:lnTo>
                      <a:pt x="323" y="3"/>
                    </a:lnTo>
                    <a:lnTo>
                      <a:pt x="325" y="0"/>
                    </a:lnTo>
                    <a:lnTo>
                      <a:pt x="326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786" name="Freeform 647">
                <a:extLst>
                  <a:ext uri="{FF2B5EF4-FFF2-40B4-BE49-F238E27FC236}">
                    <a16:creationId xmlns:a16="http://schemas.microsoft.com/office/drawing/2014/main" id="{A918FC3F-414F-AD68-4909-A451ECA981F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27638" y="3578225"/>
                <a:ext cx="1158875" cy="387350"/>
              </a:xfrm>
              <a:custGeom>
                <a:avLst/>
                <a:gdLst>
                  <a:gd name="T0" fmla="*/ 167 w 730"/>
                  <a:gd name="T1" fmla="*/ 167 h 244"/>
                  <a:gd name="T2" fmla="*/ 673 w 730"/>
                  <a:gd name="T3" fmla="*/ 121 h 244"/>
                  <a:gd name="T4" fmla="*/ 704 w 730"/>
                  <a:gd name="T5" fmla="*/ 102 h 244"/>
                  <a:gd name="T6" fmla="*/ 580 w 730"/>
                  <a:gd name="T7" fmla="*/ 77 h 244"/>
                  <a:gd name="T8" fmla="*/ 25 w 730"/>
                  <a:gd name="T9" fmla="*/ 72 h 244"/>
                  <a:gd name="T10" fmla="*/ 6 w 730"/>
                  <a:gd name="T11" fmla="*/ 39 h 244"/>
                  <a:gd name="T12" fmla="*/ 27 w 730"/>
                  <a:gd name="T13" fmla="*/ 31 h 244"/>
                  <a:gd name="T14" fmla="*/ 53 w 730"/>
                  <a:gd name="T15" fmla="*/ 41 h 244"/>
                  <a:gd name="T16" fmla="*/ 59 w 730"/>
                  <a:gd name="T17" fmla="*/ 62 h 244"/>
                  <a:gd name="T18" fmla="*/ 85 w 730"/>
                  <a:gd name="T19" fmla="*/ 55 h 244"/>
                  <a:gd name="T20" fmla="*/ 112 w 730"/>
                  <a:gd name="T21" fmla="*/ 62 h 244"/>
                  <a:gd name="T22" fmla="*/ 141 w 730"/>
                  <a:gd name="T23" fmla="*/ 120 h 244"/>
                  <a:gd name="T24" fmla="*/ 141 w 730"/>
                  <a:gd name="T25" fmla="*/ 166 h 244"/>
                  <a:gd name="T26" fmla="*/ 166 w 730"/>
                  <a:gd name="T27" fmla="*/ 201 h 244"/>
                  <a:gd name="T28" fmla="*/ 165 w 730"/>
                  <a:gd name="T29" fmla="*/ 222 h 244"/>
                  <a:gd name="T30" fmla="*/ 150 w 730"/>
                  <a:gd name="T31" fmla="*/ 222 h 244"/>
                  <a:gd name="T32" fmla="*/ 115 w 730"/>
                  <a:gd name="T33" fmla="*/ 207 h 244"/>
                  <a:gd name="T34" fmla="*/ 80 w 730"/>
                  <a:gd name="T35" fmla="*/ 182 h 244"/>
                  <a:gd name="T36" fmla="*/ 60 w 730"/>
                  <a:gd name="T37" fmla="*/ 152 h 244"/>
                  <a:gd name="T38" fmla="*/ 39 w 730"/>
                  <a:gd name="T39" fmla="*/ 130 h 244"/>
                  <a:gd name="T40" fmla="*/ 35 w 730"/>
                  <a:gd name="T41" fmla="*/ 114 h 244"/>
                  <a:gd name="T42" fmla="*/ 34 w 730"/>
                  <a:gd name="T43" fmla="*/ 94 h 244"/>
                  <a:gd name="T44" fmla="*/ 27 w 730"/>
                  <a:gd name="T45" fmla="*/ 70 h 244"/>
                  <a:gd name="T46" fmla="*/ 19 w 730"/>
                  <a:gd name="T47" fmla="*/ 29 h 244"/>
                  <a:gd name="T48" fmla="*/ 638 w 730"/>
                  <a:gd name="T49" fmla="*/ 19 h 244"/>
                  <a:gd name="T50" fmla="*/ 648 w 730"/>
                  <a:gd name="T51" fmla="*/ 15 h 244"/>
                  <a:gd name="T52" fmla="*/ 665 w 730"/>
                  <a:gd name="T53" fmla="*/ 29 h 244"/>
                  <a:gd name="T54" fmla="*/ 670 w 730"/>
                  <a:gd name="T55" fmla="*/ 49 h 244"/>
                  <a:gd name="T56" fmla="*/ 684 w 730"/>
                  <a:gd name="T57" fmla="*/ 50 h 244"/>
                  <a:gd name="T58" fmla="*/ 689 w 730"/>
                  <a:gd name="T59" fmla="*/ 58 h 244"/>
                  <a:gd name="T60" fmla="*/ 713 w 730"/>
                  <a:gd name="T61" fmla="*/ 70 h 244"/>
                  <a:gd name="T62" fmla="*/ 729 w 730"/>
                  <a:gd name="T63" fmla="*/ 82 h 244"/>
                  <a:gd name="T64" fmla="*/ 688 w 730"/>
                  <a:gd name="T65" fmla="*/ 92 h 244"/>
                  <a:gd name="T66" fmla="*/ 706 w 730"/>
                  <a:gd name="T67" fmla="*/ 109 h 244"/>
                  <a:gd name="T68" fmla="*/ 671 w 730"/>
                  <a:gd name="T69" fmla="*/ 111 h 244"/>
                  <a:gd name="T70" fmla="*/ 645 w 730"/>
                  <a:gd name="T71" fmla="*/ 114 h 244"/>
                  <a:gd name="T72" fmla="*/ 614 w 730"/>
                  <a:gd name="T73" fmla="*/ 113 h 244"/>
                  <a:gd name="T74" fmla="*/ 593 w 730"/>
                  <a:gd name="T75" fmla="*/ 128 h 244"/>
                  <a:gd name="T76" fmla="*/ 588 w 730"/>
                  <a:gd name="T77" fmla="*/ 163 h 244"/>
                  <a:gd name="T78" fmla="*/ 575 w 730"/>
                  <a:gd name="T79" fmla="*/ 179 h 244"/>
                  <a:gd name="T80" fmla="*/ 564 w 730"/>
                  <a:gd name="T81" fmla="*/ 199 h 244"/>
                  <a:gd name="T82" fmla="*/ 541 w 730"/>
                  <a:gd name="T83" fmla="*/ 222 h 244"/>
                  <a:gd name="T84" fmla="*/ 497 w 730"/>
                  <a:gd name="T85" fmla="*/ 222 h 244"/>
                  <a:gd name="T86" fmla="*/ 466 w 730"/>
                  <a:gd name="T87" fmla="*/ 224 h 244"/>
                  <a:gd name="T88" fmla="*/ 414 w 730"/>
                  <a:gd name="T89" fmla="*/ 241 h 244"/>
                  <a:gd name="T90" fmla="*/ 383 w 730"/>
                  <a:gd name="T91" fmla="*/ 228 h 244"/>
                  <a:gd name="T92" fmla="*/ 371 w 730"/>
                  <a:gd name="T93" fmla="*/ 200 h 244"/>
                  <a:gd name="T94" fmla="*/ 396 w 730"/>
                  <a:gd name="T95" fmla="*/ 211 h 244"/>
                  <a:gd name="T96" fmla="*/ 412 w 730"/>
                  <a:gd name="T97" fmla="*/ 220 h 244"/>
                  <a:gd name="T98" fmla="*/ 432 w 730"/>
                  <a:gd name="T99" fmla="*/ 223 h 244"/>
                  <a:gd name="T100" fmla="*/ 428 w 730"/>
                  <a:gd name="T101" fmla="*/ 213 h 244"/>
                  <a:gd name="T102" fmla="*/ 432 w 730"/>
                  <a:gd name="T103" fmla="*/ 196 h 244"/>
                  <a:gd name="T104" fmla="*/ 437 w 730"/>
                  <a:gd name="T105" fmla="*/ 183 h 244"/>
                  <a:gd name="T106" fmla="*/ 500 w 730"/>
                  <a:gd name="T107" fmla="*/ 153 h 244"/>
                  <a:gd name="T108" fmla="*/ 538 w 730"/>
                  <a:gd name="T109" fmla="*/ 106 h 244"/>
                  <a:gd name="T110" fmla="*/ 559 w 730"/>
                  <a:gd name="T111" fmla="*/ 124 h 244"/>
                  <a:gd name="T112" fmla="*/ 569 w 730"/>
                  <a:gd name="T113" fmla="*/ 96 h 244"/>
                  <a:gd name="T114" fmla="*/ 580 w 730"/>
                  <a:gd name="T115" fmla="*/ 107 h 244"/>
                  <a:gd name="T116" fmla="*/ 592 w 730"/>
                  <a:gd name="T117" fmla="*/ 85 h 244"/>
                  <a:gd name="T118" fmla="*/ 595 w 730"/>
                  <a:gd name="T119" fmla="*/ 69 h 244"/>
                  <a:gd name="T120" fmla="*/ 619 w 730"/>
                  <a:gd name="T121" fmla="*/ 41 h 244"/>
                  <a:gd name="T122" fmla="*/ 635 w 730"/>
                  <a:gd name="T123" fmla="*/ 17 h 244"/>
                  <a:gd name="T124" fmla="*/ 653 w 730"/>
                  <a:gd name="T125" fmla="*/ 7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30" h="244">
                    <a:moveTo>
                      <a:pt x="438" y="187"/>
                    </a:moveTo>
                    <a:lnTo>
                      <a:pt x="437" y="187"/>
                    </a:lnTo>
                    <a:lnTo>
                      <a:pt x="435" y="187"/>
                    </a:lnTo>
                    <a:lnTo>
                      <a:pt x="435" y="188"/>
                    </a:lnTo>
                    <a:lnTo>
                      <a:pt x="435" y="187"/>
                    </a:lnTo>
                    <a:lnTo>
                      <a:pt x="434" y="186"/>
                    </a:lnTo>
                    <a:lnTo>
                      <a:pt x="433" y="184"/>
                    </a:lnTo>
                    <a:lnTo>
                      <a:pt x="433" y="182"/>
                    </a:lnTo>
                    <a:lnTo>
                      <a:pt x="434" y="181"/>
                    </a:lnTo>
                    <a:lnTo>
                      <a:pt x="433" y="174"/>
                    </a:lnTo>
                    <a:lnTo>
                      <a:pt x="433" y="173"/>
                    </a:lnTo>
                    <a:lnTo>
                      <a:pt x="433" y="172"/>
                    </a:lnTo>
                    <a:lnTo>
                      <a:pt x="435" y="172"/>
                    </a:lnTo>
                    <a:lnTo>
                      <a:pt x="435" y="173"/>
                    </a:lnTo>
                    <a:lnTo>
                      <a:pt x="437" y="175"/>
                    </a:lnTo>
                    <a:lnTo>
                      <a:pt x="437" y="181"/>
                    </a:lnTo>
                    <a:lnTo>
                      <a:pt x="437" y="184"/>
                    </a:lnTo>
                    <a:lnTo>
                      <a:pt x="438" y="187"/>
                    </a:lnTo>
                    <a:close/>
                    <a:moveTo>
                      <a:pt x="168" y="174"/>
                    </a:moveTo>
                    <a:lnTo>
                      <a:pt x="167" y="174"/>
                    </a:lnTo>
                    <a:lnTo>
                      <a:pt x="167" y="173"/>
                    </a:lnTo>
                    <a:lnTo>
                      <a:pt x="166" y="173"/>
                    </a:lnTo>
                    <a:lnTo>
                      <a:pt x="166" y="172"/>
                    </a:lnTo>
                    <a:lnTo>
                      <a:pt x="167" y="171"/>
                    </a:lnTo>
                    <a:lnTo>
                      <a:pt x="167" y="170"/>
                    </a:lnTo>
                    <a:lnTo>
                      <a:pt x="167" y="169"/>
                    </a:lnTo>
                    <a:lnTo>
                      <a:pt x="167" y="167"/>
                    </a:lnTo>
                    <a:lnTo>
                      <a:pt x="168" y="167"/>
                    </a:lnTo>
                    <a:lnTo>
                      <a:pt x="168" y="169"/>
                    </a:lnTo>
                    <a:lnTo>
                      <a:pt x="170" y="170"/>
                    </a:lnTo>
                    <a:lnTo>
                      <a:pt x="170" y="172"/>
                    </a:lnTo>
                    <a:lnTo>
                      <a:pt x="170" y="173"/>
                    </a:lnTo>
                    <a:lnTo>
                      <a:pt x="170" y="174"/>
                    </a:lnTo>
                    <a:lnTo>
                      <a:pt x="168" y="174"/>
                    </a:lnTo>
                    <a:close/>
                    <a:moveTo>
                      <a:pt x="60" y="163"/>
                    </a:moveTo>
                    <a:lnTo>
                      <a:pt x="59" y="163"/>
                    </a:lnTo>
                    <a:lnTo>
                      <a:pt x="59" y="162"/>
                    </a:lnTo>
                    <a:lnTo>
                      <a:pt x="60" y="162"/>
                    </a:lnTo>
                    <a:lnTo>
                      <a:pt x="60" y="163"/>
                    </a:lnTo>
                    <a:close/>
                    <a:moveTo>
                      <a:pt x="60" y="165"/>
                    </a:moveTo>
                    <a:lnTo>
                      <a:pt x="60" y="164"/>
                    </a:lnTo>
                    <a:lnTo>
                      <a:pt x="61" y="162"/>
                    </a:lnTo>
                    <a:lnTo>
                      <a:pt x="62" y="161"/>
                    </a:lnTo>
                    <a:lnTo>
                      <a:pt x="62" y="162"/>
                    </a:lnTo>
                    <a:lnTo>
                      <a:pt x="62" y="163"/>
                    </a:lnTo>
                    <a:lnTo>
                      <a:pt x="62" y="164"/>
                    </a:lnTo>
                    <a:lnTo>
                      <a:pt x="61" y="164"/>
                    </a:lnTo>
                    <a:lnTo>
                      <a:pt x="61" y="165"/>
                    </a:lnTo>
                    <a:lnTo>
                      <a:pt x="60" y="165"/>
                    </a:lnTo>
                    <a:close/>
                    <a:moveTo>
                      <a:pt x="679" y="120"/>
                    </a:moveTo>
                    <a:lnTo>
                      <a:pt x="679" y="121"/>
                    </a:lnTo>
                    <a:lnTo>
                      <a:pt x="676" y="121"/>
                    </a:lnTo>
                    <a:lnTo>
                      <a:pt x="674" y="121"/>
                    </a:lnTo>
                    <a:lnTo>
                      <a:pt x="673" y="121"/>
                    </a:lnTo>
                    <a:lnTo>
                      <a:pt x="671" y="120"/>
                    </a:lnTo>
                    <a:lnTo>
                      <a:pt x="670" y="119"/>
                    </a:lnTo>
                    <a:lnTo>
                      <a:pt x="669" y="117"/>
                    </a:lnTo>
                    <a:lnTo>
                      <a:pt x="670" y="117"/>
                    </a:lnTo>
                    <a:lnTo>
                      <a:pt x="670" y="116"/>
                    </a:lnTo>
                    <a:lnTo>
                      <a:pt x="671" y="116"/>
                    </a:lnTo>
                    <a:lnTo>
                      <a:pt x="672" y="116"/>
                    </a:lnTo>
                    <a:lnTo>
                      <a:pt x="673" y="116"/>
                    </a:lnTo>
                    <a:lnTo>
                      <a:pt x="674" y="116"/>
                    </a:lnTo>
                    <a:lnTo>
                      <a:pt x="674" y="117"/>
                    </a:lnTo>
                    <a:lnTo>
                      <a:pt x="675" y="119"/>
                    </a:lnTo>
                    <a:lnTo>
                      <a:pt x="676" y="119"/>
                    </a:lnTo>
                    <a:lnTo>
                      <a:pt x="679" y="120"/>
                    </a:lnTo>
                    <a:close/>
                    <a:moveTo>
                      <a:pt x="708" y="109"/>
                    </a:moveTo>
                    <a:lnTo>
                      <a:pt x="707" y="109"/>
                    </a:lnTo>
                    <a:lnTo>
                      <a:pt x="707" y="108"/>
                    </a:lnTo>
                    <a:lnTo>
                      <a:pt x="706" y="107"/>
                    </a:lnTo>
                    <a:lnTo>
                      <a:pt x="707" y="107"/>
                    </a:lnTo>
                    <a:lnTo>
                      <a:pt x="709" y="108"/>
                    </a:lnTo>
                    <a:lnTo>
                      <a:pt x="710" y="108"/>
                    </a:lnTo>
                    <a:lnTo>
                      <a:pt x="710" y="109"/>
                    </a:lnTo>
                    <a:lnTo>
                      <a:pt x="709" y="109"/>
                    </a:lnTo>
                    <a:lnTo>
                      <a:pt x="708" y="109"/>
                    </a:lnTo>
                    <a:close/>
                    <a:moveTo>
                      <a:pt x="700" y="102"/>
                    </a:moveTo>
                    <a:lnTo>
                      <a:pt x="701" y="102"/>
                    </a:lnTo>
                    <a:lnTo>
                      <a:pt x="702" y="102"/>
                    </a:lnTo>
                    <a:lnTo>
                      <a:pt x="704" y="102"/>
                    </a:lnTo>
                    <a:lnTo>
                      <a:pt x="705" y="103"/>
                    </a:lnTo>
                    <a:lnTo>
                      <a:pt x="704" y="103"/>
                    </a:lnTo>
                    <a:lnTo>
                      <a:pt x="704" y="104"/>
                    </a:lnTo>
                    <a:lnTo>
                      <a:pt x="702" y="103"/>
                    </a:lnTo>
                    <a:lnTo>
                      <a:pt x="702" y="104"/>
                    </a:lnTo>
                    <a:lnTo>
                      <a:pt x="701" y="103"/>
                    </a:lnTo>
                    <a:lnTo>
                      <a:pt x="700" y="103"/>
                    </a:lnTo>
                    <a:lnTo>
                      <a:pt x="699" y="103"/>
                    </a:lnTo>
                    <a:lnTo>
                      <a:pt x="698" y="102"/>
                    </a:lnTo>
                    <a:lnTo>
                      <a:pt x="696" y="102"/>
                    </a:lnTo>
                    <a:lnTo>
                      <a:pt x="696" y="100"/>
                    </a:lnTo>
                    <a:lnTo>
                      <a:pt x="698" y="100"/>
                    </a:lnTo>
                    <a:lnTo>
                      <a:pt x="699" y="100"/>
                    </a:lnTo>
                    <a:lnTo>
                      <a:pt x="700" y="100"/>
                    </a:lnTo>
                    <a:lnTo>
                      <a:pt x="700" y="102"/>
                    </a:lnTo>
                    <a:close/>
                    <a:moveTo>
                      <a:pt x="580" y="78"/>
                    </a:moveTo>
                    <a:lnTo>
                      <a:pt x="580" y="79"/>
                    </a:lnTo>
                    <a:lnTo>
                      <a:pt x="579" y="79"/>
                    </a:lnTo>
                    <a:lnTo>
                      <a:pt x="579" y="78"/>
                    </a:lnTo>
                    <a:lnTo>
                      <a:pt x="578" y="78"/>
                    </a:lnTo>
                    <a:lnTo>
                      <a:pt x="578" y="79"/>
                    </a:lnTo>
                    <a:lnTo>
                      <a:pt x="577" y="79"/>
                    </a:lnTo>
                    <a:lnTo>
                      <a:pt x="578" y="75"/>
                    </a:lnTo>
                    <a:lnTo>
                      <a:pt x="579" y="74"/>
                    </a:lnTo>
                    <a:lnTo>
                      <a:pt x="580" y="74"/>
                    </a:lnTo>
                    <a:lnTo>
                      <a:pt x="580" y="75"/>
                    </a:lnTo>
                    <a:lnTo>
                      <a:pt x="580" y="77"/>
                    </a:lnTo>
                    <a:lnTo>
                      <a:pt x="580" y="78"/>
                    </a:lnTo>
                    <a:close/>
                    <a:moveTo>
                      <a:pt x="25" y="72"/>
                    </a:moveTo>
                    <a:lnTo>
                      <a:pt x="25" y="73"/>
                    </a:lnTo>
                    <a:lnTo>
                      <a:pt x="26" y="73"/>
                    </a:lnTo>
                    <a:lnTo>
                      <a:pt x="25" y="74"/>
                    </a:lnTo>
                    <a:lnTo>
                      <a:pt x="25" y="75"/>
                    </a:lnTo>
                    <a:lnTo>
                      <a:pt x="25" y="77"/>
                    </a:lnTo>
                    <a:lnTo>
                      <a:pt x="24" y="78"/>
                    </a:lnTo>
                    <a:lnTo>
                      <a:pt x="24" y="79"/>
                    </a:lnTo>
                    <a:lnTo>
                      <a:pt x="21" y="79"/>
                    </a:lnTo>
                    <a:lnTo>
                      <a:pt x="20" y="79"/>
                    </a:lnTo>
                    <a:lnTo>
                      <a:pt x="19" y="79"/>
                    </a:lnTo>
                    <a:lnTo>
                      <a:pt x="20" y="78"/>
                    </a:lnTo>
                    <a:lnTo>
                      <a:pt x="20" y="75"/>
                    </a:lnTo>
                    <a:lnTo>
                      <a:pt x="20" y="74"/>
                    </a:lnTo>
                    <a:lnTo>
                      <a:pt x="20" y="73"/>
                    </a:lnTo>
                    <a:lnTo>
                      <a:pt x="19" y="73"/>
                    </a:lnTo>
                    <a:lnTo>
                      <a:pt x="19" y="72"/>
                    </a:lnTo>
                    <a:lnTo>
                      <a:pt x="20" y="72"/>
                    </a:lnTo>
                    <a:lnTo>
                      <a:pt x="19" y="72"/>
                    </a:lnTo>
                    <a:lnTo>
                      <a:pt x="20" y="71"/>
                    </a:lnTo>
                    <a:lnTo>
                      <a:pt x="20" y="72"/>
                    </a:lnTo>
                    <a:lnTo>
                      <a:pt x="21" y="72"/>
                    </a:lnTo>
                    <a:lnTo>
                      <a:pt x="21" y="71"/>
                    </a:lnTo>
                    <a:lnTo>
                      <a:pt x="23" y="71"/>
                    </a:lnTo>
                    <a:lnTo>
                      <a:pt x="24" y="71"/>
                    </a:lnTo>
                    <a:lnTo>
                      <a:pt x="25" y="72"/>
                    </a:lnTo>
                    <a:close/>
                    <a:moveTo>
                      <a:pt x="690" y="58"/>
                    </a:moveTo>
                    <a:lnTo>
                      <a:pt x="689" y="58"/>
                    </a:lnTo>
                    <a:lnTo>
                      <a:pt x="689" y="57"/>
                    </a:lnTo>
                    <a:lnTo>
                      <a:pt x="690" y="57"/>
                    </a:lnTo>
                    <a:lnTo>
                      <a:pt x="691" y="57"/>
                    </a:lnTo>
                    <a:lnTo>
                      <a:pt x="690" y="57"/>
                    </a:lnTo>
                    <a:lnTo>
                      <a:pt x="690" y="58"/>
                    </a:lnTo>
                    <a:close/>
                    <a:moveTo>
                      <a:pt x="6" y="45"/>
                    </a:moveTo>
                    <a:lnTo>
                      <a:pt x="4" y="44"/>
                    </a:lnTo>
                    <a:lnTo>
                      <a:pt x="4" y="42"/>
                    </a:lnTo>
                    <a:lnTo>
                      <a:pt x="6" y="41"/>
                    </a:lnTo>
                    <a:lnTo>
                      <a:pt x="7" y="40"/>
                    </a:lnTo>
                    <a:lnTo>
                      <a:pt x="7" y="41"/>
                    </a:lnTo>
                    <a:lnTo>
                      <a:pt x="7" y="42"/>
                    </a:lnTo>
                    <a:lnTo>
                      <a:pt x="7" y="44"/>
                    </a:lnTo>
                    <a:lnTo>
                      <a:pt x="6" y="45"/>
                    </a:lnTo>
                    <a:close/>
                    <a:moveTo>
                      <a:pt x="8" y="36"/>
                    </a:moveTo>
                    <a:lnTo>
                      <a:pt x="9" y="36"/>
                    </a:lnTo>
                    <a:lnTo>
                      <a:pt x="9" y="37"/>
                    </a:lnTo>
                    <a:lnTo>
                      <a:pt x="10" y="37"/>
                    </a:lnTo>
                    <a:lnTo>
                      <a:pt x="9" y="38"/>
                    </a:lnTo>
                    <a:lnTo>
                      <a:pt x="10" y="38"/>
                    </a:lnTo>
                    <a:lnTo>
                      <a:pt x="10" y="39"/>
                    </a:lnTo>
                    <a:lnTo>
                      <a:pt x="9" y="39"/>
                    </a:lnTo>
                    <a:lnTo>
                      <a:pt x="8" y="40"/>
                    </a:lnTo>
                    <a:lnTo>
                      <a:pt x="7" y="39"/>
                    </a:lnTo>
                    <a:lnTo>
                      <a:pt x="6" y="39"/>
                    </a:lnTo>
                    <a:lnTo>
                      <a:pt x="6" y="40"/>
                    </a:lnTo>
                    <a:lnTo>
                      <a:pt x="4" y="40"/>
                    </a:lnTo>
                    <a:lnTo>
                      <a:pt x="3" y="41"/>
                    </a:lnTo>
                    <a:lnTo>
                      <a:pt x="2" y="39"/>
                    </a:lnTo>
                    <a:lnTo>
                      <a:pt x="2" y="38"/>
                    </a:lnTo>
                    <a:lnTo>
                      <a:pt x="1" y="38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5"/>
                    </a:lnTo>
                    <a:lnTo>
                      <a:pt x="1" y="36"/>
                    </a:lnTo>
                    <a:lnTo>
                      <a:pt x="1" y="35"/>
                    </a:lnTo>
                    <a:lnTo>
                      <a:pt x="2" y="35"/>
                    </a:lnTo>
                    <a:lnTo>
                      <a:pt x="3" y="36"/>
                    </a:lnTo>
                    <a:lnTo>
                      <a:pt x="4" y="36"/>
                    </a:lnTo>
                    <a:lnTo>
                      <a:pt x="6" y="35"/>
                    </a:lnTo>
                    <a:lnTo>
                      <a:pt x="7" y="35"/>
                    </a:lnTo>
                    <a:lnTo>
                      <a:pt x="7" y="33"/>
                    </a:lnTo>
                    <a:lnTo>
                      <a:pt x="8" y="33"/>
                    </a:lnTo>
                    <a:lnTo>
                      <a:pt x="8" y="35"/>
                    </a:lnTo>
                    <a:lnTo>
                      <a:pt x="8" y="36"/>
                    </a:lnTo>
                    <a:close/>
                    <a:moveTo>
                      <a:pt x="20" y="25"/>
                    </a:moveTo>
                    <a:lnTo>
                      <a:pt x="21" y="25"/>
                    </a:lnTo>
                    <a:lnTo>
                      <a:pt x="23" y="25"/>
                    </a:lnTo>
                    <a:lnTo>
                      <a:pt x="24" y="25"/>
                    </a:lnTo>
                    <a:lnTo>
                      <a:pt x="25" y="30"/>
                    </a:lnTo>
                    <a:lnTo>
                      <a:pt x="26" y="31"/>
                    </a:lnTo>
                    <a:lnTo>
                      <a:pt x="27" y="31"/>
                    </a:lnTo>
                    <a:lnTo>
                      <a:pt x="28" y="32"/>
                    </a:lnTo>
                    <a:lnTo>
                      <a:pt x="29" y="32"/>
                    </a:lnTo>
                    <a:lnTo>
                      <a:pt x="30" y="32"/>
                    </a:lnTo>
                    <a:lnTo>
                      <a:pt x="32" y="33"/>
                    </a:lnTo>
                    <a:lnTo>
                      <a:pt x="33" y="33"/>
                    </a:lnTo>
                    <a:lnTo>
                      <a:pt x="35" y="33"/>
                    </a:lnTo>
                    <a:lnTo>
                      <a:pt x="36" y="35"/>
                    </a:lnTo>
                    <a:lnTo>
                      <a:pt x="37" y="35"/>
                    </a:lnTo>
                    <a:lnTo>
                      <a:pt x="39" y="32"/>
                    </a:lnTo>
                    <a:lnTo>
                      <a:pt x="41" y="32"/>
                    </a:lnTo>
                    <a:lnTo>
                      <a:pt x="41" y="33"/>
                    </a:lnTo>
                    <a:lnTo>
                      <a:pt x="41" y="35"/>
                    </a:lnTo>
                    <a:lnTo>
                      <a:pt x="42" y="35"/>
                    </a:lnTo>
                    <a:lnTo>
                      <a:pt x="43" y="35"/>
                    </a:lnTo>
                    <a:lnTo>
                      <a:pt x="43" y="36"/>
                    </a:lnTo>
                    <a:lnTo>
                      <a:pt x="43" y="38"/>
                    </a:lnTo>
                    <a:lnTo>
                      <a:pt x="44" y="39"/>
                    </a:lnTo>
                    <a:lnTo>
                      <a:pt x="44" y="40"/>
                    </a:lnTo>
                    <a:lnTo>
                      <a:pt x="44" y="41"/>
                    </a:lnTo>
                    <a:lnTo>
                      <a:pt x="44" y="42"/>
                    </a:lnTo>
                    <a:lnTo>
                      <a:pt x="45" y="42"/>
                    </a:lnTo>
                    <a:lnTo>
                      <a:pt x="46" y="42"/>
                    </a:lnTo>
                    <a:lnTo>
                      <a:pt x="47" y="42"/>
                    </a:lnTo>
                    <a:lnTo>
                      <a:pt x="49" y="41"/>
                    </a:lnTo>
                    <a:lnTo>
                      <a:pt x="50" y="41"/>
                    </a:lnTo>
                    <a:lnTo>
                      <a:pt x="51" y="42"/>
                    </a:lnTo>
                    <a:lnTo>
                      <a:pt x="53" y="41"/>
                    </a:lnTo>
                    <a:lnTo>
                      <a:pt x="53" y="42"/>
                    </a:lnTo>
                    <a:lnTo>
                      <a:pt x="53" y="44"/>
                    </a:lnTo>
                    <a:lnTo>
                      <a:pt x="53" y="45"/>
                    </a:lnTo>
                    <a:lnTo>
                      <a:pt x="52" y="46"/>
                    </a:lnTo>
                    <a:lnTo>
                      <a:pt x="53" y="47"/>
                    </a:lnTo>
                    <a:lnTo>
                      <a:pt x="53" y="48"/>
                    </a:lnTo>
                    <a:lnTo>
                      <a:pt x="53" y="49"/>
                    </a:lnTo>
                    <a:lnTo>
                      <a:pt x="53" y="52"/>
                    </a:lnTo>
                    <a:lnTo>
                      <a:pt x="53" y="53"/>
                    </a:lnTo>
                    <a:lnTo>
                      <a:pt x="53" y="54"/>
                    </a:lnTo>
                    <a:lnTo>
                      <a:pt x="52" y="55"/>
                    </a:lnTo>
                    <a:lnTo>
                      <a:pt x="51" y="55"/>
                    </a:lnTo>
                    <a:lnTo>
                      <a:pt x="50" y="58"/>
                    </a:lnTo>
                    <a:lnTo>
                      <a:pt x="49" y="58"/>
                    </a:lnTo>
                    <a:lnTo>
                      <a:pt x="49" y="60"/>
                    </a:lnTo>
                    <a:lnTo>
                      <a:pt x="50" y="61"/>
                    </a:lnTo>
                    <a:lnTo>
                      <a:pt x="50" y="62"/>
                    </a:lnTo>
                    <a:lnTo>
                      <a:pt x="51" y="62"/>
                    </a:lnTo>
                    <a:lnTo>
                      <a:pt x="52" y="62"/>
                    </a:lnTo>
                    <a:lnTo>
                      <a:pt x="53" y="63"/>
                    </a:lnTo>
                    <a:lnTo>
                      <a:pt x="53" y="64"/>
                    </a:lnTo>
                    <a:lnTo>
                      <a:pt x="54" y="65"/>
                    </a:lnTo>
                    <a:lnTo>
                      <a:pt x="55" y="65"/>
                    </a:lnTo>
                    <a:lnTo>
                      <a:pt x="58" y="64"/>
                    </a:lnTo>
                    <a:lnTo>
                      <a:pt x="58" y="63"/>
                    </a:lnTo>
                    <a:lnTo>
                      <a:pt x="59" y="63"/>
                    </a:lnTo>
                    <a:lnTo>
                      <a:pt x="59" y="62"/>
                    </a:lnTo>
                    <a:lnTo>
                      <a:pt x="59" y="61"/>
                    </a:lnTo>
                    <a:lnTo>
                      <a:pt x="60" y="60"/>
                    </a:lnTo>
                    <a:lnTo>
                      <a:pt x="61" y="58"/>
                    </a:lnTo>
                    <a:lnTo>
                      <a:pt x="62" y="58"/>
                    </a:lnTo>
                    <a:lnTo>
                      <a:pt x="63" y="57"/>
                    </a:lnTo>
                    <a:lnTo>
                      <a:pt x="64" y="57"/>
                    </a:lnTo>
                    <a:lnTo>
                      <a:pt x="69" y="55"/>
                    </a:lnTo>
                    <a:lnTo>
                      <a:pt x="70" y="55"/>
                    </a:lnTo>
                    <a:lnTo>
                      <a:pt x="71" y="55"/>
                    </a:lnTo>
                    <a:lnTo>
                      <a:pt x="72" y="56"/>
                    </a:lnTo>
                    <a:lnTo>
                      <a:pt x="73" y="56"/>
                    </a:lnTo>
                    <a:lnTo>
                      <a:pt x="73" y="57"/>
                    </a:lnTo>
                    <a:lnTo>
                      <a:pt x="75" y="60"/>
                    </a:lnTo>
                    <a:lnTo>
                      <a:pt x="76" y="61"/>
                    </a:lnTo>
                    <a:lnTo>
                      <a:pt x="76" y="60"/>
                    </a:lnTo>
                    <a:lnTo>
                      <a:pt x="77" y="60"/>
                    </a:lnTo>
                    <a:lnTo>
                      <a:pt x="78" y="60"/>
                    </a:lnTo>
                    <a:lnTo>
                      <a:pt x="78" y="61"/>
                    </a:lnTo>
                    <a:lnTo>
                      <a:pt x="79" y="61"/>
                    </a:lnTo>
                    <a:lnTo>
                      <a:pt x="80" y="61"/>
                    </a:lnTo>
                    <a:lnTo>
                      <a:pt x="80" y="60"/>
                    </a:lnTo>
                    <a:lnTo>
                      <a:pt x="81" y="60"/>
                    </a:lnTo>
                    <a:lnTo>
                      <a:pt x="81" y="58"/>
                    </a:lnTo>
                    <a:lnTo>
                      <a:pt x="82" y="58"/>
                    </a:lnTo>
                    <a:lnTo>
                      <a:pt x="82" y="57"/>
                    </a:lnTo>
                    <a:lnTo>
                      <a:pt x="84" y="56"/>
                    </a:lnTo>
                    <a:lnTo>
                      <a:pt x="85" y="55"/>
                    </a:lnTo>
                    <a:lnTo>
                      <a:pt x="85" y="54"/>
                    </a:lnTo>
                    <a:lnTo>
                      <a:pt x="85" y="52"/>
                    </a:lnTo>
                    <a:lnTo>
                      <a:pt x="86" y="50"/>
                    </a:lnTo>
                    <a:lnTo>
                      <a:pt x="88" y="48"/>
                    </a:lnTo>
                    <a:lnTo>
                      <a:pt x="89" y="48"/>
                    </a:lnTo>
                    <a:lnTo>
                      <a:pt x="90" y="47"/>
                    </a:lnTo>
                    <a:lnTo>
                      <a:pt x="89" y="44"/>
                    </a:lnTo>
                    <a:lnTo>
                      <a:pt x="90" y="41"/>
                    </a:lnTo>
                    <a:lnTo>
                      <a:pt x="90" y="42"/>
                    </a:lnTo>
                    <a:lnTo>
                      <a:pt x="93" y="44"/>
                    </a:lnTo>
                    <a:lnTo>
                      <a:pt x="94" y="44"/>
                    </a:lnTo>
                    <a:lnTo>
                      <a:pt x="95" y="44"/>
                    </a:lnTo>
                    <a:lnTo>
                      <a:pt x="94" y="42"/>
                    </a:lnTo>
                    <a:lnTo>
                      <a:pt x="94" y="44"/>
                    </a:lnTo>
                    <a:lnTo>
                      <a:pt x="94" y="42"/>
                    </a:lnTo>
                    <a:lnTo>
                      <a:pt x="95" y="42"/>
                    </a:lnTo>
                    <a:lnTo>
                      <a:pt x="99" y="44"/>
                    </a:lnTo>
                    <a:lnTo>
                      <a:pt x="99" y="45"/>
                    </a:lnTo>
                    <a:lnTo>
                      <a:pt x="102" y="46"/>
                    </a:lnTo>
                    <a:lnTo>
                      <a:pt x="106" y="55"/>
                    </a:lnTo>
                    <a:lnTo>
                      <a:pt x="106" y="56"/>
                    </a:lnTo>
                    <a:lnTo>
                      <a:pt x="107" y="57"/>
                    </a:lnTo>
                    <a:lnTo>
                      <a:pt x="110" y="58"/>
                    </a:lnTo>
                    <a:lnTo>
                      <a:pt x="111" y="58"/>
                    </a:lnTo>
                    <a:lnTo>
                      <a:pt x="111" y="60"/>
                    </a:lnTo>
                    <a:lnTo>
                      <a:pt x="112" y="61"/>
                    </a:lnTo>
                    <a:lnTo>
                      <a:pt x="112" y="62"/>
                    </a:lnTo>
                    <a:lnTo>
                      <a:pt x="113" y="62"/>
                    </a:lnTo>
                    <a:lnTo>
                      <a:pt x="120" y="67"/>
                    </a:lnTo>
                    <a:lnTo>
                      <a:pt x="121" y="69"/>
                    </a:lnTo>
                    <a:lnTo>
                      <a:pt x="123" y="69"/>
                    </a:lnTo>
                    <a:lnTo>
                      <a:pt x="125" y="71"/>
                    </a:lnTo>
                    <a:lnTo>
                      <a:pt x="129" y="74"/>
                    </a:lnTo>
                    <a:lnTo>
                      <a:pt x="132" y="80"/>
                    </a:lnTo>
                    <a:lnTo>
                      <a:pt x="135" y="83"/>
                    </a:lnTo>
                    <a:lnTo>
                      <a:pt x="138" y="90"/>
                    </a:lnTo>
                    <a:lnTo>
                      <a:pt x="140" y="94"/>
                    </a:lnTo>
                    <a:lnTo>
                      <a:pt x="140" y="95"/>
                    </a:lnTo>
                    <a:lnTo>
                      <a:pt x="141" y="96"/>
                    </a:lnTo>
                    <a:lnTo>
                      <a:pt x="141" y="97"/>
                    </a:lnTo>
                    <a:lnTo>
                      <a:pt x="141" y="98"/>
                    </a:lnTo>
                    <a:lnTo>
                      <a:pt x="141" y="100"/>
                    </a:lnTo>
                    <a:lnTo>
                      <a:pt x="142" y="106"/>
                    </a:lnTo>
                    <a:lnTo>
                      <a:pt x="141" y="107"/>
                    </a:lnTo>
                    <a:lnTo>
                      <a:pt x="141" y="108"/>
                    </a:lnTo>
                    <a:lnTo>
                      <a:pt x="141" y="109"/>
                    </a:lnTo>
                    <a:lnTo>
                      <a:pt x="141" y="111"/>
                    </a:lnTo>
                    <a:lnTo>
                      <a:pt x="142" y="114"/>
                    </a:lnTo>
                    <a:lnTo>
                      <a:pt x="142" y="115"/>
                    </a:lnTo>
                    <a:lnTo>
                      <a:pt x="142" y="116"/>
                    </a:lnTo>
                    <a:lnTo>
                      <a:pt x="142" y="117"/>
                    </a:lnTo>
                    <a:lnTo>
                      <a:pt x="141" y="117"/>
                    </a:lnTo>
                    <a:lnTo>
                      <a:pt x="141" y="119"/>
                    </a:lnTo>
                    <a:lnTo>
                      <a:pt x="141" y="120"/>
                    </a:lnTo>
                    <a:lnTo>
                      <a:pt x="140" y="120"/>
                    </a:lnTo>
                    <a:lnTo>
                      <a:pt x="139" y="121"/>
                    </a:lnTo>
                    <a:lnTo>
                      <a:pt x="139" y="122"/>
                    </a:lnTo>
                    <a:lnTo>
                      <a:pt x="139" y="124"/>
                    </a:lnTo>
                    <a:lnTo>
                      <a:pt x="141" y="128"/>
                    </a:lnTo>
                    <a:lnTo>
                      <a:pt x="140" y="128"/>
                    </a:lnTo>
                    <a:lnTo>
                      <a:pt x="139" y="129"/>
                    </a:lnTo>
                    <a:lnTo>
                      <a:pt x="139" y="130"/>
                    </a:lnTo>
                    <a:lnTo>
                      <a:pt x="139" y="131"/>
                    </a:lnTo>
                    <a:lnTo>
                      <a:pt x="139" y="133"/>
                    </a:lnTo>
                    <a:lnTo>
                      <a:pt x="138" y="133"/>
                    </a:lnTo>
                    <a:lnTo>
                      <a:pt x="138" y="134"/>
                    </a:lnTo>
                    <a:lnTo>
                      <a:pt x="137" y="134"/>
                    </a:lnTo>
                    <a:lnTo>
                      <a:pt x="137" y="136"/>
                    </a:lnTo>
                    <a:lnTo>
                      <a:pt x="137" y="137"/>
                    </a:lnTo>
                    <a:lnTo>
                      <a:pt x="139" y="140"/>
                    </a:lnTo>
                    <a:lnTo>
                      <a:pt x="139" y="141"/>
                    </a:lnTo>
                    <a:lnTo>
                      <a:pt x="141" y="142"/>
                    </a:lnTo>
                    <a:lnTo>
                      <a:pt x="141" y="144"/>
                    </a:lnTo>
                    <a:lnTo>
                      <a:pt x="141" y="145"/>
                    </a:lnTo>
                    <a:lnTo>
                      <a:pt x="142" y="145"/>
                    </a:lnTo>
                    <a:lnTo>
                      <a:pt x="140" y="148"/>
                    </a:lnTo>
                    <a:lnTo>
                      <a:pt x="140" y="150"/>
                    </a:lnTo>
                    <a:lnTo>
                      <a:pt x="141" y="155"/>
                    </a:lnTo>
                    <a:lnTo>
                      <a:pt x="141" y="156"/>
                    </a:lnTo>
                    <a:lnTo>
                      <a:pt x="140" y="165"/>
                    </a:lnTo>
                    <a:lnTo>
                      <a:pt x="141" y="166"/>
                    </a:lnTo>
                    <a:lnTo>
                      <a:pt x="142" y="170"/>
                    </a:lnTo>
                    <a:lnTo>
                      <a:pt x="144" y="172"/>
                    </a:lnTo>
                    <a:lnTo>
                      <a:pt x="148" y="175"/>
                    </a:lnTo>
                    <a:lnTo>
                      <a:pt x="149" y="177"/>
                    </a:lnTo>
                    <a:lnTo>
                      <a:pt x="150" y="177"/>
                    </a:lnTo>
                    <a:lnTo>
                      <a:pt x="151" y="177"/>
                    </a:lnTo>
                    <a:lnTo>
                      <a:pt x="153" y="177"/>
                    </a:lnTo>
                    <a:lnTo>
                      <a:pt x="153" y="178"/>
                    </a:lnTo>
                    <a:lnTo>
                      <a:pt x="154" y="179"/>
                    </a:lnTo>
                    <a:lnTo>
                      <a:pt x="155" y="179"/>
                    </a:lnTo>
                    <a:lnTo>
                      <a:pt x="156" y="181"/>
                    </a:lnTo>
                    <a:lnTo>
                      <a:pt x="155" y="182"/>
                    </a:lnTo>
                    <a:lnTo>
                      <a:pt x="155" y="183"/>
                    </a:lnTo>
                    <a:lnTo>
                      <a:pt x="156" y="183"/>
                    </a:lnTo>
                    <a:lnTo>
                      <a:pt x="158" y="187"/>
                    </a:lnTo>
                    <a:lnTo>
                      <a:pt x="158" y="188"/>
                    </a:lnTo>
                    <a:lnTo>
                      <a:pt x="159" y="188"/>
                    </a:lnTo>
                    <a:lnTo>
                      <a:pt x="159" y="189"/>
                    </a:lnTo>
                    <a:lnTo>
                      <a:pt x="161" y="190"/>
                    </a:lnTo>
                    <a:lnTo>
                      <a:pt x="161" y="191"/>
                    </a:lnTo>
                    <a:lnTo>
                      <a:pt x="161" y="192"/>
                    </a:lnTo>
                    <a:lnTo>
                      <a:pt x="161" y="194"/>
                    </a:lnTo>
                    <a:lnTo>
                      <a:pt x="163" y="196"/>
                    </a:lnTo>
                    <a:lnTo>
                      <a:pt x="164" y="198"/>
                    </a:lnTo>
                    <a:lnTo>
                      <a:pt x="164" y="199"/>
                    </a:lnTo>
                    <a:lnTo>
                      <a:pt x="165" y="200"/>
                    </a:lnTo>
                    <a:lnTo>
                      <a:pt x="166" y="201"/>
                    </a:lnTo>
                    <a:lnTo>
                      <a:pt x="166" y="203"/>
                    </a:lnTo>
                    <a:lnTo>
                      <a:pt x="166" y="204"/>
                    </a:lnTo>
                    <a:lnTo>
                      <a:pt x="166" y="205"/>
                    </a:lnTo>
                    <a:lnTo>
                      <a:pt x="166" y="206"/>
                    </a:lnTo>
                    <a:lnTo>
                      <a:pt x="166" y="207"/>
                    </a:lnTo>
                    <a:lnTo>
                      <a:pt x="167" y="207"/>
                    </a:lnTo>
                    <a:lnTo>
                      <a:pt x="168" y="207"/>
                    </a:lnTo>
                    <a:lnTo>
                      <a:pt x="168" y="208"/>
                    </a:lnTo>
                    <a:lnTo>
                      <a:pt x="170" y="211"/>
                    </a:lnTo>
                    <a:lnTo>
                      <a:pt x="170" y="212"/>
                    </a:lnTo>
                    <a:lnTo>
                      <a:pt x="171" y="213"/>
                    </a:lnTo>
                    <a:lnTo>
                      <a:pt x="171" y="214"/>
                    </a:lnTo>
                    <a:lnTo>
                      <a:pt x="171" y="215"/>
                    </a:lnTo>
                    <a:lnTo>
                      <a:pt x="172" y="217"/>
                    </a:lnTo>
                    <a:lnTo>
                      <a:pt x="172" y="219"/>
                    </a:lnTo>
                    <a:lnTo>
                      <a:pt x="173" y="221"/>
                    </a:lnTo>
                    <a:lnTo>
                      <a:pt x="173" y="222"/>
                    </a:lnTo>
                    <a:lnTo>
                      <a:pt x="172" y="222"/>
                    </a:lnTo>
                    <a:lnTo>
                      <a:pt x="172" y="224"/>
                    </a:lnTo>
                    <a:lnTo>
                      <a:pt x="171" y="224"/>
                    </a:lnTo>
                    <a:lnTo>
                      <a:pt x="170" y="225"/>
                    </a:lnTo>
                    <a:lnTo>
                      <a:pt x="168" y="225"/>
                    </a:lnTo>
                    <a:lnTo>
                      <a:pt x="167" y="225"/>
                    </a:lnTo>
                    <a:lnTo>
                      <a:pt x="166" y="224"/>
                    </a:lnTo>
                    <a:lnTo>
                      <a:pt x="165" y="224"/>
                    </a:lnTo>
                    <a:lnTo>
                      <a:pt x="165" y="223"/>
                    </a:lnTo>
                    <a:lnTo>
                      <a:pt x="165" y="222"/>
                    </a:lnTo>
                    <a:lnTo>
                      <a:pt x="164" y="222"/>
                    </a:lnTo>
                    <a:lnTo>
                      <a:pt x="164" y="220"/>
                    </a:lnTo>
                    <a:lnTo>
                      <a:pt x="165" y="220"/>
                    </a:lnTo>
                    <a:lnTo>
                      <a:pt x="166" y="219"/>
                    </a:lnTo>
                    <a:lnTo>
                      <a:pt x="167" y="219"/>
                    </a:lnTo>
                    <a:lnTo>
                      <a:pt x="166" y="217"/>
                    </a:lnTo>
                    <a:lnTo>
                      <a:pt x="166" y="219"/>
                    </a:lnTo>
                    <a:lnTo>
                      <a:pt x="165" y="219"/>
                    </a:lnTo>
                    <a:lnTo>
                      <a:pt x="164" y="220"/>
                    </a:lnTo>
                    <a:lnTo>
                      <a:pt x="163" y="219"/>
                    </a:lnTo>
                    <a:lnTo>
                      <a:pt x="162" y="216"/>
                    </a:lnTo>
                    <a:lnTo>
                      <a:pt x="162" y="215"/>
                    </a:lnTo>
                    <a:lnTo>
                      <a:pt x="161" y="214"/>
                    </a:lnTo>
                    <a:lnTo>
                      <a:pt x="161" y="215"/>
                    </a:lnTo>
                    <a:lnTo>
                      <a:pt x="162" y="217"/>
                    </a:lnTo>
                    <a:lnTo>
                      <a:pt x="162" y="219"/>
                    </a:lnTo>
                    <a:lnTo>
                      <a:pt x="162" y="220"/>
                    </a:lnTo>
                    <a:lnTo>
                      <a:pt x="162" y="221"/>
                    </a:lnTo>
                    <a:lnTo>
                      <a:pt x="162" y="222"/>
                    </a:lnTo>
                    <a:lnTo>
                      <a:pt x="161" y="223"/>
                    </a:lnTo>
                    <a:lnTo>
                      <a:pt x="159" y="222"/>
                    </a:lnTo>
                    <a:lnTo>
                      <a:pt x="156" y="221"/>
                    </a:lnTo>
                    <a:lnTo>
                      <a:pt x="155" y="221"/>
                    </a:lnTo>
                    <a:lnTo>
                      <a:pt x="154" y="222"/>
                    </a:lnTo>
                    <a:lnTo>
                      <a:pt x="153" y="222"/>
                    </a:lnTo>
                    <a:lnTo>
                      <a:pt x="151" y="222"/>
                    </a:lnTo>
                    <a:lnTo>
                      <a:pt x="150" y="222"/>
                    </a:lnTo>
                    <a:lnTo>
                      <a:pt x="148" y="224"/>
                    </a:lnTo>
                    <a:lnTo>
                      <a:pt x="147" y="225"/>
                    </a:lnTo>
                    <a:lnTo>
                      <a:pt x="146" y="225"/>
                    </a:lnTo>
                    <a:lnTo>
                      <a:pt x="146" y="224"/>
                    </a:lnTo>
                    <a:lnTo>
                      <a:pt x="145" y="224"/>
                    </a:lnTo>
                    <a:lnTo>
                      <a:pt x="145" y="225"/>
                    </a:lnTo>
                    <a:lnTo>
                      <a:pt x="145" y="226"/>
                    </a:lnTo>
                    <a:lnTo>
                      <a:pt x="144" y="229"/>
                    </a:lnTo>
                    <a:lnTo>
                      <a:pt x="144" y="228"/>
                    </a:lnTo>
                    <a:lnTo>
                      <a:pt x="142" y="226"/>
                    </a:lnTo>
                    <a:lnTo>
                      <a:pt x="141" y="225"/>
                    </a:lnTo>
                    <a:lnTo>
                      <a:pt x="140" y="221"/>
                    </a:lnTo>
                    <a:lnTo>
                      <a:pt x="139" y="220"/>
                    </a:lnTo>
                    <a:lnTo>
                      <a:pt x="138" y="219"/>
                    </a:lnTo>
                    <a:lnTo>
                      <a:pt x="137" y="217"/>
                    </a:lnTo>
                    <a:lnTo>
                      <a:pt x="132" y="215"/>
                    </a:lnTo>
                    <a:lnTo>
                      <a:pt x="125" y="212"/>
                    </a:lnTo>
                    <a:lnTo>
                      <a:pt x="124" y="211"/>
                    </a:lnTo>
                    <a:lnTo>
                      <a:pt x="123" y="211"/>
                    </a:lnTo>
                    <a:lnTo>
                      <a:pt x="122" y="211"/>
                    </a:lnTo>
                    <a:lnTo>
                      <a:pt x="121" y="209"/>
                    </a:lnTo>
                    <a:lnTo>
                      <a:pt x="120" y="208"/>
                    </a:lnTo>
                    <a:lnTo>
                      <a:pt x="120" y="207"/>
                    </a:lnTo>
                    <a:lnTo>
                      <a:pt x="119" y="207"/>
                    </a:lnTo>
                    <a:lnTo>
                      <a:pt x="118" y="206"/>
                    </a:lnTo>
                    <a:lnTo>
                      <a:pt x="116" y="206"/>
                    </a:lnTo>
                    <a:lnTo>
                      <a:pt x="115" y="207"/>
                    </a:lnTo>
                    <a:lnTo>
                      <a:pt x="114" y="207"/>
                    </a:lnTo>
                    <a:lnTo>
                      <a:pt x="113" y="206"/>
                    </a:lnTo>
                    <a:lnTo>
                      <a:pt x="112" y="204"/>
                    </a:lnTo>
                    <a:lnTo>
                      <a:pt x="108" y="200"/>
                    </a:lnTo>
                    <a:lnTo>
                      <a:pt x="107" y="200"/>
                    </a:lnTo>
                    <a:lnTo>
                      <a:pt x="108" y="199"/>
                    </a:lnTo>
                    <a:lnTo>
                      <a:pt x="107" y="199"/>
                    </a:lnTo>
                    <a:lnTo>
                      <a:pt x="107" y="198"/>
                    </a:lnTo>
                    <a:lnTo>
                      <a:pt x="105" y="198"/>
                    </a:lnTo>
                    <a:lnTo>
                      <a:pt x="101" y="196"/>
                    </a:lnTo>
                    <a:lnTo>
                      <a:pt x="94" y="192"/>
                    </a:lnTo>
                    <a:lnTo>
                      <a:pt x="93" y="192"/>
                    </a:lnTo>
                    <a:lnTo>
                      <a:pt x="92" y="191"/>
                    </a:lnTo>
                    <a:lnTo>
                      <a:pt x="89" y="188"/>
                    </a:lnTo>
                    <a:lnTo>
                      <a:pt x="88" y="188"/>
                    </a:lnTo>
                    <a:lnTo>
                      <a:pt x="87" y="188"/>
                    </a:lnTo>
                    <a:lnTo>
                      <a:pt x="87" y="187"/>
                    </a:lnTo>
                    <a:lnTo>
                      <a:pt x="86" y="186"/>
                    </a:lnTo>
                    <a:lnTo>
                      <a:pt x="85" y="186"/>
                    </a:lnTo>
                    <a:lnTo>
                      <a:pt x="84" y="186"/>
                    </a:lnTo>
                    <a:lnTo>
                      <a:pt x="82" y="186"/>
                    </a:lnTo>
                    <a:lnTo>
                      <a:pt x="82" y="187"/>
                    </a:lnTo>
                    <a:lnTo>
                      <a:pt x="82" y="186"/>
                    </a:lnTo>
                    <a:lnTo>
                      <a:pt x="82" y="184"/>
                    </a:lnTo>
                    <a:lnTo>
                      <a:pt x="81" y="183"/>
                    </a:lnTo>
                    <a:lnTo>
                      <a:pt x="81" y="182"/>
                    </a:lnTo>
                    <a:lnTo>
                      <a:pt x="80" y="182"/>
                    </a:lnTo>
                    <a:lnTo>
                      <a:pt x="79" y="180"/>
                    </a:lnTo>
                    <a:lnTo>
                      <a:pt x="79" y="179"/>
                    </a:lnTo>
                    <a:lnTo>
                      <a:pt x="78" y="179"/>
                    </a:lnTo>
                    <a:lnTo>
                      <a:pt x="77" y="179"/>
                    </a:lnTo>
                    <a:lnTo>
                      <a:pt x="76" y="179"/>
                    </a:lnTo>
                    <a:lnTo>
                      <a:pt x="76" y="178"/>
                    </a:lnTo>
                    <a:lnTo>
                      <a:pt x="73" y="178"/>
                    </a:lnTo>
                    <a:lnTo>
                      <a:pt x="72" y="177"/>
                    </a:lnTo>
                    <a:lnTo>
                      <a:pt x="71" y="177"/>
                    </a:lnTo>
                    <a:lnTo>
                      <a:pt x="70" y="177"/>
                    </a:lnTo>
                    <a:lnTo>
                      <a:pt x="69" y="175"/>
                    </a:lnTo>
                    <a:lnTo>
                      <a:pt x="68" y="174"/>
                    </a:lnTo>
                    <a:lnTo>
                      <a:pt x="67" y="171"/>
                    </a:lnTo>
                    <a:lnTo>
                      <a:pt x="66" y="171"/>
                    </a:lnTo>
                    <a:lnTo>
                      <a:pt x="63" y="170"/>
                    </a:lnTo>
                    <a:lnTo>
                      <a:pt x="62" y="170"/>
                    </a:lnTo>
                    <a:lnTo>
                      <a:pt x="61" y="170"/>
                    </a:lnTo>
                    <a:lnTo>
                      <a:pt x="61" y="167"/>
                    </a:lnTo>
                    <a:lnTo>
                      <a:pt x="62" y="165"/>
                    </a:lnTo>
                    <a:lnTo>
                      <a:pt x="63" y="164"/>
                    </a:lnTo>
                    <a:lnTo>
                      <a:pt x="64" y="164"/>
                    </a:lnTo>
                    <a:lnTo>
                      <a:pt x="64" y="163"/>
                    </a:lnTo>
                    <a:lnTo>
                      <a:pt x="63" y="161"/>
                    </a:lnTo>
                    <a:lnTo>
                      <a:pt x="62" y="159"/>
                    </a:lnTo>
                    <a:lnTo>
                      <a:pt x="61" y="154"/>
                    </a:lnTo>
                    <a:lnTo>
                      <a:pt x="61" y="153"/>
                    </a:lnTo>
                    <a:lnTo>
                      <a:pt x="60" y="152"/>
                    </a:lnTo>
                    <a:lnTo>
                      <a:pt x="59" y="152"/>
                    </a:lnTo>
                    <a:lnTo>
                      <a:pt x="59" y="150"/>
                    </a:lnTo>
                    <a:lnTo>
                      <a:pt x="58" y="150"/>
                    </a:lnTo>
                    <a:lnTo>
                      <a:pt x="58" y="149"/>
                    </a:lnTo>
                    <a:lnTo>
                      <a:pt x="55" y="147"/>
                    </a:lnTo>
                    <a:lnTo>
                      <a:pt x="54" y="146"/>
                    </a:lnTo>
                    <a:lnTo>
                      <a:pt x="53" y="145"/>
                    </a:lnTo>
                    <a:lnTo>
                      <a:pt x="53" y="144"/>
                    </a:lnTo>
                    <a:lnTo>
                      <a:pt x="53" y="142"/>
                    </a:lnTo>
                    <a:lnTo>
                      <a:pt x="52" y="141"/>
                    </a:lnTo>
                    <a:lnTo>
                      <a:pt x="52" y="140"/>
                    </a:lnTo>
                    <a:lnTo>
                      <a:pt x="49" y="139"/>
                    </a:lnTo>
                    <a:lnTo>
                      <a:pt x="49" y="138"/>
                    </a:lnTo>
                    <a:lnTo>
                      <a:pt x="47" y="138"/>
                    </a:lnTo>
                    <a:lnTo>
                      <a:pt x="47" y="137"/>
                    </a:lnTo>
                    <a:lnTo>
                      <a:pt x="46" y="136"/>
                    </a:lnTo>
                    <a:lnTo>
                      <a:pt x="45" y="134"/>
                    </a:lnTo>
                    <a:lnTo>
                      <a:pt x="44" y="134"/>
                    </a:lnTo>
                    <a:lnTo>
                      <a:pt x="43" y="134"/>
                    </a:lnTo>
                    <a:lnTo>
                      <a:pt x="43" y="133"/>
                    </a:lnTo>
                    <a:lnTo>
                      <a:pt x="44" y="132"/>
                    </a:lnTo>
                    <a:lnTo>
                      <a:pt x="43" y="132"/>
                    </a:lnTo>
                    <a:lnTo>
                      <a:pt x="42" y="132"/>
                    </a:lnTo>
                    <a:lnTo>
                      <a:pt x="41" y="132"/>
                    </a:lnTo>
                    <a:lnTo>
                      <a:pt x="41" y="131"/>
                    </a:lnTo>
                    <a:lnTo>
                      <a:pt x="39" y="131"/>
                    </a:lnTo>
                    <a:lnTo>
                      <a:pt x="39" y="130"/>
                    </a:lnTo>
                    <a:lnTo>
                      <a:pt x="39" y="129"/>
                    </a:lnTo>
                    <a:lnTo>
                      <a:pt x="39" y="128"/>
                    </a:lnTo>
                    <a:lnTo>
                      <a:pt x="39" y="127"/>
                    </a:lnTo>
                    <a:lnTo>
                      <a:pt x="42" y="127"/>
                    </a:lnTo>
                    <a:lnTo>
                      <a:pt x="43" y="127"/>
                    </a:lnTo>
                    <a:lnTo>
                      <a:pt x="43" y="125"/>
                    </a:lnTo>
                    <a:lnTo>
                      <a:pt x="44" y="125"/>
                    </a:lnTo>
                    <a:lnTo>
                      <a:pt x="45" y="125"/>
                    </a:lnTo>
                    <a:lnTo>
                      <a:pt x="45" y="124"/>
                    </a:lnTo>
                    <a:lnTo>
                      <a:pt x="44" y="124"/>
                    </a:lnTo>
                    <a:lnTo>
                      <a:pt x="43" y="125"/>
                    </a:lnTo>
                    <a:lnTo>
                      <a:pt x="42" y="125"/>
                    </a:lnTo>
                    <a:lnTo>
                      <a:pt x="42" y="124"/>
                    </a:lnTo>
                    <a:lnTo>
                      <a:pt x="42" y="123"/>
                    </a:lnTo>
                    <a:lnTo>
                      <a:pt x="42" y="122"/>
                    </a:lnTo>
                    <a:lnTo>
                      <a:pt x="39" y="121"/>
                    </a:lnTo>
                    <a:lnTo>
                      <a:pt x="38" y="121"/>
                    </a:lnTo>
                    <a:lnTo>
                      <a:pt x="38" y="120"/>
                    </a:lnTo>
                    <a:lnTo>
                      <a:pt x="37" y="120"/>
                    </a:lnTo>
                    <a:lnTo>
                      <a:pt x="36" y="121"/>
                    </a:lnTo>
                    <a:lnTo>
                      <a:pt x="36" y="120"/>
                    </a:lnTo>
                    <a:lnTo>
                      <a:pt x="36" y="119"/>
                    </a:lnTo>
                    <a:lnTo>
                      <a:pt x="36" y="117"/>
                    </a:lnTo>
                    <a:lnTo>
                      <a:pt x="36" y="116"/>
                    </a:lnTo>
                    <a:lnTo>
                      <a:pt x="35" y="116"/>
                    </a:lnTo>
                    <a:lnTo>
                      <a:pt x="35" y="115"/>
                    </a:lnTo>
                    <a:lnTo>
                      <a:pt x="35" y="114"/>
                    </a:lnTo>
                    <a:lnTo>
                      <a:pt x="34" y="114"/>
                    </a:lnTo>
                    <a:lnTo>
                      <a:pt x="34" y="113"/>
                    </a:lnTo>
                    <a:lnTo>
                      <a:pt x="35" y="113"/>
                    </a:lnTo>
                    <a:lnTo>
                      <a:pt x="35" y="112"/>
                    </a:lnTo>
                    <a:lnTo>
                      <a:pt x="35" y="111"/>
                    </a:lnTo>
                    <a:lnTo>
                      <a:pt x="36" y="109"/>
                    </a:lnTo>
                    <a:lnTo>
                      <a:pt x="36" y="108"/>
                    </a:lnTo>
                    <a:lnTo>
                      <a:pt x="36" y="106"/>
                    </a:lnTo>
                    <a:lnTo>
                      <a:pt x="37" y="105"/>
                    </a:lnTo>
                    <a:lnTo>
                      <a:pt x="36" y="105"/>
                    </a:lnTo>
                    <a:lnTo>
                      <a:pt x="35" y="105"/>
                    </a:lnTo>
                    <a:lnTo>
                      <a:pt x="35" y="104"/>
                    </a:lnTo>
                    <a:lnTo>
                      <a:pt x="35" y="103"/>
                    </a:lnTo>
                    <a:lnTo>
                      <a:pt x="36" y="103"/>
                    </a:lnTo>
                    <a:lnTo>
                      <a:pt x="37" y="103"/>
                    </a:lnTo>
                    <a:lnTo>
                      <a:pt x="37" y="102"/>
                    </a:lnTo>
                    <a:lnTo>
                      <a:pt x="37" y="100"/>
                    </a:lnTo>
                    <a:lnTo>
                      <a:pt x="36" y="102"/>
                    </a:lnTo>
                    <a:lnTo>
                      <a:pt x="35" y="102"/>
                    </a:lnTo>
                    <a:lnTo>
                      <a:pt x="35" y="100"/>
                    </a:lnTo>
                    <a:lnTo>
                      <a:pt x="35" y="98"/>
                    </a:lnTo>
                    <a:lnTo>
                      <a:pt x="36" y="98"/>
                    </a:lnTo>
                    <a:lnTo>
                      <a:pt x="36" y="97"/>
                    </a:lnTo>
                    <a:lnTo>
                      <a:pt x="35" y="96"/>
                    </a:lnTo>
                    <a:lnTo>
                      <a:pt x="34" y="96"/>
                    </a:lnTo>
                    <a:lnTo>
                      <a:pt x="34" y="95"/>
                    </a:lnTo>
                    <a:lnTo>
                      <a:pt x="34" y="94"/>
                    </a:lnTo>
                    <a:lnTo>
                      <a:pt x="33" y="94"/>
                    </a:lnTo>
                    <a:lnTo>
                      <a:pt x="32" y="94"/>
                    </a:lnTo>
                    <a:lnTo>
                      <a:pt x="32" y="92"/>
                    </a:lnTo>
                    <a:lnTo>
                      <a:pt x="32" y="91"/>
                    </a:lnTo>
                    <a:lnTo>
                      <a:pt x="30" y="91"/>
                    </a:lnTo>
                    <a:lnTo>
                      <a:pt x="30" y="92"/>
                    </a:lnTo>
                    <a:lnTo>
                      <a:pt x="29" y="92"/>
                    </a:lnTo>
                    <a:lnTo>
                      <a:pt x="29" y="91"/>
                    </a:lnTo>
                    <a:lnTo>
                      <a:pt x="29" y="90"/>
                    </a:lnTo>
                    <a:lnTo>
                      <a:pt x="28" y="89"/>
                    </a:lnTo>
                    <a:lnTo>
                      <a:pt x="28" y="88"/>
                    </a:lnTo>
                    <a:lnTo>
                      <a:pt x="27" y="87"/>
                    </a:lnTo>
                    <a:lnTo>
                      <a:pt x="26" y="86"/>
                    </a:lnTo>
                    <a:lnTo>
                      <a:pt x="27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28" y="82"/>
                    </a:lnTo>
                    <a:lnTo>
                      <a:pt x="29" y="81"/>
                    </a:lnTo>
                    <a:lnTo>
                      <a:pt x="29" y="80"/>
                    </a:lnTo>
                    <a:lnTo>
                      <a:pt x="28" y="80"/>
                    </a:lnTo>
                    <a:lnTo>
                      <a:pt x="28" y="79"/>
                    </a:lnTo>
                    <a:lnTo>
                      <a:pt x="29" y="79"/>
                    </a:lnTo>
                    <a:lnTo>
                      <a:pt x="29" y="78"/>
                    </a:lnTo>
                    <a:lnTo>
                      <a:pt x="28" y="75"/>
                    </a:lnTo>
                    <a:lnTo>
                      <a:pt x="27" y="74"/>
                    </a:lnTo>
                    <a:lnTo>
                      <a:pt x="27" y="73"/>
                    </a:lnTo>
                    <a:lnTo>
                      <a:pt x="27" y="70"/>
                    </a:lnTo>
                    <a:lnTo>
                      <a:pt x="27" y="69"/>
                    </a:lnTo>
                    <a:lnTo>
                      <a:pt x="26" y="67"/>
                    </a:lnTo>
                    <a:lnTo>
                      <a:pt x="26" y="66"/>
                    </a:lnTo>
                    <a:lnTo>
                      <a:pt x="26" y="64"/>
                    </a:lnTo>
                    <a:lnTo>
                      <a:pt x="27" y="64"/>
                    </a:lnTo>
                    <a:lnTo>
                      <a:pt x="27" y="63"/>
                    </a:lnTo>
                    <a:lnTo>
                      <a:pt x="26" y="63"/>
                    </a:lnTo>
                    <a:lnTo>
                      <a:pt x="27" y="58"/>
                    </a:lnTo>
                    <a:lnTo>
                      <a:pt x="26" y="50"/>
                    </a:lnTo>
                    <a:lnTo>
                      <a:pt x="25" y="49"/>
                    </a:lnTo>
                    <a:lnTo>
                      <a:pt x="25" y="48"/>
                    </a:lnTo>
                    <a:lnTo>
                      <a:pt x="24" y="47"/>
                    </a:lnTo>
                    <a:lnTo>
                      <a:pt x="23" y="45"/>
                    </a:lnTo>
                    <a:lnTo>
                      <a:pt x="23" y="42"/>
                    </a:lnTo>
                    <a:lnTo>
                      <a:pt x="21" y="42"/>
                    </a:lnTo>
                    <a:lnTo>
                      <a:pt x="20" y="41"/>
                    </a:lnTo>
                    <a:lnTo>
                      <a:pt x="19" y="40"/>
                    </a:lnTo>
                    <a:lnTo>
                      <a:pt x="19" y="39"/>
                    </a:lnTo>
                    <a:lnTo>
                      <a:pt x="18" y="37"/>
                    </a:lnTo>
                    <a:lnTo>
                      <a:pt x="18" y="36"/>
                    </a:lnTo>
                    <a:lnTo>
                      <a:pt x="18" y="35"/>
                    </a:lnTo>
                    <a:lnTo>
                      <a:pt x="18" y="33"/>
                    </a:lnTo>
                    <a:lnTo>
                      <a:pt x="18" y="32"/>
                    </a:lnTo>
                    <a:lnTo>
                      <a:pt x="18" y="31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9" y="28"/>
                    </a:lnTo>
                    <a:lnTo>
                      <a:pt x="19" y="27"/>
                    </a:lnTo>
                    <a:lnTo>
                      <a:pt x="19" y="25"/>
                    </a:lnTo>
                    <a:lnTo>
                      <a:pt x="19" y="24"/>
                    </a:lnTo>
                    <a:lnTo>
                      <a:pt x="20" y="24"/>
                    </a:lnTo>
                    <a:lnTo>
                      <a:pt x="20" y="25"/>
                    </a:lnTo>
                    <a:close/>
                    <a:moveTo>
                      <a:pt x="662" y="28"/>
                    </a:moveTo>
                    <a:lnTo>
                      <a:pt x="661" y="28"/>
                    </a:lnTo>
                    <a:lnTo>
                      <a:pt x="659" y="28"/>
                    </a:lnTo>
                    <a:lnTo>
                      <a:pt x="658" y="27"/>
                    </a:lnTo>
                    <a:lnTo>
                      <a:pt x="658" y="25"/>
                    </a:lnTo>
                    <a:lnTo>
                      <a:pt x="661" y="25"/>
                    </a:lnTo>
                    <a:lnTo>
                      <a:pt x="662" y="25"/>
                    </a:lnTo>
                    <a:lnTo>
                      <a:pt x="662" y="24"/>
                    </a:lnTo>
                    <a:lnTo>
                      <a:pt x="661" y="24"/>
                    </a:lnTo>
                    <a:lnTo>
                      <a:pt x="661" y="23"/>
                    </a:lnTo>
                    <a:lnTo>
                      <a:pt x="662" y="23"/>
                    </a:lnTo>
                    <a:lnTo>
                      <a:pt x="663" y="22"/>
                    </a:lnTo>
                    <a:lnTo>
                      <a:pt x="664" y="23"/>
                    </a:lnTo>
                    <a:lnTo>
                      <a:pt x="664" y="24"/>
                    </a:lnTo>
                    <a:lnTo>
                      <a:pt x="664" y="25"/>
                    </a:lnTo>
                    <a:lnTo>
                      <a:pt x="663" y="27"/>
                    </a:lnTo>
                    <a:lnTo>
                      <a:pt x="662" y="28"/>
                    </a:lnTo>
                    <a:close/>
                    <a:moveTo>
                      <a:pt x="639" y="15"/>
                    </a:moveTo>
                    <a:lnTo>
                      <a:pt x="639" y="17"/>
                    </a:lnTo>
                    <a:lnTo>
                      <a:pt x="638" y="17"/>
                    </a:lnTo>
                    <a:lnTo>
                      <a:pt x="638" y="19"/>
                    </a:lnTo>
                    <a:lnTo>
                      <a:pt x="639" y="20"/>
                    </a:lnTo>
                    <a:lnTo>
                      <a:pt x="640" y="20"/>
                    </a:lnTo>
                    <a:lnTo>
                      <a:pt x="640" y="21"/>
                    </a:lnTo>
                    <a:lnTo>
                      <a:pt x="640" y="22"/>
                    </a:lnTo>
                    <a:lnTo>
                      <a:pt x="639" y="23"/>
                    </a:lnTo>
                    <a:lnTo>
                      <a:pt x="638" y="24"/>
                    </a:lnTo>
                    <a:lnTo>
                      <a:pt x="638" y="27"/>
                    </a:lnTo>
                    <a:lnTo>
                      <a:pt x="637" y="28"/>
                    </a:lnTo>
                    <a:lnTo>
                      <a:pt x="637" y="29"/>
                    </a:lnTo>
                    <a:lnTo>
                      <a:pt x="639" y="29"/>
                    </a:lnTo>
                    <a:lnTo>
                      <a:pt x="640" y="29"/>
                    </a:lnTo>
                    <a:lnTo>
                      <a:pt x="640" y="28"/>
                    </a:lnTo>
                    <a:lnTo>
                      <a:pt x="641" y="28"/>
                    </a:lnTo>
                    <a:lnTo>
                      <a:pt x="641" y="27"/>
                    </a:lnTo>
                    <a:lnTo>
                      <a:pt x="643" y="25"/>
                    </a:lnTo>
                    <a:lnTo>
                      <a:pt x="644" y="24"/>
                    </a:lnTo>
                    <a:lnTo>
                      <a:pt x="645" y="24"/>
                    </a:lnTo>
                    <a:lnTo>
                      <a:pt x="645" y="23"/>
                    </a:lnTo>
                    <a:lnTo>
                      <a:pt x="645" y="22"/>
                    </a:lnTo>
                    <a:lnTo>
                      <a:pt x="646" y="21"/>
                    </a:lnTo>
                    <a:lnTo>
                      <a:pt x="647" y="20"/>
                    </a:lnTo>
                    <a:lnTo>
                      <a:pt x="647" y="19"/>
                    </a:lnTo>
                    <a:lnTo>
                      <a:pt x="646" y="17"/>
                    </a:lnTo>
                    <a:lnTo>
                      <a:pt x="646" y="16"/>
                    </a:lnTo>
                    <a:lnTo>
                      <a:pt x="647" y="16"/>
                    </a:lnTo>
                    <a:lnTo>
                      <a:pt x="648" y="16"/>
                    </a:lnTo>
                    <a:lnTo>
                      <a:pt x="648" y="15"/>
                    </a:lnTo>
                    <a:lnTo>
                      <a:pt x="648" y="14"/>
                    </a:lnTo>
                    <a:lnTo>
                      <a:pt x="649" y="14"/>
                    </a:lnTo>
                    <a:lnTo>
                      <a:pt x="650" y="14"/>
                    </a:lnTo>
                    <a:lnTo>
                      <a:pt x="652" y="14"/>
                    </a:lnTo>
                    <a:lnTo>
                      <a:pt x="653" y="14"/>
                    </a:lnTo>
                    <a:lnTo>
                      <a:pt x="654" y="15"/>
                    </a:lnTo>
                    <a:lnTo>
                      <a:pt x="655" y="15"/>
                    </a:lnTo>
                    <a:lnTo>
                      <a:pt x="655" y="16"/>
                    </a:lnTo>
                    <a:lnTo>
                      <a:pt x="655" y="19"/>
                    </a:lnTo>
                    <a:lnTo>
                      <a:pt x="654" y="19"/>
                    </a:lnTo>
                    <a:lnTo>
                      <a:pt x="654" y="20"/>
                    </a:lnTo>
                    <a:lnTo>
                      <a:pt x="654" y="21"/>
                    </a:lnTo>
                    <a:lnTo>
                      <a:pt x="655" y="23"/>
                    </a:lnTo>
                    <a:lnTo>
                      <a:pt x="656" y="25"/>
                    </a:lnTo>
                    <a:lnTo>
                      <a:pt x="656" y="27"/>
                    </a:lnTo>
                    <a:lnTo>
                      <a:pt x="656" y="28"/>
                    </a:lnTo>
                    <a:lnTo>
                      <a:pt x="657" y="28"/>
                    </a:lnTo>
                    <a:lnTo>
                      <a:pt x="658" y="28"/>
                    </a:lnTo>
                    <a:lnTo>
                      <a:pt x="659" y="28"/>
                    </a:lnTo>
                    <a:lnTo>
                      <a:pt x="661" y="29"/>
                    </a:lnTo>
                    <a:lnTo>
                      <a:pt x="661" y="30"/>
                    </a:lnTo>
                    <a:lnTo>
                      <a:pt x="662" y="30"/>
                    </a:lnTo>
                    <a:lnTo>
                      <a:pt x="662" y="31"/>
                    </a:lnTo>
                    <a:lnTo>
                      <a:pt x="663" y="30"/>
                    </a:lnTo>
                    <a:lnTo>
                      <a:pt x="664" y="29"/>
                    </a:lnTo>
                    <a:lnTo>
                      <a:pt x="665" y="28"/>
                    </a:lnTo>
                    <a:lnTo>
                      <a:pt x="665" y="29"/>
                    </a:lnTo>
                    <a:lnTo>
                      <a:pt x="665" y="30"/>
                    </a:lnTo>
                    <a:lnTo>
                      <a:pt x="666" y="30"/>
                    </a:lnTo>
                    <a:lnTo>
                      <a:pt x="666" y="31"/>
                    </a:lnTo>
                    <a:lnTo>
                      <a:pt x="667" y="32"/>
                    </a:lnTo>
                    <a:lnTo>
                      <a:pt x="669" y="32"/>
                    </a:lnTo>
                    <a:lnTo>
                      <a:pt x="669" y="31"/>
                    </a:lnTo>
                    <a:lnTo>
                      <a:pt x="670" y="32"/>
                    </a:lnTo>
                    <a:lnTo>
                      <a:pt x="671" y="33"/>
                    </a:lnTo>
                    <a:lnTo>
                      <a:pt x="671" y="35"/>
                    </a:lnTo>
                    <a:lnTo>
                      <a:pt x="672" y="35"/>
                    </a:lnTo>
                    <a:lnTo>
                      <a:pt x="672" y="33"/>
                    </a:lnTo>
                    <a:lnTo>
                      <a:pt x="672" y="35"/>
                    </a:lnTo>
                    <a:lnTo>
                      <a:pt x="672" y="36"/>
                    </a:lnTo>
                    <a:lnTo>
                      <a:pt x="673" y="37"/>
                    </a:lnTo>
                    <a:lnTo>
                      <a:pt x="672" y="37"/>
                    </a:lnTo>
                    <a:lnTo>
                      <a:pt x="672" y="38"/>
                    </a:lnTo>
                    <a:lnTo>
                      <a:pt x="673" y="39"/>
                    </a:lnTo>
                    <a:lnTo>
                      <a:pt x="672" y="41"/>
                    </a:lnTo>
                    <a:lnTo>
                      <a:pt x="671" y="41"/>
                    </a:lnTo>
                    <a:lnTo>
                      <a:pt x="670" y="41"/>
                    </a:lnTo>
                    <a:lnTo>
                      <a:pt x="669" y="42"/>
                    </a:lnTo>
                    <a:lnTo>
                      <a:pt x="667" y="44"/>
                    </a:lnTo>
                    <a:lnTo>
                      <a:pt x="667" y="45"/>
                    </a:lnTo>
                    <a:lnTo>
                      <a:pt x="669" y="46"/>
                    </a:lnTo>
                    <a:lnTo>
                      <a:pt x="670" y="47"/>
                    </a:lnTo>
                    <a:lnTo>
                      <a:pt x="670" y="48"/>
                    </a:lnTo>
                    <a:lnTo>
                      <a:pt x="670" y="49"/>
                    </a:lnTo>
                    <a:lnTo>
                      <a:pt x="669" y="49"/>
                    </a:lnTo>
                    <a:lnTo>
                      <a:pt x="669" y="50"/>
                    </a:lnTo>
                    <a:lnTo>
                      <a:pt x="670" y="50"/>
                    </a:lnTo>
                    <a:lnTo>
                      <a:pt x="671" y="52"/>
                    </a:lnTo>
                    <a:lnTo>
                      <a:pt x="670" y="53"/>
                    </a:lnTo>
                    <a:lnTo>
                      <a:pt x="669" y="54"/>
                    </a:lnTo>
                    <a:lnTo>
                      <a:pt x="664" y="55"/>
                    </a:lnTo>
                    <a:lnTo>
                      <a:pt x="663" y="56"/>
                    </a:lnTo>
                    <a:lnTo>
                      <a:pt x="665" y="55"/>
                    </a:lnTo>
                    <a:lnTo>
                      <a:pt x="666" y="55"/>
                    </a:lnTo>
                    <a:lnTo>
                      <a:pt x="669" y="55"/>
                    </a:lnTo>
                    <a:lnTo>
                      <a:pt x="672" y="55"/>
                    </a:lnTo>
                    <a:lnTo>
                      <a:pt x="673" y="55"/>
                    </a:lnTo>
                    <a:lnTo>
                      <a:pt x="674" y="55"/>
                    </a:lnTo>
                    <a:lnTo>
                      <a:pt x="674" y="54"/>
                    </a:lnTo>
                    <a:lnTo>
                      <a:pt x="674" y="53"/>
                    </a:lnTo>
                    <a:lnTo>
                      <a:pt x="675" y="53"/>
                    </a:lnTo>
                    <a:lnTo>
                      <a:pt x="675" y="54"/>
                    </a:lnTo>
                    <a:lnTo>
                      <a:pt x="676" y="54"/>
                    </a:lnTo>
                    <a:lnTo>
                      <a:pt x="678" y="53"/>
                    </a:lnTo>
                    <a:lnTo>
                      <a:pt x="679" y="53"/>
                    </a:lnTo>
                    <a:lnTo>
                      <a:pt x="679" y="52"/>
                    </a:lnTo>
                    <a:lnTo>
                      <a:pt x="680" y="52"/>
                    </a:lnTo>
                    <a:lnTo>
                      <a:pt x="681" y="49"/>
                    </a:lnTo>
                    <a:lnTo>
                      <a:pt x="682" y="49"/>
                    </a:lnTo>
                    <a:lnTo>
                      <a:pt x="683" y="49"/>
                    </a:lnTo>
                    <a:lnTo>
                      <a:pt x="684" y="50"/>
                    </a:lnTo>
                    <a:lnTo>
                      <a:pt x="684" y="52"/>
                    </a:lnTo>
                    <a:lnTo>
                      <a:pt x="686" y="52"/>
                    </a:lnTo>
                    <a:lnTo>
                      <a:pt x="686" y="53"/>
                    </a:lnTo>
                    <a:lnTo>
                      <a:pt x="686" y="54"/>
                    </a:lnTo>
                    <a:lnTo>
                      <a:pt x="687" y="56"/>
                    </a:lnTo>
                    <a:lnTo>
                      <a:pt x="686" y="58"/>
                    </a:lnTo>
                    <a:lnTo>
                      <a:pt x="684" y="58"/>
                    </a:lnTo>
                    <a:lnTo>
                      <a:pt x="683" y="58"/>
                    </a:lnTo>
                    <a:lnTo>
                      <a:pt x="682" y="58"/>
                    </a:lnTo>
                    <a:lnTo>
                      <a:pt x="680" y="58"/>
                    </a:lnTo>
                    <a:lnTo>
                      <a:pt x="679" y="58"/>
                    </a:lnTo>
                    <a:lnTo>
                      <a:pt x="679" y="60"/>
                    </a:lnTo>
                    <a:lnTo>
                      <a:pt x="680" y="60"/>
                    </a:lnTo>
                    <a:lnTo>
                      <a:pt x="681" y="63"/>
                    </a:lnTo>
                    <a:lnTo>
                      <a:pt x="682" y="63"/>
                    </a:lnTo>
                    <a:lnTo>
                      <a:pt x="683" y="62"/>
                    </a:lnTo>
                    <a:lnTo>
                      <a:pt x="684" y="62"/>
                    </a:lnTo>
                    <a:lnTo>
                      <a:pt x="686" y="62"/>
                    </a:lnTo>
                    <a:lnTo>
                      <a:pt x="687" y="62"/>
                    </a:lnTo>
                    <a:lnTo>
                      <a:pt x="687" y="63"/>
                    </a:lnTo>
                    <a:lnTo>
                      <a:pt x="688" y="63"/>
                    </a:lnTo>
                    <a:lnTo>
                      <a:pt x="688" y="62"/>
                    </a:lnTo>
                    <a:lnTo>
                      <a:pt x="688" y="61"/>
                    </a:lnTo>
                    <a:lnTo>
                      <a:pt x="689" y="61"/>
                    </a:lnTo>
                    <a:lnTo>
                      <a:pt x="688" y="60"/>
                    </a:lnTo>
                    <a:lnTo>
                      <a:pt x="689" y="60"/>
                    </a:lnTo>
                    <a:lnTo>
                      <a:pt x="689" y="58"/>
                    </a:lnTo>
                    <a:lnTo>
                      <a:pt x="690" y="58"/>
                    </a:lnTo>
                    <a:lnTo>
                      <a:pt x="692" y="57"/>
                    </a:lnTo>
                    <a:lnTo>
                      <a:pt x="693" y="58"/>
                    </a:lnTo>
                    <a:lnTo>
                      <a:pt x="695" y="58"/>
                    </a:lnTo>
                    <a:lnTo>
                      <a:pt x="695" y="60"/>
                    </a:lnTo>
                    <a:lnTo>
                      <a:pt x="696" y="58"/>
                    </a:lnTo>
                    <a:lnTo>
                      <a:pt x="697" y="58"/>
                    </a:lnTo>
                    <a:lnTo>
                      <a:pt x="698" y="58"/>
                    </a:lnTo>
                    <a:lnTo>
                      <a:pt x="701" y="61"/>
                    </a:lnTo>
                    <a:lnTo>
                      <a:pt x="702" y="62"/>
                    </a:lnTo>
                    <a:lnTo>
                      <a:pt x="704" y="63"/>
                    </a:lnTo>
                    <a:lnTo>
                      <a:pt x="705" y="63"/>
                    </a:lnTo>
                    <a:lnTo>
                      <a:pt x="705" y="64"/>
                    </a:lnTo>
                    <a:lnTo>
                      <a:pt x="704" y="64"/>
                    </a:lnTo>
                    <a:lnTo>
                      <a:pt x="704" y="66"/>
                    </a:lnTo>
                    <a:lnTo>
                      <a:pt x="704" y="67"/>
                    </a:lnTo>
                    <a:lnTo>
                      <a:pt x="704" y="69"/>
                    </a:lnTo>
                    <a:lnTo>
                      <a:pt x="705" y="67"/>
                    </a:lnTo>
                    <a:lnTo>
                      <a:pt x="705" y="66"/>
                    </a:lnTo>
                    <a:lnTo>
                      <a:pt x="705" y="65"/>
                    </a:lnTo>
                    <a:lnTo>
                      <a:pt x="706" y="65"/>
                    </a:lnTo>
                    <a:lnTo>
                      <a:pt x="707" y="65"/>
                    </a:lnTo>
                    <a:lnTo>
                      <a:pt x="709" y="67"/>
                    </a:lnTo>
                    <a:lnTo>
                      <a:pt x="709" y="69"/>
                    </a:lnTo>
                    <a:lnTo>
                      <a:pt x="710" y="69"/>
                    </a:lnTo>
                    <a:lnTo>
                      <a:pt x="712" y="69"/>
                    </a:lnTo>
                    <a:lnTo>
                      <a:pt x="713" y="70"/>
                    </a:lnTo>
                    <a:lnTo>
                      <a:pt x="713" y="71"/>
                    </a:lnTo>
                    <a:lnTo>
                      <a:pt x="714" y="71"/>
                    </a:lnTo>
                    <a:lnTo>
                      <a:pt x="714" y="70"/>
                    </a:lnTo>
                    <a:lnTo>
                      <a:pt x="715" y="71"/>
                    </a:lnTo>
                    <a:lnTo>
                      <a:pt x="716" y="71"/>
                    </a:lnTo>
                    <a:lnTo>
                      <a:pt x="716" y="72"/>
                    </a:lnTo>
                    <a:lnTo>
                      <a:pt x="717" y="72"/>
                    </a:lnTo>
                    <a:lnTo>
                      <a:pt x="717" y="73"/>
                    </a:lnTo>
                    <a:lnTo>
                      <a:pt x="717" y="74"/>
                    </a:lnTo>
                    <a:lnTo>
                      <a:pt x="718" y="74"/>
                    </a:lnTo>
                    <a:lnTo>
                      <a:pt x="718" y="73"/>
                    </a:lnTo>
                    <a:lnTo>
                      <a:pt x="719" y="72"/>
                    </a:lnTo>
                    <a:lnTo>
                      <a:pt x="722" y="73"/>
                    </a:lnTo>
                    <a:lnTo>
                      <a:pt x="723" y="73"/>
                    </a:lnTo>
                    <a:lnTo>
                      <a:pt x="725" y="72"/>
                    </a:lnTo>
                    <a:lnTo>
                      <a:pt x="726" y="72"/>
                    </a:lnTo>
                    <a:lnTo>
                      <a:pt x="727" y="72"/>
                    </a:lnTo>
                    <a:lnTo>
                      <a:pt x="727" y="73"/>
                    </a:lnTo>
                    <a:lnTo>
                      <a:pt x="729" y="74"/>
                    </a:lnTo>
                    <a:lnTo>
                      <a:pt x="730" y="74"/>
                    </a:lnTo>
                    <a:lnTo>
                      <a:pt x="730" y="75"/>
                    </a:lnTo>
                    <a:lnTo>
                      <a:pt x="730" y="77"/>
                    </a:lnTo>
                    <a:lnTo>
                      <a:pt x="730" y="78"/>
                    </a:lnTo>
                    <a:lnTo>
                      <a:pt x="730" y="79"/>
                    </a:lnTo>
                    <a:lnTo>
                      <a:pt x="730" y="80"/>
                    </a:lnTo>
                    <a:lnTo>
                      <a:pt x="730" y="81"/>
                    </a:lnTo>
                    <a:lnTo>
                      <a:pt x="729" y="82"/>
                    </a:lnTo>
                    <a:lnTo>
                      <a:pt x="727" y="85"/>
                    </a:lnTo>
                    <a:lnTo>
                      <a:pt x="725" y="85"/>
                    </a:lnTo>
                    <a:lnTo>
                      <a:pt x="718" y="87"/>
                    </a:lnTo>
                    <a:lnTo>
                      <a:pt x="712" y="89"/>
                    </a:lnTo>
                    <a:lnTo>
                      <a:pt x="710" y="90"/>
                    </a:lnTo>
                    <a:lnTo>
                      <a:pt x="709" y="90"/>
                    </a:lnTo>
                    <a:lnTo>
                      <a:pt x="708" y="91"/>
                    </a:lnTo>
                    <a:lnTo>
                      <a:pt x="707" y="90"/>
                    </a:lnTo>
                    <a:lnTo>
                      <a:pt x="706" y="90"/>
                    </a:lnTo>
                    <a:lnTo>
                      <a:pt x="705" y="90"/>
                    </a:lnTo>
                    <a:lnTo>
                      <a:pt x="704" y="90"/>
                    </a:lnTo>
                    <a:lnTo>
                      <a:pt x="702" y="91"/>
                    </a:lnTo>
                    <a:lnTo>
                      <a:pt x="701" y="91"/>
                    </a:lnTo>
                    <a:lnTo>
                      <a:pt x="700" y="91"/>
                    </a:lnTo>
                    <a:lnTo>
                      <a:pt x="700" y="90"/>
                    </a:lnTo>
                    <a:lnTo>
                      <a:pt x="699" y="89"/>
                    </a:lnTo>
                    <a:lnTo>
                      <a:pt x="698" y="88"/>
                    </a:lnTo>
                    <a:lnTo>
                      <a:pt x="697" y="88"/>
                    </a:lnTo>
                    <a:lnTo>
                      <a:pt x="697" y="87"/>
                    </a:lnTo>
                    <a:lnTo>
                      <a:pt x="696" y="88"/>
                    </a:lnTo>
                    <a:lnTo>
                      <a:pt x="696" y="87"/>
                    </a:lnTo>
                    <a:lnTo>
                      <a:pt x="695" y="88"/>
                    </a:lnTo>
                    <a:lnTo>
                      <a:pt x="693" y="89"/>
                    </a:lnTo>
                    <a:lnTo>
                      <a:pt x="692" y="89"/>
                    </a:lnTo>
                    <a:lnTo>
                      <a:pt x="690" y="90"/>
                    </a:lnTo>
                    <a:lnTo>
                      <a:pt x="689" y="92"/>
                    </a:lnTo>
                    <a:lnTo>
                      <a:pt x="688" y="92"/>
                    </a:lnTo>
                    <a:lnTo>
                      <a:pt x="688" y="94"/>
                    </a:lnTo>
                    <a:lnTo>
                      <a:pt x="688" y="95"/>
                    </a:lnTo>
                    <a:lnTo>
                      <a:pt x="689" y="95"/>
                    </a:lnTo>
                    <a:lnTo>
                      <a:pt x="689" y="96"/>
                    </a:lnTo>
                    <a:lnTo>
                      <a:pt x="690" y="97"/>
                    </a:lnTo>
                    <a:lnTo>
                      <a:pt x="690" y="98"/>
                    </a:lnTo>
                    <a:lnTo>
                      <a:pt x="691" y="99"/>
                    </a:lnTo>
                    <a:lnTo>
                      <a:pt x="692" y="100"/>
                    </a:lnTo>
                    <a:lnTo>
                      <a:pt x="693" y="102"/>
                    </a:lnTo>
                    <a:lnTo>
                      <a:pt x="695" y="102"/>
                    </a:lnTo>
                    <a:lnTo>
                      <a:pt x="696" y="102"/>
                    </a:lnTo>
                    <a:lnTo>
                      <a:pt x="697" y="103"/>
                    </a:lnTo>
                    <a:lnTo>
                      <a:pt x="697" y="104"/>
                    </a:lnTo>
                    <a:lnTo>
                      <a:pt x="698" y="104"/>
                    </a:lnTo>
                    <a:lnTo>
                      <a:pt x="699" y="103"/>
                    </a:lnTo>
                    <a:lnTo>
                      <a:pt x="699" y="104"/>
                    </a:lnTo>
                    <a:lnTo>
                      <a:pt x="700" y="104"/>
                    </a:lnTo>
                    <a:lnTo>
                      <a:pt x="700" y="105"/>
                    </a:lnTo>
                    <a:lnTo>
                      <a:pt x="700" y="106"/>
                    </a:lnTo>
                    <a:lnTo>
                      <a:pt x="700" y="107"/>
                    </a:lnTo>
                    <a:lnTo>
                      <a:pt x="701" y="107"/>
                    </a:lnTo>
                    <a:lnTo>
                      <a:pt x="702" y="106"/>
                    </a:lnTo>
                    <a:lnTo>
                      <a:pt x="704" y="106"/>
                    </a:lnTo>
                    <a:lnTo>
                      <a:pt x="705" y="106"/>
                    </a:lnTo>
                    <a:lnTo>
                      <a:pt x="705" y="107"/>
                    </a:lnTo>
                    <a:lnTo>
                      <a:pt x="705" y="108"/>
                    </a:lnTo>
                    <a:lnTo>
                      <a:pt x="706" y="109"/>
                    </a:lnTo>
                    <a:lnTo>
                      <a:pt x="706" y="111"/>
                    </a:lnTo>
                    <a:lnTo>
                      <a:pt x="705" y="111"/>
                    </a:lnTo>
                    <a:lnTo>
                      <a:pt x="705" y="112"/>
                    </a:lnTo>
                    <a:lnTo>
                      <a:pt x="704" y="112"/>
                    </a:lnTo>
                    <a:lnTo>
                      <a:pt x="704" y="113"/>
                    </a:lnTo>
                    <a:lnTo>
                      <a:pt x="702" y="113"/>
                    </a:lnTo>
                    <a:lnTo>
                      <a:pt x="701" y="113"/>
                    </a:lnTo>
                    <a:lnTo>
                      <a:pt x="700" y="113"/>
                    </a:lnTo>
                    <a:lnTo>
                      <a:pt x="699" y="113"/>
                    </a:lnTo>
                    <a:lnTo>
                      <a:pt x="697" y="113"/>
                    </a:lnTo>
                    <a:lnTo>
                      <a:pt x="696" y="113"/>
                    </a:lnTo>
                    <a:lnTo>
                      <a:pt x="695" y="113"/>
                    </a:lnTo>
                    <a:lnTo>
                      <a:pt x="695" y="114"/>
                    </a:lnTo>
                    <a:lnTo>
                      <a:pt x="691" y="114"/>
                    </a:lnTo>
                    <a:lnTo>
                      <a:pt x="689" y="115"/>
                    </a:lnTo>
                    <a:lnTo>
                      <a:pt x="688" y="115"/>
                    </a:lnTo>
                    <a:lnTo>
                      <a:pt x="682" y="117"/>
                    </a:lnTo>
                    <a:lnTo>
                      <a:pt x="680" y="117"/>
                    </a:lnTo>
                    <a:lnTo>
                      <a:pt x="679" y="116"/>
                    </a:lnTo>
                    <a:lnTo>
                      <a:pt x="676" y="115"/>
                    </a:lnTo>
                    <a:lnTo>
                      <a:pt x="675" y="115"/>
                    </a:lnTo>
                    <a:lnTo>
                      <a:pt x="675" y="114"/>
                    </a:lnTo>
                    <a:lnTo>
                      <a:pt x="674" y="114"/>
                    </a:lnTo>
                    <a:lnTo>
                      <a:pt x="673" y="113"/>
                    </a:lnTo>
                    <a:lnTo>
                      <a:pt x="672" y="113"/>
                    </a:lnTo>
                    <a:lnTo>
                      <a:pt x="671" y="112"/>
                    </a:lnTo>
                    <a:lnTo>
                      <a:pt x="671" y="111"/>
                    </a:lnTo>
                    <a:lnTo>
                      <a:pt x="670" y="111"/>
                    </a:lnTo>
                    <a:lnTo>
                      <a:pt x="669" y="111"/>
                    </a:lnTo>
                    <a:lnTo>
                      <a:pt x="669" y="112"/>
                    </a:lnTo>
                    <a:lnTo>
                      <a:pt x="667" y="112"/>
                    </a:lnTo>
                    <a:lnTo>
                      <a:pt x="669" y="113"/>
                    </a:lnTo>
                    <a:lnTo>
                      <a:pt x="669" y="115"/>
                    </a:lnTo>
                    <a:lnTo>
                      <a:pt x="670" y="115"/>
                    </a:lnTo>
                    <a:lnTo>
                      <a:pt x="670" y="116"/>
                    </a:lnTo>
                    <a:lnTo>
                      <a:pt x="669" y="116"/>
                    </a:lnTo>
                    <a:lnTo>
                      <a:pt x="669" y="117"/>
                    </a:lnTo>
                    <a:lnTo>
                      <a:pt x="667" y="117"/>
                    </a:lnTo>
                    <a:lnTo>
                      <a:pt x="667" y="119"/>
                    </a:lnTo>
                    <a:lnTo>
                      <a:pt x="669" y="120"/>
                    </a:lnTo>
                    <a:lnTo>
                      <a:pt x="667" y="120"/>
                    </a:lnTo>
                    <a:lnTo>
                      <a:pt x="666" y="120"/>
                    </a:lnTo>
                    <a:lnTo>
                      <a:pt x="665" y="120"/>
                    </a:lnTo>
                    <a:lnTo>
                      <a:pt x="664" y="120"/>
                    </a:lnTo>
                    <a:lnTo>
                      <a:pt x="663" y="120"/>
                    </a:lnTo>
                    <a:lnTo>
                      <a:pt x="662" y="120"/>
                    </a:lnTo>
                    <a:lnTo>
                      <a:pt x="661" y="119"/>
                    </a:lnTo>
                    <a:lnTo>
                      <a:pt x="658" y="116"/>
                    </a:lnTo>
                    <a:lnTo>
                      <a:pt x="655" y="115"/>
                    </a:lnTo>
                    <a:lnTo>
                      <a:pt x="654" y="114"/>
                    </a:lnTo>
                    <a:lnTo>
                      <a:pt x="654" y="113"/>
                    </a:lnTo>
                    <a:lnTo>
                      <a:pt x="653" y="113"/>
                    </a:lnTo>
                    <a:lnTo>
                      <a:pt x="652" y="114"/>
                    </a:lnTo>
                    <a:lnTo>
                      <a:pt x="645" y="114"/>
                    </a:lnTo>
                    <a:lnTo>
                      <a:pt x="643" y="113"/>
                    </a:lnTo>
                    <a:lnTo>
                      <a:pt x="641" y="113"/>
                    </a:lnTo>
                    <a:lnTo>
                      <a:pt x="638" y="114"/>
                    </a:lnTo>
                    <a:lnTo>
                      <a:pt x="637" y="114"/>
                    </a:lnTo>
                    <a:lnTo>
                      <a:pt x="635" y="113"/>
                    </a:lnTo>
                    <a:lnTo>
                      <a:pt x="633" y="114"/>
                    </a:lnTo>
                    <a:lnTo>
                      <a:pt x="632" y="114"/>
                    </a:lnTo>
                    <a:lnTo>
                      <a:pt x="631" y="113"/>
                    </a:lnTo>
                    <a:lnTo>
                      <a:pt x="630" y="114"/>
                    </a:lnTo>
                    <a:lnTo>
                      <a:pt x="629" y="114"/>
                    </a:lnTo>
                    <a:lnTo>
                      <a:pt x="628" y="112"/>
                    </a:lnTo>
                    <a:lnTo>
                      <a:pt x="627" y="112"/>
                    </a:lnTo>
                    <a:lnTo>
                      <a:pt x="627" y="113"/>
                    </a:lnTo>
                    <a:lnTo>
                      <a:pt x="626" y="113"/>
                    </a:lnTo>
                    <a:lnTo>
                      <a:pt x="626" y="114"/>
                    </a:lnTo>
                    <a:lnTo>
                      <a:pt x="627" y="114"/>
                    </a:lnTo>
                    <a:lnTo>
                      <a:pt x="626" y="114"/>
                    </a:lnTo>
                    <a:lnTo>
                      <a:pt x="624" y="114"/>
                    </a:lnTo>
                    <a:lnTo>
                      <a:pt x="623" y="115"/>
                    </a:lnTo>
                    <a:lnTo>
                      <a:pt x="622" y="115"/>
                    </a:lnTo>
                    <a:lnTo>
                      <a:pt x="621" y="114"/>
                    </a:lnTo>
                    <a:lnTo>
                      <a:pt x="621" y="113"/>
                    </a:lnTo>
                    <a:lnTo>
                      <a:pt x="620" y="112"/>
                    </a:lnTo>
                    <a:lnTo>
                      <a:pt x="619" y="112"/>
                    </a:lnTo>
                    <a:lnTo>
                      <a:pt x="618" y="113"/>
                    </a:lnTo>
                    <a:lnTo>
                      <a:pt x="616" y="113"/>
                    </a:lnTo>
                    <a:lnTo>
                      <a:pt x="614" y="113"/>
                    </a:lnTo>
                    <a:lnTo>
                      <a:pt x="613" y="112"/>
                    </a:lnTo>
                    <a:lnTo>
                      <a:pt x="612" y="113"/>
                    </a:lnTo>
                    <a:lnTo>
                      <a:pt x="612" y="114"/>
                    </a:lnTo>
                    <a:lnTo>
                      <a:pt x="611" y="114"/>
                    </a:lnTo>
                    <a:lnTo>
                      <a:pt x="610" y="116"/>
                    </a:lnTo>
                    <a:lnTo>
                      <a:pt x="609" y="116"/>
                    </a:lnTo>
                    <a:lnTo>
                      <a:pt x="607" y="115"/>
                    </a:lnTo>
                    <a:lnTo>
                      <a:pt x="607" y="114"/>
                    </a:lnTo>
                    <a:lnTo>
                      <a:pt x="606" y="114"/>
                    </a:lnTo>
                    <a:lnTo>
                      <a:pt x="606" y="113"/>
                    </a:lnTo>
                    <a:lnTo>
                      <a:pt x="604" y="113"/>
                    </a:lnTo>
                    <a:lnTo>
                      <a:pt x="603" y="113"/>
                    </a:lnTo>
                    <a:lnTo>
                      <a:pt x="603" y="112"/>
                    </a:lnTo>
                    <a:lnTo>
                      <a:pt x="602" y="112"/>
                    </a:lnTo>
                    <a:lnTo>
                      <a:pt x="602" y="113"/>
                    </a:lnTo>
                    <a:lnTo>
                      <a:pt x="602" y="114"/>
                    </a:lnTo>
                    <a:lnTo>
                      <a:pt x="601" y="115"/>
                    </a:lnTo>
                    <a:lnTo>
                      <a:pt x="600" y="117"/>
                    </a:lnTo>
                    <a:lnTo>
                      <a:pt x="598" y="117"/>
                    </a:lnTo>
                    <a:lnTo>
                      <a:pt x="596" y="119"/>
                    </a:lnTo>
                    <a:lnTo>
                      <a:pt x="596" y="120"/>
                    </a:lnTo>
                    <a:lnTo>
                      <a:pt x="595" y="120"/>
                    </a:lnTo>
                    <a:lnTo>
                      <a:pt x="595" y="121"/>
                    </a:lnTo>
                    <a:lnTo>
                      <a:pt x="594" y="121"/>
                    </a:lnTo>
                    <a:lnTo>
                      <a:pt x="594" y="124"/>
                    </a:lnTo>
                    <a:lnTo>
                      <a:pt x="594" y="127"/>
                    </a:lnTo>
                    <a:lnTo>
                      <a:pt x="593" y="128"/>
                    </a:lnTo>
                    <a:lnTo>
                      <a:pt x="592" y="129"/>
                    </a:lnTo>
                    <a:lnTo>
                      <a:pt x="590" y="129"/>
                    </a:lnTo>
                    <a:lnTo>
                      <a:pt x="590" y="130"/>
                    </a:lnTo>
                    <a:lnTo>
                      <a:pt x="592" y="131"/>
                    </a:lnTo>
                    <a:lnTo>
                      <a:pt x="593" y="131"/>
                    </a:lnTo>
                    <a:lnTo>
                      <a:pt x="593" y="133"/>
                    </a:lnTo>
                    <a:lnTo>
                      <a:pt x="592" y="137"/>
                    </a:lnTo>
                    <a:lnTo>
                      <a:pt x="592" y="139"/>
                    </a:lnTo>
                    <a:lnTo>
                      <a:pt x="592" y="140"/>
                    </a:lnTo>
                    <a:lnTo>
                      <a:pt x="592" y="141"/>
                    </a:lnTo>
                    <a:lnTo>
                      <a:pt x="592" y="144"/>
                    </a:lnTo>
                    <a:lnTo>
                      <a:pt x="592" y="145"/>
                    </a:lnTo>
                    <a:lnTo>
                      <a:pt x="593" y="145"/>
                    </a:lnTo>
                    <a:lnTo>
                      <a:pt x="593" y="146"/>
                    </a:lnTo>
                    <a:lnTo>
                      <a:pt x="593" y="147"/>
                    </a:lnTo>
                    <a:lnTo>
                      <a:pt x="593" y="148"/>
                    </a:lnTo>
                    <a:lnTo>
                      <a:pt x="592" y="148"/>
                    </a:lnTo>
                    <a:lnTo>
                      <a:pt x="590" y="148"/>
                    </a:lnTo>
                    <a:lnTo>
                      <a:pt x="590" y="150"/>
                    </a:lnTo>
                    <a:lnTo>
                      <a:pt x="588" y="156"/>
                    </a:lnTo>
                    <a:lnTo>
                      <a:pt x="589" y="156"/>
                    </a:lnTo>
                    <a:lnTo>
                      <a:pt x="589" y="157"/>
                    </a:lnTo>
                    <a:lnTo>
                      <a:pt x="590" y="157"/>
                    </a:lnTo>
                    <a:lnTo>
                      <a:pt x="588" y="159"/>
                    </a:lnTo>
                    <a:lnTo>
                      <a:pt x="588" y="161"/>
                    </a:lnTo>
                    <a:lnTo>
                      <a:pt x="588" y="162"/>
                    </a:lnTo>
                    <a:lnTo>
                      <a:pt x="588" y="163"/>
                    </a:lnTo>
                    <a:lnTo>
                      <a:pt x="587" y="163"/>
                    </a:lnTo>
                    <a:lnTo>
                      <a:pt x="586" y="163"/>
                    </a:lnTo>
                    <a:lnTo>
                      <a:pt x="584" y="164"/>
                    </a:lnTo>
                    <a:lnTo>
                      <a:pt x="583" y="164"/>
                    </a:lnTo>
                    <a:lnTo>
                      <a:pt x="581" y="164"/>
                    </a:lnTo>
                    <a:lnTo>
                      <a:pt x="580" y="162"/>
                    </a:lnTo>
                    <a:lnTo>
                      <a:pt x="579" y="163"/>
                    </a:lnTo>
                    <a:lnTo>
                      <a:pt x="578" y="164"/>
                    </a:lnTo>
                    <a:lnTo>
                      <a:pt x="578" y="165"/>
                    </a:lnTo>
                    <a:lnTo>
                      <a:pt x="576" y="166"/>
                    </a:lnTo>
                    <a:lnTo>
                      <a:pt x="576" y="167"/>
                    </a:lnTo>
                    <a:lnTo>
                      <a:pt x="575" y="167"/>
                    </a:lnTo>
                    <a:lnTo>
                      <a:pt x="575" y="169"/>
                    </a:lnTo>
                    <a:lnTo>
                      <a:pt x="575" y="170"/>
                    </a:lnTo>
                    <a:lnTo>
                      <a:pt x="574" y="170"/>
                    </a:lnTo>
                    <a:lnTo>
                      <a:pt x="574" y="171"/>
                    </a:lnTo>
                    <a:lnTo>
                      <a:pt x="575" y="172"/>
                    </a:lnTo>
                    <a:lnTo>
                      <a:pt x="575" y="173"/>
                    </a:lnTo>
                    <a:lnTo>
                      <a:pt x="574" y="174"/>
                    </a:lnTo>
                    <a:lnTo>
                      <a:pt x="572" y="174"/>
                    </a:lnTo>
                    <a:lnTo>
                      <a:pt x="574" y="174"/>
                    </a:lnTo>
                    <a:lnTo>
                      <a:pt x="574" y="175"/>
                    </a:lnTo>
                    <a:lnTo>
                      <a:pt x="574" y="177"/>
                    </a:lnTo>
                    <a:lnTo>
                      <a:pt x="574" y="178"/>
                    </a:lnTo>
                    <a:lnTo>
                      <a:pt x="572" y="179"/>
                    </a:lnTo>
                    <a:lnTo>
                      <a:pt x="574" y="179"/>
                    </a:lnTo>
                    <a:lnTo>
                      <a:pt x="575" y="179"/>
                    </a:lnTo>
                    <a:lnTo>
                      <a:pt x="576" y="179"/>
                    </a:lnTo>
                    <a:lnTo>
                      <a:pt x="577" y="179"/>
                    </a:lnTo>
                    <a:lnTo>
                      <a:pt x="577" y="180"/>
                    </a:lnTo>
                    <a:lnTo>
                      <a:pt x="578" y="180"/>
                    </a:lnTo>
                    <a:lnTo>
                      <a:pt x="578" y="181"/>
                    </a:lnTo>
                    <a:lnTo>
                      <a:pt x="578" y="182"/>
                    </a:lnTo>
                    <a:lnTo>
                      <a:pt x="577" y="183"/>
                    </a:lnTo>
                    <a:lnTo>
                      <a:pt x="576" y="183"/>
                    </a:lnTo>
                    <a:lnTo>
                      <a:pt x="575" y="183"/>
                    </a:lnTo>
                    <a:lnTo>
                      <a:pt x="574" y="186"/>
                    </a:lnTo>
                    <a:lnTo>
                      <a:pt x="572" y="186"/>
                    </a:lnTo>
                    <a:lnTo>
                      <a:pt x="570" y="187"/>
                    </a:lnTo>
                    <a:lnTo>
                      <a:pt x="570" y="188"/>
                    </a:lnTo>
                    <a:lnTo>
                      <a:pt x="568" y="188"/>
                    </a:lnTo>
                    <a:lnTo>
                      <a:pt x="568" y="189"/>
                    </a:lnTo>
                    <a:lnTo>
                      <a:pt x="568" y="190"/>
                    </a:lnTo>
                    <a:lnTo>
                      <a:pt x="567" y="191"/>
                    </a:lnTo>
                    <a:lnTo>
                      <a:pt x="563" y="191"/>
                    </a:lnTo>
                    <a:lnTo>
                      <a:pt x="562" y="191"/>
                    </a:lnTo>
                    <a:lnTo>
                      <a:pt x="562" y="194"/>
                    </a:lnTo>
                    <a:lnTo>
                      <a:pt x="561" y="196"/>
                    </a:lnTo>
                    <a:lnTo>
                      <a:pt x="562" y="196"/>
                    </a:lnTo>
                    <a:lnTo>
                      <a:pt x="562" y="197"/>
                    </a:lnTo>
                    <a:lnTo>
                      <a:pt x="562" y="198"/>
                    </a:lnTo>
                    <a:lnTo>
                      <a:pt x="562" y="199"/>
                    </a:lnTo>
                    <a:lnTo>
                      <a:pt x="563" y="199"/>
                    </a:lnTo>
                    <a:lnTo>
                      <a:pt x="564" y="199"/>
                    </a:lnTo>
                    <a:lnTo>
                      <a:pt x="566" y="200"/>
                    </a:lnTo>
                    <a:lnTo>
                      <a:pt x="564" y="201"/>
                    </a:lnTo>
                    <a:lnTo>
                      <a:pt x="564" y="203"/>
                    </a:lnTo>
                    <a:lnTo>
                      <a:pt x="564" y="204"/>
                    </a:lnTo>
                    <a:lnTo>
                      <a:pt x="564" y="205"/>
                    </a:lnTo>
                    <a:lnTo>
                      <a:pt x="562" y="206"/>
                    </a:lnTo>
                    <a:lnTo>
                      <a:pt x="560" y="206"/>
                    </a:lnTo>
                    <a:lnTo>
                      <a:pt x="559" y="206"/>
                    </a:lnTo>
                    <a:lnTo>
                      <a:pt x="559" y="207"/>
                    </a:lnTo>
                    <a:lnTo>
                      <a:pt x="559" y="208"/>
                    </a:lnTo>
                    <a:lnTo>
                      <a:pt x="559" y="209"/>
                    </a:lnTo>
                    <a:lnTo>
                      <a:pt x="559" y="213"/>
                    </a:lnTo>
                    <a:lnTo>
                      <a:pt x="558" y="214"/>
                    </a:lnTo>
                    <a:lnTo>
                      <a:pt x="557" y="216"/>
                    </a:lnTo>
                    <a:lnTo>
                      <a:pt x="555" y="217"/>
                    </a:lnTo>
                    <a:lnTo>
                      <a:pt x="554" y="219"/>
                    </a:lnTo>
                    <a:lnTo>
                      <a:pt x="554" y="220"/>
                    </a:lnTo>
                    <a:lnTo>
                      <a:pt x="554" y="221"/>
                    </a:lnTo>
                    <a:lnTo>
                      <a:pt x="554" y="222"/>
                    </a:lnTo>
                    <a:lnTo>
                      <a:pt x="553" y="222"/>
                    </a:lnTo>
                    <a:lnTo>
                      <a:pt x="552" y="222"/>
                    </a:lnTo>
                    <a:lnTo>
                      <a:pt x="550" y="220"/>
                    </a:lnTo>
                    <a:lnTo>
                      <a:pt x="549" y="220"/>
                    </a:lnTo>
                    <a:lnTo>
                      <a:pt x="547" y="220"/>
                    </a:lnTo>
                    <a:lnTo>
                      <a:pt x="546" y="220"/>
                    </a:lnTo>
                    <a:lnTo>
                      <a:pt x="542" y="222"/>
                    </a:lnTo>
                    <a:lnTo>
                      <a:pt x="541" y="222"/>
                    </a:lnTo>
                    <a:lnTo>
                      <a:pt x="541" y="223"/>
                    </a:lnTo>
                    <a:lnTo>
                      <a:pt x="540" y="223"/>
                    </a:lnTo>
                    <a:lnTo>
                      <a:pt x="540" y="222"/>
                    </a:lnTo>
                    <a:lnTo>
                      <a:pt x="538" y="222"/>
                    </a:lnTo>
                    <a:lnTo>
                      <a:pt x="537" y="221"/>
                    </a:lnTo>
                    <a:lnTo>
                      <a:pt x="536" y="221"/>
                    </a:lnTo>
                    <a:lnTo>
                      <a:pt x="531" y="222"/>
                    </a:lnTo>
                    <a:lnTo>
                      <a:pt x="529" y="222"/>
                    </a:lnTo>
                    <a:lnTo>
                      <a:pt x="528" y="223"/>
                    </a:lnTo>
                    <a:lnTo>
                      <a:pt x="526" y="225"/>
                    </a:lnTo>
                    <a:lnTo>
                      <a:pt x="520" y="230"/>
                    </a:lnTo>
                    <a:lnTo>
                      <a:pt x="519" y="230"/>
                    </a:lnTo>
                    <a:lnTo>
                      <a:pt x="518" y="230"/>
                    </a:lnTo>
                    <a:lnTo>
                      <a:pt x="517" y="228"/>
                    </a:lnTo>
                    <a:lnTo>
                      <a:pt x="516" y="226"/>
                    </a:lnTo>
                    <a:lnTo>
                      <a:pt x="515" y="226"/>
                    </a:lnTo>
                    <a:lnTo>
                      <a:pt x="512" y="228"/>
                    </a:lnTo>
                    <a:lnTo>
                      <a:pt x="511" y="228"/>
                    </a:lnTo>
                    <a:lnTo>
                      <a:pt x="509" y="225"/>
                    </a:lnTo>
                    <a:lnTo>
                      <a:pt x="507" y="224"/>
                    </a:lnTo>
                    <a:lnTo>
                      <a:pt x="504" y="224"/>
                    </a:lnTo>
                    <a:lnTo>
                      <a:pt x="503" y="224"/>
                    </a:lnTo>
                    <a:lnTo>
                      <a:pt x="502" y="224"/>
                    </a:lnTo>
                    <a:lnTo>
                      <a:pt x="501" y="223"/>
                    </a:lnTo>
                    <a:lnTo>
                      <a:pt x="500" y="222"/>
                    </a:lnTo>
                    <a:lnTo>
                      <a:pt x="499" y="222"/>
                    </a:lnTo>
                    <a:lnTo>
                      <a:pt x="497" y="222"/>
                    </a:lnTo>
                    <a:lnTo>
                      <a:pt x="495" y="223"/>
                    </a:lnTo>
                    <a:lnTo>
                      <a:pt x="494" y="223"/>
                    </a:lnTo>
                    <a:lnTo>
                      <a:pt x="495" y="222"/>
                    </a:lnTo>
                    <a:lnTo>
                      <a:pt x="497" y="221"/>
                    </a:lnTo>
                    <a:lnTo>
                      <a:pt x="497" y="220"/>
                    </a:lnTo>
                    <a:lnTo>
                      <a:pt x="498" y="220"/>
                    </a:lnTo>
                    <a:lnTo>
                      <a:pt x="498" y="219"/>
                    </a:lnTo>
                    <a:lnTo>
                      <a:pt x="497" y="217"/>
                    </a:lnTo>
                    <a:lnTo>
                      <a:pt x="495" y="217"/>
                    </a:lnTo>
                    <a:lnTo>
                      <a:pt x="494" y="217"/>
                    </a:lnTo>
                    <a:lnTo>
                      <a:pt x="493" y="217"/>
                    </a:lnTo>
                    <a:lnTo>
                      <a:pt x="492" y="217"/>
                    </a:lnTo>
                    <a:lnTo>
                      <a:pt x="492" y="216"/>
                    </a:lnTo>
                    <a:lnTo>
                      <a:pt x="491" y="216"/>
                    </a:lnTo>
                    <a:lnTo>
                      <a:pt x="490" y="217"/>
                    </a:lnTo>
                    <a:lnTo>
                      <a:pt x="489" y="219"/>
                    </a:lnTo>
                    <a:lnTo>
                      <a:pt x="488" y="217"/>
                    </a:lnTo>
                    <a:lnTo>
                      <a:pt x="476" y="217"/>
                    </a:lnTo>
                    <a:lnTo>
                      <a:pt x="475" y="217"/>
                    </a:lnTo>
                    <a:lnTo>
                      <a:pt x="475" y="219"/>
                    </a:lnTo>
                    <a:lnTo>
                      <a:pt x="474" y="219"/>
                    </a:lnTo>
                    <a:lnTo>
                      <a:pt x="471" y="220"/>
                    </a:lnTo>
                    <a:lnTo>
                      <a:pt x="466" y="222"/>
                    </a:lnTo>
                    <a:lnTo>
                      <a:pt x="465" y="222"/>
                    </a:lnTo>
                    <a:lnTo>
                      <a:pt x="465" y="223"/>
                    </a:lnTo>
                    <a:lnTo>
                      <a:pt x="466" y="223"/>
                    </a:lnTo>
                    <a:lnTo>
                      <a:pt x="466" y="224"/>
                    </a:lnTo>
                    <a:lnTo>
                      <a:pt x="465" y="226"/>
                    </a:lnTo>
                    <a:lnTo>
                      <a:pt x="463" y="232"/>
                    </a:lnTo>
                    <a:lnTo>
                      <a:pt x="463" y="233"/>
                    </a:lnTo>
                    <a:lnTo>
                      <a:pt x="461" y="233"/>
                    </a:lnTo>
                    <a:lnTo>
                      <a:pt x="458" y="233"/>
                    </a:lnTo>
                    <a:lnTo>
                      <a:pt x="456" y="234"/>
                    </a:lnTo>
                    <a:lnTo>
                      <a:pt x="452" y="238"/>
                    </a:lnTo>
                    <a:lnTo>
                      <a:pt x="450" y="239"/>
                    </a:lnTo>
                    <a:lnTo>
                      <a:pt x="449" y="238"/>
                    </a:lnTo>
                    <a:lnTo>
                      <a:pt x="448" y="238"/>
                    </a:lnTo>
                    <a:lnTo>
                      <a:pt x="447" y="237"/>
                    </a:lnTo>
                    <a:lnTo>
                      <a:pt x="446" y="237"/>
                    </a:lnTo>
                    <a:lnTo>
                      <a:pt x="442" y="239"/>
                    </a:lnTo>
                    <a:lnTo>
                      <a:pt x="441" y="240"/>
                    </a:lnTo>
                    <a:lnTo>
                      <a:pt x="440" y="239"/>
                    </a:lnTo>
                    <a:lnTo>
                      <a:pt x="440" y="238"/>
                    </a:lnTo>
                    <a:lnTo>
                      <a:pt x="439" y="238"/>
                    </a:lnTo>
                    <a:lnTo>
                      <a:pt x="438" y="238"/>
                    </a:lnTo>
                    <a:lnTo>
                      <a:pt x="437" y="238"/>
                    </a:lnTo>
                    <a:lnTo>
                      <a:pt x="435" y="238"/>
                    </a:lnTo>
                    <a:lnTo>
                      <a:pt x="430" y="236"/>
                    </a:lnTo>
                    <a:lnTo>
                      <a:pt x="421" y="238"/>
                    </a:lnTo>
                    <a:lnTo>
                      <a:pt x="419" y="238"/>
                    </a:lnTo>
                    <a:lnTo>
                      <a:pt x="417" y="238"/>
                    </a:lnTo>
                    <a:lnTo>
                      <a:pt x="416" y="239"/>
                    </a:lnTo>
                    <a:lnTo>
                      <a:pt x="414" y="240"/>
                    </a:lnTo>
                    <a:lnTo>
                      <a:pt x="414" y="241"/>
                    </a:lnTo>
                    <a:lnTo>
                      <a:pt x="414" y="242"/>
                    </a:lnTo>
                    <a:lnTo>
                      <a:pt x="413" y="241"/>
                    </a:lnTo>
                    <a:lnTo>
                      <a:pt x="413" y="242"/>
                    </a:lnTo>
                    <a:lnTo>
                      <a:pt x="412" y="242"/>
                    </a:lnTo>
                    <a:lnTo>
                      <a:pt x="411" y="242"/>
                    </a:lnTo>
                    <a:lnTo>
                      <a:pt x="409" y="242"/>
                    </a:lnTo>
                    <a:lnTo>
                      <a:pt x="409" y="244"/>
                    </a:lnTo>
                    <a:lnTo>
                      <a:pt x="408" y="242"/>
                    </a:lnTo>
                    <a:lnTo>
                      <a:pt x="407" y="242"/>
                    </a:lnTo>
                    <a:lnTo>
                      <a:pt x="407" y="244"/>
                    </a:lnTo>
                    <a:lnTo>
                      <a:pt x="405" y="244"/>
                    </a:lnTo>
                    <a:lnTo>
                      <a:pt x="404" y="244"/>
                    </a:lnTo>
                    <a:lnTo>
                      <a:pt x="402" y="242"/>
                    </a:lnTo>
                    <a:lnTo>
                      <a:pt x="400" y="241"/>
                    </a:lnTo>
                    <a:lnTo>
                      <a:pt x="399" y="240"/>
                    </a:lnTo>
                    <a:lnTo>
                      <a:pt x="398" y="239"/>
                    </a:lnTo>
                    <a:lnTo>
                      <a:pt x="396" y="239"/>
                    </a:lnTo>
                    <a:lnTo>
                      <a:pt x="395" y="239"/>
                    </a:lnTo>
                    <a:lnTo>
                      <a:pt x="395" y="238"/>
                    </a:lnTo>
                    <a:lnTo>
                      <a:pt x="395" y="237"/>
                    </a:lnTo>
                    <a:lnTo>
                      <a:pt x="392" y="234"/>
                    </a:lnTo>
                    <a:lnTo>
                      <a:pt x="391" y="232"/>
                    </a:lnTo>
                    <a:lnTo>
                      <a:pt x="390" y="231"/>
                    </a:lnTo>
                    <a:lnTo>
                      <a:pt x="388" y="231"/>
                    </a:lnTo>
                    <a:lnTo>
                      <a:pt x="387" y="230"/>
                    </a:lnTo>
                    <a:lnTo>
                      <a:pt x="386" y="229"/>
                    </a:lnTo>
                    <a:lnTo>
                      <a:pt x="383" y="228"/>
                    </a:lnTo>
                    <a:lnTo>
                      <a:pt x="383" y="226"/>
                    </a:lnTo>
                    <a:lnTo>
                      <a:pt x="382" y="224"/>
                    </a:lnTo>
                    <a:lnTo>
                      <a:pt x="382" y="223"/>
                    </a:lnTo>
                    <a:lnTo>
                      <a:pt x="381" y="223"/>
                    </a:lnTo>
                    <a:lnTo>
                      <a:pt x="380" y="223"/>
                    </a:lnTo>
                    <a:lnTo>
                      <a:pt x="379" y="223"/>
                    </a:lnTo>
                    <a:lnTo>
                      <a:pt x="378" y="221"/>
                    </a:lnTo>
                    <a:lnTo>
                      <a:pt x="377" y="221"/>
                    </a:lnTo>
                    <a:lnTo>
                      <a:pt x="377" y="220"/>
                    </a:lnTo>
                    <a:lnTo>
                      <a:pt x="373" y="217"/>
                    </a:lnTo>
                    <a:lnTo>
                      <a:pt x="372" y="216"/>
                    </a:lnTo>
                    <a:lnTo>
                      <a:pt x="372" y="215"/>
                    </a:lnTo>
                    <a:lnTo>
                      <a:pt x="371" y="215"/>
                    </a:lnTo>
                    <a:lnTo>
                      <a:pt x="371" y="213"/>
                    </a:lnTo>
                    <a:lnTo>
                      <a:pt x="372" y="209"/>
                    </a:lnTo>
                    <a:lnTo>
                      <a:pt x="371" y="209"/>
                    </a:lnTo>
                    <a:lnTo>
                      <a:pt x="369" y="209"/>
                    </a:lnTo>
                    <a:lnTo>
                      <a:pt x="369" y="208"/>
                    </a:lnTo>
                    <a:lnTo>
                      <a:pt x="368" y="208"/>
                    </a:lnTo>
                    <a:lnTo>
                      <a:pt x="368" y="207"/>
                    </a:lnTo>
                    <a:lnTo>
                      <a:pt x="368" y="206"/>
                    </a:lnTo>
                    <a:lnTo>
                      <a:pt x="368" y="205"/>
                    </a:lnTo>
                    <a:lnTo>
                      <a:pt x="368" y="204"/>
                    </a:lnTo>
                    <a:lnTo>
                      <a:pt x="369" y="203"/>
                    </a:lnTo>
                    <a:lnTo>
                      <a:pt x="370" y="203"/>
                    </a:lnTo>
                    <a:lnTo>
                      <a:pt x="370" y="201"/>
                    </a:lnTo>
                    <a:lnTo>
                      <a:pt x="371" y="200"/>
                    </a:lnTo>
                    <a:lnTo>
                      <a:pt x="372" y="198"/>
                    </a:lnTo>
                    <a:lnTo>
                      <a:pt x="372" y="199"/>
                    </a:lnTo>
                    <a:lnTo>
                      <a:pt x="372" y="200"/>
                    </a:lnTo>
                    <a:lnTo>
                      <a:pt x="372" y="201"/>
                    </a:lnTo>
                    <a:lnTo>
                      <a:pt x="372" y="203"/>
                    </a:lnTo>
                    <a:lnTo>
                      <a:pt x="372" y="204"/>
                    </a:lnTo>
                    <a:lnTo>
                      <a:pt x="373" y="206"/>
                    </a:lnTo>
                    <a:lnTo>
                      <a:pt x="374" y="206"/>
                    </a:lnTo>
                    <a:lnTo>
                      <a:pt x="374" y="207"/>
                    </a:lnTo>
                    <a:lnTo>
                      <a:pt x="377" y="208"/>
                    </a:lnTo>
                    <a:lnTo>
                      <a:pt x="379" y="208"/>
                    </a:lnTo>
                    <a:lnTo>
                      <a:pt x="380" y="209"/>
                    </a:lnTo>
                    <a:lnTo>
                      <a:pt x="381" y="209"/>
                    </a:lnTo>
                    <a:lnTo>
                      <a:pt x="381" y="211"/>
                    </a:lnTo>
                    <a:lnTo>
                      <a:pt x="381" y="212"/>
                    </a:lnTo>
                    <a:lnTo>
                      <a:pt x="382" y="213"/>
                    </a:lnTo>
                    <a:lnTo>
                      <a:pt x="385" y="213"/>
                    </a:lnTo>
                    <a:lnTo>
                      <a:pt x="386" y="212"/>
                    </a:lnTo>
                    <a:lnTo>
                      <a:pt x="387" y="212"/>
                    </a:lnTo>
                    <a:lnTo>
                      <a:pt x="391" y="212"/>
                    </a:lnTo>
                    <a:lnTo>
                      <a:pt x="392" y="213"/>
                    </a:lnTo>
                    <a:lnTo>
                      <a:pt x="394" y="213"/>
                    </a:lnTo>
                    <a:lnTo>
                      <a:pt x="394" y="212"/>
                    </a:lnTo>
                    <a:lnTo>
                      <a:pt x="395" y="212"/>
                    </a:lnTo>
                    <a:lnTo>
                      <a:pt x="396" y="213"/>
                    </a:lnTo>
                    <a:lnTo>
                      <a:pt x="396" y="212"/>
                    </a:lnTo>
                    <a:lnTo>
                      <a:pt x="396" y="211"/>
                    </a:lnTo>
                    <a:lnTo>
                      <a:pt x="396" y="209"/>
                    </a:lnTo>
                    <a:lnTo>
                      <a:pt x="397" y="208"/>
                    </a:lnTo>
                    <a:lnTo>
                      <a:pt x="398" y="208"/>
                    </a:lnTo>
                    <a:lnTo>
                      <a:pt x="398" y="209"/>
                    </a:lnTo>
                    <a:lnTo>
                      <a:pt x="398" y="211"/>
                    </a:lnTo>
                    <a:lnTo>
                      <a:pt x="398" y="212"/>
                    </a:lnTo>
                    <a:lnTo>
                      <a:pt x="399" y="212"/>
                    </a:lnTo>
                    <a:lnTo>
                      <a:pt x="399" y="213"/>
                    </a:lnTo>
                    <a:lnTo>
                      <a:pt x="400" y="213"/>
                    </a:lnTo>
                    <a:lnTo>
                      <a:pt x="400" y="212"/>
                    </a:lnTo>
                    <a:lnTo>
                      <a:pt x="402" y="212"/>
                    </a:lnTo>
                    <a:lnTo>
                      <a:pt x="403" y="211"/>
                    </a:lnTo>
                    <a:lnTo>
                      <a:pt x="404" y="211"/>
                    </a:lnTo>
                    <a:lnTo>
                      <a:pt x="404" y="212"/>
                    </a:lnTo>
                    <a:lnTo>
                      <a:pt x="404" y="213"/>
                    </a:lnTo>
                    <a:lnTo>
                      <a:pt x="403" y="214"/>
                    </a:lnTo>
                    <a:lnTo>
                      <a:pt x="403" y="215"/>
                    </a:lnTo>
                    <a:lnTo>
                      <a:pt x="404" y="215"/>
                    </a:lnTo>
                    <a:lnTo>
                      <a:pt x="405" y="215"/>
                    </a:lnTo>
                    <a:lnTo>
                      <a:pt x="405" y="216"/>
                    </a:lnTo>
                    <a:lnTo>
                      <a:pt x="406" y="216"/>
                    </a:lnTo>
                    <a:lnTo>
                      <a:pt x="407" y="216"/>
                    </a:lnTo>
                    <a:lnTo>
                      <a:pt x="408" y="216"/>
                    </a:lnTo>
                    <a:lnTo>
                      <a:pt x="411" y="217"/>
                    </a:lnTo>
                    <a:lnTo>
                      <a:pt x="412" y="217"/>
                    </a:lnTo>
                    <a:lnTo>
                      <a:pt x="413" y="219"/>
                    </a:lnTo>
                    <a:lnTo>
                      <a:pt x="412" y="220"/>
                    </a:lnTo>
                    <a:lnTo>
                      <a:pt x="412" y="221"/>
                    </a:lnTo>
                    <a:lnTo>
                      <a:pt x="411" y="221"/>
                    </a:lnTo>
                    <a:lnTo>
                      <a:pt x="411" y="222"/>
                    </a:lnTo>
                    <a:lnTo>
                      <a:pt x="412" y="222"/>
                    </a:lnTo>
                    <a:lnTo>
                      <a:pt x="413" y="221"/>
                    </a:lnTo>
                    <a:lnTo>
                      <a:pt x="414" y="220"/>
                    </a:lnTo>
                    <a:lnTo>
                      <a:pt x="414" y="219"/>
                    </a:lnTo>
                    <a:lnTo>
                      <a:pt x="413" y="219"/>
                    </a:lnTo>
                    <a:lnTo>
                      <a:pt x="413" y="217"/>
                    </a:lnTo>
                    <a:lnTo>
                      <a:pt x="414" y="217"/>
                    </a:lnTo>
                    <a:lnTo>
                      <a:pt x="416" y="217"/>
                    </a:lnTo>
                    <a:lnTo>
                      <a:pt x="420" y="219"/>
                    </a:lnTo>
                    <a:lnTo>
                      <a:pt x="421" y="220"/>
                    </a:lnTo>
                    <a:lnTo>
                      <a:pt x="424" y="222"/>
                    </a:lnTo>
                    <a:lnTo>
                      <a:pt x="425" y="223"/>
                    </a:lnTo>
                    <a:lnTo>
                      <a:pt x="428" y="224"/>
                    </a:lnTo>
                    <a:lnTo>
                      <a:pt x="429" y="224"/>
                    </a:lnTo>
                    <a:lnTo>
                      <a:pt x="430" y="224"/>
                    </a:lnTo>
                    <a:lnTo>
                      <a:pt x="431" y="223"/>
                    </a:lnTo>
                    <a:lnTo>
                      <a:pt x="432" y="224"/>
                    </a:lnTo>
                    <a:lnTo>
                      <a:pt x="433" y="225"/>
                    </a:lnTo>
                    <a:lnTo>
                      <a:pt x="434" y="225"/>
                    </a:lnTo>
                    <a:lnTo>
                      <a:pt x="437" y="225"/>
                    </a:lnTo>
                    <a:lnTo>
                      <a:pt x="435" y="225"/>
                    </a:lnTo>
                    <a:lnTo>
                      <a:pt x="434" y="224"/>
                    </a:lnTo>
                    <a:lnTo>
                      <a:pt x="433" y="223"/>
                    </a:lnTo>
                    <a:lnTo>
                      <a:pt x="432" y="223"/>
                    </a:lnTo>
                    <a:lnTo>
                      <a:pt x="431" y="223"/>
                    </a:lnTo>
                    <a:lnTo>
                      <a:pt x="430" y="223"/>
                    </a:lnTo>
                    <a:lnTo>
                      <a:pt x="429" y="223"/>
                    </a:lnTo>
                    <a:lnTo>
                      <a:pt x="428" y="223"/>
                    </a:lnTo>
                    <a:lnTo>
                      <a:pt x="426" y="222"/>
                    </a:lnTo>
                    <a:lnTo>
                      <a:pt x="424" y="221"/>
                    </a:lnTo>
                    <a:lnTo>
                      <a:pt x="423" y="219"/>
                    </a:lnTo>
                    <a:lnTo>
                      <a:pt x="422" y="219"/>
                    </a:lnTo>
                    <a:lnTo>
                      <a:pt x="422" y="217"/>
                    </a:lnTo>
                    <a:lnTo>
                      <a:pt x="422" y="216"/>
                    </a:lnTo>
                    <a:lnTo>
                      <a:pt x="423" y="215"/>
                    </a:lnTo>
                    <a:lnTo>
                      <a:pt x="423" y="214"/>
                    </a:lnTo>
                    <a:lnTo>
                      <a:pt x="423" y="213"/>
                    </a:lnTo>
                    <a:lnTo>
                      <a:pt x="425" y="213"/>
                    </a:lnTo>
                    <a:lnTo>
                      <a:pt x="426" y="213"/>
                    </a:lnTo>
                    <a:lnTo>
                      <a:pt x="428" y="213"/>
                    </a:lnTo>
                    <a:lnTo>
                      <a:pt x="428" y="214"/>
                    </a:lnTo>
                    <a:lnTo>
                      <a:pt x="429" y="215"/>
                    </a:lnTo>
                    <a:lnTo>
                      <a:pt x="430" y="214"/>
                    </a:lnTo>
                    <a:lnTo>
                      <a:pt x="431" y="215"/>
                    </a:lnTo>
                    <a:lnTo>
                      <a:pt x="432" y="215"/>
                    </a:lnTo>
                    <a:lnTo>
                      <a:pt x="431" y="215"/>
                    </a:lnTo>
                    <a:lnTo>
                      <a:pt x="431" y="214"/>
                    </a:lnTo>
                    <a:lnTo>
                      <a:pt x="430" y="214"/>
                    </a:lnTo>
                    <a:lnTo>
                      <a:pt x="429" y="214"/>
                    </a:lnTo>
                    <a:lnTo>
                      <a:pt x="429" y="213"/>
                    </a:lnTo>
                    <a:lnTo>
                      <a:pt x="428" y="213"/>
                    </a:lnTo>
                    <a:lnTo>
                      <a:pt x="428" y="212"/>
                    </a:lnTo>
                    <a:lnTo>
                      <a:pt x="426" y="212"/>
                    </a:lnTo>
                    <a:lnTo>
                      <a:pt x="426" y="211"/>
                    </a:lnTo>
                    <a:lnTo>
                      <a:pt x="425" y="209"/>
                    </a:lnTo>
                    <a:lnTo>
                      <a:pt x="426" y="209"/>
                    </a:lnTo>
                    <a:lnTo>
                      <a:pt x="426" y="208"/>
                    </a:lnTo>
                    <a:lnTo>
                      <a:pt x="426" y="207"/>
                    </a:lnTo>
                    <a:lnTo>
                      <a:pt x="426" y="206"/>
                    </a:lnTo>
                    <a:lnTo>
                      <a:pt x="428" y="205"/>
                    </a:lnTo>
                    <a:lnTo>
                      <a:pt x="429" y="203"/>
                    </a:lnTo>
                    <a:lnTo>
                      <a:pt x="430" y="199"/>
                    </a:lnTo>
                    <a:lnTo>
                      <a:pt x="430" y="198"/>
                    </a:lnTo>
                    <a:lnTo>
                      <a:pt x="431" y="198"/>
                    </a:lnTo>
                    <a:lnTo>
                      <a:pt x="432" y="198"/>
                    </a:lnTo>
                    <a:lnTo>
                      <a:pt x="431" y="198"/>
                    </a:lnTo>
                    <a:lnTo>
                      <a:pt x="431" y="197"/>
                    </a:lnTo>
                    <a:lnTo>
                      <a:pt x="431" y="196"/>
                    </a:lnTo>
                    <a:lnTo>
                      <a:pt x="432" y="196"/>
                    </a:lnTo>
                    <a:lnTo>
                      <a:pt x="433" y="197"/>
                    </a:lnTo>
                    <a:lnTo>
                      <a:pt x="434" y="197"/>
                    </a:lnTo>
                    <a:lnTo>
                      <a:pt x="435" y="197"/>
                    </a:lnTo>
                    <a:lnTo>
                      <a:pt x="435" y="196"/>
                    </a:lnTo>
                    <a:lnTo>
                      <a:pt x="437" y="195"/>
                    </a:lnTo>
                    <a:lnTo>
                      <a:pt x="435" y="195"/>
                    </a:lnTo>
                    <a:lnTo>
                      <a:pt x="434" y="196"/>
                    </a:lnTo>
                    <a:lnTo>
                      <a:pt x="433" y="196"/>
                    </a:lnTo>
                    <a:lnTo>
                      <a:pt x="432" y="196"/>
                    </a:lnTo>
                    <a:lnTo>
                      <a:pt x="430" y="196"/>
                    </a:lnTo>
                    <a:lnTo>
                      <a:pt x="429" y="196"/>
                    </a:lnTo>
                    <a:lnTo>
                      <a:pt x="429" y="195"/>
                    </a:lnTo>
                    <a:lnTo>
                      <a:pt x="429" y="194"/>
                    </a:lnTo>
                    <a:lnTo>
                      <a:pt x="430" y="194"/>
                    </a:lnTo>
                    <a:lnTo>
                      <a:pt x="430" y="192"/>
                    </a:lnTo>
                    <a:lnTo>
                      <a:pt x="431" y="192"/>
                    </a:lnTo>
                    <a:lnTo>
                      <a:pt x="430" y="192"/>
                    </a:lnTo>
                    <a:lnTo>
                      <a:pt x="429" y="191"/>
                    </a:lnTo>
                    <a:lnTo>
                      <a:pt x="430" y="189"/>
                    </a:lnTo>
                    <a:lnTo>
                      <a:pt x="430" y="187"/>
                    </a:lnTo>
                    <a:lnTo>
                      <a:pt x="430" y="186"/>
                    </a:lnTo>
                    <a:lnTo>
                      <a:pt x="431" y="184"/>
                    </a:lnTo>
                    <a:lnTo>
                      <a:pt x="431" y="186"/>
                    </a:lnTo>
                    <a:lnTo>
                      <a:pt x="432" y="186"/>
                    </a:lnTo>
                    <a:lnTo>
                      <a:pt x="433" y="186"/>
                    </a:lnTo>
                    <a:lnTo>
                      <a:pt x="433" y="187"/>
                    </a:lnTo>
                    <a:lnTo>
                      <a:pt x="434" y="188"/>
                    </a:lnTo>
                    <a:lnTo>
                      <a:pt x="435" y="188"/>
                    </a:lnTo>
                    <a:lnTo>
                      <a:pt x="437" y="188"/>
                    </a:lnTo>
                    <a:lnTo>
                      <a:pt x="438" y="187"/>
                    </a:lnTo>
                    <a:lnTo>
                      <a:pt x="439" y="187"/>
                    </a:lnTo>
                    <a:lnTo>
                      <a:pt x="440" y="188"/>
                    </a:lnTo>
                    <a:lnTo>
                      <a:pt x="439" y="187"/>
                    </a:lnTo>
                    <a:lnTo>
                      <a:pt x="438" y="186"/>
                    </a:lnTo>
                    <a:lnTo>
                      <a:pt x="438" y="183"/>
                    </a:lnTo>
                    <a:lnTo>
                      <a:pt x="437" y="183"/>
                    </a:lnTo>
                    <a:lnTo>
                      <a:pt x="438" y="183"/>
                    </a:lnTo>
                    <a:lnTo>
                      <a:pt x="439" y="183"/>
                    </a:lnTo>
                    <a:lnTo>
                      <a:pt x="440" y="183"/>
                    </a:lnTo>
                    <a:lnTo>
                      <a:pt x="441" y="182"/>
                    </a:lnTo>
                    <a:lnTo>
                      <a:pt x="441" y="183"/>
                    </a:lnTo>
                    <a:lnTo>
                      <a:pt x="441" y="182"/>
                    </a:lnTo>
                    <a:lnTo>
                      <a:pt x="439" y="182"/>
                    </a:lnTo>
                    <a:lnTo>
                      <a:pt x="438" y="181"/>
                    </a:lnTo>
                    <a:lnTo>
                      <a:pt x="438" y="180"/>
                    </a:lnTo>
                    <a:lnTo>
                      <a:pt x="438" y="177"/>
                    </a:lnTo>
                    <a:lnTo>
                      <a:pt x="439" y="175"/>
                    </a:lnTo>
                    <a:lnTo>
                      <a:pt x="439" y="174"/>
                    </a:lnTo>
                    <a:lnTo>
                      <a:pt x="442" y="173"/>
                    </a:lnTo>
                    <a:lnTo>
                      <a:pt x="446" y="170"/>
                    </a:lnTo>
                    <a:lnTo>
                      <a:pt x="447" y="170"/>
                    </a:lnTo>
                    <a:lnTo>
                      <a:pt x="454" y="169"/>
                    </a:lnTo>
                    <a:lnTo>
                      <a:pt x="459" y="167"/>
                    </a:lnTo>
                    <a:lnTo>
                      <a:pt x="471" y="165"/>
                    </a:lnTo>
                    <a:lnTo>
                      <a:pt x="481" y="163"/>
                    </a:lnTo>
                    <a:lnTo>
                      <a:pt x="486" y="161"/>
                    </a:lnTo>
                    <a:lnTo>
                      <a:pt x="489" y="161"/>
                    </a:lnTo>
                    <a:lnTo>
                      <a:pt x="495" y="158"/>
                    </a:lnTo>
                    <a:lnTo>
                      <a:pt x="497" y="157"/>
                    </a:lnTo>
                    <a:lnTo>
                      <a:pt x="499" y="155"/>
                    </a:lnTo>
                    <a:lnTo>
                      <a:pt x="500" y="154"/>
                    </a:lnTo>
                    <a:lnTo>
                      <a:pt x="499" y="153"/>
                    </a:lnTo>
                    <a:lnTo>
                      <a:pt x="500" y="153"/>
                    </a:lnTo>
                    <a:lnTo>
                      <a:pt x="502" y="150"/>
                    </a:lnTo>
                    <a:lnTo>
                      <a:pt x="503" y="148"/>
                    </a:lnTo>
                    <a:lnTo>
                      <a:pt x="507" y="146"/>
                    </a:lnTo>
                    <a:lnTo>
                      <a:pt x="508" y="145"/>
                    </a:lnTo>
                    <a:lnTo>
                      <a:pt x="508" y="144"/>
                    </a:lnTo>
                    <a:lnTo>
                      <a:pt x="508" y="142"/>
                    </a:lnTo>
                    <a:lnTo>
                      <a:pt x="509" y="142"/>
                    </a:lnTo>
                    <a:lnTo>
                      <a:pt x="509" y="141"/>
                    </a:lnTo>
                    <a:lnTo>
                      <a:pt x="511" y="139"/>
                    </a:lnTo>
                    <a:lnTo>
                      <a:pt x="512" y="138"/>
                    </a:lnTo>
                    <a:lnTo>
                      <a:pt x="512" y="137"/>
                    </a:lnTo>
                    <a:lnTo>
                      <a:pt x="512" y="136"/>
                    </a:lnTo>
                    <a:lnTo>
                      <a:pt x="514" y="134"/>
                    </a:lnTo>
                    <a:lnTo>
                      <a:pt x="515" y="134"/>
                    </a:lnTo>
                    <a:lnTo>
                      <a:pt x="524" y="127"/>
                    </a:lnTo>
                    <a:lnTo>
                      <a:pt x="532" y="116"/>
                    </a:lnTo>
                    <a:lnTo>
                      <a:pt x="533" y="114"/>
                    </a:lnTo>
                    <a:lnTo>
                      <a:pt x="532" y="113"/>
                    </a:lnTo>
                    <a:lnTo>
                      <a:pt x="533" y="112"/>
                    </a:lnTo>
                    <a:lnTo>
                      <a:pt x="533" y="109"/>
                    </a:lnTo>
                    <a:lnTo>
                      <a:pt x="533" y="108"/>
                    </a:lnTo>
                    <a:lnTo>
                      <a:pt x="533" y="105"/>
                    </a:lnTo>
                    <a:lnTo>
                      <a:pt x="533" y="104"/>
                    </a:lnTo>
                    <a:lnTo>
                      <a:pt x="534" y="104"/>
                    </a:lnTo>
                    <a:lnTo>
                      <a:pt x="536" y="105"/>
                    </a:lnTo>
                    <a:lnTo>
                      <a:pt x="538" y="105"/>
                    </a:lnTo>
                    <a:lnTo>
                      <a:pt x="538" y="106"/>
                    </a:lnTo>
                    <a:lnTo>
                      <a:pt x="540" y="106"/>
                    </a:lnTo>
                    <a:lnTo>
                      <a:pt x="541" y="107"/>
                    </a:lnTo>
                    <a:lnTo>
                      <a:pt x="542" y="107"/>
                    </a:lnTo>
                    <a:lnTo>
                      <a:pt x="542" y="108"/>
                    </a:lnTo>
                    <a:lnTo>
                      <a:pt x="543" y="108"/>
                    </a:lnTo>
                    <a:lnTo>
                      <a:pt x="543" y="109"/>
                    </a:lnTo>
                    <a:lnTo>
                      <a:pt x="544" y="109"/>
                    </a:lnTo>
                    <a:lnTo>
                      <a:pt x="544" y="111"/>
                    </a:lnTo>
                    <a:lnTo>
                      <a:pt x="544" y="112"/>
                    </a:lnTo>
                    <a:lnTo>
                      <a:pt x="544" y="113"/>
                    </a:lnTo>
                    <a:lnTo>
                      <a:pt x="544" y="114"/>
                    </a:lnTo>
                    <a:lnTo>
                      <a:pt x="544" y="115"/>
                    </a:lnTo>
                    <a:lnTo>
                      <a:pt x="544" y="116"/>
                    </a:lnTo>
                    <a:lnTo>
                      <a:pt x="545" y="116"/>
                    </a:lnTo>
                    <a:lnTo>
                      <a:pt x="547" y="116"/>
                    </a:lnTo>
                    <a:lnTo>
                      <a:pt x="549" y="116"/>
                    </a:lnTo>
                    <a:lnTo>
                      <a:pt x="550" y="116"/>
                    </a:lnTo>
                    <a:lnTo>
                      <a:pt x="550" y="117"/>
                    </a:lnTo>
                    <a:lnTo>
                      <a:pt x="551" y="120"/>
                    </a:lnTo>
                    <a:lnTo>
                      <a:pt x="551" y="121"/>
                    </a:lnTo>
                    <a:lnTo>
                      <a:pt x="553" y="123"/>
                    </a:lnTo>
                    <a:lnTo>
                      <a:pt x="554" y="123"/>
                    </a:lnTo>
                    <a:lnTo>
                      <a:pt x="554" y="124"/>
                    </a:lnTo>
                    <a:lnTo>
                      <a:pt x="555" y="124"/>
                    </a:lnTo>
                    <a:lnTo>
                      <a:pt x="555" y="125"/>
                    </a:lnTo>
                    <a:lnTo>
                      <a:pt x="557" y="125"/>
                    </a:lnTo>
                    <a:lnTo>
                      <a:pt x="559" y="124"/>
                    </a:lnTo>
                    <a:lnTo>
                      <a:pt x="562" y="121"/>
                    </a:lnTo>
                    <a:lnTo>
                      <a:pt x="562" y="120"/>
                    </a:lnTo>
                    <a:lnTo>
                      <a:pt x="563" y="119"/>
                    </a:lnTo>
                    <a:lnTo>
                      <a:pt x="563" y="117"/>
                    </a:lnTo>
                    <a:lnTo>
                      <a:pt x="564" y="116"/>
                    </a:lnTo>
                    <a:lnTo>
                      <a:pt x="563" y="116"/>
                    </a:lnTo>
                    <a:lnTo>
                      <a:pt x="562" y="116"/>
                    </a:lnTo>
                    <a:lnTo>
                      <a:pt x="562" y="115"/>
                    </a:lnTo>
                    <a:lnTo>
                      <a:pt x="563" y="115"/>
                    </a:lnTo>
                    <a:lnTo>
                      <a:pt x="564" y="114"/>
                    </a:lnTo>
                    <a:lnTo>
                      <a:pt x="564" y="113"/>
                    </a:lnTo>
                    <a:lnTo>
                      <a:pt x="566" y="112"/>
                    </a:lnTo>
                    <a:lnTo>
                      <a:pt x="566" y="111"/>
                    </a:lnTo>
                    <a:lnTo>
                      <a:pt x="564" y="111"/>
                    </a:lnTo>
                    <a:lnTo>
                      <a:pt x="563" y="109"/>
                    </a:lnTo>
                    <a:lnTo>
                      <a:pt x="562" y="107"/>
                    </a:lnTo>
                    <a:lnTo>
                      <a:pt x="562" y="103"/>
                    </a:lnTo>
                    <a:lnTo>
                      <a:pt x="562" y="102"/>
                    </a:lnTo>
                    <a:lnTo>
                      <a:pt x="561" y="100"/>
                    </a:lnTo>
                    <a:lnTo>
                      <a:pt x="561" y="99"/>
                    </a:lnTo>
                    <a:lnTo>
                      <a:pt x="561" y="98"/>
                    </a:lnTo>
                    <a:lnTo>
                      <a:pt x="563" y="98"/>
                    </a:lnTo>
                    <a:lnTo>
                      <a:pt x="564" y="97"/>
                    </a:lnTo>
                    <a:lnTo>
                      <a:pt x="566" y="96"/>
                    </a:lnTo>
                    <a:lnTo>
                      <a:pt x="567" y="96"/>
                    </a:lnTo>
                    <a:lnTo>
                      <a:pt x="568" y="96"/>
                    </a:lnTo>
                    <a:lnTo>
                      <a:pt x="569" y="96"/>
                    </a:lnTo>
                    <a:lnTo>
                      <a:pt x="569" y="95"/>
                    </a:lnTo>
                    <a:lnTo>
                      <a:pt x="569" y="94"/>
                    </a:lnTo>
                    <a:lnTo>
                      <a:pt x="570" y="92"/>
                    </a:lnTo>
                    <a:lnTo>
                      <a:pt x="571" y="92"/>
                    </a:lnTo>
                    <a:lnTo>
                      <a:pt x="571" y="94"/>
                    </a:lnTo>
                    <a:lnTo>
                      <a:pt x="572" y="96"/>
                    </a:lnTo>
                    <a:lnTo>
                      <a:pt x="571" y="98"/>
                    </a:lnTo>
                    <a:lnTo>
                      <a:pt x="571" y="102"/>
                    </a:lnTo>
                    <a:lnTo>
                      <a:pt x="572" y="103"/>
                    </a:lnTo>
                    <a:lnTo>
                      <a:pt x="574" y="106"/>
                    </a:lnTo>
                    <a:lnTo>
                      <a:pt x="574" y="107"/>
                    </a:lnTo>
                    <a:lnTo>
                      <a:pt x="575" y="111"/>
                    </a:lnTo>
                    <a:lnTo>
                      <a:pt x="575" y="112"/>
                    </a:lnTo>
                    <a:lnTo>
                      <a:pt x="577" y="113"/>
                    </a:lnTo>
                    <a:lnTo>
                      <a:pt x="578" y="113"/>
                    </a:lnTo>
                    <a:lnTo>
                      <a:pt x="579" y="113"/>
                    </a:lnTo>
                    <a:lnTo>
                      <a:pt x="580" y="113"/>
                    </a:lnTo>
                    <a:lnTo>
                      <a:pt x="580" y="114"/>
                    </a:lnTo>
                    <a:lnTo>
                      <a:pt x="581" y="114"/>
                    </a:lnTo>
                    <a:lnTo>
                      <a:pt x="583" y="114"/>
                    </a:lnTo>
                    <a:lnTo>
                      <a:pt x="584" y="114"/>
                    </a:lnTo>
                    <a:lnTo>
                      <a:pt x="584" y="113"/>
                    </a:lnTo>
                    <a:lnTo>
                      <a:pt x="584" y="112"/>
                    </a:lnTo>
                    <a:lnTo>
                      <a:pt x="583" y="111"/>
                    </a:lnTo>
                    <a:lnTo>
                      <a:pt x="581" y="109"/>
                    </a:lnTo>
                    <a:lnTo>
                      <a:pt x="581" y="108"/>
                    </a:lnTo>
                    <a:lnTo>
                      <a:pt x="580" y="107"/>
                    </a:lnTo>
                    <a:lnTo>
                      <a:pt x="580" y="105"/>
                    </a:lnTo>
                    <a:lnTo>
                      <a:pt x="581" y="104"/>
                    </a:lnTo>
                    <a:lnTo>
                      <a:pt x="581" y="103"/>
                    </a:lnTo>
                    <a:lnTo>
                      <a:pt x="578" y="96"/>
                    </a:lnTo>
                    <a:lnTo>
                      <a:pt x="578" y="94"/>
                    </a:lnTo>
                    <a:lnTo>
                      <a:pt x="577" y="94"/>
                    </a:lnTo>
                    <a:lnTo>
                      <a:pt x="576" y="94"/>
                    </a:lnTo>
                    <a:lnTo>
                      <a:pt x="576" y="92"/>
                    </a:lnTo>
                    <a:lnTo>
                      <a:pt x="577" y="92"/>
                    </a:lnTo>
                    <a:lnTo>
                      <a:pt x="578" y="91"/>
                    </a:lnTo>
                    <a:lnTo>
                      <a:pt x="578" y="90"/>
                    </a:lnTo>
                    <a:lnTo>
                      <a:pt x="579" y="90"/>
                    </a:lnTo>
                    <a:lnTo>
                      <a:pt x="579" y="91"/>
                    </a:lnTo>
                    <a:lnTo>
                      <a:pt x="580" y="91"/>
                    </a:lnTo>
                    <a:lnTo>
                      <a:pt x="581" y="91"/>
                    </a:lnTo>
                    <a:lnTo>
                      <a:pt x="583" y="92"/>
                    </a:lnTo>
                    <a:lnTo>
                      <a:pt x="584" y="92"/>
                    </a:lnTo>
                    <a:lnTo>
                      <a:pt x="585" y="92"/>
                    </a:lnTo>
                    <a:lnTo>
                      <a:pt x="586" y="91"/>
                    </a:lnTo>
                    <a:lnTo>
                      <a:pt x="586" y="90"/>
                    </a:lnTo>
                    <a:lnTo>
                      <a:pt x="587" y="89"/>
                    </a:lnTo>
                    <a:lnTo>
                      <a:pt x="588" y="88"/>
                    </a:lnTo>
                    <a:lnTo>
                      <a:pt x="589" y="88"/>
                    </a:lnTo>
                    <a:lnTo>
                      <a:pt x="590" y="87"/>
                    </a:lnTo>
                    <a:lnTo>
                      <a:pt x="592" y="87"/>
                    </a:lnTo>
                    <a:lnTo>
                      <a:pt x="592" y="86"/>
                    </a:lnTo>
                    <a:lnTo>
                      <a:pt x="592" y="85"/>
                    </a:lnTo>
                    <a:lnTo>
                      <a:pt x="592" y="82"/>
                    </a:lnTo>
                    <a:lnTo>
                      <a:pt x="593" y="81"/>
                    </a:lnTo>
                    <a:lnTo>
                      <a:pt x="594" y="81"/>
                    </a:lnTo>
                    <a:lnTo>
                      <a:pt x="593" y="80"/>
                    </a:lnTo>
                    <a:lnTo>
                      <a:pt x="592" y="81"/>
                    </a:lnTo>
                    <a:lnTo>
                      <a:pt x="590" y="81"/>
                    </a:lnTo>
                    <a:lnTo>
                      <a:pt x="589" y="80"/>
                    </a:lnTo>
                    <a:lnTo>
                      <a:pt x="586" y="78"/>
                    </a:lnTo>
                    <a:lnTo>
                      <a:pt x="586" y="77"/>
                    </a:lnTo>
                    <a:lnTo>
                      <a:pt x="585" y="77"/>
                    </a:lnTo>
                    <a:lnTo>
                      <a:pt x="585" y="78"/>
                    </a:lnTo>
                    <a:lnTo>
                      <a:pt x="584" y="77"/>
                    </a:lnTo>
                    <a:lnTo>
                      <a:pt x="585" y="77"/>
                    </a:lnTo>
                    <a:lnTo>
                      <a:pt x="585" y="75"/>
                    </a:lnTo>
                    <a:lnTo>
                      <a:pt x="585" y="74"/>
                    </a:lnTo>
                    <a:lnTo>
                      <a:pt x="585" y="73"/>
                    </a:lnTo>
                    <a:lnTo>
                      <a:pt x="586" y="73"/>
                    </a:lnTo>
                    <a:lnTo>
                      <a:pt x="588" y="72"/>
                    </a:lnTo>
                    <a:lnTo>
                      <a:pt x="588" y="71"/>
                    </a:lnTo>
                    <a:lnTo>
                      <a:pt x="592" y="69"/>
                    </a:lnTo>
                    <a:lnTo>
                      <a:pt x="593" y="65"/>
                    </a:lnTo>
                    <a:lnTo>
                      <a:pt x="594" y="66"/>
                    </a:lnTo>
                    <a:lnTo>
                      <a:pt x="593" y="69"/>
                    </a:lnTo>
                    <a:lnTo>
                      <a:pt x="593" y="70"/>
                    </a:lnTo>
                    <a:lnTo>
                      <a:pt x="594" y="69"/>
                    </a:lnTo>
                    <a:lnTo>
                      <a:pt x="594" y="67"/>
                    </a:lnTo>
                    <a:lnTo>
                      <a:pt x="595" y="69"/>
                    </a:lnTo>
                    <a:lnTo>
                      <a:pt x="596" y="69"/>
                    </a:lnTo>
                    <a:lnTo>
                      <a:pt x="600" y="69"/>
                    </a:lnTo>
                    <a:lnTo>
                      <a:pt x="601" y="69"/>
                    </a:lnTo>
                    <a:lnTo>
                      <a:pt x="603" y="67"/>
                    </a:lnTo>
                    <a:lnTo>
                      <a:pt x="603" y="66"/>
                    </a:lnTo>
                    <a:lnTo>
                      <a:pt x="604" y="65"/>
                    </a:lnTo>
                    <a:lnTo>
                      <a:pt x="604" y="63"/>
                    </a:lnTo>
                    <a:lnTo>
                      <a:pt x="605" y="62"/>
                    </a:lnTo>
                    <a:lnTo>
                      <a:pt x="605" y="61"/>
                    </a:lnTo>
                    <a:lnTo>
                      <a:pt x="606" y="60"/>
                    </a:lnTo>
                    <a:lnTo>
                      <a:pt x="610" y="58"/>
                    </a:lnTo>
                    <a:lnTo>
                      <a:pt x="610" y="57"/>
                    </a:lnTo>
                    <a:lnTo>
                      <a:pt x="610" y="56"/>
                    </a:lnTo>
                    <a:lnTo>
                      <a:pt x="610" y="55"/>
                    </a:lnTo>
                    <a:lnTo>
                      <a:pt x="611" y="54"/>
                    </a:lnTo>
                    <a:lnTo>
                      <a:pt x="613" y="50"/>
                    </a:lnTo>
                    <a:lnTo>
                      <a:pt x="613" y="48"/>
                    </a:lnTo>
                    <a:lnTo>
                      <a:pt x="613" y="47"/>
                    </a:lnTo>
                    <a:lnTo>
                      <a:pt x="612" y="48"/>
                    </a:lnTo>
                    <a:lnTo>
                      <a:pt x="612" y="47"/>
                    </a:lnTo>
                    <a:lnTo>
                      <a:pt x="613" y="46"/>
                    </a:lnTo>
                    <a:lnTo>
                      <a:pt x="614" y="46"/>
                    </a:lnTo>
                    <a:lnTo>
                      <a:pt x="615" y="44"/>
                    </a:lnTo>
                    <a:lnTo>
                      <a:pt x="616" y="42"/>
                    </a:lnTo>
                    <a:lnTo>
                      <a:pt x="618" y="42"/>
                    </a:lnTo>
                    <a:lnTo>
                      <a:pt x="619" y="42"/>
                    </a:lnTo>
                    <a:lnTo>
                      <a:pt x="619" y="41"/>
                    </a:lnTo>
                    <a:lnTo>
                      <a:pt x="618" y="41"/>
                    </a:lnTo>
                    <a:lnTo>
                      <a:pt x="616" y="41"/>
                    </a:lnTo>
                    <a:lnTo>
                      <a:pt x="618" y="40"/>
                    </a:lnTo>
                    <a:lnTo>
                      <a:pt x="619" y="40"/>
                    </a:lnTo>
                    <a:lnTo>
                      <a:pt x="620" y="40"/>
                    </a:lnTo>
                    <a:lnTo>
                      <a:pt x="620" y="39"/>
                    </a:lnTo>
                    <a:lnTo>
                      <a:pt x="620" y="38"/>
                    </a:lnTo>
                    <a:lnTo>
                      <a:pt x="621" y="38"/>
                    </a:lnTo>
                    <a:lnTo>
                      <a:pt x="621" y="37"/>
                    </a:lnTo>
                    <a:lnTo>
                      <a:pt x="624" y="35"/>
                    </a:lnTo>
                    <a:lnTo>
                      <a:pt x="624" y="33"/>
                    </a:lnTo>
                    <a:lnTo>
                      <a:pt x="626" y="33"/>
                    </a:lnTo>
                    <a:lnTo>
                      <a:pt x="627" y="33"/>
                    </a:lnTo>
                    <a:lnTo>
                      <a:pt x="627" y="32"/>
                    </a:lnTo>
                    <a:lnTo>
                      <a:pt x="627" y="31"/>
                    </a:lnTo>
                    <a:lnTo>
                      <a:pt x="627" y="30"/>
                    </a:lnTo>
                    <a:lnTo>
                      <a:pt x="628" y="30"/>
                    </a:lnTo>
                    <a:lnTo>
                      <a:pt x="629" y="29"/>
                    </a:lnTo>
                    <a:lnTo>
                      <a:pt x="631" y="27"/>
                    </a:lnTo>
                    <a:lnTo>
                      <a:pt x="631" y="25"/>
                    </a:lnTo>
                    <a:lnTo>
                      <a:pt x="632" y="24"/>
                    </a:lnTo>
                    <a:lnTo>
                      <a:pt x="632" y="23"/>
                    </a:lnTo>
                    <a:lnTo>
                      <a:pt x="632" y="22"/>
                    </a:lnTo>
                    <a:lnTo>
                      <a:pt x="632" y="21"/>
                    </a:lnTo>
                    <a:lnTo>
                      <a:pt x="632" y="19"/>
                    </a:lnTo>
                    <a:lnTo>
                      <a:pt x="633" y="17"/>
                    </a:lnTo>
                    <a:lnTo>
                      <a:pt x="635" y="17"/>
                    </a:lnTo>
                    <a:lnTo>
                      <a:pt x="635" y="15"/>
                    </a:lnTo>
                    <a:lnTo>
                      <a:pt x="635" y="14"/>
                    </a:lnTo>
                    <a:lnTo>
                      <a:pt x="636" y="14"/>
                    </a:lnTo>
                    <a:lnTo>
                      <a:pt x="636" y="13"/>
                    </a:lnTo>
                    <a:lnTo>
                      <a:pt x="637" y="13"/>
                    </a:lnTo>
                    <a:lnTo>
                      <a:pt x="637" y="14"/>
                    </a:lnTo>
                    <a:lnTo>
                      <a:pt x="639" y="15"/>
                    </a:lnTo>
                    <a:close/>
                    <a:moveTo>
                      <a:pt x="646" y="2"/>
                    </a:moveTo>
                    <a:lnTo>
                      <a:pt x="646" y="3"/>
                    </a:lnTo>
                    <a:lnTo>
                      <a:pt x="645" y="3"/>
                    </a:lnTo>
                    <a:lnTo>
                      <a:pt x="644" y="4"/>
                    </a:lnTo>
                    <a:lnTo>
                      <a:pt x="645" y="4"/>
                    </a:lnTo>
                    <a:lnTo>
                      <a:pt x="641" y="5"/>
                    </a:lnTo>
                    <a:lnTo>
                      <a:pt x="641" y="6"/>
                    </a:lnTo>
                    <a:lnTo>
                      <a:pt x="640" y="6"/>
                    </a:lnTo>
                    <a:lnTo>
                      <a:pt x="639" y="6"/>
                    </a:lnTo>
                    <a:lnTo>
                      <a:pt x="641" y="3"/>
                    </a:lnTo>
                    <a:lnTo>
                      <a:pt x="643" y="3"/>
                    </a:lnTo>
                    <a:lnTo>
                      <a:pt x="644" y="3"/>
                    </a:lnTo>
                    <a:lnTo>
                      <a:pt x="644" y="2"/>
                    </a:lnTo>
                    <a:lnTo>
                      <a:pt x="645" y="0"/>
                    </a:lnTo>
                    <a:lnTo>
                      <a:pt x="646" y="0"/>
                    </a:lnTo>
                    <a:lnTo>
                      <a:pt x="646" y="2"/>
                    </a:lnTo>
                    <a:close/>
                    <a:moveTo>
                      <a:pt x="655" y="6"/>
                    </a:moveTo>
                    <a:lnTo>
                      <a:pt x="654" y="7"/>
                    </a:lnTo>
                    <a:lnTo>
                      <a:pt x="654" y="6"/>
                    </a:lnTo>
                    <a:lnTo>
                      <a:pt x="653" y="7"/>
                    </a:lnTo>
                    <a:lnTo>
                      <a:pt x="650" y="7"/>
                    </a:lnTo>
                    <a:lnTo>
                      <a:pt x="649" y="8"/>
                    </a:lnTo>
                    <a:lnTo>
                      <a:pt x="648" y="8"/>
                    </a:lnTo>
                    <a:lnTo>
                      <a:pt x="648" y="10"/>
                    </a:lnTo>
                    <a:lnTo>
                      <a:pt x="647" y="8"/>
                    </a:lnTo>
                    <a:lnTo>
                      <a:pt x="647" y="6"/>
                    </a:lnTo>
                    <a:lnTo>
                      <a:pt x="647" y="5"/>
                    </a:lnTo>
                    <a:lnTo>
                      <a:pt x="648" y="5"/>
                    </a:lnTo>
                    <a:lnTo>
                      <a:pt x="647" y="4"/>
                    </a:lnTo>
                    <a:lnTo>
                      <a:pt x="648" y="3"/>
                    </a:lnTo>
                    <a:lnTo>
                      <a:pt x="649" y="3"/>
                    </a:lnTo>
                    <a:lnTo>
                      <a:pt x="649" y="2"/>
                    </a:lnTo>
                    <a:lnTo>
                      <a:pt x="650" y="2"/>
                    </a:lnTo>
                    <a:lnTo>
                      <a:pt x="652" y="0"/>
                    </a:lnTo>
                    <a:lnTo>
                      <a:pt x="654" y="0"/>
                    </a:lnTo>
                    <a:lnTo>
                      <a:pt x="655" y="0"/>
                    </a:lnTo>
                    <a:lnTo>
                      <a:pt x="656" y="2"/>
                    </a:lnTo>
                    <a:lnTo>
                      <a:pt x="655" y="5"/>
                    </a:lnTo>
                    <a:lnTo>
                      <a:pt x="655" y="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42" name="Freeform 1005">
                <a:extLst>
                  <a:ext uri="{FF2B5EF4-FFF2-40B4-BE49-F238E27FC236}">
                    <a16:creationId xmlns:a16="http://schemas.microsoft.com/office/drawing/2014/main" id="{9F175EA1-5A59-58E0-325B-32523ECD72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91113" y="2776538"/>
                <a:ext cx="490538" cy="904875"/>
              </a:xfrm>
              <a:custGeom>
                <a:avLst/>
                <a:gdLst>
                  <a:gd name="T0" fmla="*/ 76 w 309"/>
                  <a:gd name="T1" fmla="*/ 511 h 570"/>
                  <a:gd name="T2" fmla="*/ 47 w 309"/>
                  <a:gd name="T3" fmla="*/ 484 h 570"/>
                  <a:gd name="T4" fmla="*/ 39 w 309"/>
                  <a:gd name="T5" fmla="*/ 484 h 570"/>
                  <a:gd name="T6" fmla="*/ 49 w 309"/>
                  <a:gd name="T7" fmla="*/ 475 h 570"/>
                  <a:gd name="T8" fmla="*/ 19 w 309"/>
                  <a:gd name="T9" fmla="*/ 427 h 570"/>
                  <a:gd name="T10" fmla="*/ 39 w 309"/>
                  <a:gd name="T11" fmla="*/ 413 h 570"/>
                  <a:gd name="T12" fmla="*/ 188 w 309"/>
                  <a:gd name="T13" fmla="*/ 327 h 570"/>
                  <a:gd name="T14" fmla="*/ 111 w 309"/>
                  <a:gd name="T15" fmla="*/ 2 h 570"/>
                  <a:gd name="T16" fmla="*/ 116 w 309"/>
                  <a:gd name="T17" fmla="*/ 35 h 570"/>
                  <a:gd name="T18" fmla="*/ 142 w 309"/>
                  <a:gd name="T19" fmla="*/ 43 h 570"/>
                  <a:gd name="T20" fmla="*/ 137 w 309"/>
                  <a:gd name="T21" fmla="*/ 81 h 570"/>
                  <a:gd name="T22" fmla="*/ 132 w 309"/>
                  <a:gd name="T23" fmla="*/ 115 h 570"/>
                  <a:gd name="T24" fmla="*/ 158 w 309"/>
                  <a:gd name="T25" fmla="*/ 103 h 570"/>
                  <a:gd name="T26" fmla="*/ 198 w 309"/>
                  <a:gd name="T27" fmla="*/ 105 h 570"/>
                  <a:gd name="T28" fmla="*/ 221 w 309"/>
                  <a:gd name="T29" fmla="*/ 82 h 570"/>
                  <a:gd name="T30" fmla="*/ 261 w 309"/>
                  <a:gd name="T31" fmla="*/ 106 h 570"/>
                  <a:gd name="T32" fmla="*/ 276 w 309"/>
                  <a:gd name="T33" fmla="*/ 153 h 570"/>
                  <a:gd name="T34" fmla="*/ 302 w 309"/>
                  <a:gd name="T35" fmla="*/ 184 h 570"/>
                  <a:gd name="T36" fmla="*/ 307 w 309"/>
                  <a:gd name="T37" fmla="*/ 215 h 570"/>
                  <a:gd name="T38" fmla="*/ 285 w 309"/>
                  <a:gd name="T39" fmla="*/ 243 h 570"/>
                  <a:gd name="T40" fmla="*/ 252 w 309"/>
                  <a:gd name="T41" fmla="*/ 239 h 570"/>
                  <a:gd name="T42" fmla="*/ 219 w 309"/>
                  <a:gd name="T43" fmla="*/ 240 h 570"/>
                  <a:gd name="T44" fmla="*/ 190 w 309"/>
                  <a:gd name="T45" fmla="*/ 269 h 570"/>
                  <a:gd name="T46" fmla="*/ 200 w 309"/>
                  <a:gd name="T47" fmla="*/ 311 h 570"/>
                  <a:gd name="T48" fmla="*/ 194 w 309"/>
                  <a:gd name="T49" fmla="*/ 323 h 570"/>
                  <a:gd name="T50" fmla="*/ 183 w 309"/>
                  <a:gd name="T51" fmla="*/ 312 h 570"/>
                  <a:gd name="T52" fmla="*/ 170 w 309"/>
                  <a:gd name="T53" fmla="*/ 307 h 570"/>
                  <a:gd name="T54" fmla="*/ 130 w 309"/>
                  <a:gd name="T55" fmla="*/ 303 h 570"/>
                  <a:gd name="T56" fmla="*/ 135 w 309"/>
                  <a:gd name="T57" fmla="*/ 274 h 570"/>
                  <a:gd name="T58" fmla="*/ 98 w 309"/>
                  <a:gd name="T59" fmla="*/ 279 h 570"/>
                  <a:gd name="T60" fmla="*/ 93 w 309"/>
                  <a:gd name="T61" fmla="*/ 332 h 570"/>
                  <a:gd name="T62" fmla="*/ 81 w 309"/>
                  <a:gd name="T63" fmla="*/ 371 h 570"/>
                  <a:gd name="T64" fmla="*/ 68 w 309"/>
                  <a:gd name="T65" fmla="*/ 401 h 570"/>
                  <a:gd name="T66" fmla="*/ 78 w 309"/>
                  <a:gd name="T67" fmla="*/ 436 h 570"/>
                  <a:gd name="T68" fmla="*/ 97 w 309"/>
                  <a:gd name="T69" fmla="*/ 458 h 570"/>
                  <a:gd name="T70" fmla="*/ 115 w 309"/>
                  <a:gd name="T71" fmla="*/ 507 h 570"/>
                  <a:gd name="T72" fmla="*/ 113 w 309"/>
                  <a:gd name="T73" fmla="*/ 509 h 570"/>
                  <a:gd name="T74" fmla="*/ 149 w 309"/>
                  <a:gd name="T75" fmla="*/ 522 h 570"/>
                  <a:gd name="T76" fmla="*/ 167 w 309"/>
                  <a:gd name="T77" fmla="*/ 565 h 570"/>
                  <a:gd name="T78" fmla="*/ 136 w 309"/>
                  <a:gd name="T79" fmla="*/ 566 h 570"/>
                  <a:gd name="T80" fmla="*/ 127 w 309"/>
                  <a:gd name="T81" fmla="*/ 537 h 570"/>
                  <a:gd name="T82" fmla="*/ 102 w 309"/>
                  <a:gd name="T83" fmla="*/ 536 h 570"/>
                  <a:gd name="T84" fmla="*/ 86 w 309"/>
                  <a:gd name="T85" fmla="*/ 513 h 570"/>
                  <a:gd name="T86" fmla="*/ 72 w 309"/>
                  <a:gd name="T87" fmla="*/ 495 h 570"/>
                  <a:gd name="T88" fmla="*/ 54 w 309"/>
                  <a:gd name="T89" fmla="*/ 479 h 570"/>
                  <a:gd name="T90" fmla="*/ 39 w 309"/>
                  <a:gd name="T91" fmla="*/ 475 h 570"/>
                  <a:gd name="T92" fmla="*/ 36 w 309"/>
                  <a:gd name="T93" fmla="*/ 444 h 570"/>
                  <a:gd name="T94" fmla="*/ 43 w 309"/>
                  <a:gd name="T95" fmla="*/ 419 h 570"/>
                  <a:gd name="T96" fmla="*/ 47 w 309"/>
                  <a:gd name="T97" fmla="*/ 406 h 570"/>
                  <a:gd name="T98" fmla="*/ 64 w 309"/>
                  <a:gd name="T99" fmla="*/ 368 h 570"/>
                  <a:gd name="T100" fmla="*/ 84 w 309"/>
                  <a:gd name="T101" fmla="*/ 331 h 570"/>
                  <a:gd name="T102" fmla="*/ 71 w 309"/>
                  <a:gd name="T103" fmla="*/ 302 h 570"/>
                  <a:gd name="T104" fmla="*/ 68 w 309"/>
                  <a:gd name="T105" fmla="*/ 264 h 570"/>
                  <a:gd name="T106" fmla="*/ 33 w 309"/>
                  <a:gd name="T107" fmla="*/ 220 h 570"/>
                  <a:gd name="T108" fmla="*/ 44 w 309"/>
                  <a:gd name="T109" fmla="*/ 201 h 570"/>
                  <a:gd name="T110" fmla="*/ 55 w 309"/>
                  <a:gd name="T111" fmla="*/ 167 h 570"/>
                  <a:gd name="T112" fmla="*/ 42 w 309"/>
                  <a:gd name="T113" fmla="*/ 147 h 570"/>
                  <a:gd name="T114" fmla="*/ 26 w 309"/>
                  <a:gd name="T115" fmla="*/ 120 h 570"/>
                  <a:gd name="T116" fmla="*/ 10 w 309"/>
                  <a:gd name="T117" fmla="*/ 88 h 570"/>
                  <a:gd name="T118" fmla="*/ 16 w 309"/>
                  <a:gd name="T119" fmla="*/ 74 h 570"/>
                  <a:gd name="T120" fmla="*/ 20 w 309"/>
                  <a:gd name="T121" fmla="*/ 35 h 570"/>
                  <a:gd name="T122" fmla="*/ 56 w 309"/>
                  <a:gd name="T123" fmla="*/ 27 h 570"/>
                  <a:gd name="T124" fmla="*/ 87 w 309"/>
                  <a:gd name="T125" fmla="*/ 6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09" h="570">
                    <a:moveTo>
                      <a:pt x="71" y="535"/>
                    </a:moveTo>
                    <a:lnTo>
                      <a:pt x="70" y="536"/>
                    </a:lnTo>
                    <a:lnTo>
                      <a:pt x="69" y="536"/>
                    </a:lnTo>
                    <a:lnTo>
                      <a:pt x="68" y="536"/>
                    </a:lnTo>
                    <a:lnTo>
                      <a:pt x="68" y="535"/>
                    </a:lnTo>
                    <a:lnTo>
                      <a:pt x="68" y="536"/>
                    </a:lnTo>
                    <a:lnTo>
                      <a:pt x="69" y="535"/>
                    </a:lnTo>
                    <a:lnTo>
                      <a:pt x="70" y="535"/>
                    </a:lnTo>
                    <a:lnTo>
                      <a:pt x="69" y="535"/>
                    </a:lnTo>
                    <a:lnTo>
                      <a:pt x="71" y="535"/>
                    </a:lnTo>
                    <a:close/>
                    <a:moveTo>
                      <a:pt x="87" y="537"/>
                    </a:moveTo>
                    <a:lnTo>
                      <a:pt x="86" y="537"/>
                    </a:lnTo>
                    <a:lnTo>
                      <a:pt x="85" y="535"/>
                    </a:lnTo>
                    <a:lnTo>
                      <a:pt x="84" y="534"/>
                    </a:lnTo>
                    <a:lnTo>
                      <a:pt x="85" y="534"/>
                    </a:lnTo>
                    <a:lnTo>
                      <a:pt x="85" y="533"/>
                    </a:lnTo>
                    <a:lnTo>
                      <a:pt x="85" y="532"/>
                    </a:lnTo>
                    <a:lnTo>
                      <a:pt x="86" y="532"/>
                    </a:lnTo>
                    <a:lnTo>
                      <a:pt x="86" y="530"/>
                    </a:lnTo>
                    <a:lnTo>
                      <a:pt x="86" y="529"/>
                    </a:lnTo>
                    <a:lnTo>
                      <a:pt x="87" y="530"/>
                    </a:lnTo>
                    <a:lnTo>
                      <a:pt x="87" y="533"/>
                    </a:lnTo>
                    <a:lnTo>
                      <a:pt x="88" y="534"/>
                    </a:lnTo>
                    <a:lnTo>
                      <a:pt x="88" y="535"/>
                    </a:lnTo>
                    <a:lnTo>
                      <a:pt x="88" y="536"/>
                    </a:lnTo>
                    <a:lnTo>
                      <a:pt x="87" y="536"/>
                    </a:lnTo>
                    <a:lnTo>
                      <a:pt x="87" y="537"/>
                    </a:lnTo>
                    <a:close/>
                    <a:moveTo>
                      <a:pt x="78" y="509"/>
                    </a:moveTo>
                    <a:lnTo>
                      <a:pt x="79" y="510"/>
                    </a:lnTo>
                    <a:lnTo>
                      <a:pt x="78" y="510"/>
                    </a:lnTo>
                    <a:lnTo>
                      <a:pt x="77" y="510"/>
                    </a:lnTo>
                    <a:lnTo>
                      <a:pt x="77" y="511"/>
                    </a:lnTo>
                    <a:lnTo>
                      <a:pt x="76" y="511"/>
                    </a:lnTo>
                    <a:lnTo>
                      <a:pt x="76" y="509"/>
                    </a:lnTo>
                    <a:lnTo>
                      <a:pt x="77" y="509"/>
                    </a:lnTo>
                    <a:lnTo>
                      <a:pt x="78" y="509"/>
                    </a:lnTo>
                    <a:close/>
                    <a:moveTo>
                      <a:pt x="66" y="501"/>
                    </a:moveTo>
                    <a:lnTo>
                      <a:pt x="64" y="501"/>
                    </a:lnTo>
                    <a:lnTo>
                      <a:pt x="64" y="500"/>
                    </a:lnTo>
                    <a:lnTo>
                      <a:pt x="63" y="498"/>
                    </a:lnTo>
                    <a:lnTo>
                      <a:pt x="63" y="496"/>
                    </a:lnTo>
                    <a:lnTo>
                      <a:pt x="63" y="495"/>
                    </a:lnTo>
                    <a:lnTo>
                      <a:pt x="62" y="495"/>
                    </a:lnTo>
                    <a:lnTo>
                      <a:pt x="62" y="494"/>
                    </a:lnTo>
                    <a:lnTo>
                      <a:pt x="63" y="494"/>
                    </a:lnTo>
                    <a:lnTo>
                      <a:pt x="64" y="495"/>
                    </a:lnTo>
                    <a:lnTo>
                      <a:pt x="64" y="498"/>
                    </a:lnTo>
                    <a:lnTo>
                      <a:pt x="64" y="499"/>
                    </a:lnTo>
                    <a:lnTo>
                      <a:pt x="66" y="500"/>
                    </a:lnTo>
                    <a:lnTo>
                      <a:pt x="66" y="501"/>
                    </a:lnTo>
                    <a:close/>
                    <a:moveTo>
                      <a:pt x="66" y="496"/>
                    </a:moveTo>
                    <a:lnTo>
                      <a:pt x="66" y="495"/>
                    </a:lnTo>
                    <a:lnTo>
                      <a:pt x="64" y="495"/>
                    </a:lnTo>
                    <a:lnTo>
                      <a:pt x="63" y="494"/>
                    </a:lnTo>
                    <a:lnTo>
                      <a:pt x="64" y="493"/>
                    </a:lnTo>
                    <a:lnTo>
                      <a:pt x="66" y="493"/>
                    </a:lnTo>
                    <a:lnTo>
                      <a:pt x="67" y="494"/>
                    </a:lnTo>
                    <a:lnTo>
                      <a:pt x="67" y="495"/>
                    </a:lnTo>
                    <a:lnTo>
                      <a:pt x="67" y="496"/>
                    </a:lnTo>
                    <a:lnTo>
                      <a:pt x="66" y="496"/>
                    </a:lnTo>
                    <a:close/>
                    <a:moveTo>
                      <a:pt x="44" y="477"/>
                    </a:moveTo>
                    <a:lnTo>
                      <a:pt x="45" y="477"/>
                    </a:lnTo>
                    <a:lnTo>
                      <a:pt x="46" y="478"/>
                    </a:lnTo>
                    <a:lnTo>
                      <a:pt x="47" y="478"/>
                    </a:lnTo>
                    <a:lnTo>
                      <a:pt x="47" y="479"/>
                    </a:lnTo>
                    <a:lnTo>
                      <a:pt x="47" y="484"/>
                    </a:lnTo>
                    <a:lnTo>
                      <a:pt x="47" y="485"/>
                    </a:lnTo>
                    <a:lnTo>
                      <a:pt x="46" y="485"/>
                    </a:lnTo>
                    <a:lnTo>
                      <a:pt x="46" y="484"/>
                    </a:lnTo>
                    <a:lnTo>
                      <a:pt x="46" y="483"/>
                    </a:lnTo>
                    <a:lnTo>
                      <a:pt x="45" y="483"/>
                    </a:lnTo>
                    <a:lnTo>
                      <a:pt x="45" y="482"/>
                    </a:lnTo>
                    <a:lnTo>
                      <a:pt x="46" y="482"/>
                    </a:lnTo>
                    <a:lnTo>
                      <a:pt x="46" y="480"/>
                    </a:lnTo>
                    <a:lnTo>
                      <a:pt x="46" y="479"/>
                    </a:lnTo>
                    <a:lnTo>
                      <a:pt x="45" y="479"/>
                    </a:lnTo>
                    <a:lnTo>
                      <a:pt x="44" y="478"/>
                    </a:lnTo>
                    <a:lnTo>
                      <a:pt x="44" y="477"/>
                    </a:lnTo>
                    <a:lnTo>
                      <a:pt x="44" y="476"/>
                    </a:lnTo>
                    <a:lnTo>
                      <a:pt x="44" y="477"/>
                    </a:lnTo>
                    <a:close/>
                    <a:moveTo>
                      <a:pt x="35" y="474"/>
                    </a:moveTo>
                    <a:lnTo>
                      <a:pt x="36" y="474"/>
                    </a:lnTo>
                    <a:lnTo>
                      <a:pt x="36" y="475"/>
                    </a:lnTo>
                    <a:lnTo>
                      <a:pt x="37" y="475"/>
                    </a:lnTo>
                    <a:lnTo>
                      <a:pt x="37" y="477"/>
                    </a:lnTo>
                    <a:lnTo>
                      <a:pt x="38" y="477"/>
                    </a:lnTo>
                    <a:lnTo>
                      <a:pt x="39" y="477"/>
                    </a:lnTo>
                    <a:lnTo>
                      <a:pt x="39" y="478"/>
                    </a:lnTo>
                    <a:lnTo>
                      <a:pt x="39" y="477"/>
                    </a:lnTo>
                    <a:lnTo>
                      <a:pt x="41" y="477"/>
                    </a:lnTo>
                    <a:lnTo>
                      <a:pt x="41" y="478"/>
                    </a:lnTo>
                    <a:lnTo>
                      <a:pt x="41" y="479"/>
                    </a:lnTo>
                    <a:lnTo>
                      <a:pt x="41" y="480"/>
                    </a:lnTo>
                    <a:lnTo>
                      <a:pt x="39" y="480"/>
                    </a:lnTo>
                    <a:lnTo>
                      <a:pt x="41" y="480"/>
                    </a:lnTo>
                    <a:lnTo>
                      <a:pt x="41" y="482"/>
                    </a:lnTo>
                    <a:lnTo>
                      <a:pt x="39" y="482"/>
                    </a:lnTo>
                    <a:lnTo>
                      <a:pt x="39" y="483"/>
                    </a:lnTo>
                    <a:lnTo>
                      <a:pt x="39" y="484"/>
                    </a:lnTo>
                    <a:lnTo>
                      <a:pt x="41" y="485"/>
                    </a:lnTo>
                    <a:lnTo>
                      <a:pt x="41" y="484"/>
                    </a:lnTo>
                    <a:lnTo>
                      <a:pt x="41" y="485"/>
                    </a:lnTo>
                    <a:lnTo>
                      <a:pt x="41" y="486"/>
                    </a:lnTo>
                    <a:lnTo>
                      <a:pt x="39" y="486"/>
                    </a:lnTo>
                    <a:lnTo>
                      <a:pt x="39" y="488"/>
                    </a:lnTo>
                    <a:lnTo>
                      <a:pt x="38" y="487"/>
                    </a:lnTo>
                    <a:lnTo>
                      <a:pt x="37" y="487"/>
                    </a:lnTo>
                    <a:lnTo>
                      <a:pt x="37" y="488"/>
                    </a:lnTo>
                    <a:lnTo>
                      <a:pt x="37" y="490"/>
                    </a:lnTo>
                    <a:lnTo>
                      <a:pt x="36" y="490"/>
                    </a:lnTo>
                    <a:lnTo>
                      <a:pt x="35" y="490"/>
                    </a:lnTo>
                    <a:lnTo>
                      <a:pt x="35" y="488"/>
                    </a:lnTo>
                    <a:lnTo>
                      <a:pt x="35" y="486"/>
                    </a:lnTo>
                    <a:lnTo>
                      <a:pt x="35" y="485"/>
                    </a:lnTo>
                    <a:lnTo>
                      <a:pt x="35" y="484"/>
                    </a:lnTo>
                    <a:lnTo>
                      <a:pt x="34" y="484"/>
                    </a:lnTo>
                    <a:lnTo>
                      <a:pt x="35" y="483"/>
                    </a:lnTo>
                    <a:lnTo>
                      <a:pt x="35" y="482"/>
                    </a:lnTo>
                    <a:lnTo>
                      <a:pt x="35" y="480"/>
                    </a:lnTo>
                    <a:lnTo>
                      <a:pt x="35" y="479"/>
                    </a:lnTo>
                    <a:lnTo>
                      <a:pt x="35" y="478"/>
                    </a:lnTo>
                    <a:lnTo>
                      <a:pt x="35" y="477"/>
                    </a:lnTo>
                    <a:lnTo>
                      <a:pt x="35" y="476"/>
                    </a:lnTo>
                    <a:lnTo>
                      <a:pt x="35" y="475"/>
                    </a:lnTo>
                    <a:lnTo>
                      <a:pt x="35" y="474"/>
                    </a:lnTo>
                    <a:close/>
                    <a:moveTo>
                      <a:pt x="47" y="477"/>
                    </a:moveTo>
                    <a:lnTo>
                      <a:pt x="46" y="477"/>
                    </a:lnTo>
                    <a:lnTo>
                      <a:pt x="46" y="476"/>
                    </a:lnTo>
                    <a:lnTo>
                      <a:pt x="47" y="475"/>
                    </a:lnTo>
                    <a:lnTo>
                      <a:pt x="47" y="474"/>
                    </a:lnTo>
                    <a:lnTo>
                      <a:pt x="49" y="474"/>
                    </a:lnTo>
                    <a:lnTo>
                      <a:pt x="49" y="475"/>
                    </a:lnTo>
                    <a:lnTo>
                      <a:pt x="47" y="477"/>
                    </a:lnTo>
                    <a:close/>
                    <a:moveTo>
                      <a:pt x="35" y="445"/>
                    </a:moveTo>
                    <a:lnTo>
                      <a:pt x="35" y="448"/>
                    </a:lnTo>
                    <a:lnTo>
                      <a:pt x="34" y="448"/>
                    </a:lnTo>
                    <a:lnTo>
                      <a:pt x="34" y="446"/>
                    </a:lnTo>
                    <a:lnTo>
                      <a:pt x="34" y="445"/>
                    </a:lnTo>
                    <a:lnTo>
                      <a:pt x="34" y="444"/>
                    </a:lnTo>
                    <a:lnTo>
                      <a:pt x="34" y="443"/>
                    </a:lnTo>
                    <a:lnTo>
                      <a:pt x="35" y="443"/>
                    </a:lnTo>
                    <a:lnTo>
                      <a:pt x="36" y="443"/>
                    </a:lnTo>
                    <a:lnTo>
                      <a:pt x="36" y="444"/>
                    </a:lnTo>
                    <a:lnTo>
                      <a:pt x="36" y="445"/>
                    </a:lnTo>
                    <a:lnTo>
                      <a:pt x="35" y="445"/>
                    </a:lnTo>
                    <a:close/>
                    <a:moveTo>
                      <a:pt x="35" y="442"/>
                    </a:moveTo>
                    <a:lnTo>
                      <a:pt x="34" y="442"/>
                    </a:lnTo>
                    <a:lnTo>
                      <a:pt x="34" y="441"/>
                    </a:lnTo>
                    <a:lnTo>
                      <a:pt x="34" y="437"/>
                    </a:lnTo>
                    <a:lnTo>
                      <a:pt x="35" y="437"/>
                    </a:lnTo>
                    <a:lnTo>
                      <a:pt x="36" y="438"/>
                    </a:lnTo>
                    <a:lnTo>
                      <a:pt x="36" y="440"/>
                    </a:lnTo>
                    <a:lnTo>
                      <a:pt x="36" y="441"/>
                    </a:lnTo>
                    <a:lnTo>
                      <a:pt x="36" y="442"/>
                    </a:lnTo>
                    <a:lnTo>
                      <a:pt x="35" y="442"/>
                    </a:lnTo>
                    <a:close/>
                    <a:moveTo>
                      <a:pt x="20" y="428"/>
                    </a:moveTo>
                    <a:lnTo>
                      <a:pt x="20" y="429"/>
                    </a:lnTo>
                    <a:lnTo>
                      <a:pt x="19" y="428"/>
                    </a:lnTo>
                    <a:lnTo>
                      <a:pt x="18" y="428"/>
                    </a:lnTo>
                    <a:lnTo>
                      <a:pt x="18" y="427"/>
                    </a:lnTo>
                    <a:lnTo>
                      <a:pt x="19" y="427"/>
                    </a:lnTo>
                    <a:lnTo>
                      <a:pt x="20" y="428"/>
                    </a:lnTo>
                    <a:close/>
                    <a:moveTo>
                      <a:pt x="20" y="426"/>
                    </a:moveTo>
                    <a:lnTo>
                      <a:pt x="20" y="427"/>
                    </a:lnTo>
                    <a:lnTo>
                      <a:pt x="19" y="427"/>
                    </a:lnTo>
                    <a:lnTo>
                      <a:pt x="19" y="426"/>
                    </a:lnTo>
                    <a:lnTo>
                      <a:pt x="20" y="425"/>
                    </a:lnTo>
                    <a:lnTo>
                      <a:pt x="20" y="426"/>
                    </a:lnTo>
                    <a:close/>
                    <a:moveTo>
                      <a:pt x="88" y="424"/>
                    </a:moveTo>
                    <a:lnTo>
                      <a:pt x="87" y="424"/>
                    </a:lnTo>
                    <a:lnTo>
                      <a:pt x="88" y="423"/>
                    </a:lnTo>
                    <a:lnTo>
                      <a:pt x="88" y="424"/>
                    </a:lnTo>
                    <a:close/>
                    <a:moveTo>
                      <a:pt x="102" y="421"/>
                    </a:moveTo>
                    <a:lnTo>
                      <a:pt x="102" y="423"/>
                    </a:lnTo>
                    <a:lnTo>
                      <a:pt x="102" y="424"/>
                    </a:lnTo>
                    <a:lnTo>
                      <a:pt x="102" y="425"/>
                    </a:lnTo>
                    <a:lnTo>
                      <a:pt x="102" y="426"/>
                    </a:lnTo>
                    <a:lnTo>
                      <a:pt x="101" y="426"/>
                    </a:lnTo>
                    <a:lnTo>
                      <a:pt x="99" y="426"/>
                    </a:lnTo>
                    <a:lnTo>
                      <a:pt x="99" y="427"/>
                    </a:lnTo>
                    <a:lnTo>
                      <a:pt x="97" y="427"/>
                    </a:lnTo>
                    <a:lnTo>
                      <a:pt x="96" y="425"/>
                    </a:lnTo>
                    <a:lnTo>
                      <a:pt x="97" y="424"/>
                    </a:lnTo>
                    <a:lnTo>
                      <a:pt x="96" y="423"/>
                    </a:lnTo>
                    <a:lnTo>
                      <a:pt x="96" y="421"/>
                    </a:lnTo>
                    <a:lnTo>
                      <a:pt x="97" y="421"/>
                    </a:lnTo>
                    <a:lnTo>
                      <a:pt x="98" y="421"/>
                    </a:lnTo>
                    <a:lnTo>
                      <a:pt x="101" y="421"/>
                    </a:lnTo>
                    <a:lnTo>
                      <a:pt x="102" y="421"/>
                    </a:lnTo>
                    <a:close/>
                    <a:moveTo>
                      <a:pt x="87" y="420"/>
                    </a:moveTo>
                    <a:lnTo>
                      <a:pt x="87" y="419"/>
                    </a:lnTo>
                    <a:lnTo>
                      <a:pt x="87" y="420"/>
                    </a:lnTo>
                    <a:close/>
                    <a:moveTo>
                      <a:pt x="39" y="416"/>
                    </a:moveTo>
                    <a:lnTo>
                      <a:pt x="39" y="417"/>
                    </a:lnTo>
                    <a:lnTo>
                      <a:pt x="38" y="416"/>
                    </a:lnTo>
                    <a:lnTo>
                      <a:pt x="39" y="416"/>
                    </a:lnTo>
                    <a:lnTo>
                      <a:pt x="39" y="415"/>
                    </a:lnTo>
                    <a:lnTo>
                      <a:pt x="39" y="413"/>
                    </a:lnTo>
                    <a:lnTo>
                      <a:pt x="39" y="415"/>
                    </a:lnTo>
                    <a:lnTo>
                      <a:pt x="39" y="416"/>
                    </a:lnTo>
                    <a:close/>
                    <a:moveTo>
                      <a:pt x="98" y="413"/>
                    </a:moveTo>
                    <a:lnTo>
                      <a:pt x="99" y="413"/>
                    </a:lnTo>
                    <a:lnTo>
                      <a:pt x="101" y="413"/>
                    </a:lnTo>
                    <a:lnTo>
                      <a:pt x="102" y="413"/>
                    </a:lnTo>
                    <a:lnTo>
                      <a:pt x="102" y="416"/>
                    </a:lnTo>
                    <a:lnTo>
                      <a:pt x="102" y="418"/>
                    </a:lnTo>
                    <a:lnTo>
                      <a:pt x="101" y="417"/>
                    </a:lnTo>
                    <a:lnTo>
                      <a:pt x="98" y="417"/>
                    </a:lnTo>
                    <a:lnTo>
                      <a:pt x="98" y="416"/>
                    </a:lnTo>
                    <a:lnTo>
                      <a:pt x="98" y="415"/>
                    </a:lnTo>
                    <a:lnTo>
                      <a:pt x="98" y="413"/>
                    </a:lnTo>
                    <a:close/>
                    <a:moveTo>
                      <a:pt x="194" y="340"/>
                    </a:moveTo>
                    <a:lnTo>
                      <a:pt x="194" y="341"/>
                    </a:lnTo>
                    <a:lnTo>
                      <a:pt x="196" y="341"/>
                    </a:lnTo>
                    <a:lnTo>
                      <a:pt x="196" y="342"/>
                    </a:lnTo>
                    <a:lnTo>
                      <a:pt x="196" y="343"/>
                    </a:lnTo>
                    <a:lnTo>
                      <a:pt x="196" y="344"/>
                    </a:lnTo>
                    <a:lnTo>
                      <a:pt x="196" y="345"/>
                    </a:lnTo>
                    <a:lnTo>
                      <a:pt x="196" y="346"/>
                    </a:lnTo>
                    <a:lnTo>
                      <a:pt x="194" y="345"/>
                    </a:lnTo>
                    <a:lnTo>
                      <a:pt x="193" y="344"/>
                    </a:lnTo>
                    <a:lnTo>
                      <a:pt x="193" y="343"/>
                    </a:lnTo>
                    <a:lnTo>
                      <a:pt x="193" y="342"/>
                    </a:lnTo>
                    <a:lnTo>
                      <a:pt x="193" y="339"/>
                    </a:lnTo>
                    <a:lnTo>
                      <a:pt x="194" y="339"/>
                    </a:lnTo>
                    <a:lnTo>
                      <a:pt x="194" y="340"/>
                    </a:lnTo>
                    <a:close/>
                    <a:moveTo>
                      <a:pt x="183" y="324"/>
                    </a:moveTo>
                    <a:lnTo>
                      <a:pt x="184" y="324"/>
                    </a:lnTo>
                    <a:lnTo>
                      <a:pt x="187" y="325"/>
                    </a:lnTo>
                    <a:lnTo>
                      <a:pt x="187" y="326"/>
                    </a:lnTo>
                    <a:lnTo>
                      <a:pt x="188" y="327"/>
                    </a:lnTo>
                    <a:lnTo>
                      <a:pt x="189" y="328"/>
                    </a:lnTo>
                    <a:lnTo>
                      <a:pt x="189" y="329"/>
                    </a:lnTo>
                    <a:lnTo>
                      <a:pt x="190" y="329"/>
                    </a:lnTo>
                    <a:lnTo>
                      <a:pt x="190" y="331"/>
                    </a:lnTo>
                    <a:lnTo>
                      <a:pt x="189" y="331"/>
                    </a:lnTo>
                    <a:lnTo>
                      <a:pt x="188" y="329"/>
                    </a:lnTo>
                    <a:lnTo>
                      <a:pt x="188" y="331"/>
                    </a:lnTo>
                    <a:lnTo>
                      <a:pt x="187" y="331"/>
                    </a:lnTo>
                    <a:lnTo>
                      <a:pt x="184" y="331"/>
                    </a:lnTo>
                    <a:lnTo>
                      <a:pt x="185" y="331"/>
                    </a:lnTo>
                    <a:lnTo>
                      <a:pt x="184" y="331"/>
                    </a:lnTo>
                    <a:lnTo>
                      <a:pt x="184" y="329"/>
                    </a:lnTo>
                    <a:lnTo>
                      <a:pt x="184" y="327"/>
                    </a:lnTo>
                    <a:lnTo>
                      <a:pt x="183" y="324"/>
                    </a:lnTo>
                    <a:lnTo>
                      <a:pt x="182" y="324"/>
                    </a:lnTo>
                    <a:lnTo>
                      <a:pt x="183" y="324"/>
                    </a:lnTo>
                    <a:close/>
                    <a:moveTo>
                      <a:pt x="98" y="3"/>
                    </a:moveTo>
                    <a:lnTo>
                      <a:pt x="99" y="3"/>
                    </a:lnTo>
                    <a:lnTo>
                      <a:pt x="101" y="3"/>
                    </a:lnTo>
                    <a:lnTo>
                      <a:pt x="101" y="5"/>
                    </a:lnTo>
                    <a:lnTo>
                      <a:pt x="103" y="6"/>
                    </a:lnTo>
                    <a:lnTo>
                      <a:pt x="103" y="7"/>
                    </a:lnTo>
                    <a:lnTo>
                      <a:pt x="103" y="8"/>
                    </a:lnTo>
                    <a:lnTo>
                      <a:pt x="104" y="9"/>
                    </a:lnTo>
                    <a:lnTo>
                      <a:pt x="105" y="9"/>
                    </a:lnTo>
                    <a:lnTo>
                      <a:pt x="105" y="8"/>
                    </a:lnTo>
                    <a:lnTo>
                      <a:pt x="105" y="7"/>
                    </a:lnTo>
                    <a:lnTo>
                      <a:pt x="105" y="6"/>
                    </a:lnTo>
                    <a:lnTo>
                      <a:pt x="106" y="6"/>
                    </a:lnTo>
                    <a:lnTo>
                      <a:pt x="107" y="5"/>
                    </a:lnTo>
                    <a:lnTo>
                      <a:pt x="107" y="3"/>
                    </a:lnTo>
                    <a:lnTo>
                      <a:pt x="109" y="2"/>
                    </a:lnTo>
                    <a:lnTo>
                      <a:pt x="111" y="2"/>
                    </a:lnTo>
                    <a:lnTo>
                      <a:pt x="112" y="2"/>
                    </a:lnTo>
                    <a:lnTo>
                      <a:pt x="112" y="3"/>
                    </a:lnTo>
                    <a:lnTo>
                      <a:pt x="114" y="8"/>
                    </a:lnTo>
                    <a:lnTo>
                      <a:pt x="115" y="9"/>
                    </a:lnTo>
                    <a:lnTo>
                      <a:pt x="115" y="10"/>
                    </a:lnTo>
                    <a:lnTo>
                      <a:pt x="116" y="10"/>
                    </a:lnTo>
                    <a:lnTo>
                      <a:pt x="116" y="11"/>
                    </a:lnTo>
                    <a:lnTo>
                      <a:pt x="118" y="11"/>
                    </a:lnTo>
                    <a:lnTo>
                      <a:pt x="118" y="13"/>
                    </a:lnTo>
                    <a:lnTo>
                      <a:pt x="119" y="13"/>
                    </a:lnTo>
                    <a:lnTo>
                      <a:pt x="119" y="11"/>
                    </a:lnTo>
                    <a:lnTo>
                      <a:pt x="120" y="13"/>
                    </a:lnTo>
                    <a:lnTo>
                      <a:pt x="120" y="14"/>
                    </a:lnTo>
                    <a:lnTo>
                      <a:pt x="119" y="16"/>
                    </a:lnTo>
                    <a:lnTo>
                      <a:pt x="119" y="18"/>
                    </a:lnTo>
                    <a:lnTo>
                      <a:pt x="118" y="21"/>
                    </a:lnTo>
                    <a:lnTo>
                      <a:pt x="118" y="23"/>
                    </a:lnTo>
                    <a:lnTo>
                      <a:pt x="116" y="23"/>
                    </a:lnTo>
                    <a:lnTo>
                      <a:pt x="116" y="24"/>
                    </a:lnTo>
                    <a:lnTo>
                      <a:pt x="115" y="24"/>
                    </a:lnTo>
                    <a:lnTo>
                      <a:pt x="115" y="25"/>
                    </a:lnTo>
                    <a:lnTo>
                      <a:pt x="114" y="26"/>
                    </a:lnTo>
                    <a:lnTo>
                      <a:pt x="113" y="27"/>
                    </a:lnTo>
                    <a:lnTo>
                      <a:pt x="113" y="28"/>
                    </a:lnTo>
                    <a:lnTo>
                      <a:pt x="113" y="30"/>
                    </a:lnTo>
                    <a:lnTo>
                      <a:pt x="114" y="30"/>
                    </a:lnTo>
                    <a:lnTo>
                      <a:pt x="114" y="31"/>
                    </a:lnTo>
                    <a:lnTo>
                      <a:pt x="114" y="32"/>
                    </a:lnTo>
                    <a:lnTo>
                      <a:pt x="114" y="33"/>
                    </a:lnTo>
                    <a:lnTo>
                      <a:pt x="115" y="33"/>
                    </a:lnTo>
                    <a:lnTo>
                      <a:pt x="115" y="34"/>
                    </a:lnTo>
                    <a:lnTo>
                      <a:pt x="115" y="35"/>
                    </a:lnTo>
                    <a:lnTo>
                      <a:pt x="116" y="35"/>
                    </a:lnTo>
                    <a:lnTo>
                      <a:pt x="116" y="36"/>
                    </a:lnTo>
                    <a:lnTo>
                      <a:pt x="116" y="38"/>
                    </a:lnTo>
                    <a:lnTo>
                      <a:pt x="118" y="38"/>
                    </a:lnTo>
                    <a:lnTo>
                      <a:pt x="119" y="38"/>
                    </a:lnTo>
                    <a:lnTo>
                      <a:pt x="120" y="39"/>
                    </a:lnTo>
                    <a:lnTo>
                      <a:pt x="120" y="38"/>
                    </a:lnTo>
                    <a:lnTo>
                      <a:pt x="121" y="38"/>
                    </a:lnTo>
                    <a:lnTo>
                      <a:pt x="121" y="36"/>
                    </a:lnTo>
                    <a:lnTo>
                      <a:pt x="122" y="36"/>
                    </a:lnTo>
                    <a:lnTo>
                      <a:pt x="125" y="38"/>
                    </a:lnTo>
                    <a:lnTo>
                      <a:pt x="127" y="39"/>
                    </a:lnTo>
                    <a:lnTo>
                      <a:pt x="128" y="39"/>
                    </a:lnTo>
                    <a:lnTo>
                      <a:pt x="129" y="36"/>
                    </a:lnTo>
                    <a:lnTo>
                      <a:pt x="130" y="35"/>
                    </a:lnTo>
                    <a:lnTo>
                      <a:pt x="131" y="34"/>
                    </a:lnTo>
                    <a:lnTo>
                      <a:pt x="132" y="34"/>
                    </a:lnTo>
                    <a:lnTo>
                      <a:pt x="136" y="34"/>
                    </a:lnTo>
                    <a:lnTo>
                      <a:pt x="137" y="34"/>
                    </a:lnTo>
                    <a:lnTo>
                      <a:pt x="139" y="35"/>
                    </a:lnTo>
                    <a:lnTo>
                      <a:pt x="140" y="35"/>
                    </a:lnTo>
                    <a:lnTo>
                      <a:pt x="141" y="35"/>
                    </a:lnTo>
                    <a:lnTo>
                      <a:pt x="142" y="35"/>
                    </a:lnTo>
                    <a:lnTo>
                      <a:pt x="144" y="35"/>
                    </a:lnTo>
                    <a:lnTo>
                      <a:pt x="144" y="34"/>
                    </a:lnTo>
                    <a:lnTo>
                      <a:pt x="145" y="35"/>
                    </a:lnTo>
                    <a:lnTo>
                      <a:pt x="146" y="35"/>
                    </a:lnTo>
                    <a:lnTo>
                      <a:pt x="146" y="36"/>
                    </a:lnTo>
                    <a:lnTo>
                      <a:pt x="146" y="38"/>
                    </a:lnTo>
                    <a:lnTo>
                      <a:pt x="146" y="39"/>
                    </a:lnTo>
                    <a:lnTo>
                      <a:pt x="145" y="40"/>
                    </a:lnTo>
                    <a:lnTo>
                      <a:pt x="144" y="40"/>
                    </a:lnTo>
                    <a:lnTo>
                      <a:pt x="142" y="41"/>
                    </a:lnTo>
                    <a:lnTo>
                      <a:pt x="142" y="43"/>
                    </a:lnTo>
                    <a:lnTo>
                      <a:pt x="142" y="44"/>
                    </a:lnTo>
                    <a:lnTo>
                      <a:pt x="144" y="44"/>
                    </a:lnTo>
                    <a:lnTo>
                      <a:pt x="144" y="45"/>
                    </a:lnTo>
                    <a:lnTo>
                      <a:pt x="145" y="49"/>
                    </a:lnTo>
                    <a:lnTo>
                      <a:pt x="145" y="51"/>
                    </a:lnTo>
                    <a:lnTo>
                      <a:pt x="145" y="52"/>
                    </a:lnTo>
                    <a:lnTo>
                      <a:pt x="145" y="53"/>
                    </a:lnTo>
                    <a:lnTo>
                      <a:pt x="146" y="53"/>
                    </a:lnTo>
                    <a:lnTo>
                      <a:pt x="147" y="55"/>
                    </a:lnTo>
                    <a:lnTo>
                      <a:pt x="148" y="56"/>
                    </a:lnTo>
                    <a:lnTo>
                      <a:pt x="148" y="57"/>
                    </a:lnTo>
                    <a:lnTo>
                      <a:pt x="147" y="59"/>
                    </a:lnTo>
                    <a:lnTo>
                      <a:pt x="146" y="59"/>
                    </a:lnTo>
                    <a:lnTo>
                      <a:pt x="146" y="60"/>
                    </a:lnTo>
                    <a:lnTo>
                      <a:pt x="146" y="61"/>
                    </a:lnTo>
                    <a:lnTo>
                      <a:pt x="145" y="63"/>
                    </a:lnTo>
                    <a:lnTo>
                      <a:pt x="145" y="64"/>
                    </a:lnTo>
                    <a:lnTo>
                      <a:pt x="145" y="66"/>
                    </a:lnTo>
                    <a:lnTo>
                      <a:pt x="145" y="67"/>
                    </a:lnTo>
                    <a:lnTo>
                      <a:pt x="144" y="68"/>
                    </a:lnTo>
                    <a:lnTo>
                      <a:pt x="144" y="69"/>
                    </a:lnTo>
                    <a:lnTo>
                      <a:pt x="145" y="70"/>
                    </a:lnTo>
                    <a:lnTo>
                      <a:pt x="145" y="72"/>
                    </a:lnTo>
                    <a:lnTo>
                      <a:pt x="144" y="73"/>
                    </a:lnTo>
                    <a:lnTo>
                      <a:pt x="142" y="73"/>
                    </a:lnTo>
                    <a:lnTo>
                      <a:pt x="142" y="74"/>
                    </a:lnTo>
                    <a:lnTo>
                      <a:pt x="142" y="75"/>
                    </a:lnTo>
                    <a:lnTo>
                      <a:pt x="141" y="75"/>
                    </a:lnTo>
                    <a:lnTo>
                      <a:pt x="141" y="76"/>
                    </a:lnTo>
                    <a:lnTo>
                      <a:pt x="139" y="77"/>
                    </a:lnTo>
                    <a:lnTo>
                      <a:pt x="139" y="78"/>
                    </a:lnTo>
                    <a:lnTo>
                      <a:pt x="138" y="80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2"/>
                    </a:lnTo>
                    <a:lnTo>
                      <a:pt x="139" y="83"/>
                    </a:lnTo>
                    <a:lnTo>
                      <a:pt x="141" y="84"/>
                    </a:lnTo>
                    <a:lnTo>
                      <a:pt x="141" y="85"/>
                    </a:lnTo>
                    <a:lnTo>
                      <a:pt x="141" y="86"/>
                    </a:lnTo>
                    <a:lnTo>
                      <a:pt x="141" y="88"/>
                    </a:lnTo>
                    <a:lnTo>
                      <a:pt x="141" y="89"/>
                    </a:lnTo>
                    <a:lnTo>
                      <a:pt x="142" y="90"/>
                    </a:lnTo>
                    <a:lnTo>
                      <a:pt x="141" y="92"/>
                    </a:lnTo>
                    <a:lnTo>
                      <a:pt x="141" y="93"/>
                    </a:lnTo>
                    <a:lnTo>
                      <a:pt x="142" y="94"/>
                    </a:lnTo>
                    <a:lnTo>
                      <a:pt x="142" y="95"/>
                    </a:lnTo>
                    <a:lnTo>
                      <a:pt x="141" y="97"/>
                    </a:lnTo>
                    <a:lnTo>
                      <a:pt x="140" y="97"/>
                    </a:lnTo>
                    <a:lnTo>
                      <a:pt x="140" y="98"/>
                    </a:lnTo>
                    <a:lnTo>
                      <a:pt x="139" y="99"/>
                    </a:lnTo>
                    <a:lnTo>
                      <a:pt x="139" y="100"/>
                    </a:lnTo>
                    <a:lnTo>
                      <a:pt x="138" y="101"/>
                    </a:lnTo>
                    <a:lnTo>
                      <a:pt x="137" y="101"/>
                    </a:lnTo>
                    <a:lnTo>
                      <a:pt x="136" y="102"/>
                    </a:lnTo>
                    <a:lnTo>
                      <a:pt x="136" y="103"/>
                    </a:lnTo>
                    <a:lnTo>
                      <a:pt x="136" y="105"/>
                    </a:lnTo>
                    <a:lnTo>
                      <a:pt x="135" y="105"/>
                    </a:lnTo>
                    <a:lnTo>
                      <a:pt x="135" y="106"/>
                    </a:lnTo>
                    <a:lnTo>
                      <a:pt x="136" y="106"/>
                    </a:lnTo>
                    <a:lnTo>
                      <a:pt x="135" y="107"/>
                    </a:lnTo>
                    <a:lnTo>
                      <a:pt x="135" y="108"/>
                    </a:lnTo>
                    <a:lnTo>
                      <a:pt x="135" y="109"/>
                    </a:lnTo>
                    <a:lnTo>
                      <a:pt x="133" y="111"/>
                    </a:lnTo>
                    <a:lnTo>
                      <a:pt x="132" y="112"/>
                    </a:lnTo>
                    <a:lnTo>
                      <a:pt x="132" y="114"/>
                    </a:lnTo>
                    <a:lnTo>
                      <a:pt x="132" y="115"/>
                    </a:lnTo>
                    <a:lnTo>
                      <a:pt x="133" y="115"/>
                    </a:lnTo>
                    <a:lnTo>
                      <a:pt x="136" y="115"/>
                    </a:lnTo>
                    <a:lnTo>
                      <a:pt x="136" y="116"/>
                    </a:lnTo>
                    <a:lnTo>
                      <a:pt x="137" y="116"/>
                    </a:lnTo>
                    <a:lnTo>
                      <a:pt x="138" y="116"/>
                    </a:lnTo>
                    <a:lnTo>
                      <a:pt x="138" y="117"/>
                    </a:lnTo>
                    <a:lnTo>
                      <a:pt x="139" y="117"/>
                    </a:lnTo>
                    <a:lnTo>
                      <a:pt x="140" y="118"/>
                    </a:lnTo>
                    <a:lnTo>
                      <a:pt x="141" y="118"/>
                    </a:lnTo>
                    <a:lnTo>
                      <a:pt x="142" y="117"/>
                    </a:lnTo>
                    <a:lnTo>
                      <a:pt x="142" y="116"/>
                    </a:lnTo>
                    <a:lnTo>
                      <a:pt x="144" y="116"/>
                    </a:lnTo>
                    <a:lnTo>
                      <a:pt x="145" y="115"/>
                    </a:lnTo>
                    <a:lnTo>
                      <a:pt x="146" y="114"/>
                    </a:lnTo>
                    <a:lnTo>
                      <a:pt x="149" y="110"/>
                    </a:lnTo>
                    <a:lnTo>
                      <a:pt x="150" y="110"/>
                    </a:lnTo>
                    <a:lnTo>
                      <a:pt x="152" y="109"/>
                    </a:lnTo>
                    <a:lnTo>
                      <a:pt x="152" y="108"/>
                    </a:lnTo>
                    <a:lnTo>
                      <a:pt x="150" y="108"/>
                    </a:lnTo>
                    <a:lnTo>
                      <a:pt x="152" y="108"/>
                    </a:lnTo>
                    <a:lnTo>
                      <a:pt x="153" y="108"/>
                    </a:lnTo>
                    <a:lnTo>
                      <a:pt x="153" y="107"/>
                    </a:lnTo>
                    <a:lnTo>
                      <a:pt x="153" y="108"/>
                    </a:lnTo>
                    <a:lnTo>
                      <a:pt x="154" y="108"/>
                    </a:lnTo>
                    <a:lnTo>
                      <a:pt x="154" y="107"/>
                    </a:lnTo>
                    <a:lnTo>
                      <a:pt x="155" y="107"/>
                    </a:lnTo>
                    <a:lnTo>
                      <a:pt x="156" y="106"/>
                    </a:lnTo>
                    <a:lnTo>
                      <a:pt x="157" y="106"/>
                    </a:lnTo>
                    <a:lnTo>
                      <a:pt x="156" y="105"/>
                    </a:lnTo>
                    <a:lnTo>
                      <a:pt x="157" y="105"/>
                    </a:lnTo>
                    <a:lnTo>
                      <a:pt x="157" y="103"/>
                    </a:lnTo>
                    <a:lnTo>
                      <a:pt x="157" y="102"/>
                    </a:lnTo>
                    <a:lnTo>
                      <a:pt x="158" y="103"/>
                    </a:lnTo>
                    <a:lnTo>
                      <a:pt x="158" y="102"/>
                    </a:lnTo>
                    <a:lnTo>
                      <a:pt x="159" y="102"/>
                    </a:lnTo>
                    <a:lnTo>
                      <a:pt x="159" y="101"/>
                    </a:lnTo>
                    <a:lnTo>
                      <a:pt x="163" y="101"/>
                    </a:lnTo>
                    <a:lnTo>
                      <a:pt x="163" y="100"/>
                    </a:lnTo>
                    <a:lnTo>
                      <a:pt x="164" y="98"/>
                    </a:lnTo>
                    <a:lnTo>
                      <a:pt x="165" y="95"/>
                    </a:lnTo>
                    <a:lnTo>
                      <a:pt x="165" y="94"/>
                    </a:lnTo>
                    <a:lnTo>
                      <a:pt x="166" y="94"/>
                    </a:lnTo>
                    <a:lnTo>
                      <a:pt x="167" y="95"/>
                    </a:lnTo>
                    <a:lnTo>
                      <a:pt x="168" y="97"/>
                    </a:lnTo>
                    <a:lnTo>
                      <a:pt x="170" y="95"/>
                    </a:lnTo>
                    <a:lnTo>
                      <a:pt x="175" y="90"/>
                    </a:lnTo>
                    <a:lnTo>
                      <a:pt x="176" y="89"/>
                    </a:lnTo>
                    <a:lnTo>
                      <a:pt x="178" y="89"/>
                    </a:lnTo>
                    <a:lnTo>
                      <a:pt x="179" y="89"/>
                    </a:lnTo>
                    <a:lnTo>
                      <a:pt x="180" y="90"/>
                    </a:lnTo>
                    <a:lnTo>
                      <a:pt x="180" y="91"/>
                    </a:lnTo>
                    <a:lnTo>
                      <a:pt x="181" y="91"/>
                    </a:lnTo>
                    <a:lnTo>
                      <a:pt x="182" y="92"/>
                    </a:lnTo>
                    <a:lnTo>
                      <a:pt x="183" y="93"/>
                    </a:lnTo>
                    <a:lnTo>
                      <a:pt x="184" y="95"/>
                    </a:lnTo>
                    <a:lnTo>
                      <a:pt x="185" y="95"/>
                    </a:lnTo>
                    <a:lnTo>
                      <a:pt x="187" y="95"/>
                    </a:lnTo>
                    <a:lnTo>
                      <a:pt x="188" y="97"/>
                    </a:lnTo>
                    <a:lnTo>
                      <a:pt x="189" y="98"/>
                    </a:lnTo>
                    <a:lnTo>
                      <a:pt x="190" y="98"/>
                    </a:lnTo>
                    <a:lnTo>
                      <a:pt x="191" y="99"/>
                    </a:lnTo>
                    <a:lnTo>
                      <a:pt x="194" y="99"/>
                    </a:lnTo>
                    <a:lnTo>
                      <a:pt x="196" y="99"/>
                    </a:lnTo>
                    <a:lnTo>
                      <a:pt x="196" y="101"/>
                    </a:lnTo>
                    <a:lnTo>
                      <a:pt x="196" y="103"/>
                    </a:lnTo>
                    <a:lnTo>
                      <a:pt x="198" y="105"/>
                    </a:lnTo>
                    <a:lnTo>
                      <a:pt x="199" y="105"/>
                    </a:lnTo>
                    <a:lnTo>
                      <a:pt x="198" y="103"/>
                    </a:lnTo>
                    <a:lnTo>
                      <a:pt x="198" y="102"/>
                    </a:lnTo>
                    <a:lnTo>
                      <a:pt x="199" y="102"/>
                    </a:lnTo>
                    <a:lnTo>
                      <a:pt x="200" y="102"/>
                    </a:lnTo>
                    <a:lnTo>
                      <a:pt x="200" y="101"/>
                    </a:lnTo>
                    <a:lnTo>
                      <a:pt x="202" y="100"/>
                    </a:lnTo>
                    <a:lnTo>
                      <a:pt x="205" y="99"/>
                    </a:lnTo>
                    <a:lnTo>
                      <a:pt x="208" y="97"/>
                    </a:lnTo>
                    <a:lnTo>
                      <a:pt x="209" y="97"/>
                    </a:lnTo>
                    <a:lnTo>
                      <a:pt x="210" y="98"/>
                    </a:lnTo>
                    <a:lnTo>
                      <a:pt x="211" y="98"/>
                    </a:lnTo>
                    <a:lnTo>
                      <a:pt x="213" y="97"/>
                    </a:lnTo>
                    <a:lnTo>
                      <a:pt x="214" y="95"/>
                    </a:lnTo>
                    <a:lnTo>
                      <a:pt x="213" y="93"/>
                    </a:lnTo>
                    <a:lnTo>
                      <a:pt x="213" y="92"/>
                    </a:lnTo>
                    <a:lnTo>
                      <a:pt x="214" y="92"/>
                    </a:lnTo>
                    <a:lnTo>
                      <a:pt x="215" y="92"/>
                    </a:lnTo>
                    <a:lnTo>
                      <a:pt x="215" y="91"/>
                    </a:lnTo>
                    <a:lnTo>
                      <a:pt x="216" y="91"/>
                    </a:lnTo>
                    <a:lnTo>
                      <a:pt x="216" y="90"/>
                    </a:lnTo>
                    <a:lnTo>
                      <a:pt x="216" y="89"/>
                    </a:lnTo>
                    <a:lnTo>
                      <a:pt x="216" y="88"/>
                    </a:lnTo>
                    <a:lnTo>
                      <a:pt x="217" y="88"/>
                    </a:lnTo>
                    <a:lnTo>
                      <a:pt x="218" y="88"/>
                    </a:lnTo>
                    <a:lnTo>
                      <a:pt x="219" y="86"/>
                    </a:lnTo>
                    <a:lnTo>
                      <a:pt x="221" y="86"/>
                    </a:lnTo>
                    <a:lnTo>
                      <a:pt x="222" y="86"/>
                    </a:lnTo>
                    <a:lnTo>
                      <a:pt x="222" y="85"/>
                    </a:lnTo>
                    <a:lnTo>
                      <a:pt x="219" y="84"/>
                    </a:lnTo>
                    <a:lnTo>
                      <a:pt x="219" y="83"/>
                    </a:lnTo>
                    <a:lnTo>
                      <a:pt x="219" y="82"/>
                    </a:lnTo>
                    <a:lnTo>
                      <a:pt x="221" y="82"/>
                    </a:lnTo>
                    <a:lnTo>
                      <a:pt x="221" y="81"/>
                    </a:lnTo>
                    <a:lnTo>
                      <a:pt x="222" y="81"/>
                    </a:lnTo>
                    <a:lnTo>
                      <a:pt x="225" y="80"/>
                    </a:lnTo>
                    <a:lnTo>
                      <a:pt x="227" y="81"/>
                    </a:lnTo>
                    <a:lnTo>
                      <a:pt x="228" y="81"/>
                    </a:lnTo>
                    <a:lnTo>
                      <a:pt x="230" y="81"/>
                    </a:lnTo>
                    <a:lnTo>
                      <a:pt x="231" y="81"/>
                    </a:lnTo>
                    <a:lnTo>
                      <a:pt x="233" y="82"/>
                    </a:lnTo>
                    <a:lnTo>
                      <a:pt x="234" y="82"/>
                    </a:lnTo>
                    <a:lnTo>
                      <a:pt x="234" y="83"/>
                    </a:lnTo>
                    <a:lnTo>
                      <a:pt x="236" y="83"/>
                    </a:lnTo>
                    <a:lnTo>
                      <a:pt x="236" y="84"/>
                    </a:lnTo>
                    <a:lnTo>
                      <a:pt x="239" y="84"/>
                    </a:lnTo>
                    <a:lnTo>
                      <a:pt x="240" y="84"/>
                    </a:lnTo>
                    <a:lnTo>
                      <a:pt x="241" y="84"/>
                    </a:lnTo>
                    <a:lnTo>
                      <a:pt x="241" y="85"/>
                    </a:lnTo>
                    <a:lnTo>
                      <a:pt x="242" y="85"/>
                    </a:lnTo>
                    <a:lnTo>
                      <a:pt x="242" y="86"/>
                    </a:lnTo>
                    <a:lnTo>
                      <a:pt x="243" y="86"/>
                    </a:lnTo>
                    <a:lnTo>
                      <a:pt x="244" y="85"/>
                    </a:lnTo>
                    <a:lnTo>
                      <a:pt x="245" y="84"/>
                    </a:lnTo>
                    <a:lnTo>
                      <a:pt x="247" y="84"/>
                    </a:lnTo>
                    <a:lnTo>
                      <a:pt x="248" y="85"/>
                    </a:lnTo>
                    <a:lnTo>
                      <a:pt x="249" y="85"/>
                    </a:lnTo>
                    <a:lnTo>
                      <a:pt x="250" y="89"/>
                    </a:lnTo>
                    <a:lnTo>
                      <a:pt x="252" y="93"/>
                    </a:lnTo>
                    <a:lnTo>
                      <a:pt x="252" y="94"/>
                    </a:lnTo>
                    <a:lnTo>
                      <a:pt x="256" y="97"/>
                    </a:lnTo>
                    <a:lnTo>
                      <a:pt x="257" y="101"/>
                    </a:lnTo>
                    <a:lnTo>
                      <a:pt x="258" y="102"/>
                    </a:lnTo>
                    <a:lnTo>
                      <a:pt x="258" y="103"/>
                    </a:lnTo>
                    <a:lnTo>
                      <a:pt x="261" y="105"/>
                    </a:lnTo>
                    <a:lnTo>
                      <a:pt x="261" y="106"/>
                    </a:lnTo>
                    <a:lnTo>
                      <a:pt x="262" y="107"/>
                    </a:lnTo>
                    <a:lnTo>
                      <a:pt x="262" y="108"/>
                    </a:lnTo>
                    <a:lnTo>
                      <a:pt x="264" y="108"/>
                    </a:lnTo>
                    <a:lnTo>
                      <a:pt x="264" y="109"/>
                    </a:lnTo>
                    <a:lnTo>
                      <a:pt x="265" y="110"/>
                    </a:lnTo>
                    <a:lnTo>
                      <a:pt x="266" y="111"/>
                    </a:lnTo>
                    <a:lnTo>
                      <a:pt x="271" y="115"/>
                    </a:lnTo>
                    <a:lnTo>
                      <a:pt x="273" y="115"/>
                    </a:lnTo>
                    <a:lnTo>
                      <a:pt x="274" y="116"/>
                    </a:lnTo>
                    <a:lnTo>
                      <a:pt x="275" y="117"/>
                    </a:lnTo>
                    <a:lnTo>
                      <a:pt x="276" y="118"/>
                    </a:lnTo>
                    <a:lnTo>
                      <a:pt x="276" y="119"/>
                    </a:lnTo>
                    <a:lnTo>
                      <a:pt x="277" y="119"/>
                    </a:lnTo>
                    <a:lnTo>
                      <a:pt x="277" y="120"/>
                    </a:lnTo>
                    <a:lnTo>
                      <a:pt x="278" y="122"/>
                    </a:lnTo>
                    <a:lnTo>
                      <a:pt x="278" y="123"/>
                    </a:lnTo>
                    <a:lnTo>
                      <a:pt x="278" y="125"/>
                    </a:lnTo>
                    <a:lnTo>
                      <a:pt x="278" y="127"/>
                    </a:lnTo>
                    <a:lnTo>
                      <a:pt x="278" y="128"/>
                    </a:lnTo>
                    <a:lnTo>
                      <a:pt x="278" y="130"/>
                    </a:lnTo>
                    <a:lnTo>
                      <a:pt x="276" y="135"/>
                    </a:lnTo>
                    <a:lnTo>
                      <a:pt x="275" y="136"/>
                    </a:lnTo>
                    <a:lnTo>
                      <a:pt x="276" y="139"/>
                    </a:lnTo>
                    <a:lnTo>
                      <a:pt x="276" y="140"/>
                    </a:lnTo>
                    <a:lnTo>
                      <a:pt x="276" y="141"/>
                    </a:lnTo>
                    <a:lnTo>
                      <a:pt x="276" y="142"/>
                    </a:lnTo>
                    <a:lnTo>
                      <a:pt x="276" y="143"/>
                    </a:lnTo>
                    <a:lnTo>
                      <a:pt x="276" y="144"/>
                    </a:lnTo>
                    <a:lnTo>
                      <a:pt x="277" y="148"/>
                    </a:lnTo>
                    <a:lnTo>
                      <a:pt x="277" y="149"/>
                    </a:lnTo>
                    <a:lnTo>
                      <a:pt x="276" y="150"/>
                    </a:lnTo>
                    <a:lnTo>
                      <a:pt x="276" y="151"/>
                    </a:lnTo>
                    <a:lnTo>
                      <a:pt x="276" y="153"/>
                    </a:lnTo>
                    <a:lnTo>
                      <a:pt x="276" y="155"/>
                    </a:lnTo>
                    <a:lnTo>
                      <a:pt x="276" y="156"/>
                    </a:lnTo>
                    <a:lnTo>
                      <a:pt x="277" y="156"/>
                    </a:lnTo>
                    <a:lnTo>
                      <a:pt x="279" y="157"/>
                    </a:lnTo>
                    <a:lnTo>
                      <a:pt x="279" y="158"/>
                    </a:lnTo>
                    <a:lnTo>
                      <a:pt x="280" y="158"/>
                    </a:lnTo>
                    <a:lnTo>
                      <a:pt x="280" y="159"/>
                    </a:lnTo>
                    <a:lnTo>
                      <a:pt x="280" y="160"/>
                    </a:lnTo>
                    <a:lnTo>
                      <a:pt x="280" y="161"/>
                    </a:lnTo>
                    <a:lnTo>
                      <a:pt x="282" y="161"/>
                    </a:lnTo>
                    <a:lnTo>
                      <a:pt x="282" y="162"/>
                    </a:lnTo>
                    <a:lnTo>
                      <a:pt x="283" y="162"/>
                    </a:lnTo>
                    <a:lnTo>
                      <a:pt x="284" y="164"/>
                    </a:lnTo>
                    <a:lnTo>
                      <a:pt x="285" y="165"/>
                    </a:lnTo>
                    <a:lnTo>
                      <a:pt x="286" y="166"/>
                    </a:lnTo>
                    <a:lnTo>
                      <a:pt x="286" y="168"/>
                    </a:lnTo>
                    <a:lnTo>
                      <a:pt x="286" y="169"/>
                    </a:lnTo>
                    <a:lnTo>
                      <a:pt x="286" y="170"/>
                    </a:lnTo>
                    <a:lnTo>
                      <a:pt x="287" y="170"/>
                    </a:lnTo>
                    <a:lnTo>
                      <a:pt x="287" y="172"/>
                    </a:lnTo>
                    <a:lnTo>
                      <a:pt x="288" y="172"/>
                    </a:lnTo>
                    <a:lnTo>
                      <a:pt x="294" y="174"/>
                    </a:lnTo>
                    <a:lnTo>
                      <a:pt x="295" y="174"/>
                    </a:lnTo>
                    <a:lnTo>
                      <a:pt x="300" y="175"/>
                    </a:lnTo>
                    <a:lnTo>
                      <a:pt x="301" y="175"/>
                    </a:lnTo>
                    <a:lnTo>
                      <a:pt x="301" y="176"/>
                    </a:lnTo>
                    <a:lnTo>
                      <a:pt x="300" y="176"/>
                    </a:lnTo>
                    <a:lnTo>
                      <a:pt x="299" y="177"/>
                    </a:lnTo>
                    <a:lnTo>
                      <a:pt x="299" y="178"/>
                    </a:lnTo>
                    <a:lnTo>
                      <a:pt x="299" y="180"/>
                    </a:lnTo>
                    <a:lnTo>
                      <a:pt x="300" y="183"/>
                    </a:lnTo>
                    <a:lnTo>
                      <a:pt x="301" y="184"/>
                    </a:lnTo>
                    <a:lnTo>
                      <a:pt x="302" y="184"/>
                    </a:lnTo>
                    <a:lnTo>
                      <a:pt x="303" y="184"/>
                    </a:lnTo>
                    <a:lnTo>
                      <a:pt x="304" y="184"/>
                    </a:lnTo>
                    <a:lnTo>
                      <a:pt x="307" y="185"/>
                    </a:lnTo>
                    <a:lnTo>
                      <a:pt x="308" y="186"/>
                    </a:lnTo>
                    <a:lnTo>
                      <a:pt x="309" y="187"/>
                    </a:lnTo>
                    <a:lnTo>
                      <a:pt x="309" y="190"/>
                    </a:lnTo>
                    <a:lnTo>
                      <a:pt x="309" y="192"/>
                    </a:lnTo>
                    <a:lnTo>
                      <a:pt x="308" y="194"/>
                    </a:lnTo>
                    <a:lnTo>
                      <a:pt x="308" y="197"/>
                    </a:lnTo>
                    <a:lnTo>
                      <a:pt x="308" y="198"/>
                    </a:lnTo>
                    <a:lnTo>
                      <a:pt x="307" y="198"/>
                    </a:lnTo>
                    <a:lnTo>
                      <a:pt x="305" y="199"/>
                    </a:lnTo>
                    <a:lnTo>
                      <a:pt x="304" y="199"/>
                    </a:lnTo>
                    <a:lnTo>
                      <a:pt x="303" y="200"/>
                    </a:lnTo>
                    <a:lnTo>
                      <a:pt x="303" y="201"/>
                    </a:lnTo>
                    <a:lnTo>
                      <a:pt x="304" y="202"/>
                    </a:lnTo>
                    <a:lnTo>
                      <a:pt x="305" y="202"/>
                    </a:lnTo>
                    <a:lnTo>
                      <a:pt x="305" y="201"/>
                    </a:lnTo>
                    <a:lnTo>
                      <a:pt x="305" y="202"/>
                    </a:lnTo>
                    <a:lnTo>
                      <a:pt x="305" y="203"/>
                    </a:lnTo>
                    <a:lnTo>
                      <a:pt x="304" y="204"/>
                    </a:lnTo>
                    <a:lnTo>
                      <a:pt x="303" y="206"/>
                    </a:lnTo>
                    <a:lnTo>
                      <a:pt x="302" y="207"/>
                    </a:lnTo>
                    <a:lnTo>
                      <a:pt x="302" y="208"/>
                    </a:lnTo>
                    <a:lnTo>
                      <a:pt x="301" y="209"/>
                    </a:lnTo>
                    <a:lnTo>
                      <a:pt x="301" y="210"/>
                    </a:lnTo>
                    <a:lnTo>
                      <a:pt x="302" y="210"/>
                    </a:lnTo>
                    <a:lnTo>
                      <a:pt x="303" y="211"/>
                    </a:lnTo>
                    <a:lnTo>
                      <a:pt x="304" y="211"/>
                    </a:lnTo>
                    <a:lnTo>
                      <a:pt x="304" y="212"/>
                    </a:lnTo>
                    <a:lnTo>
                      <a:pt x="305" y="214"/>
                    </a:lnTo>
                    <a:lnTo>
                      <a:pt x="305" y="215"/>
                    </a:lnTo>
                    <a:lnTo>
                      <a:pt x="307" y="215"/>
                    </a:lnTo>
                    <a:lnTo>
                      <a:pt x="305" y="216"/>
                    </a:lnTo>
                    <a:lnTo>
                      <a:pt x="304" y="217"/>
                    </a:lnTo>
                    <a:lnTo>
                      <a:pt x="305" y="218"/>
                    </a:lnTo>
                    <a:lnTo>
                      <a:pt x="305" y="219"/>
                    </a:lnTo>
                    <a:lnTo>
                      <a:pt x="304" y="219"/>
                    </a:lnTo>
                    <a:lnTo>
                      <a:pt x="304" y="220"/>
                    </a:lnTo>
                    <a:lnTo>
                      <a:pt x="303" y="220"/>
                    </a:lnTo>
                    <a:lnTo>
                      <a:pt x="303" y="222"/>
                    </a:lnTo>
                    <a:lnTo>
                      <a:pt x="303" y="223"/>
                    </a:lnTo>
                    <a:lnTo>
                      <a:pt x="303" y="224"/>
                    </a:lnTo>
                    <a:lnTo>
                      <a:pt x="303" y="226"/>
                    </a:lnTo>
                    <a:lnTo>
                      <a:pt x="303" y="227"/>
                    </a:lnTo>
                    <a:lnTo>
                      <a:pt x="304" y="229"/>
                    </a:lnTo>
                    <a:lnTo>
                      <a:pt x="304" y="231"/>
                    </a:lnTo>
                    <a:lnTo>
                      <a:pt x="303" y="232"/>
                    </a:lnTo>
                    <a:lnTo>
                      <a:pt x="302" y="234"/>
                    </a:lnTo>
                    <a:lnTo>
                      <a:pt x="301" y="234"/>
                    </a:lnTo>
                    <a:lnTo>
                      <a:pt x="301" y="235"/>
                    </a:lnTo>
                    <a:lnTo>
                      <a:pt x="301" y="236"/>
                    </a:lnTo>
                    <a:lnTo>
                      <a:pt x="300" y="236"/>
                    </a:lnTo>
                    <a:lnTo>
                      <a:pt x="299" y="236"/>
                    </a:lnTo>
                    <a:lnTo>
                      <a:pt x="299" y="237"/>
                    </a:lnTo>
                    <a:lnTo>
                      <a:pt x="297" y="237"/>
                    </a:lnTo>
                    <a:lnTo>
                      <a:pt x="296" y="237"/>
                    </a:lnTo>
                    <a:lnTo>
                      <a:pt x="295" y="237"/>
                    </a:lnTo>
                    <a:lnTo>
                      <a:pt x="295" y="239"/>
                    </a:lnTo>
                    <a:lnTo>
                      <a:pt x="294" y="239"/>
                    </a:lnTo>
                    <a:lnTo>
                      <a:pt x="292" y="240"/>
                    </a:lnTo>
                    <a:lnTo>
                      <a:pt x="291" y="240"/>
                    </a:lnTo>
                    <a:lnTo>
                      <a:pt x="290" y="242"/>
                    </a:lnTo>
                    <a:lnTo>
                      <a:pt x="288" y="244"/>
                    </a:lnTo>
                    <a:lnTo>
                      <a:pt x="286" y="244"/>
                    </a:lnTo>
                    <a:lnTo>
                      <a:pt x="285" y="243"/>
                    </a:lnTo>
                    <a:lnTo>
                      <a:pt x="284" y="241"/>
                    </a:lnTo>
                    <a:lnTo>
                      <a:pt x="284" y="239"/>
                    </a:lnTo>
                    <a:lnTo>
                      <a:pt x="283" y="237"/>
                    </a:lnTo>
                    <a:lnTo>
                      <a:pt x="282" y="237"/>
                    </a:lnTo>
                    <a:lnTo>
                      <a:pt x="280" y="237"/>
                    </a:lnTo>
                    <a:lnTo>
                      <a:pt x="279" y="236"/>
                    </a:lnTo>
                    <a:lnTo>
                      <a:pt x="278" y="236"/>
                    </a:lnTo>
                    <a:lnTo>
                      <a:pt x="277" y="236"/>
                    </a:lnTo>
                    <a:lnTo>
                      <a:pt x="276" y="236"/>
                    </a:lnTo>
                    <a:lnTo>
                      <a:pt x="275" y="237"/>
                    </a:lnTo>
                    <a:lnTo>
                      <a:pt x="274" y="237"/>
                    </a:lnTo>
                    <a:lnTo>
                      <a:pt x="274" y="236"/>
                    </a:lnTo>
                    <a:lnTo>
                      <a:pt x="273" y="236"/>
                    </a:lnTo>
                    <a:lnTo>
                      <a:pt x="273" y="237"/>
                    </a:lnTo>
                    <a:lnTo>
                      <a:pt x="271" y="237"/>
                    </a:lnTo>
                    <a:lnTo>
                      <a:pt x="271" y="236"/>
                    </a:lnTo>
                    <a:lnTo>
                      <a:pt x="270" y="236"/>
                    </a:lnTo>
                    <a:lnTo>
                      <a:pt x="270" y="237"/>
                    </a:lnTo>
                    <a:lnTo>
                      <a:pt x="269" y="237"/>
                    </a:lnTo>
                    <a:lnTo>
                      <a:pt x="269" y="239"/>
                    </a:lnTo>
                    <a:lnTo>
                      <a:pt x="268" y="239"/>
                    </a:lnTo>
                    <a:lnTo>
                      <a:pt x="267" y="239"/>
                    </a:lnTo>
                    <a:lnTo>
                      <a:pt x="266" y="239"/>
                    </a:lnTo>
                    <a:lnTo>
                      <a:pt x="265" y="239"/>
                    </a:lnTo>
                    <a:lnTo>
                      <a:pt x="264" y="239"/>
                    </a:lnTo>
                    <a:lnTo>
                      <a:pt x="260" y="239"/>
                    </a:lnTo>
                    <a:lnTo>
                      <a:pt x="258" y="237"/>
                    </a:lnTo>
                    <a:lnTo>
                      <a:pt x="257" y="237"/>
                    </a:lnTo>
                    <a:lnTo>
                      <a:pt x="256" y="237"/>
                    </a:lnTo>
                    <a:lnTo>
                      <a:pt x="256" y="239"/>
                    </a:lnTo>
                    <a:lnTo>
                      <a:pt x="254" y="237"/>
                    </a:lnTo>
                    <a:lnTo>
                      <a:pt x="253" y="239"/>
                    </a:lnTo>
                    <a:lnTo>
                      <a:pt x="252" y="239"/>
                    </a:lnTo>
                    <a:lnTo>
                      <a:pt x="250" y="239"/>
                    </a:lnTo>
                    <a:lnTo>
                      <a:pt x="249" y="239"/>
                    </a:lnTo>
                    <a:lnTo>
                      <a:pt x="248" y="240"/>
                    </a:lnTo>
                    <a:lnTo>
                      <a:pt x="247" y="239"/>
                    </a:lnTo>
                    <a:lnTo>
                      <a:pt x="244" y="239"/>
                    </a:lnTo>
                    <a:lnTo>
                      <a:pt x="244" y="240"/>
                    </a:lnTo>
                    <a:lnTo>
                      <a:pt x="243" y="240"/>
                    </a:lnTo>
                    <a:lnTo>
                      <a:pt x="242" y="240"/>
                    </a:lnTo>
                    <a:lnTo>
                      <a:pt x="242" y="239"/>
                    </a:lnTo>
                    <a:lnTo>
                      <a:pt x="241" y="239"/>
                    </a:lnTo>
                    <a:lnTo>
                      <a:pt x="240" y="239"/>
                    </a:lnTo>
                    <a:lnTo>
                      <a:pt x="237" y="239"/>
                    </a:lnTo>
                    <a:lnTo>
                      <a:pt x="236" y="237"/>
                    </a:lnTo>
                    <a:lnTo>
                      <a:pt x="235" y="237"/>
                    </a:lnTo>
                    <a:lnTo>
                      <a:pt x="235" y="236"/>
                    </a:lnTo>
                    <a:lnTo>
                      <a:pt x="235" y="235"/>
                    </a:lnTo>
                    <a:lnTo>
                      <a:pt x="234" y="235"/>
                    </a:lnTo>
                    <a:lnTo>
                      <a:pt x="234" y="236"/>
                    </a:lnTo>
                    <a:lnTo>
                      <a:pt x="233" y="236"/>
                    </a:lnTo>
                    <a:lnTo>
                      <a:pt x="233" y="237"/>
                    </a:lnTo>
                    <a:lnTo>
                      <a:pt x="232" y="237"/>
                    </a:lnTo>
                    <a:lnTo>
                      <a:pt x="232" y="236"/>
                    </a:lnTo>
                    <a:lnTo>
                      <a:pt x="231" y="236"/>
                    </a:lnTo>
                    <a:lnTo>
                      <a:pt x="228" y="237"/>
                    </a:lnTo>
                    <a:lnTo>
                      <a:pt x="227" y="239"/>
                    </a:lnTo>
                    <a:lnTo>
                      <a:pt x="226" y="239"/>
                    </a:lnTo>
                    <a:lnTo>
                      <a:pt x="226" y="237"/>
                    </a:lnTo>
                    <a:lnTo>
                      <a:pt x="226" y="239"/>
                    </a:lnTo>
                    <a:lnTo>
                      <a:pt x="225" y="239"/>
                    </a:lnTo>
                    <a:lnTo>
                      <a:pt x="224" y="239"/>
                    </a:lnTo>
                    <a:lnTo>
                      <a:pt x="223" y="240"/>
                    </a:lnTo>
                    <a:lnTo>
                      <a:pt x="221" y="240"/>
                    </a:lnTo>
                    <a:lnTo>
                      <a:pt x="219" y="240"/>
                    </a:lnTo>
                    <a:lnTo>
                      <a:pt x="218" y="240"/>
                    </a:lnTo>
                    <a:lnTo>
                      <a:pt x="216" y="241"/>
                    </a:lnTo>
                    <a:lnTo>
                      <a:pt x="215" y="241"/>
                    </a:lnTo>
                    <a:lnTo>
                      <a:pt x="214" y="241"/>
                    </a:lnTo>
                    <a:lnTo>
                      <a:pt x="211" y="243"/>
                    </a:lnTo>
                    <a:lnTo>
                      <a:pt x="210" y="244"/>
                    </a:lnTo>
                    <a:lnTo>
                      <a:pt x="209" y="244"/>
                    </a:lnTo>
                    <a:lnTo>
                      <a:pt x="208" y="245"/>
                    </a:lnTo>
                    <a:lnTo>
                      <a:pt x="207" y="245"/>
                    </a:lnTo>
                    <a:lnTo>
                      <a:pt x="207" y="247"/>
                    </a:lnTo>
                    <a:lnTo>
                      <a:pt x="207" y="248"/>
                    </a:lnTo>
                    <a:lnTo>
                      <a:pt x="207" y="249"/>
                    </a:lnTo>
                    <a:lnTo>
                      <a:pt x="206" y="250"/>
                    </a:lnTo>
                    <a:lnTo>
                      <a:pt x="206" y="251"/>
                    </a:lnTo>
                    <a:lnTo>
                      <a:pt x="206" y="252"/>
                    </a:lnTo>
                    <a:lnTo>
                      <a:pt x="205" y="252"/>
                    </a:lnTo>
                    <a:lnTo>
                      <a:pt x="202" y="254"/>
                    </a:lnTo>
                    <a:lnTo>
                      <a:pt x="202" y="256"/>
                    </a:lnTo>
                    <a:lnTo>
                      <a:pt x="201" y="257"/>
                    </a:lnTo>
                    <a:lnTo>
                      <a:pt x="200" y="259"/>
                    </a:lnTo>
                    <a:lnTo>
                      <a:pt x="200" y="260"/>
                    </a:lnTo>
                    <a:lnTo>
                      <a:pt x="199" y="260"/>
                    </a:lnTo>
                    <a:lnTo>
                      <a:pt x="199" y="261"/>
                    </a:lnTo>
                    <a:lnTo>
                      <a:pt x="199" y="262"/>
                    </a:lnTo>
                    <a:lnTo>
                      <a:pt x="198" y="262"/>
                    </a:lnTo>
                    <a:lnTo>
                      <a:pt x="194" y="265"/>
                    </a:lnTo>
                    <a:lnTo>
                      <a:pt x="193" y="266"/>
                    </a:lnTo>
                    <a:lnTo>
                      <a:pt x="194" y="267"/>
                    </a:lnTo>
                    <a:lnTo>
                      <a:pt x="196" y="268"/>
                    </a:lnTo>
                    <a:lnTo>
                      <a:pt x="194" y="268"/>
                    </a:lnTo>
                    <a:lnTo>
                      <a:pt x="193" y="269"/>
                    </a:lnTo>
                    <a:lnTo>
                      <a:pt x="192" y="269"/>
                    </a:lnTo>
                    <a:lnTo>
                      <a:pt x="190" y="269"/>
                    </a:lnTo>
                    <a:lnTo>
                      <a:pt x="187" y="269"/>
                    </a:lnTo>
                    <a:lnTo>
                      <a:pt x="185" y="269"/>
                    </a:lnTo>
                    <a:lnTo>
                      <a:pt x="185" y="270"/>
                    </a:lnTo>
                    <a:lnTo>
                      <a:pt x="185" y="272"/>
                    </a:lnTo>
                    <a:lnTo>
                      <a:pt x="185" y="273"/>
                    </a:lnTo>
                    <a:lnTo>
                      <a:pt x="185" y="276"/>
                    </a:lnTo>
                    <a:lnTo>
                      <a:pt x="185" y="278"/>
                    </a:lnTo>
                    <a:lnTo>
                      <a:pt x="185" y="281"/>
                    </a:lnTo>
                    <a:lnTo>
                      <a:pt x="188" y="286"/>
                    </a:lnTo>
                    <a:lnTo>
                      <a:pt x="188" y="287"/>
                    </a:lnTo>
                    <a:lnTo>
                      <a:pt x="190" y="290"/>
                    </a:lnTo>
                    <a:lnTo>
                      <a:pt x="190" y="291"/>
                    </a:lnTo>
                    <a:lnTo>
                      <a:pt x="191" y="291"/>
                    </a:lnTo>
                    <a:lnTo>
                      <a:pt x="191" y="292"/>
                    </a:lnTo>
                    <a:lnTo>
                      <a:pt x="191" y="293"/>
                    </a:lnTo>
                    <a:lnTo>
                      <a:pt x="191" y="294"/>
                    </a:lnTo>
                    <a:lnTo>
                      <a:pt x="191" y="295"/>
                    </a:lnTo>
                    <a:lnTo>
                      <a:pt x="191" y="298"/>
                    </a:lnTo>
                    <a:lnTo>
                      <a:pt x="192" y="299"/>
                    </a:lnTo>
                    <a:lnTo>
                      <a:pt x="192" y="300"/>
                    </a:lnTo>
                    <a:lnTo>
                      <a:pt x="192" y="301"/>
                    </a:lnTo>
                    <a:lnTo>
                      <a:pt x="191" y="301"/>
                    </a:lnTo>
                    <a:lnTo>
                      <a:pt x="191" y="302"/>
                    </a:lnTo>
                    <a:lnTo>
                      <a:pt x="191" y="303"/>
                    </a:lnTo>
                    <a:lnTo>
                      <a:pt x="191" y="304"/>
                    </a:lnTo>
                    <a:lnTo>
                      <a:pt x="192" y="304"/>
                    </a:lnTo>
                    <a:lnTo>
                      <a:pt x="194" y="306"/>
                    </a:lnTo>
                    <a:lnTo>
                      <a:pt x="196" y="306"/>
                    </a:lnTo>
                    <a:lnTo>
                      <a:pt x="198" y="309"/>
                    </a:lnTo>
                    <a:lnTo>
                      <a:pt x="199" y="309"/>
                    </a:lnTo>
                    <a:lnTo>
                      <a:pt x="199" y="310"/>
                    </a:lnTo>
                    <a:lnTo>
                      <a:pt x="199" y="311"/>
                    </a:lnTo>
                    <a:lnTo>
                      <a:pt x="200" y="311"/>
                    </a:lnTo>
                    <a:lnTo>
                      <a:pt x="201" y="312"/>
                    </a:lnTo>
                    <a:lnTo>
                      <a:pt x="201" y="314"/>
                    </a:lnTo>
                    <a:lnTo>
                      <a:pt x="200" y="315"/>
                    </a:lnTo>
                    <a:lnTo>
                      <a:pt x="200" y="316"/>
                    </a:lnTo>
                    <a:lnTo>
                      <a:pt x="199" y="323"/>
                    </a:lnTo>
                    <a:lnTo>
                      <a:pt x="199" y="324"/>
                    </a:lnTo>
                    <a:lnTo>
                      <a:pt x="201" y="327"/>
                    </a:lnTo>
                    <a:lnTo>
                      <a:pt x="202" y="328"/>
                    </a:lnTo>
                    <a:lnTo>
                      <a:pt x="202" y="329"/>
                    </a:lnTo>
                    <a:lnTo>
                      <a:pt x="202" y="332"/>
                    </a:lnTo>
                    <a:lnTo>
                      <a:pt x="205" y="334"/>
                    </a:lnTo>
                    <a:lnTo>
                      <a:pt x="206" y="336"/>
                    </a:lnTo>
                    <a:lnTo>
                      <a:pt x="207" y="339"/>
                    </a:lnTo>
                    <a:lnTo>
                      <a:pt x="208" y="340"/>
                    </a:lnTo>
                    <a:lnTo>
                      <a:pt x="208" y="342"/>
                    </a:lnTo>
                    <a:lnTo>
                      <a:pt x="207" y="343"/>
                    </a:lnTo>
                    <a:lnTo>
                      <a:pt x="207" y="342"/>
                    </a:lnTo>
                    <a:lnTo>
                      <a:pt x="207" y="340"/>
                    </a:lnTo>
                    <a:lnTo>
                      <a:pt x="207" y="339"/>
                    </a:lnTo>
                    <a:lnTo>
                      <a:pt x="204" y="335"/>
                    </a:lnTo>
                    <a:lnTo>
                      <a:pt x="202" y="334"/>
                    </a:lnTo>
                    <a:lnTo>
                      <a:pt x="202" y="333"/>
                    </a:lnTo>
                    <a:lnTo>
                      <a:pt x="202" y="331"/>
                    </a:lnTo>
                    <a:lnTo>
                      <a:pt x="201" y="329"/>
                    </a:lnTo>
                    <a:lnTo>
                      <a:pt x="201" y="328"/>
                    </a:lnTo>
                    <a:lnTo>
                      <a:pt x="197" y="324"/>
                    </a:lnTo>
                    <a:lnTo>
                      <a:pt x="198" y="324"/>
                    </a:lnTo>
                    <a:lnTo>
                      <a:pt x="197" y="323"/>
                    </a:lnTo>
                    <a:lnTo>
                      <a:pt x="196" y="321"/>
                    </a:lnTo>
                    <a:lnTo>
                      <a:pt x="196" y="320"/>
                    </a:lnTo>
                    <a:lnTo>
                      <a:pt x="196" y="321"/>
                    </a:lnTo>
                    <a:lnTo>
                      <a:pt x="194" y="321"/>
                    </a:lnTo>
                    <a:lnTo>
                      <a:pt x="194" y="323"/>
                    </a:lnTo>
                    <a:lnTo>
                      <a:pt x="194" y="326"/>
                    </a:lnTo>
                    <a:lnTo>
                      <a:pt x="194" y="327"/>
                    </a:lnTo>
                    <a:lnTo>
                      <a:pt x="196" y="327"/>
                    </a:lnTo>
                    <a:lnTo>
                      <a:pt x="194" y="327"/>
                    </a:lnTo>
                    <a:lnTo>
                      <a:pt x="193" y="327"/>
                    </a:lnTo>
                    <a:lnTo>
                      <a:pt x="193" y="326"/>
                    </a:lnTo>
                    <a:lnTo>
                      <a:pt x="193" y="325"/>
                    </a:lnTo>
                    <a:lnTo>
                      <a:pt x="192" y="324"/>
                    </a:lnTo>
                    <a:lnTo>
                      <a:pt x="191" y="324"/>
                    </a:lnTo>
                    <a:lnTo>
                      <a:pt x="187" y="323"/>
                    </a:lnTo>
                    <a:lnTo>
                      <a:pt x="187" y="321"/>
                    </a:lnTo>
                    <a:lnTo>
                      <a:pt x="185" y="321"/>
                    </a:lnTo>
                    <a:lnTo>
                      <a:pt x="185" y="323"/>
                    </a:lnTo>
                    <a:lnTo>
                      <a:pt x="184" y="323"/>
                    </a:lnTo>
                    <a:lnTo>
                      <a:pt x="184" y="321"/>
                    </a:lnTo>
                    <a:lnTo>
                      <a:pt x="184" y="320"/>
                    </a:lnTo>
                    <a:lnTo>
                      <a:pt x="183" y="319"/>
                    </a:lnTo>
                    <a:lnTo>
                      <a:pt x="183" y="318"/>
                    </a:lnTo>
                    <a:lnTo>
                      <a:pt x="184" y="318"/>
                    </a:lnTo>
                    <a:lnTo>
                      <a:pt x="185" y="318"/>
                    </a:lnTo>
                    <a:lnTo>
                      <a:pt x="187" y="317"/>
                    </a:lnTo>
                    <a:lnTo>
                      <a:pt x="187" y="316"/>
                    </a:lnTo>
                    <a:lnTo>
                      <a:pt x="185" y="315"/>
                    </a:lnTo>
                    <a:lnTo>
                      <a:pt x="185" y="316"/>
                    </a:lnTo>
                    <a:lnTo>
                      <a:pt x="187" y="316"/>
                    </a:lnTo>
                    <a:lnTo>
                      <a:pt x="185" y="317"/>
                    </a:lnTo>
                    <a:lnTo>
                      <a:pt x="184" y="317"/>
                    </a:lnTo>
                    <a:lnTo>
                      <a:pt x="184" y="316"/>
                    </a:lnTo>
                    <a:lnTo>
                      <a:pt x="184" y="315"/>
                    </a:lnTo>
                    <a:lnTo>
                      <a:pt x="184" y="314"/>
                    </a:lnTo>
                    <a:lnTo>
                      <a:pt x="183" y="315"/>
                    </a:lnTo>
                    <a:lnTo>
                      <a:pt x="183" y="314"/>
                    </a:lnTo>
                    <a:lnTo>
                      <a:pt x="183" y="312"/>
                    </a:lnTo>
                    <a:lnTo>
                      <a:pt x="182" y="314"/>
                    </a:lnTo>
                    <a:lnTo>
                      <a:pt x="182" y="312"/>
                    </a:lnTo>
                    <a:lnTo>
                      <a:pt x="181" y="312"/>
                    </a:lnTo>
                    <a:lnTo>
                      <a:pt x="181" y="314"/>
                    </a:lnTo>
                    <a:lnTo>
                      <a:pt x="182" y="314"/>
                    </a:lnTo>
                    <a:lnTo>
                      <a:pt x="182" y="315"/>
                    </a:lnTo>
                    <a:lnTo>
                      <a:pt x="183" y="316"/>
                    </a:lnTo>
                    <a:lnTo>
                      <a:pt x="183" y="317"/>
                    </a:lnTo>
                    <a:lnTo>
                      <a:pt x="183" y="318"/>
                    </a:lnTo>
                    <a:lnTo>
                      <a:pt x="182" y="317"/>
                    </a:lnTo>
                    <a:lnTo>
                      <a:pt x="180" y="315"/>
                    </a:lnTo>
                    <a:lnTo>
                      <a:pt x="179" y="314"/>
                    </a:lnTo>
                    <a:lnTo>
                      <a:pt x="178" y="314"/>
                    </a:lnTo>
                    <a:lnTo>
                      <a:pt x="178" y="312"/>
                    </a:lnTo>
                    <a:lnTo>
                      <a:pt x="176" y="311"/>
                    </a:lnTo>
                    <a:lnTo>
                      <a:pt x="176" y="310"/>
                    </a:lnTo>
                    <a:lnTo>
                      <a:pt x="178" y="309"/>
                    </a:lnTo>
                    <a:lnTo>
                      <a:pt x="176" y="309"/>
                    </a:lnTo>
                    <a:lnTo>
                      <a:pt x="175" y="309"/>
                    </a:lnTo>
                    <a:lnTo>
                      <a:pt x="175" y="308"/>
                    </a:lnTo>
                    <a:lnTo>
                      <a:pt x="174" y="308"/>
                    </a:lnTo>
                    <a:lnTo>
                      <a:pt x="174" y="309"/>
                    </a:lnTo>
                    <a:lnTo>
                      <a:pt x="175" y="309"/>
                    </a:lnTo>
                    <a:lnTo>
                      <a:pt x="175" y="310"/>
                    </a:lnTo>
                    <a:lnTo>
                      <a:pt x="175" y="311"/>
                    </a:lnTo>
                    <a:lnTo>
                      <a:pt x="174" y="309"/>
                    </a:lnTo>
                    <a:lnTo>
                      <a:pt x="173" y="309"/>
                    </a:lnTo>
                    <a:lnTo>
                      <a:pt x="172" y="309"/>
                    </a:lnTo>
                    <a:lnTo>
                      <a:pt x="172" y="307"/>
                    </a:lnTo>
                    <a:lnTo>
                      <a:pt x="171" y="307"/>
                    </a:lnTo>
                    <a:lnTo>
                      <a:pt x="172" y="309"/>
                    </a:lnTo>
                    <a:lnTo>
                      <a:pt x="170" y="308"/>
                    </a:lnTo>
                    <a:lnTo>
                      <a:pt x="170" y="307"/>
                    </a:lnTo>
                    <a:lnTo>
                      <a:pt x="168" y="307"/>
                    </a:lnTo>
                    <a:lnTo>
                      <a:pt x="168" y="306"/>
                    </a:lnTo>
                    <a:lnTo>
                      <a:pt x="167" y="304"/>
                    </a:lnTo>
                    <a:lnTo>
                      <a:pt x="167" y="303"/>
                    </a:lnTo>
                    <a:lnTo>
                      <a:pt x="166" y="303"/>
                    </a:lnTo>
                    <a:lnTo>
                      <a:pt x="165" y="302"/>
                    </a:lnTo>
                    <a:lnTo>
                      <a:pt x="163" y="302"/>
                    </a:lnTo>
                    <a:lnTo>
                      <a:pt x="162" y="302"/>
                    </a:lnTo>
                    <a:lnTo>
                      <a:pt x="162" y="303"/>
                    </a:lnTo>
                    <a:lnTo>
                      <a:pt x="161" y="303"/>
                    </a:lnTo>
                    <a:lnTo>
                      <a:pt x="161" y="304"/>
                    </a:lnTo>
                    <a:lnTo>
                      <a:pt x="159" y="304"/>
                    </a:lnTo>
                    <a:lnTo>
                      <a:pt x="157" y="304"/>
                    </a:lnTo>
                    <a:lnTo>
                      <a:pt x="157" y="306"/>
                    </a:lnTo>
                    <a:lnTo>
                      <a:pt x="156" y="306"/>
                    </a:lnTo>
                    <a:lnTo>
                      <a:pt x="155" y="304"/>
                    </a:lnTo>
                    <a:lnTo>
                      <a:pt x="154" y="306"/>
                    </a:lnTo>
                    <a:lnTo>
                      <a:pt x="153" y="306"/>
                    </a:lnTo>
                    <a:lnTo>
                      <a:pt x="152" y="307"/>
                    </a:lnTo>
                    <a:lnTo>
                      <a:pt x="150" y="306"/>
                    </a:lnTo>
                    <a:lnTo>
                      <a:pt x="148" y="304"/>
                    </a:lnTo>
                    <a:lnTo>
                      <a:pt x="146" y="304"/>
                    </a:lnTo>
                    <a:lnTo>
                      <a:pt x="139" y="303"/>
                    </a:lnTo>
                    <a:lnTo>
                      <a:pt x="137" y="304"/>
                    </a:lnTo>
                    <a:lnTo>
                      <a:pt x="136" y="304"/>
                    </a:lnTo>
                    <a:lnTo>
                      <a:pt x="136" y="306"/>
                    </a:lnTo>
                    <a:lnTo>
                      <a:pt x="136" y="307"/>
                    </a:lnTo>
                    <a:lnTo>
                      <a:pt x="133" y="306"/>
                    </a:lnTo>
                    <a:lnTo>
                      <a:pt x="133" y="304"/>
                    </a:lnTo>
                    <a:lnTo>
                      <a:pt x="132" y="304"/>
                    </a:lnTo>
                    <a:lnTo>
                      <a:pt x="131" y="304"/>
                    </a:lnTo>
                    <a:lnTo>
                      <a:pt x="131" y="303"/>
                    </a:lnTo>
                    <a:lnTo>
                      <a:pt x="130" y="303"/>
                    </a:lnTo>
                    <a:lnTo>
                      <a:pt x="131" y="303"/>
                    </a:lnTo>
                    <a:lnTo>
                      <a:pt x="131" y="302"/>
                    </a:lnTo>
                    <a:lnTo>
                      <a:pt x="130" y="302"/>
                    </a:lnTo>
                    <a:lnTo>
                      <a:pt x="131" y="301"/>
                    </a:lnTo>
                    <a:lnTo>
                      <a:pt x="131" y="300"/>
                    </a:lnTo>
                    <a:lnTo>
                      <a:pt x="132" y="300"/>
                    </a:lnTo>
                    <a:lnTo>
                      <a:pt x="133" y="299"/>
                    </a:lnTo>
                    <a:lnTo>
                      <a:pt x="133" y="298"/>
                    </a:lnTo>
                    <a:lnTo>
                      <a:pt x="132" y="296"/>
                    </a:lnTo>
                    <a:lnTo>
                      <a:pt x="131" y="294"/>
                    </a:lnTo>
                    <a:lnTo>
                      <a:pt x="131" y="293"/>
                    </a:lnTo>
                    <a:lnTo>
                      <a:pt x="132" y="293"/>
                    </a:lnTo>
                    <a:lnTo>
                      <a:pt x="132" y="292"/>
                    </a:lnTo>
                    <a:lnTo>
                      <a:pt x="133" y="292"/>
                    </a:lnTo>
                    <a:lnTo>
                      <a:pt x="133" y="291"/>
                    </a:lnTo>
                    <a:lnTo>
                      <a:pt x="133" y="290"/>
                    </a:lnTo>
                    <a:lnTo>
                      <a:pt x="132" y="289"/>
                    </a:lnTo>
                    <a:lnTo>
                      <a:pt x="132" y="287"/>
                    </a:lnTo>
                    <a:lnTo>
                      <a:pt x="131" y="287"/>
                    </a:lnTo>
                    <a:lnTo>
                      <a:pt x="132" y="286"/>
                    </a:lnTo>
                    <a:lnTo>
                      <a:pt x="133" y="285"/>
                    </a:lnTo>
                    <a:lnTo>
                      <a:pt x="133" y="284"/>
                    </a:lnTo>
                    <a:lnTo>
                      <a:pt x="135" y="283"/>
                    </a:lnTo>
                    <a:lnTo>
                      <a:pt x="133" y="282"/>
                    </a:lnTo>
                    <a:lnTo>
                      <a:pt x="133" y="281"/>
                    </a:lnTo>
                    <a:lnTo>
                      <a:pt x="133" y="279"/>
                    </a:lnTo>
                    <a:lnTo>
                      <a:pt x="133" y="278"/>
                    </a:lnTo>
                    <a:lnTo>
                      <a:pt x="135" y="278"/>
                    </a:lnTo>
                    <a:lnTo>
                      <a:pt x="135" y="277"/>
                    </a:lnTo>
                    <a:lnTo>
                      <a:pt x="136" y="277"/>
                    </a:lnTo>
                    <a:lnTo>
                      <a:pt x="136" y="276"/>
                    </a:lnTo>
                    <a:lnTo>
                      <a:pt x="136" y="275"/>
                    </a:lnTo>
                    <a:lnTo>
                      <a:pt x="135" y="274"/>
                    </a:lnTo>
                    <a:lnTo>
                      <a:pt x="136" y="274"/>
                    </a:lnTo>
                    <a:lnTo>
                      <a:pt x="136" y="273"/>
                    </a:lnTo>
                    <a:lnTo>
                      <a:pt x="135" y="273"/>
                    </a:lnTo>
                    <a:lnTo>
                      <a:pt x="132" y="273"/>
                    </a:lnTo>
                    <a:lnTo>
                      <a:pt x="131" y="273"/>
                    </a:lnTo>
                    <a:lnTo>
                      <a:pt x="129" y="273"/>
                    </a:lnTo>
                    <a:lnTo>
                      <a:pt x="128" y="273"/>
                    </a:lnTo>
                    <a:lnTo>
                      <a:pt x="127" y="272"/>
                    </a:lnTo>
                    <a:lnTo>
                      <a:pt x="124" y="272"/>
                    </a:lnTo>
                    <a:lnTo>
                      <a:pt x="123" y="272"/>
                    </a:lnTo>
                    <a:lnTo>
                      <a:pt x="122" y="270"/>
                    </a:lnTo>
                    <a:lnTo>
                      <a:pt x="121" y="270"/>
                    </a:lnTo>
                    <a:lnTo>
                      <a:pt x="121" y="269"/>
                    </a:lnTo>
                    <a:lnTo>
                      <a:pt x="121" y="268"/>
                    </a:lnTo>
                    <a:lnTo>
                      <a:pt x="121" y="269"/>
                    </a:lnTo>
                    <a:lnTo>
                      <a:pt x="121" y="270"/>
                    </a:lnTo>
                    <a:lnTo>
                      <a:pt x="120" y="272"/>
                    </a:lnTo>
                    <a:lnTo>
                      <a:pt x="115" y="273"/>
                    </a:lnTo>
                    <a:lnTo>
                      <a:pt x="113" y="273"/>
                    </a:lnTo>
                    <a:lnTo>
                      <a:pt x="112" y="273"/>
                    </a:lnTo>
                    <a:lnTo>
                      <a:pt x="110" y="272"/>
                    </a:lnTo>
                    <a:lnTo>
                      <a:pt x="109" y="272"/>
                    </a:lnTo>
                    <a:lnTo>
                      <a:pt x="109" y="273"/>
                    </a:lnTo>
                    <a:lnTo>
                      <a:pt x="107" y="273"/>
                    </a:lnTo>
                    <a:lnTo>
                      <a:pt x="104" y="274"/>
                    </a:lnTo>
                    <a:lnTo>
                      <a:pt x="103" y="275"/>
                    </a:lnTo>
                    <a:lnTo>
                      <a:pt x="102" y="275"/>
                    </a:lnTo>
                    <a:lnTo>
                      <a:pt x="101" y="275"/>
                    </a:lnTo>
                    <a:lnTo>
                      <a:pt x="101" y="276"/>
                    </a:lnTo>
                    <a:lnTo>
                      <a:pt x="99" y="277"/>
                    </a:lnTo>
                    <a:lnTo>
                      <a:pt x="99" y="278"/>
                    </a:lnTo>
                    <a:lnTo>
                      <a:pt x="98" y="278"/>
                    </a:lnTo>
                    <a:lnTo>
                      <a:pt x="98" y="279"/>
                    </a:lnTo>
                    <a:lnTo>
                      <a:pt x="97" y="279"/>
                    </a:lnTo>
                    <a:lnTo>
                      <a:pt x="97" y="282"/>
                    </a:lnTo>
                    <a:lnTo>
                      <a:pt x="98" y="283"/>
                    </a:lnTo>
                    <a:lnTo>
                      <a:pt x="101" y="285"/>
                    </a:lnTo>
                    <a:lnTo>
                      <a:pt x="102" y="285"/>
                    </a:lnTo>
                    <a:lnTo>
                      <a:pt x="102" y="286"/>
                    </a:lnTo>
                    <a:lnTo>
                      <a:pt x="102" y="287"/>
                    </a:lnTo>
                    <a:lnTo>
                      <a:pt x="103" y="289"/>
                    </a:lnTo>
                    <a:lnTo>
                      <a:pt x="103" y="290"/>
                    </a:lnTo>
                    <a:lnTo>
                      <a:pt x="101" y="292"/>
                    </a:lnTo>
                    <a:lnTo>
                      <a:pt x="101" y="293"/>
                    </a:lnTo>
                    <a:lnTo>
                      <a:pt x="99" y="296"/>
                    </a:lnTo>
                    <a:lnTo>
                      <a:pt x="98" y="299"/>
                    </a:lnTo>
                    <a:lnTo>
                      <a:pt x="98" y="301"/>
                    </a:lnTo>
                    <a:lnTo>
                      <a:pt x="97" y="302"/>
                    </a:lnTo>
                    <a:lnTo>
                      <a:pt x="97" y="303"/>
                    </a:lnTo>
                    <a:lnTo>
                      <a:pt x="97" y="306"/>
                    </a:lnTo>
                    <a:lnTo>
                      <a:pt x="98" y="308"/>
                    </a:lnTo>
                    <a:lnTo>
                      <a:pt x="98" y="309"/>
                    </a:lnTo>
                    <a:lnTo>
                      <a:pt x="98" y="311"/>
                    </a:lnTo>
                    <a:lnTo>
                      <a:pt x="98" y="312"/>
                    </a:lnTo>
                    <a:lnTo>
                      <a:pt x="99" y="315"/>
                    </a:lnTo>
                    <a:lnTo>
                      <a:pt x="99" y="316"/>
                    </a:lnTo>
                    <a:lnTo>
                      <a:pt x="98" y="319"/>
                    </a:lnTo>
                    <a:lnTo>
                      <a:pt x="99" y="320"/>
                    </a:lnTo>
                    <a:lnTo>
                      <a:pt x="99" y="321"/>
                    </a:lnTo>
                    <a:lnTo>
                      <a:pt x="99" y="323"/>
                    </a:lnTo>
                    <a:lnTo>
                      <a:pt x="98" y="323"/>
                    </a:lnTo>
                    <a:lnTo>
                      <a:pt x="98" y="324"/>
                    </a:lnTo>
                    <a:lnTo>
                      <a:pt x="98" y="325"/>
                    </a:lnTo>
                    <a:lnTo>
                      <a:pt x="97" y="326"/>
                    </a:lnTo>
                    <a:lnTo>
                      <a:pt x="94" y="331"/>
                    </a:lnTo>
                    <a:lnTo>
                      <a:pt x="93" y="332"/>
                    </a:lnTo>
                    <a:lnTo>
                      <a:pt x="93" y="334"/>
                    </a:lnTo>
                    <a:lnTo>
                      <a:pt x="93" y="335"/>
                    </a:lnTo>
                    <a:lnTo>
                      <a:pt x="92" y="336"/>
                    </a:lnTo>
                    <a:lnTo>
                      <a:pt x="92" y="337"/>
                    </a:lnTo>
                    <a:lnTo>
                      <a:pt x="92" y="339"/>
                    </a:lnTo>
                    <a:lnTo>
                      <a:pt x="92" y="340"/>
                    </a:lnTo>
                    <a:lnTo>
                      <a:pt x="90" y="340"/>
                    </a:lnTo>
                    <a:lnTo>
                      <a:pt x="89" y="341"/>
                    </a:lnTo>
                    <a:lnTo>
                      <a:pt x="87" y="345"/>
                    </a:lnTo>
                    <a:lnTo>
                      <a:pt x="86" y="346"/>
                    </a:lnTo>
                    <a:lnTo>
                      <a:pt x="86" y="348"/>
                    </a:lnTo>
                    <a:lnTo>
                      <a:pt x="86" y="349"/>
                    </a:lnTo>
                    <a:lnTo>
                      <a:pt x="85" y="350"/>
                    </a:lnTo>
                    <a:lnTo>
                      <a:pt x="85" y="351"/>
                    </a:lnTo>
                    <a:lnTo>
                      <a:pt x="84" y="353"/>
                    </a:lnTo>
                    <a:lnTo>
                      <a:pt x="82" y="354"/>
                    </a:lnTo>
                    <a:lnTo>
                      <a:pt x="82" y="357"/>
                    </a:lnTo>
                    <a:lnTo>
                      <a:pt x="82" y="358"/>
                    </a:lnTo>
                    <a:lnTo>
                      <a:pt x="84" y="359"/>
                    </a:lnTo>
                    <a:lnTo>
                      <a:pt x="84" y="360"/>
                    </a:lnTo>
                    <a:lnTo>
                      <a:pt x="82" y="360"/>
                    </a:lnTo>
                    <a:lnTo>
                      <a:pt x="81" y="360"/>
                    </a:lnTo>
                    <a:lnTo>
                      <a:pt x="81" y="361"/>
                    </a:lnTo>
                    <a:lnTo>
                      <a:pt x="80" y="361"/>
                    </a:lnTo>
                    <a:lnTo>
                      <a:pt x="80" y="362"/>
                    </a:lnTo>
                    <a:lnTo>
                      <a:pt x="80" y="363"/>
                    </a:lnTo>
                    <a:lnTo>
                      <a:pt x="80" y="366"/>
                    </a:lnTo>
                    <a:lnTo>
                      <a:pt x="81" y="366"/>
                    </a:lnTo>
                    <a:lnTo>
                      <a:pt x="80" y="367"/>
                    </a:lnTo>
                    <a:lnTo>
                      <a:pt x="80" y="368"/>
                    </a:lnTo>
                    <a:lnTo>
                      <a:pt x="80" y="369"/>
                    </a:lnTo>
                    <a:lnTo>
                      <a:pt x="80" y="371"/>
                    </a:lnTo>
                    <a:lnTo>
                      <a:pt x="81" y="371"/>
                    </a:lnTo>
                    <a:lnTo>
                      <a:pt x="80" y="373"/>
                    </a:lnTo>
                    <a:lnTo>
                      <a:pt x="79" y="373"/>
                    </a:lnTo>
                    <a:lnTo>
                      <a:pt x="78" y="373"/>
                    </a:lnTo>
                    <a:lnTo>
                      <a:pt x="78" y="375"/>
                    </a:lnTo>
                    <a:lnTo>
                      <a:pt x="76" y="378"/>
                    </a:lnTo>
                    <a:lnTo>
                      <a:pt x="76" y="379"/>
                    </a:lnTo>
                    <a:lnTo>
                      <a:pt x="75" y="379"/>
                    </a:lnTo>
                    <a:lnTo>
                      <a:pt x="73" y="381"/>
                    </a:lnTo>
                    <a:lnTo>
                      <a:pt x="73" y="382"/>
                    </a:lnTo>
                    <a:lnTo>
                      <a:pt x="72" y="382"/>
                    </a:lnTo>
                    <a:lnTo>
                      <a:pt x="72" y="384"/>
                    </a:lnTo>
                    <a:lnTo>
                      <a:pt x="72" y="385"/>
                    </a:lnTo>
                    <a:lnTo>
                      <a:pt x="71" y="385"/>
                    </a:lnTo>
                    <a:lnTo>
                      <a:pt x="71" y="386"/>
                    </a:lnTo>
                    <a:lnTo>
                      <a:pt x="71" y="387"/>
                    </a:lnTo>
                    <a:lnTo>
                      <a:pt x="71" y="388"/>
                    </a:lnTo>
                    <a:lnTo>
                      <a:pt x="72" y="390"/>
                    </a:lnTo>
                    <a:lnTo>
                      <a:pt x="72" y="391"/>
                    </a:lnTo>
                    <a:lnTo>
                      <a:pt x="72" y="392"/>
                    </a:lnTo>
                    <a:lnTo>
                      <a:pt x="71" y="392"/>
                    </a:lnTo>
                    <a:lnTo>
                      <a:pt x="70" y="392"/>
                    </a:lnTo>
                    <a:lnTo>
                      <a:pt x="70" y="391"/>
                    </a:lnTo>
                    <a:lnTo>
                      <a:pt x="69" y="391"/>
                    </a:lnTo>
                    <a:lnTo>
                      <a:pt x="69" y="392"/>
                    </a:lnTo>
                    <a:lnTo>
                      <a:pt x="68" y="392"/>
                    </a:lnTo>
                    <a:lnTo>
                      <a:pt x="68" y="394"/>
                    </a:lnTo>
                    <a:lnTo>
                      <a:pt x="69" y="395"/>
                    </a:lnTo>
                    <a:lnTo>
                      <a:pt x="70" y="396"/>
                    </a:lnTo>
                    <a:lnTo>
                      <a:pt x="71" y="396"/>
                    </a:lnTo>
                    <a:lnTo>
                      <a:pt x="71" y="398"/>
                    </a:lnTo>
                    <a:lnTo>
                      <a:pt x="69" y="398"/>
                    </a:lnTo>
                    <a:lnTo>
                      <a:pt x="69" y="399"/>
                    </a:lnTo>
                    <a:lnTo>
                      <a:pt x="68" y="401"/>
                    </a:lnTo>
                    <a:lnTo>
                      <a:pt x="68" y="402"/>
                    </a:lnTo>
                    <a:lnTo>
                      <a:pt x="68" y="403"/>
                    </a:lnTo>
                    <a:lnTo>
                      <a:pt x="69" y="404"/>
                    </a:lnTo>
                    <a:lnTo>
                      <a:pt x="68" y="404"/>
                    </a:lnTo>
                    <a:lnTo>
                      <a:pt x="68" y="406"/>
                    </a:lnTo>
                    <a:lnTo>
                      <a:pt x="68" y="408"/>
                    </a:lnTo>
                    <a:lnTo>
                      <a:pt x="68" y="410"/>
                    </a:lnTo>
                    <a:lnTo>
                      <a:pt x="68" y="411"/>
                    </a:lnTo>
                    <a:lnTo>
                      <a:pt x="68" y="412"/>
                    </a:lnTo>
                    <a:lnTo>
                      <a:pt x="67" y="412"/>
                    </a:lnTo>
                    <a:lnTo>
                      <a:pt x="67" y="413"/>
                    </a:lnTo>
                    <a:lnTo>
                      <a:pt x="67" y="415"/>
                    </a:lnTo>
                    <a:lnTo>
                      <a:pt x="68" y="416"/>
                    </a:lnTo>
                    <a:lnTo>
                      <a:pt x="68" y="417"/>
                    </a:lnTo>
                    <a:lnTo>
                      <a:pt x="68" y="418"/>
                    </a:lnTo>
                    <a:lnTo>
                      <a:pt x="69" y="419"/>
                    </a:lnTo>
                    <a:lnTo>
                      <a:pt x="70" y="420"/>
                    </a:lnTo>
                    <a:lnTo>
                      <a:pt x="70" y="421"/>
                    </a:lnTo>
                    <a:lnTo>
                      <a:pt x="70" y="423"/>
                    </a:lnTo>
                    <a:lnTo>
                      <a:pt x="71" y="426"/>
                    </a:lnTo>
                    <a:lnTo>
                      <a:pt x="73" y="428"/>
                    </a:lnTo>
                    <a:lnTo>
                      <a:pt x="72" y="428"/>
                    </a:lnTo>
                    <a:lnTo>
                      <a:pt x="72" y="429"/>
                    </a:lnTo>
                    <a:lnTo>
                      <a:pt x="71" y="429"/>
                    </a:lnTo>
                    <a:lnTo>
                      <a:pt x="70" y="431"/>
                    </a:lnTo>
                    <a:lnTo>
                      <a:pt x="70" y="432"/>
                    </a:lnTo>
                    <a:lnTo>
                      <a:pt x="70" y="433"/>
                    </a:lnTo>
                    <a:lnTo>
                      <a:pt x="71" y="435"/>
                    </a:lnTo>
                    <a:lnTo>
                      <a:pt x="73" y="435"/>
                    </a:lnTo>
                    <a:lnTo>
                      <a:pt x="75" y="435"/>
                    </a:lnTo>
                    <a:lnTo>
                      <a:pt x="76" y="436"/>
                    </a:lnTo>
                    <a:lnTo>
                      <a:pt x="77" y="436"/>
                    </a:lnTo>
                    <a:lnTo>
                      <a:pt x="78" y="436"/>
                    </a:lnTo>
                    <a:lnTo>
                      <a:pt x="79" y="436"/>
                    </a:lnTo>
                    <a:lnTo>
                      <a:pt x="80" y="435"/>
                    </a:lnTo>
                    <a:lnTo>
                      <a:pt x="80" y="434"/>
                    </a:lnTo>
                    <a:lnTo>
                      <a:pt x="81" y="434"/>
                    </a:lnTo>
                    <a:lnTo>
                      <a:pt x="81" y="433"/>
                    </a:lnTo>
                    <a:lnTo>
                      <a:pt x="82" y="433"/>
                    </a:lnTo>
                    <a:lnTo>
                      <a:pt x="84" y="433"/>
                    </a:lnTo>
                    <a:lnTo>
                      <a:pt x="85" y="433"/>
                    </a:lnTo>
                    <a:lnTo>
                      <a:pt x="86" y="432"/>
                    </a:lnTo>
                    <a:lnTo>
                      <a:pt x="87" y="432"/>
                    </a:lnTo>
                    <a:lnTo>
                      <a:pt x="89" y="432"/>
                    </a:lnTo>
                    <a:lnTo>
                      <a:pt x="90" y="432"/>
                    </a:lnTo>
                    <a:lnTo>
                      <a:pt x="92" y="432"/>
                    </a:lnTo>
                    <a:lnTo>
                      <a:pt x="92" y="431"/>
                    </a:lnTo>
                    <a:lnTo>
                      <a:pt x="92" y="432"/>
                    </a:lnTo>
                    <a:lnTo>
                      <a:pt x="94" y="432"/>
                    </a:lnTo>
                    <a:lnTo>
                      <a:pt x="94" y="433"/>
                    </a:lnTo>
                    <a:lnTo>
                      <a:pt x="94" y="434"/>
                    </a:lnTo>
                    <a:lnTo>
                      <a:pt x="94" y="435"/>
                    </a:lnTo>
                    <a:lnTo>
                      <a:pt x="95" y="434"/>
                    </a:lnTo>
                    <a:lnTo>
                      <a:pt x="95" y="437"/>
                    </a:lnTo>
                    <a:lnTo>
                      <a:pt x="95" y="438"/>
                    </a:lnTo>
                    <a:lnTo>
                      <a:pt x="96" y="438"/>
                    </a:lnTo>
                    <a:lnTo>
                      <a:pt x="96" y="440"/>
                    </a:lnTo>
                    <a:lnTo>
                      <a:pt x="96" y="442"/>
                    </a:lnTo>
                    <a:lnTo>
                      <a:pt x="96" y="443"/>
                    </a:lnTo>
                    <a:lnTo>
                      <a:pt x="96" y="444"/>
                    </a:lnTo>
                    <a:lnTo>
                      <a:pt x="96" y="445"/>
                    </a:lnTo>
                    <a:lnTo>
                      <a:pt x="96" y="448"/>
                    </a:lnTo>
                    <a:lnTo>
                      <a:pt x="96" y="449"/>
                    </a:lnTo>
                    <a:lnTo>
                      <a:pt x="97" y="450"/>
                    </a:lnTo>
                    <a:lnTo>
                      <a:pt x="97" y="457"/>
                    </a:lnTo>
                    <a:lnTo>
                      <a:pt x="97" y="458"/>
                    </a:lnTo>
                    <a:lnTo>
                      <a:pt x="98" y="459"/>
                    </a:lnTo>
                    <a:lnTo>
                      <a:pt x="101" y="460"/>
                    </a:lnTo>
                    <a:lnTo>
                      <a:pt x="101" y="461"/>
                    </a:lnTo>
                    <a:lnTo>
                      <a:pt x="102" y="463"/>
                    </a:lnTo>
                    <a:lnTo>
                      <a:pt x="103" y="465"/>
                    </a:lnTo>
                    <a:lnTo>
                      <a:pt x="103" y="466"/>
                    </a:lnTo>
                    <a:lnTo>
                      <a:pt x="104" y="466"/>
                    </a:lnTo>
                    <a:lnTo>
                      <a:pt x="104" y="467"/>
                    </a:lnTo>
                    <a:lnTo>
                      <a:pt x="105" y="467"/>
                    </a:lnTo>
                    <a:lnTo>
                      <a:pt x="106" y="466"/>
                    </a:lnTo>
                    <a:lnTo>
                      <a:pt x="105" y="465"/>
                    </a:lnTo>
                    <a:lnTo>
                      <a:pt x="105" y="463"/>
                    </a:lnTo>
                    <a:lnTo>
                      <a:pt x="105" y="462"/>
                    </a:lnTo>
                    <a:lnTo>
                      <a:pt x="104" y="461"/>
                    </a:lnTo>
                    <a:lnTo>
                      <a:pt x="105" y="462"/>
                    </a:lnTo>
                    <a:lnTo>
                      <a:pt x="106" y="463"/>
                    </a:lnTo>
                    <a:lnTo>
                      <a:pt x="107" y="465"/>
                    </a:lnTo>
                    <a:lnTo>
                      <a:pt x="109" y="469"/>
                    </a:lnTo>
                    <a:lnTo>
                      <a:pt x="110" y="477"/>
                    </a:lnTo>
                    <a:lnTo>
                      <a:pt x="112" y="484"/>
                    </a:lnTo>
                    <a:lnTo>
                      <a:pt x="113" y="487"/>
                    </a:lnTo>
                    <a:lnTo>
                      <a:pt x="115" y="501"/>
                    </a:lnTo>
                    <a:lnTo>
                      <a:pt x="118" y="507"/>
                    </a:lnTo>
                    <a:lnTo>
                      <a:pt x="120" y="509"/>
                    </a:lnTo>
                    <a:lnTo>
                      <a:pt x="120" y="510"/>
                    </a:lnTo>
                    <a:lnTo>
                      <a:pt x="120" y="511"/>
                    </a:lnTo>
                    <a:lnTo>
                      <a:pt x="119" y="511"/>
                    </a:lnTo>
                    <a:lnTo>
                      <a:pt x="118" y="510"/>
                    </a:lnTo>
                    <a:lnTo>
                      <a:pt x="116" y="509"/>
                    </a:lnTo>
                    <a:lnTo>
                      <a:pt x="115" y="509"/>
                    </a:lnTo>
                    <a:lnTo>
                      <a:pt x="114" y="509"/>
                    </a:lnTo>
                    <a:lnTo>
                      <a:pt x="115" y="508"/>
                    </a:lnTo>
                    <a:lnTo>
                      <a:pt x="115" y="507"/>
                    </a:lnTo>
                    <a:lnTo>
                      <a:pt x="114" y="504"/>
                    </a:lnTo>
                    <a:lnTo>
                      <a:pt x="114" y="501"/>
                    </a:lnTo>
                    <a:lnTo>
                      <a:pt x="114" y="499"/>
                    </a:lnTo>
                    <a:lnTo>
                      <a:pt x="113" y="498"/>
                    </a:lnTo>
                    <a:lnTo>
                      <a:pt x="112" y="496"/>
                    </a:lnTo>
                    <a:lnTo>
                      <a:pt x="111" y="498"/>
                    </a:lnTo>
                    <a:lnTo>
                      <a:pt x="110" y="499"/>
                    </a:lnTo>
                    <a:lnTo>
                      <a:pt x="109" y="499"/>
                    </a:lnTo>
                    <a:lnTo>
                      <a:pt x="109" y="498"/>
                    </a:lnTo>
                    <a:lnTo>
                      <a:pt x="110" y="498"/>
                    </a:lnTo>
                    <a:lnTo>
                      <a:pt x="111" y="496"/>
                    </a:lnTo>
                    <a:lnTo>
                      <a:pt x="111" y="495"/>
                    </a:lnTo>
                    <a:lnTo>
                      <a:pt x="111" y="494"/>
                    </a:lnTo>
                    <a:lnTo>
                      <a:pt x="111" y="492"/>
                    </a:lnTo>
                    <a:lnTo>
                      <a:pt x="111" y="491"/>
                    </a:lnTo>
                    <a:lnTo>
                      <a:pt x="110" y="490"/>
                    </a:lnTo>
                    <a:lnTo>
                      <a:pt x="109" y="488"/>
                    </a:lnTo>
                    <a:lnTo>
                      <a:pt x="107" y="490"/>
                    </a:lnTo>
                    <a:lnTo>
                      <a:pt x="106" y="490"/>
                    </a:lnTo>
                    <a:lnTo>
                      <a:pt x="105" y="491"/>
                    </a:lnTo>
                    <a:lnTo>
                      <a:pt x="104" y="492"/>
                    </a:lnTo>
                    <a:lnTo>
                      <a:pt x="105" y="495"/>
                    </a:lnTo>
                    <a:lnTo>
                      <a:pt x="105" y="498"/>
                    </a:lnTo>
                    <a:lnTo>
                      <a:pt x="105" y="499"/>
                    </a:lnTo>
                    <a:lnTo>
                      <a:pt x="106" y="500"/>
                    </a:lnTo>
                    <a:lnTo>
                      <a:pt x="107" y="501"/>
                    </a:lnTo>
                    <a:lnTo>
                      <a:pt x="109" y="504"/>
                    </a:lnTo>
                    <a:lnTo>
                      <a:pt x="110" y="505"/>
                    </a:lnTo>
                    <a:lnTo>
                      <a:pt x="111" y="505"/>
                    </a:lnTo>
                    <a:lnTo>
                      <a:pt x="112" y="505"/>
                    </a:lnTo>
                    <a:lnTo>
                      <a:pt x="113" y="507"/>
                    </a:lnTo>
                    <a:lnTo>
                      <a:pt x="113" y="508"/>
                    </a:lnTo>
                    <a:lnTo>
                      <a:pt x="113" y="509"/>
                    </a:lnTo>
                    <a:lnTo>
                      <a:pt x="114" y="509"/>
                    </a:lnTo>
                    <a:lnTo>
                      <a:pt x="115" y="510"/>
                    </a:lnTo>
                    <a:lnTo>
                      <a:pt x="114" y="510"/>
                    </a:lnTo>
                    <a:lnTo>
                      <a:pt x="113" y="510"/>
                    </a:lnTo>
                    <a:lnTo>
                      <a:pt x="114" y="511"/>
                    </a:lnTo>
                    <a:lnTo>
                      <a:pt x="114" y="512"/>
                    </a:lnTo>
                    <a:lnTo>
                      <a:pt x="115" y="512"/>
                    </a:lnTo>
                    <a:lnTo>
                      <a:pt x="116" y="512"/>
                    </a:lnTo>
                    <a:lnTo>
                      <a:pt x="116" y="513"/>
                    </a:lnTo>
                    <a:lnTo>
                      <a:pt x="118" y="513"/>
                    </a:lnTo>
                    <a:lnTo>
                      <a:pt x="119" y="513"/>
                    </a:lnTo>
                    <a:lnTo>
                      <a:pt x="120" y="513"/>
                    </a:lnTo>
                    <a:lnTo>
                      <a:pt x="121" y="512"/>
                    </a:lnTo>
                    <a:lnTo>
                      <a:pt x="121" y="511"/>
                    </a:lnTo>
                    <a:lnTo>
                      <a:pt x="121" y="510"/>
                    </a:lnTo>
                    <a:lnTo>
                      <a:pt x="122" y="511"/>
                    </a:lnTo>
                    <a:lnTo>
                      <a:pt x="128" y="519"/>
                    </a:lnTo>
                    <a:lnTo>
                      <a:pt x="128" y="520"/>
                    </a:lnTo>
                    <a:lnTo>
                      <a:pt x="129" y="520"/>
                    </a:lnTo>
                    <a:lnTo>
                      <a:pt x="130" y="520"/>
                    </a:lnTo>
                    <a:lnTo>
                      <a:pt x="131" y="520"/>
                    </a:lnTo>
                    <a:lnTo>
                      <a:pt x="132" y="521"/>
                    </a:lnTo>
                    <a:lnTo>
                      <a:pt x="135" y="524"/>
                    </a:lnTo>
                    <a:lnTo>
                      <a:pt x="136" y="524"/>
                    </a:lnTo>
                    <a:lnTo>
                      <a:pt x="137" y="524"/>
                    </a:lnTo>
                    <a:lnTo>
                      <a:pt x="139" y="524"/>
                    </a:lnTo>
                    <a:lnTo>
                      <a:pt x="144" y="524"/>
                    </a:lnTo>
                    <a:lnTo>
                      <a:pt x="145" y="524"/>
                    </a:lnTo>
                    <a:lnTo>
                      <a:pt x="145" y="522"/>
                    </a:lnTo>
                    <a:lnTo>
                      <a:pt x="147" y="522"/>
                    </a:lnTo>
                    <a:lnTo>
                      <a:pt x="148" y="524"/>
                    </a:lnTo>
                    <a:lnTo>
                      <a:pt x="149" y="524"/>
                    </a:lnTo>
                    <a:lnTo>
                      <a:pt x="149" y="522"/>
                    </a:lnTo>
                    <a:lnTo>
                      <a:pt x="148" y="521"/>
                    </a:lnTo>
                    <a:lnTo>
                      <a:pt x="146" y="520"/>
                    </a:lnTo>
                    <a:lnTo>
                      <a:pt x="147" y="520"/>
                    </a:lnTo>
                    <a:lnTo>
                      <a:pt x="148" y="520"/>
                    </a:lnTo>
                    <a:lnTo>
                      <a:pt x="149" y="521"/>
                    </a:lnTo>
                    <a:lnTo>
                      <a:pt x="150" y="522"/>
                    </a:lnTo>
                    <a:lnTo>
                      <a:pt x="152" y="522"/>
                    </a:lnTo>
                    <a:lnTo>
                      <a:pt x="153" y="522"/>
                    </a:lnTo>
                    <a:lnTo>
                      <a:pt x="154" y="522"/>
                    </a:lnTo>
                    <a:lnTo>
                      <a:pt x="154" y="524"/>
                    </a:lnTo>
                    <a:lnTo>
                      <a:pt x="155" y="524"/>
                    </a:lnTo>
                    <a:lnTo>
                      <a:pt x="156" y="524"/>
                    </a:lnTo>
                    <a:lnTo>
                      <a:pt x="157" y="525"/>
                    </a:lnTo>
                    <a:lnTo>
                      <a:pt x="161" y="532"/>
                    </a:lnTo>
                    <a:lnTo>
                      <a:pt x="163" y="535"/>
                    </a:lnTo>
                    <a:lnTo>
                      <a:pt x="165" y="537"/>
                    </a:lnTo>
                    <a:lnTo>
                      <a:pt x="166" y="538"/>
                    </a:lnTo>
                    <a:lnTo>
                      <a:pt x="170" y="541"/>
                    </a:lnTo>
                    <a:lnTo>
                      <a:pt x="174" y="545"/>
                    </a:lnTo>
                    <a:lnTo>
                      <a:pt x="176" y="546"/>
                    </a:lnTo>
                    <a:lnTo>
                      <a:pt x="175" y="549"/>
                    </a:lnTo>
                    <a:lnTo>
                      <a:pt x="176" y="552"/>
                    </a:lnTo>
                    <a:lnTo>
                      <a:pt x="175" y="553"/>
                    </a:lnTo>
                    <a:lnTo>
                      <a:pt x="174" y="553"/>
                    </a:lnTo>
                    <a:lnTo>
                      <a:pt x="172" y="555"/>
                    </a:lnTo>
                    <a:lnTo>
                      <a:pt x="171" y="557"/>
                    </a:lnTo>
                    <a:lnTo>
                      <a:pt x="171" y="559"/>
                    </a:lnTo>
                    <a:lnTo>
                      <a:pt x="171" y="560"/>
                    </a:lnTo>
                    <a:lnTo>
                      <a:pt x="170" y="561"/>
                    </a:lnTo>
                    <a:lnTo>
                      <a:pt x="168" y="562"/>
                    </a:lnTo>
                    <a:lnTo>
                      <a:pt x="168" y="563"/>
                    </a:lnTo>
                    <a:lnTo>
                      <a:pt x="167" y="563"/>
                    </a:lnTo>
                    <a:lnTo>
                      <a:pt x="167" y="565"/>
                    </a:lnTo>
                    <a:lnTo>
                      <a:pt x="166" y="565"/>
                    </a:lnTo>
                    <a:lnTo>
                      <a:pt x="166" y="566"/>
                    </a:lnTo>
                    <a:lnTo>
                      <a:pt x="165" y="566"/>
                    </a:lnTo>
                    <a:lnTo>
                      <a:pt x="164" y="566"/>
                    </a:lnTo>
                    <a:lnTo>
                      <a:pt x="164" y="565"/>
                    </a:lnTo>
                    <a:lnTo>
                      <a:pt x="163" y="565"/>
                    </a:lnTo>
                    <a:lnTo>
                      <a:pt x="162" y="565"/>
                    </a:lnTo>
                    <a:lnTo>
                      <a:pt x="162" y="566"/>
                    </a:lnTo>
                    <a:lnTo>
                      <a:pt x="161" y="565"/>
                    </a:lnTo>
                    <a:lnTo>
                      <a:pt x="159" y="562"/>
                    </a:lnTo>
                    <a:lnTo>
                      <a:pt x="159" y="561"/>
                    </a:lnTo>
                    <a:lnTo>
                      <a:pt x="158" y="561"/>
                    </a:lnTo>
                    <a:lnTo>
                      <a:pt x="157" y="560"/>
                    </a:lnTo>
                    <a:lnTo>
                      <a:pt x="156" y="560"/>
                    </a:lnTo>
                    <a:lnTo>
                      <a:pt x="155" y="560"/>
                    </a:lnTo>
                    <a:lnTo>
                      <a:pt x="150" y="562"/>
                    </a:lnTo>
                    <a:lnTo>
                      <a:pt x="149" y="562"/>
                    </a:lnTo>
                    <a:lnTo>
                      <a:pt x="148" y="563"/>
                    </a:lnTo>
                    <a:lnTo>
                      <a:pt x="147" y="563"/>
                    </a:lnTo>
                    <a:lnTo>
                      <a:pt x="146" y="565"/>
                    </a:lnTo>
                    <a:lnTo>
                      <a:pt x="145" y="566"/>
                    </a:lnTo>
                    <a:lnTo>
                      <a:pt x="145" y="567"/>
                    </a:lnTo>
                    <a:lnTo>
                      <a:pt x="145" y="568"/>
                    </a:lnTo>
                    <a:lnTo>
                      <a:pt x="144" y="568"/>
                    </a:lnTo>
                    <a:lnTo>
                      <a:pt x="144" y="569"/>
                    </a:lnTo>
                    <a:lnTo>
                      <a:pt x="141" y="570"/>
                    </a:lnTo>
                    <a:lnTo>
                      <a:pt x="140" y="570"/>
                    </a:lnTo>
                    <a:lnTo>
                      <a:pt x="139" y="569"/>
                    </a:lnTo>
                    <a:lnTo>
                      <a:pt x="139" y="568"/>
                    </a:lnTo>
                    <a:lnTo>
                      <a:pt x="138" y="567"/>
                    </a:lnTo>
                    <a:lnTo>
                      <a:pt x="137" y="567"/>
                    </a:lnTo>
                    <a:lnTo>
                      <a:pt x="136" y="567"/>
                    </a:lnTo>
                    <a:lnTo>
                      <a:pt x="136" y="566"/>
                    </a:lnTo>
                    <a:lnTo>
                      <a:pt x="135" y="565"/>
                    </a:lnTo>
                    <a:lnTo>
                      <a:pt x="135" y="563"/>
                    </a:lnTo>
                    <a:lnTo>
                      <a:pt x="136" y="563"/>
                    </a:lnTo>
                    <a:lnTo>
                      <a:pt x="137" y="560"/>
                    </a:lnTo>
                    <a:lnTo>
                      <a:pt x="138" y="560"/>
                    </a:lnTo>
                    <a:lnTo>
                      <a:pt x="139" y="559"/>
                    </a:lnTo>
                    <a:lnTo>
                      <a:pt x="139" y="558"/>
                    </a:lnTo>
                    <a:lnTo>
                      <a:pt x="139" y="557"/>
                    </a:lnTo>
                    <a:lnTo>
                      <a:pt x="139" y="554"/>
                    </a:lnTo>
                    <a:lnTo>
                      <a:pt x="139" y="553"/>
                    </a:lnTo>
                    <a:lnTo>
                      <a:pt x="139" y="552"/>
                    </a:lnTo>
                    <a:lnTo>
                      <a:pt x="138" y="551"/>
                    </a:lnTo>
                    <a:lnTo>
                      <a:pt x="139" y="550"/>
                    </a:lnTo>
                    <a:lnTo>
                      <a:pt x="139" y="549"/>
                    </a:lnTo>
                    <a:lnTo>
                      <a:pt x="139" y="547"/>
                    </a:lnTo>
                    <a:lnTo>
                      <a:pt x="139" y="546"/>
                    </a:lnTo>
                    <a:lnTo>
                      <a:pt x="137" y="547"/>
                    </a:lnTo>
                    <a:lnTo>
                      <a:pt x="136" y="546"/>
                    </a:lnTo>
                    <a:lnTo>
                      <a:pt x="135" y="546"/>
                    </a:lnTo>
                    <a:lnTo>
                      <a:pt x="133" y="547"/>
                    </a:lnTo>
                    <a:lnTo>
                      <a:pt x="132" y="547"/>
                    </a:lnTo>
                    <a:lnTo>
                      <a:pt x="131" y="547"/>
                    </a:lnTo>
                    <a:lnTo>
                      <a:pt x="130" y="547"/>
                    </a:lnTo>
                    <a:lnTo>
                      <a:pt x="130" y="546"/>
                    </a:lnTo>
                    <a:lnTo>
                      <a:pt x="130" y="545"/>
                    </a:lnTo>
                    <a:lnTo>
                      <a:pt x="130" y="544"/>
                    </a:lnTo>
                    <a:lnTo>
                      <a:pt x="129" y="543"/>
                    </a:lnTo>
                    <a:lnTo>
                      <a:pt x="129" y="541"/>
                    </a:lnTo>
                    <a:lnTo>
                      <a:pt x="129" y="540"/>
                    </a:lnTo>
                    <a:lnTo>
                      <a:pt x="128" y="540"/>
                    </a:lnTo>
                    <a:lnTo>
                      <a:pt x="127" y="540"/>
                    </a:lnTo>
                    <a:lnTo>
                      <a:pt x="127" y="538"/>
                    </a:lnTo>
                    <a:lnTo>
                      <a:pt x="127" y="537"/>
                    </a:lnTo>
                    <a:lnTo>
                      <a:pt x="125" y="537"/>
                    </a:lnTo>
                    <a:lnTo>
                      <a:pt x="123" y="540"/>
                    </a:lnTo>
                    <a:lnTo>
                      <a:pt x="122" y="540"/>
                    </a:lnTo>
                    <a:lnTo>
                      <a:pt x="121" y="538"/>
                    </a:lnTo>
                    <a:lnTo>
                      <a:pt x="119" y="538"/>
                    </a:lnTo>
                    <a:lnTo>
                      <a:pt x="118" y="538"/>
                    </a:lnTo>
                    <a:lnTo>
                      <a:pt x="116" y="537"/>
                    </a:lnTo>
                    <a:lnTo>
                      <a:pt x="115" y="537"/>
                    </a:lnTo>
                    <a:lnTo>
                      <a:pt x="114" y="537"/>
                    </a:lnTo>
                    <a:lnTo>
                      <a:pt x="113" y="536"/>
                    </a:lnTo>
                    <a:lnTo>
                      <a:pt x="112" y="536"/>
                    </a:lnTo>
                    <a:lnTo>
                      <a:pt x="111" y="535"/>
                    </a:lnTo>
                    <a:lnTo>
                      <a:pt x="110" y="530"/>
                    </a:lnTo>
                    <a:lnTo>
                      <a:pt x="109" y="530"/>
                    </a:lnTo>
                    <a:lnTo>
                      <a:pt x="107" y="530"/>
                    </a:lnTo>
                    <a:lnTo>
                      <a:pt x="106" y="530"/>
                    </a:lnTo>
                    <a:lnTo>
                      <a:pt x="106" y="529"/>
                    </a:lnTo>
                    <a:lnTo>
                      <a:pt x="105" y="529"/>
                    </a:lnTo>
                    <a:lnTo>
                      <a:pt x="105" y="530"/>
                    </a:lnTo>
                    <a:lnTo>
                      <a:pt x="105" y="532"/>
                    </a:lnTo>
                    <a:lnTo>
                      <a:pt x="105" y="533"/>
                    </a:lnTo>
                    <a:lnTo>
                      <a:pt x="105" y="534"/>
                    </a:lnTo>
                    <a:lnTo>
                      <a:pt x="105" y="535"/>
                    </a:lnTo>
                    <a:lnTo>
                      <a:pt x="105" y="536"/>
                    </a:lnTo>
                    <a:lnTo>
                      <a:pt x="104" y="536"/>
                    </a:lnTo>
                    <a:lnTo>
                      <a:pt x="104" y="537"/>
                    </a:lnTo>
                    <a:lnTo>
                      <a:pt x="104" y="538"/>
                    </a:lnTo>
                    <a:lnTo>
                      <a:pt x="104" y="540"/>
                    </a:lnTo>
                    <a:lnTo>
                      <a:pt x="103" y="538"/>
                    </a:lnTo>
                    <a:lnTo>
                      <a:pt x="102" y="538"/>
                    </a:lnTo>
                    <a:lnTo>
                      <a:pt x="103" y="537"/>
                    </a:lnTo>
                    <a:lnTo>
                      <a:pt x="103" y="536"/>
                    </a:lnTo>
                    <a:lnTo>
                      <a:pt x="102" y="536"/>
                    </a:lnTo>
                    <a:lnTo>
                      <a:pt x="102" y="537"/>
                    </a:lnTo>
                    <a:lnTo>
                      <a:pt x="99" y="536"/>
                    </a:lnTo>
                    <a:lnTo>
                      <a:pt x="99" y="535"/>
                    </a:lnTo>
                    <a:lnTo>
                      <a:pt x="98" y="535"/>
                    </a:lnTo>
                    <a:lnTo>
                      <a:pt x="98" y="534"/>
                    </a:lnTo>
                    <a:lnTo>
                      <a:pt x="97" y="534"/>
                    </a:lnTo>
                    <a:lnTo>
                      <a:pt x="98" y="533"/>
                    </a:lnTo>
                    <a:lnTo>
                      <a:pt x="97" y="532"/>
                    </a:lnTo>
                    <a:lnTo>
                      <a:pt x="96" y="532"/>
                    </a:lnTo>
                    <a:lnTo>
                      <a:pt x="96" y="530"/>
                    </a:lnTo>
                    <a:lnTo>
                      <a:pt x="96" y="529"/>
                    </a:lnTo>
                    <a:lnTo>
                      <a:pt x="95" y="529"/>
                    </a:lnTo>
                    <a:lnTo>
                      <a:pt x="94" y="528"/>
                    </a:lnTo>
                    <a:lnTo>
                      <a:pt x="94" y="527"/>
                    </a:lnTo>
                    <a:lnTo>
                      <a:pt x="93" y="527"/>
                    </a:lnTo>
                    <a:lnTo>
                      <a:pt x="92" y="526"/>
                    </a:lnTo>
                    <a:lnTo>
                      <a:pt x="88" y="524"/>
                    </a:lnTo>
                    <a:lnTo>
                      <a:pt x="87" y="524"/>
                    </a:lnTo>
                    <a:lnTo>
                      <a:pt x="87" y="521"/>
                    </a:lnTo>
                    <a:lnTo>
                      <a:pt x="88" y="521"/>
                    </a:lnTo>
                    <a:lnTo>
                      <a:pt x="88" y="520"/>
                    </a:lnTo>
                    <a:lnTo>
                      <a:pt x="87" y="520"/>
                    </a:lnTo>
                    <a:lnTo>
                      <a:pt x="87" y="519"/>
                    </a:lnTo>
                    <a:lnTo>
                      <a:pt x="87" y="518"/>
                    </a:lnTo>
                    <a:lnTo>
                      <a:pt x="87" y="517"/>
                    </a:lnTo>
                    <a:lnTo>
                      <a:pt x="88" y="516"/>
                    </a:lnTo>
                    <a:lnTo>
                      <a:pt x="89" y="513"/>
                    </a:lnTo>
                    <a:lnTo>
                      <a:pt x="88" y="513"/>
                    </a:lnTo>
                    <a:lnTo>
                      <a:pt x="88" y="515"/>
                    </a:lnTo>
                    <a:lnTo>
                      <a:pt x="87" y="515"/>
                    </a:lnTo>
                    <a:lnTo>
                      <a:pt x="87" y="513"/>
                    </a:lnTo>
                    <a:lnTo>
                      <a:pt x="87" y="512"/>
                    </a:lnTo>
                    <a:lnTo>
                      <a:pt x="86" y="513"/>
                    </a:lnTo>
                    <a:lnTo>
                      <a:pt x="85" y="513"/>
                    </a:lnTo>
                    <a:lnTo>
                      <a:pt x="84" y="513"/>
                    </a:lnTo>
                    <a:lnTo>
                      <a:pt x="84" y="512"/>
                    </a:lnTo>
                    <a:lnTo>
                      <a:pt x="82" y="511"/>
                    </a:lnTo>
                    <a:lnTo>
                      <a:pt x="81" y="510"/>
                    </a:lnTo>
                    <a:lnTo>
                      <a:pt x="82" y="509"/>
                    </a:lnTo>
                    <a:lnTo>
                      <a:pt x="82" y="508"/>
                    </a:lnTo>
                    <a:lnTo>
                      <a:pt x="84" y="507"/>
                    </a:lnTo>
                    <a:lnTo>
                      <a:pt x="84" y="505"/>
                    </a:lnTo>
                    <a:lnTo>
                      <a:pt x="84" y="504"/>
                    </a:lnTo>
                    <a:lnTo>
                      <a:pt x="82" y="507"/>
                    </a:lnTo>
                    <a:lnTo>
                      <a:pt x="82" y="508"/>
                    </a:lnTo>
                    <a:lnTo>
                      <a:pt x="81" y="507"/>
                    </a:lnTo>
                    <a:lnTo>
                      <a:pt x="81" y="504"/>
                    </a:lnTo>
                    <a:lnTo>
                      <a:pt x="80" y="504"/>
                    </a:lnTo>
                    <a:lnTo>
                      <a:pt x="80" y="505"/>
                    </a:lnTo>
                    <a:lnTo>
                      <a:pt x="80" y="507"/>
                    </a:lnTo>
                    <a:lnTo>
                      <a:pt x="80" y="508"/>
                    </a:lnTo>
                    <a:lnTo>
                      <a:pt x="79" y="508"/>
                    </a:lnTo>
                    <a:lnTo>
                      <a:pt x="78" y="508"/>
                    </a:lnTo>
                    <a:lnTo>
                      <a:pt x="77" y="507"/>
                    </a:lnTo>
                    <a:lnTo>
                      <a:pt x="76" y="507"/>
                    </a:lnTo>
                    <a:lnTo>
                      <a:pt x="76" y="505"/>
                    </a:lnTo>
                    <a:lnTo>
                      <a:pt x="75" y="504"/>
                    </a:lnTo>
                    <a:lnTo>
                      <a:pt x="75" y="503"/>
                    </a:lnTo>
                    <a:lnTo>
                      <a:pt x="75" y="501"/>
                    </a:lnTo>
                    <a:lnTo>
                      <a:pt x="75" y="500"/>
                    </a:lnTo>
                    <a:lnTo>
                      <a:pt x="73" y="500"/>
                    </a:lnTo>
                    <a:lnTo>
                      <a:pt x="72" y="500"/>
                    </a:lnTo>
                    <a:lnTo>
                      <a:pt x="73" y="499"/>
                    </a:lnTo>
                    <a:lnTo>
                      <a:pt x="73" y="498"/>
                    </a:lnTo>
                    <a:lnTo>
                      <a:pt x="72" y="498"/>
                    </a:lnTo>
                    <a:lnTo>
                      <a:pt x="72" y="495"/>
                    </a:lnTo>
                    <a:lnTo>
                      <a:pt x="71" y="495"/>
                    </a:lnTo>
                    <a:lnTo>
                      <a:pt x="71" y="494"/>
                    </a:lnTo>
                    <a:lnTo>
                      <a:pt x="71" y="493"/>
                    </a:lnTo>
                    <a:lnTo>
                      <a:pt x="70" y="493"/>
                    </a:lnTo>
                    <a:lnTo>
                      <a:pt x="69" y="493"/>
                    </a:lnTo>
                    <a:lnTo>
                      <a:pt x="69" y="492"/>
                    </a:lnTo>
                    <a:lnTo>
                      <a:pt x="68" y="492"/>
                    </a:lnTo>
                    <a:lnTo>
                      <a:pt x="68" y="491"/>
                    </a:lnTo>
                    <a:lnTo>
                      <a:pt x="67" y="491"/>
                    </a:lnTo>
                    <a:lnTo>
                      <a:pt x="67" y="490"/>
                    </a:lnTo>
                    <a:lnTo>
                      <a:pt x="67" y="491"/>
                    </a:lnTo>
                    <a:lnTo>
                      <a:pt x="66" y="492"/>
                    </a:lnTo>
                    <a:lnTo>
                      <a:pt x="66" y="493"/>
                    </a:lnTo>
                    <a:lnTo>
                      <a:pt x="63" y="492"/>
                    </a:lnTo>
                    <a:lnTo>
                      <a:pt x="63" y="488"/>
                    </a:lnTo>
                    <a:lnTo>
                      <a:pt x="62" y="488"/>
                    </a:lnTo>
                    <a:lnTo>
                      <a:pt x="63" y="487"/>
                    </a:lnTo>
                    <a:lnTo>
                      <a:pt x="64" y="486"/>
                    </a:lnTo>
                    <a:lnTo>
                      <a:pt x="64" y="485"/>
                    </a:lnTo>
                    <a:lnTo>
                      <a:pt x="64" y="484"/>
                    </a:lnTo>
                    <a:lnTo>
                      <a:pt x="63" y="485"/>
                    </a:lnTo>
                    <a:lnTo>
                      <a:pt x="62" y="484"/>
                    </a:lnTo>
                    <a:lnTo>
                      <a:pt x="62" y="483"/>
                    </a:lnTo>
                    <a:lnTo>
                      <a:pt x="61" y="483"/>
                    </a:lnTo>
                    <a:lnTo>
                      <a:pt x="60" y="482"/>
                    </a:lnTo>
                    <a:lnTo>
                      <a:pt x="60" y="480"/>
                    </a:lnTo>
                    <a:lnTo>
                      <a:pt x="59" y="479"/>
                    </a:lnTo>
                    <a:lnTo>
                      <a:pt x="58" y="479"/>
                    </a:lnTo>
                    <a:lnTo>
                      <a:pt x="58" y="480"/>
                    </a:lnTo>
                    <a:lnTo>
                      <a:pt x="56" y="480"/>
                    </a:lnTo>
                    <a:lnTo>
                      <a:pt x="55" y="480"/>
                    </a:lnTo>
                    <a:lnTo>
                      <a:pt x="55" y="479"/>
                    </a:lnTo>
                    <a:lnTo>
                      <a:pt x="54" y="479"/>
                    </a:lnTo>
                    <a:lnTo>
                      <a:pt x="53" y="480"/>
                    </a:lnTo>
                    <a:lnTo>
                      <a:pt x="53" y="479"/>
                    </a:lnTo>
                    <a:lnTo>
                      <a:pt x="52" y="478"/>
                    </a:lnTo>
                    <a:lnTo>
                      <a:pt x="52" y="476"/>
                    </a:lnTo>
                    <a:lnTo>
                      <a:pt x="52" y="474"/>
                    </a:lnTo>
                    <a:lnTo>
                      <a:pt x="52" y="473"/>
                    </a:lnTo>
                    <a:lnTo>
                      <a:pt x="52" y="471"/>
                    </a:lnTo>
                    <a:lnTo>
                      <a:pt x="51" y="473"/>
                    </a:lnTo>
                    <a:lnTo>
                      <a:pt x="51" y="470"/>
                    </a:lnTo>
                    <a:lnTo>
                      <a:pt x="51" y="469"/>
                    </a:lnTo>
                    <a:lnTo>
                      <a:pt x="50" y="469"/>
                    </a:lnTo>
                    <a:lnTo>
                      <a:pt x="49" y="470"/>
                    </a:lnTo>
                    <a:lnTo>
                      <a:pt x="47" y="470"/>
                    </a:lnTo>
                    <a:lnTo>
                      <a:pt x="47" y="468"/>
                    </a:lnTo>
                    <a:lnTo>
                      <a:pt x="49" y="468"/>
                    </a:lnTo>
                    <a:lnTo>
                      <a:pt x="49" y="467"/>
                    </a:lnTo>
                    <a:lnTo>
                      <a:pt x="47" y="467"/>
                    </a:lnTo>
                    <a:lnTo>
                      <a:pt x="47" y="466"/>
                    </a:lnTo>
                    <a:lnTo>
                      <a:pt x="46" y="467"/>
                    </a:lnTo>
                    <a:lnTo>
                      <a:pt x="45" y="467"/>
                    </a:lnTo>
                    <a:lnTo>
                      <a:pt x="45" y="468"/>
                    </a:lnTo>
                    <a:lnTo>
                      <a:pt x="44" y="468"/>
                    </a:lnTo>
                    <a:lnTo>
                      <a:pt x="43" y="468"/>
                    </a:lnTo>
                    <a:lnTo>
                      <a:pt x="43" y="469"/>
                    </a:lnTo>
                    <a:lnTo>
                      <a:pt x="42" y="468"/>
                    </a:lnTo>
                    <a:lnTo>
                      <a:pt x="42" y="469"/>
                    </a:lnTo>
                    <a:lnTo>
                      <a:pt x="41" y="469"/>
                    </a:lnTo>
                    <a:lnTo>
                      <a:pt x="42" y="470"/>
                    </a:lnTo>
                    <a:lnTo>
                      <a:pt x="42" y="471"/>
                    </a:lnTo>
                    <a:lnTo>
                      <a:pt x="42" y="473"/>
                    </a:lnTo>
                    <a:lnTo>
                      <a:pt x="41" y="475"/>
                    </a:lnTo>
                    <a:lnTo>
                      <a:pt x="41" y="476"/>
                    </a:lnTo>
                    <a:lnTo>
                      <a:pt x="39" y="475"/>
                    </a:lnTo>
                    <a:lnTo>
                      <a:pt x="39" y="476"/>
                    </a:lnTo>
                    <a:lnTo>
                      <a:pt x="38" y="475"/>
                    </a:lnTo>
                    <a:lnTo>
                      <a:pt x="37" y="474"/>
                    </a:lnTo>
                    <a:lnTo>
                      <a:pt x="36" y="474"/>
                    </a:lnTo>
                    <a:lnTo>
                      <a:pt x="36" y="473"/>
                    </a:lnTo>
                    <a:lnTo>
                      <a:pt x="35" y="473"/>
                    </a:lnTo>
                    <a:lnTo>
                      <a:pt x="35" y="471"/>
                    </a:lnTo>
                    <a:lnTo>
                      <a:pt x="35" y="470"/>
                    </a:lnTo>
                    <a:lnTo>
                      <a:pt x="34" y="469"/>
                    </a:lnTo>
                    <a:lnTo>
                      <a:pt x="34" y="466"/>
                    </a:lnTo>
                    <a:lnTo>
                      <a:pt x="32" y="461"/>
                    </a:lnTo>
                    <a:lnTo>
                      <a:pt x="32" y="460"/>
                    </a:lnTo>
                    <a:lnTo>
                      <a:pt x="32" y="459"/>
                    </a:lnTo>
                    <a:lnTo>
                      <a:pt x="33" y="459"/>
                    </a:lnTo>
                    <a:lnTo>
                      <a:pt x="33" y="460"/>
                    </a:lnTo>
                    <a:lnTo>
                      <a:pt x="33" y="461"/>
                    </a:lnTo>
                    <a:lnTo>
                      <a:pt x="34" y="461"/>
                    </a:lnTo>
                    <a:lnTo>
                      <a:pt x="34" y="460"/>
                    </a:lnTo>
                    <a:lnTo>
                      <a:pt x="33" y="460"/>
                    </a:lnTo>
                    <a:lnTo>
                      <a:pt x="33" y="459"/>
                    </a:lnTo>
                    <a:lnTo>
                      <a:pt x="33" y="458"/>
                    </a:lnTo>
                    <a:lnTo>
                      <a:pt x="34" y="457"/>
                    </a:lnTo>
                    <a:lnTo>
                      <a:pt x="34" y="455"/>
                    </a:lnTo>
                    <a:lnTo>
                      <a:pt x="33" y="454"/>
                    </a:lnTo>
                    <a:lnTo>
                      <a:pt x="33" y="453"/>
                    </a:lnTo>
                    <a:lnTo>
                      <a:pt x="34" y="453"/>
                    </a:lnTo>
                    <a:lnTo>
                      <a:pt x="34" y="452"/>
                    </a:lnTo>
                    <a:lnTo>
                      <a:pt x="34" y="450"/>
                    </a:lnTo>
                    <a:lnTo>
                      <a:pt x="34" y="449"/>
                    </a:lnTo>
                    <a:lnTo>
                      <a:pt x="35" y="448"/>
                    </a:lnTo>
                    <a:lnTo>
                      <a:pt x="35" y="446"/>
                    </a:lnTo>
                    <a:lnTo>
                      <a:pt x="36" y="445"/>
                    </a:lnTo>
                    <a:lnTo>
                      <a:pt x="36" y="444"/>
                    </a:lnTo>
                    <a:lnTo>
                      <a:pt x="37" y="444"/>
                    </a:lnTo>
                    <a:lnTo>
                      <a:pt x="38" y="444"/>
                    </a:lnTo>
                    <a:lnTo>
                      <a:pt x="38" y="443"/>
                    </a:lnTo>
                    <a:lnTo>
                      <a:pt x="39" y="442"/>
                    </a:lnTo>
                    <a:lnTo>
                      <a:pt x="38" y="442"/>
                    </a:lnTo>
                    <a:lnTo>
                      <a:pt x="37" y="443"/>
                    </a:lnTo>
                    <a:lnTo>
                      <a:pt x="37" y="442"/>
                    </a:lnTo>
                    <a:lnTo>
                      <a:pt x="37" y="441"/>
                    </a:lnTo>
                    <a:lnTo>
                      <a:pt x="38" y="441"/>
                    </a:lnTo>
                    <a:lnTo>
                      <a:pt x="38" y="440"/>
                    </a:lnTo>
                    <a:lnTo>
                      <a:pt x="37" y="438"/>
                    </a:lnTo>
                    <a:lnTo>
                      <a:pt x="37" y="437"/>
                    </a:lnTo>
                    <a:lnTo>
                      <a:pt x="36" y="436"/>
                    </a:lnTo>
                    <a:lnTo>
                      <a:pt x="36" y="435"/>
                    </a:lnTo>
                    <a:lnTo>
                      <a:pt x="37" y="435"/>
                    </a:lnTo>
                    <a:lnTo>
                      <a:pt x="37" y="436"/>
                    </a:lnTo>
                    <a:lnTo>
                      <a:pt x="37" y="435"/>
                    </a:lnTo>
                    <a:lnTo>
                      <a:pt x="38" y="435"/>
                    </a:lnTo>
                    <a:lnTo>
                      <a:pt x="37" y="434"/>
                    </a:lnTo>
                    <a:lnTo>
                      <a:pt x="38" y="433"/>
                    </a:lnTo>
                    <a:lnTo>
                      <a:pt x="38" y="432"/>
                    </a:lnTo>
                    <a:lnTo>
                      <a:pt x="39" y="429"/>
                    </a:lnTo>
                    <a:lnTo>
                      <a:pt x="39" y="428"/>
                    </a:lnTo>
                    <a:lnTo>
                      <a:pt x="41" y="427"/>
                    </a:lnTo>
                    <a:lnTo>
                      <a:pt x="41" y="424"/>
                    </a:lnTo>
                    <a:lnTo>
                      <a:pt x="42" y="423"/>
                    </a:lnTo>
                    <a:lnTo>
                      <a:pt x="43" y="424"/>
                    </a:lnTo>
                    <a:lnTo>
                      <a:pt x="44" y="423"/>
                    </a:lnTo>
                    <a:lnTo>
                      <a:pt x="44" y="421"/>
                    </a:lnTo>
                    <a:lnTo>
                      <a:pt x="43" y="421"/>
                    </a:lnTo>
                    <a:lnTo>
                      <a:pt x="43" y="420"/>
                    </a:lnTo>
                    <a:lnTo>
                      <a:pt x="42" y="420"/>
                    </a:lnTo>
                    <a:lnTo>
                      <a:pt x="43" y="419"/>
                    </a:lnTo>
                    <a:lnTo>
                      <a:pt x="44" y="419"/>
                    </a:lnTo>
                    <a:lnTo>
                      <a:pt x="44" y="418"/>
                    </a:lnTo>
                    <a:lnTo>
                      <a:pt x="43" y="417"/>
                    </a:lnTo>
                    <a:lnTo>
                      <a:pt x="44" y="417"/>
                    </a:lnTo>
                    <a:lnTo>
                      <a:pt x="43" y="417"/>
                    </a:lnTo>
                    <a:lnTo>
                      <a:pt x="43" y="416"/>
                    </a:lnTo>
                    <a:lnTo>
                      <a:pt x="44" y="417"/>
                    </a:lnTo>
                    <a:lnTo>
                      <a:pt x="45" y="417"/>
                    </a:lnTo>
                    <a:lnTo>
                      <a:pt x="45" y="416"/>
                    </a:lnTo>
                    <a:lnTo>
                      <a:pt x="45" y="415"/>
                    </a:lnTo>
                    <a:lnTo>
                      <a:pt x="44" y="415"/>
                    </a:lnTo>
                    <a:lnTo>
                      <a:pt x="44" y="416"/>
                    </a:lnTo>
                    <a:lnTo>
                      <a:pt x="43" y="416"/>
                    </a:lnTo>
                    <a:lnTo>
                      <a:pt x="43" y="415"/>
                    </a:lnTo>
                    <a:lnTo>
                      <a:pt x="43" y="413"/>
                    </a:lnTo>
                    <a:lnTo>
                      <a:pt x="44" y="413"/>
                    </a:lnTo>
                    <a:lnTo>
                      <a:pt x="45" y="413"/>
                    </a:lnTo>
                    <a:lnTo>
                      <a:pt x="45" y="412"/>
                    </a:lnTo>
                    <a:lnTo>
                      <a:pt x="46" y="412"/>
                    </a:lnTo>
                    <a:lnTo>
                      <a:pt x="46" y="411"/>
                    </a:lnTo>
                    <a:lnTo>
                      <a:pt x="45" y="412"/>
                    </a:lnTo>
                    <a:lnTo>
                      <a:pt x="44" y="412"/>
                    </a:lnTo>
                    <a:lnTo>
                      <a:pt x="44" y="411"/>
                    </a:lnTo>
                    <a:lnTo>
                      <a:pt x="44" y="410"/>
                    </a:lnTo>
                    <a:lnTo>
                      <a:pt x="45" y="410"/>
                    </a:lnTo>
                    <a:lnTo>
                      <a:pt x="46" y="410"/>
                    </a:lnTo>
                    <a:lnTo>
                      <a:pt x="46" y="409"/>
                    </a:lnTo>
                    <a:lnTo>
                      <a:pt x="46" y="408"/>
                    </a:lnTo>
                    <a:lnTo>
                      <a:pt x="47" y="408"/>
                    </a:lnTo>
                    <a:lnTo>
                      <a:pt x="49" y="407"/>
                    </a:lnTo>
                    <a:lnTo>
                      <a:pt x="47" y="407"/>
                    </a:lnTo>
                    <a:lnTo>
                      <a:pt x="46" y="407"/>
                    </a:lnTo>
                    <a:lnTo>
                      <a:pt x="47" y="406"/>
                    </a:lnTo>
                    <a:lnTo>
                      <a:pt x="49" y="403"/>
                    </a:lnTo>
                    <a:lnTo>
                      <a:pt x="50" y="402"/>
                    </a:lnTo>
                    <a:lnTo>
                      <a:pt x="50" y="400"/>
                    </a:lnTo>
                    <a:lnTo>
                      <a:pt x="51" y="398"/>
                    </a:lnTo>
                    <a:lnTo>
                      <a:pt x="51" y="396"/>
                    </a:lnTo>
                    <a:lnTo>
                      <a:pt x="52" y="396"/>
                    </a:lnTo>
                    <a:lnTo>
                      <a:pt x="52" y="395"/>
                    </a:lnTo>
                    <a:lnTo>
                      <a:pt x="52" y="394"/>
                    </a:lnTo>
                    <a:lnTo>
                      <a:pt x="52" y="393"/>
                    </a:lnTo>
                    <a:lnTo>
                      <a:pt x="52" y="392"/>
                    </a:lnTo>
                    <a:lnTo>
                      <a:pt x="53" y="390"/>
                    </a:lnTo>
                    <a:lnTo>
                      <a:pt x="53" y="387"/>
                    </a:lnTo>
                    <a:lnTo>
                      <a:pt x="54" y="386"/>
                    </a:lnTo>
                    <a:lnTo>
                      <a:pt x="53" y="383"/>
                    </a:lnTo>
                    <a:lnTo>
                      <a:pt x="52" y="383"/>
                    </a:lnTo>
                    <a:lnTo>
                      <a:pt x="52" y="382"/>
                    </a:lnTo>
                    <a:lnTo>
                      <a:pt x="53" y="381"/>
                    </a:lnTo>
                    <a:lnTo>
                      <a:pt x="53" y="379"/>
                    </a:lnTo>
                    <a:lnTo>
                      <a:pt x="54" y="377"/>
                    </a:lnTo>
                    <a:lnTo>
                      <a:pt x="55" y="376"/>
                    </a:lnTo>
                    <a:lnTo>
                      <a:pt x="56" y="376"/>
                    </a:lnTo>
                    <a:lnTo>
                      <a:pt x="58" y="376"/>
                    </a:lnTo>
                    <a:lnTo>
                      <a:pt x="58" y="375"/>
                    </a:lnTo>
                    <a:lnTo>
                      <a:pt x="59" y="375"/>
                    </a:lnTo>
                    <a:lnTo>
                      <a:pt x="61" y="374"/>
                    </a:lnTo>
                    <a:lnTo>
                      <a:pt x="61" y="373"/>
                    </a:lnTo>
                    <a:lnTo>
                      <a:pt x="61" y="371"/>
                    </a:lnTo>
                    <a:lnTo>
                      <a:pt x="61" y="370"/>
                    </a:lnTo>
                    <a:lnTo>
                      <a:pt x="61" y="369"/>
                    </a:lnTo>
                    <a:lnTo>
                      <a:pt x="62" y="369"/>
                    </a:lnTo>
                    <a:lnTo>
                      <a:pt x="63" y="369"/>
                    </a:lnTo>
                    <a:lnTo>
                      <a:pt x="64" y="369"/>
                    </a:lnTo>
                    <a:lnTo>
                      <a:pt x="64" y="368"/>
                    </a:lnTo>
                    <a:lnTo>
                      <a:pt x="66" y="367"/>
                    </a:lnTo>
                    <a:lnTo>
                      <a:pt x="67" y="366"/>
                    </a:lnTo>
                    <a:lnTo>
                      <a:pt x="68" y="366"/>
                    </a:lnTo>
                    <a:lnTo>
                      <a:pt x="68" y="365"/>
                    </a:lnTo>
                    <a:lnTo>
                      <a:pt x="69" y="363"/>
                    </a:lnTo>
                    <a:lnTo>
                      <a:pt x="70" y="363"/>
                    </a:lnTo>
                    <a:lnTo>
                      <a:pt x="71" y="360"/>
                    </a:lnTo>
                    <a:lnTo>
                      <a:pt x="71" y="359"/>
                    </a:lnTo>
                    <a:lnTo>
                      <a:pt x="72" y="358"/>
                    </a:lnTo>
                    <a:lnTo>
                      <a:pt x="73" y="357"/>
                    </a:lnTo>
                    <a:lnTo>
                      <a:pt x="73" y="356"/>
                    </a:lnTo>
                    <a:lnTo>
                      <a:pt x="73" y="354"/>
                    </a:lnTo>
                    <a:lnTo>
                      <a:pt x="76" y="353"/>
                    </a:lnTo>
                    <a:lnTo>
                      <a:pt x="76" y="352"/>
                    </a:lnTo>
                    <a:lnTo>
                      <a:pt x="76" y="351"/>
                    </a:lnTo>
                    <a:lnTo>
                      <a:pt x="76" y="350"/>
                    </a:lnTo>
                    <a:lnTo>
                      <a:pt x="77" y="349"/>
                    </a:lnTo>
                    <a:lnTo>
                      <a:pt x="78" y="349"/>
                    </a:lnTo>
                    <a:lnTo>
                      <a:pt x="78" y="348"/>
                    </a:lnTo>
                    <a:lnTo>
                      <a:pt x="78" y="345"/>
                    </a:lnTo>
                    <a:lnTo>
                      <a:pt x="78" y="344"/>
                    </a:lnTo>
                    <a:lnTo>
                      <a:pt x="79" y="344"/>
                    </a:lnTo>
                    <a:lnTo>
                      <a:pt x="80" y="343"/>
                    </a:lnTo>
                    <a:lnTo>
                      <a:pt x="81" y="343"/>
                    </a:lnTo>
                    <a:lnTo>
                      <a:pt x="85" y="340"/>
                    </a:lnTo>
                    <a:lnTo>
                      <a:pt x="85" y="339"/>
                    </a:lnTo>
                    <a:lnTo>
                      <a:pt x="85" y="336"/>
                    </a:lnTo>
                    <a:lnTo>
                      <a:pt x="84" y="335"/>
                    </a:lnTo>
                    <a:lnTo>
                      <a:pt x="82" y="335"/>
                    </a:lnTo>
                    <a:lnTo>
                      <a:pt x="82" y="334"/>
                    </a:lnTo>
                    <a:lnTo>
                      <a:pt x="82" y="333"/>
                    </a:lnTo>
                    <a:lnTo>
                      <a:pt x="82" y="331"/>
                    </a:lnTo>
                    <a:lnTo>
                      <a:pt x="84" y="331"/>
                    </a:lnTo>
                    <a:lnTo>
                      <a:pt x="82" y="329"/>
                    </a:lnTo>
                    <a:lnTo>
                      <a:pt x="81" y="329"/>
                    </a:lnTo>
                    <a:lnTo>
                      <a:pt x="81" y="328"/>
                    </a:lnTo>
                    <a:lnTo>
                      <a:pt x="81" y="327"/>
                    </a:lnTo>
                    <a:lnTo>
                      <a:pt x="81" y="326"/>
                    </a:lnTo>
                    <a:lnTo>
                      <a:pt x="81" y="325"/>
                    </a:lnTo>
                    <a:lnTo>
                      <a:pt x="82" y="325"/>
                    </a:lnTo>
                    <a:lnTo>
                      <a:pt x="82" y="324"/>
                    </a:lnTo>
                    <a:lnTo>
                      <a:pt x="81" y="324"/>
                    </a:lnTo>
                    <a:lnTo>
                      <a:pt x="79" y="325"/>
                    </a:lnTo>
                    <a:lnTo>
                      <a:pt x="78" y="324"/>
                    </a:lnTo>
                    <a:lnTo>
                      <a:pt x="79" y="324"/>
                    </a:lnTo>
                    <a:lnTo>
                      <a:pt x="79" y="323"/>
                    </a:lnTo>
                    <a:lnTo>
                      <a:pt x="79" y="321"/>
                    </a:lnTo>
                    <a:lnTo>
                      <a:pt x="79" y="320"/>
                    </a:lnTo>
                    <a:lnTo>
                      <a:pt x="79" y="319"/>
                    </a:lnTo>
                    <a:lnTo>
                      <a:pt x="78" y="319"/>
                    </a:lnTo>
                    <a:lnTo>
                      <a:pt x="78" y="318"/>
                    </a:lnTo>
                    <a:lnTo>
                      <a:pt x="78" y="317"/>
                    </a:lnTo>
                    <a:lnTo>
                      <a:pt x="77" y="315"/>
                    </a:lnTo>
                    <a:lnTo>
                      <a:pt x="77" y="314"/>
                    </a:lnTo>
                    <a:lnTo>
                      <a:pt x="76" y="312"/>
                    </a:lnTo>
                    <a:lnTo>
                      <a:pt x="76" y="311"/>
                    </a:lnTo>
                    <a:lnTo>
                      <a:pt x="77" y="310"/>
                    </a:lnTo>
                    <a:lnTo>
                      <a:pt x="77" y="309"/>
                    </a:lnTo>
                    <a:lnTo>
                      <a:pt x="77" y="308"/>
                    </a:lnTo>
                    <a:lnTo>
                      <a:pt x="77" y="307"/>
                    </a:lnTo>
                    <a:lnTo>
                      <a:pt x="75" y="306"/>
                    </a:lnTo>
                    <a:lnTo>
                      <a:pt x="73" y="306"/>
                    </a:lnTo>
                    <a:lnTo>
                      <a:pt x="73" y="304"/>
                    </a:lnTo>
                    <a:lnTo>
                      <a:pt x="72" y="304"/>
                    </a:lnTo>
                    <a:lnTo>
                      <a:pt x="72" y="303"/>
                    </a:lnTo>
                    <a:lnTo>
                      <a:pt x="71" y="302"/>
                    </a:lnTo>
                    <a:lnTo>
                      <a:pt x="70" y="302"/>
                    </a:lnTo>
                    <a:lnTo>
                      <a:pt x="70" y="301"/>
                    </a:lnTo>
                    <a:lnTo>
                      <a:pt x="70" y="300"/>
                    </a:lnTo>
                    <a:lnTo>
                      <a:pt x="70" y="299"/>
                    </a:lnTo>
                    <a:lnTo>
                      <a:pt x="69" y="299"/>
                    </a:lnTo>
                    <a:lnTo>
                      <a:pt x="69" y="298"/>
                    </a:lnTo>
                    <a:lnTo>
                      <a:pt x="68" y="298"/>
                    </a:lnTo>
                    <a:lnTo>
                      <a:pt x="68" y="296"/>
                    </a:lnTo>
                    <a:lnTo>
                      <a:pt x="68" y="294"/>
                    </a:lnTo>
                    <a:lnTo>
                      <a:pt x="68" y="293"/>
                    </a:lnTo>
                    <a:lnTo>
                      <a:pt x="68" y="292"/>
                    </a:lnTo>
                    <a:lnTo>
                      <a:pt x="68" y="291"/>
                    </a:lnTo>
                    <a:lnTo>
                      <a:pt x="67" y="291"/>
                    </a:lnTo>
                    <a:lnTo>
                      <a:pt x="66" y="291"/>
                    </a:lnTo>
                    <a:lnTo>
                      <a:pt x="66" y="290"/>
                    </a:lnTo>
                    <a:lnTo>
                      <a:pt x="66" y="289"/>
                    </a:lnTo>
                    <a:lnTo>
                      <a:pt x="66" y="287"/>
                    </a:lnTo>
                    <a:lnTo>
                      <a:pt x="66" y="286"/>
                    </a:lnTo>
                    <a:lnTo>
                      <a:pt x="66" y="285"/>
                    </a:lnTo>
                    <a:lnTo>
                      <a:pt x="66" y="284"/>
                    </a:lnTo>
                    <a:lnTo>
                      <a:pt x="67" y="284"/>
                    </a:lnTo>
                    <a:lnTo>
                      <a:pt x="68" y="284"/>
                    </a:lnTo>
                    <a:lnTo>
                      <a:pt x="69" y="283"/>
                    </a:lnTo>
                    <a:lnTo>
                      <a:pt x="69" y="282"/>
                    </a:lnTo>
                    <a:lnTo>
                      <a:pt x="68" y="281"/>
                    </a:lnTo>
                    <a:lnTo>
                      <a:pt x="68" y="279"/>
                    </a:lnTo>
                    <a:lnTo>
                      <a:pt x="69" y="278"/>
                    </a:lnTo>
                    <a:lnTo>
                      <a:pt x="69" y="277"/>
                    </a:lnTo>
                    <a:lnTo>
                      <a:pt x="69" y="275"/>
                    </a:lnTo>
                    <a:lnTo>
                      <a:pt x="68" y="269"/>
                    </a:lnTo>
                    <a:lnTo>
                      <a:pt x="68" y="266"/>
                    </a:lnTo>
                    <a:lnTo>
                      <a:pt x="68" y="265"/>
                    </a:lnTo>
                    <a:lnTo>
                      <a:pt x="68" y="264"/>
                    </a:lnTo>
                    <a:lnTo>
                      <a:pt x="67" y="264"/>
                    </a:lnTo>
                    <a:lnTo>
                      <a:pt x="66" y="261"/>
                    </a:lnTo>
                    <a:lnTo>
                      <a:pt x="66" y="259"/>
                    </a:lnTo>
                    <a:lnTo>
                      <a:pt x="66" y="258"/>
                    </a:lnTo>
                    <a:lnTo>
                      <a:pt x="64" y="258"/>
                    </a:lnTo>
                    <a:lnTo>
                      <a:pt x="64" y="257"/>
                    </a:lnTo>
                    <a:lnTo>
                      <a:pt x="63" y="257"/>
                    </a:lnTo>
                    <a:lnTo>
                      <a:pt x="63" y="256"/>
                    </a:lnTo>
                    <a:lnTo>
                      <a:pt x="62" y="256"/>
                    </a:lnTo>
                    <a:lnTo>
                      <a:pt x="62" y="254"/>
                    </a:lnTo>
                    <a:lnTo>
                      <a:pt x="62" y="253"/>
                    </a:lnTo>
                    <a:lnTo>
                      <a:pt x="61" y="253"/>
                    </a:lnTo>
                    <a:lnTo>
                      <a:pt x="60" y="251"/>
                    </a:lnTo>
                    <a:lnTo>
                      <a:pt x="60" y="250"/>
                    </a:lnTo>
                    <a:lnTo>
                      <a:pt x="59" y="249"/>
                    </a:lnTo>
                    <a:lnTo>
                      <a:pt x="58" y="249"/>
                    </a:lnTo>
                    <a:lnTo>
                      <a:pt x="56" y="249"/>
                    </a:lnTo>
                    <a:lnTo>
                      <a:pt x="53" y="245"/>
                    </a:lnTo>
                    <a:lnTo>
                      <a:pt x="52" y="244"/>
                    </a:lnTo>
                    <a:lnTo>
                      <a:pt x="51" y="242"/>
                    </a:lnTo>
                    <a:lnTo>
                      <a:pt x="50" y="242"/>
                    </a:lnTo>
                    <a:lnTo>
                      <a:pt x="49" y="242"/>
                    </a:lnTo>
                    <a:lnTo>
                      <a:pt x="49" y="241"/>
                    </a:lnTo>
                    <a:lnTo>
                      <a:pt x="47" y="241"/>
                    </a:lnTo>
                    <a:lnTo>
                      <a:pt x="46" y="241"/>
                    </a:lnTo>
                    <a:lnTo>
                      <a:pt x="45" y="239"/>
                    </a:lnTo>
                    <a:lnTo>
                      <a:pt x="42" y="233"/>
                    </a:lnTo>
                    <a:lnTo>
                      <a:pt x="41" y="232"/>
                    </a:lnTo>
                    <a:lnTo>
                      <a:pt x="41" y="231"/>
                    </a:lnTo>
                    <a:lnTo>
                      <a:pt x="41" y="229"/>
                    </a:lnTo>
                    <a:lnTo>
                      <a:pt x="36" y="225"/>
                    </a:lnTo>
                    <a:lnTo>
                      <a:pt x="34" y="222"/>
                    </a:lnTo>
                    <a:lnTo>
                      <a:pt x="33" y="220"/>
                    </a:lnTo>
                    <a:lnTo>
                      <a:pt x="34" y="220"/>
                    </a:lnTo>
                    <a:lnTo>
                      <a:pt x="33" y="219"/>
                    </a:lnTo>
                    <a:lnTo>
                      <a:pt x="33" y="218"/>
                    </a:lnTo>
                    <a:lnTo>
                      <a:pt x="33" y="217"/>
                    </a:lnTo>
                    <a:lnTo>
                      <a:pt x="33" y="216"/>
                    </a:lnTo>
                    <a:lnTo>
                      <a:pt x="32" y="215"/>
                    </a:lnTo>
                    <a:lnTo>
                      <a:pt x="32" y="214"/>
                    </a:lnTo>
                    <a:lnTo>
                      <a:pt x="32" y="212"/>
                    </a:lnTo>
                    <a:lnTo>
                      <a:pt x="30" y="211"/>
                    </a:lnTo>
                    <a:lnTo>
                      <a:pt x="30" y="210"/>
                    </a:lnTo>
                    <a:lnTo>
                      <a:pt x="30" y="209"/>
                    </a:lnTo>
                    <a:lnTo>
                      <a:pt x="32" y="208"/>
                    </a:lnTo>
                    <a:lnTo>
                      <a:pt x="32" y="207"/>
                    </a:lnTo>
                    <a:lnTo>
                      <a:pt x="32" y="206"/>
                    </a:lnTo>
                    <a:lnTo>
                      <a:pt x="33" y="206"/>
                    </a:lnTo>
                    <a:lnTo>
                      <a:pt x="34" y="204"/>
                    </a:lnTo>
                    <a:lnTo>
                      <a:pt x="35" y="203"/>
                    </a:lnTo>
                    <a:lnTo>
                      <a:pt x="36" y="203"/>
                    </a:lnTo>
                    <a:lnTo>
                      <a:pt x="37" y="203"/>
                    </a:lnTo>
                    <a:lnTo>
                      <a:pt x="38" y="204"/>
                    </a:lnTo>
                    <a:lnTo>
                      <a:pt x="39" y="204"/>
                    </a:lnTo>
                    <a:lnTo>
                      <a:pt x="39" y="203"/>
                    </a:lnTo>
                    <a:lnTo>
                      <a:pt x="38" y="203"/>
                    </a:lnTo>
                    <a:lnTo>
                      <a:pt x="38" y="202"/>
                    </a:lnTo>
                    <a:lnTo>
                      <a:pt x="39" y="202"/>
                    </a:lnTo>
                    <a:lnTo>
                      <a:pt x="39" y="201"/>
                    </a:lnTo>
                    <a:lnTo>
                      <a:pt x="39" y="200"/>
                    </a:lnTo>
                    <a:lnTo>
                      <a:pt x="41" y="200"/>
                    </a:lnTo>
                    <a:lnTo>
                      <a:pt x="42" y="200"/>
                    </a:lnTo>
                    <a:lnTo>
                      <a:pt x="42" y="199"/>
                    </a:lnTo>
                    <a:lnTo>
                      <a:pt x="43" y="200"/>
                    </a:lnTo>
                    <a:lnTo>
                      <a:pt x="44" y="200"/>
                    </a:lnTo>
                    <a:lnTo>
                      <a:pt x="44" y="201"/>
                    </a:lnTo>
                    <a:lnTo>
                      <a:pt x="45" y="200"/>
                    </a:lnTo>
                    <a:lnTo>
                      <a:pt x="45" y="199"/>
                    </a:lnTo>
                    <a:lnTo>
                      <a:pt x="45" y="197"/>
                    </a:lnTo>
                    <a:lnTo>
                      <a:pt x="45" y="191"/>
                    </a:lnTo>
                    <a:lnTo>
                      <a:pt x="45" y="189"/>
                    </a:lnTo>
                    <a:lnTo>
                      <a:pt x="45" y="187"/>
                    </a:lnTo>
                    <a:lnTo>
                      <a:pt x="45" y="186"/>
                    </a:lnTo>
                    <a:lnTo>
                      <a:pt x="45" y="185"/>
                    </a:lnTo>
                    <a:lnTo>
                      <a:pt x="46" y="182"/>
                    </a:lnTo>
                    <a:lnTo>
                      <a:pt x="46" y="181"/>
                    </a:lnTo>
                    <a:lnTo>
                      <a:pt x="45" y="180"/>
                    </a:lnTo>
                    <a:lnTo>
                      <a:pt x="45" y="178"/>
                    </a:lnTo>
                    <a:lnTo>
                      <a:pt x="46" y="177"/>
                    </a:lnTo>
                    <a:lnTo>
                      <a:pt x="46" y="176"/>
                    </a:lnTo>
                    <a:lnTo>
                      <a:pt x="46" y="175"/>
                    </a:lnTo>
                    <a:lnTo>
                      <a:pt x="45" y="174"/>
                    </a:lnTo>
                    <a:lnTo>
                      <a:pt x="45" y="173"/>
                    </a:lnTo>
                    <a:lnTo>
                      <a:pt x="45" y="174"/>
                    </a:lnTo>
                    <a:lnTo>
                      <a:pt x="46" y="174"/>
                    </a:lnTo>
                    <a:lnTo>
                      <a:pt x="47" y="174"/>
                    </a:lnTo>
                    <a:lnTo>
                      <a:pt x="47" y="173"/>
                    </a:lnTo>
                    <a:lnTo>
                      <a:pt x="49" y="173"/>
                    </a:lnTo>
                    <a:lnTo>
                      <a:pt x="49" y="172"/>
                    </a:lnTo>
                    <a:lnTo>
                      <a:pt x="49" y="170"/>
                    </a:lnTo>
                    <a:lnTo>
                      <a:pt x="50" y="170"/>
                    </a:lnTo>
                    <a:lnTo>
                      <a:pt x="51" y="170"/>
                    </a:lnTo>
                    <a:lnTo>
                      <a:pt x="53" y="170"/>
                    </a:lnTo>
                    <a:lnTo>
                      <a:pt x="53" y="172"/>
                    </a:lnTo>
                    <a:lnTo>
                      <a:pt x="54" y="172"/>
                    </a:lnTo>
                    <a:lnTo>
                      <a:pt x="55" y="170"/>
                    </a:lnTo>
                    <a:lnTo>
                      <a:pt x="55" y="169"/>
                    </a:lnTo>
                    <a:lnTo>
                      <a:pt x="55" y="168"/>
                    </a:lnTo>
                    <a:lnTo>
                      <a:pt x="55" y="167"/>
                    </a:lnTo>
                    <a:lnTo>
                      <a:pt x="56" y="167"/>
                    </a:lnTo>
                    <a:lnTo>
                      <a:pt x="58" y="166"/>
                    </a:lnTo>
                    <a:lnTo>
                      <a:pt x="58" y="165"/>
                    </a:lnTo>
                    <a:lnTo>
                      <a:pt x="58" y="162"/>
                    </a:lnTo>
                    <a:lnTo>
                      <a:pt x="58" y="161"/>
                    </a:lnTo>
                    <a:lnTo>
                      <a:pt x="58" y="160"/>
                    </a:lnTo>
                    <a:lnTo>
                      <a:pt x="58" y="159"/>
                    </a:lnTo>
                    <a:lnTo>
                      <a:pt x="56" y="159"/>
                    </a:lnTo>
                    <a:lnTo>
                      <a:pt x="55" y="158"/>
                    </a:lnTo>
                    <a:lnTo>
                      <a:pt x="55" y="157"/>
                    </a:lnTo>
                    <a:lnTo>
                      <a:pt x="55" y="158"/>
                    </a:lnTo>
                    <a:lnTo>
                      <a:pt x="54" y="158"/>
                    </a:lnTo>
                    <a:lnTo>
                      <a:pt x="54" y="160"/>
                    </a:lnTo>
                    <a:lnTo>
                      <a:pt x="54" y="161"/>
                    </a:lnTo>
                    <a:lnTo>
                      <a:pt x="52" y="162"/>
                    </a:lnTo>
                    <a:lnTo>
                      <a:pt x="51" y="165"/>
                    </a:lnTo>
                    <a:lnTo>
                      <a:pt x="50" y="165"/>
                    </a:lnTo>
                    <a:lnTo>
                      <a:pt x="49" y="164"/>
                    </a:lnTo>
                    <a:lnTo>
                      <a:pt x="49" y="161"/>
                    </a:lnTo>
                    <a:lnTo>
                      <a:pt x="47" y="160"/>
                    </a:lnTo>
                    <a:lnTo>
                      <a:pt x="47" y="159"/>
                    </a:lnTo>
                    <a:lnTo>
                      <a:pt x="49" y="159"/>
                    </a:lnTo>
                    <a:lnTo>
                      <a:pt x="49" y="158"/>
                    </a:lnTo>
                    <a:lnTo>
                      <a:pt x="46" y="155"/>
                    </a:lnTo>
                    <a:lnTo>
                      <a:pt x="45" y="153"/>
                    </a:lnTo>
                    <a:lnTo>
                      <a:pt x="45" y="152"/>
                    </a:lnTo>
                    <a:lnTo>
                      <a:pt x="45" y="151"/>
                    </a:lnTo>
                    <a:lnTo>
                      <a:pt x="44" y="150"/>
                    </a:lnTo>
                    <a:lnTo>
                      <a:pt x="43" y="150"/>
                    </a:lnTo>
                    <a:lnTo>
                      <a:pt x="43" y="149"/>
                    </a:lnTo>
                    <a:lnTo>
                      <a:pt x="43" y="148"/>
                    </a:lnTo>
                    <a:lnTo>
                      <a:pt x="42" y="148"/>
                    </a:lnTo>
                    <a:lnTo>
                      <a:pt x="42" y="147"/>
                    </a:lnTo>
                    <a:lnTo>
                      <a:pt x="42" y="145"/>
                    </a:lnTo>
                    <a:lnTo>
                      <a:pt x="43" y="145"/>
                    </a:lnTo>
                    <a:lnTo>
                      <a:pt x="43" y="144"/>
                    </a:lnTo>
                    <a:lnTo>
                      <a:pt x="44" y="144"/>
                    </a:lnTo>
                    <a:lnTo>
                      <a:pt x="44" y="143"/>
                    </a:lnTo>
                    <a:lnTo>
                      <a:pt x="43" y="143"/>
                    </a:lnTo>
                    <a:lnTo>
                      <a:pt x="43" y="142"/>
                    </a:lnTo>
                    <a:lnTo>
                      <a:pt x="44" y="142"/>
                    </a:lnTo>
                    <a:lnTo>
                      <a:pt x="44" y="141"/>
                    </a:lnTo>
                    <a:lnTo>
                      <a:pt x="43" y="141"/>
                    </a:lnTo>
                    <a:lnTo>
                      <a:pt x="43" y="140"/>
                    </a:lnTo>
                    <a:lnTo>
                      <a:pt x="43" y="139"/>
                    </a:lnTo>
                    <a:lnTo>
                      <a:pt x="42" y="139"/>
                    </a:lnTo>
                    <a:lnTo>
                      <a:pt x="42" y="137"/>
                    </a:lnTo>
                    <a:lnTo>
                      <a:pt x="41" y="136"/>
                    </a:lnTo>
                    <a:lnTo>
                      <a:pt x="39" y="135"/>
                    </a:lnTo>
                    <a:lnTo>
                      <a:pt x="38" y="135"/>
                    </a:lnTo>
                    <a:lnTo>
                      <a:pt x="37" y="134"/>
                    </a:lnTo>
                    <a:lnTo>
                      <a:pt x="36" y="134"/>
                    </a:lnTo>
                    <a:lnTo>
                      <a:pt x="35" y="133"/>
                    </a:lnTo>
                    <a:lnTo>
                      <a:pt x="35" y="132"/>
                    </a:lnTo>
                    <a:lnTo>
                      <a:pt x="35" y="131"/>
                    </a:lnTo>
                    <a:lnTo>
                      <a:pt x="34" y="131"/>
                    </a:lnTo>
                    <a:lnTo>
                      <a:pt x="33" y="128"/>
                    </a:lnTo>
                    <a:lnTo>
                      <a:pt x="32" y="128"/>
                    </a:lnTo>
                    <a:lnTo>
                      <a:pt x="32" y="127"/>
                    </a:lnTo>
                    <a:lnTo>
                      <a:pt x="28" y="125"/>
                    </a:lnTo>
                    <a:lnTo>
                      <a:pt x="28" y="124"/>
                    </a:lnTo>
                    <a:lnTo>
                      <a:pt x="28" y="123"/>
                    </a:lnTo>
                    <a:lnTo>
                      <a:pt x="28" y="122"/>
                    </a:lnTo>
                    <a:lnTo>
                      <a:pt x="27" y="122"/>
                    </a:lnTo>
                    <a:lnTo>
                      <a:pt x="26" y="122"/>
                    </a:lnTo>
                    <a:lnTo>
                      <a:pt x="26" y="120"/>
                    </a:lnTo>
                    <a:lnTo>
                      <a:pt x="25" y="119"/>
                    </a:lnTo>
                    <a:lnTo>
                      <a:pt x="25" y="118"/>
                    </a:lnTo>
                    <a:lnTo>
                      <a:pt x="24" y="117"/>
                    </a:lnTo>
                    <a:lnTo>
                      <a:pt x="24" y="116"/>
                    </a:lnTo>
                    <a:lnTo>
                      <a:pt x="23" y="116"/>
                    </a:lnTo>
                    <a:lnTo>
                      <a:pt x="21" y="115"/>
                    </a:lnTo>
                    <a:lnTo>
                      <a:pt x="16" y="110"/>
                    </a:lnTo>
                    <a:lnTo>
                      <a:pt x="16" y="109"/>
                    </a:lnTo>
                    <a:lnTo>
                      <a:pt x="16" y="108"/>
                    </a:lnTo>
                    <a:lnTo>
                      <a:pt x="15" y="107"/>
                    </a:lnTo>
                    <a:lnTo>
                      <a:pt x="13" y="107"/>
                    </a:lnTo>
                    <a:lnTo>
                      <a:pt x="13" y="106"/>
                    </a:lnTo>
                    <a:lnTo>
                      <a:pt x="13" y="105"/>
                    </a:lnTo>
                    <a:lnTo>
                      <a:pt x="12" y="105"/>
                    </a:lnTo>
                    <a:lnTo>
                      <a:pt x="12" y="103"/>
                    </a:lnTo>
                    <a:lnTo>
                      <a:pt x="13" y="103"/>
                    </a:lnTo>
                    <a:lnTo>
                      <a:pt x="12" y="102"/>
                    </a:lnTo>
                    <a:lnTo>
                      <a:pt x="13" y="101"/>
                    </a:lnTo>
                    <a:lnTo>
                      <a:pt x="15" y="100"/>
                    </a:lnTo>
                    <a:lnTo>
                      <a:pt x="15" y="99"/>
                    </a:lnTo>
                    <a:lnTo>
                      <a:pt x="16" y="99"/>
                    </a:lnTo>
                    <a:lnTo>
                      <a:pt x="16" y="98"/>
                    </a:lnTo>
                    <a:lnTo>
                      <a:pt x="15" y="98"/>
                    </a:lnTo>
                    <a:lnTo>
                      <a:pt x="15" y="95"/>
                    </a:lnTo>
                    <a:lnTo>
                      <a:pt x="13" y="95"/>
                    </a:lnTo>
                    <a:lnTo>
                      <a:pt x="13" y="94"/>
                    </a:lnTo>
                    <a:lnTo>
                      <a:pt x="13" y="95"/>
                    </a:lnTo>
                    <a:lnTo>
                      <a:pt x="13" y="94"/>
                    </a:lnTo>
                    <a:lnTo>
                      <a:pt x="13" y="93"/>
                    </a:lnTo>
                    <a:lnTo>
                      <a:pt x="12" y="92"/>
                    </a:lnTo>
                    <a:lnTo>
                      <a:pt x="12" y="91"/>
                    </a:lnTo>
                    <a:lnTo>
                      <a:pt x="11" y="89"/>
                    </a:lnTo>
                    <a:lnTo>
                      <a:pt x="10" y="88"/>
                    </a:lnTo>
                    <a:lnTo>
                      <a:pt x="11" y="88"/>
                    </a:lnTo>
                    <a:lnTo>
                      <a:pt x="11" y="86"/>
                    </a:lnTo>
                    <a:lnTo>
                      <a:pt x="11" y="85"/>
                    </a:lnTo>
                    <a:lnTo>
                      <a:pt x="10" y="85"/>
                    </a:lnTo>
                    <a:lnTo>
                      <a:pt x="9" y="84"/>
                    </a:lnTo>
                    <a:lnTo>
                      <a:pt x="8" y="84"/>
                    </a:lnTo>
                    <a:lnTo>
                      <a:pt x="8" y="86"/>
                    </a:lnTo>
                    <a:lnTo>
                      <a:pt x="7" y="86"/>
                    </a:lnTo>
                    <a:lnTo>
                      <a:pt x="6" y="86"/>
                    </a:lnTo>
                    <a:lnTo>
                      <a:pt x="4" y="85"/>
                    </a:lnTo>
                    <a:lnTo>
                      <a:pt x="4" y="84"/>
                    </a:lnTo>
                    <a:lnTo>
                      <a:pt x="4" y="83"/>
                    </a:lnTo>
                    <a:lnTo>
                      <a:pt x="4" y="82"/>
                    </a:lnTo>
                    <a:lnTo>
                      <a:pt x="3" y="82"/>
                    </a:lnTo>
                    <a:lnTo>
                      <a:pt x="3" y="80"/>
                    </a:lnTo>
                    <a:lnTo>
                      <a:pt x="2" y="78"/>
                    </a:lnTo>
                    <a:lnTo>
                      <a:pt x="2" y="77"/>
                    </a:lnTo>
                    <a:lnTo>
                      <a:pt x="1" y="77"/>
                    </a:lnTo>
                    <a:lnTo>
                      <a:pt x="1" y="76"/>
                    </a:lnTo>
                    <a:lnTo>
                      <a:pt x="0" y="76"/>
                    </a:lnTo>
                    <a:lnTo>
                      <a:pt x="1" y="76"/>
                    </a:lnTo>
                    <a:lnTo>
                      <a:pt x="2" y="76"/>
                    </a:lnTo>
                    <a:lnTo>
                      <a:pt x="2" y="77"/>
                    </a:lnTo>
                    <a:lnTo>
                      <a:pt x="3" y="77"/>
                    </a:lnTo>
                    <a:lnTo>
                      <a:pt x="3" y="78"/>
                    </a:lnTo>
                    <a:lnTo>
                      <a:pt x="4" y="78"/>
                    </a:lnTo>
                    <a:lnTo>
                      <a:pt x="7" y="78"/>
                    </a:lnTo>
                    <a:lnTo>
                      <a:pt x="8" y="77"/>
                    </a:lnTo>
                    <a:lnTo>
                      <a:pt x="10" y="75"/>
                    </a:lnTo>
                    <a:lnTo>
                      <a:pt x="11" y="75"/>
                    </a:lnTo>
                    <a:lnTo>
                      <a:pt x="13" y="75"/>
                    </a:lnTo>
                    <a:lnTo>
                      <a:pt x="15" y="75"/>
                    </a:lnTo>
                    <a:lnTo>
                      <a:pt x="16" y="74"/>
                    </a:lnTo>
                    <a:lnTo>
                      <a:pt x="16" y="73"/>
                    </a:lnTo>
                    <a:lnTo>
                      <a:pt x="16" y="72"/>
                    </a:lnTo>
                    <a:lnTo>
                      <a:pt x="15" y="69"/>
                    </a:lnTo>
                    <a:lnTo>
                      <a:pt x="15" y="68"/>
                    </a:lnTo>
                    <a:lnTo>
                      <a:pt x="15" y="67"/>
                    </a:lnTo>
                    <a:lnTo>
                      <a:pt x="15" y="65"/>
                    </a:lnTo>
                    <a:lnTo>
                      <a:pt x="15" y="64"/>
                    </a:lnTo>
                    <a:lnTo>
                      <a:pt x="13" y="63"/>
                    </a:lnTo>
                    <a:lnTo>
                      <a:pt x="12" y="63"/>
                    </a:lnTo>
                    <a:lnTo>
                      <a:pt x="12" y="61"/>
                    </a:lnTo>
                    <a:lnTo>
                      <a:pt x="12" y="60"/>
                    </a:lnTo>
                    <a:lnTo>
                      <a:pt x="13" y="60"/>
                    </a:lnTo>
                    <a:lnTo>
                      <a:pt x="13" y="59"/>
                    </a:lnTo>
                    <a:lnTo>
                      <a:pt x="13" y="57"/>
                    </a:lnTo>
                    <a:lnTo>
                      <a:pt x="15" y="57"/>
                    </a:lnTo>
                    <a:lnTo>
                      <a:pt x="17" y="55"/>
                    </a:lnTo>
                    <a:lnTo>
                      <a:pt x="18" y="53"/>
                    </a:lnTo>
                    <a:lnTo>
                      <a:pt x="18" y="50"/>
                    </a:lnTo>
                    <a:lnTo>
                      <a:pt x="17" y="49"/>
                    </a:lnTo>
                    <a:lnTo>
                      <a:pt x="16" y="48"/>
                    </a:lnTo>
                    <a:lnTo>
                      <a:pt x="16" y="47"/>
                    </a:lnTo>
                    <a:lnTo>
                      <a:pt x="17" y="47"/>
                    </a:lnTo>
                    <a:lnTo>
                      <a:pt x="17" y="45"/>
                    </a:lnTo>
                    <a:lnTo>
                      <a:pt x="17" y="44"/>
                    </a:lnTo>
                    <a:lnTo>
                      <a:pt x="16" y="43"/>
                    </a:lnTo>
                    <a:lnTo>
                      <a:pt x="16" y="42"/>
                    </a:lnTo>
                    <a:lnTo>
                      <a:pt x="17" y="41"/>
                    </a:lnTo>
                    <a:lnTo>
                      <a:pt x="18" y="40"/>
                    </a:lnTo>
                    <a:lnTo>
                      <a:pt x="19" y="39"/>
                    </a:lnTo>
                    <a:lnTo>
                      <a:pt x="19" y="38"/>
                    </a:lnTo>
                    <a:lnTo>
                      <a:pt x="18" y="36"/>
                    </a:lnTo>
                    <a:lnTo>
                      <a:pt x="19" y="35"/>
                    </a:lnTo>
                    <a:lnTo>
                      <a:pt x="20" y="35"/>
                    </a:lnTo>
                    <a:lnTo>
                      <a:pt x="23" y="34"/>
                    </a:lnTo>
                    <a:lnTo>
                      <a:pt x="24" y="33"/>
                    </a:lnTo>
                    <a:lnTo>
                      <a:pt x="25" y="33"/>
                    </a:lnTo>
                    <a:lnTo>
                      <a:pt x="25" y="32"/>
                    </a:lnTo>
                    <a:lnTo>
                      <a:pt x="25" y="30"/>
                    </a:lnTo>
                    <a:lnTo>
                      <a:pt x="25" y="26"/>
                    </a:lnTo>
                    <a:lnTo>
                      <a:pt x="26" y="26"/>
                    </a:lnTo>
                    <a:lnTo>
                      <a:pt x="27" y="26"/>
                    </a:lnTo>
                    <a:lnTo>
                      <a:pt x="27" y="27"/>
                    </a:lnTo>
                    <a:lnTo>
                      <a:pt x="28" y="27"/>
                    </a:lnTo>
                    <a:lnTo>
                      <a:pt x="29" y="27"/>
                    </a:lnTo>
                    <a:lnTo>
                      <a:pt x="30" y="28"/>
                    </a:lnTo>
                    <a:lnTo>
                      <a:pt x="33" y="30"/>
                    </a:lnTo>
                    <a:lnTo>
                      <a:pt x="33" y="31"/>
                    </a:lnTo>
                    <a:lnTo>
                      <a:pt x="34" y="32"/>
                    </a:lnTo>
                    <a:lnTo>
                      <a:pt x="36" y="31"/>
                    </a:lnTo>
                    <a:lnTo>
                      <a:pt x="37" y="31"/>
                    </a:lnTo>
                    <a:lnTo>
                      <a:pt x="39" y="31"/>
                    </a:lnTo>
                    <a:lnTo>
                      <a:pt x="41" y="31"/>
                    </a:lnTo>
                    <a:lnTo>
                      <a:pt x="42" y="30"/>
                    </a:lnTo>
                    <a:lnTo>
                      <a:pt x="43" y="30"/>
                    </a:lnTo>
                    <a:lnTo>
                      <a:pt x="43" y="31"/>
                    </a:lnTo>
                    <a:lnTo>
                      <a:pt x="44" y="31"/>
                    </a:lnTo>
                    <a:lnTo>
                      <a:pt x="45" y="31"/>
                    </a:lnTo>
                    <a:lnTo>
                      <a:pt x="46" y="30"/>
                    </a:lnTo>
                    <a:lnTo>
                      <a:pt x="47" y="30"/>
                    </a:lnTo>
                    <a:lnTo>
                      <a:pt x="47" y="28"/>
                    </a:lnTo>
                    <a:lnTo>
                      <a:pt x="49" y="28"/>
                    </a:lnTo>
                    <a:lnTo>
                      <a:pt x="52" y="28"/>
                    </a:lnTo>
                    <a:lnTo>
                      <a:pt x="52" y="27"/>
                    </a:lnTo>
                    <a:lnTo>
                      <a:pt x="54" y="26"/>
                    </a:lnTo>
                    <a:lnTo>
                      <a:pt x="55" y="26"/>
                    </a:lnTo>
                    <a:lnTo>
                      <a:pt x="56" y="27"/>
                    </a:lnTo>
                    <a:lnTo>
                      <a:pt x="58" y="28"/>
                    </a:lnTo>
                    <a:lnTo>
                      <a:pt x="60" y="27"/>
                    </a:lnTo>
                    <a:lnTo>
                      <a:pt x="61" y="26"/>
                    </a:lnTo>
                    <a:lnTo>
                      <a:pt x="62" y="25"/>
                    </a:lnTo>
                    <a:lnTo>
                      <a:pt x="62" y="24"/>
                    </a:lnTo>
                    <a:lnTo>
                      <a:pt x="62" y="23"/>
                    </a:lnTo>
                    <a:lnTo>
                      <a:pt x="62" y="22"/>
                    </a:lnTo>
                    <a:lnTo>
                      <a:pt x="62" y="21"/>
                    </a:lnTo>
                    <a:lnTo>
                      <a:pt x="62" y="19"/>
                    </a:lnTo>
                    <a:lnTo>
                      <a:pt x="62" y="17"/>
                    </a:lnTo>
                    <a:lnTo>
                      <a:pt x="63" y="15"/>
                    </a:lnTo>
                    <a:lnTo>
                      <a:pt x="64" y="15"/>
                    </a:lnTo>
                    <a:lnTo>
                      <a:pt x="66" y="14"/>
                    </a:lnTo>
                    <a:lnTo>
                      <a:pt x="68" y="14"/>
                    </a:lnTo>
                    <a:lnTo>
                      <a:pt x="70" y="14"/>
                    </a:lnTo>
                    <a:lnTo>
                      <a:pt x="72" y="16"/>
                    </a:lnTo>
                    <a:lnTo>
                      <a:pt x="73" y="16"/>
                    </a:lnTo>
                    <a:lnTo>
                      <a:pt x="78" y="15"/>
                    </a:lnTo>
                    <a:lnTo>
                      <a:pt x="79" y="14"/>
                    </a:lnTo>
                    <a:lnTo>
                      <a:pt x="80" y="13"/>
                    </a:lnTo>
                    <a:lnTo>
                      <a:pt x="81" y="11"/>
                    </a:lnTo>
                    <a:lnTo>
                      <a:pt x="81" y="10"/>
                    </a:lnTo>
                    <a:lnTo>
                      <a:pt x="80" y="8"/>
                    </a:lnTo>
                    <a:lnTo>
                      <a:pt x="79" y="6"/>
                    </a:lnTo>
                    <a:lnTo>
                      <a:pt x="78" y="5"/>
                    </a:lnTo>
                    <a:lnTo>
                      <a:pt x="77" y="3"/>
                    </a:lnTo>
                    <a:lnTo>
                      <a:pt x="78" y="3"/>
                    </a:lnTo>
                    <a:lnTo>
                      <a:pt x="79" y="3"/>
                    </a:lnTo>
                    <a:lnTo>
                      <a:pt x="80" y="5"/>
                    </a:lnTo>
                    <a:lnTo>
                      <a:pt x="84" y="6"/>
                    </a:lnTo>
                    <a:lnTo>
                      <a:pt x="85" y="6"/>
                    </a:lnTo>
                    <a:lnTo>
                      <a:pt x="86" y="6"/>
                    </a:lnTo>
                    <a:lnTo>
                      <a:pt x="87" y="6"/>
                    </a:lnTo>
                    <a:lnTo>
                      <a:pt x="88" y="6"/>
                    </a:lnTo>
                    <a:lnTo>
                      <a:pt x="89" y="6"/>
                    </a:lnTo>
                    <a:lnTo>
                      <a:pt x="90" y="6"/>
                    </a:lnTo>
                    <a:lnTo>
                      <a:pt x="92" y="5"/>
                    </a:lnTo>
                    <a:lnTo>
                      <a:pt x="92" y="3"/>
                    </a:lnTo>
                    <a:lnTo>
                      <a:pt x="93" y="2"/>
                    </a:lnTo>
                    <a:lnTo>
                      <a:pt x="93" y="1"/>
                    </a:lnTo>
                    <a:lnTo>
                      <a:pt x="94" y="1"/>
                    </a:lnTo>
                    <a:lnTo>
                      <a:pt x="96" y="1"/>
                    </a:lnTo>
                    <a:lnTo>
                      <a:pt x="96" y="0"/>
                    </a:lnTo>
                    <a:lnTo>
                      <a:pt x="97" y="1"/>
                    </a:lnTo>
                    <a:lnTo>
                      <a:pt x="97" y="2"/>
                    </a:lnTo>
                    <a:lnTo>
                      <a:pt x="98" y="2"/>
                    </a:lnTo>
                    <a:lnTo>
                      <a:pt x="98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03" name="Freeform 1166">
                <a:extLst>
                  <a:ext uri="{FF2B5EF4-FFF2-40B4-BE49-F238E27FC236}">
                    <a16:creationId xmlns:a16="http://schemas.microsoft.com/office/drawing/2014/main" id="{9336704F-DB2C-B505-57BC-06FCD8A185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49988" y="2736850"/>
                <a:ext cx="569913" cy="1003300"/>
              </a:xfrm>
              <a:custGeom>
                <a:avLst/>
                <a:gdLst>
                  <a:gd name="T0" fmla="*/ 112 w 359"/>
                  <a:gd name="T1" fmla="*/ 611 h 632"/>
                  <a:gd name="T2" fmla="*/ 182 w 359"/>
                  <a:gd name="T3" fmla="*/ 582 h 632"/>
                  <a:gd name="T4" fmla="*/ 189 w 359"/>
                  <a:gd name="T5" fmla="*/ 566 h 632"/>
                  <a:gd name="T6" fmla="*/ 223 w 359"/>
                  <a:gd name="T7" fmla="*/ 530 h 632"/>
                  <a:gd name="T8" fmla="*/ 11 w 359"/>
                  <a:gd name="T9" fmla="*/ 494 h 632"/>
                  <a:gd name="T10" fmla="*/ 336 w 359"/>
                  <a:gd name="T11" fmla="*/ 442 h 632"/>
                  <a:gd name="T12" fmla="*/ 345 w 359"/>
                  <a:gd name="T13" fmla="*/ 479 h 632"/>
                  <a:gd name="T14" fmla="*/ 357 w 359"/>
                  <a:gd name="T15" fmla="*/ 533 h 632"/>
                  <a:gd name="T16" fmla="*/ 330 w 359"/>
                  <a:gd name="T17" fmla="*/ 533 h 632"/>
                  <a:gd name="T18" fmla="*/ 309 w 359"/>
                  <a:gd name="T19" fmla="*/ 583 h 632"/>
                  <a:gd name="T20" fmla="*/ 266 w 359"/>
                  <a:gd name="T21" fmla="*/ 523 h 632"/>
                  <a:gd name="T22" fmla="*/ 225 w 359"/>
                  <a:gd name="T23" fmla="*/ 524 h 632"/>
                  <a:gd name="T24" fmla="*/ 189 w 359"/>
                  <a:gd name="T25" fmla="*/ 533 h 632"/>
                  <a:gd name="T26" fmla="*/ 240 w 359"/>
                  <a:gd name="T27" fmla="*/ 482 h 632"/>
                  <a:gd name="T28" fmla="*/ 280 w 359"/>
                  <a:gd name="T29" fmla="*/ 484 h 632"/>
                  <a:gd name="T30" fmla="*/ 315 w 359"/>
                  <a:gd name="T31" fmla="*/ 449 h 632"/>
                  <a:gd name="T32" fmla="*/ 283 w 359"/>
                  <a:gd name="T33" fmla="*/ 432 h 632"/>
                  <a:gd name="T34" fmla="*/ 310 w 359"/>
                  <a:gd name="T35" fmla="*/ 431 h 632"/>
                  <a:gd name="T36" fmla="*/ 323 w 359"/>
                  <a:gd name="T37" fmla="*/ 413 h 632"/>
                  <a:gd name="T38" fmla="*/ 209 w 359"/>
                  <a:gd name="T39" fmla="*/ 404 h 632"/>
                  <a:gd name="T40" fmla="*/ 230 w 359"/>
                  <a:gd name="T41" fmla="*/ 435 h 632"/>
                  <a:gd name="T42" fmla="*/ 218 w 359"/>
                  <a:gd name="T43" fmla="*/ 428 h 632"/>
                  <a:gd name="T44" fmla="*/ 260 w 359"/>
                  <a:gd name="T45" fmla="*/ 418 h 632"/>
                  <a:gd name="T46" fmla="*/ 263 w 359"/>
                  <a:gd name="T47" fmla="*/ 382 h 632"/>
                  <a:gd name="T48" fmla="*/ 87 w 359"/>
                  <a:gd name="T49" fmla="*/ 420 h 632"/>
                  <a:gd name="T50" fmla="*/ 22 w 359"/>
                  <a:gd name="T51" fmla="*/ 482 h 632"/>
                  <a:gd name="T52" fmla="*/ 52 w 359"/>
                  <a:gd name="T53" fmla="*/ 444 h 632"/>
                  <a:gd name="T54" fmla="*/ 87 w 359"/>
                  <a:gd name="T55" fmla="*/ 401 h 632"/>
                  <a:gd name="T56" fmla="*/ 107 w 359"/>
                  <a:gd name="T57" fmla="*/ 377 h 632"/>
                  <a:gd name="T58" fmla="*/ 306 w 359"/>
                  <a:gd name="T59" fmla="*/ 413 h 632"/>
                  <a:gd name="T60" fmla="*/ 278 w 359"/>
                  <a:gd name="T61" fmla="*/ 395 h 632"/>
                  <a:gd name="T62" fmla="*/ 292 w 359"/>
                  <a:gd name="T63" fmla="*/ 368 h 632"/>
                  <a:gd name="T64" fmla="*/ 226 w 359"/>
                  <a:gd name="T65" fmla="*/ 386 h 632"/>
                  <a:gd name="T66" fmla="*/ 191 w 359"/>
                  <a:gd name="T67" fmla="*/ 374 h 632"/>
                  <a:gd name="T68" fmla="*/ 109 w 359"/>
                  <a:gd name="T69" fmla="*/ 362 h 632"/>
                  <a:gd name="T70" fmla="*/ 121 w 359"/>
                  <a:gd name="T71" fmla="*/ 354 h 632"/>
                  <a:gd name="T72" fmla="*/ 305 w 359"/>
                  <a:gd name="T73" fmla="*/ 333 h 632"/>
                  <a:gd name="T74" fmla="*/ 320 w 359"/>
                  <a:gd name="T75" fmla="*/ 385 h 632"/>
                  <a:gd name="T76" fmla="*/ 299 w 359"/>
                  <a:gd name="T77" fmla="*/ 365 h 632"/>
                  <a:gd name="T78" fmla="*/ 243 w 359"/>
                  <a:gd name="T79" fmla="*/ 336 h 632"/>
                  <a:gd name="T80" fmla="*/ 236 w 359"/>
                  <a:gd name="T81" fmla="*/ 351 h 632"/>
                  <a:gd name="T82" fmla="*/ 184 w 359"/>
                  <a:gd name="T83" fmla="*/ 342 h 632"/>
                  <a:gd name="T84" fmla="*/ 223 w 359"/>
                  <a:gd name="T85" fmla="*/ 311 h 632"/>
                  <a:gd name="T86" fmla="*/ 163 w 359"/>
                  <a:gd name="T87" fmla="*/ 304 h 632"/>
                  <a:gd name="T88" fmla="*/ 150 w 359"/>
                  <a:gd name="T89" fmla="*/ 339 h 632"/>
                  <a:gd name="T90" fmla="*/ 187 w 359"/>
                  <a:gd name="T91" fmla="*/ 297 h 632"/>
                  <a:gd name="T92" fmla="*/ 276 w 359"/>
                  <a:gd name="T93" fmla="*/ 284 h 632"/>
                  <a:gd name="T94" fmla="*/ 192 w 359"/>
                  <a:gd name="T95" fmla="*/ 245 h 632"/>
                  <a:gd name="T96" fmla="*/ 154 w 359"/>
                  <a:gd name="T97" fmla="*/ 97 h 632"/>
                  <a:gd name="T98" fmla="*/ 202 w 359"/>
                  <a:gd name="T99" fmla="*/ 149 h 632"/>
                  <a:gd name="T100" fmla="*/ 184 w 359"/>
                  <a:gd name="T101" fmla="*/ 195 h 632"/>
                  <a:gd name="T102" fmla="*/ 184 w 359"/>
                  <a:gd name="T103" fmla="*/ 277 h 632"/>
                  <a:gd name="T104" fmla="*/ 220 w 359"/>
                  <a:gd name="T105" fmla="*/ 269 h 632"/>
                  <a:gd name="T106" fmla="*/ 250 w 359"/>
                  <a:gd name="T107" fmla="*/ 282 h 632"/>
                  <a:gd name="T108" fmla="*/ 268 w 359"/>
                  <a:gd name="T109" fmla="*/ 314 h 632"/>
                  <a:gd name="T110" fmla="*/ 246 w 359"/>
                  <a:gd name="T111" fmla="*/ 320 h 632"/>
                  <a:gd name="T112" fmla="*/ 210 w 359"/>
                  <a:gd name="T113" fmla="*/ 295 h 632"/>
                  <a:gd name="T114" fmla="*/ 157 w 359"/>
                  <a:gd name="T115" fmla="*/ 292 h 632"/>
                  <a:gd name="T116" fmla="*/ 144 w 359"/>
                  <a:gd name="T117" fmla="*/ 249 h 632"/>
                  <a:gd name="T118" fmla="*/ 109 w 359"/>
                  <a:gd name="T119" fmla="*/ 222 h 632"/>
                  <a:gd name="T120" fmla="*/ 126 w 359"/>
                  <a:gd name="T121" fmla="*/ 190 h 632"/>
                  <a:gd name="T122" fmla="*/ 143 w 359"/>
                  <a:gd name="T123" fmla="*/ 97 h 632"/>
                  <a:gd name="T124" fmla="*/ 167 w 359"/>
                  <a:gd name="T125" fmla="*/ 68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59" h="632">
                    <a:moveTo>
                      <a:pt x="107" y="626"/>
                    </a:moveTo>
                    <a:lnTo>
                      <a:pt x="106" y="626"/>
                    </a:lnTo>
                    <a:lnTo>
                      <a:pt x="107" y="626"/>
                    </a:lnTo>
                    <a:close/>
                    <a:moveTo>
                      <a:pt x="92" y="632"/>
                    </a:moveTo>
                    <a:lnTo>
                      <a:pt x="92" y="629"/>
                    </a:lnTo>
                    <a:lnTo>
                      <a:pt x="92" y="627"/>
                    </a:lnTo>
                    <a:lnTo>
                      <a:pt x="92" y="625"/>
                    </a:lnTo>
                    <a:lnTo>
                      <a:pt x="92" y="624"/>
                    </a:lnTo>
                    <a:lnTo>
                      <a:pt x="91" y="622"/>
                    </a:lnTo>
                    <a:lnTo>
                      <a:pt x="92" y="622"/>
                    </a:lnTo>
                    <a:lnTo>
                      <a:pt x="94" y="622"/>
                    </a:lnTo>
                    <a:lnTo>
                      <a:pt x="94" y="624"/>
                    </a:lnTo>
                    <a:lnTo>
                      <a:pt x="94" y="625"/>
                    </a:lnTo>
                    <a:lnTo>
                      <a:pt x="95" y="626"/>
                    </a:lnTo>
                    <a:lnTo>
                      <a:pt x="95" y="627"/>
                    </a:lnTo>
                    <a:lnTo>
                      <a:pt x="95" y="628"/>
                    </a:lnTo>
                    <a:lnTo>
                      <a:pt x="94" y="629"/>
                    </a:lnTo>
                    <a:lnTo>
                      <a:pt x="92" y="632"/>
                    </a:lnTo>
                    <a:close/>
                    <a:moveTo>
                      <a:pt x="107" y="624"/>
                    </a:moveTo>
                    <a:lnTo>
                      <a:pt x="106" y="624"/>
                    </a:lnTo>
                    <a:lnTo>
                      <a:pt x="105" y="624"/>
                    </a:lnTo>
                    <a:lnTo>
                      <a:pt x="105" y="622"/>
                    </a:lnTo>
                    <a:lnTo>
                      <a:pt x="105" y="621"/>
                    </a:lnTo>
                    <a:lnTo>
                      <a:pt x="106" y="621"/>
                    </a:lnTo>
                    <a:lnTo>
                      <a:pt x="106" y="622"/>
                    </a:lnTo>
                    <a:lnTo>
                      <a:pt x="107" y="622"/>
                    </a:lnTo>
                    <a:lnTo>
                      <a:pt x="107" y="624"/>
                    </a:lnTo>
                    <a:close/>
                    <a:moveTo>
                      <a:pt x="106" y="617"/>
                    </a:moveTo>
                    <a:lnTo>
                      <a:pt x="105" y="617"/>
                    </a:lnTo>
                    <a:lnTo>
                      <a:pt x="104" y="618"/>
                    </a:lnTo>
                    <a:lnTo>
                      <a:pt x="104" y="617"/>
                    </a:lnTo>
                    <a:lnTo>
                      <a:pt x="104" y="616"/>
                    </a:lnTo>
                    <a:lnTo>
                      <a:pt x="105" y="615"/>
                    </a:lnTo>
                    <a:lnTo>
                      <a:pt x="106" y="615"/>
                    </a:lnTo>
                    <a:lnTo>
                      <a:pt x="106" y="616"/>
                    </a:lnTo>
                    <a:lnTo>
                      <a:pt x="106" y="617"/>
                    </a:lnTo>
                    <a:close/>
                    <a:moveTo>
                      <a:pt x="121" y="609"/>
                    </a:moveTo>
                    <a:lnTo>
                      <a:pt x="122" y="609"/>
                    </a:lnTo>
                    <a:lnTo>
                      <a:pt x="122" y="611"/>
                    </a:lnTo>
                    <a:lnTo>
                      <a:pt x="122" y="613"/>
                    </a:lnTo>
                    <a:lnTo>
                      <a:pt x="121" y="613"/>
                    </a:lnTo>
                    <a:lnTo>
                      <a:pt x="121" y="615"/>
                    </a:lnTo>
                    <a:lnTo>
                      <a:pt x="120" y="615"/>
                    </a:lnTo>
                    <a:lnTo>
                      <a:pt x="120" y="613"/>
                    </a:lnTo>
                    <a:lnTo>
                      <a:pt x="120" y="612"/>
                    </a:lnTo>
                    <a:lnTo>
                      <a:pt x="120" y="611"/>
                    </a:lnTo>
                    <a:lnTo>
                      <a:pt x="120" y="612"/>
                    </a:lnTo>
                    <a:lnTo>
                      <a:pt x="118" y="612"/>
                    </a:lnTo>
                    <a:lnTo>
                      <a:pt x="117" y="611"/>
                    </a:lnTo>
                    <a:lnTo>
                      <a:pt x="117" y="612"/>
                    </a:lnTo>
                    <a:lnTo>
                      <a:pt x="116" y="613"/>
                    </a:lnTo>
                    <a:lnTo>
                      <a:pt x="115" y="613"/>
                    </a:lnTo>
                    <a:lnTo>
                      <a:pt x="115" y="612"/>
                    </a:lnTo>
                    <a:lnTo>
                      <a:pt x="114" y="612"/>
                    </a:lnTo>
                    <a:lnTo>
                      <a:pt x="114" y="613"/>
                    </a:lnTo>
                    <a:lnTo>
                      <a:pt x="113" y="613"/>
                    </a:lnTo>
                    <a:lnTo>
                      <a:pt x="113" y="615"/>
                    </a:lnTo>
                    <a:lnTo>
                      <a:pt x="112" y="615"/>
                    </a:lnTo>
                    <a:lnTo>
                      <a:pt x="112" y="616"/>
                    </a:lnTo>
                    <a:lnTo>
                      <a:pt x="111" y="616"/>
                    </a:lnTo>
                    <a:lnTo>
                      <a:pt x="109" y="616"/>
                    </a:lnTo>
                    <a:lnTo>
                      <a:pt x="109" y="617"/>
                    </a:lnTo>
                    <a:lnTo>
                      <a:pt x="108" y="617"/>
                    </a:lnTo>
                    <a:lnTo>
                      <a:pt x="107" y="617"/>
                    </a:lnTo>
                    <a:lnTo>
                      <a:pt x="106" y="617"/>
                    </a:lnTo>
                    <a:lnTo>
                      <a:pt x="106" y="616"/>
                    </a:lnTo>
                    <a:lnTo>
                      <a:pt x="106" y="615"/>
                    </a:lnTo>
                    <a:lnTo>
                      <a:pt x="106" y="613"/>
                    </a:lnTo>
                    <a:lnTo>
                      <a:pt x="108" y="613"/>
                    </a:lnTo>
                    <a:lnTo>
                      <a:pt x="109" y="612"/>
                    </a:lnTo>
                    <a:lnTo>
                      <a:pt x="111" y="611"/>
                    </a:lnTo>
                    <a:lnTo>
                      <a:pt x="112" y="611"/>
                    </a:lnTo>
                    <a:lnTo>
                      <a:pt x="112" y="610"/>
                    </a:lnTo>
                    <a:lnTo>
                      <a:pt x="113" y="610"/>
                    </a:lnTo>
                    <a:lnTo>
                      <a:pt x="114" y="610"/>
                    </a:lnTo>
                    <a:lnTo>
                      <a:pt x="115" y="609"/>
                    </a:lnTo>
                    <a:lnTo>
                      <a:pt x="116" y="609"/>
                    </a:lnTo>
                    <a:lnTo>
                      <a:pt x="116" y="608"/>
                    </a:lnTo>
                    <a:lnTo>
                      <a:pt x="117" y="608"/>
                    </a:lnTo>
                    <a:lnTo>
                      <a:pt x="117" y="607"/>
                    </a:lnTo>
                    <a:lnTo>
                      <a:pt x="118" y="607"/>
                    </a:lnTo>
                    <a:lnTo>
                      <a:pt x="120" y="607"/>
                    </a:lnTo>
                    <a:lnTo>
                      <a:pt x="120" y="605"/>
                    </a:lnTo>
                    <a:lnTo>
                      <a:pt x="121" y="605"/>
                    </a:lnTo>
                    <a:lnTo>
                      <a:pt x="121" y="607"/>
                    </a:lnTo>
                    <a:lnTo>
                      <a:pt x="121" y="609"/>
                    </a:lnTo>
                    <a:close/>
                    <a:moveTo>
                      <a:pt x="314" y="604"/>
                    </a:moveTo>
                    <a:lnTo>
                      <a:pt x="314" y="605"/>
                    </a:lnTo>
                    <a:lnTo>
                      <a:pt x="313" y="604"/>
                    </a:lnTo>
                    <a:lnTo>
                      <a:pt x="313" y="605"/>
                    </a:lnTo>
                    <a:lnTo>
                      <a:pt x="312" y="605"/>
                    </a:lnTo>
                    <a:lnTo>
                      <a:pt x="312" y="604"/>
                    </a:lnTo>
                    <a:lnTo>
                      <a:pt x="311" y="604"/>
                    </a:lnTo>
                    <a:lnTo>
                      <a:pt x="312" y="604"/>
                    </a:lnTo>
                    <a:lnTo>
                      <a:pt x="312" y="603"/>
                    </a:lnTo>
                    <a:lnTo>
                      <a:pt x="313" y="603"/>
                    </a:lnTo>
                    <a:lnTo>
                      <a:pt x="314" y="603"/>
                    </a:lnTo>
                    <a:lnTo>
                      <a:pt x="314" y="604"/>
                    </a:lnTo>
                    <a:close/>
                    <a:moveTo>
                      <a:pt x="146" y="600"/>
                    </a:moveTo>
                    <a:lnTo>
                      <a:pt x="144" y="600"/>
                    </a:lnTo>
                    <a:lnTo>
                      <a:pt x="143" y="600"/>
                    </a:lnTo>
                    <a:lnTo>
                      <a:pt x="143" y="599"/>
                    </a:lnTo>
                    <a:lnTo>
                      <a:pt x="143" y="597"/>
                    </a:lnTo>
                    <a:lnTo>
                      <a:pt x="144" y="597"/>
                    </a:lnTo>
                    <a:lnTo>
                      <a:pt x="146" y="597"/>
                    </a:lnTo>
                    <a:lnTo>
                      <a:pt x="147" y="599"/>
                    </a:lnTo>
                    <a:lnTo>
                      <a:pt x="147" y="600"/>
                    </a:lnTo>
                    <a:lnTo>
                      <a:pt x="146" y="600"/>
                    </a:lnTo>
                    <a:close/>
                    <a:moveTo>
                      <a:pt x="143" y="594"/>
                    </a:moveTo>
                    <a:lnTo>
                      <a:pt x="142" y="594"/>
                    </a:lnTo>
                    <a:lnTo>
                      <a:pt x="142" y="593"/>
                    </a:lnTo>
                    <a:lnTo>
                      <a:pt x="143" y="593"/>
                    </a:lnTo>
                    <a:lnTo>
                      <a:pt x="143" y="592"/>
                    </a:lnTo>
                    <a:lnTo>
                      <a:pt x="144" y="592"/>
                    </a:lnTo>
                    <a:lnTo>
                      <a:pt x="144" y="593"/>
                    </a:lnTo>
                    <a:lnTo>
                      <a:pt x="146" y="593"/>
                    </a:lnTo>
                    <a:lnTo>
                      <a:pt x="144" y="593"/>
                    </a:lnTo>
                    <a:lnTo>
                      <a:pt x="144" y="594"/>
                    </a:lnTo>
                    <a:lnTo>
                      <a:pt x="143" y="594"/>
                    </a:lnTo>
                    <a:close/>
                    <a:moveTo>
                      <a:pt x="147" y="592"/>
                    </a:moveTo>
                    <a:lnTo>
                      <a:pt x="147" y="593"/>
                    </a:lnTo>
                    <a:lnTo>
                      <a:pt x="146" y="592"/>
                    </a:lnTo>
                    <a:lnTo>
                      <a:pt x="146" y="591"/>
                    </a:lnTo>
                    <a:lnTo>
                      <a:pt x="147" y="591"/>
                    </a:lnTo>
                    <a:lnTo>
                      <a:pt x="148" y="592"/>
                    </a:lnTo>
                    <a:lnTo>
                      <a:pt x="147" y="592"/>
                    </a:lnTo>
                    <a:close/>
                    <a:moveTo>
                      <a:pt x="158" y="588"/>
                    </a:moveTo>
                    <a:lnTo>
                      <a:pt x="157" y="588"/>
                    </a:lnTo>
                    <a:lnTo>
                      <a:pt x="156" y="590"/>
                    </a:lnTo>
                    <a:lnTo>
                      <a:pt x="155" y="588"/>
                    </a:lnTo>
                    <a:lnTo>
                      <a:pt x="156" y="587"/>
                    </a:lnTo>
                    <a:lnTo>
                      <a:pt x="157" y="587"/>
                    </a:lnTo>
                    <a:lnTo>
                      <a:pt x="158" y="587"/>
                    </a:lnTo>
                    <a:lnTo>
                      <a:pt x="158" y="588"/>
                    </a:lnTo>
                    <a:lnTo>
                      <a:pt x="159" y="588"/>
                    </a:lnTo>
                    <a:lnTo>
                      <a:pt x="158" y="588"/>
                    </a:lnTo>
                    <a:close/>
                    <a:moveTo>
                      <a:pt x="182" y="579"/>
                    </a:moveTo>
                    <a:lnTo>
                      <a:pt x="182" y="580"/>
                    </a:lnTo>
                    <a:lnTo>
                      <a:pt x="184" y="580"/>
                    </a:lnTo>
                    <a:lnTo>
                      <a:pt x="184" y="579"/>
                    </a:lnTo>
                    <a:lnTo>
                      <a:pt x="185" y="579"/>
                    </a:lnTo>
                    <a:lnTo>
                      <a:pt x="185" y="580"/>
                    </a:lnTo>
                    <a:lnTo>
                      <a:pt x="184" y="580"/>
                    </a:lnTo>
                    <a:lnTo>
                      <a:pt x="182" y="582"/>
                    </a:lnTo>
                    <a:lnTo>
                      <a:pt x="180" y="579"/>
                    </a:lnTo>
                    <a:lnTo>
                      <a:pt x="178" y="578"/>
                    </a:lnTo>
                    <a:lnTo>
                      <a:pt x="180" y="578"/>
                    </a:lnTo>
                    <a:lnTo>
                      <a:pt x="182" y="579"/>
                    </a:lnTo>
                    <a:close/>
                    <a:moveTo>
                      <a:pt x="151" y="578"/>
                    </a:moveTo>
                    <a:lnTo>
                      <a:pt x="152" y="578"/>
                    </a:lnTo>
                    <a:lnTo>
                      <a:pt x="154" y="578"/>
                    </a:lnTo>
                    <a:lnTo>
                      <a:pt x="155" y="578"/>
                    </a:lnTo>
                    <a:lnTo>
                      <a:pt x="156" y="578"/>
                    </a:lnTo>
                    <a:lnTo>
                      <a:pt x="157" y="579"/>
                    </a:lnTo>
                    <a:lnTo>
                      <a:pt x="158" y="580"/>
                    </a:lnTo>
                    <a:lnTo>
                      <a:pt x="158" y="582"/>
                    </a:lnTo>
                    <a:lnTo>
                      <a:pt x="159" y="582"/>
                    </a:lnTo>
                    <a:lnTo>
                      <a:pt x="159" y="580"/>
                    </a:lnTo>
                    <a:lnTo>
                      <a:pt x="160" y="580"/>
                    </a:lnTo>
                    <a:lnTo>
                      <a:pt x="161" y="582"/>
                    </a:lnTo>
                    <a:lnTo>
                      <a:pt x="163" y="582"/>
                    </a:lnTo>
                    <a:lnTo>
                      <a:pt x="164" y="582"/>
                    </a:lnTo>
                    <a:lnTo>
                      <a:pt x="165" y="582"/>
                    </a:lnTo>
                    <a:lnTo>
                      <a:pt x="166" y="582"/>
                    </a:lnTo>
                    <a:lnTo>
                      <a:pt x="166" y="583"/>
                    </a:lnTo>
                    <a:lnTo>
                      <a:pt x="165" y="584"/>
                    </a:lnTo>
                    <a:lnTo>
                      <a:pt x="165" y="585"/>
                    </a:lnTo>
                    <a:lnTo>
                      <a:pt x="163" y="585"/>
                    </a:lnTo>
                    <a:lnTo>
                      <a:pt x="161" y="586"/>
                    </a:lnTo>
                    <a:lnTo>
                      <a:pt x="160" y="586"/>
                    </a:lnTo>
                    <a:lnTo>
                      <a:pt x="159" y="586"/>
                    </a:lnTo>
                    <a:lnTo>
                      <a:pt x="159" y="585"/>
                    </a:lnTo>
                    <a:lnTo>
                      <a:pt x="159" y="584"/>
                    </a:lnTo>
                    <a:lnTo>
                      <a:pt x="158" y="584"/>
                    </a:lnTo>
                    <a:lnTo>
                      <a:pt x="157" y="584"/>
                    </a:lnTo>
                    <a:lnTo>
                      <a:pt x="154" y="585"/>
                    </a:lnTo>
                    <a:lnTo>
                      <a:pt x="152" y="585"/>
                    </a:lnTo>
                    <a:lnTo>
                      <a:pt x="151" y="584"/>
                    </a:lnTo>
                    <a:lnTo>
                      <a:pt x="150" y="584"/>
                    </a:lnTo>
                    <a:lnTo>
                      <a:pt x="149" y="585"/>
                    </a:lnTo>
                    <a:lnTo>
                      <a:pt x="148" y="585"/>
                    </a:lnTo>
                    <a:lnTo>
                      <a:pt x="148" y="586"/>
                    </a:lnTo>
                    <a:lnTo>
                      <a:pt x="147" y="585"/>
                    </a:lnTo>
                    <a:lnTo>
                      <a:pt x="146" y="584"/>
                    </a:lnTo>
                    <a:lnTo>
                      <a:pt x="146" y="583"/>
                    </a:lnTo>
                    <a:lnTo>
                      <a:pt x="146" y="582"/>
                    </a:lnTo>
                    <a:lnTo>
                      <a:pt x="147" y="580"/>
                    </a:lnTo>
                    <a:lnTo>
                      <a:pt x="148" y="580"/>
                    </a:lnTo>
                    <a:lnTo>
                      <a:pt x="149" y="579"/>
                    </a:lnTo>
                    <a:lnTo>
                      <a:pt x="150" y="579"/>
                    </a:lnTo>
                    <a:lnTo>
                      <a:pt x="151" y="578"/>
                    </a:lnTo>
                    <a:close/>
                    <a:moveTo>
                      <a:pt x="133" y="572"/>
                    </a:moveTo>
                    <a:lnTo>
                      <a:pt x="132" y="572"/>
                    </a:lnTo>
                    <a:lnTo>
                      <a:pt x="131" y="571"/>
                    </a:lnTo>
                    <a:lnTo>
                      <a:pt x="132" y="571"/>
                    </a:lnTo>
                    <a:lnTo>
                      <a:pt x="132" y="570"/>
                    </a:lnTo>
                    <a:lnTo>
                      <a:pt x="133" y="570"/>
                    </a:lnTo>
                    <a:lnTo>
                      <a:pt x="133" y="569"/>
                    </a:lnTo>
                    <a:lnTo>
                      <a:pt x="133" y="568"/>
                    </a:lnTo>
                    <a:lnTo>
                      <a:pt x="134" y="567"/>
                    </a:lnTo>
                    <a:lnTo>
                      <a:pt x="135" y="567"/>
                    </a:lnTo>
                    <a:lnTo>
                      <a:pt x="135" y="568"/>
                    </a:lnTo>
                    <a:lnTo>
                      <a:pt x="135" y="569"/>
                    </a:lnTo>
                    <a:lnTo>
                      <a:pt x="134" y="571"/>
                    </a:lnTo>
                    <a:lnTo>
                      <a:pt x="134" y="572"/>
                    </a:lnTo>
                    <a:lnTo>
                      <a:pt x="133" y="572"/>
                    </a:lnTo>
                    <a:close/>
                    <a:moveTo>
                      <a:pt x="173" y="560"/>
                    </a:moveTo>
                    <a:lnTo>
                      <a:pt x="173" y="559"/>
                    </a:lnTo>
                    <a:lnTo>
                      <a:pt x="172" y="558"/>
                    </a:lnTo>
                    <a:lnTo>
                      <a:pt x="173" y="557"/>
                    </a:lnTo>
                    <a:lnTo>
                      <a:pt x="173" y="555"/>
                    </a:lnTo>
                    <a:lnTo>
                      <a:pt x="174" y="557"/>
                    </a:lnTo>
                    <a:lnTo>
                      <a:pt x="174" y="559"/>
                    </a:lnTo>
                    <a:lnTo>
                      <a:pt x="173" y="560"/>
                    </a:lnTo>
                    <a:close/>
                    <a:moveTo>
                      <a:pt x="190" y="566"/>
                    </a:moveTo>
                    <a:lnTo>
                      <a:pt x="189" y="566"/>
                    </a:lnTo>
                    <a:lnTo>
                      <a:pt x="187" y="566"/>
                    </a:lnTo>
                    <a:lnTo>
                      <a:pt x="185" y="566"/>
                    </a:lnTo>
                    <a:lnTo>
                      <a:pt x="185" y="565"/>
                    </a:lnTo>
                    <a:lnTo>
                      <a:pt x="183" y="562"/>
                    </a:lnTo>
                    <a:lnTo>
                      <a:pt x="183" y="560"/>
                    </a:lnTo>
                    <a:lnTo>
                      <a:pt x="182" y="559"/>
                    </a:lnTo>
                    <a:lnTo>
                      <a:pt x="181" y="559"/>
                    </a:lnTo>
                    <a:lnTo>
                      <a:pt x="180" y="558"/>
                    </a:lnTo>
                    <a:lnTo>
                      <a:pt x="181" y="557"/>
                    </a:lnTo>
                    <a:lnTo>
                      <a:pt x="185" y="555"/>
                    </a:lnTo>
                    <a:lnTo>
                      <a:pt x="187" y="554"/>
                    </a:lnTo>
                    <a:lnTo>
                      <a:pt x="187" y="553"/>
                    </a:lnTo>
                    <a:lnTo>
                      <a:pt x="189" y="553"/>
                    </a:lnTo>
                    <a:lnTo>
                      <a:pt x="190" y="553"/>
                    </a:lnTo>
                    <a:lnTo>
                      <a:pt x="191" y="554"/>
                    </a:lnTo>
                    <a:lnTo>
                      <a:pt x="192" y="554"/>
                    </a:lnTo>
                    <a:lnTo>
                      <a:pt x="193" y="554"/>
                    </a:lnTo>
                    <a:lnTo>
                      <a:pt x="193" y="555"/>
                    </a:lnTo>
                    <a:lnTo>
                      <a:pt x="194" y="555"/>
                    </a:lnTo>
                    <a:lnTo>
                      <a:pt x="195" y="557"/>
                    </a:lnTo>
                    <a:lnTo>
                      <a:pt x="197" y="557"/>
                    </a:lnTo>
                    <a:lnTo>
                      <a:pt x="198" y="558"/>
                    </a:lnTo>
                    <a:lnTo>
                      <a:pt x="200" y="558"/>
                    </a:lnTo>
                    <a:lnTo>
                      <a:pt x="200" y="559"/>
                    </a:lnTo>
                    <a:lnTo>
                      <a:pt x="199" y="559"/>
                    </a:lnTo>
                    <a:lnTo>
                      <a:pt x="197" y="560"/>
                    </a:lnTo>
                    <a:lnTo>
                      <a:pt x="195" y="560"/>
                    </a:lnTo>
                    <a:lnTo>
                      <a:pt x="195" y="561"/>
                    </a:lnTo>
                    <a:lnTo>
                      <a:pt x="194" y="562"/>
                    </a:lnTo>
                    <a:lnTo>
                      <a:pt x="194" y="563"/>
                    </a:lnTo>
                    <a:lnTo>
                      <a:pt x="194" y="565"/>
                    </a:lnTo>
                    <a:lnTo>
                      <a:pt x="193" y="565"/>
                    </a:lnTo>
                    <a:lnTo>
                      <a:pt x="192" y="565"/>
                    </a:lnTo>
                    <a:lnTo>
                      <a:pt x="190" y="566"/>
                    </a:lnTo>
                    <a:close/>
                    <a:moveTo>
                      <a:pt x="57" y="542"/>
                    </a:moveTo>
                    <a:lnTo>
                      <a:pt x="58" y="542"/>
                    </a:lnTo>
                    <a:lnTo>
                      <a:pt x="58" y="543"/>
                    </a:lnTo>
                    <a:lnTo>
                      <a:pt x="57" y="543"/>
                    </a:lnTo>
                    <a:lnTo>
                      <a:pt x="57" y="544"/>
                    </a:lnTo>
                    <a:lnTo>
                      <a:pt x="58" y="544"/>
                    </a:lnTo>
                    <a:lnTo>
                      <a:pt x="57" y="545"/>
                    </a:lnTo>
                    <a:lnTo>
                      <a:pt x="56" y="544"/>
                    </a:lnTo>
                    <a:lnTo>
                      <a:pt x="55" y="544"/>
                    </a:lnTo>
                    <a:lnTo>
                      <a:pt x="54" y="543"/>
                    </a:lnTo>
                    <a:lnTo>
                      <a:pt x="55" y="543"/>
                    </a:lnTo>
                    <a:lnTo>
                      <a:pt x="55" y="542"/>
                    </a:lnTo>
                    <a:lnTo>
                      <a:pt x="56" y="542"/>
                    </a:lnTo>
                    <a:lnTo>
                      <a:pt x="57" y="542"/>
                    </a:lnTo>
                    <a:close/>
                    <a:moveTo>
                      <a:pt x="328" y="546"/>
                    </a:moveTo>
                    <a:lnTo>
                      <a:pt x="328" y="547"/>
                    </a:lnTo>
                    <a:lnTo>
                      <a:pt x="327" y="546"/>
                    </a:lnTo>
                    <a:lnTo>
                      <a:pt x="327" y="544"/>
                    </a:lnTo>
                    <a:lnTo>
                      <a:pt x="325" y="543"/>
                    </a:lnTo>
                    <a:lnTo>
                      <a:pt x="325" y="542"/>
                    </a:lnTo>
                    <a:lnTo>
                      <a:pt x="324" y="542"/>
                    </a:lnTo>
                    <a:lnTo>
                      <a:pt x="324" y="541"/>
                    </a:lnTo>
                    <a:lnTo>
                      <a:pt x="323" y="541"/>
                    </a:lnTo>
                    <a:lnTo>
                      <a:pt x="324" y="540"/>
                    </a:lnTo>
                    <a:lnTo>
                      <a:pt x="324" y="538"/>
                    </a:lnTo>
                    <a:lnTo>
                      <a:pt x="324" y="537"/>
                    </a:lnTo>
                    <a:lnTo>
                      <a:pt x="325" y="536"/>
                    </a:lnTo>
                    <a:lnTo>
                      <a:pt x="325" y="537"/>
                    </a:lnTo>
                    <a:lnTo>
                      <a:pt x="327" y="537"/>
                    </a:lnTo>
                    <a:lnTo>
                      <a:pt x="328" y="538"/>
                    </a:lnTo>
                    <a:lnTo>
                      <a:pt x="328" y="540"/>
                    </a:lnTo>
                    <a:lnTo>
                      <a:pt x="328" y="544"/>
                    </a:lnTo>
                    <a:lnTo>
                      <a:pt x="328" y="545"/>
                    </a:lnTo>
                    <a:lnTo>
                      <a:pt x="328" y="546"/>
                    </a:lnTo>
                    <a:close/>
                    <a:moveTo>
                      <a:pt x="223" y="528"/>
                    </a:moveTo>
                    <a:lnTo>
                      <a:pt x="224" y="529"/>
                    </a:lnTo>
                    <a:lnTo>
                      <a:pt x="223" y="529"/>
                    </a:lnTo>
                    <a:lnTo>
                      <a:pt x="223" y="530"/>
                    </a:lnTo>
                    <a:lnTo>
                      <a:pt x="221" y="530"/>
                    </a:lnTo>
                    <a:lnTo>
                      <a:pt x="220" y="532"/>
                    </a:lnTo>
                    <a:lnTo>
                      <a:pt x="219" y="532"/>
                    </a:lnTo>
                    <a:lnTo>
                      <a:pt x="219" y="533"/>
                    </a:lnTo>
                    <a:lnTo>
                      <a:pt x="218" y="533"/>
                    </a:lnTo>
                    <a:lnTo>
                      <a:pt x="217" y="533"/>
                    </a:lnTo>
                    <a:lnTo>
                      <a:pt x="217" y="532"/>
                    </a:lnTo>
                    <a:lnTo>
                      <a:pt x="217" y="530"/>
                    </a:lnTo>
                    <a:lnTo>
                      <a:pt x="217" y="529"/>
                    </a:lnTo>
                    <a:lnTo>
                      <a:pt x="217" y="528"/>
                    </a:lnTo>
                    <a:lnTo>
                      <a:pt x="218" y="527"/>
                    </a:lnTo>
                    <a:lnTo>
                      <a:pt x="218" y="528"/>
                    </a:lnTo>
                    <a:lnTo>
                      <a:pt x="219" y="528"/>
                    </a:lnTo>
                    <a:lnTo>
                      <a:pt x="219" y="529"/>
                    </a:lnTo>
                    <a:lnTo>
                      <a:pt x="220" y="528"/>
                    </a:lnTo>
                    <a:lnTo>
                      <a:pt x="220" y="527"/>
                    </a:lnTo>
                    <a:lnTo>
                      <a:pt x="221" y="527"/>
                    </a:lnTo>
                    <a:lnTo>
                      <a:pt x="223" y="528"/>
                    </a:lnTo>
                    <a:close/>
                    <a:moveTo>
                      <a:pt x="4" y="505"/>
                    </a:moveTo>
                    <a:lnTo>
                      <a:pt x="4" y="507"/>
                    </a:lnTo>
                    <a:lnTo>
                      <a:pt x="4" y="508"/>
                    </a:lnTo>
                    <a:lnTo>
                      <a:pt x="4" y="509"/>
                    </a:lnTo>
                    <a:lnTo>
                      <a:pt x="4" y="510"/>
                    </a:lnTo>
                    <a:lnTo>
                      <a:pt x="4" y="511"/>
                    </a:lnTo>
                    <a:lnTo>
                      <a:pt x="4" y="512"/>
                    </a:lnTo>
                    <a:lnTo>
                      <a:pt x="3" y="512"/>
                    </a:lnTo>
                    <a:lnTo>
                      <a:pt x="2" y="512"/>
                    </a:lnTo>
                    <a:lnTo>
                      <a:pt x="2" y="513"/>
                    </a:lnTo>
                    <a:lnTo>
                      <a:pt x="1" y="513"/>
                    </a:lnTo>
                    <a:lnTo>
                      <a:pt x="1" y="512"/>
                    </a:lnTo>
                    <a:lnTo>
                      <a:pt x="1" y="511"/>
                    </a:lnTo>
                    <a:lnTo>
                      <a:pt x="0" y="509"/>
                    </a:lnTo>
                    <a:lnTo>
                      <a:pt x="0" y="503"/>
                    </a:lnTo>
                    <a:lnTo>
                      <a:pt x="0" y="504"/>
                    </a:lnTo>
                    <a:lnTo>
                      <a:pt x="1" y="504"/>
                    </a:lnTo>
                    <a:lnTo>
                      <a:pt x="1" y="505"/>
                    </a:lnTo>
                    <a:lnTo>
                      <a:pt x="1" y="504"/>
                    </a:lnTo>
                    <a:lnTo>
                      <a:pt x="2" y="504"/>
                    </a:lnTo>
                    <a:lnTo>
                      <a:pt x="2" y="503"/>
                    </a:lnTo>
                    <a:lnTo>
                      <a:pt x="3" y="503"/>
                    </a:lnTo>
                    <a:lnTo>
                      <a:pt x="4" y="503"/>
                    </a:lnTo>
                    <a:lnTo>
                      <a:pt x="4" y="504"/>
                    </a:lnTo>
                    <a:lnTo>
                      <a:pt x="4" y="505"/>
                    </a:lnTo>
                    <a:close/>
                    <a:moveTo>
                      <a:pt x="3" y="503"/>
                    </a:moveTo>
                    <a:lnTo>
                      <a:pt x="2" y="503"/>
                    </a:lnTo>
                    <a:lnTo>
                      <a:pt x="2" y="502"/>
                    </a:lnTo>
                    <a:lnTo>
                      <a:pt x="1" y="502"/>
                    </a:lnTo>
                    <a:lnTo>
                      <a:pt x="2" y="501"/>
                    </a:lnTo>
                    <a:lnTo>
                      <a:pt x="3" y="501"/>
                    </a:lnTo>
                    <a:lnTo>
                      <a:pt x="4" y="502"/>
                    </a:lnTo>
                    <a:lnTo>
                      <a:pt x="4" y="503"/>
                    </a:lnTo>
                    <a:lnTo>
                      <a:pt x="3" y="503"/>
                    </a:lnTo>
                    <a:close/>
                    <a:moveTo>
                      <a:pt x="9" y="500"/>
                    </a:moveTo>
                    <a:lnTo>
                      <a:pt x="8" y="500"/>
                    </a:lnTo>
                    <a:lnTo>
                      <a:pt x="6" y="500"/>
                    </a:lnTo>
                    <a:lnTo>
                      <a:pt x="6" y="499"/>
                    </a:lnTo>
                    <a:lnTo>
                      <a:pt x="8" y="500"/>
                    </a:lnTo>
                    <a:lnTo>
                      <a:pt x="9" y="500"/>
                    </a:lnTo>
                    <a:close/>
                    <a:moveTo>
                      <a:pt x="13" y="494"/>
                    </a:moveTo>
                    <a:lnTo>
                      <a:pt x="14" y="494"/>
                    </a:lnTo>
                    <a:lnTo>
                      <a:pt x="14" y="495"/>
                    </a:lnTo>
                    <a:lnTo>
                      <a:pt x="14" y="496"/>
                    </a:lnTo>
                    <a:lnTo>
                      <a:pt x="14" y="498"/>
                    </a:lnTo>
                    <a:lnTo>
                      <a:pt x="14" y="499"/>
                    </a:lnTo>
                    <a:lnTo>
                      <a:pt x="13" y="499"/>
                    </a:lnTo>
                    <a:lnTo>
                      <a:pt x="12" y="499"/>
                    </a:lnTo>
                    <a:lnTo>
                      <a:pt x="11" y="496"/>
                    </a:lnTo>
                    <a:lnTo>
                      <a:pt x="11" y="495"/>
                    </a:lnTo>
                    <a:lnTo>
                      <a:pt x="12" y="494"/>
                    </a:lnTo>
                    <a:lnTo>
                      <a:pt x="13" y="494"/>
                    </a:lnTo>
                    <a:close/>
                    <a:moveTo>
                      <a:pt x="10" y="494"/>
                    </a:moveTo>
                    <a:lnTo>
                      <a:pt x="11" y="494"/>
                    </a:lnTo>
                    <a:lnTo>
                      <a:pt x="10" y="495"/>
                    </a:lnTo>
                    <a:lnTo>
                      <a:pt x="9" y="496"/>
                    </a:lnTo>
                    <a:lnTo>
                      <a:pt x="8" y="495"/>
                    </a:lnTo>
                    <a:lnTo>
                      <a:pt x="9" y="495"/>
                    </a:lnTo>
                    <a:lnTo>
                      <a:pt x="10" y="493"/>
                    </a:lnTo>
                    <a:lnTo>
                      <a:pt x="10" y="494"/>
                    </a:lnTo>
                    <a:close/>
                    <a:moveTo>
                      <a:pt x="290" y="466"/>
                    </a:moveTo>
                    <a:lnTo>
                      <a:pt x="289" y="465"/>
                    </a:lnTo>
                    <a:lnTo>
                      <a:pt x="287" y="463"/>
                    </a:lnTo>
                    <a:lnTo>
                      <a:pt x="286" y="462"/>
                    </a:lnTo>
                    <a:lnTo>
                      <a:pt x="285" y="461"/>
                    </a:lnTo>
                    <a:lnTo>
                      <a:pt x="286" y="460"/>
                    </a:lnTo>
                    <a:lnTo>
                      <a:pt x="287" y="459"/>
                    </a:lnTo>
                    <a:lnTo>
                      <a:pt x="288" y="459"/>
                    </a:lnTo>
                    <a:lnTo>
                      <a:pt x="289" y="459"/>
                    </a:lnTo>
                    <a:lnTo>
                      <a:pt x="290" y="460"/>
                    </a:lnTo>
                    <a:lnTo>
                      <a:pt x="290" y="461"/>
                    </a:lnTo>
                    <a:lnTo>
                      <a:pt x="292" y="461"/>
                    </a:lnTo>
                    <a:lnTo>
                      <a:pt x="292" y="462"/>
                    </a:lnTo>
                    <a:lnTo>
                      <a:pt x="292" y="463"/>
                    </a:lnTo>
                    <a:lnTo>
                      <a:pt x="292" y="465"/>
                    </a:lnTo>
                    <a:lnTo>
                      <a:pt x="290" y="465"/>
                    </a:lnTo>
                    <a:lnTo>
                      <a:pt x="290" y="466"/>
                    </a:lnTo>
                    <a:close/>
                    <a:moveTo>
                      <a:pt x="251" y="460"/>
                    </a:moveTo>
                    <a:lnTo>
                      <a:pt x="250" y="460"/>
                    </a:lnTo>
                    <a:lnTo>
                      <a:pt x="250" y="461"/>
                    </a:lnTo>
                    <a:lnTo>
                      <a:pt x="251" y="462"/>
                    </a:lnTo>
                    <a:lnTo>
                      <a:pt x="251" y="463"/>
                    </a:lnTo>
                    <a:lnTo>
                      <a:pt x="250" y="463"/>
                    </a:lnTo>
                    <a:lnTo>
                      <a:pt x="249" y="463"/>
                    </a:lnTo>
                    <a:lnTo>
                      <a:pt x="249" y="465"/>
                    </a:lnTo>
                    <a:lnTo>
                      <a:pt x="247" y="465"/>
                    </a:lnTo>
                    <a:lnTo>
                      <a:pt x="246" y="465"/>
                    </a:lnTo>
                    <a:lnTo>
                      <a:pt x="245" y="463"/>
                    </a:lnTo>
                    <a:lnTo>
                      <a:pt x="242" y="462"/>
                    </a:lnTo>
                    <a:lnTo>
                      <a:pt x="242" y="461"/>
                    </a:lnTo>
                    <a:lnTo>
                      <a:pt x="243" y="460"/>
                    </a:lnTo>
                    <a:lnTo>
                      <a:pt x="244" y="460"/>
                    </a:lnTo>
                    <a:lnTo>
                      <a:pt x="245" y="460"/>
                    </a:lnTo>
                    <a:lnTo>
                      <a:pt x="246" y="459"/>
                    </a:lnTo>
                    <a:lnTo>
                      <a:pt x="247" y="459"/>
                    </a:lnTo>
                    <a:lnTo>
                      <a:pt x="247" y="458"/>
                    </a:lnTo>
                    <a:lnTo>
                      <a:pt x="247" y="457"/>
                    </a:lnTo>
                    <a:lnTo>
                      <a:pt x="249" y="457"/>
                    </a:lnTo>
                    <a:lnTo>
                      <a:pt x="249" y="458"/>
                    </a:lnTo>
                    <a:lnTo>
                      <a:pt x="250" y="459"/>
                    </a:lnTo>
                    <a:lnTo>
                      <a:pt x="251" y="459"/>
                    </a:lnTo>
                    <a:lnTo>
                      <a:pt x="251" y="460"/>
                    </a:lnTo>
                    <a:close/>
                    <a:moveTo>
                      <a:pt x="253" y="448"/>
                    </a:moveTo>
                    <a:lnTo>
                      <a:pt x="252" y="448"/>
                    </a:lnTo>
                    <a:lnTo>
                      <a:pt x="252" y="446"/>
                    </a:lnTo>
                    <a:lnTo>
                      <a:pt x="251" y="446"/>
                    </a:lnTo>
                    <a:lnTo>
                      <a:pt x="252" y="446"/>
                    </a:lnTo>
                    <a:lnTo>
                      <a:pt x="252" y="445"/>
                    </a:lnTo>
                    <a:lnTo>
                      <a:pt x="253" y="445"/>
                    </a:lnTo>
                    <a:lnTo>
                      <a:pt x="253" y="444"/>
                    </a:lnTo>
                    <a:lnTo>
                      <a:pt x="255" y="444"/>
                    </a:lnTo>
                    <a:lnTo>
                      <a:pt x="256" y="444"/>
                    </a:lnTo>
                    <a:lnTo>
                      <a:pt x="256" y="445"/>
                    </a:lnTo>
                    <a:lnTo>
                      <a:pt x="255" y="446"/>
                    </a:lnTo>
                    <a:lnTo>
                      <a:pt x="254" y="448"/>
                    </a:lnTo>
                    <a:lnTo>
                      <a:pt x="253" y="448"/>
                    </a:lnTo>
                    <a:close/>
                    <a:moveTo>
                      <a:pt x="158" y="446"/>
                    </a:moveTo>
                    <a:lnTo>
                      <a:pt x="158" y="445"/>
                    </a:lnTo>
                    <a:lnTo>
                      <a:pt x="159" y="445"/>
                    </a:lnTo>
                    <a:lnTo>
                      <a:pt x="159" y="444"/>
                    </a:lnTo>
                    <a:lnTo>
                      <a:pt x="159" y="445"/>
                    </a:lnTo>
                    <a:lnTo>
                      <a:pt x="158" y="446"/>
                    </a:lnTo>
                    <a:close/>
                    <a:moveTo>
                      <a:pt x="335" y="440"/>
                    </a:moveTo>
                    <a:lnTo>
                      <a:pt x="335" y="441"/>
                    </a:lnTo>
                    <a:lnTo>
                      <a:pt x="335" y="442"/>
                    </a:lnTo>
                    <a:lnTo>
                      <a:pt x="336" y="442"/>
                    </a:lnTo>
                    <a:lnTo>
                      <a:pt x="336" y="443"/>
                    </a:lnTo>
                    <a:lnTo>
                      <a:pt x="336" y="445"/>
                    </a:lnTo>
                    <a:lnTo>
                      <a:pt x="336" y="446"/>
                    </a:lnTo>
                    <a:lnTo>
                      <a:pt x="335" y="446"/>
                    </a:lnTo>
                    <a:lnTo>
                      <a:pt x="333" y="446"/>
                    </a:lnTo>
                    <a:lnTo>
                      <a:pt x="335" y="446"/>
                    </a:lnTo>
                    <a:lnTo>
                      <a:pt x="333" y="446"/>
                    </a:lnTo>
                    <a:lnTo>
                      <a:pt x="333" y="445"/>
                    </a:lnTo>
                    <a:lnTo>
                      <a:pt x="332" y="445"/>
                    </a:lnTo>
                    <a:lnTo>
                      <a:pt x="332" y="444"/>
                    </a:lnTo>
                    <a:lnTo>
                      <a:pt x="333" y="444"/>
                    </a:lnTo>
                    <a:lnTo>
                      <a:pt x="333" y="443"/>
                    </a:lnTo>
                    <a:lnTo>
                      <a:pt x="333" y="442"/>
                    </a:lnTo>
                    <a:lnTo>
                      <a:pt x="333" y="441"/>
                    </a:lnTo>
                    <a:lnTo>
                      <a:pt x="333" y="440"/>
                    </a:lnTo>
                    <a:lnTo>
                      <a:pt x="335" y="440"/>
                    </a:lnTo>
                    <a:close/>
                    <a:moveTo>
                      <a:pt x="323" y="445"/>
                    </a:moveTo>
                    <a:lnTo>
                      <a:pt x="324" y="445"/>
                    </a:lnTo>
                    <a:lnTo>
                      <a:pt x="324" y="446"/>
                    </a:lnTo>
                    <a:lnTo>
                      <a:pt x="325" y="446"/>
                    </a:lnTo>
                    <a:lnTo>
                      <a:pt x="327" y="446"/>
                    </a:lnTo>
                    <a:lnTo>
                      <a:pt x="328" y="448"/>
                    </a:lnTo>
                    <a:lnTo>
                      <a:pt x="330" y="448"/>
                    </a:lnTo>
                    <a:lnTo>
                      <a:pt x="331" y="449"/>
                    </a:lnTo>
                    <a:lnTo>
                      <a:pt x="332" y="450"/>
                    </a:lnTo>
                    <a:lnTo>
                      <a:pt x="333" y="450"/>
                    </a:lnTo>
                    <a:lnTo>
                      <a:pt x="335" y="451"/>
                    </a:lnTo>
                    <a:lnTo>
                      <a:pt x="335" y="450"/>
                    </a:lnTo>
                    <a:lnTo>
                      <a:pt x="335" y="451"/>
                    </a:lnTo>
                    <a:lnTo>
                      <a:pt x="335" y="452"/>
                    </a:lnTo>
                    <a:lnTo>
                      <a:pt x="333" y="452"/>
                    </a:lnTo>
                    <a:lnTo>
                      <a:pt x="332" y="452"/>
                    </a:lnTo>
                    <a:lnTo>
                      <a:pt x="332" y="453"/>
                    </a:lnTo>
                    <a:lnTo>
                      <a:pt x="333" y="453"/>
                    </a:lnTo>
                    <a:lnTo>
                      <a:pt x="335" y="454"/>
                    </a:lnTo>
                    <a:lnTo>
                      <a:pt x="335" y="453"/>
                    </a:lnTo>
                    <a:lnTo>
                      <a:pt x="336" y="453"/>
                    </a:lnTo>
                    <a:lnTo>
                      <a:pt x="336" y="454"/>
                    </a:lnTo>
                    <a:lnTo>
                      <a:pt x="336" y="456"/>
                    </a:lnTo>
                    <a:lnTo>
                      <a:pt x="337" y="457"/>
                    </a:lnTo>
                    <a:lnTo>
                      <a:pt x="338" y="459"/>
                    </a:lnTo>
                    <a:lnTo>
                      <a:pt x="339" y="459"/>
                    </a:lnTo>
                    <a:lnTo>
                      <a:pt x="340" y="459"/>
                    </a:lnTo>
                    <a:lnTo>
                      <a:pt x="341" y="459"/>
                    </a:lnTo>
                    <a:lnTo>
                      <a:pt x="342" y="457"/>
                    </a:lnTo>
                    <a:lnTo>
                      <a:pt x="344" y="457"/>
                    </a:lnTo>
                    <a:lnTo>
                      <a:pt x="345" y="458"/>
                    </a:lnTo>
                    <a:lnTo>
                      <a:pt x="344" y="458"/>
                    </a:lnTo>
                    <a:lnTo>
                      <a:pt x="344" y="459"/>
                    </a:lnTo>
                    <a:lnTo>
                      <a:pt x="344" y="460"/>
                    </a:lnTo>
                    <a:lnTo>
                      <a:pt x="342" y="462"/>
                    </a:lnTo>
                    <a:lnTo>
                      <a:pt x="342" y="463"/>
                    </a:lnTo>
                    <a:lnTo>
                      <a:pt x="342" y="465"/>
                    </a:lnTo>
                    <a:lnTo>
                      <a:pt x="342" y="466"/>
                    </a:lnTo>
                    <a:lnTo>
                      <a:pt x="344" y="466"/>
                    </a:lnTo>
                    <a:lnTo>
                      <a:pt x="345" y="466"/>
                    </a:lnTo>
                    <a:lnTo>
                      <a:pt x="345" y="467"/>
                    </a:lnTo>
                    <a:lnTo>
                      <a:pt x="348" y="470"/>
                    </a:lnTo>
                    <a:lnTo>
                      <a:pt x="348" y="471"/>
                    </a:lnTo>
                    <a:lnTo>
                      <a:pt x="348" y="473"/>
                    </a:lnTo>
                    <a:lnTo>
                      <a:pt x="348" y="474"/>
                    </a:lnTo>
                    <a:lnTo>
                      <a:pt x="349" y="474"/>
                    </a:lnTo>
                    <a:lnTo>
                      <a:pt x="348" y="475"/>
                    </a:lnTo>
                    <a:lnTo>
                      <a:pt x="348" y="476"/>
                    </a:lnTo>
                    <a:lnTo>
                      <a:pt x="347" y="477"/>
                    </a:lnTo>
                    <a:lnTo>
                      <a:pt x="346" y="477"/>
                    </a:lnTo>
                    <a:lnTo>
                      <a:pt x="345" y="478"/>
                    </a:lnTo>
                    <a:lnTo>
                      <a:pt x="345" y="479"/>
                    </a:lnTo>
                    <a:lnTo>
                      <a:pt x="346" y="479"/>
                    </a:lnTo>
                    <a:lnTo>
                      <a:pt x="346" y="480"/>
                    </a:lnTo>
                    <a:lnTo>
                      <a:pt x="345" y="480"/>
                    </a:lnTo>
                    <a:lnTo>
                      <a:pt x="345" y="479"/>
                    </a:lnTo>
                    <a:lnTo>
                      <a:pt x="344" y="479"/>
                    </a:lnTo>
                    <a:lnTo>
                      <a:pt x="344" y="480"/>
                    </a:lnTo>
                    <a:lnTo>
                      <a:pt x="342" y="480"/>
                    </a:lnTo>
                    <a:lnTo>
                      <a:pt x="341" y="482"/>
                    </a:lnTo>
                    <a:lnTo>
                      <a:pt x="340" y="483"/>
                    </a:lnTo>
                    <a:lnTo>
                      <a:pt x="341" y="484"/>
                    </a:lnTo>
                    <a:lnTo>
                      <a:pt x="341" y="486"/>
                    </a:lnTo>
                    <a:lnTo>
                      <a:pt x="342" y="486"/>
                    </a:lnTo>
                    <a:lnTo>
                      <a:pt x="344" y="486"/>
                    </a:lnTo>
                    <a:lnTo>
                      <a:pt x="345" y="486"/>
                    </a:lnTo>
                    <a:lnTo>
                      <a:pt x="344" y="486"/>
                    </a:lnTo>
                    <a:lnTo>
                      <a:pt x="344" y="485"/>
                    </a:lnTo>
                    <a:lnTo>
                      <a:pt x="345" y="485"/>
                    </a:lnTo>
                    <a:lnTo>
                      <a:pt x="346" y="485"/>
                    </a:lnTo>
                    <a:lnTo>
                      <a:pt x="347" y="485"/>
                    </a:lnTo>
                    <a:lnTo>
                      <a:pt x="349" y="486"/>
                    </a:lnTo>
                    <a:lnTo>
                      <a:pt x="349" y="485"/>
                    </a:lnTo>
                    <a:lnTo>
                      <a:pt x="349" y="486"/>
                    </a:lnTo>
                    <a:lnTo>
                      <a:pt x="350" y="486"/>
                    </a:lnTo>
                    <a:lnTo>
                      <a:pt x="350" y="487"/>
                    </a:lnTo>
                    <a:lnTo>
                      <a:pt x="352" y="487"/>
                    </a:lnTo>
                    <a:lnTo>
                      <a:pt x="350" y="488"/>
                    </a:lnTo>
                    <a:lnTo>
                      <a:pt x="352" y="488"/>
                    </a:lnTo>
                    <a:lnTo>
                      <a:pt x="350" y="488"/>
                    </a:lnTo>
                    <a:lnTo>
                      <a:pt x="349" y="488"/>
                    </a:lnTo>
                    <a:lnTo>
                      <a:pt x="349" y="490"/>
                    </a:lnTo>
                    <a:lnTo>
                      <a:pt x="350" y="490"/>
                    </a:lnTo>
                    <a:lnTo>
                      <a:pt x="350" y="491"/>
                    </a:lnTo>
                    <a:lnTo>
                      <a:pt x="349" y="492"/>
                    </a:lnTo>
                    <a:lnTo>
                      <a:pt x="348" y="493"/>
                    </a:lnTo>
                    <a:lnTo>
                      <a:pt x="349" y="493"/>
                    </a:lnTo>
                    <a:lnTo>
                      <a:pt x="349" y="494"/>
                    </a:lnTo>
                    <a:lnTo>
                      <a:pt x="350" y="494"/>
                    </a:lnTo>
                    <a:lnTo>
                      <a:pt x="350" y="495"/>
                    </a:lnTo>
                    <a:lnTo>
                      <a:pt x="350" y="496"/>
                    </a:lnTo>
                    <a:lnTo>
                      <a:pt x="349" y="498"/>
                    </a:lnTo>
                    <a:lnTo>
                      <a:pt x="348" y="498"/>
                    </a:lnTo>
                    <a:lnTo>
                      <a:pt x="349" y="499"/>
                    </a:lnTo>
                    <a:lnTo>
                      <a:pt x="350" y="499"/>
                    </a:lnTo>
                    <a:lnTo>
                      <a:pt x="352" y="498"/>
                    </a:lnTo>
                    <a:lnTo>
                      <a:pt x="353" y="498"/>
                    </a:lnTo>
                    <a:lnTo>
                      <a:pt x="353" y="501"/>
                    </a:lnTo>
                    <a:lnTo>
                      <a:pt x="353" y="502"/>
                    </a:lnTo>
                    <a:lnTo>
                      <a:pt x="354" y="502"/>
                    </a:lnTo>
                    <a:lnTo>
                      <a:pt x="353" y="503"/>
                    </a:lnTo>
                    <a:lnTo>
                      <a:pt x="352" y="504"/>
                    </a:lnTo>
                    <a:lnTo>
                      <a:pt x="352" y="505"/>
                    </a:lnTo>
                    <a:lnTo>
                      <a:pt x="353" y="507"/>
                    </a:lnTo>
                    <a:lnTo>
                      <a:pt x="353" y="508"/>
                    </a:lnTo>
                    <a:lnTo>
                      <a:pt x="350" y="509"/>
                    </a:lnTo>
                    <a:lnTo>
                      <a:pt x="350" y="510"/>
                    </a:lnTo>
                    <a:lnTo>
                      <a:pt x="350" y="511"/>
                    </a:lnTo>
                    <a:lnTo>
                      <a:pt x="352" y="512"/>
                    </a:lnTo>
                    <a:lnTo>
                      <a:pt x="352" y="513"/>
                    </a:lnTo>
                    <a:lnTo>
                      <a:pt x="353" y="513"/>
                    </a:lnTo>
                    <a:lnTo>
                      <a:pt x="353" y="515"/>
                    </a:lnTo>
                    <a:lnTo>
                      <a:pt x="354" y="516"/>
                    </a:lnTo>
                    <a:lnTo>
                      <a:pt x="355" y="516"/>
                    </a:lnTo>
                    <a:lnTo>
                      <a:pt x="357" y="517"/>
                    </a:lnTo>
                    <a:lnTo>
                      <a:pt x="357" y="518"/>
                    </a:lnTo>
                    <a:lnTo>
                      <a:pt x="357" y="520"/>
                    </a:lnTo>
                    <a:lnTo>
                      <a:pt x="357" y="521"/>
                    </a:lnTo>
                    <a:lnTo>
                      <a:pt x="358" y="523"/>
                    </a:lnTo>
                    <a:lnTo>
                      <a:pt x="358" y="525"/>
                    </a:lnTo>
                    <a:lnTo>
                      <a:pt x="358" y="526"/>
                    </a:lnTo>
                    <a:lnTo>
                      <a:pt x="358" y="527"/>
                    </a:lnTo>
                    <a:lnTo>
                      <a:pt x="357" y="527"/>
                    </a:lnTo>
                    <a:lnTo>
                      <a:pt x="357" y="528"/>
                    </a:lnTo>
                    <a:lnTo>
                      <a:pt x="358" y="529"/>
                    </a:lnTo>
                    <a:lnTo>
                      <a:pt x="357" y="529"/>
                    </a:lnTo>
                    <a:lnTo>
                      <a:pt x="357" y="532"/>
                    </a:lnTo>
                    <a:lnTo>
                      <a:pt x="357" y="533"/>
                    </a:lnTo>
                    <a:lnTo>
                      <a:pt x="358" y="533"/>
                    </a:lnTo>
                    <a:lnTo>
                      <a:pt x="359" y="533"/>
                    </a:lnTo>
                    <a:lnTo>
                      <a:pt x="358" y="534"/>
                    </a:lnTo>
                    <a:lnTo>
                      <a:pt x="358" y="535"/>
                    </a:lnTo>
                    <a:lnTo>
                      <a:pt x="357" y="536"/>
                    </a:lnTo>
                    <a:lnTo>
                      <a:pt x="356" y="536"/>
                    </a:lnTo>
                    <a:lnTo>
                      <a:pt x="356" y="537"/>
                    </a:lnTo>
                    <a:lnTo>
                      <a:pt x="356" y="538"/>
                    </a:lnTo>
                    <a:lnTo>
                      <a:pt x="355" y="540"/>
                    </a:lnTo>
                    <a:lnTo>
                      <a:pt x="354" y="541"/>
                    </a:lnTo>
                    <a:lnTo>
                      <a:pt x="354" y="542"/>
                    </a:lnTo>
                    <a:lnTo>
                      <a:pt x="354" y="544"/>
                    </a:lnTo>
                    <a:lnTo>
                      <a:pt x="353" y="544"/>
                    </a:lnTo>
                    <a:lnTo>
                      <a:pt x="352" y="544"/>
                    </a:lnTo>
                    <a:lnTo>
                      <a:pt x="350" y="544"/>
                    </a:lnTo>
                    <a:lnTo>
                      <a:pt x="349" y="544"/>
                    </a:lnTo>
                    <a:lnTo>
                      <a:pt x="348" y="544"/>
                    </a:lnTo>
                    <a:lnTo>
                      <a:pt x="347" y="545"/>
                    </a:lnTo>
                    <a:lnTo>
                      <a:pt x="347" y="546"/>
                    </a:lnTo>
                    <a:lnTo>
                      <a:pt x="347" y="547"/>
                    </a:lnTo>
                    <a:lnTo>
                      <a:pt x="347" y="549"/>
                    </a:lnTo>
                    <a:lnTo>
                      <a:pt x="348" y="549"/>
                    </a:lnTo>
                    <a:lnTo>
                      <a:pt x="349" y="550"/>
                    </a:lnTo>
                    <a:lnTo>
                      <a:pt x="349" y="551"/>
                    </a:lnTo>
                    <a:lnTo>
                      <a:pt x="348" y="552"/>
                    </a:lnTo>
                    <a:lnTo>
                      <a:pt x="347" y="551"/>
                    </a:lnTo>
                    <a:lnTo>
                      <a:pt x="347" y="550"/>
                    </a:lnTo>
                    <a:lnTo>
                      <a:pt x="346" y="547"/>
                    </a:lnTo>
                    <a:lnTo>
                      <a:pt x="345" y="546"/>
                    </a:lnTo>
                    <a:lnTo>
                      <a:pt x="344" y="546"/>
                    </a:lnTo>
                    <a:lnTo>
                      <a:pt x="344" y="549"/>
                    </a:lnTo>
                    <a:lnTo>
                      <a:pt x="342" y="549"/>
                    </a:lnTo>
                    <a:lnTo>
                      <a:pt x="342" y="547"/>
                    </a:lnTo>
                    <a:lnTo>
                      <a:pt x="342" y="549"/>
                    </a:lnTo>
                    <a:lnTo>
                      <a:pt x="344" y="550"/>
                    </a:lnTo>
                    <a:lnTo>
                      <a:pt x="344" y="551"/>
                    </a:lnTo>
                    <a:lnTo>
                      <a:pt x="345" y="552"/>
                    </a:lnTo>
                    <a:lnTo>
                      <a:pt x="346" y="552"/>
                    </a:lnTo>
                    <a:lnTo>
                      <a:pt x="346" y="553"/>
                    </a:lnTo>
                    <a:lnTo>
                      <a:pt x="345" y="554"/>
                    </a:lnTo>
                    <a:lnTo>
                      <a:pt x="345" y="558"/>
                    </a:lnTo>
                    <a:lnTo>
                      <a:pt x="345" y="563"/>
                    </a:lnTo>
                    <a:lnTo>
                      <a:pt x="344" y="567"/>
                    </a:lnTo>
                    <a:lnTo>
                      <a:pt x="344" y="570"/>
                    </a:lnTo>
                    <a:lnTo>
                      <a:pt x="342" y="570"/>
                    </a:lnTo>
                    <a:lnTo>
                      <a:pt x="342" y="568"/>
                    </a:lnTo>
                    <a:lnTo>
                      <a:pt x="341" y="567"/>
                    </a:lnTo>
                    <a:lnTo>
                      <a:pt x="341" y="566"/>
                    </a:lnTo>
                    <a:lnTo>
                      <a:pt x="341" y="565"/>
                    </a:lnTo>
                    <a:lnTo>
                      <a:pt x="340" y="563"/>
                    </a:lnTo>
                    <a:lnTo>
                      <a:pt x="340" y="562"/>
                    </a:lnTo>
                    <a:lnTo>
                      <a:pt x="339" y="562"/>
                    </a:lnTo>
                    <a:lnTo>
                      <a:pt x="339" y="558"/>
                    </a:lnTo>
                    <a:lnTo>
                      <a:pt x="339" y="557"/>
                    </a:lnTo>
                    <a:lnTo>
                      <a:pt x="339" y="554"/>
                    </a:lnTo>
                    <a:lnTo>
                      <a:pt x="339" y="553"/>
                    </a:lnTo>
                    <a:lnTo>
                      <a:pt x="339" y="552"/>
                    </a:lnTo>
                    <a:lnTo>
                      <a:pt x="339" y="551"/>
                    </a:lnTo>
                    <a:lnTo>
                      <a:pt x="339" y="550"/>
                    </a:lnTo>
                    <a:lnTo>
                      <a:pt x="338" y="550"/>
                    </a:lnTo>
                    <a:lnTo>
                      <a:pt x="338" y="549"/>
                    </a:lnTo>
                    <a:lnTo>
                      <a:pt x="337" y="549"/>
                    </a:lnTo>
                    <a:lnTo>
                      <a:pt x="336" y="546"/>
                    </a:lnTo>
                    <a:lnTo>
                      <a:pt x="335" y="546"/>
                    </a:lnTo>
                    <a:lnTo>
                      <a:pt x="336" y="544"/>
                    </a:lnTo>
                    <a:lnTo>
                      <a:pt x="336" y="543"/>
                    </a:lnTo>
                    <a:lnTo>
                      <a:pt x="335" y="543"/>
                    </a:lnTo>
                    <a:lnTo>
                      <a:pt x="332" y="541"/>
                    </a:lnTo>
                    <a:lnTo>
                      <a:pt x="332" y="540"/>
                    </a:lnTo>
                    <a:lnTo>
                      <a:pt x="332" y="537"/>
                    </a:lnTo>
                    <a:lnTo>
                      <a:pt x="330" y="534"/>
                    </a:lnTo>
                    <a:lnTo>
                      <a:pt x="330" y="533"/>
                    </a:lnTo>
                    <a:lnTo>
                      <a:pt x="330" y="532"/>
                    </a:lnTo>
                    <a:lnTo>
                      <a:pt x="330" y="530"/>
                    </a:lnTo>
                    <a:lnTo>
                      <a:pt x="329" y="530"/>
                    </a:lnTo>
                    <a:lnTo>
                      <a:pt x="327" y="532"/>
                    </a:lnTo>
                    <a:lnTo>
                      <a:pt x="324" y="534"/>
                    </a:lnTo>
                    <a:lnTo>
                      <a:pt x="323" y="534"/>
                    </a:lnTo>
                    <a:lnTo>
                      <a:pt x="323" y="535"/>
                    </a:lnTo>
                    <a:lnTo>
                      <a:pt x="323" y="536"/>
                    </a:lnTo>
                    <a:lnTo>
                      <a:pt x="323" y="538"/>
                    </a:lnTo>
                    <a:lnTo>
                      <a:pt x="323" y="540"/>
                    </a:lnTo>
                    <a:lnTo>
                      <a:pt x="322" y="541"/>
                    </a:lnTo>
                    <a:lnTo>
                      <a:pt x="321" y="542"/>
                    </a:lnTo>
                    <a:lnTo>
                      <a:pt x="320" y="542"/>
                    </a:lnTo>
                    <a:lnTo>
                      <a:pt x="319" y="543"/>
                    </a:lnTo>
                    <a:lnTo>
                      <a:pt x="318" y="543"/>
                    </a:lnTo>
                    <a:lnTo>
                      <a:pt x="316" y="544"/>
                    </a:lnTo>
                    <a:lnTo>
                      <a:pt x="316" y="546"/>
                    </a:lnTo>
                    <a:lnTo>
                      <a:pt x="316" y="547"/>
                    </a:lnTo>
                    <a:lnTo>
                      <a:pt x="314" y="550"/>
                    </a:lnTo>
                    <a:lnTo>
                      <a:pt x="314" y="551"/>
                    </a:lnTo>
                    <a:lnTo>
                      <a:pt x="313" y="552"/>
                    </a:lnTo>
                    <a:lnTo>
                      <a:pt x="313" y="554"/>
                    </a:lnTo>
                    <a:lnTo>
                      <a:pt x="313" y="555"/>
                    </a:lnTo>
                    <a:lnTo>
                      <a:pt x="313" y="557"/>
                    </a:lnTo>
                    <a:lnTo>
                      <a:pt x="313" y="558"/>
                    </a:lnTo>
                    <a:lnTo>
                      <a:pt x="313" y="559"/>
                    </a:lnTo>
                    <a:lnTo>
                      <a:pt x="314" y="559"/>
                    </a:lnTo>
                    <a:lnTo>
                      <a:pt x="315" y="559"/>
                    </a:lnTo>
                    <a:lnTo>
                      <a:pt x="315" y="558"/>
                    </a:lnTo>
                    <a:lnTo>
                      <a:pt x="316" y="559"/>
                    </a:lnTo>
                    <a:lnTo>
                      <a:pt x="318" y="561"/>
                    </a:lnTo>
                    <a:lnTo>
                      <a:pt x="319" y="562"/>
                    </a:lnTo>
                    <a:lnTo>
                      <a:pt x="320" y="561"/>
                    </a:lnTo>
                    <a:lnTo>
                      <a:pt x="320" y="562"/>
                    </a:lnTo>
                    <a:lnTo>
                      <a:pt x="321" y="562"/>
                    </a:lnTo>
                    <a:lnTo>
                      <a:pt x="321" y="563"/>
                    </a:lnTo>
                    <a:lnTo>
                      <a:pt x="321" y="565"/>
                    </a:lnTo>
                    <a:lnTo>
                      <a:pt x="321" y="566"/>
                    </a:lnTo>
                    <a:lnTo>
                      <a:pt x="322" y="568"/>
                    </a:lnTo>
                    <a:lnTo>
                      <a:pt x="323" y="568"/>
                    </a:lnTo>
                    <a:lnTo>
                      <a:pt x="323" y="569"/>
                    </a:lnTo>
                    <a:lnTo>
                      <a:pt x="323" y="570"/>
                    </a:lnTo>
                    <a:lnTo>
                      <a:pt x="325" y="576"/>
                    </a:lnTo>
                    <a:lnTo>
                      <a:pt x="325" y="577"/>
                    </a:lnTo>
                    <a:lnTo>
                      <a:pt x="325" y="578"/>
                    </a:lnTo>
                    <a:lnTo>
                      <a:pt x="324" y="578"/>
                    </a:lnTo>
                    <a:lnTo>
                      <a:pt x="324" y="579"/>
                    </a:lnTo>
                    <a:lnTo>
                      <a:pt x="324" y="580"/>
                    </a:lnTo>
                    <a:lnTo>
                      <a:pt x="324" y="582"/>
                    </a:lnTo>
                    <a:lnTo>
                      <a:pt x="323" y="583"/>
                    </a:lnTo>
                    <a:lnTo>
                      <a:pt x="321" y="586"/>
                    </a:lnTo>
                    <a:lnTo>
                      <a:pt x="318" y="592"/>
                    </a:lnTo>
                    <a:lnTo>
                      <a:pt x="315" y="595"/>
                    </a:lnTo>
                    <a:lnTo>
                      <a:pt x="314" y="596"/>
                    </a:lnTo>
                    <a:lnTo>
                      <a:pt x="314" y="597"/>
                    </a:lnTo>
                    <a:lnTo>
                      <a:pt x="313" y="597"/>
                    </a:lnTo>
                    <a:lnTo>
                      <a:pt x="311" y="597"/>
                    </a:lnTo>
                    <a:lnTo>
                      <a:pt x="310" y="597"/>
                    </a:lnTo>
                    <a:lnTo>
                      <a:pt x="310" y="596"/>
                    </a:lnTo>
                    <a:lnTo>
                      <a:pt x="310" y="594"/>
                    </a:lnTo>
                    <a:lnTo>
                      <a:pt x="310" y="593"/>
                    </a:lnTo>
                    <a:lnTo>
                      <a:pt x="310" y="592"/>
                    </a:lnTo>
                    <a:lnTo>
                      <a:pt x="309" y="592"/>
                    </a:lnTo>
                    <a:lnTo>
                      <a:pt x="307" y="592"/>
                    </a:lnTo>
                    <a:lnTo>
                      <a:pt x="307" y="591"/>
                    </a:lnTo>
                    <a:lnTo>
                      <a:pt x="307" y="590"/>
                    </a:lnTo>
                    <a:lnTo>
                      <a:pt x="306" y="590"/>
                    </a:lnTo>
                    <a:lnTo>
                      <a:pt x="305" y="588"/>
                    </a:lnTo>
                    <a:lnTo>
                      <a:pt x="306" y="587"/>
                    </a:lnTo>
                    <a:lnTo>
                      <a:pt x="306" y="586"/>
                    </a:lnTo>
                    <a:lnTo>
                      <a:pt x="307" y="585"/>
                    </a:lnTo>
                    <a:lnTo>
                      <a:pt x="309" y="583"/>
                    </a:lnTo>
                    <a:lnTo>
                      <a:pt x="309" y="582"/>
                    </a:lnTo>
                    <a:lnTo>
                      <a:pt x="310" y="580"/>
                    </a:lnTo>
                    <a:lnTo>
                      <a:pt x="309" y="580"/>
                    </a:lnTo>
                    <a:lnTo>
                      <a:pt x="309" y="578"/>
                    </a:lnTo>
                    <a:lnTo>
                      <a:pt x="307" y="578"/>
                    </a:lnTo>
                    <a:lnTo>
                      <a:pt x="306" y="578"/>
                    </a:lnTo>
                    <a:lnTo>
                      <a:pt x="305" y="577"/>
                    </a:lnTo>
                    <a:lnTo>
                      <a:pt x="304" y="577"/>
                    </a:lnTo>
                    <a:lnTo>
                      <a:pt x="305" y="578"/>
                    </a:lnTo>
                    <a:lnTo>
                      <a:pt x="304" y="579"/>
                    </a:lnTo>
                    <a:lnTo>
                      <a:pt x="303" y="583"/>
                    </a:lnTo>
                    <a:lnTo>
                      <a:pt x="302" y="586"/>
                    </a:lnTo>
                    <a:lnTo>
                      <a:pt x="301" y="586"/>
                    </a:lnTo>
                    <a:lnTo>
                      <a:pt x="298" y="586"/>
                    </a:lnTo>
                    <a:lnTo>
                      <a:pt x="297" y="586"/>
                    </a:lnTo>
                    <a:lnTo>
                      <a:pt x="296" y="586"/>
                    </a:lnTo>
                    <a:lnTo>
                      <a:pt x="293" y="585"/>
                    </a:lnTo>
                    <a:lnTo>
                      <a:pt x="292" y="584"/>
                    </a:lnTo>
                    <a:lnTo>
                      <a:pt x="290" y="584"/>
                    </a:lnTo>
                    <a:lnTo>
                      <a:pt x="289" y="584"/>
                    </a:lnTo>
                    <a:lnTo>
                      <a:pt x="288" y="583"/>
                    </a:lnTo>
                    <a:lnTo>
                      <a:pt x="286" y="582"/>
                    </a:lnTo>
                    <a:lnTo>
                      <a:pt x="285" y="582"/>
                    </a:lnTo>
                    <a:lnTo>
                      <a:pt x="284" y="582"/>
                    </a:lnTo>
                    <a:lnTo>
                      <a:pt x="284" y="580"/>
                    </a:lnTo>
                    <a:lnTo>
                      <a:pt x="283" y="580"/>
                    </a:lnTo>
                    <a:lnTo>
                      <a:pt x="277" y="577"/>
                    </a:lnTo>
                    <a:lnTo>
                      <a:pt x="276" y="576"/>
                    </a:lnTo>
                    <a:lnTo>
                      <a:pt x="271" y="575"/>
                    </a:lnTo>
                    <a:lnTo>
                      <a:pt x="270" y="574"/>
                    </a:lnTo>
                    <a:lnTo>
                      <a:pt x="269" y="572"/>
                    </a:lnTo>
                    <a:lnTo>
                      <a:pt x="268" y="571"/>
                    </a:lnTo>
                    <a:lnTo>
                      <a:pt x="268" y="570"/>
                    </a:lnTo>
                    <a:lnTo>
                      <a:pt x="266" y="568"/>
                    </a:lnTo>
                    <a:lnTo>
                      <a:pt x="264" y="566"/>
                    </a:lnTo>
                    <a:lnTo>
                      <a:pt x="263" y="565"/>
                    </a:lnTo>
                    <a:lnTo>
                      <a:pt x="263" y="563"/>
                    </a:lnTo>
                    <a:lnTo>
                      <a:pt x="263" y="562"/>
                    </a:lnTo>
                    <a:lnTo>
                      <a:pt x="263" y="561"/>
                    </a:lnTo>
                    <a:lnTo>
                      <a:pt x="263" y="560"/>
                    </a:lnTo>
                    <a:lnTo>
                      <a:pt x="263" y="557"/>
                    </a:lnTo>
                    <a:lnTo>
                      <a:pt x="263" y="554"/>
                    </a:lnTo>
                    <a:lnTo>
                      <a:pt x="263" y="553"/>
                    </a:lnTo>
                    <a:lnTo>
                      <a:pt x="263" y="552"/>
                    </a:lnTo>
                    <a:lnTo>
                      <a:pt x="263" y="551"/>
                    </a:lnTo>
                    <a:lnTo>
                      <a:pt x="262" y="551"/>
                    </a:lnTo>
                    <a:lnTo>
                      <a:pt x="262" y="552"/>
                    </a:lnTo>
                    <a:lnTo>
                      <a:pt x="261" y="552"/>
                    </a:lnTo>
                    <a:lnTo>
                      <a:pt x="261" y="551"/>
                    </a:lnTo>
                    <a:lnTo>
                      <a:pt x="260" y="551"/>
                    </a:lnTo>
                    <a:lnTo>
                      <a:pt x="260" y="550"/>
                    </a:lnTo>
                    <a:lnTo>
                      <a:pt x="261" y="550"/>
                    </a:lnTo>
                    <a:lnTo>
                      <a:pt x="261" y="549"/>
                    </a:lnTo>
                    <a:lnTo>
                      <a:pt x="261" y="545"/>
                    </a:lnTo>
                    <a:lnTo>
                      <a:pt x="261" y="543"/>
                    </a:lnTo>
                    <a:lnTo>
                      <a:pt x="262" y="540"/>
                    </a:lnTo>
                    <a:lnTo>
                      <a:pt x="263" y="538"/>
                    </a:lnTo>
                    <a:lnTo>
                      <a:pt x="264" y="538"/>
                    </a:lnTo>
                    <a:lnTo>
                      <a:pt x="267" y="537"/>
                    </a:lnTo>
                    <a:lnTo>
                      <a:pt x="268" y="536"/>
                    </a:lnTo>
                    <a:lnTo>
                      <a:pt x="269" y="535"/>
                    </a:lnTo>
                    <a:lnTo>
                      <a:pt x="269" y="534"/>
                    </a:lnTo>
                    <a:lnTo>
                      <a:pt x="270" y="533"/>
                    </a:lnTo>
                    <a:lnTo>
                      <a:pt x="270" y="532"/>
                    </a:lnTo>
                    <a:lnTo>
                      <a:pt x="270" y="530"/>
                    </a:lnTo>
                    <a:lnTo>
                      <a:pt x="271" y="528"/>
                    </a:lnTo>
                    <a:lnTo>
                      <a:pt x="270" y="528"/>
                    </a:lnTo>
                    <a:lnTo>
                      <a:pt x="269" y="528"/>
                    </a:lnTo>
                    <a:lnTo>
                      <a:pt x="268" y="528"/>
                    </a:lnTo>
                    <a:lnTo>
                      <a:pt x="268" y="527"/>
                    </a:lnTo>
                    <a:lnTo>
                      <a:pt x="267" y="526"/>
                    </a:lnTo>
                    <a:lnTo>
                      <a:pt x="266" y="523"/>
                    </a:lnTo>
                    <a:lnTo>
                      <a:pt x="264" y="521"/>
                    </a:lnTo>
                    <a:lnTo>
                      <a:pt x="262" y="520"/>
                    </a:lnTo>
                    <a:lnTo>
                      <a:pt x="260" y="518"/>
                    </a:lnTo>
                    <a:lnTo>
                      <a:pt x="259" y="517"/>
                    </a:lnTo>
                    <a:lnTo>
                      <a:pt x="258" y="518"/>
                    </a:lnTo>
                    <a:lnTo>
                      <a:pt x="258" y="517"/>
                    </a:lnTo>
                    <a:lnTo>
                      <a:pt x="256" y="517"/>
                    </a:lnTo>
                    <a:lnTo>
                      <a:pt x="254" y="517"/>
                    </a:lnTo>
                    <a:lnTo>
                      <a:pt x="253" y="517"/>
                    </a:lnTo>
                    <a:lnTo>
                      <a:pt x="251" y="513"/>
                    </a:lnTo>
                    <a:lnTo>
                      <a:pt x="250" y="513"/>
                    </a:lnTo>
                    <a:lnTo>
                      <a:pt x="249" y="513"/>
                    </a:lnTo>
                    <a:lnTo>
                      <a:pt x="247" y="512"/>
                    </a:lnTo>
                    <a:lnTo>
                      <a:pt x="246" y="512"/>
                    </a:lnTo>
                    <a:lnTo>
                      <a:pt x="244" y="512"/>
                    </a:lnTo>
                    <a:lnTo>
                      <a:pt x="243" y="512"/>
                    </a:lnTo>
                    <a:lnTo>
                      <a:pt x="242" y="512"/>
                    </a:lnTo>
                    <a:lnTo>
                      <a:pt x="242" y="513"/>
                    </a:lnTo>
                    <a:lnTo>
                      <a:pt x="241" y="513"/>
                    </a:lnTo>
                    <a:lnTo>
                      <a:pt x="241" y="515"/>
                    </a:lnTo>
                    <a:lnTo>
                      <a:pt x="242" y="516"/>
                    </a:lnTo>
                    <a:lnTo>
                      <a:pt x="243" y="517"/>
                    </a:lnTo>
                    <a:lnTo>
                      <a:pt x="243" y="519"/>
                    </a:lnTo>
                    <a:lnTo>
                      <a:pt x="242" y="519"/>
                    </a:lnTo>
                    <a:lnTo>
                      <a:pt x="242" y="520"/>
                    </a:lnTo>
                    <a:lnTo>
                      <a:pt x="241" y="520"/>
                    </a:lnTo>
                    <a:lnTo>
                      <a:pt x="240" y="520"/>
                    </a:lnTo>
                    <a:lnTo>
                      <a:pt x="240" y="521"/>
                    </a:lnTo>
                    <a:lnTo>
                      <a:pt x="238" y="523"/>
                    </a:lnTo>
                    <a:lnTo>
                      <a:pt x="238" y="521"/>
                    </a:lnTo>
                    <a:lnTo>
                      <a:pt x="237" y="523"/>
                    </a:lnTo>
                    <a:lnTo>
                      <a:pt x="238" y="523"/>
                    </a:lnTo>
                    <a:lnTo>
                      <a:pt x="238" y="524"/>
                    </a:lnTo>
                    <a:lnTo>
                      <a:pt x="240" y="525"/>
                    </a:lnTo>
                    <a:lnTo>
                      <a:pt x="240" y="526"/>
                    </a:lnTo>
                    <a:lnTo>
                      <a:pt x="241" y="526"/>
                    </a:lnTo>
                    <a:lnTo>
                      <a:pt x="241" y="527"/>
                    </a:lnTo>
                    <a:lnTo>
                      <a:pt x="242" y="527"/>
                    </a:lnTo>
                    <a:lnTo>
                      <a:pt x="242" y="528"/>
                    </a:lnTo>
                    <a:lnTo>
                      <a:pt x="241" y="529"/>
                    </a:lnTo>
                    <a:lnTo>
                      <a:pt x="240" y="529"/>
                    </a:lnTo>
                    <a:lnTo>
                      <a:pt x="238" y="529"/>
                    </a:lnTo>
                    <a:lnTo>
                      <a:pt x="237" y="528"/>
                    </a:lnTo>
                    <a:lnTo>
                      <a:pt x="236" y="527"/>
                    </a:lnTo>
                    <a:lnTo>
                      <a:pt x="236" y="526"/>
                    </a:lnTo>
                    <a:lnTo>
                      <a:pt x="235" y="526"/>
                    </a:lnTo>
                    <a:lnTo>
                      <a:pt x="235" y="525"/>
                    </a:lnTo>
                    <a:lnTo>
                      <a:pt x="235" y="524"/>
                    </a:lnTo>
                    <a:lnTo>
                      <a:pt x="234" y="524"/>
                    </a:lnTo>
                    <a:lnTo>
                      <a:pt x="233" y="525"/>
                    </a:lnTo>
                    <a:lnTo>
                      <a:pt x="232" y="526"/>
                    </a:lnTo>
                    <a:lnTo>
                      <a:pt x="230" y="526"/>
                    </a:lnTo>
                    <a:lnTo>
                      <a:pt x="229" y="525"/>
                    </a:lnTo>
                    <a:lnTo>
                      <a:pt x="229" y="524"/>
                    </a:lnTo>
                    <a:lnTo>
                      <a:pt x="229" y="523"/>
                    </a:lnTo>
                    <a:lnTo>
                      <a:pt x="229" y="521"/>
                    </a:lnTo>
                    <a:lnTo>
                      <a:pt x="230" y="521"/>
                    </a:lnTo>
                    <a:lnTo>
                      <a:pt x="232" y="521"/>
                    </a:lnTo>
                    <a:lnTo>
                      <a:pt x="232" y="520"/>
                    </a:lnTo>
                    <a:lnTo>
                      <a:pt x="230" y="519"/>
                    </a:lnTo>
                    <a:lnTo>
                      <a:pt x="229" y="519"/>
                    </a:lnTo>
                    <a:lnTo>
                      <a:pt x="229" y="518"/>
                    </a:lnTo>
                    <a:lnTo>
                      <a:pt x="229" y="517"/>
                    </a:lnTo>
                    <a:lnTo>
                      <a:pt x="229" y="516"/>
                    </a:lnTo>
                    <a:lnTo>
                      <a:pt x="228" y="516"/>
                    </a:lnTo>
                    <a:lnTo>
                      <a:pt x="228" y="517"/>
                    </a:lnTo>
                    <a:lnTo>
                      <a:pt x="227" y="518"/>
                    </a:lnTo>
                    <a:lnTo>
                      <a:pt x="226" y="519"/>
                    </a:lnTo>
                    <a:lnTo>
                      <a:pt x="226" y="520"/>
                    </a:lnTo>
                    <a:lnTo>
                      <a:pt x="226" y="521"/>
                    </a:lnTo>
                    <a:lnTo>
                      <a:pt x="226" y="523"/>
                    </a:lnTo>
                    <a:lnTo>
                      <a:pt x="225" y="524"/>
                    </a:lnTo>
                    <a:lnTo>
                      <a:pt x="225" y="525"/>
                    </a:lnTo>
                    <a:lnTo>
                      <a:pt x="225" y="526"/>
                    </a:lnTo>
                    <a:lnTo>
                      <a:pt x="224" y="526"/>
                    </a:lnTo>
                    <a:lnTo>
                      <a:pt x="223" y="526"/>
                    </a:lnTo>
                    <a:lnTo>
                      <a:pt x="223" y="525"/>
                    </a:lnTo>
                    <a:lnTo>
                      <a:pt x="221" y="524"/>
                    </a:lnTo>
                    <a:lnTo>
                      <a:pt x="221" y="523"/>
                    </a:lnTo>
                    <a:lnTo>
                      <a:pt x="220" y="524"/>
                    </a:lnTo>
                    <a:lnTo>
                      <a:pt x="220" y="525"/>
                    </a:lnTo>
                    <a:lnTo>
                      <a:pt x="220" y="526"/>
                    </a:lnTo>
                    <a:lnTo>
                      <a:pt x="219" y="526"/>
                    </a:lnTo>
                    <a:lnTo>
                      <a:pt x="218" y="526"/>
                    </a:lnTo>
                    <a:lnTo>
                      <a:pt x="217" y="526"/>
                    </a:lnTo>
                    <a:lnTo>
                      <a:pt x="217" y="525"/>
                    </a:lnTo>
                    <a:lnTo>
                      <a:pt x="217" y="526"/>
                    </a:lnTo>
                    <a:lnTo>
                      <a:pt x="217" y="525"/>
                    </a:lnTo>
                    <a:lnTo>
                      <a:pt x="217" y="524"/>
                    </a:lnTo>
                    <a:lnTo>
                      <a:pt x="218" y="524"/>
                    </a:lnTo>
                    <a:lnTo>
                      <a:pt x="218" y="523"/>
                    </a:lnTo>
                    <a:lnTo>
                      <a:pt x="217" y="523"/>
                    </a:lnTo>
                    <a:lnTo>
                      <a:pt x="217" y="521"/>
                    </a:lnTo>
                    <a:lnTo>
                      <a:pt x="217" y="519"/>
                    </a:lnTo>
                    <a:lnTo>
                      <a:pt x="217" y="518"/>
                    </a:lnTo>
                    <a:lnTo>
                      <a:pt x="217" y="517"/>
                    </a:lnTo>
                    <a:lnTo>
                      <a:pt x="218" y="516"/>
                    </a:lnTo>
                    <a:lnTo>
                      <a:pt x="217" y="515"/>
                    </a:lnTo>
                    <a:lnTo>
                      <a:pt x="216" y="515"/>
                    </a:lnTo>
                    <a:lnTo>
                      <a:pt x="215" y="516"/>
                    </a:lnTo>
                    <a:lnTo>
                      <a:pt x="215" y="515"/>
                    </a:lnTo>
                    <a:lnTo>
                      <a:pt x="213" y="515"/>
                    </a:lnTo>
                    <a:lnTo>
                      <a:pt x="211" y="515"/>
                    </a:lnTo>
                    <a:lnTo>
                      <a:pt x="210" y="515"/>
                    </a:lnTo>
                    <a:lnTo>
                      <a:pt x="209" y="515"/>
                    </a:lnTo>
                    <a:lnTo>
                      <a:pt x="207" y="518"/>
                    </a:lnTo>
                    <a:lnTo>
                      <a:pt x="206" y="519"/>
                    </a:lnTo>
                    <a:lnTo>
                      <a:pt x="203" y="520"/>
                    </a:lnTo>
                    <a:lnTo>
                      <a:pt x="203" y="521"/>
                    </a:lnTo>
                    <a:lnTo>
                      <a:pt x="204" y="523"/>
                    </a:lnTo>
                    <a:lnTo>
                      <a:pt x="204" y="521"/>
                    </a:lnTo>
                    <a:lnTo>
                      <a:pt x="206" y="521"/>
                    </a:lnTo>
                    <a:lnTo>
                      <a:pt x="206" y="523"/>
                    </a:lnTo>
                    <a:lnTo>
                      <a:pt x="204" y="524"/>
                    </a:lnTo>
                    <a:lnTo>
                      <a:pt x="204" y="525"/>
                    </a:lnTo>
                    <a:lnTo>
                      <a:pt x="203" y="525"/>
                    </a:lnTo>
                    <a:lnTo>
                      <a:pt x="204" y="524"/>
                    </a:lnTo>
                    <a:lnTo>
                      <a:pt x="203" y="524"/>
                    </a:lnTo>
                    <a:lnTo>
                      <a:pt x="202" y="525"/>
                    </a:lnTo>
                    <a:lnTo>
                      <a:pt x="201" y="526"/>
                    </a:lnTo>
                    <a:lnTo>
                      <a:pt x="200" y="527"/>
                    </a:lnTo>
                    <a:lnTo>
                      <a:pt x="201" y="528"/>
                    </a:lnTo>
                    <a:lnTo>
                      <a:pt x="201" y="529"/>
                    </a:lnTo>
                    <a:lnTo>
                      <a:pt x="201" y="530"/>
                    </a:lnTo>
                    <a:lnTo>
                      <a:pt x="200" y="532"/>
                    </a:lnTo>
                    <a:lnTo>
                      <a:pt x="199" y="532"/>
                    </a:lnTo>
                    <a:lnTo>
                      <a:pt x="198" y="533"/>
                    </a:lnTo>
                    <a:lnTo>
                      <a:pt x="197" y="534"/>
                    </a:lnTo>
                    <a:lnTo>
                      <a:pt x="197" y="537"/>
                    </a:lnTo>
                    <a:lnTo>
                      <a:pt x="197" y="540"/>
                    </a:lnTo>
                    <a:lnTo>
                      <a:pt x="194" y="542"/>
                    </a:lnTo>
                    <a:lnTo>
                      <a:pt x="193" y="545"/>
                    </a:lnTo>
                    <a:lnTo>
                      <a:pt x="193" y="546"/>
                    </a:lnTo>
                    <a:lnTo>
                      <a:pt x="192" y="546"/>
                    </a:lnTo>
                    <a:lnTo>
                      <a:pt x="192" y="547"/>
                    </a:lnTo>
                    <a:lnTo>
                      <a:pt x="191" y="547"/>
                    </a:lnTo>
                    <a:lnTo>
                      <a:pt x="189" y="546"/>
                    </a:lnTo>
                    <a:lnTo>
                      <a:pt x="185" y="545"/>
                    </a:lnTo>
                    <a:lnTo>
                      <a:pt x="185" y="544"/>
                    </a:lnTo>
                    <a:lnTo>
                      <a:pt x="183" y="542"/>
                    </a:lnTo>
                    <a:lnTo>
                      <a:pt x="183" y="538"/>
                    </a:lnTo>
                    <a:lnTo>
                      <a:pt x="185" y="535"/>
                    </a:lnTo>
                    <a:lnTo>
                      <a:pt x="187" y="533"/>
                    </a:lnTo>
                    <a:lnTo>
                      <a:pt x="189" y="533"/>
                    </a:lnTo>
                    <a:lnTo>
                      <a:pt x="189" y="532"/>
                    </a:lnTo>
                    <a:lnTo>
                      <a:pt x="189" y="530"/>
                    </a:lnTo>
                    <a:lnTo>
                      <a:pt x="189" y="528"/>
                    </a:lnTo>
                    <a:lnTo>
                      <a:pt x="189" y="527"/>
                    </a:lnTo>
                    <a:lnTo>
                      <a:pt x="189" y="526"/>
                    </a:lnTo>
                    <a:lnTo>
                      <a:pt x="190" y="526"/>
                    </a:lnTo>
                    <a:lnTo>
                      <a:pt x="190" y="525"/>
                    </a:lnTo>
                    <a:lnTo>
                      <a:pt x="190" y="524"/>
                    </a:lnTo>
                    <a:lnTo>
                      <a:pt x="191" y="524"/>
                    </a:lnTo>
                    <a:lnTo>
                      <a:pt x="191" y="523"/>
                    </a:lnTo>
                    <a:lnTo>
                      <a:pt x="192" y="523"/>
                    </a:lnTo>
                    <a:lnTo>
                      <a:pt x="193" y="521"/>
                    </a:lnTo>
                    <a:lnTo>
                      <a:pt x="191" y="521"/>
                    </a:lnTo>
                    <a:lnTo>
                      <a:pt x="191" y="520"/>
                    </a:lnTo>
                    <a:lnTo>
                      <a:pt x="192" y="519"/>
                    </a:lnTo>
                    <a:lnTo>
                      <a:pt x="192" y="517"/>
                    </a:lnTo>
                    <a:lnTo>
                      <a:pt x="191" y="516"/>
                    </a:lnTo>
                    <a:lnTo>
                      <a:pt x="191" y="515"/>
                    </a:lnTo>
                    <a:lnTo>
                      <a:pt x="192" y="513"/>
                    </a:lnTo>
                    <a:lnTo>
                      <a:pt x="195" y="509"/>
                    </a:lnTo>
                    <a:lnTo>
                      <a:pt x="197" y="508"/>
                    </a:lnTo>
                    <a:lnTo>
                      <a:pt x="197" y="507"/>
                    </a:lnTo>
                    <a:lnTo>
                      <a:pt x="198" y="505"/>
                    </a:lnTo>
                    <a:lnTo>
                      <a:pt x="199" y="505"/>
                    </a:lnTo>
                    <a:lnTo>
                      <a:pt x="201" y="504"/>
                    </a:lnTo>
                    <a:lnTo>
                      <a:pt x="203" y="503"/>
                    </a:lnTo>
                    <a:lnTo>
                      <a:pt x="204" y="503"/>
                    </a:lnTo>
                    <a:lnTo>
                      <a:pt x="206" y="503"/>
                    </a:lnTo>
                    <a:lnTo>
                      <a:pt x="207" y="503"/>
                    </a:lnTo>
                    <a:lnTo>
                      <a:pt x="209" y="502"/>
                    </a:lnTo>
                    <a:lnTo>
                      <a:pt x="211" y="502"/>
                    </a:lnTo>
                    <a:lnTo>
                      <a:pt x="212" y="501"/>
                    </a:lnTo>
                    <a:lnTo>
                      <a:pt x="212" y="500"/>
                    </a:lnTo>
                    <a:lnTo>
                      <a:pt x="212" y="501"/>
                    </a:lnTo>
                    <a:lnTo>
                      <a:pt x="213" y="502"/>
                    </a:lnTo>
                    <a:lnTo>
                      <a:pt x="215" y="502"/>
                    </a:lnTo>
                    <a:lnTo>
                      <a:pt x="216" y="502"/>
                    </a:lnTo>
                    <a:lnTo>
                      <a:pt x="219" y="501"/>
                    </a:lnTo>
                    <a:lnTo>
                      <a:pt x="220" y="501"/>
                    </a:lnTo>
                    <a:lnTo>
                      <a:pt x="221" y="501"/>
                    </a:lnTo>
                    <a:lnTo>
                      <a:pt x="221" y="500"/>
                    </a:lnTo>
                    <a:lnTo>
                      <a:pt x="223" y="500"/>
                    </a:lnTo>
                    <a:lnTo>
                      <a:pt x="225" y="499"/>
                    </a:lnTo>
                    <a:lnTo>
                      <a:pt x="225" y="498"/>
                    </a:lnTo>
                    <a:lnTo>
                      <a:pt x="225" y="496"/>
                    </a:lnTo>
                    <a:lnTo>
                      <a:pt x="223" y="495"/>
                    </a:lnTo>
                    <a:lnTo>
                      <a:pt x="223" y="494"/>
                    </a:lnTo>
                    <a:lnTo>
                      <a:pt x="224" y="494"/>
                    </a:lnTo>
                    <a:lnTo>
                      <a:pt x="224" y="493"/>
                    </a:lnTo>
                    <a:lnTo>
                      <a:pt x="225" y="493"/>
                    </a:lnTo>
                    <a:lnTo>
                      <a:pt x="225" y="492"/>
                    </a:lnTo>
                    <a:lnTo>
                      <a:pt x="224" y="492"/>
                    </a:lnTo>
                    <a:lnTo>
                      <a:pt x="224" y="491"/>
                    </a:lnTo>
                    <a:lnTo>
                      <a:pt x="225" y="491"/>
                    </a:lnTo>
                    <a:lnTo>
                      <a:pt x="225" y="490"/>
                    </a:lnTo>
                    <a:lnTo>
                      <a:pt x="225" y="488"/>
                    </a:lnTo>
                    <a:lnTo>
                      <a:pt x="226" y="488"/>
                    </a:lnTo>
                    <a:lnTo>
                      <a:pt x="226" y="487"/>
                    </a:lnTo>
                    <a:lnTo>
                      <a:pt x="227" y="486"/>
                    </a:lnTo>
                    <a:lnTo>
                      <a:pt x="230" y="486"/>
                    </a:lnTo>
                    <a:lnTo>
                      <a:pt x="232" y="485"/>
                    </a:lnTo>
                    <a:lnTo>
                      <a:pt x="233" y="485"/>
                    </a:lnTo>
                    <a:lnTo>
                      <a:pt x="233" y="486"/>
                    </a:lnTo>
                    <a:lnTo>
                      <a:pt x="234" y="486"/>
                    </a:lnTo>
                    <a:lnTo>
                      <a:pt x="235" y="486"/>
                    </a:lnTo>
                    <a:lnTo>
                      <a:pt x="236" y="486"/>
                    </a:lnTo>
                    <a:lnTo>
                      <a:pt x="236" y="485"/>
                    </a:lnTo>
                    <a:lnTo>
                      <a:pt x="237" y="485"/>
                    </a:lnTo>
                    <a:lnTo>
                      <a:pt x="237" y="484"/>
                    </a:lnTo>
                    <a:lnTo>
                      <a:pt x="238" y="483"/>
                    </a:lnTo>
                    <a:lnTo>
                      <a:pt x="238" y="482"/>
                    </a:lnTo>
                    <a:lnTo>
                      <a:pt x="240" y="482"/>
                    </a:lnTo>
                    <a:lnTo>
                      <a:pt x="240" y="483"/>
                    </a:lnTo>
                    <a:lnTo>
                      <a:pt x="240" y="482"/>
                    </a:lnTo>
                    <a:lnTo>
                      <a:pt x="241" y="482"/>
                    </a:lnTo>
                    <a:lnTo>
                      <a:pt x="240" y="479"/>
                    </a:lnTo>
                    <a:lnTo>
                      <a:pt x="238" y="479"/>
                    </a:lnTo>
                    <a:lnTo>
                      <a:pt x="240" y="478"/>
                    </a:lnTo>
                    <a:lnTo>
                      <a:pt x="241" y="478"/>
                    </a:lnTo>
                    <a:lnTo>
                      <a:pt x="242" y="479"/>
                    </a:lnTo>
                    <a:lnTo>
                      <a:pt x="243" y="479"/>
                    </a:lnTo>
                    <a:lnTo>
                      <a:pt x="244" y="482"/>
                    </a:lnTo>
                    <a:lnTo>
                      <a:pt x="244" y="483"/>
                    </a:lnTo>
                    <a:lnTo>
                      <a:pt x="245" y="483"/>
                    </a:lnTo>
                    <a:lnTo>
                      <a:pt x="246" y="484"/>
                    </a:lnTo>
                    <a:lnTo>
                      <a:pt x="246" y="483"/>
                    </a:lnTo>
                    <a:lnTo>
                      <a:pt x="246" y="482"/>
                    </a:lnTo>
                    <a:lnTo>
                      <a:pt x="247" y="482"/>
                    </a:lnTo>
                    <a:lnTo>
                      <a:pt x="246" y="480"/>
                    </a:lnTo>
                    <a:lnTo>
                      <a:pt x="247" y="480"/>
                    </a:lnTo>
                    <a:lnTo>
                      <a:pt x="247" y="482"/>
                    </a:lnTo>
                    <a:lnTo>
                      <a:pt x="251" y="482"/>
                    </a:lnTo>
                    <a:lnTo>
                      <a:pt x="251" y="483"/>
                    </a:lnTo>
                    <a:lnTo>
                      <a:pt x="252" y="483"/>
                    </a:lnTo>
                    <a:lnTo>
                      <a:pt x="253" y="483"/>
                    </a:lnTo>
                    <a:lnTo>
                      <a:pt x="253" y="484"/>
                    </a:lnTo>
                    <a:lnTo>
                      <a:pt x="253" y="485"/>
                    </a:lnTo>
                    <a:lnTo>
                      <a:pt x="253" y="486"/>
                    </a:lnTo>
                    <a:lnTo>
                      <a:pt x="255" y="487"/>
                    </a:lnTo>
                    <a:lnTo>
                      <a:pt x="255" y="488"/>
                    </a:lnTo>
                    <a:lnTo>
                      <a:pt x="256" y="491"/>
                    </a:lnTo>
                    <a:lnTo>
                      <a:pt x="256" y="492"/>
                    </a:lnTo>
                    <a:lnTo>
                      <a:pt x="256" y="496"/>
                    </a:lnTo>
                    <a:lnTo>
                      <a:pt x="258" y="499"/>
                    </a:lnTo>
                    <a:lnTo>
                      <a:pt x="258" y="500"/>
                    </a:lnTo>
                    <a:lnTo>
                      <a:pt x="256" y="500"/>
                    </a:lnTo>
                    <a:lnTo>
                      <a:pt x="253" y="504"/>
                    </a:lnTo>
                    <a:lnTo>
                      <a:pt x="252" y="504"/>
                    </a:lnTo>
                    <a:lnTo>
                      <a:pt x="251" y="504"/>
                    </a:lnTo>
                    <a:lnTo>
                      <a:pt x="250" y="504"/>
                    </a:lnTo>
                    <a:lnTo>
                      <a:pt x="250" y="505"/>
                    </a:lnTo>
                    <a:lnTo>
                      <a:pt x="250" y="507"/>
                    </a:lnTo>
                    <a:lnTo>
                      <a:pt x="250" y="508"/>
                    </a:lnTo>
                    <a:lnTo>
                      <a:pt x="251" y="507"/>
                    </a:lnTo>
                    <a:lnTo>
                      <a:pt x="252" y="505"/>
                    </a:lnTo>
                    <a:lnTo>
                      <a:pt x="256" y="502"/>
                    </a:lnTo>
                    <a:lnTo>
                      <a:pt x="258" y="502"/>
                    </a:lnTo>
                    <a:lnTo>
                      <a:pt x="259" y="501"/>
                    </a:lnTo>
                    <a:lnTo>
                      <a:pt x="260" y="500"/>
                    </a:lnTo>
                    <a:lnTo>
                      <a:pt x="261" y="499"/>
                    </a:lnTo>
                    <a:lnTo>
                      <a:pt x="263" y="499"/>
                    </a:lnTo>
                    <a:lnTo>
                      <a:pt x="268" y="499"/>
                    </a:lnTo>
                    <a:lnTo>
                      <a:pt x="269" y="499"/>
                    </a:lnTo>
                    <a:lnTo>
                      <a:pt x="270" y="498"/>
                    </a:lnTo>
                    <a:lnTo>
                      <a:pt x="271" y="496"/>
                    </a:lnTo>
                    <a:lnTo>
                      <a:pt x="271" y="495"/>
                    </a:lnTo>
                    <a:lnTo>
                      <a:pt x="272" y="495"/>
                    </a:lnTo>
                    <a:lnTo>
                      <a:pt x="271" y="495"/>
                    </a:lnTo>
                    <a:lnTo>
                      <a:pt x="271" y="494"/>
                    </a:lnTo>
                    <a:lnTo>
                      <a:pt x="271" y="493"/>
                    </a:lnTo>
                    <a:lnTo>
                      <a:pt x="272" y="493"/>
                    </a:lnTo>
                    <a:lnTo>
                      <a:pt x="271" y="492"/>
                    </a:lnTo>
                    <a:lnTo>
                      <a:pt x="272" y="492"/>
                    </a:lnTo>
                    <a:lnTo>
                      <a:pt x="272" y="491"/>
                    </a:lnTo>
                    <a:lnTo>
                      <a:pt x="272" y="488"/>
                    </a:lnTo>
                    <a:lnTo>
                      <a:pt x="273" y="488"/>
                    </a:lnTo>
                    <a:lnTo>
                      <a:pt x="273" y="486"/>
                    </a:lnTo>
                    <a:lnTo>
                      <a:pt x="275" y="485"/>
                    </a:lnTo>
                    <a:lnTo>
                      <a:pt x="276" y="484"/>
                    </a:lnTo>
                    <a:lnTo>
                      <a:pt x="277" y="483"/>
                    </a:lnTo>
                    <a:lnTo>
                      <a:pt x="278" y="483"/>
                    </a:lnTo>
                    <a:lnTo>
                      <a:pt x="279" y="483"/>
                    </a:lnTo>
                    <a:lnTo>
                      <a:pt x="279" y="484"/>
                    </a:lnTo>
                    <a:lnTo>
                      <a:pt x="280" y="484"/>
                    </a:lnTo>
                    <a:lnTo>
                      <a:pt x="281" y="485"/>
                    </a:lnTo>
                    <a:lnTo>
                      <a:pt x="283" y="486"/>
                    </a:lnTo>
                    <a:lnTo>
                      <a:pt x="284" y="486"/>
                    </a:lnTo>
                    <a:lnTo>
                      <a:pt x="286" y="486"/>
                    </a:lnTo>
                    <a:lnTo>
                      <a:pt x="286" y="487"/>
                    </a:lnTo>
                    <a:lnTo>
                      <a:pt x="286" y="488"/>
                    </a:lnTo>
                    <a:lnTo>
                      <a:pt x="285" y="488"/>
                    </a:lnTo>
                    <a:lnTo>
                      <a:pt x="285" y="490"/>
                    </a:lnTo>
                    <a:lnTo>
                      <a:pt x="286" y="490"/>
                    </a:lnTo>
                    <a:lnTo>
                      <a:pt x="286" y="488"/>
                    </a:lnTo>
                    <a:lnTo>
                      <a:pt x="287" y="487"/>
                    </a:lnTo>
                    <a:lnTo>
                      <a:pt x="288" y="488"/>
                    </a:lnTo>
                    <a:lnTo>
                      <a:pt x="289" y="487"/>
                    </a:lnTo>
                    <a:lnTo>
                      <a:pt x="289" y="486"/>
                    </a:lnTo>
                    <a:lnTo>
                      <a:pt x="289" y="485"/>
                    </a:lnTo>
                    <a:lnTo>
                      <a:pt x="290" y="484"/>
                    </a:lnTo>
                    <a:lnTo>
                      <a:pt x="290" y="483"/>
                    </a:lnTo>
                    <a:lnTo>
                      <a:pt x="289" y="482"/>
                    </a:lnTo>
                    <a:lnTo>
                      <a:pt x="289" y="480"/>
                    </a:lnTo>
                    <a:lnTo>
                      <a:pt x="289" y="479"/>
                    </a:lnTo>
                    <a:lnTo>
                      <a:pt x="290" y="479"/>
                    </a:lnTo>
                    <a:lnTo>
                      <a:pt x="290" y="478"/>
                    </a:lnTo>
                    <a:lnTo>
                      <a:pt x="290" y="477"/>
                    </a:lnTo>
                    <a:lnTo>
                      <a:pt x="290" y="475"/>
                    </a:lnTo>
                    <a:lnTo>
                      <a:pt x="290" y="471"/>
                    </a:lnTo>
                    <a:lnTo>
                      <a:pt x="290" y="470"/>
                    </a:lnTo>
                    <a:lnTo>
                      <a:pt x="290" y="469"/>
                    </a:lnTo>
                    <a:lnTo>
                      <a:pt x="292" y="468"/>
                    </a:lnTo>
                    <a:lnTo>
                      <a:pt x="293" y="468"/>
                    </a:lnTo>
                    <a:lnTo>
                      <a:pt x="294" y="468"/>
                    </a:lnTo>
                    <a:lnTo>
                      <a:pt x="295" y="468"/>
                    </a:lnTo>
                    <a:lnTo>
                      <a:pt x="296" y="468"/>
                    </a:lnTo>
                    <a:lnTo>
                      <a:pt x="296" y="469"/>
                    </a:lnTo>
                    <a:lnTo>
                      <a:pt x="297" y="469"/>
                    </a:lnTo>
                    <a:lnTo>
                      <a:pt x="299" y="471"/>
                    </a:lnTo>
                    <a:lnTo>
                      <a:pt x="301" y="473"/>
                    </a:lnTo>
                    <a:lnTo>
                      <a:pt x="302" y="473"/>
                    </a:lnTo>
                    <a:lnTo>
                      <a:pt x="302" y="475"/>
                    </a:lnTo>
                    <a:lnTo>
                      <a:pt x="303" y="475"/>
                    </a:lnTo>
                    <a:lnTo>
                      <a:pt x="304" y="474"/>
                    </a:lnTo>
                    <a:lnTo>
                      <a:pt x="305" y="474"/>
                    </a:lnTo>
                    <a:lnTo>
                      <a:pt x="306" y="473"/>
                    </a:lnTo>
                    <a:lnTo>
                      <a:pt x="306" y="470"/>
                    </a:lnTo>
                    <a:lnTo>
                      <a:pt x="306" y="469"/>
                    </a:lnTo>
                    <a:lnTo>
                      <a:pt x="305" y="469"/>
                    </a:lnTo>
                    <a:lnTo>
                      <a:pt x="305" y="468"/>
                    </a:lnTo>
                    <a:lnTo>
                      <a:pt x="306" y="467"/>
                    </a:lnTo>
                    <a:lnTo>
                      <a:pt x="306" y="466"/>
                    </a:lnTo>
                    <a:lnTo>
                      <a:pt x="306" y="465"/>
                    </a:lnTo>
                    <a:lnTo>
                      <a:pt x="307" y="465"/>
                    </a:lnTo>
                    <a:lnTo>
                      <a:pt x="307" y="466"/>
                    </a:lnTo>
                    <a:lnTo>
                      <a:pt x="309" y="468"/>
                    </a:lnTo>
                    <a:lnTo>
                      <a:pt x="310" y="468"/>
                    </a:lnTo>
                    <a:lnTo>
                      <a:pt x="311" y="468"/>
                    </a:lnTo>
                    <a:lnTo>
                      <a:pt x="313" y="469"/>
                    </a:lnTo>
                    <a:lnTo>
                      <a:pt x="314" y="469"/>
                    </a:lnTo>
                    <a:lnTo>
                      <a:pt x="315" y="469"/>
                    </a:lnTo>
                    <a:lnTo>
                      <a:pt x="316" y="469"/>
                    </a:lnTo>
                    <a:lnTo>
                      <a:pt x="318" y="468"/>
                    </a:lnTo>
                    <a:lnTo>
                      <a:pt x="319" y="467"/>
                    </a:lnTo>
                    <a:lnTo>
                      <a:pt x="319" y="465"/>
                    </a:lnTo>
                    <a:lnTo>
                      <a:pt x="319" y="461"/>
                    </a:lnTo>
                    <a:lnTo>
                      <a:pt x="319" y="460"/>
                    </a:lnTo>
                    <a:lnTo>
                      <a:pt x="318" y="459"/>
                    </a:lnTo>
                    <a:lnTo>
                      <a:pt x="318" y="458"/>
                    </a:lnTo>
                    <a:lnTo>
                      <a:pt x="318" y="457"/>
                    </a:lnTo>
                    <a:lnTo>
                      <a:pt x="318" y="456"/>
                    </a:lnTo>
                    <a:lnTo>
                      <a:pt x="316" y="454"/>
                    </a:lnTo>
                    <a:lnTo>
                      <a:pt x="316" y="453"/>
                    </a:lnTo>
                    <a:lnTo>
                      <a:pt x="316" y="452"/>
                    </a:lnTo>
                    <a:lnTo>
                      <a:pt x="316" y="451"/>
                    </a:lnTo>
                    <a:lnTo>
                      <a:pt x="315" y="449"/>
                    </a:lnTo>
                    <a:lnTo>
                      <a:pt x="315" y="448"/>
                    </a:lnTo>
                    <a:lnTo>
                      <a:pt x="313" y="443"/>
                    </a:lnTo>
                    <a:lnTo>
                      <a:pt x="313" y="442"/>
                    </a:lnTo>
                    <a:lnTo>
                      <a:pt x="314" y="441"/>
                    </a:lnTo>
                    <a:lnTo>
                      <a:pt x="315" y="437"/>
                    </a:lnTo>
                    <a:lnTo>
                      <a:pt x="316" y="437"/>
                    </a:lnTo>
                    <a:lnTo>
                      <a:pt x="316" y="438"/>
                    </a:lnTo>
                    <a:lnTo>
                      <a:pt x="318" y="438"/>
                    </a:lnTo>
                    <a:lnTo>
                      <a:pt x="319" y="440"/>
                    </a:lnTo>
                    <a:lnTo>
                      <a:pt x="320" y="440"/>
                    </a:lnTo>
                    <a:lnTo>
                      <a:pt x="321" y="440"/>
                    </a:lnTo>
                    <a:lnTo>
                      <a:pt x="321" y="441"/>
                    </a:lnTo>
                    <a:lnTo>
                      <a:pt x="321" y="442"/>
                    </a:lnTo>
                    <a:lnTo>
                      <a:pt x="321" y="443"/>
                    </a:lnTo>
                    <a:lnTo>
                      <a:pt x="321" y="444"/>
                    </a:lnTo>
                    <a:lnTo>
                      <a:pt x="322" y="444"/>
                    </a:lnTo>
                    <a:lnTo>
                      <a:pt x="323" y="445"/>
                    </a:lnTo>
                    <a:close/>
                    <a:moveTo>
                      <a:pt x="341" y="436"/>
                    </a:moveTo>
                    <a:lnTo>
                      <a:pt x="342" y="437"/>
                    </a:lnTo>
                    <a:lnTo>
                      <a:pt x="342" y="438"/>
                    </a:lnTo>
                    <a:lnTo>
                      <a:pt x="341" y="438"/>
                    </a:lnTo>
                    <a:lnTo>
                      <a:pt x="341" y="440"/>
                    </a:lnTo>
                    <a:lnTo>
                      <a:pt x="340" y="440"/>
                    </a:lnTo>
                    <a:lnTo>
                      <a:pt x="339" y="440"/>
                    </a:lnTo>
                    <a:lnTo>
                      <a:pt x="338" y="438"/>
                    </a:lnTo>
                    <a:lnTo>
                      <a:pt x="338" y="440"/>
                    </a:lnTo>
                    <a:lnTo>
                      <a:pt x="337" y="440"/>
                    </a:lnTo>
                    <a:lnTo>
                      <a:pt x="337" y="438"/>
                    </a:lnTo>
                    <a:lnTo>
                      <a:pt x="336" y="437"/>
                    </a:lnTo>
                    <a:lnTo>
                      <a:pt x="336" y="436"/>
                    </a:lnTo>
                    <a:lnTo>
                      <a:pt x="335" y="436"/>
                    </a:lnTo>
                    <a:lnTo>
                      <a:pt x="336" y="436"/>
                    </a:lnTo>
                    <a:lnTo>
                      <a:pt x="337" y="435"/>
                    </a:lnTo>
                    <a:lnTo>
                      <a:pt x="336" y="435"/>
                    </a:lnTo>
                    <a:lnTo>
                      <a:pt x="336" y="434"/>
                    </a:lnTo>
                    <a:lnTo>
                      <a:pt x="338" y="431"/>
                    </a:lnTo>
                    <a:lnTo>
                      <a:pt x="338" y="429"/>
                    </a:lnTo>
                    <a:lnTo>
                      <a:pt x="338" y="428"/>
                    </a:lnTo>
                    <a:lnTo>
                      <a:pt x="339" y="428"/>
                    </a:lnTo>
                    <a:lnTo>
                      <a:pt x="340" y="432"/>
                    </a:lnTo>
                    <a:lnTo>
                      <a:pt x="341" y="434"/>
                    </a:lnTo>
                    <a:lnTo>
                      <a:pt x="341" y="435"/>
                    </a:lnTo>
                    <a:lnTo>
                      <a:pt x="340" y="435"/>
                    </a:lnTo>
                    <a:lnTo>
                      <a:pt x="340" y="436"/>
                    </a:lnTo>
                    <a:lnTo>
                      <a:pt x="341" y="436"/>
                    </a:lnTo>
                    <a:close/>
                    <a:moveTo>
                      <a:pt x="284" y="425"/>
                    </a:moveTo>
                    <a:lnTo>
                      <a:pt x="284" y="426"/>
                    </a:lnTo>
                    <a:lnTo>
                      <a:pt x="284" y="427"/>
                    </a:lnTo>
                    <a:lnTo>
                      <a:pt x="283" y="427"/>
                    </a:lnTo>
                    <a:lnTo>
                      <a:pt x="283" y="428"/>
                    </a:lnTo>
                    <a:lnTo>
                      <a:pt x="281" y="428"/>
                    </a:lnTo>
                    <a:lnTo>
                      <a:pt x="281" y="427"/>
                    </a:lnTo>
                    <a:lnTo>
                      <a:pt x="281" y="426"/>
                    </a:lnTo>
                    <a:lnTo>
                      <a:pt x="283" y="426"/>
                    </a:lnTo>
                    <a:lnTo>
                      <a:pt x="284" y="425"/>
                    </a:lnTo>
                    <a:close/>
                    <a:moveTo>
                      <a:pt x="275" y="425"/>
                    </a:moveTo>
                    <a:lnTo>
                      <a:pt x="275" y="426"/>
                    </a:lnTo>
                    <a:lnTo>
                      <a:pt x="276" y="426"/>
                    </a:lnTo>
                    <a:lnTo>
                      <a:pt x="276" y="425"/>
                    </a:lnTo>
                    <a:lnTo>
                      <a:pt x="277" y="425"/>
                    </a:lnTo>
                    <a:lnTo>
                      <a:pt x="277" y="426"/>
                    </a:lnTo>
                    <a:lnTo>
                      <a:pt x="278" y="426"/>
                    </a:lnTo>
                    <a:lnTo>
                      <a:pt x="279" y="428"/>
                    </a:lnTo>
                    <a:lnTo>
                      <a:pt x="280" y="428"/>
                    </a:lnTo>
                    <a:lnTo>
                      <a:pt x="281" y="428"/>
                    </a:lnTo>
                    <a:lnTo>
                      <a:pt x="283" y="428"/>
                    </a:lnTo>
                    <a:lnTo>
                      <a:pt x="283" y="429"/>
                    </a:lnTo>
                    <a:lnTo>
                      <a:pt x="284" y="429"/>
                    </a:lnTo>
                    <a:lnTo>
                      <a:pt x="284" y="431"/>
                    </a:lnTo>
                    <a:lnTo>
                      <a:pt x="284" y="432"/>
                    </a:lnTo>
                    <a:lnTo>
                      <a:pt x="283" y="431"/>
                    </a:lnTo>
                    <a:lnTo>
                      <a:pt x="283" y="432"/>
                    </a:lnTo>
                    <a:lnTo>
                      <a:pt x="283" y="433"/>
                    </a:lnTo>
                    <a:lnTo>
                      <a:pt x="283" y="434"/>
                    </a:lnTo>
                    <a:lnTo>
                      <a:pt x="284" y="434"/>
                    </a:lnTo>
                    <a:lnTo>
                      <a:pt x="284" y="435"/>
                    </a:lnTo>
                    <a:lnTo>
                      <a:pt x="283" y="435"/>
                    </a:lnTo>
                    <a:lnTo>
                      <a:pt x="283" y="436"/>
                    </a:lnTo>
                    <a:lnTo>
                      <a:pt x="285" y="438"/>
                    </a:lnTo>
                    <a:lnTo>
                      <a:pt x="284" y="440"/>
                    </a:lnTo>
                    <a:lnTo>
                      <a:pt x="284" y="441"/>
                    </a:lnTo>
                    <a:lnTo>
                      <a:pt x="283" y="441"/>
                    </a:lnTo>
                    <a:lnTo>
                      <a:pt x="281" y="441"/>
                    </a:lnTo>
                    <a:lnTo>
                      <a:pt x="280" y="440"/>
                    </a:lnTo>
                    <a:lnTo>
                      <a:pt x="279" y="441"/>
                    </a:lnTo>
                    <a:lnTo>
                      <a:pt x="278" y="441"/>
                    </a:lnTo>
                    <a:lnTo>
                      <a:pt x="277" y="442"/>
                    </a:lnTo>
                    <a:lnTo>
                      <a:pt x="277" y="443"/>
                    </a:lnTo>
                    <a:lnTo>
                      <a:pt x="276" y="444"/>
                    </a:lnTo>
                    <a:lnTo>
                      <a:pt x="275" y="445"/>
                    </a:lnTo>
                    <a:lnTo>
                      <a:pt x="272" y="445"/>
                    </a:lnTo>
                    <a:lnTo>
                      <a:pt x="271" y="445"/>
                    </a:lnTo>
                    <a:lnTo>
                      <a:pt x="270" y="445"/>
                    </a:lnTo>
                    <a:lnTo>
                      <a:pt x="264" y="445"/>
                    </a:lnTo>
                    <a:lnTo>
                      <a:pt x="259" y="445"/>
                    </a:lnTo>
                    <a:lnTo>
                      <a:pt x="258" y="444"/>
                    </a:lnTo>
                    <a:lnTo>
                      <a:pt x="256" y="444"/>
                    </a:lnTo>
                    <a:lnTo>
                      <a:pt x="256" y="443"/>
                    </a:lnTo>
                    <a:lnTo>
                      <a:pt x="256" y="442"/>
                    </a:lnTo>
                    <a:lnTo>
                      <a:pt x="256" y="441"/>
                    </a:lnTo>
                    <a:lnTo>
                      <a:pt x="255" y="441"/>
                    </a:lnTo>
                    <a:lnTo>
                      <a:pt x="254" y="441"/>
                    </a:lnTo>
                    <a:lnTo>
                      <a:pt x="254" y="440"/>
                    </a:lnTo>
                    <a:lnTo>
                      <a:pt x="254" y="438"/>
                    </a:lnTo>
                    <a:lnTo>
                      <a:pt x="254" y="437"/>
                    </a:lnTo>
                    <a:lnTo>
                      <a:pt x="255" y="436"/>
                    </a:lnTo>
                    <a:lnTo>
                      <a:pt x="256" y="435"/>
                    </a:lnTo>
                    <a:lnTo>
                      <a:pt x="258" y="434"/>
                    </a:lnTo>
                    <a:lnTo>
                      <a:pt x="259" y="434"/>
                    </a:lnTo>
                    <a:lnTo>
                      <a:pt x="259" y="433"/>
                    </a:lnTo>
                    <a:lnTo>
                      <a:pt x="260" y="433"/>
                    </a:lnTo>
                    <a:lnTo>
                      <a:pt x="262" y="432"/>
                    </a:lnTo>
                    <a:lnTo>
                      <a:pt x="263" y="432"/>
                    </a:lnTo>
                    <a:lnTo>
                      <a:pt x="264" y="431"/>
                    </a:lnTo>
                    <a:lnTo>
                      <a:pt x="264" y="429"/>
                    </a:lnTo>
                    <a:lnTo>
                      <a:pt x="264" y="428"/>
                    </a:lnTo>
                    <a:lnTo>
                      <a:pt x="266" y="428"/>
                    </a:lnTo>
                    <a:lnTo>
                      <a:pt x="266" y="427"/>
                    </a:lnTo>
                    <a:lnTo>
                      <a:pt x="267" y="427"/>
                    </a:lnTo>
                    <a:lnTo>
                      <a:pt x="267" y="426"/>
                    </a:lnTo>
                    <a:lnTo>
                      <a:pt x="268" y="426"/>
                    </a:lnTo>
                    <a:lnTo>
                      <a:pt x="268" y="425"/>
                    </a:lnTo>
                    <a:lnTo>
                      <a:pt x="269" y="425"/>
                    </a:lnTo>
                    <a:lnTo>
                      <a:pt x="270" y="425"/>
                    </a:lnTo>
                    <a:lnTo>
                      <a:pt x="271" y="425"/>
                    </a:lnTo>
                    <a:lnTo>
                      <a:pt x="273" y="425"/>
                    </a:lnTo>
                    <a:lnTo>
                      <a:pt x="275" y="425"/>
                    </a:lnTo>
                    <a:close/>
                    <a:moveTo>
                      <a:pt x="310" y="434"/>
                    </a:moveTo>
                    <a:lnTo>
                      <a:pt x="309" y="434"/>
                    </a:lnTo>
                    <a:lnTo>
                      <a:pt x="309" y="433"/>
                    </a:lnTo>
                    <a:lnTo>
                      <a:pt x="307" y="432"/>
                    </a:lnTo>
                    <a:lnTo>
                      <a:pt x="306" y="429"/>
                    </a:lnTo>
                    <a:lnTo>
                      <a:pt x="305" y="428"/>
                    </a:lnTo>
                    <a:lnTo>
                      <a:pt x="304" y="428"/>
                    </a:lnTo>
                    <a:lnTo>
                      <a:pt x="304" y="427"/>
                    </a:lnTo>
                    <a:lnTo>
                      <a:pt x="303" y="426"/>
                    </a:lnTo>
                    <a:lnTo>
                      <a:pt x="303" y="425"/>
                    </a:lnTo>
                    <a:lnTo>
                      <a:pt x="304" y="424"/>
                    </a:lnTo>
                    <a:lnTo>
                      <a:pt x="305" y="425"/>
                    </a:lnTo>
                    <a:lnTo>
                      <a:pt x="306" y="426"/>
                    </a:lnTo>
                    <a:lnTo>
                      <a:pt x="307" y="426"/>
                    </a:lnTo>
                    <a:lnTo>
                      <a:pt x="309" y="429"/>
                    </a:lnTo>
                    <a:lnTo>
                      <a:pt x="309" y="431"/>
                    </a:lnTo>
                    <a:lnTo>
                      <a:pt x="310" y="431"/>
                    </a:lnTo>
                    <a:lnTo>
                      <a:pt x="310" y="432"/>
                    </a:lnTo>
                    <a:lnTo>
                      <a:pt x="310" y="433"/>
                    </a:lnTo>
                    <a:lnTo>
                      <a:pt x="310" y="434"/>
                    </a:lnTo>
                    <a:close/>
                    <a:moveTo>
                      <a:pt x="263" y="418"/>
                    </a:moveTo>
                    <a:lnTo>
                      <a:pt x="262" y="419"/>
                    </a:lnTo>
                    <a:lnTo>
                      <a:pt x="261" y="420"/>
                    </a:lnTo>
                    <a:lnTo>
                      <a:pt x="260" y="420"/>
                    </a:lnTo>
                    <a:lnTo>
                      <a:pt x="260" y="421"/>
                    </a:lnTo>
                    <a:lnTo>
                      <a:pt x="259" y="420"/>
                    </a:lnTo>
                    <a:lnTo>
                      <a:pt x="259" y="419"/>
                    </a:lnTo>
                    <a:lnTo>
                      <a:pt x="260" y="419"/>
                    </a:lnTo>
                    <a:lnTo>
                      <a:pt x="261" y="418"/>
                    </a:lnTo>
                    <a:lnTo>
                      <a:pt x="262" y="418"/>
                    </a:lnTo>
                    <a:lnTo>
                      <a:pt x="263" y="418"/>
                    </a:lnTo>
                    <a:close/>
                    <a:moveTo>
                      <a:pt x="324" y="416"/>
                    </a:moveTo>
                    <a:lnTo>
                      <a:pt x="324" y="417"/>
                    </a:lnTo>
                    <a:lnTo>
                      <a:pt x="323" y="419"/>
                    </a:lnTo>
                    <a:lnTo>
                      <a:pt x="323" y="420"/>
                    </a:lnTo>
                    <a:lnTo>
                      <a:pt x="322" y="420"/>
                    </a:lnTo>
                    <a:lnTo>
                      <a:pt x="322" y="421"/>
                    </a:lnTo>
                    <a:lnTo>
                      <a:pt x="323" y="421"/>
                    </a:lnTo>
                    <a:lnTo>
                      <a:pt x="323" y="423"/>
                    </a:lnTo>
                    <a:lnTo>
                      <a:pt x="323" y="424"/>
                    </a:lnTo>
                    <a:lnTo>
                      <a:pt x="324" y="424"/>
                    </a:lnTo>
                    <a:lnTo>
                      <a:pt x="324" y="425"/>
                    </a:lnTo>
                    <a:lnTo>
                      <a:pt x="324" y="426"/>
                    </a:lnTo>
                    <a:lnTo>
                      <a:pt x="324" y="427"/>
                    </a:lnTo>
                    <a:lnTo>
                      <a:pt x="325" y="427"/>
                    </a:lnTo>
                    <a:lnTo>
                      <a:pt x="325" y="428"/>
                    </a:lnTo>
                    <a:lnTo>
                      <a:pt x="324" y="428"/>
                    </a:lnTo>
                    <a:lnTo>
                      <a:pt x="324" y="429"/>
                    </a:lnTo>
                    <a:lnTo>
                      <a:pt x="324" y="432"/>
                    </a:lnTo>
                    <a:lnTo>
                      <a:pt x="324" y="433"/>
                    </a:lnTo>
                    <a:lnTo>
                      <a:pt x="325" y="433"/>
                    </a:lnTo>
                    <a:lnTo>
                      <a:pt x="325" y="434"/>
                    </a:lnTo>
                    <a:lnTo>
                      <a:pt x="325" y="435"/>
                    </a:lnTo>
                    <a:lnTo>
                      <a:pt x="324" y="435"/>
                    </a:lnTo>
                    <a:lnTo>
                      <a:pt x="323" y="435"/>
                    </a:lnTo>
                    <a:lnTo>
                      <a:pt x="323" y="434"/>
                    </a:lnTo>
                    <a:lnTo>
                      <a:pt x="323" y="433"/>
                    </a:lnTo>
                    <a:lnTo>
                      <a:pt x="322" y="432"/>
                    </a:lnTo>
                    <a:lnTo>
                      <a:pt x="321" y="432"/>
                    </a:lnTo>
                    <a:lnTo>
                      <a:pt x="322" y="432"/>
                    </a:lnTo>
                    <a:lnTo>
                      <a:pt x="321" y="432"/>
                    </a:lnTo>
                    <a:lnTo>
                      <a:pt x="322" y="431"/>
                    </a:lnTo>
                    <a:lnTo>
                      <a:pt x="321" y="431"/>
                    </a:lnTo>
                    <a:lnTo>
                      <a:pt x="321" y="429"/>
                    </a:lnTo>
                    <a:lnTo>
                      <a:pt x="321" y="428"/>
                    </a:lnTo>
                    <a:lnTo>
                      <a:pt x="322" y="428"/>
                    </a:lnTo>
                    <a:lnTo>
                      <a:pt x="321" y="427"/>
                    </a:lnTo>
                    <a:lnTo>
                      <a:pt x="320" y="427"/>
                    </a:lnTo>
                    <a:lnTo>
                      <a:pt x="319" y="428"/>
                    </a:lnTo>
                    <a:lnTo>
                      <a:pt x="318" y="428"/>
                    </a:lnTo>
                    <a:lnTo>
                      <a:pt x="318" y="427"/>
                    </a:lnTo>
                    <a:lnTo>
                      <a:pt x="318" y="426"/>
                    </a:lnTo>
                    <a:lnTo>
                      <a:pt x="318" y="425"/>
                    </a:lnTo>
                    <a:lnTo>
                      <a:pt x="318" y="424"/>
                    </a:lnTo>
                    <a:lnTo>
                      <a:pt x="318" y="423"/>
                    </a:lnTo>
                    <a:lnTo>
                      <a:pt x="319" y="423"/>
                    </a:lnTo>
                    <a:lnTo>
                      <a:pt x="319" y="421"/>
                    </a:lnTo>
                    <a:lnTo>
                      <a:pt x="319" y="420"/>
                    </a:lnTo>
                    <a:lnTo>
                      <a:pt x="319" y="419"/>
                    </a:lnTo>
                    <a:lnTo>
                      <a:pt x="319" y="418"/>
                    </a:lnTo>
                    <a:lnTo>
                      <a:pt x="320" y="418"/>
                    </a:lnTo>
                    <a:lnTo>
                      <a:pt x="320" y="417"/>
                    </a:lnTo>
                    <a:lnTo>
                      <a:pt x="320" y="416"/>
                    </a:lnTo>
                    <a:lnTo>
                      <a:pt x="321" y="417"/>
                    </a:lnTo>
                    <a:lnTo>
                      <a:pt x="322" y="416"/>
                    </a:lnTo>
                    <a:lnTo>
                      <a:pt x="322" y="415"/>
                    </a:lnTo>
                    <a:lnTo>
                      <a:pt x="322" y="413"/>
                    </a:lnTo>
                    <a:lnTo>
                      <a:pt x="323" y="412"/>
                    </a:lnTo>
                    <a:lnTo>
                      <a:pt x="323" y="413"/>
                    </a:lnTo>
                    <a:lnTo>
                      <a:pt x="324" y="416"/>
                    </a:lnTo>
                    <a:close/>
                    <a:moveTo>
                      <a:pt x="113" y="409"/>
                    </a:moveTo>
                    <a:lnTo>
                      <a:pt x="113" y="410"/>
                    </a:lnTo>
                    <a:lnTo>
                      <a:pt x="112" y="410"/>
                    </a:lnTo>
                    <a:lnTo>
                      <a:pt x="111" y="410"/>
                    </a:lnTo>
                    <a:lnTo>
                      <a:pt x="111" y="411"/>
                    </a:lnTo>
                    <a:lnTo>
                      <a:pt x="109" y="410"/>
                    </a:lnTo>
                    <a:lnTo>
                      <a:pt x="109" y="409"/>
                    </a:lnTo>
                    <a:lnTo>
                      <a:pt x="109" y="410"/>
                    </a:lnTo>
                    <a:lnTo>
                      <a:pt x="109" y="411"/>
                    </a:lnTo>
                    <a:lnTo>
                      <a:pt x="109" y="412"/>
                    </a:lnTo>
                    <a:lnTo>
                      <a:pt x="108" y="412"/>
                    </a:lnTo>
                    <a:lnTo>
                      <a:pt x="107" y="413"/>
                    </a:lnTo>
                    <a:lnTo>
                      <a:pt x="106" y="413"/>
                    </a:lnTo>
                    <a:lnTo>
                      <a:pt x="105" y="413"/>
                    </a:lnTo>
                    <a:lnTo>
                      <a:pt x="105" y="412"/>
                    </a:lnTo>
                    <a:lnTo>
                      <a:pt x="105" y="411"/>
                    </a:lnTo>
                    <a:lnTo>
                      <a:pt x="105" y="410"/>
                    </a:lnTo>
                    <a:lnTo>
                      <a:pt x="104" y="410"/>
                    </a:lnTo>
                    <a:lnTo>
                      <a:pt x="105" y="409"/>
                    </a:lnTo>
                    <a:lnTo>
                      <a:pt x="106" y="408"/>
                    </a:lnTo>
                    <a:lnTo>
                      <a:pt x="106" y="407"/>
                    </a:lnTo>
                    <a:lnTo>
                      <a:pt x="107" y="407"/>
                    </a:lnTo>
                    <a:lnTo>
                      <a:pt x="107" y="406"/>
                    </a:lnTo>
                    <a:lnTo>
                      <a:pt x="108" y="407"/>
                    </a:lnTo>
                    <a:lnTo>
                      <a:pt x="109" y="407"/>
                    </a:lnTo>
                    <a:lnTo>
                      <a:pt x="111" y="408"/>
                    </a:lnTo>
                    <a:lnTo>
                      <a:pt x="112" y="408"/>
                    </a:lnTo>
                    <a:lnTo>
                      <a:pt x="113" y="409"/>
                    </a:lnTo>
                    <a:close/>
                    <a:moveTo>
                      <a:pt x="276" y="407"/>
                    </a:moveTo>
                    <a:lnTo>
                      <a:pt x="272" y="408"/>
                    </a:lnTo>
                    <a:lnTo>
                      <a:pt x="272" y="407"/>
                    </a:lnTo>
                    <a:lnTo>
                      <a:pt x="273" y="406"/>
                    </a:lnTo>
                    <a:lnTo>
                      <a:pt x="273" y="404"/>
                    </a:lnTo>
                    <a:lnTo>
                      <a:pt x="273" y="403"/>
                    </a:lnTo>
                    <a:lnTo>
                      <a:pt x="275" y="403"/>
                    </a:lnTo>
                    <a:lnTo>
                      <a:pt x="276" y="403"/>
                    </a:lnTo>
                    <a:lnTo>
                      <a:pt x="276" y="404"/>
                    </a:lnTo>
                    <a:lnTo>
                      <a:pt x="276" y="406"/>
                    </a:lnTo>
                    <a:lnTo>
                      <a:pt x="276" y="407"/>
                    </a:lnTo>
                    <a:close/>
                    <a:moveTo>
                      <a:pt x="280" y="406"/>
                    </a:moveTo>
                    <a:lnTo>
                      <a:pt x="279" y="407"/>
                    </a:lnTo>
                    <a:lnTo>
                      <a:pt x="277" y="406"/>
                    </a:lnTo>
                    <a:lnTo>
                      <a:pt x="277" y="404"/>
                    </a:lnTo>
                    <a:lnTo>
                      <a:pt x="278" y="403"/>
                    </a:lnTo>
                    <a:lnTo>
                      <a:pt x="279" y="403"/>
                    </a:lnTo>
                    <a:lnTo>
                      <a:pt x="280" y="404"/>
                    </a:lnTo>
                    <a:lnTo>
                      <a:pt x="281" y="406"/>
                    </a:lnTo>
                    <a:lnTo>
                      <a:pt x="280" y="406"/>
                    </a:lnTo>
                    <a:close/>
                    <a:moveTo>
                      <a:pt x="213" y="408"/>
                    </a:moveTo>
                    <a:lnTo>
                      <a:pt x="212" y="411"/>
                    </a:lnTo>
                    <a:lnTo>
                      <a:pt x="212" y="412"/>
                    </a:lnTo>
                    <a:lnTo>
                      <a:pt x="211" y="413"/>
                    </a:lnTo>
                    <a:lnTo>
                      <a:pt x="209" y="413"/>
                    </a:lnTo>
                    <a:lnTo>
                      <a:pt x="210" y="413"/>
                    </a:lnTo>
                    <a:lnTo>
                      <a:pt x="209" y="413"/>
                    </a:lnTo>
                    <a:lnTo>
                      <a:pt x="208" y="413"/>
                    </a:lnTo>
                    <a:lnTo>
                      <a:pt x="208" y="415"/>
                    </a:lnTo>
                    <a:lnTo>
                      <a:pt x="207" y="415"/>
                    </a:lnTo>
                    <a:lnTo>
                      <a:pt x="207" y="413"/>
                    </a:lnTo>
                    <a:lnTo>
                      <a:pt x="207" y="412"/>
                    </a:lnTo>
                    <a:lnTo>
                      <a:pt x="206" y="412"/>
                    </a:lnTo>
                    <a:lnTo>
                      <a:pt x="206" y="411"/>
                    </a:lnTo>
                    <a:lnTo>
                      <a:pt x="207" y="411"/>
                    </a:lnTo>
                    <a:lnTo>
                      <a:pt x="207" y="410"/>
                    </a:lnTo>
                    <a:lnTo>
                      <a:pt x="208" y="410"/>
                    </a:lnTo>
                    <a:lnTo>
                      <a:pt x="207" y="409"/>
                    </a:lnTo>
                    <a:lnTo>
                      <a:pt x="207" y="408"/>
                    </a:lnTo>
                    <a:lnTo>
                      <a:pt x="208" y="407"/>
                    </a:lnTo>
                    <a:lnTo>
                      <a:pt x="208" y="406"/>
                    </a:lnTo>
                    <a:lnTo>
                      <a:pt x="209" y="406"/>
                    </a:lnTo>
                    <a:lnTo>
                      <a:pt x="209" y="404"/>
                    </a:lnTo>
                    <a:lnTo>
                      <a:pt x="210" y="404"/>
                    </a:lnTo>
                    <a:lnTo>
                      <a:pt x="211" y="403"/>
                    </a:lnTo>
                    <a:lnTo>
                      <a:pt x="211" y="402"/>
                    </a:lnTo>
                    <a:lnTo>
                      <a:pt x="212" y="401"/>
                    </a:lnTo>
                    <a:lnTo>
                      <a:pt x="213" y="402"/>
                    </a:lnTo>
                    <a:lnTo>
                      <a:pt x="215" y="404"/>
                    </a:lnTo>
                    <a:lnTo>
                      <a:pt x="215" y="407"/>
                    </a:lnTo>
                    <a:lnTo>
                      <a:pt x="213" y="408"/>
                    </a:lnTo>
                    <a:close/>
                    <a:moveTo>
                      <a:pt x="327" y="402"/>
                    </a:moveTo>
                    <a:lnTo>
                      <a:pt x="328" y="402"/>
                    </a:lnTo>
                    <a:lnTo>
                      <a:pt x="329" y="402"/>
                    </a:lnTo>
                    <a:lnTo>
                      <a:pt x="330" y="403"/>
                    </a:lnTo>
                    <a:lnTo>
                      <a:pt x="329" y="403"/>
                    </a:lnTo>
                    <a:lnTo>
                      <a:pt x="329" y="404"/>
                    </a:lnTo>
                    <a:lnTo>
                      <a:pt x="328" y="404"/>
                    </a:lnTo>
                    <a:lnTo>
                      <a:pt x="327" y="403"/>
                    </a:lnTo>
                    <a:lnTo>
                      <a:pt x="324" y="402"/>
                    </a:lnTo>
                    <a:lnTo>
                      <a:pt x="324" y="401"/>
                    </a:lnTo>
                    <a:lnTo>
                      <a:pt x="324" y="400"/>
                    </a:lnTo>
                    <a:lnTo>
                      <a:pt x="325" y="400"/>
                    </a:lnTo>
                    <a:lnTo>
                      <a:pt x="327" y="402"/>
                    </a:lnTo>
                    <a:close/>
                    <a:moveTo>
                      <a:pt x="154" y="399"/>
                    </a:moveTo>
                    <a:lnTo>
                      <a:pt x="152" y="400"/>
                    </a:lnTo>
                    <a:lnTo>
                      <a:pt x="151" y="400"/>
                    </a:lnTo>
                    <a:lnTo>
                      <a:pt x="150" y="399"/>
                    </a:lnTo>
                    <a:lnTo>
                      <a:pt x="151" y="398"/>
                    </a:lnTo>
                    <a:lnTo>
                      <a:pt x="152" y="396"/>
                    </a:lnTo>
                    <a:lnTo>
                      <a:pt x="154" y="396"/>
                    </a:lnTo>
                    <a:lnTo>
                      <a:pt x="154" y="395"/>
                    </a:lnTo>
                    <a:lnTo>
                      <a:pt x="154" y="396"/>
                    </a:lnTo>
                    <a:lnTo>
                      <a:pt x="154" y="398"/>
                    </a:lnTo>
                    <a:lnTo>
                      <a:pt x="154" y="399"/>
                    </a:lnTo>
                    <a:close/>
                    <a:moveTo>
                      <a:pt x="234" y="393"/>
                    </a:moveTo>
                    <a:lnTo>
                      <a:pt x="235" y="393"/>
                    </a:lnTo>
                    <a:lnTo>
                      <a:pt x="236" y="394"/>
                    </a:lnTo>
                    <a:lnTo>
                      <a:pt x="237" y="394"/>
                    </a:lnTo>
                    <a:lnTo>
                      <a:pt x="238" y="394"/>
                    </a:lnTo>
                    <a:lnTo>
                      <a:pt x="240" y="394"/>
                    </a:lnTo>
                    <a:lnTo>
                      <a:pt x="240" y="395"/>
                    </a:lnTo>
                    <a:lnTo>
                      <a:pt x="241" y="395"/>
                    </a:lnTo>
                    <a:lnTo>
                      <a:pt x="241" y="394"/>
                    </a:lnTo>
                    <a:lnTo>
                      <a:pt x="242" y="394"/>
                    </a:lnTo>
                    <a:lnTo>
                      <a:pt x="242" y="395"/>
                    </a:lnTo>
                    <a:lnTo>
                      <a:pt x="243" y="395"/>
                    </a:lnTo>
                    <a:lnTo>
                      <a:pt x="244" y="395"/>
                    </a:lnTo>
                    <a:lnTo>
                      <a:pt x="244" y="396"/>
                    </a:lnTo>
                    <a:lnTo>
                      <a:pt x="244" y="398"/>
                    </a:lnTo>
                    <a:lnTo>
                      <a:pt x="245" y="398"/>
                    </a:lnTo>
                    <a:lnTo>
                      <a:pt x="245" y="399"/>
                    </a:lnTo>
                    <a:lnTo>
                      <a:pt x="246" y="399"/>
                    </a:lnTo>
                    <a:lnTo>
                      <a:pt x="245" y="401"/>
                    </a:lnTo>
                    <a:lnTo>
                      <a:pt x="245" y="402"/>
                    </a:lnTo>
                    <a:lnTo>
                      <a:pt x="244" y="403"/>
                    </a:lnTo>
                    <a:lnTo>
                      <a:pt x="244" y="404"/>
                    </a:lnTo>
                    <a:lnTo>
                      <a:pt x="243" y="410"/>
                    </a:lnTo>
                    <a:lnTo>
                      <a:pt x="242" y="410"/>
                    </a:lnTo>
                    <a:lnTo>
                      <a:pt x="238" y="413"/>
                    </a:lnTo>
                    <a:lnTo>
                      <a:pt x="238" y="415"/>
                    </a:lnTo>
                    <a:lnTo>
                      <a:pt x="238" y="416"/>
                    </a:lnTo>
                    <a:lnTo>
                      <a:pt x="237" y="417"/>
                    </a:lnTo>
                    <a:lnTo>
                      <a:pt x="237" y="418"/>
                    </a:lnTo>
                    <a:lnTo>
                      <a:pt x="237" y="420"/>
                    </a:lnTo>
                    <a:lnTo>
                      <a:pt x="237" y="421"/>
                    </a:lnTo>
                    <a:lnTo>
                      <a:pt x="236" y="424"/>
                    </a:lnTo>
                    <a:lnTo>
                      <a:pt x="235" y="425"/>
                    </a:lnTo>
                    <a:lnTo>
                      <a:pt x="235" y="426"/>
                    </a:lnTo>
                    <a:lnTo>
                      <a:pt x="235" y="427"/>
                    </a:lnTo>
                    <a:lnTo>
                      <a:pt x="234" y="429"/>
                    </a:lnTo>
                    <a:lnTo>
                      <a:pt x="233" y="431"/>
                    </a:lnTo>
                    <a:lnTo>
                      <a:pt x="232" y="433"/>
                    </a:lnTo>
                    <a:lnTo>
                      <a:pt x="230" y="434"/>
                    </a:lnTo>
                    <a:lnTo>
                      <a:pt x="230" y="435"/>
                    </a:lnTo>
                    <a:lnTo>
                      <a:pt x="230" y="442"/>
                    </a:lnTo>
                    <a:lnTo>
                      <a:pt x="230" y="443"/>
                    </a:lnTo>
                    <a:lnTo>
                      <a:pt x="230" y="444"/>
                    </a:lnTo>
                    <a:lnTo>
                      <a:pt x="229" y="444"/>
                    </a:lnTo>
                    <a:lnTo>
                      <a:pt x="229" y="445"/>
                    </a:lnTo>
                    <a:lnTo>
                      <a:pt x="230" y="446"/>
                    </a:lnTo>
                    <a:lnTo>
                      <a:pt x="229" y="446"/>
                    </a:lnTo>
                    <a:lnTo>
                      <a:pt x="229" y="448"/>
                    </a:lnTo>
                    <a:lnTo>
                      <a:pt x="230" y="448"/>
                    </a:lnTo>
                    <a:lnTo>
                      <a:pt x="232" y="448"/>
                    </a:lnTo>
                    <a:lnTo>
                      <a:pt x="232" y="449"/>
                    </a:lnTo>
                    <a:lnTo>
                      <a:pt x="232" y="450"/>
                    </a:lnTo>
                    <a:lnTo>
                      <a:pt x="233" y="450"/>
                    </a:lnTo>
                    <a:lnTo>
                      <a:pt x="233" y="451"/>
                    </a:lnTo>
                    <a:lnTo>
                      <a:pt x="234" y="451"/>
                    </a:lnTo>
                    <a:lnTo>
                      <a:pt x="234" y="453"/>
                    </a:lnTo>
                    <a:lnTo>
                      <a:pt x="235" y="454"/>
                    </a:lnTo>
                    <a:lnTo>
                      <a:pt x="236" y="454"/>
                    </a:lnTo>
                    <a:lnTo>
                      <a:pt x="236" y="456"/>
                    </a:lnTo>
                    <a:lnTo>
                      <a:pt x="236" y="457"/>
                    </a:lnTo>
                    <a:lnTo>
                      <a:pt x="236" y="459"/>
                    </a:lnTo>
                    <a:lnTo>
                      <a:pt x="235" y="460"/>
                    </a:lnTo>
                    <a:lnTo>
                      <a:pt x="234" y="463"/>
                    </a:lnTo>
                    <a:lnTo>
                      <a:pt x="233" y="463"/>
                    </a:lnTo>
                    <a:lnTo>
                      <a:pt x="233" y="465"/>
                    </a:lnTo>
                    <a:lnTo>
                      <a:pt x="230" y="466"/>
                    </a:lnTo>
                    <a:lnTo>
                      <a:pt x="229" y="466"/>
                    </a:lnTo>
                    <a:lnTo>
                      <a:pt x="228" y="466"/>
                    </a:lnTo>
                    <a:lnTo>
                      <a:pt x="227" y="467"/>
                    </a:lnTo>
                    <a:lnTo>
                      <a:pt x="226" y="467"/>
                    </a:lnTo>
                    <a:lnTo>
                      <a:pt x="224" y="467"/>
                    </a:lnTo>
                    <a:lnTo>
                      <a:pt x="223" y="466"/>
                    </a:lnTo>
                    <a:lnTo>
                      <a:pt x="221" y="463"/>
                    </a:lnTo>
                    <a:lnTo>
                      <a:pt x="220" y="460"/>
                    </a:lnTo>
                    <a:lnTo>
                      <a:pt x="220" y="458"/>
                    </a:lnTo>
                    <a:lnTo>
                      <a:pt x="220" y="457"/>
                    </a:lnTo>
                    <a:lnTo>
                      <a:pt x="219" y="456"/>
                    </a:lnTo>
                    <a:lnTo>
                      <a:pt x="218" y="454"/>
                    </a:lnTo>
                    <a:lnTo>
                      <a:pt x="217" y="454"/>
                    </a:lnTo>
                    <a:lnTo>
                      <a:pt x="215" y="454"/>
                    </a:lnTo>
                    <a:lnTo>
                      <a:pt x="212" y="453"/>
                    </a:lnTo>
                    <a:lnTo>
                      <a:pt x="211" y="453"/>
                    </a:lnTo>
                    <a:lnTo>
                      <a:pt x="211" y="452"/>
                    </a:lnTo>
                    <a:lnTo>
                      <a:pt x="210" y="452"/>
                    </a:lnTo>
                    <a:lnTo>
                      <a:pt x="209" y="452"/>
                    </a:lnTo>
                    <a:lnTo>
                      <a:pt x="209" y="451"/>
                    </a:lnTo>
                    <a:lnTo>
                      <a:pt x="208" y="450"/>
                    </a:lnTo>
                    <a:lnTo>
                      <a:pt x="207" y="448"/>
                    </a:lnTo>
                    <a:lnTo>
                      <a:pt x="206" y="448"/>
                    </a:lnTo>
                    <a:lnTo>
                      <a:pt x="204" y="444"/>
                    </a:lnTo>
                    <a:lnTo>
                      <a:pt x="204" y="443"/>
                    </a:lnTo>
                    <a:lnTo>
                      <a:pt x="203" y="443"/>
                    </a:lnTo>
                    <a:lnTo>
                      <a:pt x="203" y="442"/>
                    </a:lnTo>
                    <a:lnTo>
                      <a:pt x="203" y="441"/>
                    </a:lnTo>
                    <a:lnTo>
                      <a:pt x="203" y="442"/>
                    </a:lnTo>
                    <a:lnTo>
                      <a:pt x="202" y="442"/>
                    </a:lnTo>
                    <a:lnTo>
                      <a:pt x="202" y="441"/>
                    </a:lnTo>
                    <a:lnTo>
                      <a:pt x="202" y="438"/>
                    </a:lnTo>
                    <a:lnTo>
                      <a:pt x="202" y="437"/>
                    </a:lnTo>
                    <a:lnTo>
                      <a:pt x="202" y="436"/>
                    </a:lnTo>
                    <a:lnTo>
                      <a:pt x="203" y="434"/>
                    </a:lnTo>
                    <a:lnTo>
                      <a:pt x="204" y="432"/>
                    </a:lnTo>
                    <a:lnTo>
                      <a:pt x="206" y="432"/>
                    </a:lnTo>
                    <a:lnTo>
                      <a:pt x="207" y="431"/>
                    </a:lnTo>
                    <a:lnTo>
                      <a:pt x="208" y="431"/>
                    </a:lnTo>
                    <a:lnTo>
                      <a:pt x="210" y="432"/>
                    </a:lnTo>
                    <a:lnTo>
                      <a:pt x="211" y="432"/>
                    </a:lnTo>
                    <a:lnTo>
                      <a:pt x="213" y="431"/>
                    </a:lnTo>
                    <a:lnTo>
                      <a:pt x="215" y="431"/>
                    </a:lnTo>
                    <a:lnTo>
                      <a:pt x="216" y="428"/>
                    </a:lnTo>
                    <a:lnTo>
                      <a:pt x="217" y="428"/>
                    </a:lnTo>
                    <a:lnTo>
                      <a:pt x="218" y="428"/>
                    </a:lnTo>
                    <a:lnTo>
                      <a:pt x="219" y="428"/>
                    </a:lnTo>
                    <a:lnTo>
                      <a:pt x="219" y="427"/>
                    </a:lnTo>
                    <a:lnTo>
                      <a:pt x="220" y="426"/>
                    </a:lnTo>
                    <a:lnTo>
                      <a:pt x="220" y="425"/>
                    </a:lnTo>
                    <a:lnTo>
                      <a:pt x="219" y="424"/>
                    </a:lnTo>
                    <a:lnTo>
                      <a:pt x="219" y="421"/>
                    </a:lnTo>
                    <a:lnTo>
                      <a:pt x="219" y="417"/>
                    </a:lnTo>
                    <a:lnTo>
                      <a:pt x="219" y="416"/>
                    </a:lnTo>
                    <a:lnTo>
                      <a:pt x="218" y="412"/>
                    </a:lnTo>
                    <a:lnTo>
                      <a:pt x="218" y="411"/>
                    </a:lnTo>
                    <a:lnTo>
                      <a:pt x="218" y="410"/>
                    </a:lnTo>
                    <a:lnTo>
                      <a:pt x="219" y="410"/>
                    </a:lnTo>
                    <a:lnTo>
                      <a:pt x="219" y="409"/>
                    </a:lnTo>
                    <a:lnTo>
                      <a:pt x="221" y="408"/>
                    </a:lnTo>
                    <a:lnTo>
                      <a:pt x="221" y="406"/>
                    </a:lnTo>
                    <a:lnTo>
                      <a:pt x="224" y="403"/>
                    </a:lnTo>
                    <a:lnTo>
                      <a:pt x="224" y="402"/>
                    </a:lnTo>
                    <a:lnTo>
                      <a:pt x="224" y="400"/>
                    </a:lnTo>
                    <a:lnTo>
                      <a:pt x="223" y="399"/>
                    </a:lnTo>
                    <a:lnTo>
                      <a:pt x="223" y="398"/>
                    </a:lnTo>
                    <a:lnTo>
                      <a:pt x="224" y="396"/>
                    </a:lnTo>
                    <a:lnTo>
                      <a:pt x="225" y="395"/>
                    </a:lnTo>
                    <a:lnTo>
                      <a:pt x="226" y="395"/>
                    </a:lnTo>
                    <a:lnTo>
                      <a:pt x="227" y="395"/>
                    </a:lnTo>
                    <a:lnTo>
                      <a:pt x="230" y="393"/>
                    </a:lnTo>
                    <a:lnTo>
                      <a:pt x="233" y="393"/>
                    </a:lnTo>
                    <a:lnTo>
                      <a:pt x="234" y="393"/>
                    </a:lnTo>
                    <a:close/>
                    <a:moveTo>
                      <a:pt x="99" y="391"/>
                    </a:moveTo>
                    <a:lnTo>
                      <a:pt x="99" y="392"/>
                    </a:lnTo>
                    <a:lnTo>
                      <a:pt x="98" y="392"/>
                    </a:lnTo>
                    <a:lnTo>
                      <a:pt x="98" y="391"/>
                    </a:lnTo>
                    <a:lnTo>
                      <a:pt x="97" y="391"/>
                    </a:lnTo>
                    <a:lnTo>
                      <a:pt x="97" y="390"/>
                    </a:lnTo>
                    <a:lnTo>
                      <a:pt x="97" y="388"/>
                    </a:lnTo>
                    <a:lnTo>
                      <a:pt x="99" y="390"/>
                    </a:lnTo>
                    <a:lnTo>
                      <a:pt x="99" y="391"/>
                    </a:lnTo>
                    <a:close/>
                    <a:moveTo>
                      <a:pt x="99" y="385"/>
                    </a:moveTo>
                    <a:lnTo>
                      <a:pt x="99" y="386"/>
                    </a:lnTo>
                    <a:lnTo>
                      <a:pt x="98" y="386"/>
                    </a:lnTo>
                    <a:lnTo>
                      <a:pt x="97" y="387"/>
                    </a:lnTo>
                    <a:lnTo>
                      <a:pt x="97" y="386"/>
                    </a:lnTo>
                    <a:lnTo>
                      <a:pt x="97" y="385"/>
                    </a:lnTo>
                    <a:lnTo>
                      <a:pt x="97" y="386"/>
                    </a:lnTo>
                    <a:lnTo>
                      <a:pt x="98" y="385"/>
                    </a:lnTo>
                    <a:lnTo>
                      <a:pt x="99" y="385"/>
                    </a:lnTo>
                    <a:close/>
                    <a:moveTo>
                      <a:pt x="261" y="390"/>
                    </a:moveTo>
                    <a:lnTo>
                      <a:pt x="262" y="390"/>
                    </a:lnTo>
                    <a:lnTo>
                      <a:pt x="262" y="391"/>
                    </a:lnTo>
                    <a:lnTo>
                      <a:pt x="263" y="391"/>
                    </a:lnTo>
                    <a:lnTo>
                      <a:pt x="263" y="390"/>
                    </a:lnTo>
                    <a:lnTo>
                      <a:pt x="263" y="391"/>
                    </a:lnTo>
                    <a:lnTo>
                      <a:pt x="264" y="393"/>
                    </a:lnTo>
                    <a:lnTo>
                      <a:pt x="263" y="394"/>
                    </a:lnTo>
                    <a:lnTo>
                      <a:pt x="263" y="395"/>
                    </a:lnTo>
                    <a:lnTo>
                      <a:pt x="264" y="396"/>
                    </a:lnTo>
                    <a:lnTo>
                      <a:pt x="264" y="398"/>
                    </a:lnTo>
                    <a:lnTo>
                      <a:pt x="263" y="399"/>
                    </a:lnTo>
                    <a:lnTo>
                      <a:pt x="263" y="400"/>
                    </a:lnTo>
                    <a:lnTo>
                      <a:pt x="262" y="401"/>
                    </a:lnTo>
                    <a:lnTo>
                      <a:pt x="262" y="402"/>
                    </a:lnTo>
                    <a:lnTo>
                      <a:pt x="262" y="403"/>
                    </a:lnTo>
                    <a:lnTo>
                      <a:pt x="263" y="407"/>
                    </a:lnTo>
                    <a:lnTo>
                      <a:pt x="263" y="408"/>
                    </a:lnTo>
                    <a:lnTo>
                      <a:pt x="263" y="409"/>
                    </a:lnTo>
                    <a:lnTo>
                      <a:pt x="263" y="412"/>
                    </a:lnTo>
                    <a:lnTo>
                      <a:pt x="262" y="415"/>
                    </a:lnTo>
                    <a:lnTo>
                      <a:pt x="262" y="416"/>
                    </a:lnTo>
                    <a:lnTo>
                      <a:pt x="261" y="417"/>
                    </a:lnTo>
                    <a:lnTo>
                      <a:pt x="261" y="416"/>
                    </a:lnTo>
                    <a:lnTo>
                      <a:pt x="261" y="417"/>
                    </a:lnTo>
                    <a:lnTo>
                      <a:pt x="261" y="418"/>
                    </a:lnTo>
                    <a:lnTo>
                      <a:pt x="260" y="418"/>
                    </a:lnTo>
                    <a:lnTo>
                      <a:pt x="258" y="419"/>
                    </a:lnTo>
                    <a:lnTo>
                      <a:pt x="256" y="421"/>
                    </a:lnTo>
                    <a:lnTo>
                      <a:pt x="255" y="421"/>
                    </a:lnTo>
                    <a:lnTo>
                      <a:pt x="254" y="421"/>
                    </a:lnTo>
                    <a:lnTo>
                      <a:pt x="253" y="423"/>
                    </a:lnTo>
                    <a:lnTo>
                      <a:pt x="251" y="425"/>
                    </a:lnTo>
                    <a:lnTo>
                      <a:pt x="251" y="426"/>
                    </a:lnTo>
                    <a:lnTo>
                      <a:pt x="250" y="427"/>
                    </a:lnTo>
                    <a:lnTo>
                      <a:pt x="249" y="427"/>
                    </a:lnTo>
                    <a:lnTo>
                      <a:pt x="249" y="428"/>
                    </a:lnTo>
                    <a:lnTo>
                      <a:pt x="249" y="429"/>
                    </a:lnTo>
                    <a:lnTo>
                      <a:pt x="249" y="432"/>
                    </a:lnTo>
                    <a:lnTo>
                      <a:pt x="247" y="434"/>
                    </a:lnTo>
                    <a:lnTo>
                      <a:pt x="247" y="435"/>
                    </a:lnTo>
                    <a:lnTo>
                      <a:pt x="246" y="435"/>
                    </a:lnTo>
                    <a:lnTo>
                      <a:pt x="243" y="443"/>
                    </a:lnTo>
                    <a:lnTo>
                      <a:pt x="243" y="445"/>
                    </a:lnTo>
                    <a:lnTo>
                      <a:pt x="243" y="446"/>
                    </a:lnTo>
                    <a:lnTo>
                      <a:pt x="242" y="448"/>
                    </a:lnTo>
                    <a:lnTo>
                      <a:pt x="242" y="449"/>
                    </a:lnTo>
                    <a:lnTo>
                      <a:pt x="241" y="449"/>
                    </a:lnTo>
                    <a:lnTo>
                      <a:pt x="240" y="450"/>
                    </a:lnTo>
                    <a:lnTo>
                      <a:pt x="238" y="452"/>
                    </a:lnTo>
                    <a:lnTo>
                      <a:pt x="237" y="452"/>
                    </a:lnTo>
                    <a:lnTo>
                      <a:pt x="237" y="453"/>
                    </a:lnTo>
                    <a:lnTo>
                      <a:pt x="236" y="453"/>
                    </a:lnTo>
                    <a:lnTo>
                      <a:pt x="236" y="452"/>
                    </a:lnTo>
                    <a:lnTo>
                      <a:pt x="236" y="450"/>
                    </a:lnTo>
                    <a:lnTo>
                      <a:pt x="236" y="449"/>
                    </a:lnTo>
                    <a:lnTo>
                      <a:pt x="238" y="438"/>
                    </a:lnTo>
                    <a:lnTo>
                      <a:pt x="240" y="435"/>
                    </a:lnTo>
                    <a:lnTo>
                      <a:pt x="240" y="434"/>
                    </a:lnTo>
                    <a:lnTo>
                      <a:pt x="240" y="433"/>
                    </a:lnTo>
                    <a:lnTo>
                      <a:pt x="238" y="433"/>
                    </a:lnTo>
                    <a:lnTo>
                      <a:pt x="238" y="432"/>
                    </a:lnTo>
                    <a:lnTo>
                      <a:pt x="240" y="431"/>
                    </a:lnTo>
                    <a:lnTo>
                      <a:pt x="240" y="432"/>
                    </a:lnTo>
                    <a:lnTo>
                      <a:pt x="240" y="431"/>
                    </a:lnTo>
                    <a:lnTo>
                      <a:pt x="240" y="429"/>
                    </a:lnTo>
                    <a:lnTo>
                      <a:pt x="241" y="428"/>
                    </a:lnTo>
                    <a:lnTo>
                      <a:pt x="242" y="427"/>
                    </a:lnTo>
                    <a:lnTo>
                      <a:pt x="243" y="426"/>
                    </a:lnTo>
                    <a:lnTo>
                      <a:pt x="244" y="425"/>
                    </a:lnTo>
                    <a:lnTo>
                      <a:pt x="244" y="424"/>
                    </a:lnTo>
                    <a:lnTo>
                      <a:pt x="246" y="420"/>
                    </a:lnTo>
                    <a:lnTo>
                      <a:pt x="246" y="418"/>
                    </a:lnTo>
                    <a:lnTo>
                      <a:pt x="247" y="418"/>
                    </a:lnTo>
                    <a:lnTo>
                      <a:pt x="247" y="417"/>
                    </a:lnTo>
                    <a:lnTo>
                      <a:pt x="251" y="412"/>
                    </a:lnTo>
                    <a:lnTo>
                      <a:pt x="251" y="411"/>
                    </a:lnTo>
                    <a:lnTo>
                      <a:pt x="251" y="410"/>
                    </a:lnTo>
                    <a:lnTo>
                      <a:pt x="252" y="409"/>
                    </a:lnTo>
                    <a:lnTo>
                      <a:pt x="252" y="408"/>
                    </a:lnTo>
                    <a:lnTo>
                      <a:pt x="253" y="407"/>
                    </a:lnTo>
                    <a:lnTo>
                      <a:pt x="253" y="406"/>
                    </a:lnTo>
                    <a:lnTo>
                      <a:pt x="254" y="404"/>
                    </a:lnTo>
                    <a:lnTo>
                      <a:pt x="255" y="403"/>
                    </a:lnTo>
                    <a:lnTo>
                      <a:pt x="256" y="402"/>
                    </a:lnTo>
                    <a:lnTo>
                      <a:pt x="259" y="394"/>
                    </a:lnTo>
                    <a:lnTo>
                      <a:pt x="259" y="393"/>
                    </a:lnTo>
                    <a:lnTo>
                      <a:pt x="259" y="392"/>
                    </a:lnTo>
                    <a:lnTo>
                      <a:pt x="259" y="391"/>
                    </a:lnTo>
                    <a:lnTo>
                      <a:pt x="259" y="390"/>
                    </a:lnTo>
                    <a:lnTo>
                      <a:pt x="260" y="390"/>
                    </a:lnTo>
                    <a:lnTo>
                      <a:pt x="260" y="388"/>
                    </a:lnTo>
                    <a:lnTo>
                      <a:pt x="260" y="390"/>
                    </a:lnTo>
                    <a:lnTo>
                      <a:pt x="261" y="390"/>
                    </a:lnTo>
                    <a:lnTo>
                      <a:pt x="260" y="387"/>
                    </a:lnTo>
                    <a:lnTo>
                      <a:pt x="260" y="386"/>
                    </a:lnTo>
                    <a:lnTo>
                      <a:pt x="260" y="385"/>
                    </a:lnTo>
                    <a:lnTo>
                      <a:pt x="262" y="383"/>
                    </a:lnTo>
                    <a:lnTo>
                      <a:pt x="263" y="382"/>
                    </a:lnTo>
                    <a:lnTo>
                      <a:pt x="264" y="382"/>
                    </a:lnTo>
                    <a:lnTo>
                      <a:pt x="264" y="383"/>
                    </a:lnTo>
                    <a:lnTo>
                      <a:pt x="264" y="384"/>
                    </a:lnTo>
                    <a:lnTo>
                      <a:pt x="263" y="385"/>
                    </a:lnTo>
                    <a:lnTo>
                      <a:pt x="263" y="386"/>
                    </a:lnTo>
                    <a:lnTo>
                      <a:pt x="263" y="387"/>
                    </a:lnTo>
                    <a:lnTo>
                      <a:pt x="262" y="388"/>
                    </a:lnTo>
                    <a:lnTo>
                      <a:pt x="261" y="390"/>
                    </a:lnTo>
                    <a:close/>
                    <a:moveTo>
                      <a:pt x="252" y="387"/>
                    </a:moveTo>
                    <a:lnTo>
                      <a:pt x="252" y="386"/>
                    </a:lnTo>
                    <a:lnTo>
                      <a:pt x="251" y="384"/>
                    </a:lnTo>
                    <a:lnTo>
                      <a:pt x="251" y="383"/>
                    </a:lnTo>
                    <a:lnTo>
                      <a:pt x="252" y="382"/>
                    </a:lnTo>
                    <a:lnTo>
                      <a:pt x="253" y="382"/>
                    </a:lnTo>
                    <a:lnTo>
                      <a:pt x="254" y="385"/>
                    </a:lnTo>
                    <a:lnTo>
                      <a:pt x="254" y="386"/>
                    </a:lnTo>
                    <a:lnTo>
                      <a:pt x="254" y="387"/>
                    </a:lnTo>
                    <a:lnTo>
                      <a:pt x="252" y="387"/>
                    </a:lnTo>
                    <a:close/>
                    <a:moveTo>
                      <a:pt x="95" y="379"/>
                    </a:moveTo>
                    <a:lnTo>
                      <a:pt x="96" y="379"/>
                    </a:lnTo>
                    <a:lnTo>
                      <a:pt x="96" y="381"/>
                    </a:lnTo>
                    <a:lnTo>
                      <a:pt x="96" y="379"/>
                    </a:lnTo>
                    <a:lnTo>
                      <a:pt x="97" y="381"/>
                    </a:lnTo>
                    <a:lnTo>
                      <a:pt x="97" y="383"/>
                    </a:lnTo>
                    <a:lnTo>
                      <a:pt x="97" y="384"/>
                    </a:lnTo>
                    <a:lnTo>
                      <a:pt x="96" y="385"/>
                    </a:lnTo>
                    <a:lnTo>
                      <a:pt x="95" y="387"/>
                    </a:lnTo>
                    <a:lnTo>
                      <a:pt x="95" y="388"/>
                    </a:lnTo>
                    <a:lnTo>
                      <a:pt x="96" y="390"/>
                    </a:lnTo>
                    <a:lnTo>
                      <a:pt x="97" y="391"/>
                    </a:lnTo>
                    <a:lnTo>
                      <a:pt x="97" y="392"/>
                    </a:lnTo>
                    <a:lnTo>
                      <a:pt x="96" y="392"/>
                    </a:lnTo>
                    <a:lnTo>
                      <a:pt x="95" y="392"/>
                    </a:lnTo>
                    <a:lnTo>
                      <a:pt x="95" y="393"/>
                    </a:lnTo>
                    <a:lnTo>
                      <a:pt x="95" y="394"/>
                    </a:lnTo>
                    <a:lnTo>
                      <a:pt x="95" y="395"/>
                    </a:lnTo>
                    <a:lnTo>
                      <a:pt x="95" y="396"/>
                    </a:lnTo>
                    <a:lnTo>
                      <a:pt x="95" y="398"/>
                    </a:lnTo>
                    <a:lnTo>
                      <a:pt x="95" y="399"/>
                    </a:lnTo>
                    <a:lnTo>
                      <a:pt x="96" y="400"/>
                    </a:lnTo>
                    <a:lnTo>
                      <a:pt x="97" y="399"/>
                    </a:lnTo>
                    <a:lnTo>
                      <a:pt x="98" y="399"/>
                    </a:lnTo>
                    <a:lnTo>
                      <a:pt x="98" y="400"/>
                    </a:lnTo>
                    <a:lnTo>
                      <a:pt x="98" y="401"/>
                    </a:lnTo>
                    <a:lnTo>
                      <a:pt x="98" y="402"/>
                    </a:lnTo>
                    <a:lnTo>
                      <a:pt x="98" y="403"/>
                    </a:lnTo>
                    <a:lnTo>
                      <a:pt x="98" y="404"/>
                    </a:lnTo>
                    <a:lnTo>
                      <a:pt x="98" y="406"/>
                    </a:lnTo>
                    <a:lnTo>
                      <a:pt x="99" y="406"/>
                    </a:lnTo>
                    <a:lnTo>
                      <a:pt x="99" y="404"/>
                    </a:lnTo>
                    <a:lnTo>
                      <a:pt x="100" y="404"/>
                    </a:lnTo>
                    <a:lnTo>
                      <a:pt x="100" y="406"/>
                    </a:lnTo>
                    <a:lnTo>
                      <a:pt x="99" y="406"/>
                    </a:lnTo>
                    <a:lnTo>
                      <a:pt x="99" y="407"/>
                    </a:lnTo>
                    <a:lnTo>
                      <a:pt x="100" y="407"/>
                    </a:lnTo>
                    <a:lnTo>
                      <a:pt x="100" y="409"/>
                    </a:lnTo>
                    <a:lnTo>
                      <a:pt x="103" y="410"/>
                    </a:lnTo>
                    <a:lnTo>
                      <a:pt x="103" y="411"/>
                    </a:lnTo>
                    <a:lnTo>
                      <a:pt x="101" y="411"/>
                    </a:lnTo>
                    <a:lnTo>
                      <a:pt x="101" y="412"/>
                    </a:lnTo>
                    <a:lnTo>
                      <a:pt x="100" y="412"/>
                    </a:lnTo>
                    <a:lnTo>
                      <a:pt x="99" y="413"/>
                    </a:lnTo>
                    <a:lnTo>
                      <a:pt x="98" y="415"/>
                    </a:lnTo>
                    <a:lnTo>
                      <a:pt x="97" y="416"/>
                    </a:lnTo>
                    <a:lnTo>
                      <a:pt x="96" y="417"/>
                    </a:lnTo>
                    <a:lnTo>
                      <a:pt x="95" y="417"/>
                    </a:lnTo>
                    <a:lnTo>
                      <a:pt x="94" y="416"/>
                    </a:lnTo>
                    <a:lnTo>
                      <a:pt x="92" y="416"/>
                    </a:lnTo>
                    <a:lnTo>
                      <a:pt x="91" y="417"/>
                    </a:lnTo>
                    <a:lnTo>
                      <a:pt x="90" y="417"/>
                    </a:lnTo>
                    <a:lnTo>
                      <a:pt x="89" y="418"/>
                    </a:lnTo>
                    <a:lnTo>
                      <a:pt x="87" y="420"/>
                    </a:lnTo>
                    <a:lnTo>
                      <a:pt x="86" y="421"/>
                    </a:lnTo>
                    <a:lnTo>
                      <a:pt x="85" y="424"/>
                    </a:lnTo>
                    <a:lnTo>
                      <a:pt x="83" y="427"/>
                    </a:lnTo>
                    <a:lnTo>
                      <a:pt x="83" y="428"/>
                    </a:lnTo>
                    <a:lnTo>
                      <a:pt x="81" y="429"/>
                    </a:lnTo>
                    <a:lnTo>
                      <a:pt x="80" y="429"/>
                    </a:lnTo>
                    <a:lnTo>
                      <a:pt x="79" y="429"/>
                    </a:lnTo>
                    <a:lnTo>
                      <a:pt x="78" y="431"/>
                    </a:lnTo>
                    <a:lnTo>
                      <a:pt x="77" y="431"/>
                    </a:lnTo>
                    <a:lnTo>
                      <a:pt x="75" y="431"/>
                    </a:lnTo>
                    <a:lnTo>
                      <a:pt x="74" y="431"/>
                    </a:lnTo>
                    <a:lnTo>
                      <a:pt x="74" y="432"/>
                    </a:lnTo>
                    <a:lnTo>
                      <a:pt x="72" y="432"/>
                    </a:lnTo>
                    <a:lnTo>
                      <a:pt x="71" y="432"/>
                    </a:lnTo>
                    <a:lnTo>
                      <a:pt x="70" y="432"/>
                    </a:lnTo>
                    <a:lnTo>
                      <a:pt x="69" y="433"/>
                    </a:lnTo>
                    <a:lnTo>
                      <a:pt x="68" y="433"/>
                    </a:lnTo>
                    <a:lnTo>
                      <a:pt x="66" y="434"/>
                    </a:lnTo>
                    <a:lnTo>
                      <a:pt x="66" y="435"/>
                    </a:lnTo>
                    <a:lnTo>
                      <a:pt x="66" y="436"/>
                    </a:lnTo>
                    <a:lnTo>
                      <a:pt x="68" y="437"/>
                    </a:lnTo>
                    <a:lnTo>
                      <a:pt x="68" y="438"/>
                    </a:lnTo>
                    <a:lnTo>
                      <a:pt x="68" y="441"/>
                    </a:lnTo>
                    <a:lnTo>
                      <a:pt x="66" y="441"/>
                    </a:lnTo>
                    <a:lnTo>
                      <a:pt x="65" y="440"/>
                    </a:lnTo>
                    <a:lnTo>
                      <a:pt x="65" y="438"/>
                    </a:lnTo>
                    <a:lnTo>
                      <a:pt x="64" y="438"/>
                    </a:lnTo>
                    <a:lnTo>
                      <a:pt x="64" y="440"/>
                    </a:lnTo>
                    <a:lnTo>
                      <a:pt x="64" y="441"/>
                    </a:lnTo>
                    <a:lnTo>
                      <a:pt x="65" y="441"/>
                    </a:lnTo>
                    <a:lnTo>
                      <a:pt x="65" y="442"/>
                    </a:lnTo>
                    <a:lnTo>
                      <a:pt x="66" y="442"/>
                    </a:lnTo>
                    <a:lnTo>
                      <a:pt x="66" y="443"/>
                    </a:lnTo>
                    <a:lnTo>
                      <a:pt x="65" y="443"/>
                    </a:lnTo>
                    <a:lnTo>
                      <a:pt x="65" y="444"/>
                    </a:lnTo>
                    <a:lnTo>
                      <a:pt x="65" y="445"/>
                    </a:lnTo>
                    <a:lnTo>
                      <a:pt x="64" y="445"/>
                    </a:lnTo>
                    <a:lnTo>
                      <a:pt x="64" y="446"/>
                    </a:lnTo>
                    <a:lnTo>
                      <a:pt x="63" y="446"/>
                    </a:lnTo>
                    <a:lnTo>
                      <a:pt x="61" y="451"/>
                    </a:lnTo>
                    <a:lnTo>
                      <a:pt x="60" y="453"/>
                    </a:lnTo>
                    <a:lnTo>
                      <a:pt x="58" y="453"/>
                    </a:lnTo>
                    <a:lnTo>
                      <a:pt x="58" y="454"/>
                    </a:lnTo>
                    <a:lnTo>
                      <a:pt x="57" y="457"/>
                    </a:lnTo>
                    <a:lnTo>
                      <a:pt x="56" y="457"/>
                    </a:lnTo>
                    <a:lnTo>
                      <a:pt x="55" y="458"/>
                    </a:lnTo>
                    <a:lnTo>
                      <a:pt x="54" y="458"/>
                    </a:lnTo>
                    <a:lnTo>
                      <a:pt x="53" y="460"/>
                    </a:lnTo>
                    <a:lnTo>
                      <a:pt x="52" y="461"/>
                    </a:lnTo>
                    <a:lnTo>
                      <a:pt x="51" y="461"/>
                    </a:lnTo>
                    <a:lnTo>
                      <a:pt x="49" y="461"/>
                    </a:lnTo>
                    <a:lnTo>
                      <a:pt x="48" y="462"/>
                    </a:lnTo>
                    <a:lnTo>
                      <a:pt x="47" y="462"/>
                    </a:lnTo>
                    <a:lnTo>
                      <a:pt x="45" y="462"/>
                    </a:lnTo>
                    <a:lnTo>
                      <a:pt x="44" y="463"/>
                    </a:lnTo>
                    <a:lnTo>
                      <a:pt x="43" y="465"/>
                    </a:lnTo>
                    <a:lnTo>
                      <a:pt x="43" y="466"/>
                    </a:lnTo>
                    <a:lnTo>
                      <a:pt x="43" y="467"/>
                    </a:lnTo>
                    <a:lnTo>
                      <a:pt x="42" y="467"/>
                    </a:lnTo>
                    <a:lnTo>
                      <a:pt x="42" y="468"/>
                    </a:lnTo>
                    <a:lnTo>
                      <a:pt x="40" y="470"/>
                    </a:lnTo>
                    <a:lnTo>
                      <a:pt x="39" y="473"/>
                    </a:lnTo>
                    <a:lnTo>
                      <a:pt x="38" y="473"/>
                    </a:lnTo>
                    <a:lnTo>
                      <a:pt x="35" y="475"/>
                    </a:lnTo>
                    <a:lnTo>
                      <a:pt x="32" y="477"/>
                    </a:lnTo>
                    <a:lnTo>
                      <a:pt x="30" y="479"/>
                    </a:lnTo>
                    <a:lnTo>
                      <a:pt x="29" y="480"/>
                    </a:lnTo>
                    <a:lnTo>
                      <a:pt x="28" y="480"/>
                    </a:lnTo>
                    <a:lnTo>
                      <a:pt x="27" y="480"/>
                    </a:lnTo>
                    <a:lnTo>
                      <a:pt x="26" y="480"/>
                    </a:lnTo>
                    <a:lnTo>
                      <a:pt x="23" y="480"/>
                    </a:lnTo>
                    <a:lnTo>
                      <a:pt x="22" y="482"/>
                    </a:lnTo>
                    <a:lnTo>
                      <a:pt x="22" y="484"/>
                    </a:lnTo>
                    <a:lnTo>
                      <a:pt x="21" y="484"/>
                    </a:lnTo>
                    <a:lnTo>
                      <a:pt x="21" y="486"/>
                    </a:lnTo>
                    <a:lnTo>
                      <a:pt x="20" y="486"/>
                    </a:lnTo>
                    <a:lnTo>
                      <a:pt x="20" y="487"/>
                    </a:lnTo>
                    <a:lnTo>
                      <a:pt x="19" y="487"/>
                    </a:lnTo>
                    <a:lnTo>
                      <a:pt x="19" y="486"/>
                    </a:lnTo>
                    <a:lnTo>
                      <a:pt x="15" y="487"/>
                    </a:lnTo>
                    <a:lnTo>
                      <a:pt x="14" y="488"/>
                    </a:lnTo>
                    <a:lnTo>
                      <a:pt x="13" y="488"/>
                    </a:lnTo>
                    <a:lnTo>
                      <a:pt x="13" y="490"/>
                    </a:lnTo>
                    <a:lnTo>
                      <a:pt x="12" y="490"/>
                    </a:lnTo>
                    <a:lnTo>
                      <a:pt x="11" y="491"/>
                    </a:lnTo>
                    <a:lnTo>
                      <a:pt x="11" y="492"/>
                    </a:lnTo>
                    <a:lnTo>
                      <a:pt x="10" y="492"/>
                    </a:lnTo>
                    <a:lnTo>
                      <a:pt x="9" y="493"/>
                    </a:lnTo>
                    <a:lnTo>
                      <a:pt x="9" y="492"/>
                    </a:lnTo>
                    <a:lnTo>
                      <a:pt x="9" y="491"/>
                    </a:lnTo>
                    <a:lnTo>
                      <a:pt x="9" y="490"/>
                    </a:lnTo>
                    <a:lnTo>
                      <a:pt x="10" y="490"/>
                    </a:lnTo>
                    <a:lnTo>
                      <a:pt x="10" y="488"/>
                    </a:lnTo>
                    <a:lnTo>
                      <a:pt x="10" y="487"/>
                    </a:lnTo>
                    <a:lnTo>
                      <a:pt x="10" y="486"/>
                    </a:lnTo>
                    <a:lnTo>
                      <a:pt x="11" y="485"/>
                    </a:lnTo>
                    <a:lnTo>
                      <a:pt x="11" y="484"/>
                    </a:lnTo>
                    <a:lnTo>
                      <a:pt x="11" y="483"/>
                    </a:lnTo>
                    <a:lnTo>
                      <a:pt x="12" y="483"/>
                    </a:lnTo>
                    <a:lnTo>
                      <a:pt x="12" y="482"/>
                    </a:lnTo>
                    <a:lnTo>
                      <a:pt x="13" y="482"/>
                    </a:lnTo>
                    <a:lnTo>
                      <a:pt x="13" y="480"/>
                    </a:lnTo>
                    <a:lnTo>
                      <a:pt x="14" y="480"/>
                    </a:lnTo>
                    <a:lnTo>
                      <a:pt x="14" y="479"/>
                    </a:lnTo>
                    <a:lnTo>
                      <a:pt x="14" y="478"/>
                    </a:lnTo>
                    <a:lnTo>
                      <a:pt x="15" y="478"/>
                    </a:lnTo>
                    <a:lnTo>
                      <a:pt x="17" y="477"/>
                    </a:lnTo>
                    <a:lnTo>
                      <a:pt x="18" y="477"/>
                    </a:lnTo>
                    <a:lnTo>
                      <a:pt x="18" y="476"/>
                    </a:lnTo>
                    <a:lnTo>
                      <a:pt x="20" y="473"/>
                    </a:lnTo>
                    <a:lnTo>
                      <a:pt x="21" y="471"/>
                    </a:lnTo>
                    <a:lnTo>
                      <a:pt x="25" y="469"/>
                    </a:lnTo>
                    <a:lnTo>
                      <a:pt x="25" y="468"/>
                    </a:lnTo>
                    <a:lnTo>
                      <a:pt x="26" y="467"/>
                    </a:lnTo>
                    <a:lnTo>
                      <a:pt x="26" y="466"/>
                    </a:lnTo>
                    <a:lnTo>
                      <a:pt x="27" y="466"/>
                    </a:lnTo>
                    <a:lnTo>
                      <a:pt x="28" y="466"/>
                    </a:lnTo>
                    <a:lnTo>
                      <a:pt x="29" y="466"/>
                    </a:lnTo>
                    <a:lnTo>
                      <a:pt x="30" y="465"/>
                    </a:lnTo>
                    <a:lnTo>
                      <a:pt x="30" y="463"/>
                    </a:lnTo>
                    <a:lnTo>
                      <a:pt x="30" y="462"/>
                    </a:lnTo>
                    <a:lnTo>
                      <a:pt x="31" y="462"/>
                    </a:lnTo>
                    <a:lnTo>
                      <a:pt x="32" y="461"/>
                    </a:lnTo>
                    <a:lnTo>
                      <a:pt x="34" y="460"/>
                    </a:lnTo>
                    <a:lnTo>
                      <a:pt x="35" y="459"/>
                    </a:lnTo>
                    <a:lnTo>
                      <a:pt x="36" y="459"/>
                    </a:lnTo>
                    <a:lnTo>
                      <a:pt x="37" y="459"/>
                    </a:lnTo>
                    <a:lnTo>
                      <a:pt x="38" y="458"/>
                    </a:lnTo>
                    <a:lnTo>
                      <a:pt x="38" y="459"/>
                    </a:lnTo>
                    <a:lnTo>
                      <a:pt x="39" y="459"/>
                    </a:lnTo>
                    <a:lnTo>
                      <a:pt x="40" y="458"/>
                    </a:lnTo>
                    <a:lnTo>
                      <a:pt x="43" y="456"/>
                    </a:lnTo>
                    <a:lnTo>
                      <a:pt x="44" y="456"/>
                    </a:lnTo>
                    <a:lnTo>
                      <a:pt x="44" y="454"/>
                    </a:lnTo>
                    <a:lnTo>
                      <a:pt x="44" y="453"/>
                    </a:lnTo>
                    <a:lnTo>
                      <a:pt x="45" y="453"/>
                    </a:lnTo>
                    <a:lnTo>
                      <a:pt x="46" y="452"/>
                    </a:lnTo>
                    <a:lnTo>
                      <a:pt x="46" y="450"/>
                    </a:lnTo>
                    <a:lnTo>
                      <a:pt x="48" y="449"/>
                    </a:lnTo>
                    <a:lnTo>
                      <a:pt x="49" y="448"/>
                    </a:lnTo>
                    <a:lnTo>
                      <a:pt x="51" y="446"/>
                    </a:lnTo>
                    <a:lnTo>
                      <a:pt x="51" y="445"/>
                    </a:lnTo>
                    <a:lnTo>
                      <a:pt x="52" y="445"/>
                    </a:lnTo>
                    <a:lnTo>
                      <a:pt x="52" y="444"/>
                    </a:lnTo>
                    <a:lnTo>
                      <a:pt x="52" y="443"/>
                    </a:lnTo>
                    <a:lnTo>
                      <a:pt x="53" y="443"/>
                    </a:lnTo>
                    <a:lnTo>
                      <a:pt x="54" y="443"/>
                    </a:lnTo>
                    <a:lnTo>
                      <a:pt x="54" y="442"/>
                    </a:lnTo>
                    <a:lnTo>
                      <a:pt x="55" y="442"/>
                    </a:lnTo>
                    <a:lnTo>
                      <a:pt x="55" y="441"/>
                    </a:lnTo>
                    <a:lnTo>
                      <a:pt x="58" y="438"/>
                    </a:lnTo>
                    <a:lnTo>
                      <a:pt x="58" y="437"/>
                    </a:lnTo>
                    <a:lnTo>
                      <a:pt x="61" y="436"/>
                    </a:lnTo>
                    <a:lnTo>
                      <a:pt x="61" y="435"/>
                    </a:lnTo>
                    <a:lnTo>
                      <a:pt x="61" y="434"/>
                    </a:lnTo>
                    <a:lnTo>
                      <a:pt x="62" y="434"/>
                    </a:lnTo>
                    <a:lnTo>
                      <a:pt x="63" y="432"/>
                    </a:lnTo>
                    <a:lnTo>
                      <a:pt x="63" y="431"/>
                    </a:lnTo>
                    <a:lnTo>
                      <a:pt x="65" y="429"/>
                    </a:lnTo>
                    <a:lnTo>
                      <a:pt x="65" y="428"/>
                    </a:lnTo>
                    <a:lnTo>
                      <a:pt x="66" y="426"/>
                    </a:lnTo>
                    <a:lnTo>
                      <a:pt x="68" y="426"/>
                    </a:lnTo>
                    <a:lnTo>
                      <a:pt x="68" y="427"/>
                    </a:lnTo>
                    <a:lnTo>
                      <a:pt x="66" y="427"/>
                    </a:lnTo>
                    <a:lnTo>
                      <a:pt x="66" y="428"/>
                    </a:lnTo>
                    <a:lnTo>
                      <a:pt x="68" y="428"/>
                    </a:lnTo>
                    <a:lnTo>
                      <a:pt x="69" y="428"/>
                    </a:lnTo>
                    <a:lnTo>
                      <a:pt x="69" y="427"/>
                    </a:lnTo>
                    <a:lnTo>
                      <a:pt x="70" y="427"/>
                    </a:lnTo>
                    <a:lnTo>
                      <a:pt x="70" y="426"/>
                    </a:lnTo>
                    <a:lnTo>
                      <a:pt x="69" y="425"/>
                    </a:lnTo>
                    <a:lnTo>
                      <a:pt x="69" y="424"/>
                    </a:lnTo>
                    <a:lnTo>
                      <a:pt x="69" y="423"/>
                    </a:lnTo>
                    <a:lnTo>
                      <a:pt x="70" y="423"/>
                    </a:lnTo>
                    <a:lnTo>
                      <a:pt x="71" y="423"/>
                    </a:lnTo>
                    <a:lnTo>
                      <a:pt x="72" y="423"/>
                    </a:lnTo>
                    <a:lnTo>
                      <a:pt x="73" y="423"/>
                    </a:lnTo>
                    <a:lnTo>
                      <a:pt x="74" y="421"/>
                    </a:lnTo>
                    <a:lnTo>
                      <a:pt x="74" y="420"/>
                    </a:lnTo>
                    <a:lnTo>
                      <a:pt x="73" y="419"/>
                    </a:lnTo>
                    <a:lnTo>
                      <a:pt x="74" y="419"/>
                    </a:lnTo>
                    <a:lnTo>
                      <a:pt x="75" y="419"/>
                    </a:lnTo>
                    <a:lnTo>
                      <a:pt x="77" y="419"/>
                    </a:lnTo>
                    <a:lnTo>
                      <a:pt x="77" y="418"/>
                    </a:lnTo>
                    <a:lnTo>
                      <a:pt x="77" y="417"/>
                    </a:lnTo>
                    <a:lnTo>
                      <a:pt x="75" y="417"/>
                    </a:lnTo>
                    <a:lnTo>
                      <a:pt x="74" y="417"/>
                    </a:lnTo>
                    <a:lnTo>
                      <a:pt x="75" y="416"/>
                    </a:lnTo>
                    <a:lnTo>
                      <a:pt x="75" y="415"/>
                    </a:lnTo>
                    <a:lnTo>
                      <a:pt x="77" y="415"/>
                    </a:lnTo>
                    <a:lnTo>
                      <a:pt x="78" y="415"/>
                    </a:lnTo>
                    <a:lnTo>
                      <a:pt x="78" y="416"/>
                    </a:lnTo>
                    <a:lnTo>
                      <a:pt x="79" y="415"/>
                    </a:lnTo>
                    <a:lnTo>
                      <a:pt x="80" y="415"/>
                    </a:lnTo>
                    <a:lnTo>
                      <a:pt x="79" y="413"/>
                    </a:lnTo>
                    <a:lnTo>
                      <a:pt x="79" y="412"/>
                    </a:lnTo>
                    <a:lnTo>
                      <a:pt x="80" y="412"/>
                    </a:lnTo>
                    <a:lnTo>
                      <a:pt x="80" y="413"/>
                    </a:lnTo>
                    <a:lnTo>
                      <a:pt x="80" y="416"/>
                    </a:lnTo>
                    <a:lnTo>
                      <a:pt x="81" y="416"/>
                    </a:lnTo>
                    <a:lnTo>
                      <a:pt x="82" y="415"/>
                    </a:lnTo>
                    <a:lnTo>
                      <a:pt x="82" y="413"/>
                    </a:lnTo>
                    <a:lnTo>
                      <a:pt x="83" y="413"/>
                    </a:lnTo>
                    <a:lnTo>
                      <a:pt x="83" y="412"/>
                    </a:lnTo>
                    <a:lnTo>
                      <a:pt x="85" y="412"/>
                    </a:lnTo>
                    <a:lnTo>
                      <a:pt x="86" y="411"/>
                    </a:lnTo>
                    <a:lnTo>
                      <a:pt x="86" y="410"/>
                    </a:lnTo>
                    <a:lnTo>
                      <a:pt x="85" y="410"/>
                    </a:lnTo>
                    <a:lnTo>
                      <a:pt x="85" y="409"/>
                    </a:lnTo>
                    <a:lnTo>
                      <a:pt x="86" y="410"/>
                    </a:lnTo>
                    <a:lnTo>
                      <a:pt x="87" y="409"/>
                    </a:lnTo>
                    <a:lnTo>
                      <a:pt x="88" y="408"/>
                    </a:lnTo>
                    <a:lnTo>
                      <a:pt x="88" y="403"/>
                    </a:lnTo>
                    <a:lnTo>
                      <a:pt x="88" y="402"/>
                    </a:lnTo>
                    <a:lnTo>
                      <a:pt x="88" y="401"/>
                    </a:lnTo>
                    <a:lnTo>
                      <a:pt x="87" y="401"/>
                    </a:lnTo>
                    <a:lnTo>
                      <a:pt x="86" y="401"/>
                    </a:lnTo>
                    <a:lnTo>
                      <a:pt x="86" y="400"/>
                    </a:lnTo>
                    <a:lnTo>
                      <a:pt x="86" y="399"/>
                    </a:lnTo>
                    <a:lnTo>
                      <a:pt x="85" y="399"/>
                    </a:lnTo>
                    <a:lnTo>
                      <a:pt x="83" y="398"/>
                    </a:lnTo>
                    <a:lnTo>
                      <a:pt x="85" y="396"/>
                    </a:lnTo>
                    <a:lnTo>
                      <a:pt x="86" y="396"/>
                    </a:lnTo>
                    <a:lnTo>
                      <a:pt x="85" y="396"/>
                    </a:lnTo>
                    <a:lnTo>
                      <a:pt x="85" y="395"/>
                    </a:lnTo>
                    <a:lnTo>
                      <a:pt x="83" y="394"/>
                    </a:lnTo>
                    <a:lnTo>
                      <a:pt x="85" y="394"/>
                    </a:lnTo>
                    <a:lnTo>
                      <a:pt x="85" y="395"/>
                    </a:lnTo>
                    <a:lnTo>
                      <a:pt x="86" y="395"/>
                    </a:lnTo>
                    <a:lnTo>
                      <a:pt x="87" y="395"/>
                    </a:lnTo>
                    <a:lnTo>
                      <a:pt x="86" y="395"/>
                    </a:lnTo>
                    <a:lnTo>
                      <a:pt x="87" y="396"/>
                    </a:lnTo>
                    <a:lnTo>
                      <a:pt x="86" y="396"/>
                    </a:lnTo>
                    <a:lnTo>
                      <a:pt x="86" y="398"/>
                    </a:lnTo>
                    <a:lnTo>
                      <a:pt x="87" y="398"/>
                    </a:lnTo>
                    <a:lnTo>
                      <a:pt x="87" y="399"/>
                    </a:lnTo>
                    <a:lnTo>
                      <a:pt x="88" y="399"/>
                    </a:lnTo>
                    <a:lnTo>
                      <a:pt x="89" y="399"/>
                    </a:lnTo>
                    <a:lnTo>
                      <a:pt x="89" y="400"/>
                    </a:lnTo>
                    <a:lnTo>
                      <a:pt x="90" y="400"/>
                    </a:lnTo>
                    <a:lnTo>
                      <a:pt x="90" y="401"/>
                    </a:lnTo>
                    <a:lnTo>
                      <a:pt x="91" y="401"/>
                    </a:lnTo>
                    <a:lnTo>
                      <a:pt x="91" y="402"/>
                    </a:lnTo>
                    <a:lnTo>
                      <a:pt x="92" y="402"/>
                    </a:lnTo>
                    <a:lnTo>
                      <a:pt x="92" y="403"/>
                    </a:lnTo>
                    <a:lnTo>
                      <a:pt x="92" y="402"/>
                    </a:lnTo>
                    <a:lnTo>
                      <a:pt x="94" y="402"/>
                    </a:lnTo>
                    <a:lnTo>
                      <a:pt x="92" y="402"/>
                    </a:lnTo>
                    <a:lnTo>
                      <a:pt x="92" y="401"/>
                    </a:lnTo>
                    <a:lnTo>
                      <a:pt x="92" y="400"/>
                    </a:lnTo>
                    <a:lnTo>
                      <a:pt x="92" y="399"/>
                    </a:lnTo>
                    <a:lnTo>
                      <a:pt x="91" y="398"/>
                    </a:lnTo>
                    <a:lnTo>
                      <a:pt x="90" y="398"/>
                    </a:lnTo>
                    <a:lnTo>
                      <a:pt x="89" y="398"/>
                    </a:lnTo>
                    <a:lnTo>
                      <a:pt x="89" y="396"/>
                    </a:lnTo>
                    <a:lnTo>
                      <a:pt x="89" y="395"/>
                    </a:lnTo>
                    <a:lnTo>
                      <a:pt x="88" y="395"/>
                    </a:lnTo>
                    <a:lnTo>
                      <a:pt x="88" y="394"/>
                    </a:lnTo>
                    <a:lnTo>
                      <a:pt x="88" y="392"/>
                    </a:lnTo>
                    <a:lnTo>
                      <a:pt x="89" y="392"/>
                    </a:lnTo>
                    <a:lnTo>
                      <a:pt x="88" y="390"/>
                    </a:lnTo>
                    <a:lnTo>
                      <a:pt x="88" y="388"/>
                    </a:lnTo>
                    <a:lnTo>
                      <a:pt x="89" y="388"/>
                    </a:lnTo>
                    <a:lnTo>
                      <a:pt x="89" y="390"/>
                    </a:lnTo>
                    <a:lnTo>
                      <a:pt x="90" y="391"/>
                    </a:lnTo>
                    <a:lnTo>
                      <a:pt x="91" y="391"/>
                    </a:lnTo>
                    <a:lnTo>
                      <a:pt x="91" y="390"/>
                    </a:lnTo>
                    <a:lnTo>
                      <a:pt x="91" y="388"/>
                    </a:lnTo>
                    <a:lnTo>
                      <a:pt x="91" y="387"/>
                    </a:lnTo>
                    <a:lnTo>
                      <a:pt x="90" y="386"/>
                    </a:lnTo>
                    <a:lnTo>
                      <a:pt x="90" y="385"/>
                    </a:lnTo>
                    <a:lnTo>
                      <a:pt x="91" y="385"/>
                    </a:lnTo>
                    <a:lnTo>
                      <a:pt x="91" y="384"/>
                    </a:lnTo>
                    <a:lnTo>
                      <a:pt x="91" y="383"/>
                    </a:lnTo>
                    <a:lnTo>
                      <a:pt x="91" y="382"/>
                    </a:lnTo>
                    <a:lnTo>
                      <a:pt x="91" y="381"/>
                    </a:lnTo>
                    <a:lnTo>
                      <a:pt x="91" y="379"/>
                    </a:lnTo>
                    <a:lnTo>
                      <a:pt x="92" y="379"/>
                    </a:lnTo>
                    <a:lnTo>
                      <a:pt x="94" y="378"/>
                    </a:lnTo>
                    <a:lnTo>
                      <a:pt x="94" y="377"/>
                    </a:lnTo>
                    <a:lnTo>
                      <a:pt x="94" y="376"/>
                    </a:lnTo>
                    <a:lnTo>
                      <a:pt x="95" y="376"/>
                    </a:lnTo>
                    <a:lnTo>
                      <a:pt x="95" y="377"/>
                    </a:lnTo>
                    <a:lnTo>
                      <a:pt x="95" y="378"/>
                    </a:lnTo>
                    <a:lnTo>
                      <a:pt x="95" y="379"/>
                    </a:lnTo>
                    <a:close/>
                    <a:moveTo>
                      <a:pt x="108" y="374"/>
                    </a:moveTo>
                    <a:lnTo>
                      <a:pt x="108" y="376"/>
                    </a:lnTo>
                    <a:lnTo>
                      <a:pt x="107" y="377"/>
                    </a:lnTo>
                    <a:lnTo>
                      <a:pt x="106" y="378"/>
                    </a:lnTo>
                    <a:lnTo>
                      <a:pt x="106" y="377"/>
                    </a:lnTo>
                    <a:lnTo>
                      <a:pt x="106" y="376"/>
                    </a:lnTo>
                    <a:lnTo>
                      <a:pt x="105" y="376"/>
                    </a:lnTo>
                    <a:lnTo>
                      <a:pt x="105" y="377"/>
                    </a:lnTo>
                    <a:lnTo>
                      <a:pt x="104" y="377"/>
                    </a:lnTo>
                    <a:lnTo>
                      <a:pt x="104" y="376"/>
                    </a:lnTo>
                    <a:lnTo>
                      <a:pt x="103" y="376"/>
                    </a:lnTo>
                    <a:lnTo>
                      <a:pt x="103" y="375"/>
                    </a:lnTo>
                    <a:lnTo>
                      <a:pt x="103" y="374"/>
                    </a:lnTo>
                    <a:lnTo>
                      <a:pt x="103" y="375"/>
                    </a:lnTo>
                    <a:lnTo>
                      <a:pt x="104" y="375"/>
                    </a:lnTo>
                    <a:lnTo>
                      <a:pt x="104" y="376"/>
                    </a:lnTo>
                    <a:lnTo>
                      <a:pt x="105" y="375"/>
                    </a:lnTo>
                    <a:lnTo>
                      <a:pt x="105" y="374"/>
                    </a:lnTo>
                    <a:lnTo>
                      <a:pt x="106" y="375"/>
                    </a:lnTo>
                    <a:lnTo>
                      <a:pt x="107" y="375"/>
                    </a:lnTo>
                    <a:lnTo>
                      <a:pt x="107" y="374"/>
                    </a:lnTo>
                    <a:lnTo>
                      <a:pt x="106" y="373"/>
                    </a:lnTo>
                    <a:lnTo>
                      <a:pt x="107" y="373"/>
                    </a:lnTo>
                    <a:lnTo>
                      <a:pt x="108" y="373"/>
                    </a:lnTo>
                    <a:lnTo>
                      <a:pt x="108" y="374"/>
                    </a:lnTo>
                    <a:close/>
                    <a:moveTo>
                      <a:pt x="278" y="375"/>
                    </a:moveTo>
                    <a:lnTo>
                      <a:pt x="279" y="378"/>
                    </a:lnTo>
                    <a:lnTo>
                      <a:pt x="279" y="376"/>
                    </a:lnTo>
                    <a:lnTo>
                      <a:pt x="280" y="376"/>
                    </a:lnTo>
                    <a:lnTo>
                      <a:pt x="281" y="376"/>
                    </a:lnTo>
                    <a:lnTo>
                      <a:pt x="281" y="377"/>
                    </a:lnTo>
                    <a:lnTo>
                      <a:pt x="283" y="379"/>
                    </a:lnTo>
                    <a:lnTo>
                      <a:pt x="284" y="381"/>
                    </a:lnTo>
                    <a:lnTo>
                      <a:pt x="285" y="381"/>
                    </a:lnTo>
                    <a:lnTo>
                      <a:pt x="287" y="381"/>
                    </a:lnTo>
                    <a:lnTo>
                      <a:pt x="288" y="381"/>
                    </a:lnTo>
                    <a:lnTo>
                      <a:pt x="289" y="379"/>
                    </a:lnTo>
                    <a:lnTo>
                      <a:pt x="292" y="378"/>
                    </a:lnTo>
                    <a:lnTo>
                      <a:pt x="293" y="376"/>
                    </a:lnTo>
                    <a:lnTo>
                      <a:pt x="294" y="376"/>
                    </a:lnTo>
                    <a:lnTo>
                      <a:pt x="295" y="376"/>
                    </a:lnTo>
                    <a:lnTo>
                      <a:pt x="296" y="376"/>
                    </a:lnTo>
                    <a:lnTo>
                      <a:pt x="297" y="377"/>
                    </a:lnTo>
                    <a:lnTo>
                      <a:pt x="298" y="377"/>
                    </a:lnTo>
                    <a:lnTo>
                      <a:pt x="298" y="378"/>
                    </a:lnTo>
                    <a:lnTo>
                      <a:pt x="298" y="379"/>
                    </a:lnTo>
                    <a:lnTo>
                      <a:pt x="297" y="381"/>
                    </a:lnTo>
                    <a:lnTo>
                      <a:pt x="297" y="382"/>
                    </a:lnTo>
                    <a:lnTo>
                      <a:pt x="298" y="382"/>
                    </a:lnTo>
                    <a:lnTo>
                      <a:pt x="298" y="383"/>
                    </a:lnTo>
                    <a:lnTo>
                      <a:pt x="299" y="383"/>
                    </a:lnTo>
                    <a:lnTo>
                      <a:pt x="299" y="384"/>
                    </a:lnTo>
                    <a:lnTo>
                      <a:pt x="299" y="383"/>
                    </a:lnTo>
                    <a:lnTo>
                      <a:pt x="301" y="383"/>
                    </a:lnTo>
                    <a:lnTo>
                      <a:pt x="301" y="384"/>
                    </a:lnTo>
                    <a:lnTo>
                      <a:pt x="301" y="385"/>
                    </a:lnTo>
                    <a:lnTo>
                      <a:pt x="299" y="385"/>
                    </a:lnTo>
                    <a:lnTo>
                      <a:pt x="299" y="386"/>
                    </a:lnTo>
                    <a:lnTo>
                      <a:pt x="301" y="387"/>
                    </a:lnTo>
                    <a:lnTo>
                      <a:pt x="301" y="388"/>
                    </a:lnTo>
                    <a:lnTo>
                      <a:pt x="301" y="392"/>
                    </a:lnTo>
                    <a:lnTo>
                      <a:pt x="301" y="394"/>
                    </a:lnTo>
                    <a:lnTo>
                      <a:pt x="299" y="399"/>
                    </a:lnTo>
                    <a:lnTo>
                      <a:pt x="299" y="400"/>
                    </a:lnTo>
                    <a:lnTo>
                      <a:pt x="299" y="402"/>
                    </a:lnTo>
                    <a:lnTo>
                      <a:pt x="302" y="403"/>
                    </a:lnTo>
                    <a:lnTo>
                      <a:pt x="303" y="403"/>
                    </a:lnTo>
                    <a:lnTo>
                      <a:pt x="303" y="404"/>
                    </a:lnTo>
                    <a:lnTo>
                      <a:pt x="304" y="406"/>
                    </a:lnTo>
                    <a:lnTo>
                      <a:pt x="305" y="407"/>
                    </a:lnTo>
                    <a:lnTo>
                      <a:pt x="306" y="408"/>
                    </a:lnTo>
                    <a:lnTo>
                      <a:pt x="305" y="410"/>
                    </a:lnTo>
                    <a:lnTo>
                      <a:pt x="306" y="411"/>
                    </a:lnTo>
                    <a:lnTo>
                      <a:pt x="306" y="412"/>
                    </a:lnTo>
                    <a:lnTo>
                      <a:pt x="306" y="413"/>
                    </a:lnTo>
                    <a:lnTo>
                      <a:pt x="306" y="415"/>
                    </a:lnTo>
                    <a:lnTo>
                      <a:pt x="307" y="416"/>
                    </a:lnTo>
                    <a:lnTo>
                      <a:pt x="309" y="416"/>
                    </a:lnTo>
                    <a:lnTo>
                      <a:pt x="309" y="417"/>
                    </a:lnTo>
                    <a:lnTo>
                      <a:pt x="309" y="418"/>
                    </a:lnTo>
                    <a:lnTo>
                      <a:pt x="309" y="419"/>
                    </a:lnTo>
                    <a:lnTo>
                      <a:pt x="309" y="420"/>
                    </a:lnTo>
                    <a:lnTo>
                      <a:pt x="307" y="420"/>
                    </a:lnTo>
                    <a:lnTo>
                      <a:pt x="305" y="420"/>
                    </a:lnTo>
                    <a:lnTo>
                      <a:pt x="304" y="420"/>
                    </a:lnTo>
                    <a:lnTo>
                      <a:pt x="304" y="421"/>
                    </a:lnTo>
                    <a:lnTo>
                      <a:pt x="304" y="423"/>
                    </a:lnTo>
                    <a:lnTo>
                      <a:pt x="304" y="424"/>
                    </a:lnTo>
                    <a:lnTo>
                      <a:pt x="303" y="423"/>
                    </a:lnTo>
                    <a:lnTo>
                      <a:pt x="302" y="421"/>
                    </a:lnTo>
                    <a:lnTo>
                      <a:pt x="302" y="420"/>
                    </a:lnTo>
                    <a:lnTo>
                      <a:pt x="301" y="419"/>
                    </a:lnTo>
                    <a:lnTo>
                      <a:pt x="301" y="418"/>
                    </a:lnTo>
                    <a:lnTo>
                      <a:pt x="301" y="417"/>
                    </a:lnTo>
                    <a:lnTo>
                      <a:pt x="299" y="416"/>
                    </a:lnTo>
                    <a:lnTo>
                      <a:pt x="298" y="416"/>
                    </a:lnTo>
                    <a:lnTo>
                      <a:pt x="298" y="417"/>
                    </a:lnTo>
                    <a:lnTo>
                      <a:pt x="298" y="418"/>
                    </a:lnTo>
                    <a:lnTo>
                      <a:pt x="298" y="423"/>
                    </a:lnTo>
                    <a:lnTo>
                      <a:pt x="299" y="425"/>
                    </a:lnTo>
                    <a:lnTo>
                      <a:pt x="299" y="427"/>
                    </a:lnTo>
                    <a:lnTo>
                      <a:pt x="301" y="428"/>
                    </a:lnTo>
                    <a:lnTo>
                      <a:pt x="301" y="429"/>
                    </a:lnTo>
                    <a:lnTo>
                      <a:pt x="299" y="429"/>
                    </a:lnTo>
                    <a:lnTo>
                      <a:pt x="297" y="428"/>
                    </a:lnTo>
                    <a:lnTo>
                      <a:pt x="297" y="427"/>
                    </a:lnTo>
                    <a:lnTo>
                      <a:pt x="296" y="427"/>
                    </a:lnTo>
                    <a:lnTo>
                      <a:pt x="295" y="426"/>
                    </a:lnTo>
                    <a:lnTo>
                      <a:pt x="294" y="425"/>
                    </a:lnTo>
                    <a:lnTo>
                      <a:pt x="292" y="425"/>
                    </a:lnTo>
                    <a:lnTo>
                      <a:pt x="290" y="425"/>
                    </a:lnTo>
                    <a:lnTo>
                      <a:pt x="290" y="424"/>
                    </a:lnTo>
                    <a:lnTo>
                      <a:pt x="290" y="421"/>
                    </a:lnTo>
                    <a:lnTo>
                      <a:pt x="290" y="420"/>
                    </a:lnTo>
                    <a:lnTo>
                      <a:pt x="292" y="419"/>
                    </a:lnTo>
                    <a:lnTo>
                      <a:pt x="292" y="418"/>
                    </a:lnTo>
                    <a:lnTo>
                      <a:pt x="290" y="417"/>
                    </a:lnTo>
                    <a:lnTo>
                      <a:pt x="290" y="416"/>
                    </a:lnTo>
                    <a:lnTo>
                      <a:pt x="289" y="416"/>
                    </a:lnTo>
                    <a:lnTo>
                      <a:pt x="289" y="415"/>
                    </a:lnTo>
                    <a:lnTo>
                      <a:pt x="289" y="413"/>
                    </a:lnTo>
                    <a:lnTo>
                      <a:pt x="289" y="411"/>
                    </a:lnTo>
                    <a:lnTo>
                      <a:pt x="290" y="410"/>
                    </a:lnTo>
                    <a:lnTo>
                      <a:pt x="290" y="409"/>
                    </a:lnTo>
                    <a:lnTo>
                      <a:pt x="290" y="408"/>
                    </a:lnTo>
                    <a:lnTo>
                      <a:pt x="292" y="406"/>
                    </a:lnTo>
                    <a:lnTo>
                      <a:pt x="292" y="404"/>
                    </a:lnTo>
                    <a:lnTo>
                      <a:pt x="292" y="403"/>
                    </a:lnTo>
                    <a:lnTo>
                      <a:pt x="290" y="399"/>
                    </a:lnTo>
                    <a:lnTo>
                      <a:pt x="289" y="398"/>
                    </a:lnTo>
                    <a:lnTo>
                      <a:pt x="288" y="396"/>
                    </a:lnTo>
                    <a:lnTo>
                      <a:pt x="287" y="395"/>
                    </a:lnTo>
                    <a:lnTo>
                      <a:pt x="286" y="393"/>
                    </a:lnTo>
                    <a:lnTo>
                      <a:pt x="285" y="393"/>
                    </a:lnTo>
                    <a:lnTo>
                      <a:pt x="285" y="392"/>
                    </a:lnTo>
                    <a:lnTo>
                      <a:pt x="284" y="392"/>
                    </a:lnTo>
                    <a:lnTo>
                      <a:pt x="283" y="393"/>
                    </a:lnTo>
                    <a:lnTo>
                      <a:pt x="281" y="394"/>
                    </a:lnTo>
                    <a:lnTo>
                      <a:pt x="283" y="394"/>
                    </a:lnTo>
                    <a:lnTo>
                      <a:pt x="283" y="395"/>
                    </a:lnTo>
                    <a:lnTo>
                      <a:pt x="283" y="396"/>
                    </a:lnTo>
                    <a:lnTo>
                      <a:pt x="281" y="396"/>
                    </a:lnTo>
                    <a:lnTo>
                      <a:pt x="281" y="398"/>
                    </a:lnTo>
                    <a:lnTo>
                      <a:pt x="280" y="398"/>
                    </a:lnTo>
                    <a:lnTo>
                      <a:pt x="279" y="396"/>
                    </a:lnTo>
                    <a:lnTo>
                      <a:pt x="278" y="396"/>
                    </a:lnTo>
                    <a:lnTo>
                      <a:pt x="278" y="395"/>
                    </a:lnTo>
                    <a:lnTo>
                      <a:pt x="277" y="395"/>
                    </a:lnTo>
                    <a:lnTo>
                      <a:pt x="276" y="395"/>
                    </a:lnTo>
                    <a:lnTo>
                      <a:pt x="277" y="394"/>
                    </a:lnTo>
                    <a:lnTo>
                      <a:pt x="277" y="393"/>
                    </a:lnTo>
                    <a:lnTo>
                      <a:pt x="277" y="392"/>
                    </a:lnTo>
                    <a:lnTo>
                      <a:pt x="277" y="391"/>
                    </a:lnTo>
                    <a:lnTo>
                      <a:pt x="276" y="391"/>
                    </a:lnTo>
                    <a:lnTo>
                      <a:pt x="276" y="390"/>
                    </a:lnTo>
                    <a:lnTo>
                      <a:pt x="277" y="388"/>
                    </a:lnTo>
                    <a:lnTo>
                      <a:pt x="277" y="387"/>
                    </a:lnTo>
                    <a:lnTo>
                      <a:pt x="277" y="384"/>
                    </a:lnTo>
                    <a:lnTo>
                      <a:pt x="277" y="381"/>
                    </a:lnTo>
                    <a:lnTo>
                      <a:pt x="276" y="381"/>
                    </a:lnTo>
                    <a:lnTo>
                      <a:pt x="275" y="379"/>
                    </a:lnTo>
                    <a:lnTo>
                      <a:pt x="276" y="378"/>
                    </a:lnTo>
                    <a:lnTo>
                      <a:pt x="275" y="378"/>
                    </a:lnTo>
                    <a:lnTo>
                      <a:pt x="273" y="377"/>
                    </a:lnTo>
                    <a:lnTo>
                      <a:pt x="275" y="377"/>
                    </a:lnTo>
                    <a:lnTo>
                      <a:pt x="273" y="376"/>
                    </a:lnTo>
                    <a:lnTo>
                      <a:pt x="273" y="375"/>
                    </a:lnTo>
                    <a:lnTo>
                      <a:pt x="272" y="373"/>
                    </a:lnTo>
                    <a:lnTo>
                      <a:pt x="272" y="371"/>
                    </a:lnTo>
                    <a:lnTo>
                      <a:pt x="273" y="371"/>
                    </a:lnTo>
                    <a:lnTo>
                      <a:pt x="275" y="371"/>
                    </a:lnTo>
                    <a:lnTo>
                      <a:pt x="276" y="373"/>
                    </a:lnTo>
                    <a:lnTo>
                      <a:pt x="277" y="375"/>
                    </a:lnTo>
                    <a:lnTo>
                      <a:pt x="278" y="375"/>
                    </a:lnTo>
                    <a:close/>
                    <a:moveTo>
                      <a:pt x="278" y="366"/>
                    </a:moveTo>
                    <a:lnTo>
                      <a:pt x="279" y="366"/>
                    </a:lnTo>
                    <a:lnTo>
                      <a:pt x="280" y="366"/>
                    </a:lnTo>
                    <a:lnTo>
                      <a:pt x="281" y="366"/>
                    </a:lnTo>
                    <a:lnTo>
                      <a:pt x="281" y="367"/>
                    </a:lnTo>
                    <a:lnTo>
                      <a:pt x="283" y="367"/>
                    </a:lnTo>
                    <a:lnTo>
                      <a:pt x="283" y="369"/>
                    </a:lnTo>
                    <a:lnTo>
                      <a:pt x="284" y="370"/>
                    </a:lnTo>
                    <a:lnTo>
                      <a:pt x="284" y="371"/>
                    </a:lnTo>
                    <a:lnTo>
                      <a:pt x="285" y="371"/>
                    </a:lnTo>
                    <a:lnTo>
                      <a:pt x="285" y="373"/>
                    </a:lnTo>
                    <a:lnTo>
                      <a:pt x="285" y="374"/>
                    </a:lnTo>
                    <a:lnTo>
                      <a:pt x="284" y="374"/>
                    </a:lnTo>
                    <a:lnTo>
                      <a:pt x="281" y="374"/>
                    </a:lnTo>
                    <a:lnTo>
                      <a:pt x="280" y="374"/>
                    </a:lnTo>
                    <a:lnTo>
                      <a:pt x="279" y="374"/>
                    </a:lnTo>
                    <a:lnTo>
                      <a:pt x="279" y="375"/>
                    </a:lnTo>
                    <a:lnTo>
                      <a:pt x="279" y="374"/>
                    </a:lnTo>
                    <a:lnTo>
                      <a:pt x="277" y="373"/>
                    </a:lnTo>
                    <a:lnTo>
                      <a:pt x="277" y="371"/>
                    </a:lnTo>
                    <a:lnTo>
                      <a:pt x="276" y="369"/>
                    </a:lnTo>
                    <a:lnTo>
                      <a:pt x="276" y="368"/>
                    </a:lnTo>
                    <a:lnTo>
                      <a:pt x="275" y="367"/>
                    </a:lnTo>
                    <a:lnTo>
                      <a:pt x="276" y="367"/>
                    </a:lnTo>
                    <a:lnTo>
                      <a:pt x="277" y="366"/>
                    </a:lnTo>
                    <a:lnTo>
                      <a:pt x="278" y="366"/>
                    </a:lnTo>
                    <a:close/>
                    <a:moveTo>
                      <a:pt x="294" y="369"/>
                    </a:moveTo>
                    <a:lnTo>
                      <a:pt x="293" y="370"/>
                    </a:lnTo>
                    <a:lnTo>
                      <a:pt x="293" y="371"/>
                    </a:lnTo>
                    <a:lnTo>
                      <a:pt x="293" y="373"/>
                    </a:lnTo>
                    <a:lnTo>
                      <a:pt x="292" y="371"/>
                    </a:lnTo>
                    <a:lnTo>
                      <a:pt x="292" y="370"/>
                    </a:lnTo>
                    <a:lnTo>
                      <a:pt x="290" y="370"/>
                    </a:lnTo>
                    <a:lnTo>
                      <a:pt x="290" y="369"/>
                    </a:lnTo>
                    <a:lnTo>
                      <a:pt x="290" y="368"/>
                    </a:lnTo>
                    <a:lnTo>
                      <a:pt x="289" y="368"/>
                    </a:lnTo>
                    <a:lnTo>
                      <a:pt x="289" y="367"/>
                    </a:lnTo>
                    <a:lnTo>
                      <a:pt x="288" y="367"/>
                    </a:lnTo>
                    <a:lnTo>
                      <a:pt x="288" y="366"/>
                    </a:lnTo>
                    <a:lnTo>
                      <a:pt x="289" y="365"/>
                    </a:lnTo>
                    <a:lnTo>
                      <a:pt x="289" y="366"/>
                    </a:lnTo>
                    <a:lnTo>
                      <a:pt x="290" y="366"/>
                    </a:lnTo>
                    <a:lnTo>
                      <a:pt x="290" y="367"/>
                    </a:lnTo>
                    <a:lnTo>
                      <a:pt x="292" y="367"/>
                    </a:lnTo>
                    <a:lnTo>
                      <a:pt x="292" y="368"/>
                    </a:lnTo>
                    <a:lnTo>
                      <a:pt x="292" y="369"/>
                    </a:lnTo>
                    <a:lnTo>
                      <a:pt x="293" y="369"/>
                    </a:lnTo>
                    <a:lnTo>
                      <a:pt x="294" y="369"/>
                    </a:lnTo>
                    <a:close/>
                    <a:moveTo>
                      <a:pt x="169" y="360"/>
                    </a:moveTo>
                    <a:lnTo>
                      <a:pt x="168" y="361"/>
                    </a:lnTo>
                    <a:lnTo>
                      <a:pt x="167" y="361"/>
                    </a:lnTo>
                    <a:lnTo>
                      <a:pt x="166" y="360"/>
                    </a:lnTo>
                    <a:lnTo>
                      <a:pt x="165" y="360"/>
                    </a:lnTo>
                    <a:lnTo>
                      <a:pt x="166" y="360"/>
                    </a:lnTo>
                    <a:lnTo>
                      <a:pt x="166" y="359"/>
                    </a:lnTo>
                    <a:lnTo>
                      <a:pt x="167" y="359"/>
                    </a:lnTo>
                    <a:lnTo>
                      <a:pt x="169" y="360"/>
                    </a:lnTo>
                    <a:close/>
                    <a:moveTo>
                      <a:pt x="199" y="364"/>
                    </a:moveTo>
                    <a:lnTo>
                      <a:pt x="199" y="365"/>
                    </a:lnTo>
                    <a:lnTo>
                      <a:pt x="200" y="365"/>
                    </a:lnTo>
                    <a:lnTo>
                      <a:pt x="201" y="365"/>
                    </a:lnTo>
                    <a:lnTo>
                      <a:pt x="203" y="367"/>
                    </a:lnTo>
                    <a:lnTo>
                      <a:pt x="204" y="368"/>
                    </a:lnTo>
                    <a:lnTo>
                      <a:pt x="207" y="369"/>
                    </a:lnTo>
                    <a:lnTo>
                      <a:pt x="209" y="370"/>
                    </a:lnTo>
                    <a:lnTo>
                      <a:pt x="209" y="371"/>
                    </a:lnTo>
                    <a:lnTo>
                      <a:pt x="209" y="373"/>
                    </a:lnTo>
                    <a:lnTo>
                      <a:pt x="210" y="373"/>
                    </a:lnTo>
                    <a:lnTo>
                      <a:pt x="211" y="373"/>
                    </a:lnTo>
                    <a:lnTo>
                      <a:pt x="211" y="371"/>
                    </a:lnTo>
                    <a:lnTo>
                      <a:pt x="211" y="370"/>
                    </a:lnTo>
                    <a:lnTo>
                      <a:pt x="212" y="371"/>
                    </a:lnTo>
                    <a:lnTo>
                      <a:pt x="213" y="371"/>
                    </a:lnTo>
                    <a:lnTo>
                      <a:pt x="213" y="370"/>
                    </a:lnTo>
                    <a:lnTo>
                      <a:pt x="215" y="370"/>
                    </a:lnTo>
                    <a:lnTo>
                      <a:pt x="215" y="369"/>
                    </a:lnTo>
                    <a:lnTo>
                      <a:pt x="216" y="369"/>
                    </a:lnTo>
                    <a:lnTo>
                      <a:pt x="217" y="369"/>
                    </a:lnTo>
                    <a:lnTo>
                      <a:pt x="218" y="369"/>
                    </a:lnTo>
                    <a:lnTo>
                      <a:pt x="219" y="370"/>
                    </a:lnTo>
                    <a:lnTo>
                      <a:pt x="219" y="371"/>
                    </a:lnTo>
                    <a:lnTo>
                      <a:pt x="220" y="371"/>
                    </a:lnTo>
                    <a:lnTo>
                      <a:pt x="223" y="373"/>
                    </a:lnTo>
                    <a:lnTo>
                      <a:pt x="220" y="374"/>
                    </a:lnTo>
                    <a:lnTo>
                      <a:pt x="220" y="375"/>
                    </a:lnTo>
                    <a:lnTo>
                      <a:pt x="220" y="376"/>
                    </a:lnTo>
                    <a:lnTo>
                      <a:pt x="221" y="375"/>
                    </a:lnTo>
                    <a:lnTo>
                      <a:pt x="223" y="375"/>
                    </a:lnTo>
                    <a:lnTo>
                      <a:pt x="224" y="374"/>
                    </a:lnTo>
                    <a:lnTo>
                      <a:pt x="225" y="374"/>
                    </a:lnTo>
                    <a:lnTo>
                      <a:pt x="226" y="373"/>
                    </a:lnTo>
                    <a:lnTo>
                      <a:pt x="228" y="373"/>
                    </a:lnTo>
                    <a:lnTo>
                      <a:pt x="228" y="371"/>
                    </a:lnTo>
                    <a:lnTo>
                      <a:pt x="229" y="370"/>
                    </a:lnTo>
                    <a:lnTo>
                      <a:pt x="230" y="369"/>
                    </a:lnTo>
                    <a:lnTo>
                      <a:pt x="230" y="371"/>
                    </a:lnTo>
                    <a:lnTo>
                      <a:pt x="230" y="373"/>
                    </a:lnTo>
                    <a:lnTo>
                      <a:pt x="229" y="373"/>
                    </a:lnTo>
                    <a:lnTo>
                      <a:pt x="229" y="374"/>
                    </a:lnTo>
                    <a:lnTo>
                      <a:pt x="230" y="374"/>
                    </a:lnTo>
                    <a:lnTo>
                      <a:pt x="229" y="374"/>
                    </a:lnTo>
                    <a:lnTo>
                      <a:pt x="230" y="374"/>
                    </a:lnTo>
                    <a:lnTo>
                      <a:pt x="230" y="375"/>
                    </a:lnTo>
                    <a:lnTo>
                      <a:pt x="230" y="376"/>
                    </a:lnTo>
                    <a:lnTo>
                      <a:pt x="230" y="377"/>
                    </a:lnTo>
                    <a:lnTo>
                      <a:pt x="230" y="378"/>
                    </a:lnTo>
                    <a:lnTo>
                      <a:pt x="230" y="379"/>
                    </a:lnTo>
                    <a:lnTo>
                      <a:pt x="229" y="379"/>
                    </a:lnTo>
                    <a:lnTo>
                      <a:pt x="229" y="381"/>
                    </a:lnTo>
                    <a:lnTo>
                      <a:pt x="228" y="382"/>
                    </a:lnTo>
                    <a:lnTo>
                      <a:pt x="228" y="383"/>
                    </a:lnTo>
                    <a:lnTo>
                      <a:pt x="228" y="384"/>
                    </a:lnTo>
                    <a:lnTo>
                      <a:pt x="229" y="384"/>
                    </a:lnTo>
                    <a:lnTo>
                      <a:pt x="229" y="385"/>
                    </a:lnTo>
                    <a:lnTo>
                      <a:pt x="228" y="386"/>
                    </a:lnTo>
                    <a:lnTo>
                      <a:pt x="227" y="386"/>
                    </a:lnTo>
                    <a:lnTo>
                      <a:pt x="226" y="386"/>
                    </a:lnTo>
                    <a:lnTo>
                      <a:pt x="226" y="388"/>
                    </a:lnTo>
                    <a:lnTo>
                      <a:pt x="225" y="388"/>
                    </a:lnTo>
                    <a:lnTo>
                      <a:pt x="224" y="390"/>
                    </a:lnTo>
                    <a:lnTo>
                      <a:pt x="224" y="391"/>
                    </a:lnTo>
                    <a:lnTo>
                      <a:pt x="223" y="391"/>
                    </a:lnTo>
                    <a:lnTo>
                      <a:pt x="223" y="390"/>
                    </a:lnTo>
                    <a:lnTo>
                      <a:pt x="221" y="391"/>
                    </a:lnTo>
                    <a:lnTo>
                      <a:pt x="221" y="392"/>
                    </a:lnTo>
                    <a:lnTo>
                      <a:pt x="221" y="391"/>
                    </a:lnTo>
                    <a:lnTo>
                      <a:pt x="220" y="391"/>
                    </a:lnTo>
                    <a:lnTo>
                      <a:pt x="219" y="392"/>
                    </a:lnTo>
                    <a:lnTo>
                      <a:pt x="218" y="392"/>
                    </a:lnTo>
                    <a:lnTo>
                      <a:pt x="217" y="393"/>
                    </a:lnTo>
                    <a:lnTo>
                      <a:pt x="216" y="394"/>
                    </a:lnTo>
                    <a:lnTo>
                      <a:pt x="217" y="395"/>
                    </a:lnTo>
                    <a:lnTo>
                      <a:pt x="217" y="396"/>
                    </a:lnTo>
                    <a:lnTo>
                      <a:pt x="217" y="398"/>
                    </a:lnTo>
                    <a:lnTo>
                      <a:pt x="217" y="399"/>
                    </a:lnTo>
                    <a:lnTo>
                      <a:pt x="216" y="400"/>
                    </a:lnTo>
                    <a:lnTo>
                      <a:pt x="215" y="400"/>
                    </a:lnTo>
                    <a:lnTo>
                      <a:pt x="215" y="401"/>
                    </a:lnTo>
                    <a:lnTo>
                      <a:pt x="213" y="400"/>
                    </a:lnTo>
                    <a:lnTo>
                      <a:pt x="212" y="400"/>
                    </a:lnTo>
                    <a:lnTo>
                      <a:pt x="212" y="401"/>
                    </a:lnTo>
                    <a:lnTo>
                      <a:pt x="211" y="401"/>
                    </a:lnTo>
                    <a:lnTo>
                      <a:pt x="210" y="401"/>
                    </a:lnTo>
                    <a:lnTo>
                      <a:pt x="210" y="402"/>
                    </a:lnTo>
                    <a:lnTo>
                      <a:pt x="209" y="402"/>
                    </a:lnTo>
                    <a:lnTo>
                      <a:pt x="210" y="402"/>
                    </a:lnTo>
                    <a:lnTo>
                      <a:pt x="210" y="403"/>
                    </a:lnTo>
                    <a:lnTo>
                      <a:pt x="209" y="403"/>
                    </a:lnTo>
                    <a:lnTo>
                      <a:pt x="209" y="404"/>
                    </a:lnTo>
                    <a:lnTo>
                      <a:pt x="208" y="404"/>
                    </a:lnTo>
                    <a:lnTo>
                      <a:pt x="204" y="404"/>
                    </a:lnTo>
                    <a:lnTo>
                      <a:pt x="201" y="404"/>
                    </a:lnTo>
                    <a:lnTo>
                      <a:pt x="200" y="406"/>
                    </a:lnTo>
                    <a:lnTo>
                      <a:pt x="199" y="406"/>
                    </a:lnTo>
                    <a:lnTo>
                      <a:pt x="198" y="406"/>
                    </a:lnTo>
                    <a:lnTo>
                      <a:pt x="197" y="407"/>
                    </a:lnTo>
                    <a:lnTo>
                      <a:pt x="197" y="406"/>
                    </a:lnTo>
                    <a:lnTo>
                      <a:pt x="195" y="406"/>
                    </a:lnTo>
                    <a:lnTo>
                      <a:pt x="195" y="407"/>
                    </a:lnTo>
                    <a:lnTo>
                      <a:pt x="193" y="408"/>
                    </a:lnTo>
                    <a:lnTo>
                      <a:pt x="192" y="408"/>
                    </a:lnTo>
                    <a:lnTo>
                      <a:pt x="191" y="409"/>
                    </a:lnTo>
                    <a:lnTo>
                      <a:pt x="189" y="412"/>
                    </a:lnTo>
                    <a:lnTo>
                      <a:pt x="189" y="413"/>
                    </a:lnTo>
                    <a:lnTo>
                      <a:pt x="187" y="413"/>
                    </a:lnTo>
                    <a:lnTo>
                      <a:pt x="186" y="415"/>
                    </a:lnTo>
                    <a:lnTo>
                      <a:pt x="185" y="413"/>
                    </a:lnTo>
                    <a:lnTo>
                      <a:pt x="184" y="412"/>
                    </a:lnTo>
                    <a:lnTo>
                      <a:pt x="185" y="411"/>
                    </a:lnTo>
                    <a:lnTo>
                      <a:pt x="186" y="408"/>
                    </a:lnTo>
                    <a:lnTo>
                      <a:pt x="186" y="407"/>
                    </a:lnTo>
                    <a:lnTo>
                      <a:pt x="186" y="406"/>
                    </a:lnTo>
                    <a:lnTo>
                      <a:pt x="186" y="403"/>
                    </a:lnTo>
                    <a:lnTo>
                      <a:pt x="185" y="402"/>
                    </a:lnTo>
                    <a:lnTo>
                      <a:pt x="185" y="401"/>
                    </a:lnTo>
                    <a:lnTo>
                      <a:pt x="185" y="400"/>
                    </a:lnTo>
                    <a:lnTo>
                      <a:pt x="185" y="399"/>
                    </a:lnTo>
                    <a:lnTo>
                      <a:pt x="185" y="398"/>
                    </a:lnTo>
                    <a:lnTo>
                      <a:pt x="186" y="396"/>
                    </a:lnTo>
                    <a:lnTo>
                      <a:pt x="189" y="392"/>
                    </a:lnTo>
                    <a:lnTo>
                      <a:pt x="189" y="390"/>
                    </a:lnTo>
                    <a:lnTo>
                      <a:pt x="189" y="384"/>
                    </a:lnTo>
                    <a:lnTo>
                      <a:pt x="189" y="383"/>
                    </a:lnTo>
                    <a:lnTo>
                      <a:pt x="189" y="382"/>
                    </a:lnTo>
                    <a:lnTo>
                      <a:pt x="189" y="381"/>
                    </a:lnTo>
                    <a:lnTo>
                      <a:pt x="190" y="379"/>
                    </a:lnTo>
                    <a:lnTo>
                      <a:pt x="190" y="378"/>
                    </a:lnTo>
                    <a:lnTo>
                      <a:pt x="190" y="374"/>
                    </a:lnTo>
                    <a:lnTo>
                      <a:pt x="191" y="374"/>
                    </a:lnTo>
                    <a:lnTo>
                      <a:pt x="191" y="367"/>
                    </a:lnTo>
                    <a:lnTo>
                      <a:pt x="191" y="366"/>
                    </a:lnTo>
                    <a:lnTo>
                      <a:pt x="191" y="365"/>
                    </a:lnTo>
                    <a:lnTo>
                      <a:pt x="190" y="365"/>
                    </a:lnTo>
                    <a:lnTo>
                      <a:pt x="189" y="365"/>
                    </a:lnTo>
                    <a:lnTo>
                      <a:pt x="186" y="365"/>
                    </a:lnTo>
                    <a:lnTo>
                      <a:pt x="185" y="364"/>
                    </a:lnTo>
                    <a:lnTo>
                      <a:pt x="184" y="364"/>
                    </a:lnTo>
                    <a:lnTo>
                      <a:pt x="183" y="364"/>
                    </a:lnTo>
                    <a:lnTo>
                      <a:pt x="182" y="364"/>
                    </a:lnTo>
                    <a:lnTo>
                      <a:pt x="182" y="362"/>
                    </a:lnTo>
                    <a:lnTo>
                      <a:pt x="183" y="361"/>
                    </a:lnTo>
                    <a:lnTo>
                      <a:pt x="183" y="360"/>
                    </a:lnTo>
                    <a:lnTo>
                      <a:pt x="183" y="359"/>
                    </a:lnTo>
                    <a:lnTo>
                      <a:pt x="183" y="358"/>
                    </a:lnTo>
                    <a:lnTo>
                      <a:pt x="184" y="358"/>
                    </a:lnTo>
                    <a:lnTo>
                      <a:pt x="185" y="358"/>
                    </a:lnTo>
                    <a:lnTo>
                      <a:pt x="185" y="357"/>
                    </a:lnTo>
                    <a:lnTo>
                      <a:pt x="186" y="357"/>
                    </a:lnTo>
                    <a:lnTo>
                      <a:pt x="186" y="358"/>
                    </a:lnTo>
                    <a:lnTo>
                      <a:pt x="187" y="358"/>
                    </a:lnTo>
                    <a:lnTo>
                      <a:pt x="189" y="358"/>
                    </a:lnTo>
                    <a:lnTo>
                      <a:pt x="189" y="359"/>
                    </a:lnTo>
                    <a:lnTo>
                      <a:pt x="190" y="360"/>
                    </a:lnTo>
                    <a:lnTo>
                      <a:pt x="191" y="360"/>
                    </a:lnTo>
                    <a:lnTo>
                      <a:pt x="192" y="361"/>
                    </a:lnTo>
                    <a:lnTo>
                      <a:pt x="195" y="362"/>
                    </a:lnTo>
                    <a:lnTo>
                      <a:pt x="197" y="362"/>
                    </a:lnTo>
                    <a:lnTo>
                      <a:pt x="199" y="364"/>
                    </a:lnTo>
                    <a:close/>
                    <a:moveTo>
                      <a:pt x="123" y="361"/>
                    </a:moveTo>
                    <a:lnTo>
                      <a:pt x="122" y="360"/>
                    </a:lnTo>
                    <a:lnTo>
                      <a:pt x="122" y="359"/>
                    </a:lnTo>
                    <a:lnTo>
                      <a:pt x="121" y="357"/>
                    </a:lnTo>
                    <a:lnTo>
                      <a:pt x="122" y="356"/>
                    </a:lnTo>
                    <a:lnTo>
                      <a:pt x="123" y="356"/>
                    </a:lnTo>
                    <a:lnTo>
                      <a:pt x="123" y="357"/>
                    </a:lnTo>
                    <a:lnTo>
                      <a:pt x="123" y="358"/>
                    </a:lnTo>
                    <a:lnTo>
                      <a:pt x="123" y="359"/>
                    </a:lnTo>
                    <a:lnTo>
                      <a:pt x="123" y="360"/>
                    </a:lnTo>
                    <a:lnTo>
                      <a:pt x="123" y="361"/>
                    </a:lnTo>
                    <a:close/>
                    <a:moveTo>
                      <a:pt x="112" y="357"/>
                    </a:moveTo>
                    <a:lnTo>
                      <a:pt x="114" y="357"/>
                    </a:lnTo>
                    <a:lnTo>
                      <a:pt x="114" y="358"/>
                    </a:lnTo>
                    <a:lnTo>
                      <a:pt x="113" y="358"/>
                    </a:lnTo>
                    <a:lnTo>
                      <a:pt x="114" y="358"/>
                    </a:lnTo>
                    <a:lnTo>
                      <a:pt x="114" y="359"/>
                    </a:lnTo>
                    <a:lnTo>
                      <a:pt x="115" y="359"/>
                    </a:lnTo>
                    <a:lnTo>
                      <a:pt x="116" y="360"/>
                    </a:lnTo>
                    <a:lnTo>
                      <a:pt x="115" y="360"/>
                    </a:lnTo>
                    <a:lnTo>
                      <a:pt x="115" y="361"/>
                    </a:lnTo>
                    <a:lnTo>
                      <a:pt x="114" y="361"/>
                    </a:lnTo>
                    <a:lnTo>
                      <a:pt x="115" y="362"/>
                    </a:lnTo>
                    <a:lnTo>
                      <a:pt x="115" y="361"/>
                    </a:lnTo>
                    <a:lnTo>
                      <a:pt x="115" y="362"/>
                    </a:lnTo>
                    <a:lnTo>
                      <a:pt x="116" y="362"/>
                    </a:lnTo>
                    <a:lnTo>
                      <a:pt x="115" y="364"/>
                    </a:lnTo>
                    <a:lnTo>
                      <a:pt x="115" y="365"/>
                    </a:lnTo>
                    <a:lnTo>
                      <a:pt x="115" y="366"/>
                    </a:lnTo>
                    <a:lnTo>
                      <a:pt x="113" y="367"/>
                    </a:lnTo>
                    <a:lnTo>
                      <a:pt x="112" y="367"/>
                    </a:lnTo>
                    <a:lnTo>
                      <a:pt x="111" y="367"/>
                    </a:lnTo>
                    <a:lnTo>
                      <a:pt x="111" y="366"/>
                    </a:lnTo>
                    <a:lnTo>
                      <a:pt x="112" y="365"/>
                    </a:lnTo>
                    <a:lnTo>
                      <a:pt x="112" y="366"/>
                    </a:lnTo>
                    <a:lnTo>
                      <a:pt x="112" y="365"/>
                    </a:lnTo>
                    <a:lnTo>
                      <a:pt x="113" y="364"/>
                    </a:lnTo>
                    <a:lnTo>
                      <a:pt x="113" y="362"/>
                    </a:lnTo>
                    <a:lnTo>
                      <a:pt x="112" y="362"/>
                    </a:lnTo>
                    <a:lnTo>
                      <a:pt x="112" y="364"/>
                    </a:lnTo>
                    <a:lnTo>
                      <a:pt x="111" y="364"/>
                    </a:lnTo>
                    <a:lnTo>
                      <a:pt x="111" y="362"/>
                    </a:lnTo>
                    <a:lnTo>
                      <a:pt x="109" y="362"/>
                    </a:lnTo>
                    <a:lnTo>
                      <a:pt x="109" y="361"/>
                    </a:lnTo>
                    <a:lnTo>
                      <a:pt x="109" y="360"/>
                    </a:lnTo>
                    <a:lnTo>
                      <a:pt x="108" y="359"/>
                    </a:lnTo>
                    <a:lnTo>
                      <a:pt x="108" y="358"/>
                    </a:lnTo>
                    <a:lnTo>
                      <a:pt x="107" y="356"/>
                    </a:lnTo>
                    <a:lnTo>
                      <a:pt x="107" y="357"/>
                    </a:lnTo>
                    <a:lnTo>
                      <a:pt x="108" y="357"/>
                    </a:lnTo>
                    <a:lnTo>
                      <a:pt x="109" y="357"/>
                    </a:lnTo>
                    <a:lnTo>
                      <a:pt x="108" y="356"/>
                    </a:lnTo>
                    <a:lnTo>
                      <a:pt x="109" y="356"/>
                    </a:lnTo>
                    <a:lnTo>
                      <a:pt x="111" y="356"/>
                    </a:lnTo>
                    <a:lnTo>
                      <a:pt x="112" y="357"/>
                    </a:lnTo>
                    <a:close/>
                    <a:moveTo>
                      <a:pt x="268" y="353"/>
                    </a:moveTo>
                    <a:lnTo>
                      <a:pt x="267" y="352"/>
                    </a:lnTo>
                    <a:lnTo>
                      <a:pt x="268" y="352"/>
                    </a:lnTo>
                    <a:lnTo>
                      <a:pt x="268" y="351"/>
                    </a:lnTo>
                    <a:lnTo>
                      <a:pt x="269" y="351"/>
                    </a:lnTo>
                    <a:lnTo>
                      <a:pt x="270" y="351"/>
                    </a:lnTo>
                    <a:lnTo>
                      <a:pt x="270" y="352"/>
                    </a:lnTo>
                    <a:lnTo>
                      <a:pt x="269" y="352"/>
                    </a:lnTo>
                    <a:lnTo>
                      <a:pt x="268" y="353"/>
                    </a:lnTo>
                    <a:close/>
                    <a:moveTo>
                      <a:pt x="165" y="354"/>
                    </a:moveTo>
                    <a:lnTo>
                      <a:pt x="164" y="354"/>
                    </a:lnTo>
                    <a:lnTo>
                      <a:pt x="164" y="353"/>
                    </a:lnTo>
                    <a:lnTo>
                      <a:pt x="164" y="352"/>
                    </a:lnTo>
                    <a:lnTo>
                      <a:pt x="164" y="351"/>
                    </a:lnTo>
                    <a:lnTo>
                      <a:pt x="164" y="350"/>
                    </a:lnTo>
                    <a:lnTo>
                      <a:pt x="165" y="352"/>
                    </a:lnTo>
                    <a:lnTo>
                      <a:pt x="166" y="353"/>
                    </a:lnTo>
                    <a:lnTo>
                      <a:pt x="165" y="353"/>
                    </a:lnTo>
                    <a:lnTo>
                      <a:pt x="165" y="354"/>
                    </a:lnTo>
                    <a:close/>
                    <a:moveTo>
                      <a:pt x="155" y="349"/>
                    </a:moveTo>
                    <a:lnTo>
                      <a:pt x="154" y="348"/>
                    </a:lnTo>
                    <a:lnTo>
                      <a:pt x="152" y="346"/>
                    </a:lnTo>
                    <a:lnTo>
                      <a:pt x="151" y="344"/>
                    </a:lnTo>
                    <a:lnTo>
                      <a:pt x="152" y="344"/>
                    </a:lnTo>
                    <a:lnTo>
                      <a:pt x="154" y="344"/>
                    </a:lnTo>
                    <a:lnTo>
                      <a:pt x="154" y="345"/>
                    </a:lnTo>
                    <a:lnTo>
                      <a:pt x="154" y="346"/>
                    </a:lnTo>
                    <a:lnTo>
                      <a:pt x="155" y="346"/>
                    </a:lnTo>
                    <a:lnTo>
                      <a:pt x="155" y="348"/>
                    </a:lnTo>
                    <a:lnTo>
                      <a:pt x="155" y="349"/>
                    </a:lnTo>
                    <a:close/>
                    <a:moveTo>
                      <a:pt x="111" y="343"/>
                    </a:moveTo>
                    <a:lnTo>
                      <a:pt x="111" y="344"/>
                    </a:lnTo>
                    <a:lnTo>
                      <a:pt x="113" y="344"/>
                    </a:lnTo>
                    <a:lnTo>
                      <a:pt x="114" y="344"/>
                    </a:lnTo>
                    <a:lnTo>
                      <a:pt x="115" y="345"/>
                    </a:lnTo>
                    <a:lnTo>
                      <a:pt x="115" y="346"/>
                    </a:lnTo>
                    <a:lnTo>
                      <a:pt x="116" y="346"/>
                    </a:lnTo>
                    <a:lnTo>
                      <a:pt x="117" y="346"/>
                    </a:lnTo>
                    <a:lnTo>
                      <a:pt x="116" y="346"/>
                    </a:lnTo>
                    <a:lnTo>
                      <a:pt x="116" y="348"/>
                    </a:lnTo>
                    <a:lnTo>
                      <a:pt x="117" y="348"/>
                    </a:lnTo>
                    <a:lnTo>
                      <a:pt x="120" y="350"/>
                    </a:lnTo>
                    <a:lnTo>
                      <a:pt x="121" y="350"/>
                    </a:lnTo>
                    <a:lnTo>
                      <a:pt x="121" y="346"/>
                    </a:lnTo>
                    <a:lnTo>
                      <a:pt x="122" y="346"/>
                    </a:lnTo>
                    <a:lnTo>
                      <a:pt x="122" y="348"/>
                    </a:lnTo>
                    <a:lnTo>
                      <a:pt x="122" y="349"/>
                    </a:lnTo>
                    <a:lnTo>
                      <a:pt x="122" y="350"/>
                    </a:lnTo>
                    <a:lnTo>
                      <a:pt x="123" y="349"/>
                    </a:lnTo>
                    <a:lnTo>
                      <a:pt x="124" y="350"/>
                    </a:lnTo>
                    <a:lnTo>
                      <a:pt x="125" y="351"/>
                    </a:lnTo>
                    <a:lnTo>
                      <a:pt x="125" y="352"/>
                    </a:lnTo>
                    <a:lnTo>
                      <a:pt x="124" y="353"/>
                    </a:lnTo>
                    <a:lnTo>
                      <a:pt x="125" y="353"/>
                    </a:lnTo>
                    <a:lnTo>
                      <a:pt x="126" y="353"/>
                    </a:lnTo>
                    <a:lnTo>
                      <a:pt x="125" y="354"/>
                    </a:lnTo>
                    <a:lnTo>
                      <a:pt x="124" y="354"/>
                    </a:lnTo>
                    <a:lnTo>
                      <a:pt x="123" y="354"/>
                    </a:lnTo>
                    <a:lnTo>
                      <a:pt x="122" y="354"/>
                    </a:lnTo>
                    <a:lnTo>
                      <a:pt x="121" y="354"/>
                    </a:lnTo>
                    <a:lnTo>
                      <a:pt x="120" y="354"/>
                    </a:lnTo>
                    <a:lnTo>
                      <a:pt x="120" y="353"/>
                    </a:lnTo>
                    <a:lnTo>
                      <a:pt x="118" y="353"/>
                    </a:lnTo>
                    <a:lnTo>
                      <a:pt x="117" y="353"/>
                    </a:lnTo>
                    <a:lnTo>
                      <a:pt x="118" y="354"/>
                    </a:lnTo>
                    <a:lnTo>
                      <a:pt x="117" y="354"/>
                    </a:lnTo>
                    <a:lnTo>
                      <a:pt x="117" y="356"/>
                    </a:lnTo>
                    <a:lnTo>
                      <a:pt x="116" y="354"/>
                    </a:lnTo>
                    <a:lnTo>
                      <a:pt x="114" y="354"/>
                    </a:lnTo>
                    <a:lnTo>
                      <a:pt x="113" y="354"/>
                    </a:lnTo>
                    <a:lnTo>
                      <a:pt x="112" y="353"/>
                    </a:lnTo>
                    <a:lnTo>
                      <a:pt x="112" y="352"/>
                    </a:lnTo>
                    <a:lnTo>
                      <a:pt x="111" y="351"/>
                    </a:lnTo>
                    <a:lnTo>
                      <a:pt x="111" y="350"/>
                    </a:lnTo>
                    <a:lnTo>
                      <a:pt x="111" y="349"/>
                    </a:lnTo>
                    <a:lnTo>
                      <a:pt x="109" y="349"/>
                    </a:lnTo>
                    <a:lnTo>
                      <a:pt x="109" y="348"/>
                    </a:lnTo>
                    <a:lnTo>
                      <a:pt x="109" y="346"/>
                    </a:lnTo>
                    <a:lnTo>
                      <a:pt x="108" y="346"/>
                    </a:lnTo>
                    <a:lnTo>
                      <a:pt x="108" y="348"/>
                    </a:lnTo>
                    <a:lnTo>
                      <a:pt x="107" y="349"/>
                    </a:lnTo>
                    <a:lnTo>
                      <a:pt x="107" y="348"/>
                    </a:lnTo>
                    <a:lnTo>
                      <a:pt x="108" y="346"/>
                    </a:lnTo>
                    <a:lnTo>
                      <a:pt x="108" y="345"/>
                    </a:lnTo>
                    <a:lnTo>
                      <a:pt x="108" y="344"/>
                    </a:lnTo>
                    <a:lnTo>
                      <a:pt x="109" y="344"/>
                    </a:lnTo>
                    <a:lnTo>
                      <a:pt x="108" y="344"/>
                    </a:lnTo>
                    <a:lnTo>
                      <a:pt x="108" y="343"/>
                    </a:lnTo>
                    <a:lnTo>
                      <a:pt x="108" y="342"/>
                    </a:lnTo>
                    <a:lnTo>
                      <a:pt x="109" y="342"/>
                    </a:lnTo>
                    <a:lnTo>
                      <a:pt x="111" y="342"/>
                    </a:lnTo>
                    <a:lnTo>
                      <a:pt x="111" y="343"/>
                    </a:lnTo>
                    <a:close/>
                    <a:moveTo>
                      <a:pt x="268" y="339"/>
                    </a:moveTo>
                    <a:lnTo>
                      <a:pt x="268" y="340"/>
                    </a:lnTo>
                    <a:lnTo>
                      <a:pt x="267" y="339"/>
                    </a:lnTo>
                    <a:lnTo>
                      <a:pt x="267" y="337"/>
                    </a:lnTo>
                    <a:lnTo>
                      <a:pt x="267" y="336"/>
                    </a:lnTo>
                    <a:lnTo>
                      <a:pt x="268" y="337"/>
                    </a:lnTo>
                    <a:lnTo>
                      <a:pt x="268" y="339"/>
                    </a:lnTo>
                    <a:close/>
                    <a:moveTo>
                      <a:pt x="210" y="343"/>
                    </a:moveTo>
                    <a:lnTo>
                      <a:pt x="210" y="344"/>
                    </a:lnTo>
                    <a:lnTo>
                      <a:pt x="209" y="343"/>
                    </a:lnTo>
                    <a:lnTo>
                      <a:pt x="208" y="342"/>
                    </a:lnTo>
                    <a:lnTo>
                      <a:pt x="207" y="341"/>
                    </a:lnTo>
                    <a:lnTo>
                      <a:pt x="207" y="340"/>
                    </a:lnTo>
                    <a:lnTo>
                      <a:pt x="206" y="340"/>
                    </a:lnTo>
                    <a:lnTo>
                      <a:pt x="204" y="340"/>
                    </a:lnTo>
                    <a:lnTo>
                      <a:pt x="203" y="340"/>
                    </a:lnTo>
                    <a:lnTo>
                      <a:pt x="203" y="339"/>
                    </a:lnTo>
                    <a:lnTo>
                      <a:pt x="203" y="336"/>
                    </a:lnTo>
                    <a:lnTo>
                      <a:pt x="206" y="335"/>
                    </a:lnTo>
                    <a:lnTo>
                      <a:pt x="209" y="335"/>
                    </a:lnTo>
                    <a:lnTo>
                      <a:pt x="211" y="336"/>
                    </a:lnTo>
                    <a:lnTo>
                      <a:pt x="211" y="337"/>
                    </a:lnTo>
                    <a:lnTo>
                      <a:pt x="212" y="339"/>
                    </a:lnTo>
                    <a:lnTo>
                      <a:pt x="212" y="340"/>
                    </a:lnTo>
                    <a:lnTo>
                      <a:pt x="212" y="342"/>
                    </a:lnTo>
                    <a:lnTo>
                      <a:pt x="211" y="343"/>
                    </a:lnTo>
                    <a:lnTo>
                      <a:pt x="210" y="343"/>
                    </a:lnTo>
                    <a:close/>
                    <a:moveTo>
                      <a:pt x="296" y="333"/>
                    </a:moveTo>
                    <a:lnTo>
                      <a:pt x="297" y="333"/>
                    </a:lnTo>
                    <a:lnTo>
                      <a:pt x="298" y="333"/>
                    </a:lnTo>
                    <a:lnTo>
                      <a:pt x="299" y="333"/>
                    </a:lnTo>
                    <a:lnTo>
                      <a:pt x="299" y="334"/>
                    </a:lnTo>
                    <a:lnTo>
                      <a:pt x="301" y="334"/>
                    </a:lnTo>
                    <a:lnTo>
                      <a:pt x="302" y="334"/>
                    </a:lnTo>
                    <a:lnTo>
                      <a:pt x="303" y="333"/>
                    </a:lnTo>
                    <a:lnTo>
                      <a:pt x="303" y="332"/>
                    </a:lnTo>
                    <a:lnTo>
                      <a:pt x="304" y="333"/>
                    </a:lnTo>
                    <a:lnTo>
                      <a:pt x="305" y="333"/>
                    </a:lnTo>
                    <a:lnTo>
                      <a:pt x="305" y="332"/>
                    </a:lnTo>
                    <a:lnTo>
                      <a:pt x="305" y="333"/>
                    </a:lnTo>
                    <a:lnTo>
                      <a:pt x="306" y="333"/>
                    </a:lnTo>
                    <a:lnTo>
                      <a:pt x="309" y="334"/>
                    </a:lnTo>
                    <a:lnTo>
                      <a:pt x="309" y="335"/>
                    </a:lnTo>
                    <a:lnTo>
                      <a:pt x="309" y="336"/>
                    </a:lnTo>
                    <a:lnTo>
                      <a:pt x="310" y="336"/>
                    </a:lnTo>
                    <a:lnTo>
                      <a:pt x="310" y="337"/>
                    </a:lnTo>
                    <a:lnTo>
                      <a:pt x="311" y="337"/>
                    </a:lnTo>
                    <a:lnTo>
                      <a:pt x="311" y="339"/>
                    </a:lnTo>
                    <a:lnTo>
                      <a:pt x="312" y="339"/>
                    </a:lnTo>
                    <a:lnTo>
                      <a:pt x="311" y="340"/>
                    </a:lnTo>
                    <a:lnTo>
                      <a:pt x="311" y="341"/>
                    </a:lnTo>
                    <a:lnTo>
                      <a:pt x="310" y="341"/>
                    </a:lnTo>
                    <a:lnTo>
                      <a:pt x="311" y="342"/>
                    </a:lnTo>
                    <a:lnTo>
                      <a:pt x="311" y="343"/>
                    </a:lnTo>
                    <a:lnTo>
                      <a:pt x="312" y="342"/>
                    </a:lnTo>
                    <a:lnTo>
                      <a:pt x="312" y="343"/>
                    </a:lnTo>
                    <a:lnTo>
                      <a:pt x="313" y="343"/>
                    </a:lnTo>
                    <a:lnTo>
                      <a:pt x="315" y="343"/>
                    </a:lnTo>
                    <a:lnTo>
                      <a:pt x="315" y="344"/>
                    </a:lnTo>
                    <a:lnTo>
                      <a:pt x="316" y="345"/>
                    </a:lnTo>
                    <a:lnTo>
                      <a:pt x="318" y="345"/>
                    </a:lnTo>
                    <a:lnTo>
                      <a:pt x="319" y="346"/>
                    </a:lnTo>
                    <a:lnTo>
                      <a:pt x="319" y="348"/>
                    </a:lnTo>
                    <a:lnTo>
                      <a:pt x="318" y="348"/>
                    </a:lnTo>
                    <a:lnTo>
                      <a:pt x="316" y="348"/>
                    </a:lnTo>
                    <a:lnTo>
                      <a:pt x="318" y="349"/>
                    </a:lnTo>
                    <a:lnTo>
                      <a:pt x="316" y="349"/>
                    </a:lnTo>
                    <a:lnTo>
                      <a:pt x="315" y="350"/>
                    </a:lnTo>
                    <a:lnTo>
                      <a:pt x="316" y="351"/>
                    </a:lnTo>
                    <a:lnTo>
                      <a:pt x="318" y="350"/>
                    </a:lnTo>
                    <a:lnTo>
                      <a:pt x="318" y="351"/>
                    </a:lnTo>
                    <a:lnTo>
                      <a:pt x="318" y="352"/>
                    </a:lnTo>
                    <a:lnTo>
                      <a:pt x="319" y="352"/>
                    </a:lnTo>
                    <a:lnTo>
                      <a:pt x="316" y="353"/>
                    </a:lnTo>
                    <a:lnTo>
                      <a:pt x="316" y="354"/>
                    </a:lnTo>
                    <a:lnTo>
                      <a:pt x="315" y="356"/>
                    </a:lnTo>
                    <a:lnTo>
                      <a:pt x="315" y="357"/>
                    </a:lnTo>
                    <a:lnTo>
                      <a:pt x="315" y="358"/>
                    </a:lnTo>
                    <a:lnTo>
                      <a:pt x="315" y="359"/>
                    </a:lnTo>
                    <a:lnTo>
                      <a:pt x="315" y="360"/>
                    </a:lnTo>
                    <a:lnTo>
                      <a:pt x="315" y="361"/>
                    </a:lnTo>
                    <a:lnTo>
                      <a:pt x="316" y="361"/>
                    </a:lnTo>
                    <a:lnTo>
                      <a:pt x="316" y="362"/>
                    </a:lnTo>
                    <a:lnTo>
                      <a:pt x="318" y="362"/>
                    </a:lnTo>
                    <a:lnTo>
                      <a:pt x="316" y="362"/>
                    </a:lnTo>
                    <a:lnTo>
                      <a:pt x="315" y="362"/>
                    </a:lnTo>
                    <a:lnTo>
                      <a:pt x="315" y="364"/>
                    </a:lnTo>
                    <a:lnTo>
                      <a:pt x="316" y="364"/>
                    </a:lnTo>
                    <a:lnTo>
                      <a:pt x="316" y="365"/>
                    </a:lnTo>
                    <a:lnTo>
                      <a:pt x="318" y="366"/>
                    </a:lnTo>
                    <a:lnTo>
                      <a:pt x="318" y="367"/>
                    </a:lnTo>
                    <a:lnTo>
                      <a:pt x="316" y="367"/>
                    </a:lnTo>
                    <a:lnTo>
                      <a:pt x="316" y="368"/>
                    </a:lnTo>
                    <a:lnTo>
                      <a:pt x="316" y="369"/>
                    </a:lnTo>
                    <a:lnTo>
                      <a:pt x="316" y="370"/>
                    </a:lnTo>
                    <a:lnTo>
                      <a:pt x="318" y="370"/>
                    </a:lnTo>
                    <a:lnTo>
                      <a:pt x="318" y="371"/>
                    </a:lnTo>
                    <a:lnTo>
                      <a:pt x="319" y="373"/>
                    </a:lnTo>
                    <a:lnTo>
                      <a:pt x="319" y="374"/>
                    </a:lnTo>
                    <a:lnTo>
                      <a:pt x="319" y="375"/>
                    </a:lnTo>
                    <a:lnTo>
                      <a:pt x="318" y="375"/>
                    </a:lnTo>
                    <a:lnTo>
                      <a:pt x="319" y="375"/>
                    </a:lnTo>
                    <a:lnTo>
                      <a:pt x="320" y="376"/>
                    </a:lnTo>
                    <a:lnTo>
                      <a:pt x="320" y="377"/>
                    </a:lnTo>
                    <a:lnTo>
                      <a:pt x="321" y="377"/>
                    </a:lnTo>
                    <a:lnTo>
                      <a:pt x="322" y="378"/>
                    </a:lnTo>
                    <a:lnTo>
                      <a:pt x="322" y="379"/>
                    </a:lnTo>
                    <a:lnTo>
                      <a:pt x="322" y="381"/>
                    </a:lnTo>
                    <a:lnTo>
                      <a:pt x="320" y="382"/>
                    </a:lnTo>
                    <a:lnTo>
                      <a:pt x="320" y="383"/>
                    </a:lnTo>
                    <a:lnTo>
                      <a:pt x="320" y="384"/>
                    </a:lnTo>
                    <a:lnTo>
                      <a:pt x="320" y="385"/>
                    </a:lnTo>
                    <a:lnTo>
                      <a:pt x="321" y="385"/>
                    </a:lnTo>
                    <a:lnTo>
                      <a:pt x="322" y="385"/>
                    </a:lnTo>
                    <a:lnTo>
                      <a:pt x="322" y="384"/>
                    </a:lnTo>
                    <a:lnTo>
                      <a:pt x="324" y="385"/>
                    </a:lnTo>
                    <a:lnTo>
                      <a:pt x="325" y="386"/>
                    </a:lnTo>
                    <a:lnTo>
                      <a:pt x="325" y="388"/>
                    </a:lnTo>
                    <a:lnTo>
                      <a:pt x="327" y="390"/>
                    </a:lnTo>
                    <a:lnTo>
                      <a:pt x="328" y="391"/>
                    </a:lnTo>
                    <a:lnTo>
                      <a:pt x="327" y="392"/>
                    </a:lnTo>
                    <a:lnTo>
                      <a:pt x="327" y="391"/>
                    </a:lnTo>
                    <a:lnTo>
                      <a:pt x="325" y="391"/>
                    </a:lnTo>
                    <a:lnTo>
                      <a:pt x="325" y="390"/>
                    </a:lnTo>
                    <a:lnTo>
                      <a:pt x="325" y="388"/>
                    </a:lnTo>
                    <a:lnTo>
                      <a:pt x="324" y="388"/>
                    </a:lnTo>
                    <a:lnTo>
                      <a:pt x="324" y="387"/>
                    </a:lnTo>
                    <a:lnTo>
                      <a:pt x="323" y="387"/>
                    </a:lnTo>
                    <a:lnTo>
                      <a:pt x="323" y="386"/>
                    </a:lnTo>
                    <a:lnTo>
                      <a:pt x="323" y="387"/>
                    </a:lnTo>
                    <a:lnTo>
                      <a:pt x="321" y="387"/>
                    </a:lnTo>
                    <a:lnTo>
                      <a:pt x="321" y="388"/>
                    </a:lnTo>
                    <a:lnTo>
                      <a:pt x="321" y="387"/>
                    </a:lnTo>
                    <a:lnTo>
                      <a:pt x="320" y="387"/>
                    </a:lnTo>
                    <a:lnTo>
                      <a:pt x="320" y="386"/>
                    </a:lnTo>
                    <a:lnTo>
                      <a:pt x="319" y="386"/>
                    </a:lnTo>
                    <a:lnTo>
                      <a:pt x="319" y="387"/>
                    </a:lnTo>
                    <a:lnTo>
                      <a:pt x="319" y="388"/>
                    </a:lnTo>
                    <a:lnTo>
                      <a:pt x="318" y="388"/>
                    </a:lnTo>
                    <a:lnTo>
                      <a:pt x="316" y="387"/>
                    </a:lnTo>
                    <a:lnTo>
                      <a:pt x="315" y="388"/>
                    </a:lnTo>
                    <a:lnTo>
                      <a:pt x="314" y="388"/>
                    </a:lnTo>
                    <a:lnTo>
                      <a:pt x="313" y="388"/>
                    </a:lnTo>
                    <a:lnTo>
                      <a:pt x="313" y="387"/>
                    </a:lnTo>
                    <a:lnTo>
                      <a:pt x="312" y="387"/>
                    </a:lnTo>
                    <a:lnTo>
                      <a:pt x="311" y="387"/>
                    </a:lnTo>
                    <a:lnTo>
                      <a:pt x="311" y="386"/>
                    </a:lnTo>
                    <a:lnTo>
                      <a:pt x="310" y="387"/>
                    </a:lnTo>
                    <a:lnTo>
                      <a:pt x="309" y="387"/>
                    </a:lnTo>
                    <a:lnTo>
                      <a:pt x="309" y="388"/>
                    </a:lnTo>
                    <a:lnTo>
                      <a:pt x="307" y="388"/>
                    </a:lnTo>
                    <a:lnTo>
                      <a:pt x="306" y="387"/>
                    </a:lnTo>
                    <a:lnTo>
                      <a:pt x="306" y="385"/>
                    </a:lnTo>
                    <a:lnTo>
                      <a:pt x="306" y="384"/>
                    </a:lnTo>
                    <a:lnTo>
                      <a:pt x="305" y="383"/>
                    </a:lnTo>
                    <a:lnTo>
                      <a:pt x="304" y="382"/>
                    </a:lnTo>
                    <a:lnTo>
                      <a:pt x="302" y="382"/>
                    </a:lnTo>
                    <a:lnTo>
                      <a:pt x="301" y="382"/>
                    </a:lnTo>
                    <a:lnTo>
                      <a:pt x="298" y="382"/>
                    </a:lnTo>
                    <a:lnTo>
                      <a:pt x="298" y="381"/>
                    </a:lnTo>
                    <a:lnTo>
                      <a:pt x="298" y="377"/>
                    </a:lnTo>
                    <a:lnTo>
                      <a:pt x="298" y="376"/>
                    </a:lnTo>
                    <a:lnTo>
                      <a:pt x="299" y="376"/>
                    </a:lnTo>
                    <a:lnTo>
                      <a:pt x="298" y="376"/>
                    </a:lnTo>
                    <a:lnTo>
                      <a:pt x="298" y="375"/>
                    </a:lnTo>
                    <a:lnTo>
                      <a:pt x="297" y="375"/>
                    </a:lnTo>
                    <a:lnTo>
                      <a:pt x="296" y="375"/>
                    </a:lnTo>
                    <a:lnTo>
                      <a:pt x="296" y="374"/>
                    </a:lnTo>
                    <a:lnTo>
                      <a:pt x="295" y="374"/>
                    </a:lnTo>
                    <a:lnTo>
                      <a:pt x="295" y="375"/>
                    </a:lnTo>
                    <a:lnTo>
                      <a:pt x="294" y="375"/>
                    </a:lnTo>
                    <a:lnTo>
                      <a:pt x="293" y="374"/>
                    </a:lnTo>
                    <a:lnTo>
                      <a:pt x="293" y="373"/>
                    </a:lnTo>
                    <a:lnTo>
                      <a:pt x="294" y="373"/>
                    </a:lnTo>
                    <a:lnTo>
                      <a:pt x="294" y="371"/>
                    </a:lnTo>
                    <a:lnTo>
                      <a:pt x="295" y="371"/>
                    </a:lnTo>
                    <a:lnTo>
                      <a:pt x="295" y="370"/>
                    </a:lnTo>
                    <a:lnTo>
                      <a:pt x="297" y="370"/>
                    </a:lnTo>
                    <a:lnTo>
                      <a:pt x="298" y="370"/>
                    </a:lnTo>
                    <a:lnTo>
                      <a:pt x="298" y="369"/>
                    </a:lnTo>
                    <a:lnTo>
                      <a:pt x="298" y="368"/>
                    </a:lnTo>
                    <a:lnTo>
                      <a:pt x="298" y="367"/>
                    </a:lnTo>
                    <a:lnTo>
                      <a:pt x="299" y="366"/>
                    </a:lnTo>
                    <a:lnTo>
                      <a:pt x="299" y="365"/>
                    </a:lnTo>
                    <a:lnTo>
                      <a:pt x="301" y="365"/>
                    </a:lnTo>
                    <a:lnTo>
                      <a:pt x="301" y="366"/>
                    </a:lnTo>
                    <a:lnTo>
                      <a:pt x="301" y="365"/>
                    </a:lnTo>
                    <a:lnTo>
                      <a:pt x="301" y="364"/>
                    </a:lnTo>
                    <a:lnTo>
                      <a:pt x="299" y="364"/>
                    </a:lnTo>
                    <a:lnTo>
                      <a:pt x="298" y="362"/>
                    </a:lnTo>
                    <a:lnTo>
                      <a:pt x="298" y="364"/>
                    </a:lnTo>
                    <a:lnTo>
                      <a:pt x="297" y="364"/>
                    </a:lnTo>
                    <a:lnTo>
                      <a:pt x="296" y="365"/>
                    </a:lnTo>
                    <a:lnTo>
                      <a:pt x="295" y="364"/>
                    </a:lnTo>
                    <a:lnTo>
                      <a:pt x="293" y="360"/>
                    </a:lnTo>
                    <a:lnTo>
                      <a:pt x="292" y="360"/>
                    </a:lnTo>
                    <a:lnTo>
                      <a:pt x="292" y="359"/>
                    </a:lnTo>
                    <a:lnTo>
                      <a:pt x="292" y="358"/>
                    </a:lnTo>
                    <a:lnTo>
                      <a:pt x="293" y="359"/>
                    </a:lnTo>
                    <a:lnTo>
                      <a:pt x="293" y="358"/>
                    </a:lnTo>
                    <a:lnTo>
                      <a:pt x="292" y="358"/>
                    </a:lnTo>
                    <a:lnTo>
                      <a:pt x="290" y="358"/>
                    </a:lnTo>
                    <a:lnTo>
                      <a:pt x="289" y="358"/>
                    </a:lnTo>
                    <a:lnTo>
                      <a:pt x="290" y="358"/>
                    </a:lnTo>
                    <a:lnTo>
                      <a:pt x="290" y="357"/>
                    </a:lnTo>
                    <a:lnTo>
                      <a:pt x="289" y="357"/>
                    </a:lnTo>
                    <a:lnTo>
                      <a:pt x="289" y="356"/>
                    </a:lnTo>
                    <a:lnTo>
                      <a:pt x="288" y="356"/>
                    </a:lnTo>
                    <a:lnTo>
                      <a:pt x="287" y="353"/>
                    </a:lnTo>
                    <a:lnTo>
                      <a:pt x="286" y="352"/>
                    </a:lnTo>
                    <a:lnTo>
                      <a:pt x="284" y="352"/>
                    </a:lnTo>
                    <a:lnTo>
                      <a:pt x="283" y="352"/>
                    </a:lnTo>
                    <a:lnTo>
                      <a:pt x="281" y="352"/>
                    </a:lnTo>
                    <a:lnTo>
                      <a:pt x="280" y="351"/>
                    </a:lnTo>
                    <a:lnTo>
                      <a:pt x="278" y="349"/>
                    </a:lnTo>
                    <a:lnTo>
                      <a:pt x="277" y="348"/>
                    </a:lnTo>
                    <a:lnTo>
                      <a:pt x="278" y="348"/>
                    </a:lnTo>
                    <a:lnTo>
                      <a:pt x="277" y="346"/>
                    </a:lnTo>
                    <a:lnTo>
                      <a:pt x="276" y="345"/>
                    </a:lnTo>
                    <a:lnTo>
                      <a:pt x="275" y="340"/>
                    </a:lnTo>
                    <a:lnTo>
                      <a:pt x="272" y="334"/>
                    </a:lnTo>
                    <a:lnTo>
                      <a:pt x="271" y="334"/>
                    </a:lnTo>
                    <a:lnTo>
                      <a:pt x="272" y="333"/>
                    </a:lnTo>
                    <a:lnTo>
                      <a:pt x="272" y="332"/>
                    </a:lnTo>
                    <a:lnTo>
                      <a:pt x="273" y="332"/>
                    </a:lnTo>
                    <a:lnTo>
                      <a:pt x="275" y="334"/>
                    </a:lnTo>
                    <a:lnTo>
                      <a:pt x="276" y="334"/>
                    </a:lnTo>
                    <a:lnTo>
                      <a:pt x="277" y="333"/>
                    </a:lnTo>
                    <a:lnTo>
                      <a:pt x="278" y="334"/>
                    </a:lnTo>
                    <a:lnTo>
                      <a:pt x="280" y="334"/>
                    </a:lnTo>
                    <a:lnTo>
                      <a:pt x="281" y="334"/>
                    </a:lnTo>
                    <a:lnTo>
                      <a:pt x="283" y="334"/>
                    </a:lnTo>
                    <a:lnTo>
                      <a:pt x="284" y="334"/>
                    </a:lnTo>
                    <a:lnTo>
                      <a:pt x="287" y="335"/>
                    </a:lnTo>
                    <a:lnTo>
                      <a:pt x="294" y="334"/>
                    </a:lnTo>
                    <a:lnTo>
                      <a:pt x="295" y="334"/>
                    </a:lnTo>
                    <a:lnTo>
                      <a:pt x="295" y="333"/>
                    </a:lnTo>
                    <a:lnTo>
                      <a:pt x="294" y="333"/>
                    </a:lnTo>
                    <a:lnTo>
                      <a:pt x="294" y="332"/>
                    </a:lnTo>
                    <a:lnTo>
                      <a:pt x="295" y="332"/>
                    </a:lnTo>
                    <a:lnTo>
                      <a:pt x="295" y="333"/>
                    </a:lnTo>
                    <a:lnTo>
                      <a:pt x="296" y="333"/>
                    </a:lnTo>
                    <a:close/>
                    <a:moveTo>
                      <a:pt x="237" y="334"/>
                    </a:moveTo>
                    <a:lnTo>
                      <a:pt x="237" y="335"/>
                    </a:lnTo>
                    <a:lnTo>
                      <a:pt x="237" y="336"/>
                    </a:lnTo>
                    <a:lnTo>
                      <a:pt x="236" y="336"/>
                    </a:lnTo>
                    <a:lnTo>
                      <a:pt x="236" y="337"/>
                    </a:lnTo>
                    <a:lnTo>
                      <a:pt x="237" y="337"/>
                    </a:lnTo>
                    <a:lnTo>
                      <a:pt x="237" y="336"/>
                    </a:lnTo>
                    <a:lnTo>
                      <a:pt x="238" y="336"/>
                    </a:lnTo>
                    <a:lnTo>
                      <a:pt x="238" y="335"/>
                    </a:lnTo>
                    <a:lnTo>
                      <a:pt x="240" y="334"/>
                    </a:lnTo>
                    <a:lnTo>
                      <a:pt x="241" y="334"/>
                    </a:lnTo>
                    <a:lnTo>
                      <a:pt x="241" y="335"/>
                    </a:lnTo>
                    <a:lnTo>
                      <a:pt x="242" y="336"/>
                    </a:lnTo>
                    <a:lnTo>
                      <a:pt x="243" y="336"/>
                    </a:lnTo>
                    <a:lnTo>
                      <a:pt x="245" y="336"/>
                    </a:lnTo>
                    <a:lnTo>
                      <a:pt x="245" y="337"/>
                    </a:lnTo>
                    <a:lnTo>
                      <a:pt x="246" y="339"/>
                    </a:lnTo>
                    <a:lnTo>
                      <a:pt x="246" y="340"/>
                    </a:lnTo>
                    <a:lnTo>
                      <a:pt x="247" y="340"/>
                    </a:lnTo>
                    <a:lnTo>
                      <a:pt x="246" y="340"/>
                    </a:lnTo>
                    <a:lnTo>
                      <a:pt x="246" y="341"/>
                    </a:lnTo>
                    <a:lnTo>
                      <a:pt x="247" y="341"/>
                    </a:lnTo>
                    <a:lnTo>
                      <a:pt x="249" y="340"/>
                    </a:lnTo>
                    <a:lnTo>
                      <a:pt x="249" y="341"/>
                    </a:lnTo>
                    <a:lnTo>
                      <a:pt x="250" y="341"/>
                    </a:lnTo>
                    <a:lnTo>
                      <a:pt x="250" y="342"/>
                    </a:lnTo>
                    <a:lnTo>
                      <a:pt x="251" y="342"/>
                    </a:lnTo>
                    <a:lnTo>
                      <a:pt x="253" y="346"/>
                    </a:lnTo>
                    <a:lnTo>
                      <a:pt x="254" y="348"/>
                    </a:lnTo>
                    <a:lnTo>
                      <a:pt x="254" y="345"/>
                    </a:lnTo>
                    <a:lnTo>
                      <a:pt x="256" y="346"/>
                    </a:lnTo>
                    <a:lnTo>
                      <a:pt x="258" y="346"/>
                    </a:lnTo>
                    <a:lnTo>
                      <a:pt x="258" y="348"/>
                    </a:lnTo>
                    <a:lnTo>
                      <a:pt x="260" y="350"/>
                    </a:lnTo>
                    <a:lnTo>
                      <a:pt x="260" y="351"/>
                    </a:lnTo>
                    <a:lnTo>
                      <a:pt x="261" y="351"/>
                    </a:lnTo>
                    <a:lnTo>
                      <a:pt x="261" y="352"/>
                    </a:lnTo>
                    <a:lnTo>
                      <a:pt x="261" y="353"/>
                    </a:lnTo>
                    <a:lnTo>
                      <a:pt x="263" y="354"/>
                    </a:lnTo>
                    <a:lnTo>
                      <a:pt x="263" y="356"/>
                    </a:lnTo>
                    <a:lnTo>
                      <a:pt x="262" y="354"/>
                    </a:lnTo>
                    <a:lnTo>
                      <a:pt x="261" y="354"/>
                    </a:lnTo>
                    <a:lnTo>
                      <a:pt x="262" y="354"/>
                    </a:lnTo>
                    <a:lnTo>
                      <a:pt x="262" y="356"/>
                    </a:lnTo>
                    <a:lnTo>
                      <a:pt x="263" y="357"/>
                    </a:lnTo>
                    <a:lnTo>
                      <a:pt x="263" y="359"/>
                    </a:lnTo>
                    <a:lnTo>
                      <a:pt x="264" y="360"/>
                    </a:lnTo>
                    <a:lnTo>
                      <a:pt x="263" y="361"/>
                    </a:lnTo>
                    <a:lnTo>
                      <a:pt x="263" y="362"/>
                    </a:lnTo>
                    <a:lnTo>
                      <a:pt x="264" y="364"/>
                    </a:lnTo>
                    <a:lnTo>
                      <a:pt x="264" y="365"/>
                    </a:lnTo>
                    <a:lnTo>
                      <a:pt x="263" y="365"/>
                    </a:lnTo>
                    <a:lnTo>
                      <a:pt x="262" y="362"/>
                    </a:lnTo>
                    <a:lnTo>
                      <a:pt x="261" y="361"/>
                    </a:lnTo>
                    <a:lnTo>
                      <a:pt x="260" y="360"/>
                    </a:lnTo>
                    <a:lnTo>
                      <a:pt x="259" y="360"/>
                    </a:lnTo>
                    <a:lnTo>
                      <a:pt x="258" y="359"/>
                    </a:lnTo>
                    <a:lnTo>
                      <a:pt x="256" y="359"/>
                    </a:lnTo>
                    <a:lnTo>
                      <a:pt x="256" y="358"/>
                    </a:lnTo>
                    <a:lnTo>
                      <a:pt x="255" y="358"/>
                    </a:lnTo>
                    <a:lnTo>
                      <a:pt x="253" y="357"/>
                    </a:lnTo>
                    <a:lnTo>
                      <a:pt x="253" y="358"/>
                    </a:lnTo>
                    <a:lnTo>
                      <a:pt x="252" y="357"/>
                    </a:lnTo>
                    <a:lnTo>
                      <a:pt x="251" y="357"/>
                    </a:lnTo>
                    <a:lnTo>
                      <a:pt x="251" y="356"/>
                    </a:lnTo>
                    <a:lnTo>
                      <a:pt x="252" y="356"/>
                    </a:lnTo>
                    <a:lnTo>
                      <a:pt x="252" y="354"/>
                    </a:lnTo>
                    <a:lnTo>
                      <a:pt x="251" y="354"/>
                    </a:lnTo>
                    <a:lnTo>
                      <a:pt x="251" y="353"/>
                    </a:lnTo>
                    <a:lnTo>
                      <a:pt x="250" y="353"/>
                    </a:lnTo>
                    <a:lnTo>
                      <a:pt x="249" y="352"/>
                    </a:lnTo>
                    <a:lnTo>
                      <a:pt x="250" y="352"/>
                    </a:lnTo>
                    <a:lnTo>
                      <a:pt x="249" y="351"/>
                    </a:lnTo>
                    <a:lnTo>
                      <a:pt x="247" y="351"/>
                    </a:lnTo>
                    <a:lnTo>
                      <a:pt x="246" y="350"/>
                    </a:lnTo>
                    <a:lnTo>
                      <a:pt x="246" y="349"/>
                    </a:lnTo>
                    <a:lnTo>
                      <a:pt x="245" y="348"/>
                    </a:lnTo>
                    <a:lnTo>
                      <a:pt x="244" y="346"/>
                    </a:lnTo>
                    <a:lnTo>
                      <a:pt x="243" y="346"/>
                    </a:lnTo>
                    <a:lnTo>
                      <a:pt x="242" y="346"/>
                    </a:lnTo>
                    <a:lnTo>
                      <a:pt x="241" y="346"/>
                    </a:lnTo>
                    <a:lnTo>
                      <a:pt x="240" y="348"/>
                    </a:lnTo>
                    <a:lnTo>
                      <a:pt x="238" y="349"/>
                    </a:lnTo>
                    <a:lnTo>
                      <a:pt x="238" y="350"/>
                    </a:lnTo>
                    <a:lnTo>
                      <a:pt x="237" y="351"/>
                    </a:lnTo>
                    <a:lnTo>
                      <a:pt x="236" y="351"/>
                    </a:lnTo>
                    <a:lnTo>
                      <a:pt x="236" y="352"/>
                    </a:lnTo>
                    <a:lnTo>
                      <a:pt x="234" y="354"/>
                    </a:lnTo>
                    <a:lnTo>
                      <a:pt x="232" y="357"/>
                    </a:lnTo>
                    <a:lnTo>
                      <a:pt x="230" y="358"/>
                    </a:lnTo>
                    <a:lnTo>
                      <a:pt x="230" y="357"/>
                    </a:lnTo>
                    <a:lnTo>
                      <a:pt x="230" y="356"/>
                    </a:lnTo>
                    <a:lnTo>
                      <a:pt x="230" y="354"/>
                    </a:lnTo>
                    <a:lnTo>
                      <a:pt x="232" y="354"/>
                    </a:lnTo>
                    <a:lnTo>
                      <a:pt x="232" y="353"/>
                    </a:lnTo>
                    <a:lnTo>
                      <a:pt x="232" y="352"/>
                    </a:lnTo>
                    <a:lnTo>
                      <a:pt x="233" y="351"/>
                    </a:lnTo>
                    <a:lnTo>
                      <a:pt x="233" y="350"/>
                    </a:lnTo>
                    <a:lnTo>
                      <a:pt x="233" y="349"/>
                    </a:lnTo>
                    <a:lnTo>
                      <a:pt x="233" y="350"/>
                    </a:lnTo>
                    <a:lnTo>
                      <a:pt x="233" y="349"/>
                    </a:lnTo>
                    <a:lnTo>
                      <a:pt x="234" y="349"/>
                    </a:lnTo>
                    <a:lnTo>
                      <a:pt x="235" y="348"/>
                    </a:lnTo>
                    <a:lnTo>
                      <a:pt x="234" y="346"/>
                    </a:lnTo>
                    <a:lnTo>
                      <a:pt x="235" y="346"/>
                    </a:lnTo>
                    <a:lnTo>
                      <a:pt x="235" y="345"/>
                    </a:lnTo>
                    <a:lnTo>
                      <a:pt x="234" y="345"/>
                    </a:lnTo>
                    <a:lnTo>
                      <a:pt x="233" y="345"/>
                    </a:lnTo>
                    <a:lnTo>
                      <a:pt x="233" y="344"/>
                    </a:lnTo>
                    <a:lnTo>
                      <a:pt x="234" y="343"/>
                    </a:lnTo>
                    <a:lnTo>
                      <a:pt x="234" y="342"/>
                    </a:lnTo>
                    <a:lnTo>
                      <a:pt x="234" y="341"/>
                    </a:lnTo>
                    <a:lnTo>
                      <a:pt x="234" y="339"/>
                    </a:lnTo>
                    <a:lnTo>
                      <a:pt x="235" y="339"/>
                    </a:lnTo>
                    <a:lnTo>
                      <a:pt x="235" y="337"/>
                    </a:lnTo>
                    <a:lnTo>
                      <a:pt x="234" y="337"/>
                    </a:lnTo>
                    <a:lnTo>
                      <a:pt x="234" y="336"/>
                    </a:lnTo>
                    <a:lnTo>
                      <a:pt x="233" y="332"/>
                    </a:lnTo>
                    <a:lnTo>
                      <a:pt x="234" y="332"/>
                    </a:lnTo>
                    <a:lnTo>
                      <a:pt x="235" y="332"/>
                    </a:lnTo>
                    <a:lnTo>
                      <a:pt x="236" y="333"/>
                    </a:lnTo>
                    <a:lnTo>
                      <a:pt x="237" y="333"/>
                    </a:lnTo>
                    <a:lnTo>
                      <a:pt x="237" y="334"/>
                    </a:lnTo>
                    <a:close/>
                    <a:moveTo>
                      <a:pt x="199" y="335"/>
                    </a:moveTo>
                    <a:lnTo>
                      <a:pt x="198" y="336"/>
                    </a:lnTo>
                    <a:lnTo>
                      <a:pt x="197" y="335"/>
                    </a:lnTo>
                    <a:lnTo>
                      <a:pt x="197" y="334"/>
                    </a:lnTo>
                    <a:lnTo>
                      <a:pt x="197" y="333"/>
                    </a:lnTo>
                    <a:lnTo>
                      <a:pt x="197" y="332"/>
                    </a:lnTo>
                    <a:lnTo>
                      <a:pt x="198" y="331"/>
                    </a:lnTo>
                    <a:lnTo>
                      <a:pt x="198" y="332"/>
                    </a:lnTo>
                    <a:lnTo>
                      <a:pt x="198" y="333"/>
                    </a:lnTo>
                    <a:lnTo>
                      <a:pt x="199" y="334"/>
                    </a:lnTo>
                    <a:lnTo>
                      <a:pt x="199" y="335"/>
                    </a:lnTo>
                    <a:close/>
                    <a:moveTo>
                      <a:pt x="193" y="331"/>
                    </a:moveTo>
                    <a:lnTo>
                      <a:pt x="192" y="331"/>
                    </a:lnTo>
                    <a:lnTo>
                      <a:pt x="192" y="333"/>
                    </a:lnTo>
                    <a:lnTo>
                      <a:pt x="192" y="334"/>
                    </a:lnTo>
                    <a:lnTo>
                      <a:pt x="191" y="336"/>
                    </a:lnTo>
                    <a:lnTo>
                      <a:pt x="191" y="340"/>
                    </a:lnTo>
                    <a:lnTo>
                      <a:pt x="190" y="342"/>
                    </a:lnTo>
                    <a:lnTo>
                      <a:pt x="189" y="345"/>
                    </a:lnTo>
                    <a:lnTo>
                      <a:pt x="189" y="346"/>
                    </a:lnTo>
                    <a:lnTo>
                      <a:pt x="190" y="348"/>
                    </a:lnTo>
                    <a:lnTo>
                      <a:pt x="189" y="348"/>
                    </a:lnTo>
                    <a:lnTo>
                      <a:pt x="187" y="348"/>
                    </a:lnTo>
                    <a:lnTo>
                      <a:pt x="187" y="349"/>
                    </a:lnTo>
                    <a:lnTo>
                      <a:pt x="187" y="350"/>
                    </a:lnTo>
                    <a:lnTo>
                      <a:pt x="186" y="350"/>
                    </a:lnTo>
                    <a:lnTo>
                      <a:pt x="186" y="349"/>
                    </a:lnTo>
                    <a:lnTo>
                      <a:pt x="185" y="348"/>
                    </a:lnTo>
                    <a:lnTo>
                      <a:pt x="186" y="345"/>
                    </a:lnTo>
                    <a:lnTo>
                      <a:pt x="186" y="346"/>
                    </a:lnTo>
                    <a:lnTo>
                      <a:pt x="187" y="346"/>
                    </a:lnTo>
                    <a:lnTo>
                      <a:pt x="187" y="345"/>
                    </a:lnTo>
                    <a:lnTo>
                      <a:pt x="186" y="344"/>
                    </a:lnTo>
                    <a:lnTo>
                      <a:pt x="184" y="343"/>
                    </a:lnTo>
                    <a:lnTo>
                      <a:pt x="184" y="342"/>
                    </a:lnTo>
                    <a:lnTo>
                      <a:pt x="185" y="340"/>
                    </a:lnTo>
                    <a:lnTo>
                      <a:pt x="185" y="339"/>
                    </a:lnTo>
                    <a:lnTo>
                      <a:pt x="186" y="339"/>
                    </a:lnTo>
                    <a:lnTo>
                      <a:pt x="187" y="337"/>
                    </a:lnTo>
                    <a:lnTo>
                      <a:pt x="187" y="336"/>
                    </a:lnTo>
                    <a:lnTo>
                      <a:pt x="187" y="335"/>
                    </a:lnTo>
                    <a:lnTo>
                      <a:pt x="186" y="333"/>
                    </a:lnTo>
                    <a:lnTo>
                      <a:pt x="187" y="332"/>
                    </a:lnTo>
                    <a:lnTo>
                      <a:pt x="187" y="331"/>
                    </a:lnTo>
                    <a:lnTo>
                      <a:pt x="190" y="331"/>
                    </a:lnTo>
                    <a:lnTo>
                      <a:pt x="191" y="329"/>
                    </a:lnTo>
                    <a:lnTo>
                      <a:pt x="192" y="329"/>
                    </a:lnTo>
                    <a:lnTo>
                      <a:pt x="193" y="329"/>
                    </a:lnTo>
                    <a:lnTo>
                      <a:pt x="193" y="331"/>
                    </a:lnTo>
                    <a:close/>
                    <a:moveTo>
                      <a:pt x="249" y="329"/>
                    </a:moveTo>
                    <a:lnTo>
                      <a:pt x="250" y="331"/>
                    </a:lnTo>
                    <a:lnTo>
                      <a:pt x="251" y="331"/>
                    </a:lnTo>
                    <a:lnTo>
                      <a:pt x="250" y="331"/>
                    </a:lnTo>
                    <a:lnTo>
                      <a:pt x="251" y="331"/>
                    </a:lnTo>
                    <a:lnTo>
                      <a:pt x="251" y="332"/>
                    </a:lnTo>
                    <a:lnTo>
                      <a:pt x="252" y="332"/>
                    </a:lnTo>
                    <a:lnTo>
                      <a:pt x="252" y="333"/>
                    </a:lnTo>
                    <a:lnTo>
                      <a:pt x="252" y="334"/>
                    </a:lnTo>
                    <a:lnTo>
                      <a:pt x="252" y="335"/>
                    </a:lnTo>
                    <a:lnTo>
                      <a:pt x="253" y="336"/>
                    </a:lnTo>
                    <a:lnTo>
                      <a:pt x="253" y="339"/>
                    </a:lnTo>
                    <a:lnTo>
                      <a:pt x="254" y="339"/>
                    </a:lnTo>
                    <a:lnTo>
                      <a:pt x="254" y="340"/>
                    </a:lnTo>
                    <a:lnTo>
                      <a:pt x="253" y="340"/>
                    </a:lnTo>
                    <a:lnTo>
                      <a:pt x="254" y="341"/>
                    </a:lnTo>
                    <a:lnTo>
                      <a:pt x="254" y="342"/>
                    </a:lnTo>
                    <a:lnTo>
                      <a:pt x="253" y="341"/>
                    </a:lnTo>
                    <a:lnTo>
                      <a:pt x="253" y="340"/>
                    </a:lnTo>
                    <a:lnTo>
                      <a:pt x="252" y="339"/>
                    </a:lnTo>
                    <a:lnTo>
                      <a:pt x="246" y="331"/>
                    </a:lnTo>
                    <a:lnTo>
                      <a:pt x="246" y="329"/>
                    </a:lnTo>
                    <a:lnTo>
                      <a:pt x="246" y="328"/>
                    </a:lnTo>
                    <a:lnTo>
                      <a:pt x="247" y="328"/>
                    </a:lnTo>
                    <a:lnTo>
                      <a:pt x="249" y="329"/>
                    </a:lnTo>
                    <a:close/>
                    <a:moveTo>
                      <a:pt x="176" y="318"/>
                    </a:moveTo>
                    <a:lnTo>
                      <a:pt x="177" y="318"/>
                    </a:lnTo>
                    <a:lnTo>
                      <a:pt x="177" y="319"/>
                    </a:lnTo>
                    <a:lnTo>
                      <a:pt x="176" y="319"/>
                    </a:lnTo>
                    <a:lnTo>
                      <a:pt x="177" y="320"/>
                    </a:lnTo>
                    <a:lnTo>
                      <a:pt x="176" y="320"/>
                    </a:lnTo>
                    <a:lnTo>
                      <a:pt x="176" y="319"/>
                    </a:lnTo>
                    <a:lnTo>
                      <a:pt x="175" y="319"/>
                    </a:lnTo>
                    <a:lnTo>
                      <a:pt x="175" y="318"/>
                    </a:lnTo>
                    <a:lnTo>
                      <a:pt x="176" y="318"/>
                    </a:lnTo>
                    <a:close/>
                    <a:moveTo>
                      <a:pt x="232" y="319"/>
                    </a:moveTo>
                    <a:lnTo>
                      <a:pt x="233" y="320"/>
                    </a:lnTo>
                    <a:lnTo>
                      <a:pt x="234" y="319"/>
                    </a:lnTo>
                    <a:lnTo>
                      <a:pt x="234" y="320"/>
                    </a:lnTo>
                    <a:lnTo>
                      <a:pt x="235" y="320"/>
                    </a:lnTo>
                    <a:lnTo>
                      <a:pt x="235" y="321"/>
                    </a:lnTo>
                    <a:lnTo>
                      <a:pt x="235" y="323"/>
                    </a:lnTo>
                    <a:lnTo>
                      <a:pt x="237" y="326"/>
                    </a:lnTo>
                    <a:lnTo>
                      <a:pt x="238" y="328"/>
                    </a:lnTo>
                    <a:lnTo>
                      <a:pt x="237" y="327"/>
                    </a:lnTo>
                    <a:lnTo>
                      <a:pt x="235" y="324"/>
                    </a:lnTo>
                    <a:lnTo>
                      <a:pt x="234" y="323"/>
                    </a:lnTo>
                    <a:lnTo>
                      <a:pt x="233" y="323"/>
                    </a:lnTo>
                    <a:lnTo>
                      <a:pt x="232" y="321"/>
                    </a:lnTo>
                    <a:lnTo>
                      <a:pt x="228" y="319"/>
                    </a:lnTo>
                    <a:lnTo>
                      <a:pt x="228" y="318"/>
                    </a:lnTo>
                    <a:lnTo>
                      <a:pt x="227" y="318"/>
                    </a:lnTo>
                    <a:lnTo>
                      <a:pt x="227" y="317"/>
                    </a:lnTo>
                    <a:lnTo>
                      <a:pt x="226" y="316"/>
                    </a:lnTo>
                    <a:lnTo>
                      <a:pt x="224" y="316"/>
                    </a:lnTo>
                    <a:lnTo>
                      <a:pt x="223" y="315"/>
                    </a:lnTo>
                    <a:lnTo>
                      <a:pt x="223" y="312"/>
                    </a:lnTo>
                    <a:lnTo>
                      <a:pt x="223" y="311"/>
                    </a:lnTo>
                    <a:lnTo>
                      <a:pt x="224" y="311"/>
                    </a:lnTo>
                    <a:lnTo>
                      <a:pt x="224" y="310"/>
                    </a:lnTo>
                    <a:lnTo>
                      <a:pt x="225" y="310"/>
                    </a:lnTo>
                    <a:lnTo>
                      <a:pt x="226" y="311"/>
                    </a:lnTo>
                    <a:lnTo>
                      <a:pt x="227" y="312"/>
                    </a:lnTo>
                    <a:lnTo>
                      <a:pt x="228" y="315"/>
                    </a:lnTo>
                    <a:lnTo>
                      <a:pt x="229" y="316"/>
                    </a:lnTo>
                    <a:lnTo>
                      <a:pt x="229" y="317"/>
                    </a:lnTo>
                    <a:lnTo>
                      <a:pt x="230" y="318"/>
                    </a:lnTo>
                    <a:lnTo>
                      <a:pt x="230" y="319"/>
                    </a:lnTo>
                    <a:lnTo>
                      <a:pt x="232" y="319"/>
                    </a:lnTo>
                    <a:close/>
                    <a:moveTo>
                      <a:pt x="269" y="309"/>
                    </a:moveTo>
                    <a:lnTo>
                      <a:pt x="268" y="309"/>
                    </a:lnTo>
                    <a:lnTo>
                      <a:pt x="267" y="309"/>
                    </a:lnTo>
                    <a:lnTo>
                      <a:pt x="266" y="309"/>
                    </a:lnTo>
                    <a:lnTo>
                      <a:pt x="264" y="308"/>
                    </a:lnTo>
                    <a:lnTo>
                      <a:pt x="266" y="308"/>
                    </a:lnTo>
                    <a:lnTo>
                      <a:pt x="267" y="307"/>
                    </a:lnTo>
                    <a:lnTo>
                      <a:pt x="268" y="308"/>
                    </a:lnTo>
                    <a:lnTo>
                      <a:pt x="269" y="308"/>
                    </a:lnTo>
                    <a:lnTo>
                      <a:pt x="269" y="309"/>
                    </a:lnTo>
                    <a:close/>
                    <a:moveTo>
                      <a:pt x="260" y="306"/>
                    </a:moveTo>
                    <a:lnTo>
                      <a:pt x="261" y="306"/>
                    </a:lnTo>
                    <a:lnTo>
                      <a:pt x="262" y="306"/>
                    </a:lnTo>
                    <a:lnTo>
                      <a:pt x="263" y="306"/>
                    </a:lnTo>
                    <a:lnTo>
                      <a:pt x="264" y="306"/>
                    </a:lnTo>
                    <a:lnTo>
                      <a:pt x="264" y="307"/>
                    </a:lnTo>
                    <a:lnTo>
                      <a:pt x="263" y="307"/>
                    </a:lnTo>
                    <a:lnTo>
                      <a:pt x="263" y="308"/>
                    </a:lnTo>
                    <a:lnTo>
                      <a:pt x="262" y="308"/>
                    </a:lnTo>
                    <a:lnTo>
                      <a:pt x="261" y="308"/>
                    </a:lnTo>
                    <a:lnTo>
                      <a:pt x="261" y="307"/>
                    </a:lnTo>
                    <a:lnTo>
                      <a:pt x="260" y="307"/>
                    </a:lnTo>
                    <a:lnTo>
                      <a:pt x="259" y="307"/>
                    </a:lnTo>
                    <a:lnTo>
                      <a:pt x="259" y="306"/>
                    </a:lnTo>
                    <a:lnTo>
                      <a:pt x="259" y="304"/>
                    </a:lnTo>
                    <a:lnTo>
                      <a:pt x="260" y="306"/>
                    </a:lnTo>
                    <a:close/>
                    <a:moveTo>
                      <a:pt x="258" y="307"/>
                    </a:moveTo>
                    <a:lnTo>
                      <a:pt x="256" y="308"/>
                    </a:lnTo>
                    <a:lnTo>
                      <a:pt x="256" y="307"/>
                    </a:lnTo>
                    <a:lnTo>
                      <a:pt x="255" y="306"/>
                    </a:lnTo>
                    <a:lnTo>
                      <a:pt x="256" y="304"/>
                    </a:lnTo>
                    <a:lnTo>
                      <a:pt x="255" y="303"/>
                    </a:lnTo>
                    <a:lnTo>
                      <a:pt x="255" y="302"/>
                    </a:lnTo>
                    <a:lnTo>
                      <a:pt x="256" y="302"/>
                    </a:lnTo>
                    <a:lnTo>
                      <a:pt x="258" y="303"/>
                    </a:lnTo>
                    <a:lnTo>
                      <a:pt x="259" y="303"/>
                    </a:lnTo>
                    <a:lnTo>
                      <a:pt x="258" y="304"/>
                    </a:lnTo>
                    <a:lnTo>
                      <a:pt x="258" y="306"/>
                    </a:lnTo>
                    <a:lnTo>
                      <a:pt x="258" y="307"/>
                    </a:lnTo>
                    <a:close/>
                    <a:moveTo>
                      <a:pt x="255" y="301"/>
                    </a:moveTo>
                    <a:lnTo>
                      <a:pt x="255" y="302"/>
                    </a:lnTo>
                    <a:lnTo>
                      <a:pt x="254" y="302"/>
                    </a:lnTo>
                    <a:lnTo>
                      <a:pt x="253" y="301"/>
                    </a:lnTo>
                    <a:lnTo>
                      <a:pt x="254" y="301"/>
                    </a:lnTo>
                    <a:lnTo>
                      <a:pt x="255" y="301"/>
                    </a:lnTo>
                    <a:close/>
                    <a:moveTo>
                      <a:pt x="149" y="295"/>
                    </a:moveTo>
                    <a:lnTo>
                      <a:pt x="149" y="297"/>
                    </a:lnTo>
                    <a:lnTo>
                      <a:pt x="148" y="297"/>
                    </a:lnTo>
                    <a:lnTo>
                      <a:pt x="149" y="298"/>
                    </a:lnTo>
                    <a:lnTo>
                      <a:pt x="150" y="298"/>
                    </a:lnTo>
                    <a:lnTo>
                      <a:pt x="150" y="299"/>
                    </a:lnTo>
                    <a:lnTo>
                      <a:pt x="151" y="300"/>
                    </a:lnTo>
                    <a:lnTo>
                      <a:pt x="154" y="300"/>
                    </a:lnTo>
                    <a:lnTo>
                      <a:pt x="155" y="301"/>
                    </a:lnTo>
                    <a:lnTo>
                      <a:pt x="155" y="302"/>
                    </a:lnTo>
                    <a:lnTo>
                      <a:pt x="155" y="301"/>
                    </a:lnTo>
                    <a:lnTo>
                      <a:pt x="156" y="300"/>
                    </a:lnTo>
                    <a:lnTo>
                      <a:pt x="157" y="300"/>
                    </a:lnTo>
                    <a:lnTo>
                      <a:pt x="157" y="299"/>
                    </a:lnTo>
                    <a:lnTo>
                      <a:pt x="158" y="301"/>
                    </a:lnTo>
                    <a:lnTo>
                      <a:pt x="163" y="304"/>
                    </a:lnTo>
                    <a:lnTo>
                      <a:pt x="164" y="307"/>
                    </a:lnTo>
                    <a:lnTo>
                      <a:pt x="165" y="307"/>
                    </a:lnTo>
                    <a:lnTo>
                      <a:pt x="166" y="308"/>
                    </a:lnTo>
                    <a:lnTo>
                      <a:pt x="166" y="309"/>
                    </a:lnTo>
                    <a:lnTo>
                      <a:pt x="166" y="310"/>
                    </a:lnTo>
                    <a:lnTo>
                      <a:pt x="167" y="311"/>
                    </a:lnTo>
                    <a:lnTo>
                      <a:pt x="167" y="310"/>
                    </a:lnTo>
                    <a:lnTo>
                      <a:pt x="168" y="310"/>
                    </a:lnTo>
                    <a:lnTo>
                      <a:pt x="169" y="311"/>
                    </a:lnTo>
                    <a:lnTo>
                      <a:pt x="170" y="311"/>
                    </a:lnTo>
                    <a:lnTo>
                      <a:pt x="170" y="312"/>
                    </a:lnTo>
                    <a:lnTo>
                      <a:pt x="169" y="314"/>
                    </a:lnTo>
                    <a:lnTo>
                      <a:pt x="168" y="314"/>
                    </a:lnTo>
                    <a:lnTo>
                      <a:pt x="168" y="315"/>
                    </a:lnTo>
                    <a:lnTo>
                      <a:pt x="168" y="316"/>
                    </a:lnTo>
                    <a:lnTo>
                      <a:pt x="168" y="317"/>
                    </a:lnTo>
                    <a:lnTo>
                      <a:pt x="168" y="319"/>
                    </a:lnTo>
                    <a:lnTo>
                      <a:pt x="168" y="321"/>
                    </a:lnTo>
                    <a:lnTo>
                      <a:pt x="168" y="323"/>
                    </a:lnTo>
                    <a:lnTo>
                      <a:pt x="168" y="325"/>
                    </a:lnTo>
                    <a:lnTo>
                      <a:pt x="168" y="326"/>
                    </a:lnTo>
                    <a:lnTo>
                      <a:pt x="169" y="327"/>
                    </a:lnTo>
                    <a:lnTo>
                      <a:pt x="169" y="328"/>
                    </a:lnTo>
                    <a:lnTo>
                      <a:pt x="169" y="329"/>
                    </a:lnTo>
                    <a:lnTo>
                      <a:pt x="170" y="329"/>
                    </a:lnTo>
                    <a:lnTo>
                      <a:pt x="170" y="331"/>
                    </a:lnTo>
                    <a:lnTo>
                      <a:pt x="169" y="332"/>
                    </a:lnTo>
                    <a:lnTo>
                      <a:pt x="168" y="333"/>
                    </a:lnTo>
                    <a:lnTo>
                      <a:pt x="168" y="334"/>
                    </a:lnTo>
                    <a:lnTo>
                      <a:pt x="167" y="334"/>
                    </a:lnTo>
                    <a:lnTo>
                      <a:pt x="166" y="334"/>
                    </a:lnTo>
                    <a:lnTo>
                      <a:pt x="166" y="335"/>
                    </a:lnTo>
                    <a:lnTo>
                      <a:pt x="166" y="336"/>
                    </a:lnTo>
                    <a:lnTo>
                      <a:pt x="166" y="337"/>
                    </a:lnTo>
                    <a:lnTo>
                      <a:pt x="165" y="337"/>
                    </a:lnTo>
                    <a:lnTo>
                      <a:pt x="165" y="339"/>
                    </a:lnTo>
                    <a:lnTo>
                      <a:pt x="166" y="340"/>
                    </a:lnTo>
                    <a:lnTo>
                      <a:pt x="166" y="341"/>
                    </a:lnTo>
                    <a:lnTo>
                      <a:pt x="165" y="340"/>
                    </a:lnTo>
                    <a:lnTo>
                      <a:pt x="164" y="341"/>
                    </a:lnTo>
                    <a:lnTo>
                      <a:pt x="165" y="341"/>
                    </a:lnTo>
                    <a:lnTo>
                      <a:pt x="165" y="342"/>
                    </a:lnTo>
                    <a:lnTo>
                      <a:pt x="164" y="342"/>
                    </a:lnTo>
                    <a:lnTo>
                      <a:pt x="165" y="342"/>
                    </a:lnTo>
                    <a:lnTo>
                      <a:pt x="165" y="343"/>
                    </a:lnTo>
                    <a:lnTo>
                      <a:pt x="164" y="343"/>
                    </a:lnTo>
                    <a:lnTo>
                      <a:pt x="164" y="342"/>
                    </a:lnTo>
                    <a:lnTo>
                      <a:pt x="163" y="342"/>
                    </a:lnTo>
                    <a:lnTo>
                      <a:pt x="161" y="343"/>
                    </a:lnTo>
                    <a:lnTo>
                      <a:pt x="160" y="343"/>
                    </a:lnTo>
                    <a:lnTo>
                      <a:pt x="160" y="344"/>
                    </a:lnTo>
                    <a:lnTo>
                      <a:pt x="159" y="346"/>
                    </a:lnTo>
                    <a:lnTo>
                      <a:pt x="158" y="346"/>
                    </a:lnTo>
                    <a:lnTo>
                      <a:pt x="158" y="345"/>
                    </a:lnTo>
                    <a:lnTo>
                      <a:pt x="157" y="345"/>
                    </a:lnTo>
                    <a:lnTo>
                      <a:pt x="155" y="345"/>
                    </a:lnTo>
                    <a:lnTo>
                      <a:pt x="155" y="344"/>
                    </a:lnTo>
                    <a:lnTo>
                      <a:pt x="154" y="344"/>
                    </a:lnTo>
                    <a:lnTo>
                      <a:pt x="154" y="343"/>
                    </a:lnTo>
                    <a:lnTo>
                      <a:pt x="154" y="342"/>
                    </a:lnTo>
                    <a:lnTo>
                      <a:pt x="155" y="343"/>
                    </a:lnTo>
                    <a:lnTo>
                      <a:pt x="156" y="343"/>
                    </a:lnTo>
                    <a:lnTo>
                      <a:pt x="155" y="342"/>
                    </a:lnTo>
                    <a:lnTo>
                      <a:pt x="155" y="343"/>
                    </a:lnTo>
                    <a:lnTo>
                      <a:pt x="155" y="342"/>
                    </a:lnTo>
                    <a:lnTo>
                      <a:pt x="154" y="341"/>
                    </a:lnTo>
                    <a:lnTo>
                      <a:pt x="154" y="342"/>
                    </a:lnTo>
                    <a:lnTo>
                      <a:pt x="152" y="342"/>
                    </a:lnTo>
                    <a:lnTo>
                      <a:pt x="152" y="341"/>
                    </a:lnTo>
                    <a:lnTo>
                      <a:pt x="151" y="341"/>
                    </a:lnTo>
                    <a:lnTo>
                      <a:pt x="151" y="340"/>
                    </a:lnTo>
                    <a:lnTo>
                      <a:pt x="150" y="339"/>
                    </a:lnTo>
                    <a:lnTo>
                      <a:pt x="149" y="339"/>
                    </a:lnTo>
                    <a:lnTo>
                      <a:pt x="148" y="335"/>
                    </a:lnTo>
                    <a:lnTo>
                      <a:pt x="147" y="335"/>
                    </a:lnTo>
                    <a:lnTo>
                      <a:pt x="147" y="334"/>
                    </a:lnTo>
                    <a:lnTo>
                      <a:pt x="148" y="332"/>
                    </a:lnTo>
                    <a:lnTo>
                      <a:pt x="147" y="332"/>
                    </a:lnTo>
                    <a:lnTo>
                      <a:pt x="147" y="331"/>
                    </a:lnTo>
                    <a:lnTo>
                      <a:pt x="146" y="329"/>
                    </a:lnTo>
                    <a:lnTo>
                      <a:pt x="146" y="327"/>
                    </a:lnTo>
                    <a:lnTo>
                      <a:pt x="144" y="327"/>
                    </a:lnTo>
                    <a:lnTo>
                      <a:pt x="143" y="327"/>
                    </a:lnTo>
                    <a:lnTo>
                      <a:pt x="142" y="326"/>
                    </a:lnTo>
                    <a:lnTo>
                      <a:pt x="142" y="325"/>
                    </a:lnTo>
                    <a:lnTo>
                      <a:pt x="142" y="324"/>
                    </a:lnTo>
                    <a:lnTo>
                      <a:pt x="141" y="323"/>
                    </a:lnTo>
                    <a:lnTo>
                      <a:pt x="141" y="321"/>
                    </a:lnTo>
                    <a:lnTo>
                      <a:pt x="142" y="321"/>
                    </a:lnTo>
                    <a:lnTo>
                      <a:pt x="142" y="319"/>
                    </a:lnTo>
                    <a:lnTo>
                      <a:pt x="141" y="318"/>
                    </a:lnTo>
                    <a:lnTo>
                      <a:pt x="141" y="316"/>
                    </a:lnTo>
                    <a:lnTo>
                      <a:pt x="140" y="315"/>
                    </a:lnTo>
                    <a:lnTo>
                      <a:pt x="139" y="312"/>
                    </a:lnTo>
                    <a:lnTo>
                      <a:pt x="138" y="310"/>
                    </a:lnTo>
                    <a:lnTo>
                      <a:pt x="137" y="309"/>
                    </a:lnTo>
                    <a:lnTo>
                      <a:pt x="135" y="309"/>
                    </a:lnTo>
                    <a:lnTo>
                      <a:pt x="134" y="308"/>
                    </a:lnTo>
                    <a:lnTo>
                      <a:pt x="133" y="308"/>
                    </a:lnTo>
                    <a:lnTo>
                      <a:pt x="132" y="308"/>
                    </a:lnTo>
                    <a:lnTo>
                      <a:pt x="132" y="307"/>
                    </a:lnTo>
                    <a:lnTo>
                      <a:pt x="131" y="306"/>
                    </a:lnTo>
                    <a:lnTo>
                      <a:pt x="131" y="304"/>
                    </a:lnTo>
                    <a:lnTo>
                      <a:pt x="130" y="303"/>
                    </a:lnTo>
                    <a:lnTo>
                      <a:pt x="130" y="301"/>
                    </a:lnTo>
                    <a:lnTo>
                      <a:pt x="130" y="300"/>
                    </a:lnTo>
                    <a:lnTo>
                      <a:pt x="129" y="300"/>
                    </a:lnTo>
                    <a:lnTo>
                      <a:pt x="127" y="300"/>
                    </a:lnTo>
                    <a:lnTo>
                      <a:pt x="127" y="301"/>
                    </a:lnTo>
                    <a:lnTo>
                      <a:pt x="126" y="301"/>
                    </a:lnTo>
                    <a:lnTo>
                      <a:pt x="125" y="301"/>
                    </a:lnTo>
                    <a:lnTo>
                      <a:pt x="124" y="300"/>
                    </a:lnTo>
                    <a:lnTo>
                      <a:pt x="124" y="299"/>
                    </a:lnTo>
                    <a:lnTo>
                      <a:pt x="124" y="298"/>
                    </a:lnTo>
                    <a:lnTo>
                      <a:pt x="125" y="298"/>
                    </a:lnTo>
                    <a:lnTo>
                      <a:pt x="125" y="297"/>
                    </a:lnTo>
                    <a:lnTo>
                      <a:pt x="126" y="297"/>
                    </a:lnTo>
                    <a:lnTo>
                      <a:pt x="126" y="295"/>
                    </a:lnTo>
                    <a:lnTo>
                      <a:pt x="127" y="295"/>
                    </a:lnTo>
                    <a:lnTo>
                      <a:pt x="130" y="297"/>
                    </a:lnTo>
                    <a:lnTo>
                      <a:pt x="132" y="297"/>
                    </a:lnTo>
                    <a:lnTo>
                      <a:pt x="133" y="297"/>
                    </a:lnTo>
                    <a:lnTo>
                      <a:pt x="134" y="297"/>
                    </a:lnTo>
                    <a:lnTo>
                      <a:pt x="135" y="297"/>
                    </a:lnTo>
                    <a:lnTo>
                      <a:pt x="135" y="298"/>
                    </a:lnTo>
                    <a:lnTo>
                      <a:pt x="137" y="297"/>
                    </a:lnTo>
                    <a:lnTo>
                      <a:pt x="138" y="298"/>
                    </a:lnTo>
                    <a:lnTo>
                      <a:pt x="139" y="298"/>
                    </a:lnTo>
                    <a:lnTo>
                      <a:pt x="140" y="298"/>
                    </a:lnTo>
                    <a:lnTo>
                      <a:pt x="141" y="298"/>
                    </a:lnTo>
                    <a:lnTo>
                      <a:pt x="142" y="298"/>
                    </a:lnTo>
                    <a:lnTo>
                      <a:pt x="146" y="297"/>
                    </a:lnTo>
                    <a:lnTo>
                      <a:pt x="147" y="297"/>
                    </a:lnTo>
                    <a:lnTo>
                      <a:pt x="148" y="297"/>
                    </a:lnTo>
                    <a:lnTo>
                      <a:pt x="148" y="295"/>
                    </a:lnTo>
                    <a:lnTo>
                      <a:pt x="149" y="295"/>
                    </a:lnTo>
                    <a:close/>
                    <a:moveTo>
                      <a:pt x="183" y="295"/>
                    </a:moveTo>
                    <a:lnTo>
                      <a:pt x="184" y="297"/>
                    </a:lnTo>
                    <a:lnTo>
                      <a:pt x="184" y="295"/>
                    </a:lnTo>
                    <a:lnTo>
                      <a:pt x="185" y="295"/>
                    </a:lnTo>
                    <a:lnTo>
                      <a:pt x="186" y="297"/>
                    </a:lnTo>
                    <a:lnTo>
                      <a:pt x="186" y="295"/>
                    </a:lnTo>
                    <a:lnTo>
                      <a:pt x="187" y="295"/>
                    </a:lnTo>
                    <a:lnTo>
                      <a:pt x="187" y="297"/>
                    </a:lnTo>
                    <a:lnTo>
                      <a:pt x="189" y="297"/>
                    </a:lnTo>
                    <a:lnTo>
                      <a:pt x="189" y="298"/>
                    </a:lnTo>
                    <a:lnTo>
                      <a:pt x="190" y="298"/>
                    </a:lnTo>
                    <a:lnTo>
                      <a:pt x="191" y="298"/>
                    </a:lnTo>
                    <a:lnTo>
                      <a:pt x="192" y="299"/>
                    </a:lnTo>
                    <a:lnTo>
                      <a:pt x="191" y="299"/>
                    </a:lnTo>
                    <a:lnTo>
                      <a:pt x="191" y="300"/>
                    </a:lnTo>
                    <a:lnTo>
                      <a:pt x="192" y="301"/>
                    </a:lnTo>
                    <a:lnTo>
                      <a:pt x="192" y="302"/>
                    </a:lnTo>
                    <a:lnTo>
                      <a:pt x="190" y="304"/>
                    </a:lnTo>
                    <a:lnTo>
                      <a:pt x="189" y="306"/>
                    </a:lnTo>
                    <a:lnTo>
                      <a:pt x="189" y="307"/>
                    </a:lnTo>
                    <a:lnTo>
                      <a:pt x="187" y="308"/>
                    </a:lnTo>
                    <a:lnTo>
                      <a:pt x="186" y="308"/>
                    </a:lnTo>
                    <a:lnTo>
                      <a:pt x="185" y="308"/>
                    </a:lnTo>
                    <a:lnTo>
                      <a:pt x="185" y="307"/>
                    </a:lnTo>
                    <a:lnTo>
                      <a:pt x="184" y="306"/>
                    </a:lnTo>
                    <a:lnTo>
                      <a:pt x="183" y="306"/>
                    </a:lnTo>
                    <a:lnTo>
                      <a:pt x="182" y="306"/>
                    </a:lnTo>
                    <a:lnTo>
                      <a:pt x="182" y="304"/>
                    </a:lnTo>
                    <a:lnTo>
                      <a:pt x="181" y="303"/>
                    </a:lnTo>
                    <a:lnTo>
                      <a:pt x="181" y="302"/>
                    </a:lnTo>
                    <a:lnTo>
                      <a:pt x="181" y="301"/>
                    </a:lnTo>
                    <a:lnTo>
                      <a:pt x="181" y="299"/>
                    </a:lnTo>
                    <a:lnTo>
                      <a:pt x="181" y="298"/>
                    </a:lnTo>
                    <a:lnTo>
                      <a:pt x="182" y="297"/>
                    </a:lnTo>
                    <a:lnTo>
                      <a:pt x="182" y="295"/>
                    </a:lnTo>
                    <a:lnTo>
                      <a:pt x="182" y="294"/>
                    </a:lnTo>
                    <a:lnTo>
                      <a:pt x="183" y="294"/>
                    </a:lnTo>
                    <a:lnTo>
                      <a:pt x="183" y="295"/>
                    </a:lnTo>
                    <a:close/>
                    <a:moveTo>
                      <a:pt x="154" y="294"/>
                    </a:moveTo>
                    <a:lnTo>
                      <a:pt x="154" y="295"/>
                    </a:lnTo>
                    <a:lnTo>
                      <a:pt x="152" y="295"/>
                    </a:lnTo>
                    <a:lnTo>
                      <a:pt x="151" y="294"/>
                    </a:lnTo>
                    <a:lnTo>
                      <a:pt x="152" y="294"/>
                    </a:lnTo>
                    <a:lnTo>
                      <a:pt x="154" y="294"/>
                    </a:lnTo>
                    <a:close/>
                    <a:moveTo>
                      <a:pt x="118" y="284"/>
                    </a:moveTo>
                    <a:lnTo>
                      <a:pt x="120" y="284"/>
                    </a:lnTo>
                    <a:lnTo>
                      <a:pt x="121" y="284"/>
                    </a:lnTo>
                    <a:lnTo>
                      <a:pt x="121" y="285"/>
                    </a:lnTo>
                    <a:lnTo>
                      <a:pt x="122" y="285"/>
                    </a:lnTo>
                    <a:lnTo>
                      <a:pt x="123" y="287"/>
                    </a:lnTo>
                    <a:lnTo>
                      <a:pt x="122" y="287"/>
                    </a:lnTo>
                    <a:lnTo>
                      <a:pt x="122" y="289"/>
                    </a:lnTo>
                    <a:lnTo>
                      <a:pt x="123" y="289"/>
                    </a:lnTo>
                    <a:lnTo>
                      <a:pt x="123" y="290"/>
                    </a:lnTo>
                    <a:lnTo>
                      <a:pt x="122" y="290"/>
                    </a:lnTo>
                    <a:lnTo>
                      <a:pt x="122" y="289"/>
                    </a:lnTo>
                    <a:lnTo>
                      <a:pt x="121" y="289"/>
                    </a:lnTo>
                    <a:lnTo>
                      <a:pt x="121" y="287"/>
                    </a:lnTo>
                    <a:lnTo>
                      <a:pt x="120" y="287"/>
                    </a:lnTo>
                    <a:lnTo>
                      <a:pt x="118" y="287"/>
                    </a:lnTo>
                    <a:lnTo>
                      <a:pt x="118" y="286"/>
                    </a:lnTo>
                    <a:lnTo>
                      <a:pt x="117" y="286"/>
                    </a:lnTo>
                    <a:lnTo>
                      <a:pt x="116" y="285"/>
                    </a:lnTo>
                    <a:lnTo>
                      <a:pt x="116" y="284"/>
                    </a:lnTo>
                    <a:lnTo>
                      <a:pt x="116" y="283"/>
                    </a:lnTo>
                    <a:lnTo>
                      <a:pt x="117" y="283"/>
                    </a:lnTo>
                    <a:lnTo>
                      <a:pt x="118" y="284"/>
                    </a:lnTo>
                    <a:close/>
                    <a:moveTo>
                      <a:pt x="270" y="275"/>
                    </a:moveTo>
                    <a:lnTo>
                      <a:pt x="271" y="276"/>
                    </a:lnTo>
                    <a:lnTo>
                      <a:pt x="271" y="277"/>
                    </a:lnTo>
                    <a:lnTo>
                      <a:pt x="271" y="278"/>
                    </a:lnTo>
                    <a:lnTo>
                      <a:pt x="272" y="279"/>
                    </a:lnTo>
                    <a:lnTo>
                      <a:pt x="273" y="281"/>
                    </a:lnTo>
                    <a:lnTo>
                      <a:pt x="272" y="281"/>
                    </a:lnTo>
                    <a:lnTo>
                      <a:pt x="273" y="281"/>
                    </a:lnTo>
                    <a:lnTo>
                      <a:pt x="273" y="282"/>
                    </a:lnTo>
                    <a:lnTo>
                      <a:pt x="273" y="281"/>
                    </a:lnTo>
                    <a:lnTo>
                      <a:pt x="275" y="281"/>
                    </a:lnTo>
                    <a:lnTo>
                      <a:pt x="277" y="283"/>
                    </a:lnTo>
                    <a:lnTo>
                      <a:pt x="276" y="284"/>
                    </a:lnTo>
                    <a:lnTo>
                      <a:pt x="277" y="284"/>
                    </a:lnTo>
                    <a:lnTo>
                      <a:pt x="277" y="285"/>
                    </a:lnTo>
                    <a:lnTo>
                      <a:pt x="277" y="286"/>
                    </a:lnTo>
                    <a:lnTo>
                      <a:pt x="276" y="286"/>
                    </a:lnTo>
                    <a:lnTo>
                      <a:pt x="277" y="286"/>
                    </a:lnTo>
                    <a:lnTo>
                      <a:pt x="276" y="287"/>
                    </a:lnTo>
                    <a:lnTo>
                      <a:pt x="276" y="289"/>
                    </a:lnTo>
                    <a:lnTo>
                      <a:pt x="277" y="290"/>
                    </a:lnTo>
                    <a:lnTo>
                      <a:pt x="277" y="291"/>
                    </a:lnTo>
                    <a:lnTo>
                      <a:pt x="276" y="291"/>
                    </a:lnTo>
                    <a:lnTo>
                      <a:pt x="275" y="291"/>
                    </a:lnTo>
                    <a:lnTo>
                      <a:pt x="275" y="292"/>
                    </a:lnTo>
                    <a:lnTo>
                      <a:pt x="273" y="294"/>
                    </a:lnTo>
                    <a:lnTo>
                      <a:pt x="273" y="293"/>
                    </a:lnTo>
                    <a:lnTo>
                      <a:pt x="272" y="293"/>
                    </a:lnTo>
                    <a:lnTo>
                      <a:pt x="271" y="293"/>
                    </a:lnTo>
                    <a:lnTo>
                      <a:pt x="270" y="293"/>
                    </a:lnTo>
                    <a:lnTo>
                      <a:pt x="270" y="294"/>
                    </a:lnTo>
                    <a:lnTo>
                      <a:pt x="269" y="295"/>
                    </a:lnTo>
                    <a:lnTo>
                      <a:pt x="269" y="297"/>
                    </a:lnTo>
                    <a:lnTo>
                      <a:pt x="268" y="295"/>
                    </a:lnTo>
                    <a:lnTo>
                      <a:pt x="266" y="294"/>
                    </a:lnTo>
                    <a:lnTo>
                      <a:pt x="264" y="293"/>
                    </a:lnTo>
                    <a:lnTo>
                      <a:pt x="263" y="293"/>
                    </a:lnTo>
                    <a:lnTo>
                      <a:pt x="263" y="292"/>
                    </a:lnTo>
                    <a:lnTo>
                      <a:pt x="263" y="291"/>
                    </a:lnTo>
                    <a:lnTo>
                      <a:pt x="262" y="291"/>
                    </a:lnTo>
                    <a:lnTo>
                      <a:pt x="263" y="290"/>
                    </a:lnTo>
                    <a:lnTo>
                      <a:pt x="264" y="290"/>
                    </a:lnTo>
                    <a:lnTo>
                      <a:pt x="264" y="289"/>
                    </a:lnTo>
                    <a:lnTo>
                      <a:pt x="266" y="287"/>
                    </a:lnTo>
                    <a:lnTo>
                      <a:pt x="266" y="286"/>
                    </a:lnTo>
                    <a:lnTo>
                      <a:pt x="267" y="285"/>
                    </a:lnTo>
                    <a:lnTo>
                      <a:pt x="266" y="283"/>
                    </a:lnTo>
                    <a:lnTo>
                      <a:pt x="267" y="282"/>
                    </a:lnTo>
                    <a:lnTo>
                      <a:pt x="267" y="281"/>
                    </a:lnTo>
                    <a:lnTo>
                      <a:pt x="266" y="279"/>
                    </a:lnTo>
                    <a:lnTo>
                      <a:pt x="266" y="278"/>
                    </a:lnTo>
                    <a:lnTo>
                      <a:pt x="267" y="277"/>
                    </a:lnTo>
                    <a:lnTo>
                      <a:pt x="267" y="276"/>
                    </a:lnTo>
                    <a:lnTo>
                      <a:pt x="267" y="275"/>
                    </a:lnTo>
                    <a:lnTo>
                      <a:pt x="268" y="275"/>
                    </a:lnTo>
                    <a:lnTo>
                      <a:pt x="269" y="275"/>
                    </a:lnTo>
                    <a:lnTo>
                      <a:pt x="269" y="274"/>
                    </a:lnTo>
                    <a:lnTo>
                      <a:pt x="270" y="275"/>
                    </a:lnTo>
                    <a:close/>
                    <a:moveTo>
                      <a:pt x="194" y="277"/>
                    </a:moveTo>
                    <a:lnTo>
                      <a:pt x="193" y="277"/>
                    </a:lnTo>
                    <a:lnTo>
                      <a:pt x="192" y="277"/>
                    </a:lnTo>
                    <a:lnTo>
                      <a:pt x="191" y="276"/>
                    </a:lnTo>
                    <a:lnTo>
                      <a:pt x="189" y="274"/>
                    </a:lnTo>
                    <a:lnTo>
                      <a:pt x="187" y="273"/>
                    </a:lnTo>
                    <a:lnTo>
                      <a:pt x="186" y="273"/>
                    </a:lnTo>
                    <a:lnTo>
                      <a:pt x="185" y="272"/>
                    </a:lnTo>
                    <a:lnTo>
                      <a:pt x="184" y="270"/>
                    </a:lnTo>
                    <a:lnTo>
                      <a:pt x="184" y="269"/>
                    </a:lnTo>
                    <a:lnTo>
                      <a:pt x="185" y="269"/>
                    </a:lnTo>
                    <a:lnTo>
                      <a:pt x="186" y="269"/>
                    </a:lnTo>
                    <a:lnTo>
                      <a:pt x="191" y="274"/>
                    </a:lnTo>
                    <a:lnTo>
                      <a:pt x="193" y="275"/>
                    </a:lnTo>
                    <a:lnTo>
                      <a:pt x="193" y="276"/>
                    </a:lnTo>
                    <a:lnTo>
                      <a:pt x="194" y="276"/>
                    </a:lnTo>
                    <a:lnTo>
                      <a:pt x="194" y="277"/>
                    </a:lnTo>
                    <a:close/>
                    <a:moveTo>
                      <a:pt x="201" y="251"/>
                    </a:moveTo>
                    <a:lnTo>
                      <a:pt x="200" y="251"/>
                    </a:lnTo>
                    <a:lnTo>
                      <a:pt x="199" y="251"/>
                    </a:lnTo>
                    <a:lnTo>
                      <a:pt x="200" y="250"/>
                    </a:lnTo>
                    <a:lnTo>
                      <a:pt x="201" y="250"/>
                    </a:lnTo>
                    <a:lnTo>
                      <a:pt x="202" y="250"/>
                    </a:lnTo>
                    <a:lnTo>
                      <a:pt x="203" y="251"/>
                    </a:lnTo>
                    <a:lnTo>
                      <a:pt x="202" y="251"/>
                    </a:lnTo>
                    <a:lnTo>
                      <a:pt x="201" y="251"/>
                    </a:lnTo>
                    <a:close/>
                    <a:moveTo>
                      <a:pt x="192" y="245"/>
                    </a:moveTo>
                    <a:lnTo>
                      <a:pt x="193" y="245"/>
                    </a:lnTo>
                    <a:lnTo>
                      <a:pt x="194" y="245"/>
                    </a:lnTo>
                    <a:lnTo>
                      <a:pt x="194" y="247"/>
                    </a:lnTo>
                    <a:lnTo>
                      <a:pt x="195" y="247"/>
                    </a:lnTo>
                    <a:lnTo>
                      <a:pt x="197" y="248"/>
                    </a:lnTo>
                    <a:lnTo>
                      <a:pt x="197" y="249"/>
                    </a:lnTo>
                    <a:lnTo>
                      <a:pt x="193" y="247"/>
                    </a:lnTo>
                    <a:lnTo>
                      <a:pt x="192" y="247"/>
                    </a:lnTo>
                    <a:lnTo>
                      <a:pt x="191" y="245"/>
                    </a:lnTo>
                    <a:lnTo>
                      <a:pt x="192" y="245"/>
                    </a:lnTo>
                    <a:close/>
                    <a:moveTo>
                      <a:pt x="186" y="237"/>
                    </a:moveTo>
                    <a:lnTo>
                      <a:pt x="187" y="237"/>
                    </a:lnTo>
                    <a:lnTo>
                      <a:pt x="187" y="239"/>
                    </a:lnTo>
                    <a:lnTo>
                      <a:pt x="189" y="239"/>
                    </a:lnTo>
                    <a:lnTo>
                      <a:pt x="189" y="240"/>
                    </a:lnTo>
                    <a:lnTo>
                      <a:pt x="190" y="240"/>
                    </a:lnTo>
                    <a:lnTo>
                      <a:pt x="189" y="241"/>
                    </a:lnTo>
                    <a:lnTo>
                      <a:pt x="189" y="240"/>
                    </a:lnTo>
                    <a:lnTo>
                      <a:pt x="187" y="240"/>
                    </a:lnTo>
                    <a:lnTo>
                      <a:pt x="186" y="241"/>
                    </a:lnTo>
                    <a:lnTo>
                      <a:pt x="187" y="241"/>
                    </a:lnTo>
                    <a:lnTo>
                      <a:pt x="187" y="242"/>
                    </a:lnTo>
                    <a:lnTo>
                      <a:pt x="186" y="243"/>
                    </a:lnTo>
                    <a:lnTo>
                      <a:pt x="186" y="244"/>
                    </a:lnTo>
                    <a:lnTo>
                      <a:pt x="186" y="245"/>
                    </a:lnTo>
                    <a:lnTo>
                      <a:pt x="187" y="245"/>
                    </a:lnTo>
                    <a:lnTo>
                      <a:pt x="187" y="247"/>
                    </a:lnTo>
                    <a:lnTo>
                      <a:pt x="189" y="249"/>
                    </a:lnTo>
                    <a:lnTo>
                      <a:pt x="189" y="250"/>
                    </a:lnTo>
                    <a:lnTo>
                      <a:pt x="187" y="252"/>
                    </a:lnTo>
                    <a:lnTo>
                      <a:pt x="186" y="252"/>
                    </a:lnTo>
                    <a:lnTo>
                      <a:pt x="185" y="253"/>
                    </a:lnTo>
                    <a:lnTo>
                      <a:pt x="184" y="252"/>
                    </a:lnTo>
                    <a:lnTo>
                      <a:pt x="184" y="251"/>
                    </a:lnTo>
                    <a:lnTo>
                      <a:pt x="184" y="250"/>
                    </a:lnTo>
                    <a:lnTo>
                      <a:pt x="185" y="250"/>
                    </a:lnTo>
                    <a:lnTo>
                      <a:pt x="185" y="248"/>
                    </a:lnTo>
                    <a:lnTo>
                      <a:pt x="184" y="247"/>
                    </a:lnTo>
                    <a:lnTo>
                      <a:pt x="183" y="245"/>
                    </a:lnTo>
                    <a:lnTo>
                      <a:pt x="183" y="243"/>
                    </a:lnTo>
                    <a:lnTo>
                      <a:pt x="182" y="242"/>
                    </a:lnTo>
                    <a:lnTo>
                      <a:pt x="181" y="242"/>
                    </a:lnTo>
                    <a:lnTo>
                      <a:pt x="181" y="241"/>
                    </a:lnTo>
                    <a:lnTo>
                      <a:pt x="181" y="239"/>
                    </a:lnTo>
                    <a:lnTo>
                      <a:pt x="181" y="237"/>
                    </a:lnTo>
                    <a:lnTo>
                      <a:pt x="182" y="237"/>
                    </a:lnTo>
                    <a:lnTo>
                      <a:pt x="183" y="239"/>
                    </a:lnTo>
                    <a:lnTo>
                      <a:pt x="184" y="237"/>
                    </a:lnTo>
                    <a:lnTo>
                      <a:pt x="186" y="237"/>
                    </a:lnTo>
                    <a:close/>
                    <a:moveTo>
                      <a:pt x="113" y="191"/>
                    </a:moveTo>
                    <a:lnTo>
                      <a:pt x="113" y="192"/>
                    </a:lnTo>
                    <a:lnTo>
                      <a:pt x="112" y="191"/>
                    </a:lnTo>
                    <a:lnTo>
                      <a:pt x="112" y="190"/>
                    </a:lnTo>
                    <a:lnTo>
                      <a:pt x="111" y="190"/>
                    </a:lnTo>
                    <a:lnTo>
                      <a:pt x="111" y="189"/>
                    </a:lnTo>
                    <a:lnTo>
                      <a:pt x="109" y="189"/>
                    </a:lnTo>
                    <a:lnTo>
                      <a:pt x="111" y="189"/>
                    </a:lnTo>
                    <a:lnTo>
                      <a:pt x="111" y="187"/>
                    </a:lnTo>
                    <a:lnTo>
                      <a:pt x="112" y="187"/>
                    </a:lnTo>
                    <a:lnTo>
                      <a:pt x="112" y="186"/>
                    </a:lnTo>
                    <a:lnTo>
                      <a:pt x="113" y="187"/>
                    </a:lnTo>
                    <a:lnTo>
                      <a:pt x="113" y="189"/>
                    </a:lnTo>
                    <a:lnTo>
                      <a:pt x="113" y="190"/>
                    </a:lnTo>
                    <a:lnTo>
                      <a:pt x="113" y="191"/>
                    </a:lnTo>
                    <a:close/>
                    <a:moveTo>
                      <a:pt x="147" y="100"/>
                    </a:moveTo>
                    <a:lnTo>
                      <a:pt x="148" y="100"/>
                    </a:lnTo>
                    <a:lnTo>
                      <a:pt x="149" y="99"/>
                    </a:lnTo>
                    <a:lnTo>
                      <a:pt x="150" y="98"/>
                    </a:lnTo>
                    <a:lnTo>
                      <a:pt x="151" y="98"/>
                    </a:lnTo>
                    <a:lnTo>
                      <a:pt x="152" y="98"/>
                    </a:lnTo>
                    <a:lnTo>
                      <a:pt x="154" y="98"/>
                    </a:lnTo>
                    <a:lnTo>
                      <a:pt x="154" y="97"/>
                    </a:lnTo>
                    <a:lnTo>
                      <a:pt x="155" y="98"/>
                    </a:lnTo>
                    <a:lnTo>
                      <a:pt x="156" y="98"/>
                    </a:lnTo>
                    <a:lnTo>
                      <a:pt x="157" y="98"/>
                    </a:lnTo>
                    <a:lnTo>
                      <a:pt x="157" y="99"/>
                    </a:lnTo>
                    <a:lnTo>
                      <a:pt x="159" y="100"/>
                    </a:lnTo>
                    <a:lnTo>
                      <a:pt x="160" y="100"/>
                    </a:lnTo>
                    <a:lnTo>
                      <a:pt x="164" y="102"/>
                    </a:lnTo>
                    <a:lnTo>
                      <a:pt x="165" y="103"/>
                    </a:lnTo>
                    <a:lnTo>
                      <a:pt x="166" y="103"/>
                    </a:lnTo>
                    <a:lnTo>
                      <a:pt x="168" y="106"/>
                    </a:lnTo>
                    <a:lnTo>
                      <a:pt x="169" y="106"/>
                    </a:lnTo>
                    <a:lnTo>
                      <a:pt x="170" y="107"/>
                    </a:lnTo>
                    <a:lnTo>
                      <a:pt x="172" y="107"/>
                    </a:lnTo>
                    <a:lnTo>
                      <a:pt x="173" y="108"/>
                    </a:lnTo>
                    <a:lnTo>
                      <a:pt x="174" y="109"/>
                    </a:lnTo>
                    <a:lnTo>
                      <a:pt x="174" y="110"/>
                    </a:lnTo>
                    <a:lnTo>
                      <a:pt x="174" y="109"/>
                    </a:lnTo>
                    <a:lnTo>
                      <a:pt x="174" y="108"/>
                    </a:lnTo>
                    <a:lnTo>
                      <a:pt x="175" y="108"/>
                    </a:lnTo>
                    <a:lnTo>
                      <a:pt x="182" y="111"/>
                    </a:lnTo>
                    <a:lnTo>
                      <a:pt x="183" y="111"/>
                    </a:lnTo>
                    <a:lnTo>
                      <a:pt x="184" y="111"/>
                    </a:lnTo>
                    <a:lnTo>
                      <a:pt x="186" y="111"/>
                    </a:lnTo>
                    <a:lnTo>
                      <a:pt x="189" y="110"/>
                    </a:lnTo>
                    <a:lnTo>
                      <a:pt x="190" y="107"/>
                    </a:lnTo>
                    <a:lnTo>
                      <a:pt x="191" y="107"/>
                    </a:lnTo>
                    <a:lnTo>
                      <a:pt x="192" y="107"/>
                    </a:lnTo>
                    <a:lnTo>
                      <a:pt x="192" y="106"/>
                    </a:lnTo>
                    <a:lnTo>
                      <a:pt x="193" y="102"/>
                    </a:lnTo>
                    <a:lnTo>
                      <a:pt x="194" y="102"/>
                    </a:lnTo>
                    <a:lnTo>
                      <a:pt x="195" y="102"/>
                    </a:lnTo>
                    <a:lnTo>
                      <a:pt x="197" y="102"/>
                    </a:lnTo>
                    <a:lnTo>
                      <a:pt x="197" y="105"/>
                    </a:lnTo>
                    <a:lnTo>
                      <a:pt x="197" y="106"/>
                    </a:lnTo>
                    <a:lnTo>
                      <a:pt x="198" y="106"/>
                    </a:lnTo>
                    <a:lnTo>
                      <a:pt x="198" y="107"/>
                    </a:lnTo>
                    <a:lnTo>
                      <a:pt x="199" y="108"/>
                    </a:lnTo>
                    <a:lnTo>
                      <a:pt x="199" y="109"/>
                    </a:lnTo>
                    <a:lnTo>
                      <a:pt x="199" y="111"/>
                    </a:lnTo>
                    <a:lnTo>
                      <a:pt x="199" y="113"/>
                    </a:lnTo>
                    <a:lnTo>
                      <a:pt x="198" y="114"/>
                    </a:lnTo>
                    <a:lnTo>
                      <a:pt x="197" y="115"/>
                    </a:lnTo>
                    <a:lnTo>
                      <a:pt x="197" y="116"/>
                    </a:lnTo>
                    <a:lnTo>
                      <a:pt x="195" y="116"/>
                    </a:lnTo>
                    <a:lnTo>
                      <a:pt x="194" y="117"/>
                    </a:lnTo>
                    <a:lnTo>
                      <a:pt x="193" y="118"/>
                    </a:lnTo>
                    <a:lnTo>
                      <a:pt x="193" y="119"/>
                    </a:lnTo>
                    <a:lnTo>
                      <a:pt x="194" y="119"/>
                    </a:lnTo>
                    <a:lnTo>
                      <a:pt x="194" y="122"/>
                    </a:lnTo>
                    <a:lnTo>
                      <a:pt x="194" y="123"/>
                    </a:lnTo>
                    <a:lnTo>
                      <a:pt x="192" y="131"/>
                    </a:lnTo>
                    <a:lnTo>
                      <a:pt x="192" y="132"/>
                    </a:lnTo>
                    <a:lnTo>
                      <a:pt x="192" y="133"/>
                    </a:lnTo>
                    <a:lnTo>
                      <a:pt x="193" y="133"/>
                    </a:lnTo>
                    <a:lnTo>
                      <a:pt x="193" y="134"/>
                    </a:lnTo>
                    <a:lnTo>
                      <a:pt x="193" y="137"/>
                    </a:lnTo>
                    <a:lnTo>
                      <a:pt x="193" y="139"/>
                    </a:lnTo>
                    <a:lnTo>
                      <a:pt x="194" y="141"/>
                    </a:lnTo>
                    <a:lnTo>
                      <a:pt x="194" y="142"/>
                    </a:lnTo>
                    <a:lnTo>
                      <a:pt x="195" y="143"/>
                    </a:lnTo>
                    <a:lnTo>
                      <a:pt x="195" y="144"/>
                    </a:lnTo>
                    <a:lnTo>
                      <a:pt x="197" y="144"/>
                    </a:lnTo>
                    <a:lnTo>
                      <a:pt x="197" y="145"/>
                    </a:lnTo>
                    <a:lnTo>
                      <a:pt x="197" y="147"/>
                    </a:lnTo>
                    <a:lnTo>
                      <a:pt x="197" y="148"/>
                    </a:lnTo>
                    <a:lnTo>
                      <a:pt x="198" y="148"/>
                    </a:lnTo>
                    <a:lnTo>
                      <a:pt x="199" y="148"/>
                    </a:lnTo>
                    <a:lnTo>
                      <a:pt x="200" y="148"/>
                    </a:lnTo>
                    <a:lnTo>
                      <a:pt x="201" y="148"/>
                    </a:lnTo>
                    <a:lnTo>
                      <a:pt x="202" y="149"/>
                    </a:lnTo>
                    <a:lnTo>
                      <a:pt x="202" y="150"/>
                    </a:lnTo>
                    <a:lnTo>
                      <a:pt x="202" y="149"/>
                    </a:lnTo>
                    <a:lnTo>
                      <a:pt x="203" y="150"/>
                    </a:lnTo>
                    <a:lnTo>
                      <a:pt x="203" y="151"/>
                    </a:lnTo>
                    <a:lnTo>
                      <a:pt x="203" y="150"/>
                    </a:lnTo>
                    <a:lnTo>
                      <a:pt x="202" y="150"/>
                    </a:lnTo>
                    <a:lnTo>
                      <a:pt x="202" y="151"/>
                    </a:lnTo>
                    <a:lnTo>
                      <a:pt x="203" y="152"/>
                    </a:lnTo>
                    <a:lnTo>
                      <a:pt x="203" y="153"/>
                    </a:lnTo>
                    <a:lnTo>
                      <a:pt x="202" y="155"/>
                    </a:lnTo>
                    <a:lnTo>
                      <a:pt x="202" y="156"/>
                    </a:lnTo>
                    <a:lnTo>
                      <a:pt x="203" y="157"/>
                    </a:lnTo>
                    <a:lnTo>
                      <a:pt x="204" y="157"/>
                    </a:lnTo>
                    <a:lnTo>
                      <a:pt x="206" y="157"/>
                    </a:lnTo>
                    <a:lnTo>
                      <a:pt x="206" y="156"/>
                    </a:lnTo>
                    <a:lnTo>
                      <a:pt x="207" y="157"/>
                    </a:lnTo>
                    <a:lnTo>
                      <a:pt x="207" y="158"/>
                    </a:lnTo>
                    <a:lnTo>
                      <a:pt x="207" y="159"/>
                    </a:lnTo>
                    <a:lnTo>
                      <a:pt x="206" y="159"/>
                    </a:lnTo>
                    <a:lnTo>
                      <a:pt x="206" y="160"/>
                    </a:lnTo>
                    <a:lnTo>
                      <a:pt x="206" y="161"/>
                    </a:lnTo>
                    <a:lnTo>
                      <a:pt x="204" y="161"/>
                    </a:lnTo>
                    <a:lnTo>
                      <a:pt x="204" y="165"/>
                    </a:lnTo>
                    <a:lnTo>
                      <a:pt x="204" y="166"/>
                    </a:lnTo>
                    <a:lnTo>
                      <a:pt x="203" y="167"/>
                    </a:lnTo>
                    <a:lnTo>
                      <a:pt x="203" y="169"/>
                    </a:lnTo>
                    <a:lnTo>
                      <a:pt x="201" y="173"/>
                    </a:lnTo>
                    <a:lnTo>
                      <a:pt x="201" y="174"/>
                    </a:lnTo>
                    <a:lnTo>
                      <a:pt x="200" y="175"/>
                    </a:lnTo>
                    <a:lnTo>
                      <a:pt x="200" y="176"/>
                    </a:lnTo>
                    <a:lnTo>
                      <a:pt x="199" y="176"/>
                    </a:lnTo>
                    <a:lnTo>
                      <a:pt x="199" y="178"/>
                    </a:lnTo>
                    <a:lnTo>
                      <a:pt x="198" y="180"/>
                    </a:lnTo>
                    <a:lnTo>
                      <a:pt x="197" y="181"/>
                    </a:lnTo>
                    <a:lnTo>
                      <a:pt x="195" y="181"/>
                    </a:lnTo>
                    <a:lnTo>
                      <a:pt x="195" y="182"/>
                    </a:lnTo>
                    <a:lnTo>
                      <a:pt x="195" y="183"/>
                    </a:lnTo>
                    <a:lnTo>
                      <a:pt x="194" y="183"/>
                    </a:lnTo>
                    <a:lnTo>
                      <a:pt x="194" y="184"/>
                    </a:lnTo>
                    <a:lnTo>
                      <a:pt x="195" y="185"/>
                    </a:lnTo>
                    <a:lnTo>
                      <a:pt x="195" y="184"/>
                    </a:lnTo>
                    <a:lnTo>
                      <a:pt x="195" y="185"/>
                    </a:lnTo>
                    <a:lnTo>
                      <a:pt x="194" y="189"/>
                    </a:lnTo>
                    <a:lnTo>
                      <a:pt x="195" y="189"/>
                    </a:lnTo>
                    <a:lnTo>
                      <a:pt x="195" y="187"/>
                    </a:lnTo>
                    <a:lnTo>
                      <a:pt x="195" y="189"/>
                    </a:lnTo>
                    <a:lnTo>
                      <a:pt x="194" y="190"/>
                    </a:lnTo>
                    <a:lnTo>
                      <a:pt x="194" y="191"/>
                    </a:lnTo>
                    <a:lnTo>
                      <a:pt x="193" y="193"/>
                    </a:lnTo>
                    <a:lnTo>
                      <a:pt x="192" y="194"/>
                    </a:lnTo>
                    <a:lnTo>
                      <a:pt x="190" y="195"/>
                    </a:lnTo>
                    <a:lnTo>
                      <a:pt x="190" y="197"/>
                    </a:lnTo>
                    <a:lnTo>
                      <a:pt x="190" y="198"/>
                    </a:lnTo>
                    <a:lnTo>
                      <a:pt x="187" y="199"/>
                    </a:lnTo>
                    <a:lnTo>
                      <a:pt x="186" y="199"/>
                    </a:lnTo>
                    <a:lnTo>
                      <a:pt x="187" y="198"/>
                    </a:lnTo>
                    <a:lnTo>
                      <a:pt x="189" y="197"/>
                    </a:lnTo>
                    <a:lnTo>
                      <a:pt x="189" y="195"/>
                    </a:lnTo>
                    <a:lnTo>
                      <a:pt x="190" y="194"/>
                    </a:lnTo>
                    <a:lnTo>
                      <a:pt x="191" y="194"/>
                    </a:lnTo>
                    <a:lnTo>
                      <a:pt x="191" y="193"/>
                    </a:lnTo>
                    <a:lnTo>
                      <a:pt x="191" y="192"/>
                    </a:lnTo>
                    <a:lnTo>
                      <a:pt x="192" y="192"/>
                    </a:lnTo>
                    <a:lnTo>
                      <a:pt x="192" y="191"/>
                    </a:lnTo>
                    <a:lnTo>
                      <a:pt x="192" y="190"/>
                    </a:lnTo>
                    <a:lnTo>
                      <a:pt x="191" y="190"/>
                    </a:lnTo>
                    <a:lnTo>
                      <a:pt x="191" y="191"/>
                    </a:lnTo>
                    <a:lnTo>
                      <a:pt x="190" y="191"/>
                    </a:lnTo>
                    <a:lnTo>
                      <a:pt x="190" y="192"/>
                    </a:lnTo>
                    <a:lnTo>
                      <a:pt x="190" y="193"/>
                    </a:lnTo>
                    <a:lnTo>
                      <a:pt x="189" y="193"/>
                    </a:lnTo>
                    <a:lnTo>
                      <a:pt x="187" y="194"/>
                    </a:lnTo>
                    <a:lnTo>
                      <a:pt x="185" y="195"/>
                    </a:lnTo>
                    <a:lnTo>
                      <a:pt x="184" y="195"/>
                    </a:lnTo>
                    <a:lnTo>
                      <a:pt x="182" y="195"/>
                    </a:lnTo>
                    <a:lnTo>
                      <a:pt x="182" y="197"/>
                    </a:lnTo>
                    <a:lnTo>
                      <a:pt x="181" y="197"/>
                    </a:lnTo>
                    <a:lnTo>
                      <a:pt x="180" y="198"/>
                    </a:lnTo>
                    <a:lnTo>
                      <a:pt x="178" y="198"/>
                    </a:lnTo>
                    <a:lnTo>
                      <a:pt x="175" y="200"/>
                    </a:lnTo>
                    <a:lnTo>
                      <a:pt x="174" y="201"/>
                    </a:lnTo>
                    <a:lnTo>
                      <a:pt x="172" y="202"/>
                    </a:lnTo>
                    <a:lnTo>
                      <a:pt x="172" y="203"/>
                    </a:lnTo>
                    <a:lnTo>
                      <a:pt x="170" y="205"/>
                    </a:lnTo>
                    <a:lnTo>
                      <a:pt x="170" y="206"/>
                    </a:lnTo>
                    <a:lnTo>
                      <a:pt x="170" y="207"/>
                    </a:lnTo>
                    <a:lnTo>
                      <a:pt x="172" y="208"/>
                    </a:lnTo>
                    <a:lnTo>
                      <a:pt x="172" y="209"/>
                    </a:lnTo>
                    <a:lnTo>
                      <a:pt x="173" y="209"/>
                    </a:lnTo>
                    <a:lnTo>
                      <a:pt x="174" y="210"/>
                    </a:lnTo>
                    <a:lnTo>
                      <a:pt x="174" y="211"/>
                    </a:lnTo>
                    <a:lnTo>
                      <a:pt x="172" y="212"/>
                    </a:lnTo>
                    <a:lnTo>
                      <a:pt x="173" y="214"/>
                    </a:lnTo>
                    <a:lnTo>
                      <a:pt x="174" y="214"/>
                    </a:lnTo>
                    <a:lnTo>
                      <a:pt x="172" y="215"/>
                    </a:lnTo>
                    <a:lnTo>
                      <a:pt x="170" y="216"/>
                    </a:lnTo>
                    <a:lnTo>
                      <a:pt x="170" y="217"/>
                    </a:lnTo>
                    <a:lnTo>
                      <a:pt x="168" y="218"/>
                    </a:lnTo>
                    <a:lnTo>
                      <a:pt x="168" y="219"/>
                    </a:lnTo>
                    <a:lnTo>
                      <a:pt x="168" y="222"/>
                    </a:lnTo>
                    <a:lnTo>
                      <a:pt x="167" y="223"/>
                    </a:lnTo>
                    <a:lnTo>
                      <a:pt x="166" y="225"/>
                    </a:lnTo>
                    <a:lnTo>
                      <a:pt x="165" y="225"/>
                    </a:lnTo>
                    <a:lnTo>
                      <a:pt x="165" y="224"/>
                    </a:lnTo>
                    <a:lnTo>
                      <a:pt x="165" y="225"/>
                    </a:lnTo>
                    <a:lnTo>
                      <a:pt x="164" y="225"/>
                    </a:lnTo>
                    <a:lnTo>
                      <a:pt x="164" y="227"/>
                    </a:lnTo>
                    <a:lnTo>
                      <a:pt x="165" y="228"/>
                    </a:lnTo>
                    <a:lnTo>
                      <a:pt x="165" y="231"/>
                    </a:lnTo>
                    <a:lnTo>
                      <a:pt x="166" y="231"/>
                    </a:lnTo>
                    <a:lnTo>
                      <a:pt x="167" y="232"/>
                    </a:lnTo>
                    <a:lnTo>
                      <a:pt x="168" y="232"/>
                    </a:lnTo>
                    <a:lnTo>
                      <a:pt x="168" y="233"/>
                    </a:lnTo>
                    <a:lnTo>
                      <a:pt x="169" y="236"/>
                    </a:lnTo>
                    <a:lnTo>
                      <a:pt x="169" y="237"/>
                    </a:lnTo>
                    <a:lnTo>
                      <a:pt x="170" y="240"/>
                    </a:lnTo>
                    <a:lnTo>
                      <a:pt x="172" y="241"/>
                    </a:lnTo>
                    <a:lnTo>
                      <a:pt x="172" y="242"/>
                    </a:lnTo>
                    <a:lnTo>
                      <a:pt x="172" y="243"/>
                    </a:lnTo>
                    <a:lnTo>
                      <a:pt x="173" y="244"/>
                    </a:lnTo>
                    <a:lnTo>
                      <a:pt x="172" y="244"/>
                    </a:lnTo>
                    <a:lnTo>
                      <a:pt x="174" y="247"/>
                    </a:lnTo>
                    <a:lnTo>
                      <a:pt x="174" y="248"/>
                    </a:lnTo>
                    <a:lnTo>
                      <a:pt x="176" y="249"/>
                    </a:lnTo>
                    <a:lnTo>
                      <a:pt x="177" y="250"/>
                    </a:lnTo>
                    <a:lnTo>
                      <a:pt x="176" y="250"/>
                    </a:lnTo>
                    <a:lnTo>
                      <a:pt x="175" y="250"/>
                    </a:lnTo>
                    <a:lnTo>
                      <a:pt x="174" y="250"/>
                    </a:lnTo>
                    <a:lnTo>
                      <a:pt x="174" y="251"/>
                    </a:lnTo>
                    <a:lnTo>
                      <a:pt x="173" y="251"/>
                    </a:lnTo>
                    <a:lnTo>
                      <a:pt x="173" y="252"/>
                    </a:lnTo>
                    <a:lnTo>
                      <a:pt x="173" y="253"/>
                    </a:lnTo>
                    <a:lnTo>
                      <a:pt x="173" y="254"/>
                    </a:lnTo>
                    <a:lnTo>
                      <a:pt x="174" y="259"/>
                    </a:lnTo>
                    <a:lnTo>
                      <a:pt x="174" y="260"/>
                    </a:lnTo>
                    <a:lnTo>
                      <a:pt x="175" y="261"/>
                    </a:lnTo>
                    <a:lnTo>
                      <a:pt x="175" y="262"/>
                    </a:lnTo>
                    <a:lnTo>
                      <a:pt x="177" y="265"/>
                    </a:lnTo>
                    <a:lnTo>
                      <a:pt x="177" y="266"/>
                    </a:lnTo>
                    <a:lnTo>
                      <a:pt x="177" y="267"/>
                    </a:lnTo>
                    <a:lnTo>
                      <a:pt x="178" y="268"/>
                    </a:lnTo>
                    <a:lnTo>
                      <a:pt x="178" y="269"/>
                    </a:lnTo>
                    <a:lnTo>
                      <a:pt x="177" y="270"/>
                    </a:lnTo>
                    <a:lnTo>
                      <a:pt x="178" y="273"/>
                    </a:lnTo>
                    <a:lnTo>
                      <a:pt x="182" y="275"/>
                    </a:lnTo>
                    <a:lnTo>
                      <a:pt x="184" y="277"/>
                    </a:lnTo>
                    <a:lnTo>
                      <a:pt x="185" y="278"/>
                    </a:lnTo>
                    <a:lnTo>
                      <a:pt x="191" y="281"/>
                    </a:lnTo>
                    <a:lnTo>
                      <a:pt x="195" y="282"/>
                    </a:lnTo>
                    <a:lnTo>
                      <a:pt x="195" y="281"/>
                    </a:lnTo>
                    <a:lnTo>
                      <a:pt x="195" y="279"/>
                    </a:lnTo>
                    <a:lnTo>
                      <a:pt x="194" y="278"/>
                    </a:lnTo>
                    <a:lnTo>
                      <a:pt x="198" y="278"/>
                    </a:lnTo>
                    <a:lnTo>
                      <a:pt x="199" y="278"/>
                    </a:lnTo>
                    <a:lnTo>
                      <a:pt x="198" y="277"/>
                    </a:lnTo>
                    <a:lnTo>
                      <a:pt x="199" y="277"/>
                    </a:lnTo>
                    <a:lnTo>
                      <a:pt x="198" y="277"/>
                    </a:lnTo>
                    <a:lnTo>
                      <a:pt x="197" y="275"/>
                    </a:lnTo>
                    <a:lnTo>
                      <a:pt x="195" y="275"/>
                    </a:lnTo>
                    <a:lnTo>
                      <a:pt x="195" y="274"/>
                    </a:lnTo>
                    <a:lnTo>
                      <a:pt x="194" y="274"/>
                    </a:lnTo>
                    <a:lnTo>
                      <a:pt x="193" y="273"/>
                    </a:lnTo>
                    <a:lnTo>
                      <a:pt x="193" y="272"/>
                    </a:lnTo>
                    <a:lnTo>
                      <a:pt x="194" y="272"/>
                    </a:lnTo>
                    <a:lnTo>
                      <a:pt x="194" y="270"/>
                    </a:lnTo>
                    <a:lnTo>
                      <a:pt x="195" y="270"/>
                    </a:lnTo>
                    <a:lnTo>
                      <a:pt x="197" y="270"/>
                    </a:lnTo>
                    <a:lnTo>
                      <a:pt x="197" y="269"/>
                    </a:lnTo>
                    <a:lnTo>
                      <a:pt x="197" y="268"/>
                    </a:lnTo>
                    <a:lnTo>
                      <a:pt x="197" y="269"/>
                    </a:lnTo>
                    <a:lnTo>
                      <a:pt x="197" y="270"/>
                    </a:lnTo>
                    <a:lnTo>
                      <a:pt x="198" y="272"/>
                    </a:lnTo>
                    <a:lnTo>
                      <a:pt x="198" y="273"/>
                    </a:lnTo>
                    <a:lnTo>
                      <a:pt x="199" y="273"/>
                    </a:lnTo>
                    <a:lnTo>
                      <a:pt x="199" y="274"/>
                    </a:lnTo>
                    <a:lnTo>
                      <a:pt x="200" y="274"/>
                    </a:lnTo>
                    <a:lnTo>
                      <a:pt x="200" y="273"/>
                    </a:lnTo>
                    <a:lnTo>
                      <a:pt x="200" y="272"/>
                    </a:lnTo>
                    <a:lnTo>
                      <a:pt x="200" y="270"/>
                    </a:lnTo>
                    <a:lnTo>
                      <a:pt x="199" y="270"/>
                    </a:lnTo>
                    <a:lnTo>
                      <a:pt x="200" y="270"/>
                    </a:lnTo>
                    <a:lnTo>
                      <a:pt x="200" y="269"/>
                    </a:lnTo>
                    <a:lnTo>
                      <a:pt x="200" y="270"/>
                    </a:lnTo>
                    <a:lnTo>
                      <a:pt x="200" y="269"/>
                    </a:lnTo>
                    <a:lnTo>
                      <a:pt x="201" y="269"/>
                    </a:lnTo>
                    <a:lnTo>
                      <a:pt x="201" y="268"/>
                    </a:lnTo>
                    <a:lnTo>
                      <a:pt x="201" y="267"/>
                    </a:lnTo>
                    <a:lnTo>
                      <a:pt x="202" y="266"/>
                    </a:lnTo>
                    <a:lnTo>
                      <a:pt x="202" y="267"/>
                    </a:lnTo>
                    <a:lnTo>
                      <a:pt x="202" y="266"/>
                    </a:lnTo>
                    <a:lnTo>
                      <a:pt x="202" y="265"/>
                    </a:lnTo>
                    <a:lnTo>
                      <a:pt x="203" y="266"/>
                    </a:lnTo>
                    <a:lnTo>
                      <a:pt x="203" y="265"/>
                    </a:lnTo>
                    <a:lnTo>
                      <a:pt x="204" y="265"/>
                    </a:lnTo>
                    <a:lnTo>
                      <a:pt x="206" y="265"/>
                    </a:lnTo>
                    <a:lnTo>
                      <a:pt x="207" y="265"/>
                    </a:lnTo>
                    <a:lnTo>
                      <a:pt x="206" y="265"/>
                    </a:lnTo>
                    <a:lnTo>
                      <a:pt x="207" y="265"/>
                    </a:lnTo>
                    <a:lnTo>
                      <a:pt x="209" y="265"/>
                    </a:lnTo>
                    <a:lnTo>
                      <a:pt x="209" y="266"/>
                    </a:lnTo>
                    <a:lnTo>
                      <a:pt x="210" y="266"/>
                    </a:lnTo>
                    <a:lnTo>
                      <a:pt x="211" y="267"/>
                    </a:lnTo>
                    <a:lnTo>
                      <a:pt x="211" y="266"/>
                    </a:lnTo>
                    <a:lnTo>
                      <a:pt x="212" y="266"/>
                    </a:lnTo>
                    <a:lnTo>
                      <a:pt x="212" y="267"/>
                    </a:lnTo>
                    <a:lnTo>
                      <a:pt x="212" y="266"/>
                    </a:lnTo>
                    <a:lnTo>
                      <a:pt x="212" y="265"/>
                    </a:lnTo>
                    <a:lnTo>
                      <a:pt x="213" y="265"/>
                    </a:lnTo>
                    <a:lnTo>
                      <a:pt x="213" y="266"/>
                    </a:lnTo>
                    <a:lnTo>
                      <a:pt x="215" y="266"/>
                    </a:lnTo>
                    <a:lnTo>
                      <a:pt x="215" y="265"/>
                    </a:lnTo>
                    <a:lnTo>
                      <a:pt x="216" y="265"/>
                    </a:lnTo>
                    <a:lnTo>
                      <a:pt x="216" y="266"/>
                    </a:lnTo>
                    <a:lnTo>
                      <a:pt x="217" y="266"/>
                    </a:lnTo>
                    <a:lnTo>
                      <a:pt x="217" y="267"/>
                    </a:lnTo>
                    <a:lnTo>
                      <a:pt x="218" y="267"/>
                    </a:lnTo>
                    <a:lnTo>
                      <a:pt x="219" y="267"/>
                    </a:lnTo>
                    <a:lnTo>
                      <a:pt x="220" y="269"/>
                    </a:lnTo>
                    <a:lnTo>
                      <a:pt x="221" y="269"/>
                    </a:lnTo>
                    <a:lnTo>
                      <a:pt x="221" y="270"/>
                    </a:lnTo>
                    <a:lnTo>
                      <a:pt x="223" y="272"/>
                    </a:lnTo>
                    <a:lnTo>
                      <a:pt x="225" y="273"/>
                    </a:lnTo>
                    <a:lnTo>
                      <a:pt x="225" y="274"/>
                    </a:lnTo>
                    <a:lnTo>
                      <a:pt x="226" y="274"/>
                    </a:lnTo>
                    <a:lnTo>
                      <a:pt x="226" y="275"/>
                    </a:lnTo>
                    <a:lnTo>
                      <a:pt x="226" y="276"/>
                    </a:lnTo>
                    <a:lnTo>
                      <a:pt x="226" y="277"/>
                    </a:lnTo>
                    <a:lnTo>
                      <a:pt x="227" y="278"/>
                    </a:lnTo>
                    <a:lnTo>
                      <a:pt x="227" y="281"/>
                    </a:lnTo>
                    <a:lnTo>
                      <a:pt x="228" y="282"/>
                    </a:lnTo>
                    <a:lnTo>
                      <a:pt x="227" y="282"/>
                    </a:lnTo>
                    <a:lnTo>
                      <a:pt x="227" y="283"/>
                    </a:lnTo>
                    <a:lnTo>
                      <a:pt x="226" y="283"/>
                    </a:lnTo>
                    <a:lnTo>
                      <a:pt x="226" y="284"/>
                    </a:lnTo>
                    <a:lnTo>
                      <a:pt x="226" y="285"/>
                    </a:lnTo>
                    <a:lnTo>
                      <a:pt x="226" y="286"/>
                    </a:lnTo>
                    <a:lnTo>
                      <a:pt x="227" y="287"/>
                    </a:lnTo>
                    <a:lnTo>
                      <a:pt x="228" y="287"/>
                    </a:lnTo>
                    <a:lnTo>
                      <a:pt x="228" y="289"/>
                    </a:lnTo>
                    <a:lnTo>
                      <a:pt x="229" y="287"/>
                    </a:lnTo>
                    <a:lnTo>
                      <a:pt x="230" y="287"/>
                    </a:lnTo>
                    <a:lnTo>
                      <a:pt x="233" y="289"/>
                    </a:lnTo>
                    <a:lnTo>
                      <a:pt x="234" y="287"/>
                    </a:lnTo>
                    <a:lnTo>
                      <a:pt x="236" y="286"/>
                    </a:lnTo>
                    <a:lnTo>
                      <a:pt x="236" y="285"/>
                    </a:lnTo>
                    <a:lnTo>
                      <a:pt x="236" y="284"/>
                    </a:lnTo>
                    <a:lnTo>
                      <a:pt x="235" y="283"/>
                    </a:lnTo>
                    <a:lnTo>
                      <a:pt x="235" y="282"/>
                    </a:lnTo>
                    <a:lnTo>
                      <a:pt x="236" y="281"/>
                    </a:lnTo>
                    <a:lnTo>
                      <a:pt x="236" y="279"/>
                    </a:lnTo>
                    <a:lnTo>
                      <a:pt x="237" y="278"/>
                    </a:lnTo>
                    <a:lnTo>
                      <a:pt x="236" y="278"/>
                    </a:lnTo>
                    <a:lnTo>
                      <a:pt x="236" y="279"/>
                    </a:lnTo>
                    <a:lnTo>
                      <a:pt x="236" y="281"/>
                    </a:lnTo>
                    <a:lnTo>
                      <a:pt x="235" y="281"/>
                    </a:lnTo>
                    <a:lnTo>
                      <a:pt x="233" y="279"/>
                    </a:lnTo>
                    <a:lnTo>
                      <a:pt x="233" y="278"/>
                    </a:lnTo>
                    <a:lnTo>
                      <a:pt x="233" y="277"/>
                    </a:lnTo>
                    <a:lnTo>
                      <a:pt x="234" y="277"/>
                    </a:lnTo>
                    <a:lnTo>
                      <a:pt x="233" y="277"/>
                    </a:lnTo>
                    <a:lnTo>
                      <a:pt x="234" y="276"/>
                    </a:lnTo>
                    <a:lnTo>
                      <a:pt x="234" y="275"/>
                    </a:lnTo>
                    <a:lnTo>
                      <a:pt x="235" y="275"/>
                    </a:lnTo>
                    <a:lnTo>
                      <a:pt x="236" y="276"/>
                    </a:lnTo>
                    <a:lnTo>
                      <a:pt x="236" y="275"/>
                    </a:lnTo>
                    <a:lnTo>
                      <a:pt x="235" y="275"/>
                    </a:lnTo>
                    <a:lnTo>
                      <a:pt x="236" y="275"/>
                    </a:lnTo>
                    <a:lnTo>
                      <a:pt x="237" y="275"/>
                    </a:lnTo>
                    <a:lnTo>
                      <a:pt x="236" y="274"/>
                    </a:lnTo>
                    <a:lnTo>
                      <a:pt x="237" y="274"/>
                    </a:lnTo>
                    <a:lnTo>
                      <a:pt x="237" y="275"/>
                    </a:lnTo>
                    <a:lnTo>
                      <a:pt x="238" y="276"/>
                    </a:lnTo>
                    <a:lnTo>
                      <a:pt x="237" y="276"/>
                    </a:lnTo>
                    <a:lnTo>
                      <a:pt x="237" y="277"/>
                    </a:lnTo>
                    <a:lnTo>
                      <a:pt x="238" y="276"/>
                    </a:lnTo>
                    <a:lnTo>
                      <a:pt x="238" y="277"/>
                    </a:lnTo>
                    <a:lnTo>
                      <a:pt x="240" y="277"/>
                    </a:lnTo>
                    <a:lnTo>
                      <a:pt x="238" y="278"/>
                    </a:lnTo>
                    <a:lnTo>
                      <a:pt x="240" y="279"/>
                    </a:lnTo>
                    <a:lnTo>
                      <a:pt x="240" y="281"/>
                    </a:lnTo>
                    <a:lnTo>
                      <a:pt x="240" y="282"/>
                    </a:lnTo>
                    <a:lnTo>
                      <a:pt x="241" y="282"/>
                    </a:lnTo>
                    <a:lnTo>
                      <a:pt x="241" y="281"/>
                    </a:lnTo>
                    <a:lnTo>
                      <a:pt x="241" y="279"/>
                    </a:lnTo>
                    <a:lnTo>
                      <a:pt x="242" y="279"/>
                    </a:lnTo>
                    <a:lnTo>
                      <a:pt x="243" y="279"/>
                    </a:lnTo>
                    <a:lnTo>
                      <a:pt x="243" y="281"/>
                    </a:lnTo>
                    <a:lnTo>
                      <a:pt x="244" y="281"/>
                    </a:lnTo>
                    <a:lnTo>
                      <a:pt x="247" y="282"/>
                    </a:lnTo>
                    <a:lnTo>
                      <a:pt x="250" y="282"/>
                    </a:lnTo>
                    <a:lnTo>
                      <a:pt x="251" y="281"/>
                    </a:lnTo>
                    <a:lnTo>
                      <a:pt x="252" y="282"/>
                    </a:lnTo>
                    <a:lnTo>
                      <a:pt x="253" y="283"/>
                    </a:lnTo>
                    <a:lnTo>
                      <a:pt x="254" y="284"/>
                    </a:lnTo>
                    <a:lnTo>
                      <a:pt x="256" y="285"/>
                    </a:lnTo>
                    <a:lnTo>
                      <a:pt x="258" y="285"/>
                    </a:lnTo>
                    <a:lnTo>
                      <a:pt x="259" y="285"/>
                    </a:lnTo>
                    <a:lnTo>
                      <a:pt x="259" y="286"/>
                    </a:lnTo>
                    <a:lnTo>
                      <a:pt x="260" y="287"/>
                    </a:lnTo>
                    <a:lnTo>
                      <a:pt x="261" y="289"/>
                    </a:lnTo>
                    <a:lnTo>
                      <a:pt x="260" y="289"/>
                    </a:lnTo>
                    <a:lnTo>
                      <a:pt x="260" y="287"/>
                    </a:lnTo>
                    <a:lnTo>
                      <a:pt x="259" y="287"/>
                    </a:lnTo>
                    <a:lnTo>
                      <a:pt x="259" y="289"/>
                    </a:lnTo>
                    <a:lnTo>
                      <a:pt x="259" y="287"/>
                    </a:lnTo>
                    <a:lnTo>
                      <a:pt x="258" y="287"/>
                    </a:lnTo>
                    <a:lnTo>
                      <a:pt x="256" y="287"/>
                    </a:lnTo>
                    <a:lnTo>
                      <a:pt x="255" y="289"/>
                    </a:lnTo>
                    <a:lnTo>
                      <a:pt x="255" y="290"/>
                    </a:lnTo>
                    <a:lnTo>
                      <a:pt x="254" y="290"/>
                    </a:lnTo>
                    <a:lnTo>
                      <a:pt x="253" y="290"/>
                    </a:lnTo>
                    <a:lnTo>
                      <a:pt x="252" y="289"/>
                    </a:lnTo>
                    <a:lnTo>
                      <a:pt x="250" y="289"/>
                    </a:lnTo>
                    <a:lnTo>
                      <a:pt x="249" y="289"/>
                    </a:lnTo>
                    <a:lnTo>
                      <a:pt x="247" y="289"/>
                    </a:lnTo>
                    <a:lnTo>
                      <a:pt x="246" y="289"/>
                    </a:lnTo>
                    <a:lnTo>
                      <a:pt x="245" y="289"/>
                    </a:lnTo>
                    <a:lnTo>
                      <a:pt x="244" y="292"/>
                    </a:lnTo>
                    <a:lnTo>
                      <a:pt x="244" y="293"/>
                    </a:lnTo>
                    <a:lnTo>
                      <a:pt x="244" y="294"/>
                    </a:lnTo>
                    <a:lnTo>
                      <a:pt x="245" y="294"/>
                    </a:lnTo>
                    <a:lnTo>
                      <a:pt x="246" y="295"/>
                    </a:lnTo>
                    <a:lnTo>
                      <a:pt x="246" y="297"/>
                    </a:lnTo>
                    <a:lnTo>
                      <a:pt x="247" y="297"/>
                    </a:lnTo>
                    <a:lnTo>
                      <a:pt x="250" y="298"/>
                    </a:lnTo>
                    <a:lnTo>
                      <a:pt x="251" y="300"/>
                    </a:lnTo>
                    <a:lnTo>
                      <a:pt x="251" y="301"/>
                    </a:lnTo>
                    <a:lnTo>
                      <a:pt x="252" y="302"/>
                    </a:lnTo>
                    <a:lnTo>
                      <a:pt x="252" y="303"/>
                    </a:lnTo>
                    <a:lnTo>
                      <a:pt x="253" y="303"/>
                    </a:lnTo>
                    <a:lnTo>
                      <a:pt x="253" y="304"/>
                    </a:lnTo>
                    <a:lnTo>
                      <a:pt x="254" y="304"/>
                    </a:lnTo>
                    <a:lnTo>
                      <a:pt x="254" y="306"/>
                    </a:lnTo>
                    <a:lnTo>
                      <a:pt x="255" y="307"/>
                    </a:lnTo>
                    <a:lnTo>
                      <a:pt x="255" y="306"/>
                    </a:lnTo>
                    <a:lnTo>
                      <a:pt x="255" y="307"/>
                    </a:lnTo>
                    <a:lnTo>
                      <a:pt x="256" y="308"/>
                    </a:lnTo>
                    <a:lnTo>
                      <a:pt x="254" y="307"/>
                    </a:lnTo>
                    <a:lnTo>
                      <a:pt x="253" y="308"/>
                    </a:lnTo>
                    <a:lnTo>
                      <a:pt x="253" y="309"/>
                    </a:lnTo>
                    <a:lnTo>
                      <a:pt x="252" y="309"/>
                    </a:lnTo>
                    <a:lnTo>
                      <a:pt x="252" y="310"/>
                    </a:lnTo>
                    <a:lnTo>
                      <a:pt x="252" y="311"/>
                    </a:lnTo>
                    <a:lnTo>
                      <a:pt x="253" y="312"/>
                    </a:lnTo>
                    <a:lnTo>
                      <a:pt x="252" y="312"/>
                    </a:lnTo>
                    <a:lnTo>
                      <a:pt x="252" y="314"/>
                    </a:lnTo>
                    <a:lnTo>
                      <a:pt x="253" y="314"/>
                    </a:lnTo>
                    <a:lnTo>
                      <a:pt x="253" y="315"/>
                    </a:lnTo>
                    <a:lnTo>
                      <a:pt x="254" y="314"/>
                    </a:lnTo>
                    <a:lnTo>
                      <a:pt x="256" y="311"/>
                    </a:lnTo>
                    <a:lnTo>
                      <a:pt x="256" y="310"/>
                    </a:lnTo>
                    <a:lnTo>
                      <a:pt x="258" y="310"/>
                    </a:lnTo>
                    <a:lnTo>
                      <a:pt x="258" y="311"/>
                    </a:lnTo>
                    <a:lnTo>
                      <a:pt x="259" y="311"/>
                    </a:lnTo>
                    <a:lnTo>
                      <a:pt x="259" y="312"/>
                    </a:lnTo>
                    <a:lnTo>
                      <a:pt x="260" y="312"/>
                    </a:lnTo>
                    <a:lnTo>
                      <a:pt x="261" y="312"/>
                    </a:lnTo>
                    <a:lnTo>
                      <a:pt x="262" y="314"/>
                    </a:lnTo>
                    <a:lnTo>
                      <a:pt x="264" y="316"/>
                    </a:lnTo>
                    <a:lnTo>
                      <a:pt x="266" y="314"/>
                    </a:lnTo>
                    <a:lnTo>
                      <a:pt x="267" y="314"/>
                    </a:lnTo>
                    <a:lnTo>
                      <a:pt x="268" y="314"/>
                    </a:lnTo>
                    <a:lnTo>
                      <a:pt x="269" y="314"/>
                    </a:lnTo>
                    <a:lnTo>
                      <a:pt x="269" y="315"/>
                    </a:lnTo>
                    <a:lnTo>
                      <a:pt x="269" y="316"/>
                    </a:lnTo>
                    <a:lnTo>
                      <a:pt x="268" y="316"/>
                    </a:lnTo>
                    <a:lnTo>
                      <a:pt x="267" y="317"/>
                    </a:lnTo>
                    <a:lnTo>
                      <a:pt x="267" y="318"/>
                    </a:lnTo>
                    <a:lnTo>
                      <a:pt x="266" y="319"/>
                    </a:lnTo>
                    <a:lnTo>
                      <a:pt x="266" y="320"/>
                    </a:lnTo>
                    <a:lnTo>
                      <a:pt x="267" y="320"/>
                    </a:lnTo>
                    <a:lnTo>
                      <a:pt x="267" y="324"/>
                    </a:lnTo>
                    <a:lnTo>
                      <a:pt x="267" y="328"/>
                    </a:lnTo>
                    <a:lnTo>
                      <a:pt x="267" y="329"/>
                    </a:lnTo>
                    <a:lnTo>
                      <a:pt x="266" y="329"/>
                    </a:lnTo>
                    <a:lnTo>
                      <a:pt x="264" y="331"/>
                    </a:lnTo>
                    <a:lnTo>
                      <a:pt x="266" y="332"/>
                    </a:lnTo>
                    <a:lnTo>
                      <a:pt x="264" y="332"/>
                    </a:lnTo>
                    <a:lnTo>
                      <a:pt x="264" y="333"/>
                    </a:lnTo>
                    <a:lnTo>
                      <a:pt x="266" y="333"/>
                    </a:lnTo>
                    <a:lnTo>
                      <a:pt x="264" y="333"/>
                    </a:lnTo>
                    <a:lnTo>
                      <a:pt x="264" y="334"/>
                    </a:lnTo>
                    <a:lnTo>
                      <a:pt x="263" y="334"/>
                    </a:lnTo>
                    <a:lnTo>
                      <a:pt x="262" y="334"/>
                    </a:lnTo>
                    <a:lnTo>
                      <a:pt x="261" y="334"/>
                    </a:lnTo>
                    <a:lnTo>
                      <a:pt x="260" y="333"/>
                    </a:lnTo>
                    <a:lnTo>
                      <a:pt x="259" y="331"/>
                    </a:lnTo>
                    <a:lnTo>
                      <a:pt x="258" y="331"/>
                    </a:lnTo>
                    <a:lnTo>
                      <a:pt x="256" y="329"/>
                    </a:lnTo>
                    <a:lnTo>
                      <a:pt x="256" y="328"/>
                    </a:lnTo>
                    <a:lnTo>
                      <a:pt x="255" y="327"/>
                    </a:lnTo>
                    <a:lnTo>
                      <a:pt x="255" y="326"/>
                    </a:lnTo>
                    <a:lnTo>
                      <a:pt x="255" y="325"/>
                    </a:lnTo>
                    <a:lnTo>
                      <a:pt x="256" y="325"/>
                    </a:lnTo>
                    <a:lnTo>
                      <a:pt x="255" y="324"/>
                    </a:lnTo>
                    <a:lnTo>
                      <a:pt x="254" y="323"/>
                    </a:lnTo>
                    <a:lnTo>
                      <a:pt x="255" y="323"/>
                    </a:lnTo>
                    <a:lnTo>
                      <a:pt x="256" y="321"/>
                    </a:lnTo>
                    <a:lnTo>
                      <a:pt x="258" y="321"/>
                    </a:lnTo>
                    <a:lnTo>
                      <a:pt x="258" y="323"/>
                    </a:lnTo>
                    <a:lnTo>
                      <a:pt x="259" y="323"/>
                    </a:lnTo>
                    <a:lnTo>
                      <a:pt x="259" y="321"/>
                    </a:lnTo>
                    <a:lnTo>
                      <a:pt x="260" y="321"/>
                    </a:lnTo>
                    <a:lnTo>
                      <a:pt x="260" y="320"/>
                    </a:lnTo>
                    <a:lnTo>
                      <a:pt x="261" y="321"/>
                    </a:lnTo>
                    <a:lnTo>
                      <a:pt x="262" y="320"/>
                    </a:lnTo>
                    <a:lnTo>
                      <a:pt x="262" y="319"/>
                    </a:lnTo>
                    <a:lnTo>
                      <a:pt x="263" y="319"/>
                    </a:lnTo>
                    <a:lnTo>
                      <a:pt x="262" y="318"/>
                    </a:lnTo>
                    <a:lnTo>
                      <a:pt x="260" y="318"/>
                    </a:lnTo>
                    <a:lnTo>
                      <a:pt x="259" y="317"/>
                    </a:lnTo>
                    <a:lnTo>
                      <a:pt x="258" y="317"/>
                    </a:lnTo>
                    <a:lnTo>
                      <a:pt x="256" y="318"/>
                    </a:lnTo>
                    <a:lnTo>
                      <a:pt x="256" y="319"/>
                    </a:lnTo>
                    <a:lnTo>
                      <a:pt x="255" y="320"/>
                    </a:lnTo>
                    <a:lnTo>
                      <a:pt x="254" y="321"/>
                    </a:lnTo>
                    <a:lnTo>
                      <a:pt x="253" y="321"/>
                    </a:lnTo>
                    <a:lnTo>
                      <a:pt x="253" y="320"/>
                    </a:lnTo>
                    <a:lnTo>
                      <a:pt x="252" y="321"/>
                    </a:lnTo>
                    <a:lnTo>
                      <a:pt x="251" y="321"/>
                    </a:lnTo>
                    <a:lnTo>
                      <a:pt x="251" y="320"/>
                    </a:lnTo>
                    <a:lnTo>
                      <a:pt x="252" y="320"/>
                    </a:lnTo>
                    <a:lnTo>
                      <a:pt x="251" y="320"/>
                    </a:lnTo>
                    <a:lnTo>
                      <a:pt x="250" y="320"/>
                    </a:lnTo>
                    <a:lnTo>
                      <a:pt x="251" y="320"/>
                    </a:lnTo>
                    <a:lnTo>
                      <a:pt x="251" y="321"/>
                    </a:lnTo>
                    <a:lnTo>
                      <a:pt x="250" y="320"/>
                    </a:lnTo>
                    <a:lnTo>
                      <a:pt x="250" y="319"/>
                    </a:lnTo>
                    <a:lnTo>
                      <a:pt x="251" y="319"/>
                    </a:lnTo>
                    <a:lnTo>
                      <a:pt x="250" y="319"/>
                    </a:lnTo>
                    <a:lnTo>
                      <a:pt x="249" y="319"/>
                    </a:lnTo>
                    <a:lnTo>
                      <a:pt x="249" y="320"/>
                    </a:lnTo>
                    <a:lnTo>
                      <a:pt x="247" y="320"/>
                    </a:lnTo>
                    <a:lnTo>
                      <a:pt x="246" y="320"/>
                    </a:lnTo>
                    <a:lnTo>
                      <a:pt x="245" y="319"/>
                    </a:lnTo>
                    <a:lnTo>
                      <a:pt x="245" y="318"/>
                    </a:lnTo>
                    <a:lnTo>
                      <a:pt x="244" y="318"/>
                    </a:lnTo>
                    <a:lnTo>
                      <a:pt x="243" y="318"/>
                    </a:lnTo>
                    <a:lnTo>
                      <a:pt x="243" y="317"/>
                    </a:lnTo>
                    <a:lnTo>
                      <a:pt x="242" y="316"/>
                    </a:lnTo>
                    <a:lnTo>
                      <a:pt x="241" y="315"/>
                    </a:lnTo>
                    <a:lnTo>
                      <a:pt x="240" y="315"/>
                    </a:lnTo>
                    <a:lnTo>
                      <a:pt x="238" y="315"/>
                    </a:lnTo>
                    <a:lnTo>
                      <a:pt x="236" y="316"/>
                    </a:lnTo>
                    <a:lnTo>
                      <a:pt x="235" y="316"/>
                    </a:lnTo>
                    <a:lnTo>
                      <a:pt x="235" y="315"/>
                    </a:lnTo>
                    <a:lnTo>
                      <a:pt x="235" y="314"/>
                    </a:lnTo>
                    <a:lnTo>
                      <a:pt x="235" y="312"/>
                    </a:lnTo>
                    <a:lnTo>
                      <a:pt x="235" y="311"/>
                    </a:lnTo>
                    <a:lnTo>
                      <a:pt x="236" y="309"/>
                    </a:lnTo>
                    <a:lnTo>
                      <a:pt x="235" y="307"/>
                    </a:lnTo>
                    <a:lnTo>
                      <a:pt x="234" y="306"/>
                    </a:lnTo>
                    <a:lnTo>
                      <a:pt x="233" y="304"/>
                    </a:lnTo>
                    <a:lnTo>
                      <a:pt x="233" y="303"/>
                    </a:lnTo>
                    <a:lnTo>
                      <a:pt x="232" y="302"/>
                    </a:lnTo>
                    <a:lnTo>
                      <a:pt x="232" y="301"/>
                    </a:lnTo>
                    <a:lnTo>
                      <a:pt x="232" y="300"/>
                    </a:lnTo>
                    <a:lnTo>
                      <a:pt x="230" y="299"/>
                    </a:lnTo>
                    <a:lnTo>
                      <a:pt x="229" y="299"/>
                    </a:lnTo>
                    <a:lnTo>
                      <a:pt x="228" y="298"/>
                    </a:lnTo>
                    <a:lnTo>
                      <a:pt x="227" y="297"/>
                    </a:lnTo>
                    <a:lnTo>
                      <a:pt x="226" y="297"/>
                    </a:lnTo>
                    <a:lnTo>
                      <a:pt x="225" y="297"/>
                    </a:lnTo>
                    <a:lnTo>
                      <a:pt x="224" y="297"/>
                    </a:lnTo>
                    <a:lnTo>
                      <a:pt x="224" y="295"/>
                    </a:lnTo>
                    <a:lnTo>
                      <a:pt x="223" y="295"/>
                    </a:lnTo>
                    <a:lnTo>
                      <a:pt x="220" y="293"/>
                    </a:lnTo>
                    <a:lnTo>
                      <a:pt x="219" y="293"/>
                    </a:lnTo>
                    <a:lnTo>
                      <a:pt x="218" y="292"/>
                    </a:lnTo>
                    <a:lnTo>
                      <a:pt x="218" y="291"/>
                    </a:lnTo>
                    <a:lnTo>
                      <a:pt x="219" y="290"/>
                    </a:lnTo>
                    <a:lnTo>
                      <a:pt x="217" y="287"/>
                    </a:lnTo>
                    <a:lnTo>
                      <a:pt x="217" y="286"/>
                    </a:lnTo>
                    <a:lnTo>
                      <a:pt x="216" y="286"/>
                    </a:lnTo>
                    <a:lnTo>
                      <a:pt x="215" y="286"/>
                    </a:lnTo>
                    <a:lnTo>
                      <a:pt x="216" y="286"/>
                    </a:lnTo>
                    <a:lnTo>
                      <a:pt x="216" y="285"/>
                    </a:lnTo>
                    <a:lnTo>
                      <a:pt x="215" y="285"/>
                    </a:lnTo>
                    <a:lnTo>
                      <a:pt x="213" y="284"/>
                    </a:lnTo>
                    <a:lnTo>
                      <a:pt x="212" y="284"/>
                    </a:lnTo>
                    <a:lnTo>
                      <a:pt x="212" y="285"/>
                    </a:lnTo>
                    <a:lnTo>
                      <a:pt x="211" y="284"/>
                    </a:lnTo>
                    <a:lnTo>
                      <a:pt x="211" y="283"/>
                    </a:lnTo>
                    <a:lnTo>
                      <a:pt x="210" y="282"/>
                    </a:lnTo>
                    <a:lnTo>
                      <a:pt x="209" y="282"/>
                    </a:lnTo>
                    <a:lnTo>
                      <a:pt x="209" y="281"/>
                    </a:lnTo>
                    <a:lnTo>
                      <a:pt x="208" y="281"/>
                    </a:lnTo>
                    <a:lnTo>
                      <a:pt x="208" y="279"/>
                    </a:lnTo>
                    <a:lnTo>
                      <a:pt x="207" y="279"/>
                    </a:lnTo>
                    <a:lnTo>
                      <a:pt x="207" y="281"/>
                    </a:lnTo>
                    <a:lnTo>
                      <a:pt x="204" y="281"/>
                    </a:lnTo>
                    <a:lnTo>
                      <a:pt x="203" y="279"/>
                    </a:lnTo>
                    <a:lnTo>
                      <a:pt x="202" y="279"/>
                    </a:lnTo>
                    <a:lnTo>
                      <a:pt x="203" y="281"/>
                    </a:lnTo>
                    <a:lnTo>
                      <a:pt x="204" y="282"/>
                    </a:lnTo>
                    <a:lnTo>
                      <a:pt x="206" y="284"/>
                    </a:lnTo>
                    <a:lnTo>
                      <a:pt x="206" y="285"/>
                    </a:lnTo>
                    <a:lnTo>
                      <a:pt x="206" y="286"/>
                    </a:lnTo>
                    <a:lnTo>
                      <a:pt x="207" y="287"/>
                    </a:lnTo>
                    <a:lnTo>
                      <a:pt x="206" y="287"/>
                    </a:lnTo>
                    <a:lnTo>
                      <a:pt x="206" y="289"/>
                    </a:lnTo>
                    <a:lnTo>
                      <a:pt x="206" y="290"/>
                    </a:lnTo>
                    <a:lnTo>
                      <a:pt x="206" y="291"/>
                    </a:lnTo>
                    <a:lnTo>
                      <a:pt x="207" y="292"/>
                    </a:lnTo>
                    <a:lnTo>
                      <a:pt x="208" y="293"/>
                    </a:lnTo>
                    <a:lnTo>
                      <a:pt x="210" y="295"/>
                    </a:lnTo>
                    <a:lnTo>
                      <a:pt x="211" y="295"/>
                    </a:lnTo>
                    <a:lnTo>
                      <a:pt x="211" y="297"/>
                    </a:lnTo>
                    <a:lnTo>
                      <a:pt x="210" y="295"/>
                    </a:lnTo>
                    <a:lnTo>
                      <a:pt x="208" y="294"/>
                    </a:lnTo>
                    <a:lnTo>
                      <a:pt x="209" y="295"/>
                    </a:lnTo>
                    <a:lnTo>
                      <a:pt x="209" y="297"/>
                    </a:lnTo>
                    <a:lnTo>
                      <a:pt x="211" y="299"/>
                    </a:lnTo>
                    <a:lnTo>
                      <a:pt x="212" y="300"/>
                    </a:lnTo>
                    <a:lnTo>
                      <a:pt x="212" y="301"/>
                    </a:lnTo>
                    <a:lnTo>
                      <a:pt x="212" y="303"/>
                    </a:lnTo>
                    <a:lnTo>
                      <a:pt x="212" y="304"/>
                    </a:lnTo>
                    <a:lnTo>
                      <a:pt x="212" y="306"/>
                    </a:lnTo>
                    <a:lnTo>
                      <a:pt x="212" y="307"/>
                    </a:lnTo>
                    <a:lnTo>
                      <a:pt x="212" y="308"/>
                    </a:lnTo>
                    <a:lnTo>
                      <a:pt x="211" y="308"/>
                    </a:lnTo>
                    <a:lnTo>
                      <a:pt x="210" y="309"/>
                    </a:lnTo>
                    <a:lnTo>
                      <a:pt x="209" y="309"/>
                    </a:lnTo>
                    <a:lnTo>
                      <a:pt x="208" y="309"/>
                    </a:lnTo>
                    <a:lnTo>
                      <a:pt x="206" y="307"/>
                    </a:lnTo>
                    <a:lnTo>
                      <a:pt x="206" y="306"/>
                    </a:lnTo>
                    <a:lnTo>
                      <a:pt x="207" y="304"/>
                    </a:lnTo>
                    <a:lnTo>
                      <a:pt x="206" y="302"/>
                    </a:lnTo>
                    <a:lnTo>
                      <a:pt x="202" y="298"/>
                    </a:lnTo>
                    <a:lnTo>
                      <a:pt x="202" y="297"/>
                    </a:lnTo>
                    <a:lnTo>
                      <a:pt x="201" y="295"/>
                    </a:lnTo>
                    <a:lnTo>
                      <a:pt x="200" y="294"/>
                    </a:lnTo>
                    <a:lnTo>
                      <a:pt x="199" y="293"/>
                    </a:lnTo>
                    <a:lnTo>
                      <a:pt x="197" y="293"/>
                    </a:lnTo>
                    <a:lnTo>
                      <a:pt x="195" y="293"/>
                    </a:lnTo>
                    <a:lnTo>
                      <a:pt x="194" y="292"/>
                    </a:lnTo>
                    <a:lnTo>
                      <a:pt x="194" y="291"/>
                    </a:lnTo>
                    <a:lnTo>
                      <a:pt x="193" y="291"/>
                    </a:lnTo>
                    <a:lnTo>
                      <a:pt x="192" y="287"/>
                    </a:lnTo>
                    <a:lnTo>
                      <a:pt x="191" y="286"/>
                    </a:lnTo>
                    <a:lnTo>
                      <a:pt x="190" y="285"/>
                    </a:lnTo>
                    <a:lnTo>
                      <a:pt x="189" y="286"/>
                    </a:lnTo>
                    <a:lnTo>
                      <a:pt x="187" y="285"/>
                    </a:lnTo>
                    <a:lnTo>
                      <a:pt x="186" y="285"/>
                    </a:lnTo>
                    <a:lnTo>
                      <a:pt x="185" y="284"/>
                    </a:lnTo>
                    <a:lnTo>
                      <a:pt x="185" y="283"/>
                    </a:lnTo>
                    <a:lnTo>
                      <a:pt x="184" y="283"/>
                    </a:lnTo>
                    <a:lnTo>
                      <a:pt x="183" y="283"/>
                    </a:lnTo>
                    <a:lnTo>
                      <a:pt x="182" y="282"/>
                    </a:lnTo>
                    <a:lnTo>
                      <a:pt x="181" y="282"/>
                    </a:lnTo>
                    <a:lnTo>
                      <a:pt x="181" y="281"/>
                    </a:lnTo>
                    <a:lnTo>
                      <a:pt x="180" y="281"/>
                    </a:lnTo>
                    <a:lnTo>
                      <a:pt x="180" y="279"/>
                    </a:lnTo>
                    <a:lnTo>
                      <a:pt x="178" y="279"/>
                    </a:lnTo>
                    <a:lnTo>
                      <a:pt x="177" y="279"/>
                    </a:lnTo>
                    <a:lnTo>
                      <a:pt x="177" y="278"/>
                    </a:lnTo>
                    <a:lnTo>
                      <a:pt x="176" y="279"/>
                    </a:lnTo>
                    <a:lnTo>
                      <a:pt x="176" y="281"/>
                    </a:lnTo>
                    <a:lnTo>
                      <a:pt x="174" y="281"/>
                    </a:lnTo>
                    <a:lnTo>
                      <a:pt x="174" y="282"/>
                    </a:lnTo>
                    <a:lnTo>
                      <a:pt x="173" y="282"/>
                    </a:lnTo>
                    <a:lnTo>
                      <a:pt x="172" y="282"/>
                    </a:lnTo>
                    <a:lnTo>
                      <a:pt x="170" y="283"/>
                    </a:lnTo>
                    <a:lnTo>
                      <a:pt x="169" y="283"/>
                    </a:lnTo>
                    <a:lnTo>
                      <a:pt x="168" y="283"/>
                    </a:lnTo>
                    <a:lnTo>
                      <a:pt x="167" y="285"/>
                    </a:lnTo>
                    <a:lnTo>
                      <a:pt x="166" y="285"/>
                    </a:lnTo>
                    <a:lnTo>
                      <a:pt x="166" y="289"/>
                    </a:lnTo>
                    <a:lnTo>
                      <a:pt x="166" y="290"/>
                    </a:lnTo>
                    <a:lnTo>
                      <a:pt x="167" y="290"/>
                    </a:lnTo>
                    <a:lnTo>
                      <a:pt x="166" y="291"/>
                    </a:lnTo>
                    <a:lnTo>
                      <a:pt x="165" y="291"/>
                    </a:lnTo>
                    <a:lnTo>
                      <a:pt x="164" y="291"/>
                    </a:lnTo>
                    <a:lnTo>
                      <a:pt x="161" y="292"/>
                    </a:lnTo>
                    <a:lnTo>
                      <a:pt x="160" y="293"/>
                    </a:lnTo>
                    <a:lnTo>
                      <a:pt x="159" y="293"/>
                    </a:lnTo>
                    <a:lnTo>
                      <a:pt x="158" y="292"/>
                    </a:lnTo>
                    <a:lnTo>
                      <a:pt x="157" y="292"/>
                    </a:lnTo>
                    <a:lnTo>
                      <a:pt x="156" y="292"/>
                    </a:lnTo>
                    <a:lnTo>
                      <a:pt x="154" y="292"/>
                    </a:lnTo>
                    <a:lnTo>
                      <a:pt x="152" y="292"/>
                    </a:lnTo>
                    <a:lnTo>
                      <a:pt x="151" y="292"/>
                    </a:lnTo>
                    <a:lnTo>
                      <a:pt x="151" y="291"/>
                    </a:lnTo>
                    <a:lnTo>
                      <a:pt x="151" y="290"/>
                    </a:lnTo>
                    <a:lnTo>
                      <a:pt x="152" y="289"/>
                    </a:lnTo>
                    <a:lnTo>
                      <a:pt x="151" y="287"/>
                    </a:lnTo>
                    <a:lnTo>
                      <a:pt x="151" y="286"/>
                    </a:lnTo>
                    <a:lnTo>
                      <a:pt x="150" y="286"/>
                    </a:lnTo>
                    <a:lnTo>
                      <a:pt x="149" y="286"/>
                    </a:lnTo>
                    <a:lnTo>
                      <a:pt x="147" y="290"/>
                    </a:lnTo>
                    <a:lnTo>
                      <a:pt x="146" y="290"/>
                    </a:lnTo>
                    <a:lnTo>
                      <a:pt x="146" y="289"/>
                    </a:lnTo>
                    <a:lnTo>
                      <a:pt x="147" y="287"/>
                    </a:lnTo>
                    <a:lnTo>
                      <a:pt x="148" y="286"/>
                    </a:lnTo>
                    <a:lnTo>
                      <a:pt x="147" y="285"/>
                    </a:lnTo>
                    <a:lnTo>
                      <a:pt x="147" y="284"/>
                    </a:lnTo>
                    <a:lnTo>
                      <a:pt x="147" y="283"/>
                    </a:lnTo>
                    <a:lnTo>
                      <a:pt x="147" y="282"/>
                    </a:lnTo>
                    <a:lnTo>
                      <a:pt x="146" y="282"/>
                    </a:lnTo>
                    <a:lnTo>
                      <a:pt x="146" y="281"/>
                    </a:lnTo>
                    <a:lnTo>
                      <a:pt x="142" y="281"/>
                    </a:lnTo>
                    <a:lnTo>
                      <a:pt x="141" y="281"/>
                    </a:lnTo>
                    <a:lnTo>
                      <a:pt x="140" y="281"/>
                    </a:lnTo>
                    <a:lnTo>
                      <a:pt x="139" y="281"/>
                    </a:lnTo>
                    <a:lnTo>
                      <a:pt x="139" y="282"/>
                    </a:lnTo>
                    <a:lnTo>
                      <a:pt x="139" y="283"/>
                    </a:lnTo>
                    <a:lnTo>
                      <a:pt x="140" y="283"/>
                    </a:lnTo>
                    <a:lnTo>
                      <a:pt x="139" y="283"/>
                    </a:lnTo>
                    <a:lnTo>
                      <a:pt x="138" y="283"/>
                    </a:lnTo>
                    <a:lnTo>
                      <a:pt x="137" y="284"/>
                    </a:lnTo>
                    <a:lnTo>
                      <a:pt x="138" y="284"/>
                    </a:lnTo>
                    <a:lnTo>
                      <a:pt x="138" y="285"/>
                    </a:lnTo>
                    <a:lnTo>
                      <a:pt x="138" y="286"/>
                    </a:lnTo>
                    <a:lnTo>
                      <a:pt x="137" y="286"/>
                    </a:lnTo>
                    <a:lnTo>
                      <a:pt x="137" y="285"/>
                    </a:lnTo>
                    <a:lnTo>
                      <a:pt x="135" y="284"/>
                    </a:lnTo>
                    <a:lnTo>
                      <a:pt x="135" y="281"/>
                    </a:lnTo>
                    <a:lnTo>
                      <a:pt x="135" y="278"/>
                    </a:lnTo>
                    <a:lnTo>
                      <a:pt x="137" y="278"/>
                    </a:lnTo>
                    <a:lnTo>
                      <a:pt x="135" y="277"/>
                    </a:lnTo>
                    <a:lnTo>
                      <a:pt x="135" y="275"/>
                    </a:lnTo>
                    <a:lnTo>
                      <a:pt x="135" y="274"/>
                    </a:lnTo>
                    <a:lnTo>
                      <a:pt x="135" y="273"/>
                    </a:lnTo>
                    <a:lnTo>
                      <a:pt x="134" y="273"/>
                    </a:lnTo>
                    <a:lnTo>
                      <a:pt x="135" y="272"/>
                    </a:lnTo>
                    <a:lnTo>
                      <a:pt x="134" y="272"/>
                    </a:lnTo>
                    <a:lnTo>
                      <a:pt x="134" y="270"/>
                    </a:lnTo>
                    <a:lnTo>
                      <a:pt x="135" y="270"/>
                    </a:lnTo>
                    <a:lnTo>
                      <a:pt x="134" y="270"/>
                    </a:lnTo>
                    <a:lnTo>
                      <a:pt x="135" y="269"/>
                    </a:lnTo>
                    <a:lnTo>
                      <a:pt x="135" y="268"/>
                    </a:lnTo>
                    <a:lnTo>
                      <a:pt x="137" y="267"/>
                    </a:lnTo>
                    <a:lnTo>
                      <a:pt x="138" y="267"/>
                    </a:lnTo>
                    <a:lnTo>
                      <a:pt x="139" y="267"/>
                    </a:lnTo>
                    <a:lnTo>
                      <a:pt x="139" y="266"/>
                    </a:lnTo>
                    <a:lnTo>
                      <a:pt x="140" y="266"/>
                    </a:lnTo>
                    <a:lnTo>
                      <a:pt x="140" y="265"/>
                    </a:lnTo>
                    <a:lnTo>
                      <a:pt x="141" y="265"/>
                    </a:lnTo>
                    <a:lnTo>
                      <a:pt x="142" y="264"/>
                    </a:lnTo>
                    <a:lnTo>
                      <a:pt x="146" y="260"/>
                    </a:lnTo>
                    <a:lnTo>
                      <a:pt x="147" y="260"/>
                    </a:lnTo>
                    <a:lnTo>
                      <a:pt x="148" y="259"/>
                    </a:lnTo>
                    <a:lnTo>
                      <a:pt x="149" y="258"/>
                    </a:lnTo>
                    <a:lnTo>
                      <a:pt x="149" y="257"/>
                    </a:lnTo>
                    <a:lnTo>
                      <a:pt x="149" y="254"/>
                    </a:lnTo>
                    <a:lnTo>
                      <a:pt x="148" y="254"/>
                    </a:lnTo>
                    <a:lnTo>
                      <a:pt x="148" y="252"/>
                    </a:lnTo>
                    <a:lnTo>
                      <a:pt x="147" y="250"/>
                    </a:lnTo>
                    <a:lnTo>
                      <a:pt x="146" y="250"/>
                    </a:lnTo>
                    <a:lnTo>
                      <a:pt x="144" y="249"/>
                    </a:lnTo>
                    <a:lnTo>
                      <a:pt x="143" y="249"/>
                    </a:lnTo>
                    <a:lnTo>
                      <a:pt x="140" y="248"/>
                    </a:lnTo>
                    <a:lnTo>
                      <a:pt x="138" y="248"/>
                    </a:lnTo>
                    <a:lnTo>
                      <a:pt x="137" y="248"/>
                    </a:lnTo>
                    <a:lnTo>
                      <a:pt x="137" y="247"/>
                    </a:lnTo>
                    <a:lnTo>
                      <a:pt x="137" y="245"/>
                    </a:lnTo>
                    <a:lnTo>
                      <a:pt x="137" y="244"/>
                    </a:lnTo>
                    <a:lnTo>
                      <a:pt x="135" y="244"/>
                    </a:lnTo>
                    <a:lnTo>
                      <a:pt x="135" y="245"/>
                    </a:lnTo>
                    <a:lnTo>
                      <a:pt x="135" y="247"/>
                    </a:lnTo>
                    <a:lnTo>
                      <a:pt x="135" y="245"/>
                    </a:lnTo>
                    <a:lnTo>
                      <a:pt x="135" y="247"/>
                    </a:lnTo>
                    <a:lnTo>
                      <a:pt x="135" y="243"/>
                    </a:lnTo>
                    <a:lnTo>
                      <a:pt x="134" y="243"/>
                    </a:lnTo>
                    <a:lnTo>
                      <a:pt x="134" y="245"/>
                    </a:lnTo>
                    <a:lnTo>
                      <a:pt x="133" y="245"/>
                    </a:lnTo>
                    <a:lnTo>
                      <a:pt x="133" y="248"/>
                    </a:lnTo>
                    <a:lnTo>
                      <a:pt x="133" y="250"/>
                    </a:lnTo>
                    <a:lnTo>
                      <a:pt x="133" y="251"/>
                    </a:lnTo>
                    <a:lnTo>
                      <a:pt x="134" y="252"/>
                    </a:lnTo>
                    <a:lnTo>
                      <a:pt x="134" y="253"/>
                    </a:lnTo>
                    <a:lnTo>
                      <a:pt x="135" y="257"/>
                    </a:lnTo>
                    <a:lnTo>
                      <a:pt x="135" y="258"/>
                    </a:lnTo>
                    <a:lnTo>
                      <a:pt x="134" y="260"/>
                    </a:lnTo>
                    <a:lnTo>
                      <a:pt x="132" y="261"/>
                    </a:lnTo>
                    <a:lnTo>
                      <a:pt x="131" y="260"/>
                    </a:lnTo>
                    <a:lnTo>
                      <a:pt x="131" y="261"/>
                    </a:lnTo>
                    <a:lnTo>
                      <a:pt x="130" y="261"/>
                    </a:lnTo>
                    <a:lnTo>
                      <a:pt x="127" y="260"/>
                    </a:lnTo>
                    <a:lnTo>
                      <a:pt x="127" y="259"/>
                    </a:lnTo>
                    <a:lnTo>
                      <a:pt x="126" y="258"/>
                    </a:lnTo>
                    <a:lnTo>
                      <a:pt x="127" y="256"/>
                    </a:lnTo>
                    <a:lnTo>
                      <a:pt x="126" y="254"/>
                    </a:lnTo>
                    <a:lnTo>
                      <a:pt x="126" y="253"/>
                    </a:lnTo>
                    <a:lnTo>
                      <a:pt x="125" y="252"/>
                    </a:lnTo>
                    <a:lnTo>
                      <a:pt x="124" y="253"/>
                    </a:lnTo>
                    <a:lnTo>
                      <a:pt x="124" y="252"/>
                    </a:lnTo>
                    <a:lnTo>
                      <a:pt x="123" y="252"/>
                    </a:lnTo>
                    <a:lnTo>
                      <a:pt x="122" y="251"/>
                    </a:lnTo>
                    <a:lnTo>
                      <a:pt x="122" y="250"/>
                    </a:lnTo>
                    <a:lnTo>
                      <a:pt x="123" y="249"/>
                    </a:lnTo>
                    <a:lnTo>
                      <a:pt x="122" y="248"/>
                    </a:lnTo>
                    <a:lnTo>
                      <a:pt x="123" y="247"/>
                    </a:lnTo>
                    <a:lnTo>
                      <a:pt x="124" y="245"/>
                    </a:lnTo>
                    <a:lnTo>
                      <a:pt x="123" y="245"/>
                    </a:lnTo>
                    <a:lnTo>
                      <a:pt x="122" y="245"/>
                    </a:lnTo>
                    <a:lnTo>
                      <a:pt x="122" y="244"/>
                    </a:lnTo>
                    <a:lnTo>
                      <a:pt x="121" y="244"/>
                    </a:lnTo>
                    <a:lnTo>
                      <a:pt x="120" y="244"/>
                    </a:lnTo>
                    <a:lnTo>
                      <a:pt x="121" y="245"/>
                    </a:lnTo>
                    <a:lnTo>
                      <a:pt x="120" y="247"/>
                    </a:lnTo>
                    <a:lnTo>
                      <a:pt x="120" y="248"/>
                    </a:lnTo>
                    <a:lnTo>
                      <a:pt x="120" y="249"/>
                    </a:lnTo>
                    <a:lnTo>
                      <a:pt x="118" y="249"/>
                    </a:lnTo>
                    <a:lnTo>
                      <a:pt x="117" y="248"/>
                    </a:lnTo>
                    <a:lnTo>
                      <a:pt x="116" y="247"/>
                    </a:lnTo>
                    <a:lnTo>
                      <a:pt x="116" y="245"/>
                    </a:lnTo>
                    <a:lnTo>
                      <a:pt x="116" y="247"/>
                    </a:lnTo>
                    <a:lnTo>
                      <a:pt x="115" y="243"/>
                    </a:lnTo>
                    <a:lnTo>
                      <a:pt x="115" y="242"/>
                    </a:lnTo>
                    <a:lnTo>
                      <a:pt x="115" y="239"/>
                    </a:lnTo>
                    <a:lnTo>
                      <a:pt x="115" y="236"/>
                    </a:lnTo>
                    <a:lnTo>
                      <a:pt x="114" y="231"/>
                    </a:lnTo>
                    <a:lnTo>
                      <a:pt x="113" y="231"/>
                    </a:lnTo>
                    <a:lnTo>
                      <a:pt x="113" y="229"/>
                    </a:lnTo>
                    <a:lnTo>
                      <a:pt x="113" y="228"/>
                    </a:lnTo>
                    <a:lnTo>
                      <a:pt x="112" y="227"/>
                    </a:lnTo>
                    <a:lnTo>
                      <a:pt x="112" y="226"/>
                    </a:lnTo>
                    <a:lnTo>
                      <a:pt x="111" y="225"/>
                    </a:lnTo>
                    <a:lnTo>
                      <a:pt x="109" y="224"/>
                    </a:lnTo>
                    <a:lnTo>
                      <a:pt x="108" y="223"/>
                    </a:lnTo>
                    <a:lnTo>
                      <a:pt x="109" y="222"/>
                    </a:lnTo>
                    <a:lnTo>
                      <a:pt x="109" y="220"/>
                    </a:lnTo>
                    <a:lnTo>
                      <a:pt x="111" y="220"/>
                    </a:lnTo>
                    <a:lnTo>
                      <a:pt x="112" y="220"/>
                    </a:lnTo>
                    <a:lnTo>
                      <a:pt x="112" y="219"/>
                    </a:lnTo>
                    <a:lnTo>
                      <a:pt x="112" y="218"/>
                    </a:lnTo>
                    <a:lnTo>
                      <a:pt x="111" y="218"/>
                    </a:lnTo>
                    <a:lnTo>
                      <a:pt x="111" y="217"/>
                    </a:lnTo>
                    <a:lnTo>
                      <a:pt x="109" y="217"/>
                    </a:lnTo>
                    <a:lnTo>
                      <a:pt x="109" y="216"/>
                    </a:lnTo>
                    <a:lnTo>
                      <a:pt x="109" y="215"/>
                    </a:lnTo>
                    <a:lnTo>
                      <a:pt x="109" y="214"/>
                    </a:lnTo>
                    <a:lnTo>
                      <a:pt x="109" y="212"/>
                    </a:lnTo>
                    <a:lnTo>
                      <a:pt x="109" y="211"/>
                    </a:lnTo>
                    <a:lnTo>
                      <a:pt x="108" y="211"/>
                    </a:lnTo>
                    <a:lnTo>
                      <a:pt x="108" y="210"/>
                    </a:lnTo>
                    <a:lnTo>
                      <a:pt x="108" y="209"/>
                    </a:lnTo>
                    <a:lnTo>
                      <a:pt x="108" y="208"/>
                    </a:lnTo>
                    <a:lnTo>
                      <a:pt x="108" y="207"/>
                    </a:lnTo>
                    <a:lnTo>
                      <a:pt x="109" y="207"/>
                    </a:lnTo>
                    <a:lnTo>
                      <a:pt x="109" y="206"/>
                    </a:lnTo>
                    <a:lnTo>
                      <a:pt x="108" y="203"/>
                    </a:lnTo>
                    <a:lnTo>
                      <a:pt x="107" y="202"/>
                    </a:lnTo>
                    <a:lnTo>
                      <a:pt x="106" y="202"/>
                    </a:lnTo>
                    <a:lnTo>
                      <a:pt x="105" y="203"/>
                    </a:lnTo>
                    <a:lnTo>
                      <a:pt x="104" y="203"/>
                    </a:lnTo>
                    <a:lnTo>
                      <a:pt x="104" y="202"/>
                    </a:lnTo>
                    <a:lnTo>
                      <a:pt x="104" y="198"/>
                    </a:lnTo>
                    <a:lnTo>
                      <a:pt x="105" y="195"/>
                    </a:lnTo>
                    <a:lnTo>
                      <a:pt x="105" y="194"/>
                    </a:lnTo>
                    <a:lnTo>
                      <a:pt x="104" y="194"/>
                    </a:lnTo>
                    <a:lnTo>
                      <a:pt x="104" y="193"/>
                    </a:lnTo>
                    <a:lnTo>
                      <a:pt x="104" y="192"/>
                    </a:lnTo>
                    <a:lnTo>
                      <a:pt x="105" y="190"/>
                    </a:lnTo>
                    <a:lnTo>
                      <a:pt x="105" y="187"/>
                    </a:lnTo>
                    <a:lnTo>
                      <a:pt x="105" y="186"/>
                    </a:lnTo>
                    <a:lnTo>
                      <a:pt x="106" y="186"/>
                    </a:lnTo>
                    <a:lnTo>
                      <a:pt x="107" y="185"/>
                    </a:lnTo>
                    <a:lnTo>
                      <a:pt x="108" y="185"/>
                    </a:lnTo>
                    <a:lnTo>
                      <a:pt x="109" y="185"/>
                    </a:lnTo>
                    <a:lnTo>
                      <a:pt x="111" y="186"/>
                    </a:lnTo>
                    <a:lnTo>
                      <a:pt x="111" y="187"/>
                    </a:lnTo>
                    <a:lnTo>
                      <a:pt x="109" y="191"/>
                    </a:lnTo>
                    <a:lnTo>
                      <a:pt x="112" y="191"/>
                    </a:lnTo>
                    <a:lnTo>
                      <a:pt x="112" y="192"/>
                    </a:lnTo>
                    <a:lnTo>
                      <a:pt x="113" y="193"/>
                    </a:lnTo>
                    <a:lnTo>
                      <a:pt x="114" y="193"/>
                    </a:lnTo>
                    <a:lnTo>
                      <a:pt x="115" y="193"/>
                    </a:lnTo>
                    <a:lnTo>
                      <a:pt x="116" y="194"/>
                    </a:lnTo>
                    <a:lnTo>
                      <a:pt x="116" y="197"/>
                    </a:lnTo>
                    <a:lnTo>
                      <a:pt x="116" y="198"/>
                    </a:lnTo>
                    <a:lnTo>
                      <a:pt x="117" y="198"/>
                    </a:lnTo>
                    <a:lnTo>
                      <a:pt x="118" y="199"/>
                    </a:lnTo>
                    <a:lnTo>
                      <a:pt x="120" y="199"/>
                    </a:lnTo>
                    <a:lnTo>
                      <a:pt x="121" y="199"/>
                    </a:lnTo>
                    <a:lnTo>
                      <a:pt x="122" y="199"/>
                    </a:lnTo>
                    <a:lnTo>
                      <a:pt x="124" y="198"/>
                    </a:lnTo>
                    <a:lnTo>
                      <a:pt x="124" y="199"/>
                    </a:lnTo>
                    <a:lnTo>
                      <a:pt x="124" y="200"/>
                    </a:lnTo>
                    <a:lnTo>
                      <a:pt x="124" y="199"/>
                    </a:lnTo>
                    <a:lnTo>
                      <a:pt x="125" y="199"/>
                    </a:lnTo>
                    <a:lnTo>
                      <a:pt x="125" y="198"/>
                    </a:lnTo>
                    <a:lnTo>
                      <a:pt x="125" y="199"/>
                    </a:lnTo>
                    <a:lnTo>
                      <a:pt x="126" y="199"/>
                    </a:lnTo>
                    <a:lnTo>
                      <a:pt x="126" y="198"/>
                    </a:lnTo>
                    <a:lnTo>
                      <a:pt x="125" y="198"/>
                    </a:lnTo>
                    <a:lnTo>
                      <a:pt x="126" y="197"/>
                    </a:lnTo>
                    <a:lnTo>
                      <a:pt x="126" y="195"/>
                    </a:lnTo>
                    <a:lnTo>
                      <a:pt x="127" y="194"/>
                    </a:lnTo>
                    <a:lnTo>
                      <a:pt x="127" y="192"/>
                    </a:lnTo>
                    <a:lnTo>
                      <a:pt x="127" y="191"/>
                    </a:lnTo>
                    <a:lnTo>
                      <a:pt x="126" y="189"/>
                    </a:lnTo>
                    <a:lnTo>
                      <a:pt x="126" y="190"/>
                    </a:lnTo>
                    <a:lnTo>
                      <a:pt x="125" y="190"/>
                    </a:lnTo>
                    <a:lnTo>
                      <a:pt x="125" y="189"/>
                    </a:lnTo>
                    <a:lnTo>
                      <a:pt x="124" y="183"/>
                    </a:lnTo>
                    <a:lnTo>
                      <a:pt x="124" y="181"/>
                    </a:lnTo>
                    <a:lnTo>
                      <a:pt x="124" y="180"/>
                    </a:lnTo>
                    <a:lnTo>
                      <a:pt x="124" y="178"/>
                    </a:lnTo>
                    <a:lnTo>
                      <a:pt x="123" y="177"/>
                    </a:lnTo>
                    <a:lnTo>
                      <a:pt x="123" y="176"/>
                    </a:lnTo>
                    <a:lnTo>
                      <a:pt x="124" y="176"/>
                    </a:lnTo>
                    <a:lnTo>
                      <a:pt x="124" y="175"/>
                    </a:lnTo>
                    <a:lnTo>
                      <a:pt x="124" y="174"/>
                    </a:lnTo>
                    <a:lnTo>
                      <a:pt x="125" y="173"/>
                    </a:lnTo>
                    <a:lnTo>
                      <a:pt x="125" y="172"/>
                    </a:lnTo>
                    <a:lnTo>
                      <a:pt x="124" y="170"/>
                    </a:lnTo>
                    <a:lnTo>
                      <a:pt x="124" y="169"/>
                    </a:lnTo>
                    <a:lnTo>
                      <a:pt x="124" y="168"/>
                    </a:lnTo>
                    <a:lnTo>
                      <a:pt x="125" y="168"/>
                    </a:lnTo>
                    <a:lnTo>
                      <a:pt x="126" y="167"/>
                    </a:lnTo>
                    <a:lnTo>
                      <a:pt x="129" y="162"/>
                    </a:lnTo>
                    <a:lnTo>
                      <a:pt x="129" y="161"/>
                    </a:lnTo>
                    <a:lnTo>
                      <a:pt x="129" y="155"/>
                    </a:lnTo>
                    <a:lnTo>
                      <a:pt x="127" y="153"/>
                    </a:lnTo>
                    <a:lnTo>
                      <a:pt x="127" y="152"/>
                    </a:lnTo>
                    <a:lnTo>
                      <a:pt x="129" y="151"/>
                    </a:lnTo>
                    <a:lnTo>
                      <a:pt x="127" y="149"/>
                    </a:lnTo>
                    <a:lnTo>
                      <a:pt x="129" y="149"/>
                    </a:lnTo>
                    <a:lnTo>
                      <a:pt x="129" y="148"/>
                    </a:lnTo>
                    <a:lnTo>
                      <a:pt x="130" y="147"/>
                    </a:lnTo>
                    <a:lnTo>
                      <a:pt x="129" y="145"/>
                    </a:lnTo>
                    <a:lnTo>
                      <a:pt x="127" y="142"/>
                    </a:lnTo>
                    <a:lnTo>
                      <a:pt x="127" y="141"/>
                    </a:lnTo>
                    <a:lnTo>
                      <a:pt x="126" y="141"/>
                    </a:lnTo>
                    <a:lnTo>
                      <a:pt x="125" y="141"/>
                    </a:lnTo>
                    <a:lnTo>
                      <a:pt x="125" y="140"/>
                    </a:lnTo>
                    <a:lnTo>
                      <a:pt x="126" y="135"/>
                    </a:lnTo>
                    <a:lnTo>
                      <a:pt x="126" y="134"/>
                    </a:lnTo>
                    <a:lnTo>
                      <a:pt x="127" y="134"/>
                    </a:lnTo>
                    <a:lnTo>
                      <a:pt x="129" y="134"/>
                    </a:lnTo>
                    <a:lnTo>
                      <a:pt x="129" y="133"/>
                    </a:lnTo>
                    <a:lnTo>
                      <a:pt x="129" y="132"/>
                    </a:lnTo>
                    <a:lnTo>
                      <a:pt x="127" y="132"/>
                    </a:lnTo>
                    <a:lnTo>
                      <a:pt x="127" y="131"/>
                    </a:lnTo>
                    <a:lnTo>
                      <a:pt x="129" y="130"/>
                    </a:lnTo>
                    <a:lnTo>
                      <a:pt x="129" y="128"/>
                    </a:lnTo>
                    <a:lnTo>
                      <a:pt x="129" y="127"/>
                    </a:lnTo>
                    <a:lnTo>
                      <a:pt x="129" y="126"/>
                    </a:lnTo>
                    <a:lnTo>
                      <a:pt x="130" y="124"/>
                    </a:lnTo>
                    <a:lnTo>
                      <a:pt x="131" y="123"/>
                    </a:lnTo>
                    <a:lnTo>
                      <a:pt x="131" y="122"/>
                    </a:lnTo>
                    <a:lnTo>
                      <a:pt x="131" y="120"/>
                    </a:lnTo>
                    <a:lnTo>
                      <a:pt x="131" y="119"/>
                    </a:lnTo>
                    <a:lnTo>
                      <a:pt x="130" y="119"/>
                    </a:lnTo>
                    <a:lnTo>
                      <a:pt x="130" y="118"/>
                    </a:lnTo>
                    <a:lnTo>
                      <a:pt x="132" y="115"/>
                    </a:lnTo>
                    <a:lnTo>
                      <a:pt x="132" y="114"/>
                    </a:lnTo>
                    <a:lnTo>
                      <a:pt x="133" y="113"/>
                    </a:lnTo>
                    <a:lnTo>
                      <a:pt x="134" y="111"/>
                    </a:lnTo>
                    <a:lnTo>
                      <a:pt x="134" y="109"/>
                    </a:lnTo>
                    <a:lnTo>
                      <a:pt x="134" y="108"/>
                    </a:lnTo>
                    <a:lnTo>
                      <a:pt x="134" y="107"/>
                    </a:lnTo>
                    <a:lnTo>
                      <a:pt x="134" y="105"/>
                    </a:lnTo>
                    <a:lnTo>
                      <a:pt x="133" y="103"/>
                    </a:lnTo>
                    <a:lnTo>
                      <a:pt x="134" y="102"/>
                    </a:lnTo>
                    <a:lnTo>
                      <a:pt x="135" y="101"/>
                    </a:lnTo>
                    <a:lnTo>
                      <a:pt x="137" y="101"/>
                    </a:lnTo>
                    <a:lnTo>
                      <a:pt x="138" y="101"/>
                    </a:lnTo>
                    <a:lnTo>
                      <a:pt x="139" y="101"/>
                    </a:lnTo>
                    <a:lnTo>
                      <a:pt x="140" y="101"/>
                    </a:lnTo>
                    <a:lnTo>
                      <a:pt x="141" y="100"/>
                    </a:lnTo>
                    <a:lnTo>
                      <a:pt x="141" y="99"/>
                    </a:lnTo>
                    <a:lnTo>
                      <a:pt x="142" y="98"/>
                    </a:lnTo>
                    <a:lnTo>
                      <a:pt x="143" y="97"/>
                    </a:lnTo>
                    <a:lnTo>
                      <a:pt x="144" y="98"/>
                    </a:lnTo>
                    <a:lnTo>
                      <a:pt x="146" y="100"/>
                    </a:lnTo>
                    <a:lnTo>
                      <a:pt x="147" y="100"/>
                    </a:lnTo>
                    <a:close/>
                    <a:moveTo>
                      <a:pt x="167" y="88"/>
                    </a:moveTo>
                    <a:lnTo>
                      <a:pt x="168" y="88"/>
                    </a:lnTo>
                    <a:lnTo>
                      <a:pt x="167" y="89"/>
                    </a:lnTo>
                    <a:lnTo>
                      <a:pt x="166" y="89"/>
                    </a:lnTo>
                    <a:lnTo>
                      <a:pt x="165" y="89"/>
                    </a:lnTo>
                    <a:lnTo>
                      <a:pt x="161" y="89"/>
                    </a:lnTo>
                    <a:lnTo>
                      <a:pt x="160" y="89"/>
                    </a:lnTo>
                    <a:lnTo>
                      <a:pt x="160" y="88"/>
                    </a:lnTo>
                    <a:lnTo>
                      <a:pt x="161" y="88"/>
                    </a:lnTo>
                    <a:lnTo>
                      <a:pt x="163" y="86"/>
                    </a:lnTo>
                    <a:lnTo>
                      <a:pt x="165" y="86"/>
                    </a:lnTo>
                    <a:lnTo>
                      <a:pt x="166" y="86"/>
                    </a:lnTo>
                    <a:lnTo>
                      <a:pt x="166" y="88"/>
                    </a:lnTo>
                    <a:lnTo>
                      <a:pt x="167" y="88"/>
                    </a:lnTo>
                    <a:close/>
                    <a:moveTo>
                      <a:pt x="185" y="83"/>
                    </a:moveTo>
                    <a:lnTo>
                      <a:pt x="186" y="83"/>
                    </a:lnTo>
                    <a:lnTo>
                      <a:pt x="186" y="84"/>
                    </a:lnTo>
                    <a:lnTo>
                      <a:pt x="186" y="85"/>
                    </a:lnTo>
                    <a:lnTo>
                      <a:pt x="185" y="85"/>
                    </a:lnTo>
                    <a:lnTo>
                      <a:pt x="185" y="86"/>
                    </a:lnTo>
                    <a:lnTo>
                      <a:pt x="184" y="88"/>
                    </a:lnTo>
                    <a:lnTo>
                      <a:pt x="183" y="89"/>
                    </a:lnTo>
                    <a:lnTo>
                      <a:pt x="183" y="90"/>
                    </a:lnTo>
                    <a:lnTo>
                      <a:pt x="182" y="90"/>
                    </a:lnTo>
                    <a:lnTo>
                      <a:pt x="181" y="90"/>
                    </a:lnTo>
                    <a:lnTo>
                      <a:pt x="181" y="89"/>
                    </a:lnTo>
                    <a:lnTo>
                      <a:pt x="182" y="89"/>
                    </a:lnTo>
                    <a:lnTo>
                      <a:pt x="182" y="88"/>
                    </a:lnTo>
                    <a:lnTo>
                      <a:pt x="183" y="86"/>
                    </a:lnTo>
                    <a:lnTo>
                      <a:pt x="182" y="86"/>
                    </a:lnTo>
                    <a:lnTo>
                      <a:pt x="182" y="85"/>
                    </a:lnTo>
                    <a:lnTo>
                      <a:pt x="183" y="85"/>
                    </a:lnTo>
                    <a:lnTo>
                      <a:pt x="183" y="84"/>
                    </a:lnTo>
                    <a:lnTo>
                      <a:pt x="183" y="83"/>
                    </a:lnTo>
                    <a:lnTo>
                      <a:pt x="184" y="83"/>
                    </a:lnTo>
                    <a:lnTo>
                      <a:pt x="185" y="83"/>
                    </a:lnTo>
                    <a:close/>
                    <a:moveTo>
                      <a:pt x="159" y="81"/>
                    </a:moveTo>
                    <a:lnTo>
                      <a:pt x="159" y="82"/>
                    </a:lnTo>
                    <a:lnTo>
                      <a:pt x="158" y="81"/>
                    </a:lnTo>
                    <a:lnTo>
                      <a:pt x="157" y="81"/>
                    </a:lnTo>
                    <a:lnTo>
                      <a:pt x="157" y="80"/>
                    </a:lnTo>
                    <a:lnTo>
                      <a:pt x="157" y="78"/>
                    </a:lnTo>
                    <a:lnTo>
                      <a:pt x="158" y="77"/>
                    </a:lnTo>
                    <a:lnTo>
                      <a:pt x="158" y="76"/>
                    </a:lnTo>
                    <a:lnTo>
                      <a:pt x="159" y="78"/>
                    </a:lnTo>
                    <a:lnTo>
                      <a:pt x="159" y="80"/>
                    </a:lnTo>
                    <a:lnTo>
                      <a:pt x="159" y="81"/>
                    </a:lnTo>
                    <a:close/>
                    <a:moveTo>
                      <a:pt x="167" y="68"/>
                    </a:moveTo>
                    <a:lnTo>
                      <a:pt x="168" y="68"/>
                    </a:lnTo>
                    <a:lnTo>
                      <a:pt x="168" y="67"/>
                    </a:lnTo>
                    <a:lnTo>
                      <a:pt x="169" y="67"/>
                    </a:lnTo>
                    <a:lnTo>
                      <a:pt x="169" y="68"/>
                    </a:lnTo>
                    <a:lnTo>
                      <a:pt x="169" y="69"/>
                    </a:lnTo>
                    <a:lnTo>
                      <a:pt x="169" y="70"/>
                    </a:lnTo>
                    <a:lnTo>
                      <a:pt x="170" y="70"/>
                    </a:lnTo>
                    <a:lnTo>
                      <a:pt x="170" y="72"/>
                    </a:lnTo>
                    <a:lnTo>
                      <a:pt x="169" y="72"/>
                    </a:lnTo>
                    <a:lnTo>
                      <a:pt x="169" y="73"/>
                    </a:lnTo>
                    <a:lnTo>
                      <a:pt x="168" y="73"/>
                    </a:lnTo>
                    <a:lnTo>
                      <a:pt x="167" y="73"/>
                    </a:lnTo>
                    <a:lnTo>
                      <a:pt x="167" y="72"/>
                    </a:lnTo>
                    <a:lnTo>
                      <a:pt x="166" y="72"/>
                    </a:lnTo>
                    <a:lnTo>
                      <a:pt x="165" y="72"/>
                    </a:lnTo>
                    <a:lnTo>
                      <a:pt x="165" y="70"/>
                    </a:lnTo>
                    <a:lnTo>
                      <a:pt x="164" y="69"/>
                    </a:lnTo>
                    <a:lnTo>
                      <a:pt x="163" y="68"/>
                    </a:lnTo>
                    <a:lnTo>
                      <a:pt x="164" y="68"/>
                    </a:lnTo>
                    <a:lnTo>
                      <a:pt x="165" y="67"/>
                    </a:lnTo>
                    <a:lnTo>
                      <a:pt x="167" y="68"/>
                    </a:lnTo>
                    <a:close/>
                    <a:moveTo>
                      <a:pt x="187" y="60"/>
                    </a:moveTo>
                    <a:lnTo>
                      <a:pt x="186" y="61"/>
                    </a:lnTo>
                    <a:lnTo>
                      <a:pt x="186" y="63"/>
                    </a:lnTo>
                    <a:lnTo>
                      <a:pt x="186" y="64"/>
                    </a:lnTo>
                    <a:lnTo>
                      <a:pt x="185" y="64"/>
                    </a:lnTo>
                    <a:lnTo>
                      <a:pt x="184" y="63"/>
                    </a:lnTo>
                    <a:lnTo>
                      <a:pt x="183" y="61"/>
                    </a:lnTo>
                    <a:lnTo>
                      <a:pt x="183" y="60"/>
                    </a:lnTo>
                    <a:lnTo>
                      <a:pt x="184" y="61"/>
                    </a:lnTo>
                    <a:lnTo>
                      <a:pt x="184" y="60"/>
                    </a:lnTo>
                    <a:lnTo>
                      <a:pt x="185" y="60"/>
                    </a:lnTo>
                    <a:lnTo>
                      <a:pt x="186" y="60"/>
                    </a:lnTo>
                    <a:lnTo>
                      <a:pt x="187" y="60"/>
                    </a:lnTo>
                    <a:close/>
                    <a:moveTo>
                      <a:pt x="182" y="32"/>
                    </a:moveTo>
                    <a:lnTo>
                      <a:pt x="182" y="33"/>
                    </a:lnTo>
                    <a:lnTo>
                      <a:pt x="181" y="31"/>
                    </a:lnTo>
                    <a:lnTo>
                      <a:pt x="181" y="30"/>
                    </a:lnTo>
                    <a:lnTo>
                      <a:pt x="182" y="30"/>
                    </a:lnTo>
                    <a:lnTo>
                      <a:pt x="183" y="30"/>
                    </a:lnTo>
                    <a:lnTo>
                      <a:pt x="183" y="31"/>
                    </a:lnTo>
                    <a:lnTo>
                      <a:pt x="183" y="32"/>
                    </a:lnTo>
                    <a:lnTo>
                      <a:pt x="182" y="32"/>
                    </a:lnTo>
                    <a:close/>
                    <a:moveTo>
                      <a:pt x="185" y="30"/>
                    </a:moveTo>
                    <a:lnTo>
                      <a:pt x="184" y="30"/>
                    </a:lnTo>
                    <a:lnTo>
                      <a:pt x="184" y="28"/>
                    </a:lnTo>
                    <a:lnTo>
                      <a:pt x="184" y="27"/>
                    </a:lnTo>
                    <a:lnTo>
                      <a:pt x="186" y="25"/>
                    </a:lnTo>
                    <a:lnTo>
                      <a:pt x="187" y="24"/>
                    </a:lnTo>
                    <a:lnTo>
                      <a:pt x="189" y="24"/>
                    </a:lnTo>
                    <a:lnTo>
                      <a:pt x="189" y="25"/>
                    </a:lnTo>
                    <a:lnTo>
                      <a:pt x="186" y="26"/>
                    </a:lnTo>
                    <a:lnTo>
                      <a:pt x="186" y="27"/>
                    </a:lnTo>
                    <a:lnTo>
                      <a:pt x="186" y="28"/>
                    </a:lnTo>
                    <a:lnTo>
                      <a:pt x="185" y="30"/>
                    </a:lnTo>
                    <a:close/>
                    <a:moveTo>
                      <a:pt x="181" y="16"/>
                    </a:moveTo>
                    <a:lnTo>
                      <a:pt x="180" y="16"/>
                    </a:lnTo>
                    <a:lnTo>
                      <a:pt x="180" y="15"/>
                    </a:lnTo>
                    <a:lnTo>
                      <a:pt x="180" y="14"/>
                    </a:lnTo>
                    <a:lnTo>
                      <a:pt x="180" y="13"/>
                    </a:lnTo>
                    <a:lnTo>
                      <a:pt x="181" y="11"/>
                    </a:lnTo>
                    <a:lnTo>
                      <a:pt x="181" y="10"/>
                    </a:lnTo>
                    <a:lnTo>
                      <a:pt x="182" y="10"/>
                    </a:lnTo>
                    <a:lnTo>
                      <a:pt x="183" y="10"/>
                    </a:lnTo>
                    <a:lnTo>
                      <a:pt x="183" y="11"/>
                    </a:lnTo>
                    <a:lnTo>
                      <a:pt x="183" y="13"/>
                    </a:lnTo>
                    <a:lnTo>
                      <a:pt x="182" y="14"/>
                    </a:lnTo>
                    <a:lnTo>
                      <a:pt x="182" y="15"/>
                    </a:lnTo>
                    <a:lnTo>
                      <a:pt x="181" y="16"/>
                    </a:lnTo>
                    <a:close/>
                    <a:moveTo>
                      <a:pt x="185" y="1"/>
                    </a:moveTo>
                    <a:lnTo>
                      <a:pt x="184" y="1"/>
                    </a:lnTo>
                    <a:lnTo>
                      <a:pt x="185" y="0"/>
                    </a:lnTo>
                    <a:lnTo>
                      <a:pt x="185" y="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58" name="Freeform 920">
                <a:extLst>
                  <a:ext uri="{FF2B5EF4-FFF2-40B4-BE49-F238E27FC236}">
                    <a16:creationId xmlns:a16="http://schemas.microsoft.com/office/drawing/2014/main" id="{C308012D-1622-C376-EE49-8EC4027D1F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73688" y="2590801"/>
                <a:ext cx="433388" cy="915988"/>
              </a:xfrm>
              <a:custGeom>
                <a:avLst/>
                <a:gdLst>
                  <a:gd name="T0" fmla="*/ 164 w 273"/>
                  <a:gd name="T1" fmla="*/ 529 h 577"/>
                  <a:gd name="T2" fmla="*/ 66 w 273"/>
                  <a:gd name="T3" fmla="*/ 511 h 577"/>
                  <a:gd name="T4" fmla="*/ 176 w 273"/>
                  <a:gd name="T5" fmla="*/ 507 h 577"/>
                  <a:gd name="T6" fmla="*/ 173 w 273"/>
                  <a:gd name="T7" fmla="*/ 501 h 577"/>
                  <a:gd name="T8" fmla="*/ 195 w 273"/>
                  <a:gd name="T9" fmla="*/ 103 h 577"/>
                  <a:gd name="T10" fmla="*/ 194 w 273"/>
                  <a:gd name="T11" fmla="*/ 100 h 577"/>
                  <a:gd name="T12" fmla="*/ 209 w 273"/>
                  <a:gd name="T13" fmla="*/ 95 h 577"/>
                  <a:gd name="T14" fmla="*/ 204 w 273"/>
                  <a:gd name="T15" fmla="*/ 86 h 577"/>
                  <a:gd name="T16" fmla="*/ 123 w 273"/>
                  <a:gd name="T17" fmla="*/ 3 h 577"/>
                  <a:gd name="T18" fmla="*/ 166 w 273"/>
                  <a:gd name="T19" fmla="*/ 21 h 577"/>
                  <a:gd name="T20" fmla="*/ 169 w 273"/>
                  <a:gd name="T21" fmla="*/ 52 h 577"/>
                  <a:gd name="T22" fmla="*/ 199 w 273"/>
                  <a:gd name="T23" fmla="*/ 70 h 577"/>
                  <a:gd name="T24" fmla="*/ 210 w 273"/>
                  <a:gd name="T25" fmla="*/ 75 h 577"/>
                  <a:gd name="T26" fmla="*/ 195 w 273"/>
                  <a:gd name="T27" fmla="*/ 90 h 577"/>
                  <a:gd name="T28" fmla="*/ 182 w 273"/>
                  <a:gd name="T29" fmla="*/ 95 h 577"/>
                  <a:gd name="T30" fmla="*/ 169 w 273"/>
                  <a:gd name="T31" fmla="*/ 95 h 577"/>
                  <a:gd name="T32" fmla="*/ 165 w 273"/>
                  <a:gd name="T33" fmla="*/ 114 h 577"/>
                  <a:gd name="T34" fmla="*/ 157 w 273"/>
                  <a:gd name="T35" fmla="*/ 130 h 577"/>
                  <a:gd name="T36" fmla="*/ 138 w 273"/>
                  <a:gd name="T37" fmla="*/ 151 h 577"/>
                  <a:gd name="T38" fmla="*/ 132 w 273"/>
                  <a:gd name="T39" fmla="*/ 182 h 577"/>
                  <a:gd name="T40" fmla="*/ 157 w 273"/>
                  <a:gd name="T41" fmla="*/ 209 h 577"/>
                  <a:gd name="T42" fmla="*/ 158 w 273"/>
                  <a:gd name="T43" fmla="*/ 224 h 577"/>
                  <a:gd name="T44" fmla="*/ 196 w 273"/>
                  <a:gd name="T45" fmla="*/ 264 h 577"/>
                  <a:gd name="T46" fmla="*/ 216 w 273"/>
                  <a:gd name="T47" fmla="*/ 279 h 577"/>
                  <a:gd name="T48" fmla="*/ 229 w 273"/>
                  <a:gd name="T49" fmla="*/ 287 h 577"/>
                  <a:gd name="T50" fmla="*/ 248 w 273"/>
                  <a:gd name="T51" fmla="*/ 318 h 577"/>
                  <a:gd name="T52" fmla="*/ 259 w 273"/>
                  <a:gd name="T53" fmla="*/ 348 h 577"/>
                  <a:gd name="T54" fmla="*/ 264 w 273"/>
                  <a:gd name="T55" fmla="*/ 384 h 577"/>
                  <a:gd name="T56" fmla="*/ 267 w 273"/>
                  <a:gd name="T57" fmla="*/ 395 h 577"/>
                  <a:gd name="T58" fmla="*/ 272 w 273"/>
                  <a:gd name="T59" fmla="*/ 423 h 577"/>
                  <a:gd name="T60" fmla="*/ 268 w 273"/>
                  <a:gd name="T61" fmla="*/ 432 h 577"/>
                  <a:gd name="T62" fmla="*/ 265 w 273"/>
                  <a:gd name="T63" fmla="*/ 451 h 577"/>
                  <a:gd name="T64" fmla="*/ 256 w 273"/>
                  <a:gd name="T65" fmla="*/ 460 h 577"/>
                  <a:gd name="T66" fmla="*/ 230 w 273"/>
                  <a:gd name="T67" fmla="*/ 486 h 577"/>
                  <a:gd name="T68" fmla="*/ 190 w 273"/>
                  <a:gd name="T69" fmla="*/ 505 h 577"/>
                  <a:gd name="T70" fmla="*/ 181 w 273"/>
                  <a:gd name="T71" fmla="*/ 504 h 577"/>
                  <a:gd name="T72" fmla="*/ 170 w 273"/>
                  <a:gd name="T73" fmla="*/ 504 h 577"/>
                  <a:gd name="T74" fmla="*/ 160 w 273"/>
                  <a:gd name="T75" fmla="*/ 519 h 577"/>
                  <a:gd name="T76" fmla="*/ 155 w 273"/>
                  <a:gd name="T77" fmla="*/ 520 h 577"/>
                  <a:gd name="T78" fmla="*/ 150 w 273"/>
                  <a:gd name="T79" fmla="*/ 544 h 577"/>
                  <a:gd name="T80" fmla="*/ 105 w 273"/>
                  <a:gd name="T81" fmla="*/ 571 h 577"/>
                  <a:gd name="T82" fmla="*/ 110 w 273"/>
                  <a:gd name="T83" fmla="*/ 524 h 577"/>
                  <a:gd name="T84" fmla="*/ 98 w 273"/>
                  <a:gd name="T85" fmla="*/ 503 h 577"/>
                  <a:gd name="T86" fmla="*/ 138 w 273"/>
                  <a:gd name="T87" fmla="*/ 490 h 577"/>
                  <a:gd name="T88" fmla="*/ 140 w 273"/>
                  <a:gd name="T89" fmla="*/ 469 h 577"/>
                  <a:gd name="T90" fmla="*/ 161 w 273"/>
                  <a:gd name="T91" fmla="*/ 448 h 577"/>
                  <a:gd name="T92" fmla="*/ 201 w 273"/>
                  <a:gd name="T93" fmla="*/ 419 h 577"/>
                  <a:gd name="T94" fmla="*/ 194 w 273"/>
                  <a:gd name="T95" fmla="*/ 358 h 577"/>
                  <a:gd name="T96" fmla="*/ 205 w 273"/>
                  <a:gd name="T97" fmla="*/ 321 h 577"/>
                  <a:gd name="T98" fmla="*/ 190 w 273"/>
                  <a:gd name="T99" fmla="*/ 287 h 577"/>
                  <a:gd name="T100" fmla="*/ 164 w 273"/>
                  <a:gd name="T101" fmla="*/ 254 h 577"/>
                  <a:gd name="T102" fmla="*/ 127 w 273"/>
                  <a:gd name="T103" fmla="*/ 212 h 577"/>
                  <a:gd name="T104" fmla="*/ 105 w 273"/>
                  <a:gd name="T105" fmla="*/ 185 h 577"/>
                  <a:gd name="T106" fmla="*/ 64 w 273"/>
                  <a:gd name="T107" fmla="*/ 164 h 577"/>
                  <a:gd name="T108" fmla="*/ 89 w 273"/>
                  <a:gd name="T109" fmla="*/ 151 h 577"/>
                  <a:gd name="T110" fmla="*/ 93 w 273"/>
                  <a:gd name="T111" fmla="*/ 126 h 577"/>
                  <a:gd name="T112" fmla="*/ 74 w 273"/>
                  <a:gd name="T113" fmla="*/ 98 h 577"/>
                  <a:gd name="T114" fmla="*/ 39 w 273"/>
                  <a:gd name="T115" fmla="*/ 102 h 577"/>
                  <a:gd name="T116" fmla="*/ 31 w 273"/>
                  <a:gd name="T117" fmla="*/ 66 h 577"/>
                  <a:gd name="T118" fmla="*/ 1 w 273"/>
                  <a:gd name="T119" fmla="*/ 40 h 577"/>
                  <a:gd name="T120" fmla="*/ 31 w 273"/>
                  <a:gd name="T121" fmla="*/ 36 h 577"/>
                  <a:gd name="T122" fmla="*/ 66 w 273"/>
                  <a:gd name="T123" fmla="*/ 34 h 577"/>
                  <a:gd name="T124" fmla="*/ 97 w 273"/>
                  <a:gd name="T125" fmla="*/ 22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73" h="577">
                    <a:moveTo>
                      <a:pt x="169" y="569"/>
                    </a:moveTo>
                    <a:lnTo>
                      <a:pt x="168" y="569"/>
                    </a:lnTo>
                    <a:lnTo>
                      <a:pt x="168" y="570"/>
                    </a:lnTo>
                    <a:lnTo>
                      <a:pt x="169" y="570"/>
                    </a:lnTo>
                    <a:lnTo>
                      <a:pt x="168" y="570"/>
                    </a:lnTo>
                    <a:lnTo>
                      <a:pt x="168" y="571"/>
                    </a:lnTo>
                    <a:lnTo>
                      <a:pt x="167" y="571"/>
                    </a:lnTo>
                    <a:lnTo>
                      <a:pt x="166" y="572"/>
                    </a:lnTo>
                    <a:lnTo>
                      <a:pt x="167" y="572"/>
                    </a:lnTo>
                    <a:lnTo>
                      <a:pt x="166" y="572"/>
                    </a:lnTo>
                    <a:lnTo>
                      <a:pt x="167" y="574"/>
                    </a:lnTo>
                    <a:lnTo>
                      <a:pt x="166" y="574"/>
                    </a:lnTo>
                    <a:lnTo>
                      <a:pt x="165" y="572"/>
                    </a:lnTo>
                    <a:lnTo>
                      <a:pt x="166" y="571"/>
                    </a:lnTo>
                    <a:lnTo>
                      <a:pt x="166" y="570"/>
                    </a:lnTo>
                    <a:lnTo>
                      <a:pt x="167" y="569"/>
                    </a:lnTo>
                    <a:lnTo>
                      <a:pt x="168" y="569"/>
                    </a:lnTo>
                    <a:lnTo>
                      <a:pt x="169" y="569"/>
                    </a:lnTo>
                    <a:close/>
                    <a:moveTo>
                      <a:pt x="152" y="537"/>
                    </a:moveTo>
                    <a:lnTo>
                      <a:pt x="155" y="537"/>
                    </a:lnTo>
                    <a:lnTo>
                      <a:pt x="155" y="538"/>
                    </a:lnTo>
                    <a:lnTo>
                      <a:pt x="155" y="540"/>
                    </a:lnTo>
                    <a:lnTo>
                      <a:pt x="153" y="540"/>
                    </a:lnTo>
                    <a:lnTo>
                      <a:pt x="152" y="538"/>
                    </a:lnTo>
                    <a:lnTo>
                      <a:pt x="152" y="537"/>
                    </a:lnTo>
                    <a:lnTo>
                      <a:pt x="151" y="537"/>
                    </a:lnTo>
                    <a:lnTo>
                      <a:pt x="151" y="538"/>
                    </a:lnTo>
                    <a:lnTo>
                      <a:pt x="152" y="538"/>
                    </a:lnTo>
                    <a:lnTo>
                      <a:pt x="151" y="538"/>
                    </a:lnTo>
                    <a:lnTo>
                      <a:pt x="150" y="536"/>
                    </a:lnTo>
                    <a:lnTo>
                      <a:pt x="149" y="535"/>
                    </a:lnTo>
                    <a:lnTo>
                      <a:pt x="149" y="534"/>
                    </a:lnTo>
                    <a:lnTo>
                      <a:pt x="148" y="533"/>
                    </a:lnTo>
                    <a:lnTo>
                      <a:pt x="148" y="532"/>
                    </a:lnTo>
                    <a:lnTo>
                      <a:pt x="150" y="535"/>
                    </a:lnTo>
                    <a:lnTo>
                      <a:pt x="151" y="536"/>
                    </a:lnTo>
                    <a:lnTo>
                      <a:pt x="152" y="537"/>
                    </a:lnTo>
                    <a:close/>
                    <a:moveTo>
                      <a:pt x="165" y="528"/>
                    </a:moveTo>
                    <a:lnTo>
                      <a:pt x="164" y="529"/>
                    </a:lnTo>
                    <a:lnTo>
                      <a:pt x="164" y="528"/>
                    </a:lnTo>
                    <a:lnTo>
                      <a:pt x="162" y="527"/>
                    </a:lnTo>
                    <a:lnTo>
                      <a:pt x="161" y="527"/>
                    </a:lnTo>
                    <a:lnTo>
                      <a:pt x="160" y="525"/>
                    </a:lnTo>
                    <a:lnTo>
                      <a:pt x="162" y="526"/>
                    </a:lnTo>
                    <a:lnTo>
                      <a:pt x="162" y="527"/>
                    </a:lnTo>
                    <a:lnTo>
                      <a:pt x="164" y="528"/>
                    </a:lnTo>
                    <a:lnTo>
                      <a:pt x="165" y="528"/>
                    </a:lnTo>
                    <a:close/>
                    <a:moveTo>
                      <a:pt x="171" y="513"/>
                    </a:moveTo>
                    <a:lnTo>
                      <a:pt x="170" y="513"/>
                    </a:lnTo>
                    <a:lnTo>
                      <a:pt x="169" y="513"/>
                    </a:lnTo>
                    <a:lnTo>
                      <a:pt x="165" y="512"/>
                    </a:lnTo>
                    <a:lnTo>
                      <a:pt x="164" y="511"/>
                    </a:lnTo>
                    <a:lnTo>
                      <a:pt x="165" y="511"/>
                    </a:lnTo>
                    <a:lnTo>
                      <a:pt x="166" y="512"/>
                    </a:lnTo>
                    <a:lnTo>
                      <a:pt x="170" y="512"/>
                    </a:lnTo>
                    <a:lnTo>
                      <a:pt x="171" y="512"/>
                    </a:lnTo>
                    <a:lnTo>
                      <a:pt x="173" y="512"/>
                    </a:lnTo>
                    <a:lnTo>
                      <a:pt x="173" y="513"/>
                    </a:lnTo>
                    <a:lnTo>
                      <a:pt x="171" y="513"/>
                    </a:lnTo>
                    <a:close/>
                    <a:moveTo>
                      <a:pt x="70" y="505"/>
                    </a:moveTo>
                    <a:lnTo>
                      <a:pt x="71" y="505"/>
                    </a:lnTo>
                    <a:lnTo>
                      <a:pt x="70" y="505"/>
                    </a:lnTo>
                    <a:lnTo>
                      <a:pt x="73" y="509"/>
                    </a:lnTo>
                    <a:lnTo>
                      <a:pt x="73" y="513"/>
                    </a:lnTo>
                    <a:lnTo>
                      <a:pt x="72" y="517"/>
                    </a:lnTo>
                    <a:lnTo>
                      <a:pt x="71" y="519"/>
                    </a:lnTo>
                    <a:lnTo>
                      <a:pt x="72" y="520"/>
                    </a:lnTo>
                    <a:lnTo>
                      <a:pt x="71" y="520"/>
                    </a:lnTo>
                    <a:lnTo>
                      <a:pt x="71" y="521"/>
                    </a:lnTo>
                    <a:lnTo>
                      <a:pt x="72" y="521"/>
                    </a:lnTo>
                    <a:lnTo>
                      <a:pt x="72" y="523"/>
                    </a:lnTo>
                    <a:lnTo>
                      <a:pt x="71" y="521"/>
                    </a:lnTo>
                    <a:lnTo>
                      <a:pt x="70" y="521"/>
                    </a:lnTo>
                    <a:lnTo>
                      <a:pt x="70" y="519"/>
                    </a:lnTo>
                    <a:lnTo>
                      <a:pt x="69" y="517"/>
                    </a:lnTo>
                    <a:lnTo>
                      <a:pt x="69" y="513"/>
                    </a:lnTo>
                    <a:lnTo>
                      <a:pt x="67" y="512"/>
                    </a:lnTo>
                    <a:lnTo>
                      <a:pt x="66" y="511"/>
                    </a:lnTo>
                    <a:lnTo>
                      <a:pt x="65" y="511"/>
                    </a:lnTo>
                    <a:lnTo>
                      <a:pt x="64" y="510"/>
                    </a:lnTo>
                    <a:lnTo>
                      <a:pt x="64" y="509"/>
                    </a:lnTo>
                    <a:lnTo>
                      <a:pt x="64" y="508"/>
                    </a:lnTo>
                    <a:lnTo>
                      <a:pt x="66" y="509"/>
                    </a:lnTo>
                    <a:lnTo>
                      <a:pt x="67" y="509"/>
                    </a:lnTo>
                    <a:lnTo>
                      <a:pt x="67" y="508"/>
                    </a:lnTo>
                    <a:lnTo>
                      <a:pt x="69" y="508"/>
                    </a:lnTo>
                    <a:lnTo>
                      <a:pt x="69" y="507"/>
                    </a:lnTo>
                    <a:lnTo>
                      <a:pt x="69" y="505"/>
                    </a:lnTo>
                    <a:lnTo>
                      <a:pt x="70" y="505"/>
                    </a:lnTo>
                    <a:close/>
                    <a:moveTo>
                      <a:pt x="188" y="505"/>
                    </a:moveTo>
                    <a:lnTo>
                      <a:pt x="190" y="507"/>
                    </a:lnTo>
                    <a:lnTo>
                      <a:pt x="188" y="507"/>
                    </a:lnTo>
                    <a:lnTo>
                      <a:pt x="188" y="505"/>
                    </a:lnTo>
                    <a:lnTo>
                      <a:pt x="188" y="507"/>
                    </a:lnTo>
                    <a:lnTo>
                      <a:pt x="187" y="507"/>
                    </a:lnTo>
                    <a:lnTo>
                      <a:pt x="187" y="508"/>
                    </a:lnTo>
                    <a:lnTo>
                      <a:pt x="186" y="508"/>
                    </a:lnTo>
                    <a:lnTo>
                      <a:pt x="186" y="509"/>
                    </a:lnTo>
                    <a:lnTo>
                      <a:pt x="185" y="510"/>
                    </a:lnTo>
                    <a:lnTo>
                      <a:pt x="184" y="510"/>
                    </a:lnTo>
                    <a:lnTo>
                      <a:pt x="184" y="508"/>
                    </a:lnTo>
                    <a:lnTo>
                      <a:pt x="186" y="508"/>
                    </a:lnTo>
                    <a:lnTo>
                      <a:pt x="187" y="507"/>
                    </a:lnTo>
                    <a:lnTo>
                      <a:pt x="187" y="505"/>
                    </a:lnTo>
                    <a:lnTo>
                      <a:pt x="187" y="504"/>
                    </a:lnTo>
                    <a:lnTo>
                      <a:pt x="188" y="505"/>
                    </a:lnTo>
                    <a:close/>
                    <a:moveTo>
                      <a:pt x="179" y="503"/>
                    </a:moveTo>
                    <a:lnTo>
                      <a:pt x="179" y="504"/>
                    </a:lnTo>
                    <a:lnTo>
                      <a:pt x="178" y="507"/>
                    </a:lnTo>
                    <a:lnTo>
                      <a:pt x="179" y="505"/>
                    </a:lnTo>
                    <a:lnTo>
                      <a:pt x="179" y="507"/>
                    </a:lnTo>
                    <a:lnTo>
                      <a:pt x="181" y="507"/>
                    </a:lnTo>
                    <a:lnTo>
                      <a:pt x="178" y="508"/>
                    </a:lnTo>
                    <a:lnTo>
                      <a:pt x="177" y="509"/>
                    </a:lnTo>
                    <a:lnTo>
                      <a:pt x="177" y="508"/>
                    </a:lnTo>
                    <a:lnTo>
                      <a:pt x="177" y="507"/>
                    </a:lnTo>
                    <a:lnTo>
                      <a:pt x="176" y="507"/>
                    </a:lnTo>
                    <a:lnTo>
                      <a:pt x="177" y="505"/>
                    </a:lnTo>
                    <a:lnTo>
                      <a:pt x="177" y="504"/>
                    </a:lnTo>
                    <a:lnTo>
                      <a:pt x="177" y="503"/>
                    </a:lnTo>
                    <a:lnTo>
                      <a:pt x="178" y="503"/>
                    </a:lnTo>
                    <a:lnTo>
                      <a:pt x="178" y="502"/>
                    </a:lnTo>
                    <a:lnTo>
                      <a:pt x="179" y="503"/>
                    </a:lnTo>
                    <a:close/>
                    <a:moveTo>
                      <a:pt x="254" y="503"/>
                    </a:moveTo>
                    <a:lnTo>
                      <a:pt x="253" y="503"/>
                    </a:lnTo>
                    <a:lnTo>
                      <a:pt x="253" y="502"/>
                    </a:lnTo>
                    <a:lnTo>
                      <a:pt x="253" y="501"/>
                    </a:lnTo>
                    <a:lnTo>
                      <a:pt x="254" y="502"/>
                    </a:lnTo>
                    <a:lnTo>
                      <a:pt x="254" y="503"/>
                    </a:lnTo>
                    <a:close/>
                    <a:moveTo>
                      <a:pt x="178" y="501"/>
                    </a:moveTo>
                    <a:lnTo>
                      <a:pt x="178" y="502"/>
                    </a:lnTo>
                    <a:lnTo>
                      <a:pt x="178" y="501"/>
                    </a:lnTo>
                    <a:lnTo>
                      <a:pt x="177" y="501"/>
                    </a:lnTo>
                    <a:lnTo>
                      <a:pt x="178" y="502"/>
                    </a:lnTo>
                    <a:lnTo>
                      <a:pt x="177" y="502"/>
                    </a:lnTo>
                    <a:lnTo>
                      <a:pt x="176" y="502"/>
                    </a:lnTo>
                    <a:lnTo>
                      <a:pt x="176" y="501"/>
                    </a:lnTo>
                    <a:lnTo>
                      <a:pt x="176" y="500"/>
                    </a:lnTo>
                    <a:lnTo>
                      <a:pt x="176" y="499"/>
                    </a:lnTo>
                    <a:lnTo>
                      <a:pt x="177" y="499"/>
                    </a:lnTo>
                    <a:lnTo>
                      <a:pt x="178" y="499"/>
                    </a:lnTo>
                    <a:lnTo>
                      <a:pt x="178" y="500"/>
                    </a:lnTo>
                    <a:lnTo>
                      <a:pt x="178" y="501"/>
                    </a:lnTo>
                    <a:close/>
                    <a:moveTo>
                      <a:pt x="176" y="504"/>
                    </a:moveTo>
                    <a:lnTo>
                      <a:pt x="176" y="505"/>
                    </a:lnTo>
                    <a:lnTo>
                      <a:pt x="176" y="504"/>
                    </a:lnTo>
                    <a:lnTo>
                      <a:pt x="175" y="504"/>
                    </a:lnTo>
                    <a:lnTo>
                      <a:pt x="176" y="505"/>
                    </a:lnTo>
                    <a:lnTo>
                      <a:pt x="176" y="507"/>
                    </a:lnTo>
                    <a:lnTo>
                      <a:pt x="175" y="507"/>
                    </a:lnTo>
                    <a:lnTo>
                      <a:pt x="174" y="505"/>
                    </a:lnTo>
                    <a:lnTo>
                      <a:pt x="173" y="504"/>
                    </a:lnTo>
                    <a:lnTo>
                      <a:pt x="173" y="503"/>
                    </a:lnTo>
                    <a:lnTo>
                      <a:pt x="173" y="502"/>
                    </a:lnTo>
                    <a:lnTo>
                      <a:pt x="171" y="501"/>
                    </a:lnTo>
                    <a:lnTo>
                      <a:pt x="173" y="501"/>
                    </a:lnTo>
                    <a:lnTo>
                      <a:pt x="174" y="500"/>
                    </a:lnTo>
                    <a:lnTo>
                      <a:pt x="173" y="499"/>
                    </a:lnTo>
                    <a:lnTo>
                      <a:pt x="171" y="498"/>
                    </a:lnTo>
                    <a:lnTo>
                      <a:pt x="173" y="498"/>
                    </a:lnTo>
                    <a:lnTo>
                      <a:pt x="174" y="498"/>
                    </a:lnTo>
                    <a:lnTo>
                      <a:pt x="174" y="499"/>
                    </a:lnTo>
                    <a:lnTo>
                      <a:pt x="175" y="499"/>
                    </a:lnTo>
                    <a:lnTo>
                      <a:pt x="176" y="499"/>
                    </a:lnTo>
                    <a:lnTo>
                      <a:pt x="176" y="500"/>
                    </a:lnTo>
                    <a:lnTo>
                      <a:pt x="176" y="501"/>
                    </a:lnTo>
                    <a:lnTo>
                      <a:pt x="175" y="501"/>
                    </a:lnTo>
                    <a:lnTo>
                      <a:pt x="176" y="502"/>
                    </a:lnTo>
                    <a:lnTo>
                      <a:pt x="176" y="503"/>
                    </a:lnTo>
                    <a:lnTo>
                      <a:pt x="175" y="503"/>
                    </a:lnTo>
                    <a:lnTo>
                      <a:pt x="176" y="503"/>
                    </a:lnTo>
                    <a:lnTo>
                      <a:pt x="176" y="504"/>
                    </a:lnTo>
                    <a:close/>
                    <a:moveTo>
                      <a:pt x="268" y="437"/>
                    </a:moveTo>
                    <a:lnTo>
                      <a:pt x="268" y="438"/>
                    </a:lnTo>
                    <a:lnTo>
                      <a:pt x="269" y="438"/>
                    </a:lnTo>
                    <a:lnTo>
                      <a:pt x="268" y="440"/>
                    </a:lnTo>
                    <a:lnTo>
                      <a:pt x="268" y="438"/>
                    </a:lnTo>
                    <a:lnTo>
                      <a:pt x="267" y="438"/>
                    </a:lnTo>
                    <a:lnTo>
                      <a:pt x="267" y="440"/>
                    </a:lnTo>
                    <a:lnTo>
                      <a:pt x="265" y="438"/>
                    </a:lnTo>
                    <a:lnTo>
                      <a:pt x="264" y="437"/>
                    </a:lnTo>
                    <a:lnTo>
                      <a:pt x="265" y="437"/>
                    </a:lnTo>
                    <a:lnTo>
                      <a:pt x="267" y="437"/>
                    </a:lnTo>
                    <a:lnTo>
                      <a:pt x="268" y="437"/>
                    </a:lnTo>
                    <a:close/>
                    <a:moveTo>
                      <a:pt x="271" y="425"/>
                    </a:moveTo>
                    <a:lnTo>
                      <a:pt x="270" y="425"/>
                    </a:lnTo>
                    <a:lnTo>
                      <a:pt x="269" y="424"/>
                    </a:lnTo>
                    <a:lnTo>
                      <a:pt x="268" y="424"/>
                    </a:lnTo>
                    <a:lnTo>
                      <a:pt x="268" y="423"/>
                    </a:lnTo>
                    <a:lnTo>
                      <a:pt x="269" y="423"/>
                    </a:lnTo>
                    <a:lnTo>
                      <a:pt x="270" y="423"/>
                    </a:lnTo>
                    <a:lnTo>
                      <a:pt x="270" y="424"/>
                    </a:lnTo>
                    <a:lnTo>
                      <a:pt x="271" y="424"/>
                    </a:lnTo>
                    <a:lnTo>
                      <a:pt x="271" y="425"/>
                    </a:lnTo>
                    <a:close/>
                    <a:moveTo>
                      <a:pt x="195" y="103"/>
                    </a:moveTo>
                    <a:lnTo>
                      <a:pt x="194" y="103"/>
                    </a:lnTo>
                    <a:lnTo>
                      <a:pt x="194" y="102"/>
                    </a:lnTo>
                    <a:lnTo>
                      <a:pt x="195" y="102"/>
                    </a:lnTo>
                    <a:lnTo>
                      <a:pt x="195" y="103"/>
                    </a:lnTo>
                    <a:close/>
                    <a:moveTo>
                      <a:pt x="181" y="101"/>
                    </a:moveTo>
                    <a:lnTo>
                      <a:pt x="182" y="102"/>
                    </a:lnTo>
                    <a:lnTo>
                      <a:pt x="182" y="101"/>
                    </a:lnTo>
                    <a:lnTo>
                      <a:pt x="183" y="101"/>
                    </a:lnTo>
                    <a:lnTo>
                      <a:pt x="183" y="102"/>
                    </a:lnTo>
                    <a:lnTo>
                      <a:pt x="184" y="102"/>
                    </a:lnTo>
                    <a:lnTo>
                      <a:pt x="185" y="103"/>
                    </a:lnTo>
                    <a:lnTo>
                      <a:pt x="184" y="103"/>
                    </a:lnTo>
                    <a:lnTo>
                      <a:pt x="185" y="103"/>
                    </a:lnTo>
                    <a:lnTo>
                      <a:pt x="184" y="103"/>
                    </a:lnTo>
                    <a:lnTo>
                      <a:pt x="184" y="105"/>
                    </a:lnTo>
                    <a:lnTo>
                      <a:pt x="183" y="105"/>
                    </a:lnTo>
                    <a:lnTo>
                      <a:pt x="183" y="103"/>
                    </a:lnTo>
                    <a:lnTo>
                      <a:pt x="183" y="105"/>
                    </a:lnTo>
                    <a:lnTo>
                      <a:pt x="184" y="106"/>
                    </a:lnTo>
                    <a:lnTo>
                      <a:pt x="183" y="107"/>
                    </a:lnTo>
                    <a:lnTo>
                      <a:pt x="182" y="107"/>
                    </a:lnTo>
                    <a:lnTo>
                      <a:pt x="182" y="106"/>
                    </a:lnTo>
                    <a:lnTo>
                      <a:pt x="183" y="106"/>
                    </a:lnTo>
                    <a:lnTo>
                      <a:pt x="182" y="106"/>
                    </a:lnTo>
                    <a:lnTo>
                      <a:pt x="181" y="106"/>
                    </a:lnTo>
                    <a:lnTo>
                      <a:pt x="179" y="105"/>
                    </a:lnTo>
                    <a:lnTo>
                      <a:pt x="179" y="103"/>
                    </a:lnTo>
                    <a:lnTo>
                      <a:pt x="178" y="103"/>
                    </a:lnTo>
                    <a:lnTo>
                      <a:pt x="178" y="102"/>
                    </a:lnTo>
                    <a:lnTo>
                      <a:pt x="179" y="101"/>
                    </a:lnTo>
                    <a:lnTo>
                      <a:pt x="179" y="100"/>
                    </a:lnTo>
                    <a:lnTo>
                      <a:pt x="179" y="101"/>
                    </a:lnTo>
                    <a:lnTo>
                      <a:pt x="181" y="101"/>
                    </a:lnTo>
                    <a:close/>
                    <a:moveTo>
                      <a:pt x="194" y="100"/>
                    </a:moveTo>
                    <a:lnTo>
                      <a:pt x="195" y="100"/>
                    </a:lnTo>
                    <a:lnTo>
                      <a:pt x="196" y="100"/>
                    </a:lnTo>
                    <a:lnTo>
                      <a:pt x="195" y="101"/>
                    </a:lnTo>
                    <a:lnTo>
                      <a:pt x="194" y="101"/>
                    </a:lnTo>
                    <a:lnTo>
                      <a:pt x="194" y="100"/>
                    </a:lnTo>
                    <a:close/>
                    <a:moveTo>
                      <a:pt x="175" y="100"/>
                    </a:moveTo>
                    <a:lnTo>
                      <a:pt x="176" y="101"/>
                    </a:lnTo>
                    <a:lnTo>
                      <a:pt x="177" y="102"/>
                    </a:lnTo>
                    <a:lnTo>
                      <a:pt x="177" y="103"/>
                    </a:lnTo>
                    <a:lnTo>
                      <a:pt x="176" y="103"/>
                    </a:lnTo>
                    <a:lnTo>
                      <a:pt x="175" y="103"/>
                    </a:lnTo>
                    <a:lnTo>
                      <a:pt x="175" y="101"/>
                    </a:lnTo>
                    <a:lnTo>
                      <a:pt x="175" y="100"/>
                    </a:lnTo>
                    <a:lnTo>
                      <a:pt x="175" y="101"/>
                    </a:lnTo>
                    <a:lnTo>
                      <a:pt x="174" y="101"/>
                    </a:lnTo>
                    <a:lnTo>
                      <a:pt x="175" y="101"/>
                    </a:lnTo>
                    <a:lnTo>
                      <a:pt x="175" y="102"/>
                    </a:lnTo>
                    <a:lnTo>
                      <a:pt x="174" y="102"/>
                    </a:lnTo>
                    <a:lnTo>
                      <a:pt x="174" y="101"/>
                    </a:lnTo>
                    <a:lnTo>
                      <a:pt x="173" y="101"/>
                    </a:lnTo>
                    <a:lnTo>
                      <a:pt x="173" y="100"/>
                    </a:lnTo>
                    <a:lnTo>
                      <a:pt x="173" y="99"/>
                    </a:lnTo>
                    <a:lnTo>
                      <a:pt x="174" y="98"/>
                    </a:lnTo>
                    <a:lnTo>
                      <a:pt x="175" y="99"/>
                    </a:lnTo>
                    <a:lnTo>
                      <a:pt x="175" y="100"/>
                    </a:lnTo>
                    <a:close/>
                    <a:moveTo>
                      <a:pt x="199" y="103"/>
                    </a:moveTo>
                    <a:lnTo>
                      <a:pt x="199" y="101"/>
                    </a:lnTo>
                    <a:lnTo>
                      <a:pt x="199" y="100"/>
                    </a:lnTo>
                    <a:lnTo>
                      <a:pt x="200" y="100"/>
                    </a:lnTo>
                    <a:lnTo>
                      <a:pt x="201" y="100"/>
                    </a:lnTo>
                    <a:lnTo>
                      <a:pt x="201" y="99"/>
                    </a:lnTo>
                    <a:lnTo>
                      <a:pt x="202" y="98"/>
                    </a:lnTo>
                    <a:lnTo>
                      <a:pt x="202" y="97"/>
                    </a:lnTo>
                    <a:lnTo>
                      <a:pt x="202" y="98"/>
                    </a:lnTo>
                    <a:lnTo>
                      <a:pt x="202" y="99"/>
                    </a:lnTo>
                    <a:lnTo>
                      <a:pt x="200" y="101"/>
                    </a:lnTo>
                    <a:lnTo>
                      <a:pt x="200" y="102"/>
                    </a:lnTo>
                    <a:lnTo>
                      <a:pt x="199" y="103"/>
                    </a:lnTo>
                    <a:close/>
                    <a:moveTo>
                      <a:pt x="211" y="95"/>
                    </a:moveTo>
                    <a:lnTo>
                      <a:pt x="210" y="95"/>
                    </a:lnTo>
                    <a:lnTo>
                      <a:pt x="210" y="97"/>
                    </a:lnTo>
                    <a:lnTo>
                      <a:pt x="209" y="98"/>
                    </a:lnTo>
                    <a:lnTo>
                      <a:pt x="210" y="97"/>
                    </a:lnTo>
                    <a:lnTo>
                      <a:pt x="209" y="95"/>
                    </a:lnTo>
                    <a:lnTo>
                      <a:pt x="209" y="94"/>
                    </a:lnTo>
                    <a:lnTo>
                      <a:pt x="210" y="94"/>
                    </a:lnTo>
                    <a:lnTo>
                      <a:pt x="211" y="95"/>
                    </a:lnTo>
                    <a:close/>
                    <a:moveTo>
                      <a:pt x="212" y="95"/>
                    </a:moveTo>
                    <a:lnTo>
                      <a:pt x="211" y="95"/>
                    </a:lnTo>
                    <a:lnTo>
                      <a:pt x="212" y="94"/>
                    </a:lnTo>
                    <a:lnTo>
                      <a:pt x="213" y="94"/>
                    </a:lnTo>
                    <a:lnTo>
                      <a:pt x="212" y="95"/>
                    </a:lnTo>
                    <a:close/>
                    <a:moveTo>
                      <a:pt x="201" y="94"/>
                    </a:moveTo>
                    <a:lnTo>
                      <a:pt x="202" y="94"/>
                    </a:lnTo>
                    <a:lnTo>
                      <a:pt x="201" y="95"/>
                    </a:lnTo>
                    <a:lnTo>
                      <a:pt x="201" y="98"/>
                    </a:lnTo>
                    <a:lnTo>
                      <a:pt x="200" y="99"/>
                    </a:lnTo>
                    <a:lnTo>
                      <a:pt x="199" y="99"/>
                    </a:lnTo>
                    <a:lnTo>
                      <a:pt x="196" y="100"/>
                    </a:lnTo>
                    <a:lnTo>
                      <a:pt x="196" y="99"/>
                    </a:lnTo>
                    <a:lnTo>
                      <a:pt x="198" y="99"/>
                    </a:lnTo>
                    <a:lnTo>
                      <a:pt x="198" y="98"/>
                    </a:lnTo>
                    <a:lnTo>
                      <a:pt x="199" y="98"/>
                    </a:lnTo>
                    <a:lnTo>
                      <a:pt x="200" y="97"/>
                    </a:lnTo>
                    <a:lnTo>
                      <a:pt x="200" y="95"/>
                    </a:lnTo>
                    <a:lnTo>
                      <a:pt x="200" y="94"/>
                    </a:lnTo>
                    <a:lnTo>
                      <a:pt x="201" y="95"/>
                    </a:lnTo>
                    <a:lnTo>
                      <a:pt x="201" y="94"/>
                    </a:lnTo>
                    <a:close/>
                    <a:moveTo>
                      <a:pt x="203" y="95"/>
                    </a:moveTo>
                    <a:lnTo>
                      <a:pt x="203" y="97"/>
                    </a:lnTo>
                    <a:lnTo>
                      <a:pt x="202" y="95"/>
                    </a:lnTo>
                    <a:lnTo>
                      <a:pt x="202" y="94"/>
                    </a:lnTo>
                    <a:lnTo>
                      <a:pt x="203" y="94"/>
                    </a:lnTo>
                    <a:lnTo>
                      <a:pt x="203" y="93"/>
                    </a:lnTo>
                    <a:lnTo>
                      <a:pt x="203" y="92"/>
                    </a:lnTo>
                    <a:lnTo>
                      <a:pt x="204" y="91"/>
                    </a:lnTo>
                    <a:lnTo>
                      <a:pt x="203" y="94"/>
                    </a:lnTo>
                    <a:lnTo>
                      <a:pt x="203" y="95"/>
                    </a:lnTo>
                    <a:close/>
                    <a:moveTo>
                      <a:pt x="201" y="88"/>
                    </a:moveTo>
                    <a:lnTo>
                      <a:pt x="202" y="88"/>
                    </a:lnTo>
                    <a:lnTo>
                      <a:pt x="203" y="88"/>
                    </a:lnTo>
                    <a:lnTo>
                      <a:pt x="203" y="86"/>
                    </a:lnTo>
                    <a:lnTo>
                      <a:pt x="204" y="86"/>
                    </a:lnTo>
                    <a:lnTo>
                      <a:pt x="203" y="88"/>
                    </a:lnTo>
                    <a:lnTo>
                      <a:pt x="202" y="89"/>
                    </a:lnTo>
                    <a:lnTo>
                      <a:pt x="201" y="89"/>
                    </a:lnTo>
                    <a:lnTo>
                      <a:pt x="200" y="90"/>
                    </a:lnTo>
                    <a:lnTo>
                      <a:pt x="199" y="92"/>
                    </a:lnTo>
                    <a:lnTo>
                      <a:pt x="198" y="92"/>
                    </a:lnTo>
                    <a:lnTo>
                      <a:pt x="195" y="93"/>
                    </a:lnTo>
                    <a:lnTo>
                      <a:pt x="195" y="92"/>
                    </a:lnTo>
                    <a:lnTo>
                      <a:pt x="196" y="91"/>
                    </a:lnTo>
                    <a:lnTo>
                      <a:pt x="196" y="90"/>
                    </a:lnTo>
                    <a:lnTo>
                      <a:pt x="196" y="89"/>
                    </a:lnTo>
                    <a:lnTo>
                      <a:pt x="196" y="88"/>
                    </a:lnTo>
                    <a:lnTo>
                      <a:pt x="198" y="88"/>
                    </a:lnTo>
                    <a:lnTo>
                      <a:pt x="198" y="86"/>
                    </a:lnTo>
                    <a:lnTo>
                      <a:pt x="198" y="85"/>
                    </a:lnTo>
                    <a:lnTo>
                      <a:pt x="198" y="84"/>
                    </a:lnTo>
                    <a:lnTo>
                      <a:pt x="199" y="84"/>
                    </a:lnTo>
                    <a:lnTo>
                      <a:pt x="199" y="85"/>
                    </a:lnTo>
                    <a:lnTo>
                      <a:pt x="200" y="86"/>
                    </a:lnTo>
                    <a:lnTo>
                      <a:pt x="201" y="86"/>
                    </a:lnTo>
                    <a:lnTo>
                      <a:pt x="201" y="88"/>
                    </a:lnTo>
                    <a:close/>
                    <a:moveTo>
                      <a:pt x="211" y="82"/>
                    </a:moveTo>
                    <a:lnTo>
                      <a:pt x="208" y="83"/>
                    </a:lnTo>
                    <a:lnTo>
                      <a:pt x="210" y="81"/>
                    </a:lnTo>
                    <a:lnTo>
                      <a:pt x="211" y="81"/>
                    </a:lnTo>
                    <a:lnTo>
                      <a:pt x="212" y="82"/>
                    </a:lnTo>
                    <a:lnTo>
                      <a:pt x="211" y="82"/>
                    </a:lnTo>
                    <a:close/>
                    <a:moveTo>
                      <a:pt x="218" y="80"/>
                    </a:moveTo>
                    <a:lnTo>
                      <a:pt x="217" y="81"/>
                    </a:lnTo>
                    <a:lnTo>
                      <a:pt x="216" y="81"/>
                    </a:lnTo>
                    <a:lnTo>
                      <a:pt x="213" y="82"/>
                    </a:lnTo>
                    <a:lnTo>
                      <a:pt x="212" y="82"/>
                    </a:lnTo>
                    <a:lnTo>
                      <a:pt x="212" y="81"/>
                    </a:lnTo>
                    <a:lnTo>
                      <a:pt x="213" y="81"/>
                    </a:lnTo>
                    <a:lnTo>
                      <a:pt x="212" y="81"/>
                    </a:lnTo>
                    <a:lnTo>
                      <a:pt x="213" y="80"/>
                    </a:lnTo>
                    <a:lnTo>
                      <a:pt x="218" y="80"/>
                    </a:lnTo>
                    <a:close/>
                    <a:moveTo>
                      <a:pt x="122" y="3"/>
                    </a:moveTo>
                    <a:lnTo>
                      <a:pt x="123" y="3"/>
                    </a:lnTo>
                    <a:lnTo>
                      <a:pt x="123" y="5"/>
                    </a:lnTo>
                    <a:lnTo>
                      <a:pt x="124" y="7"/>
                    </a:lnTo>
                    <a:lnTo>
                      <a:pt x="126" y="8"/>
                    </a:lnTo>
                    <a:lnTo>
                      <a:pt x="126" y="9"/>
                    </a:lnTo>
                    <a:lnTo>
                      <a:pt x="126" y="11"/>
                    </a:lnTo>
                    <a:lnTo>
                      <a:pt x="127" y="11"/>
                    </a:lnTo>
                    <a:lnTo>
                      <a:pt x="127" y="13"/>
                    </a:lnTo>
                    <a:lnTo>
                      <a:pt x="131" y="13"/>
                    </a:lnTo>
                    <a:lnTo>
                      <a:pt x="132" y="14"/>
                    </a:lnTo>
                    <a:lnTo>
                      <a:pt x="133" y="14"/>
                    </a:lnTo>
                    <a:lnTo>
                      <a:pt x="134" y="14"/>
                    </a:lnTo>
                    <a:lnTo>
                      <a:pt x="134" y="15"/>
                    </a:lnTo>
                    <a:lnTo>
                      <a:pt x="135" y="15"/>
                    </a:lnTo>
                    <a:lnTo>
                      <a:pt x="135" y="16"/>
                    </a:lnTo>
                    <a:lnTo>
                      <a:pt x="138" y="18"/>
                    </a:lnTo>
                    <a:lnTo>
                      <a:pt x="139" y="18"/>
                    </a:lnTo>
                    <a:lnTo>
                      <a:pt x="140" y="18"/>
                    </a:lnTo>
                    <a:lnTo>
                      <a:pt x="141" y="18"/>
                    </a:lnTo>
                    <a:lnTo>
                      <a:pt x="142" y="18"/>
                    </a:lnTo>
                    <a:lnTo>
                      <a:pt x="142" y="17"/>
                    </a:lnTo>
                    <a:lnTo>
                      <a:pt x="143" y="17"/>
                    </a:lnTo>
                    <a:lnTo>
                      <a:pt x="143" y="16"/>
                    </a:lnTo>
                    <a:lnTo>
                      <a:pt x="144" y="16"/>
                    </a:lnTo>
                    <a:lnTo>
                      <a:pt x="147" y="16"/>
                    </a:lnTo>
                    <a:lnTo>
                      <a:pt x="149" y="16"/>
                    </a:lnTo>
                    <a:lnTo>
                      <a:pt x="150" y="16"/>
                    </a:lnTo>
                    <a:lnTo>
                      <a:pt x="151" y="17"/>
                    </a:lnTo>
                    <a:lnTo>
                      <a:pt x="152" y="18"/>
                    </a:lnTo>
                    <a:lnTo>
                      <a:pt x="152" y="21"/>
                    </a:lnTo>
                    <a:lnTo>
                      <a:pt x="153" y="21"/>
                    </a:lnTo>
                    <a:lnTo>
                      <a:pt x="155" y="21"/>
                    </a:lnTo>
                    <a:lnTo>
                      <a:pt x="156" y="21"/>
                    </a:lnTo>
                    <a:lnTo>
                      <a:pt x="161" y="19"/>
                    </a:lnTo>
                    <a:lnTo>
                      <a:pt x="161" y="18"/>
                    </a:lnTo>
                    <a:lnTo>
                      <a:pt x="162" y="18"/>
                    </a:lnTo>
                    <a:lnTo>
                      <a:pt x="164" y="18"/>
                    </a:lnTo>
                    <a:lnTo>
                      <a:pt x="165" y="19"/>
                    </a:lnTo>
                    <a:lnTo>
                      <a:pt x="166" y="19"/>
                    </a:lnTo>
                    <a:lnTo>
                      <a:pt x="166" y="21"/>
                    </a:lnTo>
                    <a:lnTo>
                      <a:pt x="167" y="21"/>
                    </a:lnTo>
                    <a:lnTo>
                      <a:pt x="168" y="21"/>
                    </a:lnTo>
                    <a:lnTo>
                      <a:pt x="169" y="21"/>
                    </a:lnTo>
                    <a:lnTo>
                      <a:pt x="170" y="22"/>
                    </a:lnTo>
                    <a:lnTo>
                      <a:pt x="171" y="23"/>
                    </a:lnTo>
                    <a:lnTo>
                      <a:pt x="173" y="23"/>
                    </a:lnTo>
                    <a:lnTo>
                      <a:pt x="174" y="23"/>
                    </a:lnTo>
                    <a:lnTo>
                      <a:pt x="174" y="24"/>
                    </a:lnTo>
                    <a:lnTo>
                      <a:pt x="173" y="25"/>
                    </a:lnTo>
                    <a:lnTo>
                      <a:pt x="171" y="25"/>
                    </a:lnTo>
                    <a:lnTo>
                      <a:pt x="171" y="26"/>
                    </a:lnTo>
                    <a:lnTo>
                      <a:pt x="171" y="27"/>
                    </a:lnTo>
                    <a:lnTo>
                      <a:pt x="171" y="28"/>
                    </a:lnTo>
                    <a:lnTo>
                      <a:pt x="170" y="30"/>
                    </a:lnTo>
                    <a:lnTo>
                      <a:pt x="169" y="32"/>
                    </a:lnTo>
                    <a:lnTo>
                      <a:pt x="168" y="32"/>
                    </a:lnTo>
                    <a:lnTo>
                      <a:pt x="167" y="32"/>
                    </a:lnTo>
                    <a:lnTo>
                      <a:pt x="167" y="31"/>
                    </a:lnTo>
                    <a:lnTo>
                      <a:pt x="166" y="31"/>
                    </a:lnTo>
                    <a:lnTo>
                      <a:pt x="166" y="32"/>
                    </a:lnTo>
                    <a:lnTo>
                      <a:pt x="165" y="32"/>
                    </a:lnTo>
                    <a:lnTo>
                      <a:pt x="165" y="36"/>
                    </a:lnTo>
                    <a:lnTo>
                      <a:pt x="164" y="38"/>
                    </a:lnTo>
                    <a:lnTo>
                      <a:pt x="164" y="39"/>
                    </a:lnTo>
                    <a:lnTo>
                      <a:pt x="164" y="40"/>
                    </a:lnTo>
                    <a:lnTo>
                      <a:pt x="164" y="41"/>
                    </a:lnTo>
                    <a:lnTo>
                      <a:pt x="165" y="41"/>
                    </a:lnTo>
                    <a:lnTo>
                      <a:pt x="165" y="42"/>
                    </a:lnTo>
                    <a:lnTo>
                      <a:pt x="166" y="42"/>
                    </a:lnTo>
                    <a:lnTo>
                      <a:pt x="167" y="42"/>
                    </a:lnTo>
                    <a:lnTo>
                      <a:pt x="168" y="43"/>
                    </a:lnTo>
                    <a:lnTo>
                      <a:pt x="169" y="47"/>
                    </a:lnTo>
                    <a:lnTo>
                      <a:pt x="168" y="47"/>
                    </a:lnTo>
                    <a:lnTo>
                      <a:pt x="168" y="48"/>
                    </a:lnTo>
                    <a:lnTo>
                      <a:pt x="168" y="49"/>
                    </a:lnTo>
                    <a:lnTo>
                      <a:pt x="168" y="50"/>
                    </a:lnTo>
                    <a:lnTo>
                      <a:pt x="168" y="51"/>
                    </a:lnTo>
                    <a:lnTo>
                      <a:pt x="169" y="51"/>
                    </a:lnTo>
                    <a:lnTo>
                      <a:pt x="169" y="52"/>
                    </a:lnTo>
                    <a:lnTo>
                      <a:pt x="169" y="53"/>
                    </a:lnTo>
                    <a:lnTo>
                      <a:pt x="168" y="56"/>
                    </a:lnTo>
                    <a:lnTo>
                      <a:pt x="168" y="57"/>
                    </a:lnTo>
                    <a:lnTo>
                      <a:pt x="169" y="57"/>
                    </a:lnTo>
                    <a:lnTo>
                      <a:pt x="170" y="55"/>
                    </a:lnTo>
                    <a:lnTo>
                      <a:pt x="171" y="55"/>
                    </a:lnTo>
                    <a:lnTo>
                      <a:pt x="171" y="56"/>
                    </a:lnTo>
                    <a:lnTo>
                      <a:pt x="173" y="56"/>
                    </a:lnTo>
                    <a:lnTo>
                      <a:pt x="173" y="57"/>
                    </a:lnTo>
                    <a:lnTo>
                      <a:pt x="174" y="57"/>
                    </a:lnTo>
                    <a:lnTo>
                      <a:pt x="175" y="57"/>
                    </a:lnTo>
                    <a:lnTo>
                      <a:pt x="176" y="57"/>
                    </a:lnTo>
                    <a:lnTo>
                      <a:pt x="177" y="57"/>
                    </a:lnTo>
                    <a:lnTo>
                      <a:pt x="177" y="58"/>
                    </a:lnTo>
                    <a:lnTo>
                      <a:pt x="178" y="59"/>
                    </a:lnTo>
                    <a:lnTo>
                      <a:pt x="179" y="58"/>
                    </a:lnTo>
                    <a:lnTo>
                      <a:pt x="181" y="58"/>
                    </a:lnTo>
                    <a:lnTo>
                      <a:pt x="182" y="58"/>
                    </a:lnTo>
                    <a:lnTo>
                      <a:pt x="182" y="59"/>
                    </a:lnTo>
                    <a:lnTo>
                      <a:pt x="182" y="60"/>
                    </a:lnTo>
                    <a:lnTo>
                      <a:pt x="182" y="61"/>
                    </a:lnTo>
                    <a:lnTo>
                      <a:pt x="181" y="61"/>
                    </a:lnTo>
                    <a:lnTo>
                      <a:pt x="181" y="63"/>
                    </a:lnTo>
                    <a:lnTo>
                      <a:pt x="182" y="63"/>
                    </a:lnTo>
                    <a:lnTo>
                      <a:pt x="182" y="64"/>
                    </a:lnTo>
                    <a:lnTo>
                      <a:pt x="184" y="64"/>
                    </a:lnTo>
                    <a:lnTo>
                      <a:pt x="185" y="64"/>
                    </a:lnTo>
                    <a:lnTo>
                      <a:pt x="187" y="67"/>
                    </a:lnTo>
                    <a:lnTo>
                      <a:pt x="190" y="67"/>
                    </a:lnTo>
                    <a:lnTo>
                      <a:pt x="191" y="67"/>
                    </a:lnTo>
                    <a:lnTo>
                      <a:pt x="192" y="67"/>
                    </a:lnTo>
                    <a:lnTo>
                      <a:pt x="193" y="68"/>
                    </a:lnTo>
                    <a:lnTo>
                      <a:pt x="193" y="70"/>
                    </a:lnTo>
                    <a:lnTo>
                      <a:pt x="194" y="70"/>
                    </a:lnTo>
                    <a:lnTo>
                      <a:pt x="194" y="72"/>
                    </a:lnTo>
                    <a:lnTo>
                      <a:pt x="195" y="70"/>
                    </a:lnTo>
                    <a:lnTo>
                      <a:pt x="196" y="69"/>
                    </a:lnTo>
                    <a:lnTo>
                      <a:pt x="198" y="69"/>
                    </a:lnTo>
                    <a:lnTo>
                      <a:pt x="199" y="70"/>
                    </a:lnTo>
                    <a:lnTo>
                      <a:pt x="199" y="72"/>
                    </a:lnTo>
                    <a:lnTo>
                      <a:pt x="200" y="72"/>
                    </a:lnTo>
                    <a:lnTo>
                      <a:pt x="201" y="72"/>
                    </a:lnTo>
                    <a:lnTo>
                      <a:pt x="202" y="70"/>
                    </a:lnTo>
                    <a:lnTo>
                      <a:pt x="203" y="72"/>
                    </a:lnTo>
                    <a:lnTo>
                      <a:pt x="204" y="72"/>
                    </a:lnTo>
                    <a:lnTo>
                      <a:pt x="207" y="70"/>
                    </a:lnTo>
                    <a:lnTo>
                      <a:pt x="209" y="69"/>
                    </a:lnTo>
                    <a:lnTo>
                      <a:pt x="210" y="69"/>
                    </a:lnTo>
                    <a:lnTo>
                      <a:pt x="211" y="69"/>
                    </a:lnTo>
                    <a:lnTo>
                      <a:pt x="212" y="69"/>
                    </a:lnTo>
                    <a:lnTo>
                      <a:pt x="212" y="70"/>
                    </a:lnTo>
                    <a:lnTo>
                      <a:pt x="213" y="72"/>
                    </a:lnTo>
                    <a:lnTo>
                      <a:pt x="214" y="73"/>
                    </a:lnTo>
                    <a:lnTo>
                      <a:pt x="216" y="74"/>
                    </a:lnTo>
                    <a:lnTo>
                      <a:pt x="217" y="74"/>
                    </a:lnTo>
                    <a:lnTo>
                      <a:pt x="218" y="76"/>
                    </a:lnTo>
                    <a:lnTo>
                      <a:pt x="217" y="77"/>
                    </a:lnTo>
                    <a:lnTo>
                      <a:pt x="216" y="77"/>
                    </a:lnTo>
                    <a:lnTo>
                      <a:pt x="216" y="76"/>
                    </a:lnTo>
                    <a:lnTo>
                      <a:pt x="216" y="75"/>
                    </a:lnTo>
                    <a:lnTo>
                      <a:pt x="216" y="74"/>
                    </a:lnTo>
                    <a:lnTo>
                      <a:pt x="214" y="74"/>
                    </a:lnTo>
                    <a:lnTo>
                      <a:pt x="214" y="75"/>
                    </a:lnTo>
                    <a:lnTo>
                      <a:pt x="213" y="75"/>
                    </a:lnTo>
                    <a:lnTo>
                      <a:pt x="213" y="74"/>
                    </a:lnTo>
                    <a:lnTo>
                      <a:pt x="213" y="75"/>
                    </a:lnTo>
                    <a:lnTo>
                      <a:pt x="212" y="76"/>
                    </a:lnTo>
                    <a:lnTo>
                      <a:pt x="212" y="75"/>
                    </a:lnTo>
                    <a:lnTo>
                      <a:pt x="212" y="74"/>
                    </a:lnTo>
                    <a:lnTo>
                      <a:pt x="211" y="75"/>
                    </a:lnTo>
                    <a:lnTo>
                      <a:pt x="212" y="75"/>
                    </a:lnTo>
                    <a:lnTo>
                      <a:pt x="212" y="76"/>
                    </a:lnTo>
                    <a:lnTo>
                      <a:pt x="211" y="76"/>
                    </a:lnTo>
                    <a:lnTo>
                      <a:pt x="211" y="75"/>
                    </a:lnTo>
                    <a:lnTo>
                      <a:pt x="210" y="74"/>
                    </a:lnTo>
                    <a:lnTo>
                      <a:pt x="210" y="75"/>
                    </a:lnTo>
                    <a:lnTo>
                      <a:pt x="209" y="75"/>
                    </a:lnTo>
                    <a:lnTo>
                      <a:pt x="210" y="75"/>
                    </a:lnTo>
                    <a:lnTo>
                      <a:pt x="211" y="76"/>
                    </a:lnTo>
                    <a:lnTo>
                      <a:pt x="210" y="76"/>
                    </a:lnTo>
                    <a:lnTo>
                      <a:pt x="210" y="77"/>
                    </a:lnTo>
                    <a:lnTo>
                      <a:pt x="210" y="78"/>
                    </a:lnTo>
                    <a:lnTo>
                      <a:pt x="209" y="78"/>
                    </a:lnTo>
                    <a:lnTo>
                      <a:pt x="208" y="78"/>
                    </a:lnTo>
                    <a:lnTo>
                      <a:pt x="208" y="80"/>
                    </a:lnTo>
                    <a:lnTo>
                      <a:pt x="207" y="80"/>
                    </a:lnTo>
                    <a:lnTo>
                      <a:pt x="207" y="78"/>
                    </a:lnTo>
                    <a:lnTo>
                      <a:pt x="207" y="80"/>
                    </a:lnTo>
                    <a:lnTo>
                      <a:pt x="205" y="80"/>
                    </a:lnTo>
                    <a:lnTo>
                      <a:pt x="207" y="80"/>
                    </a:lnTo>
                    <a:lnTo>
                      <a:pt x="205" y="81"/>
                    </a:lnTo>
                    <a:lnTo>
                      <a:pt x="204" y="80"/>
                    </a:lnTo>
                    <a:lnTo>
                      <a:pt x="205" y="81"/>
                    </a:lnTo>
                    <a:lnTo>
                      <a:pt x="204" y="81"/>
                    </a:lnTo>
                    <a:lnTo>
                      <a:pt x="204" y="82"/>
                    </a:lnTo>
                    <a:lnTo>
                      <a:pt x="205" y="82"/>
                    </a:lnTo>
                    <a:lnTo>
                      <a:pt x="204" y="82"/>
                    </a:lnTo>
                    <a:lnTo>
                      <a:pt x="203" y="83"/>
                    </a:lnTo>
                    <a:lnTo>
                      <a:pt x="203" y="84"/>
                    </a:lnTo>
                    <a:lnTo>
                      <a:pt x="202" y="84"/>
                    </a:lnTo>
                    <a:lnTo>
                      <a:pt x="202" y="83"/>
                    </a:lnTo>
                    <a:lnTo>
                      <a:pt x="201" y="82"/>
                    </a:lnTo>
                    <a:lnTo>
                      <a:pt x="201" y="83"/>
                    </a:lnTo>
                    <a:lnTo>
                      <a:pt x="200" y="83"/>
                    </a:lnTo>
                    <a:lnTo>
                      <a:pt x="199" y="83"/>
                    </a:lnTo>
                    <a:lnTo>
                      <a:pt x="198" y="83"/>
                    </a:lnTo>
                    <a:lnTo>
                      <a:pt x="196" y="82"/>
                    </a:lnTo>
                    <a:lnTo>
                      <a:pt x="196" y="83"/>
                    </a:lnTo>
                    <a:lnTo>
                      <a:pt x="198" y="84"/>
                    </a:lnTo>
                    <a:lnTo>
                      <a:pt x="195" y="84"/>
                    </a:lnTo>
                    <a:lnTo>
                      <a:pt x="195" y="85"/>
                    </a:lnTo>
                    <a:lnTo>
                      <a:pt x="194" y="86"/>
                    </a:lnTo>
                    <a:lnTo>
                      <a:pt x="194" y="88"/>
                    </a:lnTo>
                    <a:lnTo>
                      <a:pt x="195" y="88"/>
                    </a:lnTo>
                    <a:lnTo>
                      <a:pt x="195" y="89"/>
                    </a:lnTo>
                    <a:lnTo>
                      <a:pt x="195" y="88"/>
                    </a:lnTo>
                    <a:lnTo>
                      <a:pt x="195" y="90"/>
                    </a:lnTo>
                    <a:lnTo>
                      <a:pt x="195" y="91"/>
                    </a:lnTo>
                    <a:lnTo>
                      <a:pt x="194" y="91"/>
                    </a:lnTo>
                    <a:lnTo>
                      <a:pt x="195" y="92"/>
                    </a:lnTo>
                    <a:lnTo>
                      <a:pt x="194" y="92"/>
                    </a:lnTo>
                    <a:lnTo>
                      <a:pt x="194" y="93"/>
                    </a:lnTo>
                    <a:lnTo>
                      <a:pt x="195" y="94"/>
                    </a:lnTo>
                    <a:lnTo>
                      <a:pt x="194" y="94"/>
                    </a:lnTo>
                    <a:lnTo>
                      <a:pt x="194" y="95"/>
                    </a:lnTo>
                    <a:lnTo>
                      <a:pt x="193" y="95"/>
                    </a:lnTo>
                    <a:lnTo>
                      <a:pt x="192" y="95"/>
                    </a:lnTo>
                    <a:lnTo>
                      <a:pt x="191" y="95"/>
                    </a:lnTo>
                    <a:lnTo>
                      <a:pt x="190" y="95"/>
                    </a:lnTo>
                    <a:lnTo>
                      <a:pt x="190" y="97"/>
                    </a:lnTo>
                    <a:lnTo>
                      <a:pt x="188" y="98"/>
                    </a:lnTo>
                    <a:lnTo>
                      <a:pt x="187" y="98"/>
                    </a:lnTo>
                    <a:lnTo>
                      <a:pt x="186" y="98"/>
                    </a:lnTo>
                    <a:lnTo>
                      <a:pt x="184" y="98"/>
                    </a:lnTo>
                    <a:lnTo>
                      <a:pt x="184" y="97"/>
                    </a:lnTo>
                    <a:lnTo>
                      <a:pt x="185" y="95"/>
                    </a:lnTo>
                    <a:lnTo>
                      <a:pt x="187" y="94"/>
                    </a:lnTo>
                    <a:lnTo>
                      <a:pt x="186" y="94"/>
                    </a:lnTo>
                    <a:lnTo>
                      <a:pt x="185" y="94"/>
                    </a:lnTo>
                    <a:lnTo>
                      <a:pt x="185" y="95"/>
                    </a:lnTo>
                    <a:lnTo>
                      <a:pt x="184" y="95"/>
                    </a:lnTo>
                    <a:lnTo>
                      <a:pt x="184" y="94"/>
                    </a:lnTo>
                    <a:lnTo>
                      <a:pt x="184" y="95"/>
                    </a:lnTo>
                    <a:lnTo>
                      <a:pt x="184" y="94"/>
                    </a:lnTo>
                    <a:lnTo>
                      <a:pt x="183" y="94"/>
                    </a:lnTo>
                    <a:lnTo>
                      <a:pt x="183" y="95"/>
                    </a:lnTo>
                    <a:lnTo>
                      <a:pt x="183" y="94"/>
                    </a:lnTo>
                    <a:lnTo>
                      <a:pt x="182" y="94"/>
                    </a:lnTo>
                    <a:lnTo>
                      <a:pt x="183" y="94"/>
                    </a:lnTo>
                    <a:lnTo>
                      <a:pt x="183" y="95"/>
                    </a:lnTo>
                    <a:lnTo>
                      <a:pt x="182" y="95"/>
                    </a:lnTo>
                    <a:lnTo>
                      <a:pt x="183" y="95"/>
                    </a:lnTo>
                    <a:lnTo>
                      <a:pt x="182" y="95"/>
                    </a:lnTo>
                    <a:lnTo>
                      <a:pt x="182" y="94"/>
                    </a:lnTo>
                    <a:lnTo>
                      <a:pt x="181" y="95"/>
                    </a:lnTo>
                    <a:lnTo>
                      <a:pt x="182" y="95"/>
                    </a:lnTo>
                    <a:lnTo>
                      <a:pt x="182" y="97"/>
                    </a:lnTo>
                    <a:lnTo>
                      <a:pt x="182" y="98"/>
                    </a:lnTo>
                    <a:lnTo>
                      <a:pt x="181" y="98"/>
                    </a:lnTo>
                    <a:lnTo>
                      <a:pt x="179" y="98"/>
                    </a:lnTo>
                    <a:lnTo>
                      <a:pt x="178" y="97"/>
                    </a:lnTo>
                    <a:lnTo>
                      <a:pt x="177" y="95"/>
                    </a:lnTo>
                    <a:lnTo>
                      <a:pt x="176" y="95"/>
                    </a:lnTo>
                    <a:lnTo>
                      <a:pt x="177" y="97"/>
                    </a:lnTo>
                    <a:lnTo>
                      <a:pt x="177" y="98"/>
                    </a:lnTo>
                    <a:lnTo>
                      <a:pt x="178" y="98"/>
                    </a:lnTo>
                    <a:lnTo>
                      <a:pt x="178" y="99"/>
                    </a:lnTo>
                    <a:lnTo>
                      <a:pt x="179" y="99"/>
                    </a:lnTo>
                    <a:lnTo>
                      <a:pt x="178" y="99"/>
                    </a:lnTo>
                    <a:lnTo>
                      <a:pt x="177" y="99"/>
                    </a:lnTo>
                    <a:lnTo>
                      <a:pt x="177" y="98"/>
                    </a:lnTo>
                    <a:lnTo>
                      <a:pt x="176" y="98"/>
                    </a:lnTo>
                    <a:lnTo>
                      <a:pt x="177" y="98"/>
                    </a:lnTo>
                    <a:lnTo>
                      <a:pt x="177" y="99"/>
                    </a:lnTo>
                    <a:lnTo>
                      <a:pt x="176" y="100"/>
                    </a:lnTo>
                    <a:lnTo>
                      <a:pt x="176" y="99"/>
                    </a:lnTo>
                    <a:lnTo>
                      <a:pt x="175" y="99"/>
                    </a:lnTo>
                    <a:lnTo>
                      <a:pt x="175" y="98"/>
                    </a:lnTo>
                    <a:lnTo>
                      <a:pt x="174" y="98"/>
                    </a:lnTo>
                    <a:lnTo>
                      <a:pt x="173" y="98"/>
                    </a:lnTo>
                    <a:lnTo>
                      <a:pt x="173" y="97"/>
                    </a:lnTo>
                    <a:lnTo>
                      <a:pt x="174" y="97"/>
                    </a:lnTo>
                    <a:lnTo>
                      <a:pt x="175" y="97"/>
                    </a:lnTo>
                    <a:lnTo>
                      <a:pt x="175" y="95"/>
                    </a:lnTo>
                    <a:lnTo>
                      <a:pt x="174" y="95"/>
                    </a:lnTo>
                    <a:lnTo>
                      <a:pt x="174" y="94"/>
                    </a:lnTo>
                    <a:lnTo>
                      <a:pt x="173" y="94"/>
                    </a:lnTo>
                    <a:lnTo>
                      <a:pt x="174" y="95"/>
                    </a:lnTo>
                    <a:lnTo>
                      <a:pt x="173" y="94"/>
                    </a:lnTo>
                    <a:lnTo>
                      <a:pt x="171" y="94"/>
                    </a:lnTo>
                    <a:lnTo>
                      <a:pt x="170" y="94"/>
                    </a:lnTo>
                    <a:lnTo>
                      <a:pt x="170" y="95"/>
                    </a:lnTo>
                    <a:lnTo>
                      <a:pt x="169" y="94"/>
                    </a:lnTo>
                    <a:lnTo>
                      <a:pt x="168" y="94"/>
                    </a:lnTo>
                    <a:lnTo>
                      <a:pt x="169" y="95"/>
                    </a:lnTo>
                    <a:lnTo>
                      <a:pt x="168" y="95"/>
                    </a:lnTo>
                    <a:lnTo>
                      <a:pt x="169" y="95"/>
                    </a:lnTo>
                    <a:lnTo>
                      <a:pt x="169" y="97"/>
                    </a:lnTo>
                    <a:lnTo>
                      <a:pt x="169" y="98"/>
                    </a:lnTo>
                    <a:lnTo>
                      <a:pt x="170" y="98"/>
                    </a:lnTo>
                    <a:lnTo>
                      <a:pt x="171" y="98"/>
                    </a:lnTo>
                    <a:lnTo>
                      <a:pt x="173" y="98"/>
                    </a:lnTo>
                    <a:lnTo>
                      <a:pt x="173" y="99"/>
                    </a:lnTo>
                    <a:lnTo>
                      <a:pt x="171" y="100"/>
                    </a:lnTo>
                    <a:lnTo>
                      <a:pt x="170" y="99"/>
                    </a:lnTo>
                    <a:lnTo>
                      <a:pt x="170" y="100"/>
                    </a:lnTo>
                    <a:lnTo>
                      <a:pt x="170" y="101"/>
                    </a:lnTo>
                    <a:lnTo>
                      <a:pt x="171" y="101"/>
                    </a:lnTo>
                    <a:lnTo>
                      <a:pt x="173" y="102"/>
                    </a:lnTo>
                    <a:lnTo>
                      <a:pt x="171" y="103"/>
                    </a:lnTo>
                    <a:lnTo>
                      <a:pt x="170" y="103"/>
                    </a:lnTo>
                    <a:lnTo>
                      <a:pt x="171" y="103"/>
                    </a:lnTo>
                    <a:lnTo>
                      <a:pt x="171" y="105"/>
                    </a:lnTo>
                    <a:lnTo>
                      <a:pt x="173" y="106"/>
                    </a:lnTo>
                    <a:lnTo>
                      <a:pt x="174" y="106"/>
                    </a:lnTo>
                    <a:lnTo>
                      <a:pt x="174" y="108"/>
                    </a:lnTo>
                    <a:lnTo>
                      <a:pt x="173" y="108"/>
                    </a:lnTo>
                    <a:lnTo>
                      <a:pt x="173" y="107"/>
                    </a:lnTo>
                    <a:lnTo>
                      <a:pt x="171" y="107"/>
                    </a:lnTo>
                    <a:lnTo>
                      <a:pt x="171" y="108"/>
                    </a:lnTo>
                    <a:lnTo>
                      <a:pt x="170" y="108"/>
                    </a:lnTo>
                    <a:lnTo>
                      <a:pt x="169" y="108"/>
                    </a:lnTo>
                    <a:lnTo>
                      <a:pt x="170" y="109"/>
                    </a:lnTo>
                    <a:lnTo>
                      <a:pt x="169" y="110"/>
                    </a:lnTo>
                    <a:lnTo>
                      <a:pt x="168" y="110"/>
                    </a:lnTo>
                    <a:lnTo>
                      <a:pt x="167" y="110"/>
                    </a:lnTo>
                    <a:lnTo>
                      <a:pt x="166" y="109"/>
                    </a:lnTo>
                    <a:lnTo>
                      <a:pt x="166" y="110"/>
                    </a:lnTo>
                    <a:lnTo>
                      <a:pt x="167" y="110"/>
                    </a:lnTo>
                    <a:lnTo>
                      <a:pt x="167" y="111"/>
                    </a:lnTo>
                    <a:lnTo>
                      <a:pt x="167" y="113"/>
                    </a:lnTo>
                    <a:lnTo>
                      <a:pt x="166" y="113"/>
                    </a:lnTo>
                    <a:lnTo>
                      <a:pt x="164" y="114"/>
                    </a:lnTo>
                    <a:lnTo>
                      <a:pt x="165" y="114"/>
                    </a:lnTo>
                    <a:lnTo>
                      <a:pt x="166" y="114"/>
                    </a:lnTo>
                    <a:lnTo>
                      <a:pt x="165" y="115"/>
                    </a:lnTo>
                    <a:lnTo>
                      <a:pt x="166" y="115"/>
                    </a:lnTo>
                    <a:lnTo>
                      <a:pt x="166" y="116"/>
                    </a:lnTo>
                    <a:lnTo>
                      <a:pt x="165" y="117"/>
                    </a:lnTo>
                    <a:lnTo>
                      <a:pt x="164" y="117"/>
                    </a:lnTo>
                    <a:lnTo>
                      <a:pt x="164" y="118"/>
                    </a:lnTo>
                    <a:lnTo>
                      <a:pt x="164" y="117"/>
                    </a:lnTo>
                    <a:lnTo>
                      <a:pt x="165" y="117"/>
                    </a:lnTo>
                    <a:lnTo>
                      <a:pt x="166" y="117"/>
                    </a:lnTo>
                    <a:lnTo>
                      <a:pt x="166" y="119"/>
                    </a:lnTo>
                    <a:lnTo>
                      <a:pt x="166" y="120"/>
                    </a:lnTo>
                    <a:lnTo>
                      <a:pt x="165" y="120"/>
                    </a:lnTo>
                    <a:lnTo>
                      <a:pt x="166" y="122"/>
                    </a:lnTo>
                    <a:lnTo>
                      <a:pt x="166" y="123"/>
                    </a:lnTo>
                    <a:lnTo>
                      <a:pt x="166" y="124"/>
                    </a:lnTo>
                    <a:lnTo>
                      <a:pt x="166" y="125"/>
                    </a:lnTo>
                    <a:lnTo>
                      <a:pt x="165" y="124"/>
                    </a:lnTo>
                    <a:lnTo>
                      <a:pt x="164" y="123"/>
                    </a:lnTo>
                    <a:lnTo>
                      <a:pt x="162" y="123"/>
                    </a:lnTo>
                    <a:lnTo>
                      <a:pt x="162" y="124"/>
                    </a:lnTo>
                    <a:lnTo>
                      <a:pt x="164" y="124"/>
                    </a:lnTo>
                    <a:lnTo>
                      <a:pt x="164" y="123"/>
                    </a:lnTo>
                    <a:lnTo>
                      <a:pt x="165" y="124"/>
                    </a:lnTo>
                    <a:lnTo>
                      <a:pt x="165" y="125"/>
                    </a:lnTo>
                    <a:lnTo>
                      <a:pt x="166" y="125"/>
                    </a:lnTo>
                    <a:lnTo>
                      <a:pt x="165" y="126"/>
                    </a:lnTo>
                    <a:lnTo>
                      <a:pt x="164" y="126"/>
                    </a:lnTo>
                    <a:lnTo>
                      <a:pt x="162" y="126"/>
                    </a:lnTo>
                    <a:lnTo>
                      <a:pt x="161" y="127"/>
                    </a:lnTo>
                    <a:lnTo>
                      <a:pt x="159" y="127"/>
                    </a:lnTo>
                    <a:lnTo>
                      <a:pt x="159" y="126"/>
                    </a:lnTo>
                    <a:lnTo>
                      <a:pt x="159" y="127"/>
                    </a:lnTo>
                    <a:lnTo>
                      <a:pt x="158" y="127"/>
                    </a:lnTo>
                    <a:lnTo>
                      <a:pt x="159" y="127"/>
                    </a:lnTo>
                    <a:lnTo>
                      <a:pt x="158" y="127"/>
                    </a:lnTo>
                    <a:lnTo>
                      <a:pt x="158" y="128"/>
                    </a:lnTo>
                    <a:lnTo>
                      <a:pt x="157" y="128"/>
                    </a:lnTo>
                    <a:lnTo>
                      <a:pt x="157" y="130"/>
                    </a:lnTo>
                    <a:lnTo>
                      <a:pt x="156" y="131"/>
                    </a:lnTo>
                    <a:lnTo>
                      <a:pt x="155" y="132"/>
                    </a:lnTo>
                    <a:lnTo>
                      <a:pt x="153" y="133"/>
                    </a:lnTo>
                    <a:lnTo>
                      <a:pt x="152" y="134"/>
                    </a:lnTo>
                    <a:lnTo>
                      <a:pt x="151" y="135"/>
                    </a:lnTo>
                    <a:lnTo>
                      <a:pt x="152" y="134"/>
                    </a:lnTo>
                    <a:lnTo>
                      <a:pt x="151" y="133"/>
                    </a:lnTo>
                    <a:lnTo>
                      <a:pt x="151" y="134"/>
                    </a:lnTo>
                    <a:lnTo>
                      <a:pt x="151" y="135"/>
                    </a:lnTo>
                    <a:lnTo>
                      <a:pt x="150" y="136"/>
                    </a:lnTo>
                    <a:lnTo>
                      <a:pt x="149" y="136"/>
                    </a:lnTo>
                    <a:lnTo>
                      <a:pt x="148" y="136"/>
                    </a:lnTo>
                    <a:lnTo>
                      <a:pt x="148" y="135"/>
                    </a:lnTo>
                    <a:lnTo>
                      <a:pt x="149" y="134"/>
                    </a:lnTo>
                    <a:lnTo>
                      <a:pt x="148" y="134"/>
                    </a:lnTo>
                    <a:lnTo>
                      <a:pt x="148" y="136"/>
                    </a:lnTo>
                    <a:lnTo>
                      <a:pt x="147" y="136"/>
                    </a:lnTo>
                    <a:lnTo>
                      <a:pt x="145" y="136"/>
                    </a:lnTo>
                    <a:lnTo>
                      <a:pt x="145" y="135"/>
                    </a:lnTo>
                    <a:lnTo>
                      <a:pt x="144" y="136"/>
                    </a:lnTo>
                    <a:lnTo>
                      <a:pt x="143" y="138"/>
                    </a:lnTo>
                    <a:lnTo>
                      <a:pt x="142" y="139"/>
                    </a:lnTo>
                    <a:lnTo>
                      <a:pt x="142" y="140"/>
                    </a:lnTo>
                    <a:lnTo>
                      <a:pt x="142" y="141"/>
                    </a:lnTo>
                    <a:lnTo>
                      <a:pt x="142" y="142"/>
                    </a:lnTo>
                    <a:lnTo>
                      <a:pt x="142" y="143"/>
                    </a:lnTo>
                    <a:lnTo>
                      <a:pt x="141" y="143"/>
                    </a:lnTo>
                    <a:lnTo>
                      <a:pt x="140" y="144"/>
                    </a:lnTo>
                    <a:lnTo>
                      <a:pt x="139" y="144"/>
                    </a:lnTo>
                    <a:lnTo>
                      <a:pt x="140" y="144"/>
                    </a:lnTo>
                    <a:lnTo>
                      <a:pt x="141" y="144"/>
                    </a:lnTo>
                    <a:lnTo>
                      <a:pt x="141" y="145"/>
                    </a:lnTo>
                    <a:lnTo>
                      <a:pt x="141" y="147"/>
                    </a:lnTo>
                    <a:lnTo>
                      <a:pt x="140" y="147"/>
                    </a:lnTo>
                    <a:lnTo>
                      <a:pt x="139" y="147"/>
                    </a:lnTo>
                    <a:lnTo>
                      <a:pt x="139" y="148"/>
                    </a:lnTo>
                    <a:lnTo>
                      <a:pt x="138" y="149"/>
                    </a:lnTo>
                    <a:lnTo>
                      <a:pt x="138" y="150"/>
                    </a:lnTo>
                    <a:lnTo>
                      <a:pt x="138" y="151"/>
                    </a:lnTo>
                    <a:lnTo>
                      <a:pt x="136" y="151"/>
                    </a:lnTo>
                    <a:lnTo>
                      <a:pt x="138" y="151"/>
                    </a:lnTo>
                    <a:lnTo>
                      <a:pt x="138" y="152"/>
                    </a:lnTo>
                    <a:lnTo>
                      <a:pt x="138" y="153"/>
                    </a:lnTo>
                    <a:lnTo>
                      <a:pt x="136" y="157"/>
                    </a:lnTo>
                    <a:lnTo>
                      <a:pt x="138" y="158"/>
                    </a:lnTo>
                    <a:lnTo>
                      <a:pt x="136" y="158"/>
                    </a:lnTo>
                    <a:lnTo>
                      <a:pt x="136" y="159"/>
                    </a:lnTo>
                    <a:lnTo>
                      <a:pt x="135" y="159"/>
                    </a:lnTo>
                    <a:lnTo>
                      <a:pt x="136" y="159"/>
                    </a:lnTo>
                    <a:lnTo>
                      <a:pt x="136" y="160"/>
                    </a:lnTo>
                    <a:lnTo>
                      <a:pt x="136" y="161"/>
                    </a:lnTo>
                    <a:lnTo>
                      <a:pt x="138" y="162"/>
                    </a:lnTo>
                    <a:lnTo>
                      <a:pt x="136" y="162"/>
                    </a:lnTo>
                    <a:lnTo>
                      <a:pt x="136" y="164"/>
                    </a:lnTo>
                    <a:lnTo>
                      <a:pt x="136" y="162"/>
                    </a:lnTo>
                    <a:lnTo>
                      <a:pt x="138" y="164"/>
                    </a:lnTo>
                    <a:lnTo>
                      <a:pt x="136" y="164"/>
                    </a:lnTo>
                    <a:lnTo>
                      <a:pt x="136" y="165"/>
                    </a:lnTo>
                    <a:lnTo>
                      <a:pt x="135" y="166"/>
                    </a:lnTo>
                    <a:lnTo>
                      <a:pt x="134" y="166"/>
                    </a:lnTo>
                    <a:lnTo>
                      <a:pt x="134" y="168"/>
                    </a:lnTo>
                    <a:lnTo>
                      <a:pt x="134" y="169"/>
                    </a:lnTo>
                    <a:lnTo>
                      <a:pt x="134" y="170"/>
                    </a:lnTo>
                    <a:lnTo>
                      <a:pt x="133" y="172"/>
                    </a:lnTo>
                    <a:lnTo>
                      <a:pt x="132" y="172"/>
                    </a:lnTo>
                    <a:lnTo>
                      <a:pt x="131" y="173"/>
                    </a:lnTo>
                    <a:lnTo>
                      <a:pt x="130" y="174"/>
                    </a:lnTo>
                    <a:lnTo>
                      <a:pt x="130" y="175"/>
                    </a:lnTo>
                    <a:lnTo>
                      <a:pt x="130" y="176"/>
                    </a:lnTo>
                    <a:lnTo>
                      <a:pt x="130" y="177"/>
                    </a:lnTo>
                    <a:lnTo>
                      <a:pt x="131" y="178"/>
                    </a:lnTo>
                    <a:lnTo>
                      <a:pt x="131" y="180"/>
                    </a:lnTo>
                    <a:lnTo>
                      <a:pt x="132" y="180"/>
                    </a:lnTo>
                    <a:lnTo>
                      <a:pt x="133" y="181"/>
                    </a:lnTo>
                    <a:lnTo>
                      <a:pt x="133" y="182"/>
                    </a:lnTo>
                    <a:lnTo>
                      <a:pt x="133" y="181"/>
                    </a:lnTo>
                    <a:lnTo>
                      <a:pt x="132" y="181"/>
                    </a:lnTo>
                    <a:lnTo>
                      <a:pt x="132" y="182"/>
                    </a:lnTo>
                    <a:lnTo>
                      <a:pt x="133" y="182"/>
                    </a:lnTo>
                    <a:lnTo>
                      <a:pt x="134" y="182"/>
                    </a:lnTo>
                    <a:lnTo>
                      <a:pt x="134" y="183"/>
                    </a:lnTo>
                    <a:lnTo>
                      <a:pt x="135" y="183"/>
                    </a:lnTo>
                    <a:lnTo>
                      <a:pt x="135" y="184"/>
                    </a:lnTo>
                    <a:lnTo>
                      <a:pt x="134" y="185"/>
                    </a:lnTo>
                    <a:lnTo>
                      <a:pt x="134" y="186"/>
                    </a:lnTo>
                    <a:lnTo>
                      <a:pt x="135" y="186"/>
                    </a:lnTo>
                    <a:lnTo>
                      <a:pt x="135" y="187"/>
                    </a:lnTo>
                    <a:lnTo>
                      <a:pt x="135" y="189"/>
                    </a:lnTo>
                    <a:lnTo>
                      <a:pt x="135" y="187"/>
                    </a:lnTo>
                    <a:lnTo>
                      <a:pt x="135" y="184"/>
                    </a:lnTo>
                    <a:lnTo>
                      <a:pt x="136" y="185"/>
                    </a:lnTo>
                    <a:lnTo>
                      <a:pt x="136" y="186"/>
                    </a:lnTo>
                    <a:lnTo>
                      <a:pt x="136" y="187"/>
                    </a:lnTo>
                    <a:lnTo>
                      <a:pt x="136" y="189"/>
                    </a:lnTo>
                    <a:lnTo>
                      <a:pt x="138" y="191"/>
                    </a:lnTo>
                    <a:lnTo>
                      <a:pt x="140" y="194"/>
                    </a:lnTo>
                    <a:lnTo>
                      <a:pt x="141" y="195"/>
                    </a:lnTo>
                    <a:lnTo>
                      <a:pt x="142" y="195"/>
                    </a:lnTo>
                    <a:lnTo>
                      <a:pt x="142" y="197"/>
                    </a:lnTo>
                    <a:lnTo>
                      <a:pt x="142" y="198"/>
                    </a:lnTo>
                    <a:lnTo>
                      <a:pt x="143" y="198"/>
                    </a:lnTo>
                    <a:lnTo>
                      <a:pt x="143" y="199"/>
                    </a:lnTo>
                    <a:lnTo>
                      <a:pt x="144" y="199"/>
                    </a:lnTo>
                    <a:lnTo>
                      <a:pt x="144" y="200"/>
                    </a:lnTo>
                    <a:lnTo>
                      <a:pt x="145" y="201"/>
                    </a:lnTo>
                    <a:lnTo>
                      <a:pt x="148" y="203"/>
                    </a:lnTo>
                    <a:lnTo>
                      <a:pt x="148" y="205"/>
                    </a:lnTo>
                    <a:lnTo>
                      <a:pt x="149" y="205"/>
                    </a:lnTo>
                    <a:lnTo>
                      <a:pt x="150" y="203"/>
                    </a:lnTo>
                    <a:lnTo>
                      <a:pt x="151" y="205"/>
                    </a:lnTo>
                    <a:lnTo>
                      <a:pt x="152" y="206"/>
                    </a:lnTo>
                    <a:lnTo>
                      <a:pt x="153" y="206"/>
                    </a:lnTo>
                    <a:lnTo>
                      <a:pt x="155" y="207"/>
                    </a:lnTo>
                    <a:lnTo>
                      <a:pt x="156" y="208"/>
                    </a:lnTo>
                    <a:lnTo>
                      <a:pt x="157" y="209"/>
                    </a:lnTo>
                    <a:lnTo>
                      <a:pt x="157" y="210"/>
                    </a:lnTo>
                    <a:lnTo>
                      <a:pt x="157" y="209"/>
                    </a:lnTo>
                    <a:lnTo>
                      <a:pt x="156" y="210"/>
                    </a:lnTo>
                    <a:lnTo>
                      <a:pt x="157" y="210"/>
                    </a:lnTo>
                    <a:lnTo>
                      <a:pt x="157" y="211"/>
                    </a:lnTo>
                    <a:lnTo>
                      <a:pt x="157" y="212"/>
                    </a:lnTo>
                    <a:lnTo>
                      <a:pt x="157" y="211"/>
                    </a:lnTo>
                    <a:lnTo>
                      <a:pt x="157" y="210"/>
                    </a:lnTo>
                    <a:lnTo>
                      <a:pt x="158" y="210"/>
                    </a:lnTo>
                    <a:lnTo>
                      <a:pt x="159" y="210"/>
                    </a:lnTo>
                    <a:lnTo>
                      <a:pt x="160" y="209"/>
                    </a:lnTo>
                    <a:lnTo>
                      <a:pt x="160" y="210"/>
                    </a:lnTo>
                    <a:lnTo>
                      <a:pt x="160" y="211"/>
                    </a:lnTo>
                    <a:lnTo>
                      <a:pt x="160" y="212"/>
                    </a:lnTo>
                    <a:lnTo>
                      <a:pt x="164" y="216"/>
                    </a:lnTo>
                    <a:lnTo>
                      <a:pt x="164" y="217"/>
                    </a:lnTo>
                    <a:lnTo>
                      <a:pt x="162" y="217"/>
                    </a:lnTo>
                    <a:lnTo>
                      <a:pt x="162" y="218"/>
                    </a:lnTo>
                    <a:lnTo>
                      <a:pt x="161" y="218"/>
                    </a:lnTo>
                    <a:lnTo>
                      <a:pt x="161" y="219"/>
                    </a:lnTo>
                    <a:lnTo>
                      <a:pt x="160" y="219"/>
                    </a:lnTo>
                    <a:lnTo>
                      <a:pt x="161" y="219"/>
                    </a:lnTo>
                    <a:lnTo>
                      <a:pt x="161" y="220"/>
                    </a:lnTo>
                    <a:lnTo>
                      <a:pt x="160" y="220"/>
                    </a:lnTo>
                    <a:lnTo>
                      <a:pt x="161" y="222"/>
                    </a:lnTo>
                    <a:lnTo>
                      <a:pt x="161" y="223"/>
                    </a:lnTo>
                    <a:lnTo>
                      <a:pt x="161" y="224"/>
                    </a:lnTo>
                    <a:lnTo>
                      <a:pt x="161" y="225"/>
                    </a:lnTo>
                    <a:lnTo>
                      <a:pt x="162" y="225"/>
                    </a:lnTo>
                    <a:lnTo>
                      <a:pt x="162" y="226"/>
                    </a:lnTo>
                    <a:lnTo>
                      <a:pt x="161" y="226"/>
                    </a:lnTo>
                    <a:lnTo>
                      <a:pt x="161" y="225"/>
                    </a:lnTo>
                    <a:lnTo>
                      <a:pt x="160" y="225"/>
                    </a:lnTo>
                    <a:lnTo>
                      <a:pt x="160" y="224"/>
                    </a:lnTo>
                    <a:lnTo>
                      <a:pt x="159" y="224"/>
                    </a:lnTo>
                    <a:lnTo>
                      <a:pt x="158" y="224"/>
                    </a:lnTo>
                    <a:lnTo>
                      <a:pt x="156" y="224"/>
                    </a:lnTo>
                    <a:lnTo>
                      <a:pt x="155" y="223"/>
                    </a:lnTo>
                    <a:lnTo>
                      <a:pt x="156" y="224"/>
                    </a:lnTo>
                    <a:lnTo>
                      <a:pt x="157" y="224"/>
                    </a:lnTo>
                    <a:lnTo>
                      <a:pt x="158" y="224"/>
                    </a:lnTo>
                    <a:lnTo>
                      <a:pt x="160" y="225"/>
                    </a:lnTo>
                    <a:lnTo>
                      <a:pt x="159" y="225"/>
                    </a:lnTo>
                    <a:lnTo>
                      <a:pt x="158" y="225"/>
                    </a:lnTo>
                    <a:lnTo>
                      <a:pt x="158" y="226"/>
                    </a:lnTo>
                    <a:lnTo>
                      <a:pt x="159" y="227"/>
                    </a:lnTo>
                    <a:lnTo>
                      <a:pt x="159" y="226"/>
                    </a:lnTo>
                    <a:lnTo>
                      <a:pt x="161" y="226"/>
                    </a:lnTo>
                    <a:lnTo>
                      <a:pt x="162" y="226"/>
                    </a:lnTo>
                    <a:lnTo>
                      <a:pt x="162" y="227"/>
                    </a:lnTo>
                    <a:lnTo>
                      <a:pt x="164" y="227"/>
                    </a:lnTo>
                    <a:lnTo>
                      <a:pt x="164" y="228"/>
                    </a:lnTo>
                    <a:lnTo>
                      <a:pt x="165" y="231"/>
                    </a:lnTo>
                    <a:lnTo>
                      <a:pt x="167" y="233"/>
                    </a:lnTo>
                    <a:lnTo>
                      <a:pt x="167" y="234"/>
                    </a:lnTo>
                    <a:lnTo>
                      <a:pt x="168" y="235"/>
                    </a:lnTo>
                    <a:lnTo>
                      <a:pt x="168" y="236"/>
                    </a:lnTo>
                    <a:lnTo>
                      <a:pt x="169" y="236"/>
                    </a:lnTo>
                    <a:lnTo>
                      <a:pt x="173" y="241"/>
                    </a:lnTo>
                    <a:lnTo>
                      <a:pt x="179" y="245"/>
                    </a:lnTo>
                    <a:lnTo>
                      <a:pt x="182" y="248"/>
                    </a:lnTo>
                    <a:lnTo>
                      <a:pt x="185" y="250"/>
                    </a:lnTo>
                    <a:lnTo>
                      <a:pt x="186" y="251"/>
                    </a:lnTo>
                    <a:lnTo>
                      <a:pt x="186" y="252"/>
                    </a:lnTo>
                    <a:lnTo>
                      <a:pt x="186" y="253"/>
                    </a:lnTo>
                    <a:lnTo>
                      <a:pt x="188" y="256"/>
                    </a:lnTo>
                    <a:lnTo>
                      <a:pt x="188" y="257"/>
                    </a:lnTo>
                    <a:lnTo>
                      <a:pt x="188" y="258"/>
                    </a:lnTo>
                    <a:lnTo>
                      <a:pt x="187" y="258"/>
                    </a:lnTo>
                    <a:lnTo>
                      <a:pt x="186" y="258"/>
                    </a:lnTo>
                    <a:lnTo>
                      <a:pt x="186" y="259"/>
                    </a:lnTo>
                    <a:lnTo>
                      <a:pt x="187" y="259"/>
                    </a:lnTo>
                    <a:lnTo>
                      <a:pt x="188" y="259"/>
                    </a:lnTo>
                    <a:lnTo>
                      <a:pt x="188" y="258"/>
                    </a:lnTo>
                    <a:lnTo>
                      <a:pt x="188" y="257"/>
                    </a:lnTo>
                    <a:lnTo>
                      <a:pt x="190" y="257"/>
                    </a:lnTo>
                    <a:lnTo>
                      <a:pt x="190" y="258"/>
                    </a:lnTo>
                    <a:lnTo>
                      <a:pt x="191" y="258"/>
                    </a:lnTo>
                    <a:lnTo>
                      <a:pt x="195" y="262"/>
                    </a:lnTo>
                    <a:lnTo>
                      <a:pt x="196" y="264"/>
                    </a:lnTo>
                    <a:lnTo>
                      <a:pt x="200" y="266"/>
                    </a:lnTo>
                    <a:lnTo>
                      <a:pt x="204" y="269"/>
                    </a:lnTo>
                    <a:lnTo>
                      <a:pt x="205" y="269"/>
                    </a:lnTo>
                    <a:lnTo>
                      <a:pt x="205" y="270"/>
                    </a:lnTo>
                    <a:lnTo>
                      <a:pt x="203" y="269"/>
                    </a:lnTo>
                    <a:lnTo>
                      <a:pt x="199" y="267"/>
                    </a:lnTo>
                    <a:lnTo>
                      <a:pt x="198" y="267"/>
                    </a:lnTo>
                    <a:lnTo>
                      <a:pt x="201" y="269"/>
                    </a:lnTo>
                    <a:lnTo>
                      <a:pt x="202" y="269"/>
                    </a:lnTo>
                    <a:lnTo>
                      <a:pt x="203" y="270"/>
                    </a:lnTo>
                    <a:lnTo>
                      <a:pt x="203" y="269"/>
                    </a:lnTo>
                    <a:lnTo>
                      <a:pt x="203" y="270"/>
                    </a:lnTo>
                    <a:lnTo>
                      <a:pt x="204" y="270"/>
                    </a:lnTo>
                    <a:lnTo>
                      <a:pt x="205" y="270"/>
                    </a:lnTo>
                    <a:lnTo>
                      <a:pt x="204" y="270"/>
                    </a:lnTo>
                    <a:lnTo>
                      <a:pt x="204" y="272"/>
                    </a:lnTo>
                    <a:lnTo>
                      <a:pt x="205" y="272"/>
                    </a:lnTo>
                    <a:lnTo>
                      <a:pt x="205" y="270"/>
                    </a:lnTo>
                    <a:lnTo>
                      <a:pt x="205" y="272"/>
                    </a:lnTo>
                    <a:lnTo>
                      <a:pt x="205" y="273"/>
                    </a:lnTo>
                    <a:lnTo>
                      <a:pt x="205" y="272"/>
                    </a:lnTo>
                    <a:lnTo>
                      <a:pt x="205" y="273"/>
                    </a:lnTo>
                    <a:lnTo>
                      <a:pt x="207" y="273"/>
                    </a:lnTo>
                    <a:lnTo>
                      <a:pt x="208" y="273"/>
                    </a:lnTo>
                    <a:lnTo>
                      <a:pt x="209" y="274"/>
                    </a:lnTo>
                    <a:lnTo>
                      <a:pt x="210" y="275"/>
                    </a:lnTo>
                    <a:lnTo>
                      <a:pt x="210" y="276"/>
                    </a:lnTo>
                    <a:lnTo>
                      <a:pt x="211" y="276"/>
                    </a:lnTo>
                    <a:lnTo>
                      <a:pt x="212" y="277"/>
                    </a:lnTo>
                    <a:lnTo>
                      <a:pt x="212" y="278"/>
                    </a:lnTo>
                    <a:lnTo>
                      <a:pt x="212" y="277"/>
                    </a:lnTo>
                    <a:lnTo>
                      <a:pt x="211" y="277"/>
                    </a:lnTo>
                    <a:lnTo>
                      <a:pt x="211" y="279"/>
                    </a:lnTo>
                    <a:lnTo>
                      <a:pt x="211" y="281"/>
                    </a:lnTo>
                    <a:lnTo>
                      <a:pt x="212" y="281"/>
                    </a:lnTo>
                    <a:lnTo>
                      <a:pt x="213" y="281"/>
                    </a:lnTo>
                    <a:lnTo>
                      <a:pt x="214" y="282"/>
                    </a:lnTo>
                    <a:lnTo>
                      <a:pt x="216" y="281"/>
                    </a:lnTo>
                    <a:lnTo>
                      <a:pt x="216" y="279"/>
                    </a:lnTo>
                    <a:lnTo>
                      <a:pt x="216" y="278"/>
                    </a:lnTo>
                    <a:lnTo>
                      <a:pt x="217" y="278"/>
                    </a:lnTo>
                    <a:lnTo>
                      <a:pt x="218" y="279"/>
                    </a:lnTo>
                    <a:lnTo>
                      <a:pt x="219" y="279"/>
                    </a:lnTo>
                    <a:lnTo>
                      <a:pt x="220" y="279"/>
                    </a:lnTo>
                    <a:lnTo>
                      <a:pt x="220" y="281"/>
                    </a:lnTo>
                    <a:lnTo>
                      <a:pt x="221" y="282"/>
                    </a:lnTo>
                    <a:lnTo>
                      <a:pt x="222" y="283"/>
                    </a:lnTo>
                    <a:lnTo>
                      <a:pt x="221" y="283"/>
                    </a:lnTo>
                    <a:lnTo>
                      <a:pt x="220" y="282"/>
                    </a:lnTo>
                    <a:lnTo>
                      <a:pt x="220" y="283"/>
                    </a:lnTo>
                    <a:lnTo>
                      <a:pt x="221" y="284"/>
                    </a:lnTo>
                    <a:lnTo>
                      <a:pt x="222" y="283"/>
                    </a:lnTo>
                    <a:lnTo>
                      <a:pt x="224" y="284"/>
                    </a:lnTo>
                    <a:lnTo>
                      <a:pt x="225" y="284"/>
                    </a:lnTo>
                    <a:lnTo>
                      <a:pt x="226" y="284"/>
                    </a:lnTo>
                    <a:lnTo>
                      <a:pt x="226" y="285"/>
                    </a:lnTo>
                    <a:lnTo>
                      <a:pt x="225" y="286"/>
                    </a:lnTo>
                    <a:lnTo>
                      <a:pt x="224" y="286"/>
                    </a:lnTo>
                    <a:lnTo>
                      <a:pt x="224" y="287"/>
                    </a:lnTo>
                    <a:lnTo>
                      <a:pt x="225" y="289"/>
                    </a:lnTo>
                    <a:lnTo>
                      <a:pt x="226" y="290"/>
                    </a:lnTo>
                    <a:lnTo>
                      <a:pt x="227" y="289"/>
                    </a:lnTo>
                    <a:lnTo>
                      <a:pt x="227" y="290"/>
                    </a:lnTo>
                    <a:lnTo>
                      <a:pt x="227" y="291"/>
                    </a:lnTo>
                    <a:lnTo>
                      <a:pt x="227" y="292"/>
                    </a:lnTo>
                    <a:lnTo>
                      <a:pt x="226" y="292"/>
                    </a:lnTo>
                    <a:lnTo>
                      <a:pt x="227" y="292"/>
                    </a:lnTo>
                    <a:lnTo>
                      <a:pt x="228" y="292"/>
                    </a:lnTo>
                    <a:lnTo>
                      <a:pt x="228" y="290"/>
                    </a:lnTo>
                    <a:lnTo>
                      <a:pt x="227" y="290"/>
                    </a:lnTo>
                    <a:lnTo>
                      <a:pt x="227" y="289"/>
                    </a:lnTo>
                    <a:lnTo>
                      <a:pt x="228" y="289"/>
                    </a:lnTo>
                    <a:lnTo>
                      <a:pt x="228" y="287"/>
                    </a:lnTo>
                    <a:lnTo>
                      <a:pt x="227" y="287"/>
                    </a:lnTo>
                    <a:lnTo>
                      <a:pt x="227" y="286"/>
                    </a:lnTo>
                    <a:lnTo>
                      <a:pt x="228" y="286"/>
                    </a:lnTo>
                    <a:lnTo>
                      <a:pt x="229" y="286"/>
                    </a:lnTo>
                    <a:lnTo>
                      <a:pt x="229" y="287"/>
                    </a:lnTo>
                    <a:lnTo>
                      <a:pt x="230" y="287"/>
                    </a:lnTo>
                    <a:lnTo>
                      <a:pt x="230" y="286"/>
                    </a:lnTo>
                    <a:lnTo>
                      <a:pt x="231" y="286"/>
                    </a:lnTo>
                    <a:lnTo>
                      <a:pt x="231" y="287"/>
                    </a:lnTo>
                    <a:lnTo>
                      <a:pt x="230" y="287"/>
                    </a:lnTo>
                    <a:lnTo>
                      <a:pt x="230" y="289"/>
                    </a:lnTo>
                    <a:lnTo>
                      <a:pt x="229" y="289"/>
                    </a:lnTo>
                    <a:lnTo>
                      <a:pt x="228" y="289"/>
                    </a:lnTo>
                    <a:lnTo>
                      <a:pt x="228" y="290"/>
                    </a:lnTo>
                    <a:lnTo>
                      <a:pt x="228" y="291"/>
                    </a:lnTo>
                    <a:lnTo>
                      <a:pt x="229" y="293"/>
                    </a:lnTo>
                    <a:lnTo>
                      <a:pt x="230" y="294"/>
                    </a:lnTo>
                    <a:lnTo>
                      <a:pt x="231" y="295"/>
                    </a:lnTo>
                    <a:lnTo>
                      <a:pt x="233" y="297"/>
                    </a:lnTo>
                    <a:lnTo>
                      <a:pt x="234" y="297"/>
                    </a:lnTo>
                    <a:lnTo>
                      <a:pt x="233" y="298"/>
                    </a:lnTo>
                    <a:lnTo>
                      <a:pt x="234" y="297"/>
                    </a:lnTo>
                    <a:lnTo>
                      <a:pt x="234" y="298"/>
                    </a:lnTo>
                    <a:lnTo>
                      <a:pt x="234" y="300"/>
                    </a:lnTo>
                    <a:lnTo>
                      <a:pt x="235" y="302"/>
                    </a:lnTo>
                    <a:lnTo>
                      <a:pt x="242" y="310"/>
                    </a:lnTo>
                    <a:lnTo>
                      <a:pt x="243" y="311"/>
                    </a:lnTo>
                    <a:lnTo>
                      <a:pt x="244" y="311"/>
                    </a:lnTo>
                    <a:lnTo>
                      <a:pt x="244" y="312"/>
                    </a:lnTo>
                    <a:lnTo>
                      <a:pt x="243" y="312"/>
                    </a:lnTo>
                    <a:lnTo>
                      <a:pt x="242" y="312"/>
                    </a:lnTo>
                    <a:lnTo>
                      <a:pt x="242" y="314"/>
                    </a:lnTo>
                    <a:lnTo>
                      <a:pt x="243" y="315"/>
                    </a:lnTo>
                    <a:lnTo>
                      <a:pt x="243" y="314"/>
                    </a:lnTo>
                    <a:lnTo>
                      <a:pt x="244" y="312"/>
                    </a:lnTo>
                    <a:lnTo>
                      <a:pt x="245" y="312"/>
                    </a:lnTo>
                    <a:lnTo>
                      <a:pt x="245" y="314"/>
                    </a:lnTo>
                    <a:lnTo>
                      <a:pt x="245" y="315"/>
                    </a:lnTo>
                    <a:lnTo>
                      <a:pt x="246" y="315"/>
                    </a:lnTo>
                    <a:lnTo>
                      <a:pt x="246" y="316"/>
                    </a:lnTo>
                    <a:lnTo>
                      <a:pt x="247" y="316"/>
                    </a:lnTo>
                    <a:lnTo>
                      <a:pt x="247" y="317"/>
                    </a:lnTo>
                    <a:lnTo>
                      <a:pt x="247" y="318"/>
                    </a:lnTo>
                    <a:lnTo>
                      <a:pt x="248" y="318"/>
                    </a:lnTo>
                    <a:lnTo>
                      <a:pt x="248" y="317"/>
                    </a:lnTo>
                    <a:lnTo>
                      <a:pt x="247" y="317"/>
                    </a:lnTo>
                    <a:lnTo>
                      <a:pt x="248" y="316"/>
                    </a:lnTo>
                    <a:lnTo>
                      <a:pt x="248" y="315"/>
                    </a:lnTo>
                    <a:lnTo>
                      <a:pt x="250" y="315"/>
                    </a:lnTo>
                    <a:lnTo>
                      <a:pt x="250" y="317"/>
                    </a:lnTo>
                    <a:lnTo>
                      <a:pt x="251" y="317"/>
                    </a:lnTo>
                    <a:lnTo>
                      <a:pt x="251" y="318"/>
                    </a:lnTo>
                    <a:lnTo>
                      <a:pt x="252" y="318"/>
                    </a:lnTo>
                    <a:lnTo>
                      <a:pt x="251" y="319"/>
                    </a:lnTo>
                    <a:lnTo>
                      <a:pt x="252" y="320"/>
                    </a:lnTo>
                    <a:lnTo>
                      <a:pt x="252" y="321"/>
                    </a:lnTo>
                    <a:lnTo>
                      <a:pt x="253" y="321"/>
                    </a:lnTo>
                    <a:lnTo>
                      <a:pt x="254" y="321"/>
                    </a:lnTo>
                    <a:lnTo>
                      <a:pt x="253" y="323"/>
                    </a:lnTo>
                    <a:lnTo>
                      <a:pt x="252" y="323"/>
                    </a:lnTo>
                    <a:lnTo>
                      <a:pt x="253" y="323"/>
                    </a:lnTo>
                    <a:lnTo>
                      <a:pt x="253" y="324"/>
                    </a:lnTo>
                    <a:lnTo>
                      <a:pt x="252" y="323"/>
                    </a:lnTo>
                    <a:lnTo>
                      <a:pt x="252" y="324"/>
                    </a:lnTo>
                    <a:lnTo>
                      <a:pt x="252" y="325"/>
                    </a:lnTo>
                    <a:lnTo>
                      <a:pt x="251" y="325"/>
                    </a:lnTo>
                    <a:lnTo>
                      <a:pt x="251" y="326"/>
                    </a:lnTo>
                    <a:lnTo>
                      <a:pt x="252" y="326"/>
                    </a:lnTo>
                    <a:lnTo>
                      <a:pt x="253" y="329"/>
                    </a:lnTo>
                    <a:lnTo>
                      <a:pt x="253" y="332"/>
                    </a:lnTo>
                    <a:lnTo>
                      <a:pt x="256" y="337"/>
                    </a:lnTo>
                    <a:lnTo>
                      <a:pt x="255" y="337"/>
                    </a:lnTo>
                    <a:lnTo>
                      <a:pt x="256" y="339"/>
                    </a:lnTo>
                    <a:lnTo>
                      <a:pt x="257" y="340"/>
                    </a:lnTo>
                    <a:lnTo>
                      <a:pt x="259" y="342"/>
                    </a:lnTo>
                    <a:lnTo>
                      <a:pt x="259" y="344"/>
                    </a:lnTo>
                    <a:lnTo>
                      <a:pt x="259" y="343"/>
                    </a:lnTo>
                    <a:lnTo>
                      <a:pt x="259" y="344"/>
                    </a:lnTo>
                    <a:lnTo>
                      <a:pt x="259" y="346"/>
                    </a:lnTo>
                    <a:lnTo>
                      <a:pt x="259" y="348"/>
                    </a:lnTo>
                    <a:lnTo>
                      <a:pt x="257" y="348"/>
                    </a:lnTo>
                    <a:lnTo>
                      <a:pt x="259" y="349"/>
                    </a:lnTo>
                    <a:lnTo>
                      <a:pt x="259" y="348"/>
                    </a:lnTo>
                    <a:lnTo>
                      <a:pt x="260" y="351"/>
                    </a:lnTo>
                    <a:lnTo>
                      <a:pt x="261" y="352"/>
                    </a:lnTo>
                    <a:lnTo>
                      <a:pt x="261" y="354"/>
                    </a:lnTo>
                    <a:lnTo>
                      <a:pt x="261" y="356"/>
                    </a:lnTo>
                    <a:lnTo>
                      <a:pt x="261" y="357"/>
                    </a:lnTo>
                    <a:lnTo>
                      <a:pt x="262" y="358"/>
                    </a:lnTo>
                    <a:lnTo>
                      <a:pt x="263" y="359"/>
                    </a:lnTo>
                    <a:lnTo>
                      <a:pt x="263" y="360"/>
                    </a:lnTo>
                    <a:lnTo>
                      <a:pt x="263" y="361"/>
                    </a:lnTo>
                    <a:lnTo>
                      <a:pt x="263" y="362"/>
                    </a:lnTo>
                    <a:lnTo>
                      <a:pt x="264" y="365"/>
                    </a:lnTo>
                    <a:lnTo>
                      <a:pt x="263" y="365"/>
                    </a:lnTo>
                    <a:lnTo>
                      <a:pt x="263" y="364"/>
                    </a:lnTo>
                    <a:lnTo>
                      <a:pt x="262" y="364"/>
                    </a:lnTo>
                    <a:lnTo>
                      <a:pt x="262" y="365"/>
                    </a:lnTo>
                    <a:lnTo>
                      <a:pt x="263" y="365"/>
                    </a:lnTo>
                    <a:lnTo>
                      <a:pt x="264" y="366"/>
                    </a:lnTo>
                    <a:lnTo>
                      <a:pt x="265" y="368"/>
                    </a:lnTo>
                    <a:lnTo>
                      <a:pt x="265" y="373"/>
                    </a:lnTo>
                    <a:lnTo>
                      <a:pt x="265" y="374"/>
                    </a:lnTo>
                    <a:lnTo>
                      <a:pt x="267" y="374"/>
                    </a:lnTo>
                    <a:lnTo>
                      <a:pt x="267" y="375"/>
                    </a:lnTo>
                    <a:lnTo>
                      <a:pt x="267" y="377"/>
                    </a:lnTo>
                    <a:lnTo>
                      <a:pt x="267" y="379"/>
                    </a:lnTo>
                    <a:lnTo>
                      <a:pt x="265" y="379"/>
                    </a:lnTo>
                    <a:lnTo>
                      <a:pt x="265" y="378"/>
                    </a:lnTo>
                    <a:lnTo>
                      <a:pt x="265" y="376"/>
                    </a:lnTo>
                    <a:lnTo>
                      <a:pt x="265" y="375"/>
                    </a:lnTo>
                    <a:lnTo>
                      <a:pt x="265" y="374"/>
                    </a:lnTo>
                    <a:lnTo>
                      <a:pt x="264" y="375"/>
                    </a:lnTo>
                    <a:lnTo>
                      <a:pt x="264" y="376"/>
                    </a:lnTo>
                    <a:lnTo>
                      <a:pt x="264" y="377"/>
                    </a:lnTo>
                    <a:lnTo>
                      <a:pt x="264" y="378"/>
                    </a:lnTo>
                    <a:lnTo>
                      <a:pt x="265" y="378"/>
                    </a:lnTo>
                    <a:lnTo>
                      <a:pt x="264" y="379"/>
                    </a:lnTo>
                    <a:lnTo>
                      <a:pt x="264" y="381"/>
                    </a:lnTo>
                    <a:lnTo>
                      <a:pt x="264" y="382"/>
                    </a:lnTo>
                    <a:lnTo>
                      <a:pt x="264" y="383"/>
                    </a:lnTo>
                    <a:lnTo>
                      <a:pt x="264" y="384"/>
                    </a:lnTo>
                    <a:lnTo>
                      <a:pt x="265" y="384"/>
                    </a:lnTo>
                    <a:lnTo>
                      <a:pt x="265" y="385"/>
                    </a:lnTo>
                    <a:lnTo>
                      <a:pt x="267" y="385"/>
                    </a:lnTo>
                    <a:lnTo>
                      <a:pt x="267" y="386"/>
                    </a:lnTo>
                    <a:lnTo>
                      <a:pt x="267" y="387"/>
                    </a:lnTo>
                    <a:lnTo>
                      <a:pt x="265" y="386"/>
                    </a:lnTo>
                    <a:lnTo>
                      <a:pt x="265" y="385"/>
                    </a:lnTo>
                    <a:lnTo>
                      <a:pt x="264" y="384"/>
                    </a:lnTo>
                    <a:lnTo>
                      <a:pt x="264" y="383"/>
                    </a:lnTo>
                    <a:lnTo>
                      <a:pt x="263" y="383"/>
                    </a:lnTo>
                    <a:lnTo>
                      <a:pt x="263" y="384"/>
                    </a:lnTo>
                    <a:lnTo>
                      <a:pt x="264" y="384"/>
                    </a:lnTo>
                    <a:lnTo>
                      <a:pt x="264" y="385"/>
                    </a:lnTo>
                    <a:lnTo>
                      <a:pt x="264" y="386"/>
                    </a:lnTo>
                    <a:lnTo>
                      <a:pt x="265" y="386"/>
                    </a:lnTo>
                    <a:lnTo>
                      <a:pt x="265" y="387"/>
                    </a:lnTo>
                    <a:lnTo>
                      <a:pt x="267" y="389"/>
                    </a:lnTo>
                    <a:lnTo>
                      <a:pt x="268" y="389"/>
                    </a:lnTo>
                    <a:lnTo>
                      <a:pt x="267" y="389"/>
                    </a:lnTo>
                    <a:lnTo>
                      <a:pt x="267" y="390"/>
                    </a:lnTo>
                    <a:lnTo>
                      <a:pt x="268" y="390"/>
                    </a:lnTo>
                    <a:lnTo>
                      <a:pt x="269" y="391"/>
                    </a:lnTo>
                    <a:lnTo>
                      <a:pt x="268" y="391"/>
                    </a:lnTo>
                    <a:lnTo>
                      <a:pt x="268" y="392"/>
                    </a:lnTo>
                    <a:lnTo>
                      <a:pt x="267" y="393"/>
                    </a:lnTo>
                    <a:lnTo>
                      <a:pt x="267" y="392"/>
                    </a:lnTo>
                    <a:lnTo>
                      <a:pt x="265" y="392"/>
                    </a:lnTo>
                    <a:lnTo>
                      <a:pt x="267" y="391"/>
                    </a:lnTo>
                    <a:lnTo>
                      <a:pt x="267" y="390"/>
                    </a:lnTo>
                    <a:lnTo>
                      <a:pt x="265" y="390"/>
                    </a:lnTo>
                    <a:lnTo>
                      <a:pt x="264" y="390"/>
                    </a:lnTo>
                    <a:lnTo>
                      <a:pt x="264" y="391"/>
                    </a:lnTo>
                    <a:lnTo>
                      <a:pt x="264" y="392"/>
                    </a:lnTo>
                    <a:lnTo>
                      <a:pt x="264" y="393"/>
                    </a:lnTo>
                    <a:lnTo>
                      <a:pt x="265" y="393"/>
                    </a:lnTo>
                    <a:lnTo>
                      <a:pt x="265" y="394"/>
                    </a:lnTo>
                    <a:lnTo>
                      <a:pt x="267" y="394"/>
                    </a:lnTo>
                    <a:lnTo>
                      <a:pt x="268" y="395"/>
                    </a:lnTo>
                    <a:lnTo>
                      <a:pt x="267" y="395"/>
                    </a:lnTo>
                    <a:lnTo>
                      <a:pt x="267" y="396"/>
                    </a:lnTo>
                    <a:lnTo>
                      <a:pt x="265" y="396"/>
                    </a:lnTo>
                    <a:lnTo>
                      <a:pt x="265" y="398"/>
                    </a:lnTo>
                    <a:lnTo>
                      <a:pt x="267" y="399"/>
                    </a:lnTo>
                    <a:lnTo>
                      <a:pt x="267" y="398"/>
                    </a:lnTo>
                    <a:lnTo>
                      <a:pt x="267" y="396"/>
                    </a:lnTo>
                    <a:lnTo>
                      <a:pt x="268" y="396"/>
                    </a:lnTo>
                    <a:lnTo>
                      <a:pt x="268" y="398"/>
                    </a:lnTo>
                    <a:lnTo>
                      <a:pt x="268" y="399"/>
                    </a:lnTo>
                    <a:lnTo>
                      <a:pt x="267" y="400"/>
                    </a:lnTo>
                    <a:lnTo>
                      <a:pt x="268" y="401"/>
                    </a:lnTo>
                    <a:lnTo>
                      <a:pt x="267" y="402"/>
                    </a:lnTo>
                    <a:lnTo>
                      <a:pt x="267" y="403"/>
                    </a:lnTo>
                    <a:lnTo>
                      <a:pt x="268" y="403"/>
                    </a:lnTo>
                    <a:lnTo>
                      <a:pt x="268" y="404"/>
                    </a:lnTo>
                    <a:lnTo>
                      <a:pt x="269" y="406"/>
                    </a:lnTo>
                    <a:lnTo>
                      <a:pt x="270" y="407"/>
                    </a:lnTo>
                    <a:lnTo>
                      <a:pt x="270" y="408"/>
                    </a:lnTo>
                    <a:lnTo>
                      <a:pt x="271" y="409"/>
                    </a:lnTo>
                    <a:lnTo>
                      <a:pt x="272" y="411"/>
                    </a:lnTo>
                    <a:lnTo>
                      <a:pt x="273" y="411"/>
                    </a:lnTo>
                    <a:lnTo>
                      <a:pt x="273" y="412"/>
                    </a:lnTo>
                    <a:lnTo>
                      <a:pt x="273" y="413"/>
                    </a:lnTo>
                    <a:lnTo>
                      <a:pt x="272" y="413"/>
                    </a:lnTo>
                    <a:lnTo>
                      <a:pt x="271" y="413"/>
                    </a:lnTo>
                    <a:lnTo>
                      <a:pt x="272" y="413"/>
                    </a:lnTo>
                    <a:lnTo>
                      <a:pt x="272" y="412"/>
                    </a:lnTo>
                    <a:lnTo>
                      <a:pt x="271" y="413"/>
                    </a:lnTo>
                    <a:lnTo>
                      <a:pt x="271" y="415"/>
                    </a:lnTo>
                    <a:lnTo>
                      <a:pt x="270" y="415"/>
                    </a:lnTo>
                    <a:lnTo>
                      <a:pt x="269" y="415"/>
                    </a:lnTo>
                    <a:lnTo>
                      <a:pt x="270" y="415"/>
                    </a:lnTo>
                    <a:lnTo>
                      <a:pt x="270" y="416"/>
                    </a:lnTo>
                    <a:lnTo>
                      <a:pt x="270" y="417"/>
                    </a:lnTo>
                    <a:lnTo>
                      <a:pt x="271" y="420"/>
                    </a:lnTo>
                    <a:lnTo>
                      <a:pt x="272" y="420"/>
                    </a:lnTo>
                    <a:lnTo>
                      <a:pt x="273" y="421"/>
                    </a:lnTo>
                    <a:lnTo>
                      <a:pt x="272" y="421"/>
                    </a:lnTo>
                    <a:lnTo>
                      <a:pt x="272" y="423"/>
                    </a:lnTo>
                    <a:lnTo>
                      <a:pt x="272" y="424"/>
                    </a:lnTo>
                    <a:lnTo>
                      <a:pt x="272" y="425"/>
                    </a:lnTo>
                    <a:lnTo>
                      <a:pt x="271" y="424"/>
                    </a:lnTo>
                    <a:lnTo>
                      <a:pt x="271" y="423"/>
                    </a:lnTo>
                    <a:lnTo>
                      <a:pt x="271" y="421"/>
                    </a:lnTo>
                    <a:lnTo>
                      <a:pt x="271" y="420"/>
                    </a:lnTo>
                    <a:lnTo>
                      <a:pt x="270" y="420"/>
                    </a:lnTo>
                    <a:lnTo>
                      <a:pt x="270" y="421"/>
                    </a:lnTo>
                    <a:lnTo>
                      <a:pt x="269" y="421"/>
                    </a:lnTo>
                    <a:lnTo>
                      <a:pt x="269" y="420"/>
                    </a:lnTo>
                    <a:lnTo>
                      <a:pt x="270" y="419"/>
                    </a:lnTo>
                    <a:lnTo>
                      <a:pt x="270" y="418"/>
                    </a:lnTo>
                    <a:lnTo>
                      <a:pt x="269" y="418"/>
                    </a:lnTo>
                    <a:lnTo>
                      <a:pt x="269" y="417"/>
                    </a:lnTo>
                    <a:lnTo>
                      <a:pt x="269" y="416"/>
                    </a:lnTo>
                    <a:lnTo>
                      <a:pt x="269" y="417"/>
                    </a:lnTo>
                    <a:lnTo>
                      <a:pt x="268" y="417"/>
                    </a:lnTo>
                    <a:lnTo>
                      <a:pt x="267" y="418"/>
                    </a:lnTo>
                    <a:lnTo>
                      <a:pt x="265" y="419"/>
                    </a:lnTo>
                    <a:lnTo>
                      <a:pt x="264" y="420"/>
                    </a:lnTo>
                    <a:lnTo>
                      <a:pt x="263" y="421"/>
                    </a:lnTo>
                    <a:lnTo>
                      <a:pt x="263" y="424"/>
                    </a:lnTo>
                    <a:lnTo>
                      <a:pt x="263" y="425"/>
                    </a:lnTo>
                    <a:lnTo>
                      <a:pt x="263" y="426"/>
                    </a:lnTo>
                    <a:lnTo>
                      <a:pt x="264" y="426"/>
                    </a:lnTo>
                    <a:lnTo>
                      <a:pt x="264" y="425"/>
                    </a:lnTo>
                    <a:lnTo>
                      <a:pt x="264" y="424"/>
                    </a:lnTo>
                    <a:lnTo>
                      <a:pt x="265" y="424"/>
                    </a:lnTo>
                    <a:lnTo>
                      <a:pt x="264" y="425"/>
                    </a:lnTo>
                    <a:lnTo>
                      <a:pt x="264" y="426"/>
                    </a:lnTo>
                    <a:lnTo>
                      <a:pt x="265" y="427"/>
                    </a:lnTo>
                    <a:lnTo>
                      <a:pt x="267" y="428"/>
                    </a:lnTo>
                    <a:lnTo>
                      <a:pt x="267" y="429"/>
                    </a:lnTo>
                    <a:lnTo>
                      <a:pt x="267" y="431"/>
                    </a:lnTo>
                    <a:lnTo>
                      <a:pt x="268" y="431"/>
                    </a:lnTo>
                    <a:lnTo>
                      <a:pt x="269" y="432"/>
                    </a:lnTo>
                    <a:lnTo>
                      <a:pt x="268" y="432"/>
                    </a:lnTo>
                    <a:lnTo>
                      <a:pt x="269" y="432"/>
                    </a:lnTo>
                    <a:lnTo>
                      <a:pt x="268" y="432"/>
                    </a:lnTo>
                    <a:lnTo>
                      <a:pt x="268" y="433"/>
                    </a:lnTo>
                    <a:lnTo>
                      <a:pt x="267" y="433"/>
                    </a:lnTo>
                    <a:lnTo>
                      <a:pt x="265" y="433"/>
                    </a:lnTo>
                    <a:lnTo>
                      <a:pt x="265" y="432"/>
                    </a:lnTo>
                    <a:lnTo>
                      <a:pt x="263" y="429"/>
                    </a:lnTo>
                    <a:lnTo>
                      <a:pt x="262" y="428"/>
                    </a:lnTo>
                    <a:lnTo>
                      <a:pt x="262" y="429"/>
                    </a:lnTo>
                    <a:lnTo>
                      <a:pt x="261" y="429"/>
                    </a:lnTo>
                    <a:lnTo>
                      <a:pt x="261" y="431"/>
                    </a:lnTo>
                    <a:lnTo>
                      <a:pt x="262" y="431"/>
                    </a:lnTo>
                    <a:lnTo>
                      <a:pt x="263" y="431"/>
                    </a:lnTo>
                    <a:lnTo>
                      <a:pt x="263" y="432"/>
                    </a:lnTo>
                    <a:lnTo>
                      <a:pt x="263" y="433"/>
                    </a:lnTo>
                    <a:lnTo>
                      <a:pt x="263" y="434"/>
                    </a:lnTo>
                    <a:lnTo>
                      <a:pt x="264" y="434"/>
                    </a:lnTo>
                    <a:lnTo>
                      <a:pt x="264" y="435"/>
                    </a:lnTo>
                    <a:lnTo>
                      <a:pt x="263" y="435"/>
                    </a:lnTo>
                    <a:lnTo>
                      <a:pt x="263" y="436"/>
                    </a:lnTo>
                    <a:lnTo>
                      <a:pt x="262" y="436"/>
                    </a:lnTo>
                    <a:lnTo>
                      <a:pt x="263" y="436"/>
                    </a:lnTo>
                    <a:lnTo>
                      <a:pt x="263" y="437"/>
                    </a:lnTo>
                    <a:lnTo>
                      <a:pt x="264" y="438"/>
                    </a:lnTo>
                    <a:lnTo>
                      <a:pt x="263" y="438"/>
                    </a:lnTo>
                    <a:lnTo>
                      <a:pt x="262" y="438"/>
                    </a:lnTo>
                    <a:lnTo>
                      <a:pt x="263" y="438"/>
                    </a:lnTo>
                    <a:lnTo>
                      <a:pt x="263" y="440"/>
                    </a:lnTo>
                    <a:lnTo>
                      <a:pt x="263" y="441"/>
                    </a:lnTo>
                    <a:lnTo>
                      <a:pt x="264" y="441"/>
                    </a:lnTo>
                    <a:lnTo>
                      <a:pt x="264" y="442"/>
                    </a:lnTo>
                    <a:lnTo>
                      <a:pt x="263" y="442"/>
                    </a:lnTo>
                    <a:lnTo>
                      <a:pt x="263" y="444"/>
                    </a:lnTo>
                    <a:lnTo>
                      <a:pt x="264" y="444"/>
                    </a:lnTo>
                    <a:lnTo>
                      <a:pt x="265" y="446"/>
                    </a:lnTo>
                    <a:lnTo>
                      <a:pt x="267" y="448"/>
                    </a:lnTo>
                    <a:lnTo>
                      <a:pt x="267" y="449"/>
                    </a:lnTo>
                    <a:lnTo>
                      <a:pt x="265" y="449"/>
                    </a:lnTo>
                    <a:lnTo>
                      <a:pt x="265" y="450"/>
                    </a:lnTo>
                    <a:lnTo>
                      <a:pt x="267" y="451"/>
                    </a:lnTo>
                    <a:lnTo>
                      <a:pt x="265" y="451"/>
                    </a:lnTo>
                    <a:lnTo>
                      <a:pt x="264" y="451"/>
                    </a:lnTo>
                    <a:lnTo>
                      <a:pt x="263" y="450"/>
                    </a:lnTo>
                    <a:lnTo>
                      <a:pt x="264" y="448"/>
                    </a:lnTo>
                    <a:lnTo>
                      <a:pt x="263" y="445"/>
                    </a:lnTo>
                    <a:lnTo>
                      <a:pt x="264" y="445"/>
                    </a:lnTo>
                    <a:lnTo>
                      <a:pt x="263" y="443"/>
                    </a:lnTo>
                    <a:lnTo>
                      <a:pt x="262" y="442"/>
                    </a:lnTo>
                    <a:lnTo>
                      <a:pt x="262" y="443"/>
                    </a:lnTo>
                    <a:lnTo>
                      <a:pt x="262" y="444"/>
                    </a:lnTo>
                    <a:lnTo>
                      <a:pt x="263" y="445"/>
                    </a:lnTo>
                    <a:lnTo>
                      <a:pt x="263" y="446"/>
                    </a:lnTo>
                    <a:lnTo>
                      <a:pt x="263" y="448"/>
                    </a:lnTo>
                    <a:lnTo>
                      <a:pt x="263" y="449"/>
                    </a:lnTo>
                    <a:lnTo>
                      <a:pt x="262" y="450"/>
                    </a:lnTo>
                    <a:lnTo>
                      <a:pt x="261" y="450"/>
                    </a:lnTo>
                    <a:lnTo>
                      <a:pt x="261" y="452"/>
                    </a:lnTo>
                    <a:lnTo>
                      <a:pt x="261" y="453"/>
                    </a:lnTo>
                    <a:lnTo>
                      <a:pt x="262" y="453"/>
                    </a:lnTo>
                    <a:lnTo>
                      <a:pt x="262" y="452"/>
                    </a:lnTo>
                    <a:lnTo>
                      <a:pt x="263" y="451"/>
                    </a:lnTo>
                    <a:lnTo>
                      <a:pt x="263" y="452"/>
                    </a:lnTo>
                    <a:lnTo>
                      <a:pt x="263" y="453"/>
                    </a:lnTo>
                    <a:lnTo>
                      <a:pt x="263" y="454"/>
                    </a:lnTo>
                    <a:lnTo>
                      <a:pt x="264" y="457"/>
                    </a:lnTo>
                    <a:lnTo>
                      <a:pt x="264" y="458"/>
                    </a:lnTo>
                    <a:lnTo>
                      <a:pt x="264" y="457"/>
                    </a:lnTo>
                    <a:lnTo>
                      <a:pt x="264" y="458"/>
                    </a:lnTo>
                    <a:lnTo>
                      <a:pt x="263" y="458"/>
                    </a:lnTo>
                    <a:lnTo>
                      <a:pt x="263" y="459"/>
                    </a:lnTo>
                    <a:lnTo>
                      <a:pt x="263" y="460"/>
                    </a:lnTo>
                    <a:lnTo>
                      <a:pt x="262" y="460"/>
                    </a:lnTo>
                    <a:lnTo>
                      <a:pt x="262" y="461"/>
                    </a:lnTo>
                    <a:lnTo>
                      <a:pt x="261" y="461"/>
                    </a:lnTo>
                    <a:lnTo>
                      <a:pt x="261" y="462"/>
                    </a:lnTo>
                    <a:lnTo>
                      <a:pt x="260" y="462"/>
                    </a:lnTo>
                    <a:lnTo>
                      <a:pt x="259" y="462"/>
                    </a:lnTo>
                    <a:lnTo>
                      <a:pt x="257" y="461"/>
                    </a:lnTo>
                    <a:lnTo>
                      <a:pt x="257" y="460"/>
                    </a:lnTo>
                    <a:lnTo>
                      <a:pt x="256" y="460"/>
                    </a:lnTo>
                    <a:lnTo>
                      <a:pt x="256" y="461"/>
                    </a:lnTo>
                    <a:lnTo>
                      <a:pt x="257" y="461"/>
                    </a:lnTo>
                    <a:lnTo>
                      <a:pt x="257" y="462"/>
                    </a:lnTo>
                    <a:lnTo>
                      <a:pt x="256" y="463"/>
                    </a:lnTo>
                    <a:lnTo>
                      <a:pt x="257" y="463"/>
                    </a:lnTo>
                    <a:lnTo>
                      <a:pt x="256" y="463"/>
                    </a:lnTo>
                    <a:lnTo>
                      <a:pt x="256" y="465"/>
                    </a:lnTo>
                    <a:lnTo>
                      <a:pt x="256" y="467"/>
                    </a:lnTo>
                    <a:lnTo>
                      <a:pt x="256" y="469"/>
                    </a:lnTo>
                    <a:lnTo>
                      <a:pt x="256" y="470"/>
                    </a:lnTo>
                    <a:lnTo>
                      <a:pt x="256" y="471"/>
                    </a:lnTo>
                    <a:lnTo>
                      <a:pt x="255" y="473"/>
                    </a:lnTo>
                    <a:lnTo>
                      <a:pt x="254" y="473"/>
                    </a:lnTo>
                    <a:lnTo>
                      <a:pt x="253" y="473"/>
                    </a:lnTo>
                    <a:lnTo>
                      <a:pt x="252" y="471"/>
                    </a:lnTo>
                    <a:lnTo>
                      <a:pt x="251" y="471"/>
                    </a:lnTo>
                    <a:lnTo>
                      <a:pt x="250" y="471"/>
                    </a:lnTo>
                    <a:lnTo>
                      <a:pt x="248" y="473"/>
                    </a:lnTo>
                    <a:lnTo>
                      <a:pt x="247" y="473"/>
                    </a:lnTo>
                    <a:lnTo>
                      <a:pt x="247" y="474"/>
                    </a:lnTo>
                    <a:lnTo>
                      <a:pt x="246" y="475"/>
                    </a:lnTo>
                    <a:lnTo>
                      <a:pt x="246" y="477"/>
                    </a:lnTo>
                    <a:lnTo>
                      <a:pt x="245" y="477"/>
                    </a:lnTo>
                    <a:lnTo>
                      <a:pt x="244" y="477"/>
                    </a:lnTo>
                    <a:lnTo>
                      <a:pt x="243" y="477"/>
                    </a:lnTo>
                    <a:lnTo>
                      <a:pt x="242" y="477"/>
                    </a:lnTo>
                    <a:lnTo>
                      <a:pt x="239" y="477"/>
                    </a:lnTo>
                    <a:lnTo>
                      <a:pt x="239" y="478"/>
                    </a:lnTo>
                    <a:lnTo>
                      <a:pt x="238" y="478"/>
                    </a:lnTo>
                    <a:lnTo>
                      <a:pt x="237" y="479"/>
                    </a:lnTo>
                    <a:lnTo>
                      <a:pt x="237" y="480"/>
                    </a:lnTo>
                    <a:lnTo>
                      <a:pt x="236" y="482"/>
                    </a:lnTo>
                    <a:lnTo>
                      <a:pt x="236" y="483"/>
                    </a:lnTo>
                    <a:lnTo>
                      <a:pt x="235" y="483"/>
                    </a:lnTo>
                    <a:lnTo>
                      <a:pt x="234" y="484"/>
                    </a:lnTo>
                    <a:lnTo>
                      <a:pt x="233" y="484"/>
                    </a:lnTo>
                    <a:lnTo>
                      <a:pt x="231" y="484"/>
                    </a:lnTo>
                    <a:lnTo>
                      <a:pt x="231" y="486"/>
                    </a:lnTo>
                    <a:lnTo>
                      <a:pt x="230" y="486"/>
                    </a:lnTo>
                    <a:lnTo>
                      <a:pt x="229" y="487"/>
                    </a:lnTo>
                    <a:lnTo>
                      <a:pt x="229" y="486"/>
                    </a:lnTo>
                    <a:lnTo>
                      <a:pt x="228" y="486"/>
                    </a:lnTo>
                    <a:lnTo>
                      <a:pt x="224" y="487"/>
                    </a:lnTo>
                    <a:lnTo>
                      <a:pt x="222" y="487"/>
                    </a:lnTo>
                    <a:lnTo>
                      <a:pt x="222" y="488"/>
                    </a:lnTo>
                    <a:lnTo>
                      <a:pt x="221" y="488"/>
                    </a:lnTo>
                    <a:lnTo>
                      <a:pt x="221" y="490"/>
                    </a:lnTo>
                    <a:lnTo>
                      <a:pt x="220" y="490"/>
                    </a:lnTo>
                    <a:lnTo>
                      <a:pt x="220" y="491"/>
                    </a:lnTo>
                    <a:lnTo>
                      <a:pt x="220" y="492"/>
                    </a:lnTo>
                    <a:lnTo>
                      <a:pt x="220" y="493"/>
                    </a:lnTo>
                    <a:lnTo>
                      <a:pt x="218" y="496"/>
                    </a:lnTo>
                    <a:lnTo>
                      <a:pt x="218" y="495"/>
                    </a:lnTo>
                    <a:lnTo>
                      <a:pt x="216" y="495"/>
                    </a:lnTo>
                    <a:lnTo>
                      <a:pt x="214" y="495"/>
                    </a:lnTo>
                    <a:lnTo>
                      <a:pt x="212" y="496"/>
                    </a:lnTo>
                    <a:lnTo>
                      <a:pt x="210" y="498"/>
                    </a:lnTo>
                    <a:lnTo>
                      <a:pt x="209" y="499"/>
                    </a:lnTo>
                    <a:lnTo>
                      <a:pt x="207" y="500"/>
                    </a:lnTo>
                    <a:lnTo>
                      <a:pt x="205" y="500"/>
                    </a:lnTo>
                    <a:lnTo>
                      <a:pt x="204" y="500"/>
                    </a:lnTo>
                    <a:lnTo>
                      <a:pt x="203" y="501"/>
                    </a:lnTo>
                    <a:lnTo>
                      <a:pt x="202" y="501"/>
                    </a:lnTo>
                    <a:lnTo>
                      <a:pt x="202" y="502"/>
                    </a:lnTo>
                    <a:lnTo>
                      <a:pt x="201" y="502"/>
                    </a:lnTo>
                    <a:lnTo>
                      <a:pt x="201" y="503"/>
                    </a:lnTo>
                    <a:lnTo>
                      <a:pt x="200" y="503"/>
                    </a:lnTo>
                    <a:lnTo>
                      <a:pt x="198" y="504"/>
                    </a:lnTo>
                    <a:lnTo>
                      <a:pt x="195" y="504"/>
                    </a:lnTo>
                    <a:lnTo>
                      <a:pt x="194" y="505"/>
                    </a:lnTo>
                    <a:lnTo>
                      <a:pt x="193" y="505"/>
                    </a:lnTo>
                    <a:lnTo>
                      <a:pt x="192" y="507"/>
                    </a:lnTo>
                    <a:lnTo>
                      <a:pt x="192" y="508"/>
                    </a:lnTo>
                    <a:lnTo>
                      <a:pt x="191" y="508"/>
                    </a:lnTo>
                    <a:lnTo>
                      <a:pt x="190" y="507"/>
                    </a:lnTo>
                    <a:lnTo>
                      <a:pt x="188" y="507"/>
                    </a:lnTo>
                    <a:lnTo>
                      <a:pt x="190" y="507"/>
                    </a:lnTo>
                    <a:lnTo>
                      <a:pt x="190" y="505"/>
                    </a:lnTo>
                    <a:lnTo>
                      <a:pt x="188" y="505"/>
                    </a:lnTo>
                    <a:lnTo>
                      <a:pt x="187" y="504"/>
                    </a:lnTo>
                    <a:lnTo>
                      <a:pt x="186" y="504"/>
                    </a:lnTo>
                    <a:lnTo>
                      <a:pt x="185" y="504"/>
                    </a:lnTo>
                    <a:lnTo>
                      <a:pt x="184" y="503"/>
                    </a:lnTo>
                    <a:lnTo>
                      <a:pt x="184" y="504"/>
                    </a:lnTo>
                    <a:lnTo>
                      <a:pt x="184" y="503"/>
                    </a:lnTo>
                    <a:lnTo>
                      <a:pt x="183" y="504"/>
                    </a:lnTo>
                    <a:lnTo>
                      <a:pt x="182" y="503"/>
                    </a:lnTo>
                    <a:lnTo>
                      <a:pt x="182" y="504"/>
                    </a:lnTo>
                    <a:lnTo>
                      <a:pt x="181" y="504"/>
                    </a:lnTo>
                    <a:lnTo>
                      <a:pt x="181" y="503"/>
                    </a:lnTo>
                    <a:lnTo>
                      <a:pt x="182" y="503"/>
                    </a:lnTo>
                    <a:lnTo>
                      <a:pt x="183" y="502"/>
                    </a:lnTo>
                    <a:lnTo>
                      <a:pt x="183" y="500"/>
                    </a:lnTo>
                    <a:lnTo>
                      <a:pt x="183" y="499"/>
                    </a:lnTo>
                    <a:lnTo>
                      <a:pt x="182" y="499"/>
                    </a:lnTo>
                    <a:lnTo>
                      <a:pt x="182" y="498"/>
                    </a:lnTo>
                    <a:lnTo>
                      <a:pt x="182" y="496"/>
                    </a:lnTo>
                    <a:lnTo>
                      <a:pt x="181" y="496"/>
                    </a:lnTo>
                    <a:lnTo>
                      <a:pt x="182" y="498"/>
                    </a:lnTo>
                    <a:lnTo>
                      <a:pt x="182" y="499"/>
                    </a:lnTo>
                    <a:lnTo>
                      <a:pt x="182" y="500"/>
                    </a:lnTo>
                    <a:lnTo>
                      <a:pt x="182" y="501"/>
                    </a:lnTo>
                    <a:lnTo>
                      <a:pt x="182" y="502"/>
                    </a:lnTo>
                    <a:lnTo>
                      <a:pt x="183" y="502"/>
                    </a:lnTo>
                    <a:lnTo>
                      <a:pt x="182" y="502"/>
                    </a:lnTo>
                    <a:lnTo>
                      <a:pt x="182" y="501"/>
                    </a:lnTo>
                    <a:lnTo>
                      <a:pt x="181" y="501"/>
                    </a:lnTo>
                    <a:lnTo>
                      <a:pt x="182" y="500"/>
                    </a:lnTo>
                    <a:lnTo>
                      <a:pt x="182" y="499"/>
                    </a:lnTo>
                    <a:lnTo>
                      <a:pt x="181" y="499"/>
                    </a:lnTo>
                    <a:lnTo>
                      <a:pt x="181" y="500"/>
                    </a:lnTo>
                    <a:lnTo>
                      <a:pt x="181" y="501"/>
                    </a:lnTo>
                    <a:lnTo>
                      <a:pt x="181" y="502"/>
                    </a:lnTo>
                    <a:lnTo>
                      <a:pt x="182" y="502"/>
                    </a:lnTo>
                    <a:lnTo>
                      <a:pt x="182" y="503"/>
                    </a:lnTo>
                    <a:lnTo>
                      <a:pt x="181" y="503"/>
                    </a:lnTo>
                    <a:lnTo>
                      <a:pt x="181" y="504"/>
                    </a:lnTo>
                    <a:lnTo>
                      <a:pt x="179" y="504"/>
                    </a:lnTo>
                    <a:lnTo>
                      <a:pt x="179" y="503"/>
                    </a:lnTo>
                    <a:lnTo>
                      <a:pt x="179" y="502"/>
                    </a:lnTo>
                    <a:lnTo>
                      <a:pt x="179" y="501"/>
                    </a:lnTo>
                    <a:lnTo>
                      <a:pt x="179" y="500"/>
                    </a:lnTo>
                    <a:lnTo>
                      <a:pt x="177" y="498"/>
                    </a:lnTo>
                    <a:lnTo>
                      <a:pt x="176" y="498"/>
                    </a:lnTo>
                    <a:lnTo>
                      <a:pt x="176" y="499"/>
                    </a:lnTo>
                    <a:lnTo>
                      <a:pt x="175" y="499"/>
                    </a:lnTo>
                    <a:lnTo>
                      <a:pt x="175" y="498"/>
                    </a:lnTo>
                    <a:lnTo>
                      <a:pt x="174" y="498"/>
                    </a:lnTo>
                    <a:lnTo>
                      <a:pt x="174" y="496"/>
                    </a:lnTo>
                    <a:lnTo>
                      <a:pt x="173" y="496"/>
                    </a:lnTo>
                    <a:lnTo>
                      <a:pt x="171" y="496"/>
                    </a:lnTo>
                    <a:lnTo>
                      <a:pt x="171" y="498"/>
                    </a:lnTo>
                    <a:lnTo>
                      <a:pt x="173" y="498"/>
                    </a:lnTo>
                    <a:lnTo>
                      <a:pt x="173" y="499"/>
                    </a:lnTo>
                    <a:lnTo>
                      <a:pt x="173" y="500"/>
                    </a:lnTo>
                    <a:lnTo>
                      <a:pt x="171" y="501"/>
                    </a:lnTo>
                    <a:lnTo>
                      <a:pt x="171" y="502"/>
                    </a:lnTo>
                    <a:lnTo>
                      <a:pt x="170" y="503"/>
                    </a:lnTo>
                    <a:lnTo>
                      <a:pt x="169" y="503"/>
                    </a:lnTo>
                    <a:lnTo>
                      <a:pt x="169" y="502"/>
                    </a:lnTo>
                    <a:lnTo>
                      <a:pt x="168" y="502"/>
                    </a:lnTo>
                    <a:lnTo>
                      <a:pt x="168" y="503"/>
                    </a:lnTo>
                    <a:lnTo>
                      <a:pt x="169" y="503"/>
                    </a:lnTo>
                    <a:lnTo>
                      <a:pt x="168" y="503"/>
                    </a:lnTo>
                    <a:lnTo>
                      <a:pt x="168" y="504"/>
                    </a:lnTo>
                    <a:lnTo>
                      <a:pt x="167" y="505"/>
                    </a:lnTo>
                    <a:lnTo>
                      <a:pt x="166" y="505"/>
                    </a:lnTo>
                    <a:lnTo>
                      <a:pt x="166" y="504"/>
                    </a:lnTo>
                    <a:lnTo>
                      <a:pt x="166" y="505"/>
                    </a:lnTo>
                    <a:lnTo>
                      <a:pt x="167" y="505"/>
                    </a:lnTo>
                    <a:lnTo>
                      <a:pt x="168" y="505"/>
                    </a:lnTo>
                    <a:lnTo>
                      <a:pt x="168" y="504"/>
                    </a:lnTo>
                    <a:lnTo>
                      <a:pt x="168" y="505"/>
                    </a:lnTo>
                    <a:lnTo>
                      <a:pt x="169" y="505"/>
                    </a:lnTo>
                    <a:lnTo>
                      <a:pt x="170" y="505"/>
                    </a:lnTo>
                    <a:lnTo>
                      <a:pt x="170" y="504"/>
                    </a:lnTo>
                    <a:lnTo>
                      <a:pt x="171" y="504"/>
                    </a:lnTo>
                    <a:lnTo>
                      <a:pt x="171" y="505"/>
                    </a:lnTo>
                    <a:lnTo>
                      <a:pt x="173" y="505"/>
                    </a:lnTo>
                    <a:lnTo>
                      <a:pt x="173" y="507"/>
                    </a:lnTo>
                    <a:lnTo>
                      <a:pt x="174" y="508"/>
                    </a:lnTo>
                    <a:lnTo>
                      <a:pt x="174" y="511"/>
                    </a:lnTo>
                    <a:lnTo>
                      <a:pt x="173" y="512"/>
                    </a:lnTo>
                    <a:lnTo>
                      <a:pt x="170" y="511"/>
                    </a:lnTo>
                    <a:lnTo>
                      <a:pt x="166" y="511"/>
                    </a:lnTo>
                    <a:lnTo>
                      <a:pt x="164" y="511"/>
                    </a:lnTo>
                    <a:lnTo>
                      <a:pt x="162" y="511"/>
                    </a:lnTo>
                    <a:lnTo>
                      <a:pt x="161" y="511"/>
                    </a:lnTo>
                    <a:lnTo>
                      <a:pt x="161" y="510"/>
                    </a:lnTo>
                    <a:lnTo>
                      <a:pt x="160" y="510"/>
                    </a:lnTo>
                    <a:lnTo>
                      <a:pt x="162" y="512"/>
                    </a:lnTo>
                    <a:lnTo>
                      <a:pt x="170" y="515"/>
                    </a:lnTo>
                    <a:lnTo>
                      <a:pt x="171" y="515"/>
                    </a:lnTo>
                    <a:lnTo>
                      <a:pt x="171" y="516"/>
                    </a:lnTo>
                    <a:lnTo>
                      <a:pt x="173" y="516"/>
                    </a:lnTo>
                    <a:lnTo>
                      <a:pt x="174" y="516"/>
                    </a:lnTo>
                    <a:lnTo>
                      <a:pt x="174" y="517"/>
                    </a:lnTo>
                    <a:lnTo>
                      <a:pt x="174" y="518"/>
                    </a:lnTo>
                    <a:lnTo>
                      <a:pt x="171" y="520"/>
                    </a:lnTo>
                    <a:lnTo>
                      <a:pt x="170" y="520"/>
                    </a:lnTo>
                    <a:lnTo>
                      <a:pt x="170" y="519"/>
                    </a:lnTo>
                    <a:lnTo>
                      <a:pt x="170" y="520"/>
                    </a:lnTo>
                    <a:lnTo>
                      <a:pt x="169" y="520"/>
                    </a:lnTo>
                    <a:lnTo>
                      <a:pt x="169" y="521"/>
                    </a:lnTo>
                    <a:lnTo>
                      <a:pt x="169" y="523"/>
                    </a:lnTo>
                    <a:lnTo>
                      <a:pt x="168" y="523"/>
                    </a:lnTo>
                    <a:lnTo>
                      <a:pt x="168" y="524"/>
                    </a:lnTo>
                    <a:lnTo>
                      <a:pt x="167" y="524"/>
                    </a:lnTo>
                    <a:lnTo>
                      <a:pt x="166" y="524"/>
                    </a:lnTo>
                    <a:lnTo>
                      <a:pt x="166" y="523"/>
                    </a:lnTo>
                    <a:lnTo>
                      <a:pt x="165" y="523"/>
                    </a:lnTo>
                    <a:lnTo>
                      <a:pt x="165" y="521"/>
                    </a:lnTo>
                    <a:lnTo>
                      <a:pt x="162" y="521"/>
                    </a:lnTo>
                    <a:lnTo>
                      <a:pt x="161" y="520"/>
                    </a:lnTo>
                    <a:lnTo>
                      <a:pt x="160" y="519"/>
                    </a:lnTo>
                    <a:lnTo>
                      <a:pt x="158" y="515"/>
                    </a:lnTo>
                    <a:lnTo>
                      <a:pt x="157" y="513"/>
                    </a:lnTo>
                    <a:lnTo>
                      <a:pt x="155" y="512"/>
                    </a:lnTo>
                    <a:lnTo>
                      <a:pt x="156" y="512"/>
                    </a:lnTo>
                    <a:lnTo>
                      <a:pt x="156" y="513"/>
                    </a:lnTo>
                    <a:lnTo>
                      <a:pt x="157" y="513"/>
                    </a:lnTo>
                    <a:lnTo>
                      <a:pt x="157" y="515"/>
                    </a:lnTo>
                    <a:lnTo>
                      <a:pt x="158" y="516"/>
                    </a:lnTo>
                    <a:lnTo>
                      <a:pt x="158" y="517"/>
                    </a:lnTo>
                    <a:lnTo>
                      <a:pt x="161" y="521"/>
                    </a:lnTo>
                    <a:lnTo>
                      <a:pt x="162" y="521"/>
                    </a:lnTo>
                    <a:lnTo>
                      <a:pt x="165" y="524"/>
                    </a:lnTo>
                    <a:lnTo>
                      <a:pt x="167" y="525"/>
                    </a:lnTo>
                    <a:lnTo>
                      <a:pt x="169" y="526"/>
                    </a:lnTo>
                    <a:lnTo>
                      <a:pt x="170" y="526"/>
                    </a:lnTo>
                    <a:lnTo>
                      <a:pt x="170" y="527"/>
                    </a:lnTo>
                    <a:lnTo>
                      <a:pt x="169" y="528"/>
                    </a:lnTo>
                    <a:lnTo>
                      <a:pt x="169" y="527"/>
                    </a:lnTo>
                    <a:lnTo>
                      <a:pt x="168" y="528"/>
                    </a:lnTo>
                    <a:lnTo>
                      <a:pt x="168" y="529"/>
                    </a:lnTo>
                    <a:lnTo>
                      <a:pt x="167" y="529"/>
                    </a:lnTo>
                    <a:lnTo>
                      <a:pt x="166" y="529"/>
                    </a:lnTo>
                    <a:lnTo>
                      <a:pt x="165" y="528"/>
                    </a:lnTo>
                    <a:lnTo>
                      <a:pt x="162" y="526"/>
                    </a:lnTo>
                    <a:lnTo>
                      <a:pt x="162" y="525"/>
                    </a:lnTo>
                    <a:lnTo>
                      <a:pt x="159" y="524"/>
                    </a:lnTo>
                    <a:lnTo>
                      <a:pt x="150" y="513"/>
                    </a:lnTo>
                    <a:lnTo>
                      <a:pt x="149" y="513"/>
                    </a:lnTo>
                    <a:lnTo>
                      <a:pt x="148" y="513"/>
                    </a:lnTo>
                    <a:lnTo>
                      <a:pt x="149" y="513"/>
                    </a:lnTo>
                    <a:lnTo>
                      <a:pt x="149" y="515"/>
                    </a:lnTo>
                    <a:lnTo>
                      <a:pt x="150" y="515"/>
                    </a:lnTo>
                    <a:lnTo>
                      <a:pt x="150" y="516"/>
                    </a:lnTo>
                    <a:lnTo>
                      <a:pt x="150" y="517"/>
                    </a:lnTo>
                    <a:lnTo>
                      <a:pt x="151" y="517"/>
                    </a:lnTo>
                    <a:lnTo>
                      <a:pt x="151" y="518"/>
                    </a:lnTo>
                    <a:lnTo>
                      <a:pt x="152" y="519"/>
                    </a:lnTo>
                    <a:lnTo>
                      <a:pt x="153" y="519"/>
                    </a:lnTo>
                    <a:lnTo>
                      <a:pt x="155" y="520"/>
                    </a:lnTo>
                    <a:lnTo>
                      <a:pt x="155" y="521"/>
                    </a:lnTo>
                    <a:lnTo>
                      <a:pt x="156" y="521"/>
                    </a:lnTo>
                    <a:lnTo>
                      <a:pt x="156" y="523"/>
                    </a:lnTo>
                    <a:lnTo>
                      <a:pt x="158" y="524"/>
                    </a:lnTo>
                    <a:lnTo>
                      <a:pt x="159" y="525"/>
                    </a:lnTo>
                    <a:lnTo>
                      <a:pt x="161" y="528"/>
                    </a:lnTo>
                    <a:lnTo>
                      <a:pt x="162" y="528"/>
                    </a:lnTo>
                    <a:lnTo>
                      <a:pt x="164" y="530"/>
                    </a:lnTo>
                    <a:lnTo>
                      <a:pt x="164" y="532"/>
                    </a:lnTo>
                    <a:lnTo>
                      <a:pt x="165" y="532"/>
                    </a:lnTo>
                    <a:lnTo>
                      <a:pt x="166" y="533"/>
                    </a:lnTo>
                    <a:lnTo>
                      <a:pt x="166" y="534"/>
                    </a:lnTo>
                    <a:lnTo>
                      <a:pt x="166" y="536"/>
                    </a:lnTo>
                    <a:lnTo>
                      <a:pt x="165" y="537"/>
                    </a:lnTo>
                    <a:lnTo>
                      <a:pt x="165" y="538"/>
                    </a:lnTo>
                    <a:lnTo>
                      <a:pt x="164" y="538"/>
                    </a:lnTo>
                    <a:lnTo>
                      <a:pt x="162" y="540"/>
                    </a:lnTo>
                    <a:lnTo>
                      <a:pt x="161" y="540"/>
                    </a:lnTo>
                    <a:lnTo>
                      <a:pt x="160" y="540"/>
                    </a:lnTo>
                    <a:lnTo>
                      <a:pt x="159" y="540"/>
                    </a:lnTo>
                    <a:lnTo>
                      <a:pt x="158" y="540"/>
                    </a:lnTo>
                    <a:lnTo>
                      <a:pt x="157" y="538"/>
                    </a:lnTo>
                    <a:lnTo>
                      <a:pt x="153" y="536"/>
                    </a:lnTo>
                    <a:lnTo>
                      <a:pt x="147" y="529"/>
                    </a:lnTo>
                    <a:lnTo>
                      <a:pt x="143" y="526"/>
                    </a:lnTo>
                    <a:lnTo>
                      <a:pt x="142" y="524"/>
                    </a:lnTo>
                    <a:lnTo>
                      <a:pt x="141" y="524"/>
                    </a:lnTo>
                    <a:lnTo>
                      <a:pt x="139" y="523"/>
                    </a:lnTo>
                    <a:lnTo>
                      <a:pt x="138" y="523"/>
                    </a:lnTo>
                    <a:lnTo>
                      <a:pt x="138" y="524"/>
                    </a:lnTo>
                    <a:lnTo>
                      <a:pt x="141" y="526"/>
                    </a:lnTo>
                    <a:lnTo>
                      <a:pt x="147" y="532"/>
                    </a:lnTo>
                    <a:lnTo>
                      <a:pt x="147" y="533"/>
                    </a:lnTo>
                    <a:lnTo>
                      <a:pt x="148" y="534"/>
                    </a:lnTo>
                    <a:lnTo>
                      <a:pt x="151" y="540"/>
                    </a:lnTo>
                    <a:lnTo>
                      <a:pt x="151" y="541"/>
                    </a:lnTo>
                    <a:lnTo>
                      <a:pt x="152" y="541"/>
                    </a:lnTo>
                    <a:lnTo>
                      <a:pt x="152" y="543"/>
                    </a:lnTo>
                    <a:lnTo>
                      <a:pt x="150" y="544"/>
                    </a:lnTo>
                    <a:lnTo>
                      <a:pt x="151" y="545"/>
                    </a:lnTo>
                    <a:lnTo>
                      <a:pt x="151" y="546"/>
                    </a:lnTo>
                    <a:lnTo>
                      <a:pt x="150" y="546"/>
                    </a:lnTo>
                    <a:lnTo>
                      <a:pt x="144" y="549"/>
                    </a:lnTo>
                    <a:lnTo>
                      <a:pt x="139" y="551"/>
                    </a:lnTo>
                    <a:lnTo>
                      <a:pt x="135" y="552"/>
                    </a:lnTo>
                    <a:lnTo>
                      <a:pt x="127" y="555"/>
                    </a:lnTo>
                    <a:lnTo>
                      <a:pt x="126" y="557"/>
                    </a:lnTo>
                    <a:lnTo>
                      <a:pt x="124" y="558"/>
                    </a:lnTo>
                    <a:lnTo>
                      <a:pt x="123" y="559"/>
                    </a:lnTo>
                    <a:lnTo>
                      <a:pt x="123" y="560"/>
                    </a:lnTo>
                    <a:lnTo>
                      <a:pt x="122" y="560"/>
                    </a:lnTo>
                    <a:lnTo>
                      <a:pt x="122" y="561"/>
                    </a:lnTo>
                    <a:lnTo>
                      <a:pt x="119" y="567"/>
                    </a:lnTo>
                    <a:lnTo>
                      <a:pt x="118" y="567"/>
                    </a:lnTo>
                    <a:lnTo>
                      <a:pt x="118" y="568"/>
                    </a:lnTo>
                    <a:lnTo>
                      <a:pt x="116" y="569"/>
                    </a:lnTo>
                    <a:lnTo>
                      <a:pt x="115" y="569"/>
                    </a:lnTo>
                    <a:lnTo>
                      <a:pt x="114" y="570"/>
                    </a:lnTo>
                    <a:lnTo>
                      <a:pt x="113" y="571"/>
                    </a:lnTo>
                    <a:lnTo>
                      <a:pt x="112" y="574"/>
                    </a:lnTo>
                    <a:lnTo>
                      <a:pt x="110" y="574"/>
                    </a:lnTo>
                    <a:lnTo>
                      <a:pt x="108" y="575"/>
                    </a:lnTo>
                    <a:lnTo>
                      <a:pt x="101" y="577"/>
                    </a:lnTo>
                    <a:lnTo>
                      <a:pt x="100" y="577"/>
                    </a:lnTo>
                    <a:lnTo>
                      <a:pt x="100" y="576"/>
                    </a:lnTo>
                    <a:lnTo>
                      <a:pt x="98" y="576"/>
                    </a:lnTo>
                    <a:lnTo>
                      <a:pt x="97" y="576"/>
                    </a:lnTo>
                    <a:lnTo>
                      <a:pt x="97" y="575"/>
                    </a:lnTo>
                    <a:lnTo>
                      <a:pt x="98" y="575"/>
                    </a:lnTo>
                    <a:lnTo>
                      <a:pt x="100" y="574"/>
                    </a:lnTo>
                    <a:lnTo>
                      <a:pt x="101" y="572"/>
                    </a:lnTo>
                    <a:lnTo>
                      <a:pt x="100" y="572"/>
                    </a:lnTo>
                    <a:lnTo>
                      <a:pt x="100" y="571"/>
                    </a:lnTo>
                    <a:lnTo>
                      <a:pt x="101" y="571"/>
                    </a:lnTo>
                    <a:lnTo>
                      <a:pt x="104" y="572"/>
                    </a:lnTo>
                    <a:lnTo>
                      <a:pt x="105" y="571"/>
                    </a:lnTo>
                    <a:lnTo>
                      <a:pt x="106" y="571"/>
                    </a:lnTo>
                    <a:lnTo>
                      <a:pt x="105" y="571"/>
                    </a:lnTo>
                    <a:lnTo>
                      <a:pt x="104" y="571"/>
                    </a:lnTo>
                    <a:lnTo>
                      <a:pt x="102" y="571"/>
                    </a:lnTo>
                    <a:lnTo>
                      <a:pt x="101" y="571"/>
                    </a:lnTo>
                    <a:lnTo>
                      <a:pt x="101" y="570"/>
                    </a:lnTo>
                    <a:lnTo>
                      <a:pt x="102" y="570"/>
                    </a:lnTo>
                    <a:lnTo>
                      <a:pt x="104" y="570"/>
                    </a:lnTo>
                    <a:lnTo>
                      <a:pt x="105" y="570"/>
                    </a:lnTo>
                    <a:lnTo>
                      <a:pt x="105" y="569"/>
                    </a:lnTo>
                    <a:lnTo>
                      <a:pt x="104" y="569"/>
                    </a:lnTo>
                    <a:lnTo>
                      <a:pt x="104" y="568"/>
                    </a:lnTo>
                    <a:lnTo>
                      <a:pt x="101" y="569"/>
                    </a:lnTo>
                    <a:lnTo>
                      <a:pt x="100" y="569"/>
                    </a:lnTo>
                    <a:lnTo>
                      <a:pt x="99" y="568"/>
                    </a:lnTo>
                    <a:lnTo>
                      <a:pt x="98" y="567"/>
                    </a:lnTo>
                    <a:lnTo>
                      <a:pt x="99" y="566"/>
                    </a:lnTo>
                    <a:lnTo>
                      <a:pt x="99" y="565"/>
                    </a:lnTo>
                    <a:lnTo>
                      <a:pt x="100" y="562"/>
                    </a:lnTo>
                    <a:lnTo>
                      <a:pt x="100" y="561"/>
                    </a:lnTo>
                    <a:lnTo>
                      <a:pt x="100" y="559"/>
                    </a:lnTo>
                    <a:lnTo>
                      <a:pt x="100" y="555"/>
                    </a:lnTo>
                    <a:lnTo>
                      <a:pt x="100" y="553"/>
                    </a:lnTo>
                    <a:lnTo>
                      <a:pt x="100" y="548"/>
                    </a:lnTo>
                    <a:lnTo>
                      <a:pt x="100" y="545"/>
                    </a:lnTo>
                    <a:lnTo>
                      <a:pt x="100" y="541"/>
                    </a:lnTo>
                    <a:lnTo>
                      <a:pt x="100" y="540"/>
                    </a:lnTo>
                    <a:lnTo>
                      <a:pt x="101" y="533"/>
                    </a:lnTo>
                    <a:lnTo>
                      <a:pt x="102" y="530"/>
                    </a:lnTo>
                    <a:lnTo>
                      <a:pt x="102" y="528"/>
                    </a:lnTo>
                    <a:lnTo>
                      <a:pt x="105" y="528"/>
                    </a:lnTo>
                    <a:lnTo>
                      <a:pt x="106" y="528"/>
                    </a:lnTo>
                    <a:lnTo>
                      <a:pt x="106" y="527"/>
                    </a:lnTo>
                    <a:lnTo>
                      <a:pt x="107" y="527"/>
                    </a:lnTo>
                    <a:lnTo>
                      <a:pt x="109" y="525"/>
                    </a:lnTo>
                    <a:lnTo>
                      <a:pt x="110" y="525"/>
                    </a:lnTo>
                    <a:lnTo>
                      <a:pt x="110" y="526"/>
                    </a:lnTo>
                    <a:lnTo>
                      <a:pt x="112" y="528"/>
                    </a:lnTo>
                    <a:lnTo>
                      <a:pt x="112" y="527"/>
                    </a:lnTo>
                    <a:lnTo>
                      <a:pt x="110" y="526"/>
                    </a:lnTo>
                    <a:lnTo>
                      <a:pt x="110" y="524"/>
                    </a:lnTo>
                    <a:lnTo>
                      <a:pt x="110" y="523"/>
                    </a:lnTo>
                    <a:lnTo>
                      <a:pt x="108" y="520"/>
                    </a:lnTo>
                    <a:lnTo>
                      <a:pt x="107" y="519"/>
                    </a:lnTo>
                    <a:lnTo>
                      <a:pt x="106" y="518"/>
                    </a:lnTo>
                    <a:lnTo>
                      <a:pt x="104" y="519"/>
                    </a:lnTo>
                    <a:lnTo>
                      <a:pt x="102" y="518"/>
                    </a:lnTo>
                    <a:lnTo>
                      <a:pt x="101" y="517"/>
                    </a:lnTo>
                    <a:lnTo>
                      <a:pt x="100" y="516"/>
                    </a:lnTo>
                    <a:lnTo>
                      <a:pt x="99" y="515"/>
                    </a:lnTo>
                    <a:lnTo>
                      <a:pt x="98" y="513"/>
                    </a:lnTo>
                    <a:lnTo>
                      <a:pt x="97" y="513"/>
                    </a:lnTo>
                    <a:lnTo>
                      <a:pt x="96" y="513"/>
                    </a:lnTo>
                    <a:lnTo>
                      <a:pt x="95" y="515"/>
                    </a:lnTo>
                    <a:lnTo>
                      <a:pt x="95" y="516"/>
                    </a:lnTo>
                    <a:lnTo>
                      <a:pt x="95" y="517"/>
                    </a:lnTo>
                    <a:lnTo>
                      <a:pt x="93" y="517"/>
                    </a:lnTo>
                    <a:lnTo>
                      <a:pt x="92" y="517"/>
                    </a:lnTo>
                    <a:lnTo>
                      <a:pt x="92" y="516"/>
                    </a:lnTo>
                    <a:lnTo>
                      <a:pt x="92" y="515"/>
                    </a:lnTo>
                    <a:lnTo>
                      <a:pt x="91" y="515"/>
                    </a:lnTo>
                    <a:lnTo>
                      <a:pt x="91" y="513"/>
                    </a:lnTo>
                    <a:lnTo>
                      <a:pt x="91" y="512"/>
                    </a:lnTo>
                    <a:lnTo>
                      <a:pt x="90" y="511"/>
                    </a:lnTo>
                    <a:lnTo>
                      <a:pt x="89" y="510"/>
                    </a:lnTo>
                    <a:lnTo>
                      <a:pt x="89" y="509"/>
                    </a:lnTo>
                    <a:lnTo>
                      <a:pt x="88" y="509"/>
                    </a:lnTo>
                    <a:lnTo>
                      <a:pt x="89" y="508"/>
                    </a:lnTo>
                    <a:lnTo>
                      <a:pt x="89" y="507"/>
                    </a:lnTo>
                    <a:lnTo>
                      <a:pt x="88" y="508"/>
                    </a:lnTo>
                    <a:lnTo>
                      <a:pt x="87" y="508"/>
                    </a:lnTo>
                    <a:lnTo>
                      <a:pt x="87" y="507"/>
                    </a:lnTo>
                    <a:lnTo>
                      <a:pt x="88" y="507"/>
                    </a:lnTo>
                    <a:lnTo>
                      <a:pt x="90" y="504"/>
                    </a:lnTo>
                    <a:lnTo>
                      <a:pt x="90" y="503"/>
                    </a:lnTo>
                    <a:lnTo>
                      <a:pt x="91" y="502"/>
                    </a:lnTo>
                    <a:lnTo>
                      <a:pt x="93" y="502"/>
                    </a:lnTo>
                    <a:lnTo>
                      <a:pt x="96" y="502"/>
                    </a:lnTo>
                    <a:lnTo>
                      <a:pt x="97" y="502"/>
                    </a:lnTo>
                    <a:lnTo>
                      <a:pt x="98" y="503"/>
                    </a:lnTo>
                    <a:lnTo>
                      <a:pt x="100" y="503"/>
                    </a:lnTo>
                    <a:lnTo>
                      <a:pt x="101" y="502"/>
                    </a:lnTo>
                    <a:lnTo>
                      <a:pt x="102" y="501"/>
                    </a:lnTo>
                    <a:lnTo>
                      <a:pt x="104" y="499"/>
                    </a:lnTo>
                    <a:lnTo>
                      <a:pt x="105" y="499"/>
                    </a:lnTo>
                    <a:lnTo>
                      <a:pt x="105" y="498"/>
                    </a:lnTo>
                    <a:lnTo>
                      <a:pt x="108" y="496"/>
                    </a:lnTo>
                    <a:lnTo>
                      <a:pt x="109" y="495"/>
                    </a:lnTo>
                    <a:lnTo>
                      <a:pt x="109" y="494"/>
                    </a:lnTo>
                    <a:lnTo>
                      <a:pt x="108" y="492"/>
                    </a:lnTo>
                    <a:lnTo>
                      <a:pt x="107" y="491"/>
                    </a:lnTo>
                    <a:lnTo>
                      <a:pt x="107" y="488"/>
                    </a:lnTo>
                    <a:lnTo>
                      <a:pt x="108" y="487"/>
                    </a:lnTo>
                    <a:lnTo>
                      <a:pt x="109" y="487"/>
                    </a:lnTo>
                    <a:lnTo>
                      <a:pt x="109" y="486"/>
                    </a:lnTo>
                    <a:lnTo>
                      <a:pt x="110" y="486"/>
                    </a:lnTo>
                    <a:lnTo>
                      <a:pt x="110" y="487"/>
                    </a:lnTo>
                    <a:lnTo>
                      <a:pt x="112" y="488"/>
                    </a:lnTo>
                    <a:lnTo>
                      <a:pt x="115" y="488"/>
                    </a:lnTo>
                    <a:lnTo>
                      <a:pt x="116" y="488"/>
                    </a:lnTo>
                    <a:lnTo>
                      <a:pt x="117" y="490"/>
                    </a:lnTo>
                    <a:lnTo>
                      <a:pt x="118" y="491"/>
                    </a:lnTo>
                    <a:lnTo>
                      <a:pt x="119" y="491"/>
                    </a:lnTo>
                    <a:lnTo>
                      <a:pt x="121" y="488"/>
                    </a:lnTo>
                    <a:lnTo>
                      <a:pt x="122" y="486"/>
                    </a:lnTo>
                    <a:lnTo>
                      <a:pt x="123" y="486"/>
                    </a:lnTo>
                    <a:lnTo>
                      <a:pt x="124" y="486"/>
                    </a:lnTo>
                    <a:lnTo>
                      <a:pt x="126" y="486"/>
                    </a:lnTo>
                    <a:lnTo>
                      <a:pt x="130" y="485"/>
                    </a:lnTo>
                    <a:lnTo>
                      <a:pt x="131" y="485"/>
                    </a:lnTo>
                    <a:lnTo>
                      <a:pt x="132" y="485"/>
                    </a:lnTo>
                    <a:lnTo>
                      <a:pt x="133" y="484"/>
                    </a:lnTo>
                    <a:lnTo>
                      <a:pt x="134" y="484"/>
                    </a:lnTo>
                    <a:lnTo>
                      <a:pt x="135" y="484"/>
                    </a:lnTo>
                    <a:lnTo>
                      <a:pt x="135" y="485"/>
                    </a:lnTo>
                    <a:lnTo>
                      <a:pt x="136" y="486"/>
                    </a:lnTo>
                    <a:lnTo>
                      <a:pt x="138" y="487"/>
                    </a:lnTo>
                    <a:lnTo>
                      <a:pt x="138" y="488"/>
                    </a:lnTo>
                    <a:lnTo>
                      <a:pt x="138" y="490"/>
                    </a:lnTo>
                    <a:lnTo>
                      <a:pt x="139" y="490"/>
                    </a:lnTo>
                    <a:lnTo>
                      <a:pt x="139" y="491"/>
                    </a:lnTo>
                    <a:lnTo>
                      <a:pt x="140" y="491"/>
                    </a:lnTo>
                    <a:lnTo>
                      <a:pt x="141" y="491"/>
                    </a:lnTo>
                    <a:lnTo>
                      <a:pt x="141" y="490"/>
                    </a:lnTo>
                    <a:lnTo>
                      <a:pt x="141" y="488"/>
                    </a:lnTo>
                    <a:lnTo>
                      <a:pt x="143" y="490"/>
                    </a:lnTo>
                    <a:lnTo>
                      <a:pt x="144" y="491"/>
                    </a:lnTo>
                    <a:lnTo>
                      <a:pt x="144" y="492"/>
                    </a:lnTo>
                    <a:lnTo>
                      <a:pt x="145" y="492"/>
                    </a:lnTo>
                    <a:lnTo>
                      <a:pt x="147" y="492"/>
                    </a:lnTo>
                    <a:lnTo>
                      <a:pt x="149" y="492"/>
                    </a:lnTo>
                    <a:lnTo>
                      <a:pt x="150" y="493"/>
                    </a:lnTo>
                    <a:lnTo>
                      <a:pt x="151" y="493"/>
                    </a:lnTo>
                    <a:lnTo>
                      <a:pt x="150" y="490"/>
                    </a:lnTo>
                    <a:lnTo>
                      <a:pt x="149" y="488"/>
                    </a:lnTo>
                    <a:lnTo>
                      <a:pt x="149" y="487"/>
                    </a:lnTo>
                    <a:lnTo>
                      <a:pt x="149" y="486"/>
                    </a:lnTo>
                    <a:lnTo>
                      <a:pt x="150" y="485"/>
                    </a:lnTo>
                    <a:lnTo>
                      <a:pt x="151" y="485"/>
                    </a:lnTo>
                    <a:lnTo>
                      <a:pt x="150" y="483"/>
                    </a:lnTo>
                    <a:lnTo>
                      <a:pt x="150" y="482"/>
                    </a:lnTo>
                    <a:lnTo>
                      <a:pt x="149" y="482"/>
                    </a:lnTo>
                    <a:lnTo>
                      <a:pt x="148" y="482"/>
                    </a:lnTo>
                    <a:lnTo>
                      <a:pt x="148" y="483"/>
                    </a:lnTo>
                    <a:lnTo>
                      <a:pt x="147" y="482"/>
                    </a:lnTo>
                    <a:lnTo>
                      <a:pt x="147" y="480"/>
                    </a:lnTo>
                    <a:lnTo>
                      <a:pt x="145" y="479"/>
                    </a:lnTo>
                    <a:lnTo>
                      <a:pt x="144" y="479"/>
                    </a:lnTo>
                    <a:lnTo>
                      <a:pt x="143" y="478"/>
                    </a:lnTo>
                    <a:lnTo>
                      <a:pt x="143" y="477"/>
                    </a:lnTo>
                    <a:lnTo>
                      <a:pt x="141" y="477"/>
                    </a:lnTo>
                    <a:lnTo>
                      <a:pt x="140" y="476"/>
                    </a:lnTo>
                    <a:lnTo>
                      <a:pt x="140" y="475"/>
                    </a:lnTo>
                    <a:lnTo>
                      <a:pt x="140" y="474"/>
                    </a:lnTo>
                    <a:lnTo>
                      <a:pt x="139" y="474"/>
                    </a:lnTo>
                    <a:lnTo>
                      <a:pt x="139" y="473"/>
                    </a:lnTo>
                    <a:lnTo>
                      <a:pt x="139" y="470"/>
                    </a:lnTo>
                    <a:lnTo>
                      <a:pt x="140" y="469"/>
                    </a:lnTo>
                    <a:lnTo>
                      <a:pt x="140" y="468"/>
                    </a:lnTo>
                    <a:lnTo>
                      <a:pt x="139" y="466"/>
                    </a:lnTo>
                    <a:lnTo>
                      <a:pt x="139" y="465"/>
                    </a:lnTo>
                    <a:lnTo>
                      <a:pt x="139" y="463"/>
                    </a:lnTo>
                    <a:lnTo>
                      <a:pt x="138" y="463"/>
                    </a:lnTo>
                    <a:lnTo>
                      <a:pt x="136" y="462"/>
                    </a:lnTo>
                    <a:lnTo>
                      <a:pt x="136" y="461"/>
                    </a:lnTo>
                    <a:lnTo>
                      <a:pt x="138" y="460"/>
                    </a:lnTo>
                    <a:lnTo>
                      <a:pt x="139" y="459"/>
                    </a:lnTo>
                    <a:lnTo>
                      <a:pt x="141" y="460"/>
                    </a:lnTo>
                    <a:lnTo>
                      <a:pt x="142" y="460"/>
                    </a:lnTo>
                    <a:lnTo>
                      <a:pt x="142" y="459"/>
                    </a:lnTo>
                    <a:lnTo>
                      <a:pt x="143" y="458"/>
                    </a:lnTo>
                    <a:lnTo>
                      <a:pt x="143" y="457"/>
                    </a:lnTo>
                    <a:lnTo>
                      <a:pt x="143" y="456"/>
                    </a:lnTo>
                    <a:lnTo>
                      <a:pt x="144" y="456"/>
                    </a:lnTo>
                    <a:lnTo>
                      <a:pt x="147" y="456"/>
                    </a:lnTo>
                    <a:lnTo>
                      <a:pt x="148" y="456"/>
                    </a:lnTo>
                    <a:lnTo>
                      <a:pt x="150" y="456"/>
                    </a:lnTo>
                    <a:lnTo>
                      <a:pt x="152" y="457"/>
                    </a:lnTo>
                    <a:lnTo>
                      <a:pt x="153" y="458"/>
                    </a:lnTo>
                    <a:lnTo>
                      <a:pt x="153" y="459"/>
                    </a:lnTo>
                    <a:lnTo>
                      <a:pt x="155" y="459"/>
                    </a:lnTo>
                    <a:lnTo>
                      <a:pt x="157" y="458"/>
                    </a:lnTo>
                    <a:lnTo>
                      <a:pt x="158" y="458"/>
                    </a:lnTo>
                    <a:lnTo>
                      <a:pt x="158" y="459"/>
                    </a:lnTo>
                    <a:lnTo>
                      <a:pt x="159" y="459"/>
                    </a:lnTo>
                    <a:lnTo>
                      <a:pt x="160" y="459"/>
                    </a:lnTo>
                    <a:lnTo>
                      <a:pt x="160" y="458"/>
                    </a:lnTo>
                    <a:lnTo>
                      <a:pt x="159" y="456"/>
                    </a:lnTo>
                    <a:lnTo>
                      <a:pt x="159" y="454"/>
                    </a:lnTo>
                    <a:lnTo>
                      <a:pt x="160" y="454"/>
                    </a:lnTo>
                    <a:lnTo>
                      <a:pt x="160" y="453"/>
                    </a:lnTo>
                    <a:lnTo>
                      <a:pt x="160" y="452"/>
                    </a:lnTo>
                    <a:lnTo>
                      <a:pt x="160" y="451"/>
                    </a:lnTo>
                    <a:lnTo>
                      <a:pt x="159" y="449"/>
                    </a:lnTo>
                    <a:lnTo>
                      <a:pt x="159" y="448"/>
                    </a:lnTo>
                    <a:lnTo>
                      <a:pt x="160" y="448"/>
                    </a:lnTo>
                    <a:lnTo>
                      <a:pt x="161" y="448"/>
                    </a:lnTo>
                    <a:lnTo>
                      <a:pt x="161" y="449"/>
                    </a:lnTo>
                    <a:lnTo>
                      <a:pt x="162" y="448"/>
                    </a:lnTo>
                    <a:lnTo>
                      <a:pt x="165" y="448"/>
                    </a:lnTo>
                    <a:lnTo>
                      <a:pt x="168" y="448"/>
                    </a:lnTo>
                    <a:lnTo>
                      <a:pt x="167" y="448"/>
                    </a:lnTo>
                    <a:lnTo>
                      <a:pt x="169" y="448"/>
                    </a:lnTo>
                    <a:lnTo>
                      <a:pt x="170" y="448"/>
                    </a:lnTo>
                    <a:lnTo>
                      <a:pt x="170" y="446"/>
                    </a:lnTo>
                    <a:lnTo>
                      <a:pt x="171" y="445"/>
                    </a:lnTo>
                    <a:lnTo>
                      <a:pt x="171" y="444"/>
                    </a:lnTo>
                    <a:lnTo>
                      <a:pt x="173" y="444"/>
                    </a:lnTo>
                    <a:lnTo>
                      <a:pt x="174" y="444"/>
                    </a:lnTo>
                    <a:lnTo>
                      <a:pt x="177" y="444"/>
                    </a:lnTo>
                    <a:lnTo>
                      <a:pt x="178" y="444"/>
                    </a:lnTo>
                    <a:lnTo>
                      <a:pt x="179" y="443"/>
                    </a:lnTo>
                    <a:lnTo>
                      <a:pt x="181" y="443"/>
                    </a:lnTo>
                    <a:lnTo>
                      <a:pt x="183" y="440"/>
                    </a:lnTo>
                    <a:lnTo>
                      <a:pt x="184" y="438"/>
                    </a:lnTo>
                    <a:lnTo>
                      <a:pt x="185" y="437"/>
                    </a:lnTo>
                    <a:lnTo>
                      <a:pt x="186" y="437"/>
                    </a:lnTo>
                    <a:lnTo>
                      <a:pt x="187" y="436"/>
                    </a:lnTo>
                    <a:lnTo>
                      <a:pt x="190" y="435"/>
                    </a:lnTo>
                    <a:lnTo>
                      <a:pt x="190" y="434"/>
                    </a:lnTo>
                    <a:lnTo>
                      <a:pt x="192" y="434"/>
                    </a:lnTo>
                    <a:lnTo>
                      <a:pt x="193" y="434"/>
                    </a:lnTo>
                    <a:lnTo>
                      <a:pt x="194" y="434"/>
                    </a:lnTo>
                    <a:lnTo>
                      <a:pt x="195" y="436"/>
                    </a:lnTo>
                    <a:lnTo>
                      <a:pt x="196" y="436"/>
                    </a:lnTo>
                    <a:lnTo>
                      <a:pt x="198" y="435"/>
                    </a:lnTo>
                    <a:lnTo>
                      <a:pt x="199" y="434"/>
                    </a:lnTo>
                    <a:lnTo>
                      <a:pt x="200" y="434"/>
                    </a:lnTo>
                    <a:lnTo>
                      <a:pt x="201" y="433"/>
                    </a:lnTo>
                    <a:lnTo>
                      <a:pt x="201" y="432"/>
                    </a:lnTo>
                    <a:lnTo>
                      <a:pt x="202" y="428"/>
                    </a:lnTo>
                    <a:lnTo>
                      <a:pt x="202" y="427"/>
                    </a:lnTo>
                    <a:lnTo>
                      <a:pt x="202" y="426"/>
                    </a:lnTo>
                    <a:lnTo>
                      <a:pt x="202" y="425"/>
                    </a:lnTo>
                    <a:lnTo>
                      <a:pt x="202" y="424"/>
                    </a:lnTo>
                    <a:lnTo>
                      <a:pt x="201" y="419"/>
                    </a:lnTo>
                    <a:lnTo>
                      <a:pt x="201" y="418"/>
                    </a:lnTo>
                    <a:lnTo>
                      <a:pt x="201" y="417"/>
                    </a:lnTo>
                    <a:lnTo>
                      <a:pt x="201" y="416"/>
                    </a:lnTo>
                    <a:lnTo>
                      <a:pt x="201" y="415"/>
                    </a:lnTo>
                    <a:lnTo>
                      <a:pt x="200" y="413"/>
                    </a:lnTo>
                    <a:lnTo>
                      <a:pt x="200" y="412"/>
                    </a:lnTo>
                    <a:lnTo>
                      <a:pt x="199" y="411"/>
                    </a:lnTo>
                    <a:lnTo>
                      <a:pt x="199" y="410"/>
                    </a:lnTo>
                    <a:lnTo>
                      <a:pt x="199" y="409"/>
                    </a:lnTo>
                    <a:lnTo>
                      <a:pt x="199" y="408"/>
                    </a:lnTo>
                    <a:lnTo>
                      <a:pt x="202" y="398"/>
                    </a:lnTo>
                    <a:lnTo>
                      <a:pt x="203" y="396"/>
                    </a:lnTo>
                    <a:lnTo>
                      <a:pt x="204" y="394"/>
                    </a:lnTo>
                    <a:lnTo>
                      <a:pt x="204" y="393"/>
                    </a:lnTo>
                    <a:lnTo>
                      <a:pt x="203" y="389"/>
                    </a:lnTo>
                    <a:lnTo>
                      <a:pt x="203" y="387"/>
                    </a:lnTo>
                    <a:lnTo>
                      <a:pt x="201" y="382"/>
                    </a:lnTo>
                    <a:lnTo>
                      <a:pt x="200" y="381"/>
                    </a:lnTo>
                    <a:lnTo>
                      <a:pt x="199" y="379"/>
                    </a:lnTo>
                    <a:lnTo>
                      <a:pt x="198" y="378"/>
                    </a:lnTo>
                    <a:lnTo>
                      <a:pt x="198" y="377"/>
                    </a:lnTo>
                    <a:lnTo>
                      <a:pt x="198" y="376"/>
                    </a:lnTo>
                    <a:lnTo>
                      <a:pt x="198" y="375"/>
                    </a:lnTo>
                    <a:lnTo>
                      <a:pt x="198" y="374"/>
                    </a:lnTo>
                    <a:lnTo>
                      <a:pt x="198" y="373"/>
                    </a:lnTo>
                    <a:lnTo>
                      <a:pt x="198" y="371"/>
                    </a:lnTo>
                    <a:lnTo>
                      <a:pt x="198" y="370"/>
                    </a:lnTo>
                    <a:lnTo>
                      <a:pt x="196" y="369"/>
                    </a:lnTo>
                    <a:lnTo>
                      <a:pt x="195" y="370"/>
                    </a:lnTo>
                    <a:lnTo>
                      <a:pt x="194" y="369"/>
                    </a:lnTo>
                    <a:lnTo>
                      <a:pt x="194" y="368"/>
                    </a:lnTo>
                    <a:lnTo>
                      <a:pt x="194" y="367"/>
                    </a:lnTo>
                    <a:lnTo>
                      <a:pt x="194" y="366"/>
                    </a:lnTo>
                    <a:lnTo>
                      <a:pt x="193" y="366"/>
                    </a:lnTo>
                    <a:lnTo>
                      <a:pt x="193" y="365"/>
                    </a:lnTo>
                    <a:lnTo>
                      <a:pt x="194" y="360"/>
                    </a:lnTo>
                    <a:lnTo>
                      <a:pt x="195" y="359"/>
                    </a:lnTo>
                    <a:lnTo>
                      <a:pt x="194" y="359"/>
                    </a:lnTo>
                    <a:lnTo>
                      <a:pt x="194" y="358"/>
                    </a:lnTo>
                    <a:lnTo>
                      <a:pt x="194" y="357"/>
                    </a:lnTo>
                    <a:lnTo>
                      <a:pt x="194" y="356"/>
                    </a:lnTo>
                    <a:lnTo>
                      <a:pt x="195" y="354"/>
                    </a:lnTo>
                    <a:lnTo>
                      <a:pt x="195" y="353"/>
                    </a:lnTo>
                    <a:lnTo>
                      <a:pt x="196" y="353"/>
                    </a:lnTo>
                    <a:lnTo>
                      <a:pt x="198" y="353"/>
                    </a:lnTo>
                    <a:lnTo>
                      <a:pt x="199" y="353"/>
                    </a:lnTo>
                    <a:lnTo>
                      <a:pt x="199" y="352"/>
                    </a:lnTo>
                    <a:lnTo>
                      <a:pt x="199" y="351"/>
                    </a:lnTo>
                    <a:lnTo>
                      <a:pt x="200" y="350"/>
                    </a:lnTo>
                    <a:lnTo>
                      <a:pt x="200" y="349"/>
                    </a:lnTo>
                    <a:lnTo>
                      <a:pt x="200" y="348"/>
                    </a:lnTo>
                    <a:lnTo>
                      <a:pt x="200" y="346"/>
                    </a:lnTo>
                    <a:lnTo>
                      <a:pt x="201" y="344"/>
                    </a:lnTo>
                    <a:lnTo>
                      <a:pt x="201" y="343"/>
                    </a:lnTo>
                    <a:lnTo>
                      <a:pt x="201" y="342"/>
                    </a:lnTo>
                    <a:lnTo>
                      <a:pt x="200" y="341"/>
                    </a:lnTo>
                    <a:lnTo>
                      <a:pt x="200" y="340"/>
                    </a:lnTo>
                    <a:lnTo>
                      <a:pt x="200" y="339"/>
                    </a:lnTo>
                    <a:lnTo>
                      <a:pt x="201" y="336"/>
                    </a:lnTo>
                    <a:lnTo>
                      <a:pt x="202" y="336"/>
                    </a:lnTo>
                    <a:lnTo>
                      <a:pt x="202" y="335"/>
                    </a:lnTo>
                    <a:lnTo>
                      <a:pt x="200" y="334"/>
                    </a:lnTo>
                    <a:lnTo>
                      <a:pt x="199" y="333"/>
                    </a:lnTo>
                    <a:lnTo>
                      <a:pt x="198" y="332"/>
                    </a:lnTo>
                    <a:lnTo>
                      <a:pt x="198" y="331"/>
                    </a:lnTo>
                    <a:lnTo>
                      <a:pt x="199" y="329"/>
                    </a:lnTo>
                    <a:lnTo>
                      <a:pt x="200" y="329"/>
                    </a:lnTo>
                    <a:lnTo>
                      <a:pt x="201" y="329"/>
                    </a:lnTo>
                    <a:lnTo>
                      <a:pt x="202" y="329"/>
                    </a:lnTo>
                    <a:lnTo>
                      <a:pt x="203" y="329"/>
                    </a:lnTo>
                    <a:lnTo>
                      <a:pt x="203" y="328"/>
                    </a:lnTo>
                    <a:lnTo>
                      <a:pt x="203" y="327"/>
                    </a:lnTo>
                    <a:lnTo>
                      <a:pt x="204" y="326"/>
                    </a:lnTo>
                    <a:lnTo>
                      <a:pt x="204" y="325"/>
                    </a:lnTo>
                    <a:lnTo>
                      <a:pt x="204" y="324"/>
                    </a:lnTo>
                    <a:lnTo>
                      <a:pt x="205" y="324"/>
                    </a:lnTo>
                    <a:lnTo>
                      <a:pt x="205" y="323"/>
                    </a:lnTo>
                    <a:lnTo>
                      <a:pt x="205" y="321"/>
                    </a:lnTo>
                    <a:lnTo>
                      <a:pt x="205" y="320"/>
                    </a:lnTo>
                    <a:lnTo>
                      <a:pt x="205" y="319"/>
                    </a:lnTo>
                    <a:lnTo>
                      <a:pt x="203" y="318"/>
                    </a:lnTo>
                    <a:lnTo>
                      <a:pt x="203" y="317"/>
                    </a:lnTo>
                    <a:lnTo>
                      <a:pt x="203" y="316"/>
                    </a:lnTo>
                    <a:lnTo>
                      <a:pt x="202" y="315"/>
                    </a:lnTo>
                    <a:lnTo>
                      <a:pt x="200" y="316"/>
                    </a:lnTo>
                    <a:lnTo>
                      <a:pt x="200" y="315"/>
                    </a:lnTo>
                    <a:lnTo>
                      <a:pt x="200" y="314"/>
                    </a:lnTo>
                    <a:lnTo>
                      <a:pt x="200" y="312"/>
                    </a:lnTo>
                    <a:lnTo>
                      <a:pt x="199" y="312"/>
                    </a:lnTo>
                    <a:lnTo>
                      <a:pt x="198" y="311"/>
                    </a:lnTo>
                    <a:lnTo>
                      <a:pt x="196" y="311"/>
                    </a:lnTo>
                    <a:lnTo>
                      <a:pt x="195" y="312"/>
                    </a:lnTo>
                    <a:lnTo>
                      <a:pt x="193" y="308"/>
                    </a:lnTo>
                    <a:lnTo>
                      <a:pt x="191" y="307"/>
                    </a:lnTo>
                    <a:lnTo>
                      <a:pt x="190" y="307"/>
                    </a:lnTo>
                    <a:lnTo>
                      <a:pt x="190" y="306"/>
                    </a:lnTo>
                    <a:lnTo>
                      <a:pt x="190" y="304"/>
                    </a:lnTo>
                    <a:lnTo>
                      <a:pt x="190" y="303"/>
                    </a:lnTo>
                    <a:lnTo>
                      <a:pt x="187" y="302"/>
                    </a:lnTo>
                    <a:lnTo>
                      <a:pt x="187" y="301"/>
                    </a:lnTo>
                    <a:lnTo>
                      <a:pt x="187" y="300"/>
                    </a:lnTo>
                    <a:lnTo>
                      <a:pt x="187" y="299"/>
                    </a:lnTo>
                    <a:lnTo>
                      <a:pt x="188" y="298"/>
                    </a:lnTo>
                    <a:lnTo>
                      <a:pt x="190" y="298"/>
                    </a:lnTo>
                    <a:lnTo>
                      <a:pt x="193" y="297"/>
                    </a:lnTo>
                    <a:lnTo>
                      <a:pt x="194" y="295"/>
                    </a:lnTo>
                    <a:lnTo>
                      <a:pt x="195" y="295"/>
                    </a:lnTo>
                    <a:lnTo>
                      <a:pt x="196" y="293"/>
                    </a:lnTo>
                    <a:lnTo>
                      <a:pt x="198" y="293"/>
                    </a:lnTo>
                    <a:lnTo>
                      <a:pt x="198" y="292"/>
                    </a:lnTo>
                    <a:lnTo>
                      <a:pt x="198" y="291"/>
                    </a:lnTo>
                    <a:lnTo>
                      <a:pt x="198" y="290"/>
                    </a:lnTo>
                    <a:lnTo>
                      <a:pt x="196" y="290"/>
                    </a:lnTo>
                    <a:lnTo>
                      <a:pt x="194" y="290"/>
                    </a:lnTo>
                    <a:lnTo>
                      <a:pt x="193" y="290"/>
                    </a:lnTo>
                    <a:lnTo>
                      <a:pt x="192" y="290"/>
                    </a:lnTo>
                    <a:lnTo>
                      <a:pt x="190" y="287"/>
                    </a:lnTo>
                    <a:lnTo>
                      <a:pt x="190" y="286"/>
                    </a:lnTo>
                    <a:lnTo>
                      <a:pt x="188" y="286"/>
                    </a:lnTo>
                    <a:lnTo>
                      <a:pt x="187" y="286"/>
                    </a:lnTo>
                    <a:lnTo>
                      <a:pt x="186" y="285"/>
                    </a:lnTo>
                    <a:lnTo>
                      <a:pt x="185" y="283"/>
                    </a:lnTo>
                    <a:lnTo>
                      <a:pt x="185" y="282"/>
                    </a:lnTo>
                    <a:lnTo>
                      <a:pt x="184" y="281"/>
                    </a:lnTo>
                    <a:lnTo>
                      <a:pt x="183" y="281"/>
                    </a:lnTo>
                    <a:lnTo>
                      <a:pt x="182" y="281"/>
                    </a:lnTo>
                    <a:lnTo>
                      <a:pt x="181" y="281"/>
                    </a:lnTo>
                    <a:lnTo>
                      <a:pt x="179" y="281"/>
                    </a:lnTo>
                    <a:lnTo>
                      <a:pt x="179" y="279"/>
                    </a:lnTo>
                    <a:lnTo>
                      <a:pt x="179" y="278"/>
                    </a:lnTo>
                    <a:lnTo>
                      <a:pt x="178" y="278"/>
                    </a:lnTo>
                    <a:lnTo>
                      <a:pt x="177" y="277"/>
                    </a:lnTo>
                    <a:lnTo>
                      <a:pt x="177" y="276"/>
                    </a:lnTo>
                    <a:lnTo>
                      <a:pt x="176" y="276"/>
                    </a:lnTo>
                    <a:lnTo>
                      <a:pt x="176" y="274"/>
                    </a:lnTo>
                    <a:lnTo>
                      <a:pt x="176" y="273"/>
                    </a:lnTo>
                    <a:lnTo>
                      <a:pt x="176" y="272"/>
                    </a:lnTo>
                    <a:lnTo>
                      <a:pt x="175" y="272"/>
                    </a:lnTo>
                    <a:lnTo>
                      <a:pt x="174" y="273"/>
                    </a:lnTo>
                    <a:lnTo>
                      <a:pt x="174" y="274"/>
                    </a:lnTo>
                    <a:lnTo>
                      <a:pt x="173" y="275"/>
                    </a:lnTo>
                    <a:lnTo>
                      <a:pt x="171" y="276"/>
                    </a:lnTo>
                    <a:lnTo>
                      <a:pt x="170" y="276"/>
                    </a:lnTo>
                    <a:lnTo>
                      <a:pt x="169" y="275"/>
                    </a:lnTo>
                    <a:lnTo>
                      <a:pt x="168" y="274"/>
                    </a:lnTo>
                    <a:lnTo>
                      <a:pt x="168" y="273"/>
                    </a:lnTo>
                    <a:lnTo>
                      <a:pt x="168" y="270"/>
                    </a:lnTo>
                    <a:lnTo>
                      <a:pt x="168" y="269"/>
                    </a:lnTo>
                    <a:lnTo>
                      <a:pt x="167" y="269"/>
                    </a:lnTo>
                    <a:lnTo>
                      <a:pt x="166" y="269"/>
                    </a:lnTo>
                    <a:lnTo>
                      <a:pt x="166" y="268"/>
                    </a:lnTo>
                    <a:lnTo>
                      <a:pt x="165" y="268"/>
                    </a:lnTo>
                    <a:lnTo>
                      <a:pt x="165" y="267"/>
                    </a:lnTo>
                    <a:lnTo>
                      <a:pt x="164" y="266"/>
                    </a:lnTo>
                    <a:lnTo>
                      <a:pt x="164" y="256"/>
                    </a:lnTo>
                    <a:lnTo>
                      <a:pt x="164" y="254"/>
                    </a:lnTo>
                    <a:lnTo>
                      <a:pt x="164" y="253"/>
                    </a:lnTo>
                    <a:lnTo>
                      <a:pt x="162" y="254"/>
                    </a:lnTo>
                    <a:lnTo>
                      <a:pt x="161" y="254"/>
                    </a:lnTo>
                    <a:lnTo>
                      <a:pt x="160" y="254"/>
                    </a:lnTo>
                    <a:lnTo>
                      <a:pt x="160" y="253"/>
                    </a:lnTo>
                    <a:lnTo>
                      <a:pt x="159" y="253"/>
                    </a:lnTo>
                    <a:lnTo>
                      <a:pt x="158" y="251"/>
                    </a:lnTo>
                    <a:lnTo>
                      <a:pt x="159" y="251"/>
                    </a:lnTo>
                    <a:lnTo>
                      <a:pt x="158" y="250"/>
                    </a:lnTo>
                    <a:lnTo>
                      <a:pt x="157" y="249"/>
                    </a:lnTo>
                    <a:lnTo>
                      <a:pt x="156" y="247"/>
                    </a:lnTo>
                    <a:lnTo>
                      <a:pt x="156" y="245"/>
                    </a:lnTo>
                    <a:lnTo>
                      <a:pt x="156" y="244"/>
                    </a:lnTo>
                    <a:lnTo>
                      <a:pt x="155" y="244"/>
                    </a:lnTo>
                    <a:lnTo>
                      <a:pt x="155" y="243"/>
                    </a:lnTo>
                    <a:lnTo>
                      <a:pt x="155" y="242"/>
                    </a:lnTo>
                    <a:lnTo>
                      <a:pt x="153" y="242"/>
                    </a:lnTo>
                    <a:lnTo>
                      <a:pt x="153" y="243"/>
                    </a:lnTo>
                    <a:lnTo>
                      <a:pt x="152" y="243"/>
                    </a:lnTo>
                    <a:lnTo>
                      <a:pt x="152" y="244"/>
                    </a:lnTo>
                    <a:lnTo>
                      <a:pt x="151" y="243"/>
                    </a:lnTo>
                    <a:lnTo>
                      <a:pt x="144" y="239"/>
                    </a:lnTo>
                    <a:lnTo>
                      <a:pt x="142" y="234"/>
                    </a:lnTo>
                    <a:lnTo>
                      <a:pt x="141" y="233"/>
                    </a:lnTo>
                    <a:lnTo>
                      <a:pt x="139" y="231"/>
                    </a:lnTo>
                    <a:lnTo>
                      <a:pt x="138" y="229"/>
                    </a:lnTo>
                    <a:lnTo>
                      <a:pt x="136" y="228"/>
                    </a:lnTo>
                    <a:lnTo>
                      <a:pt x="134" y="227"/>
                    </a:lnTo>
                    <a:lnTo>
                      <a:pt x="133" y="226"/>
                    </a:lnTo>
                    <a:lnTo>
                      <a:pt x="133" y="225"/>
                    </a:lnTo>
                    <a:lnTo>
                      <a:pt x="133" y="224"/>
                    </a:lnTo>
                    <a:lnTo>
                      <a:pt x="132" y="223"/>
                    </a:lnTo>
                    <a:lnTo>
                      <a:pt x="131" y="222"/>
                    </a:lnTo>
                    <a:lnTo>
                      <a:pt x="130" y="220"/>
                    </a:lnTo>
                    <a:lnTo>
                      <a:pt x="129" y="218"/>
                    </a:lnTo>
                    <a:lnTo>
                      <a:pt x="130" y="216"/>
                    </a:lnTo>
                    <a:lnTo>
                      <a:pt x="129" y="215"/>
                    </a:lnTo>
                    <a:lnTo>
                      <a:pt x="127" y="214"/>
                    </a:lnTo>
                    <a:lnTo>
                      <a:pt x="127" y="212"/>
                    </a:lnTo>
                    <a:lnTo>
                      <a:pt x="127" y="211"/>
                    </a:lnTo>
                    <a:lnTo>
                      <a:pt x="126" y="211"/>
                    </a:lnTo>
                    <a:lnTo>
                      <a:pt x="125" y="210"/>
                    </a:lnTo>
                    <a:lnTo>
                      <a:pt x="125" y="209"/>
                    </a:lnTo>
                    <a:lnTo>
                      <a:pt x="124" y="208"/>
                    </a:lnTo>
                    <a:lnTo>
                      <a:pt x="124" y="207"/>
                    </a:lnTo>
                    <a:lnTo>
                      <a:pt x="123" y="207"/>
                    </a:lnTo>
                    <a:lnTo>
                      <a:pt x="122" y="207"/>
                    </a:lnTo>
                    <a:lnTo>
                      <a:pt x="121" y="208"/>
                    </a:lnTo>
                    <a:lnTo>
                      <a:pt x="119" y="208"/>
                    </a:lnTo>
                    <a:lnTo>
                      <a:pt x="118" y="208"/>
                    </a:lnTo>
                    <a:lnTo>
                      <a:pt x="118" y="207"/>
                    </a:lnTo>
                    <a:lnTo>
                      <a:pt x="118" y="206"/>
                    </a:lnTo>
                    <a:lnTo>
                      <a:pt x="118" y="205"/>
                    </a:lnTo>
                    <a:lnTo>
                      <a:pt x="117" y="205"/>
                    </a:lnTo>
                    <a:lnTo>
                      <a:pt x="116" y="205"/>
                    </a:lnTo>
                    <a:lnTo>
                      <a:pt x="115" y="205"/>
                    </a:lnTo>
                    <a:lnTo>
                      <a:pt x="115" y="203"/>
                    </a:lnTo>
                    <a:lnTo>
                      <a:pt x="113" y="202"/>
                    </a:lnTo>
                    <a:lnTo>
                      <a:pt x="113" y="201"/>
                    </a:lnTo>
                    <a:lnTo>
                      <a:pt x="113" y="200"/>
                    </a:lnTo>
                    <a:lnTo>
                      <a:pt x="113" y="199"/>
                    </a:lnTo>
                    <a:lnTo>
                      <a:pt x="112" y="199"/>
                    </a:lnTo>
                    <a:lnTo>
                      <a:pt x="110" y="198"/>
                    </a:lnTo>
                    <a:lnTo>
                      <a:pt x="110" y="197"/>
                    </a:lnTo>
                    <a:lnTo>
                      <a:pt x="110" y="194"/>
                    </a:lnTo>
                    <a:lnTo>
                      <a:pt x="110" y="193"/>
                    </a:lnTo>
                    <a:lnTo>
                      <a:pt x="112" y="192"/>
                    </a:lnTo>
                    <a:lnTo>
                      <a:pt x="112" y="191"/>
                    </a:lnTo>
                    <a:lnTo>
                      <a:pt x="113" y="191"/>
                    </a:lnTo>
                    <a:lnTo>
                      <a:pt x="113" y="190"/>
                    </a:lnTo>
                    <a:lnTo>
                      <a:pt x="113" y="189"/>
                    </a:lnTo>
                    <a:lnTo>
                      <a:pt x="112" y="186"/>
                    </a:lnTo>
                    <a:lnTo>
                      <a:pt x="110" y="186"/>
                    </a:lnTo>
                    <a:lnTo>
                      <a:pt x="109" y="186"/>
                    </a:lnTo>
                    <a:lnTo>
                      <a:pt x="108" y="186"/>
                    </a:lnTo>
                    <a:lnTo>
                      <a:pt x="107" y="185"/>
                    </a:lnTo>
                    <a:lnTo>
                      <a:pt x="106" y="185"/>
                    </a:lnTo>
                    <a:lnTo>
                      <a:pt x="105" y="185"/>
                    </a:lnTo>
                    <a:lnTo>
                      <a:pt x="104" y="185"/>
                    </a:lnTo>
                    <a:lnTo>
                      <a:pt x="104" y="184"/>
                    </a:lnTo>
                    <a:lnTo>
                      <a:pt x="102" y="184"/>
                    </a:lnTo>
                    <a:lnTo>
                      <a:pt x="100" y="184"/>
                    </a:lnTo>
                    <a:lnTo>
                      <a:pt x="99" y="184"/>
                    </a:lnTo>
                    <a:lnTo>
                      <a:pt x="98" y="183"/>
                    </a:lnTo>
                    <a:lnTo>
                      <a:pt x="97" y="183"/>
                    </a:lnTo>
                    <a:lnTo>
                      <a:pt x="96" y="183"/>
                    </a:lnTo>
                    <a:lnTo>
                      <a:pt x="96" y="182"/>
                    </a:lnTo>
                    <a:lnTo>
                      <a:pt x="95" y="182"/>
                    </a:lnTo>
                    <a:lnTo>
                      <a:pt x="93" y="182"/>
                    </a:lnTo>
                    <a:lnTo>
                      <a:pt x="93" y="181"/>
                    </a:lnTo>
                    <a:lnTo>
                      <a:pt x="92" y="181"/>
                    </a:lnTo>
                    <a:lnTo>
                      <a:pt x="91" y="180"/>
                    </a:lnTo>
                    <a:lnTo>
                      <a:pt x="90" y="180"/>
                    </a:lnTo>
                    <a:lnTo>
                      <a:pt x="90" y="178"/>
                    </a:lnTo>
                    <a:lnTo>
                      <a:pt x="89" y="176"/>
                    </a:lnTo>
                    <a:lnTo>
                      <a:pt x="88" y="176"/>
                    </a:lnTo>
                    <a:lnTo>
                      <a:pt x="87" y="176"/>
                    </a:lnTo>
                    <a:lnTo>
                      <a:pt x="86" y="176"/>
                    </a:lnTo>
                    <a:lnTo>
                      <a:pt x="84" y="175"/>
                    </a:lnTo>
                    <a:lnTo>
                      <a:pt x="83" y="174"/>
                    </a:lnTo>
                    <a:lnTo>
                      <a:pt x="83" y="173"/>
                    </a:lnTo>
                    <a:lnTo>
                      <a:pt x="82" y="173"/>
                    </a:lnTo>
                    <a:lnTo>
                      <a:pt x="81" y="173"/>
                    </a:lnTo>
                    <a:lnTo>
                      <a:pt x="80" y="172"/>
                    </a:lnTo>
                    <a:lnTo>
                      <a:pt x="80" y="170"/>
                    </a:lnTo>
                    <a:lnTo>
                      <a:pt x="79" y="170"/>
                    </a:lnTo>
                    <a:lnTo>
                      <a:pt x="78" y="170"/>
                    </a:lnTo>
                    <a:lnTo>
                      <a:pt x="78" y="169"/>
                    </a:lnTo>
                    <a:lnTo>
                      <a:pt x="76" y="169"/>
                    </a:lnTo>
                    <a:lnTo>
                      <a:pt x="75" y="168"/>
                    </a:lnTo>
                    <a:lnTo>
                      <a:pt x="71" y="166"/>
                    </a:lnTo>
                    <a:lnTo>
                      <a:pt x="70" y="166"/>
                    </a:lnTo>
                    <a:lnTo>
                      <a:pt x="69" y="166"/>
                    </a:lnTo>
                    <a:lnTo>
                      <a:pt x="67" y="165"/>
                    </a:lnTo>
                    <a:lnTo>
                      <a:pt x="66" y="165"/>
                    </a:lnTo>
                    <a:lnTo>
                      <a:pt x="65" y="164"/>
                    </a:lnTo>
                    <a:lnTo>
                      <a:pt x="64" y="164"/>
                    </a:lnTo>
                    <a:lnTo>
                      <a:pt x="64" y="162"/>
                    </a:lnTo>
                    <a:lnTo>
                      <a:pt x="65" y="162"/>
                    </a:lnTo>
                    <a:lnTo>
                      <a:pt x="66" y="161"/>
                    </a:lnTo>
                    <a:lnTo>
                      <a:pt x="67" y="160"/>
                    </a:lnTo>
                    <a:lnTo>
                      <a:pt x="67" y="159"/>
                    </a:lnTo>
                    <a:lnTo>
                      <a:pt x="69" y="159"/>
                    </a:lnTo>
                    <a:lnTo>
                      <a:pt x="70" y="159"/>
                    </a:lnTo>
                    <a:lnTo>
                      <a:pt x="71" y="159"/>
                    </a:lnTo>
                    <a:lnTo>
                      <a:pt x="71" y="158"/>
                    </a:lnTo>
                    <a:lnTo>
                      <a:pt x="71" y="159"/>
                    </a:lnTo>
                    <a:lnTo>
                      <a:pt x="72" y="158"/>
                    </a:lnTo>
                    <a:lnTo>
                      <a:pt x="72" y="157"/>
                    </a:lnTo>
                    <a:lnTo>
                      <a:pt x="72" y="156"/>
                    </a:lnTo>
                    <a:lnTo>
                      <a:pt x="73" y="156"/>
                    </a:lnTo>
                    <a:lnTo>
                      <a:pt x="73" y="155"/>
                    </a:lnTo>
                    <a:lnTo>
                      <a:pt x="73" y="153"/>
                    </a:lnTo>
                    <a:lnTo>
                      <a:pt x="72" y="152"/>
                    </a:lnTo>
                    <a:lnTo>
                      <a:pt x="71" y="152"/>
                    </a:lnTo>
                    <a:lnTo>
                      <a:pt x="71" y="151"/>
                    </a:lnTo>
                    <a:lnTo>
                      <a:pt x="70" y="149"/>
                    </a:lnTo>
                    <a:lnTo>
                      <a:pt x="70" y="148"/>
                    </a:lnTo>
                    <a:lnTo>
                      <a:pt x="71" y="148"/>
                    </a:lnTo>
                    <a:lnTo>
                      <a:pt x="72" y="149"/>
                    </a:lnTo>
                    <a:lnTo>
                      <a:pt x="73" y="149"/>
                    </a:lnTo>
                    <a:lnTo>
                      <a:pt x="74" y="149"/>
                    </a:lnTo>
                    <a:lnTo>
                      <a:pt x="74" y="148"/>
                    </a:lnTo>
                    <a:lnTo>
                      <a:pt x="75" y="148"/>
                    </a:lnTo>
                    <a:lnTo>
                      <a:pt x="78" y="148"/>
                    </a:lnTo>
                    <a:lnTo>
                      <a:pt x="79" y="147"/>
                    </a:lnTo>
                    <a:lnTo>
                      <a:pt x="79" y="148"/>
                    </a:lnTo>
                    <a:lnTo>
                      <a:pt x="80" y="148"/>
                    </a:lnTo>
                    <a:lnTo>
                      <a:pt x="81" y="149"/>
                    </a:lnTo>
                    <a:lnTo>
                      <a:pt x="82" y="148"/>
                    </a:lnTo>
                    <a:lnTo>
                      <a:pt x="83" y="148"/>
                    </a:lnTo>
                    <a:lnTo>
                      <a:pt x="84" y="148"/>
                    </a:lnTo>
                    <a:lnTo>
                      <a:pt x="84" y="149"/>
                    </a:lnTo>
                    <a:lnTo>
                      <a:pt x="86" y="149"/>
                    </a:lnTo>
                    <a:lnTo>
                      <a:pt x="87" y="150"/>
                    </a:lnTo>
                    <a:lnTo>
                      <a:pt x="89" y="151"/>
                    </a:lnTo>
                    <a:lnTo>
                      <a:pt x="90" y="151"/>
                    </a:lnTo>
                    <a:lnTo>
                      <a:pt x="91" y="151"/>
                    </a:lnTo>
                    <a:lnTo>
                      <a:pt x="91" y="150"/>
                    </a:lnTo>
                    <a:lnTo>
                      <a:pt x="91" y="151"/>
                    </a:lnTo>
                    <a:lnTo>
                      <a:pt x="92" y="151"/>
                    </a:lnTo>
                    <a:lnTo>
                      <a:pt x="92" y="150"/>
                    </a:lnTo>
                    <a:lnTo>
                      <a:pt x="95" y="148"/>
                    </a:lnTo>
                    <a:lnTo>
                      <a:pt x="95" y="147"/>
                    </a:lnTo>
                    <a:lnTo>
                      <a:pt x="96" y="145"/>
                    </a:lnTo>
                    <a:lnTo>
                      <a:pt x="97" y="145"/>
                    </a:lnTo>
                    <a:lnTo>
                      <a:pt x="98" y="144"/>
                    </a:lnTo>
                    <a:lnTo>
                      <a:pt x="99" y="144"/>
                    </a:lnTo>
                    <a:lnTo>
                      <a:pt x="99" y="143"/>
                    </a:lnTo>
                    <a:lnTo>
                      <a:pt x="100" y="142"/>
                    </a:lnTo>
                    <a:lnTo>
                      <a:pt x="100" y="141"/>
                    </a:lnTo>
                    <a:lnTo>
                      <a:pt x="99" y="141"/>
                    </a:lnTo>
                    <a:lnTo>
                      <a:pt x="98" y="141"/>
                    </a:lnTo>
                    <a:lnTo>
                      <a:pt x="98" y="140"/>
                    </a:lnTo>
                    <a:lnTo>
                      <a:pt x="99" y="139"/>
                    </a:lnTo>
                    <a:lnTo>
                      <a:pt x="100" y="138"/>
                    </a:lnTo>
                    <a:lnTo>
                      <a:pt x="101" y="138"/>
                    </a:lnTo>
                    <a:lnTo>
                      <a:pt x="102" y="136"/>
                    </a:lnTo>
                    <a:lnTo>
                      <a:pt x="104" y="136"/>
                    </a:lnTo>
                    <a:lnTo>
                      <a:pt x="105" y="136"/>
                    </a:lnTo>
                    <a:lnTo>
                      <a:pt x="105" y="135"/>
                    </a:lnTo>
                    <a:lnTo>
                      <a:pt x="105" y="134"/>
                    </a:lnTo>
                    <a:lnTo>
                      <a:pt x="105" y="133"/>
                    </a:lnTo>
                    <a:lnTo>
                      <a:pt x="106" y="133"/>
                    </a:lnTo>
                    <a:lnTo>
                      <a:pt x="106" y="132"/>
                    </a:lnTo>
                    <a:lnTo>
                      <a:pt x="105" y="132"/>
                    </a:lnTo>
                    <a:lnTo>
                      <a:pt x="104" y="131"/>
                    </a:lnTo>
                    <a:lnTo>
                      <a:pt x="104" y="130"/>
                    </a:lnTo>
                    <a:lnTo>
                      <a:pt x="104" y="128"/>
                    </a:lnTo>
                    <a:lnTo>
                      <a:pt x="100" y="126"/>
                    </a:lnTo>
                    <a:lnTo>
                      <a:pt x="99" y="126"/>
                    </a:lnTo>
                    <a:lnTo>
                      <a:pt x="97" y="127"/>
                    </a:lnTo>
                    <a:lnTo>
                      <a:pt x="96" y="127"/>
                    </a:lnTo>
                    <a:lnTo>
                      <a:pt x="95" y="127"/>
                    </a:lnTo>
                    <a:lnTo>
                      <a:pt x="93" y="126"/>
                    </a:lnTo>
                    <a:lnTo>
                      <a:pt x="93" y="125"/>
                    </a:lnTo>
                    <a:lnTo>
                      <a:pt x="95" y="124"/>
                    </a:lnTo>
                    <a:lnTo>
                      <a:pt x="96" y="124"/>
                    </a:lnTo>
                    <a:lnTo>
                      <a:pt x="96" y="123"/>
                    </a:lnTo>
                    <a:lnTo>
                      <a:pt x="96" y="122"/>
                    </a:lnTo>
                    <a:lnTo>
                      <a:pt x="95" y="122"/>
                    </a:lnTo>
                    <a:lnTo>
                      <a:pt x="93" y="120"/>
                    </a:lnTo>
                    <a:lnTo>
                      <a:pt x="92" y="120"/>
                    </a:lnTo>
                    <a:lnTo>
                      <a:pt x="91" y="119"/>
                    </a:lnTo>
                    <a:lnTo>
                      <a:pt x="86" y="119"/>
                    </a:lnTo>
                    <a:lnTo>
                      <a:pt x="84" y="118"/>
                    </a:lnTo>
                    <a:lnTo>
                      <a:pt x="83" y="118"/>
                    </a:lnTo>
                    <a:lnTo>
                      <a:pt x="83" y="117"/>
                    </a:lnTo>
                    <a:lnTo>
                      <a:pt x="86" y="116"/>
                    </a:lnTo>
                    <a:lnTo>
                      <a:pt x="87" y="114"/>
                    </a:lnTo>
                    <a:lnTo>
                      <a:pt x="87" y="115"/>
                    </a:lnTo>
                    <a:lnTo>
                      <a:pt x="88" y="115"/>
                    </a:lnTo>
                    <a:lnTo>
                      <a:pt x="89" y="115"/>
                    </a:lnTo>
                    <a:lnTo>
                      <a:pt x="90" y="114"/>
                    </a:lnTo>
                    <a:lnTo>
                      <a:pt x="92" y="110"/>
                    </a:lnTo>
                    <a:lnTo>
                      <a:pt x="92" y="109"/>
                    </a:lnTo>
                    <a:lnTo>
                      <a:pt x="90" y="108"/>
                    </a:lnTo>
                    <a:lnTo>
                      <a:pt x="88" y="107"/>
                    </a:lnTo>
                    <a:lnTo>
                      <a:pt x="87" y="106"/>
                    </a:lnTo>
                    <a:lnTo>
                      <a:pt x="87" y="105"/>
                    </a:lnTo>
                    <a:lnTo>
                      <a:pt x="86" y="105"/>
                    </a:lnTo>
                    <a:lnTo>
                      <a:pt x="84" y="105"/>
                    </a:lnTo>
                    <a:lnTo>
                      <a:pt x="83" y="103"/>
                    </a:lnTo>
                    <a:lnTo>
                      <a:pt x="82" y="103"/>
                    </a:lnTo>
                    <a:lnTo>
                      <a:pt x="82" y="102"/>
                    </a:lnTo>
                    <a:lnTo>
                      <a:pt x="81" y="101"/>
                    </a:lnTo>
                    <a:lnTo>
                      <a:pt x="81" y="100"/>
                    </a:lnTo>
                    <a:lnTo>
                      <a:pt x="80" y="100"/>
                    </a:lnTo>
                    <a:lnTo>
                      <a:pt x="79" y="100"/>
                    </a:lnTo>
                    <a:lnTo>
                      <a:pt x="78" y="100"/>
                    </a:lnTo>
                    <a:lnTo>
                      <a:pt x="78" y="99"/>
                    </a:lnTo>
                    <a:lnTo>
                      <a:pt x="76" y="98"/>
                    </a:lnTo>
                    <a:lnTo>
                      <a:pt x="75" y="98"/>
                    </a:lnTo>
                    <a:lnTo>
                      <a:pt x="74" y="98"/>
                    </a:lnTo>
                    <a:lnTo>
                      <a:pt x="73" y="97"/>
                    </a:lnTo>
                    <a:lnTo>
                      <a:pt x="72" y="97"/>
                    </a:lnTo>
                    <a:lnTo>
                      <a:pt x="70" y="99"/>
                    </a:lnTo>
                    <a:lnTo>
                      <a:pt x="69" y="99"/>
                    </a:lnTo>
                    <a:lnTo>
                      <a:pt x="67" y="99"/>
                    </a:lnTo>
                    <a:lnTo>
                      <a:pt x="67" y="100"/>
                    </a:lnTo>
                    <a:lnTo>
                      <a:pt x="64" y="101"/>
                    </a:lnTo>
                    <a:lnTo>
                      <a:pt x="63" y="101"/>
                    </a:lnTo>
                    <a:lnTo>
                      <a:pt x="62" y="101"/>
                    </a:lnTo>
                    <a:lnTo>
                      <a:pt x="62" y="102"/>
                    </a:lnTo>
                    <a:lnTo>
                      <a:pt x="61" y="102"/>
                    </a:lnTo>
                    <a:lnTo>
                      <a:pt x="61" y="103"/>
                    </a:lnTo>
                    <a:lnTo>
                      <a:pt x="61" y="105"/>
                    </a:lnTo>
                    <a:lnTo>
                      <a:pt x="61" y="106"/>
                    </a:lnTo>
                    <a:lnTo>
                      <a:pt x="59" y="106"/>
                    </a:lnTo>
                    <a:lnTo>
                      <a:pt x="59" y="107"/>
                    </a:lnTo>
                    <a:lnTo>
                      <a:pt x="58" y="107"/>
                    </a:lnTo>
                    <a:lnTo>
                      <a:pt x="58" y="108"/>
                    </a:lnTo>
                    <a:lnTo>
                      <a:pt x="59" y="108"/>
                    </a:lnTo>
                    <a:lnTo>
                      <a:pt x="59" y="109"/>
                    </a:lnTo>
                    <a:lnTo>
                      <a:pt x="58" y="109"/>
                    </a:lnTo>
                    <a:lnTo>
                      <a:pt x="57" y="109"/>
                    </a:lnTo>
                    <a:lnTo>
                      <a:pt x="56" y="108"/>
                    </a:lnTo>
                    <a:lnTo>
                      <a:pt x="55" y="107"/>
                    </a:lnTo>
                    <a:lnTo>
                      <a:pt x="54" y="106"/>
                    </a:lnTo>
                    <a:lnTo>
                      <a:pt x="52" y="106"/>
                    </a:lnTo>
                    <a:lnTo>
                      <a:pt x="50" y="106"/>
                    </a:lnTo>
                    <a:lnTo>
                      <a:pt x="50" y="105"/>
                    </a:lnTo>
                    <a:lnTo>
                      <a:pt x="49" y="103"/>
                    </a:lnTo>
                    <a:lnTo>
                      <a:pt x="49" y="102"/>
                    </a:lnTo>
                    <a:lnTo>
                      <a:pt x="48" y="102"/>
                    </a:lnTo>
                    <a:lnTo>
                      <a:pt x="48" y="103"/>
                    </a:lnTo>
                    <a:lnTo>
                      <a:pt x="47" y="103"/>
                    </a:lnTo>
                    <a:lnTo>
                      <a:pt x="46" y="103"/>
                    </a:lnTo>
                    <a:lnTo>
                      <a:pt x="45" y="103"/>
                    </a:lnTo>
                    <a:lnTo>
                      <a:pt x="43" y="102"/>
                    </a:lnTo>
                    <a:lnTo>
                      <a:pt x="41" y="102"/>
                    </a:lnTo>
                    <a:lnTo>
                      <a:pt x="40" y="102"/>
                    </a:lnTo>
                    <a:lnTo>
                      <a:pt x="39" y="102"/>
                    </a:lnTo>
                    <a:lnTo>
                      <a:pt x="39" y="101"/>
                    </a:lnTo>
                    <a:lnTo>
                      <a:pt x="38" y="101"/>
                    </a:lnTo>
                    <a:lnTo>
                      <a:pt x="37" y="101"/>
                    </a:lnTo>
                    <a:lnTo>
                      <a:pt x="36" y="99"/>
                    </a:lnTo>
                    <a:lnTo>
                      <a:pt x="35" y="98"/>
                    </a:lnTo>
                    <a:lnTo>
                      <a:pt x="33" y="95"/>
                    </a:lnTo>
                    <a:lnTo>
                      <a:pt x="33" y="94"/>
                    </a:lnTo>
                    <a:lnTo>
                      <a:pt x="32" y="93"/>
                    </a:lnTo>
                    <a:lnTo>
                      <a:pt x="31" y="93"/>
                    </a:lnTo>
                    <a:lnTo>
                      <a:pt x="30" y="92"/>
                    </a:lnTo>
                    <a:lnTo>
                      <a:pt x="30" y="91"/>
                    </a:lnTo>
                    <a:lnTo>
                      <a:pt x="30" y="90"/>
                    </a:lnTo>
                    <a:lnTo>
                      <a:pt x="29" y="89"/>
                    </a:lnTo>
                    <a:lnTo>
                      <a:pt x="28" y="89"/>
                    </a:lnTo>
                    <a:lnTo>
                      <a:pt x="28" y="88"/>
                    </a:lnTo>
                    <a:lnTo>
                      <a:pt x="29" y="88"/>
                    </a:lnTo>
                    <a:lnTo>
                      <a:pt x="29" y="86"/>
                    </a:lnTo>
                    <a:lnTo>
                      <a:pt x="28" y="86"/>
                    </a:lnTo>
                    <a:lnTo>
                      <a:pt x="28" y="85"/>
                    </a:lnTo>
                    <a:lnTo>
                      <a:pt x="27" y="85"/>
                    </a:lnTo>
                    <a:lnTo>
                      <a:pt x="26" y="85"/>
                    </a:lnTo>
                    <a:lnTo>
                      <a:pt x="26" y="84"/>
                    </a:lnTo>
                    <a:lnTo>
                      <a:pt x="27" y="84"/>
                    </a:lnTo>
                    <a:lnTo>
                      <a:pt x="28" y="84"/>
                    </a:lnTo>
                    <a:lnTo>
                      <a:pt x="28" y="83"/>
                    </a:lnTo>
                    <a:lnTo>
                      <a:pt x="28" y="81"/>
                    </a:lnTo>
                    <a:lnTo>
                      <a:pt x="28" y="80"/>
                    </a:lnTo>
                    <a:lnTo>
                      <a:pt x="29" y="78"/>
                    </a:lnTo>
                    <a:lnTo>
                      <a:pt x="29" y="77"/>
                    </a:lnTo>
                    <a:lnTo>
                      <a:pt x="28" y="77"/>
                    </a:lnTo>
                    <a:lnTo>
                      <a:pt x="28" y="78"/>
                    </a:lnTo>
                    <a:lnTo>
                      <a:pt x="27" y="78"/>
                    </a:lnTo>
                    <a:lnTo>
                      <a:pt x="29" y="76"/>
                    </a:lnTo>
                    <a:lnTo>
                      <a:pt x="29" y="75"/>
                    </a:lnTo>
                    <a:lnTo>
                      <a:pt x="31" y="73"/>
                    </a:lnTo>
                    <a:lnTo>
                      <a:pt x="31" y="72"/>
                    </a:lnTo>
                    <a:lnTo>
                      <a:pt x="31" y="70"/>
                    </a:lnTo>
                    <a:lnTo>
                      <a:pt x="31" y="67"/>
                    </a:lnTo>
                    <a:lnTo>
                      <a:pt x="31" y="66"/>
                    </a:lnTo>
                    <a:lnTo>
                      <a:pt x="30" y="66"/>
                    </a:lnTo>
                    <a:lnTo>
                      <a:pt x="28" y="67"/>
                    </a:lnTo>
                    <a:lnTo>
                      <a:pt x="27" y="67"/>
                    </a:lnTo>
                    <a:lnTo>
                      <a:pt x="27" y="66"/>
                    </a:lnTo>
                    <a:lnTo>
                      <a:pt x="27" y="65"/>
                    </a:lnTo>
                    <a:lnTo>
                      <a:pt x="26" y="63"/>
                    </a:lnTo>
                    <a:lnTo>
                      <a:pt x="26" y="61"/>
                    </a:lnTo>
                    <a:lnTo>
                      <a:pt x="24" y="63"/>
                    </a:lnTo>
                    <a:lnTo>
                      <a:pt x="24" y="66"/>
                    </a:lnTo>
                    <a:lnTo>
                      <a:pt x="24" y="67"/>
                    </a:lnTo>
                    <a:lnTo>
                      <a:pt x="23" y="68"/>
                    </a:lnTo>
                    <a:lnTo>
                      <a:pt x="22" y="69"/>
                    </a:lnTo>
                    <a:lnTo>
                      <a:pt x="20" y="69"/>
                    </a:lnTo>
                    <a:lnTo>
                      <a:pt x="19" y="68"/>
                    </a:lnTo>
                    <a:lnTo>
                      <a:pt x="19" y="67"/>
                    </a:lnTo>
                    <a:lnTo>
                      <a:pt x="19" y="66"/>
                    </a:lnTo>
                    <a:lnTo>
                      <a:pt x="19" y="64"/>
                    </a:lnTo>
                    <a:lnTo>
                      <a:pt x="19" y="63"/>
                    </a:lnTo>
                    <a:lnTo>
                      <a:pt x="18" y="59"/>
                    </a:lnTo>
                    <a:lnTo>
                      <a:pt x="16" y="58"/>
                    </a:lnTo>
                    <a:lnTo>
                      <a:pt x="14" y="58"/>
                    </a:lnTo>
                    <a:lnTo>
                      <a:pt x="13" y="57"/>
                    </a:lnTo>
                    <a:lnTo>
                      <a:pt x="13" y="56"/>
                    </a:lnTo>
                    <a:lnTo>
                      <a:pt x="13" y="55"/>
                    </a:lnTo>
                    <a:lnTo>
                      <a:pt x="13" y="53"/>
                    </a:lnTo>
                    <a:lnTo>
                      <a:pt x="12" y="53"/>
                    </a:lnTo>
                    <a:lnTo>
                      <a:pt x="11" y="52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9" y="50"/>
                    </a:lnTo>
                    <a:lnTo>
                      <a:pt x="6" y="48"/>
                    </a:lnTo>
                    <a:lnTo>
                      <a:pt x="4" y="47"/>
                    </a:lnTo>
                    <a:lnTo>
                      <a:pt x="3" y="46"/>
                    </a:lnTo>
                    <a:lnTo>
                      <a:pt x="3" y="44"/>
                    </a:lnTo>
                    <a:lnTo>
                      <a:pt x="2" y="44"/>
                    </a:lnTo>
                    <a:lnTo>
                      <a:pt x="2" y="43"/>
                    </a:lnTo>
                    <a:lnTo>
                      <a:pt x="1" y="43"/>
                    </a:lnTo>
                    <a:lnTo>
                      <a:pt x="1" y="42"/>
                    </a:lnTo>
                    <a:lnTo>
                      <a:pt x="1" y="40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1" y="39"/>
                    </a:lnTo>
                    <a:lnTo>
                      <a:pt x="2" y="39"/>
                    </a:lnTo>
                    <a:lnTo>
                      <a:pt x="3" y="39"/>
                    </a:lnTo>
                    <a:lnTo>
                      <a:pt x="4" y="39"/>
                    </a:lnTo>
                    <a:lnTo>
                      <a:pt x="4" y="38"/>
                    </a:lnTo>
                    <a:lnTo>
                      <a:pt x="4" y="36"/>
                    </a:lnTo>
                    <a:lnTo>
                      <a:pt x="5" y="35"/>
                    </a:lnTo>
                    <a:lnTo>
                      <a:pt x="10" y="31"/>
                    </a:lnTo>
                    <a:lnTo>
                      <a:pt x="10" y="30"/>
                    </a:lnTo>
                    <a:lnTo>
                      <a:pt x="9" y="30"/>
                    </a:lnTo>
                    <a:lnTo>
                      <a:pt x="9" y="28"/>
                    </a:lnTo>
                    <a:lnTo>
                      <a:pt x="10" y="28"/>
                    </a:lnTo>
                    <a:lnTo>
                      <a:pt x="10" y="27"/>
                    </a:lnTo>
                    <a:lnTo>
                      <a:pt x="11" y="27"/>
                    </a:lnTo>
                    <a:lnTo>
                      <a:pt x="11" y="26"/>
                    </a:lnTo>
                    <a:lnTo>
                      <a:pt x="11" y="25"/>
                    </a:lnTo>
                    <a:lnTo>
                      <a:pt x="12" y="24"/>
                    </a:lnTo>
                    <a:lnTo>
                      <a:pt x="13" y="24"/>
                    </a:lnTo>
                    <a:lnTo>
                      <a:pt x="14" y="25"/>
                    </a:lnTo>
                    <a:lnTo>
                      <a:pt x="15" y="26"/>
                    </a:lnTo>
                    <a:lnTo>
                      <a:pt x="15" y="27"/>
                    </a:lnTo>
                    <a:lnTo>
                      <a:pt x="16" y="27"/>
                    </a:lnTo>
                    <a:lnTo>
                      <a:pt x="16" y="26"/>
                    </a:lnTo>
                    <a:lnTo>
                      <a:pt x="18" y="26"/>
                    </a:lnTo>
                    <a:lnTo>
                      <a:pt x="18" y="27"/>
                    </a:lnTo>
                    <a:lnTo>
                      <a:pt x="19" y="27"/>
                    </a:lnTo>
                    <a:lnTo>
                      <a:pt x="20" y="28"/>
                    </a:lnTo>
                    <a:lnTo>
                      <a:pt x="21" y="28"/>
                    </a:lnTo>
                    <a:lnTo>
                      <a:pt x="23" y="30"/>
                    </a:lnTo>
                    <a:lnTo>
                      <a:pt x="24" y="31"/>
                    </a:lnTo>
                    <a:lnTo>
                      <a:pt x="26" y="31"/>
                    </a:lnTo>
                    <a:lnTo>
                      <a:pt x="27" y="31"/>
                    </a:lnTo>
                    <a:lnTo>
                      <a:pt x="27" y="32"/>
                    </a:lnTo>
                    <a:lnTo>
                      <a:pt x="28" y="33"/>
                    </a:lnTo>
                    <a:lnTo>
                      <a:pt x="29" y="35"/>
                    </a:lnTo>
                    <a:lnTo>
                      <a:pt x="29" y="36"/>
                    </a:lnTo>
                    <a:lnTo>
                      <a:pt x="31" y="36"/>
                    </a:lnTo>
                    <a:lnTo>
                      <a:pt x="32" y="38"/>
                    </a:lnTo>
                    <a:lnTo>
                      <a:pt x="33" y="38"/>
                    </a:lnTo>
                    <a:lnTo>
                      <a:pt x="35" y="38"/>
                    </a:lnTo>
                    <a:lnTo>
                      <a:pt x="35" y="36"/>
                    </a:lnTo>
                    <a:lnTo>
                      <a:pt x="35" y="35"/>
                    </a:lnTo>
                    <a:lnTo>
                      <a:pt x="36" y="35"/>
                    </a:lnTo>
                    <a:lnTo>
                      <a:pt x="38" y="34"/>
                    </a:lnTo>
                    <a:lnTo>
                      <a:pt x="38" y="33"/>
                    </a:lnTo>
                    <a:lnTo>
                      <a:pt x="37" y="32"/>
                    </a:lnTo>
                    <a:lnTo>
                      <a:pt x="38" y="31"/>
                    </a:lnTo>
                    <a:lnTo>
                      <a:pt x="39" y="30"/>
                    </a:lnTo>
                    <a:lnTo>
                      <a:pt x="41" y="28"/>
                    </a:lnTo>
                    <a:lnTo>
                      <a:pt x="43" y="26"/>
                    </a:lnTo>
                    <a:lnTo>
                      <a:pt x="44" y="24"/>
                    </a:lnTo>
                    <a:lnTo>
                      <a:pt x="45" y="24"/>
                    </a:lnTo>
                    <a:lnTo>
                      <a:pt x="46" y="24"/>
                    </a:lnTo>
                    <a:lnTo>
                      <a:pt x="47" y="25"/>
                    </a:lnTo>
                    <a:lnTo>
                      <a:pt x="47" y="26"/>
                    </a:lnTo>
                    <a:lnTo>
                      <a:pt x="47" y="27"/>
                    </a:lnTo>
                    <a:lnTo>
                      <a:pt x="48" y="28"/>
                    </a:lnTo>
                    <a:lnTo>
                      <a:pt x="49" y="31"/>
                    </a:lnTo>
                    <a:lnTo>
                      <a:pt x="50" y="32"/>
                    </a:lnTo>
                    <a:lnTo>
                      <a:pt x="52" y="32"/>
                    </a:lnTo>
                    <a:lnTo>
                      <a:pt x="53" y="30"/>
                    </a:lnTo>
                    <a:lnTo>
                      <a:pt x="53" y="27"/>
                    </a:lnTo>
                    <a:lnTo>
                      <a:pt x="54" y="26"/>
                    </a:lnTo>
                    <a:lnTo>
                      <a:pt x="54" y="25"/>
                    </a:lnTo>
                    <a:lnTo>
                      <a:pt x="55" y="24"/>
                    </a:lnTo>
                    <a:lnTo>
                      <a:pt x="56" y="23"/>
                    </a:lnTo>
                    <a:lnTo>
                      <a:pt x="57" y="23"/>
                    </a:lnTo>
                    <a:lnTo>
                      <a:pt x="59" y="26"/>
                    </a:lnTo>
                    <a:lnTo>
                      <a:pt x="62" y="28"/>
                    </a:lnTo>
                    <a:lnTo>
                      <a:pt x="63" y="30"/>
                    </a:lnTo>
                    <a:lnTo>
                      <a:pt x="63" y="31"/>
                    </a:lnTo>
                    <a:lnTo>
                      <a:pt x="64" y="31"/>
                    </a:lnTo>
                    <a:lnTo>
                      <a:pt x="65" y="32"/>
                    </a:lnTo>
                    <a:lnTo>
                      <a:pt x="66" y="32"/>
                    </a:lnTo>
                    <a:lnTo>
                      <a:pt x="66" y="33"/>
                    </a:lnTo>
                    <a:lnTo>
                      <a:pt x="66" y="34"/>
                    </a:lnTo>
                    <a:lnTo>
                      <a:pt x="67" y="34"/>
                    </a:lnTo>
                    <a:lnTo>
                      <a:pt x="69" y="35"/>
                    </a:lnTo>
                    <a:lnTo>
                      <a:pt x="69" y="34"/>
                    </a:lnTo>
                    <a:lnTo>
                      <a:pt x="70" y="34"/>
                    </a:lnTo>
                    <a:lnTo>
                      <a:pt x="70" y="33"/>
                    </a:lnTo>
                    <a:lnTo>
                      <a:pt x="70" y="32"/>
                    </a:lnTo>
                    <a:lnTo>
                      <a:pt x="70" y="31"/>
                    </a:lnTo>
                    <a:lnTo>
                      <a:pt x="70" y="30"/>
                    </a:lnTo>
                    <a:lnTo>
                      <a:pt x="70" y="27"/>
                    </a:lnTo>
                    <a:lnTo>
                      <a:pt x="71" y="26"/>
                    </a:lnTo>
                    <a:lnTo>
                      <a:pt x="71" y="25"/>
                    </a:lnTo>
                    <a:lnTo>
                      <a:pt x="72" y="25"/>
                    </a:lnTo>
                    <a:lnTo>
                      <a:pt x="72" y="24"/>
                    </a:lnTo>
                    <a:lnTo>
                      <a:pt x="73" y="24"/>
                    </a:lnTo>
                    <a:lnTo>
                      <a:pt x="73" y="23"/>
                    </a:lnTo>
                    <a:lnTo>
                      <a:pt x="74" y="23"/>
                    </a:lnTo>
                    <a:lnTo>
                      <a:pt x="78" y="22"/>
                    </a:lnTo>
                    <a:lnTo>
                      <a:pt x="79" y="22"/>
                    </a:lnTo>
                    <a:lnTo>
                      <a:pt x="79" y="23"/>
                    </a:lnTo>
                    <a:lnTo>
                      <a:pt x="79" y="24"/>
                    </a:lnTo>
                    <a:lnTo>
                      <a:pt x="79" y="25"/>
                    </a:lnTo>
                    <a:lnTo>
                      <a:pt x="79" y="26"/>
                    </a:lnTo>
                    <a:lnTo>
                      <a:pt x="81" y="27"/>
                    </a:lnTo>
                    <a:lnTo>
                      <a:pt x="82" y="27"/>
                    </a:lnTo>
                    <a:lnTo>
                      <a:pt x="83" y="27"/>
                    </a:lnTo>
                    <a:lnTo>
                      <a:pt x="87" y="25"/>
                    </a:lnTo>
                    <a:lnTo>
                      <a:pt x="87" y="24"/>
                    </a:lnTo>
                    <a:lnTo>
                      <a:pt x="90" y="23"/>
                    </a:lnTo>
                    <a:lnTo>
                      <a:pt x="90" y="22"/>
                    </a:lnTo>
                    <a:lnTo>
                      <a:pt x="91" y="22"/>
                    </a:lnTo>
                    <a:lnTo>
                      <a:pt x="90" y="22"/>
                    </a:lnTo>
                    <a:lnTo>
                      <a:pt x="91" y="22"/>
                    </a:lnTo>
                    <a:lnTo>
                      <a:pt x="91" y="23"/>
                    </a:lnTo>
                    <a:lnTo>
                      <a:pt x="92" y="23"/>
                    </a:lnTo>
                    <a:lnTo>
                      <a:pt x="92" y="22"/>
                    </a:lnTo>
                    <a:lnTo>
                      <a:pt x="93" y="22"/>
                    </a:lnTo>
                    <a:lnTo>
                      <a:pt x="95" y="23"/>
                    </a:lnTo>
                    <a:lnTo>
                      <a:pt x="96" y="23"/>
                    </a:lnTo>
                    <a:lnTo>
                      <a:pt x="97" y="22"/>
                    </a:lnTo>
                    <a:lnTo>
                      <a:pt x="98" y="19"/>
                    </a:lnTo>
                    <a:lnTo>
                      <a:pt x="100" y="18"/>
                    </a:lnTo>
                    <a:lnTo>
                      <a:pt x="100" y="17"/>
                    </a:lnTo>
                    <a:lnTo>
                      <a:pt x="99" y="11"/>
                    </a:lnTo>
                    <a:lnTo>
                      <a:pt x="100" y="11"/>
                    </a:lnTo>
                    <a:lnTo>
                      <a:pt x="101" y="10"/>
                    </a:lnTo>
                    <a:lnTo>
                      <a:pt x="101" y="9"/>
                    </a:lnTo>
                    <a:lnTo>
                      <a:pt x="102" y="8"/>
                    </a:lnTo>
                    <a:lnTo>
                      <a:pt x="104" y="9"/>
                    </a:lnTo>
                    <a:lnTo>
                      <a:pt x="105" y="9"/>
                    </a:lnTo>
                    <a:lnTo>
                      <a:pt x="105" y="8"/>
                    </a:lnTo>
                    <a:lnTo>
                      <a:pt x="106" y="7"/>
                    </a:lnTo>
                    <a:lnTo>
                      <a:pt x="107" y="7"/>
                    </a:lnTo>
                    <a:lnTo>
                      <a:pt x="108" y="6"/>
                    </a:lnTo>
                    <a:lnTo>
                      <a:pt x="109" y="6"/>
                    </a:lnTo>
                    <a:lnTo>
                      <a:pt x="113" y="5"/>
                    </a:lnTo>
                    <a:lnTo>
                      <a:pt x="114" y="5"/>
                    </a:lnTo>
                    <a:lnTo>
                      <a:pt x="115" y="5"/>
                    </a:lnTo>
                    <a:lnTo>
                      <a:pt x="115" y="3"/>
                    </a:lnTo>
                    <a:lnTo>
                      <a:pt x="115" y="2"/>
                    </a:lnTo>
                    <a:lnTo>
                      <a:pt x="116" y="2"/>
                    </a:lnTo>
                    <a:lnTo>
                      <a:pt x="116" y="1"/>
                    </a:lnTo>
                    <a:lnTo>
                      <a:pt x="117" y="0"/>
                    </a:lnTo>
                    <a:lnTo>
                      <a:pt x="118" y="0"/>
                    </a:lnTo>
                    <a:lnTo>
                      <a:pt x="119" y="1"/>
                    </a:lnTo>
                    <a:lnTo>
                      <a:pt x="119" y="2"/>
                    </a:lnTo>
                    <a:lnTo>
                      <a:pt x="121" y="3"/>
                    </a:lnTo>
                    <a:lnTo>
                      <a:pt x="122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86" name="Freeform 948">
                <a:extLst>
                  <a:ext uri="{FF2B5EF4-FFF2-40B4-BE49-F238E27FC236}">
                    <a16:creationId xmlns:a16="http://schemas.microsoft.com/office/drawing/2014/main" id="{6C8FD9A3-6B2C-1C56-13F0-8216DDE273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84801" y="3135313"/>
                <a:ext cx="312738" cy="260350"/>
              </a:xfrm>
              <a:custGeom>
                <a:avLst/>
                <a:gdLst>
                  <a:gd name="T0" fmla="*/ 37 w 197"/>
                  <a:gd name="T1" fmla="*/ 158 h 164"/>
                  <a:gd name="T2" fmla="*/ 37 w 197"/>
                  <a:gd name="T3" fmla="*/ 152 h 164"/>
                  <a:gd name="T4" fmla="*/ 26 w 197"/>
                  <a:gd name="T5" fmla="*/ 125 h 164"/>
                  <a:gd name="T6" fmla="*/ 25 w 197"/>
                  <a:gd name="T7" fmla="*/ 126 h 164"/>
                  <a:gd name="T8" fmla="*/ 193 w 197"/>
                  <a:gd name="T9" fmla="*/ 7 h 164"/>
                  <a:gd name="T10" fmla="*/ 188 w 197"/>
                  <a:gd name="T11" fmla="*/ 16 h 164"/>
                  <a:gd name="T12" fmla="*/ 191 w 197"/>
                  <a:gd name="T13" fmla="*/ 30 h 164"/>
                  <a:gd name="T14" fmla="*/ 197 w 197"/>
                  <a:gd name="T15" fmla="*/ 51 h 164"/>
                  <a:gd name="T16" fmla="*/ 194 w 197"/>
                  <a:gd name="T17" fmla="*/ 75 h 164"/>
                  <a:gd name="T18" fmla="*/ 189 w 197"/>
                  <a:gd name="T19" fmla="*/ 93 h 164"/>
                  <a:gd name="T20" fmla="*/ 174 w 197"/>
                  <a:gd name="T21" fmla="*/ 100 h 164"/>
                  <a:gd name="T22" fmla="*/ 161 w 197"/>
                  <a:gd name="T23" fmla="*/ 105 h 164"/>
                  <a:gd name="T24" fmla="*/ 152 w 197"/>
                  <a:gd name="T25" fmla="*/ 111 h 164"/>
                  <a:gd name="T26" fmla="*/ 143 w 197"/>
                  <a:gd name="T27" fmla="*/ 113 h 164"/>
                  <a:gd name="T28" fmla="*/ 129 w 197"/>
                  <a:gd name="T29" fmla="*/ 118 h 164"/>
                  <a:gd name="T30" fmla="*/ 133 w 197"/>
                  <a:gd name="T31" fmla="*/ 132 h 164"/>
                  <a:gd name="T32" fmla="*/ 143 w 197"/>
                  <a:gd name="T33" fmla="*/ 139 h 164"/>
                  <a:gd name="T34" fmla="*/ 138 w 197"/>
                  <a:gd name="T35" fmla="*/ 149 h 164"/>
                  <a:gd name="T36" fmla="*/ 131 w 197"/>
                  <a:gd name="T37" fmla="*/ 144 h 164"/>
                  <a:gd name="T38" fmla="*/ 115 w 197"/>
                  <a:gd name="T39" fmla="*/ 143 h 164"/>
                  <a:gd name="T40" fmla="*/ 101 w 197"/>
                  <a:gd name="T41" fmla="*/ 144 h 164"/>
                  <a:gd name="T42" fmla="*/ 93 w 197"/>
                  <a:gd name="T43" fmla="*/ 160 h 164"/>
                  <a:gd name="T44" fmla="*/ 76 w 197"/>
                  <a:gd name="T45" fmla="*/ 161 h 164"/>
                  <a:gd name="T46" fmla="*/ 65 w 197"/>
                  <a:gd name="T47" fmla="*/ 158 h 164"/>
                  <a:gd name="T48" fmla="*/ 56 w 197"/>
                  <a:gd name="T49" fmla="*/ 159 h 164"/>
                  <a:gd name="T50" fmla="*/ 48 w 197"/>
                  <a:gd name="T51" fmla="*/ 160 h 164"/>
                  <a:gd name="T52" fmla="*/ 46 w 197"/>
                  <a:gd name="T53" fmla="*/ 153 h 164"/>
                  <a:gd name="T54" fmla="*/ 51 w 197"/>
                  <a:gd name="T55" fmla="*/ 144 h 164"/>
                  <a:gd name="T56" fmla="*/ 43 w 197"/>
                  <a:gd name="T57" fmla="*/ 135 h 164"/>
                  <a:gd name="T58" fmla="*/ 39 w 197"/>
                  <a:gd name="T59" fmla="*/ 145 h 164"/>
                  <a:gd name="T60" fmla="*/ 30 w 197"/>
                  <a:gd name="T61" fmla="*/ 144 h 164"/>
                  <a:gd name="T62" fmla="*/ 29 w 197"/>
                  <a:gd name="T63" fmla="*/ 134 h 164"/>
                  <a:gd name="T64" fmla="*/ 29 w 197"/>
                  <a:gd name="T65" fmla="*/ 128 h 164"/>
                  <a:gd name="T66" fmla="*/ 31 w 197"/>
                  <a:gd name="T67" fmla="*/ 122 h 164"/>
                  <a:gd name="T68" fmla="*/ 26 w 197"/>
                  <a:gd name="T69" fmla="*/ 120 h 164"/>
                  <a:gd name="T70" fmla="*/ 28 w 197"/>
                  <a:gd name="T71" fmla="*/ 118 h 164"/>
                  <a:gd name="T72" fmla="*/ 24 w 197"/>
                  <a:gd name="T73" fmla="*/ 115 h 164"/>
                  <a:gd name="T74" fmla="*/ 22 w 197"/>
                  <a:gd name="T75" fmla="*/ 110 h 164"/>
                  <a:gd name="T76" fmla="*/ 22 w 197"/>
                  <a:gd name="T77" fmla="*/ 113 h 164"/>
                  <a:gd name="T78" fmla="*/ 16 w 197"/>
                  <a:gd name="T79" fmla="*/ 86 h 164"/>
                  <a:gd name="T80" fmla="*/ 6 w 197"/>
                  <a:gd name="T81" fmla="*/ 75 h 164"/>
                  <a:gd name="T82" fmla="*/ 3 w 197"/>
                  <a:gd name="T83" fmla="*/ 61 h 164"/>
                  <a:gd name="T84" fmla="*/ 8 w 197"/>
                  <a:gd name="T85" fmla="*/ 43 h 164"/>
                  <a:gd name="T86" fmla="*/ 16 w 197"/>
                  <a:gd name="T87" fmla="*/ 31 h 164"/>
                  <a:gd name="T88" fmla="*/ 24 w 197"/>
                  <a:gd name="T89" fmla="*/ 18 h 164"/>
                  <a:gd name="T90" fmla="*/ 41 w 197"/>
                  <a:gd name="T91" fmla="*/ 13 h 164"/>
                  <a:gd name="T92" fmla="*/ 50 w 197"/>
                  <a:gd name="T93" fmla="*/ 9 h 164"/>
                  <a:gd name="T94" fmla="*/ 62 w 197"/>
                  <a:gd name="T95" fmla="*/ 13 h 164"/>
                  <a:gd name="T96" fmla="*/ 79 w 197"/>
                  <a:gd name="T97" fmla="*/ 13 h 164"/>
                  <a:gd name="T98" fmla="*/ 88 w 197"/>
                  <a:gd name="T99" fmla="*/ 10 h 164"/>
                  <a:gd name="T100" fmla="*/ 99 w 197"/>
                  <a:gd name="T101" fmla="*/ 15 h 164"/>
                  <a:gd name="T102" fmla="*/ 112 w 197"/>
                  <a:gd name="T103" fmla="*/ 22 h 164"/>
                  <a:gd name="T104" fmla="*/ 123 w 197"/>
                  <a:gd name="T105" fmla="*/ 23 h 164"/>
                  <a:gd name="T106" fmla="*/ 137 w 197"/>
                  <a:gd name="T107" fmla="*/ 30 h 164"/>
                  <a:gd name="T108" fmla="*/ 142 w 197"/>
                  <a:gd name="T109" fmla="*/ 23 h 164"/>
                  <a:gd name="T110" fmla="*/ 137 w 197"/>
                  <a:gd name="T111" fmla="*/ 13 h 164"/>
                  <a:gd name="T112" fmla="*/ 149 w 197"/>
                  <a:gd name="T113" fmla="*/ 9 h 164"/>
                  <a:gd name="T114" fmla="*/ 157 w 197"/>
                  <a:gd name="T115" fmla="*/ 3 h 164"/>
                  <a:gd name="T116" fmla="*/ 167 w 197"/>
                  <a:gd name="T117" fmla="*/ 15 h 164"/>
                  <a:gd name="T118" fmla="*/ 178 w 197"/>
                  <a:gd name="T119" fmla="*/ 11 h 164"/>
                  <a:gd name="T120" fmla="*/ 186 w 197"/>
                  <a:gd name="T121" fmla="*/ 3 h 164"/>
                  <a:gd name="T122" fmla="*/ 193 w 197"/>
                  <a:gd name="T123" fmla="*/ 3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7" h="164">
                    <a:moveTo>
                      <a:pt x="56" y="161"/>
                    </a:moveTo>
                    <a:lnTo>
                      <a:pt x="55" y="162"/>
                    </a:lnTo>
                    <a:lnTo>
                      <a:pt x="54" y="162"/>
                    </a:lnTo>
                    <a:lnTo>
                      <a:pt x="54" y="161"/>
                    </a:lnTo>
                    <a:lnTo>
                      <a:pt x="54" y="160"/>
                    </a:lnTo>
                    <a:lnTo>
                      <a:pt x="55" y="160"/>
                    </a:lnTo>
                    <a:lnTo>
                      <a:pt x="56" y="161"/>
                    </a:lnTo>
                    <a:close/>
                    <a:moveTo>
                      <a:pt x="38" y="158"/>
                    </a:moveTo>
                    <a:lnTo>
                      <a:pt x="38" y="157"/>
                    </a:lnTo>
                    <a:lnTo>
                      <a:pt x="38" y="158"/>
                    </a:lnTo>
                    <a:lnTo>
                      <a:pt x="38" y="159"/>
                    </a:lnTo>
                    <a:lnTo>
                      <a:pt x="37" y="158"/>
                    </a:lnTo>
                    <a:lnTo>
                      <a:pt x="37" y="157"/>
                    </a:lnTo>
                    <a:lnTo>
                      <a:pt x="37" y="156"/>
                    </a:lnTo>
                    <a:lnTo>
                      <a:pt x="38" y="156"/>
                    </a:lnTo>
                    <a:lnTo>
                      <a:pt x="38" y="157"/>
                    </a:lnTo>
                    <a:lnTo>
                      <a:pt x="37" y="157"/>
                    </a:lnTo>
                    <a:lnTo>
                      <a:pt x="37" y="158"/>
                    </a:lnTo>
                    <a:lnTo>
                      <a:pt x="38" y="158"/>
                    </a:lnTo>
                    <a:close/>
                    <a:moveTo>
                      <a:pt x="36" y="151"/>
                    </a:moveTo>
                    <a:lnTo>
                      <a:pt x="37" y="151"/>
                    </a:lnTo>
                    <a:lnTo>
                      <a:pt x="37" y="152"/>
                    </a:lnTo>
                    <a:lnTo>
                      <a:pt x="38" y="152"/>
                    </a:lnTo>
                    <a:lnTo>
                      <a:pt x="37" y="152"/>
                    </a:lnTo>
                    <a:lnTo>
                      <a:pt x="37" y="153"/>
                    </a:lnTo>
                    <a:lnTo>
                      <a:pt x="36" y="153"/>
                    </a:lnTo>
                    <a:lnTo>
                      <a:pt x="36" y="152"/>
                    </a:lnTo>
                    <a:lnTo>
                      <a:pt x="34" y="152"/>
                    </a:lnTo>
                    <a:lnTo>
                      <a:pt x="33" y="151"/>
                    </a:lnTo>
                    <a:lnTo>
                      <a:pt x="33" y="150"/>
                    </a:lnTo>
                    <a:lnTo>
                      <a:pt x="34" y="150"/>
                    </a:lnTo>
                    <a:lnTo>
                      <a:pt x="36" y="150"/>
                    </a:lnTo>
                    <a:lnTo>
                      <a:pt x="36" y="151"/>
                    </a:lnTo>
                    <a:close/>
                    <a:moveTo>
                      <a:pt x="25" y="126"/>
                    </a:moveTo>
                    <a:lnTo>
                      <a:pt x="25" y="125"/>
                    </a:lnTo>
                    <a:lnTo>
                      <a:pt x="26" y="125"/>
                    </a:lnTo>
                    <a:lnTo>
                      <a:pt x="26" y="126"/>
                    </a:lnTo>
                    <a:lnTo>
                      <a:pt x="26" y="127"/>
                    </a:lnTo>
                    <a:lnTo>
                      <a:pt x="28" y="128"/>
                    </a:lnTo>
                    <a:lnTo>
                      <a:pt x="28" y="130"/>
                    </a:lnTo>
                    <a:lnTo>
                      <a:pt x="28" y="131"/>
                    </a:lnTo>
                    <a:lnTo>
                      <a:pt x="26" y="132"/>
                    </a:lnTo>
                    <a:lnTo>
                      <a:pt x="25" y="132"/>
                    </a:lnTo>
                    <a:lnTo>
                      <a:pt x="25" y="131"/>
                    </a:lnTo>
                    <a:lnTo>
                      <a:pt x="25" y="130"/>
                    </a:lnTo>
                    <a:lnTo>
                      <a:pt x="25" y="128"/>
                    </a:lnTo>
                    <a:lnTo>
                      <a:pt x="25" y="127"/>
                    </a:lnTo>
                    <a:lnTo>
                      <a:pt x="25" y="126"/>
                    </a:lnTo>
                    <a:lnTo>
                      <a:pt x="25" y="125"/>
                    </a:lnTo>
                    <a:lnTo>
                      <a:pt x="25" y="126"/>
                    </a:lnTo>
                    <a:close/>
                    <a:moveTo>
                      <a:pt x="26" y="125"/>
                    </a:moveTo>
                    <a:lnTo>
                      <a:pt x="26" y="124"/>
                    </a:lnTo>
                    <a:lnTo>
                      <a:pt x="25" y="123"/>
                    </a:lnTo>
                    <a:lnTo>
                      <a:pt x="25" y="122"/>
                    </a:lnTo>
                    <a:lnTo>
                      <a:pt x="26" y="122"/>
                    </a:lnTo>
                    <a:lnTo>
                      <a:pt x="26" y="123"/>
                    </a:lnTo>
                    <a:lnTo>
                      <a:pt x="28" y="124"/>
                    </a:lnTo>
                    <a:lnTo>
                      <a:pt x="26" y="125"/>
                    </a:lnTo>
                    <a:close/>
                    <a:moveTo>
                      <a:pt x="193" y="6"/>
                    </a:moveTo>
                    <a:lnTo>
                      <a:pt x="193" y="7"/>
                    </a:lnTo>
                    <a:lnTo>
                      <a:pt x="192" y="8"/>
                    </a:lnTo>
                    <a:lnTo>
                      <a:pt x="192" y="9"/>
                    </a:lnTo>
                    <a:lnTo>
                      <a:pt x="192" y="10"/>
                    </a:lnTo>
                    <a:lnTo>
                      <a:pt x="191" y="10"/>
                    </a:lnTo>
                    <a:lnTo>
                      <a:pt x="189" y="10"/>
                    </a:lnTo>
                    <a:lnTo>
                      <a:pt x="188" y="10"/>
                    </a:lnTo>
                    <a:lnTo>
                      <a:pt x="188" y="11"/>
                    </a:lnTo>
                    <a:lnTo>
                      <a:pt x="187" y="13"/>
                    </a:lnTo>
                    <a:lnTo>
                      <a:pt x="187" y="14"/>
                    </a:lnTo>
                    <a:lnTo>
                      <a:pt x="187" y="15"/>
                    </a:lnTo>
                    <a:lnTo>
                      <a:pt x="187" y="16"/>
                    </a:lnTo>
                    <a:lnTo>
                      <a:pt x="188" y="16"/>
                    </a:lnTo>
                    <a:lnTo>
                      <a:pt x="187" y="17"/>
                    </a:lnTo>
                    <a:lnTo>
                      <a:pt x="186" y="22"/>
                    </a:lnTo>
                    <a:lnTo>
                      <a:pt x="186" y="23"/>
                    </a:lnTo>
                    <a:lnTo>
                      <a:pt x="187" y="23"/>
                    </a:lnTo>
                    <a:lnTo>
                      <a:pt x="187" y="24"/>
                    </a:lnTo>
                    <a:lnTo>
                      <a:pt x="187" y="25"/>
                    </a:lnTo>
                    <a:lnTo>
                      <a:pt x="187" y="26"/>
                    </a:lnTo>
                    <a:lnTo>
                      <a:pt x="188" y="27"/>
                    </a:lnTo>
                    <a:lnTo>
                      <a:pt x="189" y="26"/>
                    </a:lnTo>
                    <a:lnTo>
                      <a:pt x="191" y="27"/>
                    </a:lnTo>
                    <a:lnTo>
                      <a:pt x="191" y="28"/>
                    </a:lnTo>
                    <a:lnTo>
                      <a:pt x="191" y="30"/>
                    </a:lnTo>
                    <a:lnTo>
                      <a:pt x="191" y="31"/>
                    </a:lnTo>
                    <a:lnTo>
                      <a:pt x="191" y="32"/>
                    </a:lnTo>
                    <a:lnTo>
                      <a:pt x="191" y="33"/>
                    </a:lnTo>
                    <a:lnTo>
                      <a:pt x="191" y="34"/>
                    </a:lnTo>
                    <a:lnTo>
                      <a:pt x="191" y="35"/>
                    </a:lnTo>
                    <a:lnTo>
                      <a:pt x="192" y="36"/>
                    </a:lnTo>
                    <a:lnTo>
                      <a:pt x="193" y="38"/>
                    </a:lnTo>
                    <a:lnTo>
                      <a:pt x="194" y="39"/>
                    </a:lnTo>
                    <a:lnTo>
                      <a:pt x="196" y="44"/>
                    </a:lnTo>
                    <a:lnTo>
                      <a:pt x="196" y="46"/>
                    </a:lnTo>
                    <a:lnTo>
                      <a:pt x="197" y="50"/>
                    </a:lnTo>
                    <a:lnTo>
                      <a:pt x="197" y="51"/>
                    </a:lnTo>
                    <a:lnTo>
                      <a:pt x="196" y="53"/>
                    </a:lnTo>
                    <a:lnTo>
                      <a:pt x="195" y="55"/>
                    </a:lnTo>
                    <a:lnTo>
                      <a:pt x="192" y="65"/>
                    </a:lnTo>
                    <a:lnTo>
                      <a:pt x="192" y="66"/>
                    </a:lnTo>
                    <a:lnTo>
                      <a:pt x="192" y="67"/>
                    </a:lnTo>
                    <a:lnTo>
                      <a:pt x="192" y="68"/>
                    </a:lnTo>
                    <a:lnTo>
                      <a:pt x="193" y="69"/>
                    </a:lnTo>
                    <a:lnTo>
                      <a:pt x="193" y="70"/>
                    </a:lnTo>
                    <a:lnTo>
                      <a:pt x="194" y="72"/>
                    </a:lnTo>
                    <a:lnTo>
                      <a:pt x="194" y="73"/>
                    </a:lnTo>
                    <a:lnTo>
                      <a:pt x="194" y="74"/>
                    </a:lnTo>
                    <a:lnTo>
                      <a:pt x="194" y="75"/>
                    </a:lnTo>
                    <a:lnTo>
                      <a:pt x="194" y="76"/>
                    </a:lnTo>
                    <a:lnTo>
                      <a:pt x="195" y="81"/>
                    </a:lnTo>
                    <a:lnTo>
                      <a:pt x="195" y="82"/>
                    </a:lnTo>
                    <a:lnTo>
                      <a:pt x="195" y="83"/>
                    </a:lnTo>
                    <a:lnTo>
                      <a:pt x="195" y="84"/>
                    </a:lnTo>
                    <a:lnTo>
                      <a:pt x="195" y="85"/>
                    </a:lnTo>
                    <a:lnTo>
                      <a:pt x="194" y="89"/>
                    </a:lnTo>
                    <a:lnTo>
                      <a:pt x="194" y="90"/>
                    </a:lnTo>
                    <a:lnTo>
                      <a:pt x="193" y="91"/>
                    </a:lnTo>
                    <a:lnTo>
                      <a:pt x="192" y="91"/>
                    </a:lnTo>
                    <a:lnTo>
                      <a:pt x="191" y="92"/>
                    </a:lnTo>
                    <a:lnTo>
                      <a:pt x="189" y="93"/>
                    </a:lnTo>
                    <a:lnTo>
                      <a:pt x="188" y="93"/>
                    </a:lnTo>
                    <a:lnTo>
                      <a:pt x="187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3" y="91"/>
                    </a:lnTo>
                    <a:lnTo>
                      <a:pt x="183" y="92"/>
                    </a:lnTo>
                    <a:lnTo>
                      <a:pt x="180" y="93"/>
                    </a:lnTo>
                    <a:lnTo>
                      <a:pt x="179" y="94"/>
                    </a:lnTo>
                    <a:lnTo>
                      <a:pt x="178" y="94"/>
                    </a:lnTo>
                    <a:lnTo>
                      <a:pt x="177" y="95"/>
                    </a:lnTo>
                    <a:lnTo>
                      <a:pt x="176" y="97"/>
                    </a:lnTo>
                    <a:lnTo>
                      <a:pt x="174" y="100"/>
                    </a:lnTo>
                    <a:lnTo>
                      <a:pt x="172" y="100"/>
                    </a:lnTo>
                    <a:lnTo>
                      <a:pt x="171" y="101"/>
                    </a:lnTo>
                    <a:lnTo>
                      <a:pt x="170" y="101"/>
                    </a:lnTo>
                    <a:lnTo>
                      <a:pt x="167" y="101"/>
                    </a:lnTo>
                    <a:lnTo>
                      <a:pt x="166" y="101"/>
                    </a:lnTo>
                    <a:lnTo>
                      <a:pt x="164" y="101"/>
                    </a:lnTo>
                    <a:lnTo>
                      <a:pt x="164" y="102"/>
                    </a:lnTo>
                    <a:lnTo>
                      <a:pt x="163" y="103"/>
                    </a:lnTo>
                    <a:lnTo>
                      <a:pt x="163" y="105"/>
                    </a:lnTo>
                    <a:lnTo>
                      <a:pt x="162" y="105"/>
                    </a:lnTo>
                    <a:lnTo>
                      <a:pt x="160" y="105"/>
                    </a:lnTo>
                    <a:lnTo>
                      <a:pt x="161" y="105"/>
                    </a:lnTo>
                    <a:lnTo>
                      <a:pt x="158" y="105"/>
                    </a:lnTo>
                    <a:lnTo>
                      <a:pt x="155" y="105"/>
                    </a:lnTo>
                    <a:lnTo>
                      <a:pt x="154" y="106"/>
                    </a:lnTo>
                    <a:lnTo>
                      <a:pt x="154" y="105"/>
                    </a:lnTo>
                    <a:lnTo>
                      <a:pt x="153" y="105"/>
                    </a:lnTo>
                    <a:lnTo>
                      <a:pt x="152" y="105"/>
                    </a:lnTo>
                    <a:lnTo>
                      <a:pt x="152" y="106"/>
                    </a:lnTo>
                    <a:lnTo>
                      <a:pt x="153" y="108"/>
                    </a:lnTo>
                    <a:lnTo>
                      <a:pt x="153" y="109"/>
                    </a:lnTo>
                    <a:lnTo>
                      <a:pt x="153" y="110"/>
                    </a:lnTo>
                    <a:lnTo>
                      <a:pt x="153" y="111"/>
                    </a:lnTo>
                    <a:lnTo>
                      <a:pt x="152" y="111"/>
                    </a:lnTo>
                    <a:lnTo>
                      <a:pt x="152" y="113"/>
                    </a:lnTo>
                    <a:lnTo>
                      <a:pt x="153" y="115"/>
                    </a:lnTo>
                    <a:lnTo>
                      <a:pt x="153" y="116"/>
                    </a:lnTo>
                    <a:lnTo>
                      <a:pt x="152" y="116"/>
                    </a:lnTo>
                    <a:lnTo>
                      <a:pt x="151" y="116"/>
                    </a:lnTo>
                    <a:lnTo>
                      <a:pt x="151" y="115"/>
                    </a:lnTo>
                    <a:lnTo>
                      <a:pt x="150" y="115"/>
                    </a:lnTo>
                    <a:lnTo>
                      <a:pt x="148" y="116"/>
                    </a:lnTo>
                    <a:lnTo>
                      <a:pt x="146" y="116"/>
                    </a:lnTo>
                    <a:lnTo>
                      <a:pt x="146" y="115"/>
                    </a:lnTo>
                    <a:lnTo>
                      <a:pt x="145" y="114"/>
                    </a:lnTo>
                    <a:lnTo>
                      <a:pt x="143" y="113"/>
                    </a:lnTo>
                    <a:lnTo>
                      <a:pt x="141" y="113"/>
                    </a:lnTo>
                    <a:lnTo>
                      <a:pt x="140" y="113"/>
                    </a:lnTo>
                    <a:lnTo>
                      <a:pt x="137" y="113"/>
                    </a:lnTo>
                    <a:lnTo>
                      <a:pt x="136" y="113"/>
                    </a:lnTo>
                    <a:lnTo>
                      <a:pt x="136" y="114"/>
                    </a:lnTo>
                    <a:lnTo>
                      <a:pt x="136" y="115"/>
                    </a:lnTo>
                    <a:lnTo>
                      <a:pt x="135" y="116"/>
                    </a:lnTo>
                    <a:lnTo>
                      <a:pt x="135" y="117"/>
                    </a:lnTo>
                    <a:lnTo>
                      <a:pt x="134" y="117"/>
                    </a:lnTo>
                    <a:lnTo>
                      <a:pt x="132" y="116"/>
                    </a:lnTo>
                    <a:lnTo>
                      <a:pt x="131" y="117"/>
                    </a:lnTo>
                    <a:lnTo>
                      <a:pt x="129" y="118"/>
                    </a:lnTo>
                    <a:lnTo>
                      <a:pt x="129" y="119"/>
                    </a:lnTo>
                    <a:lnTo>
                      <a:pt x="131" y="120"/>
                    </a:lnTo>
                    <a:lnTo>
                      <a:pt x="132" y="120"/>
                    </a:lnTo>
                    <a:lnTo>
                      <a:pt x="132" y="122"/>
                    </a:lnTo>
                    <a:lnTo>
                      <a:pt x="132" y="123"/>
                    </a:lnTo>
                    <a:lnTo>
                      <a:pt x="133" y="125"/>
                    </a:lnTo>
                    <a:lnTo>
                      <a:pt x="133" y="126"/>
                    </a:lnTo>
                    <a:lnTo>
                      <a:pt x="132" y="127"/>
                    </a:lnTo>
                    <a:lnTo>
                      <a:pt x="132" y="130"/>
                    </a:lnTo>
                    <a:lnTo>
                      <a:pt x="132" y="131"/>
                    </a:lnTo>
                    <a:lnTo>
                      <a:pt x="133" y="131"/>
                    </a:lnTo>
                    <a:lnTo>
                      <a:pt x="133" y="132"/>
                    </a:lnTo>
                    <a:lnTo>
                      <a:pt x="133" y="133"/>
                    </a:lnTo>
                    <a:lnTo>
                      <a:pt x="134" y="134"/>
                    </a:lnTo>
                    <a:lnTo>
                      <a:pt x="136" y="134"/>
                    </a:lnTo>
                    <a:lnTo>
                      <a:pt x="136" y="135"/>
                    </a:lnTo>
                    <a:lnTo>
                      <a:pt x="137" y="136"/>
                    </a:lnTo>
                    <a:lnTo>
                      <a:pt x="138" y="136"/>
                    </a:lnTo>
                    <a:lnTo>
                      <a:pt x="140" y="137"/>
                    </a:lnTo>
                    <a:lnTo>
                      <a:pt x="140" y="139"/>
                    </a:lnTo>
                    <a:lnTo>
                      <a:pt x="141" y="140"/>
                    </a:lnTo>
                    <a:lnTo>
                      <a:pt x="141" y="139"/>
                    </a:lnTo>
                    <a:lnTo>
                      <a:pt x="142" y="139"/>
                    </a:lnTo>
                    <a:lnTo>
                      <a:pt x="143" y="139"/>
                    </a:lnTo>
                    <a:lnTo>
                      <a:pt x="143" y="140"/>
                    </a:lnTo>
                    <a:lnTo>
                      <a:pt x="144" y="142"/>
                    </a:lnTo>
                    <a:lnTo>
                      <a:pt x="143" y="142"/>
                    </a:lnTo>
                    <a:lnTo>
                      <a:pt x="142" y="143"/>
                    </a:lnTo>
                    <a:lnTo>
                      <a:pt x="142" y="144"/>
                    </a:lnTo>
                    <a:lnTo>
                      <a:pt x="142" y="145"/>
                    </a:lnTo>
                    <a:lnTo>
                      <a:pt x="143" y="147"/>
                    </a:lnTo>
                    <a:lnTo>
                      <a:pt x="144" y="150"/>
                    </a:lnTo>
                    <a:lnTo>
                      <a:pt x="143" y="150"/>
                    </a:lnTo>
                    <a:lnTo>
                      <a:pt x="142" y="149"/>
                    </a:lnTo>
                    <a:lnTo>
                      <a:pt x="140" y="149"/>
                    </a:lnTo>
                    <a:lnTo>
                      <a:pt x="138" y="149"/>
                    </a:lnTo>
                    <a:lnTo>
                      <a:pt x="137" y="149"/>
                    </a:lnTo>
                    <a:lnTo>
                      <a:pt x="137" y="148"/>
                    </a:lnTo>
                    <a:lnTo>
                      <a:pt x="136" y="147"/>
                    </a:lnTo>
                    <a:lnTo>
                      <a:pt x="134" y="145"/>
                    </a:lnTo>
                    <a:lnTo>
                      <a:pt x="134" y="147"/>
                    </a:lnTo>
                    <a:lnTo>
                      <a:pt x="134" y="148"/>
                    </a:lnTo>
                    <a:lnTo>
                      <a:pt x="133" y="148"/>
                    </a:lnTo>
                    <a:lnTo>
                      <a:pt x="132" y="148"/>
                    </a:lnTo>
                    <a:lnTo>
                      <a:pt x="132" y="147"/>
                    </a:lnTo>
                    <a:lnTo>
                      <a:pt x="131" y="147"/>
                    </a:lnTo>
                    <a:lnTo>
                      <a:pt x="131" y="145"/>
                    </a:lnTo>
                    <a:lnTo>
                      <a:pt x="131" y="144"/>
                    </a:lnTo>
                    <a:lnTo>
                      <a:pt x="129" y="143"/>
                    </a:lnTo>
                    <a:lnTo>
                      <a:pt x="128" y="142"/>
                    </a:lnTo>
                    <a:lnTo>
                      <a:pt x="128" y="141"/>
                    </a:lnTo>
                    <a:lnTo>
                      <a:pt x="127" y="141"/>
                    </a:lnTo>
                    <a:lnTo>
                      <a:pt x="126" y="141"/>
                    </a:lnTo>
                    <a:lnTo>
                      <a:pt x="125" y="142"/>
                    </a:lnTo>
                    <a:lnTo>
                      <a:pt x="124" y="142"/>
                    </a:lnTo>
                    <a:lnTo>
                      <a:pt x="123" y="142"/>
                    </a:lnTo>
                    <a:lnTo>
                      <a:pt x="119" y="143"/>
                    </a:lnTo>
                    <a:lnTo>
                      <a:pt x="117" y="143"/>
                    </a:lnTo>
                    <a:lnTo>
                      <a:pt x="116" y="143"/>
                    </a:lnTo>
                    <a:lnTo>
                      <a:pt x="115" y="143"/>
                    </a:lnTo>
                    <a:lnTo>
                      <a:pt x="114" y="145"/>
                    </a:lnTo>
                    <a:lnTo>
                      <a:pt x="112" y="148"/>
                    </a:lnTo>
                    <a:lnTo>
                      <a:pt x="111" y="148"/>
                    </a:lnTo>
                    <a:lnTo>
                      <a:pt x="110" y="147"/>
                    </a:lnTo>
                    <a:lnTo>
                      <a:pt x="109" y="145"/>
                    </a:lnTo>
                    <a:lnTo>
                      <a:pt x="108" y="145"/>
                    </a:lnTo>
                    <a:lnTo>
                      <a:pt x="105" y="145"/>
                    </a:lnTo>
                    <a:lnTo>
                      <a:pt x="103" y="144"/>
                    </a:lnTo>
                    <a:lnTo>
                      <a:pt x="103" y="143"/>
                    </a:lnTo>
                    <a:lnTo>
                      <a:pt x="102" y="143"/>
                    </a:lnTo>
                    <a:lnTo>
                      <a:pt x="102" y="144"/>
                    </a:lnTo>
                    <a:lnTo>
                      <a:pt x="101" y="144"/>
                    </a:lnTo>
                    <a:lnTo>
                      <a:pt x="100" y="145"/>
                    </a:lnTo>
                    <a:lnTo>
                      <a:pt x="100" y="148"/>
                    </a:lnTo>
                    <a:lnTo>
                      <a:pt x="101" y="149"/>
                    </a:lnTo>
                    <a:lnTo>
                      <a:pt x="102" y="151"/>
                    </a:lnTo>
                    <a:lnTo>
                      <a:pt x="102" y="152"/>
                    </a:lnTo>
                    <a:lnTo>
                      <a:pt x="101" y="153"/>
                    </a:lnTo>
                    <a:lnTo>
                      <a:pt x="98" y="155"/>
                    </a:lnTo>
                    <a:lnTo>
                      <a:pt x="98" y="156"/>
                    </a:lnTo>
                    <a:lnTo>
                      <a:pt x="97" y="156"/>
                    </a:lnTo>
                    <a:lnTo>
                      <a:pt x="95" y="158"/>
                    </a:lnTo>
                    <a:lnTo>
                      <a:pt x="94" y="159"/>
                    </a:lnTo>
                    <a:lnTo>
                      <a:pt x="93" y="160"/>
                    </a:lnTo>
                    <a:lnTo>
                      <a:pt x="91" y="160"/>
                    </a:lnTo>
                    <a:lnTo>
                      <a:pt x="90" y="159"/>
                    </a:lnTo>
                    <a:lnTo>
                      <a:pt x="89" y="159"/>
                    </a:lnTo>
                    <a:lnTo>
                      <a:pt x="86" y="159"/>
                    </a:lnTo>
                    <a:lnTo>
                      <a:pt x="84" y="159"/>
                    </a:lnTo>
                    <a:lnTo>
                      <a:pt x="83" y="160"/>
                    </a:lnTo>
                    <a:lnTo>
                      <a:pt x="83" y="161"/>
                    </a:lnTo>
                    <a:lnTo>
                      <a:pt x="81" y="164"/>
                    </a:lnTo>
                    <a:lnTo>
                      <a:pt x="80" y="164"/>
                    </a:lnTo>
                    <a:lnTo>
                      <a:pt x="79" y="162"/>
                    </a:lnTo>
                    <a:lnTo>
                      <a:pt x="77" y="162"/>
                    </a:lnTo>
                    <a:lnTo>
                      <a:pt x="76" y="161"/>
                    </a:lnTo>
                    <a:lnTo>
                      <a:pt x="75" y="161"/>
                    </a:lnTo>
                    <a:lnTo>
                      <a:pt x="74" y="161"/>
                    </a:lnTo>
                    <a:lnTo>
                      <a:pt x="74" y="160"/>
                    </a:lnTo>
                    <a:lnTo>
                      <a:pt x="73" y="159"/>
                    </a:lnTo>
                    <a:lnTo>
                      <a:pt x="73" y="158"/>
                    </a:lnTo>
                    <a:lnTo>
                      <a:pt x="72" y="158"/>
                    </a:lnTo>
                    <a:lnTo>
                      <a:pt x="71" y="158"/>
                    </a:lnTo>
                    <a:lnTo>
                      <a:pt x="71" y="159"/>
                    </a:lnTo>
                    <a:lnTo>
                      <a:pt x="69" y="159"/>
                    </a:lnTo>
                    <a:lnTo>
                      <a:pt x="67" y="158"/>
                    </a:lnTo>
                    <a:lnTo>
                      <a:pt x="66" y="158"/>
                    </a:lnTo>
                    <a:lnTo>
                      <a:pt x="65" y="158"/>
                    </a:lnTo>
                    <a:lnTo>
                      <a:pt x="62" y="157"/>
                    </a:lnTo>
                    <a:lnTo>
                      <a:pt x="60" y="157"/>
                    </a:lnTo>
                    <a:lnTo>
                      <a:pt x="59" y="156"/>
                    </a:lnTo>
                    <a:lnTo>
                      <a:pt x="59" y="155"/>
                    </a:lnTo>
                    <a:lnTo>
                      <a:pt x="58" y="155"/>
                    </a:lnTo>
                    <a:lnTo>
                      <a:pt x="58" y="153"/>
                    </a:lnTo>
                    <a:lnTo>
                      <a:pt x="57" y="153"/>
                    </a:lnTo>
                    <a:lnTo>
                      <a:pt x="57" y="155"/>
                    </a:lnTo>
                    <a:lnTo>
                      <a:pt x="58" y="156"/>
                    </a:lnTo>
                    <a:lnTo>
                      <a:pt x="57" y="157"/>
                    </a:lnTo>
                    <a:lnTo>
                      <a:pt x="56" y="158"/>
                    </a:lnTo>
                    <a:lnTo>
                      <a:pt x="56" y="159"/>
                    </a:lnTo>
                    <a:lnTo>
                      <a:pt x="55" y="159"/>
                    </a:lnTo>
                    <a:lnTo>
                      <a:pt x="54" y="159"/>
                    </a:lnTo>
                    <a:lnTo>
                      <a:pt x="52" y="158"/>
                    </a:lnTo>
                    <a:lnTo>
                      <a:pt x="51" y="158"/>
                    </a:lnTo>
                    <a:lnTo>
                      <a:pt x="52" y="159"/>
                    </a:lnTo>
                    <a:lnTo>
                      <a:pt x="54" y="159"/>
                    </a:lnTo>
                    <a:lnTo>
                      <a:pt x="54" y="160"/>
                    </a:lnTo>
                    <a:lnTo>
                      <a:pt x="52" y="160"/>
                    </a:lnTo>
                    <a:lnTo>
                      <a:pt x="51" y="160"/>
                    </a:lnTo>
                    <a:lnTo>
                      <a:pt x="50" y="160"/>
                    </a:lnTo>
                    <a:lnTo>
                      <a:pt x="49" y="160"/>
                    </a:lnTo>
                    <a:lnTo>
                      <a:pt x="48" y="160"/>
                    </a:lnTo>
                    <a:lnTo>
                      <a:pt x="48" y="159"/>
                    </a:lnTo>
                    <a:lnTo>
                      <a:pt x="48" y="158"/>
                    </a:lnTo>
                    <a:lnTo>
                      <a:pt x="48" y="159"/>
                    </a:lnTo>
                    <a:lnTo>
                      <a:pt x="47" y="159"/>
                    </a:lnTo>
                    <a:lnTo>
                      <a:pt x="47" y="158"/>
                    </a:lnTo>
                    <a:lnTo>
                      <a:pt x="46" y="157"/>
                    </a:lnTo>
                    <a:lnTo>
                      <a:pt x="45" y="156"/>
                    </a:lnTo>
                    <a:lnTo>
                      <a:pt x="45" y="157"/>
                    </a:lnTo>
                    <a:lnTo>
                      <a:pt x="45" y="156"/>
                    </a:lnTo>
                    <a:lnTo>
                      <a:pt x="45" y="155"/>
                    </a:lnTo>
                    <a:lnTo>
                      <a:pt x="46" y="155"/>
                    </a:lnTo>
                    <a:lnTo>
                      <a:pt x="46" y="153"/>
                    </a:lnTo>
                    <a:lnTo>
                      <a:pt x="46" y="152"/>
                    </a:lnTo>
                    <a:lnTo>
                      <a:pt x="47" y="152"/>
                    </a:lnTo>
                    <a:lnTo>
                      <a:pt x="48" y="151"/>
                    </a:lnTo>
                    <a:lnTo>
                      <a:pt x="51" y="151"/>
                    </a:lnTo>
                    <a:lnTo>
                      <a:pt x="50" y="151"/>
                    </a:lnTo>
                    <a:lnTo>
                      <a:pt x="50" y="149"/>
                    </a:lnTo>
                    <a:lnTo>
                      <a:pt x="51" y="149"/>
                    </a:lnTo>
                    <a:lnTo>
                      <a:pt x="51" y="148"/>
                    </a:lnTo>
                    <a:lnTo>
                      <a:pt x="52" y="148"/>
                    </a:lnTo>
                    <a:lnTo>
                      <a:pt x="52" y="147"/>
                    </a:lnTo>
                    <a:lnTo>
                      <a:pt x="52" y="145"/>
                    </a:lnTo>
                    <a:lnTo>
                      <a:pt x="51" y="144"/>
                    </a:lnTo>
                    <a:lnTo>
                      <a:pt x="50" y="142"/>
                    </a:lnTo>
                    <a:lnTo>
                      <a:pt x="50" y="140"/>
                    </a:lnTo>
                    <a:lnTo>
                      <a:pt x="50" y="139"/>
                    </a:lnTo>
                    <a:lnTo>
                      <a:pt x="49" y="139"/>
                    </a:lnTo>
                    <a:lnTo>
                      <a:pt x="48" y="139"/>
                    </a:lnTo>
                    <a:lnTo>
                      <a:pt x="48" y="137"/>
                    </a:lnTo>
                    <a:lnTo>
                      <a:pt x="47" y="136"/>
                    </a:lnTo>
                    <a:lnTo>
                      <a:pt x="47" y="135"/>
                    </a:lnTo>
                    <a:lnTo>
                      <a:pt x="46" y="135"/>
                    </a:lnTo>
                    <a:lnTo>
                      <a:pt x="45" y="135"/>
                    </a:lnTo>
                    <a:lnTo>
                      <a:pt x="43" y="136"/>
                    </a:lnTo>
                    <a:lnTo>
                      <a:pt x="43" y="135"/>
                    </a:lnTo>
                    <a:lnTo>
                      <a:pt x="43" y="136"/>
                    </a:lnTo>
                    <a:lnTo>
                      <a:pt x="42" y="137"/>
                    </a:lnTo>
                    <a:lnTo>
                      <a:pt x="43" y="137"/>
                    </a:lnTo>
                    <a:lnTo>
                      <a:pt x="42" y="139"/>
                    </a:lnTo>
                    <a:lnTo>
                      <a:pt x="42" y="141"/>
                    </a:lnTo>
                    <a:lnTo>
                      <a:pt x="41" y="141"/>
                    </a:lnTo>
                    <a:lnTo>
                      <a:pt x="41" y="142"/>
                    </a:lnTo>
                    <a:lnTo>
                      <a:pt x="41" y="143"/>
                    </a:lnTo>
                    <a:lnTo>
                      <a:pt x="41" y="144"/>
                    </a:lnTo>
                    <a:lnTo>
                      <a:pt x="41" y="145"/>
                    </a:lnTo>
                    <a:lnTo>
                      <a:pt x="40" y="145"/>
                    </a:lnTo>
                    <a:lnTo>
                      <a:pt x="39" y="145"/>
                    </a:lnTo>
                    <a:lnTo>
                      <a:pt x="39" y="147"/>
                    </a:lnTo>
                    <a:lnTo>
                      <a:pt x="38" y="145"/>
                    </a:lnTo>
                    <a:lnTo>
                      <a:pt x="37" y="144"/>
                    </a:lnTo>
                    <a:lnTo>
                      <a:pt x="36" y="144"/>
                    </a:lnTo>
                    <a:lnTo>
                      <a:pt x="34" y="145"/>
                    </a:lnTo>
                    <a:lnTo>
                      <a:pt x="33" y="145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31" y="147"/>
                    </a:lnTo>
                    <a:lnTo>
                      <a:pt x="30" y="145"/>
                    </a:lnTo>
                    <a:lnTo>
                      <a:pt x="31" y="145"/>
                    </a:lnTo>
                    <a:lnTo>
                      <a:pt x="30" y="144"/>
                    </a:lnTo>
                    <a:lnTo>
                      <a:pt x="29" y="144"/>
                    </a:lnTo>
                    <a:lnTo>
                      <a:pt x="29" y="143"/>
                    </a:lnTo>
                    <a:lnTo>
                      <a:pt x="30" y="143"/>
                    </a:lnTo>
                    <a:lnTo>
                      <a:pt x="30" y="142"/>
                    </a:lnTo>
                    <a:lnTo>
                      <a:pt x="30" y="141"/>
                    </a:lnTo>
                    <a:lnTo>
                      <a:pt x="29" y="140"/>
                    </a:lnTo>
                    <a:lnTo>
                      <a:pt x="29" y="139"/>
                    </a:lnTo>
                    <a:lnTo>
                      <a:pt x="29" y="137"/>
                    </a:lnTo>
                    <a:lnTo>
                      <a:pt x="30" y="137"/>
                    </a:lnTo>
                    <a:lnTo>
                      <a:pt x="30" y="136"/>
                    </a:lnTo>
                    <a:lnTo>
                      <a:pt x="30" y="135"/>
                    </a:lnTo>
                    <a:lnTo>
                      <a:pt x="29" y="134"/>
                    </a:lnTo>
                    <a:lnTo>
                      <a:pt x="29" y="133"/>
                    </a:lnTo>
                    <a:lnTo>
                      <a:pt x="28" y="133"/>
                    </a:lnTo>
                    <a:lnTo>
                      <a:pt x="28" y="132"/>
                    </a:lnTo>
                    <a:lnTo>
                      <a:pt x="29" y="132"/>
                    </a:lnTo>
                    <a:lnTo>
                      <a:pt x="28" y="132"/>
                    </a:lnTo>
                    <a:lnTo>
                      <a:pt x="29" y="131"/>
                    </a:lnTo>
                    <a:lnTo>
                      <a:pt x="30" y="130"/>
                    </a:lnTo>
                    <a:lnTo>
                      <a:pt x="31" y="130"/>
                    </a:lnTo>
                    <a:lnTo>
                      <a:pt x="31" y="128"/>
                    </a:lnTo>
                    <a:lnTo>
                      <a:pt x="31" y="127"/>
                    </a:lnTo>
                    <a:lnTo>
                      <a:pt x="30" y="128"/>
                    </a:lnTo>
                    <a:lnTo>
                      <a:pt x="29" y="128"/>
                    </a:lnTo>
                    <a:lnTo>
                      <a:pt x="29" y="127"/>
                    </a:lnTo>
                    <a:lnTo>
                      <a:pt x="29" y="126"/>
                    </a:lnTo>
                    <a:lnTo>
                      <a:pt x="28" y="125"/>
                    </a:lnTo>
                    <a:lnTo>
                      <a:pt x="28" y="124"/>
                    </a:lnTo>
                    <a:lnTo>
                      <a:pt x="29" y="125"/>
                    </a:lnTo>
                    <a:lnTo>
                      <a:pt x="29" y="124"/>
                    </a:lnTo>
                    <a:lnTo>
                      <a:pt x="30" y="124"/>
                    </a:lnTo>
                    <a:lnTo>
                      <a:pt x="31" y="124"/>
                    </a:lnTo>
                    <a:lnTo>
                      <a:pt x="31" y="125"/>
                    </a:lnTo>
                    <a:lnTo>
                      <a:pt x="32" y="125"/>
                    </a:lnTo>
                    <a:lnTo>
                      <a:pt x="31" y="123"/>
                    </a:lnTo>
                    <a:lnTo>
                      <a:pt x="31" y="122"/>
                    </a:lnTo>
                    <a:lnTo>
                      <a:pt x="30" y="123"/>
                    </a:lnTo>
                    <a:lnTo>
                      <a:pt x="30" y="124"/>
                    </a:lnTo>
                    <a:lnTo>
                      <a:pt x="29" y="123"/>
                    </a:lnTo>
                    <a:lnTo>
                      <a:pt x="28" y="123"/>
                    </a:lnTo>
                    <a:lnTo>
                      <a:pt x="28" y="122"/>
                    </a:lnTo>
                    <a:lnTo>
                      <a:pt x="28" y="120"/>
                    </a:lnTo>
                    <a:lnTo>
                      <a:pt x="28" y="119"/>
                    </a:lnTo>
                    <a:lnTo>
                      <a:pt x="28" y="120"/>
                    </a:lnTo>
                    <a:lnTo>
                      <a:pt x="28" y="119"/>
                    </a:lnTo>
                    <a:lnTo>
                      <a:pt x="26" y="118"/>
                    </a:lnTo>
                    <a:lnTo>
                      <a:pt x="26" y="119"/>
                    </a:lnTo>
                    <a:lnTo>
                      <a:pt x="26" y="120"/>
                    </a:lnTo>
                    <a:lnTo>
                      <a:pt x="25" y="120"/>
                    </a:lnTo>
                    <a:lnTo>
                      <a:pt x="25" y="122"/>
                    </a:lnTo>
                    <a:lnTo>
                      <a:pt x="24" y="122"/>
                    </a:lnTo>
                    <a:lnTo>
                      <a:pt x="24" y="120"/>
                    </a:lnTo>
                    <a:lnTo>
                      <a:pt x="24" y="119"/>
                    </a:lnTo>
                    <a:lnTo>
                      <a:pt x="24" y="120"/>
                    </a:lnTo>
                    <a:lnTo>
                      <a:pt x="25" y="120"/>
                    </a:lnTo>
                    <a:lnTo>
                      <a:pt x="25" y="119"/>
                    </a:lnTo>
                    <a:lnTo>
                      <a:pt x="25" y="118"/>
                    </a:lnTo>
                    <a:lnTo>
                      <a:pt x="25" y="117"/>
                    </a:lnTo>
                    <a:lnTo>
                      <a:pt x="26" y="118"/>
                    </a:lnTo>
                    <a:lnTo>
                      <a:pt x="28" y="118"/>
                    </a:lnTo>
                    <a:lnTo>
                      <a:pt x="28" y="117"/>
                    </a:lnTo>
                    <a:lnTo>
                      <a:pt x="26" y="117"/>
                    </a:lnTo>
                    <a:lnTo>
                      <a:pt x="25" y="117"/>
                    </a:lnTo>
                    <a:lnTo>
                      <a:pt x="26" y="117"/>
                    </a:lnTo>
                    <a:lnTo>
                      <a:pt x="26" y="116"/>
                    </a:lnTo>
                    <a:lnTo>
                      <a:pt x="25" y="117"/>
                    </a:lnTo>
                    <a:lnTo>
                      <a:pt x="25" y="116"/>
                    </a:lnTo>
                    <a:lnTo>
                      <a:pt x="25" y="117"/>
                    </a:lnTo>
                    <a:lnTo>
                      <a:pt x="24" y="116"/>
                    </a:lnTo>
                    <a:lnTo>
                      <a:pt x="24" y="117"/>
                    </a:lnTo>
                    <a:lnTo>
                      <a:pt x="24" y="116"/>
                    </a:lnTo>
                    <a:lnTo>
                      <a:pt x="24" y="115"/>
                    </a:lnTo>
                    <a:lnTo>
                      <a:pt x="25" y="115"/>
                    </a:lnTo>
                    <a:lnTo>
                      <a:pt x="26" y="114"/>
                    </a:lnTo>
                    <a:lnTo>
                      <a:pt x="26" y="115"/>
                    </a:lnTo>
                    <a:lnTo>
                      <a:pt x="28" y="115"/>
                    </a:lnTo>
                    <a:lnTo>
                      <a:pt x="29" y="114"/>
                    </a:lnTo>
                    <a:lnTo>
                      <a:pt x="28" y="114"/>
                    </a:lnTo>
                    <a:lnTo>
                      <a:pt x="26" y="114"/>
                    </a:lnTo>
                    <a:lnTo>
                      <a:pt x="25" y="115"/>
                    </a:lnTo>
                    <a:lnTo>
                      <a:pt x="24" y="114"/>
                    </a:lnTo>
                    <a:lnTo>
                      <a:pt x="24" y="113"/>
                    </a:lnTo>
                    <a:lnTo>
                      <a:pt x="23" y="111"/>
                    </a:lnTo>
                    <a:lnTo>
                      <a:pt x="22" y="110"/>
                    </a:lnTo>
                    <a:lnTo>
                      <a:pt x="22" y="111"/>
                    </a:lnTo>
                    <a:lnTo>
                      <a:pt x="24" y="113"/>
                    </a:lnTo>
                    <a:lnTo>
                      <a:pt x="24" y="115"/>
                    </a:lnTo>
                    <a:lnTo>
                      <a:pt x="24" y="116"/>
                    </a:lnTo>
                    <a:lnTo>
                      <a:pt x="24" y="117"/>
                    </a:lnTo>
                    <a:lnTo>
                      <a:pt x="24" y="118"/>
                    </a:lnTo>
                    <a:lnTo>
                      <a:pt x="24" y="119"/>
                    </a:lnTo>
                    <a:lnTo>
                      <a:pt x="23" y="118"/>
                    </a:lnTo>
                    <a:lnTo>
                      <a:pt x="22" y="117"/>
                    </a:lnTo>
                    <a:lnTo>
                      <a:pt x="23" y="116"/>
                    </a:lnTo>
                    <a:lnTo>
                      <a:pt x="23" y="114"/>
                    </a:lnTo>
                    <a:lnTo>
                      <a:pt x="22" y="113"/>
                    </a:lnTo>
                    <a:lnTo>
                      <a:pt x="21" y="110"/>
                    </a:lnTo>
                    <a:lnTo>
                      <a:pt x="20" y="108"/>
                    </a:lnTo>
                    <a:lnTo>
                      <a:pt x="17" y="106"/>
                    </a:lnTo>
                    <a:lnTo>
                      <a:pt x="17" y="103"/>
                    </a:lnTo>
                    <a:lnTo>
                      <a:pt x="17" y="102"/>
                    </a:lnTo>
                    <a:lnTo>
                      <a:pt x="16" y="101"/>
                    </a:lnTo>
                    <a:lnTo>
                      <a:pt x="14" y="98"/>
                    </a:lnTo>
                    <a:lnTo>
                      <a:pt x="14" y="97"/>
                    </a:lnTo>
                    <a:lnTo>
                      <a:pt x="15" y="90"/>
                    </a:lnTo>
                    <a:lnTo>
                      <a:pt x="15" y="89"/>
                    </a:lnTo>
                    <a:lnTo>
                      <a:pt x="16" y="88"/>
                    </a:lnTo>
                    <a:lnTo>
                      <a:pt x="16" y="86"/>
                    </a:lnTo>
                    <a:lnTo>
                      <a:pt x="15" y="85"/>
                    </a:lnTo>
                    <a:lnTo>
                      <a:pt x="14" y="85"/>
                    </a:lnTo>
                    <a:lnTo>
                      <a:pt x="14" y="84"/>
                    </a:lnTo>
                    <a:lnTo>
                      <a:pt x="14" y="83"/>
                    </a:lnTo>
                    <a:lnTo>
                      <a:pt x="13" y="83"/>
                    </a:lnTo>
                    <a:lnTo>
                      <a:pt x="11" y="80"/>
                    </a:lnTo>
                    <a:lnTo>
                      <a:pt x="9" y="80"/>
                    </a:lnTo>
                    <a:lnTo>
                      <a:pt x="7" y="78"/>
                    </a:lnTo>
                    <a:lnTo>
                      <a:pt x="6" y="78"/>
                    </a:lnTo>
                    <a:lnTo>
                      <a:pt x="6" y="77"/>
                    </a:lnTo>
                    <a:lnTo>
                      <a:pt x="6" y="76"/>
                    </a:lnTo>
                    <a:lnTo>
                      <a:pt x="6" y="75"/>
                    </a:lnTo>
                    <a:lnTo>
                      <a:pt x="7" y="75"/>
                    </a:lnTo>
                    <a:lnTo>
                      <a:pt x="7" y="74"/>
                    </a:lnTo>
                    <a:lnTo>
                      <a:pt x="7" y="73"/>
                    </a:lnTo>
                    <a:lnTo>
                      <a:pt x="6" y="72"/>
                    </a:lnTo>
                    <a:lnTo>
                      <a:pt x="6" y="69"/>
                    </a:lnTo>
                    <a:lnTo>
                      <a:pt x="6" y="68"/>
                    </a:lnTo>
                    <a:lnTo>
                      <a:pt x="6" y="67"/>
                    </a:lnTo>
                    <a:lnTo>
                      <a:pt x="6" y="66"/>
                    </a:lnTo>
                    <a:lnTo>
                      <a:pt x="6" y="65"/>
                    </a:lnTo>
                    <a:lnTo>
                      <a:pt x="5" y="65"/>
                    </a:lnTo>
                    <a:lnTo>
                      <a:pt x="5" y="64"/>
                    </a:lnTo>
                    <a:lnTo>
                      <a:pt x="3" y="61"/>
                    </a:lnTo>
                    <a:lnTo>
                      <a:pt x="3" y="60"/>
                    </a:lnTo>
                    <a:lnTo>
                      <a:pt x="0" y="55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0" y="44"/>
                    </a:lnTo>
                    <a:lnTo>
                      <a:pt x="0" y="43"/>
                    </a:lnTo>
                    <a:lnTo>
                      <a:pt x="2" y="43"/>
                    </a:lnTo>
                    <a:lnTo>
                      <a:pt x="5" y="43"/>
                    </a:lnTo>
                    <a:lnTo>
                      <a:pt x="7" y="43"/>
                    </a:lnTo>
                    <a:lnTo>
                      <a:pt x="8" y="43"/>
                    </a:lnTo>
                    <a:lnTo>
                      <a:pt x="9" y="42"/>
                    </a:lnTo>
                    <a:lnTo>
                      <a:pt x="11" y="42"/>
                    </a:lnTo>
                    <a:lnTo>
                      <a:pt x="9" y="41"/>
                    </a:lnTo>
                    <a:lnTo>
                      <a:pt x="8" y="40"/>
                    </a:lnTo>
                    <a:lnTo>
                      <a:pt x="9" y="39"/>
                    </a:lnTo>
                    <a:lnTo>
                      <a:pt x="13" y="36"/>
                    </a:lnTo>
                    <a:lnTo>
                      <a:pt x="14" y="36"/>
                    </a:lnTo>
                    <a:lnTo>
                      <a:pt x="14" y="35"/>
                    </a:lnTo>
                    <a:lnTo>
                      <a:pt x="14" y="34"/>
                    </a:lnTo>
                    <a:lnTo>
                      <a:pt x="15" y="34"/>
                    </a:lnTo>
                    <a:lnTo>
                      <a:pt x="15" y="33"/>
                    </a:lnTo>
                    <a:lnTo>
                      <a:pt x="16" y="31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20" y="26"/>
                    </a:lnTo>
                    <a:lnTo>
                      <a:pt x="21" y="26"/>
                    </a:lnTo>
                    <a:lnTo>
                      <a:pt x="21" y="25"/>
                    </a:lnTo>
                    <a:lnTo>
                      <a:pt x="21" y="24"/>
                    </a:lnTo>
                    <a:lnTo>
                      <a:pt x="22" y="23"/>
                    </a:lnTo>
                    <a:lnTo>
                      <a:pt x="22" y="22"/>
                    </a:lnTo>
                    <a:lnTo>
                      <a:pt x="22" y="21"/>
                    </a:lnTo>
                    <a:lnTo>
                      <a:pt x="22" y="19"/>
                    </a:lnTo>
                    <a:lnTo>
                      <a:pt x="23" y="19"/>
                    </a:lnTo>
                    <a:lnTo>
                      <a:pt x="24" y="18"/>
                    </a:lnTo>
                    <a:lnTo>
                      <a:pt x="25" y="18"/>
                    </a:lnTo>
                    <a:lnTo>
                      <a:pt x="26" y="17"/>
                    </a:lnTo>
                    <a:lnTo>
                      <a:pt x="29" y="15"/>
                    </a:lnTo>
                    <a:lnTo>
                      <a:pt x="30" y="15"/>
                    </a:lnTo>
                    <a:lnTo>
                      <a:pt x="31" y="15"/>
                    </a:lnTo>
                    <a:lnTo>
                      <a:pt x="33" y="14"/>
                    </a:lnTo>
                    <a:lnTo>
                      <a:pt x="34" y="14"/>
                    </a:lnTo>
                    <a:lnTo>
                      <a:pt x="36" y="14"/>
                    </a:lnTo>
                    <a:lnTo>
                      <a:pt x="38" y="14"/>
                    </a:lnTo>
                    <a:lnTo>
                      <a:pt x="39" y="13"/>
                    </a:lnTo>
                    <a:lnTo>
                      <a:pt x="40" y="13"/>
                    </a:lnTo>
                    <a:lnTo>
                      <a:pt x="41" y="13"/>
                    </a:lnTo>
                    <a:lnTo>
                      <a:pt x="41" y="11"/>
                    </a:lnTo>
                    <a:lnTo>
                      <a:pt x="41" y="13"/>
                    </a:lnTo>
                    <a:lnTo>
                      <a:pt x="42" y="13"/>
                    </a:lnTo>
                    <a:lnTo>
                      <a:pt x="43" y="11"/>
                    </a:lnTo>
                    <a:lnTo>
                      <a:pt x="46" y="10"/>
                    </a:lnTo>
                    <a:lnTo>
                      <a:pt x="47" y="10"/>
                    </a:lnTo>
                    <a:lnTo>
                      <a:pt x="47" y="11"/>
                    </a:lnTo>
                    <a:lnTo>
                      <a:pt x="48" y="11"/>
                    </a:lnTo>
                    <a:lnTo>
                      <a:pt x="48" y="10"/>
                    </a:lnTo>
                    <a:lnTo>
                      <a:pt x="49" y="10"/>
                    </a:lnTo>
                    <a:lnTo>
                      <a:pt x="49" y="9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0" y="11"/>
                    </a:lnTo>
                    <a:lnTo>
                      <a:pt x="51" y="11"/>
                    </a:lnTo>
                    <a:lnTo>
                      <a:pt x="52" y="13"/>
                    </a:lnTo>
                    <a:lnTo>
                      <a:pt x="55" y="13"/>
                    </a:lnTo>
                    <a:lnTo>
                      <a:pt x="56" y="13"/>
                    </a:lnTo>
                    <a:lnTo>
                      <a:pt x="57" y="13"/>
                    </a:lnTo>
                    <a:lnTo>
                      <a:pt x="57" y="14"/>
                    </a:lnTo>
                    <a:lnTo>
                      <a:pt x="58" y="14"/>
                    </a:lnTo>
                    <a:lnTo>
                      <a:pt x="59" y="14"/>
                    </a:lnTo>
                    <a:lnTo>
                      <a:pt x="59" y="13"/>
                    </a:lnTo>
                    <a:lnTo>
                      <a:pt x="62" y="13"/>
                    </a:lnTo>
                    <a:lnTo>
                      <a:pt x="63" y="14"/>
                    </a:lnTo>
                    <a:lnTo>
                      <a:pt x="64" y="13"/>
                    </a:lnTo>
                    <a:lnTo>
                      <a:pt x="65" y="13"/>
                    </a:lnTo>
                    <a:lnTo>
                      <a:pt x="67" y="13"/>
                    </a:lnTo>
                    <a:lnTo>
                      <a:pt x="68" y="13"/>
                    </a:lnTo>
                    <a:lnTo>
                      <a:pt x="69" y="11"/>
                    </a:lnTo>
                    <a:lnTo>
                      <a:pt x="71" y="13"/>
                    </a:lnTo>
                    <a:lnTo>
                      <a:pt x="71" y="11"/>
                    </a:lnTo>
                    <a:lnTo>
                      <a:pt x="72" y="11"/>
                    </a:lnTo>
                    <a:lnTo>
                      <a:pt x="73" y="11"/>
                    </a:lnTo>
                    <a:lnTo>
                      <a:pt x="75" y="13"/>
                    </a:lnTo>
                    <a:lnTo>
                      <a:pt x="79" y="13"/>
                    </a:lnTo>
                    <a:lnTo>
                      <a:pt x="80" y="13"/>
                    </a:lnTo>
                    <a:lnTo>
                      <a:pt x="81" y="13"/>
                    </a:lnTo>
                    <a:lnTo>
                      <a:pt x="82" y="13"/>
                    </a:lnTo>
                    <a:lnTo>
                      <a:pt x="83" y="13"/>
                    </a:lnTo>
                    <a:lnTo>
                      <a:pt x="84" y="13"/>
                    </a:lnTo>
                    <a:lnTo>
                      <a:pt x="84" y="11"/>
                    </a:lnTo>
                    <a:lnTo>
                      <a:pt x="85" y="11"/>
                    </a:lnTo>
                    <a:lnTo>
                      <a:pt x="85" y="10"/>
                    </a:lnTo>
                    <a:lnTo>
                      <a:pt x="86" y="10"/>
                    </a:lnTo>
                    <a:lnTo>
                      <a:pt x="86" y="11"/>
                    </a:lnTo>
                    <a:lnTo>
                      <a:pt x="88" y="11"/>
                    </a:lnTo>
                    <a:lnTo>
                      <a:pt x="88" y="10"/>
                    </a:lnTo>
                    <a:lnTo>
                      <a:pt x="89" y="10"/>
                    </a:lnTo>
                    <a:lnTo>
                      <a:pt x="89" y="11"/>
                    </a:lnTo>
                    <a:lnTo>
                      <a:pt x="90" y="11"/>
                    </a:lnTo>
                    <a:lnTo>
                      <a:pt x="91" y="10"/>
                    </a:lnTo>
                    <a:lnTo>
                      <a:pt x="92" y="10"/>
                    </a:lnTo>
                    <a:lnTo>
                      <a:pt x="93" y="10"/>
                    </a:lnTo>
                    <a:lnTo>
                      <a:pt x="94" y="10"/>
                    </a:lnTo>
                    <a:lnTo>
                      <a:pt x="95" y="11"/>
                    </a:lnTo>
                    <a:lnTo>
                      <a:pt x="97" y="11"/>
                    </a:lnTo>
                    <a:lnTo>
                      <a:pt x="98" y="11"/>
                    </a:lnTo>
                    <a:lnTo>
                      <a:pt x="99" y="13"/>
                    </a:lnTo>
                    <a:lnTo>
                      <a:pt x="99" y="15"/>
                    </a:lnTo>
                    <a:lnTo>
                      <a:pt x="100" y="17"/>
                    </a:lnTo>
                    <a:lnTo>
                      <a:pt x="101" y="18"/>
                    </a:lnTo>
                    <a:lnTo>
                      <a:pt x="103" y="18"/>
                    </a:lnTo>
                    <a:lnTo>
                      <a:pt x="105" y="16"/>
                    </a:lnTo>
                    <a:lnTo>
                      <a:pt x="106" y="14"/>
                    </a:lnTo>
                    <a:lnTo>
                      <a:pt x="107" y="14"/>
                    </a:lnTo>
                    <a:lnTo>
                      <a:pt x="107" y="15"/>
                    </a:lnTo>
                    <a:lnTo>
                      <a:pt x="107" y="16"/>
                    </a:lnTo>
                    <a:lnTo>
                      <a:pt x="109" y="19"/>
                    </a:lnTo>
                    <a:lnTo>
                      <a:pt x="110" y="21"/>
                    </a:lnTo>
                    <a:lnTo>
                      <a:pt x="111" y="21"/>
                    </a:lnTo>
                    <a:lnTo>
                      <a:pt x="112" y="22"/>
                    </a:lnTo>
                    <a:lnTo>
                      <a:pt x="112" y="23"/>
                    </a:lnTo>
                    <a:lnTo>
                      <a:pt x="114" y="23"/>
                    </a:lnTo>
                    <a:lnTo>
                      <a:pt x="115" y="23"/>
                    </a:lnTo>
                    <a:lnTo>
                      <a:pt x="116" y="23"/>
                    </a:lnTo>
                    <a:lnTo>
                      <a:pt x="117" y="22"/>
                    </a:lnTo>
                    <a:lnTo>
                      <a:pt x="118" y="22"/>
                    </a:lnTo>
                    <a:lnTo>
                      <a:pt x="119" y="21"/>
                    </a:lnTo>
                    <a:lnTo>
                      <a:pt x="120" y="21"/>
                    </a:lnTo>
                    <a:lnTo>
                      <a:pt x="120" y="22"/>
                    </a:lnTo>
                    <a:lnTo>
                      <a:pt x="122" y="22"/>
                    </a:lnTo>
                    <a:lnTo>
                      <a:pt x="123" y="22"/>
                    </a:lnTo>
                    <a:lnTo>
                      <a:pt x="123" y="23"/>
                    </a:lnTo>
                    <a:lnTo>
                      <a:pt x="124" y="23"/>
                    </a:lnTo>
                    <a:lnTo>
                      <a:pt x="125" y="23"/>
                    </a:lnTo>
                    <a:lnTo>
                      <a:pt x="126" y="23"/>
                    </a:lnTo>
                    <a:lnTo>
                      <a:pt x="127" y="24"/>
                    </a:lnTo>
                    <a:lnTo>
                      <a:pt x="128" y="24"/>
                    </a:lnTo>
                    <a:lnTo>
                      <a:pt x="128" y="25"/>
                    </a:lnTo>
                    <a:lnTo>
                      <a:pt x="129" y="26"/>
                    </a:lnTo>
                    <a:lnTo>
                      <a:pt x="133" y="30"/>
                    </a:lnTo>
                    <a:lnTo>
                      <a:pt x="134" y="30"/>
                    </a:lnTo>
                    <a:lnTo>
                      <a:pt x="135" y="30"/>
                    </a:lnTo>
                    <a:lnTo>
                      <a:pt x="136" y="30"/>
                    </a:lnTo>
                    <a:lnTo>
                      <a:pt x="137" y="30"/>
                    </a:lnTo>
                    <a:lnTo>
                      <a:pt x="138" y="30"/>
                    </a:lnTo>
                    <a:lnTo>
                      <a:pt x="140" y="30"/>
                    </a:lnTo>
                    <a:lnTo>
                      <a:pt x="141" y="30"/>
                    </a:lnTo>
                    <a:lnTo>
                      <a:pt x="140" y="27"/>
                    </a:lnTo>
                    <a:lnTo>
                      <a:pt x="141" y="27"/>
                    </a:lnTo>
                    <a:lnTo>
                      <a:pt x="141" y="26"/>
                    </a:lnTo>
                    <a:lnTo>
                      <a:pt x="142" y="26"/>
                    </a:lnTo>
                    <a:lnTo>
                      <a:pt x="142" y="25"/>
                    </a:lnTo>
                    <a:lnTo>
                      <a:pt x="143" y="25"/>
                    </a:lnTo>
                    <a:lnTo>
                      <a:pt x="143" y="24"/>
                    </a:lnTo>
                    <a:lnTo>
                      <a:pt x="142" y="24"/>
                    </a:lnTo>
                    <a:lnTo>
                      <a:pt x="142" y="23"/>
                    </a:lnTo>
                    <a:lnTo>
                      <a:pt x="141" y="23"/>
                    </a:lnTo>
                    <a:lnTo>
                      <a:pt x="140" y="21"/>
                    </a:lnTo>
                    <a:lnTo>
                      <a:pt x="140" y="19"/>
                    </a:lnTo>
                    <a:lnTo>
                      <a:pt x="138" y="18"/>
                    </a:lnTo>
                    <a:lnTo>
                      <a:pt x="137" y="18"/>
                    </a:lnTo>
                    <a:lnTo>
                      <a:pt x="137" y="17"/>
                    </a:lnTo>
                    <a:lnTo>
                      <a:pt x="137" y="16"/>
                    </a:lnTo>
                    <a:lnTo>
                      <a:pt x="137" y="15"/>
                    </a:lnTo>
                    <a:lnTo>
                      <a:pt x="136" y="15"/>
                    </a:lnTo>
                    <a:lnTo>
                      <a:pt x="136" y="14"/>
                    </a:lnTo>
                    <a:lnTo>
                      <a:pt x="136" y="13"/>
                    </a:lnTo>
                    <a:lnTo>
                      <a:pt x="137" y="13"/>
                    </a:lnTo>
                    <a:lnTo>
                      <a:pt x="138" y="14"/>
                    </a:lnTo>
                    <a:lnTo>
                      <a:pt x="140" y="14"/>
                    </a:lnTo>
                    <a:lnTo>
                      <a:pt x="140" y="13"/>
                    </a:lnTo>
                    <a:lnTo>
                      <a:pt x="141" y="13"/>
                    </a:lnTo>
                    <a:lnTo>
                      <a:pt x="142" y="13"/>
                    </a:lnTo>
                    <a:lnTo>
                      <a:pt x="143" y="13"/>
                    </a:lnTo>
                    <a:lnTo>
                      <a:pt x="144" y="13"/>
                    </a:lnTo>
                    <a:lnTo>
                      <a:pt x="144" y="11"/>
                    </a:lnTo>
                    <a:lnTo>
                      <a:pt x="145" y="10"/>
                    </a:lnTo>
                    <a:lnTo>
                      <a:pt x="145" y="8"/>
                    </a:lnTo>
                    <a:lnTo>
                      <a:pt x="146" y="8"/>
                    </a:lnTo>
                    <a:lnTo>
                      <a:pt x="149" y="9"/>
                    </a:lnTo>
                    <a:lnTo>
                      <a:pt x="150" y="9"/>
                    </a:lnTo>
                    <a:lnTo>
                      <a:pt x="152" y="9"/>
                    </a:lnTo>
                    <a:lnTo>
                      <a:pt x="153" y="9"/>
                    </a:lnTo>
                    <a:lnTo>
                      <a:pt x="153" y="8"/>
                    </a:lnTo>
                    <a:lnTo>
                      <a:pt x="153" y="7"/>
                    </a:lnTo>
                    <a:lnTo>
                      <a:pt x="154" y="7"/>
                    </a:lnTo>
                    <a:lnTo>
                      <a:pt x="155" y="7"/>
                    </a:lnTo>
                    <a:lnTo>
                      <a:pt x="155" y="6"/>
                    </a:lnTo>
                    <a:lnTo>
                      <a:pt x="154" y="6"/>
                    </a:lnTo>
                    <a:lnTo>
                      <a:pt x="154" y="5"/>
                    </a:lnTo>
                    <a:lnTo>
                      <a:pt x="155" y="5"/>
                    </a:lnTo>
                    <a:lnTo>
                      <a:pt x="157" y="3"/>
                    </a:lnTo>
                    <a:lnTo>
                      <a:pt x="157" y="5"/>
                    </a:lnTo>
                    <a:lnTo>
                      <a:pt x="157" y="6"/>
                    </a:lnTo>
                    <a:lnTo>
                      <a:pt x="158" y="7"/>
                    </a:lnTo>
                    <a:lnTo>
                      <a:pt x="159" y="7"/>
                    </a:lnTo>
                    <a:lnTo>
                      <a:pt x="159" y="8"/>
                    </a:lnTo>
                    <a:lnTo>
                      <a:pt x="160" y="9"/>
                    </a:lnTo>
                    <a:lnTo>
                      <a:pt x="161" y="9"/>
                    </a:lnTo>
                    <a:lnTo>
                      <a:pt x="163" y="10"/>
                    </a:lnTo>
                    <a:lnTo>
                      <a:pt x="164" y="10"/>
                    </a:lnTo>
                    <a:lnTo>
                      <a:pt x="164" y="11"/>
                    </a:lnTo>
                    <a:lnTo>
                      <a:pt x="166" y="14"/>
                    </a:lnTo>
                    <a:lnTo>
                      <a:pt x="167" y="15"/>
                    </a:lnTo>
                    <a:lnTo>
                      <a:pt x="168" y="15"/>
                    </a:lnTo>
                    <a:lnTo>
                      <a:pt x="170" y="14"/>
                    </a:lnTo>
                    <a:lnTo>
                      <a:pt x="171" y="15"/>
                    </a:lnTo>
                    <a:lnTo>
                      <a:pt x="172" y="14"/>
                    </a:lnTo>
                    <a:lnTo>
                      <a:pt x="172" y="13"/>
                    </a:lnTo>
                    <a:lnTo>
                      <a:pt x="174" y="13"/>
                    </a:lnTo>
                    <a:lnTo>
                      <a:pt x="175" y="11"/>
                    </a:lnTo>
                    <a:lnTo>
                      <a:pt x="175" y="10"/>
                    </a:lnTo>
                    <a:lnTo>
                      <a:pt x="176" y="10"/>
                    </a:lnTo>
                    <a:lnTo>
                      <a:pt x="177" y="10"/>
                    </a:lnTo>
                    <a:lnTo>
                      <a:pt x="177" y="11"/>
                    </a:lnTo>
                    <a:lnTo>
                      <a:pt x="178" y="11"/>
                    </a:lnTo>
                    <a:lnTo>
                      <a:pt x="179" y="10"/>
                    </a:lnTo>
                    <a:lnTo>
                      <a:pt x="180" y="9"/>
                    </a:lnTo>
                    <a:lnTo>
                      <a:pt x="180" y="8"/>
                    </a:lnTo>
                    <a:lnTo>
                      <a:pt x="181" y="8"/>
                    </a:lnTo>
                    <a:lnTo>
                      <a:pt x="183" y="8"/>
                    </a:lnTo>
                    <a:lnTo>
                      <a:pt x="183" y="7"/>
                    </a:lnTo>
                    <a:lnTo>
                      <a:pt x="183" y="6"/>
                    </a:lnTo>
                    <a:lnTo>
                      <a:pt x="184" y="6"/>
                    </a:lnTo>
                    <a:lnTo>
                      <a:pt x="184" y="5"/>
                    </a:lnTo>
                    <a:lnTo>
                      <a:pt x="185" y="5"/>
                    </a:lnTo>
                    <a:lnTo>
                      <a:pt x="185" y="3"/>
                    </a:lnTo>
                    <a:lnTo>
                      <a:pt x="186" y="3"/>
                    </a:lnTo>
                    <a:lnTo>
                      <a:pt x="187" y="5"/>
                    </a:lnTo>
                    <a:lnTo>
                      <a:pt x="188" y="6"/>
                    </a:lnTo>
                    <a:lnTo>
                      <a:pt x="189" y="6"/>
                    </a:lnTo>
                    <a:lnTo>
                      <a:pt x="191" y="6"/>
                    </a:lnTo>
                    <a:lnTo>
                      <a:pt x="191" y="5"/>
                    </a:lnTo>
                    <a:lnTo>
                      <a:pt x="191" y="3"/>
                    </a:lnTo>
                    <a:lnTo>
                      <a:pt x="191" y="2"/>
                    </a:lnTo>
                    <a:lnTo>
                      <a:pt x="192" y="2"/>
                    </a:lnTo>
                    <a:lnTo>
                      <a:pt x="193" y="0"/>
                    </a:lnTo>
                    <a:lnTo>
                      <a:pt x="194" y="0"/>
                    </a:lnTo>
                    <a:lnTo>
                      <a:pt x="194" y="1"/>
                    </a:lnTo>
                    <a:lnTo>
                      <a:pt x="193" y="3"/>
                    </a:lnTo>
                    <a:lnTo>
                      <a:pt x="193" y="5"/>
                    </a:lnTo>
                    <a:lnTo>
                      <a:pt x="193" y="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96" name="Freeform 958">
                <a:extLst>
                  <a:ext uri="{FF2B5EF4-FFF2-40B4-BE49-F238E27FC236}">
                    <a16:creationId xmlns:a16="http://schemas.microsoft.com/office/drawing/2014/main" id="{B52AC57F-B215-702F-42A4-75D7D40604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626" y="2646363"/>
                <a:ext cx="444500" cy="536575"/>
              </a:xfrm>
              <a:custGeom>
                <a:avLst/>
                <a:gdLst>
                  <a:gd name="T0" fmla="*/ 88 w 280"/>
                  <a:gd name="T1" fmla="*/ 21 h 338"/>
                  <a:gd name="T2" fmla="*/ 102 w 280"/>
                  <a:gd name="T3" fmla="*/ 30 h 338"/>
                  <a:gd name="T4" fmla="*/ 103 w 280"/>
                  <a:gd name="T5" fmla="*/ 46 h 338"/>
                  <a:gd name="T6" fmla="*/ 107 w 280"/>
                  <a:gd name="T7" fmla="*/ 58 h 338"/>
                  <a:gd name="T8" fmla="*/ 124 w 280"/>
                  <a:gd name="T9" fmla="*/ 68 h 338"/>
                  <a:gd name="T10" fmla="*/ 136 w 280"/>
                  <a:gd name="T11" fmla="*/ 67 h 338"/>
                  <a:gd name="T12" fmla="*/ 156 w 280"/>
                  <a:gd name="T13" fmla="*/ 65 h 338"/>
                  <a:gd name="T14" fmla="*/ 161 w 280"/>
                  <a:gd name="T15" fmla="*/ 81 h 338"/>
                  <a:gd name="T16" fmla="*/ 174 w 280"/>
                  <a:gd name="T17" fmla="*/ 91 h 338"/>
                  <a:gd name="T18" fmla="*/ 173 w 280"/>
                  <a:gd name="T19" fmla="*/ 106 h 338"/>
                  <a:gd name="T20" fmla="*/ 162 w 280"/>
                  <a:gd name="T21" fmla="*/ 115 h 338"/>
                  <a:gd name="T22" fmla="*/ 145 w 280"/>
                  <a:gd name="T23" fmla="*/ 114 h 338"/>
                  <a:gd name="T24" fmla="*/ 140 w 280"/>
                  <a:gd name="T25" fmla="*/ 127 h 338"/>
                  <a:gd name="T26" fmla="*/ 158 w 280"/>
                  <a:gd name="T27" fmla="*/ 138 h 338"/>
                  <a:gd name="T28" fmla="*/ 174 w 280"/>
                  <a:gd name="T29" fmla="*/ 149 h 338"/>
                  <a:gd name="T30" fmla="*/ 185 w 280"/>
                  <a:gd name="T31" fmla="*/ 159 h 338"/>
                  <a:gd name="T32" fmla="*/ 197 w 280"/>
                  <a:gd name="T33" fmla="*/ 172 h 338"/>
                  <a:gd name="T34" fmla="*/ 208 w 280"/>
                  <a:gd name="T35" fmla="*/ 191 h 338"/>
                  <a:gd name="T36" fmla="*/ 231 w 280"/>
                  <a:gd name="T37" fmla="*/ 212 h 338"/>
                  <a:gd name="T38" fmla="*/ 242 w 280"/>
                  <a:gd name="T39" fmla="*/ 234 h 338"/>
                  <a:gd name="T40" fmla="*/ 253 w 280"/>
                  <a:gd name="T41" fmla="*/ 243 h 338"/>
                  <a:gd name="T42" fmla="*/ 271 w 280"/>
                  <a:gd name="T43" fmla="*/ 255 h 338"/>
                  <a:gd name="T44" fmla="*/ 265 w 280"/>
                  <a:gd name="T45" fmla="*/ 272 h 338"/>
                  <a:gd name="T46" fmla="*/ 280 w 280"/>
                  <a:gd name="T47" fmla="*/ 288 h 338"/>
                  <a:gd name="T48" fmla="*/ 276 w 280"/>
                  <a:gd name="T49" fmla="*/ 301 h 338"/>
                  <a:gd name="T50" fmla="*/ 266 w 280"/>
                  <a:gd name="T51" fmla="*/ 313 h 338"/>
                  <a:gd name="T52" fmla="*/ 253 w 280"/>
                  <a:gd name="T53" fmla="*/ 323 h 338"/>
                  <a:gd name="T54" fmla="*/ 236 w 280"/>
                  <a:gd name="T55" fmla="*/ 314 h 338"/>
                  <a:gd name="T56" fmla="*/ 222 w 280"/>
                  <a:gd name="T57" fmla="*/ 321 h 338"/>
                  <a:gd name="T58" fmla="*/ 225 w 280"/>
                  <a:gd name="T59" fmla="*/ 333 h 338"/>
                  <a:gd name="T60" fmla="*/ 208 w 280"/>
                  <a:gd name="T61" fmla="*/ 331 h 338"/>
                  <a:gd name="T62" fmla="*/ 191 w 280"/>
                  <a:gd name="T63" fmla="*/ 327 h 338"/>
                  <a:gd name="T64" fmla="*/ 201 w 280"/>
                  <a:gd name="T65" fmla="*/ 311 h 338"/>
                  <a:gd name="T66" fmla="*/ 200 w 280"/>
                  <a:gd name="T67" fmla="*/ 293 h 338"/>
                  <a:gd name="T68" fmla="*/ 205 w 280"/>
                  <a:gd name="T69" fmla="*/ 280 h 338"/>
                  <a:gd name="T70" fmla="*/ 198 w 280"/>
                  <a:gd name="T71" fmla="*/ 257 h 338"/>
                  <a:gd name="T72" fmla="*/ 177 w 280"/>
                  <a:gd name="T73" fmla="*/ 241 h 338"/>
                  <a:gd name="T74" fmla="*/ 172 w 280"/>
                  <a:gd name="T75" fmla="*/ 218 h 338"/>
                  <a:gd name="T76" fmla="*/ 161 w 280"/>
                  <a:gd name="T77" fmla="*/ 191 h 338"/>
                  <a:gd name="T78" fmla="*/ 140 w 280"/>
                  <a:gd name="T79" fmla="*/ 168 h 338"/>
                  <a:gd name="T80" fmla="*/ 118 w 280"/>
                  <a:gd name="T81" fmla="*/ 163 h 338"/>
                  <a:gd name="T82" fmla="*/ 110 w 280"/>
                  <a:gd name="T83" fmla="*/ 174 h 338"/>
                  <a:gd name="T84" fmla="*/ 93 w 280"/>
                  <a:gd name="T85" fmla="*/ 183 h 338"/>
                  <a:gd name="T86" fmla="*/ 72 w 280"/>
                  <a:gd name="T87" fmla="*/ 172 h 338"/>
                  <a:gd name="T88" fmla="*/ 54 w 280"/>
                  <a:gd name="T89" fmla="*/ 188 h 338"/>
                  <a:gd name="T90" fmla="*/ 39 w 280"/>
                  <a:gd name="T91" fmla="*/ 199 h 338"/>
                  <a:gd name="T92" fmla="*/ 32 w 280"/>
                  <a:gd name="T93" fmla="*/ 188 h 338"/>
                  <a:gd name="T94" fmla="*/ 38 w 280"/>
                  <a:gd name="T95" fmla="*/ 170 h 338"/>
                  <a:gd name="T96" fmla="*/ 42 w 280"/>
                  <a:gd name="T97" fmla="*/ 152 h 338"/>
                  <a:gd name="T98" fmla="*/ 42 w 280"/>
                  <a:gd name="T99" fmla="*/ 131 h 338"/>
                  <a:gd name="T100" fmla="*/ 36 w 280"/>
                  <a:gd name="T101" fmla="*/ 117 h 338"/>
                  <a:gd name="T102" fmla="*/ 13 w 280"/>
                  <a:gd name="T103" fmla="*/ 118 h 338"/>
                  <a:gd name="T104" fmla="*/ 15 w 280"/>
                  <a:gd name="T105" fmla="*/ 103 h 338"/>
                  <a:gd name="T106" fmla="*/ 4 w 280"/>
                  <a:gd name="T107" fmla="*/ 85 h 338"/>
                  <a:gd name="T108" fmla="*/ 2 w 280"/>
                  <a:gd name="T109" fmla="*/ 78 h 338"/>
                  <a:gd name="T110" fmla="*/ 20 w 280"/>
                  <a:gd name="T111" fmla="*/ 65 h 338"/>
                  <a:gd name="T112" fmla="*/ 26 w 280"/>
                  <a:gd name="T113" fmla="*/ 49 h 338"/>
                  <a:gd name="T114" fmla="*/ 41 w 280"/>
                  <a:gd name="T115" fmla="*/ 48 h 338"/>
                  <a:gd name="T116" fmla="*/ 56 w 280"/>
                  <a:gd name="T117" fmla="*/ 53 h 338"/>
                  <a:gd name="T118" fmla="*/ 60 w 280"/>
                  <a:gd name="T119" fmla="*/ 41 h 338"/>
                  <a:gd name="T120" fmla="*/ 60 w 280"/>
                  <a:gd name="T121" fmla="*/ 25 h 338"/>
                  <a:gd name="T122" fmla="*/ 56 w 280"/>
                  <a:gd name="T123" fmla="*/ 7 h 338"/>
                  <a:gd name="T124" fmla="*/ 71 w 280"/>
                  <a:gd name="T125" fmla="*/ 3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80" h="338">
                    <a:moveTo>
                      <a:pt x="75" y="5"/>
                    </a:moveTo>
                    <a:lnTo>
                      <a:pt x="76" y="5"/>
                    </a:lnTo>
                    <a:lnTo>
                      <a:pt x="76" y="7"/>
                    </a:lnTo>
                    <a:lnTo>
                      <a:pt x="76" y="8"/>
                    </a:lnTo>
                    <a:lnTo>
                      <a:pt x="77" y="8"/>
                    </a:lnTo>
                    <a:lnTo>
                      <a:pt x="77" y="9"/>
                    </a:lnTo>
                    <a:lnTo>
                      <a:pt x="78" y="9"/>
                    </a:lnTo>
                    <a:lnTo>
                      <a:pt x="78" y="11"/>
                    </a:lnTo>
                    <a:lnTo>
                      <a:pt x="79" y="12"/>
                    </a:lnTo>
                    <a:lnTo>
                      <a:pt x="81" y="13"/>
                    </a:lnTo>
                    <a:lnTo>
                      <a:pt x="84" y="15"/>
                    </a:lnTo>
                    <a:lnTo>
                      <a:pt x="85" y="16"/>
                    </a:lnTo>
                    <a:lnTo>
                      <a:pt x="86" y="16"/>
                    </a:lnTo>
                    <a:lnTo>
                      <a:pt x="86" y="17"/>
                    </a:lnTo>
                    <a:lnTo>
                      <a:pt x="87" y="18"/>
                    </a:lnTo>
                    <a:lnTo>
                      <a:pt x="88" y="18"/>
                    </a:lnTo>
                    <a:lnTo>
                      <a:pt x="88" y="20"/>
                    </a:lnTo>
                    <a:lnTo>
                      <a:pt x="88" y="21"/>
                    </a:lnTo>
                    <a:lnTo>
                      <a:pt x="88" y="22"/>
                    </a:lnTo>
                    <a:lnTo>
                      <a:pt x="89" y="23"/>
                    </a:lnTo>
                    <a:lnTo>
                      <a:pt x="91" y="23"/>
                    </a:lnTo>
                    <a:lnTo>
                      <a:pt x="93" y="24"/>
                    </a:lnTo>
                    <a:lnTo>
                      <a:pt x="94" y="28"/>
                    </a:lnTo>
                    <a:lnTo>
                      <a:pt x="94" y="29"/>
                    </a:lnTo>
                    <a:lnTo>
                      <a:pt x="94" y="31"/>
                    </a:lnTo>
                    <a:lnTo>
                      <a:pt x="94" y="32"/>
                    </a:lnTo>
                    <a:lnTo>
                      <a:pt x="94" y="33"/>
                    </a:lnTo>
                    <a:lnTo>
                      <a:pt x="95" y="34"/>
                    </a:lnTo>
                    <a:lnTo>
                      <a:pt x="97" y="34"/>
                    </a:lnTo>
                    <a:lnTo>
                      <a:pt x="98" y="33"/>
                    </a:lnTo>
                    <a:lnTo>
                      <a:pt x="99" y="32"/>
                    </a:lnTo>
                    <a:lnTo>
                      <a:pt x="99" y="31"/>
                    </a:lnTo>
                    <a:lnTo>
                      <a:pt x="99" y="28"/>
                    </a:lnTo>
                    <a:lnTo>
                      <a:pt x="101" y="26"/>
                    </a:lnTo>
                    <a:lnTo>
                      <a:pt x="101" y="28"/>
                    </a:lnTo>
                    <a:lnTo>
                      <a:pt x="102" y="30"/>
                    </a:lnTo>
                    <a:lnTo>
                      <a:pt x="102" y="31"/>
                    </a:lnTo>
                    <a:lnTo>
                      <a:pt x="102" y="32"/>
                    </a:lnTo>
                    <a:lnTo>
                      <a:pt x="103" y="32"/>
                    </a:lnTo>
                    <a:lnTo>
                      <a:pt x="105" y="31"/>
                    </a:lnTo>
                    <a:lnTo>
                      <a:pt x="106" y="31"/>
                    </a:lnTo>
                    <a:lnTo>
                      <a:pt x="106" y="32"/>
                    </a:lnTo>
                    <a:lnTo>
                      <a:pt x="106" y="35"/>
                    </a:lnTo>
                    <a:lnTo>
                      <a:pt x="106" y="37"/>
                    </a:lnTo>
                    <a:lnTo>
                      <a:pt x="106" y="38"/>
                    </a:lnTo>
                    <a:lnTo>
                      <a:pt x="104" y="40"/>
                    </a:lnTo>
                    <a:lnTo>
                      <a:pt x="104" y="41"/>
                    </a:lnTo>
                    <a:lnTo>
                      <a:pt x="102" y="43"/>
                    </a:lnTo>
                    <a:lnTo>
                      <a:pt x="103" y="43"/>
                    </a:lnTo>
                    <a:lnTo>
                      <a:pt x="103" y="42"/>
                    </a:lnTo>
                    <a:lnTo>
                      <a:pt x="104" y="42"/>
                    </a:lnTo>
                    <a:lnTo>
                      <a:pt x="104" y="43"/>
                    </a:lnTo>
                    <a:lnTo>
                      <a:pt x="103" y="45"/>
                    </a:lnTo>
                    <a:lnTo>
                      <a:pt x="103" y="46"/>
                    </a:lnTo>
                    <a:lnTo>
                      <a:pt x="103" y="48"/>
                    </a:lnTo>
                    <a:lnTo>
                      <a:pt x="103" y="49"/>
                    </a:lnTo>
                    <a:lnTo>
                      <a:pt x="102" y="49"/>
                    </a:lnTo>
                    <a:lnTo>
                      <a:pt x="101" y="49"/>
                    </a:lnTo>
                    <a:lnTo>
                      <a:pt x="101" y="50"/>
                    </a:lnTo>
                    <a:lnTo>
                      <a:pt x="102" y="50"/>
                    </a:lnTo>
                    <a:lnTo>
                      <a:pt x="103" y="50"/>
                    </a:lnTo>
                    <a:lnTo>
                      <a:pt x="103" y="51"/>
                    </a:lnTo>
                    <a:lnTo>
                      <a:pt x="104" y="51"/>
                    </a:lnTo>
                    <a:lnTo>
                      <a:pt x="104" y="53"/>
                    </a:lnTo>
                    <a:lnTo>
                      <a:pt x="103" y="53"/>
                    </a:lnTo>
                    <a:lnTo>
                      <a:pt x="103" y="54"/>
                    </a:lnTo>
                    <a:lnTo>
                      <a:pt x="104" y="54"/>
                    </a:lnTo>
                    <a:lnTo>
                      <a:pt x="105" y="55"/>
                    </a:lnTo>
                    <a:lnTo>
                      <a:pt x="105" y="56"/>
                    </a:lnTo>
                    <a:lnTo>
                      <a:pt x="105" y="57"/>
                    </a:lnTo>
                    <a:lnTo>
                      <a:pt x="106" y="58"/>
                    </a:lnTo>
                    <a:lnTo>
                      <a:pt x="107" y="58"/>
                    </a:lnTo>
                    <a:lnTo>
                      <a:pt x="108" y="59"/>
                    </a:lnTo>
                    <a:lnTo>
                      <a:pt x="108" y="60"/>
                    </a:lnTo>
                    <a:lnTo>
                      <a:pt x="110" y="63"/>
                    </a:lnTo>
                    <a:lnTo>
                      <a:pt x="111" y="64"/>
                    </a:lnTo>
                    <a:lnTo>
                      <a:pt x="112" y="66"/>
                    </a:lnTo>
                    <a:lnTo>
                      <a:pt x="113" y="66"/>
                    </a:lnTo>
                    <a:lnTo>
                      <a:pt x="114" y="66"/>
                    </a:lnTo>
                    <a:lnTo>
                      <a:pt x="114" y="67"/>
                    </a:lnTo>
                    <a:lnTo>
                      <a:pt x="115" y="67"/>
                    </a:lnTo>
                    <a:lnTo>
                      <a:pt x="116" y="67"/>
                    </a:lnTo>
                    <a:lnTo>
                      <a:pt x="118" y="67"/>
                    </a:lnTo>
                    <a:lnTo>
                      <a:pt x="120" y="68"/>
                    </a:lnTo>
                    <a:lnTo>
                      <a:pt x="121" y="68"/>
                    </a:lnTo>
                    <a:lnTo>
                      <a:pt x="122" y="68"/>
                    </a:lnTo>
                    <a:lnTo>
                      <a:pt x="123" y="68"/>
                    </a:lnTo>
                    <a:lnTo>
                      <a:pt x="123" y="67"/>
                    </a:lnTo>
                    <a:lnTo>
                      <a:pt x="124" y="67"/>
                    </a:lnTo>
                    <a:lnTo>
                      <a:pt x="124" y="68"/>
                    </a:lnTo>
                    <a:lnTo>
                      <a:pt x="125" y="70"/>
                    </a:lnTo>
                    <a:lnTo>
                      <a:pt x="125" y="71"/>
                    </a:lnTo>
                    <a:lnTo>
                      <a:pt x="127" y="71"/>
                    </a:lnTo>
                    <a:lnTo>
                      <a:pt x="129" y="71"/>
                    </a:lnTo>
                    <a:lnTo>
                      <a:pt x="130" y="72"/>
                    </a:lnTo>
                    <a:lnTo>
                      <a:pt x="131" y="73"/>
                    </a:lnTo>
                    <a:lnTo>
                      <a:pt x="132" y="74"/>
                    </a:lnTo>
                    <a:lnTo>
                      <a:pt x="133" y="74"/>
                    </a:lnTo>
                    <a:lnTo>
                      <a:pt x="134" y="74"/>
                    </a:lnTo>
                    <a:lnTo>
                      <a:pt x="134" y="73"/>
                    </a:lnTo>
                    <a:lnTo>
                      <a:pt x="133" y="73"/>
                    </a:lnTo>
                    <a:lnTo>
                      <a:pt x="133" y="72"/>
                    </a:lnTo>
                    <a:lnTo>
                      <a:pt x="134" y="72"/>
                    </a:lnTo>
                    <a:lnTo>
                      <a:pt x="134" y="71"/>
                    </a:lnTo>
                    <a:lnTo>
                      <a:pt x="136" y="71"/>
                    </a:lnTo>
                    <a:lnTo>
                      <a:pt x="136" y="70"/>
                    </a:lnTo>
                    <a:lnTo>
                      <a:pt x="136" y="68"/>
                    </a:lnTo>
                    <a:lnTo>
                      <a:pt x="136" y="67"/>
                    </a:lnTo>
                    <a:lnTo>
                      <a:pt x="137" y="67"/>
                    </a:lnTo>
                    <a:lnTo>
                      <a:pt x="137" y="66"/>
                    </a:lnTo>
                    <a:lnTo>
                      <a:pt x="138" y="66"/>
                    </a:lnTo>
                    <a:lnTo>
                      <a:pt x="139" y="66"/>
                    </a:lnTo>
                    <a:lnTo>
                      <a:pt x="142" y="65"/>
                    </a:lnTo>
                    <a:lnTo>
                      <a:pt x="142" y="64"/>
                    </a:lnTo>
                    <a:lnTo>
                      <a:pt x="144" y="64"/>
                    </a:lnTo>
                    <a:lnTo>
                      <a:pt x="145" y="64"/>
                    </a:lnTo>
                    <a:lnTo>
                      <a:pt x="147" y="62"/>
                    </a:lnTo>
                    <a:lnTo>
                      <a:pt x="148" y="62"/>
                    </a:lnTo>
                    <a:lnTo>
                      <a:pt x="149" y="63"/>
                    </a:lnTo>
                    <a:lnTo>
                      <a:pt x="150" y="63"/>
                    </a:lnTo>
                    <a:lnTo>
                      <a:pt x="151" y="63"/>
                    </a:lnTo>
                    <a:lnTo>
                      <a:pt x="153" y="64"/>
                    </a:lnTo>
                    <a:lnTo>
                      <a:pt x="153" y="65"/>
                    </a:lnTo>
                    <a:lnTo>
                      <a:pt x="154" y="65"/>
                    </a:lnTo>
                    <a:lnTo>
                      <a:pt x="155" y="65"/>
                    </a:lnTo>
                    <a:lnTo>
                      <a:pt x="156" y="65"/>
                    </a:lnTo>
                    <a:lnTo>
                      <a:pt x="156" y="66"/>
                    </a:lnTo>
                    <a:lnTo>
                      <a:pt x="157" y="67"/>
                    </a:lnTo>
                    <a:lnTo>
                      <a:pt x="157" y="68"/>
                    </a:lnTo>
                    <a:lnTo>
                      <a:pt x="158" y="68"/>
                    </a:lnTo>
                    <a:lnTo>
                      <a:pt x="159" y="70"/>
                    </a:lnTo>
                    <a:lnTo>
                      <a:pt x="161" y="70"/>
                    </a:lnTo>
                    <a:lnTo>
                      <a:pt x="162" y="70"/>
                    </a:lnTo>
                    <a:lnTo>
                      <a:pt x="162" y="71"/>
                    </a:lnTo>
                    <a:lnTo>
                      <a:pt x="163" y="72"/>
                    </a:lnTo>
                    <a:lnTo>
                      <a:pt x="165" y="73"/>
                    </a:lnTo>
                    <a:lnTo>
                      <a:pt x="167" y="74"/>
                    </a:lnTo>
                    <a:lnTo>
                      <a:pt x="167" y="75"/>
                    </a:lnTo>
                    <a:lnTo>
                      <a:pt x="165" y="79"/>
                    </a:lnTo>
                    <a:lnTo>
                      <a:pt x="164" y="80"/>
                    </a:lnTo>
                    <a:lnTo>
                      <a:pt x="163" y="80"/>
                    </a:lnTo>
                    <a:lnTo>
                      <a:pt x="162" y="80"/>
                    </a:lnTo>
                    <a:lnTo>
                      <a:pt x="162" y="79"/>
                    </a:lnTo>
                    <a:lnTo>
                      <a:pt x="161" y="81"/>
                    </a:lnTo>
                    <a:lnTo>
                      <a:pt x="158" y="82"/>
                    </a:lnTo>
                    <a:lnTo>
                      <a:pt x="158" y="83"/>
                    </a:lnTo>
                    <a:lnTo>
                      <a:pt x="159" y="83"/>
                    </a:lnTo>
                    <a:lnTo>
                      <a:pt x="161" y="84"/>
                    </a:lnTo>
                    <a:lnTo>
                      <a:pt x="166" y="84"/>
                    </a:lnTo>
                    <a:lnTo>
                      <a:pt x="167" y="85"/>
                    </a:lnTo>
                    <a:lnTo>
                      <a:pt x="168" y="85"/>
                    </a:lnTo>
                    <a:lnTo>
                      <a:pt x="170" y="87"/>
                    </a:lnTo>
                    <a:lnTo>
                      <a:pt x="171" y="87"/>
                    </a:lnTo>
                    <a:lnTo>
                      <a:pt x="171" y="88"/>
                    </a:lnTo>
                    <a:lnTo>
                      <a:pt x="171" y="89"/>
                    </a:lnTo>
                    <a:lnTo>
                      <a:pt x="170" y="89"/>
                    </a:lnTo>
                    <a:lnTo>
                      <a:pt x="168" y="90"/>
                    </a:lnTo>
                    <a:lnTo>
                      <a:pt x="168" y="91"/>
                    </a:lnTo>
                    <a:lnTo>
                      <a:pt x="170" y="92"/>
                    </a:lnTo>
                    <a:lnTo>
                      <a:pt x="171" y="92"/>
                    </a:lnTo>
                    <a:lnTo>
                      <a:pt x="172" y="92"/>
                    </a:lnTo>
                    <a:lnTo>
                      <a:pt x="174" y="91"/>
                    </a:lnTo>
                    <a:lnTo>
                      <a:pt x="175" y="91"/>
                    </a:lnTo>
                    <a:lnTo>
                      <a:pt x="179" y="93"/>
                    </a:lnTo>
                    <a:lnTo>
                      <a:pt x="179" y="95"/>
                    </a:lnTo>
                    <a:lnTo>
                      <a:pt x="179" y="96"/>
                    </a:lnTo>
                    <a:lnTo>
                      <a:pt x="180" y="97"/>
                    </a:lnTo>
                    <a:lnTo>
                      <a:pt x="181" y="97"/>
                    </a:lnTo>
                    <a:lnTo>
                      <a:pt x="181" y="98"/>
                    </a:lnTo>
                    <a:lnTo>
                      <a:pt x="180" y="98"/>
                    </a:lnTo>
                    <a:lnTo>
                      <a:pt x="180" y="99"/>
                    </a:lnTo>
                    <a:lnTo>
                      <a:pt x="180" y="100"/>
                    </a:lnTo>
                    <a:lnTo>
                      <a:pt x="180" y="101"/>
                    </a:lnTo>
                    <a:lnTo>
                      <a:pt x="179" y="101"/>
                    </a:lnTo>
                    <a:lnTo>
                      <a:pt x="177" y="101"/>
                    </a:lnTo>
                    <a:lnTo>
                      <a:pt x="176" y="103"/>
                    </a:lnTo>
                    <a:lnTo>
                      <a:pt x="175" y="103"/>
                    </a:lnTo>
                    <a:lnTo>
                      <a:pt x="174" y="104"/>
                    </a:lnTo>
                    <a:lnTo>
                      <a:pt x="173" y="105"/>
                    </a:lnTo>
                    <a:lnTo>
                      <a:pt x="173" y="106"/>
                    </a:lnTo>
                    <a:lnTo>
                      <a:pt x="174" y="106"/>
                    </a:lnTo>
                    <a:lnTo>
                      <a:pt x="175" y="106"/>
                    </a:lnTo>
                    <a:lnTo>
                      <a:pt x="175" y="107"/>
                    </a:lnTo>
                    <a:lnTo>
                      <a:pt x="174" y="108"/>
                    </a:lnTo>
                    <a:lnTo>
                      <a:pt x="174" y="109"/>
                    </a:lnTo>
                    <a:lnTo>
                      <a:pt x="173" y="109"/>
                    </a:lnTo>
                    <a:lnTo>
                      <a:pt x="172" y="110"/>
                    </a:lnTo>
                    <a:lnTo>
                      <a:pt x="171" y="110"/>
                    </a:lnTo>
                    <a:lnTo>
                      <a:pt x="170" y="112"/>
                    </a:lnTo>
                    <a:lnTo>
                      <a:pt x="170" y="113"/>
                    </a:lnTo>
                    <a:lnTo>
                      <a:pt x="167" y="115"/>
                    </a:lnTo>
                    <a:lnTo>
                      <a:pt x="167" y="116"/>
                    </a:lnTo>
                    <a:lnTo>
                      <a:pt x="166" y="116"/>
                    </a:lnTo>
                    <a:lnTo>
                      <a:pt x="166" y="115"/>
                    </a:lnTo>
                    <a:lnTo>
                      <a:pt x="166" y="116"/>
                    </a:lnTo>
                    <a:lnTo>
                      <a:pt x="165" y="116"/>
                    </a:lnTo>
                    <a:lnTo>
                      <a:pt x="164" y="116"/>
                    </a:lnTo>
                    <a:lnTo>
                      <a:pt x="162" y="115"/>
                    </a:lnTo>
                    <a:lnTo>
                      <a:pt x="161" y="114"/>
                    </a:lnTo>
                    <a:lnTo>
                      <a:pt x="159" y="114"/>
                    </a:lnTo>
                    <a:lnTo>
                      <a:pt x="159" y="113"/>
                    </a:lnTo>
                    <a:lnTo>
                      <a:pt x="158" y="113"/>
                    </a:lnTo>
                    <a:lnTo>
                      <a:pt x="157" y="113"/>
                    </a:lnTo>
                    <a:lnTo>
                      <a:pt x="156" y="114"/>
                    </a:lnTo>
                    <a:lnTo>
                      <a:pt x="155" y="113"/>
                    </a:lnTo>
                    <a:lnTo>
                      <a:pt x="154" y="113"/>
                    </a:lnTo>
                    <a:lnTo>
                      <a:pt x="154" y="112"/>
                    </a:lnTo>
                    <a:lnTo>
                      <a:pt x="153" y="113"/>
                    </a:lnTo>
                    <a:lnTo>
                      <a:pt x="150" y="113"/>
                    </a:lnTo>
                    <a:lnTo>
                      <a:pt x="149" y="113"/>
                    </a:lnTo>
                    <a:lnTo>
                      <a:pt x="149" y="114"/>
                    </a:lnTo>
                    <a:lnTo>
                      <a:pt x="148" y="114"/>
                    </a:lnTo>
                    <a:lnTo>
                      <a:pt x="147" y="114"/>
                    </a:lnTo>
                    <a:lnTo>
                      <a:pt x="146" y="113"/>
                    </a:lnTo>
                    <a:lnTo>
                      <a:pt x="145" y="113"/>
                    </a:lnTo>
                    <a:lnTo>
                      <a:pt x="145" y="114"/>
                    </a:lnTo>
                    <a:lnTo>
                      <a:pt x="146" y="116"/>
                    </a:lnTo>
                    <a:lnTo>
                      <a:pt x="146" y="117"/>
                    </a:lnTo>
                    <a:lnTo>
                      <a:pt x="147" y="117"/>
                    </a:lnTo>
                    <a:lnTo>
                      <a:pt x="148" y="118"/>
                    </a:lnTo>
                    <a:lnTo>
                      <a:pt x="148" y="120"/>
                    </a:lnTo>
                    <a:lnTo>
                      <a:pt x="148" y="121"/>
                    </a:lnTo>
                    <a:lnTo>
                      <a:pt x="147" y="121"/>
                    </a:lnTo>
                    <a:lnTo>
                      <a:pt x="147" y="122"/>
                    </a:lnTo>
                    <a:lnTo>
                      <a:pt x="147" y="123"/>
                    </a:lnTo>
                    <a:lnTo>
                      <a:pt x="146" y="124"/>
                    </a:lnTo>
                    <a:lnTo>
                      <a:pt x="146" y="123"/>
                    </a:lnTo>
                    <a:lnTo>
                      <a:pt x="146" y="124"/>
                    </a:lnTo>
                    <a:lnTo>
                      <a:pt x="145" y="124"/>
                    </a:lnTo>
                    <a:lnTo>
                      <a:pt x="144" y="124"/>
                    </a:lnTo>
                    <a:lnTo>
                      <a:pt x="142" y="124"/>
                    </a:lnTo>
                    <a:lnTo>
                      <a:pt x="142" y="125"/>
                    </a:lnTo>
                    <a:lnTo>
                      <a:pt x="141" y="126"/>
                    </a:lnTo>
                    <a:lnTo>
                      <a:pt x="140" y="127"/>
                    </a:lnTo>
                    <a:lnTo>
                      <a:pt x="139" y="127"/>
                    </a:lnTo>
                    <a:lnTo>
                      <a:pt x="139" y="129"/>
                    </a:lnTo>
                    <a:lnTo>
                      <a:pt x="140" y="129"/>
                    </a:lnTo>
                    <a:lnTo>
                      <a:pt x="141" y="130"/>
                    </a:lnTo>
                    <a:lnTo>
                      <a:pt x="142" y="130"/>
                    </a:lnTo>
                    <a:lnTo>
                      <a:pt x="144" y="131"/>
                    </a:lnTo>
                    <a:lnTo>
                      <a:pt x="145" y="131"/>
                    </a:lnTo>
                    <a:lnTo>
                      <a:pt x="146" y="131"/>
                    </a:lnTo>
                    <a:lnTo>
                      <a:pt x="150" y="133"/>
                    </a:lnTo>
                    <a:lnTo>
                      <a:pt x="151" y="134"/>
                    </a:lnTo>
                    <a:lnTo>
                      <a:pt x="153" y="134"/>
                    </a:lnTo>
                    <a:lnTo>
                      <a:pt x="153" y="135"/>
                    </a:lnTo>
                    <a:lnTo>
                      <a:pt x="154" y="135"/>
                    </a:lnTo>
                    <a:lnTo>
                      <a:pt x="155" y="135"/>
                    </a:lnTo>
                    <a:lnTo>
                      <a:pt x="155" y="137"/>
                    </a:lnTo>
                    <a:lnTo>
                      <a:pt x="156" y="138"/>
                    </a:lnTo>
                    <a:lnTo>
                      <a:pt x="157" y="138"/>
                    </a:lnTo>
                    <a:lnTo>
                      <a:pt x="158" y="138"/>
                    </a:lnTo>
                    <a:lnTo>
                      <a:pt x="158" y="139"/>
                    </a:lnTo>
                    <a:lnTo>
                      <a:pt x="159" y="140"/>
                    </a:lnTo>
                    <a:lnTo>
                      <a:pt x="161" y="141"/>
                    </a:lnTo>
                    <a:lnTo>
                      <a:pt x="162" y="141"/>
                    </a:lnTo>
                    <a:lnTo>
                      <a:pt x="163" y="141"/>
                    </a:lnTo>
                    <a:lnTo>
                      <a:pt x="164" y="141"/>
                    </a:lnTo>
                    <a:lnTo>
                      <a:pt x="165" y="143"/>
                    </a:lnTo>
                    <a:lnTo>
                      <a:pt x="165" y="145"/>
                    </a:lnTo>
                    <a:lnTo>
                      <a:pt x="166" y="145"/>
                    </a:lnTo>
                    <a:lnTo>
                      <a:pt x="167" y="146"/>
                    </a:lnTo>
                    <a:lnTo>
                      <a:pt x="168" y="146"/>
                    </a:lnTo>
                    <a:lnTo>
                      <a:pt x="168" y="147"/>
                    </a:lnTo>
                    <a:lnTo>
                      <a:pt x="170" y="147"/>
                    </a:lnTo>
                    <a:lnTo>
                      <a:pt x="171" y="147"/>
                    </a:lnTo>
                    <a:lnTo>
                      <a:pt x="171" y="148"/>
                    </a:lnTo>
                    <a:lnTo>
                      <a:pt x="172" y="148"/>
                    </a:lnTo>
                    <a:lnTo>
                      <a:pt x="173" y="148"/>
                    </a:lnTo>
                    <a:lnTo>
                      <a:pt x="174" y="149"/>
                    </a:lnTo>
                    <a:lnTo>
                      <a:pt x="175" y="149"/>
                    </a:lnTo>
                    <a:lnTo>
                      <a:pt x="177" y="149"/>
                    </a:lnTo>
                    <a:lnTo>
                      <a:pt x="179" y="149"/>
                    </a:lnTo>
                    <a:lnTo>
                      <a:pt x="179" y="150"/>
                    </a:lnTo>
                    <a:lnTo>
                      <a:pt x="180" y="150"/>
                    </a:lnTo>
                    <a:lnTo>
                      <a:pt x="181" y="150"/>
                    </a:lnTo>
                    <a:lnTo>
                      <a:pt x="182" y="150"/>
                    </a:lnTo>
                    <a:lnTo>
                      <a:pt x="183" y="151"/>
                    </a:lnTo>
                    <a:lnTo>
                      <a:pt x="184" y="151"/>
                    </a:lnTo>
                    <a:lnTo>
                      <a:pt x="185" y="151"/>
                    </a:lnTo>
                    <a:lnTo>
                      <a:pt x="187" y="151"/>
                    </a:lnTo>
                    <a:lnTo>
                      <a:pt x="188" y="154"/>
                    </a:lnTo>
                    <a:lnTo>
                      <a:pt x="188" y="155"/>
                    </a:lnTo>
                    <a:lnTo>
                      <a:pt x="188" y="156"/>
                    </a:lnTo>
                    <a:lnTo>
                      <a:pt x="187" y="156"/>
                    </a:lnTo>
                    <a:lnTo>
                      <a:pt x="187" y="157"/>
                    </a:lnTo>
                    <a:lnTo>
                      <a:pt x="185" y="158"/>
                    </a:lnTo>
                    <a:lnTo>
                      <a:pt x="185" y="159"/>
                    </a:lnTo>
                    <a:lnTo>
                      <a:pt x="185" y="162"/>
                    </a:lnTo>
                    <a:lnTo>
                      <a:pt x="185" y="163"/>
                    </a:lnTo>
                    <a:lnTo>
                      <a:pt x="187" y="164"/>
                    </a:lnTo>
                    <a:lnTo>
                      <a:pt x="188" y="164"/>
                    </a:lnTo>
                    <a:lnTo>
                      <a:pt x="188" y="165"/>
                    </a:lnTo>
                    <a:lnTo>
                      <a:pt x="188" y="166"/>
                    </a:lnTo>
                    <a:lnTo>
                      <a:pt x="188" y="167"/>
                    </a:lnTo>
                    <a:lnTo>
                      <a:pt x="190" y="168"/>
                    </a:lnTo>
                    <a:lnTo>
                      <a:pt x="190" y="170"/>
                    </a:lnTo>
                    <a:lnTo>
                      <a:pt x="191" y="170"/>
                    </a:lnTo>
                    <a:lnTo>
                      <a:pt x="192" y="170"/>
                    </a:lnTo>
                    <a:lnTo>
                      <a:pt x="193" y="170"/>
                    </a:lnTo>
                    <a:lnTo>
                      <a:pt x="193" y="171"/>
                    </a:lnTo>
                    <a:lnTo>
                      <a:pt x="193" y="172"/>
                    </a:lnTo>
                    <a:lnTo>
                      <a:pt x="193" y="173"/>
                    </a:lnTo>
                    <a:lnTo>
                      <a:pt x="194" y="173"/>
                    </a:lnTo>
                    <a:lnTo>
                      <a:pt x="196" y="173"/>
                    </a:lnTo>
                    <a:lnTo>
                      <a:pt x="197" y="172"/>
                    </a:lnTo>
                    <a:lnTo>
                      <a:pt x="198" y="172"/>
                    </a:lnTo>
                    <a:lnTo>
                      <a:pt x="199" y="172"/>
                    </a:lnTo>
                    <a:lnTo>
                      <a:pt x="199" y="173"/>
                    </a:lnTo>
                    <a:lnTo>
                      <a:pt x="200" y="174"/>
                    </a:lnTo>
                    <a:lnTo>
                      <a:pt x="200" y="175"/>
                    </a:lnTo>
                    <a:lnTo>
                      <a:pt x="201" y="176"/>
                    </a:lnTo>
                    <a:lnTo>
                      <a:pt x="202" y="176"/>
                    </a:lnTo>
                    <a:lnTo>
                      <a:pt x="202" y="177"/>
                    </a:lnTo>
                    <a:lnTo>
                      <a:pt x="202" y="179"/>
                    </a:lnTo>
                    <a:lnTo>
                      <a:pt x="204" y="180"/>
                    </a:lnTo>
                    <a:lnTo>
                      <a:pt x="205" y="181"/>
                    </a:lnTo>
                    <a:lnTo>
                      <a:pt x="204" y="183"/>
                    </a:lnTo>
                    <a:lnTo>
                      <a:pt x="205" y="185"/>
                    </a:lnTo>
                    <a:lnTo>
                      <a:pt x="206" y="187"/>
                    </a:lnTo>
                    <a:lnTo>
                      <a:pt x="207" y="188"/>
                    </a:lnTo>
                    <a:lnTo>
                      <a:pt x="208" y="189"/>
                    </a:lnTo>
                    <a:lnTo>
                      <a:pt x="208" y="190"/>
                    </a:lnTo>
                    <a:lnTo>
                      <a:pt x="208" y="191"/>
                    </a:lnTo>
                    <a:lnTo>
                      <a:pt x="209" y="192"/>
                    </a:lnTo>
                    <a:lnTo>
                      <a:pt x="211" y="193"/>
                    </a:lnTo>
                    <a:lnTo>
                      <a:pt x="213" y="194"/>
                    </a:lnTo>
                    <a:lnTo>
                      <a:pt x="214" y="196"/>
                    </a:lnTo>
                    <a:lnTo>
                      <a:pt x="216" y="198"/>
                    </a:lnTo>
                    <a:lnTo>
                      <a:pt x="217" y="199"/>
                    </a:lnTo>
                    <a:lnTo>
                      <a:pt x="219" y="204"/>
                    </a:lnTo>
                    <a:lnTo>
                      <a:pt x="226" y="208"/>
                    </a:lnTo>
                    <a:lnTo>
                      <a:pt x="227" y="209"/>
                    </a:lnTo>
                    <a:lnTo>
                      <a:pt x="227" y="208"/>
                    </a:lnTo>
                    <a:lnTo>
                      <a:pt x="228" y="208"/>
                    </a:lnTo>
                    <a:lnTo>
                      <a:pt x="228" y="207"/>
                    </a:lnTo>
                    <a:lnTo>
                      <a:pt x="230" y="207"/>
                    </a:lnTo>
                    <a:lnTo>
                      <a:pt x="230" y="208"/>
                    </a:lnTo>
                    <a:lnTo>
                      <a:pt x="230" y="209"/>
                    </a:lnTo>
                    <a:lnTo>
                      <a:pt x="231" y="209"/>
                    </a:lnTo>
                    <a:lnTo>
                      <a:pt x="231" y="210"/>
                    </a:lnTo>
                    <a:lnTo>
                      <a:pt x="231" y="212"/>
                    </a:lnTo>
                    <a:lnTo>
                      <a:pt x="232" y="214"/>
                    </a:lnTo>
                    <a:lnTo>
                      <a:pt x="233" y="215"/>
                    </a:lnTo>
                    <a:lnTo>
                      <a:pt x="234" y="216"/>
                    </a:lnTo>
                    <a:lnTo>
                      <a:pt x="233" y="216"/>
                    </a:lnTo>
                    <a:lnTo>
                      <a:pt x="234" y="218"/>
                    </a:lnTo>
                    <a:lnTo>
                      <a:pt x="235" y="218"/>
                    </a:lnTo>
                    <a:lnTo>
                      <a:pt x="235" y="219"/>
                    </a:lnTo>
                    <a:lnTo>
                      <a:pt x="236" y="219"/>
                    </a:lnTo>
                    <a:lnTo>
                      <a:pt x="237" y="219"/>
                    </a:lnTo>
                    <a:lnTo>
                      <a:pt x="239" y="218"/>
                    </a:lnTo>
                    <a:lnTo>
                      <a:pt x="239" y="219"/>
                    </a:lnTo>
                    <a:lnTo>
                      <a:pt x="239" y="221"/>
                    </a:lnTo>
                    <a:lnTo>
                      <a:pt x="239" y="231"/>
                    </a:lnTo>
                    <a:lnTo>
                      <a:pt x="240" y="232"/>
                    </a:lnTo>
                    <a:lnTo>
                      <a:pt x="240" y="233"/>
                    </a:lnTo>
                    <a:lnTo>
                      <a:pt x="241" y="233"/>
                    </a:lnTo>
                    <a:lnTo>
                      <a:pt x="241" y="234"/>
                    </a:lnTo>
                    <a:lnTo>
                      <a:pt x="242" y="234"/>
                    </a:lnTo>
                    <a:lnTo>
                      <a:pt x="243" y="234"/>
                    </a:lnTo>
                    <a:lnTo>
                      <a:pt x="243" y="235"/>
                    </a:lnTo>
                    <a:lnTo>
                      <a:pt x="243" y="238"/>
                    </a:lnTo>
                    <a:lnTo>
                      <a:pt x="243" y="239"/>
                    </a:lnTo>
                    <a:lnTo>
                      <a:pt x="244" y="240"/>
                    </a:lnTo>
                    <a:lnTo>
                      <a:pt x="245" y="241"/>
                    </a:lnTo>
                    <a:lnTo>
                      <a:pt x="246" y="241"/>
                    </a:lnTo>
                    <a:lnTo>
                      <a:pt x="248" y="240"/>
                    </a:lnTo>
                    <a:lnTo>
                      <a:pt x="249" y="239"/>
                    </a:lnTo>
                    <a:lnTo>
                      <a:pt x="249" y="238"/>
                    </a:lnTo>
                    <a:lnTo>
                      <a:pt x="250" y="237"/>
                    </a:lnTo>
                    <a:lnTo>
                      <a:pt x="251" y="237"/>
                    </a:lnTo>
                    <a:lnTo>
                      <a:pt x="251" y="238"/>
                    </a:lnTo>
                    <a:lnTo>
                      <a:pt x="251" y="239"/>
                    </a:lnTo>
                    <a:lnTo>
                      <a:pt x="251" y="241"/>
                    </a:lnTo>
                    <a:lnTo>
                      <a:pt x="252" y="241"/>
                    </a:lnTo>
                    <a:lnTo>
                      <a:pt x="252" y="242"/>
                    </a:lnTo>
                    <a:lnTo>
                      <a:pt x="253" y="243"/>
                    </a:lnTo>
                    <a:lnTo>
                      <a:pt x="254" y="243"/>
                    </a:lnTo>
                    <a:lnTo>
                      <a:pt x="254" y="244"/>
                    </a:lnTo>
                    <a:lnTo>
                      <a:pt x="254" y="246"/>
                    </a:lnTo>
                    <a:lnTo>
                      <a:pt x="256" y="246"/>
                    </a:lnTo>
                    <a:lnTo>
                      <a:pt x="257" y="246"/>
                    </a:lnTo>
                    <a:lnTo>
                      <a:pt x="258" y="246"/>
                    </a:lnTo>
                    <a:lnTo>
                      <a:pt x="259" y="246"/>
                    </a:lnTo>
                    <a:lnTo>
                      <a:pt x="260" y="247"/>
                    </a:lnTo>
                    <a:lnTo>
                      <a:pt x="260" y="248"/>
                    </a:lnTo>
                    <a:lnTo>
                      <a:pt x="261" y="250"/>
                    </a:lnTo>
                    <a:lnTo>
                      <a:pt x="262" y="251"/>
                    </a:lnTo>
                    <a:lnTo>
                      <a:pt x="263" y="251"/>
                    </a:lnTo>
                    <a:lnTo>
                      <a:pt x="265" y="251"/>
                    </a:lnTo>
                    <a:lnTo>
                      <a:pt x="265" y="252"/>
                    </a:lnTo>
                    <a:lnTo>
                      <a:pt x="267" y="255"/>
                    </a:lnTo>
                    <a:lnTo>
                      <a:pt x="268" y="255"/>
                    </a:lnTo>
                    <a:lnTo>
                      <a:pt x="269" y="255"/>
                    </a:lnTo>
                    <a:lnTo>
                      <a:pt x="271" y="255"/>
                    </a:lnTo>
                    <a:lnTo>
                      <a:pt x="273" y="255"/>
                    </a:lnTo>
                    <a:lnTo>
                      <a:pt x="273" y="256"/>
                    </a:lnTo>
                    <a:lnTo>
                      <a:pt x="273" y="257"/>
                    </a:lnTo>
                    <a:lnTo>
                      <a:pt x="273" y="258"/>
                    </a:lnTo>
                    <a:lnTo>
                      <a:pt x="271" y="258"/>
                    </a:lnTo>
                    <a:lnTo>
                      <a:pt x="270" y="260"/>
                    </a:lnTo>
                    <a:lnTo>
                      <a:pt x="269" y="260"/>
                    </a:lnTo>
                    <a:lnTo>
                      <a:pt x="268" y="262"/>
                    </a:lnTo>
                    <a:lnTo>
                      <a:pt x="265" y="263"/>
                    </a:lnTo>
                    <a:lnTo>
                      <a:pt x="263" y="263"/>
                    </a:lnTo>
                    <a:lnTo>
                      <a:pt x="262" y="264"/>
                    </a:lnTo>
                    <a:lnTo>
                      <a:pt x="262" y="265"/>
                    </a:lnTo>
                    <a:lnTo>
                      <a:pt x="262" y="266"/>
                    </a:lnTo>
                    <a:lnTo>
                      <a:pt x="262" y="267"/>
                    </a:lnTo>
                    <a:lnTo>
                      <a:pt x="265" y="268"/>
                    </a:lnTo>
                    <a:lnTo>
                      <a:pt x="265" y="269"/>
                    </a:lnTo>
                    <a:lnTo>
                      <a:pt x="265" y="271"/>
                    </a:lnTo>
                    <a:lnTo>
                      <a:pt x="265" y="272"/>
                    </a:lnTo>
                    <a:lnTo>
                      <a:pt x="266" y="272"/>
                    </a:lnTo>
                    <a:lnTo>
                      <a:pt x="268" y="273"/>
                    </a:lnTo>
                    <a:lnTo>
                      <a:pt x="270" y="277"/>
                    </a:lnTo>
                    <a:lnTo>
                      <a:pt x="271" y="276"/>
                    </a:lnTo>
                    <a:lnTo>
                      <a:pt x="273" y="276"/>
                    </a:lnTo>
                    <a:lnTo>
                      <a:pt x="274" y="277"/>
                    </a:lnTo>
                    <a:lnTo>
                      <a:pt x="275" y="277"/>
                    </a:lnTo>
                    <a:lnTo>
                      <a:pt x="275" y="279"/>
                    </a:lnTo>
                    <a:lnTo>
                      <a:pt x="275" y="280"/>
                    </a:lnTo>
                    <a:lnTo>
                      <a:pt x="275" y="281"/>
                    </a:lnTo>
                    <a:lnTo>
                      <a:pt x="277" y="280"/>
                    </a:lnTo>
                    <a:lnTo>
                      <a:pt x="278" y="281"/>
                    </a:lnTo>
                    <a:lnTo>
                      <a:pt x="278" y="282"/>
                    </a:lnTo>
                    <a:lnTo>
                      <a:pt x="278" y="283"/>
                    </a:lnTo>
                    <a:lnTo>
                      <a:pt x="280" y="284"/>
                    </a:lnTo>
                    <a:lnTo>
                      <a:pt x="280" y="285"/>
                    </a:lnTo>
                    <a:lnTo>
                      <a:pt x="280" y="286"/>
                    </a:lnTo>
                    <a:lnTo>
                      <a:pt x="280" y="288"/>
                    </a:lnTo>
                    <a:lnTo>
                      <a:pt x="280" y="289"/>
                    </a:lnTo>
                    <a:lnTo>
                      <a:pt x="279" y="289"/>
                    </a:lnTo>
                    <a:lnTo>
                      <a:pt x="279" y="290"/>
                    </a:lnTo>
                    <a:lnTo>
                      <a:pt x="279" y="291"/>
                    </a:lnTo>
                    <a:lnTo>
                      <a:pt x="278" y="292"/>
                    </a:lnTo>
                    <a:lnTo>
                      <a:pt x="278" y="293"/>
                    </a:lnTo>
                    <a:lnTo>
                      <a:pt x="278" y="294"/>
                    </a:lnTo>
                    <a:lnTo>
                      <a:pt x="277" y="294"/>
                    </a:lnTo>
                    <a:lnTo>
                      <a:pt x="276" y="294"/>
                    </a:lnTo>
                    <a:lnTo>
                      <a:pt x="275" y="294"/>
                    </a:lnTo>
                    <a:lnTo>
                      <a:pt x="274" y="294"/>
                    </a:lnTo>
                    <a:lnTo>
                      <a:pt x="273" y="296"/>
                    </a:lnTo>
                    <a:lnTo>
                      <a:pt x="273" y="297"/>
                    </a:lnTo>
                    <a:lnTo>
                      <a:pt x="274" y="298"/>
                    </a:lnTo>
                    <a:lnTo>
                      <a:pt x="275" y="299"/>
                    </a:lnTo>
                    <a:lnTo>
                      <a:pt x="277" y="300"/>
                    </a:lnTo>
                    <a:lnTo>
                      <a:pt x="277" y="301"/>
                    </a:lnTo>
                    <a:lnTo>
                      <a:pt x="276" y="301"/>
                    </a:lnTo>
                    <a:lnTo>
                      <a:pt x="275" y="304"/>
                    </a:lnTo>
                    <a:lnTo>
                      <a:pt x="275" y="305"/>
                    </a:lnTo>
                    <a:lnTo>
                      <a:pt x="275" y="306"/>
                    </a:lnTo>
                    <a:lnTo>
                      <a:pt x="276" y="307"/>
                    </a:lnTo>
                    <a:lnTo>
                      <a:pt x="276" y="308"/>
                    </a:lnTo>
                    <a:lnTo>
                      <a:pt x="275" y="308"/>
                    </a:lnTo>
                    <a:lnTo>
                      <a:pt x="274" y="310"/>
                    </a:lnTo>
                    <a:lnTo>
                      <a:pt x="273" y="310"/>
                    </a:lnTo>
                    <a:lnTo>
                      <a:pt x="273" y="311"/>
                    </a:lnTo>
                    <a:lnTo>
                      <a:pt x="273" y="313"/>
                    </a:lnTo>
                    <a:lnTo>
                      <a:pt x="273" y="314"/>
                    </a:lnTo>
                    <a:lnTo>
                      <a:pt x="271" y="314"/>
                    </a:lnTo>
                    <a:lnTo>
                      <a:pt x="270" y="314"/>
                    </a:lnTo>
                    <a:lnTo>
                      <a:pt x="269" y="313"/>
                    </a:lnTo>
                    <a:lnTo>
                      <a:pt x="268" y="311"/>
                    </a:lnTo>
                    <a:lnTo>
                      <a:pt x="267" y="311"/>
                    </a:lnTo>
                    <a:lnTo>
                      <a:pt x="267" y="313"/>
                    </a:lnTo>
                    <a:lnTo>
                      <a:pt x="266" y="313"/>
                    </a:lnTo>
                    <a:lnTo>
                      <a:pt x="266" y="314"/>
                    </a:lnTo>
                    <a:lnTo>
                      <a:pt x="265" y="314"/>
                    </a:lnTo>
                    <a:lnTo>
                      <a:pt x="265" y="315"/>
                    </a:lnTo>
                    <a:lnTo>
                      <a:pt x="265" y="316"/>
                    </a:lnTo>
                    <a:lnTo>
                      <a:pt x="263" y="316"/>
                    </a:lnTo>
                    <a:lnTo>
                      <a:pt x="262" y="316"/>
                    </a:lnTo>
                    <a:lnTo>
                      <a:pt x="262" y="317"/>
                    </a:lnTo>
                    <a:lnTo>
                      <a:pt x="261" y="318"/>
                    </a:lnTo>
                    <a:lnTo>
                      <a:pt x="260" y="319"/>
                    </a:lnTo>
                    <a:lnTo>
                      <a:pt x="259" y="319"/>
                    </a:lnTo>
                    <a:lnTo>
                      <a:pt x="259" y="318"/>
                    </a:lnTo>
                    <a:lnTo>
                      <a:pt x="258" y="318"/>
                    </a:lnTo>
                    <a:lnTo>
                      <a:pt x="257" y="318"/>
                    </a:lnTo>
                    <a:lnTo>
                      <a:pt x="257" y="319"/>
                    </a:lnTo>
                    <a:lnTo>
                      <a:pt x="256" y="321"/>
                    </a:lnTo>
                    <a:lnTo>
                      <a:pt x="254" y="321"/>
                    </a:lnTo>
                    <a:lnTo>
                      <a:pt x="254" y="322"/>
                    </a:lnTo>
                    <a:lnTo>
                      <a:pt x="253" y="323"/>
                    </a:lnTo>
                    <a:lnTo>
                      <a:pt x="252" y="322"/>
                    </a:lnTo>
                    <a:lnTo>
                      <a:pt x="250" y="323"/>
                    </a:lnTo>
                    <a:lnTo>
                      <a:pt x="249" y="323"/>
                    </a:lnTo>
                    <a:lnTo>
                      <a:pt x="248" y="322"/>
                    </a:lnTo>
                    <a:lnTo>
                      <a:pt x="246" y="319"/>
                    </a:lnTo>
                    <a:lnTo>
                      <a:pt x="246" y="318"/>
                    </a:lnTo>
                    <a:lnTo>
                      <a:pt x="245" y="318"/>
                    </a:lnTo>
                    <a:lnTo>
                      <a:pt x="243" y="317"/>
                    </a:lnTo>
                    <a:lnTo>
                      <a:pt x="242" y="317"/>
                    </a:lnTo>
                    <a:lnTo>
                      <a:pt x="241" y="316"/>
                    </a:lnTo>
                    <a:lnTo>
                      <a:pt x="241" y="315"/>
                    </a:lnTo>
                    <a:lnTo>
                      <a:pt x="240" y="315"/>
                    </a:lnTo>
                    <a:lnTo>
                      <a:pt x="239" y="314"/>
                    </a:lnTo>
                    <a:lnTo>
                      <a:pt x="239" y="313"/>
                    </a:lnTo>
                    <a:lnTo>
                      <a:pt x="239" y="311"/>
                    </a:lnTo>
                    <a:lnTo>
                      <a:pt x="237" y="313"/>
                    </a:lnTo>
                    <a:lnTo>
                      <a:pt x="236" y="313"/>
                    </a:lnTo>
                    <a:lnTo>
                      <a:pt x="236" y="314"/>
                    </a:lnTo>
                    <a:lnTo>
                      <a:pt x="237" y="314"/>
                    </a:lnTo>
                    <a:lnTo>
                      <a:pt x="237" y="315"/>
                    </a:lnTo>
                    <a:lnTo>
                      <a:pt x="236" y="315"/>
                    </a:lnTo>
                    <a:lnTo>
                      <a:pt x="235" y="315"/>
                    </a:lnTo>
                    <a:lnTo>
                      <a:pt x="235" y="316"/>
                    </a:lnTo>
                    <a:lnTo>
                      <a:pt x="235" y="317"/>
                    </a:lnTo>
                    <a:lnTo>
                      <a:pt x="234" y="317"/>
                    </a:lnTo>
                    <a:lnTo>
                      <a:pt x="232" y="317"/>
                    </a:lnTo>
                    <a:lnTo>
                      <a:pt x="231" y="317"/>
                    </a:lnTo>
                    <a:lnTo>
                      <a:pt x="228" y="316"/>
                    </a:lnTo>
                    <a:lnTo>
                      <a:pt x="227" y="316"/>
                    </a:lnTo>
                    <a:lnTo>
                      <a:pt x="227" y="318"/>
                    </a:lnTo>
                    <a:lnTo>
                      <a:pt x="226" y="319"/>
                    </a:lnTo>
                    <a:lnTo>
                      <a:pt x="226" y="321"/>
                    </a:lnTo>
                    <a:lnTo>
                      <a:pt x="225" y="321"/>
                    </a:lnTo>
                    <a:lnTo>
                      <a:pt x="224" y="321"/>
                    </a:lnTo>
                    <a:lnTo>
                      <a:pt x="223" y="321"/>
                    </a:lnTo>
                    <a:lnTo>
                      <a:pt x="222" y="321"/>
                    </a:lnTo>
                    <a:lnTo>
                      <a:pt x="222" y="322"/>
                    </a:lnTo>
                    <a:lnTo>
                      <a:pt x="220" y="322"/>
                    </a:lnTo>
                    <a:lnTo>
                      <a:pt x="219" y="321"/>
                    </a:lnTo>
                    <a:lnTo>
                      <a:pt x="218" y="321"/>
                    </a:lnTo>
                    <a:lnTo>
                      <a:pt x="218" y="322"/>
                    </a:lnTo>
                    <a:lnTo>
                      <a:pt x="218" y="323"/>
                    </a:lnTo>
                    <a:lnTo>
                      <a:pt x="219" y="323"/>
                    </a:lnTo>
                    <a:lnTo>
                      <a:pt x="219" y="324"/>
                    </a:lnTo>
                    <a:lnTo>
                      <a:pt x="219" y="325"/>
                    </a:lnTo>
                    <a:lnTo>
                      <a:pt x="219" y="326"/>
                    </a:lnTo>
                    <a:lnTo>
                      <a:pt x="220" y="326"/>
                    </a:lnTo>
                    <a:lnTo>
                      <a:pt x="222" y="327"/>
                    </a:lnTo>
                    <a:lnTo>
                      <a:pt x="222" y="329"/>
                    </a:lnTo>
                    <a:lnTo>
                      <a:pt x="223" y="331"/>
                    </a:lnTo>
                    <a:lnTo>
                      <a:pt x="224" y="331"/>
                    </a:lnTo>
                    <a:lnTo>
                      <a:pt x="224" y="332"/>
                    </a:lnTo>
                    <a:lnTo>
                      <a:pt x="225" y="332"/>
                    </a:lnTo>
                    <a:lnTo>
                      <a:pt x="225" y="333"/>
                    </a:lnTo>
                    <a:lnTo>
                      <a:pt x="224" y="333"/>
                    </a:lnTo>
                    <a:lnTo>
                      <a:pt x="224" y="334"/>
                    </a:lnTo>
                    <a:lnTo>
                      <a:pt x="223" y="334"/>
                    </a:lnTo>
                    <a:lnTo>
                      <a:pt x="223" y="335"/>
                    </a:lnTo>
                    <a:lnTo>
                      <a:pt x="222" y="335"/>
                    </a:lnTo>
                    <a:lnTo>
                      <a:pt x="223" y="338"/>
                    </a:lnTo>
                    <a:lnTo>
                      <a:pt x="222" y="338"/>
                    </a:lnTo>
                    <a:lnTo>
                      <a:pt x="220" y="338"/>
                    </a:lnTo>
                    <a:lnTo>
                      <a:pt x="219" y="338"/>
                    </a:lnTo>
                    <a:lnTo>
                      <a:pt x="218" y="338"/>
                    </a:lnTo>
                    <a:lnTo>
                      <a:pt x="217" y="338"/>
                    </a:lnTo>
                    <a:lnTo>
                      <a:pt x="216" y="338"/>
                    </a:lnTo>
                    <a:lnTo>
                      <a:pt x="215" y="338"/>
                    </a:lnTo>
                    <a:lnTo>
                      <a:pt x="211" y="334"/>
                    </a:lnTo>
                    <a:lnTo>
                      <a:pt x="210" y="333"/>
                    </a:lnTo>
                    <a:lnTo>
                      <a:pt x="210" y="332"/>
                    </a:lnTo>
                    <a:lnTo>
                      <a:pt x="209" y="332"/>
                    </a:lnTo>
                    <a:lnTo>
                      <a:pt x="208" y="331"/>
                    </a:lnTo>
                    <a:lnTo>
                      <a:pt x="207" y="331"/>
                    </a:lnTo>
                    <a:lnTo>
                      <a:pt x="206" y="331"/>
                    </a:lnTo>
                    <a:lnTo>
                      <a:pt x="205" y="331"/>
                    </a:lnTo>
                    <a:lnTo>
                      <a:pt x="205" y="330"/>
                    </a:lnTo>
                    <a:lnTo>
                      <a:pt x="204" y="330"/>
                    </a:lnTo>
                    <a:lnTo>
                      <a:pt x="202" y="330"/>
                    </a:lnTo>
                    <a:lnTo>
                      <a:pt x="202" y="329"/>
                    </a:lnTo>
                    <a:lnTo>
                      <a:pt x="201" y="329"/>
                    </a:lnTo>
                    <a:lnTo>
                      <a:pt x="200" y="330"/>
                    </a:lnTo>
                    <a:lnTo>
                      <a:pt x="199" y="330"/>
                    </a:lnTo>
                    <a:lnTo>
                      <a:pt x="198" y="331"/>
                    </a:lnTo>
                    <a:lnTo>
                      <a:pt x="197" y="331"/>
                    </a:lnTo>
                    <a:lnTo>
                      <a:pt x="196" y="331"/>
                    </a:lnTo>
                    <a:lnTo>
                      <a:pt x="194" y="331"/>
                    </a:lnTo>
                    <a:lnTo>
                      <a:pt x="194" y="330"/>
                    </a:lnTo>
                    <a:lnTo>
                      <a:pt x="193" y="329"/>
                    </a:lnTo>
                    <a:lnTo>
                      <a:pt x="192" y="329"/>
                    </a:lnTo>
                    <a:lnTo>
                      <a:pt x="191" y="327"/>
                    </a:lnTo>
                    <a:lnTo>
                      <a:pt x="189" y="324"/>
                    </a:lnTo>
                    <a:lnTo>
                      <a:pt x="189" y="323"/>
                    </a:lnTo>
                    <a:lnTo>
                      <a:pt x="189" y="322"/>
                    </a:lnTo>
                    <a:lnTo>
                      <a:pt x="191" y="321"/>
                    </a:lnTo>
                    <a:lnTo>
                      <a:pt x="192" y="321"/>
                    </a:lnTo>
                    <a:lnTo>
                      <a:pt x="192" y="319"/>
                    </a:lnTo>
                    <a:lnTo>
                      <a:pt x="193" y="319"/>
                    </a:lnTo>
                    <a:lnTo>
                      <a:pt x="194" y="319"/>
                    </a:lnTo>
                    <a:lnTo>
                      <a:pt x="196" y="319"/>
                    </a:lnTo>
                    <a:lnTo>
                      <a:pt x="196" y="318"/>
                    </a:lnTo>
                    <a:lnTo>
                      <a:pt x="197" y="318"/>
                    </a:lnTo>
                    <a:lnTo>
                      <a:pt x="198" y="318"/>
                    </a:lnTo>
                    <a:lnTo>
                      <a:pt x="198" y="317"/>
                    </a:lnTo>
                    <a:lnTo>
                      <a:pt x="198" y="316"/>
                    </a:lnTo>
                    <a:lnTo>
                      <a:pt x="199" y="316"/>
                    </a:lnTo>
                    <a:lnTo>
                      <a:pt x="200" y="314"/>
                    </a:lnTo>
                    <a:lnTo>
                      <a:pt x="201" y="313"/>
                    </a:lnTo>
                    <a:lnTo>
                      <a:pt x="201" y="311"/>
                    </a:lnTo>
                    <a:lnTo>
                      <a:pt x="200" y="309"/>
                    </a:lnTo>
                    <a:lnTo>
                      <a:pt x="200" y="308"/>
                    </a:lnTo>
                    <a:lnTo>
                      <a:pt x="200" y="306"/>
                    </a:lnTo>
                    <a:lnTo>
                      <a:pt x="200" y="305"/>
                    </a:lnTo>
                    <a:lnTo>
                      <a:pt x="200" y="304"/>
                    </a:lnTo>
                    <a:lnTo>
                      <a:pt x="200" y="302"/>
                    </a:lnTo>
                    <a:lnTo>
                      <a:pt x="201" y="302"/>
                    </a:lnTo>
                    <a:lnTo>
                      <a:pt x="201" y="301"/>
                    </a:lnTo>
                    <a:lnTo>
                      <a:pt x="202" y="301"/>
                    </a:lnTo>
                    <a:lnTo>
                      <a:pt x="202" y="300"/>
                    </a:lnTo>
                    <a:lnTo>
                      <a:pt x="201" y="299"/>
                    </a:lnTo>
                    <a:lnTo>
                      <a:pt x="202" y="298"/>
                    </a:lnTo>
                    <a:lnTo>
                      <a:pt x="204" y="297"/>
                    </a:lnTo>
                    <a:lnTo>
                      <a:pt x="202" y="297"/>
                    </a:lnTo>
                    <a:lnTo>
                      <a:pt x="202" y="296"/>
                    </a:lnTo>
                    <a:lnTo>
                      <a:pt x="201" y="294"/>
                    </a:lnTo>
                    <a:lnTo>
                      <a:pt x="201" y="293"/>
                    </a:lnTo>
                    <a:lnTo>
                      <a:pt x="200" y="293"/>
                    </a:lnTo>
                    <a:lnTo>
                      <a:pt x="199" y="292"/>
                    </a:lnTo>
                    <a:lnTo>
                      <a:pt x="198" y="292"/>
                    </a:lnTo>
                    <a:lnTo>
                      <a:pt x="198" y="291"/>
                    </a:lnTo>
                    <a:lnTo>
                      <a:pt x="199" y="290"/>
                    </a:lnTo>
                    <a:lnTo>
                      <a:pt x="199" y="289"/>
                    </a:lnTo>
                    <a:lnTo>
                      <a:pt x="200" y="288"/>
                    </a:lnTo>
                    <a:lnTo>
                      <a:pt x="201" y="286"/>
                    </a:lnTo>
                    <a:lnTo>
                      <a:pt x="202" y="285"/>
                    </a:lnTo>
                    <a:lnTo>
                      <a:pt x="202" y="284"/>
                    </a:lnTo>
                    <a:lnTo>
                      <a:pt x="202" y="283"/>
                    </a:lnTo>
                    <a:lnTo>
                      <a:pt x="202" y="284"/>
                    </a:lnTo>
                    <a:lnTo>
                      <a:pt x="201" y="284"/>
                    </a:lnTo>
                    <a:lnTo>
                      <a:pt x="200" y="283"/>
                    </a:lnTo>
                    <a:lnTo>
                      <a:pt x="200" y="282"/>
                    </a:lnTo>
                    <a:lnTo>
                      <a:pt x="201" y="281"/>
                    </a:lnTo>
                    <a:lnTo>
                      <a:pt x="202" y="281"/>
                    </a:lnTo>
                    <a:lnTo>
                      <a:pt x="204" y="280"/>
                    </a:lnTo>
                    <a:lnTo>
                      <a:pt x="205" y="280"/>
                    </a:lnTo>
                    <a:lnTo>
                      <a:pt x="205" y="279"/>
                    </a:lnTo>
                    <a:lnTo>
                      <a:pt x="205" y="276"/>
                    </a:lnTo>
                    <a:lnTo>
                      <a:pt x="206" y="274"/>
                    </a:lnTo>
                    <a:lnTo>
                      <a:pt x="206" y="272"/>
                    </a:lnTo>
                    <a:lnTo>
                      <a:pt x="206" y="269"/>
                    </a:lnTo>
                    <a:lnTo>
                      <a:pt x="205" y="268"/>
                    </a:lnTo>
                    <a:lnTo>
                      <a:pt x="204" y="267"/>
                    </a:lnTo>
                    <a:lnTo>
                      <a:pt x="201" y="266"/>
                    </a:lnTo>
                    <a:lnTo>
                      <a:pt x="200" y="266"/>
                    </a:lnTo>
                    <a:lnTo>
                      <a:pt x="199" y="266"/>
                    </a:lnTo>
                    <a:lnTo>
                      <a:pt x="198" y="266"/>
                    </a:lnTo>
                    <a:lnTo>
                      <a:pt x="197" y="265"/>
                    </a:lnTo>
                    <a:lnTo>
                      <a:pt x="196" y="262"/>
                    </a:lnTo>
                    <a:lnTo>
                      <a:pt x="196" y="260"/>
                    </a:lnTo>
                    <a:lnTo>
                      <a:pt x="196" y="259"/>
                    </a:lnTo>
                    <a:lnTo>
                      <a:pt x="197" y="258"/>
                    </a:lnTo>
                    <a:lnTo>
                      <a:pt x="198" y="258"/>
                    </a:lnTo>
                    <a:lnTo>
                      <a:pt x="198" y="257"/>
                    </a:lnTo>
                    <a:lnTo>
                      <a:pt x="197" y="257"/>
                    </a:lnTo>
                    <a:lnTo>
                      <a:pt x="192" y="256"/>
                    </a:lnTo>
                    <a:lnTo>
                      <a:pt x="191" y="256"/>
                    </a:lnTo>
                    <a:lnTo>
                      <a:pt x="185" y="254"/>
                    </a:lnTo>
                    <a:lnTo>
                      <a:pt x="184" y="254"/>
                    </a:lnTo>
                    <a:lnTo>
                      <a:pt x="184" y="252"/>
                    </a:lnTo>
                    <a:lnTo>
                      <a:pt x="183" y="252"/>
                    </a:lnTo>
                    <a:lnTo>
                      <a:pt x="183" y="251"/>
                    </a:lnTo>
                    <a:lnTo>
                      <a:pt x="183" y="250"/>
                    </a:lnTo>
                    <a:lnTo>
                      <a:pt x="183" y="248"/>
                    </a:lnTo>
                    <a:lnTo>
                      <a:pt x="182" y="247"/>
                    </a:lnTo>
                    <a:lnTo>
                      <a:pt x="181" y="246"/>
                    </a:lnTo>
                    <a:lnTo>
                      <a:pt x="180" y="244"/>
                    </a:lnTo>
                    <a:lnTo>
                      <a:pt x="179" y="244"/>
                    </a:lnTo>
                    <a:lnTo>
                      <a:pt x="179" y="243"/>
                    </a:lnTo>
                    <a:lnTo>
                      <a:pt x="177" y="243"/>
                    </a:lnTo>
                    <a:lnTo>
                      <a:pt x="177" y="242"/>
                    </a:lnTo>
                    <a:lnTo>
                      <a:pt x="177" y="241"/>
                    </a:lnTo>
                    <a:lnTo>
                      <a:pt x="177" y="240"/>
                    </a:lnTo>
                    <a:lnTo>
                      <a:pt x="176" y="240"/>
                    </a:lnTo>
                    <a:lnTo>
                      <a:pt x="176" y="239"/>
                    </a:lnTo>
                    <a:lnTo>
                      <a:pt x="174" y="238"/>
                    </a:lnTo>
                    <a:lnTo>
                      <a:pt x="173" y="238"/>
                    </a:lnTo>
                    <a:lnTo>
                      <a:pt x="173" y="237"/>
                    </a:lnTo>
                    <a:lnTo>
                      <a:pt x="173" y="235"/>
                    </a:lnTo>
                    <a:lnTo>
                      <a:pt x="173" y="233"/>
                    </a:lnTo>
                    <a:lnTo>
                      <a:pt x="173" y="232"/>
                    </a:lnTo>
                    <a:lnTo>
                      <a:pt x="174" y="231"/>
                    </a:lnTo>
                    <a:lnTo>
                      <a:pt x="174" y="230"/>
                    </a:lnTo>
                    <a:lnTo>
                      <a:pt x="173" y="226"/>
                    </a:lnTo>
                    <a:lnTo>
                      <a:pt x="173" y="225"/>
                    </a:lnTo>
                    <a:lnTo>
                      <a:pt x="173" y="224"/>
                    </a:lnTo>
                    <a:lnTo>
                      <a:pt x="173" y="223"/>
                    </a:lnTo>
                    <a:lnTo>
                      <a:pt x="173" y="222"/>
                    </a:lnTo>
                    <a:lnTo>
                      <a:pt x="173" y="221"/>
                    </a:lnTo>
                    <a:lnTo>
                      <a:pt x="172" y="218"/>
                    </a:lnTo>
                    <a:lnTo>
                      <a:pt x="173" y="217"/>
                    </a:lnTo>
                    <a:lnTo>
                      <a:pt x="175" y="212"/>
                    </a:lnTo>
                    <a:lnTo>
                      <a:pt x="175" y="210"/>
                    </a:lnTo>
                    <a:lnTo>
                      <a:pt x="175" y="209"/>
                    </a:lnTo>
                    <a:lnTo>
                      <a:pt x="175" y="207"/>
                    </a:lnTo>
                    <a:lnTo>
                      <a:pt x="175" y="205"/>
                    </a:lnTo>
                    <a:lnTo>
                      <a:pt x="175" y="204"/>
                    </a:lnTo>
                    <a:lnTo>
                      <a:pt x="174" y="202"/>
                    </a:lnTo>
                    <a:lnTo>
                      <a:pt x="174" y="201"/>
                    </a:lnTo>
                    <a:lnTo>
                      <a:pt x="173" y="201"/>
                    </a:lnTo>
                    <a:lnTo>
                      <a:pt x="173" y="200"/>
                    </a:lnTo>
                    <a:lnTo>
                      <a:pt x="172" y="199"/>
                    </a:lnTo>
                    <a:lnTo>
                      <a:pt x="171" y="198"/>
                    </a:lnTo>
                    <a:lnTo>
                      <a:pt x="170" y="197"/>
                    </a:lnTo>
                    <a:lnTo>
                      <a:pt x="168" y="197"/>
                    </a:lnTo>
                    <a:lnTo>
                      <a:pt x="163" y="193"/>
                    </a:lnTo>
                    <a:lnTo>
                      <a:pt x="162" y="192"/>
                    </a:lnTo>
                    <a:lnTo>
                      <a:pt x="161" y="191"/>
                    </a:lnTo>
                    <a:lnTo>
                      <a:pt x="161" y="190"/>
                    </a:lnTo>
                    <a:lnTo>
                      <a:pt x="159" y="190"/>
                    </a:lnTo>
                    <a:lnTo>
                      <a:pt x="159" y="189"/>
                    </a:lnTo>
                    <a:lnTo>
                      <a:pt x="158" y="188"/>
                    </a:lnTo>
                    <a:lnTo>
                      <a:pt x="158" y="187"/>
                    </a:lnTo>
                    <a:lnTo>
                      <a:pt x="155" y="185"/>
                    </a:lnTo>
                    <a:lnTo>
                      <a:pt x="155" y="184"/>
                    </a:lnTo>
                    <a:lnTo>
                      <a:pt x="154" y="183"/>
                    </a:lnTo>
                    <a:lnTo>
                      <a:pt x="153" y="179"/>
                    </a:lnTo>
                    <a:lnTo>
                      <a:pt x="149" y="176"/>
                    </a:lnTo>
                    <a:lnTo>
                      <a:pt x="149" y="175"/>
                    </a:lnTo>
                    <a:lnTo>
                      <a:pt x="147" y="171"/>
                    </a:lnTo>
                    <a:lnTo>
                      <a:pt x="146" y="167"/>
                    </a:lnTo>
                    <a:lnTo>
                      <a:pt x="145" y="167"/>
                    </a:lnTo>
                    <a:lnTo>
                      <a:pt x="144" y="166"/>
                    </a:lnTo>
                    <a:lnTo>
                      <a:pt x="142" y="166"/>
                    </a:lnTo>
                    <a:lnTo>
                      <a:pt x="141" y="167"/>
                    </a:lnTo>
                    <a:lnTo>
                      <a:pt x="140" y="168"/>
                    </a:lnTo>
                    <a:lnTo>
                      <a:pt x="139" y="168"/>
                    </a:lnTo>
                    <a:lnTo>
                      <a:pt x="139" y="167"/>
                    </a:lnTo>
                    <a:lnTo>
                      <a:pt x="138" y="167"/>
                    </a:lnTo>
                    <a:lnTo>
                      <a:pt x="138" y="166"/>
                    </a:lnTo>
                    <a:lnTo>
                      <a:pt x="137" y="166"/>
                    </a:lnTo>
                    <a:lnTo>
                      <a:pt x="136" y="166"/>
                    </a:lnTo>
                    <a:lnTo>
                      <a:pt x="133" y="166"/>
                    </a:lnTo>
                    <a:lnTo>
                      <a:pt x="133" y="165"/>
                    </a:lnTo>
                    <a:lnTo>
                      <a:pt x="131" y="165"/>
                    </a:lnTo>
                    <a:lnTo>
                      <a:pt x="131" y="164"/>
                    </a:lnTo>
                    <a:lnTo>
                      <a:pt x="130" y="164"/>
                    </a:lnTo>
                    <a:lnTo>
                      <a:pt x="128" y="163"/>
                    </a:lnTo>
                    <a:lnTo>
                      <a:pt x="127" y="163"/>
                    </a:lnTo>
                    <a:lnTo>
                      <a:pt x="125" y="163"/>
                    </a:lnTo>
                    <a:lnTo>
                      <a:pt x="124" y="163"/>
                    </a:lnTo>
                    <a:lnTo>
                      <a:pt x="122" y="162"/>
                    </a:lnTo>
                    <a:lnTo>
                      <a:pt x="119" y="163"/>
                    </a:lnTo>
                    <a:lnTo>
                      <a:pt x="118" y="163"/>
                    </a:lnTo>
                    <a:lnTo>
                      <a:pt x="118" y="164"/>
                    </a:lnTo>
                    <a:lnTo>
                      <a:pt x="116" y="164"/>
                    </a:lnTo>
                    <a:lnTo>
                      <a:pt x="116" y="165"/>
                    </a:lnTo>
                    <a:lnTo>
                      <a:pt x="116" y="166"/>
                    </a:lnTo>
                    <a:lnTo>
                      <a:pt x="119" y="167"/>
                    </a:lnTo>
                    <a:lnTo>
                      <a:pt x="119" y="168"/>
                    </a:lnTo>
                    <a:lnTo>
                      <a:pt x="118" y="168"/>
                    </a:lnTo>
                    <a:lnTo>
                      <a:pt x="116" y="168"/>
                    </a:lnTo>
                    <a:lnTo>
                      <a:pt x="115" y="170"/>
                    </a:lnTo>
                    <a:lnTo>
                      <a:pt x="114" y="170"/>
                    </a:lnTo>
                    <a:lnTo>
                      <a:pt x="113" y="170"/>
                    </a:lnTo>
                    <a:lnTo>
                      <a:pt x="113" y="171"/>
                    </a:lnTo>
                    <a:lnTo>
                      <a:pt x="113" y="172"/>
                    </a:lnTo>
                    <a:lnTo>
                      <a:pt x="113" y="173"/>
                    </a:lnTo>
                    <a:lnTo>
                      <a:pt x="112" y="173"/>
                    </a:lnTo>
                    <a:lnTo>
                      <a:pt x="112" y="174"/>
                    </a:lnTo>
                    <a:lnTo>
                      <a:pt x="111" y="174"/>
                    </a:lnTo>
                    <a:lnTo>
                      <a:pt x="110" y="174"/>
                    </a:lnTo>
                    <a:lnTo>
                      <a:pt x="110" y="175"/>
                    </a:lnTo>
                    <a:lnTo>
                      <a:pt x="111" y="177"/>
                    </a:lnTo>
                    <a:lnTo>
                      <a:pt x="110" y="179"/>
                    </a:lnTo>
                    <a:lnTo>
                      <a:pt x="108" y="180"/>
                    </a:lnTo>
                    <a:lnTo>
                      <a:pt x="107" y="180"/>
                    </a:lnTo>
                    <a:lnTo>
                      <a:pt x="106" y="179"/>
                    </a:lnTo>
                    <a:lnTo>
                      <a:pt x="105" y="179"/>
                    </a:lnTo>
                    <a:lnTo>
                      <a:pt x="102" y="181"/>
                    </a:lnTo>
                    <a:lnTo>
                      <a:pt x="99" y="182"/>
                    </a:lnTo>
                    <a:lnTo>
                      <a:pt x="97" y="183"/>
                    </a:lnTo>
                    <a:lnTo>
                      <a:pt x="97" y="184"/>
                    </a:lnTo>
                    <a:lnTo>
                      <a:pt x="96" y="184"/>
                    </a:lnTo>
                    <a:lnTo>
                      <a:pt x="95" y="184"/>
                    </a:lnTo>
                    <a:lnTo>
                      <a:pt x="95" y="185"/>
                    </a:lnTo>
                    <a:lnTo>
                      <a:pt x="96" y="187"/>
                    </a:lnTo>
                    <a:lnTo>
                      <a:pt x="95" y="187"/>
                    </a:lnTo>
                    <a:lnTo>
                      <a:pt x="93" y="185"/>
                    </a:lnTo>
                    <a:lnTo>
                      <a:pt x="93" y="183"/>
                    </a:lnTo>
                    <a:lnTo>
                      <a:pt x="93" y="181"/>
                    </a:lnTo>
                    <a:lnTo>
                      <a:pt x="91" y="181"/>
                    </a:lnTo>
                    <a:lnTo>
                      <a:pt x="88" y="181"/>
                    </a:lnTo>
                    <a:lnTo>
                      <a:pt x="87" y="180"/>
                    </a:lnTo>
                    <a:lnTo>
                      <a:pt x="86" y="180"/>
                    </a:lnTo>
                    <a:lnTo>
                      <a:pt x="85" y="179"/>
                    </a:lnTo>
                    <a:lnTo>
                      <a:pt x="84" y="177"/>
                    </a:lnTo>
                    <a:lnTo>
                      <a:pt x="82" y="177"/>
                    </a:lnTo>
                    <a:lnTo>
                      <a:pt x="81" y="177"/>
                    </a:lnTo>
                    <a:lnTo>
                      <a:pt x="80" y="175"/>
                    </a:lnTo>
                    <a:lnTo>
                      <a:pt x="79" y="174"/>
                    </a:lnTo>
                    <a:lnTo>
                      <a:pt x="78" y="173"/>
                    </a:lnTo>
                    <a:lnTo>
                      <a:pt x="77" y="173"/>
                    </a:lnTo>
                    <a:lnTo>
                      <a:pt x="77" y="172"/>
                    </a:lnTo>
                    <a:lnTo>
                      <a:pt x="76" y="171"/>
                    </a:lnTo>
                    <a:lnTo>
                      <a:pt x="75" y="171"/>
                    </a:lnTo>
                    <a:lnTo>
                      <a:pt x="73" y="171"/>
                    </a:lnTo>
                    <a:lnTo>
                      <a:pt x="72" y="172"/>
                    </a:lnTo>
                    <a:lnTo>
                      <a:pt x="67" y="177"/>
                    </a:lnTo>
                    <a:lnTo>
                      <a:pt x="65" y="179"/>
                    </a:lnTo>
                    <a:lnTo>
                      <a:pt x="64" y="177"/>
                    </a:lnTo>
                    <a:lnTo>
                      <a:pt x="63" y="176"/>
                    </a:lnTo>
                    <a:lnTo>
                      <a:pt x="62" y="176"/>
                    </a:lnTo>
                    <a:lnTo>
                      <a:pt x="62" y="177"/>
                    </a:lnTo>
                    <a:lnTo>
                      <a:pt x="61" y="180"/>
                    </a:lnTo>
                    <a:lnTo>
                      <a:pt x="60" y="182"/>
                    </a:lnTo>
                    <a:lnTo>
                      <a:pt x="60" y="183"/>
                    </a:lnTo>
                    <a:lnTo>
                      <a:pt x="56" y="183"/>
                    </a:lnTo>
                    <a:lnTo>
                      <a:pt x="56" y="184"/>
                    </a:lnTo>
                    <a:lnTo>
                      <a:pt x="55" y="184"/>
                    </a:lnTo>
                    <a:lnTo>
                      <a:pt x="55" y="185"/>
                    </a:lnTo>
                    <a:lnTo>
                      <a:pt x="54" y="184"/>
                    </a:lnTo>
                    <a:lnTo>
                      <a:pt x="54" y="185"/>
                    </a:lnTo>
                    <a:lnTo>
                      <a:pt x="54" y="187"/>
                    </a:lnTo>
                    <a:lnTo>
                      <a:pt x="53" y="187"/>
                    </a:lnTo>
                    <a:lnTo>
                      <a:pt x="54" y="188"/>
                    </a:lnTo>
                    <a:lnTo>
                      <a:pt x="53" y="188"/>
                    </a:lnTo>
                    <a:lnTo>
                      <a:pt x="52" y="189"/>
                    </a:lnTo>
                    <a:lnTo>
                      <a:pt x="51" y="189"/>
                    </a:lnTo>
                    <a:lnTo>
                      <a:pt x="51" y="190"/>
                    </a:lnTo>
                    <a:lnTo>
                      <a:pt x="50" y="190"/>
                    </a:lnTo>
                    <a:lnTo>
                      <a:pt x="50" y="189"/>
                    </a:lnTo>
                    <a:lnTo>
                      <a:pt x="50" y="190"/>
                    </a:lnTo>
                    <a:lnTo>
                      <a:pt x="49" y="190"/>
                    </a:lnTo>
                    <a:lnTo>
                      <a:pt x="47" y="190"/>
                    </a:lnTo>
                    <a:lnTo>
                      <a:pt x="49" y="190"/>
                    </a:lnTo>
                    <a:lnTo>
                      <a:pt x="49" y="191"/>
                    </a:lnTo>
                    <a:lnTo>
                      <a:pt x="47" y="192"/>
                    </a:lnTo>
                    <a:lnTo>
                      <a:pt x="46" y="192"/>
                    </a:lnTo>
                    <a:lnTo>
                      <a:pt x="43" y="196"/>
                    </a:lnTo>
                    <a:lnTo>
                      <a:pt x="42" y="197"/>
                    </a:lnTo>
                    <a:lnTo>
                      <a:pt x="41" y="198"/>
                    </a:lnTo>
                    <a:lnTo>
                      <a:pt x="39" y="198"/>
                    </a:lnTo>
                    <a:lnTo>
                      <a:pt x="39" y="199"/>
                    </a:lnTo>
                    <a:lnTo>
                      <a:pt x="38" y="200"/>
                    </a:lnTo>
                    <a:lnTo>
                      <a:pt x="37" y="200"/>
                    </a:lnTo>
                    <a:lnTo>
                      <a:pt x="36" y="199"/>
                    </a:lnTo>
                    <a:lnTo>
                      <a:pt x="35" y="199"/>
                    </a:lnTo>
                    <a:lnTo>
                      <a:pt x="35" y="198"/>
                    </a:lnTo>
                    <a:lnTo>
                      <a:pt x="34" y="198"/>
                    </a:lnTo>
                    <a:lnTo>
                      <a:pt x="33" y="198"/>
                    </a:lnTo>
                    <a:lnTo>
                      <a:pt x="33" y="197"/>
                    </a:lnTo>
                    <a:lnTo>
                      <a:pt x="30" y="197"/>
                    </a:lnTo>
                    <a:lnTo>
                      <a:pt x="29" y="197"/>
                    </a:lnTo>
                    <a:lnTo>
                      <a:pt x="29" y="196"/>
                    </a:lnTo>
                    <a:lnTo>
                      <a:pt x="29" y="194"/>
                    </a:lnTo>
                    <a:lnTo>
                      <a:pt x="30" y="193"/>
                    </a:lnTo>
                    <a:lnTo>
                      <a:pt x="32" y="191"/>
                    </a:lnTo>
                    <a:lnTo>
                      <a:pt x="32" y="190"/>
                    </a:lnTo>
                    <a:lnTo>
                      <a:pt x="32" y="189"/>
                    </a:lnTo>
                    <a:lnTo>
                      <a:pt x="33" y="188"/>
                    </a:lnTo>
                    <a:lnTo>
                      <a:pt x="32" y="188"/>
                    </a:lnTo>
                    <a:lnTo>
                      <a:pt x="32" y="187"/>
                    </a:lnTo>
                    <a:lnTo>
                      <a:pt x="33" y="187"/>
                    </a:lnTo>
                    <a:lnTo>
                      <a:pt x="33" y="185"/>
                    </a:lnTo>
                    <a:lnTo>
                      <a:pt x="33" y="184"/>
                    </a:lnTo>
                    <a:lnTo>
                      <a:pt x="34" y="183"/>
                    </a:lnTo>
                    <a:lnTo>
                      <a:pt x="35" y="183"/>
                    </a:lnTo>
                    <a:lnTo>
                      <a:pt x="36" y="182"/>
                    </a:lnTo>
                    <a:lnTo>
                      <a:pt x="36" y="181"/>
                    </a:lnTo>
                    <a:lnTo>
                      <a:pt x="37" y="180"/>
                    </a:lnTo>
                    <a:lnTo>
                      <a:pt x="37" y="179"/>
                    </a:lnTo>
                    <a:lnTo>
                      <a:pt x="38" y="179"/>
                    </a:lnTo>
                    <a:lnTo>
                      <a:pt x="39" y="177"/>
                    </a:lnTo>
                    <a:lnTo>
                      <a:pt x="39" y="176"/>
                    </a:lnTo>
                    <a:lnTo>
                      <a:pt x="38" y="175"/>
                    </a:lnTo>
                    <a:lnTo>
                      <a:pt x="38" y="174"/>
                    </a:lnTo>
                    <a:lnTo>
                      <a:pt x="39" y="172"/>
                    </a:lnTo>
                    <a:lnTo>
                      <a:pt x="38" y="171"/>
                    </a:lnTo>
                    <a:lnTo>
                      <a:pt x="38" y="170"/>
                    </a:lnTo>
                    <a:lnTo>
                      <a:pt x="38" y="168"/>
                    </a:lnTo>
                    <a:lnTo>
                      <a:pt x="38" y="167"/>
                    </a:lnTo>
                    <a:lnTo>
                      <a:pt x="38" y="166"/>
                    </a:lnTo>
                    <a:lnTo>
                      <a:pt x="36" y="165"/>
                    </a:lnTo>
                    <a:lnTo>
                      <a:pt x="35" y="164"/>
                    </a:lnTo>
                    <a:lnTo>
                      <a:pt x="35" y="163"/>
                    </a:lnTo>
                    <a:lnTo>
                      <a:pt x="34" y="163"/>
                    </a:lnTo>
                    <a:lnTo>
                      <a:pt x="35" y="162"/>
                    </a:lnTo>
                    <a:lnTo>
                      <a:pt x="36" y="160"/>
                    </a:lnTo>
                    <a:lnTo>
                      <a:pt x="36" y="159"/>
                    </a:lnTo>
                    <a:lnTo>
                      <a:pt x="38" y="158"/>
                    </a:lnTo>
                    <a:lnTo>
                      <a:pt x="38" y="157"/>
                    </a:lnTo>
                    <a:lnTo>
                      <a:pt x="39" y="157"/>
                    </a:lnTo>
                    <a:lnTo>
                      <a:pt x="39" y="156"/>
                    </a:lnTo>
                    <a:lnTo>
                      <a:pt x="39" y="155"/>
                    </a:lnTo>
                    <a:lnTo>
                      <a:pt x="41" y="155"/>
                    </a:lnTo>
                    <a:lnTo>
                      <a:pt x="42" y="154"/>
                    </a:lnTo>
                    <a:lnTo>
                      <a:pt x="42" y="152"/>
                    </a:lnTo>
                    <a:lnTo>
                      <a:pt x="41" y="151"/>
                    </a:lnTo>
                    <a:lnTo>
                      <a:pt x="41" y="150"/>
                    </a:lnTo>
                    <a:lnTo>
                      <a:pt x="42" y="149"/>
                    </a:lnTo>
                    <a:lnTo>
                      <a:pt x="42" y="148"/>
                    </a:lnTo>
                    <a:lnTo>
                      <a:pt x="42" y="146"/>
                    </a:lnTo>
                    <a:lnTo>
                      <a:pt x="42" y="145"/>
                    </a:lnTo>
                    <a:lnTo>
                      <a:pt x="43" y="143"/>
                    </a:lnTo>
                    <a:lnTo>
                      <a:pt x="43" y="142"/>
                    </a:lnTo>
                    <a:lnTo>
                      <a:pt x="43" y="141"/>
                    </a:lnTo>
                    <a:lnTo>
                      <a:pt x="44" y="141"/>
                    </a:lnTo>
                    <a:lnTo>
                      <a:pt x="45" y="139"/>
                    </a:lnTo>
                    <a:lnTo>
                      <a:pt x="45" y="138"/>
                    </a:lnTo>
                    <a:lnTo>
                      <a:pt x="44" y="137"/>
                    </a:lnTo>
                    <a:lnTo>
                      <a:pt x="43" y="135"/>
                    </a:lnTo>
                    <a:lnTo>
                      <a:pt x="42" y="135"/>
                    </a:lnTo>
                    <a:lnTo>
                      <a:pt x="42" y="134"/>
                    </a:lnTo>
                    <a:lnTo>
                      <a:pt x="42" y="133"/>
                    </a:lnTo>
                    <a:lnTo>
                      <a:pt x="42" y="131"/>
                    </a:lnTo>
                    <a:lnTo>
                      <a:pt x="41" y="127"/>
                    </a:lnTo>
                    <a:lnTo>
                      <a:pt x="41" y="126"/>
                    </a:lnTo>
                    <a:lnTo>
                      <a:pt x="39" y="126"/>
                    </a:lnTo>
                    <a:lnTo>
                      <a:pt x="39" y="125"/>
                    </a:lnTo>
                    <a:lnTo>
                      <a:pt x="39" y="123"/>
                    </a:lnTo>
                    <a:lnTo>
                      <a:pt x="41" y="122"/>
                    </a:lnTo>
                    <a:lnTo>
                      <a:pt x="42" y="122"/>
                    </a:lnTo>
                    <a:lnTo>
                      <a:pt x="43" y="121"/>
                    </a:lnTo>
                    <a:lnTo>
                      <a:pt x="43" y="120"/>
                    </a:lnTo>
                    <a:lnTo>
                      <a:pt x="43" y="118"/>
                    </a:lnTo>
                    <a:lnTo>
                      <a:pt x="43" y="117"/>
                    </a:lnTo>
                    <a:lnTo>
                      <a:pt x="42" y="117"/>
                    </a:lnTo>
                    <a:lnTo>
                      <a:pt x="41" y="116"/>
                    </a:lnTo>
                    <a:lnTo>
                      <a:pt x="41" y="117"/>
                    </a:lnTo>
                    <a:lnTo>
                      <a:pt x="39" y="117"/>
                    </a:lnTo>
                    <a:lnTo>
                      <a:pt x="38" y="117"/>
                    </a:lnTo>
                    <a:lnTo>
                      <a:pt x="37" y="117"/>
                    </a:lnTo>
                    <a:lnTo>
                      <a:pt x="36" y="117"/>
                    </a:lnTo>
                    <a:lnTo>
                      <a:pt x="34" y="116"/>
                    </a:lnTo>
                    <a:lnTo>
                      <a:pt x="33" y="116"/>
                    </a:lnTo>
                    <a:lnTo>
                      <a:pt x="29" y="116"/>
                    </a:lnTo>
                    <a:lnTo>
                      <a:pt x="28" y="116"/>
                    </a:lnTo>
                    <a:lnTo>
                      <a:pt x="27" y="117"/>
                    </a:lnTo>
                    <a:lnTo>
                      <a:pt x="26" y="118"/>
                    </a:lnTo>
                    <a:lnTo>
                      <a:pt x="25" y="121"/>
                    </a:lnTo>
                    <a:lnTo>
                      <a:pt x="24" y="121"/>
                    </a:lnTo>
                    <a:lnTo>
                      <a:pt x="22" y="120"/>
                    </a:lnTo>
                    <a:lnTo>
                      <a:pt x="19" y="118"/>
                    </a:lnTo>
                    <a:lnTo>
                      <a:pt x="18" y="118"/>
                    </a:lnTo>
                    <a:lnTo>
                      <a:pt x="18" y="120"/>
                    </a:lnTo>
                    <a:lnTo>
                      <a:pt x="17" y="120"/>
                    </a:lnTo>
                    <a:lnTo>
                      <a:pt x="17" y="121"/>
                    </a:lnTo>
                    <a:lnTo>
                      <a:pt x="16" y="120"/>
                    </a:lnTo>
                    <a:lnTo>
                      <a:pt x="15" y="120"/>
                    </a:lnTo>
                    <a:lnTo>
                      <a:pt x="13" y="120"/>
                    </a:lnTo>
                    <a:lnTo>
                      <a:pt x="13" y="118"/>
                    </a:lnTo>
                    <a:lnTo>
                      <a:pt x="13" y="117"/>
                    </a:lnTo>
                    <a:lnTo>
                      <a:pt x="12" y="117"/>
                    </a:lnTo>
                    <a:lnTo>
                      <a:pt x="12" y="116"/>
                    </a:lnTo>
                    <a:lnTo>
                      <a:pt x="12" y="115"/>
                    </a:lnTo>
                    <a:lnTo>
                      <a:pt x="11" y="115"/>
                    </a:lnTo>
                    <a:lnTo>
                      <a:pt x="11" y="114"/>
                    </a:lnTo>
                    <a:lnTo>
                      <a:pt x="11" y="113"/>
                    </a:lnTo>
                    <a:lnTo>
                      <a:pt x="11" y="112"/>
                    </a:lnTo>
                    <a:lnTo>
                      <a:pt x="10" y="112"/>
                    </a:lnTo>
                    <a:lnTo>
                      <a:pt x="10" y="110"/>
                    </a:lnTo>
                    <a:lnTo>
                      <a:pt x="10" y="109"/>
                    </a:lnTo>
                    <a:lnTo>
                      <a:pt x="11" y="108"/>
                    </a:lnTo>
                    <a:lnTo>
                      <a:pt x="12" y="107"/>
                    </a:lnTo>
                    <a:lnTo>
                      <a:pt x="12" y="106"/>
                    </a:lnTo>
                    <a:lnTo>
                      <a:pt x="13" y="106"/>
                    </a:lnTo>
                    <a:lnTo>
                      <a:pt x="13" y="105"/>
                    </a:lnTo>
                    <a:lnTo>
                      <a:pt x="15" y="105"/>
                    </a:lnTo>
                    <a:lnTo>
                      <a:pt x="15" y="103"/>
                    </a:lnTo>
                    <a:lnTo>
                      <a:pt x="16" y="100"/>
                    </a:lnTo>
                    <a:lnTo>
                      <a:pt x="16" y="98"/>
                    </a:lnTo>
                    <a:lnTo>
                      <a:pt x="17" y="96"/>
                    </a:lnTo>
                    <a:lnTo>
                      <a:pt x="17" y="95"/>
                    </a:lnTo>
                    <a:lnTo>
                      <a:pt x="16" y="93"/>
                    </a:lnTo>
                    <a:lnTo>
                      <a:pt x="16" y="95"/>
                    </a:lnTo>
                    <a:lnTo>
                      <a:pt x="15" y="95"/>
                    </a:lnTo>
                    <a:lnTo>
                      <a:pt x="15" y="93"/>
                    </a:lnTo>
                    <a:lnTo>
                      <a:pt x="13" y="93"/>
                    </a:lnTo>
                    <a:lnTo>
                      <a:pt x="13" y="92"/>
                    </a:lnTo>
                    <a:lnTo>
                      <a:pt x="12" y="92"/>
                    </a:lnTo>
                    <a:lnTo>
                      <a:pt x="12" y="91"/>
                    </a:lnTo>
                    <a:lnTo>
                      <a:pt x="11" y="90"/>
                    </a:lnTo>
                    <a:lnTo>
                      <a:pt x="9" y="85"/>
                    </a:lnTo>
                    <a:lnTo>
                      <a:pt x="9" y="84"/>
                    </a:lnTo>
                    <a:lnTo>
                      <a:pt x="8" y="84"/>
                    </a:lnTo>
                    <a:lnTo>
                      <a:pt x="6" y="84"/>
                    </a:lnTo>
                    <a:lnTo>
                      <a:pt x="4" y="85"/>
                    </a:lnTo>
                    <a:lnTo>
                      <a:pt x="4" y="87"/>
                    </a:lnTo>
                    <a:lnTo>
                      <a:pt x="3" y="88"/>
                    </a:lnTo>
                    <a:lnTo>
                      <a:pt x="2" y="88"/>
                    </a:lnTo>
                    <a:lnTo>
                      <a:pt x="2" y="89"/>
                    </a:lnTo>
                    <a:lnTo>
                      <a:pt x="2" y="90"/>
                    </a:lnTo>
                    <a:lnTo>
                      <a:pt x="2" y="91"/>
                    </a:lnTo>
                    <a:lnTo>
                      <a:pt x="1" y="91"/>
                    </a:lnTo>
                    <a:lnTo>
                      <a:pt x="0" y="90"/>
                    </a:lnTo>
                    <a:lnTo>
                      <a:pt x="0" y="89"/>
                    </a:lnTo>
                    <a:lnTo>
                      <a:pt x="0" y="88"/>
                    </a:lnTo>
                    <a:lnTo>
                      <a:pt x="0" y="87"/>
                    </a:lnTo>
                    <a:lnTo>
                      <a:pt x="0" y="85"/>
                    </a:lnTo>
                    <a:lnTo>
                      <a:pt x="0" y="84"/>
                    </a:lnTo>
                    <a:lnTo>
                      <a:pt x="1" y="84"/>
                    </a:lnTo>
                    <a:lnTo>
                      <a:pt x="1" y="83"/>
                    </a:lnTo>
                    <a:lnTo>
                      <a:pt x="1" y="82"/>
                    </a:lnTo>
                    <a:lnTo>
                      <a:pt x="1" y="79"/>
                    </a:lnTo>
                    <a:lnTo>
                      <a:pt x="2" y="78"/>
                    </a:lnTo>
                    <a:lnTo>
                      <a:pt x="2" y="76"/>
                    </a:lnTo>
                    <a:lnTo>
                      <a:pt x="2" y="75"/>
                    </a:lnTo>
                    <a:lnTo>
                      <a:pt x="3" y="74"/>
                    </a:lnTo>
                    <a:lnTo>
                      <a:pt x="3" y="73"/>
                    </a:lnTo>
                    <a:lnTo>
                      <a:pt x="4" y="72"/>
                    </a:lnTo>
                    <a:lnTo>
                      <a:pt x="6" y="71"/>
                    </a:lnTo>
                    <a:lnTo>
                      <a:pt x="7" y="70"/>
                    </a:lnTo>
                    <a:lnTo>
                      <a:pt x="8" y="70"/>
                    </a:lnTo>
                    <a:lnTo>
                      <a:pt x="9" y="68"/>
                    </a:lnTo>
                    <a:lnTo>
                      <a:pt x="9" y="67"/>
                    </a:lnTo>
                    <a:lnTo>
                      <a:pt x="10" y="67"/>
                    </a:lnTo>
                    <a:lnTo>
                      <a:pt x="13" y="67"/>
                    </a:lnTo>
                    <a:lnTo>
                      <a:pt x="15" y="68"/>
                    </a:lnTo>
                    <a:lnTo>
                      <a:pt x="16" y="68"/>
                    </a:lnTo>
                    <a:lnTo>
                      <a:pt x="17" y="67"/>
                    </a:lnTo>
                    <a:lnTo>
                      <a:pt x="18" y="67"/>
                    </a:lnTo>
                    <a:lnTo>
                      <a:pt x="19" y="66"/>
                    </a:lnTo>
                    <a:lnTo>
                      <a:pt x="20" y="65"/>
                    </a:lnTo>
                    <a:lnTo>
                      <a:pt x="19" y="65"/>
                    </a:lnTo>
                    <a:lnTo>
                      <a:pt x="16" y="65"/>
                    </a:lnTo>
                    <a:lnTo>
                      <a:pt x="15" y="65"/>
                    </a:lnTo>
                    <a:lnTo>
                      <a:pt x="16" y="64"/>
                    </a:lnTo>
                    <a:lnTo>
                      <a:pt x="16" y="63"/>
                    </a:lnTo>
                    <a:lnTo>
                      <a:pt x="16" y="62"/>
                    </a:lnTo>
                    <a:lnTo>
                      <a:pt x="17" y="62"/>
                    </a:lnTo>
                    <a:lnTo>
                      <a:pt x="17" y="60"/>
                    </a:lnTo>
                    <a:lnTo>
                      <a:pt x="16" y="59"/>
                    </a:lnTo>
                    <a:lnTo>
                      <a:pt x="17" y="59"/>
                    </a:lnTo>
                    <a:lnTo>
                      <a:pt x="18" y="58"/>
                    </a:lnTo>
                    <a:lnTo>
                      <a:pt x="19" y="58"/>
                    </a:lnTo>
                    <a:lnTo>
                      <a:pt x="21" y="54"/>
                    </a:lnTo>
                    <a:lnTo>
                      <a:pt x="22" y="49"/>
                    </a:lnTo>
                    <a:lnTo>
                      <a:pt x="22" y="48"/>
                    </a:lnTo>
                    <a:lnTo>
                      <a:pt x="24" y="48"/>
                    </a:lnTo>
                    <a:lnTo>
                      <a:pt x="25" y="48"/>
                    </a:lnTo>
                    <a:lnTo>
                      <a:pt x="26" y="49"/>
                    </a:lnTo>
                    <a:lnTo>
                      <a:pt x="26" y="48"/>
                    </a:lnTo>
                    <a:lnTo>
                      <a:pt x="27" y="48"/>
                    </a:lnTo>
                    <a:lnTo>
                      <a:pt x="28" y="48"/>
                    </a:lnTo>
                    <a:lnTo>
                      <a:pt x="29" y="46"/>
                    </a:lnTo>
                    <a:lnTo>
                      <a:pt x="33" y="45"/>
                    </a:lnTo>
                    <a:lnTo>
                      <a:pt x="38" y="40"/>
                    </a:lnTo>
                    <a:lnTo>
                      <a:pt x="39" y="40"/>
                    </a:lnTo>
                    <a:lnTo>
                      <a:pt x="39" y="39"/>
                    </a:lnTo>
                    <a:lnTo>
                      <a:pt x="39" y="38"/>
                    </a:lnTo>
                    <a:lnTo>
                      <a:pt x="39" y="39"/>
                    </a:lnTo>
                    <a:lnTo>
                      <a:pt x="41" y="39"/>
                    </a:lnTo>
                    <a:lnTo>
                      <a:pt x="41" y="40"/>
                    </a:lnTo>
                    <a:lnTo>
                      <a:pt x="39" y="43"/>
                    </a:lnTo>
                    <a:lnTo>
                      <a:pt x="39" y="45"/>
                    </a:lnTo>
                    <a:lnTo>
                      <a:pt x="41" y="45"/>
                    </a:lnTo>
                    <a:lnTo>
                      <a:pt x="42" y="46"/>
                    </a:lnTo>
                    <a:lnTo>
                      <a:pt x="42" y="47"/>
                    </a:lnTo>
                    <a:lnTo>
                      <a:pt x="41" y="48"/>
                    </a:lnTo>
                    <a:lnTo>
                      <a:pt x="42" y="48"/>
                    </a:lnTo>
                    <a:lnTo>
                      <a:pt x="42" y="49"/>
                    </a:lnTo>
                    <a:lnTo>
                      <a:pt x="41" y="50"/>
                    </a:lnTo>
                    <a:lnTo>
                      <a:pt x="42" y="51"/>
                    </a:lnTo>
                    <a:lnTo>
                      <a:pt x="42" y="53"/>
                    </a:lnTo>
                    <a:lnTo>
                      <a:pt x="43" y="54"/>
                    </a:lnTo>
                    <a:lnTo>
                      <a:pt x="44" y="54"/>
                    </a:lnTo>
                    <a:lnTo>
                      <a:pt x="45" y="53"/>
                    </a:lnTo>
                    <a:lnTo>
                      <a:pt x="46" y="51"/>
                    </a:lnTo>
                    <a:lnTo>
                      <a:pt x="47" y="51"/>
                    </a:lnTo>
                    <a:lnTo>
                      <a:pt x="52" y="50"/>
                    </a:lnTo>
                    <a:lnTo>
                      <a:pt x="53" y="51"/>
                    </a:lnTo>
                    <a:lnTo>
                      <a:pt x="54" y="51"/>
                    </a:lnTo>
                    <a:lnTo>
                      <a:pt x="55" y="51"/>
                    </a:lnTo>
                    <a:lnTo>
                      <a:pt x="55" y="53"/>
                    </a:lnTo>
                    <a:lnTo>
                      <a:pt x="54" y="53"/>
                    </a:lnTo>
                    <a:lnTo>
                      <a:pt x="55" y="54"/>
                    </a:lnTo>
                    <a:lnTo>
                      <a:pt x="56" y="53"/>
                    </a:lnTo>
                    <a:lnTo>
                      <a:pt x="58" y="53"/>
                    </a:lnTo>
                    <a:lnTo>
                      <a:pt x="58" y="54"/>
                    </a:lnTo>
                    <a:lnTo>
                      <a:pt x="59" y="55"/>
                    </a:lnTo>
                    <a:lnTo>
                      <a:pt x="60" y="55"/>
                    </a:lnTo>
                    <a:lnTo>
                      <a:pt x="61" y="55"/>
                    </a:lnTo>
                    <a:lnTo>
                      <a:pt x="62" y="55"/>
                    </a:lnTo>
                    <a:lnTo>
                      <a:pt x="62" y="54"/>
                    </a:lnTo>
                    <a:lnTo>
                      <a:pt x="61" y="53"/>
                    </a:lnTo>
                    <a:lnTo>
                      <a:pt x="62" y="53"/>
                    </a:lnTo>
                    <a:lnTo>
                      <a:pt x="63" y="53"/>
                    </a:lnTo>
                    <a:lnTo>
                      <a:pt x="63" y="51"/>
                    </a:lnTo>
                    <a:lnTo>
                      <a:pt x="63" y="50"/>
                    </a:lnTo>
                    <a:lnTo>
                      <a:pt x="62" y="49"/>
                    </a:lnTo>
                    <a:lnTo>
                      <a:pt x="61" y="49"/>
                    </a:lnTo>
                    <a:lnTo>
                      <a:pt x="60" y="48"/>
                    </a:lnTo>
                    <a:lnTo>
                      <a:pt x="60" y="47"/>
                    </a:lnTo>
                    <a:lnTo>
                      <a:pt x="60" y="46"/>
                    </a:lnTo>
                    <a:lnTo>
                      <a:pt x="60" y="41"/>
                    </a:lnTo>
                    <a:lnTo>
                      <a:pt x="61" y="41"/>
                    </a:lnTo>
                    <a:lnTo>
                      <a:pt x="61" y="40"/>
                    </a:lnTo>
                    <a:lnTo>
                      <a:pt x="61" y="38"/>
                    </a:lnTo>
                    <a:lnTo>
                      <a:pt x="62" y="37"/>
                    </a:lnTo>
                    <a:lnTo>
                      <a:pt x="63" y="37"/>
                    </a:lnTo>
                    <a:lnTo>
                      <a:pt x="63" y="35"/>
                    </a:lnTo>
                    <a:lnTo>
                      <a:pt x="62" y="35"/>
                    </a:lnTo>
                    <a:lnTo>
                      <a:pt x="62" y="34"/>
                    </a:lnTo>
                    <a:lnTo>
                      <a:pt x="61" y="34"/>
                    </a:lnTo>
                    <a:lnTo>
                      <a:pt x="61" y="33"/>
                    </a:lnTo>
                    <a:lnTo>
                      <a:pt x="61" y="32"/>
                    </a:lnTo>
                    <a:lnTo>
                      <a:pt x="60" y="32"/>
                    </a:lnTo>
                    <a:lnTo>
                      <a:pt x="60" y="31"/>
                    </a:lnTo>
                    <a:lnTo>
                      <a:pt x="60" y="30"/>
                    </a:lnTo>
                    <a:lnTo>
                      <a:pt x="61" y="29"/>
                    </a:lnTo>
                    <a:lnTo>
                      <a:pt x="61" y="28"/>
                    </a:lnTo>
                    <a:lnTo>
                      <a:pt x="60" y="26"/>
                    </a:lnTo>
                    <a:lnTo>
                      <a:pt x="60" y="25"/>
                    </a:lnTo>
                    <a:lnTo>
                      <a:pt x="59" y="24"/>
                    </a:lnTo>
                    <a:lnTo>
                      <a:pt x="59" y="23"/>
                    </a:lnTo>
                    <a:lnTo>
                      <a:pt x="56" y="23"/>
                    </a:lnTo>
                    <a:lnTo>
                      <a:pt x="56" y="22"/>
                    </a:lnTo>
                    <a:lnTo>
                      <a:pt x="55" y="22"/>
                    </a:lnTo>
                    <a:lnTo>
                      <a:pt x="55" y="20"/>
                    </a:lnTo>
                    <a:lnTo>
                      <a:pt x="54" y="17"/>
                    </a:lnTo>
                    <a:lnTo>
                      <a:pt x="54" y="16"/>
                    </a:lnTo>
                    <a:lnTo>
                      <a:pt x="54" y="15"/>
                    </a:lnTo>
                    <a:lnTo>
                      <a:pt x="54" y="14"/>
                    </a:lnTo>
                    <a:lnTo>
                      <a:pt x="54" y="13"/>
                    </a:lnTo>
                    <a:lnTo>
                      <a:pt x="53" y="13"/>
                    </a:lnTo>
                    <a:lnTo>
                      <a:pt x="52" y="12"/>
                    </a:lnTo>
                    <a:lnTo>
                      <a:pt x="52" y="11"/>
                    </a:lnTo>
                    <a:lnTo>
                      <a:pt x="53" y="9"/>
                    </a:lnTo>
                    <a:lnTo>
                      <a:pt x="54" y="9"/>
                    </a:lnTo>
                    <a:lnTo>
                      <a:pt x="55" y="9"/>
                    </a:lnTo>
                    <a:lnTo>
                      <a:pt x="56" y="7"/>
                    </a:lnTo>
                    <a:lnTo>
                      <a:pt x="56" y="6"/>
                    </a:lnTo>
                    <a:lnTo>
                      <a:pt x="58" y="6"/>
                    </a:lnTo>
                    <a:lnTo>
                      <a:pt x="58" y="5"/>
                    </a:lnTo>
                    <a:lnTo>
                      <a:pt x="58" y="4"/>
                    </a:lnTo>
                    <a:lnTo>
                      <a:pt x="58" y="3"/>
                    </a:lnTo>
                    <a:lnTo>
                      <a:pt x="58" y="1"/>
                    </a:lnTo>
                    <a:lnTo>
                      <a:pt x="59" y="1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2" y="1"/>
                    </a:lnTo>
                    <a:lnTo>
                      <a:pt x="63" y="4"/>
                    </a:lnTo>
                    <a:lnTo>
                      <a:pt x="64" y="5"/>
                    </a:lnTo>
                    <a:lnTo>
                      <a:pt x="65" y="5"/>
                    </a:lnTo>
                    <a:lnTo>
                      <a:pt x="65" y="4"/>
                    </a:lnTo>
                    <a:lnTo>
                      <a:pt x="67" y="3"/>
                    </a:lnTo>
                    <a:lnTo>
                      <a:pt x="69" y="3"/>
                    </a:lnTo>
                    <a:lnTo>
                      <a:pt x="70" y="3"/>
                    </a:lnTo>
                    <a:lnTo>
                      <a:pt x="71" y="3"/>
                    </a:lnTo>
                    <a:lnTo>
                      <a:pt x="73" y="3"/>
                    </a:lnTo>
                    <a:lnTo>
                      <a:pt x="73" y="4"/>
                    </a:lnTo>
                    <a:lnTo>
                      <a:pt x="75" y="4"/>
                    </a:lnTo>
                    <a:lnTo>
                      <a:pt x="75" y="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09" name="Freeform 871">
                <a:extLst>
                  <a:ext uri="{FF2B5EF4-FFF2-40B4-BE49-F238E27FC236}">
                    <a16:creationId xmlns:a16="http://schemas.microsoft.com/office/drawing/2014/main" id="{97506988-B760-143F-7966-87A59B61C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3113" y="2270126"/>
                <a:ext cx="196850" cy="103188"/>
              </a:xfrm>
              <a:custGeom>
                <a:avLst/>
                <a:gdLst>
                  <a:gd name="T0" fmla="*/ 117 w 124"/>
                  <a:gd name="T1" fmla="*/ 57 h 65"/>
                  <a:gd name="T2" fmla="*/ 117 w 124"/>
                  <a:gd name="T3" fmla="*/ 60 h 65"/>
                  <a:gd name="T4" fmla="*/ 114 w 124"/>
                  <a:gd name="T5" fmla="*/ 58 h 65"/>
                  <a:gd name="T6" fmla="*/ 106 w 124"/>
                  <a:gd name="T7" fmla="*/ 60 h 65"/>
                  <a:gd name="T8" fmla="*/ 102 w 124"/>
                  <a:gd name="T9" fmla="*/ 58 h 65"/>
                  <a:gd name="T10" fmla="*/ 97 w 124"/>
                  <a:gd name="T11" fmla="*/ 60 h 65"/>
                  <a:gd name="T12" fmla="*/ 94 w 124"/>
                  <a:gd name="T13" fmla="*/ 61 h 65"/>
                  <a:gd name="T14" fmla="*/ 85 w 124"/>
                  <a:gd name="T15" fmla="*/ 61 h 65"/>
                  <a:gd name="T16" fmla="*/ 61 w 124"/>
                  <a:gd name="T17" fmla="*/ 57 h 65"/>
                  <a:gd name="T18" fmla="*/ 57 w 124"/>
                  <a:gd name="T19" fmla="*/ 58 h 65"/>
                  <a:gd name="T20" fmla="*/ 51 w 124"/>
                  <a:gd name="T21" fmla="*/ 62 h 65"/>
                  <a:gd name="T22" fmla="*/ 42 w 124"/>
                  <a:gd name="T23" fmla="*/ 64 h 65"/>
                  <a:gd name="T24" fmla="*/ 40 w 124"/>
                  <a:gd name="T25" fmla="*/ 64 h 65"/>
                  <a:gd name="T26" fmla="*/ 40 w 124"/>
                  <a:gd name="T27" fmla="*/ 65 h 65"/>
                  <a:gd name="T28" fmla="*/ 37 w 124"/>
                  <a:gd name="T29" fmla="*/ 65 h 65"/>
                  <a:gd name="T30" fmla="*/ 33 w 124"/>
                  <a:gd name="T31" fmla="*/ 62 h 65"/>
                  <a:gd name="T32" fmla="*/ 25 w 124"/>
                  <a:gd name="T33" fmla="*/ 60 h 65"/>
                  <a:gd name="T34" fmla="*/ 20 w 124"/>
                  <a:gd name="T35" fmla="*/ 59 h 65"/>
                  <a:gd name="T36" fmla="*/ 13 w 124"/>
                  <a:gd name="T37" fmla="*/ 60 h 65"/>
                  <a:gd name="T38" fmla="*/ 10 w 124"/>
                  <a:gd name="T39" fmla="*/ 56 h 65"/>
                  <a:gd name="T40" fmla="*/ 6 w 124"/>
                  <a:gd name="T41" fmla="*/ 56 h 65"/>
                  <a:gd name="T42" fmla="*/ 5 w 124"/>
                  <a:gd name="T43" fmla="*/ 53 h 65"/>
                  <a:gd name="T44" fmla="*/ 3 w 124"/>
                  <a:gd name="T45" fmla="*/ 48 h 65"/>
                  <a:gd name="T46" fmla="*/ 1 w 124"/>
                  <a:gd name="T47" fmla="*/ 43 h 65"/>
                  <a:gd name="T48" fmla="*/ 5 w 124"/>
                  <a:gd name="T49" fmla="*/ 39 h 65"/>
                  <a:gd name="T50" fmla="*/ 9 w 124"/>
                  <a:gd name="T51" fmla="*/ 35 h 65"/>
                  <a:gd name="T52" fmla="*/ 10 w 124"/>
                  <a:gd name="T53" fmla="*/ 32 h 65"/>
                  <a:gd name="T54" fmla="*/ 13 w 124"/>
                  <a:gd name="T55" fmla="*/ 31 h 65"/>
                  <a:gd name="T56" fmla="*/ 14 w 124"/>
                  <a:gd name="T57" fmla="*/ 28 h 65"/>
                  <a:gd name="T58" fmla="*/ 14 w 124"/>
                  <a:gd name="T59" fmla="*/ 26 h 65"/>
                  <a:gd name="T60" fmla="*/ 18 w 124"/>
                  <a:gd name="T61" fmla="*/ 18 h 65"/>
                  <a:gd name="T62" fmla="*/ 26 w 124"/>
                  <a:gd name="T63" fmla="*/ 10 h 65"/>
                  <a:gd name="T64" fmla="*/ 29 w 124"/>
                  <a:gd name="T65" fmla="*/ 7 h 65"/>
                  <a:gd name="T66" fmla="*/ 38 w 124"/>
                  <a:gd name="T67" fmla="*/ 1 h 65"/>
                  <a:gd name="T68" fmla="*/ 43 w 124"/>
                  <a:gd name="T69" fmla="*/ 1 h 65"/>
                  <a:gd name="T70" fmla="*/ 47 w 124"/>
                  <a:gd name="T71" fmla="*/ 3 h 65"/>
                  <a:gd name="T72" fmla="*/ 52 w 124"/>
                  <a:gd name="T73" fmla="*/ 2 h 65"/>
                  <a:gd name="T74" fmla="*/ 56 w 124"/>
                  <a:gd name="T75" fmla="*/ 3 h 65"/>
                  <a:gd name="T76" fmla="*/ 62 w 124"/>
                  <a:gd name="T77" fmla="*/ 8 h 65"/>
                  <a:gd name="T78" fmla="*/ 69 w 124"/>
                  <a:gd name="T79" fmla="*/ 7 h 65"/>
                  <a:gd name="T80" fmla="*/ 74 w 124"/>
                  <a:gd name="T81" fmla="*/ 8 h 65"/>
                  <a:gd name="T82" fmla="*/ 83 w 124"/>
                  <a:gd name="T83" fmla="*/ 11 h 65"/>
                  <a:gd name="T84" fmla="*/ 89 w 124"/>
                  <a:gd name="T85" fmla="*/ 9 h 65"/>
                  <a:gd name="T86" fmla="*/ 95 w 124"/>
                  <a:gd name="T87" fmla="*/ 6 h 65"/>
                  <a:gd name="T88" fmla="*/ 102 w 124"/>
                  <a:gd name="T89" fmla="*/ 10 h 65"/>
                  <a:gd name="T90" fmla="*/ 108 w 124"/>
                  <a:gd name="T91" fmla="*/ 12 h 65"/>
                  <a:gd name="T92" fmla="*/ 105 w 124"/>
                  <a:gd name="T93" fmla="*/ 18 h 65"/>
                  <a:gd name="T94" fmla="*/ 105 w 124"/>
                  <a:gd name="T95" fmla="*/ 26 h 65"/>
                  <a:gd name="T96" fmla="*/ 109 w 124"/>
                  <a:gd name="T97" fmla="*/ 32 h 65"/>
                  <a:gd name="T98" fmla="*/ 116 w 124"/>
                  <a:gd name="T99" fmla="*/ 33 h 65"/>
                  <a:gd name="T100" fmla="*/ 124 w 124"/>
                  <a:gd name="T101" fmla="*/ 40 h 65"/>
                  <a:gd name="T102" fmla="*/ 122 w 124"/>
                  <a:gd name="T103" fmla="*/ 44 h 65"/>
                  <a:gd name="T104" fmla="*/ 121 w 124"/>
                  <a:gd name="T105" fmla="*/ 46 h 65"/>
                  <a:gd name="T106" fmla="*/ 124 w 124"/>
                  <a:gd name="T107" fmla="*/ 5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4" h="65">
                    <a:moveTo>
                      <a:pt x="123" y="58"/>
                    </a:moveTo>
                    <a:lnTo>
                      <a:pt x="121" y="59"/>
                    </a:lnTo>
                    <a:lnTo>
                      <a:pt x="120" y="58"/>
                    </a:lnTo>
                    <a:lnTo>
                      <a:pt x="119" y="57"/>
                    </a:lnTo>
                    <a:lnTo>
                      <a:pt x="119" y="57"/>
                    </a:lnTo>
                    <a:lnTo>
                      <a:pt x="117" y="57"/>
                    </a:lnTo>
                    <a:lnTo>
                      <a:pt x="117" y="58"/>
                    </a:lnTo>
                    <a:lnTo>
                      <a:pt x="117" y="58"/>
                    </a:lnTo>
                    <a:lnTo>
                      <a:pt x="116" y="59"/>
                    </a:lnTo>
                    <a:lnTo>
                      <a:pt x="117" y="59"/>
                    </a:lnTo>
                    <a:lnTo>
                      <a:pt x="117" y="60"/>
                    </a:lnTo>
                    <a:lnTo>
                      <a:pt x="117" y="60"/>
                    </a:lnTo>
                    <a:lnTo>
                      <a:pt x="116" y="60"/>
                    </a:lnTo>
                    <a:lnTo>
                      <a:pt x="116" y="60"/>
                    </a:lnTo>
                    <a:lnTo>
                      <a:pt x="116" y="59"/>
                    </a:lnTo>
                    <a:lnTo>
                      <a:pt x="115" y="58"/>
                    </a:lnTo>
                    <a:lnTo>
                      <a:pt x="115" y="58"/>
                    </a:lnTo>
                    <a:lnTo>
                      <a:pt x="114" y="58"/>
                    </a:lnTo>
                    <a:lnTo>
                      <a:pt x="112" y="60"/>
                    </a:lnTo>
                    <a:lnTo>
                      <a:pt x="111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6" y="60"/>
                    </a:lnTo>
                    <a:lnTo>
                      <a:pt x="106" y="60"/>
                    </a:lnTo>
                    <a:lnTo>
                      <a:pt x="104" y="60"/>
                    </a:lnTo>
                    <a:lnTo>
                      <a:pt x="104" y="60"/>
                    </a:lnTo>
                    <a:lnTo>
                      <a:pt x="103" y="60"/>
                    </a:lnTo>
                    <a:lnTo>
                      <a:pt x="103" y="58"/>
                    </a:lnTo>
                    <a:lnTo>
                      <a:pt x="102" y="58"/>
                    </a:lnTo>
                    <a:lnTo>
                      <a:pt x="102" y="58"/>
                    </a:lnTo>
                    <a:lnTo>
                      <a:pt x="99" y="58"/>
                    </a:lnTo>
                    <a:lnTo>
                      <a:pt x="99" y="58"/>
                    </a:lnTo>
                    <a:lnTo>
                      <a:pt x="98" y="58"/>
                    </a:lnTo>
                    <a:lnTo>
                      <a:pt x="98" y="59"/>
                    </a:lnTo>
                    <a:lnTo>
                      <a:pt x="98" y="59"/>
                    </a:lnTo>
                    <a:lnTo>
                      <a:pt x="97" y="60"/>
                    </a:lnTo>
                    <a:lnTo>
                      <a:pt x="97" y="61"/>
                    </a:lnTo>
                    <a:lnTo>
                      <a:pt x="96" y="61"/>
                    </a:lnTo>
                    <a:lnTo>
                      <a:pt x="96" y="61"/>
                    </a:lnTo>
                    <a:lnTo>
                      <a:pt x="95" y="61"/>
                    </a:lnTo>
                    <a:lnTo>
                      <a:pt x="95" y="61"/>
                    </a:lnTo>
                    <a:lnTo>
                      <a:pt x="94" y="61"/>
                    </a:lnTo>
                    <a:lnTo>
                      <a:pt x="92" y="60"/>
                    </a:lnTo>
                    <a:lnTo>
                      <a:pt x="91" y="60"/>
                    </a:lnTo>
                    <a:lnTo>
                      <a:pt x="89" y="60"/>
                    </a:lnTo>
                    <a:lnTo>
                      <a:pt x="88" y="60"/>
                    </a:lnTo>
                    <a:lnTo>
                      <a:pt x="87" y="60"/>
                    </a:lnTo>
                    <a:lnTo>
                      <a:pt x="85" y="61"/>
                    </a:lnTo>
                    <a:lnTo>
                      <a:pt x="85" y="61"/>
                    </a:lnTo>
                    <a:lnTo>
                      <a:pt x="82" y="61"/>
                    </a:lnTo>
                    <a:lnTo>
                      <a:pt x="73" y="62"/>
                    </a:lnTo>
                    <a:lnTo>
                      <a:pt x="69" y="61"/>
                    </a:lnTo>
                    <a:lnTo>
                      <a:pt x="64" y="59"/>
                    </a:lnTo>
                    <a:lnTo>
                      <a:pt x="61" y="57"/>
                    </a:lnTo>
                    <a:lnTo>
                      <a:pt x="60" y="57"/>
                    </a:lnTo>
                    <a:lnTo>
                      <a:pt x="60" y="57"/>
                    </a:lnTo>
                    <a:lnTo>
                      <a:pt x="59" y="57"/>
                    </a:lnTo>
                    <a:lnTo>
                      <a:pt x="59" y="58"/>
                    </a:lnTo>
                    <a:lnTo>
                      <a:pt x="57" y="58"/>
                    </a:lnTo>
                    <a:lnTo>
                      <a:pt x="57" y="58"/>
                    </a:lnTo>
                    <a:lnTo>
                      <a:pt x="55" y="58"/>
                    </a:lnTo>
                    <a:lnTo>
                      <a:pt x="55" y="58"/>
                    </a:lnTo>
                    <a:lnTo>
                      <a:pt x="54" y="59"/>
                    </a:lnTo>
                    <a:lnTo>
                      <a:pt x="53" y="61"/>
                    </a:lnTo>
                    <a:lnTo>
                      <a:pt x="52" y="62"/>
                    </a:lnTo>
                    <a:lnTo>
                      <a:pt x="51" y="62"/>
                    </a:lnTo>
                    <a:lnTo>
                      <a:pt x="46" y="64"/>
                    </a:lnTo>
                    <a:lnTo>
                      <a:pt x="44" y="64"/>
                    </a:lnTo>
                    <a:lnTo>
                      <a:pt x="43" y="64"/>
                    </a:lnTo>
                    <a:lnTo>
                      <a:pt x="43" y="64"/>
                    </a:lnTo>
                    <a:lnTo>
                      <a:pt x="42" y="64"/>
                    </a:lnTo>
                    <a:lnTo>
                      <a:pt x="42" y="64"/>
                    </a:lnTo>
                    <a:lnTo>
                      <a:pt x="42" y="64"/>
                    </a:lnTo>
                    <a:lnTo>
                      <a:pt x="42" y="64"/>
                    </a:lnTo>
                    <a:lnTo>
                      <a:pt x="40" y="64"/>
                    </a:lnTo>
                    <a:lnTo>
                      <a:pt x="40" y="64"/>
                    </a:lnTo>
                    <a:lnTo>
                      <a:pt x="40" y="64"/>
                    </a:lnTo>
                    <a:lnTo>
                      <a:pt x="40" y="64"/>
                    </a:lnTo>
                    <a:lnTo>
                      <a:pt x="40" y="64"/>
                    </a:lnTo>
                    <a:lnTo>
                      <a:pt x="40" y="64"/>
                    </a:lnTo>
                    <a:lnTo>
                      <a:pt x="40" y="64"/>
                    </a:lnTo>
                    <a:lnTo>
                      <a:pt x="40" y="65"/>
                    </a:lnTo>
                    <a:lnTo>
                      <a:pt x="40" y="65"/>
                    </a:lnTo>
                    <a:lnTo>
                      <a:pt x="40" y="65"/>
                    </a:lnTo>
                    <a:lnTo>
                      <a:pt x="40" y="65"/>
                    </a:lnTo>
                    <a:lnTo>
                      <a:pt x="39" y="65"/>
                    </a:lnTo>
                    <a:lnTo>
                      <a:pt x="39" y="65"/>
                    </a:lnTo>
                    <a:lnTo>
                      <a:pt x="38" y="65"/>
                    </a:lnTo>
                    <a:lnTo>
                      <a:pt x="38" y="65"/>
                    </a:lnTo>
                    <a:lnTo>
                      <a:pt x="37" y="65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34" y="65"/>
                    </a:lnTo>
                    <a:lnTo>
                      <a:pt x="33" y="65"/>
                    </a:lnTo>
                    <a:lnTo>
                      <a:pt x="33" y="64"/>
                    </a:lnTo>
                    <a:lnTo>
                      <a:pt x="33" y="62"/>
                    </a:lnTo>
                    <a:lnTo>
                      <a:pt x="33" y="62"/>
                    </a:lnTo>
                    <a:lnTo>
                      <a:pt x="31" y="61"/>
                    </a:lnTo>
                    <a:lnTo>
                      <a:pt x="30" y="60"/>
                    </a:lnTo>
                    <a:lnTo>
                      <a:pt x="29" y="60"/>
                    </a:lnTo>
                    <a:lnTo>
                      <a:pt x="26" y="60"/>
                    </a:lnTo>
                    <a:lnTo>
                      <a:pt x="25" y="60"/>
                    </a:lnTo>
                    <a:lnTo>
                      <a:pt x="23" y="59"/>
                    </a:lnTo>
                    <a:lnTo>
                      <a:pt x="22" y="58"/>
                    </a:lnTo>
                    <a:lnTo>
                      <a:pt x="21" y="59"/>
                    </a:lnTo>
                    <a:lnTo>
                      <a:pt x="20" y="59"/>
                    </a:lnTo>
                    <a:lnTo>
                      <a:pt x="20" y="59"/>
                    </a:lnTo>
                    <a:lnTo>
                      <a:pt x="20" y="59"/>
                    </a:lnTo>
                    <a:lnTo>
                      <a:pt x="19" y="59"/>
                    </a:lnTo>
                    <a:lnTo>
                      <a:pt x="19" y="60"/>
                    </a:lnTo>
                    <a:lnTo>
                      <a:pt x="18" y="60"/>
                    </a:lnTo>
                    <a:lnTo>
                      <a:pt x="17" y="60"/>
                    </a:lnTo>
                    <a:lnTo>
                      <a:pt x="14" y="60"/>
                    </a:lnTo>
                    <a:lnTo>
                      <a:pt x="13" y="60"/>
                    </a:lnTo>
                    <a:lnTo>
                      <a:pt x="13" y="59"/>
                    </a:lnTo>
                    <a:lnTo>
                      <a:pt x="12" y="58"/>
                    </a:lnTo>
                    <a:lnTo>
                      <a:pt x="12" y="57"/>
                    </a:lnTo>
                    <a:lnTo>
                      <a:pt x="11" y="57"/>
                    </a:lnTo>
                    <a:lnTo>
                      <a:pt x="11" y="56"/>
                    </a:lnTo>
                    <a:lnTo>
                      <a:pt x="10" y="56"/>
                    </a:lnTo>
                    <a:lnTo>
                      <a:pt x="9" y="56"/>
                    </a:lnTo>
                    <a:lnTo>
                      <a:pt x="9" y="56"/>
                    </a:lnTo>
                    <a:lnTo>
                      <a:pt x="8" y="56"/>
                    </a:lnTo>
                    <a:lnTo>
                      <a:pt x="8" y="56"/>
                    </a:lnTo>
                    <a:lnTo>
                      <a:pt x="8" y="56"/>
                    </a:lnTo>
                    <a:lnTo>
                      <a:pt x="6" y="56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6" y="53"/>
                    </a:lnTo>
                    <a:lnTo>
                      <a:pt x="6" y="53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4" y="54"/>
                    </a:lnTo>
                    <a:lnTo>
                      <a:pt x="4" y="52"/>
                    </a:lnTo>
                    <a:lnTo>
                      <a:pt x="4" y="52"/>
                    </a:lnTo>
                    <a:lnTo>
                      <a:pt x="4" y="50"/>
                    </a:lnTo>
                    <a:lnTo>
                      <a:pt x="4" y="49"/>
                    </a:lnTo>
                    <a:lnTo>
                      <a:pt x="3" y="48"/>
                    </a:lnTo>
                    <a:lnTo>
                      <a:pt x="2" y="48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4"/>
                    </a:lnTo>
                    <a:lnTo>
                      <a:pt x="1" y="43"/>
                    </a:lnTo>
                    <a:lnTo>
                      <a:pt x="2" y="42"/>
                    </a:lnTo>
                    <a:lnTo>
                      <a:pt x="2" y="41"/>
                    </a:lnTo>
                    <a:lnTo>
                      <a:pt x="4" y="41"/>
                    </a:lnTo>
                    <a:lnTo>
                      <a:pt x="5" y="41"/>
                    </a:lnTo>
                    <a:lnTo>
                      <a:pt x="5" y="40"/>
                    </a:lnTo>
                    <a:lnTo>
                      <a:pt x="5" y="39"/>
                    </a:lnTo>
                    <a:lnTo>
                      <a:pt x="6" y="39"/>
                    </a:lnTo>
                    <a:lnTo>
                      <a:pt x="8" y="39"/>
                    </a:lnTo>
                    <a:lnTo>
                      <a:pt x="9" y="39"/>
                    </a:lnTo>
                    <a:lnTo>
                      <a:pt x="10" y="39"/>
                    </a:lnTo>
                    <a:lnTo>
                      <a:pt x="9" y="37"/>
                    </a:lnTo>
                    <a:lnTo>
                      <a:pt x="9" y="35"/>
                    </a:lnTo>
                    <a:lnTo>
                      <a:pt x="8" y="34"/>
                    </a:lnTo>
                    <a:lnTo>
                      <a:pt x="9" y="33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10" y="32"/>
                    </a:lnTo>
                    <a:lnTo>
                      <a:pt x="10" y="32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1" y="31"/>
                    </a:lnTo>
                    <a:lnTo>
                      <a:pt x="12" y="31"/>
                    </a:lnTo>
                    <a:lnTo>
                      <a:pt x="12" y="31"/>
                    </a:lnTo>
                    <a:lnTo>
                      <a:pt x="13" y="31"/>
                    </a:lnTo>
                    <a:lnTo>
                      <a:pt x="13" y="31"/>
                    </a:lnTo>
                    <a:lnTo>
                      <a:pt x="13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9"/>
                    </a:lnTo>
                    <a:lnTo>
                      <a:pt x="14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6" y="27"/>
                    </a:lnTo>
                    <a:lnTo>
                      <a:pt x="16" y="27"/>
                    </a:lnTo>
                    <a:lnTo>
                      <a:pt x="16" y="27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16" y="24"/>
                    </a:lnTo>
                    <a:lnTo>
                      <a:pt x="17" y="21"/>
                    </a:lnTo>
                    <a:lnTo>
                      <a:pt x="18" y="19"/>
                    </a:lnTo>
                    <a:lnTo>
                      <a:pt x="18" y="18"/>
                    </a:lnTo>
                    <a:lnTo>
                      <a:pt x="19" y="17"/>
                    </a:lnTo>
                    <a:lnTo>
                      <a:pt x="21" y="17"/>
                    </a:lnTo>
                    <a:lnTo>
                      <a:pt x="22" y="16"/>
                    </a:lnTo>
                    <a:lnTo>
                      <a:pt x="23" y="14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7" y="9"/>
                    </a:lnTo>
                    <a:lnTo>
                      <a:pt x="27" y="8"/>
                    </a:lnTo>
                    <a:lnTo>
                      <a:pt x="28" y="8"/>
                    </a:lnTo>
                    <a:lnTo>
                      <a:pt x="28" y="7"/>
                    </a:lnTo>
                    <a:lnTo>
                      <a:pt x="29" y="7"/>
                    </a:lnTo>
                    <a:lnTo>
                      <a:pt x="30" y="4"/>
                    </a:lnTo>
                    <a:lnTo>
                      <a:pt x="31" y="3"/>
                    </a:lnTo>
                    <a:lnTo>
                      <a:pt x="33" y="3"/>
                    </a:lnTo>
                    <a:lnTo>
                      <a:pt x="36" y="3"/>
                    </a:lnTo>
                    <a:lnTo>
                      <a:pt x="38" y="2"/>
                    </a:lnTo>
                    <a:lnTo>
                      <a:pt x="38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2" y="0"/>
                    </a:lnTo>
                    <a:lnTo>
                      <a:pt x="43" y="1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45" y="2"/>
                    </a:lnTo>
                    <a:lnTo>
                      <a:pt x="46" y="2"/>
                    </a:lnTo>
                    <a:lnTo>
                      <a:pt x="47" y="3"/>
                    </a:lnTo>
                    <a:lnTo>
                      <a:pt x="47" y="3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49" y="3"/>
                    </a:lnTo>
                    <a:lnTo>
                      <a:pt x="51" y="3"/>
                    </a:lnTo>
                    <a:lnTo>
                      <a:pt x="52" y="3"/>
                    </a:lnTo>
                    <a:lnTo>
                      <a:pt x="52" y="2"/>
                    </a:lnTo>
                    <a:lnTo>
                      <a:pt x="53" y="2"/>
                    </a:lnTo>
                    <a:lnTo>
                      <a:pt x="54" y="2"/>
                    </a:lnTo>
                    <a:lnTo>
                      <a:pt x="54" y="3"/>
                    </a:lnTo>
                    <a:lnTo>
                      <a:pt x="55" y="3"/>
                    </a:lnTo>
                    <a:lnTo>
                      <a:pt x="56" y="3"/>
                    </a:lnTo>
                    <a:lnTo>
                      <a:pt x="56" y="3"/>
                    </a:lnTo>
                    <a:lnTo>
                      <a:pt x="57" y="3"/>
                    </a:lnTo>
                    <a:lnTo>
                      <a:pt x="59" y="3"/>
                    </a:lnTo>
                    <a:lnTo>
                      <a:pt x="60" y="6"/>
                    </a:lnTo>
                    <a:lnTo>
                      <a:pt x="61" y="6"/>
                    </a:lnTo>
                    <a:lnTo>
                      <a:pt x="61" y="7"/>
                    </a:lnTo>
                    <a:lnTo>
                      <a:pt x="62" y="8"/>
                    </a:lnTo>
                    <a:lnTo>
                      <a:pt x="62" y="7"/>
                    </a:lnTo>
                    <a:lnTo>
                      <a:pt x="63" y="7"/>
                    </a:lnTo>
                    <a:lnTo>
                      <a:pt x="64" y="7"/>
                    </a:lnTo>
                    <a:lnTo>
                      <a:pt x="65" y="7"/>
                    </a:lnTo>
                    <a:lnTo>
                      <a:pt x="66" y="7"/>
                    </a:lnTo>
                    <a:lnTo>
                      <a:pt x="69" y="7"/>
                    </a:lnTo>
                    <a:lnTo>
                      <a:pt x="69" y="7"/>
                    </a:lnTo>
                    <a:lnTo>
                      <a:pt x="70" y="7"/>
                    </a:lnTo>
                    <a:lnTo>
                      <a:pt x="71" y="7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7" y="8"/>
                    </a:lnTo>
                    <a:lnTo>
                      <a:pt x="79" y="8"/>
                    </a:lnTo>
                    <a:lnTo>
                      <a:pt x="81" y="9"/>
                    </a:lnTo>
                    <a:lnTo>
                      <a:pt x="82" y="10"/>
                    </a:lnTo>
                    <a:lnTo>
                      <a:pt x="83" y="11"/>
                    </a:lnTo>
                    <a:lnTo>
                      <a:pt x="85" y="11"/>
                    </a:lnTo>
                    <a:lnTo>
                      <a:pt x="86" y="11"/>
                    </a:lnTo>
                    <a:lnTo>
                      <a:pt x="88" y="11"/>
                    </a:lnTo>
                    <a:lnTo>
                      <a:pt x="89" y="10"/>
                    </a:lnTo>
                    <a:lnTo>
                      <a:pt x="89" y="10"/>
                    </a:lnTo>
                    <a:lnTo>
                      <a:pt x="89" y="9"/>
                    </a:lnTo>
                    <a:lnTo>
                      <a:pt x="90" y="8"/>
                    </a:lnTo>
                    <a:lnTo>
                      <a:pt x="91" y="7"/>
                    </a:lnTo>
                    <a:lnTo>
                      <a:pt x="92" y="7"/>
                    </a:lnTo>
                    <a:lnTo>
                      <a:pt x="94" y="7"/>
                    </a:lnTo>
                    <a:lnTo>
                      <a:pt x="95" y="7"/>
                    </a:lnTo>
                    <a:lnTo>
                      <a:pt x="95" y="6"/>
                    </a:lnTo>
                    <a:lnTo>
                      <a:pt x="96" y="8"/>
                    </a:lnTo>
                    <a:lnTo>
                      <a:pt x="97" y="9"/>
                    </a:lnTo>
                    <a:lnTo>
                      <a:pt x="99" y="10"/>
                    </a:lnTo>
                    <a:lnTo>
                      <a:pt x="100" y="10"/>
                    </a:lnTo>
                    <a:lnTo>
                      <a:pt x="100" y="10"/>
                    </a:lnTo>
                    <a:lnTo>
                      <a:pt x="102" y="10"/>
                    </a:lnTo>
                    <a:lnTo>
                      <a:pt x="103" y="10"/>
                    </a:lnTo>
                    <a:lnTo>
                      <a:pt x="104" y="11"/>
                    </a:lnTo>
                    <a:lnTo>
                      <a:pt x="106" y="11"/>
                    </a:lnTo>
                    <a:lnTo>
                      <a:pt x="106" y="11"/>
                    </a:lnTo>
                    <a:lnTo>
                      <a:pt x="107" y="12"/>
                    </a:lnTo>
                    <a:lnTo>
                      <a:pt x="108" y="12"/>
                    </a:lnTo>
                    <a:lnTo>
                      <a:pt x="108" y="14"/>
                    </a:lnTo>
                    <a:lnTo>
                      <a:pt x="108" y="15"/>
                    </a:lnTo>
                    <a:lnTo>
                      <a:pt x="108" y="15"/>
                    </a:lnTo>
                    <a:lnTo>
                      <a:pt x="107" y="16"/>
                    </a:lnTo>
                    <a:lnTo>
                      <a:pt x="105" y="16"/>
                    </a:lnTo>
                    <a:lnTo>
                      <a:pt x="105" y="18"/>
                    </a:lnTo>
                    <a:lnTo>
                      <a:pt x="107" y="18"/>
                    </a:lnTo>
                    <a:lnTo>
                      <a:pt x="108" y="19"/>
                    </a:lnTo>
                    <a:lnTo>
                      <a:pt x="108" y="20"/>
                    </a:lnTo>
                    <a:lnTo>
                      <a:pt x="107" y="21"/>
                    </a:lnTo>
                    <a:lnTo>
                      <a:pt x="106" y="25"/>
                    </a:lnTo>
                    <a:lnTo>
                      <a:pt x="105" y="26"/>
                    </a:lnTo>
                    <a:lnTo>
                      <a:pt x="106" y="29"/>
                    </a:lnTo>
                    <a:lnTo>
                      <a:pt x="107" y="29"/>
                    </a:lnTo>
                    <a:lnTo>
                      <a:pt x="107" y="31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9" y="32"/>
                    </a:lnTo>
                    <a:lnTo>
                      <a:pt x="111" y="33"/>
                    </a:lnTo>
                    <a:lnTo>
                      <a:pt x="112" y="33"/>
                    </a:lnTo>
                    <a:lnTo>
                      <a:pt x="112" y="33"/>
                    </a:lnTo>
                    <a:lnTo>
                      <a:pt x="113" y="33"/>
                    </a:lnTo>
                    <a:lnTo>
                      <a:pt x="114" y="33"/>
                    </a:lnTo>
                    <a:lnTo>
                      <a:pt x="116" y="33"/>
                    </a:lnTo>
                    <a:lnTo>
                      <a:pt x="117" y="33"/>
                    </a:lnTo>
                    <a:lnTo>
                      <a:pt x="120" y="33"/>
                    </a:lnTo>
                    <a:lnTo>
                      <a:pt x="121" y="32"/>
                    </a:lnTo>
                    <a:lnTo>
                      <a:pt x="122" y="33"/>
                    </a:lnTo>
                    <a:lnTo>
                      <a:pt x="124" y="40"/>
                    </a:lnTo>
                    <a:lnTo>
                      <a:pt x="124" y="40"/>
                    </a:lnTo>
                    <a:lnTo>
                      <a:pt x="124" y="41"/>
                    </a:lnTo>
                    <a:lnTo>
                      <a:pt x="123" y="42"/>
                    </a:lnTo>
                    <a:lnTo>
                      <a:pt x="123" y="42"/>
                    </a:lnTo>
                    <a:lnTo>
                      <a:pt x="123" y="43"/>
                    </a:lnTo>
                    <a:lnTo>
                      <a:pt x="123" y="43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22" y="45"/>
                    </a:lnTo>
                    <a:lnTo>
                      <a:pt x="121" y="45"/>
                    </a:lnTo>
                    <a:lnTo>
                      <a:pt x="121" y="46"/>
                    </a:lnTo>
                    <a:lnTo>
                      <a:pt x="121" y="46"/>
                    </a:lnTo>
                    <a:lnTo>
                      <a:pt x="121" y="48"/>
                    </a:lnTo>
                    <a:lnTo>
                      <a:pt x="122" y="49"/>
                    </a:lnTo>
                    <a:lnTo>
                      <a:pt x="123" y="51"/>
                    </a:lnTo>
                    <a:lnTo>
                      <a:pt x="124" y="52"/>
                    </a:lnTo>
                    <a:lnTo>
                      <a:pt x="124" y="52"/>
                    </a:lnTo>
                    <a:lnTo>
                      <a:pt x="124" y="54"/>
                    </a:lnTo>
                    <a:lnTo>
                      <a:pt x="124" y="56"/>
                    </a:lnTo>
                    <a:lnTo>
                      <a:pt x="124" y="57"/>
                    </a:lnTo>
                    <a:lnTo>
                      <a:pt x="123" y="5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412" name="Freeform 1075">
                <a:extLst>
                  <a:ext uri="{FF2B5EF4-FFF2-40B4-BE49-F238E27FC236}">
                    <a16:creationId xmlns:a16="http://schemas.microsoft.com/office/drawing/2014/main" id="{5C030B41-DDAA-93BD-89B2-2762CEE032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41838" y="2378075"/>
                <a:ext cx="273050" cy="381000"/>
              </a:xfrm>
              <a:custGeom>
                <a:avLst/>
                <a:gdLst>
                  <a:gd name="T0" fmla="*/ 143 w 172"/>
                  <a:gd name="T1" fmla="*/ 201 h 240"/>
                  <a:gd name="T2" fmla="*/ 141 w 172"/>
                  <a:gd name="T3" fmla="*/ 197 h 240"/>
                  <a:gd name="T4" fmla="*/ 95 w 172"/>
                  <a:gd name="T5" fmla="*/ 192 h 240"/>
                  <a:gd name="T6" fmla="*/ 88 w 172"/>
                  <a:gd name="T7" fmla="*/ 187 h 240"/>
                  <a:gd name="T8" fmla="*/ 96 w 172"/>
                  <a:gd name="T9" fmla="*/ 183 h 240"/>
                  <a:gd name="T10" fmla="*/ 113 w 172"/>
                  <a:gd name="T11" fmla="*/ 185 h 240"/>
                  <a:gd name="T12" fmla="*/ 98 w 172"/>
                  <a:gd name="T13" fmla="*/ 175 h 240"/>
                  <a:gd name="T14" fmla="*/ 117 w 172"/>
                  <a:gd name="T15" fmla="*/ 168 h 240"/>
                  <a:gd name="T16" fmla="*/ 97 w 172"/>
                  <a:gd name="T17" fmla="*/ 187 h 240"/>
                  <a:gd name="T18" fmla="*/ 95 w 172"/>
                  <a:gd name="T19" fmla="*/ 158 h 240"/>
                  <a:gd name="T20" fmla="*/ 94 w 172"/>
                  <a:gd name="T21" fmla="*/ 158 h 240"/>
                  <a:gd name="T22" fmla="*/ 95 w 172"/>
                  <a:gd name="T23" fmla="*/ 151 h 240"/>
                  <a:gd name="T24" fmla="*/ 90 w 172"/>
                  <a:gd name="T25" fmla="*/ 133 h 240"/>
                  <a:gd name="T26" fmla="*/ 30 w 172"/>
                  <a:gd name="T27" fmla="*/ 16 h 240"/>
                  <a:gd name="T28" fmla="*/ 39 w 172"/>
                  <a:gd name="T29" fmla="*/ 11 h 240"/>
                  <a:gd name="T30" fmla="*/ 59 w 172"/>
                  <a:gd name="T31" fmla="*/ 24 h 240"/>
                  <a:gd name="T32" fmla="*/ 64 w 172"/>
                  <a:gd name="T33" fmla="*/ 24 h 240"/>
                  <a:gd name="T34" fmla="*/ 87 w 172"/>
                  <a:gd name="T35" fmla="*/ 61 h 240"/>
                  <a:gd name="T36" fmla="*/ 131 w 172"/>
                  <a:gd name="T37" fmla="*/ 60 h 240"/>
                  <a:gd name="T38" fmla="*/ 156 w 172"/>
                  <a:gd name="T39" fmla="*/ 64 h 240"/>
                  <a:gd name="T40" fmla="*/ 156 w 172"/>
                  <a:gd name="T41" fmla="*/ 73 h 240"/>
                  <a:gd name="T42" fmla="*/ 143 w 172"/>
                  <a:gd name="T43" fmla="*/ 101 h 240"/>
                  <a:gd name="T44" fmla="*/ 124 w 172"/>
                  <a:gd name="T45" fmla="*/ 105 h 240"/>
                  <a:gd name="T46" fmla="*/ 116 w 172"/>
                  <a:gd name="T47" fmla="*/ 127 h 240"/>
                  <a:gd name="T48" fmla="*/ 128 w 172"/>
                  <a:gd name="T49" fmla="*/ 143 h 240"/>
                  <a:gd name="T50" fmla="*/ 138 w 172"/>
                  <a:gd name="T51" fmla="*/ 137 h 240"/>
                  <a:gd name="T52" fmla="*/ 156 w 172"/>
                  <a:gd name="T53" fmla="*/ 119 h 240"/>
                  <a:gd name="T54" fmla="*/ 164 w 172"/>
                  <a:gd name="T55" fmla="*/ 155 h 240"/>
                  <a:gd name="T56" fmla="*/ 168 w 172"/>
                  <a:gd name="T57" fmla="*/ 219 h 240"/>
                  <a:gd name="T58" fmla="*/ 155 w 172"/>
                  <a:gd name="T59" fmla="*/ 225 h 240"/>
                  <a:gd name="T60" fmla="*/ 149 w 172"/>
                  <a:gd name="T61" fmla="*/ 219 h 240"/>
                  <a:gd name="T62" fmla="*/ 147 w 172"/>
                  <a:gd name="T63" fmla="*/ 202 h 240"/>
                  <a:gd name="T64" fmla="*/ 142 w 172"/>
                  <a:gd name="T65" fmla="*/ 185 h 240"/>
                  <a:gd name="T66" fmla="*/ 141 w 172"/>
                  <a:gd name="T67" fmla="*/ 180 h 240"/>
                  <a:gd name="T68" fmla="*/ 123 w 172"/>
                  <a:gd name="T69" fmla="*/ 158 h 240"/>
                  <a:gd name="T70" fmla="*/ 113 w 172"/>
                  <a:gd name="T71" fmla="*/ 166 h 240"/>
                  <a:gd name="T72" fmla="*/ 102 w 172"/>
                  <a:gd name="T73" fmla="*/ 156 h 240"/>
                  <a:gd name="T74" fmla="*/ 99 w 172"/>
                  <a:gd name="T75" fmla="*/ 128 h 240"/>
                  <a:gd name="T76" fmla="*/ 90 w 172"/>
                  <a:gd name="T77" fmla="*/ 125 h 240"/>
                  <a:gd name="T78" fmla="*/ 95 w 172"/>
                  <a:gd name="T79" fmla="*/ 141 h 240"/>
                  <a:gd name="T80" fmla="*/ 90 w 172"/>
                  <a:gd name="T81" fmla="*/ 156 h 240"/>
                  <a:gd name="T82" fmla="*/ 92 w 172"/>
                  <a:gd name="T83" fmla="*/ 166 h 240"/>
                  <a:gd name="T84" fmla="*/ 88 w 172"/>
                  <a:gd name="T85" fmla="*/ 181 h 240"/>
                  <a:gd name="T86" fmla="*/ 77 w 172"/>
                  <a:gd name="T87" fmla="*/ 197 h 240"/>
                  <a:gd name="T88" fmla="*/ 82 w 172"/>
                  <a:gd name="T89" fmla="*/ 182 h 240"/>
                  <a:gd name="T90" fmla="*/ 72 w 172"/>
                  <a:gd name="T91" fmla="*/ 191 h 240"/>
                  <a:gd name="T92" fmla="*/ 69 w 172"/>
                  <a:gd name="T93" fmla="*/ 175 h 240"/>
                  <a:gd name="T94" fmla="*/ 64 w 172"/>
                  <a:gd name="T95" fmla="*/ 195 h 240"/>
                  <a:gd name="T96" fmla="*/ 55 w 172"/>
                  <a:gd name="T97" fmla="*/ 195 h 240"/>
                  <a:gd name="T98" fmla="*/ 57 w 172"/>
                  <a:gd name="T99" fmla="*/ 186 h 240"/>
                  <a:gd name="T100" fmla="*/ 55 w 172"/>
                  <a:gd name="T101" fmla="*/ 191 h 240"/>
                  <a:gd name="T102" fmla="*/ 48 w 172"/>
                  <a:gd name="T103" fmla="*/ 195 h 240"/>
                  <a:gd name="T104" fmla="*/ 39 w 172"/>
                  <a:gd name="T105" fmla="*/ 189 h 240"/>
                  <a:gd name="T106" fmla="*/ 32 w 172"/>
                  <a:gd name="T107" fmla="*/ 159 h 240"/>
                  <a:gd name="T108" fmla="*/ 25 w 172"/>
                  <a:gd name="T109" fmla="*/ 139 h 240"/>
                  <a:gd name="T110" fmla="*/ 22 w 172"/>
                  <a:gd name="T111" fmla="*/ 114 h 240"/>
                  <a:gd name="T112" fmla="*/ 22 w 172"/>
                  <a:gd name="T113" fmla="*/ 95 h 240"/>
                  <a:gd name="T114" fmla="*/ 3 w 172"/>
                  <a:gd name="T115" fmla="*/ 72 h 240"/>
                  <a:gd name="T116" fmla="*/ 22 w 172"/>
                  <a:gd name="T117" fmla="*/ 59 h 240"/>
                  <a:gd name="T118" fmla="*/ 27 w 172"/>
                  <a:gd name="T119" fmla="*/ 47 h 240"/>
                  <a:gd name="T120" fmla="*/ 1 w 172"/>
                  <a:gd name="T121" fmla="*/ 30 h 240"/>
                  <a:gd name="T122" fmla="*/ 17 w 172"/>
                  <a:gd name="T123" fmla="*/ 1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72" h="240">
                    <a:moveTo>
                      <a:pt x="146" y="201"/>
                    </a:moveTo>
                    <a:lnTo>
                      <a:pt x="147" y="203"/>
                    </a:lnTo>
                    <a:lnTo>
                      <a:pt x="147" y="204"/>
                    </a:lnTo>
                    <a:lnTo>
                      <a:pt x="147" y="206"/>
                    </a:lnTo>
                    <a:lnTo>
                      <a:pt x="147" y="208"/>
                    </a:lnTo>
                    <a:lnTo>
                      <a:pt x="147" y="209"/>
                    </a:lnTo>
                    <a:lnTo>
                      <a:pt x="146" y="209"/>
                    </a:lnTo>
                    <a:lnTo>
                      <a:pt x="145" y="209"/>
                    </a:lnTo>
                    <a:lnTo>
                      <a:pt x="143" y="209"/>
                    </a:lnTo>
                    <a:lnTo>
                      <a:pt x="143" y="210"/>
                    </a:lnTo>
                    <a:lnTo>
                      <a:pt x="142" y="210"/>
                    </a:lnTo>
                    <a:lnTo>
                      <a:pt x="142" y="209"/>
                    </a:lnTo>
                    <a:lnTo>
                      <a:pt x="142" y="208"/>
                    </a:lnTo>
                    <a:lnTo>
                      <a:pt x="142" y="207"/>
                    </a:lnTo>
                    <a:lnTo>
                      <a:pt x="142" y="206"/>
                    </a:lnTo>
                    <a:lnTo>
                      <a:pt x="142" y="204"/>
                    </a:lnTo>
                    <a:lnTo>
                      <a:pt x="142" y="202"/>
                    </a:lnTo>
                    <a:lnTo>
                      <a:pt x="142" y="200"/>
                    </a:lnTo>
                    <a:lnTo>
                      <a:pt x="142" y="199"/>
                    </a:lnTo>
                    <a:lnTo>
                      <a:pt x="143" y="199"/>
                    </a:lnTo>
                    <a:lnTo>
                      <a:pt x="143" y="200"/>
                    </a:lnTo>
                    <a:lnTo>
                      <a:pt x="143" y="201"/>
                    </a:lnTo>
                    <a:lnTo>
                      <a:pt x="143" y="202"/>
                    </a:lnTo>
                    <a:lnTo>
                      <a:pt x="143" y="201"/>
                    </a:lnTo>
                    <a:lnTo>
                      <a:pt x="145" y="200"/>
                    </a:lnTo>
                    <a:lnTo>
                      <a:pt x="145" y="199"/>
                    </a:lnTo>
                    <a:lnTo>
                      <a:pt x="143" y="199"/>
                    </a:lnTo>
                    <a:lnTo>
                      <a:pt x="145" y="199"/>
                    </a:lnTo>
                    <a:lnTo>
                      <a:pt x="145" y="198"/>
                    </a:lnTo>
                    <a:lnTo>
                      <a:pt x="145" y="199"/>
                    </a:lnTo>
                    <a:lnTo>
                      <a:pt x="146" y="201"/>
                    </a:lnTo>
                    <a:close/>
                    <a:moveTo>
                      <a:pt x="42" y="200"/>
                    </a:moveTo>
                    <a:lnTo>
                      <a:pt x="40" y="201"/>
                    </a:lnTo>
                    <a:lnTo>
                      <a:pt x="39" y="200"/>
                    </a:lnTo>
                    <a:lnTo>
                      <a:pt x="38" y="198"/>
                    </a:lnTo>
                    <a:lnTo>
                      <a:pt x="38" y="197"/>
                    </a:lnTo>
                    <a:lnTo>
                      <a:pt x="38" y="195"/>
                    </a:lnTo>
                    <a:lnTo>
                      <a:pt x="38" y="194"/>
                    </a:lnTo>
                    <a:lnTo>
                      <a:pt x="37" y="193"/>
                    </a:lnTo>
                    <a:lnTo>
                      <a:pt x="38" y="193"/>
                    </a:lnTo>
                    <a:lnTo>
                      <a:pt x="38" y="194"/>
                    </a:lnTo>
                    <a:lnTo>
                      <a:pt x="39" y="197"/>
                    </a:lnTo>
                    <a:lnTo>
                      <a:pt x="39" y="198"/>
                    </a:lnTo>
                    <a:lnTo>
                      <a:pt x="40" y="198"/>
                    </a:lnTo>
                    <a:lnTo>
                      <a:pt x="40" y="199"/>
                    </a:lnTo>
                    <a:lnTo>
                      <a:pt x="42" y="200"/>
                    </a:lnTo>
                    <a:close/>
                    <a:moveTo>
                      <a:pt x="141" y="200"/>
                    </a:moveTo>
                    <a:lnTo>
                      <a:pt x="141" y="197"/>
                    </a:lnTo>
                    <a:lnTo>
                      <a:pt x="141" y="194"/>
                    </a:lnTo>
                    <a:lnTo>
                      <a:pt x="141" y="193"/>
                    </a:lnTo>
                    <a:lnTo>
                      <a:pt x="142" y="192"/>
                    </a:lnTo>
                    <a:lnTo>
                      <a:pt x="142" y="193"/>
                    </a:lnTo>
                    <a:lnTo>
                      <a:pt x="143" y="194"/>
                    </a:lnTo>
                    <a:lnTo>
                      <a:pt x="143" y="195"/>
                    </a:lnTo>
                    <a:lnTo>
                      <a:pt x="142" y="197"/>
                    </a:lnTo>
                    <a:lnTo>
                      <a:pt x="142" y="198"/>
                    </a:lnTo>
                    <a:lnTo>
                      <a:pt x="141" y="200"/>
                    </a:lnTo>
                    <a:close/>
                    <a:moveTo>
                      <a:pt x="95" y="192"/>
                    </a:moveTo>
                    <a:lnTo>
                      <a:pt x="95" y="193"/>
                    </a:lnTo>
                    <a:lnTo>
                      <a:pt x="94" y="193"/>
                    </a:lnTo>
                    <a:lnTo>
                      <a:pt x="94" y="194"/>
                    </a:lnTo>
                    <a:lnTo>
                      <a:pt x="92" y="195"/>
                    </a:lnTo>
                    <a:lnTo>
                      <a:pt x="91" y="195"/>
                    </a:lnTo>
                    <a:lnTo>
                      <a:pt x="91" y="194"/>
                    </a:lnTo>
                    <a:lnTo>
                      <a:pt x="92" y="194"/>
                    </a:lnTo>
                    <a:lnTo>
                      <a:pt x="92" y="193"/>
                    </a:lnTo>
                    <a:lnTo>
                      <a:pt x="92" y="192"/>
                    </a:lnTo>
                    <a:lnTo>
                      <a:pt x="95" y="190"/>
                    </a:lnTo>
                    <a:lnTo>
                      <a:pt x="95" y="191"/>
                    </a:lnTo>
                    <a:lnTo>
                      <a:pt x="96" y="191"/>
                    </a:lnTo>
                    <a:lnTo>
                      <a:pt x="96" y="192"/>
                    </a:lnTo>
                    <a:lnTo>
                      <a:pt x="95" y="192"/>
                    </a:lnTo>
                    <a:close/>
                    <a:moveTo>
                      <a:pt x="86" y="195"/>
                    </a:moveTo>
                    <a:lnTo>
                      <a:pt x="85" y="195"/>
                    </a:lnTo>
                    <a:lnTo>
                      <a:pt x="85" y="193"/>
                    </a:lnTo>
                    <a:lnTo>
                      <a:pt x="86" y="192"/>
                    </a:lnTo>
                    <a:lnTo>
                      <a:pt x="86" y="190"/>
                    </a:lnTo>
                    <a:lnTo>
                      <a:pt x="87" y="190"/>
                    </a:lnTo>
                    <a:lnTo>
                      <a:pt x="88" y="190"/>
                    </a:lnTo>
                    <a:lnTo>
                      <a:pt x="87" y="192"/>
                    </a:lnTo>
                    <a:lnTo>
                      <a:pt x="86" y="195"/>
                    </a:lnTo>
                    <a:close/>
                    <a:moveTo>
                      <a:pt x="86" y="191"/>
                    </a:moveTo>
                    <a:lnTo>
                      <a:pt x="86" y="190"/>
                    </a:lnTo>
                    <a:lnTo>
                      <a:pt x="87" y="189"/>
                    </a:lnTo>
                    <a:lnTo>
                      <a:pt x="87" y="187"/>
                    </a:lnTo>
                    <a:lnTo>
                      <a:pt x="88" y="187"/>
                    </a:lnTo>
                    <a:lnTo>
                      <a:pt x="87" y="189"/>
                    </a:lnTo>
                    <a:lnTo>
                      <a:pt x="86" y="190"/>
                    </a:lnTo>
                    <a:lnTo>
                      <a:pt x="86" y="191"/>
                    </a:lnTo>
                    <a:close/>
                    <a:moveTo>
                      <a:pt x="89" y="193"/>
                    </a:moveTo>
                    <a:lnTo>
                      <a:pt x="88" y="193"/>
                    </a:lnTo>
                    <a:lnTo>
                      <a:pt x="88" y="192"/>
                    </a:lnTo>
                    <a:lnTo>
                      <a:pt x="88" y="191"/>
                    </a:lnTo>
                    <a:lnTo>
                      <a:pt x="88" y="190"/>
                    </a:lnTo>
                    <a:lnTo>
                      <a:pt x="88" y="189"/>
                    </a:lnTo>
                    <a:lnTo>
                      <a:pt x="88" y="187"/>
                    </a:lnTo>
                    <a:lnTo>
                      <a:pt x="89" y="187"/>
                    </a:lnTo>
                    <a:lnTo>
                      <a:pt x="90" y="190"/>
                    </a:lnTo>
                    <a:lnTo>
                      <a:pt x="91" y="190"/>
                    </a:lnTo>
                    <a:lnTo>
                      <a:pt x="90" y="192"/>
                    </a:lnTo>
                    <a:lnTo>
                      <a:pt x="89" y="193"/>
                    </a:lnTo>
                    <a:close/>
                    <a:moveTo>
                      <a:pt x="96" y="183"/>
                    </a:moveTo>
                    <a:lnTo>
                      <a:pt x="95" y="185"/>
                    </a:lnTo>
                    <a:lnTo>
                      <a:pt x="95" y="184"/>
                    </a:lnTo>
                    <a:lnTo>
                      <a:pt x="95" y="185"/>
                    </a:lnTo>
                    <a:lnTo>
                      <a:pt x="94" y="187"/>
                    </a:lnTo>
                    <a:lnTo>
                      <a:pt x="94" y="189"/>
                    </a:lnTo>
                    <a:lnTo>
                      <a:pt x="92" y="190"/>
                    </a:lnTo>
                    <a:lnTo>
                      <a:pt x="91" y="189"/>
                    </a:lnTo>
                    <a:lnTo>
                      <a:pt x="92" y="187"/>
                    </a:lnTo>
                    <a:lnTo>
                      <a:pt x="94" y="186"/>
                    </a:lnTo>
                    <a:lnTo>
                      <a:pt x="92" y="186"/>
                    </a:lnTo>
                    <a:lnTo>
                      <a:pt x="91" y="187"/>
                    </a:lnTo>
                    <a:lnTo>
                      <a:pt x="91" y="186"/>
                    </a:lnTo>
                    <a:lnTo>
                      <a:pt x="91" y="185"/>
                    </a:lnTo>
                    <a:lnTo>
                      <a:pt x="92" y="185"/>
                    </a:lnTo>
                    <a:lnTo>
                      <a:pt x="94" y="184"/>
                    </a:lnTo>
                    <a:lnTo>
                      <a:pt x="95" y="184"/>
                    </a:lnTo>
                    <a:lnTo>
                      <a:pt x="95" y="183"/>
                    </a:lnTo>
                    <a:lnTo>
                      <a:pt x="96" y="183"/>
                    </a:lnTo>
                    <a:close/>
                    <a:moveTo>
                      <a:pt x="108" y="181"/>
                    </a:moveTo>
                    <a:lnTo>
                      <a:pt x="108" y="182"/>
                    </a:lnTo>
                    <a:lnTo>
                      <a:pt x="108" y="184"/>
                    </a:lnTo>
                    <a:lnTo>
                      <a:pt x="107" y="185"/>
                    </a:lnTo>
                    <a:lnTo>
                      <a:pt x="107" y="184"/>
                    </a:lnTo>
                    <a:lnTo>
                      <a:pt x="107" y="183"/>
                    </a:lnTo>
                    <a:lnTo>
                      <a:pt x="107" y="182"/>
                    </a:lnTo>
                    <a:lnTo>
                      <a:pt x="108" y="181"/>
                    </a:lnTo>
                    <a:close/>
                    <a:moveTo>
                      <a:pt x="109" y="182"/>
                    </a:moveTo>
                    <a:lnTo>
                      <a:pt x="109" y="180"/>
                    </a:lnTo>
                    <a:lnTo>
                      <a:pt x="109" y="178"/>
                    </a:lnTo>
                    <a:lnTo>
                      <a:pt x="111" y="180"/>
                    </a:lnTo>
                    <a:lnTo>
                      <a:pt x="109" y="181"/>
                    </a:lnTo>
                    <a:lnTo>
                      <a:pt x="109" y="182"/>
                    </a:lnTo>
                    <a:close/>
                    <a:moveTo>
                      <a:pt x="109" y="178"/>
                    </a:moveTo>
                    <a:lnTo>
                      <a:pt x="108" y="181"/>
                    </a:lnTo>
                    <a:lnTo>
                      <a:pt x="108" y="180"/>
                    </a:lnTo>
                    <a:lnTo>
                      <a:pt x="108" y="178"/>
                    </a:lnTo>
                    <a:lnTo>
                      <a:pt x="108" y="176"/>
                    </a:lnTo>
                    <a:lnTo>
                      <a:pt x="109" y="175"/>
                    </a:lnTo>
                    <a:lnTo>
                      <a:pt x="109" y="176"/>
                    </a:lnTo>
                    <a:lnTo>
                      <a:pt x="109" y="177"/>
                    </a:lnTo>
                    <a:lnTo>
                      <a:pt x="109" y="178"/>
                    </a:lnTo>
                    <a:close/>
                    <a:moveTo>
                      <a:pt x="113" y="185"/>
                    </a:moveTo>
                    <a:lnTo>
                      <a:pt x="112" y="185"/>
                    </a:lnTo>
                    <a:lnTo>
                      <a:pt x="111" y="185"/>
                    </a:lnTo>
                    <a:lnTo>
                      <a:pt x="112" y="183"/>
                    </a:lnTo>
                    <a:lnTo>
                      <a:pt x="112" y="182"/>
                    </a:lnTo>
                    <a:lnTo>
                      <a:pt x="113" y="182"/>
                    </a:lnTo>
                    <a:lnTo>
                      <a:pt x="113" y="180"/>
                    </a:lnTo>
                    <a:lnTo>
                      <a:pt x="113" y="177"/>
                    </a:lnTo>
                    <a:lnTo>
                      <a:pt x="113" y="174"/>
                    </a:lnTo>
                    <a:lnTo>
                      <a:pt x="114" y="174"/>
                    </a:lnTo>
                    <a:lnTo>
                      <a:pt x="115" y="174"/>
                    </a:lnTo>
                    <a:lnTo>
                      <a:pt x="116" y="175"/>
                    </a:lnTo>
                    <a:lnTo>
                      <a:pt x="116" y="176"/>
                    </a:lnTo>
                    <a:lnTo>
                      <a:pt x="117" y="178"/>
                    </a:lnTo>
                    <a:lnTo>
                      <a:pt x="117" y="181"/>
                    </a:lnTo>
                    <a:lnTo>
                      <a:pt x="116" y="182"/>
                    </a:lnTo>
                    <a:lnTo>
                      <a:pt x="116" y="183"/>
                    </a:lnTo>
                    <a:lnTo>
                      <a:pt x="115" y="183"/>
                    </a:lnTo>
                    <a:lnTo>
                      <a:pt x="115" y="184"/>
                    </a:lnTo>
                    <a:lnTo>
                      <a:pt x="114" y="184"/>
                    </a:lnTo>
                    <a:lnTo>
                      <a:pt x="113" y="185"/>
                    </a:lnTo>
                    <a:close/>
                    <a:moveTo>
                      <a:pt x="97" y="172"/>
                    </a:moveTo>
                    <a:lnTo>
                      <a:pt x="97" y="173"/>
                    </a:lnTo>
                    <a:lnTo>
                      <a:pt x="97" y="174"/>
                    </a:lnTo>
                    <a:lnTo>
                      <a:pt x="98" y="175"/>
                    </a:lnTo>
                    <a:lnTo>
                      <a:pt x="97" y="174"/>
                    </a:lnTo>
                    <a:lnTo>
                      <a:pt x="97" y="175"/>
                    </a:lnTo>
                    <a:lnTo>
                      <a:pt x="97" y="176"/>
                    </a:lnTo>
                    <a:lnTo>
                      <a:pt x="97" y="177"/>
                    </a:lnTo>
                    <a:lnTo>
                      <a:pt x="97" y="176"/>
                    </a:lnTo>
                    <a:lnTo>
                      <a:pt x="97" y="175"/>
                    </a:lnTo>
                    <a:lnTo>
                      <a:pt x="96" y="173"/>
                    </a:lnTo>
                    <a:lnTo>
                      <a:pt x="96" y="172"/>
                    </a:lnTo>
                    <a:lnTo>
                      <a:pt x="95" y="172"/>
                    </a:lnTo>
                    <a:lnTo>
                      <a:pt x="96" y="172"/>
                    </a:lnTo>
                    <a:lnTo>
                      <a:pt x="97" y="172"/>
                    </a:lnTo>
                    <a:close/>
                    <a:moveTo>
                      <a:pt x="97" y="172"/>
                    </a:moveTo>
                    <a:lnTo>
                      <a:pt x="97" y="173"/>
                    </a:lnTo>
                    <a:lnTo>
                      <a:pt x="97" y="169"/>
                    </a:lnTo>
                    <a:lnTo>
                      <a:pt x="97" y="170"/>
                    </a:lnTo>
                    <a:lnTo>
                      <a:pt x="98" y="170"/>
                    </a:lnTo>
                    <a:lnTo>
                      <a:pt x="98" y="172"/>
                    </a:lnTo>
                    <a:lnTo>
                      <a:pt x="97" y="172"/>
                    </a:lnTo>
                    <a:close/>
                    <a:moveTo>
                      <a:pt x="116" y="172"/>
                    </a:moveTo>
                    <a:lnTo>
                      <a:pt x="115" y="172"/>
                    </a:lnTo>
                    <a:lnTo>
                      <a:pt x="114" y="170"/>
                    </a:lnTo>
                    <a:lnTo>
                      <a:pt x="115" y="169"/>
                    </a:lnTo>
                    <a:lnTo>
                      <a:pt x="116" y="169"/>
                    </a:lnTo>
                    <a:lnTo>
                      <a:pt x="117" y="168"/>
                    </a:lnTo>
                    <a:lnTo>
                      <a:pt x="118" y="169"/>
                    </a:lnTo>
                    <a:lnTo>
                      <a:pt x="117" y="170"/>
                    </a:lnTo>
                    <a:lnTo>
                      <a:pt x="116" y="172"/>
                    </a:lnTo>
                    <a:close/>
                    <a:moveTo>
                      <a:pt x="131" y="173"/>
                    </a:moveTo>
                    <a:lnTo>
                      <a:pt x="129" y="174"/>
                    </a:lnTo>
                    <a:lnTo>
                      <a:pt x="128" y="173"/>
                    </a:lnTo>
                    <a:lnTo>
                      <a:pt x="126" y="172"/>
                    </a:lnTo>
                    <a:lnTo>
                      <a:pt x="126" y="169"/>
                    </a:lnTo>
                    <a:lnTo>
                      <a:pt x="126" y="168"/>
                    </a:lnTo>
                    <a:lnTo>
                      <a:pt x="126" y="166"/>
                    </a:lnTo>
                    <a:lnTo>
                      <a:pt x="128" y="166"/>
                    </a:lnTo>
                    <a:lnTo>
                      <a:pt x="131" y="170"/>
                    </a:lnTo>
                    <a:lnTo>
                      <a:pt x="131" y="172"/>
                    </a:lnTo>
                    <a:lnTo>
                      <a:pt x="131" y="173"/>
                    </a:lnTo>
                    <a:close/>
                    <a:moveTo>
                      <a:pt x="104" y="183"/>
                    </a:moveTo>
                    <a:lnTo>
                      <a:pt x="102" y="186"/>
                    </a:lnTo>
                    <a:lnTo>
                      <a:pt x="100" y="186"/>
                    </a:lnTo>
                    <a:lnTo>
                      <a:pt x="100" y="187"/>
                    </a:lnTo>
                    <a:lnTo>
                      <a:pt x="99" y="187"/>
                    </a:lnTo>
                    <a:lnTo>
                      <a:pt x="99" y="189"/>
                    </a:lnTo>
                    <a:lnTo>
                      <a:pt x="98" y="190"/>
                    </a:lnTo>
                    <a:lnTo>
                      <a:pt x="97" y="190"/>
                    </a:lnTo>
                    <a:lnTo>
                      <a:pt x="97" y="189"/>
                    </a:lnTo>
                    <a:lnTo>
                      <a:pt x="97" y="187"/>
                    </a:lnTo>
                    <a:lnTo>
                      <a:pt x="98" y="186"/>
                    </a:lnTo>
                    <a:lnTo>
                      <a:pt x="98" y="185"/>
                    </a:lnTo>
                    <a:lnTo>
                      <a:pt x="96" y="189"/>
                    </a:lnTo>
                    <a:lnTo>
                      <a:pt x="96" y="187"/>
                    </a:lnTo>
                    <a:lnTo>
                      <a:pt x="96" y="186"/>
                    </a:lnTo>
                    <a:lnTo>
                      <a:pt x="96" y="185"/>
                    </a:lnTo>
                    <a:lnTo>
                      <a:pt x="97" y="184"/>
                    </a:lnTo>
                    <a:lnTo>
                      <a:pt x="96" y="184"/>
                    </a:lnTo>
                    <a:lnTo>
                      <a:pt x="97" y="182"/>
                    </a:lnTo>
                    <a:lnTo>
                      <a:pt x="98" y="178"/>
                    </a:lnTo>
                    <a:lnTo>
                      <a:pt x="98" y="177"/>
                    </a:lnTo>
                    <a:lnTo>
                      <a:pt x="98" y="175"/>
                    </a:lnTo>
                    <a:lnTo>
                      <a:pt x="98" y="174"/>
                    </a:lnTo>
                    <a:lnTo>
                      <a:pt x="98" y="173"/>
                    </a:lnTo>
                    <a:lnTo>
                      <a:pt x="98" y="172"/>
                    </a:lnTo>
                    <a:lnTo>
                      <a:pt x="98" y="170"/>
                    </a:lnTo>
                    <a:lnTo>
                      <a:pt x="97" y="168"/>
                    </a:lnTo>
                    <a:lnTo>
                      <a:pt x="97" y="167"/>
                    </a:lnTo>
                    <a:lnTo>
                      <a:pt x="95" y="165"/>
                    </a:lnTo>
                    <a:lnTo>
                      <a:pt x="94" y="165"/>
                    </a:lnTo>
                    <a:lnTo>
                      <a:pt x="94" y="164"/>
                    </a:lnTo>
                    <a:lnTo>
                      <a:pt x="94" y="162"/>
                    </a:lnTo>
                    <a:lnTo>
                      <a:pt x="95" y="159"/>
                    </a:lnTo>
                    <a:lnTo>
                      <a:pt x="95" y="158"/>
                    </a:lnTo>
                    <a:lnTo>
                      <a:pt x="96" y="158"/>
                    </a:lnTo>
                    <a:lnTo>
                      <a:pt x="97" y="158"/>
                    </a:lnTo>
                    <a:lnTo>
                      <a:pt x="97" y="159"/>
                    </a:lnTo>
                    <a:lnTo>
                      <a:pt x="98" y="160"/>
                    </a:lnTo>
                    <a:lnTo>
                      <a:pt x="98" y="161"/>
                    </a:lnTo>
                    <a:lnTo>
                      <a:pt x="99" y="162"/>
                    </a:lnTo>
                    <a:lnTo>
                      <a:pt x="99" y="164"/>
                    </a:lnTo>
                    <a:lnTo>
                      <a:pt x="100" y="165"/>
                    </a:lnTo>
                    <a:lnTo>
                      <a:pt x="102" y="167"/>
                    </a:lnTo>
                    <a:lnTo>
                      <a:pt x="102" y="168"/>
                    </a:lnTo>
                    <a:lnTo>
                      <a:pt x="103" y="169"/>
                    </a:lnTo>
                    <a:lnTo>
                      <a:pt x="104" y="170"/>
                    </a:lnTo>
                    <a:lnTo>
                      <a:pt x="105" y="172"/>
                    </a:lnTo>
                    <a:lnTo>
                      <a:pt x="104" y="176"/>
                    </a:lnTo>
                    <a:lnTo>
                      <a:pt x="104" y="182"/>
                    </a:lnTo>
                    <a:lnTo>
                      <a:pt x="104" y="183"/>
                    </a:lnTo>
                    <a:close/>
                    <a:moveTo>
                      <a:pt x="96" y="153"/>
                    </a:moveTo>
                    <a:lnTo>
                      <a:pt x="96" y="155"/>
                    </a:lnTo>
                    <a:lnTo>
                      <a:pt x="97" y="155"/>
                    </a:lnTo>
                    <a:lnTo>
                      <a:pt x="98" y="156"/>
                    </a:lnTo>
                    <a:lnTo>
                      <a:pt x="98" y="157"/>
                    </a:lnTo>
                    <a:lnTo>
                      <a:pt x="96" y="157"/>
                    </a:lnTo>
                    <a:lnTo>
                      <a:pt x="95" y="157"/>
                    </a:lnTo>
                    <a:lnTo>
                      <a:pt x="94" y="158"/>
                    </a:lnTo>
                    <a:lnTo>
                      <a:pt x="92" y="158"/>
                    </a:lnTo>
                    <a:lnTo>
                      <a:pt x="92" y="159"/>
                    </a:lnTo>
                    <a:lnTo>
                      <a:pt x="92" y="160"/>
                    </a:lnTo>
                    <a:lnTo>
                      <a:pt x="91" y="160"/>
                    </a:lnTo>
                    <a:lnTo>
                      <a:pt x="91" y="159"/>
                    </a:lnTo>
                    <a:lnTo>
                      <a:pt x="90" y="158"/>
                    </a:lnTo>
                    <a:lnTo>
                      <a:pt x="90" y="157"/>
                    </a:lnTo>
                    <a:lnTo>
                      <a:pt x="90" y="156"/>
                    </a:lnTo>
                    <a:lnTo>
                      <a:pt x="90" y="155"/>
                    </a:lnTo>
                    <a:lnTo>
                      <a:pt x="91" y="155"/>
                    </a:lnTo>
                    <a:lnTo>
                      <a:pt x="92" y="155"/>
                    </a:lnTo>
                    <a:lnTo>
                      <a:pt x="94" y="153"/>
                    </a:lnTo>
                    <a:lnTo>
                      <a:pt x="95" y="153"/>
                    </a:lnTo>
                    <a:lnTo>
                      <a:pt x="96" y="153"/>
                    </a:lnTo>
                    <a:close/>
                    <a:moveTo>
                      <a:pt x="97" y="150"/>
                    </a:moveTo>
                    <a:lnTo>
                      <a:pt x="98" y="151"/>
                    </a:lnTo>
                    <a:lnTo>
                      <a:pt x="97" y="151"/>
                    </a:lnTo>
                    <a:lnTo>
                      <a:pt x="98" y="152"/>
                    </a:lnTo>
                    <a:lnTo>
                      <a:pt x="97" y="152"/>
                    </a:lnTo>
                    <a:lnTo>
                      <a:pt x="96" y="152"/>
                    </a:lnTo>
                    <a:lnTo>
                      <a:pt x="96" y="151"/>
                    </a:lnTo>
                    <a:lnTo>
                      <a:pt x="95" y="151"/>
                    </a:lnTo>
                    <a:lnTo>
                      <a:pt x="95" y="150"/>
                    </a:lnTo>
                    <a:lnTo>
                      <a:pt x="95" y="151"/>
                    </a:lnTo>
                    <a:lnTo>
                      <a:pt x="94" y="151"/>
                    </a:lnTo>
                    <a:lnTo>
                      <a:pt x="92" y="151"/>
                    </a:lnTo>
                    <a:lnTo>
                      <a:pt x="91" y="150"/>
                    </a:lnTo>
                    <a:lnTo>
                      <a:pt x="92" y="149"/>
                    </a:lnTo>
                    <a:lnTo>
                      <a:pt x="94" y="148"/>
                    </a:lnTo>
                    <a:lnTo>
                      <a:pt x="95" y="148"/>
                    </a:lnTo>
                    <a:lnTo>
                      <a:pt x="96" y="148"/>
                    </a:lnTo>
                    <a:lnTo>
                      <a:pt x="97" y="150"/>
                    </a:lnTo>
                    <a:close/>
                    <a:moveTo>
                      <a:pt x="90" y="149"/>
                    </a:moveTo>
                    <a:lnTo>
                      <a:pt x="90" y="147"/>
                    </a:lnTo>
                    <a:lnTo>
                      <a:pt x="91" y="147"/>
                    </a:lnTo>
                    <a:lnTo>
                      <a:pt x="92" y="147"/>
                    </a:lnTo>
                    <a:lnTo>
                      <a:pt x="91" y="148"/>
                    </a:lnTo>
                    <a:lnTo>
                      <a:pt x="90" y="149"/>
                    </a:lnTo>
                    <a:close/>
                    <a:moveTo>
                      <a:pt x="94" y="135"/>
                    </a:moveTo>
                    <a:lnTo>
                      <a:pt x="95" y="136"/>
                    </a:lnTo>
                    <a:lnTo>
                      <a:pt x="94" y="135"/>
                    </a:lnTo>
                    <a:lnTo>
                      <a:pt x="92" y="135"/>
                    </a:lnTo>
                    <a:lnTo>
                      <a:pt x="92" y="136"/>
                    </a:lnTo>
                    <a:lnTo>
                      <a:pt x="91" y="136"/>
                    </a:lnTo>
                    <a:lnTo>
                      <a:pt x="90" y="135"/>
                    </a:lnTo>
                    <a:lnTo>
                      <a:pt x="89" y="134"/>
                    </a:lnTo>
                    <a:lnTo>
                      <a:pt x="89" y="133"/>
                    </a:lnTo>
                    <a:lnTo>
                      <a:pt x="90" y="133"/>
                    </a:lnTo>
                    <a:lnTo>
                      <a:pt x="91" y="134"/>
                    </a:lnTo>
                    <a:lnTo>
                      <a:pt x="94" y="135"/>
                    </a:lnTo>
                    <a:close/>
                    <a:moveTo>
                      <a:pt x="18" y="6"/>
                    </a:moveTo>
                    <a:lnTo>
                      <a:pt x="19" y="7"/>
                    </a:lnTo>
                    <a:lnTo>
                      <a:pt x="20" y="7"/>
                    </a:lnTo>
                    <a:lnTo>
                      <a:pt x="21" y="7"/>
                    </a:lnTo>
                    <a:lnTo>
                      <a:pt x="21" y="8"/>
                    </a:lnTo>
                    <a:lnTo>
                      <a:pt x="22" y="8"/>
                    </a:lnTo>
                    <a:lnTo>
                      <a:pt x="23" y="8"/>
                    </a:lnTo>
                    <a:lnTo>
                      <a:pt x="22" y="9"/>
                    </a:lnTo>
                    <a:lnTo>
                      <a:pt x="23" y="9"/>
                    </a:lnTo>
                    <a:lnTo>
                      <a:pt x="23" y="10"/>
                    </a:lnTo>
                    <a:lnTo>
                      <a:pt x="25" y="11"/>
                    </a:lnTo>
                    <a:lnTo>
                      <a:pt x="25" y="13"/>
                    </a:lnTo>
                    <a:lnTo>
                      <a:pt x="25" y="14"/>
                    </a:lnTo>
                    <a:lnTo>
                      <a:pt x="23" y="14"/>
                    </a:lnTo>
                    <a:lnTo>
                      <a:pt x="22" y="15"/>
                    </a:lnTo>
                    <a:lnTo>
                      <a:pt x="23" y="15"/>
                    </a:lnTo>
                    <a:lnTo>
                      <a:pt x="27" y="14"/>
                    </a:lnTo>
                    <a:lnTo>
                      <a:pt x="28" y="14"/>
                    </a:lnTo>
                    <a:lnTo>
                      <a:pt x="28" y="15"/>
                    </a:lnTo>
                    <a:lnTo>
                      <a:pt x="28" y="16"/>
                    </a:lnTo>
                    <a:lnTo>
                      <a:pt x="29" y="16"/>
                    </a:lnTo>
                    <a:lnTo>
                      <a:pt x="30" y="16"/>
                    </a:lnTo>
                    <a:lnTo>
                      <a:pt x="30" y="15"/>
                    </a:lnTo>
                    <a:lnTo>
                      <a:pt x="31" y="15"/>
                    </a:lnTo>
                    <a:lnTo>
                      <a:pt x="32" y="15"/>
                    </a:lnTo>
                    <a:lnTo>
                      <a:pt x="34" y="16"/>
                    </a:lnTo>
                    <a:lnTo>
                      <a:pt x="35" y="16"/>
                    </a:lnTo>
                    <a:lnTo>
                      <a:pt x="37" y="16"/>
                    </a:lnTo>
                    <a:lnTo>
                      <a:pt x="37" y="15"/>
                    </a:lnTo>
                    <a:lnTo>
                      <a:pt x="36" y="15"/>
                    </a:lnTo>
                    <a:lnTo>
                      <a:pt x="36" y="14"/>
                    </a:lnTo>
                    <a:lnTo>
                      <a:pt x="35" y="14"/>
                    </a:lnTo>
                    <a:lnTo>
                      <a:pt x="35" y="13"/>
                    </a:lnTo>
                    <a:lnTo>
                      <a:pt x="34" y="11"/>
                    </a:lnTo>
                    <a:lnTo>
                      <a:pt x="32" y="11"/>
                    </a:lnTo>
                    <a:lnTo>
                      <a:pt x="31" y="10"/>
                    </a:lnTo>
                    <a:lnTo>
                      <a:pt x="32" y="9"/>
                    </a:lnTo>
                    <a:lnTo>
                      <a:pt x="32" y="8"/>
                    </a:lnTo>
                    <a:lnTo>
                      <a:pt x="34" y="8"/>
                    </a:lnTo>
                    <a:lnTo>
                      <a:pt x="35" y="8"/>
                    </a:lnTo>
                    <a:lnTo>
                      <a:pt x="35" y="9"/>
                    </a:lnTo>
                    <a:lnTo>
                      <a:pt x="36" y="9"/>
                    </a:lnTo>
                    <a:lnTo>
                      <a:pt x="37" y="10"/>
                    </a:lnTo>
                    <a:lnTo>
                      <a:pt x="38" y="10"/>
                    </a:lnTo>
                    <a:lnTo>
                      <a:pt x="38" y="11"/>
                    </a:lnTo>
                    <a:lnTo>
                      <a:pt x="39" y="11"/>
                    </a:lnTo>
                    <a:lnTo>
                      <a:pt x="39" y="13"/>
                    </a:lnTo>
                    <a:lnTo>
                      <a:pt x="38" y="13"/>
                    </a:lnTo>
                    <a:lnTo>
                      <a:pt x="38" y="14"/>
                    </a:lnTo>
                    <a:lnTo>
                      <a:pt x="38" y="15"/>
                    </a:lnTo>
                    <a:lnTo>
                      <a:pt x="39" y="16"/>
                    </a:lnTo>
                    <a:lnTo>
                      <a:pt x="40" y="19"/>
                    </a:lnTo>
                    <a:lnTo>
                      <a:pt x="40" y="21"/>
                    </a:lnTo>
                    <a:lnTo>
                      <a:pt x="43" y="22"/>
                    </a:lnTo>
                    <a:lnTo>
                      <a:pt x="44" y="22"/>
                    </a:lnTo>
                    <a:lnTo>
                      <a:pt x="44" y="23"/>
                    </a:lnTo>
                    <a:lnTo>
                      <a:pt x="45" y="24"/>
                    </a:lnTo>
                    <a:lnTo>
                      <a:pt x="46" y="24"/>
                    </a:lnTo>
                    <a:lnTo>
                      <a:pt x="47" y="25"/>
                    </a:lnTo>
                    <a:lnTo>
                      <a:pt x="48" y="26"/>
                    </a:lnTo>
                    <a:lnTo>
                      <a:pt x="49" y="25"/>
                    </a:lnTo>
                    <a:lnTo>
                      <a:pt x="51" y="25"/>
                    </a:lnTo>
                    <a:lnTo>
                      <a:pt x="51" y="26"/>
                    </a:lnTo>
                    <a:lnTo>
                      <a:pt x="52" y="26"/>
                    </a:lnTo>
                    <a:lnTo>
                      <a:pt x="54" y="26"/>
                    </a:lnTo>
                    <a:lnTo>
                      <a:pt x="55" y="27"/>
                    </a:lnTo>
                    <a:lnTo>
                      <a:pt x="56" y="27"/>
                    </a:lnTo>
                    <a:lnTo>
                      <a:pt x="56" y="26"/>
                    </a:lnTo>
                    <a:lnTo>
                      <a:pt x="56" y="25"/>
                    </a:lnTo>
                    <a:lnTo>
                      <a:pt x="59" y="24"/>
                    </a:lnTo>
                    <a:lnTo>
                      <a:pt x="59" y="23"/>
                    </a:lnTo>
                    <a:lnTo>
                      <a:pt x="57" y="23"/>
                    </a:lnTo>
                    <a:lnTo>
                      <a:pt x="57" y="22"/>
                    </a:lnTo>
                    <a:lnTo>
                      <a:pt x="59" y="21"/>
                    </a:lnTo>
                    <a:lnTo>
                      <a:pt x="57" y="21"/>
                    </a:lnTo>
                    <a:lnTo>
                      <a:pt x="56" y="19"/>
                    </a:lnTo>
                    <a:lnTo>
                      <a:pt x="57" y="19"/>
                    </a:lnTo>
                    <a:lnTo>
                      <a:pt x="57" y="18"/>
                    </a:lnTo>
                    <a:lnTo>
                      <a:pt x="59" y="19"/>
                    </a:lnTo>
                    <a:lnTo>
                      <a:pt x="59" y="18"/>
                    </a:lnTo>
                    <a:lnTo>
                      <a:pt x="59" y="17"/>
                    </a:lnTo>
                    <a:lnTo>
                      <a:pt x="60" y="16"/>
                    </a:lnTo>
                    <a:lnTo>
                      <a:pt x="60" y="17"/>
                    </a:lnTo>
                    <a:lnTo>
                      <a:pt x="61" y="17"/>
                    </a:lnTo>
                    <a:lnTo>
                      <a:pt x="61" y="18"/>
                    </a:lnTo>
                    <a:lnTo>
                      <a:pt x="61" y="19"/>
                    </a:lnTo>
                    <a:lnTo>
                      <a:pt x="60" y="19"/>
                    </a:lnTo>
                    <a:lnTo>
                      <a:pt x="61" y="19"/>
                    </a:lnTo>
                    <a:lnTo>
                      <a:pt x="62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2"/>
                    </a:lnTo>
                    <a:lnTo>
                      <a:pt x="64" y="23"/>
                    </a:lnTo>
                    <a:lnTo>
                      <a:pt x="64" y="24"/>
                    </a:lnTo>
                    <a:lnTo>
                      <a:pt x="64" y="25"/>
                    </a:lnTo>
                    <a:lnTo>
                      <a:pt x="65" y="26"/>
                    </a:lnTo>
                    <a:lnTo>
                      <a:pt x="66" y="26"/>
                    </a:lnTo>
                    <a:lnTo>
                      <a:pt x="66" y="27"/>
                    </a:lnTo>
                    <a:lnTo>
                      <a:pt x="65" y="28"/>
                    </a:lnTo>
                    <a:lnTo>
                      <a:pt x="66" y="28"/>
                    </a:lnTo>
                    <a:lnTo>
                      <a:pt x="66" y="30"/>
                    </a:lnTo>
                    <a:lnTo>
                      <a:pt x="65" y="33"/>
                    </a:lnTo>
                    <a:lnTo>
                      <a:pt x="65" y="38"/>
                    </a:lnTo>
                    <a:lnTo>
                      <a:pt x="66" y="40"/>
                    </a:lnTo>
                    <a:lnTo>
                      <a:pt x="66" y="41"/>
                    </a:lnTo>
                    <a:lnTo>
                      <a:pt x="66" y="44"/>
                    </a:lnTo>
                    <a:lnTo>
                      <a:pt x="66" y="47"/>
                    </a:lnTo>
                    <a:lnTo>
                      <a:pt x="65" y="49"/>
                    </a:lnTo>
                    <a:lnTo>
                      <a:pt x="65" y="50"/>
                    </a:lnTo>
                    <a:lnTo>
                      <a:pt x="65" y="52"/>
                    </a:lnTo>
                    <a:lnTo>
                      <a:pt x="65" y="53"/>
                    </a:lnTo>
                    <a:lnTo>
                      <a:pt x="65" y="55"/>
                    </a:lnTo>
                    <a:lnTo>
                      <a:pt x="66" y="56"/>
                    </a:lnTo>
                    <a:lnTo>
                      <a:pt x="69" y="55"/>
                    </a:lnTo>
                    <a:lnTo>
                      <a:pt x="70" y="55"/>
                    </a:lnTo>
                    <a:lnTo>
                      <a:pt x="78" y="58"/>
                    </a:lnTo>
                    <a:lnTo>
                      <a:pt x="83" y="60"/>
                    </a:lnTo>
                    <a:lnTo>
                      <a:pt x="87" y="61"/>
                    </a:lnTo>
                    <a:lnTo>
                      <a:pt x="88" y="61"/>
                    </a:lnTo>
                    <a:lnTo>
                      <a:pt x="91" y="60"/>
                    </a:lnTo>
                    <a:lnTo>
                      <a:pt x="95" y="60"/>
                    </a:lnTo>
                    <a:lnTo>
                      <a:pt x="96" y="60"/>
                    </a:lnTo>
                    <a:lnTo>
                      <a:pt x="97" y="60"/>
                    </a:lnTo>
                    <a:lnTo>
                      <a:pt x="98" y="60"/>
                    </a:lnTo>
                    <a:lnTo>
                      <a:pt x="99" y="61"/>
                    </a:lnTo>
                    <a:lnTo>
                      <a:pt x="100" y="60"/>
                    </a:lnTo>
                    <a:lnTo>
                      <a:pt x="102" y="60"/>
                    </a:lnTo>
                    <a:lnTo>
                      <a:pt x="102" y="61"/>
                    </a:lnTo>
                    <a:lnTo>
                      <a:pt x="103" y="61"/>
                    </a:lnTo>
                    <a:lnTo>
                      <a:pt x="104" y="61"/>
                    </a:lnTo>
                    <a:lnTo>
                      <a:pt x="108" y="60"/>
                    </a:lnTo>
                    <a:lnTo>
                      <a:pt x="109" y="60"/>
                    </a:lnTo>
                    <a:lnTo>
                      <a:pt x="115" y="59"/>
                    </a:lnTo>
                    <a:lnTo>
                      <a:pt x="117" y="59"/>
                    </a:lnTo>
                    <a:lnTo>
                      <a:pt x="118" y="59"/>
                    </a:lnTo>
                    <a:lnTo>
                      <a:pt x="121" y="60"/>
                    </a:lnTo>
                    <a:lnTo>
                      <a:pt x="126" y="61"/>
                    </a:lnTo>
                    <a:lnTo>
                      <a:pt x="128" y="61"/>
                    </a:lnTo>
                    <a:lnTo>
                      <a:pt x="129" y="61"/>
                    </a:lnTo>
                    <a:lnTo>
                      <a:pt x="130" y="61"/>
                    </a:lnTo>
                    <a:lnTo>
                      <a:pt x="130" y="60"/>
                    </a:lnTo>
                    <a:lnTo>
                      <a:pt x="131" y="60"/>
                    </a:lnTo>
                    <a:lnTo>
                      <a:pt x="131" y="61"/>
                    </a:lnTo>
                    <a:lnTo>
                      <a:pt x="132" y="61"/>
                    </a:lnTo>
                    <a:lnTo>
                      <a:pt x="133" y="63"/>
                    </a:lnTo>
                    <a:lnTo>
                      <a:pt x="134" y="63"/>
                    </a:lnTo>
                    <a:lnTo>
                      <a:pt x="134" y="61"/>
                    </a:lnTo>
                    <a:lnTo>
                      <a:pt x="135" y="61"/>
                    </a:lnTo>
                    <a:lnTo>
                      <a:pt x="137" y="61"/>
                    </a:lnTo>
                    <a:lnTo>
                      <a:pt x="137" y="60"/>
                    </a:lnTo>
                    <a:lnTo>
                      <a:pt x="138" y="60"/>
                    </a:lnTo>
                    <a:lnTo>
                      <a:pt x="140" y="60"/>
                    </a:lnTo>
                    <a:lnTo>
                      <a:pt x="143" y="60"/>
                    </a:lnTo>
                    <a:lnTo>
                      <a:pt x="146" y="60"/>
                    </a:lnTo>
                    <a:lnTo>
                      <a:pt x="147" y="60"/>
                    </a:lnTo>
                    <a:lnTo>
                      <a:pt x="148" y="59"/>
                    </a:lnTo>
                    <a:lnTo>
                      <a:pt x="149" y="60"/>
                    </a:lnTo>
                    <a:lnTo>
                      <a:pt x="150" y="60"/>
                    </a:lnTo>
                    <a:lnTo>
                      <a:pt x="151" y="60"/>
                    </a:lnTo>
                    <a:lnTo>
                      <a:pt x="151" y="61"/>
                    </a:lnTo>
                    <a:lnTo>
                      <a:pt x="152" y="61"/>
                    </a:lnTo>
                    <a:lnTo>
                      <a:pt x="154" y="61"/>
                    </a:lnTo>
                    <a:lnTo>
                      <a:pt x="154" y="63"/>
                    </a:lnTo>
                    <a:lnTo>
                      <a:pt x="155" y="63"/>
                    </a:lnTo>
                    <a:lnTo>
                      <a:pt x="155" y="64"/>
                    </a:lnTo>
                    <a:lnTo>
                      <a:pt x="156" y="64"/>
                    </a:lnTo>
                    <a:lnTo>
                      <a:pt x="157" y="64"/>
                    </a:lnTo>
                    <a:lnTo>
                      <a:pt x="158" y="64"/>
                    </a:lnTo>
                    <a:lnTo>
                      <a:pt x="159" y="65"/>
                    </a:lnTo>
                    <a:lnTo>
                      <a:pt x="160" y="66"/>
                    </a:lnTo>
                    <a:lnTo>
                      <a:pt x="161" y="66"/>
                    </a:lnTo>
                    <a:lnTo>
                      <a:pt x="161" y="67"/>
                    </a:lnTo>
                    <a:lnTo>
                      <a:pt x="163" y="68"/>
                    </a:lnTo>
                    <a:lnTo>
                      <a:pt x="164" y="68"/>
                    </a:lnTo>
                    <a:lnTo>
                      <a:pt x="164" y="69"/>
                    </a:lnTo>
                    <a:lnTo>
                      <a:pt x="165" y="69"/>
                    </a:lnTo>
                    <a:lnTo>
                      <a:pt x="164" y="69"/>
                    </a:lnTo>
                    <a:lnTo>
                      <a:pt x="165" y="69"/>
                    </a:lnTo>
                    <a:lnTo>
                      <a:pt x="165" y="70"/>
                    </a:lnTo>
                    <a:lnTo>
                      <a:pt x="166" y="70"/>
                    </a:lnTo>
                    <a:lnTo>
                      <a:pt x="166" y="72"/>
                    </a:lnTo>
                    <a:lnTo>
                      <a:pt x="165" y="73"/>
                    </a:lnTo>
                    <a:lnTo>
                      <a:pt x="164" y="73"/>
                    </a:lnTo>
                    <a:lnTo>
                      <a:pt x="161" y="74"/>
                    </a:lnTo>
                    <a:lnTo>
                      <a:pt x="160" y="74"/>
                    </a:lnTo>
                    <a:lnTo>
                      <a:pt x="160" y="73"/>
                    </a:lnTo>
                    <a:lnTo>
                      <a:pt x="158" y="72"/>
                    </a:lnTo>
                    <a:lnTo>
                      <a:pt x="157" y="72"/>
                    </a:lnTo>
                    <a:lnTo>
                      <a:pt x="156" y="72"/>
                    </a:lnTo>
                    <a:lnTo>
                      <a:pt x="156" y="73"/>
                    </a:lnTo>
                    <a:lnTo>
                      <a:pt x="156" y="74"/>
                    </a:lnTo>
                    <a:lnTo>
                      <a:pt x="156" y="75"/>
                    </a:lnTo>
                    <a:lnTo>
                      <a:pt x="156" y="76"/>
                    </a:lnTo>
                    <a:lnTo>
                      <a:pt x="155" y="82"/>
                    </a:lnTo>
                    <a:lnTo>
                      <a:pt x="154" y="83"/>
                    </a:lnTo>
                    <a:lnTo>
                      <a:pt x="154" y="85"/>
                    </a:lnTo>
                    <a:lnTo>
                      <a:pt x="154" y="86"/>
                    </a:lnTo>
                    <a:lnTo>
                      <a:pt x="152" y="86"/>
                    </a:lnTo>
                    <a:lnTo>
                      <a:pt x="151" y="88"/>
                    </a:lnTo>
                    <a:lnTo>
                      <a:pt x="151" y="91"/>
                    </a:lnTo>
                    <a:lnTo>
                      <a:pt x="151" y="92"/>
                    </a:lnTo>
                    <a:lnTo>
                      <a:pt x="150" y="92"/>
                    </a:lnTo>
                    <a:lnTo>
                      <a:pt x="150" y="93"/>
                    </a:lnTo>
                    <a:lnTo>
                      <a:pt x="149" y="93"/>
                    </a:lnTo>
                    <a:lnTo>
                      <a:pt x="146" y="93"/>
                    </a:lnTo>
                    <a:lnTo>
                      <a:pt x="147" y="94"/>
                    </a:lnTo>
                    <a:lnTo>
                      <a:pt x="147" y="95"/>
                    </a:lnTo>
                    <a:lnTo>
                      <a:pt x="146" y="95"/>
                    </a:lnTo>
                    <a:lnTo>
                      <a:pt x="145" y="94"/>
                    </a:lnTo>
                    <a:lnTo>
                      <a:pt x="143" y="94"/>
                    </a:lnTo>
                    <a:lnTo>
                      <a:pt x="143" y="95"/>
                    </a:lnTo>
                    <a:lnTo>
                      <a:pt x="143" y="97"/>
                    </a:lnTo>
                    <a:lnTo>
                      <a:pt x="143" y="98"/>
                    </a:lnTo>
                    <a:lnTo>
                      <a:pt x="143" y="101"/>
                    </a:lnTo>
                    <a:lnTo>
                      <a:pt x="142" y="102"/>
                    </a:lnTo>
                    <a:lnTo>
                      <a:pt x="141" y="102"/>
                    </a:lnTo>
                    <a:lnTo>
                      <a:pt x="140" y="101"/>
                    </a:lnTo>
                    <a:lnTo>
                      <a:pt x="140" y="100"/>
                    </a:lnTo>
                    <a:lnTo>
                      <a:pt x="140" y="99"/>
                    </a:lnTo>
                    <a:lnTo>
                      <a:pt x="138" y="99"/>
                    </a:lnTo>
                    <a:lnTo>
                      <a:pt x="137" y="99"/>
                    </a:lnTo>
                    <a:lnTo>
                      <a:pt x="138" y="100"/>
                    </a:lnTo>
                    <a:lnTo>
                      <a:pt x="138" y="101"/>
                    </a:lnTo>
                    <a:lnTo>
                      <a:pt x="137" y="102"/>
                    </a:lnTo>
                    <a:lnTo>
                      <a:pt x="135" y="102"/>
                    </a:lnTo>
                    <a:lnTo>
                      <a:pt x="134" y="101"/>
                    </a:lnTo>
                    <a:lnTo>
                      <a:pt x="134" y="100"/>
                    </a:lnTo>
                    <a:lnTo>
                      <a:pt x="133" y="99"/>
                    </a:lnTo>
                    <a:lnTo>
                      <a:pt x="133" y="100"/>
                    </a:lnTo>
                    <a:lnTo>
                      <a:pt x="133" y="102"/>
                    </a:lnTo>
                    <a:lnTo>
                      <a:pt x="133" y="103"/>
                    </a:lnTo>
                    <a:lnTo>
                      <a:pt x="132" y="103"/>
                    </a:lnTo>
                    <a:lnTo>
                      <a:pt x="132" y="105"/>
                    </a:lnTo>
                    <a:lnTo>
                      <a:pt x="131" y="105"/>
                    </a:lnTo>
                    <a:lnTo>
                      <a:pt x="130" y="105"/>
                    </a:lnTo>
                    <a:lnTo>
                      <a:pt x="128" y="105"/>
                    </a:lnTo>
                    <a:lnTo>
                      <a:pt x="125" y="105"/>
                    </a:lnTo>
                    <a:lnTo>
                      <a:pt x="124" y="105"/>
                    </a:lnTo>
                    <a:lnTo>
                      <a:pt x="123" y="106"/>
                    </a:lnTo>
                    <a:lnTo>
                      <a:pt x="123" y="107"/>
                    </a:lnTo>
                    <a:lnTo>
                      <a:pt x="123" y="108"/>
                    </a:lnTo>
                    <a:lnTo>
                      <a:pt x="122" y="109"/>
                    </a:lnTo>
                    <a:lnTo>
                      <a:pt x="122" y="108"/>
                    </a:lnTo>
                    <a:lnTo>
                      <a:pt x="121" y="108"/>
                    </a:lnTo>
                    <a:lnTo>
                      <a:pt x="121" y="109"/>
                    </a:lnTo>
                    <a:lnTo>
                      <a:pt x="120" y="109"/>
                    </a:lnTo>
                    <a:lnTo>
                      <a:pt x="120" y="110"/>
                    </a:lnTo>
                    <a:lnTo>
                      <a:pt x="118" y="113"/>
                    </a:lnTo>
                    <a:lnTo>
                      <a:pt x="118" y="114"/>
                    </a:lnTo>
                    <a:lnTo>
                      <a:pt x="118" y="115"/>
                    </a:lnTo>
                    <a:lnTo>
                      <a:pt x="117" y="117"/>
                    </a:lnTo>
                    <a:lnTo>
                      <a:pt x="117" y="118"/>
                    </a:lnTo>
                    <a:lnTo>
                      <a:pt x="116" y="118"/>
                    </a:lnTo>
                    <a:lnTo>
                      <a:pt x="115" y="119"/>
                    </a:lnTo>
                    <a:lnTo>
                      <a:pt x="115" y="120"/>
                    </a:lnTo>
                    <a:lnTo>
                      <a:pt x="116" y="120"/>
                    </a:lnTo>
                    <a:lnTo>
                      <a:pt x="116" y="122"/>
                    </a:lnTo>
                    <a:lnTo>
                      <a:pt x="116" y="123"/>
                    </a:lnTo>
                    <a:lnTo>
                      <a:pt x="115" y="123"/>
                    </a:lnTo>
                    <a:lnTo>
                      <a:pt x="115" y="124"/>
                    </a:lnTo>
                    <a:lnTo>
                      <a:pt x="116" y="126"/>
                    </a:lnTo>
                    <a:lnTo>
                      <a:pt x="116" y="127"/>
                    </a:lnTo>
                    <a:lnTo>
                      <a:pt x="117" y="128"/>
                    </a:lnTo>
                    <a:lnTo>
                      <a:pt x="117" y="130"/>
                    </a:lnTo>
                    <a:lnTo>
                      <a:pt x="118" y="130"/>
                    </a:lnTo>
                    <a:lnTo>
                      <a:pt x="118" y="131"/>
                    </a:lnTo>
                    <a:lnTo>
                      <a:pt x="120" y="133"/>
                    </a:lnTo>
                    <a:lnTo>
                      <a:pt x="120" y="134"/>
                    </a:lnTo>
                    <a:lnTo>
                      <a:pt x="121" y="134"/>
                    </a:lnTo>
                    <a:lnTo>
                      <a:pt x="121" y="135"/>
                    </a:lnTo>
                    <a:lnTo>
                      <a:pt x="120" y="135"/>
                    </a:lnTo>
                    <a:lnTo>
                      <a:pt x="120" y="136"/>
                    </a:lnTo>
                    <a:lnTo>
                      <a:pt x="121" y="136"/>
                    </a:lnTo>
                    <a:lnTo>
                      <a:pt x="122" y="143"/>
                    </a:lnTo>
                    <a:lnTo>
                      <a:pt x="122" y="144"/>
                    </a:lnTo>
                    <a:lnTo>
                      <a:pt x="123" y="147"/>
                    </a:lnTo>
                    <a:lnTo>
                      <a:pt x="124" y="147"/>
                    </a:lnTo>
                    <a:lnTo>
                      <a:pt x="124" y="145"/>
                    </a:lnTo>
                    <a:lnTo>
                      <a:pt x="123" y="142"/>
                    </a:lnTo>
                    <a:lnTo>
                      <a:pt x="123" y="140"/>
                    </a:lnTo>
                    <a:lnTo>
                      <a:pt x="124" y="139"/>
                    </a:lnTo>
                    <a:lnTo>
                      <a:pt x="125" y="139"/>
                    </a:lnTo>
                    <a:lnTo>
                      <a:pt x="126" y="140"/>
                    </a:lnTo>
                    <a:lnTo>
                      <a:pt x="126" y="141"/>
                    </a:lnTo>
                    <a:lnTo>
                      <a:pt x="128" y="141"/>
                    </a:lnTo>
                    <a:lnTo>
                      <a:pt x="128" y="143"/>
                    </a:lnTo>
                    <a:lnTo>
                      <a:pt x="129" y="147"/>
                    </a:lnTo>
                    <a:lnTo>
                      <a:pt x="129" y="148"/>
                    </a:lnTo>
                    <a:lnTo>
                      <a:pt x="130" y="148"/>
                    </a:lnTo>
                    <a:lnTo>
                      <a:pt x="130" y="149"/>
                    </a:lnTo>
                    <a:lnTo>
                      <a:pt x="130" y="150"/>
                    </a:lnTo>
                    <a:lnTo>
                      <a:pt x="131" y="150"/>
                    </a:lnTo>
                    <a:lnTo>
                      <a:pt x="132" y="150"/>
                    </a:lnTo>
                    <a:lnTo>
                      <a:pt x="132" y="151"/>
                    </a:lnTo>
                    <a:lnTo>
                      <a:pt x="133" y="150"/>
                    </a:lnTo>
                    <a:lnTo>
                      <a:pt x="134" y="150"/>
                    </a:lnTo>
                    <a:lnTo>
                      <a:pt x="135" y="150"/>
                    </a:lnTo>
                    <a:lnTo>
                      <a:pt x="135" y="149"/>
                    </a:lnTo>
                    <a:lnTo>
                      <a:pt x="137" y="149"/>
                    </a:lnTo>
                    <a:lnTo>
                      <a:pt x="138" y="148"/>
                    </a:lnTo>
                    <a:lnTo>
                      <a:pt x="138" y="147"/>
                    </a:lnTo>
                    <a:lnTo>
                      <a:pt x="139" y="147"/>
                    </a:lnTo>
                    <a:lnTo>
                      <a:pt x="138" y="147"/>
                    </a:lnTo>
                    <a:lnTo>
                      <a:pt x="139" y="147"/>
                    </a:lnTo>
                    <a:lnTo>
                      <a:pt x="140" y="145"/>
                    </a:lnTo>
                    <a:lnTo>
                      <a:pt x="140" y="144"/>
                    </a:lnTo>
                    <a:lnTo>
                      <a:pt x="139" y="143"/>
                    </a:lnTo>
                    <a:lnTo>
                      <a:pt x="139" y="141"/>
                    </a:lnTo>
                    <a:lnTo>
                      <a:pt x="138" y="140"/>
                    </a:lnTo>
                    <a:lnTo>
                      <a:pt x="138" y="137"/>
                    </a:lnTo>
                    <a:lnTo>
                      <a:pt x="139" y="136"/>
                    </a:lnTo>
                    <a:lnTo>
                      <a:pt x="140" y="134"/>
                    </a:lnTo>
                    <a:lnTo>
                      <a:pt x="141" y="133"/>
                    </a:lnTo>
                    <a:lnTo>
                      <a:pt x="141" y="132"/>
                    </a:lnTo>
                    <a:lnTo>
                      <a:pt x="143" y="131"/>
                    </a:lnTo>
                    <a:lnTo>
                      <a:pt x="145" y="131"/>
                    </a:lnTo>
                    <a:lnTo>
                      <a:pt x="146" y="128"/>
                    </a:lnTo>
                    <a:lnTo>
                      <a:pt x="146" y="127"/>
                    </a:lnTo>
                    <a:lnTo>
                      <a:pt x="145" y="123"/>
                    </a:lnTo>
                    <a:lnTo>
                      <a:pt x="145" y="120"/>
                    </a:lnTo>
                    <a:lnTo>
                      <a:pt x="145" y="119"/>
                    </a:lnTo>
                    <a:lnTo>
                      <a:pt x="146" y="120"/>
                    </a:lnTo>
                    <a:lnTo>
                      <a:pt x="148" y="123"/>
                    </a:lnTo>
                    <a:lnTo>
                      <a:pt x="149" y="123"/>
                    </a:lnTo>
                    <a:lnTo>
                      <a:pt x="149" y="122"/>
                    </a:lnTo>
                    <a:lnTo>
                      <a:pt x="151" y="120"/>
                    </a:lnTo>
                    <a:lnTo>
                      <a:pt x="151" y="119"/>
                    </a:lnTo>
                    <a:lnTo>
                      <a:pt x="152" y="119"/>
                    </a:lnTo>
                    <a:lnTo>
                      <a:pt x="154" y="120"/>
                    </a:lnTo>
                    <a:lnTo>
                      <a:pt x="154" y="122"/>
                    </a:lnTo>
                    <a:lnTo>
                      <a:pt x="155" y="123"/>
                    </a:lnTo>
                    <a:lnTo>
                      <a:pt x="155" y="122"/>
                    </a:lnTo>
                    <a:lnTo>
                      <a:pt x="156" y="120"/>
                    </a:lnTo>
                    <a:lnTo>
                      <a:pt x="156" y="119"/>
                    </a:lnTo>
                    <a:lnTo>
                      <a:pt x="157" y="120"/>
                    </a:lnTo>
                    <a:lnTo>
                      <a:pt x="157" y="122"/>
                    </a:lnTo>
                    <a:lnTo>
                      <a:pt x="157" y="123"/>
                    </a:lnTo>
                    <a:lnTo>
                      <a:pt x="157" y="124"/>
                    </a:lnTo>
                    <a:lnTo>
                      <a:pt x="158" y="128"/>
                    </a:lnTo>
                    <a:lnTo>
                      <a:pt x="158" y="131"/>
                    </a:lnTo>
                    <a:lnTo>
                      <a:pt x="158" y="132"/>
                    </a:lnTo>
                    <a:lnTo>
                      <a:pt x="159" y="132"/>
                    </a:lnTo>
                    <a:lnTo>
                      <a:pt x="159" y="133"/>
                    </a:lnTo>
                    <a:lnTo>
                      <a:pt x="159" y="134"/>
                    </a:lnTo>
                    <a:lnTo>
                      <a:pt x="160" y="134"/>
                    </a:lnTo>
                    <a:lnTo>
                      <a:pt x="160" y="135"/>
                    </a:lnTo>
                    <a:lnTo>
                      <a:pt x="160" y="136"/>
                    </a:lnTo>
                    <a:lnTo>
                      <a:pt x="160" y="137"/>
                    </a:lnTo>
                    <a:lnTo>
                      <a:pt x="160" y="139"/>
                    </a:lnTo>
                    <a:lnTo>
                      <a:pt x="159" y="140"/>
                    </a:lnTo>
                    <a:lnTo>
                      <a:pt x="159" y="141"/>
                    </a:lnTo>
                    <a:lnTo>
                      <a:pt x="159" y="142"/>
                    </a:lnTo>
                    <a:lnTo>
                      <a:pt x="160" y="148"/>
                    </a:lnTo>
                    <a:lnTo>
                      <a:pt x="160" y="150"/>
                    </a:lnTo>
                    <a:lnTo>
                      <a:pt x="160" y="152"/>
                    </a:lnTo>
                    <a:lnTo>
                      <a:pt x="161" y="153"/>
                    </a:lnTo>
                    <a:lnTo>
                      <a:pt x="163" y="153"/>
                    </a:lnTo>
                    <a:lnTo>
                      <a:pt x="164" y="155"/>
                    </a:lnTo>
                    <a:lnTo>
                      <a:pt x="164" y="157"/>
                    </a:lnTo>
                    <a:lnTo>
                      <a:pt x="164" y="159"/>
                    </a:lnTo>
                    <a:lnTo>
                      <a:pt x="165" y="160"/>
                    </a:lnTo>
                    <a:lnTo>
                      <a:pt x="166" y="160"/>
                    </a:lnTo>
                    <a:lnTo>
                      <a:pt x="166" y="161"/>
                    </a:lnTo>
                    <a:lnTo>
                      <a:pt x="166" y="165"/>
                    </a:lnTo>
                    <a:lnTo>
                      <a:pt x="166" y="167"/>
                    </a:lnTo>
                    <a:lnTo>
                      <a:pt x="167" y="168"/>
                    </a:lnTo>
                    <a:lnTo>
                      <a:pt x="167" y="169"/>
                    </a:lnTo>
                    <a:lnTo>
                      <a:pt x="168" y="183"/>
                    </a:lnTo>
                    <a:lnTo>
                      <a:pt x="168" y="184"/>
                    </a:lnTo>
                    <a:lnTo>
                      <a:pt x="167" y="184"/>
                    </a:lnTo>
                    <a:lnTo>
                      <a:pt x="168" y="186"/>
                    </a:lnTo>
                    <a:lnTo>
                      <a:pt x="168" y="190"/>
                    </a:lnTo>
                    <a:lnTo>
                      <a:pt x="169" y="193"/>
                    </a:lnTo>
                    <a:lnTo>
                      <a:pt x="169" y="194"/>
                    </a:lnTo>
                    <a:lnTo>
                      <a:pt x="168" y="200"/>
                    </a:lnTo>
                    <a:lnTo>
                      <a:pt x="169" y="210"/>
                    </a:lnTo>
                    <a:lnTo>
                      <a:pt x="169" y="212"/>
                    </a:lnTo>
                    <a:lnTo>
                      <a:pt x="172" y="217"/>
                    </a:lnTo>
                    <a:lnTo>
                      <a:pt x="171" y="218"/>
                    </a:lnTo>
                    <a:lnTo>
                      <a:pt x="171" y="219"/>
                    </a:lnTo>
                    <a:lnTo>
                      <a:pt x="169" y="219"/>
                    </a:lnTo>
                    <a:lnTo>
                      <a:pt x="168" y="219"/>
                    </a:lnTo>
                    <a:lnTo>
                      <a:pt x="168" y="218"/>
                    </a:lnTo>
                    <a:lnTo>
                      <a:pt x="167" y="217"/>
                    </a:lnTo>
                    <a:lnTo>
                      <a:pt x="167" y="215"/>
                    </a:lnTo>
                    <a:lnTo>
                      <a:pt x="166" y="215"/>
                    </a:lnTo>
                    <a:lnTo>
                      <a:pt x="165" y="215"/>
                    </a:lnTo>
                    <a:lnTo>
                      <a:pt x="163" y="215"/>
                    </a:lnTo>
                    <a:lnTo>
                      <a:pt x="161" y="215"/>
                    </a:lnTo>
                    <a:lnTo>
                      <a:pt x="161" y="214"/>
                    </a:lnTo>
                    <a:lnTo>
                      <a:pt x="161" y="212"/>
                    </a:lnTo>
                    <a:lnTo>
                      <a:pt x="160" y="211"/>
                    </a:lnTo>
                    <a:lnTo>
                      <a:pt x="159" y="211"/>
                    </a:lnTo>
                    <a:lnTo>
                      <a:pt x="158" y="212"/>
                    </a:lnTo>
                    <a:lnTo>
                      <a:pt x="157" y="212"/>
                    </a:lnTo>
                    <a:lnTo>
                      <a:pt x="156" y="212"/>
                    </a:lnTo>
                    <a:lnTo>
                      <a:pt x="156" y="214"/>
                    </a:lnTo>
                    <a:lnTo>
                      <a:pt x="155" y="215"/>
                    </a:lnTo>
                    <a:lnTo>
                      <a:pt x="155" y="217"/>
                    </a:lnTo>
                    <a:lnTo>
                      <a:pt x="154" y="217"/>
                    </a:lnTo>
                    <a:lnTo>
                      <a:pt x="154" y="218"/>
                    </a:lnTo>
                    <a:lnTo>
                      <a:pt x="155" y="220"/>
                    </a:lnTo>
                    <a:lnTo>
                      <a:pt x="154" y="222"/>
                    </a:lnTo>
                    <a:lnTo>
                      <a:pt x="154" y="223"/>
                    </a:lnTo>
                    <a:lnTo>
                      <a:pt x="155" y="224"/>
                    </a:lnTo>
                    <a:lnTo>
                      <a:pt x="155" y="225"/>
                    </a:lnTo>
                    <a:lnTo>
                      <a:pt x="156" y="225"/>
                    </a:lnTo>
                    <a:lnTo>
                      <a:pt x="156" y="226"/>
                    </a:lnTo>
                    <a:lnTo>
                      <a:pt x="157" y="227"/>
                    </a:lnTo>
                    <a:lnTo>
                      <a:pt x="157" y="228"/>
                    </a:lnTo>
                    <a:lnTo>
                      <a:pt x="157" y="231"/>
                    </a:lnTo>
                    <a:lnTo>
                      <a:pt x="157" y="232"/>
                    </a:lnTo>
                    <a:lnTo>
                      <a:pt x="157" y="233"/>
                    </a:lnTo>
                    <a:lnTo>
                      <a:pt x="158" y="235"/>
                    </a:lnTo>
                    <a:lnTo>
                      <a:pt x="159" y="235"/>
                    </a:lnTo>
                    <a:lnTo>
                      <a:pt x="159" y="236"/>
                    </a:lnTo>
                    <a:lnTo>
                      <a:pt x="159" y="239"/>
                    </a:lnTo>
                    <a:lnTo>
                      <a:pt x="160" y="240"/>
                    </a:lnTo>
                    <a:lnTo>
                      <a:pt x="159" y="240"/>
                    </a:lnTo>
                    <a:lnTo>
                      <a:pt x="158" y="239"/>
                    </a:lnTo>
                    <a:lnTo>
                      <a:pt x="158" y="237"/>
                    </a:lnTo>
                    <a:lnTo>
                      <a:pt x="155" y="232"/>
                    </a:lnTo>
                    <a:lnTo>
                      <a:pt x="155" y="229"/>
                    </a:lnTo>
                    <a:lnTo>
                      <a:pt x="152" y="227"/>
                    </a:lnTo>
                    <a:lnTo>
                      <a:pt x="151" y="226"/>
                    </a:lnTo>
                    <a:lnTo>
                      <a:pt x="151" y="225"/>
                    </a:lnTo>
                    <a:lnTo>
                      <a:pt x="149" y="224"/>
                    </a:lnTo>
                    <a:lnTo>
                      <a:pt x="149" y="223"/>
                    </a:lnTo>
                    <a:lnTo>
                      <a:pt x="149" y="222"/>
                    </a:lnTo>
                    <a:lnTo>
                      <a:pt x="149" y="219"/>
                    </a:lnTo>
                    <a:lnTo>
                      <a:pt x="149" y="218"/>
                    </a:lnTo>
                    <a:lnTo>
                      <a:pt x="149" y="217"/>
                    </a:lnTo>
                    <a:lnTo>
                      <a:pt x="147" y="214"/>
                    </a:lnTo>
                    <a:lnTo>
                      <a:pt x="146" y="212"/>
                    </a:lnTo>
                    <a:lnTo>
                      <a:pt x="146" y="211"/>
                    </a:lnTo>
                    <a:lnTo>
                      <a:pt x="147" y="210"/>
                    </a:lnTo>
                    <a:lnTo>
                      <a:pt x="147" y="209"/>
                    </a:lnTo>
                    <a:lnTo>
                      <a:pt x="148" y="210"/>
                    </a:lnTo>
                    <a:lnTo>
                      <a:pt x="148" y="209"/>
                    </a:lnTo>
                    <a:lnTo>
                      <a:pt x="147" y="209"/>
                    </a:lnTo>
                    <a:lnTo>
                      <a:pt x="147" y="208"/>
                    </a:lnTo>
                    <a:lnTo>
                      <a:pt x="147" y="207"/>
                    </a:lnTo>
                    <a:lnTo>
                      <a:pt x="148" y="206"/>
                    </a:lnTo>
                    <a:lnTo>
                      <a:pt x="148" y="204"/>
                    </a:lnTo>
                    <a:lnTo>
                      <a:pt x="149" y="204"/>
                    </a:lnTo>
                    <a:lnTo>
                      <a:pt x="149" y="203"/>
                    </a:lnTo>
                    <a:lnTo>
                      <a:pt x="149" y="202"/>
                    </a:lnTo>
                    <a:lnTo>
                      <a:pt x="148" y="202"/>
                    </a:lnTo>
                    <a:lnTo>
                      <a:pt x="148" y="201"/>
                    </a:lnTo>
                    <a:lnTo>
                      <a:pt x="148" y="203"/>
                    </a:lnTo>
                    <a:lnTo>
                      <a:pt x="147" y="203"/>
                    </a:lnTo>
                    <a:lnTo>
                      <a:pt x="147" y="202"/>
                    </a:lnTo>
                    <a:lnTo>
                      <a:pt x="147" y="201"/>
                    </a:lnTo>
                    <a:lnTo>
                      <a:pt x="147" y="202"/>
                    </a:lnTo>
                    <a:lnTo>
                      <a:pt x="146" y="202"/>
                    </a:lnTo>
                    <a:lnTo>
                      <a:pt x="146" y="201"/>
                    </a:lnTo>
                    <a:lnTo>
                      <a:pt x="146" y="200"/>
                    </a:lnTo>
                    <a:lnTo>
                      <a:pt x="147" y="200"/>
                    </a:lnTo>
                    <a:lnTo>
                      <a:pt x="147" y="199"/>
                    </a:lnTo>
                    <a:lnTo>
                      <a:pt x="146" y="199"/>
                    </a:lnTo>
                    <a:lnTo>
                      <a:pt x="146" y="198"/>
                    </a:lnTo>
                    <a:lnTo>
                      <a:pt x="147" y="198"/>
                    </a:lnTo>
                    <a:lnTo>
                      <a:pt x="146" y="198"/>
                    </a:lnTo>
                    <a:lnTo>
                      <a:pt x="145" y="198"/>
                    </a:lnTo>
                    <a:lnTo>
                      <a:pt x="143" y="198"/>
                    </a:lnTo>
                    <a:lnTo>
                      <a:pt x="143" y="197"/>
                    </a:lnTo>
                    <a:lnTo>
                      <a:pt x="145" y="197"/>
                    </a:lnTo>
                    <a:lnTo>
                      <a:pt x="145" y="195"/>
                    </a:lnTo>
                    <a:lnTo>
                      <a:pt x="145" y="194"/>
                    </a:lnTo>
                    <a:lnTo>
                      <a:pt x="146" y="194"/>
                    </a:lnTo>
                    <a:lnTo>
                      <a:pt x="145" y="194"/>
                    </a:lnTo>
                    <a:lnTo>
                      <a:pt x="145" y="195"/>
                    </a:lnTo>
                    <a:lnTo>
                      <a:pt x="145" y="194"/>
                    </a:lnTo>
                    <a:lnTo>
                      <a:pt x="143" y="193"/>
                    </a:lnTo>
                    <a:lnTo>
                      <a:pt x="143" y="192"/>
                    </a:lnTo>
                    <a:lnTo>
                      <a:pt x="143" y="191"/>
                    </a:lnTo>
                    <a:lnTo>
                      <a:pt x="143" y="189"/>
                    </a:lnTo>
                    <a:lnTo>
                      <a:pt x="142" y="185"/>
                    </a:lnTo>
                    <a:lnTo>
                      <a:pt x="142" y="184"/>
                    </a:lnTo>
                    <a:lnTo>
                      <a:pt x="142" y="183"/>
                    </a:lnTo>
                    <a:lnTo>
                      <a:pt x="141" y="184"/>
                    </a:lnTo>
                    <a:lnTo>
                      <a:pt x="141" y="185"/>
                    </a:lnTo>
                    <a:lnTo>
                      <a:pt x="141" y="184"/>
                    </a:lnTo>
                    <a:lnTo>
                      <a:pt x="141" y="183"/>
                    </a:lnTo>
                    <a:lnTo>
                      <a:pt x="140" y="182"/>
                    </a:lnTo>
                    <a:lnTo>
                      <a:pt x="140" y="181"/>
                    </a:lnTo>
                    <a:lnTo>
                      <a:pt x="141" y="181"/>
                    </a:lnTo>
                    <a:lnTo>
                      <a:pt x="141" y="180"/>
                    </a:lnTo>
                    <a:lnTo>
                      <a:pt x="141" y="178"/>
                    </a:lnTo>
                    <a:lnTo>
                      <a:pt x="140" y="178"/>
                    </a:lnTo>
                    <a:lnTo>
                      <a:pt x="140" y="177"/>
                    </a:lnTo>
                    <a:lnTo>
                      <a:pt x="141" y="176"/>
                    </a:lnTo>
                    <a:lnTo>
                      <a:pt x="142" y="176"/>
                    </a:lnTo>
                    <a:lnTo>
                      <a:pt x="143" y="175"/>
                    </a:lnTo>
                    <a:lnTo>
                      <a:pt x="143" y="173"/>
                    </a:lnTo>
                    <a:lnTo>
                      <a:pt x="142" y="174"/>
                    </a:lnTo>
                    <a:lnTo>
                      <a:pt x="142" y="175"/>
                    </a:lnTo>
                    <a:lnTo>
                      <a:pt x="141" y="176"/>
                    </a:lnTo>
                    <a:lnTo>
                      <a:pt x="140" y="177"/>
                    </a:lnTo>
                    <a:lnTo>
                      <a:pt x="140" y="178"/>
                    </a:lnTo>
                    <a:lnTo>
                      <a:pt x="141" y="178"/>
                    </a:lnTo>
                    <a:lnTo>
                      <a:pt x="141" y="180"/>
                    </a:lnTo>
                    <a:lnTo>
                      <a:pt x="140" y="180"/>
                    </a:lnTo>
                    <a:lnTo>
                      <a:pt x="139" y="178"/>
                    </a:lnTo>
                    <a:lnTo>
                      <a:pt x="138" y="174"/>
                    </a:lnTo>
                    <a:lnTo>
                      <a:pt x="138" y="173"/>
                    </a:lnTo>
                    <a:lnTo>
                      <a:pt x="135" y="168"/>
                    </a:lnTo>
                    <a:lnTo>
                      <a:pt x="131" y="161"/>
                    </a:lnTo>
                    <a:lnTo>
                      <a:pt x="130" y="160"/>
                    </a:lnTo>
                    <a:lnTo>
                      <a:pt x="129" y="160"/>
                    </a:lnTo>
                    <a:lnTo>
                      <a:pt x="129" y="159"/>
                    </a:lnTo>
                    <a:lnTo>
                      <a:pt x="128" y="159"/>
                    </a:lnTo>
                    <a:lnTo>
                      <a:pt x="128" y="158"/>
                    </a:lnTo>
                    <a:lnTo>
                      <a:pt x="128" y="157"/>
                    </a:lnTo>
                    <a:lnTo>
                      <a:pt x="128" y="156"/>
                    </a:lnTo>
                    <a:lnTo>
                      <a:pt x="129" y="153"/>
                    </a:lnTo>
                    <a:lnTo>
                      <a:pt x="129" y="152"/>
                    </a:lnTo>
                    <a:lnTo>
                      <a:pt x="128" y="153"/>
                    </a:lnTo>
                    <a:lnTo>
                      <a:pt x="128" y="156"/>
                    </a:lnTo>
                    <a:lnTo>
                      <a:pt x="126" y="157"/>
                    </a:lnTo>
                    <a:lnTo>
                      <a:pt x="125" y="157"/>
                    </a:lnTo>
                    <a:lnTo>
                      <a:pt x="125" y="158"/>
                    </a:lnTo>
                    <a:lnTo>
                      <a:pt x="125" y="159"/>
                    </a:lnTo>
                    <a:lnTo>
                      <a:pt x="125" y="158"/>
                    </a:lnTo>
                    <a:lnTo>
                      <a:pt x="124" y="158"/>
                    </a:lnTo>
                    <a:lnTo>
                      <a:pt x="123" y="158"/>
                    </a:lnTo>
                    <a:lnTo>
                      <a:pt x="124" y="159"/>
                    </a:lnTo>
                    <a:lnTo>
                      <a:pt x="123" y="159"/>
                    </a:lnTo>
                    <a:lnTo>
                      <a:pt x="121" y="159"/>
                    </a:lnTo>
                    <a:lnTo>
                      <a:pt x="122" y="160"/>
                    </a:lnTo>
                    <a:lnTo>
                      <a:pt x="123" y="160"/>
                    </a:lnTo>
                    <a:lnTo>
                      <a:pt x="122" y="161"/>
                    </a:lnTo>
                    <a:lnTo>
                      <a:pt x="121" y="161"/>
                    </a:lnTo>
                    <a:lnTo>
                      <a:pt x="120" y="161"/>
                    </a:lnTo>
                    <a:lnTo>
                      <a:pt x="120" y="160"/>
                    </a:lnTo>
                    <a:lnTo>
                      <a:pt x="118" y="160"/>
                    </a:lnTo>
                    <a:lnTo>
                      <a:pt x="117" y="160"/>
                    </a:lnTo>
                    <a:lnTo>
                      <a:pt x="117" y="161"/>
                    </a:lnTo>
                    <a:lnTo>
                      <a:pt x="116" y="161"/>
                    </a:lnTo>
                    <a:lnTo>
                      <a:pt x="118" y="162"/>
                    </a:lnTo>
                    <a:lnTo>
                      <a:pt x="120" y="162"/>
                    </a:lnTo>
                    <a:lnTo>
                      <a:pt x="120" y="164"/>
                    </a:lnTo>
                    <a:lnTo>
                      <a:pt x="120" y="165"/>
                    </a:lnTo>
                    <a:lnTo>
                      <a:pt x="120" y="166"/>
                    </a:lnTo>
                    <a:lnTo>
                      <a:pt x="118" y="167"/>
                    </a:lnTo>
                    <a:lnTo>
                      <a:pt x="117" y="167"/>
                    </a:lnTo>
                    <a:lnTo>
                      <a:pt x="116" y="168"/>
                    </a:lnTo>
                    <a:lnTo>
                      <a:pt x="115" y="168"/>
                    </a:lnTo>
                    <a:lnTo>
                      <a:pt x="114" y="167"/>
                    </a:lnTo>
                    <a:lnTo>
                      <a:pt x="113" y="166"/>
                    </a:lnTo>
                    <a:lnTo>
                      <a:pt x="113" y="165"/>
                    </a:lnTo>
                    <a:lnTo>
                      <a:pt x="112" y="164"/>
                    </a:lnTo>
                    <a:lnTo>
                      <a:pt x="112" y="162"/>
                    </a:lnTo>
                    <a:lnTo>
                      <a:pt x="111" y="161"/>
                    </a:lnTo>
                    <a:lnTo>
                      <a:pt x="111" y="162"/>
                    </a:lnTo>
                    <a:lnTo>
                      <a:pt x="112" y="164"/>
                    </a:lnTo>
                    <a:lnTo>
                      <a:pt x="112" y="165"/>
                    </a:lnTo>
                    <a:lnTo>
                      <a:pt x="112" y="166"/>
                    </a:lnTo>
                    <a:lnTo>
                      <a:pt x="111" y="166"/>
                    </a:lnTo>
                    <a:lnTo>
                      <a:pt x="109" y="166"/>
                    </a:lnTo>
                    <a:lnTo>
                      <a:pt x="108" y="166"/>
                    </a:lnTo>
                    <a:lnTo>
                      <a:pt x="108" y="165"/>
                    </a:lnTo>
                    <a:lnTo>
                      <a:pt x="107" y="165"/>
                    </a:lnTo>
                    <a:lnTo>
                      <a:pt x="106" y="164"/>
                    </a:lnTo>
                    <a:lnTo>
                      <a:pt x="106" y="162"/>
                    </a:lnTo>
                    <a:lnTo>
                      <a:pt x="106" y="161"/>
                    </a:lnTo>
                    <a:lnTo>
                      <a:pt x="105" y="161"/>
                    </a:lnTo>
                    <a:lnTo>
                      <a:pt x="104" y="161"/>
                    </a:lnTo>
                    <a:lnTo>
                      <a:pt x="104" y="160"/>
                    </a:lnTo>
                    <a:lnTo>
                      <a:pt x="103" y="160"/>
                    </a:lnTo>
                    <a:lnTo>
                      <a:pt x="103" y="159"/>
                    </a:lnTo>
                    <a:lnTo>
                      <a:pt x="102" y="158"/>
                    </a:lnTo>
                    <a:lnTo>
                      <a:pt x="102" y="157"/>
                    </a:lnTo>
                    <a:lnTo>
                      <a:pt x="102" y="156"/>
                    </a:lnTo>
                    <a:lnTo>
                      <a:pt x="100" y="155"/>
                    </a:lnTo>
                    <a:lnTo>
                      <a:pt x="100" y="153"/>
                    </a:lnTo>
                    <a:lnTo>
                      <a:pt x="100" y="152"/>
                    </a:lnTo>
                    <a:lnTo>
                      <a:pt x="99" y="151"/>
                    </a:lnTo>
                    <a:lnTo>
                      <a:pt x="97" y="148"/>
                    </a:lnTo>
                    <a:lnTo>
                      <a:pt x="96" y="147"/>
                    </a:lnTo>
                    <a:lnTo>
                      <a:pt x="96" y="145"/>
                    </a:lnTo>
                    <a:lnTo>
                      <a:pt x="97" y="143"/>
                    </a:lnTo>
                    <a:lnTo>
                      <a:pt x="97" y="141"/>
                    </a:lnTo>
                    <a:lnTo>
                      <a:pt x="97" y="140"/>
                    </a:lnTo>
                    <a:lnTo>
                      <a:pt x="98" y="139"/>
                    </a:lnTo>
                    <a:lnTo>
                      <a:pt x="97" y="136"/>
                    </a:lnTo>
                    <a:lnTo>
                      <a:pt x="98" y="136"/>
                    </a:lnTo>
                    <a:lnTo>
                      <a:pt x="97" y="136"/>
                    </a:lnTo>
                    <a:lnTo>
                      <a:pt x="97" y="135"/>
                    </a:lnTo>
                    <a:lnTo>
                      <a:pt x="96" y="136"/>
                    </a:lnTo>
                    <a:lnTo>
                      <a:pt x="96" y="135"/>
                    </a:lnTo>
                    <a:lnTo>
                      <a:pt x="96" y="134"/>
                    </a:lnTo>
                    <a:lnTo>
                      <a:pt x="95" y="133"/>
                    </a:lnTo>
                    <a:lnTo>
                      <a:pt x="96" y="131"/>
                    </a:lnTo>
                    <a:lnTo>
                      <a:pt x="96" y="130"/>
                    </a:lnTo>
                    <a:lnTo>
                      <a:pt x="97" y="130"/>
                    </a:lnTo>
                    <a:lnTo>
                      <a:pt x="99" y="130"/>
                    </a:lnTo>
                    <a:lnTo>
                      <a:pt x="99" y="128"/>
                    </a:lnTo>
                    <a:lnTo>
                      <a:pt x="99" y="127"/>
                    </a:lnTo>
                    <a:lnTo>
                      <a:pt x="99" y="126"/>
                    </a:lnTo>
                    <a:lnTo>
                      <a:pt x="98" y="126"/>
                    </a:lnTo>
                    <a:lnTo>
                      <a:pt x="98" y="127"/>
                    </a:lnTo>
                    <a:lnTo>
                      <a:pt x="99" y="127"/>
                    </a:lnTo>
                    <a:lnTo>
                      <a:pt x="99" y="128"/>
                    </a:lnTo>
                    <a:lnTo>
                      <a:pt x="98" y="128"/>
                    </a:lnTo>
                    <a:lnTo>
                      <a:pt x="97" y="128"/>
                    </a:lnTo>
                    <a:lnTo>
                      <a:pt x="96" y="128"/>
                    </a:lnTo>
                    <a:lnTo>
                      <a:pt x="96" y="130"/>
                    </a:lnTo>
                    <a:lnTo>
                      <a:pt x="96" y="128"/>
                    </a:lnTo>
                    <a:lnTo>
                      <a:pt x="95" y="127"/>
                    </a:lnTo>
                    <a:lnTo>
                      <a:pt x="95" y="126"/>
                    </a:lnTo>
                    <a:lnTo>
                      <a:pt x="96" y="125"/>
                    </a:lnTo>
                    <a:lnTo>
                      <a:pt x="97" y="125"/>
                    </a:lnTo>
                    <a:lnTo>
                      <a:pt x="96" y="124"/>
                    </a:lnTo>
                    <a:lnTo>
                      <a:pt x="96" y="125"/>
                    </a:lnTo>
                    <a:lnTo>
                      <a:pt x="96" y="124"/>
                    </a:lnTo>
                    <a:lnTo>
                      <a:pt x="95" y="124"/>
                    </a:lnTo>
                    <a:lnTo>
                      <a:pt x="94" y="125"/>
                    </a:lnTo>
                    <a:lnTo>
                      <a:pt x="94" y="126"/>
                    </a:lnTo>
                    <a:lnTo>
                      <a:pt x="92" y="126"/>
                    </a:lnTo>
                    <a:lnTo>
                      <a:pt x="91" y="126"/>
                    </a:lnTo>
                    <a:lnTo>
                      <a:pt x="90" y="125"/>
                    </a:lnTo>
                    <a:lnTo>
                      <a:pt x="91" y="126"/>
                    </a:lnTo>
                    <a:lnTo>
                      <a:pt x="92" y="126"/>
                    </a:lnTo>
                    <a:lnTo>
                      <a:pt x="94" y="126"/>
                    </a:lnTo>
                    <a:lnTo>
                      <a:pt x="95" y="127"/>
                    </a:lnTo>
                    <a:lnTo>
                      <a:pt x="95" y="131"/>
                    </a:lnTo>
                    <a:lnTo>
                      <a:pt x="94" y="132"/>
                    </a:lnTo>
                    <a:lnTo>
                      <a:pt x="94" y="133"/>
                    </a:lnTo>
                    <a:lnTo>
                      <a:pt x="92" y="133"/>
                    </a:lnTo>
                    <a:lnTo>
                      <a:pt x="85" y="132"/>
                    </a:lnTo>
                    <a:lnTo>
                      <a:pt x="83" y="131"/>
                    </a:lnTo>
                    <a:lnTo>
                      <a:pt x="82" y="130"/>
                    </a:lnTo>
                    <a:lnTo>
                      <a:pt x="82" y="131"/>
                    </a:lnTo>
                    <a:lnTo>
                      <a:pt x="88" y="134"/>
                    </a:lnTo>
                    <a:lnTo>
                      <a:pt x="88" y="135"/>
                    </a:lnTo>
                    <a:lnTo>
                      <a:pt x="89" y="135"/>
                    </a:lnTo>
                    <a:lnTo>
                      <a:pt x="90" y="136"/>
                    </a:lnTo>
                    <a:lnTo>
                      <a:pt x="91" y="136"/>
                    </a:lnTo>
                    <a:lnTo>
                      <a:pt x="94" y="137"/>
                    </a:lnTo>
                    <a:lnTo>
                      <a:pt x="95" y="137"/>
                    </a:lnTo>
                    <a:lnTo>
                      <a:pt x="96" y="139"/>
                    </a:lnTo>
                    <a:lnTo>
                      <a:pt x="96" y="140"/>
                    </a:lnTo>
                    <a:lnTo>
                      <a:pt x="96" y="141"/>
                    </a:lnTo>
                    <a:lnTo>
                      <a:pt x="95" y="140"/>
                    </a:lnTo>
                    <a:lnTo>
                      <a:pt x="95" y="141"/>
                    </a:lnTo>
                    <a:lnTo>
                      <a:pt x="96" y="143"/>
                    </a:lnTo>
                    <a:lnTo>
                      <a:pt x="95" y="144"/>
                    </a:lnTo>
                    <a:lnTo>
                      <a:pt x="95" y="145"/>
                    </a:lnTo>
                    <a:lnTo>
                      <a:pt x="94" y="145"/>
                    </a:lnTo>
                    <a:lnTo>
                      <a:pt x="94" y="144"/>
                    </a:lnTo>
                    <a:lnTo>
                      <a:pt x="94" y="145"/>
                    </a:lnTo>
                    <a:lnTo>
                      <a:pt x="92" y="145"/>
                    </a:lnTo>
                    <a:lnTo>
                      <a:pt x="91" y="145"/>
                    </a:lnTo>
                    <a:lnTo>
                      <a:pt x="90" y="145"/>
                    </a:lnTo>
                    <a:lnTo>
                      <a:pt x="90" y="147"/>
                    </a:lnTo>
                    <a:lnTo>
                      <a:pt x="90" y="148"/>
                    </a:lnTo>
                    <a:lnTo>
                      <a:pt x="90" y="149"/>
                    </a:lnTo>
                    <a:lnTo>
                      <a:pt x="91" y="150"/>
                    </a:lnTo>
                    <a:lnTo>
                      <a:pt x="91" y="151"/>
                    </a:lnTo>
                    <a:lnTo>
                      <a:pt x="92" y="151"/>
                    </a:lnTo>
                    <a:lnTo>
                      <a:pt x="91" y="152"/>
                    </a:lnTo>
                    <a:lnTo>
                      <a:pt x="92" y="152"/>
                    </a:lnTo>
                    <a:lnTo>
                      <a:pt x="92" y="153"/>
                    </a:lnTo>
                    <a:lnTo>
                      <a:pt x="94" y="153"/>
                    </a:lnTo>
                    <a:lnTo>
                      <a:pt x="92" y="153"/>
                    </a:lnTo>
                    <a:lnTo>
                      <a:pt x="91" y="153"/>
                    </a:lnTo>
                    <a:lnTo>
                      <a:pt x="90" y="153"/>
                    </a:lnTo>
                    <a:lnTo>
                      <a:pt x="90" y="155"/>
                    </a:lnTo>
                    <a:lnTo>
                      <a:pt x="90" y="156"/>
                    </a:lnTo>
                    <a:lnTo>
                      <a:pt x="89" y="157"/>
                    </a:lnTo>
                    <a:lnTo>
                      <a:pt x="88" y="157"/>
                    </a:lnTo>
                    <a:lnTo>
                      <a:pt x="89" y="158"/>
                    </a:lnTo>
                    <a:lnTo>
                      <a:pt x="88" y="159"/>
                    </a:lnTo>
                    <a:lnTo>
                      <a:pt x="88" y="158"/>
                    </a:lnTo>
                    <a:lnTo>
                      <a:pt x="87" y="159"/>
                    </a:lnTo>
                    <a:lnTo>
                      <a:pt x="88" y="159"/>
                    </a:lnTo>
                    <a:lnTo>
                      <a:pt x="89" y="160"/>
                    </a:lnTo>
                    <a:lnTo>
                      <a:pt x="89" y="159"/>
                    </a:lnTo>
                    <a:lnTo>
                      <a:pt x="90" y="159"/>
                    </a:lnTo>
                    <a:lnTo>
                      <a:pt x="91" y="160"/>
                    </a:lnTo>
                    <a:lnTo>
                      <a:pt x="91" y="162"/>
                    </a:lnTo>
                    <a:lnTo>
                      <a:pt x="92" y="164"/>
                    </a:lnTo>
                    <a:lnTo>
                      <a:pt x="92" y="165"/>
                    </a:lnTo>
                    <a:lnTo>
                      <a:pt x="91" y="166"/>
                    </a:lnTo>
                    <a:lnTo>
                      <a:pt x="90" y="166"/>
                    </a:lnTo>
                    <a:lnTo>
                      <a:pt x="90" y="167"/>
                    </a:lnTo>
                    <a:lnTo>
                      <a:pt x="89" y="169"/>
                    </a:lnTo>
                    <a:lnTo>
                      <a:pt x="90" y="169"/>
                    </a:lnTo>
                    <a:lnTo>
                      <a:pt x="90" y="168"/>
                    </a:lnTo>
                    <a:lnTo>
                      <a:pt x="90" y="167"/>
                    </a:lnTo>
                    <a:lnTo>
                      <a:pt x="90" y="166"/>
                    </a:lnTo>
                    <a:lnTo>
                      <a:pt x="91" y="166"/>
                    </a:lnTo>
                    <a:lnTo>
                      <a:pt x="92" y="166"/>
                    </a:lnTo>
                    <a:lnTo>
                      <a:pt x="94" y="167"/>
                    </a:lnTo>
                    <a:lnTo>
                      <a:pt x="95" y="168"/>
                    </a:lnTo>
                    <a:lnTo>
                      <a:pt x="95" y="169"/>
                    </a:lnTo>
                    <a:lnTo>
                      <a:pt x="96" y="170"/>
                    </a:lnTo>
                    <a:lnTo>
                      <a:pt x="95" y="170"/>
                    </a:lnTo>
                    <a:lnTo>
                      <a:pt x="95" y="172"/>
                    </a:lnTo>
                    <a:lnTo>
                      <a:pt x="96" y="174"/>
                    </a:lnTo>
                    <a:lnTo>
                      <a:pt x="96" y="175"/>
                    </a:lnTo>
                    <a:lnTo>
                      <a:pt x="96" y="176"/>
                    </a:lnTo>
                    <a:lnTo>
                      <a:pt x="95" y="180"/>
                    </a:lnTo>
                    <a:lnTo>
                      <a:pt x="94" y="181"/>
                    </a:lnTo>
                    <a:lnTo>
                      <a:pt x="92" y="182"/>
                    </a:lnTo>
                    <a:lnTo>
                      <a:pt x="91" y="182"/>
                    </a:lnTo>
                    <a:lnTo>
                      <a:pt x="91" y="183"/>
                    </a:lnTo>
                    <a:lnTo>
                      <a:pt x="91" y="184"/>
                    </a:lnTo>
                    <a:lnTo>
                      <a:pt x="90" y="185"/>
                    </a:lnTo>
                    <a:lnTo>
                      <a:pt x="90" y="186"/>
                    </a:lnTo>
                    <a:lnTo>
                      <a:pt x="89" y="186"/>
                    </a:lnTo>
                    <a:lnTo>
                      <a:pt x="88" y="186"/>
                    </a:lnTo>
                    <a:lnTo>
                      <a:pt x="88" y="185"/>
                    </a:lnTo>
                    <a:lnTo>
                      <a:pt x="88" y="184"/>
                    </a:lnTo>
                    <a:lnTo>
                      <a:pt x="88" y="182"/>
                    </a:lnTo>
                    <a:lnTo>
                      <a:pt x="89" y="182"/>
                    </a:lnTo>
                    <a:lnTo>
                      <a:pt x="88" y="181"/>
                    </a:lnTo>
                    <a:lnTo>
                      <a:pt x="88" y="180"/>
                    </a:lnTo>
                    <a:lnTo>
                      <a:pt x="88" y="178"/>
                    </a:lnTo>
                    <a:lnTo>
                      <a:pt x="88" y="177"/>
                    </a:lnTo>
                    <a:lnTo>
                      <a:pt x="88" y="178"/>
                    </a:lnTo>
                    <a:lnTo>
                      <a:pt x="88" y="181"/>
                    </a:lnTo>
                    <a:lnTo>
                      <a:pt x="88" y="182"/>
                    </a:lnTo>
                    <a:lnTo>
                      <a:pt x="88" y="183"/>
                    </a:lnTo>
                    <a:lnTo>
                      <a:pt x="88" y="184"/>
                    </a:lnTo>
                    <a:lnTo>
                      <a:pt x="87" y="183"/>
                    </a:lnTo>
                    <a:lnTo>
                      <a:pt x="87" y="184"/>
                    </a:lnTo>
                    <a:lnTo>
                      <a:pt x="87" y="185"/>
                    </a:lnTo>
                    <a:lnTo>
                      <a:pt x="87" y="186"/>
                    </a:lnTo>
                    <a:lnTo>
                      <a:pt x="86" y="187"/>
                    </a:lnTo>
                    <a:lnTo>
                      <a:pt x="86" y="189"/>
                    </a:lnTo>
                    <a:lnTo>
                      <a:pt x="85" y="190"/>
                    </a:lnTo>
                    <a:lnTo>
                      <a:pt x="85" y="191"/>
                    </a:lnTo>
                    <a:lnTo>
                      <a:pt x="85" y="192"/>
                    </a:lnTo>
                    <a:lnTo>
                      <a:pt x="83" y="194"/>
                    </a:lnTo>
                    <a:lnTo>
                      <a:pt x="83" y="195"/>
                    </a:lnTo>
                    <a:lnTo>
                      <a:pt x="81" y="197"/>
                    </a:lnTo>
                    <a:lnTo>
                      <a:pt x="80" y="198"/>
                    </a:lnTo>
                    <a:lnTo>
                      <a:pt x="79" y="198"/>
                    </a:lnTo>
                    <a:lnTo>
                      <a:pt x="78" y="197"/>
                    </a:lnTo>
                    <a:lnTo>
                      <a:pt x="77" y="197"/>
                    </a:lnTo>
                    <a:lnTo>
                      <a:pt x="77" y="195"/>
                    </a:lnTo>
                    <a:lnTo>
                      <a:pt x="77" y="194"/>
                    </a:lnTo>
                    <a:lnTo>
                      <a:pt x="78" y="194"/>
                    </a:lnTo>
                    <a:lnTo>
                      <a:pt x="78" y="193"/>
                    </a:lnTo>
                    <a:lnTo>
                      <a:pt x="78" y="192"/>
                    </a:lnTo>
                    <a:lnTo>
                      <a:pt x="78" y="193"/>
                    </a:lnTo>
                    <a:lnTo>
                      <a:pt x="77" y="194"/>
                    </a:lnTo>
                    <a:lnTo>
                      <a:pt x="75" y="194"/>
                    </a:lnTo>
                    <a:lnTo>
                      <a:pt x="75" y="195"/>
                    </a:lnTo>
                    <a:lnTo>
                      <a:pt x="74" y="195"/>
                    </a:lnTo>
                    <a:lnTo>
                      <a:pt x="74" y="194"/>
                    </a:lnTo>
                    <a:lnTo>
                      <a:pt x="74" y="192"/>
                    </a:lnTo>
                    <a:lnTo>
                      <a:pt x="74" y="191"/>
                    </a:lnTo>
                    <a:lnTo>
                      <a:pt x="75" y="191"/>
                    </a:lnTo>
                    <a:lnTo>
                      <a:pt x="75" y="190"/>
                    </a:lnTo>
                    <a:lnTo>
                      <a:pt x="77" y="190"/>
                    </a:lnTo>
                    <a:lnTo>
                      <a:pt x="77" y="189"/>
                    </a:lnTo>
                    <a:lnTo>
                      <a:pt x="77" y="187"/>
                    </a:lnTo>
                    <a:lnTo>
                      <a:pt x="79" y="185"/>
                    </a:lnTo>
                    <a:lnTo>
                      <a:pt x="80" y="185"/>
                    </a:lnTo>
                    <a:lnTo>
                      <a:pt x="81" y="184"/>
                    </a:lnTo>
                    <a:lnTo>
                      <a:pt x="81" y="183"/>
                    </a:lnTo>
                    <a:lnTo>
                      <a:pt x="82" y="183"/>
                    </a:lnTo>
                    <a:lnTo>
                      <a:pt x="82" y="182"/>
                    </a:lnTo>
                    <a:lnTo>
                      <a:pt x="81" y="183"/>
                    </a:lnTo>
                    <a:lnTo>
                      <a:pt x="81" y="184"/>
                    </a:lnTo>
                    <a:lnTo>
                      <a:pt x="80" y="184"/>
                    </a:lnTo>
                    <a:lnTo>
                      <a:pt x="79" y="184"/>
                    </a:lnTo>
                    <a:lnTo>
                      <a:pt x="79" y="185"/>
                    </a:lnTo>
                    <a:lnTo>
                      <a:pt x="77" y="187"/>
                    </a:lnTo>
                    <a:lnTo>
                      <a:pt x="75" y="187"/>
                    </a:lnTo>
                    <a:lnTo>
                      <a:pt x="75" y="189"/>
                    </a:lnTo>
                    <a:lnTo>
                      <a:pt x="75" y="190"/>
                    </a:lnTo>
                    <a:lnTo>
                      <a:pt x="74" y="190"/>
                    </a:lnTo>
                    <a:lnTo>
                      <a:pt x="73" y="190"/>
                    </a:lnTo>
                    <a:lnTo>
                      <a:pt x="73" y="189"/>
                    </a:lnTo>
                    <a:lnTo>
                      <a:pt x="73" y="187"/>
                    </a:lnTo>
                    <a:lnTo>
                      <a:pt x="74" y="187"/>
                    </a:lnTo>
                    <a:lnTo>
                      <a:pt x="74" y="186"/>
                    </a:lnTo>
                    <a:lnTo>
                      <a:pt x="74" y="185"/>
                    </a:lnTo>
                    <a:lnTo>
                      <a:pt x="74" y="184"/>
                    </a:lnTo>
                    <a:lnTo>
                      <a:pt x="75" y="183"/>
                    </a:lnTo>
                    <a:lnTo>
                      <a:pt x="74" y="184"/>
                    </a:lnTo>
                    <a:lnTo>
                      <a:pt x="74" y="185"/>
                    </a:lnTo>
                    <a:lnTo>
                      <a:pt x="73" y="186"/>
                    </a:lnTo>
                    <a:lnTo>
                      <a:pt x="72" y="187"/>
                    </a:lnTo>
                    <a:lnTo>
                      <a:pt x="72" y="190"/>
                    </a:lnTo>
                    <a:lnTo>
                      <a:pt x="72" y="191"/>
                    </a:lnTo>
                    <a:lnTo>
                      <a:pt x="71" y="190"/>
                    </a:lnTo>
                    <a:lnTo>
                      <a:pt x="70" y="189"/>
                    </a:lnTo>
                    <a:lnTo>
                      <a:pt x="70" y="187"/>
                    </a:lnTo>
                    <a:lnTo>
                      <a:pt x="70" y="186"/>
                    </a:lnTo>
                    <a:lnTo>
                      <a:pt x="70" y="184"/>
                    </a:lnTo>
                    <a:lnTo>
                      <a:pt x="70" y="182"/>
                    </a:lnTo>
                    <a:lnTo>
                      <a:pt x="70" y="181"/>
                    </a:lnTo>
                    <a:lnTo>
                      <a:pt x="69" y="181"/>
                    </a:lnTo>
                    <a:lnTo>
                      <a:pt x="69" y="180"/>
                    </a:lnTo>
                    <a:lnTo>
                      <a:pt x="69" y="178"/>
                    </a:lnTo>
                    <a:lnTo>
                      <a:pt x="69" y="177"/>
                    </a:lnTo>
                    <a:lnTo>
                      <a:pt x="69" y="176"/>
                    </a:lnTo>
                    <a:lnTo>
                      <a:pt x="72" y="172"/>
                    </a:lnTo>
                    <a:lnTo>
                      <a:pt x="72" y="170"/>
                    </a:lnTo>
                    <a:lnTo>
                      <a:pt x="73" y="170"/>
                    </a:lnTo>
                    <a:lnTo>
                      <a:pt x="73" y="169"/>
                    </a:lnTo>
                    <a:lnTo>
                      <a:pt x="72" y="170"/>
                    </a:lnTo>
                    <a:lnTo>
                      <a:pt x="71" y="172"/>
                    </a:lnTo>
                    <a:lnTo>
                      <a:pt x="71" y="173"/>
                    </a:lnTo>
                    <a:lnTo>
                      <a:pt x="70" y="173"/>
                    </a:lnTo>
                    <a:lnTo>
                      <a:pt x="70" y="174"/>
                    </a:lnTo>
                    <a:lnTo>
                      <a:pt x="69" y="173"/>
                    </a:lnTo>
                    <a:lnTo>
                      <a:pt x="69" y="174"/>
                    </a:lnTo>
                    <a:lnTo>
                      <a:pt x="69" y="175"/>
                    </a:lnTo>
                    <a:lnTo>
                      <a:pt x="69" y="176"/>
                    </a:lnTo>
                    <a:lnTo>
                      <a:pt x="66" y="178"/>
                    </a:lnTo>
                    <a:lnTo>
                      <a:pt x="68" y="180"/>
                    </a:lnTo>
                    <a:lnTo>
                      <a:pt x="68" y="181"/>
                    </a:lnTo>
                    <a:lnTo>
                      <a:pt x="69" y="184"/>
                    </a:lnTo>
                    <a:lnTo>
                      <a:pt x="69" y="185"/>
                    </a:lnTo>
                    <a:lnTo>
                      <a:pt x="68" y="186"/>
                    </a:lnTo>
                    <a:lnTo>
                      <a:pt x="66" y="186"/>
                    </a:lnTo>
                    <a:lnTo>
                      <a:pt x="65" y="186"/>
                    </a:lnTo>
                    <a:lnTo>
                      <a:pt x="66" y="187"/>
                    </a:lnTo>
                    <a:lnTo>
                      <a:pt x="68" y="187"/>
                    </a:lnTo>
                    <a:lnTo>
                      <a:pt x="68" y="189"/>
                    </a:lnTo>
                    <a:lnTo>
                      <a:pt x="68" y="190"/>
                    </a:lnTo>
                    <a:lnTo>
                      <a:pt x="68" y="191"/>
                    </a:lnTo>
                    <a:lnTo>
                      <a:pt x="68" y="192"/>
                    </a:lnTo>
                    <a:lnTo>
                      <a:pt x="69" y="192"/>
                    </a:lnTo>
                    <a:lnTo>
                      <a:pt x="69" y="193"/>
                    </a:lnTo>
                    <a:lnTo>
                      <a:pt x="69" y="194"/>
                    </a:lnTo>
                    <a:lnTo>
                      <a:pt x="68" y="194"/>
                    </a:lnTo>
                    <a:lnTo>
                      <a:pt x="66" y="195"/>
                    </a:lnTo>
                    <a:lnTo>
                      <a:pt x="65" y="195"/>
                    </a:lnTo>
                    <a:lnTo>
                      <a:pt x="65" y="197"/>
                    </a:lnTo>
                    <a:lnTo>
                      <a:pt x="64" y="197"/>
                    </a:lnTo>
                    <a:lnTo>
                      <a:pt x="64" y="195"/>
                    </a:lnTo>
                    <a:lnTo>
                      <a:pt x="63" y="197"/>
                    </a:lnTo>
                    <a:lnTo>
                      <a:pt x="62" y="197"/>
                    </a:lnTo>
                    <a:lnTo>
                      <a:pt x="61" y="195"/>
                    </a:lnTo>
                    <a:lnTo>
                      <a:pt x="60" y="195"/>
                    </a:lnTo>
                    <a:lnTo>
                      <a:pt x="60" y="194"/>
                    </a:lnTo>
                    <a:lnTo>
                      <a:pt x="61" y="193"/>
                    </a:lnTo>
                    <a:lnTo>
                      <a:pt x="60" y="192"/>
                    </a:lnTo>
                    <a:lnTo>
                      <a:pt x="59" y="194"/>
                    </a:lnTo>
                    <a:lnTo>
                      <a:pt x="60" y="195"/>
                    </a:lnTo>
                    <a:lnTo>
                      <a:pt x="60" y="197"/>
                    </a:lnTo>
                    <a:lnTo>
                      <a:pt x="61" y="198"/>
                    </a:lnTo>
                    <a:lnTo>
                      <a:pt x="62" y="198"/>
                    </a:lnTo>
                    <a:lnTo>
                      <a:pt x="62" y="199"/>
                    </a:lnTo>
                    <a:lnTo>
                      <a:pt x="61" y="199"/>
                    </a:lnTo>
                    <a:lnTo>
                      <a:pt x="60" y="199"/>
                    </a:lnTo>
                    <a:lnTo>
                      <a:pt x="59" y="199"/>
                    </a:lnTo>
                    <a:lnTo>
                      <a:pt x="57" y="199"/>
                    </a:lnTo>
                    <a:lnTo>
                      <a:pt x="59" y="200"/>
                    </a:lnTo>
                    <a:lnTo>
                      <a:pt x="59" y="201"/>
                    </a:lnTo>
                    <a:lnTo>
                      <a:pt x="57" y="201"/>
                    </a:lnTo>
                    <a:lnTo>
                      <a:pt x="56" y="201"/>
                    </a:lnTo>
                    <a:lnTo>
                      <a:pt x="56" y="199"/>
                    </a:lnTo>
                    <a:lnTo>
                      <a:pt x="55" y="197"/>
                    </a:lnTo>
                    <a:lnTo>
                      <a:pt x="55" y="195"/>
                    </a:lnTo>
                    <a:lnTo>
                      <a:pt x="56" y="195"/>
                    </a:lnTo>
                    <a:lnTo>
                      <a:pt x="56" y="194"/>
                    </a:lnTo>
                    <a:lnTo>
                      <a:pt x="57" y="193"/>
                    </a:lnTo>
                    <a:lnTo>
                      <a:pt x="56" y="191"/>
                    </a:lnTo>
                    <a:lnTo>
                      <a:pt x="57" y="189"/>
                    </a:lnTo>
                    <a:lnTo>
                      <a:pt x="57" y="187"/>
                    </a:lnTo>
                    <a:lnTo>
                      <a:pt x="59" y="185"/>
                    </a:lnTo>
                    <a:lnTo>
                      <a:pt x="59" y="184"/>
                    </a:lnTo>
                    <a:lnTo>
                      <a:pt x="57" y="183"/>
                    </a:lnTo>
                    <a:lnTo>
                      <a:pt x="57" y="182"/>
                    </a:lnTo>
                    <a:lnTo>
                      <a:pt x="57" y="181"/>
                    </a:lnTo>
                    <a:lnTo>
                      <a:pt x="59" y="180"/>
                    </a:lnTo>
                    <a:lnTo>
                      <a:pt x="59" y="178"/>
                    </a:lnTo>
                    <a:lnTo>
                      <a:pt x="59" y="177"/>
                    </a:lnTo>
                    <a:lnTo>
                      <a:pt x="59" y="176"/>
                    </a:lnTo>
                    <a:lnTo>
                      <a:pt x="57" y="177"/>
                    </a:lnTo>
                    <a:lnTo>
                      <a:pt x="57" y="178"/>
                    </a:lnTo>
                    <a:lnTo>
                      <a:pt x="57" y="180"/>
                    </a:lnTo>
                    <a:lnTo>
                      <a:pt x="56" y="181"/>
                    </a:lnTo>
                    <a:lnTo>
                      <a:pt x="56" y="182"/>
                    </a:lnTo>
                    <a:lnTo>
                      <a:pt x="57" y="183"/>
                    </a:lnTo>
                    <a:lnTo>
                      <a:pt x="57" y="184"/>
                    </a:lnTo>
                    <a:lnTo>
                      <a:pt x="57" y="185"/>
                    </a:lnTo>
                    <a:lnTo>
                      <a:pt x="57" y="186"/>
                    </a:lnTo>
                    <a:lnTo>
                      <a:pt x="56" y="186"/>
                    </a:lnTo>
                    <a:lnTo>
                      <a:pt x="56" y="189"/>
                    </a:lnTo>
                    <a:lnTo>
                      <a:pt x="56" y="190"/>
                    </a:lnTo>
                    <a:lnTo>
                      <a:pt x="55" y="190"/>
                    </a:lnTo>
                    <a:lnTo>
                      <a:pt x="55" y="187"/>
                    </a:lnTo>
                    <a:lnTo>
                      <a:pt x="56" y="186"/>
                    </a:lnTo>
                    <a:lnTo>
                      <a:pt x="56" y="185"/>
                    </a:lnTo>
                    <a:lnTo>
                      <a:pt x="54" y="182"/>
                    </a:lnTo>
                    <a:lnTo>
                      <a:pt x="54" y="181"/>
                    </a:lnTo>
                    <a:lnTo>
                      <a:pt x="54" y="180"/>
                    </a:lnTo>
                    <a:lnTo>
                      <a:pt x="54" y="178"/>
                    </a:lnTo>
                    <a:lnTo>
                      <a:pt x="54" y="177"/>
                    </a:lnTo>
                    <a:lnTo>
                      <a:pt x="53" y="181"/>
                    </a:lnTo>
                    <a:lnTo>
                      <a:pt x="54" y="185"/>
                    </a:lnTo>
                    <a:lnTo>
                      <a:pt x="54" y="184"/>
                    </a:lnTo>
                    <a:lnTo>
                      <a:pt x="54" y="185"/>
                    </a:lnTo>
                    <a:lnTo>
                      <a:pt x="55" y="185"/>
                    </a:lnTo>
                    <a:lnTo>
                      <a:pt x="55" y="186"/>
                    </a:lnTo>
                    <a:lnTo>
                      <a:pt x="55" y="187"/>
                    </a:lnTo>
                    <a:lnTo>
                      <a:pt x="54" y="187"/>
                    </a:lnTo>
                    <a:lnTo>
                      <a:pt x="54" y="189"/>
                    </a:lnTo>
                    <a:lnTo>
                      <a:pt x="54" y="190"/>
                    </a:lnTo>
                    <a:lnTo>
                      <a:pt x="55" y="190"/>
                    </a:lnTo>
                    <a:lnTo>
                      <a:pt x="55" y="191"/>
                    </a:lnTo>
                    <a:lnTo>
                      <a:pt x="55" y="193"/>
                    </a:lnTo>
                    <a:lnTo>
                      <a:pt x="54" y="193"/>
                    </a:lnTo>
                    <a:lnTo>
                      <a:pt x="54" y="194"/>
                    </a:lnTo>
                    <a:lnTo>
                      <a:pt x="53" y="195"/>
                    </a:lnTo>
                    <a:lnTo>
                      <a:pt x="53" y="197"/>
                    </a:lnTo>
                    <a:lnTo>
                      <a:pt x="53" y="198"/>
                    </a:lnTo>
                    <a:lnTo>
                      <a:pt x="53" y="199"/>
                    </a:lnTo>
                    <a:lnTo>
                      <a:pt x="52" y="200"/>
                    </a:lnTo>
                    <a:lnTo>
                      <a:pt x="51" y="201"/>
                    </a:lnTo>
                    <a:lnTo>
                      <a:pt x="49" y="200"/>
                    </a:lnTo>
                    <a:lnTo>
                      <a:pt x="49" y="199"/>
                    </a:lnTo>
                    <a:lnTo>
                      <a:pt x="49" y="198"/>
                    </a:lnTo>
                    <a:lnTo>
                      <a:pt x="49" y="197"/>
                    </a:lnTo>
                    <a:lnTo>
                      <a:pt x="49" y="195"/>
                    </a:lnTo>
                    <a:lnTo>
                      <a:pt x="51" y="194"/>
                    </a:lnTo>
                    <a:lnTo>
                      <a:pt x="51" y="193"/>
                    </a:lnTo>
                    <a:lnTo>
                      <a:pt x="49" y="192"/>
                    </a:lnTo>
                    <a:lnTo>
                      <a:pt x="49" y="191"/>
                    </a:lnTo>
                    <a:lnTo>
                      <a:pt x="48" y="191"/>
                    </a:lnTo>
                    <a:lnTo>
                      <a:pt x="48" y="192"/>
                    </a:lnTo>
                    <a:lnTo>
                      <a:pt x="49" y="192"/>
                    </a:lnTo>
                    <a:lnTo>
                      <a:pt x="49" y="193"/>
                    </a:lnTo>
                    <a:lnTo>
                      <a:pt x="48" y="194"/>
                    </a:lnTo>
                    <a:lnTo>
                      <a:pt x="48" y="195"/>
                    </a:lnTo>
                    <a:lnTo>
                      <a:pt x="47" y="197"/>
                    </a:lnTo>
                    <a:lnTo>
                      <a:pt x="46" y="197"/>
                    </a:lnTo>
                    <a:lnTo>
                      <a:pt x="46" y="198"/>
                    </a:lnTo>
                    <a:lnTo>
                      <a:pt x="47" y="199"/>
                    </a:lnTo>
                    <a:lnTo>
                      <a:pt x="46" y="200"/>
                    </a:lnTo>
                    <a:lnTo>
                      <a:pt x="46" y="201"/>
                    </a:lnTo>
                    <a:lnTo>
                      <a:pt x="46" y="202"/>
                    </a:lnTo>
                    <a:lnTo>
                      <a:pt x="47" y="202"/>
                    </a:lnTo>
                    <a:lnTo>
                      <a:pt x="46" y="202"/>
                    </a:lnTo>
                    <a:lnTo>
                      <a:pt x="46" y="203"/>
                    </a:lnTo>
                    <a:lnTo>
                      <a:pt x="45" y="203"/>
                    </a:lnTo>
                    <a:lnTo>
                      <a:pt x="44" y="203"/>
                    </a:lnTo>
                    <a:lnTo>
                      <a:pt x="44" y="202"/>
                    </a:lnTo>
                    <a:lnTo>
                      <a:pt x="44" y="201"/>
                    </a:lnTo>
                    <a:lnTo>
                      <a:pt x="43" y="198"/>
                    </a:lnTo>
                    <a:lnTo>
                      <a:pt x="43" y="197"/>
                    </a:lnTo>
                    <a:lnTo>
                      <a:pt x="42" y="198"/>
                    </a:lnTo>
                    <a:lnTo>
                      <a:pt x="40" y="198"/>
                    </a:lnTo>
                    <a:lnTo>
                      <a:pt x="39" y="197"/>
                    </a:lnTo>
                    <a:lnTo>
                      <a:pt x="39" y="193"/>
                    </a:lnTo>
                    <a:lnTo>
                      <a:pt x="38" y="193"/>
                    </a:lnTo>
                    <a:lnTo>
                      <a:pt x="39" y="192"/>
                    </a:lnTo>
                    <a:lnTo>
                      <a:pt x="39" y="190"/>
                    </a:lnTo>
                    <a:lnTo>
                      <a:pt x="39" y="189"/>
                    </a:lnTo>
                    <a:lnTo>
                      <a:pt x="38" y="187"/>
                    </a:lnTo>
                    <a:lnTo>
                      <a:pt x="38" y="186"/>
                    </a:lnTo>
                    <a:lnTo>
                      <a:pt x="38" y="185"/>
                    </a:lnTo>
                    <a:lnTo>
                      <a:pt x="38" y="184"/>
                    </a:lnTo>
                    <a:lnTo>
                      <a:pt x="38" y="183"/>
                    </a:lnTo>
                    <a:lnTo>
                      <a:pt x="38" y="182"/>
                    </a:lnTo>
                    <a:lnTo>
                      <a:pt x="38" y="181"/>
                    </a:lnTo>
                    <a:lnTo>
                      <a:pt x="37" y="178"/>
                    </a:lnTo>
                    <a:lnTo>
                      <a:pt x="36" y="178"/>
                    </a:lnTo>
                    <a:lnTo>
                      <a:pt x="37" y="177"/>
                    </a:lnTo>
                    <a:lnTo>
                      <a:pt x="36" y="176"/>
                    </a:lnTo>
                    <a:lnTo>
                      <a:pt x="36" y="174"/>
                    </a:lnTo>
                    <a:lnTo>
                      <a:pt x="36" y="173"/>
                    </a:lnTo>
                    <a:lnTo>
                      <a:pt x="36" y="172"/>
                    </a:lnTo>
                    <a:lnTo>
                      <a:pt x="35" y="169"/>
                    </a:lnTo>
                    <a:lnTo>
                      <a:pt x="35" y="168"/>
                    </a:lnTo>
                    <a:lnTo>
                      <a:pt x="34" y="167"/>
                    </a:lnTo>
                    <a:lnTo>
                      <a:pt x="34" y="166"/>
                    </a:lnTo>
                    <a:lnTo>
                      <a:pt x="34" y="165"/>
                    </a:lnTo>
                    <a:lnTo>
                      <a:pt x="34" y="164"/>
                    </a:lnTo>
                    <a:lnTo>
                      <a:pt x="34" y="162"/>
                    </a:lnTo>
                    <a:lnTo>
                      <a:pt x="32" y="161"/>
                    </a:lnTo>
                    <a:lnTo>
                      <a:pt x="32" y="160"/>
                    </a:lnTo>
                    <a:lnTo>
                      <a:pt x="32" y="159"/>
                    </a:lnTo>
                    <a:lnTo>
                      <a:pt x="32" y="158"/>
                    </a:lnTo>
                    <a:lnTo>
                      <a:pt x="34" y="158"/>
                    </a:lnTo>
                    <a:lnTo>
                      <a:pt x="34" y="157"/>
                    </a:lnTo>
                    <a:lnTo>
                      <a:pt x="34" y="156"/>
                    </a:lnTo>
                    <a:lnTo>
                      <a:pt x="34" y="155"/>
                    </a:lnTo>
                    <a:lnTo>
                      <a:pt x="32" y="155"/>
                    </a:lnTo>
                    <a:lnTo>
                      <a:pt x="31" y="153"/>
                    </a:lnTo>
                    <a:lnTo>
                      <a:pt x="31" y="152"/>
                    </a:lnTo>
                    <a:lnTo>
                      <a:pt x="30" y="151"/>
                    </a:lnTo>
                    <a:lnTo>
                      <a:pt x="30" y="150"/>
                    </a:lnTo>
                    <a:lnTo>
                      <a:pt x="30" y="149"/>
                    </a:lnTo>
                    <a:lnTo>
                      <a:pt x="30" y="148"/>
                    </a:lnTo>
                    <a:lnTo>
                      <a:pt x="30" y="145"/>
                    </a:lnTo>
                    <a:lnTo>
                      <a:pt x="30" y="144"/>
                    </a:lnTo>
                    <a:lnTo>
                      <a:pt x="32" y="143"/>
                    </a:lnTo>
                    <a:lnTo>
                      <a:pt x="34" y="142"/>
                    </a:lnTo>
                    <a:lnTo>
                      <a:pt x="35" y="141"/>
                    </a:lnTo>
                    <a:lnTo>
                      <a:pt x="34" y="141"/>
                    </a:lnTo>
                    <a:lnTo>
                      <a:pt x="32" y="141"/>
                    </a:lnTo>
                    <a:lnTo>
                      <a:pt x="32" y="140"/>
                    </a:lnTo>
                    <a:lnTo>
                      <a:pt x="30" y="140"/>
                    </a:lnTo>
                    <a:lnTo>
                      <a:pt x="29" y="140"/>
                    </a:lnTo>
                    <a:lnTo>
                      <a:pt x="28" y="140"/>
                    </a:lnTo>
                    <a:lnTo>
                      <a:pt x="25" y="139"/>
                    </a:lnTo>
                    <a:lnTo>
                      <a:pt x="25" y="137"/>
                    </a:lnTo>
                    <a:lnTo>
                      <a:pt x="25" y="136"/>
                    </a:lnTo>
                    <a:lnTo>
                      <a:pt x="26" y="135"/>
                    </a:lnTo>
                    <a:lnTo>
                      <a:pt x="27" y="130"/>
                    </a:lnTo>
                    <a:lnTo>
                      <a:pt x="27" y="128"/>
                    </a:lnTo>
                    <a:lnTo>
                      <a:pt x="26" y="130"/>
                    </a:lnTo>
                    <a:lnTo>
                      <a:pt x="25" y="128"/>
                    </a:lnTo>
                    <a:lnTo>
                      <a:pt x="23" y="128"/>
                    </a:lnTo>
                    <a:lnTo>
                      <a:pt x="22" y="127"/>
                    </a:lnTo>
                    <a:lnTo>
                      <a:pt x="22" y="126"/>
                    </a:lnTo>
                    <a:lnTo>
                      <a:pt x="21" y="125"/>
                    </a:lnTo>
                    <a:lnTo>
                      <a:pt x="20" y="125"/>
                    </a:lnTo>
                    <a:lnTo>
                      <a:pt x="19" y="125"/>
                    </a:lnTo>
                    <a:lnTo>
                      <a:pt x="19" y="124"/>
                    </a:lnTo>
                    <a:lnTo>
                      <a:pt x="20" y="124"/>
                    </a:lnTo>
                    <a:lnTo>
                      <a:pt x="19" y="123"/>
                    </a:lnTo>
                    <a:lnTo>
                      <a:pt x="19" y="119"/>
                    </a:lnTo>
                    <a:lnTo>
                      <a:pt x="19" y="118"/>
                    </a:lnTo>
                    <a:lnTo>
                      <a:pt x="19" y="117"/>
                    </a:lnTo>
                    <a:lnTo>
                      <a:pt x="20" y="116"/>
                    </a:lnTo>
                    <a:lnTo>
                      <a:pt x="20" y="115"/>
                    </a:lnTo>
                    <a:lnTo>
                      <a:pt x="20" y="114"/>
                    </a:lnTo>
                    <a:lnTo>
                      <a:pt x="21" y="114"/>
                    </a:lnTo>
                    <a:lnTo>
                      <a:pt x="22" y="114"/>
                    </a:lnTo>
                    <a:lnTo>
                      <a:pt x="23" y="114"/>
                    </a:lnTo>
                    <a:lnTo>
                      <a:pt x="25" y="111"/>
                    </a:lnTo>
                    <a:lnTo>
                      <a:pt x="26" y="111"/>
                    </a:lnTo>
                    <a:lnTo>
                      <a:pt x="26" y="110"/>
                    </a:lnTo>
                    <a:lnTo>
                      <a:pt x="25" y="109"/>
                    </a:lnTo>
                    <a:lnTo>
                      <a:pt x="25" y="108"/>
                    </a:lnTo>
                    <a:lnTo>
                      <a:pt x="26" y="107"/>
                    </a:lnTo>
                    <a:lnTo>
                      <a:pt x="25" y="107"/>
                    </a:lnTo>
                    <a:lnTo>
                      <a:pt x="25" y="106"/>
                    </a:lnTo>
                    <a:lnTo>
                      <a:pt x="23" y="106"/>
                    </a:lnTo>
                    <a:lnTo>
                      <a:pt x="23" y="105"/>
                    </a:lnTo>
                    <a:lnTo>
                      <a:pt x="23" y="103"/>
                    </a:lnTo>
                    <a:lnTo>
                      <a:pt x="23" y="102"/>
                    </a:lnTo>
                    <a:lnTo>
                      <a:pt x="25" y="101"/>
                    </a:lnTo>
                    <a:lnTo>
                      <a:pt x="26" y="101"/>
                    </a:lnTo>
                    <a:lnTo>
                      <a:pt x="26" y="100"/>
                    </a:lnTo>
                    <a:lnTo>
                      <a:pt x="27" y="100"/>
                    </a:lnTo>
                    <a:lnTo>
                      <a:pt x="27" y="99"/>
                    </a:lnTo>
                    <a:lnTo>
                      <a:pt x="27" y="98"/>
                    </a:lnTo>
                    <a:lnTo>
                      <a:pt x="26" y="98"/>
                    </a:lnTo>
                    <a:lnTo>
                      <a:pt x="26" y="97"/>
                    </a:lnTo>
                    <a:lnTo>
                      <a:pt x="26" y="95"/>
                    </a:lnTo>
                    <a:lnTo>
                      <a:pt x="23" y="94"/>
                    </a:lnTo>
                    <a:lnTo>
                      <a:pt x="22" y="95"/>
                    </a:lnTo>
                    <a:lnTo>
                      <a:pt x="22" y="97"/>
                    </a:lnTo>
                    <a:lnTo>
                      <a:pt x="21" y="97"/>
                    </a:lnTo>
                    <a:lnTo>
                      <a:pt x="20" y="95"/>
                    </a:lnTo>
                    <a:lnTo>
                      <a:pt x="17" y="95"/>
                    </a:lnTo>
                    <a:lnTo>
                      <a:pt x="13" y="93"/>
                    </a:lnTo>
                    <a:lnTo>
                      <a:pt x="4" y="88"/>
                    </a:lnTo>
                    <a:lnTo>
                      <a:pt x="3" y="88"/>
                    </a:lnTo>
                    <a:lnTo>
                      <a:pt x="2" y="86"/>
                    </a:lnTo>
                    <a:lnTo>
                      <a:pt x="2" y="84"/>
                    </a:lnTo>
                    <a:lnTo>
                      <a:pt x="1" y="83"/>
                    </a:lnTo>
                    <a:lnTo>
                      <a:pt x="1" y="82"/>
                    </a:lnTo>
                    <a:lnTo>
                      <a:pt x="0" y="82"/>
                    </a:lnTo>
                    <a:lnTo>
                      <a:pt x="0" y="81"/>
                    </a:lnTo>
                    <a:lnTo>
                      <a:pt x="0" y="80"/>
                    </a:lnTo>
                    <a:lnTo>
                      <a:pt x="1" y="80"/>
                    </a:lnTo>
                    <a:lnTo>
                      <a:pt x="1" y="77"/>
                    </a:lnTo>
                    <a:lnTo>
                      <a:pt x="2" y="77"/>
                    </a:lnTo>
                    <a:lnTo>
                      <a:pt x="2" y="76"/>
                    </a:lnTo>
                    <a:lnTo>
                      <a:pt x="2" y="75"/>
                    </a:lnTo>
                    <a:lnTo>
                      <a:pt x="3" y="75"/>
                    </a:lnTo>
                    <a:lnTo>
                      <a:pt x="3" y="74"/>
                    </a:lnTo>
                    <a:lnTo>
                      <a:pt x="4" y="74"/>
                    </a:lnTo>
                    <a:lnTo>
                      <a:pt x="4" y="73"/>
                    </a:lnTo>
                    <a:lnTo>
                      <a:pt x="3" y="72"/>
                    </a:lnTo>
                    <a:lnTo>
                      <a:pt x="3" y="70"/>
                    </a:lnTo>
                    <a:lnTo>
                      <a:pt x="4" y="69"/>
                    </a:lnTo>
                    <a:lnTo>
                      <a:pt x="5" y="69"/>
                    </a:lnTo>
                    <a:lnTo>
                      <a:pt x="6" y="69"/>
                    </a:lnTo>
                    <a:lnTo>
                      <a:pt x="8" y="70"/>
                    </a:lnTo>
                    <a:lnTo>
                      <a:pt x="8" y="72"/>
                    </a:lnTo>
                    <a:lnTo>
                      <a:pt x="10" y="73"/>
                    </a:lnTo>
                    <a:lnTo>
                      <a:pt x="11" y="73"/>
                    </a:lnTo>
                    <a:lnTo>
                      <a:pt x="11" y="72"/>
                    </a:lnTo>
                    <a:lnTo>
                      <a:pt x="12" y="69"/>
                    </a:lnTo>
                    <a:lnTo>
                      <a:pt x="13" y="68"/>
                    </a:lnTo>
                    <a:lnTo>
                      <a:pt x="13" y="67"/>
                    </a:lnTo>
                    <a:lnTo>
                      <a:pt x="14" y="66"/>
                    </a:lnTo>
                    <a:lnTo>
                      <a:pt x="14" y="65"/>
                    </a:lnTo>
                    <a:lnTo>
                      <a:pt x="14" y="63"/>
                    </a:lnTo>
                    <a:lnTo>
                      <a:pt x="14" y="60"/>
                    </a:lnTo>
                    <a:lnTo>
                      <a:pt x="16" y="59"/>
                    </a:lnTo>
                    <a:lnTo>
                      <a:pt x="17" y="59"/>
                    </a:lnTo>
                    <a:lnTo>
                      <a:pt x="18" y="60"/>
                    </a:lnTo>
                    <a:lnTo>
                      <a:pt x="19" y="60"/>
                    </a:lnTo>
                    <a:lnTo>
                      <a:pt x="20" y="60"/>
                    </a:lnTo>
                    <a:lnTo>
                      <a:pt x="20" y="59"/>
                    </a:lnTo>
                    <a:lnTo>
                      <a:pt x="21" y="59"/>
                    </a:lnTo>
                    <a:lnTo>
                      <a:pt x="22" y="59"/>
                    </a:lnTo>
                    <a:lnTo>
                      <a:pt x="23" y="59"/>
                    </a:lnTo>
                    <a:lnTo>
                      <a:pt x="26" y="60"/>
                    </a:lnTo>
                    <a:lnTo>
                      <a:pt x="28" y="60"/>
                    </a:lnTo>
                    <a:lnTo>
                      <a:pt x="28" y="59"/>
                    </a:lnTo>
                    <a:lnTo>
                      <a:pt x="29" y="59"/>
                    </a:lnTo>
                    <a:lnTo>
                      <a:pt x="32" y="60"/>
                    </a:lnTo>
                    <a:lnTo>
                      <a:pt x="32" y="59"/>
                    </a:lnTo>
                    <a:lnTo>
                      <a:pt x="34" y="59"/>
                    </a:lnTo>
                    <a:lnTo>
                      <a:pt x="34" y="58"/>
                    </a:lnTo>
                    <a:lnTo>
                      <a:pt x="34" y="57"/>
                    </a:lnTo>
                    <a:lnTo>
                      <a:pt x="35" y="56"/>
                    </a:lnTo>
                    <a:lnTo>
                      <a:pt x="35" y="55"/>
                    </a:lnTo>
                    <a:lnTo>
                      <a:pt x="32" y="55"/>
                    </a:lnTo>
                    <a:lnTo>
                      <a:pt x="31" y="55"/>
                    </a:lnTo>
                    <a:lnTo>
                      <a:pt x="31" y="53"/>
                    </a:lnTo>
                    <a:lnTo>
                      <a:pt x="30" y="53"/>
                    </a:lnTo>
                    <a:lnTo>
                      <a:pt x="29" y="52"/>
                    </a:lnTo>
                    <a:lnTo>
                      <a:pt x="29" y="51"/>
                    </a:lnTo>
                    <a:lnTo>
                      <a:pt x="28" y="51"/>
                    </a:lnTo>
                    <a:lnTo>
                      <a:pt x="29" y="49"/>
                    </a:lnTo>
                    <a:lnTo>
                      <a:pt x="29" y="48"/>
                    </a:lnTo>
                    <a:lnTo>
                      <a:pt x="28" y="48"/>
                    </a:lnTo>
                    <a:lnTo>
                      <a:pt x="28" y="47"/>
                    </a:lnTo>
                    <a:lnTo>
                      <a:pt x="27" y="47"/>
                    </a:lnTo>
                    <a:lnTo>
                      <a:pt x="26" y="45"/>
                    </a:lnTo>
                    <a:lnTo>
                      <a:pt x="26" y="47"/>
                    </a:lnTo>
                    <a:lnTo>
                      <a:pt x="25" y="47"/>
                    </a:lnTo>
                    <a:lnTo>
                      <a:pt x="25" y="48"/>
                    </a:lnTo>
                    <a:lnTo>
                      <a:pt x="23" y="48"/>
                    </a:lnTo>
                    <a:lnTo>
                      <a:pt x="22" y="48"/>
                    </a:lnTo>
                    <a:lnTo>
                      <a:pt x="21" y="47"/>
                    </a:lnTo>
                    <a:lnTo>
                      <a:pt x="19" y="47"/>
                    </a:lnTo>
                    <a:lnTo>
                      <a:pt x="18" y="47"/>
                    </a:lnTo>
                    <a:lnTo>
                      <a:pt x="18" y="45"/>
                    </a:lnTo>
                    <a:lnTo>
                      <a:pt x="17" y="44"/>
                    </a:lnTo>
                    <a:lnTo>
                      <a:pt x="14" y="43"/>
                    </a:lnTo>
                    <a:lnTo>
                      <a:pt x="14" y="40"/>
                    </a:lnTo>
                    <a:lnTo>
                      <a:pt x="13" y="39"/>
                    </a:lnTo>
                    <a:lnTo>
                      <a:pt x="11" y="38"/>
                    </a:lnTo>
                    <a:lnTo>
                      <a:pt x="9" y="34"/>
                    </a:lnTo>
                    <a:lnTo>
                      <a:pt x="8" y="34"/>
                    </a:lnTo>
                    <a:lnTo>
                      <a:pt x="5" y="34"/>
                    </a:lnTo>
                    <a:lnTo>
                      <a:pt x="4" y="35"/>
                    </a:lnTo>
                    <a:lnTo>
                      <a:pt x="3" y="35"/>
                    </a:lnTo>
                    <a:lnTo>
                      <a:pt x="3" y="34"/>
                    </a:lnTo>
                    <a:lnTo>
                      <a:pt x="2" y="33"/>
                    </a:lnTo>
                    <a:lnTo>
                      <a:pt x="2" y="32"/>
                    </a:lnTo>
                    <a:lnTo>
                      <a:pt x="1" y="30"/>
                    </a:lnTo>
                    <a:lnTo>
                      <a:pt x="2" y="30"/>
                    </a:lnTo>
                    <a:lnTo>
                      <a:pt x="2" y="28"/>
                    </a:lnTo>
                    <a:lnTo>
                      <a:pt x="3" y="26"/>
                    </a:lnTo>
                    <a:lnTo>
                      <a:pt x="3" y="25"/>
                    </a:lnTo>
                    <a:lnTo>
                      <a:pt x="4" y="25"/>
                    </a:lnTo>
                    <a:lnTo>
                      <a:pt x="4" y="24"/>
                    </a:lnTo>
                    <a:lnTo>
                      <a:pt x="4" y="23"/>
                    </a:lnTo>
                    <a:lnTo>
                      <a:pt x="4" y="22"/>
                    </a:lnTo>
                    <a:lnTo>
                      <a:pt x="4" y="21"/>
                    </a:lnTo>
                    <a:lnTo>
                      <a:pt x="5" y="19"/>
                    </a:lnTo>
                    <a:lnTo>
                      <a:pt x="6" y="19"/>
                    </a:lnTo>
                    <a:lnTo>
                      <a:pt x="6" y="18"/>
                    </a:lnTo>
                    <a:lnTo>
                      <a:pt x="8" y="18"/>
                    </a:lnTo>
                    <a:lnTo>
                      <a:pt x="10" y="17"/>
                    </a:lnTo>
                    <a:lnTo>
                      <a:pt x="11" y="17"/>
                    </a:lnTo>
                    <a:lnTo>
                      <a:pt x="11" y="16"/>
                    </a:lnTo>
                    <a:lnTo>
                      <a:pt x="11" y="15"/>
                    </a:lnTo>
                    <a:lnTo>
                      <a:pt x="11" y="14"/>
                    </a:lnTo>
                    <a:lnTo>
                      <a:pt x="12" y="14"/>
                    </a:lnTo>
                    <a:lnTo>
                      <a:pt x="12" y="13"/>
                    </a:lnTo>
                    <a:lnTo>
                      <a:pt x="14" y="11"/>
                    </a:lnTo>
                    <a:lnTo>
                      <a:pt x="14" y="10"/>
                    </a:lnTo>
                    <a:lnTo>
                      <a:pt x="16" y="11"/>
                    </a:lnTo>
                    <a:lnTo>
                      <a:pt x="17" y="11"/>
                    </a:lnTo>
                    <a:lnTo>
                      <a:pt x="17" y="10"/>
                    </a:lnTo>
                    <a:lnTo>
                      <a:pt x="17" y="8"/>
                    </a:lnTo>
                    <a:lnTo>
                      <a:pt x="16" y="7"/>
                    </a:lnTo>
                    <a:lnTo>
                      <a:pt x="14" y="7"/>
                    </a:lnTo>
                    <a:lnTo>
                      <a:pt x="12" y="6"/>
                    </a:lnTo>
                    <a:lnTo>
                      <a:pt x="11" y="6"/>
                    </a:lnTo>
                    <a:lnTo>
                      <a:pt x="11" y="7"/>
                    </a:lnTo>
                    <a:lnTo>
                      <a:pt x="10" y="7"/>
                    </a:lnTo>
                    <a:lnTo>
                      <a:pt x="10" y="6"/>
                    </a:lnTo>
                    <a:lnTo>
                      <a:pt x="11" y="6"/>
                    </a:lnTo>
                    <a:lnTo>
                      <a:pt x="11" y="5"/>
                    </a:lnTo>
                    <a:lnTo>
                      <a:pt x="12" y="1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3" y="1"/>
                    </a:lnTo>
                    <a:lnTo>
                      <a:pt x="13" y="2"/>
                    </a:lnTo>
                    <a:lnTo>
                      <a:pt x="14" y="3"/>
                    </a:lnTo>
                    <a:lnTo>
                      <a:pt x="16" y="3"/>
                    </a:lnTo>
                    <a:lnTo>
                      <a:pt x="17" y="5"/>
                    </a:lnTo>
                    <a:lnTo>
                      <a:pt x="17" y="6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447" name="Freeform 1110">
                <a:extLst>
                  <a:ext uri="{FF2B5EF4-FFF2-40B4-BE49-F238E27FC236}">
                    <a16:creationId xmlns:a16="http://schemas.microsoft.com/office/drawing/2014/main" id="{34424601-AFB1-31FF-1721-44022DAEA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8763" y="2122488"/>
                <a:ext cx="481013" cy="273050"/>
              </a:xfrm>
              <a:custGeom>
                <a:avLst/>
                <a:gdLst>
                  <a:gd name="T0" fmla="*/ 298 w 303"/>
                  <a:gd name="T1" fmla="*/ 125 h 172"/>
                  <a:gd name="T2" fmla="*/ 295 w 303"/>
                  <a:gd name="T3" fmla="*/ 141 h 172"/>
                  <a:gd name="T4" fmla="*/ 302 w 303"/>
                  <a:gd name="T5" fmla="*/ 153 h 172"/>
                  <a:gd name="T6" fmla="*/ 297 w 303"/>
                  <a:gd name="T7" fmla="*/ 171 h 172"/>
                  <a:gd name="T8" fmla="*/ 287 w 303"/>
                  <a:gd name="T9" fmla="*/ 169 h 172"/>
                  <a:gd name="T10" fmla="*/ 274 w 303"/>
                  <a:gd name="T11" fmla="*/ 169 h 172"/>
                  <a:gd name="T12" fmla="*/ 264 w 303"/>
                  <a:gd name="T13" fmla="*/ 170 h 172"/>
                  <a:gd name="T14" fmla="*/ 257 w 303"/>
                  <a:gd name="T15" fmla="*/ 166 h 172"/>
                  <a:gd name="T16" fmla="*/ 242 w 303"/>
                  <a:gd name="T17" fmla="*/ 167 h 172"/>
                  <a:gd name="T18" fmla="*/ 232 w 303"/>
                  <a:gd name="T19" fmla="*/ 161 h 172"/>
                  <a:gd name="T20" fmla="*/ 217 w 303"/>
                  <a:gd name="T21" fmla="*/ 162 h 172"/>
                  <a:gd name="T22" fmla="*/ 203 w 303"/>
                  <a:gd name="T23" fmla="*/ 153 h 172"/>
                  <a:gd name="T24" fmla="*/ 189 w 303"/>
                  <a:gd name="T25" fmla="*/ 151 h 172"/>
                  <a:gd name="T26" fmla="*/ 178 w 303"/>
                  <a:gd name="T27" fmla="*/ 145 h 172"/>
                  <a:gd name="T28" fmla="*/ 172 w 303"/>
                  <a:gd name="T29" fmla="*/ 135 h 172"/>
                  <a:gd name="T30" fmla="*/ 152 w 303"/>
                  <a:gd name="T31" fmla="*/ 124 h 172"/>
                  <a:gd name="T32" fmla="*/ 144 w 303"/>
                  <a:gd name="T33" fmla="*/ 130 h 172"/>
                  <a:gd name="T34" fmla="*/ 123 w 303"/>
                  <a:gd name="T35" fmla="*/ 130 h 172"/>
                  <a:gd name="T36" fmla="*/ 106 w 303"/>
                  <a:gd name="T37" fmla="*/ 125 h 172"/>
                  <a:gd name="T38" fmla="*/ 86 w 303"/>
                  <a:gd name="T39" fmla="*/ 114 h 172"/>
                  <a:gd name="T40" fmla="*/ 67 w 303"/>
                  <a:gd name="T41" fmla="*/ 109 h 172"/>
                  <a:gd name="T42" fmla="*/ 53 w 303"/>
                  <a:gd name="T43" fmla="*/ 99 h 172"/>
                  <a:gd name="T44" fmla="*/ 44 w 303"/>
                  <a:gd name="T45" fmla="*/ 93 h 172"/>
                  <a:gd name="T46" fmla="*/ 32 w 303"/>
                  <a:gd name="T47" fmla="*/ 84 h 172"/>
                  <a:gd name="T48" fmla="*/ 22 w 303"/>
                  <a:gd name="T49" fmla="*/ 76 h 172"/>
                  <a:gd name="T50" fmla="*/ 14 w 303"/>
                  <a:gd name="T51" fmla="*/ 76 h 172"/>
                  <a:gd name="T52" fmla="*/ 4 w 303"/>
                  <a:gd name="T53" fmla="*/ 69 h 172"/>
                  <a:gd name="T54" fmla="*/ 2 w 303"/>
                  <a:gd name="T55" fmla="*/ 59 h 172"/>
                  <a:gd name="T56" fmla="*/ 9 w 303"/>
                  <a:gd name="T57" fmla="*/ 49 h 172"/>
                  <a:gd name="T58" fmla="*/ 10 w 303"/>
                  <a:gd name="T59" fmla="*/ 40 h 172"/>
                  <a:gd name="T60" fmla="*/ 13 w 303"/>
                  <a:gd name="T61" fmla="*/ 30 h 172"/>
                  <a:gd name="T62" fmla="*/ 23 w 303"/>
                  <a:gd name="T63" fmla="*/ 19 h 172"/>
                  <a:gd name="T64" fmla="*/ 36 w 303"/>
                  <a:gd name="T65" fmla="*/ 10 h 172"/>
                  <a:gd name="T66" fmla="*/ 44 w 303"/>
                  <a:gd name="T67" fmla="*/ 16 h 172"/>
                  <a:gd name="T68" fmla="*/ 50 w 303"/>
                  <a:gd name="T69" fmla="*/ 7 h 172"/>
                  <a:gd name="T70" fmla="*/ 57 w 303"/>
                  <a:gd name="T71" fmla="*/ 1 h 172"/>
                  <a:gd name="T72" fmla="*/ 71 w 303"/>
                  <a:gd name="T73" fmla="*/ 2 h 172"/>
                  <a:gd name="T74" fmla="*/ 79 w 303"/>
                  <a:gd name="T75" fmla="*/ 10 h 172"/>
                  <a:gd name="T76" fmla="*/ 86 w 303"/>
                  <a:gd name="T77" fmla="*/ 17 h 172"/>
                  <a:gd name="T78" fmla="*/ 97 w 303"/>
                  <a:gd name="T79" fmla="*/ 25 h 172"/>
                  <a:gd name="T80" fmla="*/ 106 w 303"/>
                  <a:gd name="T81" fmla="*/ 32 h 172"/>
                  <a:gd name="T82" fmla="*/ 117 w 303"/>
                  <a:gd name="T83" fmla="*/ 34 h 172"/>
                  <a:gd name="T84" fmla="*/ 123 w 303"/>
                  <a:gd name="T85" fmla="*/ 43 h 172"/>
                  <a:gd name="T86" fmla="*/ 130 w 303"/>
                  <a:gd name="T87" fmla="*/ 52 h 172"/>
                  <a:gd name="T88" fmla="*/ 140 w 303"/>
                  <a:gd name="T89" fmla="*/ 51 h 172"/>
                  <a:gd name="T90" fmla="*/ 148 w 303"/>
                  <a:gd name="T91" fmla="*/ 49 h 172"/>
                  <a:gd name="T92" fmla="*/ 153 w 303"/>
                  <a:gd name="T93" fmla="*/ 54 h 172"/>
                  <a:gd name="T94" fmla="*/ 162 w 303"/>
                  <a:gd name="T95" fmla="*/ 68 h 172"/>
                  <a:gd name="T96" fmla="*/ 173 w 303"/>
                  <a:gd name="T97" fmla="*/ 75 h 172"/>
                  <a:gd name="T98" fmla="*/ 182 w 303"/>
                  <a:gd name="T99" fmla="*/ 80 h 172"/>
                  <a:gd name="T100" fmla="*/ 190 w 303"/>
                  <a:gd name="T101" fmla="*/ 80 h 172"/>
                  <a:gd name="T102" fmla="*/ 190 w 303"/>
                  <a:gd name="T103" fmla="*/ 91 h 172"/>
                  <a:gd name="T104" fmla="*/ 202 w 303"/>
                  <a:gd name="T105" fmla="*/ 91 h 172"/>
                  <a:gd name="T106" fmla="*/ 211 w 303"/>
                  <a:gd name="T107" fmla="*/ 88 h 172"/>
                  <a:gd name="T108" fmla="*/ 218 w 303"/>
                  <a:gd name="T109" fmla="*/ 102 h 172"/>
                  <a:gd name="T110" fmla="*/ 226 w 303"/>
                  <a:gd name="T111" fmla="*/ 105 h 172"/>
                  <a:gd name="T112" fmla="*/ 229 w 303"/>
                  <a:gd name="T113" fmla="*/ 99 h 172"/>
                  <a:gd name="T114" fmla="*/ 238 w 303"/>
                  <a:gd name="T115" fmla="*/ 107 h 172"/>
                  <a:gd name="T116" fmla="*/ 243 w 303"/>
                  <a:gd name="T117" fmla="*/ 99 h 172"/>
                  <a:gd name="T118" fmla="*/ 255 w 303"/>
                  <a:gd name="T119" fmla="*/ 104 h 172"/>
                  <a:gd name="T120" fmla="*/ 271 w 303"/>
                  <a:gd name="T121" fmla="*/ 111 h 172"/>
                  <a:gd name="T122" fmla="*/ 281 w 303"/>
                  <a:gd name="T123" fmla="*/ 111 h 172"/>
                  <a:gd name="T124" fmla="*/ 290 w 303"/>
                  <a:gd name="T125" fmla="*/ 107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03" h="172">
                    <a:moveTo>
                      <a:pt x="301" y="109"/>
                    </a:moveTo>
                    <a:lnTo>
                      <a:pt x="302" y="109"/>
                    </a:lnTo>
                    <a:lnTo>
                      <a:pt x="302" y="110"/>
                    </a:lnTo>
                    <a:lnTo>
                      <a:pt x="303" y="110"/>
                    </a:lnTo>
                    <a:lnTo>
                      <a:pt x="302" y="111"/>
                    </a:lnTo>
                    <a:lnTo>
                      <a:pt x="302" y="112"/>
                    </a:lnTo>
                    <a:lnTo>
                      <a:pt x="302" y="113"/>
                    </a:lnTo>
                    <a:lnTo>
                      <a:pt x="301" y="114"/>
                    </a:lnTo>
                    <a:lnTo>
                      <a:pt x="301" y="118"/>
                    </a:lnTo>
                    <a:lnTo>
                      <a:pt x="299" y="122"/>
                    </a:lnTo>
                    <a:lnTo>
                      <a:pt x="298" y="125"/>
                    </a:lnTo>
                    <a:lnTo>
                      <a:pt x="298" y="126"/>
                    </a:lnTo>
                    <a:lnTo>
                      <a:pt x="298" y="127"/>
                    </a:lnTo>
                    <a:lnTo>
                      <a:pt x="298" y="128"/>
                    </a:lnTo>
                    <a:lnTo>
                      <a:pt x="298" y="129"/>
                    </a:lnTo>
                    <a:lnTo>
                      <a:pt x="298" y="130"/>
                    </a:lnTo>
                    <a:lnTo>
                      <a:pt x="298" y="132"/>
                    </a:lnTo>
                    <a:lnTo>
                      <a:pt x="298" y="133"/>
                    </a:lnTo>
                    <a:lnTo>
                      <a:pt x="297" y="135"/>
                    </a:lnTo>
                    <a:lnTo>
                      <a:pt x="297" y="136"/>
                    </a:lnTo>
                    <a:lnTo>
                      <a:pt x="297" y="138"/>
                    </a:lnTo>
                    <a:lnTo>
                      <a:pt x="295" y="141"/>
                    </a:lnTo>
                    <a:lnTo>
                      <a:pt x="297" y="142"/>
                    </a:lnTo>
                    <a:lnTo>
                      <a:pt x="297" y="143"/>
                    </a:lnTo>
                    <a:lnTo>
                      <a:pt x="298" y="144"/>
                    </a:lnTo>
                    <a:lnTo>
                      <a:pt x="299" y="144"/>
                    </a:lnTo>
                    <a:lnTo>
                      <a:pt x="300" y="145"/>
                    </a:lnTo>
                    <a:lnTo>
                      <a:pt x="300" y="146"/>
                    </a:lnTo>
                    <a:lnTo>
                      <a:pt x="301" y="149"/>
                    </a:lnTo>
                    <a:lnTo>
                      <a:pt x="302" y="150"/>
                    </a:lnTo>
                    <a:lnTo>
                      <a:pt x="302" y="151"/>
                    </a:lnTo>
                    <a:lnTo>
                      <a:pt x="302" y="152"/>
                    </a:lnTo>
                    <a:lnTo>
                      <a:pt x="302" y="153"/>
                    </a:lnTo>
                    <a:lnTo>
                      <a:pt x="303" y="155"/>
                    </a:lnTo>
                    <a:lnTo>
                      <a:pt x="303" y="157"/>
                    </a:lnTo>
                    <a:lnTo>
                      <a:pt x="302" y="158"/>
                    </a:lnTo>
                    <a:lnTo>
                      <a:pt x="302" y="159"/>
                    </a:lnTo>
                    <a:lnTo>
                      <a:pt x="300" y="162"/>
                    </a:lnTo>
                    <a:lnTo>
                      <a:pt x="300" y="164"/>
                    </a:lnTo>
                    <a:lnTo>
                      <a:pt x="300" y="166"/>
                    </a:lnTo>
                    <a:lnTo>
                      <a:pt x="300" y="167"/>
                    </a:lnTo>
                    <a:lnTo>
                      <a:pt x="299" y="168"/>
                    </a:lnTo>
                    <a:lnTo>
                      <a:pt x="298" y="170"/>
                    </a:lnTo>
                    <a:lnTo>
                      <a:pt x="297" y="171"/>
                    </a:lnTo>
                    <a:lnTo>
                      <a:pt x="295" y="171"/>
                    </a:lnTo>
                    <a:lnTo>
                      <a:pt x="294" y="170"/>
                    </a:lnTo>
                    <a:lnTo>
                      <a:pt x="293" y="170"/>
                    </a:lnTo>
                    <a:lnTo>
                      <a:pt x="293" y="169"/>
                    </a:lnTo>
                    <a:lnTo>
                      <a:pt x="293" y="168"/>
                    </a:lnTo>
                    <a:lnTo>
                      <a:pt x="292" y="168"/>
                    </a:lnTo>
                    <a:lnTo>
                      <a:pt x="291" y="168"/>
                    </a:lnTo>
                    <a:lnTo>
                      <a:pt x="290" y="169"/>
                    </a:lnTo>
                    <a:lnTo>
                      <a:pt x="289" y="168"/>
                    </a:lnTo>
                    <a:lnTo>
                      <a:pt x="287" y="168"/>
                    </a:lnTo>
                    <a:lnTo>
                      <a:pt x="287" y="169"/>
                    </a:lnTo>
                    <a:lnTo>
                      <a:pt x="287" y="170"/>
                    </a:lnTo>
                    <a:lnTo>
                      <a:pt x="286" y="170"/>
                    </a:lnTo>
                    <a:lnTo>
                      <a:pt x="285" y="169"/>
                    </a:lnTo>
                    <a:lnTo>
                      <a:pt x="284" y="169"/>
                    </a:lnTo>
                    <a:lnTo>
                      <a:pt x="283" y="170"/>
                    </a:lnTo>
                    <a:lnTo>
                      <a:pt x="281" y="171"/>
                    </a:lnTo>
                    <a:lnTo>
                      <a:pt x="280" y="171"/>
                    </a:lnTo>
                    <a:lnTo>
                      <a:pt x="277" y="169"/>
                    </a:lnTo>
                    <a:lnTo>
                      <a:pt x="276" y="169"/>
                    </a:lnTo>
                    <a:lnTo>
                      <a:pt x="275" y="169"/>
                    </a:lnTo>
                    <a:lnTo>
                      <a:pt x="274" y="169"/>
                    </a:lnTo>
                    <a:lnTo>
                      <a:pt x="273" y="170"/>
                    </a:lnTo>
                    <a:lnTo>
                      <a:pt x="272" y="170"/>
                    </a:lnTo>
                    <a:lnTo>
                      <a:pt x="272" y="172"/>
                    </a:lnTo>
                    <a:lnTo>
                      <a:pt x="271" y="172"/>
                    </a:lnTo>
                    <a:lnTo>
                      <a:pt x="269" y="171"/>
                    </a:lnTo>
                    <a:lnTo>
                      <a:pt x="268" y="171"/>
                    </a:lnTo>
                    <a:lnTo>
                      <a:pt x="268" y="170"/>
                    </a:lnTo>
                    <a:lnTo>
                      <a:pt x="267" y="170"/>
                    </a:lnTo>
                    <a:lnTo>
                      <a:pt x="266" y="170"/>
                    </a:lnTo>
                    <a:lnTo>
                      <a:pt x="265" y="170"/>
                    </a:lnTo>
                    <a:lnTo>
                      <a:pt x="264" y="170"/>
                    </a:lnTo>
                    <a:lnTo>
                      <a:pt x="263" y="169"/>
                    </a:lnTo>
                    <a:lnTo>
                      <a:pt x="261" y="168"/>
                    </a:lnTo>
                    <a:lnTo>
                      <a:pt x="261" y="167"/>
                    </a:lnTo>
                    <a:lnTo>
                      <a:pt x="261" y="164"/>
                    </a:lnTo>
                    <a:lnTo>
                      <a:pt x="261" y="163"/>
                    </a:lnTo>
                    <a:lnTo>
                      <a:pt x="261" y="162"/>
                    </a:lnTo>
                    <a:lnTo>
                      <a:pt x="260" y="162"/>
                    </a:lnTo>
                    <a:lnTo>
                      <a:pt x="260" y="163"/>
                    </a:lnTo>
                    <a:lnTo>
                      <a:pt x="259" y="164"/>
                    </a:lnTo>
                    <a:lnTo>
                      <a:pt x="258" y="164"/>
                    </a:lnTo>
                    <a:lnTo>
                      <a:pt x="257" y="166"/>
                    </a:lnTo>
                    <a:lnTo>
                      <a:pt x="256" y="166"/>
                    </a:lnTo>
                    <a:lnTo>
                      <a:pt x="255" y="167"/>
                    </a:lnTo>
                    <a:lnTo>
                      <a:pt x="254" y="168"/>
                    </a:lnTo>
                    <a:lnTo>
                      <a:pt x="252" y="169"/>
                    </a:lnTo>
                    <a:lnTo>
                      <a:pt x="251" y="169"/>
                    </a:lnTo>
                    <a:lnTo>
                      <a:pt x="250" y="168"/>
                    </a:lnTo>
                    <a:lnTo>
                      <a:pt x="249" y="169"/>
                    </a:lnTo>
                    <a:lnTo>
                      <a:pt x="248" y="169"/>
                    </a:lnTo>
                    <a:lnTo>
                      <a:pt x="246" y="168"/>
                    </a:lnTo>
                    <a:lnTo>
                      <a:pt x="243" y="167"/>
                    </a:lnTo>
                    <a:lnTo>
                      <a:pt x="242" y="167"/>
                    </a:lnTo>
                    <a:lnTo>
                      <a:pt x="242" y="166"/>
                    </a:lnTo>
                    <a:lnTo>
                      <a:pt x="241" y="166"/>
                    </a:lnTo>
                    <a:lnTo>
                      <a:pt x="241" y="164"/>
                    </a:lnTo>
                    <a:lnTo>
                      <a:pt x="240" y="164"/>
                    </a:lnTo>
                    <a:lnTo>
                      <a:pt x="239" y="164"/>
                    </a:lnTo>
                    <a:lnTo>
                      <a:pt x="237" y="163"/>
                    </a:lnTo>
                    <a:lnTo>
                      <a:pt x="235" y="162"/>
                    </a:lnTo>
                    <a:lnTo>
                      <a:pt x="234" y="162"/>
                    </a:lnTo>
                    <a:lnTo>
                      <a:pt x="233" y="162"/>
                    </a:lnTo>
                    <a:lnTo>
                      <a:pt x="233" y="161"/>
                    </a:lnTo>
                    <a:lnTo>
                      <a:pt x="232" y="161"/>
                    </a:lnTo>
                    <a:lnTo>
                      <a:pt x="231" y="162"/>
                    </a:lnTo>
                    <a:lnTo>
                      <a:pt x="230" y="162"/>
                    </a:lnTo>
                    <a:lnTo>
                      <a:pt x="229" y="162"/>
                    </a:lnTo>
                    <a:lnTo>
                      <a:pt x="228" y="162"/>
                    </a:lnTo>
                    <a:lnTo>
                      <a:pt x="226" y="162"/>
                    </a:lnTo>
                    <a:lnTo>
                      <a:pt x="226" y="161"/>
                    </a:lnTo>
                    <a:lnTo>
                      <a:pt x="224" y="160"/>
                    </a:lnTo>
                    <a:lnTo>
                      <a:pt x="223" y="160"/>
                    </a:lnTo>
                    <a:lnTo>
                      <a:pt x="221" y="160"/>
                    </a:lnTo>
                    <a:lnTo>
                      <a:pt x="220" y="160"/>
                    </a:lnTo>
                    <a:lnTo>
                      <a:pt x="217" y="162"/>
                    </a:lnTo>
                    <a:lnTo>
                      <a:pt x="216" y="163"/>
                    </a:lnTo>
                    <a:lnTo>
                      <a:pt x="215" y="163"/>
                    </a:lnTo>
                    <a:lnTo>
                      <a:pt x="215" y="162"/>
                    </a:lnTo>
                    <a:lnTo>
                      <a:pt x="214" y="162"/>
                    </a:lnTo>
                    <a:lnTo>
                      <a:pt x="212" y="160"/>
                    </a:lnTo>
                    <a:lnTo>
                      <a:pt x="211" y="158"/>
                    </a:lnTo>
                    <a:lnTo>
                      <a:pt x="212" y="155"/>
                    </a:lnTo>
                    <a:lnTo>
                      <a:pt x="211" y="153"/>
                    </a:lnTo>
                    <a:lnTo>
                      <a:pt x="207" y="151"/>
                    </a:lnTo>
                    <a:lnTo>
                      <a:pt x="204" y="152"/>
                    </a:lnTo>
                    <a:lnTo>
                      <a:pt x="203" y="153"/>
                    </a:lnTo>
                    <a:lnTo>
                      <a:pt x="202" y="154"/>
                    </a:lnTo>
                    <a:lnTo>
                      <a:pt x="200" y="154"/>
                    </a:lnTo>
                    <a:lnTo>
                      <a:pt x="199" y="154"/>
                    </a:lnTo>
                    <a:lnTo>
                      <a:pt x="198" y="155"/>
                    </a:lnTo>
                    <a:lnTo>
                      <a:pt x="197" y="155"/>
                    </a:lnTo>
                    <a:lnTo>
                      <a:pt x="196" y="157"/>
                    </a:lnTo>
                    <a:lnTo>
                      <a:pt x="192" y="155"/>
                    </a:lnTo>
                    <a:lnTo>
                      <a:pt x="191" y="154"/>
                    </a:lnTo>
                    <a:lnTo>
                      <a:pt x="191" y="153"/>
                    </a:lnTo>
                    <a:lnTo>
                      <a:pt x="191" y="151"/>
                    </a:lnTo>
                    <a:lnTo>
                      <a:pt x="189" y="151"/>
                    </a:lnTo>
                    <a:lnTo>
                      <a:pt x="187" y="152"/>
                    </a:lnTo>
                    <a:lnTo>
                      <a:pt x="186" y="152"/>
                    </a:lnTo>
                    <a:lnTo>
                      <a:pt x="186" y="151"/>
                    </a:lnTo>
                    <a:lnTo>
                      <a:pt x="185" y="150"/>
                    </a:lnTo>
                    <a:lnTo>
                      <a:pt x="183" y="150"/>
                    </a:lnTo>
                    <a:lnTo>
                      <a:pt x="183" y="149"/>
                    </a:lnTo>
                    <a:lnTo>
                      <a:pt x="182" y="147"/>
                    </a:lnTo>
                    <a:lnTo>
                      <a:pt x="181" y="146"/>
                    </a:lnTo>
                    <a:lnTo>
                      <a:pt x="180" y="146"/>
                    </a:lnTo>
                    <a:lnTo>
                      <a:pt x="179" y="145"/>
                    </a:lnTo>
                    <a:lnTo>
                      <a:pt x="178" y="145"/>
                    </a:lnTo>
                    <a:lnTo>
                      <a:pt x="178" y="144"/>
                    </a:lnTo>
                    <a:lnTo>
                      <a:pt x="177" y="145"/>
                    </a:lnTo>
                    <a:lnTo>
                      <a:pt x="172" y="144"/>
                    </a:lnTo>
                    <a:lnTo>
                      <a:pt x="171" y="144"/>
                    </a:lnTo>
                    <a:lnTo>
                      <a:pt x="171" y="143"/>
                    </a:lnTo>
                    <a:lnTo>
                      <a:pt x="171" y="142"/>
                    </a:lnTo>
                    <a:lnTo>
                      <a:pt x="172" y="141"/>
                    </a:lnTo>
                    <a:lnTo>
                      <a:pt x="172" y="139"/>
                    </a:lnTo>
                    <a:lnTo>
                      <a:pt x="172" y="138"/>
                    </a:lnTo>
                    <a:lnTo>
                      <a:pt x="172" y="136"/>
                    </a:lnTo>
                    <a:lnTo>
                      <a:pt x="172" y="135"/>
                    </a:lnTo>
                    <a:lnTo>
                      <a:pt x="171" y="134"/>
                    </a:lnTo>
                    <a:lnTo>
                      <a:pt x="170" y="132"/>
                    </a:lnTo>
                    <a:lnTo>
                      <a:pt x="159" y="129"/>
                    </a:lnTo>
                    <a:lnTo>
                      <a:pt x="157" y="129"/>
                    </a:lnTo>
                    <a:lnTo>
                      <a:pt x="157" y="128"/>
                    </a:lnTo>
                    <a:lnTo>
                      <a:pt x="156" y="127"/>
                    </a:lnTo>
                    <a:lnTo>
                      <a:pt x="155" y="127"/>
                    </a:lnTo>
                    <a:lnTo>
                      <a:pt x="154" y="126"/>
                    </a:lnTo>
                    <a:lnTo>
                      <a:pt x="154" y="125"/>
                    </a:lnTo>
                    <a:lnTo>
                      <a:pt x="153" y="125"/>
                    </a:lnTo>
                    <a:lnTo>
                      <a:pt x="152" y="124"/>
                    </a:lnTo>
                    <a:lnTo>
                      <a:pt x="151" y="124"/>
                    </a:lnTo>
                    <a:lnTo>
                      <a:pt x="148" y="126"/>
                    </a:lnTo>
                    <a:lnTo>
                      <a:pt x="148" y="127"/>
                    </a:lnTo>
                    <a:lnTo>
                      <a:pt x="147" y="127"/>
                    </a:lnTo>
                    <a:lnTo>
                      <a:pt x="145" y="126"/>
                    </a:lnTo>
                    <a:lnTo>
                      <a:pt x="144" y="127"/>
                    </a:lnTo>
                    <a:lnTo>
                      <a:pt x="143" y="127"/>
                    </a:lnTo>
                    <a:lnTo>
                      <a:pt x="142" y="127"/>
                    </a:lnTo>
                    <a:lnTo>
                      <a:pt x="143" y="129"/>
                    </a:lnTo>
                    <a:lnTo>
                      <a:pt x="144" y="129"/>
                    </a:lnTo>
                    <a:lnTo>
                      <a:pt x="144" y="130"/>
                    </a:lnTo>
                    <a:lnTo>
                      <a:pt x="143" y="130"/>
                    </a:lnTo>
                    <a:lnTo>
                      <a:pt x="140" y="129"/>
                    </a:lnTo>
                    <a:lnTo>
                      <a:pt x="135" y="127"/>
                    </a:lnTo>
                    <a:lnTo>
                      <a:pt x="132" y="126"/>
                    </a:lnTo>
                    <a:lnTo>
                      <a:pt x="128" y="126"/>
                    </a:lnTo>
                    <a:lnTo>
                      <a:pt x="125" y="126"/>
                    </a:lnTo>
                    <a:lnTo>
                      <a:pt x="123" y="126"/>
                    </a:lnTo>
                    <a:lnTo>
                      <a:pt x="123" y="127"/>
                    </a:lnTo>
                    <a:lnTo>
                      <a:pt x="125" y="128"/>
                    </a:lnTo>
                    <a:lnTo>
                      <a:pt x="125" y="129"/>
                    </a:lnTo>
                    <a:lnTo>
                      <a:pt x="123" y="130"/>
                    </a:lnTo>
                    <a:lnTo>
                      <a:pt x="122" y="130"/>
                    </a:lnTo>
                    <a:lnTo>
                      <a:pt x="122" y="132"/>
                    </a:lnTo>
                    <a:lnTo>
                      <a:pt x="121" y="132"/>
                    </a:lnTo>
                    <a:lnTo>
                      <a:pt x="120" y="130"/>
                    </a:lnTo>
                    <a:lnTo>
                      <a:pt x="119" y="129"/>
                    </a:lnTo>
                    <a:lnTo>
                      <a:pt x="119" y="128"/>
                    </a:lnTo>
                    <a:lnTo>
                      <a:pt x="117" y="127"/>
                    </a:lnTo>
                    <a:lnTo>
                      <a:pt x="116" y="127"/>
                    </a:lnTo>
                    <a:lnTo>
                      <a:pt x="111" y="127"/>
                    </a:lnTo>
                    <a:lnTo>
                      <a:pt x="109" y="126"/>
                    </a:lnTo>
                    <a:lnTo>
                      <a:pt x="106" y="125"/>
                    </a:lnTo>
                    <a:lnTo>
                      <a:pt x="102" y="125"/>
                    </a:lnTo>
                    <a:lnTo>
                      <a:pt x="101" y="124"/>
                    </a:lnTo>
                    <a:lnTo>
                      <a:pt x="100" y="121"/>
                    </a:lnTo>
                    <a:lnTo>
                      <a:pt x="100" y="119"/>
                    </a:lnTo>
                    <a:lnTo>
                      <a:pt x="100" y="117"/>
                    </a:lnTo>
                    <a:lnTo>
                      <a:pt x="99" y="116"/>
                    </a:lnTo>
                    <a:lnTo>
                      <a:pt x="97" y="116"/>
                    </a:lnTo>
                    <a:lnTo>
                      <a:pt x="93" y="117"/>
                    </a:lnTo>
                    <a:lnTo>
                      <a:pt x="90" y="117"/>
                    </a:lnTo>
                    <a:lnTo>
                      <a:pt x="88" y="117"/>
                    </a:lnTo>
                    <a:lnTo>
                      <a:pt x="86" y="114"/>
                    </a:lnTo>
                    <a:lnTo>
                      <a:pt x="84" y="113"/>
                    </a:lnTo>
                    <a:lnTo>
                      <a:pt x="79" y="110"/>
                    </a:lnTo>
                    <a:lnTo>
                      <a:pt x="77" y="109"/>
                    </a:lnTo>
                    <a:lnTo>
                      <a:pt x="76" y="108"/>
                    </a:lnTo>
                    <a:lnTo>
                      <a:pt x="75" y="107"/>
                    </a:lnTo>
                    <a:lnTo>
                      <a:pt x="73" y="107"/>
                    </a:lnTo>
                    <a:lnTo>
                      <a:pt x="71" y="107"/>
                    </a:lnTo>
                    <a:lnTo>
                      <a:pt x="70" y="109"/>
                    </a:lnTo>
                    <a:lnTo>
                      <a:pt x="69" y="109"/>
                    </a:lnTo>
                    <a:lnTo>
                      <a:pt x="68" y="109"/>
                    </a:lnTo>
                    <a:lnTo>
                      <a:pt x="67" y="109"/>
                    </a:lnTo>
                    <a:lnTo>
                      <a:pt x="66" y="108"/>
                    </a:lnTo>
                    <a:lnTo>
                      <a:pt x="65" y="107"/>
                    </a:lnTo>
                    <a:lnTo>
                      <a:pt x="62" y="105"/>
                    </a:lnTo>
                    <a:lnTo>
                      <a:pt x="62" y="104"/>
                    </a:lnTo>
                    <a:lnTo>
                      <a:pt x="61" y="104"/>
                    </a:lnTo>
                    <a:lnTo>
                      <a:pt x="59" y="104"/>
                    </a:lnTo>
                    <a:lnTo>
                      <a:pt x="58" y="103"/>
                    </a:lnTo>
                    <a:lnTo>
                      <a:pt x="58" y="102"/>
                    </a:lnTo>
                    <a:lnTo>
                      <a:pt x="57" y="102"/>
                    </a:lnTo>
                    <a:lnTo>
                      <a:pt x="53" y="100"/>
                    </a:lnTo>
                    <a:lnTo>
                      <a:pt x="53" y="99"/>
                    </a:lnTo>
                    <a:lnTo>
                      <a:pt x="52" y="97"/>
                    </a:lnTo>
                    <a:lnTo>
                      <a:pt x="52" y="96"/>
                    </a:lnTo>
                    <a:lnTo>
                      <a:pt x="51" y="96"/>
                    </a:lnTo>
                    <a:lnTo>
                      <a:pt x="50" y="96"/>
                    </a:lnTo>
                    <a:lnTo>
                      <a:pt x="49" y="96"/>
                    </a:lnTo>
                    <a:lnTo>
                      <a:pt x="49" y="97"/>
                    </a:lnTo>
                    <a:lnTo>
                      <a:pt x="48" y="97"/>
                    </a:lnTo>
                    <a:lnTo>
                      <a:pt x="47" y="96"/>
                    </a:lnTo>
                    <a:lnTo>
                      <a:pt x="48" y="96"/>
                    </a:lnTo>
                    <a:lnTo>
                      <a:pt x="47" y="95"/>
                    </a:lnTo>
                    <a:lnTo>
                      <a:pt x="44" y="93"/>
                    </a:lnTo>
                    <a:lnTo>
                      <a:pt x="44" y="91"/>
                    </a:lnTo>
                    <a:lnTo>
                      <a:pt x="43" y="88"/>
                    </a:lnTo>
                    <a:lnTo>
                      <a:pt x="42" y="87"/>
                    </a:lnTo>
                    <a:lnTo>
                      <a:pt x="37" y="86"/>
                    </a:lnTo>
                    <a:lnTo>
                      <a:pt x="36" y="86"/>
                    </a:lnTo>
                    <a:lnTo>
                      <a:pt x="36" y="85"/>
                    </a:lnTo>
                    <a:lnTo>
                      <a:pt x="35" y="85"/>
                    </a:lnTo>
                    <a:lnTo>
                      <a:pt x="34" y="85"/>
                    </a:lnTo>
                    <a:lnTo>
                      <a:pt x="33" y="85"/>
                    </a:lnTo>
                    <a:lnTo>
                      <a:pt x="33" y="84"/>
                    </a:lnTo>
                    <a:lnTo>
                      <a:pt x="32" y="84"/>
                    </a:lnTo>
                    <a:lnTo>
                      <a:pt x="32" y="83"/>
                    </a:lnTo>
                    <a:lnTo>
                      <a:pt x="32" y="82"/>
                    </a:lnTo>
                    <a:lnTo>
                      <a:pt x="31" y="82"/>
                    </a:lnTo>
                    <a:lnTo>
                      <a:pt x="30" y="82"/>
                    </a:lnTo>
                    <a:lnTo>
                      <a:pt x="28" y="82"/>
                    </a:lnTo>
                    <a:lnTo>
                      <a:pt x="26" y="79"/>
                    </a:lnTo>
                    <a:lnTo>
                      <a:pt x="25" y="79"/>
                    </a:lnTo>
                    <a:lnTo>
                      <a:pt x="24" y="78"/>
                    </a:lnTo>
                    <a:lnTo>
                      <a:pt x="23" y="77"/>
                    </a:lnTo>
                    <a:lnTo>
                      <a:pt x="23" y="76"/>
                    </a:lnTo>
                    <a:lnTo>
                      <a:pt x="22" y="76"/>
                    </a:lnTo>
                    <a:lnTo>
                      <a:pt x="20" y="76"/>
                    </a:lnTo>
                    <a:lnTo>
                      <a:pt x="19" y="75"/>
                    </a:lnTo>
                    <a:lnTo>
                      <a:pt x="19" y="74"/>
                    </a:lnTo>
                    <a:lnTo>
                      <a:pt x="18" y="74"/>
                    </a:lnTo>
                    <a:lnTo>
                      <a:pt x="17" y="75"/>
                    </a:lnTo>
                    <a:lnTo>
                      <a:pt x="17" y="76"/>
                    </a:lnTo>
                    <a:lnTo>
                      <a:pt x="17" y="78"/>
                    </a:lnTo>
                    <a:lnTo>
                      <a:pt x="17" y="79"/>
                    </a:lnTo>
                    <a:lnTo>
                      <a:pt x="16" y="79"/>
                    </a:lnTo>
                    <a:lnTo>
                      <a:pt x="15" y="77"/>
                    </a:lnTo>
                    <a:lnTo>
                      <a:pt x="14" y="76"/>
                    </a:lnTo>
                    <a:lnTo>
                      <a:pt x="13" y="77"/>
                    </a:lnTo>
                    <a:lnTo>
                      <a:pt x="11" y="76"/>
                    </a:lnTo>
                    <a:lnTo>
                      <a:pt x="10" y="74"/>
                    </a:lnTo>
                    <a:lnTo>
                      <a:pt x="9" y="74"/>
                    </a:lnTo>
                    <a:lnTo>
                      <a:pt x="8" y="74"/>
                    </a:lnTo>
                    <a:lnTo>
                      <a:pt x="8" y="72"/>
                    </a:lnTo>
                    <a:lnTo>
                      <a:pt x="7" y="71"/>
                    </a:lnTo>
                    <a:lnTo>
                      <a:pt x="6" y="71"/>
                    </a:lnTo>
                    <a:lnTo>
                      <a:pt x="5" y="71"/>
                    </a:lnTo>
                    <a:lnTo>
                      <a:pt x="5" y="70"/>
                    </a:lnTo>
                    <a:lnTo>
                      <a:pt x="4" y="69"/>
                    </a:lnTo>
                    <a:lnTo>
                      <a:pt x="2" y="68"/>
                    </a:lnTo>
                    <a:lnTo>
                      <a:pt x="1" y="68"/>
                    </a:lnTo>
                    <a:lnTo>
                      <a:pt x="0" y="68"/>
                    </a:lnTo>
                    <a:lnTo>
                      <a:pt x="0" y="66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1" y="62"/>
                    </a:lnTo>
                    <a:lnTo>
                      <a:pt x="2" y="62"/>
                    </a:lnTo>
                    <a:lnTo>
                      <a:pt x="2" y="61"/>
                    </a:lnTo>
                    <a:lnTo>
                      <a:pt x="4" y="61"/>
                    </a:lnTo>
                    <a:lnTo>
                      <a:pt x="2" y="59"/>
                    </a:lnTo>
                    <a:lnTo>
                      <a:pt x="4" y="58"/>
                    </a:lnTo>
                    <a:lnTo>
                      <a:pt x="4" y="55"/>
                    </a:lnTo>
                    <a:lnTo>
                      <a:pt x="5" y="55"/>
                    </a:lnTo>
                    <a:lnTo>
                      <a:pt x="6" y="55"/>
                    </a:lnTo>
                    <a:lnTo>
                      <a:pt x="7" y="55"/>
                    </a:lnTo>
                    <a:lnTo>
                      <a:pt x="8" y="54"/>
                    </a:lnTo>
                    <a:lnTo>
                      <a:pt x="7" y="52"/>
                    </a:lnTo>
                    <a:lnTo>
                      <a:pt x="8" y="51"/>
                    </a:lnTo>
                    <a:lnTo>
                      <a:pt x="8" y="52"/>
                    </a:lnTo>
                    <a:lnTo>
                      <a:pt x="9" y="52"/>
                    </a:lnTo>
                    <a:lnTo>
                      <a:pt x="9" y="49"/>
                    </a:lnTo>
                    <a:lnTo>
                      <a:pt x="9" y="47"/>
                    </a:lnTo>
                    <a:lnTo>
                      <a:pt x="8" y="47"/>
                    </a:lnTo>
                    <a:lnTo>
                      <a:pt x="8" y="46"/>
                    </a:lnTo>
                    <a:lnTo>
                      <a:pt x="8" y="45"/>
                    </a:lnTo>
                    <a:lnTo>
                      <a:pt x="7" y="43"/>
                    </a:lnTo>
                    <a:lnTo>
                      <a:pt x="7" y="42"/>
                    </a:lnTo>
                    <a:lnTo>
                      <a:pt x="8" y="42"/>
                    </a:lnTo>
                    <a:lnTo>
                      <a:pt x="9" y="42"/>
                    </a:lnTo>
                    <a:lnTo>
                      <a:pt x="9" y="41"/>
                    </a:lnTo>
                    <a:lnTo>
                      <a:pt x="9" y="40"/>
                    </a:lnTo>
                    <a:lnTo>
                      <a:pt x="10" y="40"/>
                    </a:lnTo>
                    <a:lnTo>
                      <a:pt x="10" y="38"/>
                    </a:lnTo>
                    <a:lnTo>
                      <a:pt x="11" y="38"/>
                    </a:lnTo>
                    <a:lnTo>
                      <a:pt x="11" y="37"/>
                    </a:lnTo>
                    <a:lnTo>
                      <a:pt x="11" y="36"/>
                    </a:lnTo>
                    <a:lnTo>
                      <a:pt x="13" y="36"/>
                    </a:lnTo>
                    <a:lnTo>
                      <a:pt x="13" y="35"/>
                    </a:lnTo>
                    <a:lnTo>
                      <a:pt x="14" y="35"/>
                    </a:lnTo>
                    <a:lnTo>
                      <a:pt x="14" y="34"/>
                    </a:lnTo>
                    <a:lnTo>
                      <a:pt x="13" y="33"/>
                    </a:lnTo>
                    <a:lnTo>
                      <a:pt x="13" y="32"/>
                    </a:lnTo>
                    <a:lnTo>
                      <a:pt x="13" y="30"/>
                    </a:lnTo>
                    <a:lnTo>
                      <a:pt x="13" y="29"/>
                    </a:lnTo>
                    <a:lnTo>
                      <a:pt x="13" y="28"/>
                    </a:lnTo>
                    <a:lnTo>
                      <a:pt x="14" y="27"/>
                    </a:lnTo>
                    <a:lnTo>
                      <a:pt x="16" y="27"/>
                    </a:lnTo>
                    <a:lnTo>
                      <a:pt x="17" y="26"/>
                    </a:lnTo>
                    <a:lnTo>
                      <a:pt x="18" y="24"/>
                    </a:lnTo>
                    <a:lnTo>
                      <a:pt x="19" y="23"/>
                    </a:lnTo>
                    <a:lnTo>
                      <a:pt x="20" y="20"/>
                    </a:lnTo>
                    <a:lnTo>
                      <a:pt x="20" y="19"/>
                    </a:lnTo>
                    <a:lnTo>
                      <a:pt x="22" y="19"/>
                    </a:lnTo>
                    <a:lnTo>
                      <a:pt x="23" y="19"/>
                    </a:lnTo>
                    <a:lnTo>
                      <a:pt x="24" y="19"/>
                    </a:lnTo>
                    <a:lnTo>
                      <a:pt x="24" y="18"/>
                    </a:lnTo>
                    <a:lnTo>
                      <a:pt x="26" y="17"/>
                    </a:lnTo>
                    <a:lnTo>
                      <a:pt x="27" y="15"/>
                    </a:lnTo>
                    <a:lnTo>
                      <a:pt x="30" y="12"/>
                    </a:lnTo>
                    <a:lnTo>
                      <a:pt x="31" y="11"/>
                    </a:lnTo>
                    <a:lnTo>
                      <a:pt x="31" y="10"/>
                    </a:lnTo>
                    <a:lnTo>
                      <a:pt x="32" y="9"/>
                    </a:lnTo>
                    <a:lnTo>
                      <a:pt x="33" y="10"/>
                    </a:lnTo>
                    <a:lnTo>
                      <a:pt x="36" y="9"/>
                    </a:lnTo>
                    <a:lnTo>
                      <a:pt x="36" y="10"/>
                    </a:lnTo>
                    <a:lnTo>
                      <a:pt x="37" y="10"/>
                    </a:lnTo>
                    <a:lnTo>
                      <a:pt x="37" y="11"/>
                    </a:lnTo>
                    <a:lnTo>
                      <a:pt x="37" y="12"/>
                    </a:lnTo>
                    <a:lnTo>
                      <a:pt x="39" y="13"/>
                    </a:lnTo>
                    <a:lnTo>
                      <a:pt x="39" y="15"/>
                    </a:lnTo>
                    <a:lnTo>
                      <a:pt x="40" y="17"/>
                    </a:lnTo>
                    <a:lnTo>
                      <a:pt x="41" y="17"/>
                    </a:lnTo>
                    <a:lnTo>
                      <a:pt x="42" y="17"/>
                    </a:lnTo>
                    <a:lnTo>
                      <a:pt x="43" y="18"/>
                    </a:lnTo>
                    <a:lnTo>
                      <a:pt x="44" y="17"/>
                    </a:lnTo>
                    <a:lnTo>
                      <a:pt x="44" y="16"/>
                    </a:lnTo>
                    <a:lnTo>
                      <a:pt x="45" y="15"/>
                    </a:lnTo>
                    <a:lnTo>
                      <a:pt x="47" y="15"/>
                    </a:lnTo>
                    <a:lnTo>
                      <a:pt x="47" y="13"/>
                    </a:lnTo>
                    <a:lnTo>
                      <a:pt x="47" y="12"/>
                    </a:lnTo>
                    <a:lnTo>
                      <a:pt x="48" y="12"/>
                    </a:lnTo>
                    <a:lnTo>
                      <a:pt x="49" y="12"/>
                    </a:lnTo>
                    <a:lnTo>
                      <a:pt x="49" y="11"/>
                    </a:lnTo>
                    <a:lnTo>
                      <a:pt x="50" y="10"/>
                    </a:lnTo>
                    <a:lnTo>
                      <a:pt x="50" y="9"/>
                    </a:lnTo>
                    <a:lnTo>
                      <a:pt x="50" y="8"/>
                    </a:lnTo>
                    <a:lnTo>
                      <a:pt x="50" y="7"/>
                    </a:lnTo>
                    <a:lnTo>
                      <a:pt x="50" y="4"/>
                    </a:lnTo>
                    <a:lnTo>
                      <a:pt x="50" y="3"/>
                    </a:lnTo>
                    <a:lnTo>
                      <a:pt x="51" y="3"/>
                    </a:lnTo>
                    <a:lnTo>
                      <a:pt x="51" y="2"/>
                    </a:lnTo>
                    <a:lnTo>
                      <a:pt x="51" y="1"/>
                    </a:lnTo>
                    <a:lnTo>
                      <a:pt x="52" y="2"/>
                    </a:lnTo>
                    <a:lnTo>
                      <a:pt x="53" y="3"/>
                    </a:lnTo>
                    <a:lnTo>
                      <a:pt x="54" y="3"/>
                    </a:lnTo>
                    <a:lnTo>
                      <a:pt x="56" y="3"/>
                    </a:lnTo>
                    <a:lnTo>
                      <a:pt x="56" y="2"/>
                    </a:lnTo>
                    <a:lnTo>
                      <a:pt x="57" y="1"/>
                    </a:lnTo>
                    <a:lnTo>
                      <a:pt x="58" y="1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60" y="0"/>
                    </a:lnTo>
                    <a:lnTo>
                      <a:pt x="65" y="2"/>
                    </a:lnTo>
                    <a:lnTo>
                      <a:pt x="66" y="2"/>
                    </a:lnTo>
                    <a:lnTo>
                      <a:pt x="67" y="2"/>
                    </a:lnTo>
                    <a:lnTo>
                      <a:pt x="68" y="2"/>
                    </a:lnTo>
                    <a:lnTo>
                      <a:pt x="69" y="2"/>
                    </a:lnTo>
                    <a:lnTo>
                      <a:pt x="70" y="2"/>
                    </a:lnTo>
                    <a:lnTo>
                      <a:pt x="71" y="2"/>
                    </a:lnTo>
                    <a:lnTo>
                      <a:pt x="73" y="3"/>
                    </a:lnTo>
                    <a:lnTo>
                      <a:pt x="74" y="3"/>
                    </a:lnTo>
                    <a:lnTo>
                      <a:pt x="75" y="3"/>
                    </a:lnTo>
                    <a:lnTo>
                      <a:pt x="76" y="3"/>
                    </a:lnTo>
                    <a:lnTo>
                      <a:pt x="77" y="3"/>
                    </a:lnTo>
                    <a:lnTo>
                      <a:pt x="77" y="4"/>
                    </a:lnTo>
                    <a:lnTo>
                      <a:pt x="76" y="7"/>
                    </a:lnTo>
                    <a:lnTo>
                      <a:pt x="77" y="8"/>
                    </a:lnTo>
                    <a:lnTo>
                      <a:pt x="77" y="9"/>
                    </a:lnTo>
                    <a:lnTo>
                      <a:pt x="78" y="9"/>
                    </a:lnTo>
                    <a:lnTo>
                      <a:pt x="79" y="10"/>
                    </a:lnTo>
                    <a:lnTo>
                      <a:pt x="79" y="11"/>
                    </a:lnTo>
                    <a:lnTo>
                      <a:pt x="78" y="12"/>
                    </a:lnTo>
                    <a:lnTo>
                      <a:pt x="78" y="13"/>
                    </a:lnTo>
                    <a:lnTo>
                      <a:pt x="79" y="15"/>
                    </a:lnTo>
                    <a:lnTo>
                      <a:pt x="80" y="16"/>
                    </a:lnTo>
                    <a:lnTo>
                      <a:pt x="80" y="15"/>
                    </a:lnTo>
                    <a:lnTo>
                      <a:pt x="82" y="15"/>
                    </a:lnTo>
                    <a:lnTo>
                      <a:pt x="83" y="16"/>
                    </a:lnTo>
                    <a:lnTo>
                      <a:pt x="84" y="16"/>
                    </a:lnTo>
                    <a:lnTo>
                      <a:pt x="85" y="16"/>
                    </a:lnTo>
                    <a:lnTo>
                      <a:pt x="86" y="17"/>
                    </a:lnTo>
                    <a:lnTo>
                      <a:pt x="86" y="18"/>
                    </a:lnTo>
                    <a:lnTo>
                      <a:pt x="87" y="18"/>
                    </a:lnTo>
                    <a:lnTo>
                      <a:pt x="88" y="18"/>
                    </a:lnTo>
                    <a:lnTo>
                      <a:pt x="90" y="18"/>
                    </a:lnTo>
                    <a:lnTo>
                      <a:pt x="90" y="19"/>
                    </a:lnTo>
                    <a:lnTo>
                      <a:pt x="91" y="19"/>
                    </a:lnTo>
                    <a:lnTo>
                      <a:pt x="91" y="20"/>
                    </a:lnTo>
                    <a:lnTo>
                      <a:pt x="93" y="20"/>
                    </a:lnTo>
                    <a:lnTo>
                      <a:pt x="94" y="21"/>
                    </a:lnTo>
                    <a:lnTo>
                      <a:pt x="96" y="25"/>
                    </a:lnTo>
                    <a:lnTo>
                      <a:pt x="97" y="25"/>
                    </a:lnTo>
                    <a:lnTo>
                      <a:pt x="99" y="25"/>
                    </a:lnTo>
                    <a:lnTo>
                      <a:pt x="99" y="26"/>
                    </a:lnTo>
                    <a:lnTo>
                      <a:pt x="99" y="27"/>
                    </a:lnTo>
                    <a:lnTo>
                      <a:pt x="101" y="29"/>
                    </a:lnTo>
                    <a:lnTo>
                      <a:pt x="102" y="30"/>
                    </a:lnTo>
                    <a:lnTo>
                      <a:pt x="103" y="30"/>
                    </a:lnTo>
                    <a:lnTo>
                      <a:pt x="104" y="30"/>
                    </a:lnTo>
                    <a:lnTo>
                      <a:pt x="104" y="32"/>
                    </a:lnTo>
                    <a:lnTo>
                      <a:pt x="104" y="33"/>
                    </a:lnTo>
                    <a:lnTo>
                      <a:pt x="105" y="32"/>
                    </a:lnTo>
                    <a:lnTo>
                      <a:pt x="106" y="32"/>
                    </a:lnTo>
                    <a:lnTo>
                      <a:pt x="108" y="32"/>
                    </a:lnTo>
                    <a:lnTo>
                      <a:pt x="109" y="32"/>
                    </a:lnTo>
                    <a:lnTo>
                      <a:pt x="110" y="32"/>
                    </a:lnTo>
                    <a:lnTo>
                      <a:pt x="112" y="34"/>
                    </a:lnTo>
                    <a:lnTo>
                      <a:pt x="112" y="35"/>
                    </a:lnTo>
                    <a:lnTo>
                      <a:pt x="113" y="36"/>
                    </a:lnTo>
                    <a:lnTo>
                      <a:pt x="113" y="35"/>
                    </a:lnTo>
                    <a:lnTo>
                      <a:pt x="114" y="35"/>
                    </a:lnTo>
                    <a:lnTo>
                      <a:pt x="114" y="34"/>
                    </a:lnTo>
                    <a:lnTo>
                      <a:pt x="116" y="34"/>
                    </a:lnTo>
                    <a:lnTo>
                      <a:pt x="117" y="34"/>
                    </a:lnTo>
                    <a:lnTo>
                      <a:pt x="118" y="34"/>
                    </a:lnTo>
                    <a:lnTo>
                      <a:pt x="118" y="35"/>
                    </a:lnTo>
                    <a:lnTo>
                      <a:pt x="119" y="36"/>
                    </a:lnTo>
                    <a:lnTo>
                      <a:pt x="120" y="37"/>
                    </a:lnTo>
                    <a:lnTo>
                      <a:pt x="120" y="38"/>
                    </a:lnTo>
                    <a:lnTo>
                      <a:pt x="120" y="40"/>
                    </a:lnTo>
                    <a:lnTo>
                      <a:pt x="120" y="41"/>
                    </a:lnTo>
                    <a:lnTo>
                      <a:pt x="122" y="40"/>
                    </a:lnTo>
                    <a:lnTo>
                      <a:pt x="123" y="41"/>
                    </a:lnTo>
                    <a:lnTo>
                      <a:pt x="123" y="42"/>
                    </a:lnTo>
                    <a:lnTo>
                      <a:pt x="123" y="43"/>
                    </a:lnTo>
                    <a:lnTo>
                      <a:pt x="125" y="44"/>
                    </a:lnTo>
                    <a:lnTo>
                      <a:pt x="125" y="45"/>
                    </a:lnTo>
                    <a:lnTo>
                      <a:pt x="126" y="45"/>
                    </a:lnTo>
                    <a:lnTo>
                      <a:pt x="126" y="46"/>
                    </a:lnTo>
                    <a:lnTo>
                      <a:pt x="127" y="46"/>
                    </a:lnTo>
                    <a:lnTo>
                      <a:pt x="127" y="47"/>
                    </a:lnTo>
                    <a:lnTo>
                      <a:pt x="128" y="49"/>
                    </a:lnTo>
                    <a:lnTo>
                      <a:pt x="129" y="49"/>
                    </a:lnTo>
                    <a:lnTo>
                      <a:pt x="129" y="50"/>
                    </a:lnTo>
                    <a:lnTo>
                      <a:pt x="130" y="51"/>
                    </a:lnTo>
                    <a:lnTo>
                      <a:pt x="130" y="52"/>
                    </a:lnTo>
                    <a:lnTo>
                      <a:pt x="130" y="53"/>
                    </a:lnTo>
                    <a:lnTo>
                      <a:pt x="131" y="53"/>
                    </a:lnTo>
                    <a:lnTo>
                      <a:pt x="132" y="53"/>
                    </a:lnTo>
                    <a:lnTo>
                      <a:pt x="134" y="54"/>
                    </a:lnTo>
                    <a:lnTo>
                      <a:pt x="135" y="54"/>
                    </a:lnTo>
                    <a:lnTo>
                      <a:pt x="135" y="53"/>
                    </a:lnTo>
                    <a:lnTo>
                      <a:pt x="136" y="52"/>
                    </a:lnTo>
                    <a:lnTo>
                      <a:pt x="137" y="51"/>
                    </a:lnTo>
                    <a:lnTo>
                      <a:pt x="138" y="51"/>
                    </a:lnTo>
                    <a:lnTo>
                      <a:pt x="139" y="51"/>
                    </a:lnTo>
                    <a:lnTo>
                      <a:pt x="140" y="51"/>
                    </a:lnTo>
                    <a:lnTo>
                      <a:pt x="142" y="50"/>
                    </a:lnTo>
                    <a:lnTo>
                      <a:pt x="143" y="50"/>
                    </a:lnTo>
                    <a:lnTo>
                      <a:pt x="144" y="49"/>
                    </a:lnTo>
                    <a:lnTo>
                      <a:pt x="145" y="49"/>
                    </a:lnTo>
                    <a:lnTo>
                      <a:pt x="145" y="47"/>
                    </a:lnTo>
                    <a:lnTo>
                      <a:pt x="146" y="47"/>
                    </a:lnTo>
                    <a:lnTo>
                      <a:pt x="146" y="49"/>
                    </a:lnTo>
                    <a:lnTo>
                      <a:pt x="147" y="49"/>
                    </a:lnTo>
                    <a:lnTo>
                      <a:pt x="147" y="50"/>
                    </a:lnTo>
                    <a:lnTo>
                      <a:pt x="147" y="49"/>
                    </a:lnTo>
                    <a:lnTo>
                      <a:pt x="148" y="49"/>
                    </a:lnTo>
                    <a:lnTo>
                      <a:pt x="148" y="50"/>
                    </a:lnTo>
                    <a:lnTo>
                      <a:pt x="149" y="50"/>
                    </a:lnTo>
                    <a:lnTo>
                      <a:pt x="151" y="50"/>
                    </a:lnTo>
                    <a:lnTo>
                      <a:pt x="152" y="50"/>
                    </a:lnTo>
                    <a:lnTo>
                      <a:pt x="152" y="51"/>
                    </a:lnTo>
                    <a:lnTo>
                      <a:pt x="152" y="52"/>
                    </a:lnTo>
                    <a:lnTo>
                      <a:pt x="153" y="52"/>
                    </a:lnTo>
                    <a:lnTo>
                      <a:pt x="154" y="52"/>
                    </a:lnTo>
                    <a:lnTo>
                      <a:pt x="154" y="53"/>
                    </a:lnTo>
                    <a:lnTo>
                      <a:pt x="153" y="53"/>
                    </a:lnTo>
                    <a:lnTo>
                      <a:pt x="153" y="54"/>
                    </a:lnTo>
                    <a:lnTo>
                      <a:pt x="153" y="55"/>
                    </a:lnTo>
                    <a:lnTo>
                      <a:pt x="154" y="57"/>
                    </a:lnTo>
                    <a:lnTo>
                      <a:pt x="154" y="58"/>
                    </a:lnTo>
                    <a:lnTo>
                      <a:pt x="155" y="59"/>
                    </a:lnTo>
                    <a:lnTo>
                      <a:pt x="156" y="59"/>
                    </a:lnTo>
                    <a:lnTo>
                      <a:pt x="155" y="63"/>
                    </a:lnTo>
                    <a:lnTo>
                      <a:pt x="156" y="65"/>
                    </a:lnTo>
                    <a:lnTo>
                      <a:pt x="159" y="66"/>
                    </a:lnTo>
                    <a:lnTo>
                      <a:pt x="161" y="67"/>
                    </a:lnTo>
                    <a:lnTo>
                      <a:pt x="162" y="67"/>
                    </a:lnTo>
                    <a:lnTo>
                      <a:pt x="162" y="68"/>
                    </a:lnTo>
                    <a:lnTo>
                      <a:pt x="163" y="69"/>
                    </a:lnTo>
                    <a:lnTo>
                      <a:pt x="164" y="71"/>
                    </a:lnTo>
                    <a:lnTo>
                      <a:pt x="165" y="72"/>
                    </a:lnTo>
                    <a:lnTo>
                      <a:pt x="166" y="72"/>
                    </a:lnTo>
                    <a:lnTo>
                      <a:pt x="168" y="72"/>
                    </a:lnTo>
                    <a:lnTo>
                      <a:pt x="169" y="72"/>
                    </a:lnTo>
                    <a:lnTo>
                      <a:pt x="170" y="74"/>
                    </a:lnTo>
                    <a:lnTo>
                      <a:pt x="171" y="74"/>
                    </a:lnTo>
                    <a:lnTo>
                      <a:pt x="171" y="75"/>
                    </a:lnTo>
                    <a:lnTo>
                      <a:pt x="172" y="75"/>
                    </a:lnTo>
                    <a:lnTo>
                      <a:pt x="173" y="75"/>
                    </a:lnTo>
                    <a:lnTo>
                      <a:pt x="173" y="76"/>
                    </a:lnTo>
                    <a:lnTo>
                      <a:pt x="173" y="77"/>
                    </a:lnTo>
                    <a:lnTo>
                      <a:pt x="173" y="78"/>
                    </a:lnTo>
                    <a:lnTo>
                      <a:pt x="175" y="78"/>
                    </a:lnTo>
                    <a:lnTo>
                      <a:pt x="177" y="79"/>
                    </a:lnTo>
                    <a:lnTo>
                      <a:pt x="178" y="79"/>
                    </a:lnTo>
                    <a:lnTo>
                      <a:pt x="178" y="80"/>
                    </a:lnTo>
                    <a:lnTo>
                      <a:pt x="179" y="80"/>
                    </a:lnTo>
                    <a:lnTo>
                      <a:pt x="180" y="80"/>
                    </a:lnTo>
                    <a:lnTo>
                      <a:pt x="181" y="80"/>
                    </a:lnTo>
                    <a:lnTo>
                      <a:pt x="182" y="80"/>
                    </a:lnTo>
                    <a:lnTo>
                      <a:pt x="183" y="79"/>
                    </a:lnTo>
                    <a:lnTo>
                      <a:pt x="183" y="78"/>
                    </a:lnTo>
                    <a:lnTo>
                      <a:pt x="185" y="78"/>
                    </a:lnTo>
                    <a:lnTo>
                      <a:pt x="186" y="77"/>
                    </a:lnTo>
                    <a:lnTo>
                      <a:pt x="186" y="76"/>
                    </a:lnTo>
                    <a:lnTo>
                      <a:pt x="187" y="76"/>
                    </a:lnTo>
                    <a:lnTo>
                      <a:pt x="188" y="76"/>
                    </a:lnTo>
                    <a:lnTo>
                      <a:pt x="189" y="77"/>
                    </a:lnTo>
                    <a:lnTo>
                      <a:pt x="191" y="78"/>
                    </a:lnTo>
                    <a:lnTo>
                      <a:pt x="191" y="80"/>
                    </a:lnTo>
                    <a:lnTo>
                      <a:pt x="190" y="80"/>
                    </a:lnTo>
                    <a:lnTo>
                      <a:pt x="190" y="82"/>
                    </a:lnTo>
                    <a:lnTo>
                      <a:pt x="189" y="82"/>
                    </a:lnTo>
                    <a:lnTo>
                      <a:pt x="189" y="83"/>
                    </a:lnTo>
                    <a:lnTo>
                      <a:pt x="189" y="84"/>
                    </a:lnTo>
                    <a:lnTo>
                      <a:pt x="188" y="84"/>
                    </a:lnTo>
                    <a:lnTo>
                      <a:pt x="188" y="85"/>
                    </a:lnTo>
                    <a:lnTo>
                      <a:pt x="188" y="87"/>
                    </a:lnTo>
                    <a:lnTo>
                      <a:pt x="188" y="90"/>
                    </a:lnTo>
                    <a:lnTo>
                      <a:pt x="188" y="91"/>
                    </a:lnTo>
                    <a:lnTo>
                      <a:pt x="189" y="91"/>
                    </a:lnTo>
                    <a:lnTo>
                      <a:pt x="190" y="91"/>
                    </a:lnTo>
                    <a:lnTo>
                      <a:pt x="191" y="91"/>
                    </a:lnTo>
                    <a:lnTo>
                      <a:pt x="192" y="92"/>
                    </a:lnTo>
                    <a:lnTo>
                      <a:pt x="194" y="92"/>
                    </a:lnTo>
                    <a:lnTo>
                      <a:pt x="195" y="92"/>
                    </a:lnTo>
                    <a:lnTo>
                      <a:pt x="196" y="91"/>
                    </a:lnTo>
                    <a:lnTo>
                      <a:pt x="197" y="91"/>
                    </a:lnTo>
                    <a:lnTo>
                      <a:pt x="197" y="92"/>
                    </a:lnTo>
                    <a:lnTo>
                      <a:pt x="198" y="92"/>
                    </a:lnTo>
                    <a:lnTo>
                      <a:pt x="199" y="92"/>
                    </a:lnTo>
                    <a:lnTo>
                      <a:pt x="200" y="91"/>
                    </a:lnTo>
                    <a:lnTo>
                      <a:pt x="202" y="91"/>
                    </a:lnTo>
                    <a:lnTo>
                      <a:pt x="203" y="91"/>
                    </a:lnTo>
                    <a:lnTo>
                      <a:pt x="204" y="91"/>
                    </a:lnTo>
                    <a:lnTo>
                      <a:pt x="205" y="91"/>
                    </a:lnTo>
                    <a:lnTo>
                      <a:pt x="206" y="92"/>
                    </a:lnTo>
                    <a:lnTo>
                      <a:pt x="207" y="92"/>
                    </a:lnTo>
                    <a:lnTo>
                      <a:pt x="207" y="93"/>
                    </a:lnTo>
                    <a:lnTo>
                      <a:pt x="208" y="93"/>
                    </a:lnTo>
                    <a:lnTo>
                      <a:pt x="208" y="91"/>
                    </a:lnTo>
                    <a:lnTo>
                      <a:pt x="209" y="91"/>
                    </a:lnTo>
                    <a:lnTo>
                      <a:pt x="211" y="90"/>
                    </a:lnTo>
                    <a:lnTo>
                      <a:pt x="211" y="88"/>
                    </a:lnTo>
                    <a:lnTo>
                      <a:pt x="211" y="90"/>
                    </a:lnTo>
                    <a:lnTo>
                      <a:pt x="211" y="92"/>
                    </a:lnTo>
                    <a:lnTo>
                      <a:pt x="212" y="93"/>
                    </a:lnTo>
                    <a:lnTo>
                      <a:pt x="213" y="94"/>
                    </a:lnTo>
                    <a:lnTo>
                      <a:pt x="214" y="95"/>
                    </a:lnTo>
                    <a:lnTo>
                      <a:pt x="216" y="96"/>
                    </a:lnTo>
                    <a:lnTo>
                      <a:pt x="217" y="97"/>
                    </a:lnTo>
                    <a:lnTo>
                      <a:pt x="217" y="99"/>
                    </a:lnTo>
                    <a:lnTo>
                      <a:pt x="218" y="100"/>
                    </a:lnTo>
                    <a:lnTo>
                      <a:pt x="218" y="101"/>
                    </a:lnTo>
                    <a:lnTo>
                      <a:pt x="218" y="102"/>
                    </a:lnTo>
                    <a:lnTo>
                      <a:pt x="220" y="103"/>
                    </a:lnTo>
                    <a:lnTo>
                      <a:pt x="221" y="104"/>
                    </a:lnTo>
                    <a:lnTo>
                      <a:pt x="221" y="105"/>
                    </a:lnTo>
                    <a:lnTo>
                      <a:pt x="221" y="107"/>
                    </a:lnTo>
                    <a:lnTo>
                      <a:pt x="221" y="108"/>
                    </a:lnTo>
                    <a:lnTo>
                      <a:pt x="222" y="108"/>
                    </a:lnTo>
                    <a:lnTo>
                      <a:pt x="223" y="108"/>
                    </a:lnTo>
                    <a:lnTo>
                      <a:pt x="224" y="108"/>
                    </a:lnTo>
                    <a:lnTo>
                      <a:pt x="225" y="108"/>
                    </a:lnTo>
                    <a:lnTo>
                      <a:pt x="226" y="107"/>
                    </a:lnTo>
                    <a:lnTo>
                      <a:pt x="226" y="105"/>
                    </a:lnTo>
                    <a:lnTo>
                      <a:pt x="225" y="104"/>
                    </a:lnTo>
                    <a:lnTo>
                      <a:pt x="226" y="104"/>
                    </a:lnTo>
                    <a:lnTo>
                      <a:pt x="226" y="103"/>
                    </a:lnTo>
                    <a:lnTo>
                      <a:pt x="225" y="103"/>
                    </a:lnTo>
                    <a:lnTo>
                      <a:pt x="225" y="102"/>
                    </a:lnTo>
                    <a:lnTo>
                      <a:pt x="225" y="101"/>
                    </a:lnTo>
                    <a:lnTo>
                      <a:pt x="225" y="100"/>
                    </a:lnTo>
                    <a:lnTo>
                      <a:pt x="228" y="96"/>
                    </a:lnTo>
                    <a:lnTo>
                      <a:pt x="229" y="96"/>
                    </a:lnTo>
                    <a:lnTo>
                      <a:pt x="229" y="97"/>
                    </a:lnTo>
                    <a:lnTo>
                      <a:pt x="229" y="99"/>
                    </a:lnTo>
                    <a:lnTo>
                      <a:pt x="229" y="100"/>
                    </a:lnTo>
                    <a:lnTo>
                      <a:pt x="229" y="101"/>
                    </a:lnTo>
                    <a:lnTo>
                      <a:pt x="230" y="102"/>
                    </a:lnTo>
                    <a:lnTo>
                      <a:pt x="230" y="103"/>
                    </a:lnTo>
                    <a:lnTo>
                      <a:pt x="231" y="103"/>
                    </a:lnTo>
                    <a:lnTo>
                      <a:pt x="232" y="103"/>
                    </a:lnTo>
                    <a:lnTo>
                      <a:pt x="233" y="104"/>
                    </a:lnTo>
                    <a:lnTo>
                      <a:pt x="234" y="105"/>
                    </a:lnTo>
                    <a:lnTo>
                      <a:pt x="235" y="105"/>
                    </a:lnTo>
                    <a:lnTo>
                      <a:pt x="237" y="105"/>
                    </a:lnTo>
                    <a:lnTo>
                      <a:pt x="238" y="107"/>
                    </a:lnTo>
                    <a:lnTo>
                      <a:pt x="239" y="107"/>
                    </a:lnTo>
                    <a:lnTo>
                      <a:pt x="240" y="107"/>
                    </a:lnTo>
                    <a:lnTo>
                      <a:pt x="241" y="105"/>
                    </a:lnTo>
                    <a:lnTo>
                      <a:pt x="241" y="104"/>
                    </a:lnTo>
                    <a:lnTo>
                      <a:pt x="241" y="103"/>
                    </a:lnTo>
                    <a:lnTo>
                      <a:pt x="241" y="102"/>
                    </a:lnTo>
                    <a:lnTo>
                      <a:pt x="242" y="102"/>
                    </a:lnTo>
                    <a:lnTo>
                      <a:pt x="242" y="101"/>
                    </a:lnTo>
                    <a:lnTo>
                      <a:pt x="242" y="100"/>
                    </a:lnTo>
                    <a:lnTo>
                      <a:pt x="242" y="99"/>
                    </a:lnTo>
                    <a:lnTo>
                      <a:pt x="243" y="99"/>
                    </a:lnTo>
                    <a:lnTo>
                      <a:pt x="245" y="100"/>
                    </a:lnTo>
                    <a:lnTo>
                      <a:pt x="246" y="100"/>
                    </a:lnTo>
                    <a:lnTo>
                      <a:pt x="247" y="99"/>
                    </a:lnTo>
                    <a:lnTo>
                      <a:pt x="248" y="99"/>
                    </a:lnTo>
                    <a:lnTo>
                      <a:pt x="249" y="100"/>
                    </a:lnTo>
                    <a:lnTo>
                      <a:pt x="249" y="102"/>
                    </a:lnTo>
                    <a:lnTo>
                      <a:pt x="250" y="102"/>
                    </a:lnTo>
                    <a:lnTo>
                      <a:pt x="251" y="102"/>
                    </a:lnTo>
                    <a:lnTo>
                      <a:pt x="254" y="102"/>
                    </a:lnTo>
                    <a:lnTo>
                      <a:pt x="255" y="103"/>
                    </a:lnTo>
                    <a:lnTo>
                      <a:pt x="255" y="104"/>
                    </a:lnTo>
                    <a:lnTo>
                      <a:pt x="256" y="105"/>
                    </a:lnTo>
                    <a:lnTo>
                      <a:pt x="257" y="105"/>
                    </a:lnTo>
                    <a:lnTo>
                      <a:pt x="258" y="105"/>
                    </a:lnTo>
                    <a:lnTo>
                      <a:pt x="259" y="105"/>
                    </a:lnTo>
                    <a:lnTo>
                      <a:pt x="260" y="105"/>
                    </a:lnTo>
                    <a:lnTo>
                      <a:pt x="261" y="107"/>
                    </a:lnTo>
                    <a:lnTo>
                      <a:pt x="264" y="110"/>
                    </a:lnTo>
                    <a:lnTo>
                      <a:pt x="265" y="110"/>
                    </a:lnTo>
                    <a:lnTo>
                      <a:pt x="266" y="110"/>
                    </a:lnTo>
                    <a:lnTo>
                      <a:pt x="268" y="110"/>
                    </a:lnTo>
                    <a:lnTo>
                      <a:pt x="271" y="111"/>
                    </a:lnTo>
                    <a:lnTo>
                      <a:pt x="271" y="110"/>
                    </a:lnTo>
                    <a:lnTo>
                      <a:pt x="272" y="110"/>
                    </a:lnTo>
                    <a:lnTo>
                      <a:pt x="273" y="109"/>
                    </a:lnTo>
                    <a:lnTo>
                      <a:pt x="274" y="109"/>
                    </a:lnTo>
                    <a:lnTo>
                      <a:pt x="274" y="110"/>
                    </a:lnTo>
                    <a:lnTo>
                      <a:pt x="273" y="111"/>
                    </a:lnTo>
                    <a:lnTo>
                      <a:pt x="274" y="111"/>
                    </a:lnTo>
                    <a:lnTo>
                      <a:pt x="277" y="110"/>
                    </a:lnTo>
                    <a:lnTo>
                      <a:pt x="278" y="110"/>
                    </a:lnTo>
                    <a:lnTo>
                      <a:pt x="280" y="110"/>
                    </a:lnTo>
                    <a:lnTo>
                      <a:pt x="281" y="111"/>
                    </a:lnTo>
                    <a:lnTo>
                      <a:pt x="282" y="111"/>
                    </a:lnTo>
                    <a:lnTo>
                      <a:pt x="283" y="111"/>
                    </a:lnTo>
                    <a:lnTo>
                      <a:pt x="283" y="110"/>
                    </a:lnTo>
                    <a:lnTo>
                      <a:pt x="284" y="111"/>
                    </a:lnTo>
                    <a:lnTo>
                      <a:pt x="285" y="111"/>
                    </a:lnTo>
                    <a:lnTo>
                      <a:pt x="286" y="111"/>
                    </a:lnTo>
                    <a:lnTo>
                      <a:pt x="287" y="111"/>
                    </a:lnTo>
                    <a:lnTo>
                      <a:pt x="289" y="110"/>
                    </a:lnTo>
                    <a:lnTo>
                      <a:pt x="289" y="109"/>
                    </a:lnTo>
                    <a:lnTo>
                      <a:pt x="290" y="108"/>
                    </a:lnTo>
                    <a:lnTo>
                      <a:pt x="290" y="107"/>
                    </a:lnTo>
                    <a:lnTo>
                      <a:pt x="291" y="107"/>
                    </a:lnTo>
                    <a:lnTo>
                      <a:pt x="291" y="108"/>
                    </a:lnTo>
                    <a:lnTo>
                      <a:pt x="294" y="108"/>
                    </a:lnTo>
                    <a:lnTo>
                      <a:pt x="295" y="108"/>
                    </a:lnTo>
                    <a:lnTo>
                      <a:pt x="297" y="108"/>
                    </a:lnTo>
                    <a:lnTo>
                      <a:pt x="298" y="108"/>
                    </a:lnTo>
                    <a:lnTo>
                      <a:pt x="299" y="108"/>
                    </a:lnTo>
                    <a:lnTo>
                      <a:pt x="300" y="109"/>
                    </a:lnTo>
                    <a:lnTo>
                      <a:pt x="301" y="10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196" name="Freeform 1260">
                <a:extLst>
                  <a:ext uri="{FF2B5EF4-FFF2-40B4-BE49-F238E27FC236}">
                    <a16:creationId xmlns:a16="http://schemas.microsoft.com/office/drawing/2014/main" id="{41A48E25-B457-06F6-573A-7A1B53967A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048126" y="3430588"/>
                <a:ext cx="130175" cy="233363"/>
              </a:xfrm>
              <a:custGeom>
                <a:avLst/>
                <a:gdLst>
                  <a:gd name="T0" fmla="*/ 76 w 82"/>
                  <a:gd name="T1" fmla="*/ 82 h 147"/>
                  <a:gd name="T2" fmla="*/ 79 w 82"/>
                  <a:gd name="T3" fmla="*/ 83 h 147"/>
                  <a:gd name="T4" fmla="*/ 7 w 82"/>
                  <a:gd name="T5" fmla="*/ 31 h 147"/>
                  <a:gd name="T6" fmla="*/ 1 w 82"/>
                  <a:gd name="T7" fmla="*/ 29 h 147"/>
                  <a:gd name="T8" fmla="*/ 1 w 82"/>
                  <a:gd name="T9" fmla="*/ 13 h 147"/>
                  <a:gd name="T10" fmla="*/ 10 w 82"/>
                  <a:gd name="T11" fmla="*/ 6 h 147"/>
                  <a:gd name="T12" fmla="*/ 6 w 82"/>
                  <a:gd name="T13" fmla="*/ 5 h 147"/>
                  <a:gd name="T14" fmla="*/ 9 w 82"/>
                  <a:gd name="T15" fmla="*/ 6 h 147"/>
                  <a:gd name="T16" fmla="*/ 41 w 82"/>
                  <a:gd name="T17" fmla="*/ 22 h 147"/>
                  <a:gd name="T18" fmla="*/ 43 w 82"/>
                  <a:gd name="T19" fmla="*/ 26 h 147"/>
                  <a:gd name="T20" fmla="*/ 47 w 82"/>
                  <a:gd name="T21" fmla="*/ 30 h 147"/>
                  <a:gd name="T22" fmla="*/ 46 w 82"/>
                  <a:gd name="T23" fmla="*/ 33 h 147"/>
                  <a:gd name="T24" fmla="*/ 53 w 82"/>
                  <a:gd name="T25" fmla="*/ 37 h 147"/>
                  <a:gd name="T26" fmla="*/ 58 w 82"/>
                  <a:gd name="T27" fmla="*/ 48 h 147"/>
                  <a:gd name="T28" fmla="*/ 55 w 82"/>
                  <a:gd name="T29" fmla="*/ 49 h 147"/>
                  <a:gd name="T30" fmla="*/ 61 w 82"/>
                  <a:gd name="T31" fmla="*/ 51 h 147"/>
                  <a:gd name="T32" fmla="*/ 63 w 82"/>
                  <a:gd name="T33" fmla="*/ 55 h 147"/>
                  <a:gd name="T34" fmla="*/ 65 w 82"/>
                  <a:gd name="T35" fmla="*/ 59 h 147"/>
                  <a:gd name="T36" fmla="*/ 64 w 82"/>
                  <a:gd name="T37" fmla="*/ 64 h 147"/>
                  <a:gd name="T38" fmla="*/ 70 w 82"/>
                  <a:gd name="T39" fmla="*/ 68 h 147"/>
                  <a:gd name="T40" fmla="*/ 71 w 82"/>
                  <a:gd name="T41" fmla="*/ 73 h 147"/>
                  <a:gd name="T42" fmla="*/ 74 w 82"/>
                  <a:gd name="T43" fmla="*/ 80 h 147"/>
                  <a:gd name="T44" fmla="*/ 73 w 82"/>
                  <a:gd name="T45" fmla="*/ 79 h 147"/>
                  <a:gd name="T46" fmla="*/ 76 w 82"/>
                  <a:gd name="T47" fmla="*/ 82 h 147"/>
                  <a:gd name="T48" fmla="*/ 79 w 82"/>
                  <a:gd name="T49" fmla="*/ 90 h 147"/>
                  <a:gd name="T50" fmla="*/ 82 w 82"/>
                  <a:gd name="T51" fmla="*/ 104 h 147"/>
                  <a:gd name="T52" fmla="*/ 79 w 82"/>
                  <a:gd name="T53" fmla="*/ 117 h 147"/>
                  <a:gd name="T54" fmla="*/ 70 w 82"/>
                  <a:gd name="T55" fmla="*/ 130 h 147"/>
                  <a:gd name="T56" fmla="*/ 54 w 82"/>
                  <a:gd name="T57" fmla="*/ 140 h 147"/>
                  <a:gd name="T58" fmla="*/ 40 w 82"/>
                  <a:gd name="T59" fmla="*/ 145 h 147"/>
                  <a:gd name="T60" fmla="*/ 32 w 82"/>
                  <a:gd name="T61" fmla="*/ 147 h 147"/>
                  <a:gd name="T62" fmla="*/ 26 w 82"/>
                  <a:gd name="T63" fmla="*/ 146 h 147"/>
                  <a:gd name="T64" fmla="*/ 15 w 82"/>
                  <a:gd name="T65" fmla="*/ 139 h 147"/>
                  <a:gd name="T66" fmla="*/ 11 w 82"/>
                  <a:gd name="T67" fmla="*/ 126 h 147"/>
                  <a:gd name="T68" fmla="*/ 6 w 82"/>
                  <a:gd name="T69" fmla="*/ 106 h 147"/>
                  <a:gd name="T70" fmla="*/ 6 w 82"/>
                  <a:gd name="T71" fmla="*/ 100 h 147"/>
                  <a:gd name="T72" fmla="*/ 5 w 82"/>
                  <a:gd name="T73" fmla="*/ 82 h 147"/>
                  <a:gd name="T74" fmla="*/ 1 w 82"/>
                  <a:gd name="T75" fmla="*/ 65 h 147"/>
                  <a:gd name="T76" fmla="*/ 3 w 82"/>
                  <a:gd name="T77" fmla="*/ 57 h 147"/>
                  <a:gd name="T78" fmla="*/ 3 w 82"/>
                  <a:gd name="T79" fmla="*/ 63 h 147"/>
                  <a:gd name="T80" fmla="*/ 6 w 82"/>
                  <a:gd name="T81" fmla="*/ 68 h 147"/>
                  <a:gd name="T82" fmla="*/ 5 w 82"/>
                  <a:gd name="T83" fmla="*/ 59 h 147"/>
                  <a:gd name="T84" fmla="*/ 9 w 82"/>
                  <a:gd name="T85" fmla="*/ 48 h 147"/>
                  <a:gd name="T86" fmla="*/ 10 w 82"/>
                  <a:gd name="T87" fmla="*/ 34 h 147"/>
                  <a:gd name="T88" fmla="*/ 14 w 82"/>
                  <a:gd name="T89" fmla="*/ 28 h 147"/>
                  <a:gd name="T90" fmla="*/ 14 w 82"/>
                  <a:gd name="T91" fmla="*/ 19 h 147"/>
                  <a:gd name="T92" fmla="*/ 20 w 82"/>
                  <a:gd name="T93" fmla="*/ 13 h 147"/>
                  <a:gd name="T94" fmla="*/ 17 w 82"/>
                  <a:gd name="T95" fmla="*/ 9 h 147"/>
                  <a:gd name="T96" fmla="*/ 28 w 82"/>
                  <a:gd name="T97" fmla="*/ 13 h 147"/>
                  <a:gd name="T98" fmla="*/ 29 w 82"/>
                  <a:gd name="T99" fmla="*/ 12 h 147"/>
                  <a:gd name="T100" fmla="*/ 19 w 82"/>
                  <a:gd name="T101" fmla="*/ 8 h 147"/>
                  <a:gd name="T102" fmla="*/ 15 w 82"/>
                  <a:gd name="T103" fmla="*/ 8 h 147"/>
                  <a:gd name="T104" fmla="*/ 10 w 82"/>
                  <a:gd name="T105" fmla="*/ 1 h 147"/>
                  <a:gd name="T106" fmla="*/ 20 w 82"/>
                  <a:gd name="T107" fmla="*/ 3 h 147"/>
                  <a:gd name="T108" fmla="*/ 20 w 82"/>
                  <a:gd name="T109" fmla="*/ 1 h 147"/>
                  <a:gd name="T110" fmla="*/ 22 w 82"/>
                  <a:gd name="T111" fmla="*/ 3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2" h="147">
                    <a:moveTo>
                      <a:pt x="80" y="88"/>
                    </a:moveTo>
                    <a:lnTo>
                      <a:pt x="79" y="89"/>
                    </a:lnTo>
                    <a:lnTo>
                      <a:pt x="79" y="88"/>
                    </a:lnTo>
                    <a:lnTo>
                      <a:pt x="79" y="86"/>
                    </a:lnTo>
                    <a:lnTo>
                      <a:pt x="79" y="84"/>
                    </a:lnTo>
                    <a:lnTo>
                      <a:pt x="78" y="84"/>
                    </a:lnTo>
                    <a:lnTo>
                      <a:pt x="78" y="83"/>
                    </a:lnTo>
                    <a:lnTo>
                      <a:pt x="76" y="82"/>
                    </a:lnTo>
                    <a:lnTo>
                      <a:pt x="76" y="81"/>
                    </a:lnTo>
                    <a:lnTo>
                      <a:pt x="76" y="80"/>
                    </a:lnTo>
                    <a:lnTo>
                      <a:pt x="76" y="79"/>
                    </a:lnTo>
                    <a:lnTo>
                      <a:pt x="76" y="80"/>
                    </a:lnTo>
                    <a:lnTo>
                      <a:pt x="78" y="80"/>
                    </a:lnTo>
                    <a:lnTo>
                      <a:pt x="78" y="81"/>
                    </a:lnTo>
                    <a:lnTo>
                      <a:pt x="78" y="82"/>
                    </a:lnTo>
                    <a:lnTo>
                      <a:pt x="79" y="83"/>
                    </a:lnTo>
                    <a:lnTo>
                      <a:pt x="79" y="84"/>
                    </a:lnTo>
                    <a:lnTo>
                      <a:pt x="80" y="88"/>
                    </a:lnTo>
                    <a:close/>
                    <a:moveTo>
                      <a:pt x="7" y="29"/>
                    </a:moveTo>
                    <a:lnTo>
                      <a:pt x="9" y="31"/>
                    </a:lnTo>
                    <a:lnTo>
                      <a:pt x="9" y="30"/>
                    </a:lnTo>
                    <a:lnTo>
                      <a:pt x="7" y="30"/>
                    </a:lnTo>
                    <a:lnTo>
                      <a:pt x="6" y="30"/>
                    </a:lnTo>
                    <a:lnTo>
                      <a:pt x="7" y="31"/>
                    </a:lnTo>
                    <a:lnTo>
                      <a:pt x="9" y="32"/>
                    </a:lnTo>
                    <a:lnTo>
                      <a:pt x="7" y="32"/>
                    </a:lnTo>
                    <a:lnTo>
                      <a:pt x="6" y="31"/>
                    </a:lnTo>
                    <a:lnTo>
                      <a:pt x="4" y="30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2" y="29"/>
                    </a:lnTo>
                    <a:lnTo>
                      <a:pt x="1" y="29"/>
                    </a:lnTo>
                    <a:lnTo>
                      <a:pt x="1" y="28"/>
                    </a:lnTo>
                    <a:lnTo>
                      <a:pt x="2" y="28"/>
                    </a:lnTo>
                    <a:lnTo>
                      <a:pt x="3" y="28"/>
                    </a:lnTo>
                    <a:lnTo>
                      <a:pt x="4" y="28"/>
                    </a:lnTo>
                    <a:lnTo>
                      <a:pt x="6" y="29"/>
                    </a:lnTo>
                    <a:lnTo>
                      <a:pt x="7" y="29"/>
                    </a:lnTo>
                    <a:close/>
                    <a:moveTo>
                      <a:pt x="2" y="13"/>
                    </a:moveTo>
                    <a:lnTo>
                      <a:pt x="1" y="13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1" y="12"/>
                    </a:lnTo>
                    <a:lnTo>
                      <a:pt x="2" y="12"/>
                    </a:lnTo>
                    <a:lnTo>
                      <a:pt x="2" y="13"/>
                    </a:lnTo>
                    <a:close/>
                    <a:moveTo>
                      <a:pt x="9" y="6"/>
                    </a:moveTo>
                    <a:lnTo>
                      <a:pt x="10" y="6"/>
                    </a:lnTo>
                    <a:lnTo>
                      <a:pt x="10" y="7"/>
                    </a:lnTo>
                    <a:lnTo>
                      <a:pt x="11" y="7"/>
                    </a:lnTo>
                    <a:lnTo>
                      <a:pt x="11" y="8"/>
                    </a:lnTo>
                    <a:lnTo>
                      <a:pt x="10" y="8"/>
                    </a:lnTo>
                    <a:lnTo>
                      <a:pt x="10" y="7"/>
                    </a:lnTo>
                    <a:lnTo>
                      <a:pt x="9" y="8"/>
                    </a:lnTo>
                    <a:lnTo>
                      <a:pt x="7" y="7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7" y="3"/>
                    </a:lnTo>
                    <a:lnTo>
                      <a:pt x="9" y="3"/>
                    </a:lnTo>
                    <a:lnTo>
                      <a:pt x="7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9" y="6"/>
                    </a:lnTo>
                    <a:close/>
                    <a:moveTo>
                      <a:pt x="29" y="9"/>
                    </a:moveTo>
                    <a:lnTo>
                      <a:pt x="40" y="17"/>
                    </a:lnTo>
                    <a:lnTo>
                      <a:pt x="40" y="19"/>
                    </a:lnTo>
                    <a:lnTo>
                      <a:pt x="41" y="20"/>
                    </a:lnTo>
                    <a:lnTo>
                      <a:pt x="41" y="21"/>
                    </a:lnTo>
                    <a:lnTo>
                      <a:pt x="40" y="20"/>
                    </a:lnTo>
                    <a:lnTo>
                      <a:pt x="39" y="20"/>
                    </a:lnTo>
                    <a:lnTo>
                      <a:pt x="41" y="22"/>
                    </a:lnTo>
                    <a:lnTo>
                      <a:pt x="43" y="22"/>
                    </a:lnTo>
                    <a:lnTo>
                      <a:pt x="41" y="21"/>
                    </a:lnTo>
                    <a:lnTo>
                      <a:pt x="43" y="21"/>
                    </a:lnTo>
                    <a:lnTo>
                      <a:pt x="43" y="22"/>
                    </a:lnTo>
                    <a:lnTo>
                      <a:pt x="44" y="23"/>
                    </a:lnTo>
                    <a:lnTo>
                      <a:pt x="45" y="25"/>
                    </a:lnTo>
                    <a:lnTo>
                      <a:pt x="44" y="25"/>
                    </a:lnTo>
                    <a:lnTo>
                      <a:pt x="43" y="26"/>
                    </a:lnTo>
                    <a:lnTo>
                      <a:pt x="44" y="26"/>
                    </a:lnTo>
                    <a:lnTo>
                      <a:pt x="45" y="26"/>
                    </a:lnTo>
                    <a:lnTo>
                      <a:pt x="45" y="28"/>
                    </a:lnTo>
                    <a:lnTo>
                      <a:pt x="45" y="26"/>
                    </a:lnTo>
                    <a:lnTo>
                      <a:pt x="46" y="26"/>
                    </a:lnTo>
                    <a:lnTo>
                      <a:pt x="46" y="28"/>
                    </a:lnTo>
                    <a:lnTo>
                      <a:pt x="46" y="29"/>
                    </a:lnTo>
                    <a:lnTo>
                      <a:pt x="47" y="30"/>
                    </a:lnTo>
                    <a:lnTo>
                      <a:pt x="47" y="31"/>
                    </a:lnTo>
                    <a:lnTo>
                      <a:pt x="48" y="31"/>
                    </a:lnTo>
                    <a:lnTo>
                      <a:pt x="47" y="31"/>
                    </a:lnTo>
                    <a:lnTo>
                      <a:pt x="46" y="30"/>
                    </a:lnTo>
                    <a:lnTo>
                      <a:pt x="45" y="30"/>
                    </a:lnTo>
                    <a:lnTo>
                      <a:pt x="46" y="32"/>
                    </a:lnTo>
                    <a:lnTo>
                      <a:pt x="47" y="32"/>
                    </a:lnTo>
                    <a:lnTo>
                      <a:pt x="46" y="33"/>
                    </a:lnTo>
                    <a:lnTo>
                      <a:pt x="47" y="34"/>
                    </a:lnTo>
                    <a:lnTo>
                      <a:pt x="47" y="33"/>
                    </a:lnTo>
                    <a:lnTo>
                      <a:pt x="48" y="33"/>
                    </a:lnTo>
                    <a:lnTo>
                      <a:pt x="48" y="32"/>
                    </a:lnTo>
                    <a:lnTo>
                      <a:pt x="49" y="33"/>
                    </a:lnTo>
                    <a:lnTo>
                      <a:pt x="50" y="36"/>
                    </a:lnTo>
                    <a:lnTo>
                      <a:pt x="52" y="37"/>
                    </a:lnTo>
                    <a:lnTo>
                      <a:pt x="53" y="37"/>
                    </a:lnTo>
                    <a:lnTo>
                      <a:pt x="54" y="39"/>
                    </a:lnTo>
                    <a:lnTo>
                      <a:pt x="55" y="40"/>
                    </a:lnTo>
                    <a:lnTo>
                      <a:pt x="55" y="41"/>
                    </a:lnTo>
                    <a:lnTo>
                      <a:pt x="56" y="42"/>
                    </a:lnTo>
                    <a:lnTo>
                      <a:pt x="57" y="43"/>
                    </a:lnTo>
                    <a:lnTo>
                      <a:pt x="58" y="45"/>
                    </a:lnTo>
                    <a:lnTo>
                      <a:pt x="57" y="46"/>
                    </a:lnTo>
                    <a:lnTo>
                      <a:pt x="58" y="48"/>
                    </a:lnTo>
                    <a:lnTo>
                      <a:pt x="57" y="48"/>
                    </a:lnTo>
                    <a:lnTo>
                      <a:pt x="57" y="47"/>
                    </a:lnTo>
                    <a:lnTo>
                      <a:pt x="57" y="48"/>
                    </a:lnTo>
                    <a:lnTo>
                      <a:pt x="57" y="49"/>
                    </a:lnTo>
                    <a:lnTo>
                      <a:pt x="57" y="50"/>
                    </a:lnTo>
                    <a:lnTo>
                      <a:pt x="57" y="49"/>
                    </a:lnTo>
                    <a:lnTo>
                      <a:pt x="56" y="49"/>
                    </a:lnTo>
                    <a:lnTo>
                      <a:pt x="55" y="49"/>
                    </a:lnTo>
                    <a:lnTo>
                      <a:pt x="54" y="50"/>
                    </a:lnTo>
                    <a:lnTo>
                      <a:pt x="55" y="50"/>
                    </a:lnTo>
                    <a:lnTo>
                      <a:pt x="56" y="49"/>
                    </a:lnTo>
                    <a:lnTo>
                      <a:pt x="56" y="50"/>
                    </a:lnTo>
                    <a:lnTo>
                      <a:pt x="57" y="51"/>
                    </a:lnTo>
                    <a:lnTo>
                      <a:pt x="58" y="51"/>
                    </a:lnTo>
                    <a:lnTo>
                      <a:pt x="60" y="51"/>
                    </a:lnTo>
                    <a:lnTo>
                      <a:pt x="61" y="51"/>
                    </a:lnTo>
                    <a:lnTo>
                      <a:pt x="60" y="50"/>
                    </a:lnTo>
                    <a:lnTo>
                      <a:pt x="61" y="49"/>
                    </a:lnTo>
                    <a:lnTo>
                      <a:pt x="62" y="49"/>
                    </a:lnTo>
                    <a:lnTo>
                      <a:pt x="62" y="50"/>
                    </a:lnTo>
                    <a:lnTo>
                      <a:pt x="63" y="50"/>
                    </a:lnTo>
                    <a:lnTo>
                      <a:pt x="63" y="53"/>
                    </a:lnTo>
                    <a:lnTo>
                      <a:pt x="64" y="55"/>
                    </a:lnTo>
                    <a:lnTo>
                      <a:pt x="63" y="55"/>
                    </a:lnTo>
                    <a:lnTo>
                      <a:pt x="63" y="54"/>
                    </a:lnTo>
                    <a:lnTo>
                      <a:pt x="62" y="54"/>
                    </a:lnTo>
                    <a:lnTo>
                      <a:pt x="63" y="55"/>
                    </a:lnTo>
                    <a:lnTo>
                      <a:pt x="63" y="56"/>
                    </a:lnTo>
                    <a:lnTo>
                      <a:pt x="64" y="56"/>
                    </a:lnTo>
                    <a:lnTo>
                      <a:pt x="64" y="57"/>
                    </a:lnTo>
                    <a:lnTo>
                      <a:pt x="64" y="58"/>
                    </a:lnTo>
                    <a:lnTo>
                      <a:pt x="65" y="59"/>
                    </a:lnTo>
                    <a:lnTo>
                      <a:pt x="65" y="63"/>
                    </a:lnTo>
                    <a:lnTo>
                      <a:pt x="66" y="64"/>
                    </a:lnTo>
                    <a:lnTo>
                      <a:pt x="65" y="65"/>
                    </a:lnTo>
                    <a:lnTo>
                      <a:pt x="65" y="64"/>
                    </a:lnTo>
                    <a:lnTo>
                      <a:pt x="65" y="63"/>
                    </a:lnTo>
                    <a:lnTo>
                      <a:pt x="64" y="62"/>
                    </a:lnTo>
                    <a:lnTo>
                      <a:pt x="64" y="63"/>
                    </a:lnTo>
                    <a:lnTo>
                      <a:pt x="64" y="64"/>
                    </a:lnTo>
                    <a:lnTo>
                      <a:pt x="65" y="65"/>
                    </a:lnTo>
                    <a:lnTo>
                      <a:pt x="66" y="65"/>
                    </a:lnTo>
                    <a:lnTo>
                      <a:pt x="67" y="66"/>
                    </a:lnTo>
                    <a:lnTo>
                      <a:pt x="67" y="67"/>
                    </a:lnTo>
                    <a:lnTo>
                      <a:pt x="69" y="68"/>
                    </a:lnTo>
                    <a:lnTo>
                      <a:pt x="69" y="70"/>
                    </a:lnTo>
                    <a:lnTo>
                      <a:pt x="69" y="68"/>
                    </a:lnTo>
                    <a:lnTo>
                      <a:pt x="70" y="68"/>
                    </a:lnTo>
                    <a:lnTo>
                      <a:pt x="69" y="70"/>
                    </a:lnTo>
                    <a:lnTo>
                      <a:pt x="70" y="70"/>
                    </a:lnTo>
                    <a:lnTo>
                      <a:pt x="71" y="70"/>
                    </a:lnTo>
                    <a:lnTo>
                      <a:pt x="70" y="70"/>
                    </a:lnTo>
                    <a:lnTo>
                      <a:pt x="70" y="71"/>
                    </a:lnTo>
                    <a:lnTo>
                      <a:pt x="71" y="71"/>
                    </a:lnTo>
                    <a:lnTo>
                      <a:pt x="71" y="72"/>
                    </a:lnTo>
                    <a:lnTo>
                      <a:pt x="71" y="73"/>
                    </a:lnTo>
                    <a:lnTo>
                      <a:pt x="71" y="74"/>
                    </a:lnTo>
                    <a:lnTo>
                      <a:pt x="71" y="75"/>
                    </a:lnTo>
                    <a:lnTo>
                      <a:pt x="72" y="75"/>
                    </a:lnTo>
                    <a:lnTo>
                      <a:pt x="73" y="75"/>
                    </a:lnTo>
                    <a:lnTo>
                      <a:pt x="73" y="76"/>
                    </a:lnTo>
                    <a:lnTo>
                      <a:pt x="75" y="79"/>
                    </a:lnTo>
                    <a:lnTo>
                      <a:pt x="75" y="80"/>
                    </a:lnTo>
                    <a:lnTo>
                      <a:pt x="74" y="80"/>
                    </a:lnTo>
                    <a:lnTo>
                      <a:pt x="73" y="79"/>
                    </a:lnTo>
                    <a:lnTo>
                      <a:pt x="73" y="78"/>
                    </a:lnTo>
                    <a:lnTo>
                      <a:pt x="72" y="78"/>
                    </a:lnTo>
                    <a:lnTo>
                      <a:pt x="72" y="79"/>
                    </a:lnTo>
                    <a:lnTo>
                      <a:pt x="71" y="80"/>
                    </a:lnTo>
                    <a:lnTo>
                      <a:pt x="72" y="80"/>
                    </a:lnTo>
                    <a:lnTo>
                      <a:pt x="73" y="80"/>
                    </a:lnTo>
                    <a:lnTo>
                      <a:pt x="73" y="79"/>
                    </a:lnTo>
                    <a:lnTo>
                      <a:pt x="74" y="80"/>
                    </a:lnTo>
                    <a:lnTo>
                      <a:pt x="74" y="81"/>
                    </a:lnTo>
                    <a:lnTo>
                      <a:pt x="75" y="81"/>
                    </a:lnTo>
                    <a:lnTo>
                      <a:pt x="75" y="82"/>
                    </a:lnTo>
                    <a:lnTo>
                      <a:pt x="75" y="83"/>
                    </a:lnTo>
                    <a:lnTo>
                      <a:pt x="76" y="83"/>
                    </a:lnTo>
                    <a:lnTo>
                      <a:pt x="75" y="82"/>
                    </a:lnTo>
                    <a:lnTo>
                      <a:pt x="76" y="82"/>
                    </a:lnTo>
                    <a:lnTo>
                      <a:pt x="78" y="83"/>
                    </a:lnTo>
                    <a:lnTo>
                      <a:pt x="78" y="86"/>
                    </a:lnTo>
                    <a:lnTo>
                      <a:pt x="78" y="87"/>
                    </a:lnTo>
                    <a:lnTo>
                      <a:pt x="78" y="88"/>
                    </a:lnTo>
                    <a:lnTo>
                      <a:pt x="78" y="89"/>
                    </a:lnTo>
                    <a:lnTo>
                      <a:pt x="79" y="89"/>
                    </a:lnTo>
                    <a:lnTo>
                      <a:pt x="78" y="89"/>
                    </a:lnTo>
                    <a:lnTo>
                      <a:pt x="79" y="90"/>
                    </a:lnTo>
                    <a:lnTo>
                      <a:pt x="79" y="89"/>
                    </a:lnTo>
                    <a:lnTo>
                      <a:pt x="79" y="91"/>
                    </a:lnTo>
                    <a:lnTo>
                      <a:pt x="80" y="90"/>
                    </a:lnTo>
                    <a:lnTo>
                      <a:pt x="80" y="89"/>
                    </a:lnTo>
                    <a:lnTo>
                      <a:pt x="81" y="90"/>
                    </a:lnTo>
                    <a:lnTo>
                      <a:pt x="81" y="91"/>
                    </a:lnTo>
                    <a:lnTo>
                      <a:pt x="82" y="95"/>
                    </a:lnTo>
                    <a:lnTo>
                      <a:pt x="82" y="104"/>
                    </a:lnTo>
                    <a:lnTo>
                      <a:pt x="82" y="105"/>
                    </a:lnTo>
                    <a:lnTo>
                      <a:pt x="82" y="106"/>
                    </a:lnTo>
                    <a:lnTo>
                      <a:pt x="82" y="107"/>
                    </a:lnTo>
                    <a:lnTo>
                      <a:pt x="80" y="114"/>
                    </a:lnTo>
                    <a:lnTo>
                      <a:pt x="80" y="115"/>
                    </a:lnTo>
                    <a:lnTo>
                      <a:pt x="80" y="116"/>
                    </a:lnTo>
                    <a:lnTo>
                      <a:pt x="80" y="117"/>
                    </a:lnTo>
                    <a:lnTo>
                      <a:pt x="79" y="117"/>
                    </a:lnTo>
                    <a:lnTo>
                      <a:pt x="79" y="118"/>
                    </a:lnTo>
                    <a:lnTo>
                      <a:pt x="79" y="120"/>
                    </a:lnTo>
                    <a:lnTo>
                      <a:pt x="79" y="121"/>
                    </a:lnTo>
                    <a:lnTo>
                      <a:pt x="78" y="122"/>
                    </a:lnTo>
                    <a:lnTo>
                      <a:pt x="74" y="126"/>
                    </a:lnTo>
                    <a:lnTo>
                      <a:pt x="73" y="128"/>
                    </a:lnTo>
                    <a:lnTo>
                      <a:pt x="71" y="130"/>
                    </a:lnTo>
                    <a:lnTo>
                      <a:pt x="70" y="130"/>
                    </a:lnTo>
                    <a:lnTo>
                      <a:pt x="63" y="135"/>
                    </a:lnTo>
                    <a:lnTo>
                      <a:pt x="62" y="137"/>
                    </a:lnTo>
                    <a:lnTo>
                      <a:pt x="57" y="138"/>
                    </a:lnTo>
                    <a:lnTo>
                      <a:pt x="56" y="138"/>
                    </a:lnTo>
                    <a:lnTo>
                      <a:pt x="56" y="139"/>
                    </a:lnTo>
                    <a:lnTo>
                      <a:pt x="55" y="139"/>
                    </a:lnTo>
                    <a:lnTo>
                      <a:pt x="54" y="139"/>
                    </a:lnTo>
                    <a:lnTo>
                      <a:pt x="54" y="140"/>
                    </a:lnTo>
                    <a:lnTo>
                      <a:pt x="49" y="140"/>
                    </a:lnTo>
                    <a:lnTo>
                      <a:pt x="48" y="141"/>
                    </a:lnTo>
                    <a:lnTo>
                      <a:pt x="46" y="141"/>
                    </a:lnTo>
                    <a:lnTo>
                      <a:pt x="45" y="142"/>
                    </a:lnTo>
                    <a:lnTo>
                      <a:pt x="44" y="142"/>
                    </a:lnTo>
                    <a:lnTo>
                      <a:pt x="43" y="142"/>
                    </a:lnTo>
                    <a:lnTo>
                      <a:pt x="43" y="143"/>
                    </a:lnTo>
                    <a:lnTo>
                      <a:pt x="40" y="145"/>
                    </a:lnTo>
                    <a:lnTo>
                      <a:pt x="39" y="145"/>
                    </a:lnTo>
                    <a:lnTo>
                      <a:pt x="39" y="146"/>
                    </a:lnTo>
                    <a:lnTo>
                      <a:pt x="37" y="146"/>
                    </a:lnTo>
                    <a:lnTo>
                      <a:pt x="36" y="146"/>
                    </a:lnTo>
                    <a:lnTo>
                      <a:pt x="36" y="147"/>
                    </a:lnTo>
                    <a:lnTo>
                      <a:pt x="35" y="147"/>
                    </a:lnTo>
                    <a:lnTo>
                      <a:pt x="33" y="147"/>
                    </a:lnTo>
                    <a:lnTo>
                      <a:pt x="32" y="147"/>
                    </a:lnTo>
                    <a:lnTo>
                      <a:pt x="30" y="147"/>
                    </a:lnTo>
                    <a:lnTo>
                      <a:pt x="29" y="147"/>
                    </a:lnTo>
                    <a:lnTo>
                      <a:pt x="29" y="146"/>
                    </a:lnTo>
                    <a:lnTo>
                      <a:pt x="28" y="146"/>
                    </a:lnTo>
                    <a:lnTo>
                      <a:pt x="27" y="146"/>
                    </a:lnTo>
                    <a:lnTo>
                      <a:pt x="26" y="146"/>
                    </a:lnTo>
                    <a:lnTo>
                      <a:pt x="26" y="145"/>
                    </a:lnTo>
                    <a:lnTo>
                      <a:pt x="26" y="146"/>
                    </a:lnTo>
                    <a:lnTo>
                      <a:pt x="24" y="146"/>
                    </a:lnTo>
                    <a:lnTo>
                      <a:pt x="24" y="145"/>
                    </a:lnTo>
                    <a:lnTo>
                      <a:pt x="22" y="145"/>
                    </a:lnTo>
                    <a:lnTo>
                      <a:pt x="21" y="143"/>
                    </a:lnTo>
                    <a:lnTo>
                      <a:pt x="20" y="143"/>
                    </a:lnTo>
                    <a:lnTo>
                      <a:pt x="19" y="142"/>
                    </a:lnTo>
                    <a:lnTo>
                      <a:pt x="15" y="140"/>
                    </a:lnTo>
                    <a:lnTo>
                      <a:pt x="15" y="139"/>
                    </a:lnTo>
                    <a:lnTo>
                      <a:pt x="15" y="138"/>
                    </a:lnTo>
                    <a:lnTo>
                      <a:pt x="13" y="134"/>
                    </a:lnTo>
                    <a:lnTo>
                      <a:pt x="13" y="133"/>
                    </a:lnTo>
                    <a:lnTo>
                      <a:pt x="13" y="132"/>
                    </a:lnTo>
                    <a:lnTo>
                      <a:pt x="12" y="131"/>
                    </a:lnTo>
                    <a:lnTo>
                      <a:pt x="12" y="130"/>
                    </a:lnTo>
                    <a:lnTo>
                      <a:pt x="11" y="128"/>
                    </a:lnTo>
                    <a:lnTo>
                      <a:pt x="11" y="126"/>
                    </a:lnTo>
                    <a:lnTo>
                      <a:pt x="11" y="124"/>
                    </a:lnTo>
                    <a:lnTo>
                      <a:pt x="10" y="122"/>
                    </a:lnTo>
                    <a:lnTo>
                      <a:pt x="7" y="114"/>
                    </a:lnTo>
                    <a:lnTo>
                      <a:pt x="6" y="112"/>
                    </a:lnTo>
                    <a:lnTo>
                      <a:pt x="6" y="110"/>
                    </a:lnTo>
                    <a:lnTo>
                      <a:pt x="6" y="108"/>
                    </a:lnTo>
                    <a:lnTo>
                      <a:pt x="6" y="107"/>
                    </a:lnTo>
                    <a:lnTo>
                      <a:pt x="6" y="106"/>
                    </a:lnTo>
                    <a:lnTo>
                      <a:pt x="5" y="100"/>
                    </a:lnTo>
                    <a:lnTo>
                      <a:pt x="5" y="99"/>
                    </a:lnTo>
                    <a:lnTo>
                      <a:pt x="5" y="100"/>
                    </a:lnTo>
                    <a:lnTo>
                      <a:pt x="6" y="100"/>
                    </a:lnTo>
                    <a:lnTo>
                      <a:pt x="6" y="101"/>
                    </a:lnTo>
                    <a:lnTo>
                      <a:pt x="6" y="103"/>
                    </a:lnTo>
                    <a:lnTo>
                      <a:pt x="6" y="101"/>
                    </a:lnTo>
                    <a:lnTo>
                      <a:pt x="6" y="100"/>
                    </a:lnTo>
                    <a:lnTo>
                      <a:pt x="6" y="99"/>
                    </a:lnTo>
                    <a:lnTo>
                      <a:pt x="5" y="99"/>
                    </a:lnTo>
                    <a:lnTo>
                      <a:pt x="5" y="98"/>
                    </a:lnTo>
                    <a:lnTo>
                      <a:pt x="6" y="98"/>
                    </a:lnTo>
                    <a:lnTo>
                      <a:pt x="4" y="84"/>
                    </a:lnTo>
                    <a:lnTo>
                      <a:pt x="4" y="83"/>
                    </a:lnTo>
                    <a:lnTo>
                      <a:pt x="4" y="82"/>
                    </a:lnTo>
                    <a:lnTo>
                      <a:pt x="5" y="82"/>
                    </a:lnTo>
                    <a:lnTo>
                      <a:pt x="4" y="81"/>
                    </a:lnTo>
                    <a:lnTo>
                      <a:pt x="4" y="80"/>
                    </a:lnTo>
                    <a:lnTo>
                      <a:pt x="4" y="79"/>
                    </a:lnTo>
                    <a:lnTo>
                      <a:pt x="3" y="74"/>
                    </a:lnTo>
                    <a:lnTo>
                      <a:pt x="3" y="73"/>
                    </a:lnTo>
                    <a:lnTo>
                      <a:pt x="2" y="71"/>
                    </a:lnTo>
                    <a:lnTo>
                      <a:pt x="2" y="70"/>
                    </a:lnTo>
                    <a:lnTo>
                      <a:pt x="1" y="65"/>
                    </a:lnTo>
                    <a:lnTo>
                      <a:pt x="1" y="64"/>
                    </a:lnTo>
                    <a:lnTo>
                      <a:pt x="1" y="62"/>
                    </a:lnTo>
                    <a:lnTo>
                      <a:pt x="1" y="61"/>
                    </a:lnTo>
                    <a:lnTo>
                      <a:pt x="2" y="61"/>
                    </a:lnTo>
                    <a:lnTo>
                      <a:pt x="2" y="59"/>
                    </a:lnTo>
                    <a:lnTo>
                      <a:pt x="2" y="58"/>
                    </a:lnTo>
                    <a:lnTo>
                      <a:pt x="3" y="58"/>
                    </a:lnTo>
                    <a:lnTo>
                      <a:pt x="3" y="57"/>
                    </a:lnTo>
                    <a:lnTo>
                      <a:pt x="4" y="56"/>
                    </a:lnTo>
                    <a:lnTo>
                      <a:pt x="3" y="57"/>
                    </a:lnTo>
                    <a:lnTo>
                      <a:pt x="3" y="58"/>
                    </a:lnTo>
                    <a:lnTo>
                      <a:pt x="3" y="59"/>
                    </a:lnTo>
                    <a:lnTo>
                      <a:pt x="4" y="59"/>
                    </a:lnTo>
                    <a:lnTo>
                      <a:pt x="3" y="61"/>
                    </a:lnTo>
                    <a:lnTo>
                      <a:pt x="3" y="62"/>
                    </a:lnTo>
                    <a:lnTo>
                      <a:pt x="3" y="63"/>
                    </a:lnTo>
                    <a:lnTo>
                      <a:pt x="2" y="65"/>
                    </a:lnTo>
                    <a:lnTo>
                      <a:pt x="2" y="66"/>
                    </a:lnTo>
                    <a:lnTo>
                      <a:pt x="3" y="66"/>
                    </a:lnTo>
                    <a:lnTo>
                      <a:pt x="3" y="67"/>
                    </a:lnTo>
                    <a:lnTo>
                      <a:pt x="2" y="68"/>
                    </a:lnTo>
                    <a:lnTo>
                      <a:pt x="3" y="70"/>
                    </a:lnTo>
                    <a:lnTo>
                      <a:pt x="5" y="70"/>
                    </a:lnTo>
                    <a:lnTo>
                      <a:pt x="6" y="68"/>
                    </a:lnTo>
                    <a:lnTo>
                      <a:pt x="5" y="68"/>
                    </a:lnTo>
                    <a:lnTo>
                      <a:pt x="5" y="67"/>
                    </a:lnTo>
                    <a:lnTo>
                      <a:pt x="4" y="66"/>
                    </a:lnTo>
                    <a:lnTo>
                      <a:pt x="5" y="64"/>
                    </a:lnTo>
                    <a:lnTo>
                      <a:pt x="5" y="63"/>
                    </a:lnTo>
                    <a:lnTo>
                      <a:pt x="5" y="62"/>
                    </a:lnTo>
                    <a:lnTo>
                      <a:pt x="5" y="61"/>
                    </a:lnTo>
                    <a:lnTo>
                      <a:pt x="5" y="59"/>
                    </a:lnTo>
                    <a:lnTo>
                      <a:pt x="5" y="58"/>
                    </a:lnTo>
                    <a:lnTo>
                      <a:pt x="6" y="56"/>
                    </a:lnTo>
                    <a:lnTo>
                      <a:pt x="6" y="53"/>
                    </a:lnTo>
                    <a:lnTo>
                      <a:pt x="6" y="51"/>
                    </a:lnTo>
                    <a:lnTo>
                      <a:pt x="7" y="51"/>
                    </a:lnTo>
                    <a:lnTo>
                      <a:pt x="7" y="49"/>
                    </a:lnTo>
                    <a:lnTo>
                      <a:pt x="7" y="48"/>
                    </a:lnTo>
                    <a:lnTo>
                      <a:pt x="9" y="48"/>
                    </a:lnTo>
                    <a:lnTo>
                      <a:pt x="9" y="47"/>
                    </a:lnTo>
                    <a:lnTo>
                      <a:pt x="10" y="46"/>
                    </a:lnTo>
                    <a:lnTo>
                      <a:pt x="10" y="45"/>
                    </a:lnTo>
                    <a:lnTo>
                      <a:pt x="10" y="41"/>
                    </a:lnTo>
                    <a:lnTo>
                      <a:pt x="10" y="39"/>
                    </a:lnTo>
                    <a:lnTo>
                      <a:pt x="10" y="38"/>
                    </a:lnTo>
                    <a:lnTo>
                      <a:pt x="10" y="36"/>
                    </a:lnTo>
                    <a:lnTo>
                      <a:pt x="10" y="34"/>
                    </a:lnTo>
                    <a:lnTo>
                      <a:pt x="9" y="34"/>
                    </a:lnTo>
                    <a:lnTo>
                      <a:pt x="9" y="33"/>
                    </a:lnTo>
                    <a:lnTo>
                      <a:pt x="10" y="33"/>
                    </a:lnTo>
                    <a:lnTo>
                      <a:pt x="12" y="31"/>
                    </a:lnTo>
                    <a:lnTo>
                      <a:pt x="13" y="31"/>
                    </a:lnTo>
                    <a:lnTo>
                      <a:pt x="14" y="30"/>
                    </a:lnTo>
                    <a:lnTo>
                      <a:pt x="14" y="29"/>
                    </a:lnTo>
                    <a:lnTo>
                      <a:pt x="14" y="28"/>
                    </a:lnTo>
                    <a:lnTo>
                      <a:pt x="17" y="24"/>
                    </a:lnTo>
                    <a:lnTo>
                      <a:pt x="17" y="23"/>
                    </a:lnTo>
                    <a:lnTo>
                      <a:pt x="17" y="22"/>
                    </a:lnTo>
                    <a:lnTo>
                      <a:pt x="17" y="21"/>
                    </a:lnTo>
                    <a:lnTo>
                      <a:pt x="17" y="20"/>
                    </a:lnTo>
                    <a:lnTo>
                      <a:pt x="15" y="20"/>
                    </a:lnTo>
                    <a:lnTo>
                      <a:pt x="15" y="19"/>
                    </a:lnTo>
                    <a:lnTo>
                      <a:pt x="14" y="19"/>
                    </a:lnTo>
                    <a:lnTo>
                      <a:pt x="14" y="17"/>
                    </a:lnTo>
                    <a:lnTo>
                      <a:pt x="14" y="16"/>
                    </a:lnTo>
                    <a:lnTo>
                      <a:pt x="15" y="15"/>
                    </a:lnTo>
                    <a:lnTo>
                      <a:pt x="17" y="15"/>
                    </a:lnTo>
                    <a:lnTo>
                      <a:pt x="18" y="15"/>
                    </a:lnTo>
                    <a:lnTo>
                      <a:pt x="18" y="14"/>
                    </a:lnTo>
                    <a:lnTo>
                      <a:pt x="19" y="14"/>
                    </a:lnTo>
                    <a:lnTo>
                      <a:pt x="20" y="13"/>
                    </a:lnTo>
                    <a:lnTo>
                      <a:pt x="19" y="13"/>
                    </a:lnTo>
                    <a:lnTo>
                      <a:pt x="19" y="12"/>
                    </a:lnTo>
                    <a:lnTo>
                      <a:pt x="18" y="12"/>
                    </a:lnTo>
                    <a:lnTo>
                      <a:pt x="18" y="11"/>
                    </a:lnTo>
                    <a:lnTo>
                      <a:pt x="14" y="9"/>
                    </a:lnTo>
                    <a:lnTo>
                      <a:pt x="14" y="8"/>
                    </a:lnTo>
                    <a:lnTo>
                      <a:pt x="15" y="8"/>
                    </a:lnTo>
                    <a:lnTo>
                      <a:pt x="17" y="9"/>
                    </a:lnTo>
                    <a:lnTo>
                      <a:pt x="19" y="11"/>
                    </a:lnTo>
                    <a:lnTo>
                      <a:pt x="21" y="11"/>
                    </a:lnTo>
                    <a:lnTo>
                      <a:pt x="21" y="12"/>
                    </a:lnTo>
                    <a:lnTo>
                      <a:pt x="22" y="12"/>
                    </a:lnTo>
                    <a:lnTo>
                      <a:pt x="22" y="13"/>
                    </a:lnTo>
                    <a:lnTo>
                      <a:pt x="22" y="14"/>
                    </a:lnTo>
                    <a:lnTo>
                      <a:pt x="24" y="14"/>
                    </a:lnTo>
                    <a:lnTo>
                      <a:pt x="28" y="13"/>
                    </a:lnTo>
                    <a:lnTo>
                      <a:pt x="29" y="13"/>
                    </a:lnTo>
                    <a:lnTo>
                      <a:pt x="31" y="13"/>
                    </a:lnTo>
                    <a:lnTo>
                      <a:pt x="33" y="14"/>
                    </a:lnTo>
                    <a:lnTo>
                      <a:pt x="35" y="14"/>
                    </a:lnTo>
                    <a:lnTo>
                      <a:pt x="32" y="13"/>
                    </a:lnTo>
                    <a:lnTo>
                      <a:pt x="31" y="12"/>
                    </a:lnTo>
                    <a:lnTo>
                      <a:pt x="30" y="12"/>
                    </a:lnTo>
                    <a:lnTo>
                      <a:pt x="29" y="12"/>
                    </a:lnTo>
                    <a:lnTo>
                      <a:pt x="28" y="12"/>
                    </a:lnTo>
                    <a:lnTo>
                      <a:pt x="26" y="12"/>
                    </a:lnTo>
                    <a:lnTo>
                      <a:pt x="23" y="9"/>
                    </a:lnTo>
                    <a:lnTo>
                      <a:pt x="22" y="8"/>
                    </a:lnTo>
                    <a:lnTo>
                      <a:pt x="21" y="8"/>
                    </a:lnTo>
                    <a:lnTo>
                      <a:pt x="20" y="7"/>
                    </a:lnTo>
                    <a:lnTo>
                      <a:pt x="19" y="7"/>
                    </a:lnTo>
                    <a:lnTo>
                      <a:pt x="19" y="8"/>
                    </a:lnTo>
                    <a:lnTo>
                      <a:pt x="20" y="8"/>
                    </a:lnTo>
                    <a:lnTo>
                      <a:pt x="19" y="9"/>
                    </a:lnTo>
                    <a:lnTo>
                      <a:pt x="19" y="8"/>
                    </a:lnTo>
                    <a:lnTo>
                      <a:pt x="18" y="8"/>
                    </a:lnTo>
                    <a:lnTo>
                      <a:pt x="17" y="7"/>
                    </a:lnTo>
                    <a:lnTo>
                      <a:pt x="15" y="7"/>
                    </a:lnTo>
                    <a:lnTo>
                      <a:pt x="17" y="8"/>
                    </a:lnTo>
                    <a:lnTo>
                      <a:pt x="15" y="8"/>
                    </a:lnTo>
                    <a:lnTo>
                      <a:pt x="13" y="7"/>
                    </a:lnTo>
                    <a:lnTo>
                      <a:pt x="12" y="6"/>
                    </a:lnTo>
                    <a:lnTo>
                      <a:pt x="11" y="5"/>
                    </a:lnTo>
                    <a:lnTo>
                      <a:pt x="10" y="5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7" y="0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9" y="3"/>
                    </a:lnTo>
                    <a:lnTo>
                      <a:pt x="20" y="3"/>
                    </a:lnTo>
                    <a:lnTo>
                      <a:pt x="21" y="4"/>
                    </a:lnTo>
                    <a:lnTo>
                      <a:pt x="24" y="7"/>
                    </a:lnTo>
                    <a:lnTo>
                      <a:pt x="26" y="8"/>
                    </a:lnTo>
                    <a:lnTo>
                      <a:pt x="29" y="9"/>
                    </a:lnTo>
                    <a:lnTo>
                      <a:pt x="27" y="8"/>
                    </a:lnTo>
                    <a:lnTo>
                      <a:pt x="24" y="6"/>
                    </a:lnTo>
                    <a:lnTo>
                      <a:pt x="21" y="3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8" y="0"/>
                    </a:lnTo>
                    <a:lnTo>
                      <a:pt x="19" y="0"/>
                    </a:lnTo>
                    <a:lnTo>
                      <a:pt x="20" y="0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2" y="1"/>
                    </a:lnTo>
                    <a:lnTo>
                      <a:pt x="22" y="3"/>
                    </a:lnTo>
                    <a:lnTo>
                      <a:pt x="28" y="8"/>
                    </a:lnTo>
                    <a:lnTo>
                      <a:pt x="29" y="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17" name="Freeform 879">
                <a:extLst>
                  <a:ext uri="{FF2B5EF4-FFF2-40B4-BE49-F238E27FC236}">
                    <a16:creationId xmlns:a16="http://schemas.microsoft.com/office/drawing/2014/main" id="{EAF29A52-FF48-5EDE-2EE9-08EBC9D05DE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13001" y="2393951"/>
                <a:ext cx="463550" cy="620713"/>
              </a:xfrm>
              <a:custGeom>
                <a:avLst/>
                <a:gdLst>
                  <a:gd name="T0" fmla="*/ 150 w 292"/>
                  <a:gd name="T1" fmla="*/ 356 h 391"/>
                  <a:gd name="T2" fmla="*/ 250 w 292"/>
                  <a:gd name="T3" fmla="*/ 243 h 391"/>
                  <a:gd name="T4" fmla="*/ 258 w 292"/>
                  <a:gd name="T5" fmla="*/ 233 h 391"/>
                  <a:gd name="T6" fmla="*/ 253 w 292"/>
                  <a:gd name="T7" fmla="*/ 247 h 391"/>
                  <a:gd name="T8" fmla="*/ 173 w 292"/>
                  <a:gd name="T9" fmla="*/ 79 h 391"/>
                  <a:gd name="T10" fmla="*/ 208 w 292"/>
                  <a:gd name="T11" fmla="*/ 106 h 391"/>
                  <a:gd name="T12" fmla="*/ 229 w 292"/>
                  <a:gd name="T13" fmla="*/ 110 h 391"/>
                  <a:gd name="T14" fmla="*/ 245 w 292"/>
                  <a:gd name="T15" fmla="*/ 113 h 391"/>
                  <a:gd name="T16" fmla="*/ 253 w 292"/>
                  <a:gd name="T17" fmla="*/ 120 h 391"/>
                  <a:gd name="T18" fmla="*/ 264 w 292"/>
                  <a:gd name="T19" fmla="*/ 137 h 391"/>
                  <a:gd name="T20" fmla="*/ 276 w 292"/>
                  <a:gd name="T21" fmla="*/ 151 h 391"/>
                  <a:gd name="T22" fmla="*/ 288 w 292"/>
                  <a:gd name="T23" fmla="*/ 159 h 391"/>
                  <a:gd name="T24" fmla="*/ 288 w 292"/>
                  <a:gd name="T25" fmla="*/ 174 h 391"/>
                  <a:gd name="T26" fmla="*/ 274 w 292"/>
                  <a:gd name="T27" fmla="*/ 200 h 391"/>
                  <a:gd name="T28" fmla="*/ 253 w 292"/>
                  <a:gd name="T29" fmla="*/ 221 h 391"/>
                  <a:gd name="T30" fmla="*/ 250 w 292"/>
                  <a:gd name="T31" fmla="*/ 230 h 391"/>
                  <a:gd name="T32" fmla="*/ 243 w 292"/>
                  <a:gd name="T33" fmla="*/ 243 h 391"/>
                  <a:gd name="T34" fmla="*/ 232 w 292"/>
                  <a:gd name="T35" fmla="*/ 243 h 391"/>
                  <a:gd name="T36" fmla="*/ 231 w 292"/>
                  <a:gd name="T37" fmla="*/ 235 h 391"/>
                  <a:gd name="T38" fmla="*/ 222 w 292"/>
                  <a:gd name="T39" fmla="*/ 243 h 391"/>
                  <a:gd name="T40" fmla="*/ 217 w 292"/>
                  <a:gd name="T41" fmla="*/ 252 h 391"/>
                  <a:gd name="T42" fmla="*/ 213 w 292"/>
                  <a:gd name="T43" fmla="*/ 272 h 391"/>
                  <a:gd name="T44" fmla="*/ 215 w 292"/>
                  <a:gd name="T45" fmla="*/ 285 h 391"/>
                  <a:gd name="T46" fmla="*/ 216 w 292"/>
                  <a:gd name="T47" fmla="*/ 300 h 391"/>
                  <a:gd name="T48" fmla="*/ 179 w 292"/>
                  <a:gd name="T49" fmla="*/ 309 h 391"/>
                  <a:gd name="T50" fmla="*/ 172 w 292"/>
                  <a:gd name="T51" fmla="*/ 326 h 391"/>
                  <a:gd name="T52" fmla="*/ 156 w 292"/>
                  <a:gd name="T53" fmla="*/ 340 h 391"/>
                  <a:gd name="T54" fmla="*/ 129 w 292"/>
                  <a:gd name="T55" fmla="*/ 344 h 391"/>
                  <a:gd name="T56" fmla="*/ 122 w 292"/>
                  <a:gd name="T57" fmla="*/ 359 h 391"/>
                  <a:gd name="T58" fmla="*/ 120 w 292"/>
                  <a:gd name="T59" fmla="*/ 371 h 391"/>
                  <a:gd name="T60" fmla="*/ 110 w 292"/>
                  <a:gd name="T61" fmla="*/ 377 h 391"/>
                  <a:gd name="T62" fmla="*/ 102 w 292"/>
                  <a:gd name="T63" fmla="*/ 378 h 391"/>
                  <a:gd name="T64" fmla="*/ 88 w 292"/>
                  <a:gd name="T65" fmla="*/ 376 h 391"/>
                  <a:gd name="T66" fmla="*/ 64 w 292"/>
                  <a:gd name="T67" fmla="*/ 384 h 391"/>
                  <a:gd name="T68" fmla="*/ 34 w 292"/>
                  <a:gd name="T69" fmla="*/ 375 h 391"/>
                  <a:gd name="T70" fmla="*/ 20 w 292"/>
                  <a:gd name="T71" fmla="*/ 348 h 391"/>
                  <a:gd name="T72" fmla="*/ 1 w 292"/>
                  <a:gd name="T73" fmla="*/ 302 h 391"/>
                  <a:gd name="T74" fmla="*/ 61 w 292"/>
                  <a:gd name="T75" fmla="*/ 277 h 391"/>
                  <a:gd name="T76" fmla="*/ 114 w 292"/>
                  <a:gd name="T77" fmla="*/ 249 h 391"/>
                  <a:gd name="T78" fmla="*/ 133 w 292"/>
                  <a:gd name="T79" fmla="*/ 189 h 391"/>
                  <a:gd name="T80" fmla="*/ 120 w 292"/>
                  <a:gd name="T81" fmla="*/ 145 h 391"/>
                  <a:gd name="T82" fmla="*/ 130 w 292"/>
                  <a:gd name="T83" fmla="*/ 110 h 391"/>
                  <a:gd name="T84" fmla="*/ 135 w 292"/>
                  <a:gd name="T85" fmla="*/ 98 h 391"/>
                  <a:gd name="T86" fmla="*/ 147 w 292"/>
                  <a:gd name="T87" fmla="*/ 89 h 391"/>
                  <a:gd name="T88" fmla="*/ 140 w 292"/>
                  <a:gd name="T89" fmla="*/ 75 h 391"/>
                  <a:gd name="T90" fmla="*/ 143 w 292"/>
                  <a:gd name="T91" fmla="*/ 60 h 391"/>
                  <a:gd name="T92" fmla="*/ 148 w 292"/>
                  <a:gd name="T93" fmla="*/ 62 h 391"/>
                  <a:gd name="T94" fmla="*/ 159 w 292"/>
                  <a:gd name="T95" fmla="*/ 63 h 391"/>
                  <a:gd name="T96" fmla="*/ 158 w 292"/>
                  <a:gd name="T97" fmla="*/ 48 h 391"/>
                  <a:gd name="T98" fmla="*/ 159 w 292"/>
                  <a:gd name="T99" fmla="*/ 46 h 391"/>
                  <a:gd name="T100" fmla="*/ 169 w 292"/>
                  <a:gd name="T101" fmla="*/ 3 h 391"/>
                  <a:gd name="T102" fmla="*/ 166 w 292"/>
                  <a:gd name="T103" fmla="*/ 8 h 391"/>
                  <a:gd name="T104" fmla="*/ 162 w 292"/>
                  <a:gd name="T105" fmla="*/ 12 h 391"/>
                  <a:gd name="T106" fmla="*/ 165 w 292"/>
                  <a:gd name="T107" fmla="*/ 15 h 391"/>
                  <a:gd name="T108" fmla="*/ 162 w 292"/>
                  <a:gd name="T109" fmla="*/ 24 h 391"/>
                  <a:gd name="T110" fmla="*/ 156 w 292"/>
                  <a:gd name="T111" fmla="*/ 30 h 391"/>
                  <a:gd name="T112" fmla="*/ 156 w 292"/>
                  <a:gd name="T113" fmla="*/ 14 h 391"/>
                  <a:gd name="T114" fmla="*/ 159 w 292"/>
                  <a:gd name="T115" fmla="*/ 7 h 391"/>
                  <a:gd name="T116" fmla="*/ 161 w 292"/>
                  <a:gd name="T117" fmla="*/ 6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2" h="391">
                    <a:moveTo>
                      <a:pt x="145" y="358"/>
                    </a:moveTo>
                    <a:lnTo>
                      <a:pt x="144" y="358"/>
                    </a:lnTo>
                    <a:lnTo>
                      <a:pt x="144" y="357"/>
                    </a:lnTo>
                    <a:lnTo>
                      <a:pt x="145" y="357"/>
                    </a:lnTo>
                    <a:lnTo>
                      <a:pt x="145" y="358"/>
                    </a:lnTo>
                    <a:close/>
                    <a:moveTo>
                      <a:pt x="152" y="358"/>
                    </a:moveTo>
                    <a:lnTo>
                      <a:pt x="150" y="358"/>
                    </a:lnTo>
                    <a:lnTo>
                      <a:pt x="149" y="358"/>
                    </a:lnTo>
                    <a:lnTo>
                      <a:pt x="148" y="358"/>
                    </a:lnTo>
                    <a:lnTo>
                      <a:pt x="148" y="357"/>
                    </a:lnTo>
                    <a:lnTo>
                      <a:pt x="149" y="357"/>
                    </a:lnTo>
                    <a:lnTo>
                      <a:pt x="150" y="356"/>
                    </a:lnTo>
                    <a:lnTo>
                      <a:pt x="152" y="356"/>
                    </a:lnTo>
                    <a:lnTo>
                      <a:pt x="152" y="357"/>
                    </a:lnTo>
                    <a:lnTo>
                      <a:pt x="153" y="357"/>
                    </a:lnTo>
                    <a:lnTo>
                      <a:pt x="152" y="358"/>
                    </a:lnTo>
                    <a:close/>
                    <a:moveTo>
                      <a:pt x="248" y="252"/>
                    </a:moveTo>
                    <a:lnTo>
                      <a:pt x="248" y="250"/>
                    </a:lnTo>
                    <a:lnTo>
                      <a:pt x="248" y="249"/>
                    </a:lnTo>
                    <a:lnTo>
                      <a:pt x="248" y="248"/>
                    </a:lnTo>
                    <a:lnTo>
                      <a:pt x="248" y="246"/>
                    </a:lnTo>
                    <a:lnTo>
                      <a:pt x="248" y="244"/>
                    </a:lnTo>
                    <a:lnTo>
                      <a:pt x="249" y="243"/>
                    </a:lnTo>
                    <a:lnTo>
                      <a:pt x="250" y="243"/>
                    </a:lnTo>
                    <a:lnTo>
                      <a:pt x="250" y="242"/>
                    </a:lnTo>
                    <a:lnTo>
                      <a:pt x="251" y="242"/>
                    </a:lnTo>
                    <a:lnTo>
                      <a:pt x="252" y="242"/>
                    </a:lnTo>
                    <a:lnTo>
                      <a:pt x="252" y="241"/>
                    </a:lnTo>
                    <a:lnTo>
                      <a:pt x="253" y="240"/>
                    </a:lnTo>
                    <a:lnTo>
                      <a:pt x="253" y="239"/>
                    </a:lnTo>
                    <a:lnTo>
                      <a:pt x="253" y="238"/>
                    </a:lnTo>
                    <a:lnTo>
                      <a:pt x="256" y="235"/>
                    </a:lnTo>
                    <a:lnTo>
                      <a:pt x="256" y="233"/>
                    </a:lnTo>
                    <a:lnTo>
                      <a:pt x="257" y="232"/>
                    </a:lnTo>
                    <a:lnTo>
                      <a:pt x="258" y="232"/>
                    </a:lnTo>
                    <a:lnTo>
                      <a:pt x="258" y="233"/>
                    </a:lnTo>
                    <a:lnTo>
                      <a:pt x="258" y="234"/>
                    </a:lnTo>
                    <a:lnTo>
                      <a:pt x="258" y="235"/>
                    </a:lnTo>
                    <a:lnTo>
                      <a:pt x="259" y="238"/>
                    </a:lnTo>
                    <a:lnTo>
                      <a:pt x="259" y="239"/>
                    </a:lnTo>
                    <a:lnTo>
                      <a:pt x="259" y="240"/>
                    </a:lnTo>
                    <a:lnTo>
                      <a:pt x="257" y="240"/>
                    </a:lnTo>
                    <a:lnTo>
                      <a:pt x="256" y="241"/>
                    </a:lnTo>
                    <a:lnTo>
                      <a:pt x="256" y="242"/>
                    </a:lnTo>
                    <a:lnTo>
                      <a:pt x="255" y="243"/>
                    </a:lnTo>
                    <a:lnTo>
                      <a:pt x="253" y="244"/>
                    </a:lnTo>
                    <a:lnTo>
                      <a:pt x="253" y="246"/>
                    </a:lnTo>
                    <a:lnTo>
                      <a:pt x="253" y="247"/>
                    </a:lnTo>
                    <a:lnTo>
                      <a:pt x="253" y="248"/>
                    </a:lnTo>
                    <a:lnTo>
                      <a:pt x="252" y="249"/>
                    </a:lnTo>
                    <a:lnTo>
                      <a:pt x="251" y="250"/>
                    </a:lnTo>
                    <a:lnTo>
                      <a:pt x="251" y="251"/>
                    </a:lnTo>
                    <a:lnTo>
                      <a:pt x="250" y="251"/>
                    </a:lnTo>
                    <a:lnTo>
                      <a:pt x="249" y="251"/>
                    </a:lnTo>
                    <a:lnTo>
                      <a:pt x="249" y="252"/>
                    </a:lnTo>
                    <a:lnTo>
                      <a:pt x="248" y="252"/>
                    </a:lnTo>
                    <a:close/>
                    <a:moveTo>
                      <a:pt x="167" y="67"/>
                    </a:moveTo>
                    <a:lnTo>
                      <a:pt x="167" y="70"/>
                    </a:lnTo>
                    <a:lnTo>
                      <a:pt x="172" y="78"/>
                    </a:lnTo>
                    <a:lnTo>
                      <a:pt x="173" y="79"/>
                    </a:lnTo>
                    <a:lnTo>
                      <a:pt x="175" y="81"/>
                    </a:lnTo>
                    <a:lnTo>
                      <a:pt x="179" y="85"/>
                    </a:lnTo>
                    <a:lnTo>
                      <a:pt x="180" y="87"/>
                    </a:lnTo>
                    <a:lnTo>
                      <a:pt x="180" y="88"/>
                    </a:lnTo>
                    <a:lnTo>
                      <a:pt x="181" y="89"/>
                    </a:lnTo>
                    <a:lnTo>
                      <a:pt x="184" y="93"/>
                    </a:lnTo>
                    <a:lnTo>
                      <a:pt x="189" y="97"/>
                    </a:lnTo>
                    <a:lnTo>
                      <a:pt x="192" y="100"/>
                    </a:lnTo>
                    <a:lnTo>
                      <a:pt x="193" y="101"/>
                    </a:lnTo>
                    <a:lnTo>
                      <a:pt x="199" y="103"/>
                    </a:lnTo>
                    <a:lnTo>
                      <a:pt x="206" y="105"/>
                    </a:lnTo>
                    <a:lnTo>
                      <a:pt x="208" y="106"/>
                    </a:lnTo>
                    <a:lnTo>
                      <a:pt x="210" y="107"/>
                    </a:lnTo>
                    <a:lnTo>
                      <a:pt x="213" y="107"/>
                    </a:lnTo>
                    <a:lnTo>
                      <a:pt x="215" y="107"/>
                    </a:lnTo>
                    <a:lnTo>
                      <a:pt x="216" y="107"/>
                    </a:lnTo>
                    <a:lnTo>
                      <a:pt x="217" y="108"/>
                    </a:lnTo>
                    <a:lnTo>
                      <a:pt x="217" y="109"/>
                    </a:lnTo>
                    <a:lnTo>
                      <a:pt x="218" y="109"/>
                    </a:lnTo>
                    <a:lnTo>
                      <a:pt x="219" y="109"/>
                    </a:lnTo>
                    <a:lnTo>
                      <a:pt x="221" y="109"/>
                    </a:lnTo>
                    <a:lnTo>
                      <a:pt x="225" y="109"/>
                    </a:lnTo>
                    <a:lnTo>
                      <a:pt x="227" y="109"/>
                    </a:lnTo>
                    <a:lnTo>
                      <a:pt x="229" y="110"/>
                    </a:lnTo>
                    <a:lnTo>
                      <a:pt x="231" y="110"/>
                    </a:lnTo>
                    <a:lnTo>
                      <a:pt x="232" y="112"/>
                    </a:lnTo>
                    <a:lnTo>
                      <a:pt x="234" y="113"/>
                    </a:lnTo>
                    <a:lnTo>
                      <a:pt x="235" y="114"/>
                    </a:lnTo>
                    <a:lnTo>
                      <a:pt x="238" y="114"/>
                    </a:lnTo>
                    <a:lnTo>
                      <a:pt x="239" y="114"/>
                    </a:lnTo>
                    <a:lnTo>
                      <a:pt x="241" y="114"/>
                    </a:lnTo>
                    <a:lnTo>
                      <a:pt x="241" y="113"/>
                    </a:lnTo>
                    <a:lnTo>
                      <a:pt x="242" y="113"/>
                    </a:lnTo>
                    <a:lnTo>
                      <a:pt x="243" y="113"/>
                    </a:lnTo>
                    <a:lnTo>
                      <a:pt x="244" y="113"/>
                    </a:lnTo>
                    <a:lnTo>
                      <a:pt x="245" y="113"/>
                    </a:lnTo>
                    <a:lnTo>
                      <a:pt x="247" y="113"/>
                    </a:lnTo>
                    <a:lnTo>
                      <a:pt x="247" y="114"/>
                    </a:lnTo>
                    <a:lnTo>
                      <a:pt x="248" y="115"/>
                    </a:lnTo>
                    <a:lnTo>
                      <a:pt x="248" y="116"/>
                    </a:lnTo>
                    <a:lnTo>
                      <a:pt x="249" y="116"/>
                    </a:lnTo>
                    <a:lnTo>
                      <a:pt x="250" y="116"/>
                    </a:lnTo>
                    <a:lnTo>
                      <a:pt x="250" y="117"/>
                    </a:lnTo>
                    <a:lnTo>
                      <a:pt x="251" y="116"/>
                    </a:lnTo>
                    <a:lnTo>
                      <a:pt x="251" y="117"/>
                    </a:lnTo>
                    <a:lnTo>
                      <a:pt x="252" y="117"/>
                    </a:lnTo>
                    <a:lnTo>
                      <a:pt x="253" y="118"/>
                    </a:lnTo>
                    <a:lnTo>
                      <a:pt x="253" y="120"/>
                    </a:lnTo>
                    <a:lnTo>
                      <a:pt x="253" y="122"/>
                    </a:lnTo>
                    <a:lnTo>
                      <a:pt x="255" y="123"/>
                    </a:lnTo>
                    <a:lnTo>
                      <a:pt x="257" y="125"/>
                    </a:lnTo>
                    <a:lnTo>
                      <a:pt x="258" y="125"/>
                    </a:lnTo>
                    <a:lnTo>
                      <a:pt x="258" y="126"/>
                    </a:lnTo>
                    <a:lnTo>
                      <a:pt x="259" y="127"/>
                    </a:lnTo>
                    <a:lnTo>
                      <a:pt x="259" y="129"/>
                    </a:lnTo>
                    <a:lnTo>
                      <a:pt x="260" y="130"/>
                    </a:lnTo>
                    <a:lnTo>
                      <a:pt x="261" y="130"/>
                    </a:lnTo>
                    <a:lnTo>
                      <a:pt x="261" y="133"/>
                    </a:lnTo>
                    <a:lnTo>
                      <a:pt x="264" y="135"/>
                    </a:lnTo>
                    <a:lnTo>
                      <a:pt x="264" y="137"/>
                    </a:lnTo>
                    <a:lnTo>
                      <a:pt x="265" y="137"/>
                    </a:lnTo>
                    <a:lnTo>
                      <a:pt x="265" y="138"/>
                    </a:lnTo>
                    <a:lnTo>
                      <a:pt x="266" y="138"/>
                    </a:lnTo>
                    <a:lnTo>
                      <a:pt x="267" y="139"/>
                    </a:lnTo>
                    <a:lnTo>
                      <a:pt x="269" y="140"/>
                    </a:lnTo>
                    <a:lnTo>
                      <a:pt x="269" y="141"/>
                    </a:lnTo>
                    <a:lnTo>
                      <a:pt x="270" y="142"/>
                    </a:lnTo>
                    <a:lnTo>
                      <a:pt x="272" y="146"/>
                    </a:lnTo>
                    <a:lnTo>
                      <a:pt x="272" y="147"/>
                    </a:lnTo>
                    <a:lnTo>
                      <a:pt x="273" y="148"/>
                    </a:lnTo>
                    <a:lnTo>
                      <a:pt x="274" y="149"/>
                    </a:lnTo>
                    <a:lnTo>
                      <a:pt x="276" y="151"/>
                    </a:lnTo>
                    <a:lnTo>
                      <a:pt x="276" y="152"/>
                    </a:lnTo>
                    <a:lnTo>
                      <a:pt x="278" y="154"/>
                    </a:lnTo>
                    <a:lnTo>
                      <a:pt x="279" y="155"/>
                    </a:lnTo>
                    <a:lnTo>
                      <a:pt x="281" y="156"/>
                    </a:lnTo>
                    <a:lnTo>
                      <a:pt x="281" y="157"/>
                    </a:lnTo>
                    <a:lnTo>
                      <a:pt x="282" y="157"/>
                    </a:lnTo>
                    <a:lnTo>
                      <a:pt x="284" y="156"/>
                    </a:lnTo>
                    <a:lnTo>
                      <a:pt x="285" y="156"/>
                    </a:lnTo>
                    <a:lnTo>
                      <a:pt x="287" y="157"/>
                    </a:lnTo>
                    <a:lnTo>
                      <a:pt x="287" y="158"/>
                    </a:lnTo>
                    <a:lnTo>
                      <a:pt x="288" y="158"/>
                    </a:lnTo>
                    <a:lnTo>
                      <a:pt x="288" y="159"/>
                    </a:lnTo>
                    <a:lnTo>
                      <a:pt x="290" y="159"/>
                    </a:lnTo>
                    <a:lnTo>
                      <a:pt x="288" y="158"/>
                    </a:lnTo>
                    <a:lnTo>
                      <a:pt x="290" y="158"/>
                    </a:lnTo>
                    <a:lnTo>
                      <a:pt x="290" y="157"/>
                    </a:lnTo>
                    <a:lnTo>
                      <a:pt x="291" y="158"/>
                    </a:lnTo>
                    <a:lnTo>
                      <a:pt x="292" y="159"/>
                    </a:lnTo>
                    <a:lnTo>
                      <a:pt x="292" y="160"/>
                    </a:lnTo>
                    <a:lnTo>
                      <a:pt x="292" y="162"/>
                    </a:lnTo>
                    <a:lnTo>
                      <a:pt x="292" y="168"/>
                    </a:lnTo>
                    <a:lnTo>
                      <a:pt x="291" y="170"/>
                    </a:lnTo>
                    <a:lnTo>
                      <a:pt x="291" y="172"/>
                    </a:lnTo>
                    <a:lnTo>
                      <a:pt x="288" y="174"/>
                    </a:lnTo>
                    <a:lnTo>
                      <a:pt x="287" y="175"/>
                    </a:lnTo>
                    <a:lnTo>
                      <a:pt x="286" y="176"/>
                    </a:lnTo>
                    <a:lnTo>
                      <a:pt x="286" y="177"/>
                    </a:lnTo>
                    <a:lnTo>
                      <a:pt x="285" y="180"/>
                    </a:lnTo>
                    <a:lnTo>
                      <a:pt x="285" y="182"/>
                    </a:lnTo>
                    <a:lnTo>
                      <a:pt x="284" y="183"/>
                    </a:lnTo>
                    <a:lnTo>
                      <a:pt x="283" y="183"/>
                    </a:lnTo>
                    <a:lnTo>
                      <a:pt x="283" y="185"/>
                    </a:lnTo>
                    <a:lnTo>
                      <a:pt x="279" y="189"/>
                    </a:lnTo>
                    <a:lnTo>
                      <a:pt x="278" y="192"/>
                    </a:lnTo>
                    <a:lnTo>
                      <a:pt x="277" y="194"/>
                    </a:lnTo>
                    <a:lnTo>
                      <a:pt x="274" y="200"/>
                    </a:lnTo>
                    <a:lnTo>
                      <a:pt x="274" y="201"/>
                    </a:lnTo>
                    <a:lnTo>
                      <a:pt x="274" y="202"/>
                    </a:lnTo>
                    <a:lnTo>
                      <a:pt x="268" y="205"/>
                    </a:lnTo>
                    <a:lnTo>
                      <a:pt x="267" y="205"/>
                    </a:lnTo>
                    <a:lnTo>
                      <a:pt x="262" y="208"/>
                    </a:lnTo>
                    <a:lnTo>
                      <a:pt x="258" y="214"/>
                    </a:lnTo>
                    <a:lnTo>
                      <a:pt x="257" y="216"/>
                    </a:lnTo>
                    <a:lnTo>
                      <a:pt x="256" y="216"/>
                    </a:lnTo>
                    <a:lnTo>
                      <a:pt x="256" y="217"/>
                    </a:lnTo>
                    <a:lnTo>
                      <a:pt x="255" y="217"/>
                    </a:lnTo>
                    <a:lnTo>
                      <a:pt x="253" y="219"/>
                    </a:lnTo>
                    <a:lnTo>
                      <a:pt x="253" y="221"/>
                    </a:lnTo>
                    <a:lnTo>
                      <a:pt x="253" y="222"/>
                    </a:lnTo>
                    <a:lnTo>
                      <a:pt x="253" y="223"/>
                    </a:lnTo>
                    <a:lnTo>
                      <a:pt x="251" y="224"/>
                    </a:lnTo>
                    <a:lnTo>
                      <a:pt x="251" y="225"/>
                    </a:lnTo>
                    <a:lnTo>
                      <a:pt x="249" y="226"/>
                    </a:lnTo>
                    <a:lnTo>
                      <a:pt x="249" y="227"/>
                    </a:lnTo>
                    <a:lnTo>
                      <a:pt x="248" y="227"/>
                    </a:lnTo>
                    <a:lnTo>
                      <a:pt x="249" y="229"/>
                    </a:lnTo>
                    <a:lnTo>
                      <a:pt x="250" y="229"/>
                    </a:lnTo>
                    <a:lnTo>
                      <a:pt x="251" y="227"/>
                    </a:lnTo>
                    <a:lnTo>
                      <a:pt x="251" y="229"/>
                    </a:lnTo>
                    <a:lnTo>
                      <a:pt x="250" y="230"/>
                    </a:lnTo>
                    <a:lnTo>
                      <a:pt x="249" y="230"/>
                    </a:lnTo>
                    <a:lnTo>
                      <a:pt x="248" y="231"/>
                    </a:lnTo>
                    <a:lnTo>
                      <a:pt x="248" y="232"/>
                    </a:lnTo>
                    <a:lnTo>
                      <a:pt x="247" y="233"/>
                    </a:lnTo>
                    <a:lnTo>
                      <a:pt x="245" y="234"/>
                    </a:lnTo>
                    <a:lnTo>
                      <a:pt x="245" y="235"/>
                    </a:lnTo>
                    <a:lnTo>
                      <a:pt x="245" y="237"/>
                    </a:lnTo>
                    <a:lnTo>
                      <a:pt x="244" y="239"/>
                    </a:lnTo>
                    <a:lnTo>
                      <a:pt x="243" y="240"/>
                    </a:lnTo>
                    <a:lnTo>
                      <a:pt x="243" y="241"/>
                    </a:lnTo>
                    <a:lnTo>
                      <a:pt x="243" y="242"/>
                    </a:lnTo>
                    <a:lnTo>
                      <a:pt x="243" y="243"/>
                    </a:lnTo>
                    <a:lnTo>
                      <a:pt x="242" y="243"/>
                    </a:lnTo>
                    <a:lnTo>
                      <a:pt x="241" y="243"/>
                    </a:lnTo>
                    <a:lnTo>
                      <a:pt x="241" y="244"/>
                    </a:lnTo>
                    <a:lnTo>
                      <a:pt x="240" y="246"/>
                    </a:lnTo>
                    <a:lnTo>
                      <a:pt x="240" y="244"/>
                    </a:lnTo>
                    <a:lnTo>
                      <a:pt x="239" y="244"/>
                    </a:lnTo>
                    <a:lnTo>
                      <a:pt x="238" y="244"/>
                    </a:lnTo>
                    <a:lnTo>
                      <a:pt x="236" y="244"/>
                    </a:lnTo>
                    <a:lnTo>
                      <a:pt x="235" y="244"/>
                    </a:lnTo>
                    <a:lnTo>
                      <a:pt x="234" y="244"/>
                    </a:lnTo>
                    <a:lnTo>
                      <a:pt x="233" y="243"/>
                    </a:lnTo>
                    <a:lnTo>
                      <a:pt x="232" y="243"/>
                    </a:lnTo>
                    <a:lnTo>
                      <a:pt x="231" y="243"/>
                    </a:lnTo>
                    <a:lnTo>
                      <a:pt x="231" y="242"/>
                    </a:lnTo>
                    <a:lnTo>
                      <a:pt x="232" y="241"/>
                    </a:lnTo>
                    <a:lnTo>
                      <a:pt x="232" y="242"/>
                    </a:lnTo>
                    <a:lnTo>
                      <a:pt x="233" y="242"/>
                    </a:lnTo>
                    <a:lnTo>
                      <a:pt x="232" y="240"/>
                    </a:lnTo>
                    <a:lnTo>
                      <a:pt x="233" y="239"/>
                    </a:lnTo>
                    <a:lnTo>
                      <a:pt x="233" y="238"/>
                    </a:lnTo>
                    <a:lnTo>
                      <a:pt x="234" y="235"/>
                    </a:lnTo>
                    <a:lnTo>
                      <a:pt x="233" y="235"/>
                    </a:lnTo>
                    <a:lnTo>
                      <a:pt x="232" y="235"/>
                    </a:lnTo>
                    <a:lnTo>
                      <a:pt x="231" y="235"/>
                    </a:lnTo>
                    <a:lnTo>
                      <a:pt x="230" y="237"/>
                    </a:lnTo>
                    <a:lnTo>
                      <a:pt x="227" y="237"/>
                    </a:lnTo>
                    <a:lnTo>
                      <a:pt x="227" y="238"/>
                    </a:lnTo>
                    <a:lnTo>
                      <a:pt x="226" y="239"/>
                    </a:lnTo>
                    <a:lnTo>
                      <a:pt x="226" y="240"/>
                    </a:lnTo>
                    <a:lnTo>
                      <a:pt x="226" y="241"/>
                    </a:lnTo>
                    <a:lnTo>
                      <a:pt x="225" y="241"/>
                    </a:lnTo>
                    <a:lnTo>
                      <a:pt x="224" y="241"/>
                    </a:lnTo>
                    <a:lnTo>
                      <a:pt x="224" y="242"/>
                    </a:lnTo>
                    <a:lnTo>
                      <a:pt x="223" y="242"/>
                    </a:lnTo>
                    <a:lnTo>
                      <a:pt x="223" y="243"/>
                    </a:lnTo>
                    <a:lnTo>
                      <a:pt x="222" y="243"/>
                    </a:lnTo>
                    <a:lnTo>
                      <a:pt x="222" y="244"/>
                    </a:lnTo>
                    <a:lnTo>
                      <a:pt x="223" y="244"/>
                    </a:lnTo>
                    <a:lnTo>
                      <a:pt x="223" y="246"/>
                    </a:lnTo>
                    <a:lnTo>
                      <a:pt x="223" y="247"/>
                    </a:lnTo>
                    <a:lnTo>
                      <a:pt x="222" y="247"/>
                    </a:lnTo>
                    <a:lnTo>
                      <a:pt x="221" y="248"/>
                    </a:lnTo>
                    <a:lnTo>
                      <a:pt x="219" y="248"/>
                    </a:lnTo>
                    <a:lnTo>
                      <a:pt x="218" y="249"/>
                    </a:lnTo>
                    <a:lnTo>
                      <a:pt x="218" y="250"/>
                    </a:lnTo>
                    <a:lnTo>
                      <a:pt x="217" y="250"/>
                    </a:lnTo>
                    <a:lnTo>
                      <a:pt x="217" y="251"/>
                    </a:lnTo>
                    <a:lnTo>
                      <a:pt x="217" y="252"/>
                    </a:lnTo>
                    <a:lnTo>
                      <a:pt x="218" y="254"/>
                    </a:lnTo>
                    <a:lnTo>
                      <a:pt x="218" y="255"/>
                    </a:lnTo>
                    <a:lnTo>
                      <a:pt x="217" y="256"/>
                    </a:lnTo>
                    <a:lnTo>
                      <a:pt x="217" y="258"/>
                    </a:lnTo>
                    <a:lnTo>
                      <a:pt x="217" y="259"/>
                    </a:lnTo>
                    <a:lnTo>
                      <a:pt x="217" y="260"/>
                    </a:lnTo>
                    <a:lnTo>
                      <a:pt x="216" y="263"/>
                    </a:lnTo>
                    <a:lnTo>
                      <a:pt x="215" y="265"/>
                    </a:lnTo>
                    <a:lnTo>
                      <a:pt x="215" y="266"/>
                    </a:lnTo>
                    <a:lnTo>
                      <a:pt x="213" y="269"/>
                    </a:lnTo>
                    <a:lnTo>
                      <a:pt x="213" y="271"/>
                    </a:lnTo>
                    <a:lnTo>
                      <a:pt x="213" y="272"/>
                    </a:lnTo>
                    <a:lnTo>
                      <a:pt x="214" y="273"/>
                    </a:lnTo>
                    <a:lnTo>
                      <a:pt x="214" y="274"/>
                    </a:lnTo>
                    <a:lnTo>
                      <a:pt x="214" y="275"/>
                    </a:lnTo>
                    <a:lnTo>
                      <a:pt x="213" y="275"/>
                    </a:lnTo>
                    <a:lnTo>
                      <a:pt x="213" y="276"/>
                    </a:lnTo>
                    <a:lnTo>
                      <a:pt x="213" y="277"/>
                    </a:lnTo>
                    <a:lnTo>
                      <a:pt x="213" y="279"/>
                    </a:lnTo>
                    <a:lnTo>
                      <a:pt x="215" y="281"/>
                    </a:lnTo>
                    <a:lnTo>
                      <a:pt x="215" y="282"/>
                    </a:lnTo>
                    <a:lnTo>
                      <a:pt x="215" y="283"/>
                    </a:lnTo>
                    <a:lnTo>
                      <a:pt x="215" y="284"/>
                    </a:lnTo>
                    <a:lnTo>
                      <a:pt x="215" y="285"/>
                    </a:lnTo>
                    <a:lnTo>
                      <a:pt x="215" y="286"/>
                    </a:lnTo>
                    <a:lnTo>
                      <a:pt x="215" y="288"/>
                    </a:lnTo>
                    <a:lnTo>
                      <a:pt x="215" y="289"/>
                    </a:lnTo>
                    <a:lnTo>
                      <a:pt x="215" y="290"/>
                    </a:lnTo>
                    <a:lnTo>
                      <a:pt x="216" y="291"/>
                    </a:lnTo>
                    <a:lnTo>
                      <a:pt x="216" y="292"/>
                    </a:lnTo>
                    <a:lnTo>
                      <a:pt x="217" y="293"/>
                    </a:lnTo>
                    <a:lnTo>
                      <a:pt x="216" y="294"/>
                    </a:lnTo>
                    <a:lnTo>
                      <a:pt x="216" y="296"/>
                    </a:lnTo>
                    <a:lnTo>
                      <a:pt x="218" y="298"/>
                    </a:lnTo>
                    <a:lnTo>
                      <a:pt x="217" y="299"/>
                    </a:lnTo>
                    <a:lnTo>
                      <a:pt x="216" y="300"/>
                    </a:lnTo>
                    <a:lnTo>
                      <a:pt x="215" y="300"/>
                    </a:lnTo>
                    <a:lnTo>
                      <a:pt x="214" y="300"/>
                    </a:lnTo>
                    <a:lnTo>
                      <a:pt x="214" y="301"/>
                    </a:lnTo>
                    <a:lnTo>
                      <a:pt x="213" y="301"/>
                    </a:lnTo>
                    <a:lnTo>
                      <a:pt x="205" y="301"/>
                    </a:lnTo>
                    <a:lnTo>
                      <a:pt x="204" y="301"/>
                    </a:lnTo>
                    <a:lnTo>
                      <a:pt x="195" y="302"/>
                    </a:lnTo>
                    <a:lnTo>
                      <a:pt x="190" y="304"/>
                    </a:lnTo>
                    <a:lnTo>
                      <a:pt x="183" y="307"/>
                    </a:lnTo>
                    <a:lnTo>
                      <a:pt x="181" y="308"/>
                    </a:lnTo>
                    <a:lnTo>
                      <a:pt x="180" y="309"/>
                    </a:lnTo>
                    <a:lnTo>
                      <a:pt x="179" y="309"/>
                    </a:lnTo>
                    <a:lnTo>
                      <a:pt x="179" y="310"/>
                    </a:lnTo>
                    <a:lnTo>
                      <a:pt x="178" y="310"/>
                    </a:lnTo>
                    <a:lnTo>
                      <a:pt x="174" y="315"/>
                    </a:lnTo>
                    <a:lnTo>
                      <a:pt x="173" y="316"/>
                    </a:lnTo>
                    <a:lnTo>
                      <a:pt x="173" y="318"/>
                    </a:lnTo>
                    <a:lnTo>
                      <a:pt x="173" y="319"/>
                    </a:lnTo>
                    <a:lnTo>
                      <a:pt x="173" y="321"/>
                    </a:lnTo>
                    <a:lnTo>
                      <a:pt x="173" y="322"/>
                    </a:lnTo>
                    <a:lnTo>
                      <a:pt x="172" y="322"/>
                    </a:lnTo>
                    <a:lnTo>
                      <a:pt x="172" y="323"/>
                    </a:lnTo>
                    <a:lnTo>
                      <a:pt x="172" y="325"/>
                    </a:lnTo>
                    <a:lnTo>
                      <a:pt x="172" y="326"/>
                    </a:lnTo>
                    <a:lnTo>
                      <a:pt x="170" y="331"/>
                    </a:lnTo>
                    <a:lnTo>
                      <a:pt x="171" y="332"/>
                    </a:lnTo>
                    <a:lnTo>
                      <a:pt x="170" y="333"/>
                    </a:lnTo>
                    <a:lnTo>
                      <a:pt x="169" y="334"/>
                    </a:lnTo>
                    <a:lnTo>
                      <a:pt x="167" y="334"/>
                    </a:lnTo>
                    <a:lnTo>
                      <a:pt x="166" y="335"/>
                    </a:lnTo>
                    <a:lnTo>
                      <a:pt x="165" y="338"/>
                    </a:lnTo>
                    <a:lnTo>
                      <a:pt x="164" y="338"/>
                    </a:lnTo>
                    <a:lnTo>
                      <a:pt x="163" y="340"/>
                    </a:lnTo>
                    <a:lnTo>
                      <a:pt x="163" y="341"/>
                    </a:lnTo>
                    <a:lnTo>
                      <a:pt x="162" y="341"/>
                    </a:lnTo>
                    <a:lnTo>
                      <a:pt x="156" y="340"/>
                    </a:lnTo>
                    <a:lnTo>
                      <a:pt x="155" y="341"/>
                    </a:lnTo>
                    <a:lnTo>
                      <a:pt x="154" y="341"/>
                    </a:lnTo>
                    <a:lnTo>
                      <a:pt x="150" y="341"/>
                    </a:lnTo>
                    <a:lnTo>
                      <a:pt x="149" y="341"/>
                    </a:lnTo>
                    <a:lnTo>
                      <a:pt x="147" y="342"/>
                    </a:lnTo>
                    <a:lnTo>
                      <a:pt x="146" y="342"/>
                    </a:lnTo>
                    <a:lnTo>
                      <a:pt x="137" y="342"/>
                    </a:lnTo>
                    <a:lnTo>
                      <a:pt x="132" y="343"/>
                    </a:lnTo>
                    <a:lnTo>
                      <a:pt x="131" y="343"/>
                    </a:lnTo>
                    <a:lnTo>
                      <a:pt x="131" y="344"/>
                    </a:lnTo>
                    <a:lnTo>
                      <a:pt x="130" y="344"/>
                    </a:lnTo>
                    <a:lnTo>
                      <a:pt x="129" y="344"/>
                    </a:lnTo>
                    <a:lnTo>
                      <a:pt x="128" y="346"/>
                    </a:lnTo>
                    <a:lnTo>
                      <a:pt x="128" y="347"/>
                    </a:lnTo>
                    <a:lnTo>
                      <a:pt x="128" y="348"/>
                    </a:lnTo>
                    <a:lnTo>
                      <a:pt x="127" y="348"/>
                    </a:lnTo>
                    <a:lnTo>
                      <a:pt x="126" y="350"/>
                    </a:lnTo>
                    <a:lnTo>
                      <a:pt x="126" y="351"/>
                    </a:lnTo>
                    <a:lnTo>
                      <a:pt x="122" y="353"/>
                    </a:lnTo>
                    <a:lnTo>
                      <a:pt x="121" y="356"/>
                    </a:lnTo>
                    <a:lnTo>
                      <a:pt x="121" y="357"/>
                    </a:lnTo>
                    <a:lnTo>
                      <a:pt x="121" y="358"/>
                    </a:lnTo>
                    <a:lnTo>
                      <a:pt x="121" y="359"/>
                    </a:lnTo>
                    <a:lnTo>
                      <a:pt x="122" y="359"/>
                    </a:lnTo>
                    <a:lnTo>
                      <a:pt x="123" y="360"/>
                    </a:lnTo>
                    <a:lnTo>
                      <a:pt x="123" y="361"/>
                    </a:lnTo>
                    <a:lnTo>
                      <a:pt x="123" y="363"/>
                    </a:lnTo>
                    <a:lnTo>
                      <a:pt x="123" y="364"/>
                    </a:lnTo>
                    <a:lnTo>
                      <a:pt x="122" y="366"/>
                    </a:lnTo>
                    <a:lnTo>
                      <a:pt x="121" y="366"/>
                    </a:lnTo>
                    <a:lnTo>
                      <a:pt x="121" y="367"/>
                    </a:lnTo>
                    <a:lnTo>
                      <a:pt x="122" y="367"/>
                    </a:lnTo>
                    <a:lnTo>
                      <a:pt x="122" y="368"/>
                    </a:lnTo>
                    <a:lnTo>
                      <a:pt x="121" y="369"/>
                    </a:lnTo>
                    <a:lnTo>
                      <a:pt x="120" y="369"/>
                    </a:lnTo>
                    <a:lnTo>
                      <a:pt x="120" y="371"/>
                    </a:lnTo>
                    <a:lnTo>
                      <a:pt x="120" y="372"/>
                    </a:lnTo>
                    <a:lnTo>
                      <a:pt x="119" y="372"/>
                    </a:lnTo>
                    <a:lnTo>
                      <a:pt x="118" y="372"/>
                    </a:lnTo>
                    <a:lnTo>
                      <a:pt x="118" y="373"/>
                    </a:lnTo>
                    <a:lnTo>
                      <a:pt x="116" y="374"/>
                    </a:lnTo>
                    <a:lnTo>
                      <a:pt x="115" y="376"/>
                    </a:lnTo>
                    <a:lnTo>
                      <a:pt x="113" y="377"/>
                    </a:lnTo>
                    <a:lnTo>
                      <a:pt x="113" y="376"/>
                    </a:lnTo>
                    <a:lnTo>
                      <a:pt x="112" y="376"/>
                    </a:lnTo>
                    <a:lnTo>
                      <a:pt x="112" y="377"/>
                    </a:lnTo>
                    <a:lnTo>
                      <a:pt x="111" y="377"/>
                    </a:lnTo>
                    <a:lnTo>
                      <a:pt x="110" y="377"/>
                    </a:lnTo>
                    <a:lnTo>
                      <a:pt x="110" y="378"/>
                    </a:lnTo>
                    <a:lnTo>
                      <a:pt x="109" y="377"/>
                    </a:lnTo>
                    <a:lnTo>
                      <a:pt x="109" y="378"/>
                    </a:lnTo>
                    <a:lnTo>
                      <a:pt x="107" y="378"/>
                    </a:lnTo>
                    <a:lnTo>
                      <a:pt x="106" y="378"/>
                    </a:lnTo>
                    <a:lnTo>
                      <a:pt x="105" y="380"/>
                    </a:lnTo>
                    <a:lnTo>
                      <a:pt x="104" y="380"/>
                    </a:lnTo>
                    <a:lnTo>
                      <a:pt x="104" y="378"/>
                    </a:lnTo>
                    <a:lnTo>
                      <a:pt x="104" y="380"/>
                    </a:lnTo>
                    <a:lnTo>
                      <a:pt x="103" y="378"/>
                    </a:lnTo>
                    <a:lnTo>
                      <a:pt x="103" y="380"/>
                    </a:lnTo>
                    <a:lnTo>
                      <a:pt x="102" y="378"/>
                    </a:lnTo>
                    <a:lnTo>
                      <a:pt x="101" y="378"/>
                    </a:lnTo>
                    <a:lnTo>
                      <a:pt x="101" y="377"/>
                    </a:lnTo>
                    <a:lnTo>
                      <a:pt x="100" y="376"/>
                    </a:lnTo>
                    <a:lnTo>
                      <a:pt x="98" y="376"/>
                    </a:lnTo>
                    <a:lnTo>
                      <a:pt x="97" y="376"/>
                    </a:lnTo>
                    <a:lnTo>
                      <a:pt x="96" y="376"/>
                    </a:lnTo>
                    <a:lnTo>
                      <a:pt x="95" y="376"/>
                    </a:lnTo>
                    <a:lnTo>
                      <a:pt x="94" y="376"/>
                    </a:lnTo>
                    <a:lnTo>
                      <a:pt x="93" y="376"/>
                    </a:lnTo>
                    <a:lnTo>
                      <a:pt x="90" y="376"/>
                    </a:lnTo>
                    <a:lnTo>
                      <a:pt x="89" y="376"/>
                    </a:lnTo>
                    <a:lnTo>
                      <a:pt x="88" y="376"/>
                    </a:lnTo>
                    <a:lnTo>
                      <a:pt x="81" y="377"/>
                    </a:lnTo>
                    <a:lnTo>
                      <a:pt x="78" y="377"/>
                    </a:lnTo>
                    <a:lnTo>
                      <a:pt x="76" y="378"/>
                    </a:lnTo>
                    <a:lnTo>
                      <a:pt x="76" y="380"/>
                    </a:lnTo>
                    <a:lnTo>
                      <a:pt x="75" y="381"/>
                    </a:lnTo>
                    <a:lnTo>
                      <a:pt x="74" y="381"/>
                    </a:lnTo>
                    <a:lnTo>
                      <a:pt x="71" y="381"/>
                    </a:lnTo>
                    <a:lnTo>
                      <a:pt x="69" y="382"/>
                    </a:lnTo>
                    <a:lnTo>
                      <a:pt x="68" y="382"/>
                    </a:lnTo>
                    <a:lnTo>
                      <a:pt x="67" y="383"/>
                    </a:lnTo>
                    <a:lnTo>
                      <a:pt x="66" y="383"/>
                    </a:lnTo>
                    <a:lnTo>
                      <a:pt x="64" y="384"/>
                    </a:lnTo>
                    <a:lnTo>
                      <a:pt x="63" y="384"/>
                    </a:lnTo>
                    <a:lnTo>
                      <a:pt x="63" y="385"/>
                    </a:lnTo>
                    <a:lnTo>
                      <a:pt x="62" y="386"/>
                    </a:lnTo>
                    <a:lnTo>
                      <a:pt x="61" y="386"/>
                    </a:lnTo>
                    <a:lnTo>
                      <a:pt x="60" y="388"/>
                    </a:lnTo>
                    <a:lnTo>
                      <a:pt x="53" y="388"/>
                    </a:lnTo>
                    <a:lnTo>
                      <a:pt x="51" y="388"/>
                    </a:lnTo>
                    <a:lnTo>
                      <a:pt x="44" y="390"/>
                    </a:lnTo>
                    <a:lnTo>
                      <a:pt x="41" y="391"/>
                    </a:lnTo>
                    <a:lnTo>
                      <a:pt x="38" y="386"/>
                    </a:lnTo>
                    <a:lnTo>
                      <a:pt x="36" y="381"/>
                    </a:lnTo>
                    <a:lnTo>
                      <a:pt x="34" y="375"/>
                    </a:lnTo>
                    <a:lnTo>
                      <a:pt x="32" y="371"/>
                    </a:lnTo>
                    <a:lnTo>
                      <a:pt x="31" y="367"/>
                    </a:lnTo>
                    <a:lnTo>
                      <a:pt x="31" y="366"/>
                    </a:lnTo>
                    <a:lnTo>
                      <a:pt x="29" y="366"/>
                    </a:lnTo>
                    <a:lnTo>
                      <a:pt x="28" y="366"/>
                    </a:lnTo>
                    <a:lnTo>
                      <a:pt x="27" y="366"/>
                    </a:lnTo>
                    <a:lnTo>
                      <a:pt x="28" y="366"/>
                    </a:lnTo>
                    <a:lnTo>
                      <a:pt x="27" y="363"/>
                    </a:lnTo>
                    <a:lnTo>
                      <a:pt x="25" y="359"/>
                    </a:lnTo>
                    <a:lnTo>
                      <a:pt x="24" y="356"/>
                    </a:lnTo>
                    <a:lnTo>
                      <a:pt x="21" y="351"/>
                    </a:lnTo>
                    <a:lnTo>
                      <a:pt x="20" y="348"/>
                    </a:lnTo>
                    <a:lnTo>
                      <a:pt x="19" y="344"/>
                    </a:lnTo>
                    <a:lnTo>
                      <a:pt x="17" y="340"/>
                    </a:lnTo>
                    <a:lnTo>
                      <a:pt x="16" y="336"/>
                    </a:lnTo>
                    <a:lnTo>
                      <a:pt x="14" y="333"/>
                    </a:lnTo>
                    <a:lnTo>
                      <a:pt x="12" y="329"/>
                    </a:lnTo>
                    <a:lnTo>
                      <a:pt x="10" y="325"/>
                    </a:lnTo>
                    <a:lnTo>
                      <a:pt x="9" y="322"/>
                    </a:lnTo>
                    <a:lnTo>
                      <a:pt x="8" y="317"/>
                    </a:lnTo>
                    <a:lnTo>
                      <a:pt x="6" y="314"/>
                    </a:lnTo>
                    <a:lnTo>
                      <a:pt x="4" y="310"/>
                    </a:lnTo>
                    <a:lnTo>
                      <a:pt x="2" y="306"/>
                    </a:lnTo>
                    <a:lnTo>
                      <a:pt x="1" y="302"/>
                    </a:lnTo>
                    <a:lnTo>
                      <a:pt x="0" y="300"/>
                    </a:lnTo>
                    <a:lnTo>
                      <a:pt x="0" y="299"/>
                    </a:lnTo>
                    <a:lnTo>
                      <a:pt x="4" y="298"/>
                    </a:lnTo>
                    <a:lnTo>
                      <a:pt x="10" y="296"/>
                    </a:lnTo>
                    <a:lnTo>
                      <a:pt x="17" y="293"/>
                    </a:lnTo>
                    <a:lnTo>
                      <a:pt x="23" y="291"/>
                    </a:lnTo>
                    <a:lnTo>
                      <a:pt x="29" y="289"/>
                    </a:lnTo>
                    <a:lnTo>
                      <a:pt x="36" y="286"/>
                    </a:lnTo>
                    <a:lnTo>
                      <a:pt x="42" y="284"/>
                    </a:lnTo>
                    <a:lnTo>
                      <a:pt x="49" y="282"/>
                    </a:lnTo>
                    <a:lnTo>
                      <a:pt x="55" y="280"/>
                    </a:lnTo>
                    <a:lnTo>
                      <a:pt x="61" y="277"/>
                    </a:lnTo>
                    <a:lnTo>
                      <a:pt x="68" y="275"/>
                    </a:lnTo>
                    <a:lnTo>
                      <a:pt x="74" y="273"/>
                    </a:lnTo>
                    <a:lnTo>
                      <a:pt x="80" y="271"/>
                    </a:lnTo>
                    <a:lnTo>
                      <a:pt x="87" y="268"/>
                    </a:lnTo>
                    <a:lnTo>
                      <a:pt x="93" y="266"/>
                    </a:lnTo>
                    <a:lnTo>
                      <a:pt x="100" y="264"/>
                    </a:lnTo>
                    <a:lnTo>
                      <a:pt x="106" y="262"/>
                    </a:lnTo>
                    <a:lnTo>
                      <a:pt x="111" y="259"/>
                    </a:lnTo>
                    <a:lnTo>
                      <a:pt x="113" y="256"/>
                    </a:lnTo>
                    <a:lnTo>
                      <a:pt x="113" y="255"/>
                    </a:lnTo>
                    <a:lnTo>
                      <a:pt x="113" y="252"/>
                    </a:lnTo>
                    <a:lnTo>
                      <a:pt x="114" y="249"/>
                    </a:lnTo>
                    <a:lnTo>
                      <a:pt x="116" y="244"/>
                    </a:lnTo>
                    <a:lnTo>
                      <a:pt x="118" y="240"/>
                    </a:lnTo>
                    <a:lnTo>
                      <a:pt x="120" y="233"/>
                    </a:lnTo>
                    <a:lnTo>
                      <a:pt x="121" y="227"/>
                    </a:lnTo>
                    <a:lnTo>
                      <a:pt x="123" y="221"/>
                    </a:lnTo>
                    <a:lnTo>
                      <a:pt x="126" y="216"/>
                    </a:lnTo>
                    <a:lnTo>
                      <a:pt x="126" y="214"/>
                    </a:lnTo>
                    <a:lnTo>
                      <a:pt x="128" y="208"/>
                    </a:lnTo>
                    <a:lnTo>
                      <a:pt x="129" y="201"/>
                    </a:lnTo>
                    <a:lnTo>
                      <a:pt x="131" y="197"/>
                    </a:lnTo>
                    <a:lnTo>
                      <a:pt x="132" y="192"/>
                    </a:lnTo>
                    <a:lnTo>
                      <a:pt x="133" y="189"/>
                    </a:lnTo>
                    <a:lnTo>
                      <a:pt x="135" y="187"/>
                    </a:lnTo>
                    <a:lnTo>
                      <a:pt x="135" y="185"/>
                    </a:lnTo>
                    <a:lnTo>
                      <a:pt x="135" y="184"/>
                    </a:lnTo>
                    <a:lnTo>
                      <a:pt x="136" y="180"/>
                    </a:lnTo>
                    <a:lnTo>
                      <a:pt x="136" y="179"/>
                    </a:lnTo>
                    <a:lnTo>
                      <a:pt x="133" y="175"/>
                    </a:lnTo>
                    <a:lnTo>
                      <a:pt x="130" y="170"/>
                    </a:lnTo>
                    <a:lnTo>
                      <a:pt x="128" y="165"/>
                    </a:lnTo>
                    <a:lnTo>
                      <a:pt x="124" y="160"/>
                    </a:lnTo>
                    <a:lnTo>
                      <a:pt x="121" y="155"/>
                    </a:lnTo>
                    <a:lnTo>
                      <a:pt x="119" y="151"/>
                    </a:lnTo>
                    <a:lnTo>
                      <a:pt x="120" y="145"/>
                    </a:lnTo>
                    <a:lnTo>
                      <a:pt x="119" y="139"/>
                    </a:lnTo>
                    <a:lnTo>
                      <a:pt x="120" y="138"/>
                    </a:lnTo>
                    <a:lnTo>
                      <a:pt x="121" y="134"/>
                    </a:lnTo>
                    <a:lnTo>
                      <a:pt x="124" y="127"/>
                    </a:lnTo>
                    <a:lnTo>
                      <a:pt x="124" y="125"/>
                    </a:lnTo>
                    <a:lnTo>
                      <a:pt x="126" y="121"/>
                    </a:lnTo>
                    <a:lnTo>
                      <a:pt x="127" y="120"/>
                    </a:lnTo>
                    <a:lnTo>
                      <a:pt x="127" y="118"/>
                    </a:lnTo>
                    <a:lnTo>
                      <a:pt x="128" y="117"/>
                    </a:lnTo>
                    <a:lnTo>
                      <a:pt x="129" y="116"/>
                    </a:lnTo>
                    <a:lnTo>
                      <a:pt x="130" y="112"/>
                    </a:lnTo>
                    <a:lnTo>
                      <a:pt x="130" y="110"/>
                    </a:lnTo>
                    <a:lnTo>
                      <a:pt x="132" y="108"/>
                    </a:lnTo>
                    <a:lnTo>
                      <a:pt x="132" y="107"/>
                    </a:lnTo>
                    <a:lnTo>
                      <a:pt x="132" y="105"/>
                    </a:lnTo>
                    <a:lnTo>
                      <a:pt x="132" y="104"/>
                    </a:lnTo>
                    <a:lnTo>
                      <a:pt x="131" y="103"/>
                    </a:lnTo>
                    <a:lnTo>
                      <a:pt x="130" y="101"/>
                    </a:lnTo>
                    <a:lnTo>
                      <a:pt x="129" y="101"/>
                    </a:lnTo>
                    <a:lnTo>
                      <a:pt x="129" y="100"/>
                    </a:lnTo>
                    <a:lnTo>
                      <a:pt x="131" y="99"/>
                    </a:lnTo>
                    <a:lnTo>
                      <a:pt x="132" y="99"/>
                    </a:lnTo>
                    <a:lnTo>
                      <a:pt x="133" y="98"/>
                    </a:lnTo>
                    <a:lnTo>
                      <a:pt x="135" y="98"/>
                    </a:lnTo>
                    <a:lnTo>
                      <a:pt x="136" y="97"/>
                    </a:lnTo>
                    <a:lnTo>
                      <a:pt x="138" y="97"/>
                    </a:lnTo>
                    <a:lnTo>
                      <a:pt x="139" y="98"/>
                    </a:lnTo>
                    <a:lnTo>
                      <a:pt x="140" y="97"/>
                    </a:lnTo>
                    <a:lnTo>
                      <a:pt x="141" y="98"/>
                    </a:lnTo>
                    <a:lnTo>
                      <a:pt x="143" y="98"/>
                    </a:lnTo>
                    <a:lnTo>
                      <a:pt x="147" y="96"/>
                    </a:lnTo>
                    <a:lnTo>
                      <a:pt x="149" y="96"/>
                    </a:lnTo>
                    <a:lnTo>
                      <a:pt x="149" y="95"/>
                    </a:lnTo>
                    <a:lnTo>
                      <a:pt x="148" y="92"/>
                    </a:lnTo>
                    <a:lnTo>
                      <a:pt x="147" y="91"/>
                    </a:lnTo>
                    <a:lnTo>
                      <a:pt x="147" y="89"/>
                    </a:lnTo>
                    <a:lnTo>
                      <a:pt x="146" y="89"/>
                    </a:lnTo>
                    <a:lnTo>
                      <a:pt x="144" y="90"/>
                    </a:lnTo>
                    <a:lnTo>
                      <a:pt x="143" y="90"/>
                    </a:lnTo>
                    <a:lnTo>
                      <a:pt x="140" y="89"/>
                    </a:lnTo>
                    <a:lnTo>
                      <a:pt x="140" y="88"/>
                    </a:lnTo>
                    <a:lnTo>
                      <a:pt x="143" y="84"/>
                    </a:lnTo>
                    <a:lnTo>
                      <a:pt x="143" y="82"/>
                    </a:lnTo>
                    <a:lnTo>
                      <a:pt x="141" y="81"/>
                    </a:lnTo>
                    <a:lnTo>
                      <a:pt x="141" y="80"/>
                    </a:lnTo>
                    <a:lnTo>
                      <a:pt x="141" y="78"/>
                    </a:lnTo>
                    <a:lnTo>
                      <a:pt x="140" y="76"/>
                    </a:lnTo>
                    <a:lnTo>
                      <a:pt x="140" y="75"/>
                    </a:lnTo>
                    <a:lnTo>
                      <a:pt x="141" y="75"/>
                    </a:lnTo>
                    <a:lnTo>
                      <a:pt x="141" y="74"/>
                    </a:lnTo>
                    <a:lnTo>
                      <a:pt x="141" y="73"/>
                    </a:lnTo>
                    <a:lnTo>
                      <a:pt x="143" y="72"/>
                    </a:lnTo>
                    <a:lnTo>
                      <a:pt x="143" y="71"/>
                    </a:lnTo>
                    <a:lnTo>
                      <a:pt x="141" y="70"/>
                    </a:lnTo>
                    <a:lnTo>
                      <a:pt x="141" y="68"/>
                    </a:lnTo>
                    <a:lnTo>
                      <a:pt x="141" y="67"/>
                    </a:lnTo>
                    <a:lnTo>
                      <a:pt x="141" y="66"/>
                    </a:lnTo>
                    <a:lnTo>
                      <a:pt x="141" y="63"/>
                    </a:lnTo>
                    <a:lnTo>
                      <a:pt x="141" y="62"/>
                    </a:lnTo>
                    <a:lnTo>
                      <a:pt x="143" y="60"/>
                    </a:lnTo>
                    <a:lnTo>
                      <a:pt x="144" y="59"/>
                    </a:lnTo>
                    <a:lnTo>
                      <a:pt x="145" y="59"/>
                    </a:lnTo>
                    <a:lnTo>
                      <a:pt x="146" y="58"/>
                    </a:lnTo>
                    <a:lnTo>
                      <a:pt x="147" y="58"/>
                    </a:lnTo>
                    <a:lnTo>
                      <a:pt x="148" y="58"/>
                    </a:lnTo>
                    <a:lnTo>
                      <a:pt x="149" y="59"/>
                    </a:lnTo>
                    <a:lnTo>
                      <a:pt x="150" y="60"/>
                    </a:lnTo>
                    <a:lnTo>
                      <a:pt x="150" y="62"/>
                    </a:lnTo>
                    <a:lnTo>
                      <a:pt x="150" y="63"/>
                    </a:lnTo>
                    <a:lnTo>
                      <a:pt x="149" y="63"/>
                    </a:lnTo>
                    <a:lnTo>
                      <a:pt x="149" y="62"/>
                    </a:lnTo>
                    <a:lnTo>
                      <a:pt x="148" y="62"/>
                    </a:lnTo>
                    <a:lnTo>
                      <a:pt x="148" y="63"/>
                    </a:lnTo>
                    <a:lnTo>
                      <a:pt x="149" y="65"/>
                    </a:lnTo>
                    <a:lnTo>
                      <a:pt x="150" y="67"/>
                    </a:lnTo>
                    <a:lnTo>
                      <a:pt x="152" y="68"/>
                    </a:lnTo>
                    <a:lnTo>
                      <a:pt x="153" y="68"/>
                    </a:lnTo>
                    <a:lnTo>
                      <a:pt x="154" y="68"/>
                    </a:lnTo>
                    <a:lnTo>
                      <a:pt x="154" y="67"/>
                    </a:lnTo>
                    <a:lnTo>
                      <a:pt x="155" y="66"/>
                    </a:lnTo>
                    <a:lnTo>
                      <a:pt x="156" y="64"/>
                    </a:lnTo>
                    <a:lnTo>
                      <a:pt x="157" y="64"/>
                    </a:lnTo>
                    <a:lnTo>
                      <a:pt x="158" y="64"/>
                    </a:lnTo>
                    <a:lnTo>
                      <a:pt x="159" y="63"/>
                    </a:lnTo>
                    <a:lnTo>
                      <a:pt x="161" y="62"/>
                    </a:lnTo>
                    <a:lnTo>
                      <a:pt x="161" y="60"/>
                    </a:lnTo>
                    <a:lnTo>
                      <a:pt x="162" y="58"/>
                    </a:lnTo>
                    <a:lnTo>
                      <a:pt x="164" y="58"/>
                    </a:lnTo>
                    <a:lnTo>
                      <a:pt x="164" y="62"/>
                    </a:lnTo>
                    <a:lnTo>
                      <a:pt x="167" y="66"/>
                    </a:lnTo>
                    <a:lnTo>
                      <a:pt x="167" y="67"/>
                    </a:lnTo>
                    <a:close/>
                    <a:moveTo>
                      <a:pt x="163" y="45"/>
                    </a:moveTo>
                    <a:lnTo>
                      <a:pt x="162" y="46"/>
                    </a:lnTo>
                    <a:lnTo>
                      <a:pt x="161" y="47"/>
                    </a:lnTo>
                    <a:lnTo>
                      <a:pt x="159" y="47"/>
                    </a:lnTo>
                    <a:lnTo>
                      <a:pt x="158" y="48"/>
                    </a:lnTo>
                    <a:lnTo>
                      <a:pt x="157" y="48"/>
                    </a:lnTo>
                    <a:lnTo>
                      <a:pt x="157" y="47"/>
                    </a:lnTo>
                    <a:lnTo>
                      <a:pt x="158" y="46"/>
                    </a:lnTo>
                    <a:lnTo>
                      <a:pt x="158" y="45"/>
                    </a:lnTo>
                    <a:lnTo>
                      <a:pt x="159" y="43"/>
                    </a:lnTo>
                    <a:lnTo>
                      <a:pt x="161" y="43"/>
                    </a:lnTo>
                    <a:lnTo>
                      <a:pt x="161" y="45"/>
                    </a:lnTo>
                    <a:lnTo>
                      <a:pt x="163" y="45"/>
                    </a:lnTo>
                    <a:close/>
                    <a:moveTo>
                      <a:pt x="159" y="46"/>
                    </a:moveTo>
                    <a:lnTo>
                      <a:pt x="159" y="47"/>
                    </a:lnTo>
                    <a:lnTo>
                      <a:pt x="161" y="46"/>
                    </a:lnTo>
                    <a:lnTo>
                      <a:pt x="159" y="46"/>
                    </a:lnTo>
                    <a:close/>
                    <a:moveTo>
                      <a:pt x="163" y="0"/>
                    </a:moveTo>
                    <a:lnTo>
                      <a:pt x="164" y="1"/>
                    </a:lnTo>
                    <a:lnTo>
                      <a:pt x="164" y="0"/>
                    </a:lnTo>
                    <a:lnTo>
                      <a:pt x="165" y="0"/>
                    </a:lnTo>
                    <a:lnTo>
                      <a:pt x="164" y="1"/>
                    </a:lnTo>
                    <a:lnTo>
                      <a:pt x="165" y="1"/>
                    </a:lnTo>
                    <a:lnTo>
                      <a:pt x="166" y="1"/>
                    </a:lnTo>
                    <a:lnTo>
                      <a:pt x="166" y="3"/>
                    </a:lnTo>
                    <a:lnTo>
                      <a:pt x="167" y="3"/>
                    </a:lnTo>
                    <a:lnTo>
                      <a:pt x="167" y="1"/>
                    </a:lnTo>
                    <a:lnTo>
                      <a:pt x="169" y="1"/>
                    </a:lnTo>
                    <a:lnTo>
                      <a:pt x="169" y="3"/>
                    </a:lnTo>
                    <a:lnTo>
                      <a:pt x="167" y="3"/>
                    </a:lnTo>
                    <a:lnTo>
                      <a:pt x="166" y="3"/>
                    </a:lnTo>
                    <a:lnTo>
                      <a:pt x="165" y="4"/>
                    </a:lnTo>
                    <a:lnTo>
                      <a:pt x="164" y="4"/>
                    </a:lnTo>
                    <a:lnTo>
                      <a:pt x="164" y="5"/>
                    </a:lnTo>
                    <a:lnTo>
                      <a:pt x="165" y="6"/>
                    </a:lnTo>
                    <a:lnTo>
                      <a:pt x="166" y="6"/>
                    </a:lnTo>
                    <a:lnTo>
                      <a:pt x="167" y="6"/>
                    </a:lnTo>
                    <a:lnTo>
                      <a:pt x="166" y="7"/>
                    </a:lnTo>
                    <a:lnTo>
                      <a:pt x="165" y="7"/>
                    </a:lnTo>
                    <a:lnTo>
                      <a:pt x="165" y="8"/>
                    </a:lnTo>
                    <a:lnTo>
                      <a:pt x="166" y="8"/>
                    </a:lnTo>
                    <a:lnTo>
                      <a:pt x="167" y="9"/>
                    </a:lnTo>
                    <a:lnTo>
                      <a:pt x="166" y="9"/>
                    </a:lnTo>
                    <a:lnTo>
                      <a:pt x="165" y="9"/>
                    </a:lnTo>
                    <a:lnTo>
                      <a:pt x="164" y="8"/>
                    </a:lnTo>
                    <a:lnTo>
                      <a:pt x="163" y="8"/>
                    </a:lnTo>
                    <a:lnTo>
                      <a:pt x="164" y="8"/>
                    </a:lnTo>
                    <a:lnTo>
                      <a:pt x="164" y="7"/>
                    </a:lnTo>
                    <a:lnTo>
                      <a:pt x="163" y="7"/>
                    </a:lnTo>
                    <a:lnTo>
                      <a:pt x="162" y="8"/>
                    </a:lnTo>
                    <a:lnTo>
                      <a:pt x="162" y="9"/>
                    </a:lnTo>
                    <a:lnTo>
                      <a:pt x="162" y="11"/>
                    </a:lnTo>
                    <a:lnTo>
                      <a:pt x="162" y="12"/>
                    </a:lnTo>
                    <a:lnTo>
                      <a:pt x="162" y="11"/>
                    </a:lnTo>
                    <a:lnTo>
                      <a:pt x="163" y="9"/>
                    </a:lnTo>
                    <a:lnTo>
                      <a:pt x="163" y="11"/>
                    </a:lnTo>
                    <a:lnTo>
                      <a:pt x="163" y="12"/>
                    </a:lnTo>
                    <a:lnTo>
                      <a:pt x="164" y="12"/>
                    </a:lnTo>
                    <a:lnTo>
                      <a:pt x="167" y="12"/>
                    </a:lnTo>
                    <a:lnTo>
                      <a:pt x="166" y="13"/>
                    </a:lnTo>
                    <a:lnTo>
                      <a:pt x="165" y="14"/>
                    </a:lnTo>
                    <a:lnTo>
                      <a:pt x="164" y="14"/>
                    </a:lnTo>
                    <a:lnTo>
                      <a:pt x="164" y="15"/>
                    </a:lnTo>
                    <a:lnTo>
                      <a:pt x="165" y="14"/>
                    </a:lnTo>
                    <a:lnTo>
                      <a:pt x="165" y="15"/>
                    </a:lnTo>
                    <a:lnTo>
                      <a:pt x="165" y="16"/>
                    </a:lnTo>
                    <a:lnTo>
                      <a:pt x="164" y="16"/>
                    </a:lnTo>
                    <a:lnTo>
                      <a:pt x="165" y="17"/>
                    </a:lnTo>
                    <a:lnTo>
                      <a:pt x="166" y="18"/>
                    </a:lnTo>
                    <a:lnTo>
                      <a:pt x="165" y="18"/>
                    </a:lnTo>
                    <a:lnTo>
                      <a:pt x="164" y="18"/>
                    </a:lnTo>
                    <a:lnTo>
                      <a:pt x="164" y="20"/>
                    </a:lnTo>
                    <a:lnTo>
                      <a:pt x="164" y="21"/>
                    </a:lnTo>
                    <a:lnTo>
                      <a:pt x="163" y="22"/>
                    </a:lnTo>
                    <a:lnTo>
                      <a:pt x="163" y="23"/>
                    </a:lnTo>
                    <a:lnTo>
                      <a:pt x="163" y="24"/>
                    </a:lnTo>
                    <a:lnTo>
                      <a:pt x="162" y="24"/>
                    </a:lnTo>
                    <a:lnTo>
                      <a:pt x="162" y="25"/>
                    </a:lnTo>
                    <a:lnTo>
                      <a:pt x="161" y="26"/>
                    </a:lnTo>
                    <a:lnTo>
                      <a:pt x="161" y="25"/>
                    </a:lnTo>
                    <a:lnTo>
                      <a:pt x="161" y="26"/>
                    </a:lnTo>
                    <a:lnTo>
                      <a:pt x="159" y="28"/>
                    </a:lnTo>
                    <a:lnTo>
                      <a:pt x="159" y="30"/>
                    </a:lnTo>
                    <a:lnTo>
                      <a:pt x="159" y="31"/>
                    </a:lnTo>
                    <a:lnTo>
                      <a:pt x="158" y="32"/>
                    </a:lnTo>
                    <a:lnTo>
                      <a:pt x="157" y="32"/>
                    </a:lnTo>
                    <a:lnTo>
                      <a:pt x="157" y="31"/>
                    </a:lnTo>
                    <a:lnTo>
                      <a:pt x="156" y="31"/>
                    </a:lnTo>
                    <a:lnTo>
                      <a:pt x="156" y="30"/>
                    </a:lnTo>
                    <a:lnTo>
                      <a:pt x="155" y="30"/>
                    </a:lnTo>
                    <a:lnTo>
                      <a:pt x="155" y="28"/>
                    </a:lnTo>
                    <a:lnTo>
                      <a:pt x="155" y="26"/>
                    </a:lnTo>
                    <a:lnTo>
                      <a:pt x="156" y="25"/>
                    </a:lnTo>
                    <a:lnTo>
                      <a:pt x="155" y="24"/>
                    </a:lnTo>
                    <a:lnTo>
                      <a:pt x="155" y="23"/>
                    </a:lnTo>
                    <a:lnTo>
                      <a:pt x="155" y="22"/>
                    </a:lnTo>
                    <a:lnTo>
                      <a:pt x="156" y="21"/>
                    </a:lnTo>
                    <a:lnTo>
                      <a:pt x="156" y="17"/>
                    </a:lnTo>
                    <a:lnTo>
                      <a:pt x="156" y="16"/>
                    </a:lnTo>
                    <a:lnTo>
                      <a:pt x="156" y="15"/>
                    </a:lnTo>
                    <a:lnTo>
                      <a:pt x="156" y="14"/>
                    </a:lnTo>
                    <a:lnTo>
                      <a:pt x="155" y="13"/>
                    </a:lnTo>
                    <a:lnTo>
                      <a:pt x="153" y="13"/>
                    </a:lnTo>
                    <a:lnTo>
                      <a:pt x="153" y="12"/>
                    </a:lnTo>
                    <a:lnTo>
                      <a:pt x="155" y="7"/>
                    </a:lnTo>
                    <a:lnTo>
                      <a:pt x="156" y="6"/>
                    </a:lnTo>
                    <a:lnTo>
                      <a:pt x="156" y="5"/>
                    </a:lnTo>
                    <a:lnTo>
                      <a:pt x="157" y="5"/>
                    </a:lnTo>
                    <a:lnTo>
                      <a:pt x="157" y="6"/>
                    </a:lnTo>
                    <a:lnTo>
                      <a:pt x="157" y="7"/>
                    </a:lnTo>
                    <a:lnTo>
                      <a:pt x="158" y="7"/>
                    </a:lnTo>
                    <a:lnTo>
                      <a:pt x="159" y="6"/>
                    </a:lnTo>
                    <a:lnTo>
                      <a:pt x="159" y="7"/>
                    </a:lnTo>
                    <a:lnTo>
                      <a:pt x="161" y="7"/>
                    </a:lnTo>
                    <a:lnTo>
                      <a:pt x="161" y="8"/>
                    </a:lnTo>
                    <a:lnTo>
                      <a:pt x="161" y="7"/>
                    </a:lnTo>
                    <a:lnTo>
                      <a:pt x="162" y="7"/>
                    </a:lnTo>
                    <a:lnTo>
                      <a:pt x="163" y="7"/>
                    </a:lnTo>
                    <a:lnTo>
                      <a:pt x="164" y="7"/>
                    </a:lnTo>
                    <a:lnTo>
                      <a:pt x="164" y="6"/>
                    </a:lnTo>
                    <a:lnTo>
                      <a:pt x="163" y="6"/>
                    </a:lnTo>
                    <a:lnTo>
                      <a:pt x="162" y="6"/>
                    </a:lnTo>
                    <a:lnTo>
                      <a:pt x="162" y="7"/>
                    </a:lnTo>
                    <a:lnTo>
                      <a:pt x="161" y="7"/>
                    </a:lnTo>
                    <a:lnTo>
                      <a:pt x="161" y="6"/>
                    </a:lnTo>
                    <a:lnTo>
                      <a:pt x="161" y="5"/>
                    </a:lnTo>
                    <a:lnTo>
                      <a:pt x="161" y="4"/>
                    </a:lnTo>
                    <a:lnTo>
                      <a:pt x="162" y="5"/>
                    </a:lnTo>
                    <a:lnTo>
                      <a:pt x="163" y="5"/>
                    </a:lnTo>
                    <a:lnTo>
                      <a:pt x="163" y="4"/>
                    </a:lnTo>
                    <a:lnTo>
                      <a:pt x="162" y="3"/>
                    </a:lnTo>
                    <a:lnTo>
                      <a:pt x="163" y="1"/>
                    </a:lnTo>
                    <a:lnTo>
                      <a:pt x="163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87" name="Freeform 949">
                <a:extLst>
                  <a:ext uri="{FF2B5EF4-FFF2-40B4-BE49-F238E27FC236}">
                    <a16:creationId xmlns:a16="http://schemas.microsoft.com/office/drawing/2014/main" id="{7E624033-DC2B-3A23-EF9F-7DBDB22AE6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87601" y="2414588"/>
                <a:ext cx="285750" cy="225425"/>
              </a:xfrm>
              <a:custGeom>
                <a:avLst/>
                <a:gdLst>
                  <a:gd name="T0" fmla="*/ 86 w 180"/>
                  <a:gd name="T1" fmla="*/ 79 h 142"/>
                  <a:gd name="T2" fmla="*/ 78 w 180"/>
                  <a:gd name="T3" fmla="*/ 79 h 142"/>
                  <a:gd name="T4" fmla="*/ 85 w 180"/>
                  <a:gd name="T5" fmla="*/ 75 h 142"/>
                  <a:gd name="T6" fmla="*/ 95 w 180"/>
                  <a:gd name="T7" fmla="*/ 74 h 142"/>
                  <a:gd name="T8" fmla="*/ 97 w 180"/>
                  <a:gd name="T9" fmla="*/ 72 h 142"/>
                  <a:gd name="T10" fmla="*/ 100 w 180"/>
                  <a:gd name="T11" fmla="*/ 74 h 142"/>
                  <a:gd name="T12" fmla="*/ 41 w 180"/>
                  <a:gd name="T13" fmla="*/ 72 h 142"/>
                  <a:gd name="T14" fmla="*/ 102 w 180"/>
                  <a:gd name="T15" fmla="*/ 70 h 142"/>
                  <a:gd name="T16" fmla="*/ 66 w 180"/>
                  <a:gd name="T17" fmla="*/ 75 h 142"/>
                  <a:gd name="T18" fmla="*/ 63 w 180"/>
                  <a:gd name="T19" fmla="*/ 72 h 142"/>
                  <a:gd name="T20" fmla="*/ 69 w 180"/>
                  <a:gd name="T21" fmla="*/ 68 h 142"/>
                  <a:gd name="T22" fmla="*/ 103 w 180"/>
                  <a:gd name="T23" fmla="*/ 66 h 142"/>
                  <a:gd name="T24" fmla="*/ 28 w 180"/>
                  <a:gd name="T25" fmla="*/ 66 h 142"/>
                  <a:gd name="T26" fmla="*/ 175 w 180"/>
                  <a:gd name="T27" fmla="*/ 33 h 142"/>
                  <a:gd name="T28" fmla="*/ 171 w 180"/>
                  <a:gd name="T29" fmla="*/ 13 h 142"/>
                  <a:gd name="T30" fmla="*/ 177 w 180"/>
                  <a:gd name="T31" fmla="*/ 19 h 142"/>
                  <a:gd name="T32" fmla="*/ 180 w 180"/>
                  <a:gd name="T33" fmla="*/ 30 h 142"/>
                  <a:gd name="T34" fmla="*/ 177 w 180"/>
                  <a:gd name="T35" fmla="*/ 49 h 142"/>
                  <a:gd name="T36" fmla="*/ 168 w 180"/>
                  <a:gd name="T37" fmla="*/ 55 h 142"/>
                  <a:gd name="T38" fmla="*/ 166 w 180"/>
                  <a:gd name="T39" fmla="*/ 47 h 142"/>
                  <a:gd name="T40" fmla="*/ 157 w 180"/>
                  <a:gd name="T41" fmla="*/ 50 h 142"/>
                  <a:gd name="T42" fmla="*/ 157 w 180"/>
                  <a:gd name="T43" fmla="*/ 62 h 142"/>
                  <a:gd name="T44" fmla="*/ 156 w 180"/>
                  <a:gd name="T45" fmla="*/ 76 h 142"/>
                  <a:gd name="T46" fmla="*/ 163 w 180"/>
                  <a:gd name="T47" fmla="*/ 83 h 142"/>
                  <a:gd name="T48" fmla="*/ 148 w 180"/>
                  <a:gd name="T49" fmla="*/ 86 h 142"/>
                  <a:gd name="T50" fmla="*/ 148 w 180"/>
                  <a:gd name="T51" fmla="*/ 95 h 142"/>
                  <a:gd name="T52" fmla="*/ 140 w 180"/>
                  <a:gd name="T53" fmla="*/ 114 h 142"/>
                  <a:gd name="T54" fmla="*/ 117 w 180"/>
                  <a:gd name="T55" fmla="*/ 139 h 142"/>
                  <a:gd name="T56" fmla="*/ 70 w 180"/>
                  <a:gd name="T57" fmla="*/ 133 h 142"/>
                  <a:gd name="T58" fmla="*/ 35 w 180"/>
                  <a:gd name="T59" fmla="*/ 125 h 142"/>
                  <a:gd name="T60" fmla="*/ 17 w 180"/>
                  <a:gd name="T61" fmla="*/ 102 h 142"/>
                  <a:gd name="T62" fmla="*/ 1 w 180"/>
                  <a:gd name="T63" fmla="*/ 80 h 142"/>
                  <a:gd name="T64" fmla="*/ 2 w 180"/>
                  <a:gd name="T65" fmla="*/ 71 h 142"/>
                  <a:gd name="T66" fmla="*/ 6 w 180"/>
                  <a:gd name="T67" fmla="*/ 76 h 142"/>
                  <a:gd name="T68" fmla="*/ 9 w 180"/>
                  <a:gd name="T69" fmla="*/ 83 h 142"/>
                  <a:gd name="T70" fmla="*/ 15 w 180"/>
                  <a:gd name="T71" fmla="*/ 86 h 142"/>
                  <a:gd name="T72" fmla="*/ 27 w 180"/>
                  <a:gd name="T73" fmla="*/ 85 h 142"/>
                  <a:gd name="T74" fmla="*/ 36 w 180"/>
                  <a:gd name="T75" fmla="*/ 80 h 142"/>
                  <a:gd name="T76" fmla="*/ 47 w 180"/>
                  <a:gd name="T77" fmla="*/ 79 h 142"/>
                  <a:gd name="T78" fmla="*/ 57 w 180"/>
                  <a:gd name="T79" fmla="*/ 80 h 142"/>
                  <a:gd name="T80" fmla="*/ 62 w 180"/>
                  <a:gd name="T81" fmla="*/ 80 h 142"/>
                  <a:gd name="T82" fmla="*/ 75 w 180"/>
                  <a:gd name="T83" fmla="*/ 83 h 142"/>
                  <a:gd name="T84" fmla="*/ 87 w 180"/>
                  <a:gd name="T85" fmla="*/ 83 h 142"/>
                  <a:gd name="T86" fmla="*/ 97 w 180"/>
                  <a:gd name="T87" fmla="*/ 77 h 142"/>
                  <a:gd name="T88" fmla="*/ 109 w 180"/>
                  <a:gd name="T89" fmla="*/ 69 h 142"/>
                  <a:gd name="T90" fmla="*/ 111 w 180"/>
                  <a:gd name="T91" fmla="*/ 66 h 142"/>
                  <a:gd name="T92" fmla="*/ 108 w 180"/>
                  <a:gd name="T93" fmla="*/ 62 h 142"/>
                  <a:gd name="T94" fmla="*/ 112 w 180"/>
                  <a:gd name="T95" fmla="*/ 65 h 142"/>
                  <a:gd name="T96" fmla="*/ 116 w 180"/>
                  <a:gd name="T97" fmla="*/ 58 h 142"/>
                  <a:gd name="T98" fmla="*/ 119 w 180"/>
                  <a:gd name="T99" fmla="*/ 53 h 142"/>
                  <a:gd name="T100" fmla="*/ 130 w 180"/>
                  <a:gd name="T101" fmla="*/ 44 h 142"/>
                  <a:gd name="T102" fmla="*/ 140 w 180"/>
                  <a:gd name="T103" fmla="*/ 35 h 142"/>
                  <a:gd name="T104" fmla="*/ 145 w 180"/>
                  <a:gd name="T105" fmla="*/ 28 h 142"/>
                  <a:gd name="T106" fmla="*/ 147 w 180"/>
                  <a:gd name="T107" fmla="*/ 21 h 142"/>
                  <a:gd name="T108" fmla="*/ 152 w 180"/>
                  <a:gd name="T109" fmla="*/ 21 h 142"/>
                  <a:gd name="T110" fmla="*/ 160 w 180"/>
                  <a:gd name="T111" fmla="*/ 15 h 142"/>
                  <a:gd name="T112" fmla="*/ 164 w 180"/>
                  <a:gd name="T113" fmla="*/ 9 h 142"/>
                  <a:gd name="T114" fmla="*/ 169 w 180"/>
                  <a:gd name="T115" fmla="*/ 0 h 142"/>
                  <a:gd name="T116" fmla="*/ 173 w 180"/>
                  <a:gd name="T117" fmla="*/ 34 h 142"/>
                  <a:gd name="T118" fmla="*/ 175 w 180"/>
                  <a:gd name="T119" fmla="*/ 3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80" h="142">
                    <a:moveTo>
                      <a:pt x="86" y="76"/>
                    </a:moveTo>
                    <a:lnTo>
                      <a:pt x="87" y="76"/>
                    </a:lnTo>
                    <a:lnTo>
                      <a:pt x="88" y="77"/>
                    </a:lnTo>
                    <a:lnTo>
                      <a:pt x="90" y="77"/>
                    </a:lnTo>
                    <a:lnTo>
                      <a:pt x="90" y="78"/>
                    </a:lnTo>
                    <a:lnTo>
                      <a:pt x="90" y="79"/>
                    </a:lnTo>
                    <a:lnTo>
                      <a:pt x="88" y="79"/>
                    </a:lnTo>
                    <a:lnTo>
                      <a:pt x="87" y="79"/>
                    </a:lnTo>
                    <a:lnTo>
                      <a:pt x="86" y="79"/>
                    </a:lnTo>
                    <a:lnTo>
                      <a:pt x="86" y="78"/>
                    </a:lnTo>
                    <a:lnTo>
                      <a:pt x="85" y="78"/>
                    </a:lnTo>
                    <a:lnTo>
                      <a:pt x="85" y="79"/>
                    </a:lnTo>
                    <a:lnTo>
                      <a:pt x="84" y="79"/>
                    </a:lnTo>
                    <a:lnTo>
                      <a:pt x="83" y="80"/>
                    </a:lnTo>
                    <a:lnTo>
                      <a:pt x="82" y="79"/>
                    </a:lnTo>
                    <a:lnTo>
                      <a:pt x="80" y="79"/>
                    </a:lnTo>
                    <a:lnTo>
                      <a:pt x="79" y="79"/>
                    </a:lnTo>
                    <a:lnTo>
                      <a:pt x="78" y="79"/>
                    </a:lnTo>
                    <a:lnTo>
                      <a:pt x="77" y="78"/>
                    </a:lnTo>
                    <a:lnTo>
                      <a:pt x="78" y="78"/>
                    </a:lnTo>
                    <a:lnTo>
                      <a:pt x="78" y="77"/>
                    </a:lnTo>
                    <a:lnTo>
                      <a:pt x="79" y="77"/>
                    </a:lnTo>
                    <a:lnTo>
                      <a:pt x="80" y="76"/>
                    </a:lnTo>
                    <a:lnTo>
                      <a:pt x="82" y="76"/>
                    </a:lnTo>
                    <a:lnTo>
                      <a:pt x="83" y="76"/>
                    </a:lnTo>
                    <a:lnTo>
                      <a:pt x="84" y="75"/>
                    </a:lnTo>
                    <a:lnTo>
                      <a:pt x="85" y="75"/>
                    </a:lnTo>
                    <a:lnTo>
                      <a:pt x="85" y="74"/>
                    </a:lnTo>
                    <a:lnTo>
                      <a:pt x="86" y="75"/>
                    </a:lnTo>
                    <a:lnTo>
                      <a:pt x="85" y="75"/>
                    </a:lnTo>
                    <a:lnTo>
                      <a:pt x="86" y="76"/>
                    </a:lnTo>
                    <a:close/>
                    <a:moveTo>
                      <a:pt x="99" y="75"/>
                    </a:moveTo>
                    <a:lnTo>
                      <a:pt x="99" y="76"/>
                    </a:lnTo>
                    <a:lnTo>
                      <a:pt x="97" y="75"/>
                    </a:lnTo>
                    <a:lnTo>
                      <a:pt x="96" y="75"/>
                    </a:lnTo>
                    <a:lnTo>
                      <a:pt x="95" y="74"/>
                    </a:lnTo>
                    <a:lnTo>
                      <a:pt x="95" y="72"/>
                    </a:lnTo>
                    <a:lnTo>
                      <a:pt x="96" y="71"/>
                    </a:lnTo>
                    <a:lnTo>
                      <a:pt x="96" y="72"/>
                    </a:lnTo>
                    <a:lnTo>
                      <a:pt x="97" y="74"/>
                    </a:lnTo>
                    <a:lnTo>
                      <a:pt x="99" y="74"/>
                    </a:lnTo>
                    <a:lnTo>
                      <a:pt x="99" y="75"/>
                    </a:lnTo>
                    <a:close/>
                    <a:moveTo>
                      <a:pt x="100" y="74"/>
                    </a:moveTo>
                    <a:lnTo>
                      <a:pt x="99" y="72"/>
                    </a:lnTo>
                    <a:lnTo>
                      <a:pt x="97" y="72"/>
                    </a:lnTo>
                    <a:lnTo>
                      <a:pt x="97" y="71"/>
                    </a:lnTo>
                    <a:lnTo>
                      <a:pt x="99" y="71"/>
                    </a:lnTo>
                    <a:lnTo>
                      <a:pt x="99" y="70"/>
                    </a:lnTo>
                    <a:lnTo>
                      <a:pt x="100" y="70"/>
                    </a:lnTo>
                    <a:lnTo>
                      <a:pt x="100" y="71"/>
                    </a:lnTo>
                    <a:lnTo>
                      <a:pt x="101" y="71"/>
                    </a:lnTo>
                    <a:lnTo>
                      <a:pt x="101" y="72"/>
                    </a:lnTo>
                    <a:lnTo>
                      <a:pt x="101" y="74"/>
                    </a:lnTo>
                    <a:lnTo>
                      <a:pt x="100" y="74"/>
                    </a:lnTo>
                    <a:close/>
                    <a:moveTo>
                      <a:pt x="40" y="75"/>
                    </a:moveTo>
                    <a:lnTo>
                      <a:pt x="39" y="75"/>
                    </a:lnTo>
                    <a:lnTo>
                      <a:pt x="37" y="74"/>
                    </a:lnTo>
                    <a:lnTo>
                      <a:pt x="37" y="72"/>
                    </a:lnTo>
                    <a:lnTo>
                      <a:pt x="37" y="71"/>
                    </a:lnTo>
                    <a:lnTo>
                      <a:pt x="39" y="70"/>
                    </a:lnTo>
                    <a:lnTo>
                      <a:pt x="40" y="70"/>
                    </a:lnTo>
                    <a:lnTo>
                      <a:pt x="41" y="71"/>
                    </a:lnTo>
                    <a:lnTo>
                      <a:pt x="41" y="72"/>
                    </a:lnTo>
                    <a:lnTo>
                      <a:pt x="40" y="74"/>
                    </a:lnTo>
                    <a:lnTo>
                      <a:pt x="40" y="75"/>
                    </a:lnTo>
                    <a:close/>
                    <a:moveTo>
                      <a:pt x="103" y="70"/>
                    </a:moveTo>
                    <a:lnTo>
                      <a:pt x="103" y="71"/>
                    </a:lnTo>
                    <a:lnTo>
                      <a:pt x="103" y="72"/>
                    </a:lnTo>
                    <a:lnTo>
                      <a:pt x="102" y="72"/>
                    </a:lnTo>
                    <a:lnTo>
                      <a:pt x="102" y="70"/>
                    </a:lnTo>
                    <a:lnTo>
                      <a:pt x="101" y="70"/>
                    </a:lnTo>
                    <a:lnTo>
                      <a:pt x="102" y="70"/>
                    </a:lnTo>
                    <a:lnTo>
                      <a:pt x="103" y="70"/>
                    </a:lnTo>
                    <a:lnTo>
                      <a:pt x="102" y="70"/>
                    </a:lnTo>
                    <a:lnTo>
                      <a:pt x="102" y="69"/>
                    </a:lnTo>
                    <a:lnTo>
                      <a:pt x="103" y="70"/>
                    </a:lnTo>
                    <a:close/>
                    <a:moveTo>
                      <a:pt x="70" y="71"/>
                    </a:moveTo>
                    <a:lnTo>
                      <a:pt x="68" y="72"/>
                    </a:lnTo>
                    <a:lnTo>
                      <a:pt x="67" y="72"/>
                    </a:lnTo>
                    <a:lnTo>
                      <a:pt x="66" y="74"/>
                    </a:lnTo>
                    <a:lnTo>
                      <a:pt x="66" y="75"/>
                    </a:lnTo>
                    <a:lnTo>
                      <a:pt x="66" y="74"/>
                    </a:lnTo>
                    <a:lnTo>
                      <a:pt x="65" y="74"/>
                    </a:lnTo>
                    <a:lnTo>
                      <a:pt x="63" y="74"/>
                    </a:lnTo>
                    <a:lnTo>
                      <a:pt x="62" y="74"/>
                    </a:lnTo>
                    <a:lnTo>
                      <a:pt x="61" y="74"/>
                    </a:lnTo>
                    <a:lnTo>
                      <a:pt x="61" y="72"/>
                    </a:lnTo>
                    <a:lnTo>
                      <a:pt x="62" y="74"/>
                    </a:lnTo>
                    <a:lnTo>
                      <a:pt x="62" y="72"/>
                    </a:lnTo>
                    <a:lnTo>
                      <a:pt x="63" y="72"/>
                    </a:lnTo>
                    <a:lnTo>
                      <a:pt x="65" y="72"/>
                    </a:lnTo>
                    <a:lnTo>
                      <a:pt x="66" y="71"/>
                    </a:lnTo>
                    <a:lnTo>
                      <a:pt x="67" y="71"/>
                    </a:lnTo>
                    <a:lnTo>
                      <a:pt x="67" y="72"/>
                    </a:lnTo>
                    <a:lnTo>
                      <a:pt x="68" y="72"/>
                    </a:lnTo>
                    <a:lnTo>
                      <a:pt x="68" y="71"/>
                    </a:lnTo>
                    <a:lnTo>
                      <a:pt x="67" y="71"/>
                    </a:lnTo>
                    <a:lnTo>
                      <a:pt x="69" y="69"/>
                    </a:lnTo>
                    <a:lnTo>
                      <a:pt x="69" y="68"/>
                    </a:lnTo>
                    <a:lnTo>
                      <a:pt x="69" y="69"/>
                    </a:lnTo>
                    <a:lnTo>
                      <a:pt x="70" y="70"/>
                    </a:lnTo>
                    <a:lnTo>
                      <a:pt x="70" y="71"/>
                    </a:lnTo>
                    <a:close/>
                    <a:moveTo>
                      <a:pt x="109" y="68"/>
                    </a:moveTo>
                    <a:lnTo>
                      <a:pt x="108" y="68"/>
                    </a:lnTo>
                    <a:lnTo>
                      <a:pt x="106" y="68"/>
                    </a:lnTo>
                    <a:lnTo>
                      <a:pt x="105" y="67"/>
                    </a:lnTo>
                    <a:lnTo>
                      <a:pt x="103" y="67"/>
                    </a:lnTo>
                    <a:lnTo>
                      <a:pt x="103" y="66"/>
                    </a:lnTo>
                    <a:lnTo>
                      <a:pt x="105" y="65"/>
                    </a:lnTo>
                    <a:lnTo>
                      <a:pt x="105" y="63"/>
                    </a:lnTo>
                    <a:lnTo>
                      <a:pt x="105" y="65"/>
                    </a:lnTo>
                    <a:lnTo>
                      <a:pt x="105" y="66"/>
                    </a:lnTo>
                    <a:lnTo>
                      <a:pt x="106" y="66"/>
                    </a:lnTo>
                    <a:lnTo>
                      <a:pt x="108" y="67"/>
                    </a:lnTo>
                    <a:lnTo>
                      <a:pt x="109" y="67"/>
                    </a:lnTo>
                    <a:lnTo>
                      <a:pt x="109" y="68"/>
                    </a:lnTo>
                    <a:close/>
                    <a:moveTo>
                      <a:pt x="28" y="66"/>
                    </a:moveTo>
                    <a:lnTo>
                      <a:pt x="27" y="66"/>
                    </a:lnTo>
                    <a:lnTo>
                      <a:pt x="27" y="65"/>
                    </a:lnTo>
                    <a:lnTo>
                      <a:pt x="27" y="63"/>
                    </a:lnTo>
                    <a:lnTo>
                      <a:pt x="28" y="63"/>
                    </a:lnTo>
                    <a:lnTo>
                      <a:pt x="30" y="63"/>
                    </a:lnTo>
                    <a:lnTo>
                      <a:pt x="30" y="65"/>
                    </a:lnTo>
                    <a:lnTo>
                      <a:pt x="28" y="66"/>
                    </a:lnTo>
                    <a:close/>
                    <a:moveTo>
                      <a:pt x="175" y="34"/>
                    </a:moveTo>
                    <a:lnTo>
                      <a:pt x="175" y="33"/>
                    </a:lnTo>
                    <a:lnTo>
                      <a:pt x="177" y="33"/>
                    </a:lnTo>
                    <a:lnTo>
                      <a:pt x="175" y="34"/>
                    </a:lnTo>
                    <a:close/>
                    <a:moveTo>
                      <a:pt x="172" y="4"/>
                    </a:moveTo>
                    <a:lnTo>
                      <a:pt x="172" y="8"/>
                    </a:lnTo>
                    <a:lnTo>
                      <a:pt x="171" y="9"/>
                    </a:lnTo>
                    <a:lnTo>
                      <a:pt x="171" y="10"/>
                    </a:lnTo>
                    <a:lnTo>
                      <a:pt x="171" y="11"/>
                    </a:lnTo>
                    <a:lnTo>
                      <a:pt x="172" y="12"/>
                    </a:lnTo>
                    <a:lnTo>
                      <a:pt x="171" y="13"/>
                    </a:lnTo>
                    <a:lnTo>
                      <a:pt x="171" y="15"/>
                    </a:lnTo>
                    <a:lnTo>
                      <a:pt x="171" y="17"/>
                    </a:lnTo>
                    <a:lnTo>
                      <a:pt x="172" y="17"/>
                    </a:lnTo>
                    <a:lnTo>
                      <a:pt x="172" y="18"/>
                    </a:lnTo>
                    <a:lnTo>
                      <a:pt x="173" y="18"/>
                    </a:lnTo>
                    <a:lnTo>
                      <a:pt x="173" y="19"/>
                    </a:lnTo>
                    <a:lnTo>
                      <a:pt x="174" y="19"/>
                    </a:lnTo>
                    <a:lnTo>
                      <a:pt x="175" y="18"/>
                    </a:lnTo>
                    <a:lnTo>
                      <a:pt x="177" y="19"/>
                    </a:lnTo>
                    <a:lnTo>
                      <a:pt x="178" y="19"/>
                    </a:lnTo>
                    <a:lnTo>
                      <a:pt x="179" y="20"/>
                    </a:lnTo>
                    <a:lnTo>
                      <a:pt x="179" y="22"/>
                    </a:lnTo>
                    <a:lnTo>
                      <a:pt x="179" y="26"/>
                    </a:lnTo>
                    <a:lnTo>
                      <a:pt x="179" y="27"/>
                    </a:lnTo>
                    <a:lnTo>
                      <a:pt x="179" y="28"/>
                    </a:lnTo>
                    <a:lnTo>
                      <a:pt x="179" y="29"/>
                    </a:lnTo>
                    <a:lnTo>
                      <a:pt x="179" y="30"/>
                    </a:lnTo>
                    <a:lnTo>
                      <a:pt x="180" y="30"/>
                    </a:lnTo>
                    <a:lnTo>
                      <a:pt x="180" y="32"/>
                    </a:lnTo>
                    <a:lnTo>
                      <a:pt x="180" y="33"/>
                    </a:lnTo>
                    <a:lnTo>
                      <a:pt x="179" y="34"/>
                    </a:lnTo>
                    <a:lnTo>
                      <a:pt x="179" y="36"/>
                    </a:lnTo>
                    <a:lnTo>
                      <a:pt x="179" y="42"/>
                    </a:lnTo>
                    <a:lnTo>
                      <a:pt x="180" y="45"/>
                    </a:lnTo>
                    <a:lnTo>
                      <a:pt x="178" y="45"/>
                    </a:lnTo>
                    <a:lnTo>
                      <a:pt x="177" y="47"/>
                    </a:lnTo>
                    <a:lnTo>
                      <a:pt x="177" y="49"/>
                    </a:lnTo>
                    <a:lnTo>
                      <a:pt x="175" y="50"/>
                    </a:lnTo>
                    <a:lnTo>
                      <a:pt x="174" y="51"/>
                    </a:lnTo>
                    <a:lnTo>
                      <a:pt x="173" y="51"/>
                    </a:lnTo>
                    <a:lnTo>
                      <a:pt x="172" y="51"/>
                    </a:lnTo>
                    <a:lnTo>
                      <a:pt x="171" y="53"/>
                    </a:lnTo>
                    <a:lnTo>
                      <a:pt x="170" y="54"/>
                    </a:lnTo>
                    <a:lnTo>
                      <a:pt x="170" y="55"/>
                    </a:lnTo>
                    <a:lnTo>
                      <a:pt x="169" y="55"/>
                    </a:lnTo>
                    <a:lnTo>
                      <a:pt x="168" y="55"/>
                    </a:lnTo>
                    <a:lnTo>
                      <a:pt x="166" y="54"/>
                    </a:lnTo>
                    <a:lnTo>
                      <a:pt x="165" y="52"/>
                    </a:lnTo>
                    <a:lnTo>
                      <a:pt x="164" y="50"/>
                    </a:lnTo>
                    <a:lnTo>
                      <a:pt x="164" y="49"/>
                    </a:lnTo>
                    <a:lnTo>
                      <a:pt x="165" y="49"/>
                    </a:lnTo>
                    <a:lnTo>
                      <a:pt x="165" y="50"/>
                    </a:lnTo>
                    <a:lnTo>
                      <a:pt x="166" y="50"/>
                    </a:lnTo>
                    <a:lnTo>
                      <a:pt x="166" y="49"/>
                    </a:lnTo>
                    <a:lnTo>
                      <a:pt x="166" y="47"/>
                    </a:lnTo>
                    <a:lnTo>
                      <a:pt x="165" y="46"/>
                    </a:lnTo>
                    <a:lnTo>
                      <a:pt x="164" y="45"/>
                    </a:lnTo>
                    <a:lnTo>
                      <a:pt x="163" y="45"/>
                    </a:lnTo>
                    <a:lnTo>
                      <a:pt x="162" y="45"/>
                    </a:lnTo>
                    <a:lnTo>
                      <a:pt x="161" y="46"/>
                    </a:lnTo>
                    <a:lnTo>
                      <a:pt x="160" y="46"/>
                    </a:lnTo>
                    <a:lnTo>
                      <a:pt x="159" y="47"/>
                    </a:lnTo>
                    <a:lnTo>
                      <a:pt x="157" y="49"/>
                    </a:lnTo>
                    <a:lnTo>
                      <a:pt x="157" y="50"/>
                    </a:lnTo>
                    <a:lnTo>
                      <a:pt x="157" y="53"/>
                    </a:lnTo>
                    <a:lnTo>
                      <a:pt x="157" y="54"/>
                    </a:lnTo>
                    <a:lnTo>
                      <a:pt x="157" y="55"/>
                    </a:lnTo>
                    <a:lnTo>
                      <a:pt x="157" y="57"/>
                    </a:lnTo>
                    <a:lnTo>
                      <a:pt x="159" y="58"/>
                    </a:lnTo>
                    <a:lnTo>
                      <a:pt x="159" y="59"/>
                    </a:lnTo>
                    <a:lnTo>
                      <a:pt x="157" y="60"/>
                    </a:lnTo>
                    <a:lnTo>
                      <a:pt x="157" y="61"/>
                    </a:lnTo>
                    <a:lnTo>
                      <a:pt x="157" y="62"/>
                    </a:lnTo>
                    <a:lnTo>
                      <a:pt x="156" y="62"/>
                    </a:lnTo>
                    <a:lnTo>
                      <a:pt x="156" y="63"/>
                    </a:lnTo>
                    <a:lnTo>
                      <a:pt x="157" y="65"/>
                    </a:lnTo>
                    <a:lnTo>
                      <a:pt x="157" y="67"/>
                    </a:lnTo>
                    <a:lnTo>
                      <a:pt x="157" y="68"/>
                    </a:lnTo>
                    <a:lnTo>
                      <a:pt x="159" y="69"/>
                    </a:lnTo>
                    <a:lnTo>
                      <a:pt x="159" y="71"/>
                    </a:lnTo>
                    <a:lnTo>
                      <a:pt x="156" y="75"/>
                    </a:lnTo>
                    <a:lnTo>
                      <a:pt x="156" y="76"/>
                    </a:lnTo>
                    <a:lnTo>
                      <a:pt x="159" y="77"/>
                    </a:lnTo>
                    <a:lnTo>
                      <a:pt x="160" y="77"/>
                    </a:lnTo>
                    <a:lnTo>
                      <a:pt x="162" y="76"/>
                    </a:lnTo>
                    <a:lnTo>
                      <a:pt x="163" y="76"/>
                    </a:lnTo>
                    <a:lnTo>
                      <a:pt x="163" y="78"/>
                    </a:lnTo>
                    <a:lnTo>
                      <a:pt x="164" y="79"/>
                    </a:lnTo>
                    <a:lnTo>
                      <a:pt x="165" y="82"/>
                    </a:lnTo>
                    <a:lnTo>
                      <a:pt x="165" y="83"/>
                    </a:lnTo>
                    <a:lnTo>
                      <a:pt x="163" y="83"/>
                    </a:lnTo>
                    <a:lnTo>
                      <a:pt x="159" y="85"/>
                    </a:lnTo>
                    <a:lnTo>
                      <a:pt x="157" y="85"/>
                    </a:lnTo>
                    <a:lnTo>
                      <a:pt x="156" y="84"/>
                    </a:lnTo>
                    <a:lnTo>
                      <a:pt x="155" y="85"/>
                    </a:lnTo>
                    <a:lnTo>
                      <a:pt x="154" y="84"/>
                    </a:lnTo>
                    <a:lnTo>
                      <a:pt x="152" y="84"/>
                    </a:lnTo>
                    <a:lnTo>
                      <a:pt x="151" y="85"/>
                    </a:lnTo>
                    <a:lnTo>
                      <a:pt x="149" y="85"/>
                    </a:lnTo>
                    <a:lnTo>
                      <a:pt x="148" y="86"/>
                    </a:lnTo>
                    <a:lnTo>
                      <a:pt x="147" y="86"/>
                    </a:lnTo>
                    <a:lnTo>
                      <a:pt x="145" y="87"/>
                    </a:lnTo>
                    <a:lnTo>
                      <a:pt x="145" y="88"/>
                    </a:lnTo>
                    <a:lnTo>
                      <a:pt x="146" y="88"/>
                    </a:lnTo>
                    <a:lnTo>
                      <a:pt x="147" y="90"/>
                    </a:lnTo>
                    <a:lnTo>
                      <a:pt x="148" y="91"/>
                    </a:lnTo>
                    <a:lnTo>
                      <a:pt x="148" y="92"/>
                    </a:lnTo>
                    <a:lnTo>
                      <a:pt x="148" y="94"/>
                    </a:lnTo>
                    <a:lnTo>
                      <a:pt x="148" y="95"/>
                    </a:lnTo>
                    <a:lnTo>
                      <a:pt x="146" y="97"/>
                    </a:lnTo>
                    <a:lnTo>
                      <a:pt x="146" y="99"/>
                    </a:lnTo>
                    <a:lnTo>
                      <a:pt x="145" y="103"/>
                    </a:lnTo>
                    <a:lnTo>
                      <a:pt x="144" y="104"/>
                    </a:lnTo>
                    <a:lnTo>
                      <a:pt x="143" y="105"/>
                    </a:lnTo>
                    <a:lnTo>
                      <a:pt x="143" y="107"/>
                    </a:lnTo>
                    <a:lnTo>
                      <a:pt x="142" y="108"/>
                    </a:lnTo>
                    <a:lnTo>
                      <a:pt x="140" y="112"/>
                    </a:lnTo>
                    <a:lnTo>
                      <a:pt x="140" y="114"/>
                    </a:lnTo>
                    <a:lnTo>
                      <a:pt x="137" y="121"/>
                    </a:lnTo>
                    <a:lnTo>
                      <a:pt x="136" y="125"/>
                    </a:lnTo>
                    <a:lnTo>
                      <a:pt x="135" y="126"/>
                    </a:lnTo>
                    <a:lnTo>
                      <a:pt x="136" y="132"/>
                    </a:lnTo>
                    <a:lnTo>
                      <a:pt x="135" y="138"/>
                    </a:lnTo>
                    <a:lnTo>
                      <a:pt x="132" y="142"/>
                    </a:lnTo>
                    <a:lnTo>
                      <a:pt x="127" y="141"/>
                    </a:lnTo>
                    <a:lnTo>
                      <a:pt x="122" y="139"/>
                    </a:lnTo>
                    <a:lnTo>
                      <a:pt x="117" y="139"/>
                    </a:lnTo>
                    <a:lnTo>
                      <a:pt x="111" y="138"/>
                    </a:lnTo>
                    <a:lnTo>
                      <a:pt x="106" y="138"/>
                    </a:lnTo>
                    <a:lnTo>
                      <a:pt x="101" y="137"/>
                    </a:lnTo>
                    <a:lnTo>
                      <a:pt x="96" y="136"/>
                    </a:lnTo>
                    <a:lnTo>
                      <a:pt x="91" y="136"/>
                    </a:lnTo>
                    <a:lnTo>
                      <a:pt x="86" y="135"/>
                    </a:lnTo>
                    <a:lnTo>
                      <a:pt x="80" y="135"/>
                    </a:lnTo>
                    <a:lnTo>
                      <a:pt x="75" y="134"/>
                    </a:lnTo>
                    <a:lnTo>
                      <a:pt x="70" y="133"/>
                    </a:lnTo>
                    <a:lnTo>
                      <a:pt x="65" y="133"/>
                    </a:lnTo>
                    <a:lnTo>
                      <a:pt x="60" y="132"/>
                    </a:lnTo>
                    <a:lnTo>
                      <a:pt x="54" y="130"/>
                    </a:lnTo>
                    <a:lnTo>
                      <a:pt x="50" y="130"/>
                    </a:lnTo>
                    <a:lnTo>
                      <a:pt x="44" y="129"/>
                    </a:lnTo>
                    <a:lnTo>
                      <a:pt x="39" y="129"/>
                    </a:lnTo>
                    <a:lnTo>
                      <a:pt x="37" y="128"/>
                    </a:lnTo>
                    <a:lnTo>
                      <a:pt x="36" y="128"/>
                    </a:lnTo>
                    <a:lnTo>
                      <a:pt x="35" y="125"/>
                    </a:lnTo>
                    <a:lnTo>
                      <a:pt x="33" y="122"/>
                    </a:lnTo>
                    <a:lnTo>
                      <a:pt x="31" y="120"/>
                    </a:lnTo>
                    <a:lnTo>
                      <a:pt x="28" y="118"/>
                    </a:lnTo>
                    <a:lnTo>
                      <a:pt x="27" y="116"/>
                    </a:lnTo>
                    <a:lnTo>
                      <a:pt x="25" y="112"/>
                    </a:lnTo>
                    <a:lnTo>
                      <a:pt x="23" y="110"/>
                    </a:lnTo>
                    <a:lnTo>
                      <a:pt x="22" y="108"/>
                    </a:lnTo>
                    <a:lnTo>
                      <a:pt x="19" y="105"/>
                    </a:lnTo>
                    <a:lnTo>
                      <a:pt x="17" y="102"/>
                    </a:lnTo>
                    <a:lnTo>
                      <a:pt x="15" y="100"/>
                    </a:lnTo>
                    <a:lnTo>
                      <a:pt x="14" y="97"/>
                    </a:lnTo>
                    <a:lnTo>
                      <a:pt x="11" y="95"/>
                    </a:lnTo>
                    <a:lnTo>
                      <a:pt x="9" y="93"/>
                    </a:lnTo>
                    <a:lnTo>
                      <a:pt x="8" y="90"/>
                    </a:lnTo>
                    <a:lnTo>
                      <a:pt x="6" y="87"/>
                    </a:lnTo>
                    <a:lnTo>
                      <a:pt x="4" y="85"/>
                    </a:lnTo>
                    <a:lnTo>
                      <a:pt x="1" y="82"/>
                    </a:lnTo>
                    <a:lnTo>
                      <a:pt x="1" y="80"/>
                    </a:lnTo>
                    <a:lnTo>
                      <a:pt x="1" y="77"/>
                    </a:lnTo>
                    <a:lnTo>
                      <a:pt x="1" y="76"/>
                    </a:lnTo>
                    <a:lnTo>
                      <a:pt x="0" y="75"/>
                    </a:lnTo>
                    <a:lnTo>
                      <a:pt x="1" y="74"/>
                    </a:lnTo>
                    <a:lnTo>
                      <a:pt x="1" y="71"/>
                    </a:lnTo>
                    <a:lnTo>
                      <a:pt x="1" y="70"/>
                    </a:lnTo>
                    <a:lnTo>
                      <a:pt x="1" y="69"/>
                    </a:lnTo>
                    <a:lnTo>
                      <a:pt x="2" y="70"/>
                    </a:lnTo>
                    <a:lnTo>
                      <a:pt x="2" y="71"/>
                    </a:lnTo>
                    <a:lnTo>
                      <a:pt x="2" y="72"/>
                    </a:lnTo>
                    <a:lnTo>
                      <a:pt x="2" y="75"/>
                    </a:lnTo>
                    <a:lnTo>
                      <a:pt x="4" y="76"/>
                    </a:lnTo>
                    <a:lnTo>
                      <a:pt x="5" y="74"/>
                    </a:lnTo>
                    <a:lnTo>
                      <a:pt x="5" y="75"/>
                    </a:lnTo>
                    <a:lnTo>
                      <a:pt x="5" y="76"/>
                    </a:lnTo>
                    <a:lnTo>
                      <a:pt x="6" y="76"/>
                    </a:lnTo>
                    <a:lnTo>
                      <a:pt x="7" y="76"/>
                    </a:lnTo>
                    <a:lnTo>
                      <a:pt x="6" y="76"/>
                    </a:lnTo>
                    <a:lnTo>
                      <a:pt x="7" y="74"/>
                    </a:lnTo>
                    <a:lnTo>
                      <a:pt x="8" y="74"/>
                    </a:lnTo>
                    <a:lnTo>
                      <a:pt x="8" y="75"/>
                    </a:lnTo>
                    <a:lnTo>
                      <a:pt x="8" y="76"/>
                    </a:lnTo>
                    <a:lnTo>
                      <a:pt x="8" y="78"/>
                    </a:lnTo>
                    <a:lnTo>
                      <a:pt x="8" y="79"/>
                    </a:lnTo>
                    <a:lnTo>
                      <a:pt x="9" y="80"/>
                    </a:lnTo>
                    <a:lnTo>
                      <a:pt x="9" y="82"/>
                    </a:lnTo>
                    <a:lnTo>
                      <a:pt x="9" y="83"/>
                    </a:lnTo>
                    <a:lnTo>
                      <a:pt x="9" y="84"/>
                    </a:lnTo>
                    <a:lnTo>
                      <a:pt x="9" y="85"/>
                    </a:lnTo>
                    <a:lnTo>
                      <a:pt x="10" y="85"/>
                    </a:lnTo>
                    <a:lnTo>
                      <a:pt x="13" y="85"/>
                    </a:lnTo>
                    <a:lnTo>
                      <a:pt x="13" y="86"/>
                    </a:lnTo>
                    <a:lnTo>
                      <a:pt x="14" y="86"/>
                    </a:lnTo>
                    <a:lnTo>
                      <a:pt x="15" y="86"/>
                    </a:lnTo>
                    <a:lnTo>
                      <a:pt x="14" y="86"/>
                    </a:lnTo>
                    <a:lnTo>
                      <a:pt x="15" y="86"/>
                    </a:lnTo>
                    <a:lnTo>
                      <a:pt x="17" y="86"/>
                    </a:lnTo>
                    <a:lnTo>
                      <a:pt x="18" y="86"/>
                    </a:lnTo>
                    <a:lnTo>
                      <a:pt x="19" y="87"/>
                    </a:lnTo>
                    <a:lnTo>
                      <a:pt x="20" y="86"/>
                    </a:lnTo>
                    <a:lnTo>
                      <a:pt x="22" y="86"/>
                    </a:lnTo>
                    <a:lnTo>
                      <a:pt x="23" y="86"/>
                    </a:lnTo>
                    <a:lnTo>
                      <a:pt x="24" y="86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5"/>
                    </a:lnTo>
                    <a:lnTo>
                      <a:pt x="31" y="84"/>
                    </a:lnTo>
                    <a:lnTo>
                      <a:pt x="32" y="84"/>
                    </a:lnTo>
                    <a:lnTo>
                      <a:pt x="33" y="83"/>
                    </a:lnTo>
                    <a:lnTo>
                      <a:pt x="34" y="82"/>
                    </a:lnTo>
                    <a:lnTo>
                      <a:pt x="35" y="82"/>
                    </a:lnTo>
                    <a:lnTo>
                      <a:pt x="35" y="80"/>
                    </a:lnTo>
                    <a:lnTo>
                      <a:pt x="36" y="80"/>
                    </a:lnTo>
                    <a:lnTo>
                      <a:pt x="36" y="79"/>
                    </a:lnTo>
                    <a:lnTo>
                      <a:pt x="37" y="79"/>
                    </a:lnTo>
                    <a:lnTo>
                      <a:pt x="39" y="78"/>
                    </a:lnTo>
                    <a:lnTo>
                      <a:pt x="39" y="77"/>
                    </a:lnTo>
                    <a:lnTo>
                      <a:pt x="40" y="77"/>
                    </a:lnTo>
                    <a:lnTo>
                      <a:pt x="42" y="79"/>
                    </a:lnTo>
                    <a:lnTo>
                      <a:pt x="43" y="79"/>
                    </a:lnTo>
                    <a:lnTo>
                      <a:pt x="45" y="79"/>
                    </a:lnTo>
                    <a:lnTo>
                      <a:pt x="47" y="79"/>
                    </a:lnTo>
                    <a:lnTo>
                      <a:pt x="48" y="79"/>
                    </a:lnTo>
                    <a:lnTo>
                      <a:pt x="49" y="79"/>
                    </a:lnTo>
                    <a:lnTo>
                      <a:pt x="52" y="79"/>
                    </a:lnTo>
                    <a:lnTo>
                      <a:pt x="53" y="79"/>
                    </a:lnTo>
                    <a:lnTo>
                      <a:pt x="53" y="78"/>
                    </a:lnTo>
                    <a:lnTo>
                      <a:pt x="54" y="78"/>
                    </a:lnTo>
                    <a:lnTo>
                      <a:pt x="54" y="79"/>
                    </a:lnTo>
                    <a:lnTo>
                      <a:pt x="56" y="80"/>
                    </a:lnTo>
                    <a:lnTo>
                      <a:pt x="57" y="80"/>
                    </a:lnTo>
                    <a:lnTo>
                      <a:pt x="58" y="79"/>
                    </a:lnTo>
                    <a:lnTo>
                      <a:pt x="59" y="80"/>
                    </a:lnTo>
                    <a:lnTo>
                      <a:pt x="60" y="80"/>
                    </a:lnTo>
                    <a:lnTo>
                      <a:pt x="59" y="79"/>
                    </a:lnTo>
                    <a:lnTo>
                      <a:pt x="59" y="78"/>
                    </a:lnTo>
                    <a:lnTo>
                      <a:pt x="60" y="78"/>
                    </a:lnTo>
                    <a:lnTo>
                      <a:pt x="61" y="78"/>
                    </a:lnTo>
                    <a:lnTo>
                      <a:pt x="62" y="79"/>
                    </a:lnTo>
                    <a:lnTo>
                      <a:pt x="62" y="80"/>
                    </a:lnTo>
                    <a:lnTo>
                      <a:pt x="63" y="80"/>
                    </a:lnTo>
                    <a:lnTo>
                      <a:pt x="63" y="82"/>
                    </a:lnTo>
                    <a:lnTo>
                      <a:pt x="66" y="82"/>
                    </a:lnTo>
                    <a:lnTo>
                      <a:pt x="70" y="80"/>
                    </a:lnTo>
                    <a:lnTo>
                      <a:pt x="71" y="82"/>
                    </a:lnTo>
                    <a:lnTo>
                      <a:pt x="73" y="82"/>
                    </a:lnTo>
                    <a:lnTo>
                      <a:pt x="74" y="82"/>
                    </a:lnTo>
                    <a:lnTo>
                      <a:pt x="75" y="82"/>
                    </a:lnTo>
                    <a:lnTo>
                      <a:pt x="75" y="83"/>
                    </a:lnTo>
                    <a:lnTo>
                      <a:pt x="76" y="83"/>
                    </a:lnTo>
                    <a:lnTo>
                      <a:pt x="76" y="84"/>
                    </a:lnTo>
                    <a:lnTo>
                      <a:pt x="77" y="83"/>
                    </a:lnTo>
                    <a:lnTo>
                      <a:pt x="78" y="83"/>
                    </a:lnTo>
                    <a:lnTo>
                      <a:pt x="79" y="83"/>
                    </a:lnTo>
                    <a:lnTo>
                      <a:pt x="80" y="83"/>
                    </a:lnTo>
                    <a:lnTo>
                      <a:pt x="82" y="83"/>
                    </a:lnTo>
                    <a:lnTo>
                      <a:pt x="86" y="83"/>
                    </a:lnTo>
                    <a:lnTo>
                      <a:pt x="87" y="83"/>
                    </a:lnTo>
                    <a:lnTo>
                      <a:pt x="90" y="80"/>
                    </a:lnTo>
                    <a:lnTo>
                      <a:pt x="92" y="80"/>
                    </a:lnTo>
                    <a:lnTo>
                      <a:pt x="93" y="80"/>
                    </a:lnTo>
                    <a:lnTo>
                      <a:pt x="94" y="79"/>
                    </a:lnTo>
                    <a:lnTo>
                      <a:pt x="95" y="79"/>
                    </a:lnTo>
                    <a:lnTo>
                      <a:pt x="96" y="79"/>
                    </a:lnTo>
                    <a:lnTo>
                      <a:pt x="96" y="78"/>
                    </a:lnTo>
                    <a:lnTo>
                      <a:pt x="97" y="78"/>
                    </a:lnTo>
                    <a:lnTo>
                      <a:pt x="97" y="77"/>
                    </a:lnTo>
                    <a:lnTo>
                      <a:pt x="101" y="76"/>
                    </a:lnTo>
                    <a:lnTo>
                      <a:pt x="102" y="75"/>
                    </a:lnTo>
                    <a:lnTo>
                      <a:pt x="103" y="75"/>
                    </a:lnTo>
                    <a:lnTo>
                      <a:pt x="103" y="74"/>
                    </a:lnTo>
                    <a:lnTo>
                      <a:pt x="104" y="75"/>
                    </a:lnTo>
                    <a:lnTo>
                      <a:pt x="105" y="75"/>
                    </a:lnTo>
                    <a:lnTo>
                      <a:pt x="106" y="74"/>
                    </a:lnTo>
                    <a:lnTo>
                      <a:pt x="108" y="72"/>
                    </a:lnTo>
                    <a:lnTo>
                      <a:pt x="109" y="69"/>
                    </a:lnTo>
                    <a:lnTo>
                      <a:pt x="109" y="68"/>
                    </a:lnTo>
                    <a:lnTo>
                      <a:pt x="110" y="68"/>
                    </a:lnTo>
                    <a:lnTo>
                      <a:pt x="109" y="67"/>
                    </a:lnTo>
                    <a:lnTo>
                      <a:pt x="110" y="67"/>
                    </a:lnTo>
                    <a:lnTo>
                      <a:pt x="111" y="68"/>
                    </a:lnTo>
                    <a:lnTo>
                      <a:pt x="111" y="67"/>
                    </a:lnTo>
                    <a:lnTo>
                      <a:pt x="110" y="67"/>
                    </a:lnTo>
                    <a:lnTo>
                      <a:pt x="110" y="66"/>
                    </a:lnTo>
                    <a:lnTo>
                      <a:pt x="111" y="66"/>
                    </a:lnTo>
                    <a:lnTo>
                      <a:pt x="111" y="67"/>
                    </a:lnTo>
                    <a:lnTo>
                      <a:pt x="112" y="67"/>
                    </a:lnTo>
                    <a:lnTo>
                      <a:pt x="112" y="66"/>
                    </a:lnTo>
                    <a:lnTo>
                      <a:pt x="111" y="66"/>
                    </a:lnTo>
                    <a:lnTo>
                      <a:pt x="110" y="66"/>
                    </a:lnTo>
                    <a:lnTo>
                      <a:pt x="108" y="63"/>
                    </a:lnTo>
                    <a:lnTo>
                      <a:pt x="106" y="63"/>
                    </a:lnTo>
                    <a:lnTo>
                      <a:pt x="108" y="63"/>
                    </a:lnTo>
                    <a:lnTo>
                      <a:pt x="108" y="62"/>
                    </a:lnTo>
                    <a:lnTo>
                      <a:pt x="108" y="63"/>
                    </a:lnTo>
                    <a:lnTo>
                      <a:pt x="109" y="63"/>
                    </a:lnTo>
                    <a:lnTo>
                      <a:pt x="109" y="62"/>
                    </a:lnTo>
                    <a:lnTo>
                      <a:pt x="110" y="63"/>
                    </a:lnTo>
                    <a:lnTo>
                      <a:pt x="110" y="65"/>
                    </a:lnTo>
                    <a:lnTo>
                      <a:pt x="111" y="65"/>
                    </a:lnTo>
                    <a:lnTo>
                      <a:pt x="112" y="65"/>
                    </a:lnTo>
                    <a:lnTo>
                      <a:pt x="111" y="65"/>
                    </a:lnTo>
                    <a:lnTo>
                      <a:pt x="112" y="65"/>
                    </a:lnTo>
                    <a:lnTo>
                      <a:pt x="113" y="65"/>
                    </a:lnTo>
                    <a:lnTo>
                      <a:pt x="113" y="63"/>
                    </a:lnTo>
                    <a:lnTo>
                      <a:pt x="114" y="61"/>
                    </a:lnTo>
                    <a:lnTo>
                      <a:pt x="114" y="60"/>
                    </a:lnTo>
                    <a:lnTo>
                      <a:pt x="113" y="60"/>
                    </a:lnTo>
                    <a:lnTo>
                      <a:pt x="114" y="60"/>
                    </a:lnTo>
                    <a:lnTo>
                      <a:pt x="114" y="59"/>
                    </a:lnTo>
                    <a:lnTo>
                      <a:pt x="116" y="59"/>
                    </a:lnTo>
                    <a:lnTo>
                      <a:pt x="116" y="58"/>
                    </a:lnTo>
                    <a:lnTo>
                      <a:pt x="116" y="57"/>
                    </a:lnTo>
                    <a:lnTo>
                      <a:pt x="116" y="55"/>
                    </a:lnTo>
                    <a:lnTo>
                      <a:pt x="114" y="55"/>
                    </a:lnTo>
                    <a:lnTo>
                      <a:pt x="114" y="54"/>
                    </a:lnTo>
                    <a:lnTo>
                      <a:pt x="116" y="54"/>
                    </a:lnTo>
                    <a:lnTo>
                      <a:pt x="117" y="53"/>
                    </a:lnTo>
                    <a:lnTo>
                      <a:pt x="117" y="52"/>
                    </a:lnTo>
                    <a:lnTo>
                      <a:pt x="118" y="52"/>
                    </a:lnTo>
                    <a:lnTo>
                      <a:pt x="119" y="53"/>
                    </a:lnTo>
                    <a:lnTo>
                      <a:pt x="120" y="52"/>
                    </a:lnTo>
                    <a:lnTo>
                      <a:pt x="119" y="51"/>
                    </a:lnTo>
                    <a:lnTo>
                      <a:pt x="123" y="49"/>
                    </a:lnTo>
                    <a:lnTo>
                      <a:pt x="125" y="47"/>
                    </a:lnTo>
                    <a:lnTo>
                      <a:pt x="126" y="46"/>
                    </a:lnTo>
                    <a:lnTo>
                      <a:pt x="127" y="46"/>
                    </a:lnTo>
                    <a:lnTo>
                      <a:pt x="128" y="45"/>
                    </a:lnTo>
                    <a:lnTo>
                      <a:pt x="129" y="45"/>
                    </a:lnTo>
                    <a:lnTo>
                      <a:pt x="130" y="44"/>
                    </a:lnTo>
                    <a:lnTo>
                      <a:pt x="131" y="43"/>
                    </a:lnTo>
                    <a:lnTo>
                      <a:pt x="134" y="41"/>
                    </a:lnTo>
                    <a:lnTo>
                      <a:pt x="138" y="35"/>
                    </a:lnTo>
                    <a:lnTo>
                      <a:pt x="138" y="34"/>
                    </a:lnTo>
                    <a:lnTo>
                      <a:pt x="139" y="34"/>
                    </a:lnTo>
                    <a:lnTo>
                      <a:pt x="140" y="35"/>
                    </a:lnTo>
                    <a:lnTo>
                      <a:pt x="139" y="36"/>
                    </a:lnTo>
                    <a:lnTo>
                      <a:pt x="140" y="36"/>
                    </a:lnTo>
                    <a:lnTo>
                      <a:pt x="140" y="35"/>
                    </a:lnTo>
                    <a:lnTo>
                      <a:pt x="140" y="34"/>
                    </a:lnTo>
                    <a:lnTo>
                      <a:pt x="139" y="33"/>
                    </a:lnTo>
                    <a:lnTo>
                      <a:pt x="140" y="30"/>
                    </a:lnTo>
                    <a:lnTo>
                      <a:pt x="142" y="30"/>
                    </a:lnTo>
                    <a:lnTo>
                      <a:pt x="142" y="29"/>
                    </a:lnTo>
                    <a:lnTo>
                      <a:pt x="143" y="29"/>
                    </a:lnTo>
                    <a:lnTo>
                      <a:pt x="144" y="29"/>
                    </a:lnTo>
                    <a:lnTo>
                      <a:pt x="145" y="27"/>
                    </a:lnTo>
                    <a:lnTo>
                      <a:pt x="145" y="28"/>
                    </a:lnTo>
                    <a:lnTo>
                      <a:pt x="145" y="27"/>
                    </a:lnTo>
                    <a:lnTo>
                      <a:pt x="146" y="27"/>
                    </a:lnTo>
                    <a:lnTo>
                      <a:pt x="146" y="26"/>
                    </a:lnTo>
                    <a:lnTo>
                      <a:pt x="146" y="25"/>
                    </a:lnTo>
                    <a:lnTo>
                      <a:pt x="147" y="25"/>
                    </a:lnTo>
                    <a:lnTo>
                      <a:pt x="146" y="25"/>
                    </a:lnTo>
                    <a:lnTo>
                      <a:pt x="147" y="24"/>
                    </a:lnTo>
                    <a:lnTo>
                      <a:pt x="147" y="22"/>
                    </a:lnTo>
                    <a:lnTo>
                      <a:pt x="147" y="21"/>
                    </a:lnTo>
                    <a:lnTo>
                      <a:pt x="148" y="21"/>
                    </a:lnTo>
                    <a:lnTo>
                      <a:pt x="148" y="20"/>
                    </a:lnTo>
                    <a:lnTo>
                      <a:pt x="149" y="20"/>
                    </a:lnTo>
                    <a:lnTo>
                      <a:pt x="148" y="21"/>
                    </a:lnTo>
                    <a:lnTo>
                      <a:pt x="148" y="22"/>
                    </a:lnTo>
                    <a:lnTo>
                      <a:pt x="149" y="22"/>
                    </a:lnTo>
                    <a:lnTo>
                      <a:pt x="151" y="22"/>
                    </a:lnTo>
                    <a:lnTo>
                      <a:pt x="152" y="22"/>
                    </a:lnTo>
                    <a:lnTo>
                      <a:pt x="152" y="21"/>
                    </a:lnTo>
                    <a:lnTo>
                      <a:pt x="153" y="20"/>
                    </a:lnTo>
                    <a:lnTo>
                      <a:pt x="153" y="19"/>
                    </a:lnTo>
                    <a:lnTo>
                      <a:pt x="154" y="18"/>
                    </a:lnTo>
                    <a:lnTo>
                      <a:pt x="155" y="18"/>
                    </a:lnTo>
                    <a:lnTo>
                      <a:pt x="156" y="16"/>
                    </a:lnTo>
                    <a:lnTo>
                      <a:pt x="157" y="16"/>
                    </a:lnTo>
                    <a:lnTo>
                      <a:pt x="159" y="16"/>
                    </a:lnTo>
                    <a:lnTo>
                      <a:pt x="159" y="15"/>
                    </a:lnTo>
                    <a:lnTo>
                      <a:pt x="160" y="15"/>
                    </a:lnTo>
                    <a:lnTo>
                      <a:pt x="161" y="13"/>
                    </a:lnTo>
                    <a:lnTo>
                      <a:pt x="163" y="11"/>
                    </a:lnTo>
                    <a:lnTo>
                      <a:pt x="164" y="10"/>
                    </a:lnTo>
                    <a:lnTo>
                      <a:pt x="163" y="11"/>
                    </a:lnTo>
                    <a:lnTo>
                      <a:pt x="163" y="12"/>
                    </a:lnTo>
                    <a:lnTo>
                      <a:pt x="164" y="12"/>
                    </a:lnTo>
                    <a:lnTo>
                      <a:pt x="164" y="11"/>
                    </a:lnTo>
                    <a:lnTo>
                      <a:pt x="164" y="10"/>
                    </a:lnTo>
                    <a:lnTo>
                      <a:pt x="164" y="9"/>
                    </a:lnTo>
                    <a:lnTo>
                      <a:pt x="166" y="8"/>
                    </a:lnTo>
                    <a:lnTo>
                      <a:pt x="166" y="7"/>
                    </a:lnTo>
                    <a:lnTo>
                      <a:pt x="166" y="5"/>
                    </a:lnTo>
                    <a:lnTo>
                      <a:pt x="166" y="7"/>
                    </a:lnTo>
                    <a:lnTo>
                      <a:pt x="165" y="7"/>
                    </a:lnTo>
                    <a:lnTo>
                      <a:pt x="166" y="5"/>
                    </a:lnTo>
                    <a:lnTo>
                      <a:pt x="168" y="3"/>
                    </a:lnTo>
                    <a:lnTo>
                      <a:pt x="168" y="1"/>
                    </a:lnTo>
                    <a:lnTo>
                      <a:pt x="169" y="0"/>
                    </a:lnTo>
                    <a:lnTo>
                      <a:pt x="171" y="0"/>
                    </a:lnTo>
                    <a:lnTo>
                      <a:pt x="172" y="1"/>
                    </a:lnTo>
                    <a:lnTo>
                      <a:pt x="172" y="2"/>
                    </a:lnTo>
                    <a:lnTo>
                      <a:pt x="172" y="3"/>
                    </a:lnTo>
                    <a:lnTo>
                      <a:pt x="172" y="4"/>
                    </a:lnTo>
                    <a:close/>
                    <a:moveTo>
                      <a:pt x="175" y="30"/>
                    </a:moveTo>
                    <a:lnTo>
                      <a:pt x="174" y="32"/>
                    </a:lnTo>
                    <a:lnTo>
                      <a:pt x="174" y="33"/>
                    </a:lnTo>
                    <a:lnTo>
                      <a:pt x="173" y="34"/>
                    </a:lnTo>
                    <a:lnTo>
                      <a:pt x="173" y="35"/>
                    </a:lnTo>
                    <a:lnTo>
                      <a:pt x="174" y="35"/>
                    </a:lnTo>
                    <a:lnTo>
                      <a:pt x="175" y="34"/>
                    </a:lnTo>
                    <a:lnTo>
                      <a:pt x="177" y="34"/>
                    </a:lnTo>
                    <a:lnTo>
                      <a:pt x="178" y="33"/>
                    </a:lnTo>
                    <a:lnTo>
                      <a:pt x="179" y="32"/>
                    </a:lnTo>
                    <a:lnTo>
                      <a:pt x="177" y="32"/>
                    </a:lnTo>
                    <a:lnTo>
                      <a:pt x="177" y="30"/>
                    </a:lnTo>
                    <a:lnTo>
                      <a:pt x="175" y="3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64" name="Freeform 1027">
                <a:extLst>
                  <a:ext uri="{FF2B5EF4-FFF2-40B4-BE49-F238E27FC236}">
                    <a16:creationId xmlns:a16="http://schemas.microsoft.com/office/drawing/2014/main" id="{8B71A43F-D88B-A474-FDCB-F87C364F4B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90738" y="2143125"/>
                <a:ext cx="112713" cy="106363"/>
              </a:xfrm>
              <a:custGeom>
                <a:avLst/>
                <a:gdLst>
                  <a:gd name="T0" fmla="*/ 69 w 71"/>
                  <a:gd name="T1" fmla="*/ 31 h 67"/>
                  <a:gd name="T2" fmla="*/ 67 w 71"/>
                  <a:gd name="T3" fmla="*/ 30 h 67"/>
                  <a:gd name="T4" fmla="*/ 65 w 71"/>
                  <a:gd name="T5" fmla="*/ 28 h 67"/>
                  <a:gd name="T6" fmla="*/ 67 w 71"/>
                  <a:gd name="T7" fmla="*/ 28 h 67"/>
                  <a:gd name="T8" fmla="*/ 69 w 71"/>
                  <a:gd name="T9" fmla="*/ 29 h 67"/>
                  <a:gd name="T10" fmla="*/ 68 w 71"/>
                  <a:gd name="T11" fmla="*/ 17 h 67"/>
                  <a:gd name="T12" fmla="*/ 64 w 71"/>
                  <a:gd name="T13" fmla="*/ 22 h 67"/>
                  <a:gd name="T14" fmla="*/ 59 w 71"/>
                  <a:gd name="T15" fmla="*/ 17 h 67"/>
                  <a:gd name="T16" fmla="*/ 57 w 71"/>
                  <a:gd name="T17" fmla="*/ 14 h 67"/>
                  <a:gd name="T18" fmla="*/ 58 w 71"/>
                  <a:gd name="T19" fmla="*/ 12 h 67"/>
                  <a:gd name="T20" fmla="*/ 58 w 71"/>
                  <a:gd name="T21" fmla="*/ 10 h 67"/>
                  <a:gd name="T22" fmla="*/ 58 w 71"/>
                  <a:gd name="T23" fmla="*/ 10 h 67"/>
                  <a:gd name="T24" fmla="*/ 60 w 71"/>
                  <a:gd name="T25" fmla="*/ 10 h 67"/>
                  <a:gd name="T26" fmla="*/ 62 w 71"/>
                  <a:gd name="T27" fmla="*/ 8 h 67"/>
                  <a:gd name="T28" fmla="*/ 62 w 71"/>
                  <a:gd name="T29" fmla="*/ 7 h 67"/>
                  <a:gd name="T30" fmla="*/ 60 w 71"/>
                  <a:gd name="T31" fmla="*/ 7 h 67"/>
                  <a:gd name="T32" fmla="*/ 59 w 71"/>
                  <a:gd name="T33" fmla="*/ 6 h 67"/>
                  <a:gd name="T34" fmla="*/ 59 w 71"/>
                  <a:gd name="T35" fmla="*/ 5 h 67"/>
                  <a:gd name="T36" fmla="*/ 62 w 71"/>
                  <a:gd name="T37" fmla="*/ 5 h 67"/>
                  <a:gd name="T38" fmla="*/ 55 w 71"/>
                  <a:gd name="T39" fmla="*/ 5 h 67"/>
                  <a:gd name="T40" fmla="*/ 57 w 71"/>
                  <a:gd name="T41" fmla="*/ 4 h 67"/>
                  <a:gd name="T42" fmla="*/ 59 w 71"/>
                  <a:gd name="T43" fmla="*/ 4 h 67"/>
                  <a:gd name="T44" fmla="*/ 57 w 71"/>
                  <a:gd name="T45" fmla="*/ 5 h 67"/>
                  <a:gd name="T46" fmla="*/ 58 w 71"/>
                  <a:gd name="T47" fmla="*/ 15 h 67"/>
                  <a:gd name="T48" fmla="*/ 62 w 71"/>
                  <a:gd name="T49" fmla="*/ 23 h 67"/>
                  <a:gd name="T50" fmla="*/ 58 w 71"/>
                  <a:gd name="T51" fmla="*/ 23 h 67"/>
                  <a:gd name="T52" fmla="*/ 56 w 71"/>
                  <a:gd name="T53" fmla="*/ 22 h 67"/>
                  <a:gd name="T54" fmla="*/ 49 w 71"/>
                  <a:gd name="T55" fmla="*/ 27 h 67"/>
                  <a:gd name="T56" fmla="*/ 45 w 71"/>
                  <a:gd name="T57" fmla="*/ 31 h 67"/>
                  <a:gd name="T58" fmla="*/ 46 w 71"/>
                  <a:gd name="T59" fmla="*/ 32 h 67"/>
                  <a:gd name="T60" fmla="*/ 49 w 71"/>
                  <a:gd name="T61" fmla="*/ 31 h 67"/>
                  <a:gd name="T62" fmla="*/ 49 w 71"/>
                  <a:gd name="T63" fmla="*/ 33 h 67"/>
                  <a:gd name="T64" fmla="*/ 51 w 71"/>
                  <a:gd name="T65" fmla="*/ 32 h 67"/>
                  <a:gd name="T66" fmla="*/ 54 w 71"/>
                  <a:gd name="T67" fmla="*/ 31 h 67"/>
                  <a:gd name="T68" fmla="*/ 55 w 71"/>
                  <a:gd name="T69" fmla="*/ 32 h 67"/>
                  <a:gd name="T70" fmla="*/ 58 w 71"/>
                  <a:gd name="T71" fmla="*/ 32 h 67"/>
                  <a:gd name="T72" fmla="*/ 59 w 71"/>
                  <a:gd name="T73" fmla="*/ 38 h 67"/>
                  <a:gd name="T74" fmla="*/ 60 w 71"/>
                  <a:gd name="T75" fmla="*/ 47 h 67"/>
                  <a:gd name="T76" fmla="*/ 65 w 71"/>
                  <a:gd name="T77" fmla="*/ 52 h 67"/>
                  <a:gd name="T78" fmla="*/ 65 w 71"/>
                  <a:gd name="T79" fmla="*/ 55 h 67"/>
                  <a:gd name="T80" fmla="*/ 68 w 71"/>
                  <a:gd name="T81" fmla="*/ 58 h 67"/>
                  <a:gd name="T82" fmla="*/ 69 w 71"/>
                  <a:gd name="T83" fmla="*/ 61 h 67"/>
                  <a:gd name="T84" fmla="*/ 68 w 71"/>
                  <a:gd name="T85" fmla="*/ 61 h 67"/>
                  <a:gd name="T86" fmla="*/ 68 w 71"/>
                  <a:gd name="T87" fmla="*/ 62 h 67"/>
                  <a:gd name="T88" fmla="*/ 68 w 71"/>
                  <a:gd name="T89" fmla="*/ 62 h 67"/>
                  <a:gd name="T90" fmla="*/ 69 w 71"/>
                  <a:gd name="T91" fmla="*/ 62 h 67"/>
                  <a:gd name="T92" fmla="*/ 69 w 71"/>
                  <a:gd name="T93" fmla="*/ 66 h 67"/>
                  <a:gd name="T94" fmla="*/ 64 w 71"/>
                  <a:gd name="T95" fmla="*/ 67 h 67"/>
                  <a:gd name="T96" fmla="*/ 42 w 71"/>
                  <a:gd name="T97" fmla="*/ 67 h 67"/>
                  <a:gd name="T98" fmla="*/ 40 w 71"/>
                  <a:gd name="T99" fmla="*/ 64 h 67"/>
                  <a:gd name="T100" fmla="*/ 38 w 71"/>
                  <a:gd name="T101" fmla="*/ 58 h 67"/>
                  <a:gd name="T102" fmla="*/ 33 w 71"/>
                  <a:gd name="T103" fmla="*/ 48 h 67"/>
                  <a:gd name="T104" fmla="*/ 32 w 71"/>
                  <a:gd name="T105" fmla="*/ 47 h 67"/>
                  <a:gd name="T106" fmla="*/ 17 w 71"/>
                  <a:gd name="T107" fmla="*/ 46 h 67"/>
                  <a:gd name="T108" fmla="*/ 0 w 71"/>
                  <a:gd name="T109" fmla="*/ 44 h 67"/>
                  <a:gd name="T110" fmla="*/ 12 w 71"/>
                  <a:gd name="T111" fmla="*/ 29 h 67"/>
                  <a:gd name="T112" fmla="*/ 16 w 71"/>
                  <a:gd name="T113" fmla="*/ 20 h 67"/>
                  <a:gd name="T114" fmla="*/ 19 w 71"/>
                  <a:gd name="T115" fmla="*/ 14 h 67"/>
                  <a:gd name="T116" fmla="*/ 31 w 71"/>
                  <a:gd name="T117" fmla="*/ 0 h 67"/>
                  <a:gd name="T118" fmla="*/ 52 w 71"/>
                  <a:gd name="T119" fmla="*/ 5 h 67"/>
                  <a:gd name="T120" fmla="*/ 54 w 71"/>
                  <a:gd name="T121" fmla="*/ 8 h 67"/>
                  <a:gd name="T122" fmla="*/ 56 w 71"/>
                  <a:gd name="T123" fmla="*/ 1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1" h="67">
                    <a:moveTo>
                      <a:pt x="69" y="29"/>
                    </a:moveTo>
                    <a:lnTo>
                      <a:pt x="69" y="29"/>
                    </a:lnTo>
                    <a:lnTo>
                      <a:pt x="69" y="30"/>
                    </a:lnTo>
                    <a:lnTo>
                      <a:pt x="69" y="31"/>
                    </a:lnTo>
                    <a:lnTo>
                      <a:pt x="69" y="31"/>
                    </a:lnTo>
                    <a:lnTo>
                      <a:pt x="68" y="31"/>
                    </a:lnTo>
                    <a:lnTo>
                      <a:pt x="68" y="30"/>
                    </a:lnTo>
                    <a:lnTo>
                      <a:pt x="67" y="30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5" y="29"/>
                    </a:lnTo>
                    <a:lnTo>
                      <a:pt x="65" y="28"/>
                    </a:lnTo>
                    <a:lnTo>
                      <a:pt x="65" y="28"/>
                    </a:lnTo>
                    <a:lnTo>
                      <a:pt x="65" y="28"/>
                    </a:lnTo>
                    <a:lnTo>
                      <a:pt x="66" y="28"/>
                    </a:lnTo>
                    <a:lnTo>
                      <a:pt x="67" y="28"/>
                    </a:lnTo>
                    <a:lnTo>
                      <a:pt x="68" y="28"/>
                    </a:lnTo>
                    <a:lnTo>
                      <a:pt x="68" y="28"/>
                    </a:lnTo>
                    <a:lnTo>
                      <a:pt x="68" y="29"/>
                    </a:lnTo>
                    <a:lnTo>
                      <a:pt x="69" y="29"/>
                    </a:lnTo>
                    <a:close/>
                    <a:moveTo>
                      <a:pt x="62" y="5"/>
                    </a:moveTo>
                    <a:lnTo>
                      <a:pt x="67" y="14"/>
                    </a:lnTo>
                    <a:lnTo>
                      <a:pt x="68" y="15"/>
                    </a:lnTo>
                    <a:lnTo>
                      <a:pt x="68" y="17"/>
                    </a:lnTo>
                    <a:lnTo>
                      <a:pt x="67" y="19"/>
                    </a:lnTo>
                    <a:lnTo>
                      <a:pt x="66" y="20"/>
                    </a:lnTo>
                    <a:lnTo>
                      <a:pt x="65" y="21"/>
                    </a:lnTo>
                    <a:lnTo>
                      <a:pt x="64" y="22"/>
                    </a:lnTo>
                    <a:lnTo>
                      <a:pt x="63" y="22"/>
                    </a:lnTo>
                    <a:lnTo>
                      <a:pt x="62" y="22"/>
                    </a:lnTo>
                    <a:lnTo>
                      <a:pt x="60" y="21"/>
                    </a:lnTo>
                    <a:lnTo>
                      <a:pt x="59" y="17"/>
                    </a:lnTo>
                    <a:lnTo>
                      <a:pt x="58" y="15"/>
                    </a:lnTo>
                    <a:lnTo>
                      <a:pt x="58" y="14"/>
                    </a:lnTo>
                    <a:lnTo>
                      <a:pt x="58" y="14"/>
                    </a:lnTo>
                    <a:lnTo>
                      <a:pt x="57" y="14"/>
                    </a:lnTo>
                    <a:lnTo>
                      <a:pt x="57" y="13"/>
                    </a:lnTo>
                    <a:lnTo>
                      <a:pt x="57" y="13"/>
                    </a:lnTo>
                    <a:lnTo>
                      <a:pt x="58" y="13"/>
                    </a:lnTo>
                    <a:lnTo>
                      <a:pt x="58" y="12"/>
                    </a:lnTo>
                    <a:lnTo>
                      <a:pt x="59" y="12"/>
                    </a:lnTo>
                    <a:lnTo>
                      <a:pt x="59" y="12"/>
                    </a:lnTo>
                    <a:lnTo>
                      <a:pt x="59" y="10"/>
                    </a:lnTo>
                    <a:lnTo>
                      <a:pt x="58" y="10"/>
                    </a:lnTo>
                    <a:lnTo>
                      <a:pt x="58" y="10"/>
                    </a:lnTo>
                    <a:lnTo>
                      <a:pt x="58" y="10"/>
                    </a:lnTo>
                    <a:lnTo>
                      <a:pt x="58" y="10"/>
                    </a:lnTo>
                    <a:lnTo>
                      <a:pt x="58" y="10"/>
                    </a:lnTo>
                    <a:lnTo>
                      <a:pt x="59" y="10"/>
                    </a:lnTo>
                    <a:lnTo>
                      <a:pt x="59" y="10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62" y="8"/>
                    </a:lnTo>
                    <a:lnTo>
                      <a:pt x="62" y="8"/>
                    </a:lnTo>
                    <a:lnTo>
                      <a:pt x="63" y="8"/>
                    </a:lnTo>
                    <a:lnTo>
                      <a:pt x="62" y="7"/>
                    </a:lnTo>
                    <a:lnTo>
                      <a:pt x="62" y="7"/>
                    </a:lnTo>
                    <a:lnTo>
                      <a:pt x="62" y="7"/>
                    </a:lnTo>
                    <a:lnTo>
                      <a:pt x="60" y="7"/>
                    </a:lnTo>
                    <a:lnTo>
                      <a:pt x="60" y="7"/>
                    </a:lnTo>
                    <a:lnTo>
                      <a:pt x="60" y="7"/>
                    </a:lnTo>
                    <a:lnTo>
                      <a:pt x="60" y="7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59" y="6"/>
                    </a:lnTo>
                    <a:lnTo>
                      <a:pt x="59" y="6"/>
                    </a:lnTo>
                    <a:lnTo>
                      <a:pt x="59" y="6"/>
                    </a:lnTo>
                    <a:lnTo>
                      <a:pt x="59" y="5"/>
                    </a:lnTo>
                    <a:lnTo>
                      <a:pt x="59" y="5"/>
                    </a:lnTo>
                    <a:lnTo>
                      <a:pt x="60" y="5"/>
                    </a:lnTo>
                    <a:lnTo>
                      <a:pt x="60" y="5"/>
                    </a:lnTo>
                    <a:lnTo>
                      <a:pt x="62" y="5"/>
                    </a:lnTo>
                    <a:lnTo>
                      <a:pt x="62" y="5"/>
                    </a:lnTo>
                    <a:close/>
                    <a:moveTo>
                      <a:pt x="56" y="6"/>
                    </a:moveTo>
                    <a:lnTo>
                      <a:pt x="56" y="6"/>
                    </a:lnTo>
                    <a:lnTo>
                      <a:pt x="56" y="6"/>
                    </a:lnTo>
                    <a:lnTo>
                      <a:pt x="55" y="5"/>
                    </a:lnTo>
                    <a:lnTo>
                      <a:pt x="55" y="5"/>
                    </a:lnTo>
                    <a:lnTo>
                      <a:pt x="56" y="5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8" y="4"/>
                    </a:lnTo>
                    <a:lnTo>
                      <a:pt x="58" y="4"/>
                    </a:lnTo>
                    <a:lnTo>
                      <a:pt x="59" y="4"/>
                    </a:lnTo>
                    <a:lnTo>
                      <a:pt x="59" y="4"/>
                    </a:lnTo>
                    <a:lnTo>
                      <a:pt x="58" y="5"/>
                    </a:lnTo>
                    <a:lnTo>
                      <a:pt x="57" y="5"/>
                    </a:lnTo>
                    <a:lnTo>
                      <a:pt x="57" y="5"/>
                    </a:lnTo>
                    <a:lnTo>
                      <a:pt x="57" y="5"/>
                    </a:lnTo>
                    <a:lnTo>
                      <a:pt x="56" y="6"/>
                    </a:lnTo>
                    <a:close/>
                    <a:moveTo>
                      <a:pt x="56" y="14"/>
                    </a:moveTo>
                    <a:lnTo>
                      <a:pt x="57" y="15"/>
                    </a:lnTo>
                    <a:lnTo>
                      <a:pt x="58" y="15"/>
                    </a:lnTo>
                    <a:lnTo>
                      <a:pt x="58" y="17"/>
                    </a:lnTo>
                    <a:lnTo>
                      <a:pt x="59" y="20"/>
                    </a:lnTo>
                    <a:lnTo>
                      <a:pt x="60" y="22"/>
                    </a:lnTo>
                    <a:lnTo>
                      <a:pt x="62" y="23"/>
                    </a:lnTo>
                    <a:lnTo>
                      <a:pt x="62" y="24"/>
                    </a:lnTo>
                    <a:lnTo>
                      <a:pt x="60" y="24"/>
                    </a:lnTo>
                    <a:lnTo>
                      <a:pt x="59" y="24"/>
                    </a:lnTo>
                    <a:lnTo>
                      <a:pt x="58" y="23"/>
                    </a:lnTo>
                    <a:lnTo>
                      <a:pt x="58" y="23"/>
                    </a:lnTo>
                    <a:lnTo>
                      <a:pt x="57" y="23"/>
                    </a:lnTo>
                    <a:lnTo>
                      <a:pt x="56" y="23"/>
                    </a:lnTo>
                    <a:lnTo>
                      <a:pt x="56" y="22"/>
                    </a:lnTo>
                    <a:lnTo>
                      <a:pt x="54" y="23"/>
                    </a:lnTo>
                    <a:lnTo>
                      <a:pt x="52" y="24"/>
                    </a:lnTo>
                    <a:lnTo>
                      <a:pt x="51" y="24"/>
                    </a:lnTo>
                    <a:lnTo>
                      <a:pt x="49" y="27"/>
                    </a:lnTo>
                    <a:lnTo>
                      <a:pt x="48" y="28"/>
                    </a:lnTo>
                    <a:lnTo>
                      <a:pt x="47" y="29"/>
                    </a:lnTo>
                    <a:lnTo>
                      <a:pt x="46" y="30"/>
                    </a:lnTo>
                    <a:lnTo>
                      <a:pt x="45" y="31"/>
                    </a:lnTo>
                    <a:lnTo>
                      <a:pt x="45" y="31"/>
                    </a:lnTo>
                    <a:lnTo>
                      <a:pt x="43" y="32"/>
                    </a:lnTo>
                    <a:lnTo>
                      <a:pt x="45" y="32"/>
                    </a:lnTo>
                    <a:lnTo>
                      <a:pt x="46" y="32"/>
                    </a:lnTo>
                    <a:lnTo>
                      <a:pt x="47" y="31"/>
                    </a:lnTo>
                    <a:lnTo>
                      <a:pt x="48" y="31"/>
                    </a:lnTo>
                    <a:lnTo>
                      <a:pt x="49" y="31"/>
                    </a:lnTo>
                    <a:lnTo>
                      <a:pt x="49" y="31"/>
                    </a:lnTo>
                    <a:lnTo>
                      <a:pt x="48" y="32"/>
                    </a:lnTo>
                    <a:lnTo>
                      <a:pt x="48" y="32"/>
                    </a:lnTo>
                    <a:lnTo>
                      <a:pt x="48" y="33"/>
                    </a:lnTo>
                    <a:lnTo>
                      <a:pt x="49" y="33"/>
                    </a:lnTo>
                    <a:lnTo>
                      <a:pt x="49" y="33"/>
                    </a:lnTo>
                    <a:lnTo>
                      <a:pt x="50" y="33"/>
                    </a:lnTo>
                    <a:lnTo>
                      <a:pt x="51" y="33"/>
                    </a:lnTo>
                    <a:lnTo>
                      <a:pt x="51" y="32"/>
                    </a:lnTo>
                    <a:lnTo>
                      <a:pt x="51" y="32"/>
                    </a:lnTo>
                    <a:lnTo>
                      <a:pt x="52" y="32"/>
                    </a:lnTo>
                    <a:lnTo>
                      <a:pt x="54" y="31"/>
                    </a:lnTo>
                    <a:lnTo>
                      <a:pt x="54" y="3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5" y="32"/>
                    </a:lnTo>
                    <a:lnTo>
                      <a:pt x="55" y="32"/>
                    </a:lnTo>
                    <a:lnTo>
                      <a:pt x="56" y="32"/>
                    </a:lnTo>
                    <a:lnTo>
                      <a:pt x="56" y="32"/>
                    </a:lnTo>
                    <a:lnTo>
                      <a:pt x="57" y="33"/>
                    </a:lnTo>
                    <a:lnTo>
                      <a:pt x="58" y="32"/>
                    </a:lnTo>
                    <a:lnTo>
                      <a:pt x="58" y="34"/>
                    </a:lnTo>
                    <a:lnTo>
                      <a:pt x="58" y="36"/>
                    </a:lnTo>
                    <a:lnTo>
                      <a:pt x="58" y="37"/>
                    </a:lnTo>
                    <a:lnTo>
                      <a:pt x="59" y="38"/>
                    </a:lnTo>
                    <a:lnTo>
                      <a:pt x="59" y="39"/>
                    </a:lnTo>
                    <a:lnTo>
                      <a:pt x="59" y="40"/>
                    </a:lnTo>
                    <a:lnTo>
                      <a:pt x="59" y="41"/>
                    </a:lnTo>
                    <a:lnTo>
                      <a:pt x="60" y="47"/>
                    </a:lnTo>
                    <a:lnTo>
                      <a:pt x="62" y="48"/>
                    </a:lnTo>
                    <a:lnTo>
                      <a:pt x="64" y="52"/>
                    </a:lnTo>
                    <a:lnTo>
                      <a:pt x="64" y="52"/>
                    </a:lnTo>
                    <a:lnTo>
                      <a:pt x="65" y="52"/>
                    </a:lnTo>
                    <a:lnTo>
                      <a:pt x="65" y="53"/>
                    </a:lnTo>
                    <a:lnTo>
                      <a:pt x="65" y="54"/>
                    </a:lnTo>
                    <a:lnTo>
                      <a:pt x="65" y="54"/>
                    </a:lnTo>
                    <a:lnTo>
                      <a:pt x="65" y="55"/>
                    </a:lnTo>
                    <a:lnTo>
                      <a:pt x="66" y="57"/>
                    </a:lnTo>
                    <a:lnTo>
                      <a:pt x="67" y="57"/>
                    </a:lnTo>
                    <a:lnTo>
                      <a:pt x="67" y="57"/>
                    </a:lnTo>
                    <a:lnTo>
                      <a:pt x="68" y="58"/>
                    </a:lnTo>
                    <a:lnTo>
                      <a:pt x="69" y="58"/>
                    </a:lnTo>
                    <a:lnTo>
                      <a:pt x="69" y="59"/>
                    </a:lnTo>
                    <a:lnTo>
                      <a:pt x="69" y="59"/>
                    </a:lnTo>
                    <a:lnTo>
                      <a:pt x="69" y="61"/>
                    </a:lnTo>
                    <a:lnTo>
                      <a:pt x="69" y="62"/>
                    </a:lnTo>
                    <a:lnTo>
                      <a:pt x="68" y="61"/>
                    </a:lnTo>
                    <a:lnTo>
                      <a:pt x="68" y="61"/>
                    </a:lnTo>
                    <a:lnTo>
                      <a:pt x="68" y="61"/>
                    </a:lnTo>
                    <a:lnTo>
                      <a:pt x="68" y="62"/>
                    </a:lnTo>
                    <a:lnTo>
                      <a:pt x="68" y="62"/>
                    </a:lnTo>
                    <a:lnTo>
                      <a:pt x="69" y="62"/>
                    </a:lnTo>
                    <a:lnTo>
                      <a:pt x="68" y="62"/>
                    </a:lnTo>
                    <a:lnTo>
                      <a:pt x="68" y="62"/>
                    </a:lnTo>
                    <a:lnTo>
                      <a:pt x="68" y="62"/>
                    </a:lnTo>
                    <a:lnTo>
                      <a:pt x="68" y="62"/>
                    </a:lnTo>
                    <a:lnTo>
                      <a:pt x="68" y="62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69" y="62"/>
                    </a:lnTo>
                    <a:lnTo>
                      <a:pt x="69" y="63"/>
                    </a:lnTo>
                    <a:lnTo>
                      <a:pt x="69" y="65"/>
                    </a:lnTo>
                    <a:lnTo>
                      <a:pt x="69" y="65"/>
                    </a:lnTo>
                    <a:lnTo>
                      <a:pt x="69" y="66"/>
                    </a:lnTo>
                    <a:lnTo>
                      <a:pt x="71" y="66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64" y="67"/>
                    </a:lnTo>
                    <a:lnTo>
                      <a:pt x="58" y="67"/>
                    </a:lnTo>
                    <a:lnTo>
                      <a:pt x="51" y="67"/>
                    </a:lnTo>
                    <a:lnTo>
                      <a:pt x="45" y="67"/>
                    </a:lnTo>
                    <a:lnTo>
                      <a:pt x="42" y="67"/>
                    </a:lnTo>
                    <a:lnTo>
                      <a:pt x="42" y="66"/>
                    </a:lnTo>
                    <a:lnTo>
                      <a:pt x="41" y="65"/>
                    </a:lnTo>
                    <a:lnTo>
                      <a:pt x="41" y="65"/>
                    </a:lnTo>
                    <a:lnTo>
                      <a:pt x="40" y="64"/>
                    </a:lnTo>
                    <a:lnTo>
                      <a:pt x="39" y="63"/>
                    </a:lnTo>
                    <a:lnTo>
                      <a:pt x="39" y="62"/>
                    </a:lnTo>
                    <a:lnTo>
                      <a:pt x="39" y="61"/>
                    </a:lnTo>
                    <a:lnTo>
                      <a:pt x="38" y="58"/>
                    </a:lnTo>
                    <a:lnTo>
                      <a:pt x="38" y="57"/>
                    </a:lnTo>
                    <a:lnTo>
                      <a:pt x="36" y="52"/>
                    </a:lnTo>
                    <a:lnTo>
                      <a:pt x="34" y="48"/>
                    </a:lnTo>
                    <a:lnTo>
                      <a:pt x="33" y="48"/>
                    </a:lnTo>
                    <a:lnTo>
                      <a:pt x="33" y="48"/>
                    </a:lnTo>
                    <a:lnTo>
                      <a:pt x="33" y="48"/>
                    </a:lnTo>
                    <a:lnTo>
                      <a:pt x="33" y="48"/>
                    </a:lnTo>
                    <a:lnTo>
                      <a:pt x="32" y="47"/>
                    </a:lnTo>
                    <a:lnTo>
                      <a:pt x="28" y="47"/>
                    </a:lnTo>
                    <a:lnTo>
                      <a:pt x="24" y="47"/>
                    </a:lnTo>
                    <a:lnTo>
                      <a:pt x="21" y="46"/>
                    </a:lnTo>
                    <a:lnTo>
                      <a:pt x="17" y="46"/>
                    </a:lnTo>
                    <a:lnTo>
                      <a:pt x="13" y="45"/>
                    </a:lnTo>
                    <a:lnTo>
                      <a:pt x="8" y="45"/>
                    </a:lnTo>
                    <a:lnTo>
                      <a:pt x="5" y="44"/>
                    </a:lnTo>
                    <a:lnTo>
                      <a:pt x="0" y="44"/>
                    </a:lnTo>
                    <a:lnTo>
                      <a:pt x="2" y="42"/>
                    </a:lnTo>
                    <a:lnTo>
                      <a:pt x="7" y="36"/>
                    </a:lnTo>
                    <a:lnTo>
                      <a:pt x="9" y="32"/>
                    </a:lnTo>
                    <a:lnTo>
                      <a:pt x="12" y="29"/>
                    </a:lnTo>
                    <a:lnTo>
                      <a:pt x="12" y="29"/>
                    </a:lnTo>
                    <a:lnTo>
                      <a:pt x="13" y="25"/>
                    </a:lnTo>
                    <a:lnTo>
                      <a:pt x="16" y="21"/>
                    </a:lnTo>
                    <a:lnTo>
                      <a:pt x="16" y="20"/>
                    </a:lnTo>
                    <a:lnTo>
                      <a:pt x="17" y="19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22" y="6"/>
                    </a:lnTo>
                    <a:lnTo>
                      <a:pt x="23" y="5"/>
                    </a:lnTo>
                    <a:lnTo>
                      <a:pt x="25" y="3"/>
                    </a:lnTo>
                    <a:lnTo>
                      <a:pt x="31" y="0"/>
                    </a:lnTo>
                    <a:lnTo>
                      <a:pt x="33" y="0"/>
                    </a:lnTo>
                    <a:lnTo>
                      <a:pt x="42" y="0"/>
                    </a:lnTo>
                    <a:lnTo>
                      <a:pt x="45" y="0"/>
                    </a:lnTo>
                    <a:lnTo>
                      <a:pt x="52" y="5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7"/>
                    </a:lnTo>
                    <a:lnTo>
                      <a:pt x="54" y="8"/>
                    </a:lnTo>
                    <a:lnTo>
                      <a:pt x="54" y="10"/>
                    </a:lnTo>
                    <a:lnTo>
                      <a:pt x="55" y="11"/>
                    </a:lnTo>
                    <a:lnTo>
                      <a:pt x="55" y="12"/>
                    </a:lnTo>
                    <a:lnTo>
                      <a:pt x="56" y="1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497" name="Freeform 1160">
                <a:extLst>
                  <a:ext uri="{FF2B5EF4-FFF2-40B4-BE49-F238E27FC236}">
                    <a16:creationId xmlns:a16="http://schemas.microsoft.com/office/drawing/2014/main" id="{51AD3143-3674-C107-5A34-B7EE80F178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55788" y="2868613"/>
                <a:ext cx="708025" cy="423863"/>
              </a:xfrm>
              <a:custGeom>
                <a:avLst/>
                <a:gdLst>
                  <a:gd name="T0" fmla="*/ 388 w 446"/>
                  <a:gd name="T1" fmla="*/ 265 h 267"/>
                  <a:gd name="T2" fmla="*/ 366 w 446"/>
                  <a:gd name="T3" fmla="*/ 266 h 267"/>
                  <a:gd name="T4" fmla="*/ 355 w 446"/>
                  <a:gd name="T5" fmla="*/ 262 h 267"/>
                  <a:gd name="T6" fmla="*/ 413 w 446"/>
                  <a:gd name="T7" fmla="*/ 244 h 267"/>
                  <a:gd name="T8" fmla="*/ 428 w 446"/>
                  <a:gd name="T9" fmla="*/ 245 h 267"/>
                  <a:gd name="T10" fmla="*/ 437 w 446"/>
                  <a:gd name="T11" fmla="*/ 248 h 267"/>
                  <a:gd name="T12" fmla="*/ 443 w 446"/>
                  <a:gd name="T13" fmla="*/ 251 h 267"/>
                  <a:gd name="T14" fmla="*/ 430 w 446"/>
                  <a:gd name="T15" fmla="*/ 258 h 267"/>
                  <a:gd name="T16" fmla="*/ 410 w 446"/>
                  <a:gd name="T17" fmla="*/ 259 h 267"/>
                  <a:gd name="T18" fmla="*/ 403 w 446"/>
                  <a:gd name="T19" fmla="*/ 246 h 267"/>
                  <a:gd name="T20" fmla="*/ 9 w 446"/>
                  <a:gd name="T21" fmla="*/ 203 h 267"/>
                  <a:gd name="T22" fmla="*/ 6 w 446"/>
                  <a:gd name="T23" fmla="*/ 194 h 267"/>
                  <a:gd name="T24" fmla="*/ 2 w 446"/>
                  <a:gd name="T25" fmla="*/ 143 h 267"/>
                  <a:gd name="T26" fmla="*/ 2 w 446"/>
                  <a:gd name="T27" fmla="*/ 141 h 267"/>
                  <a:gd name="T28" fmla="*/ 385 w 446"/>
                  <a:gd name="T29" fmla="*/ 94 h 267"/>
                  <a:gd name="T30" fmla="*/ 360 w 446"/>
                  <a:gd name="T31" fmla="*/ 110 h 267"/>
                  <a:gd name="T32" fmla="*/ 360 w 446"/>
                  <a:gd name="T33" fmla="*/ 124 h 267"/>
                  <a:gd name="T34" fmla="*/ 351 w 446"/>
                  <a:gd name="T35" fmla="*/ 135 h 267"/>
                  <a:gd name="T36" fmla="*/ 335 w 446"/>
                  <a:gd name="T37" fmla="*/ 143 h 267"/>
                  <a:gd name="T38" fmla="*/ 317 w 446"/>
                  <a:gd name="T39" fmla="*/ 150 h 267"/>
                  <a:gd name="T40" fmla="*/ 282 w 446"/>
                  <a:gd name="T41" fmla="*/ 162 h 267"/>
                  <a:gd name="T42" fmla="*/ 254 w 446"/>
                  <a:gd name="T43" fmla="*/ 170 h 267"/>
                  <a:gd name="T44" fmla="*/ 240 w 446"/>
                  <a:gd name="T45" fmla="*/ 183 h 267"/>
                  <a:gd name="T46" fmla="*/ 229 w 446"/>
                  <a:gd name="T47" fmla="*/ 193 h 267"/>
                  <a:gd name="T48" fmla="*/ 210 w 446"/>
                  <a:gd name="T49" fmla="*/ 195 h 267"/>
                  <a:gd name="T50" fmla="*/ 190 w 446"/>
                  <a:gd name="T51" fmla="*/ 199 h 267"/>
                  <a:gd name="T52" fmla="*/ 151 w 446"/>
                  <a:gd name="T53" fmla="*/ 217 h 267"/>
                  <a:gd name="T54" fmla="*/ 121 w 446"/>
                  <a:gd name="T55" fmla="*/ 218 h 267"/>
                  <a:gd name="T56" fmla="*/ 98 w 446"/>
                  <a:gd name="T57" fmla="*/ 234 h 267"/>
                  <a:gd name="T58" fmla="*/ 93 w 446"/>
                  <a:gd name="T59" fmla="*/ 241 h 267"/>
                  <a:gd name="T60" fmla="*/ 87 w 446"/>
                  <a:gd name="T61" fmla="*/ 242 h 267"/>
                  <a:gd name="T62" fmla="*/ 81 w 446"/>
                  <a:gd name="T63" fmla="*/ 241 h 267"/>
                  <a:gd name="T64" fmla="*/ 64 w 446"/>
                  <a:gd name="T65" fmla="*/ 248 h 267"/>
                  <a:gd name="T66" fmla="*/ 59 w 446"/>
                  <a:gd name="T67" fmla="*/ 246 h 267"/>
                  <a:gd name="T68" fmla="*/ 45 w 446"/>
                  <a:gd name="T69" fmla="*/ 244 h 267"/>
                  <a:gd name="T70" fmla="*/ 35 w 446"/>
                  <a:gd name="T71" fmla="*/ 241 h 267"/>
                  <a:gd name="T72" fmla="*/ 29 w 446"/>
                  <a:gd name="T73" fmla="*/ 228 h 267"/>
                  <a:gd name="T74" fmla="*/ 26 w 446"/>
                  <a:gd name="T75" fmla="*/ 202 h 267"/>
                  <a:gd name="T76" fmla="*/ 17 w 446"/>
                  <a:gd name="T77" fmla="*/ 179 h 267"/>
                  <a:gd name="T78" fmla="*/ 17 w 446"/>
                  <a:gd name="T79" fmla="*/ 173 h 267"/>
                  <a:gd name="T80" fmla="*/ 13 w 446"/>
                  <a:gd name="T81" fmla="*/ 161 h 267"/>
                  <a:gd name="T82" fmla="*/ 13 w 446"/>
                  <a:gd name="T83" fmla="*/ 154 h 267"/>
                  <a:gd name="T84" fmla="*/ 2 w 446"/>
                  <a:gd name="T85" fmla="*/ 148 h 267"/>
                  <a:gd name="T86" fmla="*/ 8 w 446"/>
                  <a:gd name="T87" fmla="*/ 148 h 267"/>
                  <a:gd name="T88" fmla="*/ 8 w 446"/>
                  <a:gd name="T89" fmla="*/ 136 h 267"/>
                  <a:gd name="T90" fmla="*/ 8 w 446"/>
                  <a:gd name="T91" fmla="*/ 124 h 267"/>
                  <a:gd name="T92" fmla="*/ 10 w 446"/>
                  <a:gd name="T93" fmla="*/ 102 h 267"/>
                  <a:gd name="T94" fmla="*/ 21 w 446"/>
                  <a:gd name="T95" fmla="*/ 91 h 267"/>
                  <a:gd name="T96" fmla="*/ 24 w 446"/>
                  <a:gd name="T97" fmla="*/ 85 h 267"/>
                  <a:gd name="T98" fmla="*/ 23 w 446"/>
                  <a:gd name="T99" fmla="*/ 70 h 267"/>
                  <a:gd name="T100" fmla="*/ 35 w 446"/>
                  <a:gd name="T101" fmla="*/ 58 h 267"/>
                  <a:gd name="T102" fmla="*/ 52 w 446"/>
                  <a:gd name="T103" fmla="*/ 67 h 267"/>
                  <a:gd name="T104" fmla="*/ 72 w 446"/>
                  <a:gd name="T105" fmla="*/ 62 h 267"/>
                  <a:gd name="T106" fmla="*/ 125 w 446"/>
                  <a:gd name="T107" fmla="*/ 68 h 267"/>
                  <a:gd name="T108" fmla="*/ 178 w 446"/>
                  <a:gd name="T109" fmla="*/ 77 h 267"/>
                  <a:gd name="T110" fmla="*/ 214 w 446"/>
                  <a:gd name="T111" fmla="*/ 31 h 267"/>
                  <a:gd name="T112" fmla="*/ 280 w 446"/>
                  <a:gd name="T113" fmla="*/ 10 h 267"/>
                  <a:gd name="T114" fmla="*/ 351 w 446"/>
                  <a:gd name="T115" fmla="*/ 0 h 267"/>
                  <a:gd name="T116" fmla="*/ 368 w 446"/>
                  <a:gd name="T117" fmla="*/ 41 h 267"/>
                  <a:gd name="T118" fmla="*/ 382 w 446"/>
                  <a:gd name="T119" fmla="*/ 68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46" h="267">
                    <a:moveTo>
                      <a:pt x="401" y="267"/>
                    </a:moveTo>
                    <a:lnTo>
                      <a:pt x="400" y="267"/>
                    </a:lnTo>
                    <a:lnTo>
                      <a:pt x="398" y="267"/>
                    </a:lnTo>
                    <a:lnTo>
                      <a:pt x="400" y="267"/>
                    </a:lnTo>
                    <a:lnTo>
                      <a:pt x="401" y="267"/>
                    </a:lnTo>
                    <a:close/>
                    <a:moveTo>
                      <a:pt x="391" y="265"/>
                    </a:moveTo>
                    <a:lnTo>
                      <a:pt x="392" y="265"/>
                    </a:lnTo>
                    <a:lnTo>
                      <a:pt x="392" y="266"/>
                    </a:lnTo>
                    <a:lnTo>
                      <a:pt x="392" y="267"/>
                    </a:lnTo>
                    <a:lnTo>
                      <a:pt x="391" y="267"/>
                    </a:lnTo>
                    <a:lnTo>
                      <a:pt x="389" y="266"/>
                    </a:lnTo>
                    <a:lnTo>
                      <a:pt x="388" y="265"/>
                    </a:lnTo>
                    <a:lnTo>
                      <a:pt x="389" y="265"/>
                    </a:lnTo>
                    <a:lnTo>
                      <a:pt x="391" y="265"/>
                    </a:lnTo>
                    <a:close/>
                    <a:moveTo>
                      <a:pt x="358" y="263"/>
                    </a:moveTo>
                    <a:lnTo>
                      <a:pt x="359" y="263"/>
                    </a:lnTo>
                    <a:lnTo>
                      <a:pt x="360" y="263"/>
                    </a:lnTo>
                    <a:lnTo>
                      <a:pt x="361" y="263"/>
                    </a:lnTo>
                    <a:lnTo>
                      <a:pt x="362" y="263"/>
                    </a:lnTo>
                    <a:lnTo>
                      <a:pt x="363" y="265"/>
                    </a:lnTo>
                    <a:lnTo>
                      <a:pt x="366" y="263"/>
                    </a:lnTo>
                    <a:lnTo>
                      <a:pt x="367" y="265"/>
                    </a:lnTo>
                    <a:lnTo>
                      <a:pt x="366" y="265"/>
                    </a:lnTo>
                    <a:lnTo>
                      <a:pt x="366" y="266"/>
                    </a:lnTo>
                    <a:lnTo>
                      <a:pt x="365" y="266"/>
                    </a:lnTo>
                    <a:lnTo>
                      <a:pt x="363" y="266"/>
                    </a:lnTo>
                    <a:lnTo>
                      <a:pt x="362" y="266"/>
                    </a:lnTo>
                    <a:lnTo>
                      <a:pt x="360" y="266"/>
                    </a:lnTo>
                    <a:lnTo>
                      <a:pt x="360" y="265"/>
                    </a:lnTo>
                    <a:lnTo>
                      <a:pt x="359" y="265"/>
                    </a:lnTo>
                    <a:lnTo>
                      <a:pt x="358" y="265"/>
                    </a:lnTo>
                    <a:lnTo>
                      <a:pt x="358" y="263"/>
                    </a:lnTo>
                    <a:lnTo>
                      <a:pt x="357" y="263"/>
                    </a:lnTo>
                    <a:lnTo>
                      <a:pt x="355" y="263"/>
                    </a:lnTo>
                    <a:lnTo>
                      <a:pt x="354" y="262"/>
                    </a:lnTo>
                    <a:lnTo>
                      <a:pt x="355" y="262"/>
                    </a:lnTo>
                    <a:lnTo>
                      <a:pt x="357" y="262"/>
                    </a:lnTo>
                    <a:lnTo>
                      <a:pt x="358" y="263"/>
                    </a:lnTo>
                    <a:close/>
                    <a:moveTo>
                      <a:pt x="33" y="246"/>
                    </a:moveTo>
                    <a:lnTo>
                      <a:pt x="33" y="248"/>
                    </a:lnTo>
                    <a:lnTo>
                      <a:pt x="32" y="246"/>
                    </a:lnTo>
                    <a:lnTo>
                      <a:pt x="32" y="245"/>
                    </a:lnTo>
                    <a:lnTo>
                      <a:pt x="33" y="245"/>
                    </a:lnTo>
                    <a:lnTo>
                      <a:pt x="33" y="246"/>
                    </a:lnTo>
                    <a:close/>
                    <a:moveTo>
                      <a:pt x="410" y="244"/>
                    </a:moveTo>
                    <a:lnTo>
                      <a:pt x="411" y="244"/>
                    </a:lnTo>
                    <a:lnTo>
                      <a:pt x="412" y="244"/>
                    </a:lnTo>
                    <a:lnTo>
                      <a:pt x="413" y="244"/>
                    </a:lnTo>
                    <a:lnTo>
                      <a:pt x="414" y="245"/>
                    </a:lnTo>
                    <a:lnTo>
                      <a:pt x="418" y="248"/>
                    </a:lnTo>
                    <a:lnTo>
                      <a:pt x="419" y="248"/>
                    </a:lnTo>
                    <a:lnTo>
                      <a:pt x="420" y="249"/>
                    </a:lnTo>
                    <a:lnTo>
                      <a:pt x="421" y="248"/>
                    </a:lnTo>
                    <a:lnTo>
                      <a:pt x="421" y="246"/>
                    </a:lnTo>
                    <a:lnTo>
                      <a:pt x="422" y="246"/>
                    </a:lnTo>
                    <a:lnTo>
                      <a:pt x="423" y="246"/>
                    </a:lnTo>
                    <a:lnTo>
                      <a:pt x="425" y="246"/>
                    </a:lnTo>
                    <a:lnTo>
                      <a:pt x="427" y="246"/>
                    </a:lnTo>
                    <a:lnTo>
                      <a:pt x="428" y="246"/>
                    </a:lnTo>
                    <a:lnTo>
                      <a:pt x="428" y="245"/>
                    </a:lnTo>
                    <a:lnTo>
                      <a:pt x="429" y="245"/>
                    </a:lnTo>
                    <a:lnTo>
                      <a:pt x="429" y="244"/>
                    </a:lnTo>
                    <a:lnTo>
                      <a:pt x="430" y="244"/>
                    </a:lnTo>
                    <a:lnTo>
                      <a:pt x="431" y="245"/>
                    </a:lnTo>
                    <a:lnTo>
                      <a:pt x="432" y="246"/>
                    </a:lnTo>
                    <a:lnTo>
                      <a:pt x="432" y="245"/>
                    </a:lnTo>
                    <a:lnTo>
                      <a:pt x="434" y="245"/>
                    </a:lnTo>
                    <a:lnTo>
                      <a:pt x="434" y="246"/>
                    </a:lnTo>
                    <a:lnTo>
                      <a:pt x="435" y="246"/>
                    </a:lnTo>
                    <a:lnTo>
                      <a:pt x="436" y="246"/>
                    </a:lnTo>
                    <a:lnTo>
                      <a:pt x="436" y="248"/>
                    </a:lnTo>
                    <a:lnTo>
                      <a:pt x="437" y="248"/>
                    </a:lnTo>
                    <a:lnTo>
                      <a:pt x="438" y="248"/>
                    </a:lnTo>
                    <a:lnTo>
                      <a:pt x="439" y="249"/>
                    </a:lnTo>
                    <a:lnTo>
                      <a:pt x="440" y="249"/>
                    </a:lnTo>
                    <a:lnTo>
                      <a:pt x="441" y="250"/>
                    </a:lnTo>
                    <a:lnTo>
                      <a:pt x="444" y="251"/>
                    </a:lnTo>
                    <a:lnTo>
                      <a:pt x="445" y="251"/>
                    </a:lnTo>
                    <a:lnTo>
                      <a:pt x="445" y="250"/>
                    </a:lnTo>
                    <a:lnTo>
                      <a:pt x="446" y="250"/>
                    </a:lnTo>
                    <a:lnTo>
                      <a:pt x="446" y="251"/>
                    </a:lnTo>
                    <a:lnTo>
                      <a:pt x="445" y="251"/>
                    </a:lnTo>
                    <a:lnTo>
                      <a:pt x="444" y="251"/>
                    </a:lnTo>
                    <a:lnTo>
                      <a:pt x="443" y="251"/>
                    </a:lnTo>
                    <a:lnTo>
                      <a:pt x="443" y="252"/>
                    </a:lnTo>
                    <a:lnTo>
                      <a:pt x="443" y="253"/>
                    </a:lnTo>
                    <a:lnTo>
                      <a:pt x="441" y="253"/>
                    </a:lnTo>
                    <a:lnTo>
                      <a:pt x="439" y="253"/>
                    </a:lnTo>
                    <a:lnTo>
                      <a:pt x="438" y="254"/>
                    </a:lnTo>
                    <a:lnTo>
                      <a:pt x="437" y="254"/>
                    </a:lnTo>
                    <a:lnTo>
                      <a:pt x="435" y="254"/>
                    </a:lnTo>
                    <a:lnTo>
                      <a:pt x="435" y="256"/>
                    </a:lnTo>
                    <a:lnTo>
                      <a:pt x="434" y="257"/>
                    </a:lnTo>
                    <a:lnTo>
                      <a:pt x="432" y="257"/>
                    </a:lnTo>
                    <a:lnTo>
                      <a:pt x="431" y="258"/>
                    </a:lnTo>
                    <a:lnTo>
                      <a:pt x="430" y="258"/>
                    </a:lnTo>
                    <a:lnTo>
                      <a:pt x="428" y="258"/>
                    </a:lnTo>
                    <a:lnTo>
                      <a:pt x="427" y="258"/>
                    </a:lnTo>
                    <a:lnTo>
                      <a:pt x="427" y="259"/>
                    </a:lnTo>
                    <a:lnTo>
                      <a:pt x="426" y="259"/>
                    </a:lnTo>
                    <a:lnTo>
                      <a:pt x="425" y="258"/>
                    </a:lnTo>
                    <a:lnTo>
                      <a:pt x="423" y="259"/>
                    </a:lnTo>
                    <a:lnTo>
                      <a:pt x="422" y="259"/>
                    </a:lnTo>
                    <a:lnTo>
                      <a:pt x="418" y="260"/>
                    </a:lnTo>
                    <a:lnTo>
                      <a:pt x="415" y="260"/>
                    </a:lnTo>
                    <a:lnTo>
                      <a:pt x="414" y="260"/>
                    </a:lnTo>
                    <a:lnTo>
                      <a:pt x="412" y="259"/>
                    </a:lnTo>
                    <a:lnTo>
                      <a:pt x="410" y="259"/>
                    </a:lnTo>
                    <a:lnTo>
                      <a:pt x="410" y="258"/>
                    </a:lnTo>
                    <a:lnTo>
                      <a:pt x="409" y="257"/>
                    </a:lnTo>
                    <a:lnTo>
                      <a:pt x="408" y="256"/>
                    </a:lnTo>
                    <a:lnTo>
                      <a:pt x="406" y="256"/>
                    </a:lnTo>
                    <a:lnTo>
                      <a:pt x="405" y="254"/>
                    </a:lnTo>
                    <a:lnTo>
                      <a:pt x="401" y="252"/>
                    </a:lnTo>
                    <a:lnTo>
                      <a:pt x="401" y="251"/>
                    </a:lnTo>
                    <a:lnTo>
                      <a:pt x="401" y="250"/>
                    </a:lnTo>
                    <a:lnTo>
                      <a:pt x="402" y="251"/>
                    </a:lnTo>
                    <a:lnTo>
                      <a:pt x="403" y="250"/>
                    </a:lnTo>
                    <a:lnTo>
                      <a:pt x="404" y="249"/>
                    </a:lnTo>
                    <a:lnTo>
                      <a:pt x="403" y="246"/>
                    </a:lnTo>
                    <a:lnTo>
                      <a:pt x="404" y="246"/>
                    </a:lnTo>
                    <a:lnTo>
                      <a:pt x="405" y="246"/>
                    </a:lnTo>
                    <a:lnTo>
                      <a:pt x="406" y="245"/>
                    </a:lnTo>
                    <a:lnTo>
                      <a:pt x="408" y="244"/>
                    </a:lnTo>
                    <a:lnTo>
                      <a:pt x="409" y="244"/>
                    </a:lnTo>
                    <a:lnTo>
                      <a:pt x="410" y="244"/>
                    </a:lnTo>
                    <a:close/>
                    <a:moveTo>
                      <a:pt x="5" y="208"/>
                    </a:moveTo>
                    <a:lnTo>
                      <a:pt x="5" y="207"/>
                    </a:lnTo>
                    <a:lnTo>
                      <a:pt x="6" y="207"/>
                    </a:lnTo>
                    <a:lnTo>
                      <a:pt x="6" y="204"/>
                    </a:lnTo>
                    <a:lnTo>
                      <a:pt x="8" y="203"/>
                    </a:lnTo>
                    <a:lnTo>
                      <a:pt x="9" y="203"/>
                    </a:lnTo>
                    <a:lnTo>
                      <a:pt x="9" y="204"/>
                    </a:lnTo>
                    <a:lnTo>
                      <a:pt x="8" y="206"/>
                    </a:lnTo>
                    <a:lnTo>
                      <a:pt x="8" y="207"/>
                    </a:lnTo>
                    <a:lnTo>
                      <a:pt x="7" y="207"/>
                    </a:lnTo>
                    <a:lnTo>
                      <a:pt x="5" y="208"/>
                    </a:lnTo>
                    <a:close/>
                    <a:moveTo>
                      <a:pt x="9" y="198"/>
                    </a:moveTo>
                    <a:lnTo>
                      <a:pt x="8" y="198"/>
                    </a:lnTo>
                    <a:lnTo>
                      <a:pt x="8" y="196"/>
                    </a:lnTo>
                    <a:lnTo>
                      <a:pt x="7" y="196"/>
                    </a:lnTo>
                    <a:lnTo>
                      <a:pt x="7" y="195"/>
                    </a:lnTo>
                    <a:lnTo>
                      <a:pt x="6" y="195"/>
                    </a:lnTo>
                    <a:lnTo>
                      <a:pt x="6" y="194"/>
                    </a:lnTo>
                    <a:lnTo>
                      <a:pt x="6" y="193"/>
                    </a:lnTo>
                    <a:lnTo>
                      <a:pt x="7" y="193"/>
                    </a:lnTo>
                    <a:lnTo>
                      <a:pt x="7" y="192"/>
                    </a:lnTo>
                    <a:lnTo>
                      <a:pt x="8" y="192"/>
                    </a:lnTo>
                    <a:lnTo>
                      <a:pt x="9" y="193"/>
                    </a:lnTo>
                    <a:lnTo>
                      <a:pt x="9" y="194"/>
                    </a:lnTo>
                    <a:lnTo>
                      <a:pt x="9" y="195"/>
                    </a:lnTo>
                    <a:lnTo>
                      <a:pt x="9" y="196"/>
                    </a:lnTo>
                    <a:lnTo>
                      <a:pt x="9" y="198"/>
                    </a:lnTo>
                    <a:close/>
                    <a:moveTo>
                      <a:pt x="1" y="141"/>
                    </a:moveTo>
                    <a:lnTo>
                      <a:pt x="2" y="141"/>
                    </a:lnTo>
                    <a:lnTo>
                      <a:pt x="2" y="143"/>
                    </a:lnTo>
                    <a:lnTo>
                      <a:pt x="2" y="144"/>
                    </a:lnTo>
                    <a:lnTo>
                      <a:pt x="1" y="145"/>
                    </a:lnTo>
                    <a:lnTo>
                      <a:pt x="0" y="145"/>
                    </a:lnTo>
                    <a:lnTo>
                      <a:pt x="0" y="144"/>
                    </a:lnTo>
                    <a:lnTo>
                      <a:pt x="0" y="143"/>
                    </a:lnTo>
                    <a:lnTo>
                      <a:pt x="0" y="141"/>
                    </a:lnTo>
                    <a:lnTo>
                      <a:pt x="1" y="141"/>
                    </a:lnTo>
                    <a:lnTo>
                      <a:pt x="1" y="140"/>
                    </a:lnTo>
                    <a:lnTo>
                      <a:pt x="2" y="139"/>
                    </a:lnTo>
                    <a:lnTo>
                      <a:pt x="4" y="139"/>
                    </a:lnTo>
                    <a:lnTo>
                      <a:pt x="2" y="140"/>
                    </a:lnTo>
                    <a:lnTo>
                      <a:pt x="2" y="141"/>
                    </a:lnTo>
                    <a:lnTo>
                      <a:pt x="1" y="141"/>
                    </a:lnTo>
                    <a:close/>
                    <a:moveTo>
                      <a:pt x="385" y="76"/>
                    </a:moveTo>
                    <a:lnTo>
                      <a:pt x="387" y="82"/>
                    </a:lnTo>
                    <a:lnTo>
                      <a:pt x="389" y="87"/>
                    </a:lnTo>
                    <a:lnTo>
                      <a:pt x="392" y="92"/>
                    </a:lnTo>
                    <a:lnTo>
                      <a:pt x="392" y="93"/>
                    </a:lnTo>
                    <a:lnTo>
                      <a:pt x="389" y="93"/>
                    </a:lnTo>
                    <a:lnTo>
                      <a:pt x="388" y="93"/>
                    </a:lnTo>
                    <a:lnTo>
                      <a:pt x="387" y="93"/>
                    </a:lnTo>
                    <a:lnTo>
                      <a:pt x="386" y="93"/>
                    </a:lnTo>
                    <a:lnTo>
                      <a:pt x="386" y="94"/>
                    </a:lnTo>
                    <a:lnTo>
                      <a:pt x="385" y="94"/>
                    </a:lnTo>
                    <a:lnTo>
                      <a:pt x="385" y="95"/>
                    </a:lnTo>
                    <a:lnTo>
                      <a:pt x="384" y="95"/>
                    </a:lnTo>
                    <a:lnTo>
                      <a:pt x="382" y="97"/>
                    </a:lnTo>
                    <a:lnTo>
                      <a:pt x="379" y="98"/>
                    </a:lnTo>
                    <a:lnTo>
                      <a:pt x="374" y="99"/>
                    </a:lnTo>
                    <a:lnTo>
                      <a:pt x="371" y="100"/>
                    </a:lnTo>
                    <a:lnTo>
                      <a:pt x="367" y="103"/>
                    </a:lnTo>
                    <a:lnTo>
                      <a:pt x="363" y="106"/>
                    </a:lnTo>
                    <a:lnTo>
                      <a:pt x="362" y="107"/>
                    </a:lnTo>
                    <a:lnTo>
                      <a:pt x="362" y="108"/>
                    </a:lnTo>
                    <a:lnTo>
                      <a:pt x="361" y="109"/>
                    </a:lnTo>
                    <a:lnTo>
                      <a:pt x="360" y="110"/>
                    </a:lnTo>
                    <a:lnTo>
                      <a:pt x="360" y="111"/>
                    </a:lnTo>
                    <a:lnTo>
                      <a:pt x="360" y="112"/>
                    </a:lnTo>
                    <a:lnTo>
                      <a:pt x="360" y="114"/>
                    </a:lnTo>
                    <a:lnTo>
                      <a:pt x="359" y="115"/>
                    </a:lnTo>
                    <a:lnTo>
                      <a:pt x="359" y="116"/>
                    </a:lnTo>
                    <a:lnTo>
                      <a:pt x="358" y="117"/>
                    </a:lnTo>
                    <a:lnTo>
                      <a:pt x="358" y="118"/>
                    </a:lnTo>
                    <a:lnTo>
                      <a:pt x="358" y="119"/>
                    </a:lnTo>
                    <a:lnTo>
                      <a:pt x="359" y="120"/>
                    </a:lnTo>
                    <a:lnTo>
                      <a:pt x="358" y="123"/>
                    </a:lnTo>
                    <a:lnTo>
                      <a:pt x="359" y="123"/>
                    </a:lnTo>
                    <a:lnTo>
                      <a:pt x="360" y="124"/>
                    </a:lnTo>
                    <a:lnTo>
                      <a:pt x="360" y="127"/>
                    </a:lnTo>
                    <a:lnTo>
                      <a:pt x="360" y="128"/>
                    </a:lnTo>
                    <a:lnTo>
                      <a:pt x="360" y="129"/>
                    </a:lnTo>
                    <a:lnTo>
                      <a:pt x="360" y="131"/>
                    </a:lnTo>
                    <a:lnTo>
                      <a:pt x="361" y="131"/>
                    </a:lnTo>
                    <a:lnTo>
                      <a:pt x="360" y="132"/>
                    </a:lnTo>
                    <a:lnTo>
                      <a:pt x="360" y="133"/>
                    </a:lnTo>
                    <a:lnTo>
                      <a:pt x="359" y="133"/>
                    </a:lnTo>
                    <a:lnTo>
                      <a:pt x="353" y="134"/>
                    </a:lnTo>
                    <a:lnTo>
                      <a:pt x="353" y="135"/>
                    </a:lnTo>
                    <a:lnTo>
                      <a:pt x="352" y="135"/>
                    </a:lnTo>
                    <a:lnTo>
                      <a:pt x="351" y="135"/>
                    </a:lnTo>
                    <a:lnTo>
                      <a:pt x="349" y="136"/>
                    </a:lnTo>
                    <a:lnTo>
                      <a:pt x="346" y="137"/>
                    </a:lnTo>
                    <a:lnTo>
                      <a:pt x="346" y="139"/>
                    </a:lnTo>
                    <a:lnTo>
                      <a:pt x="345" y="139"/>
                    </a:lnTo>
                    <a:lnTo>
                      <a:pt x="344" y="139"/>
                    </a:lnTo>
                    <a:lnTo>
                      <a:pt x="343" y="139"/>
                    </a:lnTo>
                    <a:lnTo>
                      <a:pt x="340" y="141"/>
                    </a:lnTo>
                    <a:lnTo>
                      <a:pt x="339" y="142"/>
                    </a:lnTo>
                    <a:lnTo>
                      <a:pt x="340" y="142"/>
                    </a:lnTo>
                    <a:lnTo>
                      <a:pt x="340" y="143"/>
                    </a:lnTo>
                    <a:lnTo>
                      <a:pt x="339" y="143"/>
                    </a:lnTo>
                    <a:lnTo>
                      <a:pt x="335" y="143"/>
                    </a:lnTo>
                    <a:lnTo>
                      <a:pt x="334" y="144"/>
                    </a:lnTo>
                    <a:lnTo>
                      <a:pt x="333" y="144"/>
                    </a:lnTo>
                    <a:lnTo>
                      <a:pt x="332" y="145"/>
                    </a:lnTo>
                    <a:lnTo>
                      <a:pt x="331" y="145"/>
                    </a:lnTo>
                    <a:lnTo>
                      <a:pt x="331" y="146"/>
                    </a:lnTo>
                    <a:lnTo>
                      <a:pt x="328" y="146"/>
                    </a:lnTo>
                    <a:lnTo>
                      <a:pt x="328" y="148"/>
                    </a:lnTo>
                    <a:lnTo>
                      <a:pt x="327" y="146"/>
                    </a:lnTo>
                    <a:lnTo>
                      <a:pt x="326" y="148"/>
                    </a:lnTo>
                    <a:lnTo>
                      <a:pt x="325" y="148"/>
                    </a:lnTo>
                    <a:lnTo>
                      <a:pt x="325" y="149"/>
                    </a:lnTo>
                    <a:lnTo>
                      <a:pt x="317" y="150"/>
                    </a:lnTo>
                    <a:lnTo>
                      <a:pt x="309" y="152"/>
                    </a:lnTo>
                    <a:lnTo>
                      <a:pt x="302" y="154"/>
                    </a:lnTo>
                    <a:lnTo>
                      <a:pt x="298" y="154"/>
                    </a:lnTo>
                    <a:lnTo>
                      <a:pt x="294" y="156"/>
                    </a:lnTo>
                    <a:lnTo>
                      <a:pt x="293" y="157"/>
                    </a:lnTo>
                    <a:lnTo>
                      <a:pt x="291" y="159"/>
                    </a:lnTo>
                    <a:lnTo>
                      <a:pt x="290" y="159"/>
                    </a:lnTo>
                    <a:lnTo>
                      <a:pt x="289" y="159"/>
                    </a:lnTo>
                    <a:lnTo>
                      <a:pt x="286" y="160"/>
                    </a:lnTo>
                    <a:lnTo>
                      <a:pt x="284" y="162"/>
                    </a:lnTo>
                    <a:lnTo>
                      <a:pt x="283" y="162"/>
                    </a:lnTo>
                    <a:lnTo>
                      <a:pt x="282" y="162"/>
                    </a:lnTo>
                    <a:lnTo>
                      <a:pt x="280" y="162"/>
                    </a:lnTo>
                    <a:lnTo>
                      <a:pt x="280" y="164"/>
                    </a:lnTo>
                    <a:lnTo>
                      <a:pt x="279" y="164"/>
                    </a:lnTo>
                    <a:lnTo>
                      <a:pt x="279" y="162"/>
                    </a:lnTo>
                    <a:lnTo>
                      <a:pt x="277" y="162"/>
                    </a:lnTo>
                    <a:lnTo>
                      <a:pt x="275" y="162"/>
                    </a:lnTo>
                    <a:lnTo>
                      <a:pt x="270" y="165"/>
                    </a:lnTo>
                    <a:lnTo>
                      <a:pt x="262" y="166"/>
                    </a:lnTo>
                    <a:lnTo>
                      <a:pt x="257" y="169"/>
                    </a:lnTo>
                    <a:lnTo>
                      <a:pt x="256" y="169"/>
                    </a:lnTo>
                    <a:lnTo>
                      <a:pt x="254" y="169"/>
                    </a:lnTo>
                    <a:lnTo>
                      <a:pt x="254" y="170"/>
                    </a:lnTo>
                    <a:lnTo>
                      <a:pt x="251" y="171"/>
                    </a:lnTo>
                    <a:lnTo>
                      <a:pt x="248" y="173"/>
                    </a:lnTo>
                    <a:lnTo>
                      <a:pt x="247" y="174"/>
                    </a:lnTo>
                    <a:lnTo>
                      <a:pt x="247" y="175"/>
                    </a:lnTo>
                    <a:lnTo>
                      <a:pt x="246" y="175"/>
                    </a:lnTo>
                    <a:lnTo>
                      <a:pt x="245" y="174"/>
                    </a:lnTo>
                    <a:lnTo>
                      <a:pt x="243" y="175"/>
                    </a:lnTo>
                    <a:lnTo>
                      <a:pt x="241" y="178"/>
                    </a:lnTo>
                    <a:lnTo>
                      <a:pt x="240" y="179"/>
                    </a:lnTo>
                    <a:lnTo>
                      <a:pt x="240" y="181"/>
                    </a:lnTo>
                    <a:lnTo>
                      <a:pt x="240" y="182"/>
                    </a:lnTo>
                    <a:lnTo>
                      <a:pt x="240" y="183"/>
                    </a:lnTo>
                    <a:lnTo>
                      <a:pt x="238" y="183"/>
                    </a:lnTo>
                    <a:lnTo>
                      <a:pt x="238" y="184"/>
                    </a:lnTo>
                    <a:lnTo>
                      <a:pt x="237" y="185"/>
                    </a:lnTo>
                    <a:lnTo>
                      <a:pt x="236" y="185"/>
                    </a:lnTo>
                    <a:lnTo>
                      <a:pt x="236" y="186"/>
                    </a:lnTo>
                    <a:lnTo>
                      <a:pt x="236" y="187"/>
                    </a:lnTo>
                    <a:lnTo>
                      <a:pt x="234" y="187"/>
                    </a:lnTo>
                    <a:lnTo>
                      <a:pt x="234" y="189"/>
                    </a:lnTo>
                    <a:lnTo>
                      <a:pt x="232" y="190"/>
                    </a:lnTo>
                    <a:lnTo>
                      <a:pt x="230" y="192"/>
                    </a:lnTo>
                    <a:lnTo>
                      <a:pt x="230" y="193"/>
                    </a:lnTo>
                    <a:lnTo>
                      <a:pt x="229" y="193"/>
                    </a:lnTo>
                    <a:lnTo>
                      <a:pt x="228" y="193"/>
                    </a:lnTo>
                    <a:lnTo>
                      <a:pt x="224" y="193"/>
                    </a:lnTo>
                    <a:lnTo>
                      <a:pt x="223" y="193"/>
                    </a:lnTo>
                    <a:lnTo>
                      <a:pt x="222" y="194"/>
                    </a:lnTo>
                    <a:lnTo>
                      <a:pt x="221" y="194"/>
                    </a:lnTo>
                    <a:lnTo>
                      <a:pt x="221" y="195"/>
                    </a:lnTo>
                    <a:lnTo>
                      <a:pt x="220" y="195"/>
                    </a:lnTo>
                    <a:lnTo>
                      <a:pt x="220" y="194"/>
                    </a:lnTo>
                    <a:lnTo>
                      <a:pt x="219" y="194"/>
                    </a:lnTo>
                    <a:lnTo>
                      <a:pt x="215" y="194"/>
                    </a:lnTo>
                    <a:lnTo>
                      <a:pt x="214" y="194"/>
                    </a:lnTo>
                    <a:lnTo>
                      <a:pt x="210" y="195"/>
                    </a:lnTo>
                    <a:lnTo>
                      <a:pt x="210" y="194"/>
                    </a:lnTo>
                    <a:lnTo>
                      <a:pt x="208" y="194"/>
                    </a:lnTo>
                    <a:lnTo>
                      <a:pt x="208" y="193"/>
                    </a:lnTo>
                    <a:lnTo>
                      <a:pt x="207" y="194"/>
                    </a:lnTo>
                    <a:lnTo>
                      <a:pt x="207" y="193"/>
                    </a:lnTo>
                    <a:lnTo>
                      <a:pt x="204" y="193"/>
                    </a:lnTo>
                    <a:lnTo>
                      <a:pt x="203" y="193"/>
                    </a:lnTo>
                    <a:lnTo>
                      <a:pt x="200" y="193"/>
                    </a:lnTo>
                    <a:lnTo>
                      <a:pt x="199" y="194"/>
                    </a:lnTo>
                    <a:lnTo>
                      <a:pt x="198" y="196"/>
                    </a:lnTo>
                    <a:lnTo>
                      <a:pt x="196" y="198"/>
                    </a:lnTo>
                    <a:lnTo>
                      <a:pt x="190" y="199"/>
                    </a:lnTo>
                    <a:lnTo>
                      <a:pt x="189" y="200"/>
                    </a:lnTo>
                    <a:lnTo>
                      <a:pt x="187" y="203"/>
                    </a:lnTo>
                    <a:lnTo>
                      <a:pt x="182" y="207"/>
                    </a:lnTo>
                    <a:lnTo>
                      <a:pt x="180" y="208"/>
                    </a:lnTo>
                    <a:lnTo>
                      <a:pt x="172" y="210"/>
                    </a:lnTo>
                    <a:lnTo>
                      <a:pt x="162" y="212"/>
                    </a:lnTo>
                    <a:lnTo>
                      <a:pt x="159" y="215"/>
                    </a:lnTo>
                    <a:lnTo>
                      <a:pt x="154" y="217"/>
                    </a:lnTo>
                    <a:lnTo>
                      <a:pt x="153" y="217"/>
                    </a:lnTo>
                    <a:lnTo>
                      <a:pt x="152" y="216"/>
                    </a:lnTo>
                    <a:lnTo>
                      <a:pt x="151" y="216"/>
                    </a:lnTo>
                    <a:lnTo>
                      <a:pt x="151" y="217"/>
                    </a:lnTo>
                    <a:lnTo>
                      <a:pt x="148" y="217"/>
                    </a:lnTo>
                    <a:lnTo>
                      <a:pt x="147" y="217"/>
                    </a:lnTo>
                    <a:lnTo>
                      <a:pt x="141" y="217"/>
                    </a:lnTo>
                    <a:lnTo>
                      <a:pt x="138" y="217"/>
                    </a:lnTo>
                    <a:lnTo>
                      <a:pt x="137" y="217"/>
                    </a:lnTo>
                    <a:lnTo>
                      <a:pt x="136" y="217"/>
                    </a:lnTo>
                    <a:lnTo>
                      <a:pt x="133" y="218"/>
                    </a:lnTo>
                    <a:lnTo>
                      <a:pt x="126" y="218"/>
                    </a:lnTo>
                    <a:lnTo>
                      <a:pt x="125" y="218"/>
                    </a:lnTo>
                    <a:lnTo>
                      <a:pt x="124" y="218"/>
                    </a:lnTo>
                    <a:lnTo>
                      <a:pt x="122" y="218"/>
                    </a:lnTo>
                    <a:lnTo>
                      <a:pt x="121" y="218"/>
                    </a:lnTo>
                    <a:lnTo>
                      <a:pt x="121" y="219"/>
                    </a:lnTo>
                    <a:lnTo>
                      <a:pt x="116" y="220"/>
                    </a:lnTo>
                    <a:lnTo>
                      <a:pt x="115" y="220"/>
                    </a:lnTo>
                    <a:lnTo>
                      <a:pt x="111" y="225"/>
                    </a:lnTo>
                    <a:lnTo>
                      <a:pt x="110" y="225"/>
                    </a:lnTo>
                    <a:lnTo>
                      <a:pt x="110" y="226"/>
                    </a:lnTo>
                    <a:lnTo>
                      <a:pt x="109" y="227"/>
                    </a:lnTo>
                    <a:lnTo>
                      <a:pt x="108" y="229"/>
                    </a:lnTo>
                    <a:lnTo>
                      <a:pt x="107" y="231"/>
                    </a:lnTo>
                    <a:lnTo>
                      <a:pt x="104" y="231"/>
                    </a:lnTo>
                    <a:lnTo>
                      <a:pt x="99" y="233"/>
                    </a:lnTo>
                    <a:lnTo>
                      <a:pt x="98" y="234"/>
                    </a:lnTo>
                    <a:lnTo>
                      <a:pt x="95" y="235"/>
                    </a:lnTo>
                    <a:lnTo>
                      <a:pt x="95" y="236"/>
                    </a:lnTo>
                    <a:lnTo>
                      <a:pt x="94" y="236"/>
                    </a:lnTo>
                    <a:lnTo>
                      <a:pt x="94" y="237"/>
                    </a:lnTo>
                    <a:lnTo>
                      <a:pt x="93" y="240"/>
                    </a:lnTo>
                    <a:lnTo>
                      <a:pt x="94" y="242"/>
                    </a:lnTo>
                    <a:lnTo>
                      <a:pt x="93" y="242"/>
                    </a:lnTo>
                    <a:lnTo>
                      <a:pt x="92" y="242"/>
                    </a:lnTo>
                    <a:lnTo>
                      <a:pt x="91" y="242"/>
                    </a:lnTo>
                    <a:lnTo>
                      <a:pt x="91" y="241"/>
                    </a:lnTo>
                    <a:lnTo>
                      <a:pt x="92" y="241"/>
                    </a:lnTo>
                    <a:lnTo>
                      <a:pt x="93" y="241"/>
                    </a:lnTo>
                    <a:lnTo>
                      <a:pt x="93" y="240"/>
                    </a:lnTo>
                    <a:lnTo>
                      <a:pt x="92" y="240"/>
                    </a:lnTo>
                    <a:lnTo>
                      <a:pt x="92" y="238"/>
                    </a:lnTo>
                    <a:lnTo>
                      <a:pt x="92" y="240"/>
                    </a:lnTo>
                    <a:lnTo>
                      <a:pt x="91" y="240"/>
                    </a:lnTo>
                    <a:lnTo>
                      <a:pt x="90" y="240"/>
                    </a:lnTo>
                    <a:lnTo>
                      <a:pt x="88" y="240"/>
                    </a:lnTo>
                    <a:lnTo>
                      <a:pt x="88" y="241"/>
                    </a:lnTo>
                    <a:lnTo>
                      <a:pt x="87" y="241"/>
                    </a:lnTo>
                    <a:lnTo>
                      <a:pt x="86" y="241"/>
                    </a:lnTo>
                    <a:lnTo>
                      <a:pt x="86" y="242"/>
                    </a:lnTo>
                    <a:lnTo>
                      <a:pt x="87" y="242"/>
                    </a:lnTo>
                    <a:lnTo>
                      <a:pt x="88" y="242"/>
                    </a:lnTo>
                    <a:lnTo>
                      <a:pt x="88" y="243"/>
                    </a:lnTo>
                    <a:lnTo>
                      <a:pt x="87" y="243"/>
                    </a:lnTo>
                    <a:lnTo>
                      <a:pt x="86" y="243"/>
                    </a:lnTo>
                    <a:lnTo>
                      <a:pt x="85" y="243"/>
                    </a:lnTo>
                    <a:lnTo>
                      <a:pt x="85" y="242"/>
                    </a:lnTo>
                    <a:lnTo>
                      <a:pt x="84" y="242"/>
                    </a:lnTo>
                    <a:lnTo>
                      <a:pt x="83" y="242"/>
                    </a:lnTo>
                    <a:lnTo>
                      <a:pt x="82" y="243"/>
                    </a:lnTo>
                    <a:lnTo>
                      <a:pt x="81" y="243"/>
                    </a:lnTo>
                    <a:lnTo>
                      <a:pt x="81" y="242"/>
                    </a:lnTo>
                    <a:lnTo>
                      <a:pt x="81" y="241"/>
                    </a:lnTo>
                    <a:lnTo>
                      <a:pt x="79" y="241"/>
                    </a:lnTo>
                    <a:lnTo>
                      <a:pt x="78" y="240"/>
                    </a:lnTo>
                    <a:lnTo>
                      <a:pt x="77" y="240"/>
                    </a:lnTo>
                    <a:lnTo>
                      <a:pt x="75" y="241"/>
                    </a:lnTo>
                    <a:lnTo>
                      <a:pt x="74" y="241"/>
                    </a:lnTo>
                    <a:lnTo>
                      <a:pt x="73" y="243"/>
                    </a:lnTo>
                    <a:lnTo>
                      <a:pt x="70" y="245"/>
                    </a:lnTo>
                    <a:lnTo>
                      <a:pt x="69" y="245"/>
                    </a:lnTo>
                    <a:lnTo>
                      <a:pt x="68" y="245"/>
                    </a:lnTo>
                    <a:lnTo>
                      <a:pt x="67" y="245"/>
                    </a:lnTo>
                    <a:lnTo>
                      <a:pt x="65" y="246"/>
                    </a:lnTo>
                    <a:lnTo>
                      <a:pt x="64" y="248"/>
                    </a:lnTo>
                    <a:lnTo>
                      <a:pt x="64" y="246"/>
                    </a:lnTo>
                    <a:lnTo>
                      <a:pt x="62" y="246"/>
                    </a:lnTo>
                    <a:lnTo>
                      <a:pt x="61" y="248"/>
                    </a:lnTo>
                    <a:lnTo>
                      <a:pt x="60" y="248"/>
                    </a:lnTo>
                    <a:lnTo>
                      <a:pt x="59" y="248"/>
                    </a:lnTo>
                    <a:lnTo>
                      <a:pt x="59" y="246"/>
                    </a:lnTo>
                    <a:lnTo>
                      <a:pt x="60" y="246"/>
                    </a:lnTo>
                    <a:lnTo>
                      <a:pt x="60" y="248"/>
                    </a:lnTo>
                    <a:lnTo>
                      <a:pt x="61" y="248"/>
                    </a:lnTo>
                    <a:lnTo>
                      <a:pt x="61" y="246"/>
                    </a:lnTo>
                    <a:lnTo>
                      <a:pt x="60" y="246"/>
                    </a:lnTo>
                    <a:lnTo>
                      <a:pt x="59" y="246"/>
                    </a:lnTo>
                    <a:lnTo>
                      <a:pt x="57" y="248"/>
                    </a:lnTo>
                    <a:lnTo>
                      <a:pt x="56" y="249"/>
                    </a:lnTo>
                    <a:lnTo>
                      <a:pt x="55" y="249"/>
                    </a:lnTo>
                    <a:lnTo>
                      <a:pt x="53" y="248"/>
                    </a:lnTo>
                    <a:lnTo>
                      <a:pt x="52" y="249"/>
                    </a:lnTo>
                    <a:lnTo>
                      <a:pt x="51" y="248"/>
                    </a:lnTo>
                    <a:lnTo>
                      <a:pt x="51" y="246"/>
                    </a:lnTo>
                    <a:lnTo>
                      <a:pt x="50" y="246"/>
                    </a:lnTo>
                    <a:lnTo>
                      <a:pt x="49" y="246"/>
                    </a:lnTo>
                    <a:lnTo>
                      <a:pt x="48" y="245"/>
                    </a:lnTo>
                    <a:lnTo>
                      <a:pt x="47" y="245"/>
                    </a:lnTo>
                    <a:lnTo>
                      <a:pt x="45" y="244"/>
                    </a:lnTo>
                    <a:lnTo>
                      <a:pt x="44" y="244"/>
                    </a:lnTo>
                    <a:lnTo>
                      <a:pt x="43" y="243"/>
                    </a:lnTo>
                    <a:lnTo>
                      <a:pt x="42" y="243"/>
                    </a:lnTo>
                    <a:lnTo>
                      <a:pt x="41" y="243"/>
                    </a:lnTo>
                    <a:lnTo>
                      <a:pt x="40" y="243"/>
                    </a:lnTo>
                    <a:lnTo>
                      <a:pt x="39" y="242"/>
                    </a:lnTo>
                    <a:lnTo>
                      <a:pt x="39" y="243"/>
                    </a:lnTo>
                    <a:lnTo>
                      <a:pt x="36" y="245"/>
                    </a:lnTo>
                    <a:lnTo>
                      <a:pt x="35" y="245"/>
                    </a:lnTo>
                    <a:lnTo>
                      <a:pt x="34" y="245"/>
                    </a:lnTo>
                    <a:lnTo>
                      <a:pt x="35" y="242"/>
                    </a:lnTo>
                    <a:lnTo>
                      <a:pt x="35" y="241"/>
                    </a:lnTo>
                    <a:lnTo>
                      <a:pt x="34" y="238"/>
                    </a:lnTo>
                    <a:lnTo>
                      <a:pt x="34" y="237"/>
                    </a:lnTo>
                    <a:lnTo>
                      <a:pt x="33" y="236"/>
                    </a:lnTo>
                    <a:lnTo>
                      <a:pt x="32" y="236"/>
                    </a:lnTo>
                    <a:lnTo>
                      <a:pt x="32" y="235"/>
                    </a:lnTo>
                    <a:lnTo>
                      <a:pt x="32" y="234"/>
                    </a:lnTo>
                    <a:lnTo>
                      <a:pt x="31" y="233"/>
                    </a:lnTo>
                    <a:lnTo>
                      <a:pt x="31" y="232"/>
                    </a:lnTo>
                    <a:lnTo>
                      <a:pt x="30" y="231"/>
                    </a:lnTo>
                    <a:lnTo>
                      <a:pt x="30" y="229"/>
                    </a:lnTo>
                    <a:lnTo>
                      <a:pt x="29" y="229"/>
                    </a:lnTo>
                    <a:lnTo>
                      <a:pt x="29" y="228"/>
                    </a:lnTo>
                    <a:lnTo>
                      <a:pt x="26" y="225"/>
                    </a:lnTo>
                    <a:lnTo>
                      <a:pt x="25" y="223"/>
                    </a:lnTo>
                    <a:lnTo>
                      <a:pt x="26" y="221"/>
                    </a:lnTo>
                    <a:lnTo>
                      <a:pt x="26" y="219"/>
                    </a:lnTo>
                    <a:lnTo>
                      <a:pt x="26" y="212"/>
                    </a:lnTo>
                    <a:lnTo>
                      <a:pt x="27" y="211"/>
                    </a:lnTo>
                    <a:lnTo>
                      <a:pt x="27" y="210"/>
                    </a:lnTo>
                    <a:lnTo>
                      <a:pt x="27" y="209"/>
                    </a:lnTo>
                    <a:lnTo>
                      <a:pt x="27" y="207"/>
                    </a:lnTo>
                    <a:lnTo>
                      <a:pt x="27" y="206"/>
                    </a:lnTo>
                    <a:lnTo>
                      <a:pt x="26" y="203"/>
                    </a:lnTo>
                    <a:lnTo>
                      <a:pt x="26" y="202"/>
                    </a:lnTo>
                    <a:lnTo>
                      <a:pt x="25" y="200"/>
                    </a:lnTo>
                    <a:lnTo>
                      <a:pt x="25" y="199"/>
                    </a:lnTo>
                    <a:lnTo>
                      <a:pt x="23" y="196"/>
                    </a:lnTo>
                    <a:lnTo>
                      <a:pt x="22" y="194"/>
                    </a:lnTo>
                    <a:lnTo>
                      <a:pt x="22" y="193"/>
                    </a:lnTo>
                    <a:lnTo>
                      <a:pt x="21" y="192"/>
                    </a:lnTo>
                    <a:lnTo>
                      <a:pt x="19" y="189"/>
                    </a:lnTo>
                    <a:lnTo>
                      <a:pt x="19" y="187"/>
                    </a:lnTo>
                    <a:lnTo>
                      <a:pt x="19" y="186"/>
                    </a:lnTo>
                    <a:lnTo>
                      <a:pt x="18" y="184"/>
                    </a:lnTo>
                    <a:lnTo>
                      <a:pt x="17" y="181"/>
                    </a:lnTo>
                    <a:lnTo>
                      <a:pt x="17" y="179"/>
                    </a:lnTo>
                    <a:lnTo>
                      <a:pt x="17" y="178"/>
                    </a:lnTo>
                    <a:lnTo>
                      <a:pt x="17" y="177"/>
                    </a:lnTo>
                    <a:lnTo>
                      <a:pt x="16" y="176"/>
                    </a:lnTo>
                    <a:lnTo>
                      <a:pt x="16" y="175"/>
                    </a:lnTo>
                    <a:lnTo>
                      <a:pt x="15" y="175"/>
                    </a:lnTo>
                    <a:lnTo>
                      <a:pt x="16" y="174"/>
                    </a:lnTo>
                    <a:lnTo>
                      <a:pt x="16" y="175"/>
                    </a:lnTo>
                    <a:lnTo>
                      <a:pt x="17" y="175"/>
                    </a:lnTo>
                    <a:lnTo>
                      <a:pt x="17" y="177"/>
                    </a:lnTo>
                    <a:lnTo>
                      <a:pt x="17" y="176"/>
                    </a:lnTo>
                    <a:lnTo>
                      <a:pt x="18" y="174"/>
                    </a:lnTo>
                    <a:lnTo>
                      <a:pt x="17" y="173"/>
                    </a:lnTo>
                    <a:lnTo>
                      <a:pt x="17" y="171"/>
                    </a:lnTo>
                    <a:lnTo>
                      <a:pt x="16" y="170"/>
                    </a:lnTo>
                    <a:lnTo>
                      <a:pt x="17" y="169"/>
                    </a:lnTo>
                    <a:lnTo>
                      <a:pt x="16" y="168"/>
                    </a:lnTo>
                    <a:lnTo>
                      <a:pt x="15" y="167"/>
                    </a:lnTo>
                    <a:lnTo>
                      <a:pt x="15" y="166"/>
                    </a:lnTo>
                    <a:lnTo>
                      <a:pt x="15" y="165"/>
                    </a:lnTo>
                    <a:lnTo>
                      <a:pt x="13" y="162"/>
                    </a:lnTo>
                    <a:lnTo>
                      <a:pt x="13" y="160"/>
                    </a:lnTo>
                    <a:lnTo>
                      <a:pt x="13" y="159"/>
                    </a:lnTo>
                    <a:lnTo>
                      <a:pt x="13" y="160"/>
                    </a:lnTo>
                    <a:lnTo>
                      <a:pt x="13" y="161"/>
                    </a:lnTo>
                    <a:lnTo>
                      <a:pt x="14" y="162"/>
                    </a:lnTo>
                    <a:lnTo>
                      <a:pt x="14" y="164"/>
                    </a:lnTo>
                    <a:lnTo>
                      <a:pt x="15" y="164"/>
                    </a:lnTo>
                    <a:lnTo>
                      <a:pt x="15" y="162"/>
                    </a:lnTo>
                    <a:lnTo>
                      <a:pt x="15" y="161"/>
                    </a:lnTo>
                    <a:lnTo>
                      <a:pt x="15" y="159"/>
                    </a:lnTo>
                    <a:lnTo>
                      <a:pt x="15" y="158"/>
                    </a:lnTo>
                    <a:lnTo>
                      <a:pt x="14" y="158"/>
                    </a:lnTo>
                    <a:lnTo>
                      <a:pt x="14" y="157"/>
                    </a:lnTo>
                    <a:lnTo>
                      <a:pt x="13" y="157"/>
                    </a:lnTo>
                    <a:lnTo>
                      <a:pt x="13" y="156"/>
                    </a:lnTo>
                    <a:lnTo>
                      <a:pt x="13" y="154"/>
                    </a:lnTo>
                    <a:lnTo>
                      <a:pt x="13" y="152"/>
                    </a:lnTo>
                    <a:lnTo>
                      <a:pt x="13" y="151"/>
                    </a:lnTo>
                    <a:lnTo>
                      <a:pt x="12" y="151"/>
                    </a:lnTo>
                    <a:lnTo>
                      <a:pt x="10" y="150"/>
                    </a:lnTo>
                    <a:lnTo>
                      <a:pt x="9" y="149"/>
                    </a:lnTo>
                    <a:lnTo>
                      <a:pt x="8" y="149"/>
                    </a:lnTo>
                    <a:lnTo>
                      <a:pt x="7" y="148"/>
                    </a:lnTo>
                    <a:lnTo>
                      <a:pt x="6" y="148"/>
                    </a:lnTo>
                    <a:lnTo>
                      <a:pt x="5" y="148"/>
                    </a:lnTo>
                    <a:lnTo>
                      <a:pt x="5" y="149"/>
                    </a:lnTo>
                    <a:lnTo>
                      <a:pt x="4" y="149"/>
                    </a:lnTo>
                    <a:lnTo>
                      <a:pt x="2" y="148"/>
                    </a:lnTo>
                    <a:lnTo>
                      <a:pt x="2" y="146"/>
                    </a:lnTo>
                    <a:lnTo>
                      <a:pt x="4" y="146"/>
                    </a:lnTo>
                    <a:lnTo>
                      <a:pt x="5" y="146"/>
                    </a:lnTo>
                    <a:lnTo>
                      <a:pt x="6" y="145"/>
                    </a:lnTo>
                    <a:lnTo>
                      <a:pt x="5" y="144"/>
                    </a:lnTo>
                    <a:lnTo>
                      <a:pt x="6" y="142"/>
                    </a:lnTo>
                    <a:lnTo>
                      <a:pt x="6" y="143"/>
                    </a:lnTo>
                    <a:lnTo>
                      <a:pt x="6" y="144"/>
                    </a:lnTo>
                    <a:lnTo>
                      <a:pt x="7" y="144"/>
                    </a:lnTo>
                    <a:lnTo>
                      <a:pt x="8" y="146"/>
                    </a:lnTo>
                    <a:lnTo>
                      <a:pt x="9" y="146"/>
                    </a:lnTo>
                    <a:lnTo>
                      <a:pt x="8" y="148"/>
                    </a:lnTo>
                    <a:lnTo>
                      <a:pt x="9" y="148"/>
                    </a:lnTo>
                    <a:lnTo>
                      <a:pt x="9" y="146"/>
                    </a:lnTo>
                    <a:lnTo>
                      <a:pt x="9" y="145"/>
                    </a:lnTo>
                    <a:lnTo>
                      <a:pt x="9" y="143"/>
                    </a:lnTo>
                    <a:lnTo>
                      <a:pt x="9" y="142"/>
                    </a:lnTo>
                    <a:lnTo>
                      <a:pt x="9" y="141"/>
                    </a:lnTo>
                    <a:lnTo>
                      <a:pt x="8" y="140"/>
                    </a:lnTo>
                    <a:lnTo>
                      <a:pt x="8" y="139"/>
                    </a:lnTo>
                    <a:lnTo>
                      <a:pt x="9" y="139"/>
                    </a:lnTo>
                    <a:lnTo>
                      <a:pt x="8" y="139"/>
                    </a:lnTo>
                    <a:lnTo>
                      <a:pt x="8" y="137"/>
                    </a:lnTo>
                    <a:lnTo>
                      <a:pt x="8" y="136"/>
                    </a:lnTo>
                    <a:lnTo>
                      <a:pt x="6" y="134"/>
                    </a:lnTo>
                    <a:lnTo>
                      <a:pt x="7" y="134"/>
                    </a:lnTo>
                    <a:lnTo>
                      <a:pt x="7" y="133"/>
                    </a:lnTo>
                    <a:lnTo>
                      <a:pt x="6" y="133"/>
                    </a:lnTo>
                    <a:lnTo>
                      <a:pt x="6" y="132"/>
                    </a:lnTo>
                    <a:lnTo>
                      <a:pt x="6" y="129"/>
                    </a:lnTo>
                    <a:lnTo>
                      <a:pt x="6" y="128"/>
                    </a:lnTo>
                    <a:lnTo>
                      <a:pt x="7" y="128"/>
                    </a:lnTo>
                    <a:lnTo>
                      <a:pt x="7" y="127"/>
                    </a:lnTo>
                    <a:lnTo>
                      <a:pt x="7" y="126"/>
                    </a:lnTo>
                    <a:lnTo>
                      <a:pt x="8" y="125"/>
                    </a:lnTo>
                    <a:lnTo>
                      <a:pt x="8" y="124"/>
                    </a:lnTo>
                    <a:lnTo>
                      <a:pt x="9" y="124"/>
                    </a:lnTo>
                    <a:lnTo>
                      <a:pt x="9" y="123"/>
                    </a:lnTo>
                    <a:lnTo>
                      <a:pt x="10" y="123"/>
                    </a:lnTo>
                    <a:lnTo>
                      <a:pt x="10" y="122"/>
                    </a:lnTo>
                    <a:lnTo>
                      <a:pt x="10" y="120"/>
                    </a:lnTo>
                    <a:lnTo>
                      <a:pt x="12" y="116"/>
                    </a:lnTo>
                    <a:lnTo>
                      <a:pt x="10" y="114"/>
                    </a:lnTo>
                    <a:lnTo>
                      <a:pt x="10" y="108"/>
                    </a:lnTo>
                    <a:lnTo>
                      <a:pt x="9" y="106"/>
                    </a:lnTo>
                    <a:lnTo>
                      <a:pt x="9" y="104"/>
                    </a:lnTo>
                    <a:lnTo>
                      <a:pt x="9" y="103"/>
                    </a:lnTo>
                    <a:lnTo>
                      <a:pt x="10" y="102"/>
                    </a:lnTo>
                    <a:lnTo>
                      <a:pt x="13" y="102"/>
                    </a:lnTo>
                    <a:lnTo>
                      <a:pt x="13" y="101"/>
                    </a:lnTo>
                    <a:lnTo>
                      <a:pt x="14" y="100"/>
                    </a:lnTo>
                    <a:lnTo>
                      <a:pt x="14" y="99"/>
                    </a:lnTo>
                    <a:lnTo>
                      <a:pt x="15" y="99"/>
                    </a:lnTo>
                    <a:lnTo>
                      <a:pt x="16" y="98"/>
                    </a:lnTo>
                    <a:lnTo>
                      <a:pt x="17" y="98"/>
                    </a:lnTo>
                    <a:lnTo>
                      <a:pt x="18" y="97"/>
                    </a:lnTo>
                    <a:lnTo>
                      <a:pt x="18" y="95"/>
                    </a:lnTo>
                    <a:lnTo>
                      <a:pt x="19" y="93"/>
                    </a:lnTo>
                    <a:lnTo>
                      <a:pt x="19" y="92"/>
                    </a:lnTo>
                    <a:lnTo>
                      <a:pt x="21" y="91"/>
                    </a:lnTo>
                    <a:lnTo>
                      <a:pt x="22" y="91"/>
                    </a:lnTo>
                    <a:lnTo>
                      <a:pt x="23" y="92"/>
                    </a:lnTo>
                    <a:lnTo>
                      <a:pt x="24" y="92"/>
                    </a:lnTo>
                    <a:lnTo>
                      <a:pt x="24" y="91"/>
                    </a:lnTo>
                    <a:lnTo>
                      <a:pt x="24" y="90"/>
                    </a:lnTo>
                    <a:lnTo>
                      <a:pt x="23" y="90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5" y="87"/>
                    </a:lnTo>
                    <a:lnTo>
                      <a:pt x="25" y="86"/>
                    </a:lnTo>
                    <a:lnTo>
                      <a:pt x="24" y="86"/>
                    </a:lnTo>
                    <a:lnTo>
                      <a:pt x="24" y="85"/>
                    </a:lnTo>
                    <a:lnTo>
                      <a:pt x="23" y="85"/>
                    </a:lnTo>
                    <a:lnTo>
                      <a:pt x="22" y="84"/>
                    </a:lnTo>
                    <a:lnTo>
                      <a:pt x="21" y="82"/>
                    </a:lnTo>
                    <a:lnTo>
                      <a:pt x="22" y="81"/>
                    </a:lnTo>
                    <a:lnTo>
                      <a:pt x="22" y="78"/>
                    </a:lnTo>
                    <a:lnTo>
                      <a:pt x="22" y="77"/>
                    </a:lnTo>
                    <a:lnTo>
                      <a:pt x="22" y="76"/>
                    </a:lnTo>
                    <a:lnTo>
                      <a:pt x="22" y="75"/>
                    </a:lnTo>
                    <a:lnTo>
                      <a:pt x="22" y="74"/>
                    </a:lnTo>
                    <a:lnTo>
                      <a:pt x="22" y="73"/>
                    </a:lnTo>
                    <a:lnTo>
                      <a:pt x="23" y="72"/>
                    </a:lnTo>
                    <a:lnTo>
                      <a:pt x="23" y="70"/>
                    </a:lnTo>
                    <a:lnTo>
                      <a:pt x="24" y="69"/>
                    </a:lnTo>
                    <a:lnTo>
                      <a:pt x="25" y="69"/>
                    </a:lnTo>
                    <a:lnTo>
                      <a:pt x="26" y="68"/>
                    </a:lnTo>
                    <a:lnTo>
                      <a:pt x="26" y="67"/>
                    </a:lnTo>
                    <a:lnTo>
                      <a:pt x="25" y="67"/>
                    </a:lnTo>
                    <a:lnTo>
                      <a:pt x="23" y="66"/>
                    </a:lnTo>
                    <a:lnTo>
                      <a:pt x="25" y="64"/>
                    </a:lnTo>
                    <a:lnTo>
                      <a:pt x="29" y="60"/>
                    </a:lnTo>
                    <a:lnTo>
                      <a:pt x="32" y="58"/>
                    </a:lnTo>
                    <a:lnTo>
                      <a:pt x="33" y="58"/>
                    </a:lnTo>
                    <a:lnTo>
                      <a:pt x="34" y="58"/>
                    </a:lnTo>
                    <a:lnTo>
                      <a:pt x="35" y="58"/>
                    </a:lnTo>
                    <a:lnTo>
                      <a:pt x="39" y="59"/>
                    </a:lnTo>
                    <a:lnTo>
                      <a:pt x="40" y="60"/>
                    </a:lnTo>
                    <a:lnTo>
                      <a:pt x="42" y="64"/>
                    </a:lnTo>
                    <a:lnTo>
                      <a:pt x="44" y="65"/>
                    </a:lnTo>
                    <a:lnTo>
                      <a:pt x="45" y="65"/>
                    </a:lnTo>
                    <a:lnTo>
                      <a:pt x="47" y="65"/>
                    </a:lnTo>
                    <a:lnTo>
                      <a:pt x="49" y="65"/>
                    </a:lnTo>
                    <a:lnTo>
                      <a:pt x="50" y="65"/>
                    </a:lnTo>
                    <a:lnTo>
                      <a:pt x="50" y="66"/>
                    </a:lnTo>
                    <a:lnTo>
                      <a:pt x="50" y="67"/>
                    </a:lnTo>
                    <a:lnTo>
                      <a:pt x="51" y="67"/>
                    </a:lnTo>
                    <a:lnTo>
                      <a:pt x="52" y="67"/>
                    </a:lnTo>
                    <a:lnTo>
                      <a:pt x="52" y="66"/>
                    </a:lnTo>
                    <a:lnTo>
                      <a:pt x="53" y="65"/>
                    </a:lnTo>
                    <a:lnTo>
                      <a:pt x="55" y="64"/>
                    </a:lnTo>
                    <a:lnTo>
                      <a:pt x="57" y="65"/>
                    </a:lnTo>
                    <a:lnTo>
                      <a:pt x="58" y="65"/>
                    </a:lnTo>
                    <a:lnTo>
                      <a:pt x="59" y="64"/>
                    </a:lnTo>
                    <a:lnTo>
                      <a:pt x="59" y="62"/>
                    </a:lnTo>
                    <a:lnTo>
                      <a:pt x="60" y="62"/>
                    </a:lnTo>
                    <a:lnTo>
                      <a:pt x="62" y="64"/>
                    </a:lnTo>
                    <a:lnTo>
                      <a:pt x="66" y="62"/>
                    </a:lnTo>
                    <a:lnTo>
                      <a:pt x="69" y="62"/>
                    </a:lnTo>
                    <a:lnTo>
                      <a:pt x="72" y="62"/>
                    </a:lnTo>
                    <a:lnTo>
                      <a:pt x="74" y="62"/>
                    </a:lnTo>
                    <a:lnTo>
                      <a:pt x="75" y="62"/>
                    </a:lnTo>
                    <a:lnTo>
                      <a:pt x="77" y="61"/>
                    </a:lnTo>
                    <a:lnTo>
                      <a:pt x="78" y="61"/>
                    </a:lnTo>
                    <a:lnTo>
                      <a:pt x="85" y="61"/>
                    </a:lnTo>
                    <a:lnTo>
                      <a:pt x="91" y="61"/>
                    </a:lnTo>
                    <a:lnTo>
                      <a:pt x="98" y="61"/>
                    </a:lnTo>
                    <a:lnTo>
                      <a:pt x="100" y="62"/>
                    </a:lnTo>
                    <a:lnTo>
                      <a:pt x="105" y="66"/>
                    </a:lnTo>
                    <a:lnTo>
                      <a:pt x="108" y="66"/>
                    </a:lnTo>
                    <a:lnTo>
                      <a:pt x="116" y="67"/>
                    </a:lnTo>
                    <a:lnTo>
                      <a:pt x="125" y="68"/>
                    </a:lnTo>
                    <a:lnTo>
                      <a:pt x="131" y="69"/>
                    </a:lnTo>
                    <a:lnTo>
                      <a:pt x="141" y="69"/>
                    </a:lnTo>
                    <a:lnTo>
                      <a:pt x="146" y="69"/>
                    </a:lnTo>
                    <a:lnTo>
                      <a:pt x="155" y="68"/>
                    </a:lnTo>
                    <a:lnTo>
                      <a:pt x="156" y="68"/>
                    </a:lnTo>
                    <a:lnTo>
                      <a:pt x="159" y="72"/>
                    </a:lnTo>
                    <a:lnTo>
                      <a:pt x="161" y="76"/>
                    </a:lnTo>
                    <a:lnTo>
                      <a:pt x="164" y="81"/>
                    </a:lnTo>
                    <a:lnTo>
                      <a:pt x="165" y="81"/>
                    </a:lnTo>
                    <a:lnTo>
                      <a:pt x="170" y="81"/>
                    </a:lnTo>
                    <a:lnTo>
                      <a:pt x="172" y="81"/>
                    </a:lnTo>
                    <a:lnTo>
                      <a:pt x="178" y="77"/>
                    </a:lnTo>
                    <a:lnTo>
                      <a:pt x="181" y="75"/>
                    </a:lnTo>
                    <a:lnTo>
                      <a:pt x="182" y="74"/>
                    </a:lnTo>
                    <a:lnTo>
                      <a:pt x="185" y="67"/>
                    </a:lnTo>
                    <a:lnTo>
                      <a:pt x="187" y="61"/>
                    </a:lnTo>
                    <a:lnTo>
                      <a:pt x="188" y="60"/>
                    </a:lnTo>
                    <a:lnTo>
                      <a:pt x="191" y="56"/>
                    </a:lnTo>
                    <a:lnTo>
                      <a:pt x="197" y="49"/>
                    </a:lnTo>
                    <a:lnTo>
                      <a:pt x="203" y="41"/>
                    </a:lnTo>
                    <a:lnTo>
                      <a:pt x="206" y="37"/>
                    </a:lnTo>
                    <a:lnTo>
                      <a:pt x="208" y="33"/>
                    </a:lnTo>
                    <a:lnTo>
                      <a:pt x="210" y="33"/>
                    </a:lnTo>
                    <a:lnTo>
                      <a:pt x="214" y="31"/>
                    </a:lnTo>
                    <a:lnTo>
                      <a:pt x="221" y="27"/>
                    </a:lnTo>
                    <a:lnTo>
                      <a:pt x="228" y="24"/>
                    </a:lnTo>
                    <a:lnTo>
                      <a:pt x="234" y="20"/>
                    </a:lnTo>
                    <a:lnTo>
                      <a:pt x="240" y="17"/>
                    </a:lnTo>
                    <a:lnTo>
                      <a:pt x="241" y="17"/>
                    </a:lnTo>
                    <a:lnTo>
                      <a:pt x="245" y="15"/>
                    </a:lnTo>
                    <a:lnTo>
                      <a:pt x="249" y="15"/>
                    </a:lnTo>
                    <a:lnTo>
                      <a:pt x="256" y="14"/>
                    </a:lnTo>
                    <a:lnTo>
                      <a:pt x="262" y="12"/>
                    </a:lnTo>
                    <a:lnTo>
                      <a:pt x="267" y="12"/>
                    </a:lnTo>
                    <a:lnTo>
                      <a:pt x="273" y="11"/>
                    </a:lnTo>
                    <a:lnTo>
                      <a:pt x="280" y="10"/>
                    </a:lnTo>
                    <a:lnTo>
                      <a:pt x="285" y="9"/>
                    </a:lnTo>
                    <a:lnTo>
                      <a:pt x="291" y="9"/>
                    </a:lnTo>
                    <a:lnTo>
                      <a:pt x="298" y="8"/>
                    </a:lnTo>
                    <a:lnTo>
                      <a:pt x="303" y="7"/>
                    </a:lnTo>
                    <a:lnTo>
                      <a:pt x="309" y="6"/>
                    </a:lnTo>
                    <a:lnTo>
                      <a:pt x="315" y="6"/>
                    </a:lnTo>
                    <a:lnTo>
                      <a:pt x="322" y="5"/>
                    </a:lnTo>
                    <a:lnTo>
                      <a:pt x="327" y="3"/>
                    </a:lnTo>
                    <a:lnTo>
                      <a:pt x="333" y="2"/>
                    </a:lnTo>
                    <a:lnTo>
                      <a:pt x="339" y="2"/>
                    </a:lnTo>
                    <a:lnTo>
                      <a:pt x="345" y="1"/>
                    </a:lnTo>
                    <a:lnTo>
                      <a:pt x="351" y="0"/>
                    </a:lnTo>
                    <a:lnTo>
                      <a:pt x="351" y="1"/>
                    </a:lnTo>
                    <a:lnTo>
                      <a:pt x="352" y="3"/>
                    </a:lnTo>
                    <a:lnTo>
                      <a:pt x="353" y="7"/>
                    </a:lnTo>
                    <a:lnTo>
                      <a:pt x="355" y="11"/>
                    </a:lnTo>
                    <a:lnTo>
                      <a:pt x="357" y="15"/>
                    </a:lnTo>
                    <a:lnTo>
                      <a:pt x="359" y="18"/>
                    </a:lnTo>
                    <a:lnTo>
                      <a:pt x="360" y="23"/>
                    </a:lnTo>
                    <a:lnTo>
                      <a:pt x="361" y="26"/>
                    </a:lnTo>
                    <a:lnTo>
                      <a:pt x="363" y="30"/>
                    </a:lnTo>
                    <a:lnTo>
                      <a:pt x="365" y="34"/>
                    </a:lnTo>
                    <a:lnTo>
                      <a:pt x="367" y="37"/>
                    </a:lnTo>
                    <a:lnTo>
                      <a:pt x="368" y="41"/>
                    </a:lnTo>
                    <a:lnTo>
                      <a:pt x="370" y="45"/>
                    </a:lnTo>
                    <a:lnTo>
                      <a:pt x="371" y="49"/>
                    </a:lnTo>
                    <a:lnTo>
                      <a:pt x="372" y="52"/>
                    </a:lnTo>
                    <a:lnTo>
                      <a:pt x="375" y="57"/>
                    </a:lnTo>
                    <a:lnTo>
                      <a:pt x="376" y="60"/>
                    </a:lnTo>
                    <a:lnTo>
                      <a:pt x="378" y="64"/>
                    </a:lnTo>
                    <a:lnTo>
                      <a:pt x="379" y="67"/>
                    </a:lnTo>
                    <a:lnTo>
                      <a:pt x="378" y="67"/>
                    </a:lnTo>
                    <a:lnTo>
                      <a:pt x="379" y="67"/>
                    </a:lnTo>
                    <a:lnTo>
                      <a:pt x="380" y="67"/>
                    </a:lnTo>
                    <a:lnTo>
                      <a:pt x="382" y="67"/>
                    </a:lnTo>
                    <a:lnTo>
                      <a:pt x="382" y="68"/>
                    </a:lnTo>
                    <a:lnTo>
                      <a:pt x="383" y="72"/>
                    </a:lnTo>
                    <a:lnTo>
                      <a:pt x="385" y="7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23" name="Freeform 986">
                <a:extLst>
                  <a:ext uri="{FF2B5EF4-FFF2-40B4-BE49-F238E27FC236}">
                    <a16:creationId xmlns:a16="http://schemas.microsoft.com/office/drawing/2014/main" id="{EF3EFEBA-36DB-AE5A-7FF5-4AF1BA7677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1563" y="2408238"/>
                <a:ext cx="49213" cy="104775"/>
              </a:xfrm>
              <a:custGeom>
                <a:avLst/>
                <a:gdLst>
                  <a:gd name="T0" fmla="*/ 10 w 31"/>
                  <a:gd name="T1" fmla="*/ 66 h 66"/>
                  <a:gd name="T2" fmla="*/ 1 w 31"/>
                  <a:gd name="T3" fmla="*/ 58 h 66"/>
                  <a:gd name="T4" fmla="*/ 3 w 31"/>
                  <a:gd name="T5" fmla="*/ 53 h 66"/>
                  <a:gd name="T6" fmla="*/ 1 w 31"/>
                  <a:gd name="T7" fmla="*/ 47 h 66"/>
                  <a:gd name="T8" fmla="*/ 0 w 31"/>
                  <a:gd name="T9" fmla="*/ 45 h 66"/>
                  <a:gd name="T10" fmla="*/ 0 w 31"/>
                  <a:gd name="T11" fmla="*/ 40 h 66"/>
                  <a:gd name="T12" fmla="*/ 0 w 31"/>
                  <a:gd name="T13" fmla="*/ 34 h 66"/>
                  <a:gd name="T14" fmla="*/ 0 w 31"/>
                  <a:gd name="T15" fmla="*/ 29 h 66"/>
                  <a:gd name="T16" fmla="*/ 1 w 31"/>
                  <a:gd name="T17" fmla="*/ 26 h 66"/>
                  <a:gd name="T18" fmla="*/ 3 w 31"/>
                  <a:gd name="T19" fmla="*/ 29 h 66"/>
                  <a:gd name="T20" fmla="*/ 2 w 31"/>
                  <a:gd name="T21" fmla="*/ 25 h 66"/>
                  <a:gd name="T22" fmla="*/ 2 w 31"/>
                  <a:gd name="T23" fmla="*/ 23 h 66"/>
                  <a:gd name="T24" fmla="*/ 1 w 31"/>
                  <a:gd name="T25" fmla="*/ 23 h 66"/>
                  <a:gd name="T26" fmla="*/ 3 w 31"/>
                  <a:gd name="T27" fmla="*/ 21 h 66"/>
                  <a:gd name="T28" fmla="*/ 3 w 31"/>
                  <a:gd name="T29" fmla="*/ 22 h 66"/>
                  <a:gd name="T30" fmla="*/ 3 w 31"/>
                  <a:gd name="T31" fmla="*/ 24 h 66"/>
                  <a:gd name="T32" fmla="*/ 4 w 31"/>
                  <a:gd name="T33" fmla="*/ 26 h 66"/>
                  <a:gd name="T34" fmla="*/ 5 w 31"/>
                  <a:gd name="T35" fmla="*/ 25 h 66"/>
                  <a:gd name="T36" fmla="*/ 5 w 31"/>
                  <a:gd name="T37" fmla="*/ 23 h 66"/>
                  <a:gd name="T38" fmla="*/ 8 w 31"/>
                  <a:gd name="T39" fmla="*/ 22 h 66"/>
                  <a:gd name="T40" fmla="*/ 5 w 31"/>
                  <a:gd name="T41" fmla="*/ 22 h 66"/>
                  <a:gd name="T42" fmla="*/ 4 w 31"/>
                  <a:gd name="T43" fmla="*/ 17 h 66"/>
                  <a:gd name="T44" fmla="*/ 5 w 31"/>
                  <a:gd name="T45" fmla="*/ 17 h 66"/>
                  <a:gd name="T46" fmla="*/ 5 w 31"/>
                  <a:gd name="T47" fmla="*/ 15 h 66"/>
                  <a:gd name="T48" fmla="*/ 6 w 31"/>
                  <a:gd name="T49" fmla="*/ 15 h 66"/>
                  <a:gd name="T50" fmla="*/ 8 w 31"/>
                  <a:gd name="T51" fmla="*/ 15 h 66"/>
                  <a:gd name="T52" fmla="*/ 6 w 31"/>
                  <a:gd name="T53" fmla="*/ 14 h 66"/>
                  <a:gd name="T54" fmla="*/ 8 w 31"/>
                  <a:gd name="T55" fmla="*/ 7 h 66"/>
                  <a:gd name="T56" fmla="*/ 9 w 31"/>
                  <a:gd name="T57" fmla="*/ 8 h 66"/>
                  <a:gd name="T58" fmla="*/ 12 w 31"/>
                  <a:gd name="T59" fmla="*/ 4 h 66"/>
                  <a:gd name="T60" fmla="*/ 14 w 31"/>
                  <a:gd name="T61" fmla="*/ 2 h 66"/>
                  <a:gd name="T62" fmla="*/ 18 w 31"/>
                  <a:gd name="T63" fmla="*/ 0 h 66"/>
                  <a:gd name="T64" fmla="*/ 21 w 31"/>
                  <a:gd name="T65" fmla="*/ 4 h 66"/>
                  <a:gd name="T66" fmla="*/ 22 w 31"/>
                  <a:gd name="T67" fmla="*/ 6 h 66"/>
                  <a:gd name="T68" fmla="*/ 23 w 31"/>
                  <a:gd name="T69" fmla="*/ 8 h 66"/>
                  <a:gd name="T70" fmla="*/ 28 w 31"/>
                  <a:gd name="T71" fmla="*/ 9 h 66"/>
                  <a:gd name="T72" fmla="*/ 29 w 31"/>
                  <a:gd name="T73" fmla="*/ 11 h 66"/>
                  <a:gd name="T74" fmla="*/ 30 w 31"/>
                  <a:gd name="T75" fmla="*/ 17 h 66"/>
                  <a:gd name="T76" fmla="*/ 29 w 31"/>
                  <a:gd name="T77" fmla="*/ 16 h 66"/>
                  <a:gd name="T78" fmla="*/ 29 w 31"/>
                  <a:gd name="T79" fmla="*/ 19 h 66"/>
                  <a:gd name="T80" fmla="*/ 30 w 31"/>
                  <a:gd name="T81" fmla="*/ 17 h 66"/>
                  <a:gd name="T82" fmla="*/ 29 w 31"/>
                  <a:gd name="T83" fmla="*/ 19 h 66"/>
                  <a:gd name="T84" fmla="*/ 28 w 31"/>
                  <a:gd name="T85" fmla="*/ 21 h 66"/>
                  <a:gd name="T86" fmla="*/ 28 w 31"/>
                  <a:gd name="T87" fmla="*/ 22 h 66"/>
                  <a:gd name="T88" fmla="*/ 27 w 31"/>
                  <a:gd name="T89" fmla="*/ 23 h 66"/>
                  <a:gd name="T90" fmla="*/ 27 w 31"/>
                  <a:gd name="T91" fmla="*/ 25 h 66"/>
                  <a:gd name="T92" fmla="*/ 28 w 31"/>
                  <a:gd name="T93" fmla="*/ 30 h 66"/>
                  <a:gd name="T94" fmla="*/ 28 w 31"/>
                  <a:gd name="T95" fmla="*/ 34 h 66"/>
                  <a:gd name="T96" fmla="*/ 30 w 31"/>
                  <a:gd name="T97" fmla="*/ 37 h 66"/>
                  <a:gd name="T98" fmla="*/ 31 w 31"/>
                  <a:gd name="T99" fmla="*/ 39 h 66"/>
                  <a:gd name="T100" fmla="*/ 31 w 31"/>
                  <a:gd name="T101" fmla="*/ 48 h 66"/>
                  <a:gd name="T102" fmla="*/ 28 w 31"/>
                  <a:gd name="T103" fmla="*/ 54 h 66"/>
                  <a:gd name="T104" fmla="*/ 27 w 31"/>
                  <a:gd name="T105" fmla="*/ 54 h 66"/>
                  <a:gd name="T106" fmla="*/ 26 w 31"/>
                  <a:gd name="T107" fmla="*/ 58 h 66"/>
                  <a:gd name="T108" fmla="*/ 23 w 31"/>
                  <a:gd name="T109" fmla="*/ 63 h 66"/>
                  <a:gd name="T110" fmla="*/ 21 w 31"/>
                  <a:gd name="T111" fmla="*/ 65 h 66"/>
                  <a:gd name="T112" fmla="*/ 21 w 31"/>
                  <a:gd name="T113" fmla="*/ 64 h 66"/>
                  <a:gd name="T114" fmla="*/ 19 w 31"/>
                  <a:gd name="T115" fmla="*/ 63 h 66"/>
                  <a:gd name="T116" fmla="*/ 18 w 31"/>
                  <a:gd name="T117" fmla="*/ 63 h 66"/>
                  <a:gd name="T118" fmla="*/ 17 w 31"/>
                  <a:gd name="T119" fmla="*/ 6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1" h="66">
                    <a:moveTo>
                      <a:pt x="17" y="64"/>
                    </a:moveTo>
                    <a:lnTo>
                      <a:pt x="14" y="65"/>
                    </a:lnTo>
                    <a:lnTo>
                      <a:pt x="12" y="66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5" y="65"/>
                    </a:lnTo>
                    <a:lnTo>
                      <a:pt x="4" y="63"/>
                    </a:lnTo>
                    <a:lnTo>
                      <a:pt x="1" y="58"/>
                    </a:lnTo>
                    <a:lnTo>
                      <a:pt x="2" y="58"/>
                    </a:lnTo>
                    <a:lnTo>
                      <a:pt x="3" y="57"/>
                    </a:lnTo>
                    <a:lnTo>
                      <a:pt x="3" y="57"/>
                    </a:lnTo>
                    <a:lnTo>
                      <a:pt x="3" y="53"/>
                    </a:lnTo>
                    <a:lnTo>
                      <a:pt x="3" y="51"/>
                    </a:lnTo>
                    <a:lnTo>
                      <a:pt x="1" y="49"/>
                    </a:lnTo>
                    <a:lnTo>
                      <a:pt x="1" y="48"/>
                    </a:lnTo>
                    <a:lnTo>
                      <a:pt x="1" y="47"/>
                    </a:lnTo>
                    <a:lnTo>
                      <a:pt x="1" y="46"/>
                    </a:lnTo>
                    <a:lnTo>
                      <a:pt x="1" y="46"/>
                    </a:lnTo>
                    <a:lnTo>
                      <a:pt x="1" y="45"/>
                    </a:lnTo>
                    <a:lnTo>
                      <a:pt x="0" y="45"/>
                    </a:lnTo>
                    <a:lnTo>
                      <a:pt x="0" y="44"/>
                    </a:lnTo>
                    <a:lnTo>
                      <a:pt x="0" y="41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0" y="38"/>
                    </a:lnTo>
                    <a:lnTo>
                      <a:pt x="0" y="37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0" y="31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0" y="28"/>
                    </a:lnTo>
                    <a:lnTo>
                      <a:pt x="0" y="26"/>
                    </a:lnTo>
                    <a:lnTo>
                      <a:pt x="1" y="26"/>
                    </a:lnTo>
                    <a:lnTo>
                      <a:pt x="1" y="26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2" y="29"/>
                    </a:lnTo>
                    <a:lnTo>
                      <a:pt x="3" y="29"/>
                    </a:lnTo>
                    <a:lnTo>
                      <a:pt x="2" y="28"/>
                    </a:lnTo>
                    <a:lnTo>
                      <a:pt x="2" y="26"/>
                    </a:lnTo>
                    <a:lnTo>
                      <a:pt x="2" y="25"/>
                    </a:lnTo>
                    <a:lnTo>
                      <a:pt x="2" y="25"/>
                    </a:lnTo>
                    <a:lnTo>
                      <a:pt x="2" y="25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2" y="23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2" y="22"/>
                    </a:lnTo>
                    <a:lnTo>
                      <a:pt x="3" y="21"/>
                    </a:lnTo>
                    <a:lnTo>
                      <a:pt x="3" y="21"/>
                    </a:lnTo>
                    <a:lnTo>
                      <a:pt x="3" y="21"/>
                    </a:lnTo>
                    <a:lnTo>
                      <a:pt x="3" y="22"/>
                    </a:lnTo>
                    <a:lnTo>
                      <a:pt x="3" y="22"/>
                    </a:lnTo>
                    <a:lnTo>
                      <a:pt x="4" y="22"/>
                    </a:lnTo>
                    <a:lnTo>
                      <a:pt x="4" y="23"/>
                    </a:lnTo>
                    <a:lnTo>
                      <a:pt x="3" y="24"/>
                    </a:lnTo>
                    <a:lnTo>
                      <a:pt x="3" y="24"/>
                    </a:lnTo>
                    <a:lnTo>
                      <a:pt x="3" y="25"/>
                    </a:lnTo>
                    <a:lnTo>
                      <a:pt x="4" y="25"/>
                    </a:lnTo>
                    <a:lnTo>
                      <a:pt x="4" y="26"/>
                    </a:lnTo>
                    <a:lnTo>
                      <a:pt x="4" y="26"/>
                    </a:lnTo>
                    <a:lnTo>
                      <a:pt x="4" y="26"/>
                    </a:lnTo>
                    <a:lnTo>
                      <a:pt x="4" y="26"/>
                    </a:lnTo>
                    <a:lnTo>
                      <a:pt x="4" y="25"/>
                    </a:lnTo>
                    <a:lnTo>
                      <a:pt x="5" y="25"/>
                    </a:lnTo>
                    <a:lnTo>
                      <a:pt x="5" y="24"/>
                    </a:lnTo>
                    <a:lnTo>
                      <a:pt x="5" y="23"/>
                    </a:lnTo>
                    <a:lnTo>
                      <a:pt x="5" y="23"/>
                    </a:lnTo>
                    <a:lnTo>
                      <a:pt x="5" y="23"/>
                    </a:lnTo>
                    <a:lnTo>
                      <a:pt x="6" y="23"/>
                    </a:lnTo>
                    <a:lnTo>
                      <a:pt x="6" y="23"/>
                    </a:lnTo>
                    <a:lnTo>
                      <a:pt x="6" y="23"/>
                    </a:lnTo>
                    <a:lnTo>
                      <a:pt x="8" y="22"/>
                    </a:lnTo>
                    <a:lnTo>
                      <a:pt x="8" y="22"/>
                    </a:lnTo>
                    <a:lnTo>
                      <a:pt x="6" y="22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4" y="21"/>
                    </a:lnTo>
                    <a:lnTo>
                      <a:pt x="4" y="20"/>
                    </a:lnTo>
                    <a:lnTo>
                      <a:pt x="4" y="19"/>
                    </a:lnTo>
                    <a:lnTo>
                      <a:pt x="4" y="17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5" y="17"/>
                    </a:lnTo>
                    <a:lnTo>
                      <a:pt x="4" y="16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6" y="15"/>
                    </a:lnTo>
                    <a:lnTo>
                      <a:pt x="6" y="15"/>
                    </a:lnTo>
                    <a:lnTo>
                      <a:pt x="6" y="15"/>
                    </a:lnTo>
                    <a:lnTo>
                      <a:pt x="6" y="16"/>
                    </a:lnTo>
                    <a:lnTo>
                      <a:pt x="8" y="16"/>
                    </a:lnTo>
                    <a:lnTo>
                      <a:pt x="8" y="15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6" y="14"/>
                    </a:lnTo>
                    <a:lnTo>
                      <a:pt x="6" y="13"/>
                    </a:lnTo>
                    <a:lnTo>
                      <a:pt x="8" y="11"/>
                    </a:lnTo>
                    <a:lnTo>
                      <a:pt x="8" y="9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9" y="8"/>
                    </a:lnTo>
                    <a:lnTo>
                      <a:pt x="10" y="6"/>
                    </a:lnTo>
                    <a:lnTo>
                      <a:pt x="10" y="5"/>
                    </a:lnTo>
                    <a:lnTo>
                      <a:pt x="11" y="4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6" y="2"/>
                    </a:lnTo>
                    <a:lnTo>
                      <a:pt x="17" y="2"/>
                    </a:lnTo>
                    <a:lnTo>
                      <a:pt x="18" y="0"/>
                    </a:lnTo>
                    <a:lnTo>
                      <a:pt x="21" y="2"/>
                    </a:lnTo>
                    <a:lnTo>
                      <a:pt x="21" y="3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5"/>
                    </a:lnTo>
                    <a:lnTo>
                      <a:pt x="21" y="6"/>
                    </a:lnTo>
                    <a:lnTo>
                      <a:pt x="22" y="6"/>
                    </a:lnTo>
                    <a:lnTo>
                      <a:pt x="22" y="6"/>
                    </a:lnTo>
                    <a:lnTo>
                      <a:pt x="22" y="7"/>
                    </a:lnTo>
                    <a:lnTo>
                      <a:pt x="22" y="8"/>
                    </a:lnTo>
                    <a:lnTo>
                      <a:pt x="23" y="8"/>
                    </a:lnTo>
                    <a:lnTo>
                      <a:pt x="23" y="8"/>
                    </a:lnTo>
                    <a:lnTo>
                      <a:pt x="25" y="8"/>
                    </a:lnTo>
                    <a:lnTo>
                      <a:pt x="26" y="8"/>
                    </a:lnTo>
                    <a:lnTo>
                      <a:pt x="27" y="8"/>
                    </a:lnTo>
                    <a:lnTo>
                      <a:pt x="28" y="9"/>
                    </a:lnTo>
                    <a:lnTo>
                      <a:pt x="28" y="9"/>
                    </a:lnTo>
                    <a:lnTo>
                      <a:pt x="29" y="9"/>
                    </a:lnTo>
                    <a:lnTo>
                      <a:pt x="29" y="11"/>
                    </a:lnTo>
                    <a:lnTo>
                      <a:pt x="29" y="11"/>
                    </a:lnTo>
                    <a:lnTo>
                      <a:pt x="30" y="12"/>
                    </a:lnTo>
                    <a:lnTo>
                      <a:pt x="30" y="16"/>
                    </a:lnTo>
                    <a:lnTo>
                      <a:pt x="30" y="17"/>
                    </a:lnTo>
                    <a:lnTo>
                      <a:pt x="30" y="17"/>
                    </a:lnTo>
                    <a:lnTo>
                      <a:pt x="30" y="17"/>
                    </a:lnTo>
                    <a:lnTo>
                      <a:pt x="30" y="17"/>
                    </a:lnTo>
                    <a:lnTo>
                      <a:pt x="30" y="16"/>
                    </a:lnTo>
                    <a:lnTo>
                      <a:pt x="29" y="16"/>
                    </a:lnTo>
                    <a:lnTo>
                      <a:pt x="29" y="16"/>
                    </a:lnTo>
                    <a:lnTo>
                      <a:pt x="29" y="17"/>
                    </a:lnTo>
                    <a:lnTo>
                      <a:pt x="29" y="17"/>
                    </a:lnTo>
                    <a:lnTo>
                      <a:pt x="29" y="19"/>
                    </a:lnTo>
                    <a:lnTo>
                      <a:pt x="29" y="19"/>
                    </a:lnTo>
                    <a:lnTo>
                      <a:pt x="29" y="19"/>
                    </a:lnTo>
                    <a:lnTo>
                      <a:pt x="29" y="19"/>
                    </a:lnTo>
                    <a:lnTo>
                      <a:pt x="30" y="17"/>
                    </a:lnTo>
                    <a:lnTo>
                      <a:pt x="30" y="19"/>
                    </a:lnTo>
                    <a:lnTo>
                      <a:pt x="30" y="20"/>
                    </a:lnTo>
                    <a:lnTo>
                      <a:pt x="29" y="20"/>
                    </a:lnTo>
                    <a:lnTo>
                      <a:pt x="29" y="19"/>
                    </a:lnTo>
                    <a:lnTo>
                      <a:pt x="28" y="19"/>
                    </a:lnTo>
                    <a:lnTo>
                      <a:pt x="27" y="20"/>
                    </a:lnTo>
                    <a:lnTo>
                      <a:pt x="28" y="20"/>
                    </a:lnTo>
                    <a:lnTo>
                      <a:pt x="28" y="21"/>
                    </a:lnTo>
                    <a:lnTo>
                      <a:pt x="29" y="21"/>
                    </a:lnTo>
                    <a:lnTo>
                      <a:pt x="29" y="21"/>
                    </a:lnTo>
                    <a:lnTo>
                      <a:pt x="29" y="22"/>
                    </a:lnTo>
                    <a:lnTo>
                      <a:pt x="28" y="22"/>
                    </a:lnTo>
                    <a:lnTo>
                      <a:pt x="28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7" y="25"/>
                    </a:lnTo>
                    <a:lnTo>
                      <a:pt x="27" y="25"/>
                    </a:lnTo>
                    <a:lnTo>
                      <a:pt x="27" y="25"/>
                    </a:lnTo>
                    <a:lnTo>
                      <a:pt x="27" y="25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6" y="26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8" y="31"/>
                    </a:lnTo>
                    <a:lnTo>
                      <a:pt x="28" y="32"/>
                    </a:lnTo>
                    <a:lnTo>
                      <a:pt x="28" y="34"/>
                    </a:lnTo>
                    <a:lnTo>
                      <a:pt x="28" y="36"/>
                    </a:lnTo>
                    <a:lnTo>
                      <a:pt x="28" y="36"/>
                    </a:lnTo>
                    <a:lnTo>
                      <a:pt x="28" y="36"/>
                    </a:lnTo>
                    <a:lnTo>
                      <a:pt x="30" y="37"/>
                    </a:lnTo>
                    <a:lnTo>
                      <a:pt x="30" y="37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1" y="39"/>
                    </a:lnTo>
                    <a:lnTo>
                      <a:pt x="31" y="42"/>
                    </a:lnTo>
                    <a:lnTo>
                      <a:pt x="31" y="47"/>
                    </a:lnTo>
                    <a:lnTo>
                      <a:pt x="31" y="47"/>
                    </a:lnTo>
                    <a:lnTo>
                      <a:pt x="31" y="48"/>
                    </a:lnTo>
                    <a:lnTo>
                      <a:pt x="30" y="50"/>
                    </a:lnTo>
                    <a:lnTo>
                      <a:pt x="30" y="50"/>
                    </a:lnTo>
                    <a:lnTo>
                      <a:pt x="28" y="53"/>
                    </a:lnTo>
                    <a:lnTo>
                      <a:pt x="28" y="54"/>
                    </a:lnTo>
                    <a:lnTo>
                      <a:pt x="28" y="54"/>
                    </a:lnTo>
                    <a:lnTo>
                      <a:pt x="28" y="54"/>
                    </a:lnTo>
                    <a:lnTo>
                      <a:pt x="27" y="54"/>
                    </a:lnTo>
                    <a:lnTo>
                      <a:pt x="27" y="54"/>
                    </a:lnTo>
                    <a:lnTo>
                      <a:pt x="26" y="58"/>
                    </a:lnTo>
                    <a:lnTo>
                      <a:pt x="26" y="58"/>
                    </a:lnTo>
                    <a:lnTo>
                      <a:pt x="26" y="58"/>
                    </a:lnTo>
                    <a:lnTo>
                      <a:pt x="26" y="58"/>
                    </a:lnTo>
                    <a:lnTo>
                      <a:pt x="26" y="59"/>
                    </a:lnTo>
                    <a:lnTo>
                      <a:pt x="25" y="62"/>
                    </a:lnTo>
                    <a:lnTo>
                      <a:pt x="25" y="62"/>
                    </a:lnTo>
                    <a:lnTo>
                      <a:pt x="23" y="63"/>
                    </a:lnTo>
                    <a:lnTo>
                      <a:pt x="22" y="63"/>
                    </a:lnTo>
                    <a:lnTo>
                      <a:pt x="22" y="64"/>
                    </a:lnTo>
                    <a:lnTo>
                      <a:pt x="22" y="65"/>
                    </a:lnTo>
                    <a:lnTo>
                      <a:pt x="21" y="65"/>
                    </a:lnTo>
                    <a:lnTo>
                      <a:pt x="21" y="66"/>
                    </a:lnTo>
                    <a:lnTo>
                      <a:pt x="21" y="65"/>
                    </a:lnTo>
                    <a:lnTo>
                      <a:pt x="21" y="65"/>
                    </a:lnTo>
                    <a:lnTo>
                      <a:pt x="21" y="64"/>
                    </a:lnTo>
                    <a:lnTo>
                      <a:pt x="21" y="63"/>
                    </a:lnTo>
                    <a:lnTo>
                      <a:pt x="21" y="63"/>
                    </a:lnTo>
                    <a:lnTo>
                      <a:pt x="20" y="63"/>
                    </a:lnTo>
                    <a:lnTo>
                      <a:pt x="19" y="63"/>
                    </a:lnTo>
                    <a:lnTo>
                      <a:pt x="19" y="62"/>
                    </a:lnTo>
                    <a:lnTo>
                      <a:pt x="19" y="62"/>
                    </a:lnTo>
                    <a:lnTo>
                      <a:pt x="19" y="63"/>
                    </a:lnTo>
                    <a:lnTo>
                      <a:pt x="18" y="63"/>
                    </a:lnTo>
                    <a:lnTo>
                      <a:pt x="17" y="63"/>
                    </a:lnTo>
                    <a:lnTo>
                      <a:pt x="17" y="63"/>
                    </a:lnTo>
                    <a:lnTo>
                      <a:pt x="17" y="63"/>
                    </a:lnTo>
                    <a:lnTo>
                      <a:pt x="17" y="64"/>
                    </a:lnTo>
                    <a:lnTo>
                      <a:pt x="17" y="6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13" name="Freeform 1377">
                <a:extLst>
                  <a:ext uri="{FF2B5EF4-FFF2-40B4-BE49-F238E27FC236}">
                    <a16:creationId xmlns:a16="http://schemas.microsoft.com/office/drawing/2014/main" id="{F775A20B-09B0-D5FA-E392-44ABA8F03B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17751" y="2400301"/>
                <a:ext cx="26988" cy="46038"/>
              </a:xfrm>
              <a:custGeom>
                <a:avLst/>
                <a:gdLst>
                  <a:gd name="T0" fmla="*/ 16 w 17"/>
                  <a:gd name="T1" fmla="*/ 27 h 29"/>
                  <a:gd name="T2" fmla="*/ 16 w 17"/>
                  <a:gd name="T3" fmla="*/ 27 h 29"/>
                  <a:gd name="T4" fmla="*/ 16 w 17"/>
                  <a:gd name="T5" fmla="*/ 27 h 29"/>
                  <a:gd name="T6" fmla="*/ 16 w 17"/>
                  <a:gd name="T7" fmla="*/ 26 h 29"/>
                  <a:gd name="T8" fmla="*/ 17 w 17"/>
                  <a:gd name="T9" fmla="*/ 27 h 29"/>
                  <a:gd name="T10" fmla="*/ 16 w 17"/>
                  <a:gd name="T11" fmla="*/ 26 h 29"/>
                  <a:gd name="T12" fmla="*/ 17 w 17"/>
                  <a:gd name="T13" fmla="*/ 25 h 29"/>
                  <a:gd name="T14" fmla="*/ 16 w 17"/>
                  <a:gd name="T15" fmla="*/ 24 h 29"/>
                  <a:gd name="T16" fmla="*/ 16 w 17"/>
                  <a:gd name="T17" fmla="*/ 25 h 29"/>
                  <a:gd name="T18" fmla="*/ 15 w 17"/>
                  <a:gd name="T19" fmla="*/ 25 h 29"/>
                  <a:gd name="T20" fmla="*/ 15 w 17"/>
                  <a:gd name="T21" fmla="*/ 26 h 29"/>
                  <a:gd name="T22" fmla="*/ 15 w 17"/>
                  <a:gd name="T23" fmla="*/ 27 h 29"/>
                  <a:gd name="T24" fmla="*/ 15 w 17"/>
                  <a:gd name="T25" fmla="*/ 27 h 29"/>
                  <a:gd name="T26" fmla="*/ 15 w 17"/>
                  <a:gd name="T27" fmla="*/ 28 h 29"/>
                  <a:gd name="T28" fmla="*/ 15 w 17"/>
                  <a:gd name="T29" fmla="*/ 29 h 29"/>
                  <a:gd name="T30" fmla="*/ 14 w 17"/>
                  <a:gd name="T31" fmla="*/ 28 h 29"/>
                  <a:gd name="T32" fmla="*/ 14 w 17"/>
                  <a:gd name="T33" fmla="*/ 27 h 29"/>
                  <a:gd name="T34" fmla="*/ 14 w 17"/>
                  <a:gd name="T35" fmla="*/ 26 h 29"/>
                  <a:gd name="T36" fmla="*/ 15 w 17"/>
                  <a:gd name="T37" fmla="*/ 25 h 29"/>
                  <a:gd name="T38" fmla="*/ 16 w 17"/>
                  <a:gd name="T39" fmla="*/ 24 h 29"/>
                  <a:gd name="T40" fmla="*/ 16 w 17"/>
                  <a:gd name="T41" fmla="*/ 24 h 29"/>
                  <a:gd name="T42" fmla="*/ 15 w 17"/>
                  <a:gd name="T43" fmla="*/ 22 h 29"/>
                  <a:gd name="T44" fmla="*/ 16 w 17"/>
                  <a:gd name="T45" fmla="*/ 22 h 29"/>
                  <a:gd name="T46" fmla="*/ 1 w 17"/>
                  <a:gd name="T47" fmla="*/ 7 h 29"/>
                  <a:gd name="T48" fmla="*/ 0 w 17"/>
                  <a:gd name="T49" fmla="*/ 5 h 29"/>
                  <a:gd name="T50" fmla="*/ 2 w 17"/>
                  <a:gd name="T51" fmla="*/ 5 h 29"/>
                  <a:gd name="T52" fmla="*/ 5 w 17"/>
                  <a:gd name="T53" fmla="*/ 2 h 29"/>
                  <a:gd name="T54" fmla="*/ 5 w 17"/>
                  <a:gd name="T55" fmla="*/ 2 h 29"/>
                  <a:gd name="T56" fmla="*/ 7 w 17"/>
                  <a:gd name="T57" fmla="*/ 2 h 29"/>
                  <a:gd name="T58" fmla="*/ 8 w 17"/>
                  <a:gd name="T59" fmla="*/ 2 h 29"/>
                  <a:gd name="T60" fmla="*/ 9 w 17"/>
                  <a:gd name="T61" fmla="*/ 3 h 29"/>
                  <a:gd name="T62" fmla="*/ 8 w 17"/>
                  <a:gd name="T63" fmla="*/ 4 h 29"/>
                  <a:gd name="T64" fmla="*/ 8 w 17"/>
                  <a:gd name="T65" fmla="*/ 5 h 29"/>
                  <a:gd name="T66" fmla="*/ 9 w 17"/>
                  <a:gd name="T67" fmla="*/ 4 h 29"/>
                  <a:gd name="T68" fmla="*/ 10 w 17"/>
                  <a:gd name="T69" fmla="*/ 7 h 29"/>
                  <a:gd name="T70" fmla="*/ 9 w 17"/>
                  <a:gd name="T71" fmla="*/ 10 h 29"/>
                  <a:gd name="T72" fmla="*/ 8 w 17"/>
                  <a:gd name="T73" fmla="*/ 19 h 29"/>
                  <a:gd name="T74" fmla="*/ 7 w 17"/>
                  <a:gd name="T75" fmla="*/ 19 h 29"/>
                  <a:gd name="T76" fmla="*/ 6 w 17"/>
                  <a:gd name="T77" fmla="*/ 16 h 29"/>
                  <a:gd name="T78" fmla="*/ 5 w 17"/>
                  <a:gd name="T79" fmla="*/ 11 h 29"/>
                  <a:gd name="T80" fmla="*/ 5 w 17"/>
                  <a:gd name="T81" fmla="*/ 9 h 29"/>
                  <a:gd name="T82" fmla="*/ 3 w 17"/>
                  <a:gd name="T83" fmla="*/ 5 h 29"/>
                  <a:gd name="T84" fmla="*/ 3 w 17"/>
                  <a:gd name="T85" fmla="*/ 2 h 29"/>
                  <a:gd name="T86" fmla="*/ 11 w 17"/>
                  <a:gd name="T87" fmla="*/ 2 h 29"/>
                  <a:gd name="T88" fmla="*/ 11 w 17"/>
                  <a:gd name="T89" fmla="*/ 3 h 29"/>
                  <a:gd name="T90" fmla="*/ 10 w 17"/>
                  <a:gd name="T91" fmla="*/ 2 h 29"/>
                  <a:gd name="T92" fmla="*/ 9 w 17"/>
                  <a:gd name="T93" fmla="*/ 2 h 29"/>
                  <a:gd name="T94" fmla="*/ 10 w 17"/>
                  <a:gd name="T95" fmla="*/ 0 h 29"/>
                  <a:gd name="T96" fmla="*/ 10 w 17"/>
                  <a:gd name="T97" fmla="*/ 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7" h="29">
                    <a:moveTo>
                      <a:pt x="17" y="27"/>
                    </a:moveTo>
                    <a:lnTo>
                      <a:pt x="17" y="27"/>
                    </a:lnTo>
                    <a:lnTo>
                      <a:pt x="16" y="27"/>
                    </a:lnTo>
                    <a:lnTo>
                      <a:pt x="16" y="27"/>
                    </a:lnTo>
                    <a:lnTo>
                      <a:pt x="16" y="27"/>
                    </a:lnTo>
                    <a:lnTo>
                      <a:pt x="16" y="27"/>
                    </a:lnTo>
                    <a:lnTo>
                      <a:pt x="16" y="27"/>
                    </a:lnTo>
                    <a:lnTo>
                      <a:pt x="16" y="27"/>
                    </a:lnTo>
                    <a:lnTo>
                      <a:pt x="16" y="27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7" y="26"/>
                    </a:lnTo>
                    <a:lnTo>
                      <a:pt x="17" y="27"/>
                    </a:lnTo>
                    <a:lnTo>
                      <a:pt x="17" y="27"/>
                    </a:lnTo>
                    <a:close/>
                    <a:moveTo>
                      <a:pt x="17" y="26"/>
                    </a:moveTo>
                    <a:lnTo>
                      <a:pt x="16" y="26"/>
                    </a:lnTo>
                    <a:lnTo>
                      <a:pt x="16" y="26"/>
                    </a:lnTo>
                    <a:lnTo>
                      <a:pt x="16" y="26"/>
                    </a:lnTo>
                    <a:lnTo>
                      <a:pt x="16" y="25"/>
                    </a:lnTo>
                    <a:lnTo>
                      <a:pt x="17" y="25"/>
                    </a:lnTo>
                    <a:lnTo>
                      <a:pt x="17" y="26"/>
                    </a:lnTo>
                    <a:close/>
                    <a:moveTo>
                      <a:pt x="16" y="24"/>
                    </a:moveTo>
                    <a:lnTo>
                      <a:pt x="16" y="24"/>
                    </a:lnTo>
                    <a:lnTo>
                      <a:pt x="16" y="24"/>
                    </a:lnTo>
                    <a:lnTo>
                      <a:pt x="16" y="25"/>
                    </a:lnTo>
                    <a:lnTo>
                      <a:pt x="16" y="25"/>
                    </a:lnTo>
                    <a:lnTo>
                      <a:pt x="16" y="25"/>
                    </a:lnTo>
                    <a:lnTo>
                      <a:pt x="16" y="25"/>
                    </a:lnTo>
                    <a:lnTo>
                      <a:pt x="15" y="25"/>
                    </a:lnTo>
                    <a:lnTo>
                      <a:pt x="15" y="25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5" y="28"/>
                    </a:lnTo>
                    <a:lnTo>
                      <a:pt x="15" y="28"/>
                    </a:lnTo>
                    <a:lnTo>
                      <a:pt x="15" y="28"/>
                    </a:lnTo>
                    <a:lnTo>
                      <a:pt x="15" y="28"/>
                    </a:lnTo>
                    <a:lnTo>
                      <a:pt x="15" y="29"/>
                    </a:lnTo>
                    <a:lnTo>
                      <a:pt x="15" y="29"/>
                    </a:lnTo>
                    <a:lnTo>
                      <a:pt x="15" y="29"/>
                    </a:lnTo>
                    <a:lnTo>
                      <a:pt x="14" y="29"/>
                    </a:lnTo>
                    <a:lnTo>
                      <a:pt x="14" y="28"/>
                    </a:lnTo>
                    <a:lnTo>
                      <a:pt x="14" y="28"/>
                    </a:lnTo>
                    <a:lnTo>
                      <a:pt x="14" y="28"/>
                    </a:lnTo>
                    <a:lnTo>
                      <a:pt x="14" y="27"/>
                    </a:lnTo>
                    <a:lnTo>
                      <a:pt x="14" y="27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14" y="25"/>
                    </a:lnTo>
                    <a:lnTo>
                      <a:pt x="15" y="25"/>
                    </a:lnTo>
                    <a:lnTo>
                      <a:pt x="15" y="24"/>
                    </a:lnTo>
                    <a:lnTo>
                      <a:pt x="15" y="24"/>
                    </a:lnTo>
                    <a:lnTo>
                      <a:pt x="16" y="24"/>
                    </a:lnTo>
                    <a:lnTo>
                      <a:pt x="16" y="24"/>
                    </a:lnTo>
                    <a:lnTo>
                      <a:pt x="16" y="22"/>
                    </a:lnTo>
                    <a:lnTo>
                      <a:pt x="16" y="24"/>
                    </a:lnTo>
                    <a:close/>
                    <a:moveTo>
                      <a:pt x="16" y="22"/>
                    </a:moveTo>
                    <a:lnTo>
                      <a:pt x="15" y="22"/>
                    </a:lnTo>
                    <a:lnTo>
                      <a:pt x="15" y="22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6" y="22"/>
                    </a:lnTo>
                    <a:close/>
                    <a:moveTo>
                      <a:pt x="2" y="7"/>
                    </a:moveTo>
                    <a:lnTo>
                      <a:pt x="2" y="7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7"/>
                    </a:lnTo>
                    <a:close/>
                    <a:moveTo>
                      <a:pt x="5" y="2"/>
                    </a:moveTo>
                    <a:lnTo>
                      <a:pt x="5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8" y="4"/>
                    </a:lnTo>
                    <a:lnTo>
                      <a:pt x="7" y="3"/>
                    </a:lnTo>
                    <a:lnTo>
                      <a:pt x="7" y="4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9" y="4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9" y="8"/>
                    </a:lnTo>
                    <a:lnTo>
                      <a:pt x="9" y="10"/>
                    </a:lnTo>
                    <a:lnTo>
                      <a:pt x="9" y="13"/>
                    </a:lnTo>
                    <a:lnTo>
                      <a:pt x="9" y="18"/>
                    </a:lnTo>
                    <a:lnTo>
                      <a:pt x="8" y="19"/>
                    </a:lnTo>
                    <a:lnTo>
                      <a:pt x="7" y="20"/>
                    </a:lnTo>
                    <a:lnTo>
                      <a:pt x="7" y="20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6" y="17"/>
                    </a:lnTo>
                    <a:lnTo>
                      <a:pt x="6" y="16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5" y="11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9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5" y="2"/>
                    </a:lnTo>
                    <a:close/>
                    <a:moveTo>
                      <a:pt x="10" y="2"/>
                    </a:moveTo>
                    <a:lnTo>
                      <a:pt x="11" y="2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1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9" y="1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10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38" name="Freeform 800">
                <a:extLst>
                  <a:ext uri="{FF2B5EF4-FFF2-40B4-BE49-F238E27FC236}">
                    <a16:creationId xmlns:a16="http://schemas.microsoft.com/office/drawing/2014/main" id="{83CC10BC-C220-9B9B-41ED-C321150FB9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4238" y="3286126"/>
                <a:ext cx="581025" cy="523875"/>
              </a:xfrm>
              <a:custGeom>
                <a:avLst/>
                <a:gdLst>
                  <a:gd name="T0" fmla="*/ 292 w 366"/>
                  <a:gd name="T1" fmla="*/ 144 h 330"/>
                  <a:gd name="T2" fmla="*/ 280 w 366"/>
                  <a:gd name="T3" fmla="*/ 142 h 330"/>
                  <a:gd name="T4" fmla="*/ 271 w 366"/>
                  <a:gd name="T5" fmla="*/ 144 h 330"/>
                  <a:gd name="T6" fmla="*/ 263 w 366"/>
                  <a:gd name="T7" fmla="*/ 148 h 330"/>
                  <a:gd name="T8" fmla="*/ 263 w 366"/>
                  <a:gd name="T9" fmla="*/ 156 h 330"/>
                  <a:gd name="T10" fmla="*/ 258 w 366"/>
                  <a:gd name="T11" fmla="*/ 167 h 330"/>
                  <a:gd name="T12" fmla="*/ 268 w 366"/>
                  <a:gd name="T13" fmla="*/ 170 h 330"/>
                  <a:gd name="T14" fmla="*/ 277 w 366"/>
                  <a:gd name="T15" fmla="*/ 172 h 330"/>
                  <a:gd name="T16" fmla="*/ 294 w 366"/>
                  <a:gd name="T17" fmla="*/ 182 h 330"/>
                  <a:gd name="T18" fmla="*/ 301 w 366"/>
                  <a:gd name="T19" fmla="*/ 195 h 330"/>
                  <a:gd name="T20" fmla="*/ 314 w 366"/>
                  <a:gd name="T21" fmla="*/ 205 h 330"/>
                  <a:gd name="T22" fmla="*/ 321 w 366"/>
                  <a:gd name="T23" fmla="*/ 213 h 330"/>
                  <a:gd name="T24" fmla="*/ 327 w 366"/>
                  <a:gd name="T25" fmla="*/ 230 h 330"/>
                  <a:gd name="T26" fmla="*/ 331 w 366"/>
                  <a:gd name="T27" fmla="*/ 239 h 330"/>
                  <a:gd name="T28" fmla="*/ 341 w 366"/>
                  <a:gd name="T29" fmla="*/ 256 h 330"/>
                  <a:gd name="T30" fmla="*/ 351 w 366"/>
                  <a:gd name="T31" fmla="*/ 257 h 330"/>
                  <a:gd name="T32" fmla="*/ 360 w 366"/>
                  <a:gd name="T33" fmla="*/ 264 h 330"/>
                  <a:gd name="T34" fmla="*/ 363 w 366"/>
                  <a:gd name="T35" fmla="*/ 287 h 330"/>
                  <a:gd name="T36" fmla="*/ 337 w 366"/>
                  <a:gd name="T37" fmla="*/ 287 h 330"/>
                  <a:gd name="T38" fmla="*/ 301 w 366"/>
                  <a:gd name="T39" fmla="*/ 295 h 330"/>
                  <a:gd name="T40" fmla="*/ 267 w 366"/>
                  <a:gd name="T41" fmla="*/ 320 h 330"/>
                  <a:gd name="T42" fmla="*/ 242 w 366"/>
                  <a:gd name="T43" fmla="*/ 320 h 330"/>
                  <a:gd name="T44" fmla="*/ 222 w 366"/>
                  <a:gd name="T45" fmla="*/ 328 h 330"/>
                  <a:gd name="T46" fmla="*/ 213 w 366"/>
                  <a:gd name="T47" fmla="*/ 317 h 330"/>
                  <a:gd name="T48" fmla="*/ 192 w 366"/>
                  <a:gd name="T49" fmla="*/ 318 h 330"/>
                  <a:gd name="T50" fmla="*/ 180 w 366"/>
                  <a:gd name="T51" fmla="*/ 322 h 330"/>
                  <a:gd name="T52" fmla="*/ 174 w 366"/>
                  <a:gd name="T53" fmla="*/ 323 h 330"/>
                  <a:gd name="T54" fmla="*/ 166 w 366"/>
                  <a:gd name="T55" fmla="*/ 322 h 330"/>
                  <a:gd name="T56" fmla="*/ 152 w 366"/>
                  <a:gd name="T57" fmla="*/ 312 h 330"/>
                  <a:gd name="T58" fmla="*/ 146 w 366"/>
                  <a:gd name="T59" fmla="*/ 303 h 330"/>
                  <a:gd name="T60" fmla="*/ 137 w 366"/>
                  <a:gd name="T61" fmla="*/ 297 h 330"/>
                  <a:gd name="T62" fmla="*/ 136 w 366"/>
                  <a:gd name="T63" fmla="*/ 288 h 330"/>
                  <a:gd name="T64" fmla="*/ 126 w 366"/>
                  <a:gd name="T65" fmla="*/ 286 h 330"/>
                  <a:gd name="T66" fmla="*/ 120 w 366"/>
                  <a:gd name="T67" fmla="*/ 295 h 330"/>
                  <a:gd name="T68" fmla="*/ 108 w 366"/>
                  <a:gd name="T69" fmla="*/ 291 h 330"/>
                  <a:gd name="T70" fmla="*/ 97 w 366"/>
                  <a:gd name="T71" fmla="*/ 290 h 330"/>
                  <a:gd name="T72" fmla="*/ 88 w 366"/>
                  <a:gd name="T73" fmla="*/ 297 h 330"/>
                  <a:gd name="T74" fmla="*/ 76 w 366"/>
                  <a:gd name="T75" fmla="*/ 296 h 330"/>
                  <a:gd name="T76" fmla="*/ 68 w 366"/>
                  <a:gd name="T77" fmla="*/ 289 h 330"/>
                  <a:gd name="T78" fmla="*/ 62 w 366"/>
                  <a:gd name="T79" fmla="*/ 282 h 330"/>
                  <a:gd name="T80" fmla="*/ 53 w 366"/>
                  <a:gd name="T81" fmla="*/ 275 h 330"/>
                  <a:gd name="T82" fmla="*/ 48 w 366"/>
                  <a:gd name="T83" fmla="*/ 266 h 330"/>
                  <a:gd name="T84" fmla="*/ 43 w 366"/>
                  <a:gd name="T85" fmla="*/ 251 h 330"/>
                  <a:gd name="T86" fmla="*/ 39 w 366"/>
                  <a:gd name="T87" fmla="*/ 245 h 330"/>
                  <a:gd name="T88" fmla="*/ 30 w 366"/>
                  <a:gd name="T89" fmla="*/ 239 h 330"/>
                  <a:gd name="T90" fmla="*/ 16 w 366"/>
                  <a:gd name="T91" fmla="*/ 233 h 330"/>
                  <a:gd name="T92" fmla="*/ 15 w 366"/>
                  <a:gd name="T93" fmla="*/ 226 h 330"/>
                  <a:gd name="T94" fmla="*/ 7 w 366"/>
                  <a:gd name="T95" fmla="*/ 220 h 330"/>
                  <a:gd name="T96" fmla="*/ 9 w 366"/>
                  <a:gd name="T97" fmla="*/ 209 h 330"/>
                  <a:gd name="T98" fmla="*/ 10 w 366"/>
                  <a:gd name="T99" fmla="*/ 95 h 330"/>
                  <a:gd name="T100" fmla="*/ 58 w 366"/>
                  <a:gd name="T101" fmla="*/ 99 h 330"/>
                  <a:gd name="T102" fmla="*/ 102 w 366"/>
                  <a:gd name="T103" fmla="*/ 106 h 330"/>
                  <a:gd name="T104" fmla="*/ 131 w 366"/>
                  <a:gd name="T105" fmla="*/ 82 h 330"/>
                  <a:gd name="T106" fmla="*/ 176 w 366"/>
                  <a:gd name="T107" fmla="*/ 94 h 330"/>
                  <a:gd name="T108" fmla="*/ 217 w 366"/>
                  <a:gd name="T109" fmla="*/ 61 h 330"/>
                  <a:gd name="T110" fmla="*/ 233 w 366"/>
                  <a:gd name="T111" fmla="*/ 21 h 330"/>
                  <a:gd name="T112" fmla="*/ 247 w 366"/>
                  <a:gd name="T113" fmla="*/ 2 h 330"/>
                  <a:gd name="T114" fmla="*/ 260 w 366"/>
                  <a:gd name="T115" fmla="*/ 23 h 330"/>
                  <a:gd name="T116" fmla="*/ 274 w 366"/>
                  <a:gd name="T117" fmla="*/ 64 h 330"/>
                  <a:gd name="T118" fmla="*/ 293 w 366"/>
                  <a:gd name="T119" fmla="*/ 9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66" h="330">
                    <a:moveTo>
                      <a:pt x="297" y="105"/>
                    </a:moveTo>
                    <a:lnTo>
                      <a:pt x="298" y="114"/>
                    </a:lnTo>
                    <a:lnTo>
                      <a:pt x="298" y="125"/>
                    </a:lnTo>
                    <a:lnTo>
                      <a:pt x="299" y="137"/>
                    </a:lnTo>
                    <a:lnTo>
                      <a:pt x="298" y="137"/>
                    </a:lnTo>
                    <a:lnTo>
                      <a:pt x="298" y="138"/>
                    </a:lnTo>
                    <a:lnTo>
                      <a:pt x="298" y="139"/>
                    </a:lnTo>
                    <a:lnTo>
                      <a:pt x="297" y="140"/>
                    </a:lnTo>
                    <a:lnTo>
                      <a:pt x="293" y="144"/>
                    </a:lnTo>
                    <a:lnTo>
                      <a:pt x="292" y="144"/>
                    </a:lnTo>
                    <a:lnTo>
                      <a:pt x="290" y="144"/>
                    </a:lnTo>
                    <a:lnTo>
                      <a:pt x="289" y="144"/>
                    </a:lnTo>
                    <a:lnTo>
                      <a:pt x="288" y="145"/>
                    </a:lnTo>
                    <a:lnTo>
                      <a:pt x="286" y="145"/>
                    </a:lnTo>
                    <a:lnTo>
                      <a:pt x="285" y="146"/>
                    </a:lnTo>
                    <a:lnTo>
                      <a:pt x="284" y="146"/>
                    </a:lnTo>
                    <a:lnTo>
                      <a:pt x="283" y="146"/>
                    </a:lnTo>
                    <a:lnTo>
                      <a:pt x="282" y="145"/>
                    </a:lnTo>
                    <a:lnTo>
                      <a:pt x="281" y="144"/>
                    </a:lnTo>
                    <a:lnTo>
                      <a:pt x="280" y="142"/>
                    </a:lnTo>
                    <a:lnTo>
                      <a:pt x="278" y="142"/>
                    </a:lnTo>
                    <a:lnTo>
                      <a:pt x="278" y="144"/>
                    </a:lnTo>
                    <a:lnTo>
                      <a:pt x="277" y="144"/>
                    </a:lnTo>
                    <a:lnTo>
                      <a:pt x="277" y="142"/>
                    </a:lnTo>
                    <a:lnTo>
                      <a:pt x="276" y="142"/>
                    </a:lnTo>
                    <a:lnTo>
                      <a:pt x="275" y="142"/>
                    </a:lnTo>
                    <a:lnTo>
                      <a:pt x="273" y="144"/>
                    </a:lnTo>
                    <a:lnTo>
                      <a:pt x="272" y="142"/>
                    </a:lnTo>
                    <a:lnTo>
                      <a:pt x="272" y="144"/>
                    </a:lnTo>
                    <a:lnTo>
                      <a:pt x="271" y="144"/>
                    </a:lnTo>
                    <a:lnTo>
                      <a:pt x="266" y="142"/>
                    </a:lnTo>
                    <a:lnTo>
                      <a:pt x="265" y="144"/>
                    </a:lnTo>
                    <a:lnTo>
                      <a:pt x="265" y="145"/>
                    </a:lnTo>
                    <a:lnTo>
                      <a:pt x="264" y="145"/>
                    </a:lnTo>
                    <a:lnTo>
                      <a:pt x="263" y="146"/>
                    </a:lnTo>
                    <a:lnTo>
                      <a:pt x="264" y="146"/>
                    </a:lnTo>
                    <a:lnTo>
                      <a:pt x="263" y="146"/>
                    </a:lnTo>
                    <a:lnTo>
                      <a:pt x="263" y="147"/>
                    </a:lnTo>
                    <a:lnTo>
                      <a:pt x="264" y="147"/>
                    </a:lnTo>
                    <a:lnTo>
                      <a:pt x="263" y="148"/>
                    </a:lnTo>
                    <a:lnTo>
                      <a:pt x="263" y="149"/>
                    </a:lnTo>
                    <a:lnTo>
                      <a:pt x="264" y="149"/>
                    </a:lnTo>
                    <a:lnTo>
                      <a:pt x="264" y="150"/>
                    </a:lnTo>
                    <a:lnTo>
                      <a:pt x="265" y="150"/>
                    </a:lnTo>
                    <a:lnTo>
                      <a:pt x="265" y="152"/>
                    </a:lnTo>
                    <a:lnTo>
                      <a:pt x="264" y="152"/>
                    </a:lnTo>
                    <a:lnTo>
                      <a:pt x="264" y="153"/>
                    </a:lnTo>
                    <a:lnTo>
                      <a:pt x="264" y="154"/>
                    </a:lnTo>
                    <a:lnTo>
                      <a:pt x="264" y="155"/>
                    </a:lnTo>
                    <a:lnTo>
                      <a:pt x="263" y="156"/>
                    </a:lnTo>
                    <a:lnTo>
                      <a:pt x="261" y="156"/>
                    </a:lnTo>
                    <a:lnTo>
                      <a:pt x="260" y="157"/>
                    </a:lnTo>
                    <a:lnTo>
                      <a:pt x="258" y="159"/>
                    </a:lnTo>
                    <a:lnTo>
                      <a:pt x="258" y="161"/>
                    </a:lnTo>
                    <a:lnTo>
                      <a:pt x="258" y="162"/>
                    </a:lnTo>
                    <a:lnTo>
                      <a:pt x="257" y="162"/>
                    </a:lnTo>
                    <a:lnTo>
                      <a:pt x="257" y="163"/>
                    </a:lnTo>
                    <a:lnTo>
                      <a:pt x="257" y="165"/>
                    </a:lnTo>
                    <a:lnTo>
                      <a:pt x="258" y="166"/>
                    </a:lnTo>
                    <a:lnTo>
                      <a:pt x="258" y="167"/>
                    </a:lnTo>
                    <a:lnTo>
                      <a:pt x="259" y="167"/>
                    </a:lnTo>
                    <a:lnTo>
                      <a:pt x="260" y="167"/>
                    </a:lnTo>
                    <a:lnTo>
                      <a:pt x="261" y="169"/>
                    </a:lnTo>
                    <a:lnTo>
                      <a:pt x="261" y="167"/>
                    </a:lnTo>
                    <a:lnTo>
                      <a:pt x="263" y="167"/>
                    </a:lnTo>
                    <a:lnTo>
                      <a:pt x="264" y="167"/>
                    </a:lnTo>
                    <a:lnTo>
                      <a:pt x="265" y="169"/>
                    </a:lnTo>
                    <a:lnTo>
                      <a:pt x="266" y="169"/>
                    </a:lnTo>
                    <a:lnTo>
                      <a:pt x="267" y="170"/>
                    </a:lnTo>
                    <a:lnTo>
                      <a:pt x="268" y="170"/>
                    </a:lnTo>
                    <a:lnTo>
                      <a:pt x="269" y="171"/>
                    </a:lnTo>
                    <a:lnTo>
                      <a:pt x="271" y="171"/>
                    </a:lnTo>
                    <a:lnTo>
                      <a:pt x="272" y="170"/>
                    </a:lnTo>
                    <a:lnTo>
                      <a:pt x="273" y="170"/>
                    </a:lnTo>
                    <a:lnTo>
                      <a:pt x="274" y="170"/>
                    </a:lnTo>
                    <a:lnTo>
                      <a:pt x="275" y="170"/>
                    </a:lnTo>
                    <a:lnTo>
                      <a:pt x="276" y="170"/>
                    </a:lnTo>
                    <a:lnTo>
                      <a:pt x="276" y="171"/>
                    </a:lnTo>
                    <a:lnTo>
                      <a:pt x="277" y="171"/>
                    </a:lnTo>
                    <a:lnTo>
                      <a:pt x="277" y="172"/>
                    </a:lnTo>
                    <a:lnTo>
                      <a:pt x="278" y="172"/>
                    </a:lnTo>
                    <a:lnTo>
                      <a:pt x="281" y="172"/>
                    </a:lnTo>
                    <a:lnTo>
                      <a:pt x="282" y="172"/>
                    </a:lnTo>
                    <a:lnTo>
                      <a:pt x="283" y="173"/>
                    </a:lnTo>
                    <a:lnTo>
                      <a:pt x="284" y="173"/>
                    </a:lnTo>
                    <a:lnTo>
                      <a:pt x="285" y="175"/>
                    </a:lnTo>
                    <a:lnTo>
                      <a:pt x="288" y="177"/>
                    </a:lnTo>
                    <a:lnTo>
                      <a:pt x="289" y="177"/>
                    </a:lnTo>
                    <a:lnTo>
                      <a:pt x="290" y="178"/>
                    </a:lnTo>
                    <a:lnTo>
                      <a:pt x="294" y="182"/>
                    </a:lnTo>
                    <a:lnTo>
                      <a:pt x="295" y="183"/>
                    </a:lnTo>
                    <a:lnTo>
                      <a:pt x="295" y="184"/>
                    </a:lnTo>
                    <a:lnTo>
                      <a:pt x="295" y="188"/>
                    </a:lnTo>
                    <a:lnTo>
                      <a:pt x="298" y="190"/>
                    </a:lnTo>
                    <a:lnTo>
                      <a:pt x="299" y="191"/>
                    </a:lnTo>
                    <a:lnTo>
                      <a:pt x="300" y="191"/>
                    </a:lnTo>
                    <a:lnTo>
                      <a:pt x="301" y="191"/>
                    </a:lnTo>
                    <a:lnTo>
                      <a:pt x="301" y="192"/>
                    </a:lnTo>
                    <a:lnTo>
                      <a:pt x="301" y="194"/>
                    </a:lnTo>
                    <a:lnTo>
                      <a:pt x="301" y="195"/>
                    </a:lnTo>
                    <a:lnTo>
                      <a:pt x="301" y="196"/>
                    </a:lnTo>
                    <a:lnTo>
                      <a:pt x="302" y="196"/>
                    </a:lnTo>
                    <a:lnTo>
                      <a:pt x="302" y="197"/>
                    </a:lnTo>
                    <a:lnTo>
                      <a:pt x="304" y="198"/>
                    </a:lnTo>
                    <a:lnTo>
                      <a:pt x="306" y="199"/>
                    </a:lnTo>
                    <a:lnTo>
                      <a:pt x="310" y="200"/>
                    </a:lnTo>
                    <a:lnTo>
                      <a:pt x="312" y="201"/>
                    </a:lnTo>
                    <a:lnTo>
                      <a:pt x="314" y="203"/>
                    </a:lnTo>
                    <a:lnTo>
                      <a:pt x="314" y="204"/>
                    </a:lnTo>
                    <a:lnTo>
                      <a:pt x="314" y="205"/>
                    </a:lnTo>
                    <a:lnTo>
                      <a:pt x="314" y="207"/>
                    </a:lnTo>
                    <a:lnTo>
                      <a:pt x="315" y="207"/>
                    </a:lnTo>
                    <a:lnTo>
                      <a:pt x="316" y="207"/>
                    </a:lnTo>
                    <a:lnTo>
                      <a:pt x="317" y="207"/>
                    </a:lnTo>
                    <a:lnTo>
                      <a:pt x="318" y="208"/>
                    </a:lnTo>
                    <a:lnTo>
                      <a:pt x="320" y="209"/>
                    </a:lnTo>
                    <a:lnTo>
                      <a:pt x="320" y="211"/>
                    </a:lnTo>
                    <a:lnTo>
                      <a:pt x="321" y="211"/>
                    </a:lnTo>
                    <a:lnTo>
                      <a:pt x="321" y="212"/>
                    </a:lnTo>
                    <a:lnTo>
                      <a:pt x="321" y="213"/>
                    </a:lnTo>
                    <a:lnTo>
                      <a:pt x="323" y="214"/>
                    </a:lnTo>
                    <a:lnTo>
                      <a:pt x="323" y="216"/>
                    </a:lnTo>
                    <a:lnTo>
                      <a:pt x="324" y="219"/>
                    </a:lnTo>
                    <a:lnTo>
                      <a:pt x="324" y="220"/>
                    </a:lnTo>
                    <a:lnTo>
                      <a:pt x="325" y="222"/>
                    </a:lnTo>
                    <a:lnTo>
                      <a:pt x="325" y="223"/>
                    </a:lnTo>
                    <a:lnTo>
                      <a:pt x="325" y="225"/>
                    </a:lnTo>
                    <a:lnTo>
                      <a:pt x="326" y="226"/>
                    </a:lnTo>
                    <a:lnTo>
                      <a:pt x="327" y="229"/>
                    </a:lnTo>
                    <a:lnTo>
                      <a:pt x="327" y="230"/>
                    </a:lnTo>
                    <a:lnTo>
                      <a:pt x="328" y="231"/>
                    </a:lnTo>
                    <a:lnTo>
                      <a:pt x="329" y="231"/>
                    </a:lnTo>
                    <a:lnTo>
                      <a:pt x="329" y="232"/>
                    </a:lnTo>
                    <a:lnTo>
                      <a:pt x="329" y="233"/>
                    </a:lnTo>
                    <a:lnTo>
                      <a:pt x="331" y="234"/>
                    </a:lnTo>
                    <a:lnTo>
                      <a:pt x="331" y="236"/>
                    </a:lnTo>
                    <a:lnTo>
                      <a:pt x="329" y="237"/>
                    </a:lnTo>
                    <a:lnTo>
                      <a:pt x="329" y="238"/>
                    </a:lnTo>
                    <a:lnTo>
                      <a:pt x="331" y="238"/>
                    </a:lnTo>
                    <a:lnTo>
                      <a:pt x="331" y="239"/>
                    </a:lnTo>
                    <a:lnTo>
                      <a:pt x="331" y="240"/>
                    </a:lnTo>
                    <a:lnTo>
                      <a:pt x="331" y="241"/>
                    </a:lnTo>
                    <a:lnTo>
                      <a:pt x="334" y="246"/>
                    </a:lnTo>
                    <a:lnTo>
                      <a:pt x="334" y="247"/>
                    </a:lnTo>
                    <a:lnTo>
                      <a:pt x="335" y="249"/>
                    </a:lnTo>
                    <a:lnTo>
                      <a:pt x="336" y="250"/>
                    </a:lnTo>
                    <a:lnTo>
                      <a:pt x="340" y="253"/>
                    </a:lnTo>
                    <a:lnTo>
                      <a:pt x="341" y="254"/>
                    </a:lnTo>
                    <a:lnTo>
                      <a:pt x="342" y="255"/>
                    </a:lnTo>
                    <a:lnTo>
                      <a:pt x="341" y="256"/>
                    </a:lnTo>
                    <a:lnTo>
                      <a:pt x="341" y="257"/>
                    </a:lnTo>
                    <a:lnTo>
                      <a:pt x="342" y="258"/>
                    </a:lnTo>
                    <a:lnTo>
                      <a:pt x="343" y="259"/>
                    </a:lnTo>
                    <a:lnTo>
                      <a:pt x="344" y="259"/>
                    </a:lnTo>
                    <a:lnTo>
                      <a:pt x="345" y="259"/>
                    </a:lnTo>
                    <a:lnTo>
                      <a:pt x="346" y="257"/>
                    </a:lnTo>
                    <a:lnTo>
                      <a:pt x="347" y="257"/>
                    </a:lnTo>
                    <a:lnTo>
                      <a:pt x="349" y="257"/>
                    </a:lnTo>
                    <a:lnTo>
                      <a:pt x="350" y="257"/>
                    </a:lnTo>
                    <a:lnTo>
                      <a:pt x="351" y="257"/>
                    </a:lnTo>
                    <a:lnTo>
                      <a:pt x="353" y="258"/>
                    </a:lnTo>
                    <a:lnTo>
                      <a:pt x="353" y="259"/>
                    </a:lnTo>
                    <a:lnTo>
                      <a:pt x="354" y="258"/>
                    </a:lnTo>
                    <a:lnTo>
                      <a:pt x="355" y="258"/>
                    </a:lnTo>
                    <a:lnTo>
                      <a:pt x="357" y="258"/>
                    </a:lnTo>
                    <a:lnTo>
                      <a:pt x="359" y="261"/>
                    </a:lnTo>
                    <a:lnTo>
                      <a:pt x="361" y="261"/>
                    </a:lnTo>
                    <a:lnTo>
                      <a:pt x="361" y="262"/>
                    </a:lnTo>
                    <a:lnTo>
                      <a:pt x="360" y="263"/>
                    </a:lnTo>
                    <a:lnTo>
                      <a:pt x="360" y="264"/>
                    </a:lnTo>
                    <a:lnTo>
                      <a:pt x="361" y="266"/>
                    </a:lnTo>
                    <a:lnTo>
                      <a:pt x="361" y="267"/>
                    </a:lnTo>
                    <a:lnTo>
                      <a:pt x="361" y="269"/>
                    </a:lnTo>
                    <a:lnTo>
                      <a:pt x="360" y="270"/>
                    </a:lnTo>
                    <a:lnTo>
                      <a:pt x="360" y="271"/>
                    </a:lnTo>
                    <a:lnTo>
                      <a:pt x="359" y="279"/>
                    </a:lnTo>
                    <a:lnTo>
                      <a:pt x="360" y="280"/>
                    </a:lnTo>
                    <a:lnTo>
                      <a:pt x="361" y="282"/>
                    </a:lnTo>
                    <a:lnTo>
                      <a:pt x="366" y="287"/>
                    </a:lnTo>
                    <a:lnTo>
                      <a:pt x="363" y="287"/>
                    </a:lnTo>
                    <a:lnTo>
                      <a:pt x="360" y="287"/>
                    </a:lnTo>
                    <a:lnTo>
                      <a:pt x="359" y="287"/>
                    </a:lnTo>
                    <a:lnTo>
                      <a:pt x="358" y="287"/>
                    </a:lnTo>
                    <a:lnTo>
                      <a:pt x="358" y="288"/>
                    </a:lnTo>
                    <a:lnTo>
                      <a:pt x="354" y="287"/>
                    </a:lnTo>
                    <a:lnTo>
                      <a:pt x="351" y="287"/>
                    </a:lnTo>
                    <a:lnTo>
                      <a:pt x="347" y="287"/>
                    </a:lnTo>
                    <a:lnTo>
                      <a:pt x="344" y="287"/>
                    </a:lnTo>
                    <a:lnTo>
                      <a:pt x="341" y="287"/>
                    </a:lnTo>
                    <a:lnTo>
                      <a:pt x="337" y="287"/>
                    </a:lnTo>
                    <a:lnTo>
                      <a:pt x="334" y="287"/>
                    </a:lnTo>
                    <a:lnTo>
                      <a:pt x="329" y="287"/>
                    </a:lnTo>
                    <a:lnTo>
                      <a:pt x="326" y="287"/>
                    </a:lnTo>
                    <a:lnTo>
                      <a:pt x="323" y="287"/>
                    </a:lnTo>
                    <a:lnTo>
                      <a:pt x="319" y="287"/>
                    </a:lnTo>
                    <a:lnTo>
                      <a:pt x="316" y="287"/>
                    </a:lnTo>
                    <a:lnTo>
                      <a:pt x="312" y="287"/>
                    </a:lnTo>
                    <a:lnTo>
                      <a:pt x="308" y="287"/>
                    </a:lnTo>
                    <a:lnTo>
                      <a:pt x="304" y="291"/>
                    </a:lnTo>
                    <a:lnTo>
                      <a:pt x="301" y="295"/>
                    </a:lnTo>
                    <a:lnTo>
                      <a:pt x="297" y="298"/>
                    </a:lnTo>
                    <a:lnTo>
                      <a:pt x="293" y="301"/>
                    </a:lnTo>
                    <a:lnTo>
                      <a:pt x="290" y="305"/>
                    </a:lnTo>
                    <a:lnTo>
                      <a:pt x="288" y="308"/>
                    </a:lnTo>
                    <a:lnTo>
                      <a:pt x="283" y="313"/>
                    </a:lnTo>
                    <a:lnTo>
                      <a:pt x="280" y="316"/>
                    </a:lnTo>
                    <a:lnTo>
                      <a:pt x="276" y="318"/>
                    </a:lnTo>
                    <a:lnTo>
                      <a:pt x="275" y="320"/>
                    </a:lnTo>
                    <a:lnTo>
                      <a:pt x="274" y="320"/>
                    </a:lnTo>
                    <a:lnTo>
                      <a:pt x="267" y="320"/>
                    </a:lnTo>
                    <a:lnTo>
                      <a:pt x="264" y="320"/>
                    </a:lnTo>
                    <a:lnTo>
                      <a:pt x="263" y="320"/>
                    </a:lnTo>
                    <a:lnTo>
                      <a:pt x="263" y="318"/>
                    </a:lnTo>
                    <a:lnTo>
                      <a:pt x="258" y="315"/>
                    </a:lnTo>
                    <a:lnTo>
                      <a:pt x="257" y="315"/>
                    </a:lnTo>
                    <a:lnTo>
                      <a:pt x="256" y="315"/>
                    </a:lnTo>
                    <a:lnTo>
                      <a:pt x="254" y="316"/>
                    </a:lnTo>
                    <a:lnTo>
                      <a:pt x="251" y="318"/>
                    </a:lnTo>
                    <a:lnTo>
                      <a:pt x="248" y="318"/>
                    </a:lnTo>
                    <a:lnTo>
                      <a:pt x="242" y="320"/>
                    </a:lnTo>
                    <a:lnTo>
                      <a:pt x="235" y="320"/>
                    </a:lnTo>
                    <a:lnTo>
                      <a:pt x="233" y="321"/>
                    </a:lnTo>
                    <a:lnTo>
                      <a:pt x="226" y="324"/>
                    </a:lnTo>
                    <a:lnTo>
                      <a:pt x="226" y="325"/>
                    </a:lnTo>
                    <a:lnTo>
                      <a:pt x="226" y="326"/>
                    </a:lnTo>
                    <a:lnTo>
                      <a:pt x="226" y="328"/>
                    </a:lnTo>
                    <a:lnTo>
                      <a:pt x="226" y="329"/>
                    </a:lnTo>
                    <a:lnTo>
                      <a:pt x="225" y="329"/>
                    </a:lnTo>
                    <a:lnTo>
                      <a:pt x="223" y="328"/>
                    </a:lnTo>
                    <a:lnTo>
                      <a:pt x="222" y="328"/>
                    </a:lnTo>
                    <a:lnTo>
                      <a:pt x="222" y="326"/>
                    </a:lnTo>
                    <a:lnTo>
                      <a:pt x="221" y="326"/>
                    </a:lnTo>
                    <a:lnTo>
                      <a:pt x="221" y="325"/>
                    </a:lnTo>
                    <a:lnTo>
                      <a:pt x="217" y="325"/>
                    </a:lnTo>
                    <a:lnTo>
                      <a:pt x="217" y="324"/>
                    </a:lnTo>
                    <a:lnTo>
                      <a:pt x="216" y="323"/>
                    </a:lnTo>
                    <a:lnTo>
                      <a:pt x="216" y="322"/>
                    </a:lnTo>
                    <a:lnTo>
                      <a:pt x="216" y="321"/>
                    </a:lnTo>
                    <a:lnTo>
                      <a:pt x="214" y="318"/>
                    </a:lnTo>
                    <a:lnTo>
                      <a:pt x="213" y="317"/>
                    </a:lnTo>
                    <a:lnTo>
                      <a:pt x="212" y="317"/>
                    </a:lnTo>
                    <a:lnTo>
                      <a:pt x="208" y="321"/>
                    </a:lnTo>
                    <a:lnTo>
                      <a:pt x="207" y="321"/>
                    </a:lnTo>
                    <a:lnTo>
                      <a:pt x="204" y="322"/>
                    </a:lnTo>
                    <a:lnTo>
                      <a:pt x="203" y="322"/>
                    </a:lnTo>
                    <a:lnTo>
                      <a:pt x="203" y="323"/>
                    </a:lnTo>
                    <a:lnTo>
                      <a:pt x="202" y="323"/>
                    </a:lnTo>
                    <a:lnTo>
                      <a:pt x="197" y="321"/>
                    </a:lnTo>
                    <a:lnTo>
                      <a:pt x="194" y="318"/>
                    </a:lnTo>
                    <a:lnTo>
                      <a:pt x="192" y="318"/>
                    </a:lnTo>
                    <a:lnTo>
                      <a:pt x="190" y="318"/>
                    </a:lnTo>
                    <a:lnTo>
                      <a:pt x="189" y="318"/>
                    </a:lnTo>
                    <a:lnTo>
                      <a:pt x="188" y="318"/>
                    </a:lnTo>
                    <a:lnTo>
                      <a:pt x="187" y="320"/>
                    </a:lnTo>
                    <a:lnTo>
                      <a:pt x="186" y="320"/>
                    </a:lnTo>
                    <a:lnTo>
                      <a:pt x="185" y="321"/>
                    </a:lnTo>
                    <a:lnTo>
                      <a:pt x="183" y="322"/>
                    </a:lnTo>
                    <a:lnTo>
                      <a:pt x="182" y="322"/>
                    </a:lnTo>
                    <a:lnTo>
                      <a:pt x="181" y="322"/>
                    </a:lnTo>
                    <a:lnTo>
                      <a:pt x="180" y="322"/>
                    </a:lnTo>
                    <a:lnTo>
                      <a:pt x="180" y="323"/>
                    </a:lnTo>
                    <a:lnTo>
                      <a:pt x="178" y="328"/>
                    </a:lnTo>
                    <a:lnTo>
                      <a:pt x="177" y="329"/>
                    </a:lnTo>
                    <a:lnTo>
                      <a:pt x="177" y="330"/>
                    </a:lnTo>
                    <a:lnTo>
                      <a:pt x="177" y="329"/>
                    </a:lnTo>
                    <a:lnTo>
                      <a:pt x="177" y="326"/>
                    </a:lnTo>
                    <a:lnTo>
                      <a:pt x="176" y="326"/>
                    </a:lnTo>
                    <a:lnTo>
                      <a:pt x="174" y="325"/>
                    </a:lnTo>
                    <a:lnTo>
                      <a:pt x="174" y="324"/>
                    </a:lnTo>
                    <a:lnTo>
                      <a:pt x="174" y="323"/>
                    </a:lnTo>
                    <a:lnTo>
                      <a:pt x="173" y="322"/>
                    </a:lnTo>
                    <a:lnTo>
                      <a:pt x="172" y="323"/>
                    </a:lnTo>
                    <a:lnTo>
                      <a:pt x="171" y="324"/>
                    </a:lnTo>
                    <a:lnTo>
                      <a:pt x="170" y="324"/>
                    </a:lnTo>
                    <a:lnTo>
                      <a:pt x="169" y="324"/>
                    </a:lnTo>
                    <a:lnTo>
                      <a:pt x="168" y="325"/>
                    </a:lnTo>
                    <a:lnTo>
                      <a:pt x="166" y="325"/>
                    </a:lnTo>
                    <a:lnTo>
                      <a:pt x="165" y="324"/>
                    </a:lnTo>
                    <a:lnTo>
                      <a:pt x="166" y="324"/>
                    </a:lnTo>
                    <a:lnTo>
                      <a:pt x="166" y="322"/>
                    </a:lnTo>
                    <a:lnTo>
                      <a:pt x="165" y="316"/>
                    </a:lnTo>
                    <a:lnTo>
                      <a:pt x="165" y="315"/>
                    </a:lnTo>
                    <a:lnTo>
                      <a:pt x="164" y="315"/>
                    </a:lnTo>
                    <a:lnTo>
                      <a:pt x="163" y="315"/>
                    </a:lnTo>
                    <a:lnTo>
                      <a:pt x="162" y="315"/>
                    </a:lnTo>
                    <a:lnTo>
                      <a:pt x="161" y="315"/>
                    </a:lnTo>
                    <a:lnTo>
                      <a:pt x="157" y="313"/>
                    </a:lnTo>
                    <a:lnTo>
                      <a:pt x="155" y="312"/>
                    </a:lnTo>
                    <a:lnTo>
                      <a:pt x="153" y="312"/>
                    </a:lnTo>
                    <a:lnTo>
                      <a:pt x="152" y="312"/>
                    </a:lnTo>
                    <a:lnTo>
                      <a:pt x="152" y="311"/>
                    </a:lnTo>
                    <a:lnTo>
                      <a:pt x="152" y="309"/>
                    </a:lnTo>
                    <a:lnTo>
                      <a:pt x="151" y="309"/>
                    </a:lnTo>
                    <a:lnTo>
                      <a:pt x="151" y="308"/>
                    </a:lnTo>
                    <a:lnTo>
                      <a:pt x="151" y="307"/>
                    </a:lnTo>
                    <a:lnTo>
                      <a:pt x="149" y="306"/>
                    </a:lnTo>
                    <a:lnTo>
                      <a:pt x="147" y="306"/>
                    </a:lnTo>
                    <a:lnTo>
                      <a:pt x="147" y="305"/>
                    </a:lnTo>
                    <a:lnTo>
                      <a:pt x="146" y="305"/>
                    </a:lnTo>
                    <a:lnTo>
                      <a:pt x="146" y="303"/>
                    </a:lnTo>
                    <a:lnTo>
                      <a:pt x="145" y="303"/>
                    </a:lnTo>
                    <a:lnTo>
                      <a:pt x="144" y="301"/>
                    </a:lnTo>
                    <a:lnTo>
                      <a:pt x="143" y="301"/>
                    </a:lnTo>
                    <a:lnTo>
                      <a:pt x="143" y="300"/>
                    </a:lnTo>
                    <a:lnTo>
                      <a:pt x="143" y="299"/>
                    </a:lnTo>
                    <a:lnTo>
                      <a:pt x="142" y="298"/>
                    </a:lnTo>
                    <a:lnTo>
                      <a:pt x="142" y="297"/>
                    </a:lnTo>
                    <a:lnTo>
                      <a:pt x="140" y="297"/>
                    </a:lnTo>
                    <a:lnTo>
                      <a:pt x="138" y="297"/>
                    </a:lnTo>
                    <a:lnTo>
                      <a:pt x="137" y="297"/>
                    </a:lnTo>
                    <a:lnTo>
                      <a:pt x="137" y="295"/>
                    </a:lnTo>
                    <a:lnTo>
                      <a:pt x="137" y="293"/>
                    </a:lnTo>
                    <a:lnTo>
                      <a:pt x="137" y="292"/>
                    </a:lnTo>
                    <a:lnTo>
                      <a:pt x="137" y="291"/>
                    </a:lnTo>
                    <a:lnTo>
                      <a:pt x="137" y="290"/>
                    </a:lnTo>
                    <a:lnTo>
                      <a:pt x="138" y="290"/>
                    </a:lnTo>
                    <a:lnTo>
                      <a:pt x="138" y="289"/>
                    </a:lnTo>
                    <a:lnTo>
                      <a:pt x="137" y="289"/>
                    </a:lnTo>
                    <a:lnTo>
                      <a:pt x="136" y="289"/>
                    </a:lnTo>
                    <a:lnTo>
                      <a:pt x="136" y="288"/>
                    </a:lnTo>
                    <a:lnTo>
                      <a:pt x="135" y="289"/>
                    </a:lnTo>
                    <a:lnTo>
                      <a:pt x="135" y="288"/>
                    </a:lnTo>
                    <a:lnTo>
                      <a:pt x="134" y="287"/>
                    </a:lnTo>
                    <a:lnTo>
                      <a:pt x="133" y="287"/>
                    </a:lnTo>
                    <a:lnTo>
                      <a:pt x="131" y="287"/>
                    </a:lnTo>
                    <a:lnTo>
                      <a:pt x="130" y="287"/>
                    </a:lnTo>
                    <a:lnTo>
                      <a:pt x="129" y="286"/>
                    </a:lnTo>
                    <a:lnTo>
                      <a:pt x="128" y="286"/>
                    </a:lnTo>
                    <a:lnTo>
                      <a:pt x="127" y="286"/>
                    </a:lnTo>
                    <a:lnTo>
                      <a:pt x="126" y="286"/>
                    </a:lnTo>
                    <a:lnTo>
                      <a:pt x="125" y="286"/>
                    </a:lnTo>
                    <a:lnTo>
                      <a:pt x="125" y="287"/>
                    </a:lnTo>
                    <a:lnTo>
                      <a:pt x="125" y="288"/>
                    </a:lnTo>
                    <a:lnTo>
                      <a:pt x="123" y="289"/>
                    </a:lnTo>
                    <a:lnTo>
                      <a:pt x="123" y="290"/>
                    </a:lnTo>
                    <a:lnTo>
                      <a:pt x="123" y="291"/>
                    </a:lnTo>
                    <a:lnTo>
                      <a:pt x="122" y="291"/>
                    </a:lnTo>
                    <a:lnTo>
                      <a:pt x="121" y="293"/>
                    </a:lnTo>
                    <a:lnTo>
                      <a:pt x="120" y="293"/>
                    </a:lnTo>
                    <a:lnTo>
                      <a:pt x="120" y="295"/>
                    </a:lnTo>
                    <a:lnTo>
                      <a:pt x="119" y="296"/>
                    </a:lnTo>
                    <a:lnTo>
                      <a:pt x="118" y="296"/>
                    </a:lnTo>
                    <a:lnTo>
                      <a:pt x="117" y="296"/>
                    </a:lnTo>
                    <a:lnTo>
                      <a:pt x="117" y="297"/>
                    </a:lnTo>
                    <a:lnTo>
                      <a:pt x="116" y="298"/>
                    </a:lnTo>
                    <a:lnTo>
                      <a:pt x="114" y="297"/>
                    </a:lnTo>
                    <a:lnTo>
                      <a:pt x="112" y="295"/>
                    </a:lnTo>
                    <a:lnTo>
                      <a:pt x="110" y="293"/>
                    </a:lnTo>
                    <a:lnTo>
                      <a:pt x="108" y="292"/>
                    </a:lnTo>
                    <a:lnTo>
                      <a:pt x="108" y="291"/>
                    </a:lnTo>
                    <a:lnTo>
                      <a:pt x="105" y="292"/>
                    </a:lnTo>
                    <a:lnTo>
                      <a:pt x="104" y="292"/>
                    </a:lnTo>
                    <a:lnTo>
                      <a:pt x="103" y="292"/>
                    </a:lnTo>
                    <a:lnTo>
                      <a:pt x="102" y="292"/>
                    </a:lnTo>
                    <a:lnTo>
                      <a:pt x="101" y="292"/>
                    </a:lnTo>
                    <a:lnTo>
                      <a:pt x="100" y="291"/>
                    </a:lnTo>
                    <a:lnTo>
                      <a:pt x="100" y="290"/>
                    </a:lnTo>
                    <a:lnTo>
                      <a:pt x="99" y="289"/>
                    </a:lnTo>
                    <a:lnTo>
                      <a:pt x="99" y="290"/>
                    </a:lnTo>
                    <a:lnTo>
                      <a:pt x="97" y="290"/>
                    </a:lnTo>
                    <a:lnTo>
                      <a:pt x="96" y="290"/>
                    </a:lnTo>
                    <a:lnTo>
                      <a:pt x="95" y="293"/>
                    </a:lnTo>
                    <a:lnTo>
                      <a:pt x="94" y="295"/>
                    </a:lnTo>
                    <a:lnTo>
                      <a:pt x="93" y="295"/>
                    </a:lnTo>
                    <a:lnTo>
                      <a:pt x="92" y="295"/>
                    </a:lnTo>
                    <a:lnTo>
                      <a:pt x="92" y="296"/>
                    </a:lnTo>
                    <a:lnTo>
                      <a:pt x="92" y="297"/>
                    </a:lnTo>
                    <a:lnTo>
                      <a:pt x="91" y="296"/>
                    </a:lnTo>
                    <a:lnTo>
                      <a:pt x="90" y="297"/>
                    </a:lnTo>
                    <a:lnTo>
                      <a:pt x="88" y="297"/>
                    </a:lnTo>
                    <a:lnTo>
                      <a:pt x="87" y="299"/>
                    </a:lnTo>
                    <a:lnTo>
                      <a:pt x="86" y="300"/>
                    </a:lnTo>
                    <a:lnTo>
                      <a:pt x="85" y="300"/>
                    </a:lnTo>
                    <a:lnTo>
                      <a:pt x="84" y="299"/>
                    </a:lnTo>
                    <a:lnTo>
                      <a:pt x="84" y="298"/>
                    </a:lnTo>
                    <a:lnTo>
                      <a:pt x="83" y="297"/>
                    </a:lnTo>
                    <a:lnTo>
                      <a:pt x="80" y="297"/>
                    </a:lnTo>
                    <a:lnTo>
                      <a:pt x="79" y="297"/>
                    </a:lnTo>
                    <a:lnTo>
                      <a:pt x="77" y="297"/>
                    </a:lnTo>
                    <a:lnTo>
                      <a:pt x="76" y="296"/>
                    </a:lnTo>
                    <a:lnTo>
                      <a:pt x="75" y="295"/>
                    </a:lnTo>
                    <a:lnTo>
                      <a:pt x="75" y="293"/>
                    </a:lnTo>
                    <a:lnTo>
                      <a:pt x="74" y="293"/>
                    </a:lnTo>
                    <a:lnTo>
                      <a:pt x="74" y="295"/>
                    </a:lnTo>
                    <a:lnTo>
                      <a:pt x="73" y="295"/>
                    </a:lnTo>
                    <a:lnTo>
                      <a:pt x="71" y="292"/>
                    </a:lnTo>
                    <a:lnTo>
                      <a:pt x="71" y="291"/>
                    </a:lnTo>
                    <a:lnTo>
                      <a:pt x="71" y="290"/>
                    </a:lnTo>
                    <a:lnTo>
                      <a:pt x="69" y="289"/>
                    </a:lnTo>
                    <a:lnTo>
                      <a:pt x="68" y="289"/>
                    </a:lnTo>
                    <a:lnTo>
                      <a:pt x="68" y="290"/>
                    </a:lnTo>
                    <a:lnTo>
                      <a:pt x="67" y="289"/>
                    </a:lnTo>
                    <a:lnTo>
                      <a:pt x="66" y="290"/>
                    </a:lnTo>
                    <a:lnTo>
                      <a:pt x="66" y="289"/>
                    </a:lnTo>
                    <a:lnTo>
                      <a:pt x="65" y="289"/>
                    </a:lnTo>
                    <a:lnTo>
                      <a:pt x="63" y="288"/>
                    </a:lnTo>
                    <a:lnTo>
                      <a:pt x="62" y="288"/>
                    </a:lnTo>
                    <a:lnTo>
                      <a:pt x="62" y="287"/>
                    </a:lnTo>
                    <a:lnTo>
                      <a:pt x="62" y="284"/>
                    </a:lnTo>
                    <a:lnTo>
                      <a:pt x="62" y="282"/>
                    </a:lnTo>
                    <a:lnTo>
                      <a:pt x="62" y="281"/>
                    </a:lnTo>
                    <a:lnTo>
                      <a:pt x="61" y="281"/>
                    </a:lnTo>
                    <a:lnTo>
                      <a:pt x="60" y="281"/>
                    </a:lnTo>
                    <a:lnTo>
                      <a:pt x="59" y="280"/>
                    </a:lnTo>
                    <a:lnTo>
                      <a:pt x="59" y="279"/>
                    </a:lnTo>
                    <a:lnTo>
                      <a:pt x="58" y="278"/>
                    </a:lnTo>
                    <a:lnTo>
                      <a:pt x="58" y="276"/>
                    </a:lnTo>
                    <a:lnTo>
                      <a:pt x="54" y="276"/>
                    </a:lnTo>
                    <a:lnTo>
                      <a:pt x="53" y="276"/>
                    </a:lnTo>
                    <a:lnTo>
                      <a:pt x="53" y="275"/>
                    </a:lnTo>
                    <a:lnTo>
                      <a:pt x="52" y="275"/>
                    </a:lnTo>
                    <a:lnTo>
                      <a:pt x="52" y="274"/>
                    </a:lnTo>
                    <a:lnTo>
                      <a:pt x="51" y="273"/>
                    </a:lnTo>
                    <a:lnTo>
                      <a:pt x="50" y="273"/>
                    </a:lnTo>
                    <a:lnTo>
                      <a:pt x="50" y="272"/>
                    </a:lnTo>
                    <a:lnTo>
                      <a:pt x="50" y="271"/>
                    </a:lnTo>
                    <a:lnTo>
                      <a:pt x="50" y="270"/>
                    </a:lnTo>
                    <a:lnTo>
                      <a:pt x="49" y="269"/>
                    </a:lnTo>
                    <a:lnTo>
                      <a:pt x="48" y="267"/>
                    </a:lnTo>
                    <a:lnTo>
                      <a:pt x="48" y="266"/>
                    </a:lnTo>
                    <a:lnTo>
                      <a:pt x="45" y="265"/>
                    </a:lnTo>
                    <a:lnTo>
                      <a:pt x="44" y="264"/>
                    </a:lnTo>
                    <a:lnTo>
                      <a:pt x="43" y="263"/>
                    </a:lnTo>
                    <a:lnTo>
                      <a:pt x="43" y="261"/>
                    </a:lnTo>
                    <a:lnTo>
                      <a:pt x="42" y="261"/>
                    </a:lnTo>
                    <a:lnTo>
                      <a:pt x="42" y="258"/>
                    </a:lnTo>
                    <a:lnTo>
                      <a:pt x="42" y="257"/>
                    </a:lnTo>
                    <a:lnTo>
                      <a:pt x="42" y="256"/>
                    </a:lnTo>
                    <a:lnTo>
                      <a:pt x="43" y="253"/>
                    </a:lnTo>
                    <a:lnTo>
                      <a:pt x="43" y="251"/>
                    </a:lnTo>
                    <a:lnTo>
                      <a:pt x="43" y="250"/>
                    </a:lnTo>
                    <a:lnTo>
                      <a:pt x="42" y="250"/>
                    </a:lnTo>
                    <a:lnTo>
                      <a:pt x="42" y="249"/>
                    </a:lnTo>
                    <a:lnTo>
                      <a:pt x="42" y="248"/>
                    </a:lnTo>
                    <a:lnTo>
                      <a:pt x="41" y="248"/>
                    </a:lnTo>
                    <a:lnTo>
                      <a:pt x="41" y="247"/>
                    </a:lnTo>
                    <a:lnTo>
                      <a:pt x="41" y="246"/>
                    </a:lnTo>
                    <a:lnTo>
                      <a:pt x="40" y="246"/>
                    </a:lnTo>
                    <a:lnTo>
                      <a:pt x="39" y="246"/>
                    </a:lnTo>
                    <a:lnTo>
                      <a:pt x="39" y="245"/>
                    </a:lnTo>
                    <a:lnTo>
                      <a:pt x="39" y="244"/>
                    </a:lnTo>
                    <a:lnTo>
                      <a:pt x="36" y="244"/>
                    </a:lnTo>
                    <a:lnTo>
                      <a:pt x="35" y="244"/>
                    </a:lnTo>
                    <a:lnTo>
                      <a:pt x="34" y="242"/>
                    </a:lnTo>
                    <a:lnTo>
                      <a:pt x="33" y="241"/>
                    </a:lnTo>
                    <a:lnTo>
                      <a:pt x="33" y="240"/>
                    </a:lnTo>
                    <a:lnTo>
                      <a:pt x="32" y="241"/>
                    </a:lnTo>
                    <a:lnTo>
                      <a:pt x="31" y="241"/>
                    </a:lnTo>
                    <a:lnTo>
                      <a:pt x="31" y="240"/>
                    </a:lnTo>
                    <a:lnTo>
                      <a:pt x="30" y="239"/>
                    </a:lnTo>
                    <a:lnTo>
                      <a:pt x="28" y="239"/>
                    </a:lnTo>
                    <a:lnTo>
                      <a:pt x="28" y="240"/>
                    </a:lnTo>
                    <a:lnTo>
                      <a:pt x="27" y="239"/>
                    </a:lnTo>
                    <a:lnTo>
                      <a:pt x="26" y="237"/>
                    </a:lnTo>
                    <a:lnTo>
                      <a:pt x="25" y="236"/>
                    </a:lnTo>
                    <a:lnTo>
                      <a:pt x="23" y="234"/>
                    </a:lnTo>
                    <a:lnTo>
                      <a:pt x="21" y="236"/>
                    </a:lnTo>
                    <a:lnTo>
                      <a:pt x="19" y="234"/>
                    </a:lnTo>
                    <a:lnTo>
                      <a:pt x="17" y="234"/>
                    </a:lnTo>
                    <a:lnTo>
                      <a:pt x="16" y="233"/>
                    </a:lnTo>
                    <a:lnTo>
                      <a:pt x="16" y="232"/>
                    </a:lnTo>
                    <a:lnTo>
                      <a:pt x="15" y="231"/>
                    </a:lnTo>
                    <a:lnTo>
                      <a:pt x="13" y="232"/>
                    </a:lnTo>
                    <a:lnTo>
                      <a:pt x="13" y="231"/>
                    </a:lnTo>
                    <a:lnTo>
                      <a:pt x="14" y="230"/>
                    </a:lnTo>
                    <a:lnTo>
                      <a:pt x="15" y="230"/>
                    </a:lnTo>
                    <a:lnTo>
                      <a:pt x="15" y="229"/>
                    </a:lnTo>
                    <a:lnTo>
                      <a:pt x="16" y="229"/>
                    </a:lnTo>
                    <a:lnTo>
                      <a:pt x="16" y="228"/>
                    </a:lnTo>
                    <a:lnTo>
                      <a:pt x="15" y="226"/>
                    </a:lnTo>
                    <a:lnTo>
                      <a:pt x="14" y="226"/>
                    </a:lnTo>
                    <a:lnTo>
                      <a:pt x="14" y="225"/>
                    </a:lnTo>
                    <a:lnTo>
                      <a:pt x="14" y="224"/>
                    </a:lnTo>
                    <a:lnTo>
                      <a:pt x="13" y="224"/>
                    </a:lnTo>
                    <a:lnTo>
                      <a:pt x="11" y="224"/>
                    </a:lnTo>
                    <a:lnTo>
                      <a:pt x="10" y="223"/>
                    </a:lnTo>
                    <a:lnTo>
                      <a:pt x="9" y="222"/>
                    </a:lnTo>
                    <a:lnTo>
                      <a:pt x="8" y="221"/>
                    </a:lnTo>
                    <a:lnTo>
                      <a:pt x="7" y="221"/>
                    </a:lnTo>
                    <a:lnTo>
                      <a:pt x="7" y="220"/>
                    </a:lnTo>
                    <a:lnTo>
                      <a:pt x="7" y="219"/>
                    </a:lnTo>
                    <a:lnTo>
                      <a:pt x="7" y="217"/>
                    </a:lnTo>
                    <a:lnTo>
                      <a:pt x="8" y="217"/>
                    </a:lnTo>
                    <a:lnTo>
                      <a:pt x="8" y="216"/>
                    </a:lnTo>
                    <a:lnTo>
                      <a:pt x="9" y="215"/>
                    </a:lnTo>
                    <a:lnTo>
                      <a:pt x="10" y="214"/>
                    </a:lnTo>
                    <a:lnTo>
                      <a:pt x="10" y="213"/>
                    </a:lnTo>
                    <a:lnTo>
                      <a:pt x="10" y="212"/>
                    </a:lnTo>
                    <a:lnTo>
                      <a:pt x="10" y="211"/>
                    </a:lnTo>
                    <a:lnTo>
                      <a:pt x="9" y="209"/>
                    </a:lnTo>
                    <a:lnTo>
                      <a:pt x="7" y="208"/>
                    </a:lnTo>
                    <a:lnTo>
                      <a:pt x="6" y="208"/>
                    </a:lnTo>
                    <a:lnTo>
                      <a:pt x="5" y="207"/>
                    </a:lnTo>
                    <a:lnTo>
                      <a:pt x="4" y="206"/>
                    </a:lnTo>
                    <a:lnTo>
                      <a:pt x="2" y="205"/>
                    </a:lnTo>
                    <a:lnTo>
                      <a:pt x="1" y="205"/>
                    </a:lnTo>
                    <a:lnTo>
                      <a:pt x="0" y="204"/>
                    </a:lnTo>
                    <a:lnTo>
                      <a:pt x="0" y="85"/>
                    </a:lnTo>
                    <a:lnTo>
                      <a:pt x="4" y="86"/>
                    </a:lnTo>
                    <a:lnTo>
                      <a:pt x="10" y="95"/>
                    </a:lnTo>
                    <a:lnTo>
                      <a:pt x="17" y="103"/>
                    </a:lnTo>
                    <a:lnTo>
                      <a:pt x="19" y="104"/>
                    </a:lnTo>
                    <a:lnTo>
                      <a:pt x="22" y="104"/>
                    </a:lnTo>
                    <a:lnTo>
                      <a:pt x="23" y="104"/>
                    </a:lnTo>
                    <a:lnTo>
                      <a:pt x="36" y="99"/>
                    </a:lnTo>
                    <a:lnTo>
                      <a:pt x="47" y="99"/>
                    </a:lnTo>
                    <a:lnTo>
                      <a:pt x="48" y="99"/>
                    </a:lnTo>
                    <a:lnTo>
                      <a:pt x="53" y="99"/>
                    </a:lnTo>
                    <a:lnTo>
                      <a:pt x="57" y="99"/>
                    </a:lnTo>
                    <a:lnTo>
                      <a:pt x="58" y="99"/>
                    </a:lnTo>
                    <a:lnTo>
                      <a:pt x="62" y="100"/>
                    </a:lnTo>
                    <a:lnTo>
                      <a:pt x="66" y="100"/>
                    </a:lnTo>
                    <a:lnTo>
                      <a:pt x="67" y="100"/>
                    </a:lnTo>
                    <a:lnTo>
                      <a:pt x="67" y="99"/>
                    </a:lnTo>
                    <a:lnTo>
                      <a:pt x="71" y="107"/>
                    </a:lnTo>
                    <a:lnTo>
                      <a:pt x="73" y="110"/>
                    </a:lnTo>
                    <a:lnTo>
                      <a:pt x="87" y="110"/>
                    </a:lnTo>
                    <a:lnTo>
                      <a:pt x="102" y="110"/>
                    </a:lnTo>
                    <a:lnTo>
                      <a:pt x="102" y="107"/>
                    </a:lnTo>
                    <a:lnTo>
                      <a:pt x="102" y="106"/>
                    </a:lnTo>
                    <a:lnTo>
                      <a:pt x="103" y="105"/>
                    </a:lnTo>
                    <a:lnTo>
                      <a:pt x="105" y="103"/>
                    </a:lnTo>
                    <a:lnTo>
                      <a:pt x="108" y="100"/>
                    </a:lnTo>
                    <a:lnTo>
                      <a:pt x="109" y="99"/>
                    </a:lnTo>
                    <a:lnTo>
                      <a:pt x="113" y="97"/>
                    </a:lnTo>
                    <a:lnTo>
                      <a:pt x="118" y="96"/>
                    </a:lnTo>
                    <a:lnTo>
                      <a:pt x="126" y="94"/>
                    </a:lnTo>
                    <a:lnTo>
                      <a:pt x="129" y="90"/>
                    </a:lnTo>
                    <a:lnTo>
                      <a:pt x="131" y="88"/>
                    </a:lnTo>
                    <a:lnTo>
                      <a:pt x="131" y="82"/>
                    </a:lnTo>
                    <a:lnTo>
                      <a:pt x="133" y="81"/>
                    </a:lnTo>
                    <a:lnTo>
                      <a:pt x="135" y="80"/>
                    </a:lnTo>
                    <a:lnTo>
                      <a:pt x="144" y="75"/>
                    </a:lnTo>
                    <a:lnTo>
                      <a:pt x="146" y="74"/>
                    </a:lnTo>
                    <a:lnTo>
                      <a:pt x="155" y="80"/>
                    </a:lnTo>
                    <a:lnTo>
                      <a:pt x="163" y="86"/>
                    </a:lnTo>
                    <a:lnTo>
                      <a:pt x="173" y="95"/>
                    </a:lnTo>
                    <a:lnTo>
                      <a:pt x="174" y="95"/>
                    </a:lnTo>
                    <a:lnTo>
                      <a:pt x="176" y="95"/>
                    </a:lnTo>
                    <a:lnTo>
                      <a:pt x="176" y="94"/>
                    </a:lnTo>
                    <a:lnTo>
                      <a:pt x="177" y="94"/>
                    </a:lnTo>
                    <a:lnTo>
                      <a:pt x="181" y="94"/>
                    </a:lnTo>
                    <a:lnTo>
                      <a:pt x="189" y="94"/>
                    </a:lnTo>
                    <a:lnTo>
                      <a:pt x="191" y="92"/>
                    </a:lnTo>
                    <a:lnTo>
                      <a:pt x="199" y="85"/>
                    </a:lnTo>
                    <a:lnTo>
                      <a:pt x="207" y="77"/>
                    </a:lnTo>
                    <a:lnTo>
                      <a:pt x="212" y="71"/>
                    </a:lnTo>
                    <a:lnTo>
                      <a:pt x="213" y="70"/>
                    </a:lnTo>
                    <a:lnTo>
                      <a:pt x="215" y="66"/>
                    </a:lnTo>
                    <a:lnTo>
                      <a:pt x="217" y="61"/>
                    </a:lnTo>
                    <a:lnTo>
                      <a:pt x="217" y="60"/>
                    </a:lnTo>
                    <a:lnTo>
                      <a:pt x="226" y="52"/>
                    </a:lnTo>
                    <a:lnTo>
                      <a:pt x="235" y="45"/>
                    </a:lnTo>
                    <a:lnTo>
                      <a:pt x="235" y="44"/>
                    </a:lnTo>
                    <a:lnTo>
                      <a:pt x="235" y="42"/>
                    </a:lnTo>
                    <a:lnTo>
                      <a:pt x="233" y="37"/>
                    </a:lnTo>
                    <a:lnTo>
                      <a:pt x="233" y="35"/>
                    </a:lnTo>
                    <a:lnTo>
                      <a:pt x="232" y="31"/>
                    </a:lnTo>
                    <a:lnTo>
                      <a:pt x="233" y="24"/>
                    </a:lnTo>
                    <a:lnTo>
                      <a:pt x="233" y="21"/>
                    </a:lnTo>
                    <a:lnTo>
                      <a:pt x="233" y="20"/>
                    </a:lnTo>
                    <a:lnTo>
                      <a:pt x="232" y="20"/>
                    </a:lnTo>
                    <a:lnTo>
                      <a:pt x="223" y="8"/>
                    </a:lnTo>
                    <a:lnTo>
                      <a:pt x="235" y="8"/>
                    </a:lnTo>
                    <a:lnTo>
                      <a:pt x="248" y="8"/>
                    </a:lnTo>
                    <a:lnTo>
                      <a:pt x="248" y="7"/>
                    </a:lnTo>
                    <a:lnTo>
                      <a:pt x="248" y="6"/>
                    </a:lnTo>
                    <a:lnTo>
                      <a:pt x="247" y="5"/>
                    </a:lnTo>
                    <a:lnTo>
                      <a:pt x="247" y="3"/>
                    </a:lnTo>
                    <a:lnTo>
                      <a:pt x="247" y="2"/>
                    </a:lnTo>
                    <a:lnTo>
                      <a:pt x="247" y="0"/>
                    </a:lnTo>
                    <a:lnTo>
                      <a:pt x="265" y="0"/>
                    </a:lnTo>
                    <a:lnTo>
                      <a:pt x="265" y="4"/>
                    </a:lnTo>
                    <a:lnTo>
                      <a:pt x="263" y="11"/>
                    </a:lnTo>
                    <a:lnTo>
                      <a:pt x="263" y="15"/>
                    </a:lnTo>
                    <a:lnTo>
                      <a:pt x="261" y="20"/>
                    </a:lnTo>
                    <a:lnTo>
                      <a:pt x="261" y="21"/>
                    </a:lnTo>
                    <a:lnTo>
                      <a:pt x="261" y="22"/>
                    </a:lnTo>
                    <a:lnTo>
                      <a:pt x="260" y="22"/>
                    </a:lnTo>
                    <a:lnTo>
                      <a:pt x="260" y="23"/>
                    </a:lnTo>
                    <a:lnTo>
                      <a:pt x="260" y="24"/>
                    </a:lnTo>
                    <a:lnTo>
                      <a:pt x="261" y="38"/>
                    </a:lnTo>
                    <a:lnTo>
                      <a:pt x="264" y="53"/>
                    </a:lnTo>
                    <a:lnTo>
                      <a:pt x="264" y="54"/>
                    </a:lnTo>
                    <a:lnTo>
                      <a:pt x="263" y="55"/>
                    </a:lnTo>
                    <a:lnTo>
                      <a:pt x="263" y="56"/>
                    </a:lnTo>
                    <a:lnTo>
                      <a:pt x="271" y="60"/>
                    </a:lnTo>
                    <a:lnTo>
                      <a:pt x="272" y="60"/>
                    </a:lnTo>
                    <a:lnTo>
                      <a:pt x="272" y="61"/>
                    </a:lnTo>
                    <a:lnTo>
                      <a:pt x="274" y="64"/>
                    </a:lnTo>
                    <a:lnTo>
                      <a:pt x="283" y="71"/>
                    </a:lnTo>
                    <a:lnTo>
                      <a:pt x="291" y="77"/>
                    </a:lnTo>
                    <a:lnTo>
                      <a:pt x="291" y="78"/>
                    </a:lnTo>
                    <a:lnTo>
                      <a:pt x="293" y="82"/>
                    </a:lnTo>
                    <a:lnTo>
                      <a:pt x="293" y="83"/>
                    </a:lnTo>
                    <a:lnTo>
                      <a:pt x="293" y="85"/>
                    </a:lnTo>
                    <a:lnTo>
                      <a:pt x="292" y="87"/>
                    </a:lnTo>
                    <a:lnTo>
                      <a:pt x="293" y="88"/>
                    </a:lnTo>
                    <a:lnTo>
                      <a:pt x="293" y="89"/>
                    </a:lnTo>
                    <a:lnTo>
                      <a:pt x="293" y="90"/>
                    </a:lnTo>
                    <a:lnTo>
                      <a:pt x="291" y="96"/>
                    </a:lnTo>
                    <a:lnTo>
                      <a:pt x="290" y="99"/>
                    </a:lnTo>
                    <a:lnTo>
                      <a:pt x="290" y="102"/>
                    </a:lnTo>
                    <a:lnTo>
                      <a:pt x="290" y="104"/>
                    </a:lnTo>
                    <a:lnTo>
                      <a:pt x="290" y="105"/>
                    </a:lnTo>
                    <a:lnTo>
                      <a:pt x="291" y="105"/>
                    </a:lnTo>
                    <a:lnTo>
                      <a:pt x="297" y="10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08" name="Freeform 870">
                <a:extLst>
                  <a:ext uri="{FF2B5EF4-FFF2-40B4-BE49-F238E27FC236}">
                    <a16:creationId xmlns:a16="http://schemas.microsoft.com/office/drawing/2014/main" id="{0C8A7476-CA2E-5976-3D27-29932070C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4238" y="3703638"/>
                <a:ext cx="304800" cy="968375"/>
              </a:xfrm>
              <a:custGeom>
                <a:avLst/>
                <a:gdLst>
                  <a:gd name="T0" fmla="*/ 53 w 192"/>
                  <a:gd name="T1" fmla="*/ 13 h 610"/>
                  <a:gd name="T2" fmla="*/ 62 w 192"/>
                  <a:gd name="T3" fmla="*/ 19 h 610"/>
                  <a:gd name="T4" fmla="*/ 68 w 192"/>
                  <a:gd name="T5" fmla="*/ 27 h 610"/>
                  <a:gd name="T6" fmla="*/ 75 w 192"/>
                  <a:gd name="T7" fmla="*/ 30 h 610"/>
                  <a:gd name="T8" fmla="*/ 85 w 192"/>
                  <a:gd name="T9" fmla="*/ 37 h 610"/>
                  <a:gd name="T10" fmla="*/ 93 w 192"/>
                  <a:gd name="T11" fmla="*/ 32 h 610"/>
                  <a:gd name="T12" fmla="*/ 101 w 192"/>
                  <a:gd name="T13" fmla="*/ 29 h 610"/>
                  <a:gd name="T14" fmla="*/ 114 w 192"/>
                  <a:gd name="T15" fmla="*/ 34 h 610"/>
                  <a:gd name="T16" fmla="*/ 122 w 192"/>
                  <a:gd name="T17" fmla="*/ 28 h 610"/>
                  <a:gd name="T18" fmla="*/ 128 w 192"/>
                  <a:gd name="T19" fmla="*/ 23 h 610"/>
                  <a:gd name="T20" fmla="*/ 136 w 192"/>
                  <a:gd name="T21" fmla="*/ 26 h 610"/>
                  <a:gd name="T22" fmla="*/ 137 w 192"/>
                  <a:gd name="T23" fmla="*/ 34 h 610"/>
                  <a:gd name="T24" fmla="*/ 145 w 192"/>
                  <a:gd name="T25" fmla="*/ 40 h 610"/>
                  <a:gd name="T26" fmla="*/ 152 w 192"/>
                  <a:gd name="T27" fmla="*/ 46 h 610"/>
                  <a:gd name="T28" fmla="*/ 164 w 192"/>
                  <a:gd name="T29" fmla="*/ 52 h 610"/>
                  <a:gd name="T30" fmla="*/ 170 w 192"/>
                  <a:gd name="T31" fmla="*/ 61 h 610"/>
                  <a:gd name="T32" fmla="*/ 177 w 192"/>
                  <a:gd name="T33" fmla="*/ 66 h 610"/>
                  <a:gd name="T34" fmla="*/ 177 w 192"/>
                  <a:gd name="T35" fmla="*/ 73 h 610"/>
                  <a:gd name="T36" fmla="*/ 176 w 192"/>
                  <a:gd name="T37" fmla="*/ 86 h 610"/>
                  <a:gd name="T38" fmla="*/ 173 w 192"/>
                  <a:gd name="T39" fmla="*/ 100 h 610"/>
                  <a:gd name="T40" fmla="*/ 176 w 192"/>
                  <a:gd name="T41" fmla="*/ 108 h 610"/>
                  <a:gd name="T42" fmla="*/ 183 w 192"/>
                  <a:gd name="T43" fmla="*/ 110 h 610"/>
                  <a:gd name="T44" fmla="*/ 192 w 192"/>
                  <a:gd name="T45" fmla="*/ 117 h 610"/>
                  <a:gd name="T46" fmla="*/ 171 w 192"/>
                  <a:gd name="T47" fmla="*/ 141 h 610"/>
                  <a:gd name="T48" fmla="*/ 157 w 192"/>
                  <a:gd name="T49" fmla="*/ 153 h 610"/>
                  <a:gd name="T50" fmla="*/ 153 w 192"/>
                  <a:gd name="T51" fmla="*/ 160 h 610"/>
                  <a:gd name="T52" fmla="*/ 143 w 192"/>
                  <a:gd name="T53" fmla="*/ 168 h 610"/>
                  <a:gd name="T54" fmla="*/ 139 w 192"/>
                  <a:gd name="T55" fmla="*/ 184 h 610"/>
                  <a:gd name="T56" fmla="*/ 134 w 192"/>
                  <a:gd name="T57" fmla="*/ 199 h 610"/>
                  <a:gd name="T58" fmla="*/ 133 w 192"/>
                  <a:gd name="T59" fmla="*/ 218 h 610"/>
                  <a:gd name="T60" fmla="*/ 131 w 192"/>
                  <a:gd name="T61" fmla="*/ 229 h 610"/>
                  <a:gd name="T62" fmla="*/ 129 w 192"/>
                  <a:gd name="T63" fmla="*/ 237 h 610"/>
                  <a:gd name="T64" fmla="*/ 128 w 192"/>
                  <a:gd name="T65" fmla="*/ 249 h 610"/>
                  <a:gd name="T66" fmla="*/ 116 w 192"/>
                  <a:gd name="T67" fmla="*/ 260 h 610"/>
                  <a:gd name="T68" fmla="*/ 113 w 192"/>
                  <a:gd name="T69" fmla="*/ 279 h 610"/>
                  <a:gd name="T70" fmla="*/ 106 w 192"/>
                  <a:gd name="T71" fmla="*/ 285 h 610"/>
                  <a:gd name="T72" fmla="*/ 103 w 192"/>
                  <a:gd name="T73" fmla="*/ 292 h 610"/>
                  <a:gd name="T74" fmla="*/ 108 w 192"/>
                  <a:gd name="T75" fmla="*/ 300 h 610"/>
                  <a:gd name="T76" fmla="*/ 111 w 192"/>
                  <a:gd name="T77" fmla="*/ 306 h 610"/>
                  <a:gd name="T78" fmla="*/ 117 w 192"/>
                  <a:gd name="T79" fmla="*/ 311 h 610"/>
                  <a:gd name="T80" fmla="*/ 117 w 192"/>
                  <a:gd name="T81" fmla="*/ 334 h 610"/>
                  <a:gd name="T82" fmla="*/ 123 w 192"/>
                  <a:gd name="T83" fmla="*/ 363 h 610"/>
                  <a:gd name="T84" fmla="*/ 127 w 192"/>
                  <a:gd name="T85" fmla="*/ 398 h 610"/>
                  <a:gd name="T86" fmla="*/ 128 w 192"/>
                  <a:gd name="T87" fmla="*/ 431 h 610"/>
                  <a:gd name="T88" fmla="*/ 146 w 192"/>
                  <a:gd name="T89" fmla="*/ 452 h 610"/>
                  <a:gd name="T90" fmla="*/ 172 w 192"/>
                  <a:gd name="T91" fmla="*/ 501 h 610"/>
                  <a:gd name="T92" fmla="*/ 116 w 192"/>
                  <a:gd name="T93" fmla="*/ 512 h 610"/>
                  <a:gd name="T94" fmla="*/ 93 w 192"/>
                  <a:gd name="T95" fmla="*/ 538 h 610"/>
                  <a:gd name="T96" fmla="*/ 91 w 192"/>
                  <a:gd name="T97" fmla="*/ 548 h 610"/>
                  <a:gd name="T98" fmla="*/ 93 w 192"/>
                  <a:gd name="T99" fmla="*/ 555 h 610"/>
                  <a:gd name="T100" fmla="*/ 97 w 192"/>
                  <a:gd name="T101" fmla="*/ 564 h 610"/>
                  <a:gd name="T102" fmla="*/ 93 w 192"/>
                  <a:gd name="T103" fmla="*/ 579 h 610"/>
                  <a:gd name="T104" fmla="*/ 95 w 192"/>
                  <a:gd name="T105" fmla="*/ 587 h 610"/>
                  <a:gd name="T106" fmla="*/ 95 w 192"/>
                  <a:gd name="T107" fmla="*/ 595 h 610"/>
                  <a:gd name="T108" fmla="*/ 94 w 192"/>
                  <a:gd name="T109" fmla="*/ 601 h 610"/>
                  <a:gd name="T110" fmla="*/ 0 w 192"/>
                  <a:gd name="T111" fmla="*/ 610 h 610"/>
                  <a:gd name="T112" fmla="*/ 6 w 192"/>
                  <a:gd name="T113" fmla="*/ 3 h 610"/>
                  <a:gd name="T114" fmla="*/ 13 w 192"/>
                  <a:gd name="T115" fmla="*/ 6 h 610"/>
                  <a:gd name="T116" fmla="*/ 21 w 192"/>
                  <a:gd name="T117" fmla="*/ 8 h 610"/>
                  <a:gd name="T118" fmla="*/ 28 w 192"/>
                  <a:gd name="T119" fmla="*/ 9 h 610"/>
                  <a:gd name="T120" fmla="*/ 39 w 192"/>
                  <a:gd name="T121" fmla="*/ 2 h 610"/>
                  <a:gd name="T122" fmla="*/ 49 w 192"/>
                  <a:gd name="T123" fmla="*/ 7 h 6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2" h="610">
                    <a:moveTo>
                      <a:pt x="50" y="7"/>
                    </a:moveTo>
                    <a:lnTo>
                      <a:pt x="50" y="8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1" y="10"/>
                    </a:lnTo>
                    <a:lnTo>
                      <a:pt x="52" y="11"/>
                    </a:lnTo>
                    <a:lnTo>
                      <a:pt x="52" y="12"/>
                    </a:lnTo>
                    <a:lnTo>
                      <a:pt x="53" y="12"/>
                    </a:lnTo>
                    <a:lnTo>
                      <a:pt x="53" y="13"/>
                    </a:lnTo>
                    <a:lnTo>
                      <a:pt x="54" y="13"/>
                    </a:lnTo>
                    <a:lnTo>
                      <a:pt x="58" y="13"/>
                    </a:lnTo>
                    <a:lnTo>
                      <a:pt x="58" y="15"/>
                    </a:lnTo>
                    <a:lnTo>
                      <a:pt x="59" y="16"/>
                    </a:lnTo>
                    <a:lnTo>
                      <a:pt x="59" y="17"/>
                    </a:lnTo>
                    <a:lnTo>
                      <a:pt x="60" y="18"/>
                    </a:lnTo>
                    <a:lnTo>
                      <a:pt x="61" y="18"/>
                    </a:lnTo>
                    <a:lnTo>
                      <a:pt x="62" y="18"/>
                    </a:lnTo>
                    <a:lnTo>
                      <a:pt x="62" y="19"/>
                    </a:lnTo>
                    <a:lnTo>
                      <a:pt x="62" y="21"/>
                    </a:lnTo>
                    <a:lnTo>
                      <a:pt x="62" y="24"/>
                    </a:lnTo>
                    <a:lnTo>
                      <a:pt x="62" y="25"/>
                    </a:lnTo>
                    <a:lnTo>
                      <a:pt x="63" y="25"/>
                    </a:lnTo>
                    <a:lnTo>
                      <a:pt x="65" y="26"/>
                    </a:lnTo>
                    <a:lnTo>
                      <a:pt x="66" y="26"/>
                    </a:lnTo>
                    <a:lnTo>
                      <a:pt x="66" y="27"/>
                    </a:lnTo>
                    <a:lnTo>
                      <a:pt x="67" y="26"/>
                    </a:lnTo>
                    <a:lnTo>
                      <a:pt x="68" y="27"/>
                    </a:lnTo>
                    <a:lnTo>
                      <a:pt x="68" y="26"/>
                    </a:lnTo>
                    <a:lnTo>
                      <a:pt x="69" y="26"/>
                    </a:lnTo>
                    <a:lnTo>
                      <a:pt x="71" y="27"/>
                    </a:lnTo>
                    <a:lnTo>
                      <a:pt x="71" y="28"/>
                    </a:lnTo>
                    <a:lnTo>
                      <a:pt x="71" y="29"/>
                    </a:lnTo>
                    <a:lnTo>
                      <a:pt x="73" y="32"/>
                    </a:lnTo>
                    <a:lnTo>
                      <a:pt x="74" y="32"/>
                    </a:lnTo>
                    <a:lnTo>
                      <a:pt x="74" y="30"/>
                    </a:lnTo>
                    <a:lnTo>
                      <a:pt x="75" y="30"/>
                    </a:lnTo>
                    <a:lnTo>
                      <a:pt x="75" y="32"/>
                    </a:lnTo>
                    <a:lnTo>
                      <a:pt x="76" y="33"/>
                    </a:lnTo>
                    <a:lnTo>
                      <a:pt x="77" y="34"/>
                    </a:lnTo>
                    <a:lnTo>
                      <a:pt x="79" y="34"/>
                    </a:lnTo>
                    <a:lnTo>
                      <a:pt x="80" y="34"/>
                    </a:lnTo>
                    <a:lnTo>
                      <a:pt x="83" y="34"/>
                    </a:lnTo>
                    <a:lnTo>
                      <a:pt x="84" y="35"/>
                    </a:lnTo>
                    <a:lnTo>
                      <a:pt x="84" y="36"/>
                    </a:lnTo>
                    <a:lnTo>
                      <a:pt x="85" y="37"/>
                    </a:lnTo>
                    <a:lnTo>
                      <a:pt x="86" y="37"/>
                    </a:lnTo>
                    <a:lnTo>
                      <a:pt x="87" y="36"/>
                    </a:lnTo>
                    <a:lnTo>
                      <a:pt x="88" y="34"/>
                    </a:lnTo>
                    <a:lnTo>
                      <a:pt x="90" y="34"/>
                    </a:lnTo>
                    <a:lnTo>
                      <a:pt x="91" y="33"/>
                    </a:lnTo>
                    <a:lnTo>
                      <a:pt x="92" y="34"/>
                    </a:lnTo>
                    <a:lnTo>
                      <a:pt x="92" y="33"/>
                    </a:lnTo>
                    <a:lnTo>
                      <a:pt x="92" y="32"/>
                    </a:lnTo>
                    <a:lnTo>
                      <a:pt x="93" y="32"/>
                    </a:lnTo>
                    <a:lnTo>
                      <a:pt x="94" y="32"/>
                    </a:lnTo>
                    <a:lnTo>
                      <a:pt x="95" y="30"/>
                    </a:lnTo>
                    <a:lnTo>
                      <a:pt x="96" y="27"/>
                    </a:lnTo>
                    <a:lnTo>
                      <a:pt x="97" y="27"/>
                    </a:lnTo>
                    <a:lnTo>
                      <a:pt x="99" y="27"/>
                    </a:lnTo>
                    <a:lnTo>
                      <a:pt x="99" y="26"/>
                    </a:lnTo>
                    <a:lnTo>
                      <a:pt x="100" y="27"/>
                    </a:lnTo>
                    <a:lnTo>
                      <a:pt x="100" y="28"/>
                    </a:lnTo>
                    <a:lnTo>
                      <a:pt x="101" y="29"/>
                    </a:lnTo>
                    <a:lnTo>
                      <a:pt x="102" y="29"/>
                    </a:lnTo>
                    <a:lnTo>
                      <a:pt x="103" y="29"/>
                    </a:lnTo>
                    <a:lnTo>
                      <a:pt x="104" y="29"/>
                    </a:lnTo>
                    <a:lnTo>
                      <a:pt x="105" y="29"/>
                    </a:lnTo>
                    <a:lnTo>
                      <a:pt x="108" y="28"/>
                    </a:lnTo>
                    <a:lnTo>
                      <a:pt x="108" y="29"/>
                    </a:lnTo>
                    <a:lnTo>
                      <a:pt x="110" y="30"/>
                    </a:lnTo>
                    <a:lnTo>
                      <a:pt x="112" y="32"/>
                    </a:lnTo>
                    <a:lnTo>
                      <a:pt x="114" y="34"/>
                    </a:lnTo>
                    <a:lnTo>
                      <a:pt x="116" y="35"/>
                    </a:lnTo>
                    <a:lnTo>
                      <a:pt x="117" y="34"/>
                    </a:lnTo>
                    <a:lnTo>
                      <a:pt x="117" y="33"/>
                    </a:lnTo>
                    <a:lnTo>
                      <a:pt x="118" y="33"/>
                    </a:lnTo>
                    <a:lnTo>
                      <a:pt x="119" y="33"/>
                    </a:lnTo>
                    <a:lnTo>
                      <a:pt x="120" y="32"/>
                    </a:lnTo>
                    <a:lnTo>
                      <a:pt x="120" y="30"/>
                    </a:lnTo>
                    <a:lnTo>
                      <a:pt x="121" y="30"/>
                    </a:lnTo>
                    <a:lnTo>
                      <a:pt x="122" y="28"/>
                    </a:lnTo>
                    <a:lnTo>
                      <a:pt x="123" y="28"/>
                    </a:lnTo>
                    <a:lnTo>
                      <a:pt x="123" y="27"/>
                    </a:lnTo>
                    <a:lnTo>
                      <a:pt x="123" y="26"/>
                    </a:lnTo>
                    <a:lnTo>
                      <a:pt x="125" y="25"/>
                    </a:lnTo>
                    <a:lnTo>
                      <a:pt x="125" y="24"/>
                    </a:lnTo>
                    <a:lnTo>
                      <a:pt x="125" y="23"/>
                    </a:lnTo>
                    <a:lnTo>
                      <a:pt x="126" y="23"/>
                    </a:lnTo>
                    <a:lnTo>
                      <a:pt x="127" y="23"/>
                    </a:lnTo>
                    <a:lnTo>
                      <a:pt x="128" y="23"/>
                    </a:lnTo>
                    <a:lnTo>
                      <a:pt x="129" y="23"/>
                    </a:lnTo>
                    <a:lnTo>
                      <a:pt x="130" y="24"/>
                    </a:lnTo>
                    <a:lnTo>
                      <a:pt x="131" y="24"/>
                    </a:lnTo>
                    <a:lnTo>
                      <a:pt x="133" y="24"/>
                    </a:lnTo>
                    <a:lnTo>
                      <a:pt x="134" y="24"/>
                    </a:lnTo>
                    <a:lnTo>
                      <a:pt x="135" y="25"/>
                    </a:lnTo>
                    <a:lnTo>
                      <a:pt x="135" y="26"/>
                    </a:lnTo>
                    <a:lnTo>
                      <a:pt x="136" y="25"/>
                    </a:lnTo>
                    <a:lnTo>
                      <a:pt x="136" y="26"/>
                    </a:lnTo>
                    <a:lnTo>
                      <a:pt x="137" y="26"/>
                    </a:lnTo>
                    <a:lnTo>
                      <a:pt x="138" y="26"/>
                    </a:lnTo>
                    <a:lnTo>
                      <a:pt x="138" y="27"/>
                    </a:lnTo>
                    <a:lnTo>
                      <a:pt x="137" y="27"/>
                    </a:lnTo>
                    <a:lnTo>
                      <a:pt x="137" y="28"/>
                    </a:lnTo>
                    <a:lnTo>
                      <a:pt x="137" y="29"/>
                    </a:lnTo>
                    <a:lnTo>
                      <a:pt x="137" y="30"/>
                    </a:lnTo>
                    <a:lnTo>
                      <a:pt x="137" y="32"/>
                    </a:lnTo>
                    <a:lnTo>
                      <a:pt x="137" y="34"/>
                    </a:lnTo>
                    <a:lnTo>
                      <a:pt x="138" y="34"/>
                    </a:lnTo>
                    <a:lnTo>
                      <a:pt x="140" y="34"/>
                    </a:lnTo>
                    <a:lnTo>
                      <a:pt x="142" y="34"/>
                    </a:lnTo>
                    <a:lnTo>
                      <a:pt x="142" y="35"/>
                    </a:lnTo>
                    <a:lnTo>
                      <a:pt x="143" y="36"/>
                    </a:lnTo>
                    <a:lnTo>
                      <a:pt x="143" y="37"/>
                    </a:lnTo>
                    <a:lnTo>
                      <a:pt x="143" y="38"/>
                    </a:lnTo>
                    <a:lnTo>
                      <a:pt x="144" y="38"/>
                    </a:lnTo>
                    <a:lnTo>
                      <a:pt x="145" y="40"/>
                    </a:lnTo>
                    <a:lnTo>
                      <a:pt x="146" y="40"/>
                    </a:lnTo>
                    <a:lnTo>
                      <a:pt x="146" y="42"/>
                    </a:lnTo>
                    <a:lnTo>
                      <a:pt x="147" y="42"/>
                    </a:lnTo>
                    <a:lnTo>
                      <a:pt x="147" y="43"/>
                    </a:lnTo>
                    <a:lnTo>
                      <a:pt x="149" y="43"/>
                    </a:lnTo>
                    <a:lnTo>
                      <a:pt x="151" y="44"/>
                    </a:lnTo>
                    <a:lnTo>
                      <a:pt x="151" y="45"/>
                    </a:lnTo>
                    <a:lnTo>
                      <a:pt x="151" y="46"/>
                    </a:lnTo>
                    <a:lnTo>
                      <a:pt x="152" y="46"/>
                    </a:lnTo>
                    <a:lnTo>
                      <a:pt x="152" y="48"/>
                    </a:lnTo>
                    <a:lnTo>
                      <a:pt x="152" y="49"/>
                    </a:lnTo>
                    <a:lnTo>
                      <a:pt x="153" y="49"/>
                    </a:lnTo>
                    <a:lnTo>
                      <a:pt x="155" y="49"/>
                    </a:lnTo>
                    <a:lnTo>
                      <a:pt x="157" y="50"/>
                    </a:lnTo>
                    <a:lnTo>
                      <a:pt x="161" y="52"/>
                    </a:lnTo>
                    <a:lnTo>
                      <a:pt x="162" y="52"/>
                    </a:lnTo>
                    <a:lnTo>
                      <a:pt x="163" y="52"/>
                    </a:lnTo>
                    <a:lnTo>
                      <a:pt x="164" y="52"/>
                    </a:lnTo>
                    <a:lnTo>
                      <a:pt x="165" y="52"/>
                    </a:lnTo>
                    <a:lnTo>
                      <a:pt x="165" y="53"/>
                    </a:lnTo>
                    <a:lnTo>
                      <a:pt x="166" y="59"/>
                    </a:lnTo>
                    <a:lnTo>
                      <a:pt x="166" y="61"/>
                    </a:lnTo>
                    <a:lnTo>
                      <a:pt x="165" y="61"/>
                    </a:lnTo>
                    <a:lnTo>
                      <a:pt x="166" y="62"/>
                    </a:lnTo>
                    <a:lnTo>
                      <a:pt x="168" y="62"/>
                    </a:lnTo>
                    <a:lnTo>
                      <a:pt x="169" y="61"/>
                    </a:lnTo>
                    <a:lnTo>
                      <a:pt x="170" y="61"/>
                    </a:lnTo>
                    <a:lnTo>
                      <a:pt x="171" y="61"/>
                    </a:lnTo>
                    <a:lnTo>
                      <a:pt x="172" y="60"/>
                    </a:lnTo>
                    <a:lnTo>
                      <a:pt x="173" y="59"/>
                    </a:lnTo>
                    <a:lnTo>
                      <a:pt x="174" y="60"/>
                    </a:lnTo>
                    <a:lnTo>
                      <a:pt x="174" y="61"/>
                    </a:lnTo>
                    <a:lnTo>
                      <a:pt x="174" y="62"/>
                    </a:lnTo>
                    <a:lnTo>
                      <a:pt x="176" y="63"/>
                    </a:lnTo>
                    <a:lnTo>
                      <a:pt x="177" y="63"/>
                    </a:lnTo>
                    <a:lnTo>
                      <a:pt x="177" y="66"/>
                    </a:lnTo>
                    <a:lnTo>
                      <a:pt x="177" y="67"/>
                    </a:lnTo>
                    <a:lnTo>
                      <a:pt x="178" y="66"/>
                    </a:lnTo>
                    <a:lnTo>
                      <a:pt x="179" y="66"/>
                    </a:lnTo>
                    <a:lnTo>
                      <a:pt x="179" y="67"/>
                    </a:lnTo>
                    <a:lnTo>
                      <a:pt x="179" y="68"/>
                    </a:lnTo>
                    <a:lnTo>
                      <a:pt x="179" y="69"/>
                    </a:lnTo>
                    <a:lnTo>
                      <a:pt x="179" y="70"/>
                    </a:lnTo>
                    <a:lnTo>
                      <a:pt x="178" y="71"/>
                    </a:lnTo>
                    <a:lnTo>
                      <a:pt x="177" y="73"/>
                    </a:lnTo>
                    <a:lnTo>
                      <a:pt x="177" y="74"/>
                    </a:lnTo>
                    <a:lnTo>
                      <a:pt x="176" y="74"/>
                    </a:lnTo>
                    <a:lnTo>
                      <a:pt x="176" y="76"/>
                    </a:lnTo>
                    <a:lnTo>
                      <a:pt x="173" y="80"/>
                    </a:lnTo>
                    <a:lnTo>
                      <a:pt x="173" y="82"/>
                    </a:lnTo>
                    <a:lnTo>
                      <a:pt x="173" y="83"/>
                    </a:lnTo>
                    <a:lnTo>
                      <a:pt x="173" y="84"/>
                    </a:lnTo>
                    <a:lnTo>
                      <a:pt x="176" y="85"/>
                    </a:lnTo>
                    <a:lnTo>
                      <a:pt x="176" y="86"/>
                    </a:lnTo>
                    <a:lnTo>
                      <a:pt x="177" y="87"/>
                    </a:lnTo>
                    <a:lnTo>
                      <a:pt x="177" y="88"/>
                    </a:lnTo>
                    <a:lnTo>
                      <a:pt x="177" y="90"/>
                    </a:lnTo>
                    <a:lnTo>
                      <a:pt x="177" y="93"/>
                    </a:lnTo>
                    <a:lnTo>
                      <a:pt x="176" y="93"/>
                    </a:lnTo>
                    <a:lnTo>
                      <a:pt x="176" y="94"/>
                    </a:lnTo>
                    <a:lnTo>
                      <a:pt x="173" y="98"/>
                    </a:lnTo>
                    <a:lnTo>
                      <a:pt x="173" y="99"/>
                    </a:lnTo>
                    <a:lnTo>
                      <a:pt x="173" y="100"/>
                    </a:lnTo>
                    <a:lnTo>
                      <a:pt x="172" y="101"/>
                    </a:lnTo>
                    <a:lnTo>
                      <a:pt x="173" y="102"/>
                    </a:lnTo>
                    <a:lnTo>
                      <a:pt x="172" y="103"/>
                    </a:lnTo>
                    <a:lnTo>
                      <a:pt x="172" y="104"/>
                    </a:lnTo>
                    <a:lnTo>
                      <a:pt x="172" y="105"/>
                    </a:lnTo>
                    <a:lnTo>
                      <a:pt x="174" y="105"/>
                    </a:lnTo>
                    <a:lnTo>
                      <a:pt x="176" y="105"/>
                    </a:lnTo>
                    <a:lnTo>
                      <a:pt x="176" y="107"/>
                    </a:lnTo>
                    <a:lnTo>
                      <a:pt x="176" y="108"/>
                    </a:lnTo>
                    <a:lnTo>
                      <a:pt x="177" y="109"/>
                    </a:lnTo>
                    <a:lnTo>
                      <a:pt x="178" y="110"/>
                    </a:lnTo>
                    <a:lnTo>
                      <a:pt x="179" y="109"/>
                    </a:lnTo>
                    <a:lnTo>
                      <a:pt x="179" y="108"/>
                    </a:lnTo>
                    <a:lnTo>
                      <a:pt x="180" y="107"/>
                    </a:lnTo>
                    <a:lnTo>
                      <a:pt x="181" y="107"/>
                    </a:lnTo>
                    <a:lnTo>
                      <a:pt x="182" y="108"/>
                    </a:lnTo>
                    <a:lnTo>
                      <a:pt x="185" y="110"/>
                    </a:lnTo>
                    <a:lnTo>
                      <a:pt x="183" y="110"/>
                    </a:lnTo>
                    <a:lnTo>
                      <a:pt x="185" y="111"/>
                    </a:lnTo>
                    <a:lnTo>
                      <a:pt x="186" y="111"/>
                    </a:lnTo>
                    <a:lnTo>
                      <a:pt x="187" y="111"/>
                    </a:lnTo>
                    <a:lnTo>
                      <a:pt x="189" y="111"/>
                    </a:lnTo>
                    <a:lnTo>
                      <a:pt x="189" y="112"/>
                    </a:lnTo>
                    <a:lnTo>
                      <a:pt x="189" y="113"/>
                    </a:lnTo>
                    <a:lnTo>
                      <a:pt x="190" y="115"/>
                    </a:lnTo>
                    <a:lnTo>
                      <a:pt x="192" y="116"/>
                    </a:lnTo>
                    <a:lnTo>
                      <a:pt x="192" y="117"/>
                    </a:lnTo>
                    <a:lnTo>
                      <a:pt x="192" y="118"/>
                    </a:lnTo>
                    <a:lnTo>
                      <a:pt x="191" y="120"/>
                    </a:lnTo>
                    <a:lnTo>
                      <a:pt x="189" y="122"/>
                    </a:lnTo>
                    <a:lnTo>
                      <a:pt x="187" y="126"/>
                    </a:lnTo>
                    <a:lnTo>
                      <a:pt x="186" y="127"/>
                    </a:lnTo>
                    <a:lnTo>
                      <a:pt x="183" y="130"/>
                    </a:lnTo>
                    <a:lnTo>
                      <a:pt x="181" y="133"/>
                    </a:lnTo>
                    <a:lnTo>
                      <a:pt x="176" y="136"/>
                    </a:lnTo>
                    <a:lnTo>
                      <a:pt x="171" y="141"/>
                    </a:lnTo>
                    <a:lnTo>
                      <a:pt x="168" y="145"/>
                    </a:lnTo>
                    <a:lnTo>
                      <a:pt x="166" y="146"/>
                    </a:lnTo>
                    <a:lnTo>
                      <a:pt x="163" y="151"/>
                    </a:lnTo>
                    <a:lnTo>
                      <a:pt x="162" y="151"/>
                    </a:lnTo>
                    <a:lnTo>
                      <a:pt x="162" y="152"/>
                    </a:lnTo>
                    <a:lnTo>
                      <a:pt x="161" y="152"/>
                    </a:lnTo>
                    <a:lnTo>
                      <a:pt x="160" y="152"/>
                    </a:lnTo>
                    <a:lnTo>
                      <a:pt x="159" y="152"/>
                    </a:lnTo>
                    <a:lnTo>
                      <a:pt x="157" y="153"/>
                    </a:lnTo>
                    <a:lnTo>
                      <a:pt x="156" y="153"/>
                    </a:lnTo>
                    <a:lnTo>
                      <a:pt x="155" y="153"/>
                    </a:lnTo>
                    <a:lnTo>
                      <a:pt x="154" y="154"/>
                    </a:lnTo>
                    <a:lnTo>
                      <a:pt x="154" y="155"/>
                    </a:lnTo>
                    <a:lnTo>
                      <a:pt x="154" y="157"/>
                    </a:lnTo>
                    <a:lnTo>
                      <a:pt x="153" y="157"/>
                    </a:lnTo>
                    <a:lnTo>
                      <a:pt x="153" y="158"/>
                    </a:lnTo>
                    <a:lnTo>
                      <a:pt x="154" y="159"/>
                    </a:lnTo>
                    <a:lnTo>
                      <a:pt x="153" y="160"/>
                    </a:lnTo>
                    <a:lnTo>
                      <a:pt x="153" y="161"/>
                    </a:lnTo>
                    <a:lnTo>
                      <a:pt x="152" y="161"/>
                    </a:lnTo>
                    <a:lnTo>
                      <a:pt x="152" y="162"/>
                    </a:lnTo>
                    <a:lnTo>
                      <a:pt x="151" y="162"/>
                    </a:lnTo>
                    <a:lnTo>
                      <a:pt x="151" y="163"/>
                    </a:lnTo>
                    <a:lnTo>
                      <a:pt x="147" y="163"/>
                    </a:lnTo>
                    <a:lnTo>
                      <a:pt x="145" y="165"/>
                    </a:lnTo>
                    <a:lnTo>
                      <a:pt x="144" y="166"/>
                    </a:lnTo>
                    <a:lnTo>
                      <a:pt x="143" y="168"/>
                    </a:lnTo>
                    <a:lnTo>
                      <a:pt x="143" y="170"/>
                    </a:lnTo>
                    <a:lnTo>
                      <a:pt x="143" y="172"/>
                    </a:lnTo>
                    <a:lnTo>
                      <a:pt x="143" y="174"/>
                    </a:lnTo>
                    <a:lnTo>
                      <a:pt x="143" y="177"/>
                    </a:lnTo>
                    <a:lnTo>
                      <a:pt x="143" y="178"/>
                    </a:lnTo>
                    <a:lnTo>
                      <a:pt x="143" y="179"/>
                    </a:lnTo>
                    <a:lnTo>
                      <a:pt x="142" y="180"/>
                    </a:lnTo>
                    <a:lnTo>
                      <a:pt x="139" y="183"/>
                    </a:lnTo>
                    <a:lnTo>
                      <a:pt x="139" y="184"/>
                    </a:lnTo>
                    <a:lnTo>
                      <a:pt x="138" y="191"/>
                    </a:lnTo>
                    <a:lnTo>
                      <a:pt x="137" y="191"/>
                    </a:lnTo>
                    <a:lnTo>
                      <a:pt x="136" y="191"/>
                    </a:lnTo>
                    <a:lnTo>
                      <a:pt x="135" y="193"/>
                    </a:lnTo>
                    <a:lnTo>
                      <a:pt x="135" y="194"/>
                    </a:lnTo>
                    <a:lnTo>
                      <a:pt x="135" y="195"/>
                    </a:lnTo>
                    <a:lnTo>
                      <a:pt x="135" y="196"/>
                    </a:lnTo>
                    <a:lnTo>
                      <a:pt x="135" y="197"/>
                    </a:lnTo>
                    <a:lnTo>
                      <a:pt x="134" y="199"/>
                    </a:lnTo>
                    <a:lnTo>
                      <a:pt x="134" y="203"/>
                    </a:lnTo>
                    <a:lnTo>
                      <a:pt x="134" y="204"/>
                    </a:lnTo>
                    <a:lnTo>
                      <a:pt x="133" y="208"/>
                    </a:lnTo>
                    <a:lnTo>
                      <a:pt x="133" y="209"/>
                    </a:lnTo>
                    <a:lnTo>
                      <a:pt x="131" y="213"/>
                    </a:lnTo>
                    <a:lnTo>
                      <a:pt x="131" y="214"/>
                    </a:lnTo>
                    <a:lnTo>
                      <a:pt x="133" y="214"/>
                    </a:lnTo>
                    <a:lnTo>
                      <a:pt x="133" y="216"/>
                    </a:lnTo>
                    <a:lnTo>
                      <a:pt x="133" y="218"/>
                    </a:lnTo>
                    <a:lnTo>
                      <a:pt x="133" y="219"/>
                    </a:lnTo>
                    <a:lnTo>
                      <a:pt x="131" y="219"/>
                    </a:lnTo>
                    <a:lnTo>
                      <a:pt x="131" y="220"/>
                    </a:lnTo>
                    <a:lnTo>
                      <a:pt x="131" y="221"/>
                    </a:lnTo>
                    <a:lnTo>
                      <a:pt x="130" y="224"/>
                    </a:lnTo>
                    <a:lnTo>
                      <a:pt x="130" y="225"/>
                    </a:lnTo>
                    <a:lnTo>
                      <a:pt x="131" y="226"/>
                    </a:lnTo>
                    <a:lnTo>
                      <a:pt x="131" y="227"/>
                    </a:lnTo>
                    <a:lnTo>
                      <a:pt x="131" y="229"/>
                    </a:lnTo>
                    <a:lnTo>
                      <a:pt x="130" y="229"/>
                    </a:lnTo>
                    <a:lnTo>
                      <a:pt x="130" y="230"/>
                    </a:lnTo>
                    <a:lnTo>
                      <a:pt x="129" y="230"/>
                    </a:lnTo>
                    <a:lnTo>
                      <a:pt x="129" y="232"/>
                    </a:lnTo>
                    <a:lnTo>
                      <a:pt x="129" y="233"/>
                    </a:lnTo>
                    <a:lnTo>
                      <a:pt x="129" y="234"/>
                    </a:lnTo>
                    <a:lnTo>
                      <a:pt x="129" y="235"/>
                    </a:lnTo>
                    <a:lnTo>
                      <a:pt x="129" y="236"/>
                    </a:lnTo>
                    <a:lnTo>
                      <a:pt x="129" y="237"/>
                    </a:lnTo>
                    <a:lnTo>
                      <a:pt x="129" y="239"/>
                    </a:lnTo>
                    <a:lnTo>
                      <a:pt x="129" y="241"/>
                    </a:lnTo>
                    <a:lnTo>
                      <a:pt x="129" y="242"/>
                    </a:lnTo>
                    <a:lnTo>
                      <a:pt x="130" y="243"/>
                    </a:lnTo>
                    <a:lnTo>
                      <a:pt x="129" y="244"/>
                    </a:lnTo>
                    <a:lnTo>
                      <a:pt x="130" y="245"/>
                    </a:lnTo>
                    <a:lnTo>
                      <a:pt x="130" y="246"/>
                    </a:lnTo>
                    <a:lnTo>
                      <a:pt x="129" y="249"/>
                    </a:lnTo>
                    <a:lnTo>
                      <a:pt x="128" y="249"/>
                    </a:lnTo>
                    <a:lnTo>
                      <a:pt x="127" y="250"/>
                    </a:lnTo>
                    <a:lnTo>
                      <a:pt x="126" y="252"/>
                    </a:lnTo>
                    <a:lnTo>
                      <a:pt x="125" y="253"/>
                    </a:lnTo>
                    <a:lnTo>
                      <a:pt x="121" y="253"/>
                    </a:lnTo>
                    <a:lnTo>
                      <a:pt x="120" y="254"/>
                    </a:lnTo>
                    <a:lnTo>
                      <a:pt x="119" y="257"/>
                    </a:lnTo>
                    <a:lnTo>
                      <a:pt x="118" y="258"/>
                    </a:lnTo>
                    <a:lnTo>
                      <a:pt x="117" y="259"/>
                    </a:lnTo>
                    <a:lnTo>
                      <a:pt x="116" y="260"/>
                    </a:lnTo>
                    <a:lnTo>
                      <a:pt x="116" y="262"/>
                    </a:lnTo>
                    <a:lnTo>
                      <a:pt x="113" y="263"/>
                    </a:lnTo>
                    <a:lnTo>
                      <a:pt x="113" y="266"/>
                    </a:lnTo>
                    <a:lnTo>
                      <a:pt x="113" y="267"/>
                    </a:lnTo>
                    <a:lnTo>
                      <a:pt x="113" y="268"/>
                    </a:lnTo>
                    <a:lnTo>
                      <a:pt x="114" y="274"/>
                    </a:lnTo>
                    <a:lnTo>
                      <a:pt x="114" y="276"/>
                    </a:lnTo>
                    <a:lnTo>
                      <a:pt x="113" y="277"/>
                    </a:lnTo>
                    <a:lnTo>
                      <a:pt x="113" y="279"/>
                    </a:lnTo>
                    <a:lnTo>
                      <a:pt x="112" y="280"/>
                    </a:lnTo>
                    <a:lnTo>
                      <a:pt x="111" y="281"/>
                    </a:lnTo>
                    <a:lnTo>
                      <a:pt x="110" y="281"/>
                    </a:lnTo>
                    <a:lnTo>
                      <a:pt x="109" y="281"/>
                    </a:lnTo>
                    <a:lnTo>
                      <a:pt x="108" y="281"/>
                    </a:lnTo>
                    <a:lnTo>
                      <a:pt x="108" y="283"/>
                    </a:lnTo>
                    <a:lnTo>
                      <a:pt x="108" y="284"/>
                    </a:lnTo>
                    <a:lnTo>
                      <a:pt x="106" y="284"/>
                    </a:lnTo>
                    <a:lnTo>
                      <a:pt x="106" y="285"/>
                    </a:lnTo>
                    <a:lnTo>
                      <a:pt x="105" y="285"/>
                    </a:lnTo>
                    <a:lnTo>
                      <a:pt x="104" y="285"/>
                    </a:lnTo>
                    <a:lnTo>
                      <a:pt x="104" y="286"/>
                    </a:lnTo>
                    <a:lnTo>
                      <a:pt x="103" y="286"/>
                    </a:lnTo>
                    <a:lnTo>
                      <a:pt x="103" y="287"/>
                    </a:lnTo>
                    <a:lnTo>
                      <a:pt x="103" y="288"/>
                    </a:lnTo>
                    <a:lnTo>
                      <a:pt x="103" y="289"/>
                    </a:lnTo>
                    <a:lnTo>
                      <a:pt x="103" y="291"/>
                    </a:lnTo>
                    <a:lnTo>
                      <a:pt x="103" y="292"/>
                    </a:lnTo>
                    <a:lnTo>
                      <a:pt x="104" y="292"/>
                    </a:lnTo>
                    <a:lnTo>
                      <a:pt x="104" y="293"/>
                    </a:lnTo>
                    <a:lnTo>
                      <a:pt x="104" y="296"/>
                    </a:lnTo>
                    <a:lnTo>
                      <a:pt x="105" y="297"/>
                    </a:lnTo>
                    <a:lnTo>
                      <a:pt x="106" y="297"/>
                    </a:lnTo>
                    <a:lnTo>
                      <a:pt x="108" y="297"/>
                    </a:lnTo>
                    <a:lnTo>
                      <a:pt x="109" y="299"/>
                    </a:lnTo>
                    <a:lnTo>
                      <a:pt x="109" y="300"/>
                    </a:lnTo>
                    <a:lnTo>
                      <a:pt x="108" y="300"/>
                    </a:lnTo>
                    <a:lnTo>
                      <a:pt x="108" y="301"/>
                    </a:lnTo>
                    <a:lnTo>
                      <a:pt x="108" y="302"/>
                    </a:lnTo>
                    <a:lnTo>
                      <a:pt x="109" y="302"/>
                    </a:lnTo>
                    <a:lnTo>
                      <a:pt x="110" y="302"/>
                    </a:lnTo>
                    <a:lnTo>
                      <a:pt x="110" y="303"/>
                    </a:lnTo>
                    <a:lnTo>
                      <a:pt x="111" y="303"/>
                    </a:lnTo>
                    <a:lnTo>
                      <a:pt x="111" y="304"/>
                    </a:lnTo>
                    <a:lnTo>
                      <a:pt x="111" y="305"/>
                    </a:lnTo>
                    <a:lnTo>
                      <a:pt x="111" y="306"/>
                    </a:lnTo>
                    <a:lnTo>
                      <a:pt x="112" y="306"/>
                    </a:lnTo>
                    <a:lnTo>
                      <a:pt x="113" y="306"/>
                    </a:lnTo>
                    <a:lnTo>
                      <a:pt x="113" y="308"/>
                    </a:lnTo>
                    <a:lnTo>
                      <a:pt x="113" y="309"/>
                    </a:lnTo>
                    <a:lnTo>
                      <a:pt x="114" y="309"/>
                    </a:lnTo>
                    <a:lnTo>
                      <a:pt x="116" y="309"/>
                    </a:lnTo>
                    <a:lnTo>
                      <a:pt x="116" y="310"/>
                    </a:lnTo>
                    <a:lnTo>
                      <a:pt x="117" y="310"/>
                    </a:lnTo>
                    <a:lnTo>
                      <a:pt x="117" y="311"/>
                    </a:lnTo>
                    <a:lnTo>
                      <a:pt x="117" y="312"/>
                    </a:lnTo>
                    <a:lnTo>
                      <a:pt x="117" y="313"/>
                    </a:lnTo>
                    <a:lnTo>
                      <a:pt x="117" y="314"/>
                    </a:lnTo>
                    <a:lnTo>
                      <a:pt x="117" y="318"/>
                    </a:lnTo>
                    <a:lnTo>
                      <a:pt x="117" y="319"/>
                    </a:lnTo>
                    <a:lnTo>
                      <a:pt x="116" y="320"/>
                    </a:lnTo>
                    <a:lnTo>
                      <a:pt x="116" y="321"/>
                    </a:lnTo>
                    <a:lnTo>
                      <a:pt x="117" y="330"/>
                    </a:lnTo>
                    <a:lnTo>
                      <a:pt x="117" y="334"/>
                    </a:lnTo>
                    <a:lnTo>
                      <a:pt x="117" y="335"/>
                    </a:lnTo>
                    <a:lnTo>
                      <a:pt x="116" y="338"/>
                    </a:lnTo>
                    <a:lnTo>
                      <a:pt x="117" y="343"/>
                    </a:lnTo>
                    <a:lnTo>
                      <a:pt x="117" y="344"/>
                    </a:lnTo>
                    <a:lnTo>
                      <a:pt x="119" y="346"/>
                    </a:lnTo>
                    <a:lnTo>
                      <a:pt x="121" y="350"/>
                    </a:lnTo>
                    <a:lnTo>
                      <a:pt x="122" y="353"/>
                    </a:lnTo>
                    <a:lnTo>
                      <a:pt x="122" y="354"/>
                    </a:lnTo>
                    <a:lnTo>
                      <a:pt x="123" y="363"/>
                    </a:lnTo>
                    <a:lnTo>
                      <a:pt x="123" y="364"/>
                    </a:lnTo>
                    <a:lnTo>
                      <a:pt x="123" y="368"/>
                    </a:lnTo>
                    <a:lnTo>
                      <a:pt x="121" y="375"/>
                    </a:lnTo>
                    <a:lnTo>
                      <a:pt x="120" y="378"/>
                    </a:lnTo>
                    <a:lnTo>
                      <a:pt x="120" y="380"/>
                    </a:lnTo>
                    <a:lnTo>
                      <a:pt x="121" y="384"/>
                    </a:lnTo>
                    <a:lnTo>
                      <a:pt x="122" y="387"/>
                    </a:lnTo>
                    <a:lnTo>
                      <a:pt x="125" y="392"/>
                    </a:lnTo>
                    <a:lnTo>
                      <a:pt x="127" y="398"/>
                    </a:lnTo>
                    <a:lnTo>
                      <a:pt x="130" y="406"/>
                    </a:lnTo>
                    <a:lnTo>
                      <a:pt x="131" y="410"/>
                    </a:lnTo>
                    <a:lnTo>
                      <a:pt x="130" y="413"/>
                    </a:lnTo>
                    <a:lnTo>
                      <a:pt x="129" y="416"/>
                    </a:lnTo>
                    <a:lnTo>
                      <a:pt x="127" y="419"/>
                    </a:lnTo>
                    <a:lnTo>
                      <a:pt x="126" y="421"/>
                    </a:lnTo>
                    <a:lnTo>
                      <a:pt x="126" y="422"/>
                    </a:lnTo>
                    <a:lnTo>
                      <a:pt x="127" y="427"/>
                    </a:lnTo>
                    <a:lnTo>
                      <a:pt x="128" y="431"/>
                    </a:lnTo>
                    <a:lnTo>
                      <a:pt x="128" y="433"/>
                    </a:lnTo>
                    <a:lnTo>
                      <a:pt x="129" y="435"/>
                    </a:lnTo>
                    <a:lnTo>
                      <a:pt x="131" y="438"/>
                    </a:lnTo>
                    <a:lnTo>
                      <a:pt x="134" y="443"/>
                    </a:lnTo>
                    <a:lnTo>
                      <a:pt x="135" y="444"/>
                    </a:lnTo>
                    <a:lnTo>
                      <a:pt x="136" y="446"/>
                    </a:lnTo>
                    <a:lnTo>
                      <a:pt x="140" y="450"/>
                    </a:lnTo>
                    <a:lnTo>
                      <a:pt x="144" y="451"/>
                    </a:lnTo>
                    <a:lnTo>
                      <a:pt x="146" y="452"/>
                    </a:lnTo>
                    <a:lnTo>
                      <a:pt x="148" y="454"/>
                    </a:lnTo>
                    <a:lnTo>
                      <a:pt x="154" y="461"/>
                    </a:lnTo>
                    <a:lnTo>
                      <a:pt x="156" y="464"/>
                    </a:lnTo>
                    <a:lnTo>
                      <a:pt x="160" y="470"/>
                    </a:lnTo>
                    <a:lnTo>
                      <a:pt x="161" y="475"/>
                    </a:lnTo>
                    <a:lnTo>
                      <a:pt x="161" y="478"/>
                    </a:lnTo>
                    <a:lnTo>
                      <a:pt x="162" y="481"/>
                    </a:lnTo>
                    <a:lnTo>
                      <a:pt x="170" y="494"/>
                    </a:lnTo>
                    <a:lnTo>
                      <a:pt x="172" y="501"/>
                    </a:lnTo>
                    <a:lnTo>
                      <a:pt x="173" y="504"/>
                    </a:lnTo>
                    <a:lnTo>
                      <a:pt x="166" y="504"/>
                    </a:lnTo>
                    <a:lnTo>
                      <a:pt x="157" y="506"/>
                    </a:lnTo>
                    <a:lnTo>
                      <a:pt x="149" y="508"/>
                    </a:lnTo>
                    <a:lnTo>
                      <a:pt x="140" y="509"/>
                    </a:lnTo>
                    <a:lnTo>
                      <a:pt x="130" y="510"/>
                    </a:lnTo>
                    <a:lnTo>
                      <a:pt x="129" y="511"/>
                    </a:lnTo>
                    <a:lnTo>
                      <a:pt x="122" y="512"/>
                    </a:lnTo>
                    <a:lnTo>
                      <a:pt x="116" y="512"/>
                    </a:lnTo>
                    <a:lnTo>
                      <a:pt x="110" y="513"/>
                    </a:lnTo>
                    <a:lnTo>
                      <a:pt x="105" y="514"/>
                    </a:lnTo>
                    <a:lnTo>
                      <a:pt x="104" y="514"/>
                    </a:lnTo>
                    <a:lnTo>
                      <a:pt x="104" y="515"/>
                    </a:lnTo>
                    <a:lnTo>
                      <a:pt x="105" y="519"/>
                    </a:lnTo>
                    <a:lnTo>
                      <a:pt x="105" y="522"/>
                    </a:lnTo>
                    <a:lnTo>
                      <a:pt x="104" y="526"/>
                    </a:lnTo>
                    <a:lnTo>
                      <a:pt x="100" y="531"/>
                    </a:lnTo>
                    <a:lnTo>
                      <a:pt x="93" y="538"/>
                    </a:lnTo>
                    <a:lnTo>
                      <a:pt x="90" y="540"/>
                    </a:lnTo>
                    <a:lnTo>
                      <a:pt x="86" y="542"/>
                    </a:lnTo>
                    <a:lnTo>
                      <a:pt x="85" y="543"/>
                    </a:lnTo>
                    <a:lnTo>
                      <a:pt x="84" y="544"/>
                    </a:lnTo>
                    <a:lnTo>
                      <a:pt x="85" y="546"/>
                    </a:lnTo>
                    <a:lnTo>
                      <a:pt x="86" y="546"/>
                    </a:lnTo>
                    <a:lnTo>
                      <a:pt x="88" y="547"/>
                    </a:lnTo>
                    <a:lnTo>
                      <a:pt x="90" y="547"/>
                    </a:lnTo>
                    <a:lnTo>
                      <a:pt x="91" y="548"/>
                    </a:lnTo>
                    <a:lnTo>
                      <a:pt x="91" y="550"/>
                    </a:lnTo>
                    <a:lnTo>
                      <a:pt x="91" y="551"/>
                    </a:lnTo>
                    <a:lnTo>
                      <a:pt x="91" y="552"/>
                    </a:lnTo>
                    <a:lnTo>
                      <a:pt x="92" y="552"/>
                    </a:lnTo>
                    <a:lnTo>
                      <a:pt x="92" y="553"/>
                    </a:lnTo>
                    <a:lnTo>
                      <a:pt x="92" y="554"/>
                    </a:lnTo>
                    <a:lnTo>
                      <a:pt x="93" y="555"/>
                    </a:lnTo>
                    <a:lnTo>
                      <a:pt x="94" y="555"/>
                    </a:lnTo>
                    <a:lnTo>
                      <a:pt x="93" y="555"/>
                    </a:lnTo>
                    <a:lnTo>
                      <a:pt x="93" y="556"/>
                    </a:lnTo>
                    <a:lnTo>
                      <a:pt x="94" y="556"/>
                    </a:lnTo>
                    <a:lnTo>
                      <a:pt x="94" y="557"/>
                    </a:lnTo>
                    <a:lnTo>
                      <a:pt x="94" y="559"/>
                    </a:lnTo>
                    <a:lnTo>
                      <a:pt x="94" y="561"/>
                    </a:lnTo>
                    <a:lnTo>
                      <a:pt x="95" y="562"/>
                    </a:lnTo>
                    <a:lnTo>
                      <a:pt x="96" y="562"/>
                    </a:lnTo>
                    <a:lnTo>
                      <a:pt x="96" y="563"/>
                    </a:lnTo>
                    <a:lnTo>
                      <a:pt x="97" y="564"/>
                    </a:lnTo>
                    <a:lnTo>
                      <a:pt x="96" y="564"/>
                    </a:lnTo>
                    <a:lnTo>
                      <a:pt x="96" y="565"/>
                    </a:lnTo>
                    <a:lnTo>
                      <a:pt x="95" y="567"/>
                    </a:lnTo>
                    <a:lnTo>
                      <a:pt x="94" y="569"/>
                    </a:lnTo>
                    <a:lnTo>
                      <a:pt x="94" y="570"/>
                    </a:lnTo>
                    <a:lnTo>
                      <a:pt x="94" y="573"/>
                    </a:lnTo>
                    <a:lnTo>
                      <a:pt x="94" y="576"/>
                    </a:lnTo>
                    <a:lnTo>
                      <a:pt x="94" y="577"/>
                    </a:lnTo>
                    <a:lnTo>
                      <a:pt x="93" y="579"/>
                    </a:lnTo>
                    <a:lnTo>
                      <a:pt x="92" y="580"/>
                    </a:lnTo>
                    <a:lnTo>
                      <a:pt x="93" y="581"/>
                    </a:lnTo>
                    <a:lnTo>
                      <a:pt x="94" y="581"/>
                    </a:lnTo>
                    <a:lnTo>
                      <a:pt x="94" y="582"/>
                    </a:lnTo>
                    <a:lnTo>
                      <a:pt x="94" y="584"/>
                    </a:lnTo>
                    <a:lnTo>
                      <a:pt x="94" y="585"/>
                    </a:lnTo>
                    <a:lnTo>
                      <a:pt x="94" y="586"/>
                    </a:lnTo>
                    <a:lnTo>
                      <a:pt x="94" y="587"/>
                    </a:lnTo>
                    <a:lnTo>
                      <a:pt x="95" y="587"/>
                    </a:lnTo>
                    <a:lnTo>
                      <a:pt x="95" y="588"/>
                    </a:lnTo>
                    <a:lnTo>
                      <a:pt x="95" y="589"/>
                    </a:lnTo>
                    <a:lnTo>
                      <a:pt x="94" y="590"/>
                    </a:lnTo>
                    <a:lnTo>
                      <a:pt x="95" y="590"/>
                    </a:lnTo>
                    <a:lnTo>
                      <a:pt x="94" y="592"/>
                    </a:lnTo>
                    <a:lnTo>
                      <a:pt x="95" y="593"/>
                    </a:lnTo>
                    <a:lnTo>
                      <a:pt x="96" y="594"/>
                    </a:lnTo>
                    <a:lnTo>
                      <a:pt x="96" y="595"/>
                    </a:lnTo>
                    <a:lnTo>
                      <a:pt x="95" y="595"/>
                    </a:lnTo>
                    <a:lnTo>
                      <a:pt x="96" y="595"/>
                    </a:lnTo>
                    <a:lnTo>
                      <a:pt x="96" y="596"/>
                    </a:lnTo>
                    <a:lnTo>
                      <a:pt x="97" y="596"/>
                    </a:lnTo>
                    <a:lnTo>
                      <a:pt x="96" y="597"/>
                    </a:lnTo>
                    <a:lnTo>
                      <a:pt x="96" y="598"/>
                    </a:lnTo>
                    <a:lnTo>
                      <a:pt x="95" y="598"/>
                    </a:lnTo>
                    <a:lnTo>
                      <a:pt x="94" y="598"/>
                    </a:lnTo>
                    <a:lnTo>
                      <a:pt x="94" y="599"/>
                    </a:lnTo>
                    <a:lnTo>
                      <a:pt x="94" y="601"/>
                    </a:lnTo>
                    <a:lnTo>
                      <a:pt x="93" y="601"/>
                    </a:lnTo>
                    <a:lnTo>
                      <a:pt x="93" y="602"/>
                    </a:lnTo>
                    <a:lnTo>
                      <a:pt x="92" y="603"/>
                    </a:lnTo>
                    <a:lnTo>
                      <a:pt x="92" y="604"/>
                    </a:lnTo>
                    <a:lnTo>
                      <a:pt x="92" y="606"/>
                    </a:lnTo>
                    <a:lnTo>
                      <a:pt x="91" y="607"/>
                    </a:lnTo>
                    <a:lnTo>
                      <a:pt x="91" y="609"/>
                    </a:lnTo>
                    <a:lnTo>
                      <a:pt x="90" y="610"/>
                    </a:lnTo>
                    <a:lnTo>
                      <a:pt x="0" y="61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3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9" y="4"/>
                    </a:lnTo>
                    <a:lnTo>
                      <a:pt x="10" y="4"/>
                    </a:lnTo>
                    <a:lnTo>
                      <a:pt x="11" y="4"/>
                    </a:lnTo>
                    <a:lnTo>
                      <a:pt x="11" y="6"/>
                    </a:lnTo>
                    <a:lnTo>
                      <a:pt x="13" y="6"/>
                    </a:lnTo>
                    <a:lnTo>
                      <a:pt x="14" y="8"/>
                    </a:lnTo>
                    <a:lnTo>
                      <a:pt x="15" y="8"/>
                    </a:lnTo>
                    <a:lnTo>
                      <a:pt x="16" y="8"/>
                    </a:lnTo>
                    <a:lnTo>
                      <a:pt x="17" y="8"/>
                    </a:lnTo>
                    <a:lnTo>
                      <a:pt x="18" y="8"/>
                    </a:lnTo>
                    <a:lnTo>
                      <a:pt x="18" y="7"/>
                    </a:lnTo>
                    <a:lnTo>
                      <a:pt x="19" y="7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7"/>
                    </a:lnTo>
                    <a:lnTo>
                      <a:pt x="22" y="7"/>
                    </a:lnTo>
                    <a:lnTo>
                      <a:pt x="23" y="7"/>
                    </a:lnTo>
                    <a:lnTo>
                      <a:pt x="24" y="7"/>
                    </a:lnTo>
                    <a:lnTo>
                      <a:pt x="25" y="7"/>
                    </a:lnTo>
                    <a:lnTo>
                      <a:pt x="26" y="8"/>
                    </a:lnTo>
                    <a:lnTo>
                      <a:pt x="27" y="8"/>
                    </a:lnTo>
                    <a:lnTo>
                      <a:pt x="28" y="8"/>
                    </a:lnTo>
                    <a:lnTo>
                      <a:pt x="28" y="9"/>
                    </a:lnTo>
                    <a:lnTo>
                      <a:pt x="30" y="8"/>
                    </a:lnTo>
                    <a:lnTo>
                      <a:pt x="30" y="7"/>
                    </a:lnTo>
                    <a:lnTo>
                      <a:pt x="31" y="7"/>
                    </a:lnTo>
                    <a:lnTo>
                      <a:pt x="32" y="6"/>
                    </a:lnTo>
                    <a:lnTo>
                      <a:pt x="32" y="4"/>
                    </a:lnTo>
                    <a:lnTo>
                      <a:pt x="33" y="3"/>
                    </a:lnTo>
                    <a:lnTo>
                      <a:pt x="35" y="2"/>
                    </a:lnTo>
                    <a:lnTo>
                      <a:pt x="36" y="2"/>
                    </a:lnTo>
                    <a:lnTo>
                      <a:pt x="39" y="2"/>
                    </a:lnTo>
                    <a:lnTo>
                      <a:pt x="40" y="3"/>
                    </a:lnTo>
                    <a:lnTo>
                      <a:pt x="43" y="4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5" y="6"/>
                    </a:lnTo>
                    <a:lnTo>
                      <a:pt x="47" y="6"/>
                    </a:lnTo>
                    <a:lnTo>
                      <a:pt x="47" y="7"/>
                    </a:lnTo>
                    <a:lnTo>
                      <a:pt x="48" y="7"/>
                    </a:lnTo>
                    <a:lnTo>
                      <a:pt x="49" y="7"/>
                    </a:lnTo>
                    <a:lnTo>
                      <a:pt x="50" y="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707" name="Freeform 969">
                <a:extLst>
                  <a:ext uri="{FF2B5EF4-FFF2-40B4-BE49-F238E27FC236}">
                    <a16:creationId xmlns:a16="http://schemas.microsoft.com/office/drawing/2014/main" id="{859CB7DC-3EE8-F6CF-6E4B-67F5352A272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95426" y="2930526"/>
                <a:ext cx="395288" cy="347663"/>
              </a:xfrm>
              <a:custGeom>
                <a:avLst/>
                <a:gdLst>
                  <a:gd name="T0" fmla="*/ 137 w 249"/>
                  <a:gd name="T1" fmla="*/ 89 h 219"/>
                  <a:gd name="T2" fmla="*/ 142 w 249"/>
                  <a:gd name="T3" fmla="*/ 90 h 219"/>
                  <a:gd name="T4" fmla="*/ 144 w 249"/>
                  <a:gd name="T5" fmla="*/ 95 h 219"/>
                  <a:gd name="T6" fmla="*/ 131 w 249"/>
                  <a:gd name="T7" fmla="*/ 93 h 219"/>
                  <a:gd name="T8" fmla="*/ 132 w 249"/>
                  <a:gd name="T9" fmla="*/ 88 h 219"/>
                  <a:gd name="T10" fmla="*/ 131 w 249"/>
                  <a:gd name="T11" fmla="*/ 84 h 219"/>
                  <a:gd name="T12" fmla="*/ 134 w 249"/>
                  <a:gd name="T13" fmla="*/ 76 h 219"/>
                  <a:gd name="T14" fmla="*/ 87 w 249"/>
                  <a:gd name="T15" fmla="*/ 13 h 219"/>
                  <a:gd name="T16" fmla="*/ 97 w 249"/>
                  <a:gd name="T17" fmla="*/ 38 h 219"/>
                  <a:gd name="T18" fmla="*/ 102 w 249"/>
                  <a:gd name="T19" fmla="*/ 54 h 219"/>
                  <a:gd name="T20" fmla="*/ 103 w 249"/>
                  <a:gd name="T21" fmla="*/ 65 h 219"/>
                  <a:gd name="T22" fmla="*/ 112 w 249"/>
                  <a:gd name="T23" fmla="*/ 86 h 219"/>
                  <a:gd name="T24" fmla="*/ 112 w 249"/>
                  <a:gd name="T25" fmla="*/ 94 h 219"/>
                  <a:gd name="T26" fmla="*/ 117 w 249"/>
                  <a:gd name="T27" fmla="*/ 97 h 219"/>
                  <a:gd name="T28" fmla="*/ 123 w 249"/>
                  <a:gd name="T29" fmla="*/ 114 h 219"/>
                  <a:gd name="T30" fmla="*/ 124 w 249"/>
                  <a:gd name="T31" fmla="*/ 107 h 219"/>
                  <a:gd name="T32" fmla="*/ 128 w 249"/>
                  <a:gd name="T33" fmla="*/ 98 h 219"/>
                  <a:gd name="T34" fmla="*/ 133 w 249"/>
                  <a:gd name="T35" fmla="*/ 106 h 219"/>
                  <a:gd name="T36" fmla="*/ 137 w 249"/>
                  <a:gd name="T37" fmla="*/ 114 h 219"/>
                  <a:gd name="T38" fmla="*/ 146 w 249"/>
                  <a:gd name="T39" fmla="*/ 118 h 219"/>
                  <a:gd name="T40" fmla="*/ 151 w 249"/>
                  <a:gd name="T41" fmla="*/ 118 h 219"/>
                  <a:gd name="T42" fmla="*/ 158 w 249"/>
                  <a:gd name="T43" fmla="*/ 121 h 219"/>
                  <a:gd name="T44" fmla="*/ 162 w 249"/>
                  <a:gd name="T45" fmla="*/ 128 h 219"/>
                  <a:gd name="T46" fmla="*/ 177 w 249"/>
                  <a:gd name="T47" fmla="*/ 134 h 219"/>
                  <a:gd name="T48" fmla="*/ 185 w 249"/>
                  <a:gd name="T49" fmla="*/ 145 h 219"/>
                  <a:gd name="T50" fmla="*/ 197 w 249"/>
                  <a:gd name="T51" fmla="*/ 159 h 219"/>
                  <a:gd name="T52" fmla="*/ 208 w 249"/>
                  <a:gd name="T53" fmla="*/ 165 h 219"/>
                  <a:gd name="T54" fmla="*/ 214 w 249"/>
                  <a:gd name="T55" fmla="*/ 171 h 219"/>
                  <a:gd name="T56" fmla="*/ 215 w 249"/>
                  <a:gd name="T57" fmla="*/ 170 h 219"/>
                  <a:gd name="T58" fmla="*/ 220 w 249"/>
                  <a:gd name="T59" fmla="*/ 184 h 219"/>
                  <a:gd name="T60" fmla="*/ 229 w 249"/>
                  <a:gd name="T61" fmla="*/ 189 h 219"/>
                  <a:gd name="T62" fmla="*/ 236 w 249"/>
                  <a:gd name="T63" fmla="*/ 199 h 219"/>
                  <a:gd name="T64" fmla="*/ 245 w 249"/>
                  <a:gd name="T65" fmla="*/ 198 h 219"/>
                  <a:gd name="T66" fmla="*/ 236 w 249"/>
                  <a:gd name="T67" fmla="*/ 214 h 219"/>
                  <a:gd name="T68" fmla="*/ 220 w 249"/>
                  <a:gd name="T69" fmla="*/ 214 h 219"/>
                  <a:gd name="T70" fmla="*/ 198 w 249"/>
                  <a:gd name="T71" fmla="*/ 186 h 219"/>
                  <a:gd name="T72" fmla="*/ 160 w 249"/>
                  <a:gd name="T73" fmla="*/ 150 h 219"/>
                  <a:gd name="T74" fmla="*/ 136 w 249"/>
                  <a:gd name="T75" fmla="*/ 138 h 219"/>
                  <a:gd name="T76" fmla="*/ 120 w 249"/>
                  <a:gd name="T77" fmla="*/ 137 h 219"/>
                  <a:gd name="T78" fmla="*/ 105 w 249"/>
                  <a:gd name="T79" fmla="*/ 137 h 219"/>
                  <a:gd name="T80" fmla="*/ 95 w 249"/>
                  <a:gd name="T81" fmla="*/ 132 h 219"/>
                  <a:gd name="T82" fmla="*/ 80 w 249"/>
                  <a:gd name="T83" fmla="*/ 139 h 219"/>
                  <a:gd name="T84" fmla="*/ 69 w 249"/>
                  <a:gd name="T85" fmla="*/ 132 h 219"/>
                  <a:gd name="T86" fmla="*/ 56 w 249"/>
                  <a:gd name="T87" fmla="*/ 126 h 219"/>
                  <a:gd name="T88" fmla="*/ 42 w 249"/>
                  <a:gd name="T89" fmla="*/ 152 h 219"/>
                  <a:gd name="T90" fmla="*/ 35 w 249"/>
                  <a:gd name="T91" fmla="*/ 142 h 219"/>
                  <a:gd name="T92" fmla="*/ 24 w 249"/>
                  <a:gd name="T93" fmla="*/ 144 h 219"/>
                  <a:gd name="T94" fmla="*/ 10 w 249"/>
                  <a:gd name="T95" fmla="*/ 144 h 219"/>
                  <a:gd name="T96" fmla="*/ 1 w 249"/>
                  <a:gd name="T97" fmla="*/ 126 h 219"/>
                  <a:gd name="T98" fmla="*/ 7 w 249"/>
                  <a:gd name="T99" fmla="*/ 98 h 219"/>
                  <a:gd name="T100" fmla="*/ 19 w 249"/>
                  <a:gd name="T101" fmla="*/ 68 h 219"/>
                  <a:gd name="T102" fmla="*/ 17 w 249"/>
                  <a:gd name="T103" fmla="*/ 55 h 219"/>
                  <a:gd name="T104" fmla="*/ 19 w 249"/>
                  <a:gd name="T105" fmla="*/ 42 h 219"/>
                  <a:gd name="T106" fmla="*/ 29 w 249"/>
                  <a:gd name="T107" fmla="*/ 38 h 219"/>
                  <a:gd name="T108" fmla="*/ 39 w 249"/>
                  <a:gd name="T109" fmla="*/ 28 h 219"/>
                  <a:gd name="T110" fmla="*/ 56 w 249"/>
                  <a:gd name="T111" fmla="*/ 20 h 219"/>
                  <a:gd name="T112" fmla="*/ 67 w 249"/>
                  <a:gd name="T113" fmla="*/ 19 h 219"/>
                  <a:gd name="T114" fmla="*/ 81 w 249"/>
                  <a:gd name="T115" fmla="*/ 2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49" h="219">
                    <a:moveTo>
                      <a:pt x="133" y="83"/>
                    </a:moveTo>
                    <a:lnTo>
                      <a:pt x="134" y="84"/>
                    </a:lnTo>
                    <a:lnTo>
                      <a:pt x="136" y="84"/>
                    </a:lnTo>
                    <a:lnTo>
                      <a:pt x="136" y="85"/>
                    </a:lnTo>
                    <a:lnTo>
                      <a:pt x="137" y="85"/>
                    </a:lnTo>
                    <a:lnTo>
                      <a:pt x="136" y="86"/>
                    </a:lnTo>
                    <a:lnTo>
                      <a:pt x="136" y="87"/>
                    </a:lnTo>
                    <a:lnTo>
                      <a:pt x="137" y="87"/>
                    </a:lnTo>
                    <a:lnTo>
                      <a:pt x="137" y="86"/>
                    </a:lnTo>
                    <a:lnTo>
                      <a:pt x="138" y="86"/>
                    </a:lnTo>
                    <a:lnTo>
                      <a:pt x="137" y="89"/>
                    </a:lnTo>
                    <a:lnTo>
                      <a:pt x="138" y="90"/>
                    </a:lnTo>
                    <a:lnTo>
                      <a:pt x="138" y="92"/>
                    </a:lnTo>
                    <a:lnTo>
                      <a:pt x="138" y="93"/>
                    </a:lnTo>
                    <a:lnTo>
                      <a:pt x="139" y="93"/>
                    </a:lnTo>
                    <a:lnTo>
                      <a:pt x="141" y="93"/>
                    </a:lnTo>
                    <a:lnTo>
                      <a:pt x="141" y="92"/>
                    </a:lnTo>
                    <a:lnTo>
                      <a:pt x="142" y="92"/>
                    </a:lnTo>
                    <a:lnTo>
                      <a:pt x="141" y="92"/>
                    </a:lnTo>
                    <a:lnTo>
                      <a:pt x="140" y="90"/>
                    </a:lnTo>
                    <a:lnTo>
                      <a:pt x="141" y="90"/>
                    </a:lnTo>
                    <a:lnTo>
                      <a:pt x="142" y="90"/>
                    </a:lnTo>
                    <a:lnTo>
                      <a:pt x="144" y="90"/>
                    </a:lnTo>
                    <a:lnTo>
                      <a:pt x="145" y="90"/>
                    </a:lnTo>
                    <a:lnTo>
                      <a:pt x="145" y="92"/>
                    </a:lnTo>
                    <a:lnTo>
                      <a:pt x="146" y="92"/>
                    </a:lnTo>
                    <a:lnTo>
                      <a:pt x="146" y="93"/>
                    </a:lnTo>
                    <a:lnTo>
                      <a:pt x="147" y="93"/>
                    </a:lnTo>
                    <a:lnTo>
                      <a:pt x="148" y="94"/>
                    </a:lnTo>
                    <a:lnTo>
                      <a:pt x="148" y="95"/>
                    </a:lnTo>
                    <a:lnTo>
                      <a:pt x="147" y="95"/>
                    </a:lnTo>
                    <a:lnTo>
                      <a:pt x="146" y="95"/>
                    </a:lnTo>
                    <a:lnTo>
                      <a:pt x="144" y="95"/>
                    </a:lnTo>
                    <a:lnTo>
                      <a:pt x="142" y="95"/>
                    </a:lnTo>
                    <a:lnTo>
                      <a:pt x="141" y="94"/>
                    </a:lnTo>
                    <a:lnTo>
                      <a:pt x="140" y="94"/>
                    </a:lnTo>
                    <a:lnTo>
                      <a:pt x="138" y="94"/>
                    </a:lnTo>
                    <a:lnTo>
                      <a:pt x="137" y="94"/>
                    </a:lnTo>
                    <a:lnTo>
                      <a:pt x="136" y="94"/>
                    </a:lnTo>
                    <a:lnTo>
                      <a:pt x="134" y="94"/>
                    </a:lnTo>
                    <a:lnTo>
                      <a:pt x="133" y="94"/>
                    </a:lnTo>
                    <a:lnTo>
                      <a:pt x="132" y="94"/>
                    </a:lnTo>
                    <a:lnTo>
                      <a:pt x="131" y="94"/>
                    </a:lnTo>
                    <a:lnTo>
                      <a:pt x="131" y="93"/>
                    </a:lnTo>
                    <a:lnTo>
                      <a:pt x="130" y="90"/>
                    </a:lnTo>
                    <a:lnTo>
                      <a:pt x="131" y="90"/>
                    </a:lnTo>
                    <a:lnTo>
                      <a:pt x="130" y="90"/>
                    </a:lnTo>
                    <a:lnTo>
                      <a:pt x="131" y="90"/>
                    </a:lnTo>
                    <a:lnTo>
                      <a:pt x="131" y="92"/>
                    </a:lnTo>
                    <a:lnTo>
                      <a:pt x="132" y="92"/>
                    </a:lnTo>
                    <a:lnTo>
                      <a:pt x="133" y="92"/>
                    </a:lnTo>
                    <a:lnTo>
                      <a:pt x="136" y="92"/>
                    </a:lnTo>
                    <a:lnTo>
                      <a:pt x="134" y="90"/>
                    </a:lnTo>
                    <a:lnTo>
                      <a:pt x="133" y="89"/>
                    </a:lnTo>
                    <a:lnTo>
                      <a:pt x="132" y="88"/>
                    </a:lnTo>
                    <a:lnTo>
                      <a:pt x="131" y="88"/>
                    </a:lnTo>
                    <a:lnTo>
                      <a:pt x="130" y="88"/>
                    </a:lnTo>
                    <a:lnTo>
                      <a:pt x="130" y="87"/>
                    </a:lnTo>
                    <a:lnTo>
                      <a:pt x="131" y="87"/>
                    </a:lnTo>
                    <a:lnTo>
                      <a:pt x="132" y="87"/>
                    </a:lnTo>
                    <a:lnTo>
                      <a:pt x="131" y="86"/>
                    </a:lnTo>
                    <a:lnTo>
                      <a:pt x="132" y="85"/>
                    </a:lnTo>
                    <a:lnTo>
                      <a:pt x="133" y="85"/>
                    </a:lnTo>
                    <a:lnTo>
                      <a:pt x="133" y="84"/>
                    </a:lnTo>
                    <a:lnTo>
                      <a:pt x="132" y="84"/>
                    </a:lnTo>
                    <a:lnTo>
                      <a:pt x="131" y="84"/>
                    </a:lnTo>
                    <a:lnTo>
                      <a:pt x="130" y="83"/>
                    </a:lnTo>
                    <a:lnTo>
                      <a:pt x="132" y="83"/>
                    </a:lnTo>
                    <a:lnTo>
                      <a:pt x="133" y="83"/>
                    </a:lnTo>
                    <a:close/>
                    <a:moveTo>
                      <a:pt x="137" y="79"/>
                    </a:moveTo>
                    <a:lnTo>
                      <a:pt x="136" y="79"/>
                    </a:lnTo>
                    <a:lnTo>
                      <a:pt x="134" y="79"/>
                    </a:lnTo>
                    <a:lnTo>
                      <a:pt x="134" y="78"/>
                    </a:lnTo>
                    <a:lnTo>
                      <a:pt x="132" y="78"/>
                    </a:lnTo>
                    <a:lnTo>
                      <a:pt x="132" y="77"/>
                    </a:lnTo>
                    <a:lnTo>
                      <a:pt x="133" y="76"/>
                    </a:lnTo>
                    <a:lnTo>
                      <a:pt x="134" y="76"/>
                    </a:lnTo>
                    <a:lnTo>
                      <a:pt x="133" y="76"/>
                    </a:lnTo>
                    <a:lnTo>
                      <a:pt x="133" y="75"/>
                    </a:lnTo>
                    <a:lnTo>
                      <a:pt x="134" y="75"/>
                    </a:lnTo>
                    <a:lnTo>
                      <a:pt x="136" y="75"/>
                    </a:lnTo>
                    <a:lnTo>
                      <a:pt x="136" y="76"/>
                    </a:lnTo>
                    <a:lnTo>
                      <a:pt x="137" y="76"/>
                    </a:lnTo>
                    <a:lnTo>
                      <a:pt x="137" y="77"/>
                    </a:lnTo>
                    <a:lnTo>
                      <a:pt x="136" y="77"/>
                    </a:lnTo>
                    <a:lnTo>
                      <a:pt x="136" y="78"/>
                    </a:lnTo>
                    <a:lnTo>
                      <a:pt x="137" y="79"/>
                    </a:lnTo>
                    <a:close/>
                    <a:moveTo>
                      <a:pt x="87" y="13"/>
                    </a:moveTo>
                    <a:lnTo>
                      <a:pt x="90" y="19"/>
                    </a:lnTo>
                    <a:lnTo>
                      <a:pt x="93" y="23"/>
                    </a:lnTo>
                    <a:lnTo>
                      <a:pt x="94" y="27"/>
                    </a:lnTo>
                    <a:lnTo>
                      <a:pt x="94" y="28"/>
                    </a:lnTo>
                    <a:lnTo>
                      <a:pt x="94" y="29"/>
                    </a:lnTo>
                    <a:lnTo>
                      <a:pt x="94" y="30"/>
                    </a:lnTo>
                    <a:lnTo>
                      <a:pt x="95" y="31"/>
                    </a:lnTo>
                    <a:lnTo>
                      <a:pt x="96" y="33"/>
                    </a:lnTo>
                    <a:lnTo>
                      <a:pt x="96" y="35"/>
                    </a:lnTo>
                    <a:lnTo>
                      <a:pt x="96" y="36"/>
                    </a:lnTo>
                    <a:lnTo>
                      <a:pt x="97" y="38"/>
                    </a:lnTo>
                    <a:lnTo>
                      <a:pt x="97" y="39"/>
                    </a:lnTo>
                    <a:lnTo>
                      <a:pt x="97" y="40"/>
                    </a:lnTo>
                    <a:lnTo>
                      <a:pt x="97" y="42"/>
                    </a:lnTo>
                    <a:lnTo>
                      <a:pt x="98" y="43"/>
                    </a:lnTo>
                    <a:lnTo>
                      <a:pt x="98" y="44"/>
                    </a:lnTo>
                    <a:lnTo>
                      <a:pt x="98" y="45"/>
                    </a:lnTo>
                    <a:lnTo>
                      <a:pt x="99" y="47"/>
                    </a:lnTo>
                    <a:lnTo>
                      <a:pt x="101" y="51"/>
                    </a:lnTo>
                    <a:lnTo>
                      <a:pt x="101" y="52"/>
                    </a:lnTo>
                    <a:lnTo>
                      <a:pt x="102" y="53"/>
                    </a:lnTo>
                    <a:lnTo>
                      <a:pt x="102" y="54"/>
                    </a:lnTo>
                    <a:lnTo>
                      <a:pt x="101" y="55"/>
                    </a:lnTo>
                    <a:lnTo>
                      <a:pt x="102" y="56"/>
                    </a:lnTo>
                    <a:lnTo>
                      <a:pt x="101" y="58"/>
                    </a:lnTo>
                    <a:lnTo>
                      <a:pt x="102" y="58"/>
                    </a:lnTo>
                    <a:lnTo>
                      <a:pt x="102" y="59"/>
                    </a:lnTo>
                    <a:lnTo>
                      <a:pt x="102" y="60"/>
                    </a:lnTo>
                    <a:lnTo>
                      <a:pt x="102" y="61"/>
                    </a:lnTo>
                    <a:lnTo>
                      <a:pt x="102" y="63"/>
                    </a:lnTo>
                    <a:lnTo>
                      <a:pt x="103" y="63"/>
                    </a:lnTo>
                    <a:lnTo>
                      <a:pt x="103" y="64"/>
                    </a:lnTo>
                    <a:lnTo>
                      <a:pt x="103" y="65"/>
                    </a:lnTo>
                    <a:lnTo>
                      <a:pt x="103" y="67"/>
                    </a:lnTo>
                    <a:lnTo>
                      <a:pt x="104" y="72"/>
                    </a:lnTo>
                    <a:lnTo>
                      <a:pt x="104" y="73"/>
                    </a:lnTo>
                    <a:lnTo>
                      <a:pt x="104" y="75"/>
                    </a:lnTo>
                    <a:lnTo>
                      <a:pt x="105" y="76"/>
                    </a:lnTo>
                    <a:lnTo>
                      <a:pt x="106" y="81"/>
                    </a:lnTo>
                    <a:lnTo>
                      <a:pt x="107" y="83"/>
                    </a:lnTo>
                    <a:lnTo>
                      <a:pt x="108" y="84"/>
                    </a:lnTo>
                    <a:lnTo>
                      <a:pt x="110" y="85"/>
                    </a:lnTo>
                    <a:lnTo>
                      <a:pt x="111" y="86"/>
                    </a:lnTo>
                    <a:lnTo>
                      <a:pt x="112" y="86"/>
                    </a:lnTo>
                    <a:lnTo>
                      <a:pt x="111" y="87"/>
                    </a:lnTo>
                    <a:lnTo>
                      <a:pt x="111" y="88"/>
                    </a:lnTo>
                    <a:lnTo>
                      <a:pt x="112" y="88"/>
                    </a:lnTo>
                    <a:lnTo>
                      <a:pt x="112" y="89"/>
                    </a:lnTo>
                    <a:lnTo>
                      <a:pt x="112" y="90"/>
                    </a:lnTo>
                    <a:lnTo>
                      <a:pt x="113" y="92"/>
                    </a:lnTo>
                    <a:lnTo>
                      <a:pt x="112" y="92"/>
                    </a:lnTo>
                    <a:lnTo>
                      <a:pt x="112" y="93"/>
                    </a:lnTo>
                    <a:lnTo>
                      <a:pt x="113" y="93"/>
                    </a:lnTo>
                    <a:lnTo>
                      <a:pt x="113" y="94"/>
                    </a:lnTo>
                    <a:lnTo>
                      <a:pt x="112" y="94"/>
                    </a:lnTo>
                    <a:lnTo>
                      <a:pt x="111" y="94"/>
                    </a:lnTo>
                    <a:lnTo>
                      <a:pt x="112" y="95"/>
                    </a:lnTo>
                    <a:lnTo>
                      <a:pt x="112" y="96"/>
                    </a:lnTo>
                    <a:lnTo>
                      <a:pt x="112" y="97"/>
                    </a:lnTo>
                    <a:lnTo>
                      <a:pt x="113" y="97"/>
                    </a:lnTo>
                    <a:lnTo>
                      <a:pt x="114" y="97"/>
                    </a:lnTo>
                    <a:lnTo>
                      <a:pt x="115" y="97"/>
                    </a:lnTo>
                    <a:lnTo>
                      <a:pt x="115" y="96"/>
                    </a:lnTo>
                    <a:lnTo>
                      <a:pt x="116" y="96"/>
                    </a:lnTo>
                    <a:lnTo>
                      <a:pt x="117" y="96"/>
                    </a:lnTo>
                    <a:lnTo>
                      <a:pt x="117" y="97"/>
                    </a:lnTo>
                    <a:lnTo>
                      <a:pt x="120" y="104"/>
                    </a:lnTo>
                    <a:lnTo>
                      <a:pt x="121" y="104"/>
                    </a:lnTo>
                    <a:lnTo>
                      <a:pt x="121" y="105"/>
                    </a:lnTo>
                    <a:lnTo>
                      <a:pt x="121" y="106"/>
                    </a:lnTo>
                    <a:lnTo>
                      <a:pt x="122" y="107"/>
                    </a:lnTo>
                    <a:lnTo>
                      <a:pt x="121" y="109"/>
                    </a:lnTo>
                    <a:lnTo>
                      <a:pt x="121" y="112"/>
                    </a:lnTo>
                    <a:lnTo>
                      <a:pt x="122" y="113"/>
                    </a:lnTo>
                    <a:lnTo>
                      <a:pt x="122" y="114"/>
                    </a:lnTo>
                    <a:lnTo>
                      <a:pt x="123" y="113"/>
                    </a:lnTo>
                    <a:lnTo>
                      <a:pt x="123" y="114"/>
                    </a:lnTo>
                    <a:lnTo>
                      <a:pt x="124" y="114"/>
                    </a:lnTo>
                    <a:lnTo>
                      <a:pt x="125" y="114"/>
                    </a:lnTo>
                    <a:lnTo>
                      <a:pt x="125" y="113"/>
                    </a:lnTo>
                    <a:lnTo>
                      <a:pt x="125" y="112"/>
                    </a:lnTo>
                    <a:lnTo>
                      <a:pt x="127" y="112"/>
                    </a:lnTo>
                    <a:lnTo>
                      <a:pt x="127" y="111"/>
                    </a:lnTo>
                    <a:lnTo>
                      <a:pt x="127" y="110"/>
                    </a:lnTo>
                    <a:lnTo>
                      <a:pt x="127" y="109"/>
                    </a:lnTo>
                    <a:lnTo>
                      <a:pt x="125" y="106"/>
                    </a:lnTo>
                    <a:lnTo>
                      <a:pt x="124" y="106"/>
                    </a:lnTo>
                    <a:lnTo>
                      <a:pt x="124" y="107"/>
                    </a:lnTo>
                    <a:lnTo>
                      <a:pt x="124" y="106"/>
                    </a:lnTo>
                    <a:lnTo>
                      <a:pt x="124" y="105"/>
                    </a:lnTo>
                    <a:lnTo>
                      <a:pt x="124" y="104"/>
                    </a:lnTo>
                    <a:lnTo>
                      <a:pt x="124" y="103"/>
                    </a:lnTo>
                    <a:lnTo>
                      <a:pt x="124" y="102"/>
                    </a:lnTo>
                    <a:lnTo>
                      <a:pt x="124" y="101"/>
                    </a:lnTo>
                    <a:lnTo>
                      <a:pt x="125" y="100"/>
                    </a:lnTo>
                    <a:lnTo>
                      <a:pt x="127" y="98"/>
                    </a:lnTo>
                    <a:lnTo>
                      <a:pt x="127" y="100"/>
                    </a:lnTo>
                    <a:lnTo>
                      <a:pt x="127" y="98"/>
                    </a:lnTo>
                    <a:lnTo>
                      <a:pt x="128" y="98"/>
                    </a:lnTo>
                    <a:lnTo>
                      <a:pt x="128" y="97"/>
                    </a:lnTo>
                    <a:lnTo>
                      <a:pt x="128" y="98"/>
                    </a:lnTo>
                    <a:lnTo>
                      <a:pt x="129" y="100"/>
                    </a:lnTo>
                    <a:lnTo>
                      <a:pt x="132" y="103"/>
                    </a:lnTo>
                    <a:lnTo>
                      <a:pt x="133" y="103"/>
                    </a:lnTo>
                    <a:lnTo>
                      <a:pt x="134" y="103"/>
                    </a:lnTo>
                    <a:lnTo>
                      <a:pt x="134" y="104"/>
                    </a:lnTo>
                    <a:lnTo>
                      <a:pt x="136" y="104"/>
                    </a:lnTo>
                    <a:lnTo>
                      <a:pt x="136" y="105"/>
                    </a:lnTo>
                    <a:lnTo>
                      <a:pt x="134" y="106"/>
                    </a:lnTo>
                    <a:lnTo>
                      <a:pt x="133" y="106"/>
                    </a:lnTo>
                    <a:lnTo>
                      <a:pt x="133" y="107"/>
                    </a:lnTo>
                    <a:lnTo>
                      <a:pt x="134" y="107"/>
                    </a:lnTo>
                    <a:lnTo>
                      <a:pt x="134" y="109"/>
                    </a:lnTo>
                    <a:lnTo>
                      <a:pt x="133" y="109"/>
                    </a:lnTo>
                    <a:lnTo>
                      <a:pt x="133" y="110"/>
                    </a:lnTo>
                    <a:lnTo>
                      <a:pt x="134" y="110"/>
                    </a:lnTo>
                    <a:lnTo>
                      <a:pt x="136" y="111"/>
                    </a:lnTo>
                    <a:lnTo>
                      <a:pt x="136" y="112"/>
                    </a:lnTo>
                    <a:lnTo>
                      <a:pt x="136" y="113"/>
                    </a:lnTo>
                    <a:lnTo>
                      <a:pt x="136" y="114"/>
                    </a:lnTo>
                    <a:lnTo>
                      <a:pt x="137" y="114"/>
                    </a:lnTo>
                    <a:lnTo>
                      <a:pt x="138" y="114"/>
                    </a:lnTo>
                    <a:lnTo>
                      <a:pt x="138" y="115"/>
                    </a:lnTo>
                    <a:lnTo>
                      <a:pt x="138" y="117"/>
                    </a:lnTo>
                    <a:lnTo>
                      <a:pt x="138" y="118"/>
                    </a:lnTo>
                    <a:lnTo>
                      <a:pt x="139" y="118"/>
                    </a:lnTo>
                    <a:lnTo>
                      <a:pt x="142" y="119"/>
                    </a:lnTo>
                    <a:lnTo>
                      <a:pt x="142" y="120"/>
                    </a:lnTo>
                    <a:lnTo>
                      <a:pt x="144" y="120"/>
                    </a:lnTo>
                    <a:lnTo>
                      <a:pt x="145" y="120"/>
                    </a:lnTo>
                    <a:lnTo>
                      <a:pt x="146" y="119"/>
                    </a:lnTo>
                    <a:lnTo>
                      <a:pt x="146" y="118"/>
                    </a:lnTo>
                    <a:lnTo>
                      <a:pt x="147" y="117"/>
                    </a:lnTo>
                    <a:lnTo>
                      <a:pt x="147" y="118"/>
                    </a:lnTo>
                    <a:lnTo>
                      <a:pt x="147" y="119"/>
                    </a:lnTo>
                    <a:lnTo>
                      <a:pt x="148" y="119"/>
                    </a:lnTo>
                    <a:lnTo>
                      <a:pt x="148" y="118"/>
                    </a:lnTo>
                    <a:lnTo>
                      <a:pt x="149" y="117"/>
                    </a:lnTo>
                    <a:lnTo>
                      <a:pt x="149" y="118"/>
                    </a:lnTo>
                    <a:lnTo>
                      <a:pt x="150" y="118"/>
                    </a:lnTo>
                    <a:lnTo>
                      <a:pt x="150" y="119"/>
                    </a:lnTo>
                    <a:lnTo>
                      <a:pt x="151" y="119"/>
                    </a:lnTo>
                    <a:lnTo>
                      <a:pt x="151" y="118"/>
                    </a:lnTo>
                    <a:lnTo>
                      <a:pt x="151" y="117"/>
                    </a:lnTo>
                    <a:lnTo>
                      <a:pt x="151" y="118"/>
                    </a:lnTo>
                    <a:lnTo>
                      <a:pt x="153" y="118"/>
                    </a:lnTo>
                    <a:lnTo>
                      <a:pt x="153" y="119"/>
                    </a:lnTo>
                    <a:lnTo>
                      <a:pt x="154" y="119"/>
                    </a:lnTo>
                    <a:lnTo>
                      <a:pt x="155" y="119"/>
                    </a:lnTo>
                    <a:lnTo>
                      <a:pt x="155" y="120"/>
                    </a:lnTo>
                    <a:lnTo>
                      <a:pt x="156" y="121"/>
                    </a:lnTo>
                    <a:lnTo>
                      <a:pt x="157" y="122"/>
                    </a:lnTo>
                    <a:lnTo>
                      <a:pt x="157" y="121"/>
                    </a:lnTo>
                    <a:lnTo>
                      <a:pt x="158" y="121"/>
                    </a:lnTo>
                    <a:lnTo>
                      <a:pt x="158" y="122"/>
                    </a:lnTo>
                    <a:lnTo>
                      <a:pt x="157" y="121"/>
                    </a:lnTo>
                    <a:lnTo>
                      <a:pt x="157" y="122"/>
                    </a:lnTo>
                    <a:lnTo>
                      <a:pt x="159" y="123"/>
                    </a:lnTo>
                    <a:lnTo>
                      <a:pt x="159" y="125"/>
                    </a:lnTo>
                    <a:lnTo>
                      <a:pt x="159" y="126"/>
                    </a:lnTo>
                    <a:lnTo>
                      <a:pt x="159" y="127"/>
                    </a:lnTo>
                    <a:lnTo>
                      <a:pt x="160" y="128"/>
                    </a:lnTo>
                    <a:lnTo>
                      <a:pt x="160" y="129"/>
                    </a:lnTo>
                    <a:lnTo>
                      <a:pt x="162" y="129"/>
                    </a:lnTo>
                    <a:lnTo>
                      <a:pt x="162" y="128"/>
                    </a:lnTo>
                    <a:lnTo>
                      <a:pt x="163" y="129"/>
                    </a:lnTo>
                    <a:lnTo>
                      <a:pt x="163" y="128"/>
                    </a:lnTo>
                    <a:lnTo>
                      <a:pt x="165" y="128"/>
                    </a:lnTo>
                    <a:lnTo>
                      <a:pt x="166" y="129"/>
                    </a:lnTo>
                    <a:lnTo>
                      <a:pt x="167" y="129"/>
                    </a:lnTo>
                    <a:lnTo>
                      <a:pt x="168" y="130"/>
                    </a:lnTo>
                    <a:lnTo>
                      <a:pt x="171" y="130"/>
                    </a:lnTo>
                    <a:lnTo>
                      <a:pt x="175" y="131"/>
                    </a:lnTo>
                    <a:lnTo>
                      <a:pt x="176" y="131"/>
                    </a:lnTo>
                    <a:lnTo>
                      <a:pt x="176" y="134"/>
                    </a:lnTo>
                    <a:lnTo>
                      <a:pt x="177" y="134"/>
                    </a:lnTo>
                    <a:lnTo>
                      <a:pt x="179" y="135"/>
                    </a:lnTo>
                    <a:lnTo>
                      <a:pt x="180" y="136"/>
                    </a:lnTo>
                    <a:lnTo>
                      <a:pt x="181" y="137"/>
                    </a:lnTo>
                    <a:lnTo>
                      <a:pt x="182" y="138"/>
                    </a:lnTo>
                    <a:lnTo>
                      <a:pt x="182" y="139"/>
                    </a:lnTo>
                    <a:lnTo>
                      <a:pt x="182" y="140"/>
                    </a:lnTo>
                    <a:lnTo>
                      <a:pt x="183" y="140"/>
                    </a:lnTo>
                    <a:lnTo>
                      <a:pt x="183" y="142"/>
                    </a:lnTo>
                    <a:lnTo>
                      <a:pt x="184" y="143"/>
                    </a:lnTo>
                    <a:lnTo>
                      <a:pt x="185" y="144"/>
                    </a:lnTo>
                    <a:lnTo>
                      <a:pt x="185" y="145"/>
                    </a:lnTo>
                    <a:lnTo>
                      <a:pt x="188" y="146"/>
                    </a:lnTo>
                    <a:lnTo>
                      <a:pt x="189" y="147"/>
                    </a:lnTo>
                    <a:lnTo>
                      <a:pt x="189" y="148"/>
                    </a:lnTo>
                    <a:lnTo>
                      <a:pt x="189" y="150"/>
                    </a:lnTo>
                    <a:lnTo>
                      <a:pt x="190" y="151"/>
                    </a:lnTo>
                    <a:lnTo>
                      <a:pt x="190" y="152"/>
                    </a:lnTo>
                    <a:lnTo>
                      <a:pt x="191" y="152"/>
                    </a:lnTo>
                    <a:lnTo>
                      <a:pt x="192" y="153"/>
                    </a:lnTo>
                    <a:lnTo>
                      <a:pt x="194" y="156"/>
                    </a:lnTo>
                    <a:lnTo>
                      <a:pt x="194" y="157"/>
                    </a:lnTo>
                    <a:lnTo>
                      <a:pt x="197" y="159"/>
                    </a:lnTo>
                    <a:lnTo>
                      <a:pt x="198" y="159"/>
                    </a:lnTo>
                    <a:lnTo>
                      <a:pt x="199" y="159"/>
                    </a:lnTo>
                    <a:lnTo>
                      <a:pt x="200" y="160"/>
                    </a:lnTo>
                    <a:lnTo>
                      <a:pt x="201" y="161"/>
                    </a:lnTo>
                    <a:lnTo>
                      <a:pt x="202" y="161"/>
                    </a:lnTo>
                    <a:lnTo>
                      <a:pt x="203" y="161"/>
                    </a:lnTo>
                    <a:lnTo>
                      <a:pt x="205" y="162"/>
                    </a:lnTo>
                    <a:lnTo>
                      <a:pt x="206" y="162"/>
                    </a:lnTo>
                    <a:lnTo>
                      <a:pt x="206" y="163"/>
                    </a:lnTo>
                    <a:lnTo>
                      <a:pt x="207" y="164"/>
                    </a:lnTo>
                    <a:lnTo>
                      <a:pt x="208" y="165"/>
                    </a:lnTo>
                    <a:lnTo>
                      <a:pt x="209" y="167"/>
                    </a:lnTo>
                    <a:lnTo>
                      <a:pt x="209" y="168"/>
                    </a:lnTo>
                    <a:lnTo>
                      <a:pt x="210" y="168"/>
                    </a:lnTo>
                    <a:lnTo>
                      <a:pt x="210" y="169"/>
                    </a:lnTo>
                    <a:lnTo>
                      <a:pt x="210" y="170"/>
                    </a:lnTo>
                    <a:lnTo>
                      <a:pt x="211" y="170"/>
                    </a:lnTo>
                    <a:lnTo>
                      <a:pt x="211" y="169"/>
                    </a:lnTo>
                    <a:lnTo>
                      <a:pt x="213" y="169"/>
                    </a:lnTo>
                    <a:lnTo>
                      <a:pt x="213" y="170"/>
                    </a:lnTo>
                    <a:lnTo>
                      <a:pt x="214" y="170"/>
                    </a:lnTo>
                    <a:lnTo>
                      <a:pt x="214" y="171"/>
                    </a:lnTo>
                    <a:lnTo>
                      <a:pt x="215" y="172"/>
                    </a:lnTo>
                    <a:lnTo>
                      <a:pt x="215" y="173"/>
                    </a:lnTo>
                    <a:lnTo>
                      <a:pt x="215" y="172"/>
                    </a:lnTo>
                    <a:lnTo>
                      <a:pt x="215" y="171"/>
                    </a:lnTo>
                    <a:lnTo>
                      <a:pt x="214" y="171"/>
                    </a:lnTo>
                    <a:lnTo>
                      <a:pt x="215" y="171"/>
                    </a:lnTo>
                    <a:lnTo>
                      <a:pt x="215" y="170"/>
                    </a:lnTo>
                    <a:lnTo>
                      <a:pt x="214" y="169"/>
                    </a:lnTo>
                    <a:lnTo>
                      <a:pt x="213" y="169"/>
                    </a:lnTo>
                    <a:lnTo>
                      <a:pt x="214" y="169"/>
                    </a:lnTo>
                    <a:lnTo>
                      <a:pt x="215" y="170"/>
                    </a:lnTo>
                    <a:lnTo>
                      <a:pt x="216" y="171"/>
                    </a:lnTo>
                    <a:lnTo>
                      <a:pt x="217" y="171"/>
                    </a:lnTo>
                    <a:lnTo>
                      <a:pt x="217" y="172"/>
                    </a:lnTo>
                    <a:lnTo>
                      <a:pt x="218" y="173"/>
                    </a:lnTo>
                    <a:lnTo>
                      <a:pt x="218" y="175"/>
                    </a:lnTo>
                    <a:lnTo>
                      <a:pt x="218" y="176"/>
                    </a:lnTo>
                    <a:lnTo>
                      <a:pt x="218" y="177"/>
                    </a:lnTo>
                    <a:lnTo>
                      <a:pt x="219" y="177"/>
                    </a:lnTo>
                    <a:lnTo>
                      <a:pt x="219" y="178"/>
                    </a:lnTo>
                    <a:lnTo>
                      <a:pt x="220" y="182"/>
                    </a:lnTo>
                    <a:lnTo>
                      <a:pt x="220" y="184"/>
                    </a:lnTo>
                    <a:lnTo>
                      <a:pt x="220" y="185"/>
                    </a:lnTo>
                    <a:lnTo>
                      <a:pt x="220" y="186"/>
                    </a:lnTo>
                    <a:lnTo>
                      <a:pt x="222" y="186"/>
                    </a:lnTo>
                    <a:lnTo>
                      <a:pt x="223" y="187"/>
                    </a:lnTo>
                    <a:lnTo>
                      <a:pt x="225" y="187"/>
                    </a:lnTo>
                    <a:lnTo>
                      <a:pt x="226" y="186"/>
                    </a:lnTo>
                    <a:lnTo>
                      <a:pt x="226" y="185"/>
                    </a:lnTo>
                    <a:lnTo>
                      <a:pt x="227" y="186"/>
                    </a:lnTo>
                    <a:lnTo>
                      <a:pt x="227" y="187"/>
                    </a:lnTo>
                    <a:lnTo>
                      <a:pt x="228" y="187"/>
                    </a:lnTo>
                    <a:lnTo>
                      <a:pt x="229" y="189"/>
                    </a:lnTo>
                    <a:lnTo>
                      <a:pt x="231" y="192"/>
                    </a:lnTo>
                    <a:lnTo>
                      <a:pt x="232" y="192"/>
                    </a:lnTo>
                    <a:lnTo>
                      <a:pt x="233" y="192"/>
                    </a:lnTo>
                    <a:lnTo>
                      <a:pt x="233" y="193"/>
                    </a:lnTo>
                    <a:lnTo>
                      <a:pt x="234" y="193"/>
                    </a:lnTo>
                    <a:lnTo>
                      <a:pt x="234" y="194"/>
                    </a:lnTo>
                    <a:lnTo>
                      <a:pt x="234" y="196"/>
                    </a:lnTo>
                    <a:lnTo>
                      <a:pt x="235" y="197"/>
                    </a:lnTo>
                    <a:lnTo>
                      <a:pt x="235" y="198"/>
                    </a:lnTo>
                    <a:lnTo>
                      <a:pt x="235" y="199"/>
                    </a:lnTo>
                    <a:lnTo>
                      <a:pt x="236" y="199"/>
                    </a:lnTo>
                    <a:lnTo>
                      <a:pt x="237" y="199"/>
                    </a:lnTo>
                    <a:lnTo>
                      <a:pt x="239" y="201"/>
                    </a:lnTo>
                    <a:lnTo>
                      <a:pt x="240" y="202"/>
                    </a:lnTo>
                    <a:lnTo>
                      <a:pt x="241" y="202"/>
                    </a:lnTo>
                    <a:lnTo>
                      <a:pt x="242" y="202"/>
                    </a:lnTo>
                    <a:lnTo>
                      <a:pt x="243" y="202"/>
                    </a:lnTo>
                    <a:lnTo>
                      <a:pt x="243" y="201"/>
                    </a:lnTo>
                    <a:lnTo>
                      <a:pt x="243" y="199"/>
                    </a:lnTo>
                    <a:lnTo>
                      <a:pt x="244" y="199"/>
                    </a:lnTo>
                    <a:lnTo>
                      <a:pt x="244" y="198"/>
                    </a:lnTo>
                    <a:lnTo>
                      <a:pt x="245" y="198"/>
                    </a:lnTo>
                    <a:lnTo>
                      <a:pt x="245" y="199"/>
                    </a:lnTo>
                    <a:lnTo>
                      <a:pt x="246" y="201"/>
                    </a:lnTo>
                    <a:lnTo>
                      <a:pt x="248" y="201"/>
                    </a:lnTo>
                    <a:lnTo>
                      <a:pt x="248" y="202"/>
                    </a:lnTo>
                    <a:lnTo>
                      <a:pt x="248" y="203"/>
                    </a:lnTo>
                    <a:lnTo>
                      <a:pt x="249" y="205"/>
                    </a:lnTo>
                    <a:lnTo>
                      <a:pt x="240" y="209"/>
                    </a:lnTo>
                    <a:lnTo>
                      <a:pt x="239" y="209"/>
                    </a:lnTo>
                    <a:lnTo>
                      <a:pt x="237" y="211"/>
                    </a:lnTo>
                    <a:lnTo>
                      <a:pt x="236" y="213"/>
                    </a:lnTo>
                    <a:lnTo>
                      <a:pt x="236" y="214"/>
                    </a:lnTo>
                    <a:lnTo>
                      <a:pt x="236" y="215"/>
                    </a:lnTo>
                    <a:lnTo>
                      <a:pt x="235" y="217"/>
                    </a:lnTo>
                    <a:lnTo>
                      <a:pt x="234" y="217"/>
                    </a:lnTo>
                    <a:lnTo>
                      <a:pt x="234" y="218"/>
                    </a:lnTo>
                    <a:lnTo>
                      <a:pt x="233" y="218"/>
                    </a:lnTo>
                    <a:lnTo>
                      <a:pt x="232" y="219"/>
                    </a:lnTo>
                    <a:lnTo>
                      <a:pt x="226" y="213"/>
                    </a:lnTo>
                    <a:lnTo>
                      <a:pt x="224" y="213"/>
                    </a:lnTo>
                    <a:lnTo>
                      <a:pt x="224" y="212"/>
                    </a:lnTo>
                    <a:lnTo>
                      <a:pt x="223" y="212"/>
                    </a:lnTo>
                    <a:lnTo>
                      <a:pt x="220" y="214"/>
                    </a:lnTo>
                    <a:lnTo>
                      <a:pt x="219" y="213"/>
                    </a:lnTo>
                    <a:lnTo>
                      <a:pt x="216" y="209"/>
                    </a:lnTo>
                    <a:lnTo>
                      <a:pt x="214" y="204"/>
                    </a:lnTo>
                    <a:lnTo>
                      <a:pt x="211" y="203"/>
                    </a:lnTo>
                    <a:lnTo>
                      <a:pt x="210" y="202"/>
                    </a:lnTo>
                    <a:lnTo>
                      <a:pt x="208" y="201"/>
                    </a:lnTo>
                    <a:lnTo>
                      <a:pt x="205" y="198"/>
                    </a:lnTo>
                    <a:lnTo>
                      <a:pt x="202" y="196"/>
                    </a:lnTo>
                    <a:lnTo>
                      <a:pt x="200" y="189"/>
                    </a:lnTo>
                    <a:lnTo>
                      <a:pt x="199" y="188"/>
                    </a:lnTo>
                    <a:lnTo>
                      <a:pt x="198" y="186"/>
                    </a:lnTo>
                    <a:lnTo>
                      <a:pt x="196" y="185"/>
                    </a:lnTo>
                    <a:lnTo>
                      <a:pt x="193" y="182"/>
                    </a:lnTo>
                    <a:lnTo>
                      <a:pt x="189" y="179"/>
                    </a:lnTo>
                    <a:lnTo>
                      <a:pt x="183" y="175"/>
                    </a:lnTo>
                    <a:lnTo>
                      <a:pt x="177" y="171"/>
                    </a:lnTo>
                    <a:lnTo>
                      <a:pt x="176" y="170"/>
                    </a:lnTo>
                    <a:lnTo>
                      <a:pt x="174" y="165"/>
                    </a:lnTo>
                    <a:lnTo>
                      <a:pt x="171" y="161"/>
                    </a:lnTo>
                    <a:lnTo>
                      <a:pt x="167" y="156"/>
                    </a:lnTo>
                    <a:lnTo>
                      <a:pt x="163" y="152"/>
                    </a:lnTo>
                    <a:lnTo>
                      <a:pt x="160" y="150"/>
                    </a:lnTo>
                    <a:lnTo>
                      <a:pt x="158" y="150"/>
                    </a:lnTo>
                    <a:lnTo>
                      <a:pt x="155" y="148"/>
                    </a:lnTo>
                    <a:lnTo>
                      <a:pt x="154" y="148"/>
                    </a:lnTo>
                    <a:lnTo>
                      <a:pt x="150" y="146"/>
                    </a:lnTo>
                    <a:lnTo>
                      <a:pt x="148" y="145"/>
                    </a:lnTo>
                    <a:lnTo>
                      <a:pt x="146" y="143"/>
                    </a:lnTo>
                    <a:lnTo>
                      <a:pt x="142" y="140"/>
                    </a:lnTo>
                    <a:lnTo>
                      <a:pt x="141" y="139"/>
                    </a:lnTo>
                    <a:lnTo>
                      <a:pt x="139" y="138"/>
                    </a:lnTo>
                    <a:lnTo>
                      <a:pt x="137" y="138"/>
                    </a:lnTo>
                    <a:lnTo>
                      <a:pt x="136" y="138"/>
                    </a:lnTo>
                    <a:lnTo>
                      <a:pt x="133" y="138"/>
                    </a:lnTo>
                    <a:lnTo>
                      <a:pt x="132" y="138"/>
                    </a:lnTo>
                    <a:lnTo>
                      <a:pt x="131" y="138"/>
                    </a:lnTo>
                    <a:lnTo>
                      <a:pt x="130" y="139"/>
                    </a:lnTo>
                    <a:lnTo>
                      <a:pt x="129" y="139"/>
                    </a:lnTo>
                    <a:lnTo>
                      <a:pt x="128" y="139"/>
                    </a:lnTo>
                    <a:lnTo>
                      <a:pt x="125" y="137"/>
                    </a:lnTo>
                    <a:lnTo>
                      <a:pt x="124" y="137"/>
                    </a:lnTo>
                    <a:lnTo>
                      <a:pt x="123" y="136"/>
                    </a:lnTo>
                    <a:lnTo>
                      <a:pt x="122" y="136"/>
                    </a:lnTo>
                    <a:lnTo>
                      <a:pt x="120" y="137"/>
                    </a:lnTo>
                    <a:lnTo>
                      <a:pt x="117" y="136"/>
                    </a:lnTo>
                    <a:lnTo>
                      <a:pt x="116" y="135"/>
                    </a:lnTo>
                    <a:lnTo>
                      <a:pt x="115" y="135"/>
                    </a:lnTo>
                    <a:lnTo>
                      <a:pt x="115" y="134"/>
                    </a:lnTo>
                    <a:lnTo>
                      <a:pt x="114" y="134"/>
                    </a:lnTo>
                    <a:lnTo>
                      <a:pt x="114" y="135"/>
                    </a:lnTo>
                    <a:lnTo>
                      <a:pt x="113" y="136"/>
                    </a:lnTo>
                    <a:lnTo>
                      <a:pt x="112" y="136"/>
                    </a:lnTo>
                    <a:lnTo>
                      <a:pt x="108" y="137"/>
                    </a:lnTo>
                    <a:lnTo>
                      <a:pt x="106" y="137"/>
                    </a:lnTo>
                    <a:lnTo>
                      <a:pt x="105" y="137"/>
                    </a:lnTo>
                    <a:lnTo>
                      <a:pt x="104" y="139"/>
                    </a:lnTo>
                    <a:lnTo>
                      <a:pt x="103" y="139"/>
                    </a:lnTo>
                    <a:lnTo>
                      <a:pt x="102" y="137"/>
                    </a:lnTo>
                    <a:lnTo>
                      <a:pt x="101" y="134"/>
                    </a:lnTo>
                    <a:lnTo>
                      <a:pt x="99" y="132"/>
                    </a:lnTo>
                    <a:lnTo>
                      <a:pt x="99" y="131"/>
                    </a:lnTo>
                    <a:lnTo>
                      <a:pt x="98" y="131"/>
                    </a:lnTo>
                    <a:lnTo>
                      <a:pt x="97" y="131"/>
                    </a:lnTo>
                    <a:lnTo>
                      <a:pt x="96" y="130"/>
                    </a:lnTo>
                    <a:lnTo>
                      <a:pt x="95" y="131"/>
                    </a:lnTo>
                    <a:lnTo>
                      <a:pt x="95" y="132"/>
                    </a:lnTo>
                    <a:lnTo>
                      <a:pt x="95" y="134"/>
                    </a:lnTo>
                    <a:lnTo>
                      <a:pt x="94" y="135"/>
                    </a:lnTo>
                    <a:lnTo>
                      <a:pt x="93" y="135"/>
                    </a:lnTo>
                    <a:lnTo>
                      <a:pt x="90" y="136"/>
                    </a:lnTo>
                    <a:lnTo>
                      <a:pt x="90" y="137"/>
                    </a:lnTo>
                    <a:lnTo>
                      <a:pt x="88" y="137"/>
                    </a:lnTo>
                    <a:lnTo>
                      <a:pt x="86" y="138"/>
                    </a:lnTo>
                    <a:lnTo>
                      <a:pt x="85" y="138"/>
                    </a:lnTo>
                    <a:lnTo>
                      <a:pt x="84" y="138"/>
                    </a:lnTo>
                    <a:lnTo>
                      <a:pt x="82" y="138"/>
                    </a:lnTo>
                    <a:lnTo>
                      <a:pt x="80" y="139"/>
                    </a:lnTo>
                    <a:lnTo>
                      <a:pt x="79" y="139"/>
                    </a:lnTo>
                    <a:lnTo>
                      <a:pt x="77" y="139"/>
                    </a:lnTo>
                    <a:lnTo>
                      <a:pt x="74" y="139"/>
                    </a:lnTo>
                    <a:lnTo>
                      <a:pt x="73" y="139"/>
                    </a:lnTo>
                    <a:lnTo>
                      <a:pt x="73" y="138"/>
                    </a:lnTo>
                    <a:lnTo>
                      <a:pt x="72" y="138"/>
                    </a:lnTo>
                    <a:lnTo>
                      <a:pt x="71" y="137"/>
                    </a:lnTo>
                    <a:lnTo>
                      <a:pt x="70" y="136"/>
                    </a:lnTo>
                    <a:lnTo>
                      <a:pt x="69" y="135"/>
                    </a:lnTo>
                    <a:lnTo>
                      <a:pt x="69" y="134"/>
                    </a:lnTo>
                    <a:lnTo>
                      <a:pt x="69" y="132"/>
                    </a:lnTo>
                    <a:lnTo>
                      <a:pt x="68" y="132"/>
                    </a:lnTo>
                    <a:lnTo>
                      <a:pt x="68" y="131"/>
                    </a:lnTo>
                    <a:lnTo>
                      <a:pt x="67" y="130"/>
                    </a:lnTo>
                    <a:lnTo>
                      <a:pt x="67" y="129"/>
                    </a:lnTo>
                    <a:lnTo>
                      <a:pt x="65" y="129"/>
                    </a:lnTo>
                    <a:lnTo>
                      <a:pt x="63" y="129"/>
                    </a:lnTo>
                    <a:lnTo>
                      <a:pt x="62" y="129"/>
                    </a:lnTo>
                    <a:lnTo>
                      <a:pt x="59" y="128"/>
                    </a:lnTo>
                    <a:lnTo>
                      <a:pt x="58" y="128"/>
                    </a:lnTo>
                    <a:lnTo>
                      <a:pt x="58" y="127"/>
                    </a:lnTo>
                    <a:lnTo>
                      <a:pt x="56" y="126"/>
                    </a:lnTo>
                    <a:lnTo>
                      <a:pt x="56" y="125"/>
                    </a:lnTo>
                    <a:lnTo>
                      <a:pt x="55" y="125"/>
                    </a:lnTo>
                    <a:lnTo>
                      <a:pt x="55" y="123"/>
                    </a:lnTo>
                    <a:lnTo>
                      <a:pt x="54" y="122"/>
                    </a:lnTo>
                    <a:lnTo>
                      <a:pt x="52" y="126"/>
                    </a:lnTo>
                    <a:lnTo>
                      <a:pt x="50" y="131"/>
                    </a:lnTo>
                    <a:lnTo>
                      <a:pt x="47" y="137"/>
                    </a:lnTo>
                    <a:lnTo>
                      <a:pt x="45" y="143"/>
                    </a:lnTo>
                    <a:lnTo>
                      <a:pt x="43" y="148"/>
                    </a:lnTo>
                    <a:lnTo>
                      <a:pt x="42" y="151"/>
                    </a:lnTo>
                    <a:lnTo>
                      <a:pt x="42" y="152"/>
                    </a:lnTo>
                    <a:lnTo>
                      <a:pt x="41" y="151"/>
                    </a:lnTo>
                    <a:lnTo>
                      <a:pt x="41" y="150"/>
                    </a:lnTo>
                    <a:lnTo>
                      <a:pt x="39" y="148"/>
                    </a:lnTo>
                    <a:lnTo>
                      <a:pt x="38" y="148"/>
                    </a:lnTo>
                    <a:lnTo>
                      <a:pt x="38" y="147"/>
                    </a:lnTo>
                    <a:lnTo>
                      <a:pt x="38" y="146"/>
                    </a:lnTo>
                    <a:lnTo>
                      <a:pt x="37" y="146"/>
                    </a:lnTo>
                    <a:lnTo>
                      <a:pt x="36" y="144"/>
                    </a:lnTo>
                    <a:lnTo>
                      <a:pt x="35" y="144"/>
                    </a:lnTo>
                    <a:lnTo>
                      <a:pt x="35" y="143"/>
                    </a:lnTo>
                    <a:lnTo>
                      <a:pt x="35" y="142"/>
                    </a:lnTo>
                    <a:lnTo>
                      <a:pt x="34" y="139"/>
                    </a:lnTo>
                    <a:lnTo>
                      <a:pt x="33" y="139"/>
                    </a:lnTo>
                    <a:lnTo>
                      <a:pt x="31" y="138"/>
                    </a:lnTo>
                    <a:lnTo>
                      <a:pt x="30" y="138"/>
                    </a:lnTo>
                    <a:lnTo>
                      <a:pt x="28" y="138"/>
                    </a:lnTo>
                    <a:lnTo>
                      <a:pt x="26" y="138"/>
                    </a:lnTo>
                    <a:lnTo>
                      <a:pt x="25" y="139"/>
                    </a:lnTo>
                    <a:lnTo>
                      <a:pt x="25" y="140"/>
                    </a:lnTo>
                    <a:lnTo>
                      <a:pt x="25" y="142"/>
                    </a:lnTo>
                    <a:lnTo>
                      <a:pt x="25" y="143"/>
                    </a:lnTo>
                    <a:lnTo>
                      <a:pt x="24" y="144"/>
                    </a:lnTo>
                    <a:lnTo>
                      <a:pt x="24" y="145"/>
                    </a:lnTo>
                    <a:lnTo>
                      <a:pt x="22" y="145"/>
                    </a:lnTo>
                    <a:lnTo>
                      <a:pt x="21" y="145"/>
                    </a:lnTo>
                    <a:lnTo>
                      <a:pt x="21" y="146"/>
                    </a:lnTo>
                    <a:lnTo>
                      <a:pt x="20" y="145"/>
                    </a:lnTo>
                    <a:lnTo>
                      <a:pt x="19" y="144"/>
                    </a:lnTo>
                    <a:lnTo>
                      <a:pt x="18" y="144"/>
                    </a:lnTo>
                    <a:lnTo>
                      <a:pt x="15" y="143"/>
                    </a:lnTo>
                    <a:lnTo>
                      <a:pt x="13" y="143"/>
                    </a:lnTo>
                    <a:lnTo>
                      <a:pt x="11" y="143"/>
                    </a:lnTo>
                    <a:lnTo>
                      <a:pt x="10" y="144"/>
                    </a:lnTo>
                    <a:lnTo>
                      <a:pt x="9" y="144"/>
                    </a:lnTo>
                    <a:lnTo>
                      <a:pt x="8" y="144"/>
                    </a:lnTo>
                    <a:lnTo>
                      <a:pt x="7" y="144"/>
                    </a:lnTo>
                    <a:lnTo>
                      <a:pt x="5" y="144"/>
                    </a:lnTo>
                    <a:lnTo>
                      <a:pt x="4" y="145"/>
                    </a:lnTo>
                    <a:lnTo>
                      <a:pt x="4" y="146"/>
                    </a:lnTo>
                    <a:lnTo>
                      <a:pt x="3" y="146"/>
                    </a:lnTo>
                    <a:lnTo>
                      <a:pt x="2" y="138"/>
                    </a:lnTo>
                    <a:lnTo>
                      <a:pt x="2" y="134"/>
                    </a:lnTo>
                    <a:lnTo>
                      <a:pt x="1" y="129"/>
                    </a:lnTo>
                    <a:lnTo>
                      <a:pt x="1" y="126"/>
                    </a:lnTo>
                    <a:lnTo>
                      <a:pt x="1" y="123"/>
                    </a:lnTo>
                    <a:lnTo>
                      <a:pt x="0" y="117"/>
                    </a:lnTo>
                    <a:lnTo>
                      <a:pt x="0" y="113"/>
                    </a:lnTo>
                    <a:lnTo>
                      <a:pt x="0" y="112"/>
                    </a:lnTo>
                    <a:lnTo>
                      <a:pt x="0" y="111"/>
                    </a:lnTo>
                    <a:lnTo>
                      <a:pt x="2" y="109"/>
                    </a:lnTo>
                    <a:lnTo>
                      <a:pt x="3" y="107"/>
                    </a:lnTo>
                    <a:lnTo>
                      <a:pt x="5" y="102"/>
                    </a:lnTo>
                    <a:lnTo>
                      <a:pt x="5" y="101"/>
                    </a:lnTo>
                    <a:lnTo>
                      <a:pt x="7" y="100"/>
                    </a:lnTo>
                    <a:lnTo>
                      <a:pt x="7" y="98"/>
                    </a:lnTo>
                    <a:lnTo>
                      <a:pt x="7" y="96"/>
                    </a:lnTo>
                    <a:lnTo>
                      <a:pt x="9" y="89"/>
                    </a:lnTo>
                    <a:lnTo>
                      <a:pt x="9" y="88"/>
                    </a:lnTo>
                    <a:lnTo>
                      <a:pt x="11" y="86"/>
                    </a:lnTo>
                    <a:lnTo>
                      <a:pt x="12" y="85"/>
                    </a:lnTo>
                    <a:lnTo>
                      <a:pt x="13" y="79"/>
                    </a:lnTo>
                    <a:lnTo>
                      <a:pt x="16" y="75"/>
                    </a:lnTo>
                    <a:lnTo>
                      <a:pt x="17" y="71"/>
                    </a:lnTo>
                    <a:lnTo>
                      <a:pt x="17" y="70"/>
                    </a:lnTo>
                    <a:lnTo>
                      <a:pt x="19" y="69"/>
                    </a:lnTo>
                    <a:lnTo>
                      <a:pt x="19" y="68"/>
                    </a:lnTo>
                    <a:lnTo>
                      <a:pt x="19" y="67"/>
                    </a:lnTo>
                    <a:lnTo>
                      <a:pt x="18" y="65"/>
                    </a:lnTo>
                    <a:lnTo>
                      <a:pt x="18" y="64"/>
                    </a:lnTo>
                    <a:lnTo>
                      <a:pt x="18" y="63"/>
                    </a:lnTo>
                    <a:lnTo>
                      <a:pt x="18" y="62"/>
                    </a:lnTo>
                    <a:lnTo>
                      <a:pt x="18" y="61"/>
                    </a:lnTo>
                    <a:lnTo>
                      <a:pt x="17" y="60"/>
                    </a:lnTo>
                    <a:lnTo>
                      <a:pt x="16" y="59"/>
                    </a:lnTo>
                    <a:lnTo>
                      <a:pt x="16" y="58"/>
                    </a:lnTo>
                    <a:lnTo>
                      <a:pt x="17" y="56"/>
                    </a:lnTo>
                    <a:lnTo>
                      <a:pt x="17" y="55"/>
                    </a:lnTo>
                    <a:lnTo>
                      <a:pt x="17" y="54"/>
                    </a:lnTo>
                    <a:lnTo>
                      <a:pt x="17" y="53"/>
                    </a:lnTo>
                    <a:lnTo>
                      <a:pt x="18" y="52"/>
                    </a:lnTo>
                    <a:lnTo>
                      <a:pt x="19" y="52"/>
                    </a:lnTo>
                    <a:lnTo>
                      <a:pt x="19" y="51"/>
                    </a:lnTo>
                    <a:lnTo>
                      <a:pt x="20" y="48"/>
                    </a:lnTo>
                    <a:lnTo>
                      <a:pt x="20" y="46"/>
                    </a:lnTo>
                    <a:lnTo>
                      <a:pt x="20" y="45"/>
                    </a:lnTo>
                    <a:lnTo>
                      <a:pt x="20" y="43"/>
                    </a:lnTo>
                    <a:lnTo>
                      <a:pt x="20" y="42"/>
                    </a:lnTo>
                    <a:lnTo>
                      <a:pt x="19" y="42"/>
                    </a:lnTo>
                    <a:lnTo>
                      <a:pt x="20" y="40"/>
                    </a:lnTo>
                    <a:lnTo>
                      <a:pt x="20" y="39"/>
                    </a:lnTo>
                    <a:lnTo>
                      <a:pt x="20" y="38"/>
                    </a:lnTo>
                    <a:lnTo>
                      <a:pt x="20" y="37"/>
                    </a:lnTo>
                    <a:lnTo>
                      <a:pt x="21" y="37"/>
                    </a:lnTo>
                    <a:lnTo>
                      <a:pt x="22" y="37"/>
                    </a:lnTo>
                    <a:lnTo>
                      <a:pt x="24" y="38"/>
                    </a:lnTo>
                    <a:lnTo>
                      <a:pt x="26" y="38"/>
                    </a:lnTo>
                    <a:lnTo>
                      <a:pt x="26" y="39"/>
                    </a:lnTo>
                    <a:lnTo>
                      <a:pt x="28" y="38"/>
                    </a:lnTo>
                    <a:lnTo>
                      <a:pt x="29" y="38"/>
                    </a:lnTo>
                    <a:lnTo>
                      <a:pt x="31" y="37"/>
                    </a:lnTo>
                    <a:lnTo>
                      <a:pt x="33" y="37"/>
                    </a:lnTo>
                    <a:lnTo>
                      <a:pt x="36" y="38"/>
                    </a:lnTo>
                    <a:lnTo>
                      <a:pt x="38" y="36"/>
                    </a:lnTo>
                    <a:lnTo>
                      <a:pt x="38" y="35"/>
                    </a:lnTo>
                    <a:lnTo>
                      <a:pt x="38" y="34"/>
                    </a:lnTo>
                    <a:lnTo>
                      <a:pt x="39" y="33"/>
                    </a:lnTo>
                    <a:lnTo>
                      <a:pt x="39" y="31"/>
                    </a:lnTo>
                    <a:lnTo>
                      <a:pt x="39" y="30"/>
                    </a:lnTo>
                    <a:lnTo>
                      <a:pt x="39" y="29"/>
                    </a:lnTo>
                    <a:lnTo>
                      <a:pt x="39" y="28"/>
                    </a:lnTo>
                    <a:lnTo>
                      <a:pt x="39" y="27"/>
                    </a:lnTo>
                    <a:lnTo>
                      <a:pt x="44" y="26"/>
                    </a:lnTo>
                    <a:lnTo>
                      <a:pt x="46" y="26"/>
                    </a:lnTo>
                    <a:lnTo>
                      <a:pt x="47" y="25"/>
                    </a:lnTo>
                    <a:lnTo>
                      <a:pt x="50" y="21"/>
                    </a:lnTo>
                    <a:lnTo>
                      <a:pt x="51" y="21"/>
                    </a:lnTo>
                    <a:lnTo>
                      <a:pt x="52" y="22"/>
                    </a:lnTo>
                    <a:lnTo>
                      <a:pt x="53" y="22"/>
                    </a:lnTo>
                    <a:lnTo>
                      <a:pt x="54" y="22"/>
                    </a:lnTo>
                    <a:lnTo>
                      <a:pt x="55" y="21"/>
                    </a:lnTo>
                    <a:lnTo>
                      <a:pt x="56" y="20"/>
                    </a:lnTo>
                    <a:lnTo>
                      <a:pt x="59" y="19"/>
                    </a:lnTo>
                    <a:lnTo>
                      <a:pt x="60" y="18"/>
                    </a:lnTo>
                    <a:lnTo>
                      <a:pt x="61" y="19"/>
                    </a:lnTo>
                    <a:lnTo>
                      <a:pt x="61" y="20"/>
                    </a:lnTo>
                    <a:lnTo>
                      <a:pt x="61" y="21"/>
                    </a:lnTo>
                    <a:lnTo>
                      <a:pt x="62" y="20"/>
                    </a:lnTo>
                    <a:lnTo>
                      <a:pt x="62" y="19"/>
                    </a:lnTo>
                    <a:lnTo>
                      <a:pt x="62" y="18"/>
                    </a:lnTo>
                    <a:lnTo>
                      <a:pt x="64" y="18"/>
                    </a:lnTo>
                    <a:lnTo>
                      <a:pt x="65" y="19"/>
                    </a:lnTo>
                    <a:lnTo>
                      <a:pt x="67" y="19"/>
                    </a:lnTo>
                    <a:lnTo>
                      <a:pt x="68" y="18"/>
                    </a:lnTo>
                    <a:lnTo>
                      <a:pt x="68" y="17"/>
                    </a:lnTo>
                    <a:lnTo>
                      <a:pt x="68" y="15"/>
                    </a:lnTo>
                    <a:lnTo>
                      <a:pt x="70" y="14"/>
                    </a:lnTo>
                    <a:lnTo>
                      <a:pt x="71" y="14"/>
                    </a:lnTo>
                    <a:lnTo>
                      <a:pt x="72" y="12"/>
                    </a:lnTo>
                    <a:lnTo>
                      <a:pt x="74" y="6"/>
                    </a:lnTo>
                    <a:lnTo>
                      <a:pt x="74" y="4"/>
                    </a:lnTo>
                    <a:lnTo>
                      <a:pt x="80" y="0"/>
                    </a:lnTo>
                    <a:lnTo>
                      <a:pt x="80" y="1"/>
                    </a:lnTo>
                    <a:lnTo>
                      <a:pt x="81" y="2"/>
                    </a:lnTo>
                    <a:lnTo>
                      <a:pt x="82" y="4"/>
                    </a:lnTo>
                    <a:lnTo>
                      <a:pt x="82" y="5"/>
                    </a:lnTo>
                    <a:lnTo>
                      <a:pt x="82" y="6"/>
                    </a:lnTo>
                    <a:lnTo>
                      <a:pt x="84" y="8"/>
                    </a:lnTo>
                    <a:lnTo>
                      <a:pt x="87" y="1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439" name="Freeform 1102">
                <a:extLst>
                  <a:ext uri="{FF2B5EF4-FFF2-40B4-BE49-F238E27FC236}">
                    <a16:creationId xmlns:a16="http://schemas.microsoft.com/office/drawing/2014/main" id="{C7AFB8A6-26D7-5560-5BF2-B05BD6E3B1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026" y="3763963"/>
                <a:ext cx="322263" cy="339725"/>
              </a:xfrm>
              <a:custGeom>
                <a:avLst/>
                <a:gdLst>
                  <a:gd name="T0" fmla="*/ 131 w 203"/>
                  <a:gd name="T1" fmla="*/ 196 h 214"/>
                  <a:gd name="T2" fmla="*/ 91 w 203"/>
                  <a:gd name="T3" fmla="*/ 196 h 214"/>
                  <a:gd name="T4" fmla="*/ 48 w 203"/>
                  <a:gd name="T5" fmla="*/ 196 h 214"/>
                  <a:gd name="T6" fmla="*/ 40 w 203"/>
                  <a:gd name="T7" fmla="*/ 198 h 214"/>
                  <a:gd name="T8" fmla="*/ 33 w 203"/>
                  <a:gd name="T9" fmla="*/ 198 h 214"/>
                  <a:gd name="T10" fmla="*/ 28 w 203"/>
                  <a:gd name="T11" fmla="*/ 200 h 214"/>
                  <a:gd name="T12" fmla="*/ 23 w 203"/>
                  <a:gd name="T13" fmla="*/ 207 h 214"/>
                  <a:gd name="T14" fmla="*/ 17 w 203"/>
                  <a:gd name="T15" fmla="*/ 212 h 214"/>
                  <a:gd name="T16" fmla="*/ 11 w 203"/>
                  <a:gd name="T17" fmla="*/ 209 h 214"/>
                  <a:gd name="T18" fmla="*/ 5 w 203"/>
                  <a:gd name="T19" fmla="*/ 209 h 214"/>
                  <a:gd name="T20" fmla="*/ 1 w 203"/>
                  <a:gd name="T21" fmla="*/ 205 h 214"/>
                  <a:gd name="T22" fmla="*/ 0 w 203"/>
                  <a:gd name="T23" fmla="*/ 196 h 214"/>
                  <a:gd name="T24" fmla="*/ 2 w 203"/>
                  <a:gd name="T25" fmla="*/ 189 h 214"/>
                  <a:gd name="T26" fmla="*/ 4 w 203"/>
                  <a:gd name="T27" fmla="*/ 181 h 214"/>
                  <a:gd name="T28" fmla="*/ 4 w 203"/>
                  <a:gd name="T29" fmla="*/ 170 h 214"/>
                  <a:gd name="T30" fmla="*/ 6 w 203"/>
                  <a:gd name="T31" fmla="*/ 156 h 214"/>
                  <a:gd name="T32" fmla="*/ 13 w 203"/>
                  <a:gd name="T33" fmla="*/ 142 h 214"/>
                  <a:gd name="T34" fmla="*/ 14 w 203"/>
                  <a:gd name="T35" fmla="*/ 130 h 214"/>
                  <a:gd name="T36" fmla="*/ 23 w 203"/>
                  <a:gd name="T37" fmla="*/ 123 h 214"/>
                  <a:gd name="T38" fmla="*/ 25 w 203"/>
                  <a:gd name="T39" fmla="*/ 117 h 214"/>
                  <a:gd name="T40" fmla="*/ 32 w 203"/>
                  <a:gd name="T41" fmla="*/ 114 h 214"/>
                  <a:gd name="T42" fmla="*/ 47 w 203"/>
                  <a:gd name="T43" fmla="*/ 98 h 214"/>
                  <a:gd name="T44" fmla="*/ 63 w 203"/>
                  <a:gd name="T45" fmla="*/ 80 h 214"/>
                  <a:gd name="T46" fmla="*/ 58 w 203"/>
                  <a:gd name="T47" fmla="*/ 73 h 214"/>
                  <a:gd name="T48" fmla="*/ 51 w 203"/>
                  <a:gd name="T49" fmla="*/ 69 h 214"/>
                  <a:gd name="T50" fmla="*/ 47 w 203"/>
                  <a:gd name="T51" fmla="*/ 67 h 214"/>
                  <a:gd name="T52" fmla="*/ 44 w 203"/>
                  <a:gd name="T53" fmla="*/ 62 h 214"/>
                  <a:gd name="T54" fmla="*/ 48 w 203"/>
                  <a:gd name="T55" fmla="*/ 50 h 214"/>
                  <a:gd name="T56" fmla="*/ 44 w 203"/>
                  <a:gd name="T57" fmla="*/ 42 h 214"/>
                  <a:gd name="T58" fmla="*/ 50 w 203"/>
                  <a:gd name="T59" fmla="*/ 31 h 214"/>
                  <a:gd name="T60" fmla="*/ 49 w 203"/>
                  <a:gd name="T61" fmla="*/ 27 h 214"/>
                  <a:gd name="T62" fmla="*/ 57 w 203"/>
                  <a:gd name="T63" fmla="*/ 19 h 214"/>
                  <a:gd name="T64" fmla="*/ 68 w 203"/>
                  <a:gd name="T65" fmla="*/ 20 h 214"/>
                  <a:gd name="T66" fmla="*/ 83 w 203"/>
                  <a:gd name="T67" fmla="*/ 16 h 214"/>
                  <a:gd name="T68" fmla="*/ 88 w 203"/>
                  <a:gd name="T69" fmla="*/ 24 h 214"/>
                  <a:gd name="T70" fmla="*/ 97 w 203"/>
                  <a:gd name="T71" fmla="*/ 28 h 214"/>
                  <a:gd name="T72" fmla="*/ 113 w 203"/>
                  <a:gd name="T73" fmla="*/ 19 h 214"/>
                  <a:gd name="T74" fmla="*/ 134 w 203"/>
                  <a:gd name="T75" fmla="*/ 17 h 214"/>
                  <a:gd name="T76" fmla="*/ 151 w 203"/>
                  <a:gd name="T77" fmla="*/ 15 h 214"/>
                  <a:gd name="T78" fmla="*/ 166 w 203"/>
                  <a:gd name="T79" fmla="*/ 4 h 214"/>
                  <a:gd name="T80" fmla="*/ 169 w 203"/>
                  <a:gd name="T81" fmla="*/ 10 h 214"/>
                  <a:gd name="T82" fmla="*/ 172 w 203"/>
                  <a:gd name="T83" fmla="*/ 13 h 214"/>
                  <a:gd name="T84" fmla="*/ 173 w 203"/>
                  <a:gd name="T85" fmla="*/ 17 h 214"/>
                  <a:gd name="T86" fmla="*/ 179 w 203"/>
                  <a:gd name="T87" fmla="*/ 20 h 214"/>
                  <a:gd name="T88" fmla="*/ 181 w 203"/>
                  <a:gd name="T89" fmla="*/ 28 h 214"/>
                  <a:gd name="T90" fmla="*/ 179 w 203"/>
                  <a:gd name="T91" fmla="*/ 32 h 214"/>
                  <a:gd name="T92" fmla="*/ 185 w 203"/>
                  <a:gd name="T93" fmla="*/ 42 h 214"/>
                  <a:gd name="T94" fmla="*/ 191 w 203"/>
                  <a:gd name="T95" fmla="*/ 52 h 214"/>
                  <a:gd name="T96" fmla="*/ 198 w 203"/>
                  <a:gd name="T97" fmla="*/ 62 h 214"/>
                  <a:gd name="T98" fmla="*/ 197 w 203"/>
                  <a:gd name="T99" fmla="*/ 70 h 214"/>
                  <a:gd name="T100" fmla="*/ 200 w 203"/>
                  <a:gd name="T101" fmla="*/ 83 h 214"/>
                  <a:gd name="T102" fmla="*/ 202 w 203"/>
                  <a:gd name="T103" fmla="*/ 96 h 214"/>
                  <a:gd name="T104" fmla="*/ 196 w 203"/>
                  <a:gd name="T105" fmla="*/ 105 h 214"/>
                  <a:gd name="T106" fmla="*/ 194 w 203"/>
                  <a:gd name="T107" fmla="*/ 113 h 214"/>
                  <a:gd name="T108" fmla="*/ 186 w 203"/>
                  <a:gd name="T109" fmla="*/ 119 h 214"/>
                  <a:gd name="T110" fmla="*/ 181 w 203"/>
                  <a:gd name="T111" fmla="*/ 125 h 214"/>
                  <a:gd name="T112" fmla="*/ 175 w 203"/>
                  <a:gd name="T113" fmla="*/ 133 h 214"/>
                  <a:gd name="T114" fmla="*/ 169 w 203"/>
                  <a:gd name="T115" fmla="*/ 141 h 214"/>
                  <a:gd name="T116" fmla="*/ 164 w 203"/>
                  <a:gd name="T117" fmla="*/ 151 h 214"/>
                  <a:gd name="T118" fmla="*/ 162 w 203"/>
                  <a:gd name="T119" fmla="*/ 178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03" h="214">
                    <a:moveTo>
                      <a:pt x="162" y="196"/>
                    </a:moveTo>
                    <a:lnTo>
                      <a:pt x="159" y="196"/>
                    </a:lnTo>
                    <a:lnTo>
                      <a:pt x="152" y="196"/>
                    </a:lnTo>
                    <a:lnTo>
                      <a:pt x="145" y="196"/>
                    </a:lnTo>
                    <a:lnTo>
                      <a:pt x="144" y="196"/>
                    </a:lnTo>
                    <a:lnTo>
                      <a:pt x="138" y="196"/>
                    </a:lnTo>
                    <a:lnTo>
                      <a:pt x="131" y="196"/>
                    </a:lnTo>
                    <a:lnTo>
                      <a:pt x="125" y="196"/>
                    </a:lnTo>
                    <a:lnTo>
                      <a:pt x="122" y="196"/>
                    </a:lnTo>
                    <a:lnTo>
                      <a:pt x="118" y="196"/>
                    </a:lnTo>
                    <a:lnTo>
                      <a:pt x="111" y="196"/>
                    </a:lnTo>
                    <a:lnTo>
                      <a:pt x="104" y="196"/>
                    </a:lnTo>
                    <a:lnTo>
                      <a:pt x="97" y="196"/>
                    </a:lnTo>
                    <a:lnTo>
                      <a:pt x="91" y="196"/>
                    </a:lnTo>
                    <a:lnTo>
                      <a:pt x="84" y="196"/>
                    </a:lnTo>
                    <a:lnTo>
                      <a:pt x="77" y="196"/>
                    </a:lnTo>
                    <a:lnTo>
                      <a:pt x="70" y="196"/>
                    </a:lnTo>
                    <a:lnTo>
                      <a:pt x="63" y="196"/>
                    </a:lnTo>
                    <a:lnTo>
                      <a:pt x="57" y="196"/>
                    </a:lnTo>
                    <a:lnTo>
                      <a:pt x="50" y="196"/>
                    </a:lnTo>
                    <a:lnTo>
                      <a:pt x="48" y="196"/>
                    </a:lnTo>
                    <a:lnTo>
                      <a:pt x="47" y="196"/>
                    </a:lnTo>
                    <a:lnTo>
                      <a:pt x="45" y="196"/>
                    </a:lnTo>
                    <a:lnTo>
                      <a:pt x="44" y="196"/>
                    </a:lnTo>
                    <a:lnTo>
                      <a:pt x="42" y="197"/>
                    </a:lnTo>
                    <a:lnTo>
                      <a:pt x="41" y="198"/>
                    </a:lnTo>
                    <a:lnTo>
                      <a:pt x="40" y="199"/>
                    </a:lnTo>
                    <a:lnTo>
                      <a:pt x="40" y="198"/>
                    </a:lnTo>
                    <a:lnTo>
                      <a:pt x="39" y="198"/>
                    </a:lnTo>
                    <a:lnTo>
                      <a:pt x="36" y="198"/>
                    </a:lnTo>
                    <a:lnTo>
                      <a:pt x="36" y="199"/>
                    </a:lnTo>
                    <a:lnTo>
                      <a:pt x="35" y="199"/>
                    </a:lnTo>
                    <a:lnTo>
                      <a:pt x="35" y="198"/>
                    </a:lnTo>
                    <a:lnTo>
                      <a:pt x="34" y="198"/>
                    </a:lnTo>
                    <a:lnTo>
                      <a:pt x="33" y="198"/>
                    </a:lnTo>
                    <a:lnTo>
                      <a:pt x="32" y="198"/>
                    </a:lnTo>
                    <a:lnTo>
                      <a:pt x="32" y="199"/>
                    </a:lnTo>
                    <a:lnTo>
                      <a:pt x="31" y="198"/>
                    </a:lnTo>
                    <a:lnTo>
                      <a:pt x="30" y="198"/>
                    </a:lnTo>
                    <a:lnTo>
                      <a:pt x="28" y="198"/>
                    </a:lnTo>
                    <a:lnTo>
                      <a:pt x="28" y="199"/>
                    </a:lnTo>
                    <a:lnTo>
                      <a:pt x="28" y="200"/>
                    </a:lnTo>
                    <a:lnTo>
                      <a:pt x="28" y="201"/>
                    </a:lnTo>
                    <a:lnTo>
                      <a:pt x="27" y="201"/>
                    </a:lnTo>
                    <a:lnTo>
                      <a:pt x="27" y="203"/>
                    </a:lnTo>
                    <a:lnTo>
                      <a:pt x="26" y="204"/>
                    </a:lnTo>
                    <a:lnTo>
                      <a:pt x="24" y="206"/>
                    </a:lnTo>
                    <a:lnTo>
                      <a:pt x="23" y="206"/>
                    </a:lnTo>
                    <a:lnTo>
                      <a:pt x="23" y="207"/>
                    </a:lnTo>
                    <a:lnTo>
                      <a:pt x="22" y="208"/>
                    </a:lnTo>
                    <a:lnTo>
                      <a:pt x="22" y="209"/>
                    </a:lnTo>
                    <a:lnTo>
                      <a:pt x="19" y="209"/>
                    </a:lnTo>
                    <a:lnTo>
                      <a:pt x="19" y="211"/>
                    </a:lnTo>
                    <a:lnTo>
                      <a:pt x="18" y="211"/>
                    </a:lnTo>
                    <a:lnTo>
                      <a:pt x="18" y="212"/>
                    </a:lnTo>
                    <a:lnTo>
                      <a:pt x="17" y="212"/>
                    </a:lnTo>
                    <a:lnTo>
                      <a:pt x="15" y="213"/>
                    </a:lnTo>
                    <a:lnTo>
                      <a:pt x="14" y="214"/>
                    </a:lnTo>
                    <a:lnTo>
                      <a:pt x="13" y="214"/>
                    </a:lnTo>
                    <a:lnTo>
                      <a:pt x="11" y="213"/>
                    </a:lnTo>
                    <a:lnTo>
                      <a:pt x="11" y="212"/>
                    </a:lnTo>
                    <a:lnTo>
                      <a:pt x="11" y="211"/>
                    </a:lnTo>
                    <a:lnTo>
                      <a:pt x="11" y="209"/>
                    </a:lnTo>
                    <a:lnTo>
                      <a:pt x="10" y="208"/>
                    </a:lnTo>
                    <a:lnTo>
                      <a:pt x="9" y="208"/>
                    </a:lnTo>
                    <a:lnTo>
                      <a:pt x="8" y="208"/>
                    </a:lnTo>
                    <a:lnTo>
                      <a:pt x="8" y="209"/>
                    </a:lnTo>
                    <a:lnTo>
                      <a:pt x="7" y="209"/>
                    </a:lnTo>
                    <a:lnTo>
                      <a:pt x="6" y="209"/>
                    </a:lnTo>
                    <a:lnTo>
                      <a:pt x="5" y="209"/>
                    </a:lnTo>
                    <a:lnTo>
                      <a:pt x="4" y="211"/>
                    </a:lnTo>
                    <a:lnTo>
                      <a:pt x="2" y="211"/>
                    </a:lnTo>
                    <a:lnTo>
                      <a:pt x="0" y="211"/>
                    </a:lnTo>
                    <a:lnTo>
                      <a:pt x="1" y="208"/>
                    </a:lnTo>
                    <a:lnTo>
                      <a:pt x="1" y="207"/>
                    </a:lnTo>
                    <a:lnTo>
                      <a:pt x="0" y="206"/>
                    </a:lnTo>
                    <a:lnTo>
                      <a:pt x="1" y="205"/>
                    </a:lnTo>
                    <a:lnTo>
                      <a:pt x="0" y="204"/>
                    </a:lnTo>
                    <a:lnTo>
                      <a:pt x="0" y="203"/>
                    </a:lnTo>
                    <a:lnTo>
                      <a:pt x="0" y="201"/>
                    </a:lnTo>
                    <a:lnTo>
                      <a:pt x="0" y="199"/>
                    </a:lnTo>
                    <a:lnTo>
                      <a:pt x="0" y="198"/>
                    </a:lnTo>
                    <a:lnTo>
                      <a:pt x="0" y="197"/>
                    </a:lnTo>
                    <a:lnTo>
                      <a:pt x="0" y="196"/>
                    </a:lnTo>
                    <a:lnTo>
                      <a:pt x="0" y="195"/>
                    </a:lnTo>
                    <a:lnTo>
                      <a:pt x="0" y="194"/>
                    </a:lnTo>
                    <a:lnTo>
                      <a:pt x="0" y="192"/>
                    </a:lnTo>
                    <a:lnTo>
                      <a:pt x="1" y="192"/>
                    </a:lnTo>
                    <a:lnTo>
                      <a:pt x="1" y="191"/>
                    </a:lnTo>
                    <a:lnTo>
                      <a:pt x="2" y="191"/>
                    </a:lnTo>
                    <a:lnTo>
                      <a:pt x="2" y="189"/>
                    </a:lnTo>
                    <a:lnTo>
                      <a:pt x="2" y="188"/>
                    </a:lnTo>
                    <a:lnTo>
                      <a:pt x="1" y="187"/>
                    </a:lnTo>
                    <a:lnTo>
                      <a:pt x="1" y="186"/>
                    </a:lnTo>
                    <a:lnTo>
                      <a:pt x="2" y="183"/>
                    </a:lnTo>
                    <a:lnTo>
                      <a:pt x="2" y="182"/>
                    </a:lnTo>
                    <a:lnTo>
                      <a:pt x="2" y="181"/>
                    </a:lnTo>
                    <a:lnTo>
                      <a:pt x="4" y="181"/>
                    </a:lnTo>
                    <a:lnTo>
                      <a:pt x="4" y="180"/>
                    </a:lnTo>
                    <a:lnTo>
                      <a:pt x="4" y="178"/>
                    </a:lnTo>
                    <a:lnTo>
                      <a:pt x="4" y="176"/>
                    </a:lnTo>
                    <a:lnTo>
                      <a:pt x="2" y="176"/>
                    </a:lnTo>
                    <a:lnTo>
                      <a:pt x="2" y="175"/>
                    </a:lnTo>
                    <a:lnTo>
                      <a:pt x="4" y="171"/>
                    </a:lnTo>
                    <a:lnTo>
                      <a:pt x="4" y="170"/>
                    </a:lnTo>
                    <a:lnTo>
                      <a:pt x="5" y="166"/>
                    </a:lnTo>
                    <a:lnTo>
                      <a:pt x="5" y="165"/>
                    </a:lnTo>
                    <a:lnTo>
                      <a:pt x="5" y="161"/>
                    </a:lnTo>
                    <a:lnTo>
                      <a:pt x="6" y="159"/>
                    </a:lnTo>
                    <a:lnTo>
                      <a:pt x="6" y="158"/>
                    </a:lnTo>
                    <a:lnTo>
                      <a:pt x="6" y="157"/>
                    </a:lnTo>
                    <a:lnTo>
                      <a:pt x="6" y="156"/>
                    </a:lnTo>
                    <a:lnTo>
                      <a:pt x="6" y="155"/>
                    </a:lnTo>
                    <a:lnTo>
                      <a:pt x="7" y="153"/>
                    </a:lnTo>
                    <a:lnTo>
                      <a:pt x="8" y="153"/>
                    </a:lnTo>
                    <a:lnTo>
                      <a:pt x="9" y="153"/>
                    </a:lnTo>
                    <a:lnTo>
                      <a:pt x="10" y="146"/>
                    </a:lnTo>
                    <a:lnTo>
                      <a:pt x="10" y="145"/>
                    </a:lnTo>
                    <a:lnTo>
                      <a:pt x="13" y="142"/>
                    </a:lnTo>
                    <a:lnTo>
                      <a:pt x="14" y="141"/>
                    </a:lnTo>
                    <a:lnTo>
                      <a:pt x="14" y="140"/>
                    </a:lnTo>
                    <a:lnTo>
                      <a:pt x="14" y="139"/>
                    </a:lnTo>
                    <a:lnTo>
                      <a:pt x="14" y="136"/>
                    </a:lnTo>
                    <a:lnTo>
                      <a:pt x="14" y="134"/>
                    </a:lnTo>
                    <a:lnTo>
                      <a:pt x="14" y="132"/>
                    </a:lnTo>
                    <a:lnTo>
                      <a:pt x="14" y="130"/>
                    </a:lnTo>
                    <a:lnTo>
                      <a:pt x="15" y="128"/>
                    </a:lnTo>
                    <a:lnTo>
                      <a:pt x="16" y="127"/>
                    </a:lnTo>
                    <a:lnTo>
                      <a:pt x="18" y="125"/>
                    </a:lnTo>
                    <a:lnTo>
                      <a:pt x="22" y="125"/>
                    </a:lnTo>
                    <a:lnTo>
                      <a:pt x="22" y="124"/>
                    </a:lnTo>
                    <a:lnTo>
                      <a:pt x="23" y="124"/>
                    </a:lnTo>
                    <a:lnTo>
                      <a:pt x="23" y="123"/>
                    </a:lnTo>
                    <a:lnTo>
                      <a:pt x="24" y="123"/>
                    </a:lnTo>
                    <a:lnTo>
                      <a:pt x="24" y="122"/>
                    </a:lnTo>
                    <a:lnTo>
                      <a:pt x="25" y="121"/>
                    </a:lnTo>
                    <a:lnTo>
                      <a:pt x="24" y="120"/>
                    </a:lnTo>
                    <a:lnTo>
                      <a:pt x="24" y="119"/>
                    </a:lnTo>
                    <a:lnTo>
                      <a:pt x="25" y="119"/>
                    </a:lnTo>
                    <a:lnTo>
                      <a:pt x="25" y="117"/>
                    </a:lnTo>
                    <a:lnTo>
                      <a:pt x="25" y="116"/>
                    </a:lnTo>
                    <a:lnTo>
                      <a:pt x="26" y="115"/>
                    </a:lnTo>
                    <a:lnTo>
                      <a:pt x="27" y="115"/>
                    </a:lnTo>
                    <a:lnTo>
                      <a:pt x="28" y="115"/>
                    </a:lnTo>
                    <a:lnTo>
                      <a:pt x="30" y="114"/>
                    </a:lnTo>
                    <a:lnTo>
                      <a:pt x="31" y="114"/>
                    </a:lnTo>
                    <a:lnTo>
                      <a:pt x="32" y="114"/>
                    </a:lnTo>
                    <a:lnTo>
                      <a:pt x="33" y="114"/>
                    </a:lnTo>
                    <a:lnTo>
                      <a:pt x="33" y="113"/>
                    </a:lnTo>
                    <a:lnTo>
                      <a:pt x="34" y="113"/>
                    </a:lnTo>
                    <a:lnTo>
                      <a:pt x="37" y="108"/>
                    </a:lnTo>
                    <a:lnTo>
                      <a:pt x="39" y="107"/>
                    </a:lnTo>
                    <a:lnTo>
                      <a:pt x="42" y="103"/>
                    </a:lnTo>
                    <a:lnTo>
                      <a:pt x="47" y="98"/>
                    </a:lnTo>
                    <a:lnTo>
                      <a:pt x="52" y="95"/>
                    </a:lnTo>
                    <a:lnTo>
                      <a:pt x="54" y="92"/>
                    </a:lnTo>
                    <a:lnTo>
                      <a:pt x="57" y="89"/>
                    </a:lnTo>
                    <a:lnTo>
                      <a:pt x="58" y="88"/>
                    </a:lnTo>
                    <a:lnTo>
                      <a:pt x="60" y="84"/>
                    </a:lnTo>
                    <a:lnTo>
                      <a:pt x="62" y="82"/>
                    </a:lnTo>
                    <a:lnTo>
                      <a:pt x="63" y="80"/>
                    </a:lnTo>
                    <a:lnTo>
                      <a:pt x="63" y="79"/>
                    </a:lnTo>
                    <a:lnTo>
                      <a:pt x="63" y="78"/>
                    </a:lnTo>
                    <a:lnTo>
                      <a:pt x="61" y="77"/>
                    </a:lnTo>
                    <a:lnTo>
                      <a:pt x="60" y="75"/>
                    </a:lnTo>
                    <a:lnTo>
                      <a:pt x="60" y="74"/>
                    </a:lnTo>
                    <a:lnTo>
                      <a:pt x="60" y="73"/>
                    </a:lnTo>
                    <a:lnTo>
                      <a:pt x="58" y="73"/>
                    </a:lnTo>
                    <a:lnTo>
                      <a:pt x="57" y="73"/>
                    </a:lnTo>
                    <a:lnTo>
                      <a:pt x="56" y="73"/>
                    </a:lnTo>
                    <a:lnTo>
                      <a:pt x="54" y="72"/>
                    </a:lnTo>
                    <a:lnTo>
                      <a:pt x="56" y="72"/>
                    </a:lnTo>
                    <a:lnTo>
                      <a:pt x="53" y="70"/>
                    </a:lnTo>
                    <a:lnTo>
                      <a:pt x="52" y="69"/>
                    </a:lnTo>
                    <a:lnTo>
                      <a:pt x="51" y="69"/>
                    </a:lnTo>
                    <a:lnTo>
                      <a:pt x="50" y="70"/>
                    </a:lnTo>
                    <a:lnTo>
                      <a:pt x="50" y="71"/>
                    </a:lnTo>
                    <a:lnTo>
                      <a:pt x="49" y="72"/>
                    </a:lnTo>
                    <a:lnTo>
                      <a:pt x="48" y="71"/>
                    </a:lnTo>
                    <a:lnTo>
                      <a:pt x="47" y="70"/>
                    </a:lnTo>
                    <a:lnTo>
                      <a:pt x="47" y="69"/>
                    </a:lnTo>
                    <a:lnTo>
                      <a:pt x="47" y="67"/>
                    </a:lnTo>
                    <a:lnTo>
                      <a:pt x="45" y="67"/>
                    </a:lnTo>
                    <a:lnTo>
                      <a:pt x="43" y="67"/>
                    </a:lnTo>
                    <a:lnTo>
                      <a:pt x="43" y="66"/>
                    </a:lnTo>
                    <a:lnTo>
                      <a:pt x="43" y="65"/>
                    </a:lnTo>
                    <a:lnTo>
                      <a:pt x="44" y="64"/>
                    </a:lnTo>
                    <a:lnTo>
                      <a:pt x="43" y="63"/>
                    </a:lnTo>
                    <a:lnTo>
                      <a:pt x="44" y="62"/>
                    </a:lnTo>
                    <a:lnTo>
                      <a:pt x="44" y="61"/>
                    </a:lnTo>
                    <a:lnTo>
                      <a:pt x="44" y="60"/>
                    </a:lnTo>
                    <a:lnTo>
                      <a:pt x="47" y="56"/>
                    </a:lnTo>
                    <a:lnTo>
                      <a:pt x="47" y="55"/>
                    </a:lnTo>
                    <a:lnTo>
                      <a:pt x="48" y="55"/>
                    </a:lnTo>
                    <a:lnTo>
                      <a:pt x="48" y="52"/>
                    </a:lnTo>
                    <a:lnTo>
                      <a:pt x="48" y="50"/>
                    </a:lnTo>
                    <a:lnTo>
                      <a:pt x="48" y="49"/>
                    </a:lnTo>
                    <a:lnTo>
                      <a:pt x="47" y="48"/>
                    </a:lnTo>
                    <a:lnTo>
                      <a:pt x="47" y="47"/>
                    </a:lnTo>
                    <a:lnTo>
                      <a:pt x="44" y="46"/>
                    </a:lnTo>
                    <a:lnTo>
                      <a:pt x="44" y="45"/>
                    </a:lnTo>
                    <a:lnTo>
                      <a:pt x="44" y="44"/>
                    </a:lnTo>
                    <a:lnTo>
                      <a:pt x="44" y="42"/>
                    </a:lnTo>
                    <a:lnTo>
                      <a:pt x="47" y="38"/>
                    </a:lnTo>
                    <a:lnTo>
                      <a:pt x="47" y="36"/>
                    </a:lnTo>
                    <a:lnTo>
                      <a:pt x="48" y="36"/>
                    </a:lnTo>
                    <a:lnTo>
                      <a:pt x="48" y="35"/>
                    </a:lnTo>
                    <a:lnTo>
                      <a:pt x="49" y="33"/>
                    </a:lnTo>
                    <a:lnTo>
                      <a:pt x="50" y="32"/>
                    </a:lnTo>
                    <a:lnTo>
                      <a:pt x="50" y="31"/>
                    </a:lnTo>
                    <a:lnTo>
                      <a:pt x="50" y="30"/>
                    </a:lnTo>
                    <a:lnTo>
                      <a:pt x="50" y="29"/>
                    </a:lnTo>
                    <a:lnTo>
                      <a:pt x="50" y="28"/>
                    </a:lnTo>
                    <a:lnTo>
                      <a:pt x="49" y="28"/>
                    </a:lnTo>
                    <a:lnTo>
                      <a:pt x="48" y="29"/>
                    </a:lnTo>
                    <a:lnTo>
                      <a:pt x="48" y="28"/>
                    </a:lnTo>
                    <a:lnTo>
                      <a:pt x="49" y="27"/>
                    </a:lnTo>
                    <a:lnTo>
                      <a:pt x="51" y="22"/>
                    </a:lnTo>
                    <a:lnTo>
                      <a:pt x="51" y="21"/>
                    </a:lnTo>
                    <a:lnTo>
                      <a:pt x="52" y="21"/>
                    </a:lnTo>
                    <a:lnTo>
                      <a:pt x="53" y="21"/>
                    </a:lnTo>
                    <a:lnTo>
                      <a:pt x="54" y="21"/>
                    </a:lnTo>
                    <a:lnTo>
                      <a:pt x="56" y="20"/>
                    </a:lnTo>
                    <a:lnTo>
                      <a:pt x="57" y="19"/>
                    </a:lnTo>
                    <a:lnTo>
                      <a:pt x="58" y="19"/>
                    </a:lnTo>
                    <a:lnTo>
                      <a:pt x="59" y="17"/>
                    </a:lnTo>
                    <a:lnTo>
                      <a:pt x="60" y="17"/>
                    </a:lnTo>
                    <a:lnTo>
                      <a:pt x="61" y="17"/>
                    </a:lnTo>
                    <a:lnTo>
                      <a:pt x="63" y="17"/>
                    </a:lnTo>
                    <a:lnTo>
                      <a:pt x="65" y="17"/>
                    </a:lnTo>
                    <a:lnTo>
                      <a:pt x="68" y="20"/>
                    </a:lnTo>
                    <a:lnTo>
                      <a:pt x="73" y="22"/>
                    </a:lnTo>
                    <a:lnTo>
                      <a:pt x="74" y="22"/>
                    </a:lnTo>
                    <a:lnTo>
                      <a:pt x="74" y="21"/>
                    </a:lnTo>
                    <a:lnTo>
                      <a:pt x="75" y="21"/>
                    </a:lnTo>
                    <a:lnTo>
                      <a:pt x="78" y="20"/>
                    </a:lnTo>
                    <a:lnTo>
                      <a:pt x="79" y="20"/>
                    </a:lnTo>
                    <a:lnTo>
                      <a:pt x="83" y="16"/>
                    </a:lnTo>
                    <a:lnTo>
                      <a:pt x="84" y="16"/>
                    </a:lnTo>
                    <a:lnTo>
                      <a:pt x="85" y="17"/>
                    </a:lnTo>
                    <a:lnTo>
                      <a:pt x="87" y="20"/>
                    </a:lnTo>
                    <a:lnTo>
                      <a:pt x="87" y="21"/>
                    </a:lnTo>
                    <a:lnTo>
                      <a:pt x="87" y="22"/>
                    </a:lnTo>
                    <a:lnTo>
                      <a:pt x="88" y="23"/>
                    </a:lnTo>
                    <a:lnTo>
                      <a:pt x="88" y="24"/>
                    </a:lnTo>
                    <a:lnTo>
                      <a:pt x="92" y="24"/>
                    </a:lnTo>
                    <a:lnTo>
                      <a:pt x="92" y="25"/>
                    </a:lnTo>
                    <a:lnTo>
                      <a:pt x="93" y="25"/>
                    </a:lnTo>
                    <a:lnTo>
                      <a:pt x="93" y="27"/>
                    </a:lnTo>
                    <a:lnTo>
                      <a:pt x="94" y="27"/>
                    </a:lnTo>
                    <a:lnTo>
                      <a:pt x="96" y="28"/>
                    </a:lnTo>
                    <a:lnTo>
                      <a:pt x="97" y="28"/>
                    </a:lnTo>
                    <a:lnTo>
                      <a:pt x="97" y="27"/>
                    </a:lnTo>
                    <a:lnTo>
                      <a:pt x="97" y="25"/>
                    </a:lnTo>
                    <a:lnTo>
                      <a:pt x="97" y="24"/>
                    </a:lnTo>
                    <a:lnTo>
                      <a:pt x="97" y="23"/>
                    </a:lnTo>
                    <a:lnTo>
                      <a:pt x="104" y="20"/>
                    </a:lnTo>
                    <a:lnTo>
                      <a:pt x="106" y="19"/>
                    </a:lnTo>
                    <a:lnTo>
                      <a:pt x="113" y="19"/>
                    </a:lnTo>
                    <a:lnTo>
                      <a:pt x="119" y="17"/>
                    </a:lnTo>
                    <a:lnTo>
                      <a:pt x="122" y="17"/>
                    </a:lnTo>
                    <a:lnTo>
                      <a:pt x="125" y="15"/>
                    </a:lnTo>
                    <a:lnTo>
                      <a:pt x="127" y="14"/>
                    </a:lnTo>
                    <a:lnTo>
                      <a:pt x="128" y="14"/>
                    </a:lnTo>
                    <a:lnTo>
                      <a:pt x="129" y="14"/>
                    </a:lnTo>
                    <a:lnTo>
                      <a:pt x="134" y="17"/>
                    </a:lnTo>
                    <a:lnTo>
                      <a:pt x="134" y="19"/>
                    </a:lnTo>
                    <a:lnTo>
                      <a:pt x="135" y="19"/>
                    </a:lnTo>
                    <a:lnTo>
                      <a:pt x="138" y="19"/>
                    </a:lnTo>
                    <a:lnTo>
                      <a:pt x="145" y="19"/>
                    </a:lnTo>
                    <a:lnTo>
                      <a:pt x="146" y="19"/>
                    </a:lnTo>
                    <a:lnTo>
                      <a:pt x="147" y="17"/>
                    </a:lnTo>
                    <a:lnTo>
                      <a:pt x="151" y="15"/>
                    </a:lnTo>
                    <a:lnTo>
                      <a:pt x="154" y="12"/>
                    </a:lnTo>
                    <a:lnTo>
                      <a:pt x="159" y="7"/>
                    </a:lnTo>
                    <a:lnTo>
                      <a:pt x="161" y="4"/>
                    </a:lnTo>
                    <a:lnTo>
                      <a:pt x="164" y="0"/>
                    </a:lnTo>
                    <a:lnTo>
                      <a:pt x="165" y="2"/>
                    </a:lnTo>
                    <a:lnTo>
                      <a:pt x="166" y="3"/>
                    </a:lnTo>
                    <a:lnTo>
                      <a:pt x="166" y="4"/>
                    </a:lnTo>
                    <a:lnTo>
                      <a:pt x="166" y="5"/>
                    </a:lnTo>
                    <a:lnTo>
                      <a:pt x="168" y="5"/>
                    </a:lnTo>
                    <a:lnTo>
                      <a:pt x="168" y="6"/>
                    </a:lnTo>
                    <a:lnTo>
                      <a:pt x="168" y="7"/>
                    </a:lnTo>
                    <a:lnTo>
                      <a:pt x="168" y="8"/>
                    </a:lnTo>
                    <a:lnTo>
                      <a:pt x="168" y="10"/>
                    </a:lnTo>
                    <a:lnTo>
                      <a:pt x="169" y="10"/>
                    </a:lnTo>
                    <a:lnTo>
                      <a:pt x="169" y="11"/>
                    </a:lnTo>
                    <a:lnTo>
                      <a:pt x="169" y="12"/>
                    </a:lnTo>
                    <a:lnTo>
                      <a:pt x="169" y="13"/>
                    </a:lnTo>
                    <a:lnTo>
                      <a:pt x="169" y="14"/>
                    </a:lnTo>
                    <a:lnTo>
                      <a:pt x="170" y="14"/>
                    </a:lnTo>
                    <a:lnTo>
                      <a:pt x="171" y="13"/>
                    </a:lnTo>
                    <a:lnTo>
                      <a:pt x="172" y="13"/>
                    </a:lnTo>
                    <a:lnTo>
                      <a:pt x="173" y="14"/>
                    </a:lnTo>
                    <a:lnTo>
                      <a:pt x="172" y="15"/>
                    </a:lnTo>
                    <a:lnTo>
                      <a:pt x="171" y="16"/>
                    </a:lnTo>
                    <a:lnTo>
                      <a:pt x="172" y="16"/>
                    </a:lnTo>
                    <a:lnTo>
                      <a:pt x="171" y="17"/>
                    </a:lnTo>
                    <a:lnTo>
                      <a:pt x="172" y="17"/>
                    </a:lnTo>
                    <a:lnTo>
                      <a:pt x="173" y="17"/>
                    </a:lnTo>
                    <a:lnTo>
                      <a:pt x="174" y="17"/>
                    </a:lnTo>
                    <a:lnTo>
                      <a:pt x="175" y="19"/>
                    </a:lnTo>
                    <a:lnTo>
                      <a:pt x="175" y="20"/>
                    </a:lnTo>
                    <a:lnTo>
                      <a:pt x="175" y="21"/>
                    </a:lnTo>
                    <a:lnTo>
                      <a:pt x="177" y="20"/>
                    </a:lnTo>
                    <a:lnTo>
                      <a:pt x="178" y="19"/>
                    </a:lnTo>
                    <a:lnTo>
                      <a:pt x="179" y="20"/>
                    </a:lnTo>
                    <a:lnTo>
                      <a:pt x="180" y="21"/>
                    </a:lnTo>
                    <a:lnTo>
                      <a:pt x="181" y="21"/>
                    </a:lnTo>
                    <a:lnTo>
                      <a:pt x="181" y="22"/>
                    </a:lnTo>
                    <a:lnTo>
                      <a:pt x="182" y="22"/>
                    </a:lnTo>
                    <a:lnTo>
                      <a:pt x="181" y="25"/>
                    </a:lnTo>
                    <a:lnTo>
                      <a:pt x="181" y="27"/>
                    </a:lnTo>
                    <a:lnTo>
                      <a:pt x="181" y="28"/>
                    </a:lnTo>
                    <a:lnTo>
                      <a:pt x="180" y="28"/>
                    </a:lnTo>
                    <a:lnTo>
                      <a:pt x="180" y="29"/>
                    </a:lnTo>
                    <a:lnTo>
                      <a:pt x="179" y="29"/>
                    </a:lnTo>
                    <a:lnTo>
                      <a:pt x="180" y="30"/>
                    </a:lnTo>
                    <a:lnTo>
                      <a:pt x="180" y="31"/>
                    </a:lnTo>
                    <a:lnTo>
                      <a:pt x="180" y="32"/>
                    </a:lnTo>
                    <a:lnTo>
                      <a:pt x="179" y="32"/>
                    </a:lnTo>
                    <a:lnTo>
                      <a:pt x="180" y="32"/>
                    </a:lnTo>
                    <a:lnTo>
                      <a:pt x="180" y="33"/>
                    </a:lnTo>
                    <a:lnTo>
                      <a:pt x="181" y="36"/>
                    </a:lnTo>
                    <a:lnTo>
                      <a:pt x="181" y="40"/>
                    </a:lnTo>
                    <a:lnTo>
                      <a:pt x="182" y="41"/>
                    </a:lnTo>
                    <a:lnTo>
                      <a:pt x="185" y="41"/>
                    </a:lnTo>
                    <a:lnTo>
                      <a:pt x="185" y="42"/>
                    </a:lnTo>
                    <a:lnTo>
                      <a:pt x="186" y="42"/>
                    </a:lnTo>
                    <a:lnTo>
                      <a:pt x="187" y="48"/>
                    </a:lnTo>
                    <a:lnTo>
                      <a:pt x="187" y="49"/>
                    </a:lnTo>
                    <a:lnTo>
                      <a:pt x="188" y="50"/>
                    </a:lnTo>
                    <a:lnTo>
                      <a:pt x="189" y="52"/>
                    </a:lnTo>
                    <a:lnTo>
                      <a:pt x="190" y="52"/>
                    </a:lnTo>
                    <a:lnTo>
                      <a:pt x="191" y="52"/>
                    </a:lnTo>
                    <a:lnTo>
                      <a:pt x="192" y="52"/>
                    </a:lnTo>
                    <a:lnTo>
                      <a:pt x="192" y="53"/>
                    </a:lnTo>
                    <a:lnTo>
                      <a:pt x="194" y="55"/>
                    </a:lnTo>
                    <a:lnTo>
                      <a:pt x="194" y="58"/>
                    </a:lnTo>
                    <a:lnTo>
                      <a:pt x="196" y="62"/>
                    </a:lnTo>
                    <a:lnTo>
                      <a:pt x="197" y="62"/>
                    </a:lnTo>
                    <a:lnTo>
                      <a:pt x="198" y="62"/>
                    </a:lnTo>
                    <a:lnTo>
                      <a:pt x="198" y="64"/>
                    </a:lnTo>
                    <a:lnTo>
                      <a:pt x="199" y="65"/>
                    </a:lnTo>
                    <a:lnTo>
                      <a:pt x="199" y="66"/>
                    </a:lnTo>
                    <a:lnTo>
                      <a:pt x="199" y="67"/>
                    </a:lnTo>
                    <a:lnTo>
                      <a:pt x="198" y="69"/>
                    </a:lnTo>
                    <a:lnTo>
                      <a:pt x="197" y="69"/>
                    </a:lnTo>
                    <a:lnTo>
                      <a:pt x="197" y="70"/>
                    </a:lnTo>
                    <a:lnTo>
                      <a:pt x="197" y="71"/>
                    </a:lnTo>
                    <a:lnTo>
                      <a:pt x="199" y="74"/>
                    </a:lnTo>
                    <a:lnTo>
                      <a:pt x="199" y="77"/>
                    </a:lnTo>
                    <a:lnTo>
                      <a:pt x="202" y="80"/>
                    </a:lnTo>
                    <a:lnTo>
                      <a:pt x="202" y="81"/>
                    </a:lnTo>
                    <a:lnTo>
                      <a:pt x="200" y="82"/>
                    </a:lnTo>
                    <a:lnTo>
                      <a:pt x="200" y="83"/>
                    </a:lnTo>
                    <a:lnTo>
                      <a:pt x="200" y="84"/>
                    </a:lnTo>
                    <a:lnTo>
                      <a:pt x="202" y="86"/>
                    </a:lnTo>
                    <a:lnTo>
                      <a:pt x="203" y="87"/>
                    </a:lnTo>
                    <a:lnTo>
                      <a:pt x="203" y="88"/>
                    </a:lnTo>
                    <a:lnTo>
                      <a:pt x="202" y="88"/>
                    </a:lnTo>
                    <a:lnTo>
                      <a:pt x="202" y="89"/>
                    </a:lnTo>
                    <a:lnTo>
                      <a:pt x="202" y="96"/>
                    </a:lnTo>
                    <a:lnTo>
                      <a:pt x="202" y="97"/>
                    </a:lnTo>
                    <a:lnTo>
                      <a:pt x="200" y="99"/>
                    </a:lnTo>
                    <a:lnTo>
                      <a:pt x="200" y="100"/>
                    </a:lnTo>
                    <a:lnTo>
                      <a:pt x="199" y="100"/>
                    </a:lnTo>
                    <a:lnTo>
                      <a:pt x="198" y="100"/>
                    </a:lnTo>
                    <a:lnTo>
                      <a:pt x="197" y="102"/>
                    </a:lnTo>
                    <a:lnTo>
                      <a:pt x="196" y="105"/>
                    </a:lnTo>
                    <a:lnTo>
                      <a:pt x="194" y="107"/>
                    </a:lnTo>
                    <a:lnTo>
                      <a:pt x="195" y="107"/>
                    </a:lnTo>
                    <a:lnTo>
                      <a:pt x="195" y="108"/>
                    </a:lnTo>
                    <a:lnTo>
                      <a:pt x="195" y="109"/>
                    </a:lnTo>
                    <a:lnTo>
                      <a:pt x="195" y="111"/>
                    </a:lnTo>
                    <a:lnTo>
                      <a:pt x="195" y="113"/>
                    </a:lnTo>
                    <a:lnTo>
                      <a:pt x="194" y="113"/>
                    </a:lnTo>
                    <a:lnTo>
                      <a:pt x="190" y="114"/>
                    </a:lnTo>
                    <a:lnTo>
                      <a:pt x="189" y="115"/>
                    </a:lnTo>
                    <a:lnTo>
                      <a:pt x="187" y="115"/>
                    </a:lnTo>
                    <a:lnTo>
                      <a:pt x="187" y="116"/>
                    </a:lnTo>
                    <a:lnTo>
                      <a:pt x="187" y="117"/>
                    </a:lnTo>
                    <a:lnTo>
                      <a:pt x="186" y="117"/>
                    </a:lnTo>
                    <a:lnTo>
                      <a:pt x="186" y="119"/>
                    </a:lnTo>
                    <a:lnTo>
                      <a:pt x="185" y="117"/>
                    </a:lnTo>
                    <a:lnTo>
                      <a:pt x="183" y="119"/>
                    </a:lnTo>
                    <a:lnTo>
                      <a:pt x="182" y="120"/>
                    </a:lnTo>
                    <a:lnTo>
                      <a:pt x="182" y="121"/>
                    </a:lnTo>
                    <a:lnTo>
                      <a:pt x="182" y="122"/>
                    </a:lnTo>
                    <a:lnTo>
                      <a:pt x="182" y="123"/>
                    </a:lnTo>
                    <a:lnTo>
                      <a:pt x="181" y="125"/>
                    </a:lnTo>
                    <a:lnTo>
                      <a:pt x="180" y="127"/>
                    </a:lnTo>
                    <a:lnTo>
                      <a:pt x="180" y="129"/>
                    </a:lnTo>
                    <a:lnTo>
                      <a:pt x="179" y="129"/>
                    </a:lnTo>
                    <a:lnTo>
                      <a:pt x="177" y="130"/>
                    </a:lnTo>
                    <a:lnTo>
                      <a:pt x="177" y="131"/>
                    </a:lnTo>
                    <a:lnTo>
                      <a:pt x="175" y="132"/>
                    </a:lnTo>
                    <a:lnTo>
                      <a:pt x="175" y="133"/>
                    </a:lnTo>
                    <a:lnTo>
                      <a:pt x="174" y="134"/>
                    </a:lnTo>
                    <a:lnTo>
                      <a:pt x="173" y="134"/>
                    </a:lnTo>
                    <a:lnTo>
                      <a:pt x="172" y="136"/>
                    </a:lnTo>
                    <a:lnTo>
                      <a:pt x="171" y="136"/>
                    </a:lnTo>
                    <a:lnTo>
                      <a:pt x="170" y="137"/>
                    </a:lnTo>
                    <a:lnTo>
                      <a:pt x="170" y="138"/>
                    </a:lnTo>
                    <a:lnTo>
                      <a:pt x="169" y="141"/>
                    </a:lnTo>
                    <a:lnTo>
                      <a:pt x="168" y="142"/>
                    </a:lnTo>
                    <a:lnTo>
                      <a:pt x="168" y="144"/>
                    </a:lnTo>
                    <a:lnTo>
                      <a:pt x="169" y="145"/>
                    </a:lnTo>
                    <a:lnTo>
                      <a:pt x="169" y="146"/>
                    </a:lnTo>
                    <a:lnTo>
                      <a:pt x="168" y="146"/>
                    </a:lnTo>
                    <a:lnTo>
                      <a:pt x="166" y="147"/>
                    </a:lnTo>
                    <a:lnTo>
                      <a:pt x="164" y="151"/>
                    </a:lnTo>
                    <a:lnTo>
                      <a:pt x="163" y="151"/>
                    </a:lnTo>
                    <a:lnTo>
                      <a:pt x="161" y="155"/>
                    </a:lnTo>
                    <a:lnTo>
                      <a:pt x="162" y="159"/>
                    </a:lnTo>
                    <a:lnTo>
                      <a:pt x="163" y="163"/>
                    </a:lnTo>
                    <a:lnTo>
                      <a:pt x="163" y="164"/>
                    </a:lnTo>
                    <a:lnTo>
                      <a:pt x="163" y="171"/>
                    </a:lnTo>
                    <a:lnTo>
                      <a:pt x="162" y="178"/>
                    </a:lnTo>
                    <a:lnTo>
                      <a:pt x="161" y="183"/>
                    </a:lnTo>
                    <a:lnTo>
                      <a:pt x="162" y="189"/>
                    </a:lnTo>
                    <a:lnTo>
                      <a:pt x="162" y="19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41" name="Freeform 803">
                <a:extLst>
                  <a:ext uri="{FF2B5EF4-FFF2-40B4-BE49-F238E27FC236}">
                    <a16:creationId xmlns:a16="http://schemas.microsoft.com/office/drawing/2014/main" id="{913C85CC-DB23-84E0-2D6F-393D7C00F0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4738" y="4075113"/>
                <a:ext cx="657225" cy="596900"/>
              </a:xfrm>
              <a:custGeom>
                <a:avLst/>
                <a:gdLst>
                  <a:gd name="T0" fmla="*/ 390 w 414"/>
                  <a:gd name="T1" fmla="*/ 259 h 376"/>
                  <a:gd name="T2" fmla="*/ 387 w 414"/>
                  <a:gd name="T3" fmla="*/ 255 h 376"/>
                  <a:gd name="T4" fmla="*/ 369 w 414"/>
                  <a:gd name="T5" fmla="*/ 182 h 376"/>
                  <a:gd name="T6" fmla="*/ 376 w 414"/>
                  <a:gd name="T7" fmla="*/ 193 h 376"/>
                  <a:gd name="T8" fmla="*/ 381 w 414"/>
                  <a:gd name="T9" fmla="*/ 203 h 376"/>
                  <a:gd name="T10" fmla="*/ 371 w 414"/>
                  <a:gd name="T11" fmla="*/ 197 h 376"/>
                  <a:gd name="T12" fmla="*/ 369 w 414"/>
                  <a:gd name="T13" fmla="*/ 183 h 376"/>
                  <a:gd name="T14" fmla="*/ 382 w 414"/>
                  <a:gd name="T15" fmla="*/ 164 h 376"/>
                  <a:gd name="T16" fmla="*/ 392 w 414"/>
                  <a:gd name="T17" fmla="*/ 149 h 376"/>
                  <a:gd name="T18" fmla="*/ 390 w 414"/>
                  <a:gd name="T19" fmla="*/ 163 h 376"/>
                  <a:gd name="T20" fmla="*/ 385 w 414"/>
                  <a:gd name="T21" fmla="*/ 162 h 376"/>
                  <a:gd name="T22" fmla="*/ 385 w 414"/>
                  <a:gd name="T23" fmla="*/ 157 h 376"/>
                  <a:gd name="T24" fmla="*/ 387 w 414"/>
                  <a:gd name="T25" fmla="*/ 152 h 376"/>
                  <a:gd name="T26" fmla="*/ 57 w 414"/>
                  <a:gd name="T27" fmla="*/ 0 h 376"/>
                  <a:gd name="T28" fmla="*/ 153 w 414"/>
                  <a:gd name="T29" fmla="*/ 0 h 376"/>
                  <a:gd name="T30" fmla="*/ 221 w 414"/>
                  <a:gd name="T31" fmla="*/ 26 h 376"/>
                  <a:gd name="T32" fmla="*/ 311 w 414"/>
                  <a:gd name="T33" fmla="*/ 87 h 376"/>
                  <a:gd name="T34" fmla="*/ 315 w 414"/>
                  <a:gd name="T35" fmla="*/ 100 h 376"/>
                  <a:gd name="T36" fmla="*/ 364 w 414"/>
                  <a:gd name="T37" fmla="*/ 135 h 376"/>
                  <a:gd name="T38" fmla="*/ 366 w 414"/>
                  <a:gd name="T39" fmla="*/ 146 h 376"/>
                  <a:gd name="T40" fmla="*/ 361 w 414"/>
                  <a:gd name="T41" fmla="*/ 163 h 376"/>
                  <a:gd name="T42" fmla="*/ 353 w 414"/>
                  <a:gd name="T43" fmla="*/ 184 h 376"/>
                  <a:gd name="T44" fmla="*/ 354 w 414"/>
                  <a:gd name="T45" fmla="*/ 200 h 376"/>
                  <a:gd name="T46" fmla="*/ 366 w 414"/>
                  <a:gd name="T47" fmla="*/ 209 h 376"/>
                  <a:gd name="T48" fmla="*/ 372 w 414"/>
                  <a:gd name="T49" fmla="*/ 218 h 376"/>
                  <a:gd name="T50" fmla="*/ 378 w 414"/>
                  <a:gd name="T51" fmla="*/ 231 h 376"/>
                  <a:gd name="T52" fmla="*/ 373 w 414"/>
                  <a:gd name="T53" fmla="*/ 239 h 376"/>
                  <a:gd name="T54" fmla="*/ 372 w 414"/>
                  <a:gd name="T55" fmla="*/ 252 h 376"/>
                  <a:gd name="T56" fmla="*/ 373 w 414"/>
                  <a:gd name="T57" fmla="*/ 271 h 376"/>
                  <a:gd name="T58" fmla="*/ 373 w 414"/>
                  <a:gd name="T59" fmla="*/ 288 h 376"/>
                  <a:gd name="T60" fmla="*/ 378 w 414"/>
                  <a:gd name="T61" fmla="*/ 296 h 376"/>
                  <a:gd name="T62" fmla="*/ 379 w 414"/>
                  <a:gd name="T63" fmla="*/ 305 h 376"/>
                  <a:gd name="T64" fmla="*/ 382 w 414"/>
                  <a:gd name="T65" fmla="*/ 317 h 376"/>
                  <a:gd name="T66" fmla="*/ 388 w 414"/>
                  <a:gd name="T67" fmla="*/ 328 h 376"/>
                  <a:gd name="T68" fmla="*/ 390 w 414"/>
                  <a:gd name="T69" fmla="*/ 337 h 376"/>
                  <a:gd name="T70" fmla="*/ 402 w 414"/>
                  <a:gd name="T71" fmla="*/ 346 h 376"/>
                  <a:gd name="T72" fmla="*/ 407 w 414"/>
                  <a:gd name="T73" fmla="*/ 347 h 376"/>
                  <a:gd name="T74" fmla="*/ 413 w 414"/>
                  <a:gd name="T75" fmla="*/ 354 h 376"/>
                  <a:gd name="T76" fmla="*/ 382 w 414"/>
                  <a:gd name="T77" fmla="*/ 375 h 376"/>
                  <a:gd name="T78" fmla="*/ 198 w 414"/>
                  <a:gd name="T79" fmla="*/ 362 h 376"/>
                  <a:gd name="T80" fmla="*/ 194 w 414"/>
                  <a:gd name="T81" fmla="*/ 342 h 376"/>
                  <a:gd name="T82" fmla="*/ 178 w 414"/>
                  <a:gd name="T83" fmla="*/ 320 h 376"/>
                  <a:gd name="T84" fmla="*/ 166 w 414"/>
                  <a:gd name="T85" fmla="*/ 323 h 376"/>
                  <a:gd name="T86" fmla="*/ 151 w 414"/>
                  <a:gd name="T87" fmla="*/ 320 h 376"/>
                  <a:gd name="T88" fmla="*/ 128 w 414"/>
                  <a:gd name="T89" fmla="*/ 313 h 376"/>
                  <a:gd name="T90" fmla="*/ 104 w 414"/>
                  <a:gd name="T91" fmla="*/ 303 h 376"/>
                  <a:gd name="T92" fmla="*/ 83 w 414"/>
                  <a:gd name="T93" fmla="*/ 293 h 376"/>
                  <a:gd name="T94" fmla="*/ 69 w 414"/>
                  <a:gd name="T95" fmla="*/ 284 h 376"/>
                  <a:gd name="T96" fmla="*/ 41 w 414"/>
                  <a:gd name="T97" fmla="*/ 241 h 376"/>
                  <a:gd name="T98" fmla="*/ 6 w 414"/>
                  <a:gd name="T99" fmla="*/ 188 h 376"/>
                  <a:gd name="T100" fmla="*/ 3 w 414"/>
                  <a:gd name="T101" fmla="*/ 129 h 376"/>
                  <a:gd name="T102" fmla="*/ 27 w 414"/>
                  <a:gd name="T103" fmla="*/ 119 h 376"/>
                  <a:gd name="T104" fmla="*/ 42 w 414"/>
                  <a:gd name="T105" fmla="*/ 95 h 376"/>
                  <a:gd name="T106" fmla="*/ 52 w 414"/>
                  <a:gd name="T107" fmla="*/ 85 h 376"/>
                  <a:gd name="T108" fmla="*/ 52 w 414"/>
                  <a:gd name="T109" fmla="*/ 75 h 376"/>
                  <a:gd name="T110" fmla="*/ 42 w 414"/>
                  <a:gd name="T111" fmla="*/ 66 h 376"/>
                  <a:gd name="T112" fmla="*/ 49 w 414"/>
                  <a:gd name="T113" fmla="*/ 52 h 376"/>
                  <a:gd name="T114" fmla="*/ 56 w 414"/>
                  <a:gd name="T115" fmla="*/ 38 h 376"/>
                  <a:gd name="T116" fmla="*/ 54 w 414"/>
                  <a:gd name="T117" fmla="*/ 20 h 376"/>
                  <a:gd name="T118" fmla="*/ 46 w 414"/>
                  <a:gd name="T119" fmla="*/ 10 h 376"/>
                  <a:gd name="T120" fmla="*/ 45 w 414"/>
                  <a:gd name="T121" fmla="*/ 3 h 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14" h="376">
                    <a:moveTo>
                      <a:pt x="388" y="264"/>
                    </a:moveTo>
                    <a:lnTo>
                      <a:pt x="387" y="266"/>
                    </a:lnTo>
                    <a:lnTo>
                      <a:pt x="386" y="266"/>
                    </a:lnTo>
                    <a:lnTo>
                      <a:pt x="386" y="264"/>
                    </a:lnTo>
                    <a:lnTo>
                      <a:pt x="387" y="263"/>
                    </a:lnTo>
                    <a:lnTo>
                      <a:pt x="388" y="262"/>
                    </a:lnTo>
                    <a:lnTo>
                      <a:pt x="389" y="262"/>
                    </a:lnTo>
                    <a:lnTo>
                      <a:pt x="390" y="262"/>
                    </a:lnTo>
                    <a:lnTo>
                      <a:pt x="389" y="263"/>
                    </a:lnTo>
                    <a:lnTo>
                      <a:pt x="388" y="264"/>
                    </a:lnTo>
                    <a:close/>
                    <a:moveTo>
                      <a:pt x="394" y="253"/>
                    </a:moveTo>
                    <a:lnTo>
                      <a:pt x="393" y="255"/>
                    </a:lnTo>
                    <a:lnTo>
                      <a:pt x="392" y="256"/>
                    </a:lnTo>
                    <a:lnTo>
                      <a:pt x="392" y="258"/>
                    </a:lnTo>
                    <a:lnTo>
                      <a:pt x="392" y="259"/>
                    </a:lnTo>
                    <a:lnTo>
                      <a:pt x="390" y="259"/>
                    </a:lnTo>
                    <a:lnTo>
                      <a:pt x="389" y="259"/>
                    </a:lnTo>
                    <a:lnTo>
                      <a:pt x="388" y="259"/>
                    </a:lnTo>
                    <a:lnTo>
                      <a:pt x="388" y="260"/>
                    </a:lnTo>
                    <a:lnTo>
                      <a:pt x="387" y="261"/>
                    </a:lnTo>
                    <a:lnTo>
                      <a:pt x="386" y="262"/>
                    </a:lnTo>
                    <a:lnTo>
                      <a:pt x="385" y="262"/>
                    </a:lnTo>
                    <a:lnTo>
                      <a:pt x="384" y="262"/>
                    </a:lnTo>
                    <a:lnTo>
                      <a:pt x="382" y="261"/>
                    </a:lnTo>
                    <a:lnTo>
                      <a:pt x="382" y="260"/>
                    </a:lnTo>
                    <a:lnTo>
                      <a:pt x="384" y="260"/>
                    </a:lnTo>
                    <a:lnTo>
                      <a:pt x="384" y="259"/>
                    </a:lnTo>
                    <a:lnTo>
                      <a:pt x="385" y="259"/>
                    </a:lnTo>
                    <a:lnTo>
                      <a:pt x="386" y="258"/>
                    </a:lnTo>
                    <a:lnTo>
                      <a:pt x="386" y="256"/>
                    </a:lnTo>
                    <a:lnTo>
                      <a:pt x="386" y="255"/>
                    </a:lnTo>
                    <a:lnTo>
                      <a:pt x="387" y="255"/>
                    </a:lnTo>
                    <a:lnTo>
                      <a:pt x="388" y="255"/>
                    </a:lnTo>
                    <a:lnTo>
                      <a:pt x="389" y="254"/>
                    </a:lnTo>
                    <a:lnTo>
                      <a:pt x="390" y="254"/>
                    </a:lnTo>
                    <a:lnTo>
                      <a:pt x="389" y="254"/>
                    </a:lnTo>
                    <a:lnTo>
                      <a:pt x="389" y="253"/>
                    </a:lnTo>
                    <a:lnTo>
                      <a:pt x="390" y="253"/>
                    </a:lnTo>
                    <a:lnTo>
                      <a:pt x="392" y="253"/>
                    </a:lnTo>
                    <a:lnTo>
                      <a:pt x="392" y="252"/>
                    </a:lnTo>
                    <a:lnTo>
                      <a:pt x="392" y="251"/>
                    </a:lnTo>
                    <a:lnTo>
                      <a:pt x="393" y="251"/>
                    </a:lnTo>
                    <a:lnTo>
                      <a:pt x="393" y="250"/>
                    </a:lnTo>
                    <a:lnTo>
                      <a:pt x="394" y="249"/>
                    </a:lnTo>
                    <a:lnTo>
                      <a:pt x="394" y="250"/>
                    </a:lnTo>
                    <a:lnTo>
                      <a:pt x="394" y="251"/>
                    </a:lnTo>
                    <a:lnTo>
                      <a:pt x="394" y="253"/>
                    </a:lnTo>
                    <a:close/>
                    <a:moveTo>
                      <a:pt x="369" y="182"/>
                    </a:moveTo>
                    <a:lnTo>
                      <a:pt x="368" y="182"/>
                    </a:lnTo>
                    <a:lnTo>
                      <a:pt x="368" y="180"/>
                    </a:lnTo>
                    <a:lnTo>
                      <a:pt x="368" y="179"/>
                    </a:lnTo>
                    <a:lnTo>
                      <a:pt x="369" y="178"/>
                    </a:lnTo>
                    <a:lnTo>
                      <a:pt x="369" y="179"/>
                    </a:lnTo>
                    <a:lnTo>
                      <a:pt x="369" y="180"/>
                    </a:lnTo>
                    <a:lnTo>
                      <a:pt x="369" y="182"/>
                    </a:lnTo>
                    <a:close/>
                    <a:moveTo>
                      <a:pt x="373" y="184"/>
                    </a:moveTo>
                    <a:lnTo>
                      <a:pt x="373" y="185"/>
                    </a:lnTo>
                    <a:lnTo>
                      <a:pt x="373" y="186"/>
                    </a:lnTo>
                    <a:lnTo>
                      <a:pt x="375" y="187"/>
                    </a:lnTo>
                    <a:lnTo>
                      <a:pt x="375" y="189"/>
                    </a:lnTo>
                    <a:lnTo>
                      <a:pt x="376" y="189"/>
                    </a:lnTo>
                    <a:lnTo>
                      <a:pt x="376" y="191"/>
                    </a:lnTo>
                    <a:lnTo>
                      <a:pt x="376" y="192"/>
                    </a:lnTo>
                    <a:lnTo>
                      <a:pt x="376" y="193"/>
                    </a:lnTo>
                    <a:lnTo>
                      <a:pt x="377" y="193"/>
                    </a:lnTo>
                    <a:lnTo>
                      <a:pt x="376" y="194"/>
                    </a:lnTo>
                    <a:lnTo>
                      <a:pt x="377" y="194"/>
                    </a:lnTo>
                    <a:lnTo>
                      <a:pt x="377" y="195"/>
                    </a:lnTo>
                    <a:lnTo>
                      <a:pt x="377" y="194"/>
                    </a:lnTo>
                    <a:lnTo>
                      <a:pt x="378" y="194"/>
                    </a:lnTo>
                    <a:lnTo>
                      <a:pt x="378" y="195"/>
                    </a:lnTo>
                    <a:lnTo>
                      <a:pt x="378" y="194"/>
                    </a:lnTo>
                    <a:lnTo>
                      <a:pt x="379" y="194"/>
                    </a:lnTo>
                    <a:lnTo>
                      <a:pt x="379" y="193"/>
                    </a:lnTo>
                    <a:lnTo>
                      <a:pt x="379" y="192"/>
                    </a:lnTo>
                    <a:lnTo>
                      <a:pt x="379" y="193"/>
                    </a:lnTo>
                    <a:lnTo>
                      <a:pt x="379" y="194"/>
                    </a:lnTo>
                    <a:lnTo>
                      <a:pt x="380" y="200"/>
                    </a:lnTo>
                    <a:lnTo>
                      <a:pt x="381" y="201"/>
                    </a:lnTo>
                    <a:lnTo>
                      <a:pt x="381" y="203"/>
                    </a:lnTo>
                    <a:lnTo>
                      <a:pt x="380" y="204"/>
                    </a:lnTo>
                    <a:lnTo>
                      <a:pt x="379" y="204"/>
                    </a:lnTo>
                    <a:lnTo>
                      <a:pt x="378" y="204"/>
                    </a:lnTo>
                    <a:lnTo>
                      <a:pt x="377" y="203"/>
                    </a:lnTo>
                    <a:lnTo>
                      <a:pt x="376" y="202"/>
                    </a:lnTo>
                    <a:lnTo>
                      <a:pt x="376" y="199"/>
                    </a:lnTo>
                    <a:lnTo>
                      <a:pt x="375" y="199"/>
                    </a:lnTo>
                    <a:lnTo>
                      <a:pt x="375" y="200"/>
                    </a:lnTo>
                    <a:lnTo>
                      <a:pt x="376" y="200"/>
                    </a:lnTo>
                    <a:lnTo>
                      <a:pt x="376" y="201"/>
                    </a:lnTo>
                    <a:lnTo>
                      <a:pt x="375" y="201"/>
                    </a:lnTo>
                    <a:lnTo>
                      <a:pt x="375" y="200"/>
                    </a:lnTo>
                    <a:lnTo>
                      <a:pt x="373" y="199"/>
                    </a:lnTo>
                    <a:lnTo>
                      <a:pt x="372" y="196"/>
                    </a:lnTo>
                    <a:lnTo>
                      <a:pt x="371" y="196"/>
                    </a:lnTo>
                    <a:lnTo>
                      <a:pt x="371" y="197"/>
                    </a:lnTo>
                    <a:lnTo>
                      <a:pt x="370" y="196"/>
                    </a:lnTo>
                    <a:lnTo>
                      <a:pt x="370" y="197"/>
                    </a:lnTo>
                    <a:lnTo>
                      <a:pt x="370" y="199"/>
                    </a:lnTo>
                    <a:lnTo>
                      <a:pt x="371" y="199"/>
                    </a:lnTo>
                    <a:lnTo>
                      <a:pt x="370" y="199"/>
                    </a:lnTo>
                    <a:lnTo>
                      <a:pt x="368" y="196"/>
                    </a:lnTo>
                    <a:lnTo>
                      <a:pt x="368" y="195"/>
                    </a:lnTo>
                    <a:lnTo>
                      <a:pt x="367" y="194"/>
                    </a:lnTo>
                    <a:lnTo>
                      <a:pt x="367" y="193"/>
                    </a:lnTo>
                    <a:lnTo>
                      <a:pt x="368" y="192"/>
                    </a:lnTo>
                    <a:lnTo>
                      <a:pt x="368" y="189"/>
                    </a:lnTo>
                    <a:lnTo>
                      <a:pt x="367" y="187"/>
                    </a:lnTo>
                    <a:lnTo>
                      <a:pt x="367" y="185"/>
                    </a:lnTo>
                    <a:lnTo>
                      <a:pt x="367" y="184"/>
                    </a:lnTo>
                    <a:lnTo>
                      <a:pt x="368" y="184"/>
                    </a:lnTo>
                    <a:lnTo>
                      <a:pt x="369" y="183"/>
                    </a:lnTo>
                    <a:lnTo>
                      <a:pt x="370" y="182"/>
                    </a:lnTo>
                    <a:lnTo>
                      <a:pt x="371" y="180"/>
                    </a:lnTo>
                    <a:lnTo>
                      <a:pt x="371" y="177"/>
                    </a:lnTo>
                    <a:lnTo>
                      <a:pt x="372" y="177"/>
                    </a:lnTo>
                    <a:lnTo>
                      <a:pt x="372" y="178"/>
                    </a:lnTo>
                    <a:lnTo>
                      <a:pt x="373" y="179"/>
                    </a:lnTo>
                    <a:lnTo>
                      <a:pt x="373" y="182"/>
                    </a:lnTo>
                    <a:lnTo>
                      <a:pt x="373" y="183"/>
                    </a:lnTo>
                    <a:lnTo>
                      <a:pt x="373" y="184"/>
                    </a:lnTo>
                    <a:close/>
                    <a:moveTo>
                      <a:pt x="385" y="168"/>
                    </a:moveTo>
                    <a:lnTo>
                      <a:pt x="384" y="168"/>
                    </a:lnTo>
                    <a:lnTo>
                      <a:pt x="382" y="167"/>
                    </a:lnTo>
                    <a:lnTo>
                      <a:pt x="382" y="166"/>
                    </a:lnTo>
                    <a:lnTo>
                      <a:pt x="381" y="166"/>
                    </a:lnTo>
                    <a:lnTo>
                      <a:pt x="381" y="164"/>
                    </a:lnTo>
                    <a:lnTo>
                      <a:pt x="382" y="164"/>
                    </a:lnTo>
                    <a:lnTo>
                      <a:pt x="382" y="166"/>
                    </a:lnTo>
                    <a:lnTo>
                      <a:pt x="384" y="166"/>
                    </a:lnTo>
                    <a:lnTo>
                      <a:pt x="384" y="167"/>
                    </a:lnTo>
                    <a:lnTo>
                      <a:pt x="385" y="167"/>
                    </a:lnTo>
                    <a:lnTo>
                      <a:pt x="385" y="168"/>
                    </a:lnTo>
                    <a:close/>
                    <a:moveTo>
                      <a:pt x="387" y="146"/>
                    </a:moveTo>
                    <a:lnTo>
                      <a:pt x="387" y="147"/>
                    </a:lnTo>
                    <a:lnTo>
                      <a:pt x="387" y="146"/>
                    </a:lnTo>
                    <a:lnTo>
                      <a:pt x="388" y="146"/>
                    </a:lnTo>
                    <a:lnTo>
                      <a:pt x="388" y="147"/>
                    </a:lnTo>
                    <a:lnTo>
                      <a:pt x="390" y="149"/>
                    </a:lnTo>
                    <a:lnTo>
                      <a:pt x="390" y="150"/>
                    </a:lnTo>
                    <a:lnTo>
                      <a:pt x="390" y="149"/>
                    </a:lnTo>
                    <a:lnTo>
                      <a:pt x="390" y="147"/>
                    </a:lnTo>
                    <a:lnTo>
                      <a:pt x="392" y="147"/>
                    </a:lnTo>
                    <a:lnTo>
                      <a:pt x="392" y="149"/>
                    </a:lnTo>
                    <a:lnTo>
                      <a:pt x="392" y="147"/>
                    </a:lnTo>
                    <a:lnTo>
                      <a:pt x="392" y="146"/>
                    </a:lnTo>
                    <a:lnTo>
                      <a:pt x="393" y="146"/>
                    </a:lnTo>
                    <a:lnTo>
                      <a:pt x="393" y="147"/>
                    </a:lnTo>
                    <a:lnTo>
                      <a:pt x="393" y="150"/>
                    </a:lnTo>
                    <a:lnTo>
                      <a:pt x="392" y="151"/>
                    </a:lnTo>
                    <a:lnTo>
                      <a:pt x="392" y="152"/>
                    </a:lnTo>
                    <a:lnTo>
                      <a:pt x="392" y="153"/>
                    </a:lnTo>
                    <a:lnTo>
                      <a:pt x="390" y="153"/>
                    </a:lnTo>
                    <a:lnTo>
                      <a:pt x="392" y="154"/>
                    </a:lnTo>
                    <a:lnTo>
                      <a:pt x="393" y="154"/>
                    </a:lnTo>
                    <a:lnTo>
                      <a:pt x="392" y="157"/>
                    </a:lnTo>
                    <a:lnTo>
                      <a:pt x="392" y="158"/>
                    </a:lnTo>
                    <a:lnTo>
                      <a:pt x="392" y="159"/>
                    </a:lnTo>
                    <a:lnTo>
                      <a:pt x="392" y="160"/>
                    </a:lnTo>
                    <a:lnTo>
                      <a:pt x="390" y="163"/>
                    </a:lnTo>
                    <a:lnTo>
                      <a:pt x="390" y="164"/>
                    </a:lnTo>
                    <a:lnTo>
                      <a:pt x="389" y="164"/>
                    </a:lnTo>
                    <a:lnTo>
                      <a:pt x="388" y="164"/>
                    </a:lnTo>
                    <a:lnTo>
                      <a:pt x="389" y="166"/>
                    </a:lnTo>
                    <a:lnTo>
                      <a:pt x="388" y="166"/>
                    </a:lnTo>
                    <a:lnTo>
                      <a:pt x="388" y="167"/>
                    </a:lnTo>
                    <a:lnTo>
                      <a:pt x="387" y="167"/>
                    </a:lnTo>
                    <a:lnTo>
                      <a:pt x="388" y="166"/>
                    </a:lnTo>
                    <a:lnTo>
                      <a:pt x="387" y="166"/>
                    </a:lnTo>
                    <a:lnTo>
                      <a:pt x="386" y="167"/>
                    </a:lnTo>
                    <a:lnTo>
                      <a:pt x="386" y="166"/>
                    </a:lnTo>
                    <a:lnTo>
                      <a:pt x="385" y="166"/>
                    </a:lnTo>
                    <a:lnTo>
                      <a:pt x="384" y="166"/>
                    </a:lnTo>
                    <a:lnTo>
                      <a:pt x="384" y="163"/>
                    </a:lnTo>
                    <a:lnTo>
                      <a:pt x="385" y="163"/>
                    </a:lnTo>
                    <a:lnTo>
                      <a:pt x="385" y="162"/>
                    </a:lnTo>
                    <a:lnTo>
                      <a:pt x="386" y="162"/>
                    </a:lnTo>
                    <a:lnTo>
                      <a:pt x="385" y="161"/>
                    </a:lnTo>
                    <a:lnTo>
                      <a:pt x="385" y="160"/>
                    </a:lnTo>
                    <a:lnTo>
                      <a:pt x="386" y="161"/>
                    </a:lnTo>
                    <a:lnTo>
                      <a:pt x="387" y="160"/>
                    </a:lnTo>
                    <a:lnTo>
                      <a:pt x="386" y="160"/>
                    </a:lnTo>
                    <a:lnTo>
                      <a:pt x="386" y="159"/>
                    </a:lnTo>
                    <a:lnTo>
                      <a:pt x="387" y="159"/>
                    </a:lnTo>
                    <a:lnTo>
                      <a:pt x="388" y="159"/>
                    </a:lnTo>
                    <a:lnTo>
                      <a:pt x="388" y="160"/>
                    </a:lnTo>
                    <a:lnTo>
                      <a:pt x="389" y="159"/>
                    </a:lnTo>
                    <a:lnTo>
                      <a:pt x="388" y="159"/>
                    </a:lnTo>
                    <a:lnTo>
                      <a:pt x="387" y="159"/>
                    </a:lnTo>
                    <a:lnTo>
                      <a:pt x="386" y="158"/>
                    </a:lnTo>
                    <a:lnTo>
                      <a:pt x="385" y="158"/>
                    </a:lnTo>
                    <a:lnTo>
                      <a:pt x="385" y="157"/>
                    </a:lnTo>
                    <a:lnTo>
                      <a:pt x="385" y="158"/>
                    </a:lnTo>
                    <a:lnTo>
                      <a:pt x="386" y="157"/>
                    </a:lnTo>
                    <a:lnTo>
                      <a:pt x="386" y="158"/>
                    </a:lnTo>
                    <a:lnTo>
                      <a:pt x="387" y="158"/>
                    </a:lnTo>
                    <a:lnTo>
                      <a:pt x="388" y="158"/>
                    </a:lnTo>
                    <a:lnTo>
                      <a:pt x="388" y="157"/>
                    </a:lnTo>
                    <a:lnTo>
                      <a:pt x="388" y="155"/>
                    </a:lnTo>
                    <a:lnTo>
                      <a:pt x="387" y="155"/>
                    </a:lnTo>
                    <a:lnTo>
                      <a:pt x="387" y="157"/>
                    </a:lnTo>
                    <a:lnTo>
                      <a:pt x="387" y="155"/>
                    </a:lnTo>
                    <a:lnTo>
                      <a:pt x="387" y="154"/>
                    </a:lnTo>
                    <a:lnTo>
                      <a:pt x="386" y="154"/>
                    </a:lnTo>
                    <a:lnTo>
                      <a:pt x="386" y="153"/>
                    </a:lnTo>
                    <a:lnTo>
                      <a:pt x="387" y="152"/>
                    </a:lnTo>
                    <a:lnTo>
                      <a:pt x="387" y="153"/>
                    </a:lnTo>
                    <a:lnTo>
                      <a:pt x="387" y="152"/>
                    </a:lnTo>
                    <a:lnTo>
                      <a:pt x="385" y="151"/>
                    </a:lnTo>
                    <a:lnTo>
                      <a:pt x="386" y="151"/>
                    </a:lnTo>
                    <a:lnTo>
                      <a:pt x="386" y="150"/>
                    </a:lnTo>
                    <a:lnTo>
                      <a:pt x="386" y="151"/>
                    </a:lnTo>
                    <a:lnTo>
                      <a:pt x="385" y="150"/>
                    </a:lnTo>
                    <a:lnTo>
                      <a:pt x="386" y="149"/>
                    </a:lnTo>
                    <a:lnTo>
                      <a:pt x="387" y="150"/>
                    </a:lnTo>
                    <a:lnTo>
                      <a:pt x="387" y="149"/>
                    </a:lnTo>
                    <a:lnTo>
                      <a:pt x="386" y="149"/>
                    </a:lnTo>
                    <a:lnTo>
                      <a:pt x="385" y="147"/>
                    </a:lnTo>
                    <a:lnTo>
                      <a:pt x="386" y="146"/>
                    </a:lnTo>
                    <a:lnTo>
                      <a:pt x="386" y="145"/>
                    </a:lnTo>
                    <a:lnTo>
                      <a:pt x="386" y="146"/>
                    </a:lnTo>
                    <a:lnTo>
                      <a:pt x="387" y="146"/>
                    </a:lnTo>
                    <a:close/>
                    <a:moveTo>
                      <a:pt x="56" y="0"/>
                    </a:moveTo>
                    <a:lnTo>
                      <a:pt x="57" y="0"/>
                    </a:lnTo>
                    <a:lnTo>
                      <a:pt x="59" y="0"/>
                    </a:lnTo>
                    <a:lnTo>
                      <a:pt x="66" y="0"/>
                    </a:lnTo>
                    <a:lnTo>
                      <a:pt x="72" y="0"/>
                    </a:lnTo>
                    <a:lnTo>
                      <a:pt x="79" y="0"/>
                    </a:lnTo>
                    <a:lnTo>
                      <a:pt x="86" y="0"/>
                    </a:lnTo>
                    <a:lnTo>
                      <a:pt x="93" y="0"/>
                    </a:lnTo>
                    <a:lnTo>
                      <a:pt x="100" y="0"/>
                    </a:lnTo>
                    <a:lnTo>
                      <a:pt x="106" y="0"/>
                    </a:lnTo>
                    <a:lnTo>
                      <a:pt x="113" y="0"/>
                    </a:lnTo>
                    <a:lnTo>
                      <a:pt x="120" y="0"/>
                    </a:lnTo>
                    <a:lnTo>
                      <a:pt x="127" y="0"/>
                    </a:lnTo>
                    <a:lnTo>
                      <a:pt x="131" y="0"/>
                    </a:lnTo>
                    <a:lnTo>
                      <a:pt x="134" y="0"/>
                    </a:lnTo>
                    <a:lnTo>
                      <a:pt x="140" y="0"/>
                    </a:lnTo>
                    <a:lnTo>
                      <a:pt x="147" y="0"/>
                    </a:lnTo>
                    <a:lnTo>
                      <a:pt x="153" y="0"/>
                    </a:lnTo>
                    <a:lnTo>
                      <a:pt x="154" y="0"/>
                    </a:lnTo>
                    <a:lnTo>
                      <a:pt x="161" y="0"/>
                    </a:lnTo>
                    <a:lnTo>
                      <a:pt x="168" y="0"/>
                    </a:lnTo>
                    <a:lnTo>
                      <a:pt x="171" y="0"/>
                    </a:lnTo>
                    <a:lnTo>
                      <a:pt x="173" y="0"/>
                    </a:lnTo>
                    <a:lnTo>
                      <a:pt x="174" y="0"/>
                    </a:lnTo>
                    <a:lnTo>
                      <a:pt x="174" y="1"/>
                    </a:lnTo>
                    <a:lnTo>
                      <a:pt x="177" y="2"/>
                    </a:lnTo>
                    <a:lnTo>
                      <a:pt x="179" y="3"/>
                    </a:lnTo>
                    <a:lnTo>
                      <a:pt x="187" y="8"/>
                    </a:lnTo>
                    <a:lnTo>
                      <a:pt x="195" y="12"/>
                    </a:lnTo>
                    <a:lnTo>
                      <a:pt x="200" y="16"/>
                    </a:lnTo>
                    <a:lnTo>
                      <a:pt x="203" y="17"/>
                    </a:lnTo>
                    <a:lnTo>
                      <a:pt x="211" y="21"/>
                    </a:lnTo>
                    <a:lnTo>
                      <a:pt x="218" y="26"/>
                    </a:lnTo>
                    <a:lnTo>
                      <a:pt x="221" y="26"/>
                    </a:lnTo>
                    <a:lnTo>
                      <a:pt x="226" y="30"/>
                    </a:lnTo>
                    <a:lnTo>
                      <a:pt x="234" y="34"/>
                    </a:lnTo>
                    <a:lnTo>
                      <a:pt x="242" y="38"/>
                    </a:lnTo>
                    <a:lnTo>
                      <a:pt x="251" y="43"/>
                    </a:lnTo>
                    <a:lnTo>
                      <a:pt x="259" y="47"/>
                    </a:lnTo>
                    <a:lnTo>
                      <a:pt x="267" y="52"/>
                    </a:lnTo>
                    <a:lnTo>
                      <a:pt x="275" y="57"/>
                    </a:lnTo>
                    <a:lnTo>
                      <a:pt x="283" y="61"/>
                    </a:lnTo>
                    <a:lnTo>
                      <a:pt x="291" y="66"/>
                    </a:lnTo>
                    <a:lnTo>
                      <a:pt x="299" y="70"/>
                    </a:lnTo>
                    <a:lnTo>
                      <a:pt x="301" y="71"/>
                    </a:lnTo>
                    <a:lnTo>
                      <a:pt x="307" y="75"/>
                    </a:lnTo>
                    <a:lnTo>
                      <a:pt x="310" y="77"/>
                    </a:lnTo>
                    <a:lnTo>
                      <a:pt x="311" y="82"/>
                    </a:lnTo>
                    <a:lnTo>
                      <a:pt x="311" y="86"/>
                    </a:lnTo>
                    <a:lnTo>
                      <a:pt x="311" y="87"/>
                    </a:lnTo>
                    <a:lnTo>
                      <a:pt x="310" y="87"/>
                    </a:lnTo>
                    <a:lnTo>
                      <a:pt x="310" y="88"/>
                    </a:lnTo>
                    <a:lnTo>
                      <a:pt x="309" y="88"/>
                    </a:lnTo>
                    <a:lnTo>
                      <a:pt x="308" y="90"/>
                    </a:lnTo>
                    <a:lnTo>
                      <a:pt x="308" y="91"/>
                    </a:lnTo>
                    <a:lnTo>
                      <a:pt x="307" y="91"/>
                    </a:lnTo>
                    <a:lnTo>
                      <a:pt x="308" y="92"/>
                    </a:lnTo>
                    <a:lnTo>
                      <a:pt x="308" y="93"/>
                    </a:lnTo>
                    <a:lnTo>
                      <a:pt x="308" y="94"/>
                    </a:lnTo>
                    <a:lnTo>
                      <a:pt x="310" y="94"/>
                    </a:lnTo>
                    <a:lnTo>
                      <a:pt x="311" y="94"/>
                    </a:lnTo>
                    <a:lnTo>
                      <a:pt x="312" y="94"/>
                    </a:lnTo>
                    <a:lnTo>
                      <a:pt x="312" y="95"/>
                    </a:lnTo>
                    <a:lnTo>
                      <a:pt x="313" y="97"/>
                    </a:lnTo>
                    <a:lnTo>
                      <a:pt x="313" y="99"/>
                    </a:lnTo>
                    <a:lnTo>
                      <a:pt x="315" y="100"/>
                    </a:lnTo>
                    <a:lnTo>
                      <a:pt x="317" y="101"/>
                    </a:lnTo>
                    <a:lnTo>
                      <a:pt x="319" y="103"/>
                    </a:lnTo>
                    <a:lnTo>
                      <a:pt x="323" y="105"/>
                    </a:lnTo>
                    <a:lnTo>
                      <a:pt x="326" y="108"/>
                    </a:lnTo>
                    <a:lnTo>
                      <a:pt x="329" y="110"/>
                    </a:lnTo>
                    <a:lnTo>
                      <a:pt x="333" y="112"/>
                    </a:lnTo>
                    <a:lnTo>
                      <a:pt x="335" y="114"/>
                    </a:lnTo>
                    <a:lnTo>
                      <a:pt x="338" y="117"/>
                    </a:lnTo>
                    <a:lnTo>
                      <a:pt x="342" y="119"/>
                    </a:lnTo>
                    <a:lnTo>
                      <a:pt x="345" y="121"/>
                    </a:lnTo>
                    <a:lnTo>
                      <a:pt x="349" y="124"/>
                    </a:lnTo>
                    <a:lnTo>
                      <a:pt x="351" y="126"/>
                    </a:lnTo>
                    <a:lnTo>
                      <a:pt x="354" y="128"/>
                    </a:lnTo>
                    <a:lnTo>
                      <a:pt x="358" y="130"/>
                    </a:lnTo>
                    <a:lnTo>
                      <a:pt x="361" y="133"/>
                    </a:lnTo>
                    <a:lnTo>
                      <a:pt x="364" y="135"/>
                    </a:lnTo>
                    <a:lnTo>
                      <a:pt x="367" y="137"/>
                    </a:lnTo>
                    <a:lnTo>
                      <a:pt x="368" y="137"/>
                    </a:lnTo>
                    <a:lnTo>
                      <a:pt x="368" y="138"/>
                    </a:lnTo>
                    <a:lnTo>
                      <a:pt x="369" y="139"/>
                    </a:lnTo>
                    <a:lnTo>
                      <a:pt x="368" y="141"/>
                    </a:lnTo>
                    <a:lnTo>
                      <a:pt x="367" y="142"/>
                    </a:lnTo>
                    <a:lnTo>
                      <a:pt x="368" y="142"/>
                    </a:lnTo>
                    <a:lnTo>
                      <a:pt x="368" y="143"/>
                    </a:lnTo>
                    <a:lnTo>
                      <a:pt x="368" y="144"/>
                    </a:lnTo>
                    <a:lnTo>
                      <a:pt x="368" y="145"/>
                    </a:lnTo>
                    <a:lnTo>
                      <a:pt x="367" y="146"/>
                    </a:lnTo>
                    <a:lnTo>
                      <a:pt x="367" y="147"/>
                    </a:lnTo>
                    <a:lnTo>
                      <a:pt x="366" y="146"/>
                    </a:lnTo>
                    <a:lnTo>
                      <a:pt x="367" y="145"/>
                    </a:lnTo>
                    <a:lnTo>
                      <a:pt x="367" y="144"/>
                    </a:lnTo>
                    <a:lnTo>
                      <a:pt x="366" y="146"/>
                    </a:lnTo>
                    <a:lnTo>
                      <a:pt x="364" y="146"/>
                    </a:lnTo>
                    <a:lnTo>
                      <a:pt x="364" y="147"/>
                    </a:lnTo>
                    <a:lnTo>
                      <a:pt x="366" y="150"/>
                    </a:lnTo>
                    <a:lnTo>
                      <a:pt x="364" y="151"/>
                    </a:lnTo>
                    <a:lnTo>
                      <a:pt x="363" y="151"/>
                    </a:lnTo>
                    <a:lnTo>
                      <a:pt x="363" y="152"/>
                    </a:lnTo>
                    <a:lnTo>
                      <a:pt x="364" y="151"/>
                    </a:lnTo>
                    <a:lnTo>
                      <a:pt x="364" y="152"/>
                    </a:lnTo>
                    <a:lnTo>
                      <a:pt x="366" y="153"/>
                    </a:lnTo>
                    <a:lnTo>
                      <a:pt x="364" y="154"/>
                    </a:lnTo>
                    <a:lnTo>
                      <a:pt x="363" y="155"/>
                    </a:lnTo>
                    <a:lnTo>
                      <a:pt x="363" y="157"/>
                    </a:lnTo>
                    <a:lnTo>
                      <a:pt x="362" y="159"/>
                    </a:lnTo>
                    <a:lnTo>
                      <a:pt x="363" y="158"/>
                    </a:lnTo>
                    <a:lnTo>
                      <a:pt x="363" y="159"/>
                    </a:lnTo>
                    <a:lnTo>
                      <a:pt x="361" y="163"/>
                    </a:lnTo>
                    <a:lnTo>
                      <a:pt x="361" y="164"/>
                    </a:lnTo>
                    <a:lnTo>
                      <a:pt x="360" y="164"/>
                    </a:lnTo>
                    <a:lnTo>
                      <a:pt x="360" y="166"/>
                    </a:lnTo>
                    <a:lnTo>
                      <a:pt x="360" y="167"/>
                    </a:lnTo>
                    <a:lnTo>
                      <a:pt x="360" y="169"/>
                    </a:lnTo>
                    <a:lnTo>
                      <a:pt x="359" y="171"/>
                    </a:lnTo>
                    <a:lnTo>
                      <a:pt x="358" y="172"/>
                    </a:lnTo>
                    <a:lnTo>
                      <a:pt x="356" y="174"/>
                    </a:lnTo>
                    <a:lnTo>
                      <a:pt x="356" y="175"/>
                    </a:lnTo>
                    <a:lnTo>
                      <a:pt x="356" y="176"/>
                    </a:lnTo>
                    <a:lnTo>
                      <a:pt x="355" y="177"/>
                    </a:lnTo>
                    <a:lnTo>
                      <a:pt x="355" y="178"/>
                    </a:lnTo>
                    <a:lnTo>
                      <a:pt x="354" y="179"/>
                    </a:lnTo>
                    <a:lnTo>
                      <a:pt x="354" y="180"/>
                    </a:lnTo>
                    <a:lnTo>
                      <a:pt x="353" y="182"/>
                    </a:lnTo>
                    <a:lnTo>
                      <a:pt x="353" y="184"/>
                    </a:lnTo>
                    <a:lnTo>
                      <a:pt x="353" y="185"/>
                    </a:lnTo>
                    <a:lnTo>
                      <a:pt x="353" y="186"/>
                    </a:lnTo>
                    <a:lnTo>
                      <a:pt x="352" y="187"/>
                    </a:lnTo>
                    <a:lnTo>
                      <a:pt x="352" y="188"/>
                    </a:lnTo>
                    <a:lnTo>
                      <a:pt x="352" y="189"/>
                    </a:lnTo>
                    <a:lnTo>
                      <a:pt x="353" y="191"/>
                    </a:lnTo>
                    <a:lnTo>
                      <a:pt x="353" y="192"/>
                    </a:lnTo>
                    <a:lnTo>
                      <a:pt x="354" y="193"/>
                    </a:lnTo>
                    <a:lnTo>
                      <a:pt x="355" y="193"/>
                    </a:lnTo>
                    <a:lnTo>
                      <a:pt x="355" y="194"/>
                    </a:lnTo>
                    <a:lnTo>
                      <a:pt x="355" y="195"/>
                    </a:lnTo>
                    <a:lnTo>
                      <a:pt x="355" y="196"/>
                    </a:lnTo>
                    <a:lnTo>
                      <a:pt x="354" y="196"/>
                    </a:lnTo>
                    <a:lnTo>
                      <a:pt x="354" y="197"/>
                    </a:lnTo>
                    <a:lnTo>
                      <a:pt x="354" y="199"/>
                    </a:lnTo>
                    <a:lnTo>
                      <a:pt x="354" y="200"/>
                    </a:lnTo>
                    <a:lnTo>
                      <a:pt x="355" y="201"/>
                    </a:lnTo>
                    <a:lnTo>
                      <a:pt x="355" y="202"/>
                    </a:lnTo>
                    <a:lnTo>
                      <a:pt x="356" y="202"/>
                    </a:lnTo>
                    <a:lnTo>
                      <a:pt x="356" y="203"/>
                    </a:lnTo>
                    <a:lnTo>
                      <a:pt x="358" y="204"/>
                    </a:lnTo>
                    <a:lnTo>
                      <a:pt x="359" y="204"/>
                    </a:lnTo>
                    <a:lnTo>
                      <a:pt x="359" y="205"/>
                    </a:lnTo>
                    <a:lnTo>
                      <a:pt x="360" y="205"/>
                    </a:lnTo>
                    <a:lnTo>
                      <a:pt x="361" y="205"/>
                    </a:lnTo>
                    <a:lnTo>
                      <a:pt x="361" y="204"/>
                    </a:lnTo>
                    <a:lnTo>
                      <a:pt x="360" y="204"/>
                    </a:lnTo>
                    <a:lnTo>
                      <a:pt x="361" y="204"/>
                    </a:lnTo>
                    <a:lnTo>
                      <a:pt x="362" y="204"/>
                    </a:lnTo>
                    <a:lnTo>
                      <a:pt x="363" y="206"/>
                    </a:lnTo>
                    <a:lnTo>
                      <a:pt x="364" y="209"/>
                    </a:lnTo>
                    <a:lnTo>
                      <a:pt x="366" y="209"/>
                    </a:lnTo>
                    <a:lnTo>
                      <a:pt x="367" y="209"/>
                    </a:lnTo>
                    <a:lnTo>
                      <a:pt x="367" y="210"/>
                    </a:lnTo>
                    <a:lnTo>
                      <a:pt x="367" y="211"/>
                    </a:lnTo>
                    <a:lnTo>
                      <a:pt x="368" y="211"/>
                    </a:lnTo>
                    <a:lnTo>
                      <a:pt x="368" y="212"/>
                    </a:lnTo>
                    <a:lnTo>
                      <a:pt x="369" y="212"/>
                    </a:lnTo>
                    <a:lnTo>
                      <a:pt x="369" y="213"/>
                    </a:lnTo>
                    <a:lnTo>
                      <a:pt x="369" y="214"/>
                    </a:lnTo>
                    <a:lnTo>
                      <a:pt x="370" y="216"/>
                    </a:lnTo>
                    <a:lnTo>
                      <a:pt x="370" y="214"/>
                    </a:lnTo>
                    <a:lnTo>
                      <a:pt x="371" y="216"/>
                    </a:lnTo>
                    <a:lnTo>
                      <a:pt x="370" y="217"/>
                    </a:lnTo>
                    <a:lnTo>
                      <a:pt x="370" y="218"/>
                    </a:lnTo>
                    <a:lnTo>
                      <a:pt x="371" y="219"/>
                    </a:lnTo>
                    <a:lnTo>
                      <a:pt x="371" y="218"/>
                    </a:lnTo>
                    <a:lnTo>
                      <a:pt x="372" y="218"/>
                    </a:lnTo>
                    <a:lnTo>
                      <a:pt x="373" y="219"/>
                    </a:lnTo>
                    <a:lnTo>
                      <a:pt x="375" y="219"/>
                    </a:lnTo>
                    <a:lnTo>
                      <a:pt x="376" y="219"/>
                    </a:lnTo>
                    <a:lnTo>
                      <a:pt x="377" y="219"/>
                    </a:lnTo>
                    <a:lnTo>
                      <a:pt x="378" y="219"/>
                    </a:lnTo>
                    <a:lnTo>
                      <a:pt x="378" y="220"/>
                    </a:lnTo>
                    <a:lnTo>
                      <a:pt x="378" y="221"/>
                    </a:lnTo>
                    <a:lnTo>
                      <a:pt x="379" y="222"/>
                    </a:lnTo>
                    <a:lnTo>
                      <a:pt x="380" y="225"/>
                    </a:lnTo>
                    <a:lnTo>
                      <a:pt x="380" y="226"/>
                    </a:lnTo>
                    <a:lnTo>
                      <a:pt x="380" y="228"/>
                    </a:lnTo>
                    <a:lnTo>
                      <a:pt x="380" y="229"/>
                    </a:lnTo>
                    <a:lnTo>
                      <a:pt x="379" y="229"/>
                    </a:lnTo>
                    <a:lnTo>
                      <a:pt x="379" y="230"/>
                    </a:lnTo>
                    <a:lnTo>
                      <a:pt x="379" y="231"/>
                    </a:lnTo>
                    <a:lnTo>
                      <a:pt x="378" y="231"/>
                    </a:lnTo>
                    <a:lnTo>
                      <a:pt x="378" y="230"/>
                    </a:lnTo>
                    <a:lnTo>
                      <a:pt x="377" y="231"/>
                    </a:lnTo>
                    <a:lnTo>
                      <a:pt x="376" y="231"/>
                    </a:lnTo>
                    <a:lnTo>
                      <a:pt x="376" y="233"/>
                    </a:lnTo>
                    <a:lnTo>
                      <a:pt x="376" y="234"/>
                    </a:lnTo>
                    <a:lnTo>
                      <a:pt x="375" y="234"/>
                    </a:lnTo>
                    <a:lnTo>
                      <a:pt x="375" y="235"/>
                    </a:lnTo>
                    <a:lnTo>
                      <a:pt x="373" y="235"/>
                    </a:lnTo>
                    <a:lnTo>
                      <a:pt x="373" y="236"/>
                    </a:lnTo>
                    <a:lnTo>
                      <a:pt x="375" y="236"/>
                    </a:lnTo>
                    <a:lnTo>
                      <a:pt x="373" y="236"/>
                    </a:lnTo>
                    <a:lnTo>
                      <a:pt x="372" y="236"/>
                    </a:lnTo>
                    <a:lnTo>
                      <a:pt x="372" y="237"/>
                    </a:lnTo>
                    <a:lnTo>
                      <a:pt x="373" y="237"/>
                    </a:lnTo>
                    <a:lnTo>
                      <a:pt x="373" y="238"/>
                    </a:lnTo>
                    <a:lnTo>
                      <a:pt x="373" y="239"/>
                    </a:lnTo>
                    <a:lnTo>
                      <a:pt x="372" y="239"/>
                    </a:lnTo>
                    <a:lnTo>
                      <a:pt x="372" y="241"/>
                    </a:lnTo>
                    <a:lnTo>
                      <a:pt x="371" y="242"/>
                    </a:lnTo>
                    <a:lnTo>
                      <a:pt x="371" y="243"/>
                    </a:lnTo>
                    <a:lnTo>
                      <a:pt x="370" y="247"/>
                    </a:lnTo>
                    <a:lnTo>
                      <a:pt x="370" y="249"/>
                    </a:lnTo>
                    <a:lnTo>
                      <a:pt x="371" y="250"/>
                    </a:lnTo>
                    <a:lnTo>
                      <a:pt x="371" y="251"/>
                    </a:lnTo>
                    <a:lnTo>
                      <a:pt x="371" y="252"/>
                    </a:lnTo>
                    <a:lnTo>
                      <a:pt x="371" y="253"/>
                    </a:lnTo>
                    <a:lnTo>
                      <a:pt x="371" y="254"/>
                    </a:lnTo>
                    <a:lnTo>
                      <a:pt x="370" y="255"/>
                    </a:lnTo>
                    <a:lnTo>
                      <a:pt x="371" y="255"/>
                    </a:lnTo>
                    <a:lnTo>
                      <a:pt x="371" y="254"/>
                    </a:lnTo>
                    <a:lnTo>
                      <a:pt x="372" y="253"/>
                    </a:lnTo>
                    <a:lnTo>
                      <a:pt x="372" y="252"/>
                    </a:lnTo>
                    <a:lnTo>
                      <a:pt x="373" y="253"/>
                    </a:lnTo>
                    <a:lnTo>
                      <a:pt x="372" y="254"/>
                    </a:lnTo>
                    <a:lnTo>
                      <a:pt x="375" y="254"/>
                    </a:lnTo>
                    <a:lnTo>
                      <a:pt x="376" y="254"/>
                    </a:lnTo>
                    <a:lnTo>
                      <a:pt x="377" y="255"/>
                    </a:lnTo>
                    <a:lnTo>
                      <a:pt x="377" y="256"/>
                    </a:lnTo>
                    <a:lnTo>
                      <a:pt x="376" y="259"/>
                    </a:lnTo>
                    <a:lnTo>
                      <a:pt x="376" y="260"/>
                    </a:lnTo>
                    <a:lnTo>
                      <a:pt x="376" y="261"/>
                    </a:lnTo>
                    <a:lnTo>
                      <a:pt x="377" y="262"/>
                    </a:lnTo>
                    <a:lnTo>
                      <a:pt x="377" y="263"/>
                    </a:lnTo>
                    <a:lnTo>
                      <a:pt x="376" y="266"/>
                    </a:lnTo>
                    <a:lnTo>
                      <a:pt x="375" y="269"/>
                    </a:lnTo>
                    <a:lnTo>
                      <a:pt x="373" y="270"/>
                    </a:lnTo>
                    <a:lnTo>
                      <a:pt x="372" y="270"/>
                    </a:lnTo>
                    <a:lnTo>
                      <a:pt x="373" y="271"/>
                    </a:lnTo>
                    <a:lnTo>
                      <a:pt x="373" y="272"/>
                    </a:lnTo>
                    <a:lnTo>
                      <a:pt x="372" y="272"/>
                    </a:lnTo>
                    <a:lnTo>
                      <a:pt x="372" y="274"/>
                    </a:lnTo>
                    <a:lnTo>
                      <a:pt x="371" y="272"/>
                    </a:lnTo>
                    <a:lnTo>
                      <a:pt x="371" y="274"/>
                    </a:lnTo>
                    <a:lnTo>
                      <a:pt x="370" y="274"/>
                    </a:lnTo>
                    <a:lnTo>
                      <a:pt x="371" y="275"/>
                    </a:lnTo>
                    <a:lnTo>
                      <a:pt x="371" y="276"/>
                    </a:lnTo>
                    <a:lnTo>
                      <a:pt x="371" y="277"/>
                    </a:lnTo>
                    <a:lnTo>
                      <a:pt x="371" y="278"/>
                    </a:lnTo>
                    <a:lnTo>
                      <a:pt x="371" y="280"/>
                    </a:lnTo>
                    <a:lnTo>
                      <a:pt x="371" y="281"/>
                    </a:lnTo>
                    <a:lnTo>
                      <a:pt x="372" y="283"/>
                    </a:lnTo>
                    <a:lnTo>
                      <a:pt x="373" y="284"/>
                    </a:lnTo>
                    <a:lnTo>
                      <a:pt x="373" y="285"/>
                    </a:lnTo>
                    <a:lnTo>
                      <a:pt x="373" y="288"/>
                    </a:lnTo>
                    <a:lnTo>
                      <a:pt x="373" y="289"/>
                    </a:lnTo>
                    <a:lnTo>
                      <a:pt x="375" y="289"/>
                    </a:lnTo>
                    <a:lnTo>
                      <a:pt x="375" y="291"/>
                    </a:lnTo>
                    <a:lnTo>
                      <a:pt x="376" y="291"/>
                    </a:lnTo>
                    <a:lnTo>
                      <a:pt x="377" y="291"/>
                    </a:lnTo>
                    <a:lnTo>
                      <a:pt x="377" y="292"/>
                    </a:lnTo>
                    <a:lnTo>
                      <a:pt x="377" y="293"/>
                    </a:lnTo>
                    <a:lnTo>
                      <a:pt x="378" y="293"/>
                    </a:lnTo>
                    <a:lnTo>
                      <a:pt x="378" y="294"/>
                    </a:lnTo>
                    <a:lnTo>
                      <a:pt x="379" y="294"/>
                    </a:lnTo>
                    <a:lnTo>
                      <a:pt x="379" y="295"/>
                    </a:lnTo>
                    <a:lnTo>
                      <a:pt x="379" y="296"/>
                    </a:lnTo>
                    <a:lnTo>
                      <a:pt x="380" y="297"/>
                    </a:lnTo>
                    <a:lnTo>
                      <a:pt x="379" y="297"/>
                    </a:lnTo>
                    <a:lnTo>
                      <a:pt x="379" y="296"/>
                    </a:lnTo>
                    <a:lnTo>
                      <a:pt x="378" y="296"/>
                    </a:lnTo>
                    <a:lnTo>
                      <a:pt x="377" y="295"/>
                    </a:lnTo>
                    <a:lnTo>
                      <a:pt x="376" y="295"/>
                    </a:lnTo>
                    <a:lnTo>
                      <a:pt x="375" y="296"/>
                    </a:lnTo>
                    <a:lnTo>
                      <a:pt x="377" y="296"/>
                    </a:lnTo>
                    <a:lnTo>
                      <a:pt x="377" y="297"/>
                    </a:lnTo>
                    <a:lnTo>
                      <a:pt x="378" y="297"/>
                    </a:lnTo>
                    <a:lnTo>
                      <a:pt x="378" y="298"/>
                    </a:lnTo>
                    <a:lnTo>
                      <a:pt x="378" y="300"/>
                    </a:lnTo>
                    <a:lnTo>
                      <a:pt x="379" y="301"/>
                    </a:lnTo>
                    <a:lnTo>
                      <a:pt x="378" y="302"/>
                    </a:lnTo>
                    <a:lnTo>
                      <a:pt x="379" y="302"/>
                    </a:lnTo>
                    <a:lnTo>
                      <a:pt x="379" y="303"/>
                    </a:lnTo>
                    <a:lnTo>
                      <a:pt x="378" y="303"/>
                    </a:lnTo>
                    <a:lnTo>
                      <a:pt x="379" y="303"/>
                    </a:lnTo>
                    <a:lnTo>
                      <a:pt x="379" y="304"/>
                    </a:lnTo>
                    <a:lnTo>
                      <a:pt x="379" y="305"/>
                    </a:lnTo>
                    <a:lnTo>
                      <a:pt x="379" y="304"/>
                    </a:lnTo>
                    <a:lnTo>
                      <a:pt x="380" y="304"/>
                    </a:lnTo>
                    <a:lnTo>
                      <a:pt x="381" y="304"/>
                    </a:lnTo>
                    <a:lnTo>
                      <a:pt x="384" y="306"/>
                    </a:lnTo>
                    <a:lnTo>
                      <a:pt x="384" y="308"/>
                    </a:lnTo>
                    <a:lnTo>
                      <a:pt x="385" y="309"/>
                    </a:lnTo>
                    <a:lnTo>
                      <a:pt x="384" y="310"/>
                    </a:lnTo>
                    <a:lnTo>
                      <a:pt x="384" y="311"/>
                    </a:lnTo>
                    <a:lnTo>
                      <a:pt x="385" y="311"/>
                    </a:lnTo>
                    <a:lnTo>
                      <a:pt x="384" y="312"/>
                    </a:lnTo>
                    <a:lnTo>
                      <a:pt x="384" y="313"/>
                    </a:lnTo>
                    <a:lnTo>
                      <a:pt x="384" y="314"/>
                    </a:lnTo>
                    <a:lnTo>
                      <a:pt x="382" y="316"/>
                    </a:lnTo>
                    <a:lnTo>
                      <a:pt x="381" y="316"/>
                    </a:lnTo>
                    <a:lnTo>
                      <a:pt x="381" y="317"/>
                    </a:lnTo>
                    <a:lnTo>
                      <a:pt x="382" y="317"/>
                    </a:lnTo>
                    <a:lnTo>
                      <a:pt x="384" y="317"/>
                    </a:lnTo>
                    <a:lnTo>
                      <a:pt x="385" y="317"/>
                    </a:lnTo>
                    <a:lnTo>
                      <a:pt x="385" y="318"/>
                    </a:lnTo>
                    <a:lnTo>
                      <a:pt x="385" y="319"/>
                    </a:lnTo>
                    <a:lnTo>
                      <a:pt x="386" y="319"/>
                    </a:lnTo>
                    <a:lnTo>
                      <a:pt x="386" y="320"/>
                    </a:lnTo>
                    <a:lnTo>
                      <a:pt x="386" y="322"/>
                    </a:lnTo>
                    <a:lnTo>
                      <a:pt x="387" y="322"/>
                    </a:lnTo>
                    <a:lnTo>
                      <a:pt x="387" y="323"/>
                    </a:lnTo>
                    <a:lnTo>
                      <a:pt x="387" y="325"/>
                    </a:lnTo>
                    <a:lnTo>
                      <a:pt x="388" y="326"/>
                    </a:lnTo>
                    <a:lnTo>
                      <a:pt x="387" y="326"/>
                    </a:lnTo>
                    <a:lnTo>
                      <a:pt x="388" y="327"/>
                    </a:lnTo>
                    <a:lnTo>
                      <a:pt x="387" y="327"/>
                    </a:lnTo>
                    <a:lnTo>
                      <a:pt x="386" y="328"/>
                    </a:lnTo>
                    <a:lnTo>
                      <a:pt x="388" y="328"/>
                    </a:lnTo>
                    <a:lnTo>
                      <a:pt x="388" y="329"/>
                    </a:lnTo>
                    <a:lnTo>
                      <a:pt x="389" y="330"/>
                    </a:lnTo>
                    <a:lnTo>
                      <a:pt x="390" y="331"/>
                    </a:lnTo>
                    <a:lnTo>
                      <a:pt x="390" y="333"/>
                    </a:lnTo>
                    <a:lnTo>
                      <a:pt x="389" y="334"/>
                    </a:lnTo>
                    <a:lnTo>
                      <a:pt x="388" y="334"/>
                    </a:lnTo>
                    <a:lnTo>
                      <a:pt x="389" y="335"/>
                    </a:lnTo>
                    <a:lnTo>
                      <a:pt x="388" y="336"/>
                    </a:lnTo>
                    <a:lnTo>
                      <a:pt x="387" y="336"/>
                    </a:lnTo>
                    <a:lnTo>
                      <a:pt x="387" y="337"/>
                    </a:lnTo>
                    <a:lnTo>
                      <a:pt x="387" y="338"/>
                    </a:lnTo>
                    <a:lnTo>
                      <a:pt x="386" y="339"/>
                    </a:lnTo>
                    <a:lnTo>
                      <a:pt x="387" y="339"/>
                    </a:lnTo>
                    <a:lnTo>
                      <a:pt x="388" y="337"/>
                    </a:lnTo>
                    <a:lnTo>
                      <a:pt x="389" y="337"/>
                    </a:lnTo>
                    <a:lnTo>
                      <a:pt x="390" y="337"/>
                    </a:lnTo>
                    <a:lnTo>
                      <a:pt x="392" y="338"/>
                    </a:lnTo>
                    <a:lnTo>
                      <a:pt x="393" y="338"/>
                    </a:lnTo>
                    <a:lnTo>
                      <a:pt x="394" y="339"/>
                    </a:lnTo>
                    <a:lnTo>
                      <a:pt x="396" y="343"/>
                    </a:lnTo>
                    <a:lnTo>
                      <a:pt x="396" y="345"/>
                    </a:lnTo>
                    <a:lnTo>
                      <a:pt x="397" y="346"/>
                    </a:lnTo>
                    <a:lnTo>
                      <a:pt x="397" y="345"/>
                    </a:lnTo>
                    <a:lnTo>
                      <a:pt x="397" y="344"/>
                    </a:lnTo>
                    <a:lnTo>
                      <a:pt x="397" y="343"/>
                    </a:lnTo>
                    <a:lnTo>
                      <a:pt x="398" y="343"/>
                    </a:lnTo>
                    <a:lnTo>
                      <a:pt x="399" y="344"/>
                    </a:lnTo>
                    <a:lnTo>
                      <a:pt x="401" y="344"/>
                    </a:lnTo>
                    <a:lnTo>
                      <a:pt x="402" y="344"/>
                    </a:lnTo>
                    <a:lnTo>
                      <a:pt x="403" y="345"/>
                    </a:lnTo>
                    <a:lnTo>
                      <a:pt x="402" y="345"/>
                    </a:lnTo>
                    <a:lnTo>
                      <a:pt x="402" y="346"/>
                    </a:lnTo>
                    <a:lnTo>
                      <a:pt x="402" y="347"/>
                    </a:lnTo>
                    <a:lnTo>
                      <a:pt x="403" y="347"/>
                    </a:lnTo>
                    <a:lnTo>
                      <a:pt x="402" y="347"/>
                    </a:lnTo>
                    <a:lnTo>
                      <a:pt x="402" y="348"/>
                    </a:lnTo>
                    <a:lnTo>
                      <a:pt x="403" y="348"/>
                    </a:lnTo>
                    <a:lnTo>
                      <a:pt x="404" y="348"/>
                    </a:lnTo>
                    <a:lnTo>
                      <a:pt x="404" y="347"/>
                    </a:lnTo>
                    <a:lnTo>
                      <a:pt x="405" y="348"/>
                    </a:lnTo>
                    <a:lnTo>
                      <a:pt x="406" y="350"/>
                    </a:lnTo>
                    <a:lnTo>
                      <a:pt x="406" y="348"/>
                    </a:lnTo>
                    <a:lnTo>
                      <a:pt x="407" y="348"/>
                    </a:lnTo>
                    <a:lnTo>
                      <a:pt x="406" y="348"/>
                    </a:lnTo>
                    <a:lnTo>
                      <a:pt x="405" y="347"/>
                    </a:lnTo>
                    <a:lnTo>
                      <a:pt x="406" y="345"/>
                    </a:lnTo>
                    <a:lnTo>
                      <a:pt x="406" y="346"/>
                    </a:lnTo>
                    <a:lnTo>
                      <a:pt x="407" y="347"/>
                    </a:lnTo>
                    <a:lnTo>
                      <a:pt x="409" y="347"/>
                    </a:lnTo>
                    <a:lnTo>
                      <a:pt x="409" y="348"/>
                    </a:lnTo>
                    <a:lnTo>
                      <a:pt x="410" y="351"/>
                    </a:lnTo>
                    <a:lnTo>
                      <a:pt x="411" y="352"/>
                    </a:lnTo>
                    <a:lnTo>
                      <a:pt x="412" y="352"/>
                    </a:lnTo>
                    <a:lnTo>
                      <a:pt x="413" y="352"/>
                    </a:lnTo>
                    <a:lnTo>
                      <a:pt x="413" y="351"/>
                    </a:lnTo>
                    <a:lnTo>
                      <a:pt x="413" y="350"/>
                    </a:lnTo>
                    <a:lnTo>
                      <a:pt x="412" y="351"/>
                    </a:lnTo>
                    <a:lnTo>
                      <a:pt x="412" y="350"/>
                    </a:lnTo>
                    <a:lnTo>
                      <a:pt x="413" y="350"/>
                    </a:lnTo>
                    <a:lnTo>
                      <a:pt x="414" y="351"/>
                    </a:lnTo>
                    <a:lnTo>
                      <a:pt x="414" y="352"/>
                    </a:lnTo>
                    <a:lnTo>
                      <a:pt x="413" y="352"/>
                    </a:lnTo>
                    <a:lnTo>
                      <a:pt x="413" y="353"/>
                    </a:lnTo>
                    <a:lnTo>
                      <a:pt x="413" y="354"/>
                    </a:lnTo>
                    <a:lnTo>
                      <a:pt x="413" y="355"/>
                    </a:lnTo>
                    <a:lnTo>
                      <a:pt x="413" y="356"/>
                    </a:lnTo>
                    <a:lnTo>
                      <a:pt x="413" y="358"/>
                    </a:lnTo>
                    <a:lnTo>
                      <a:pt x="412" y="359"/>
                    </a:lnTo>
                    <a:lnTo>
                      <a:pt x="411" y="359"/>
                    </a:lnTo>
                    <a:lnTo>
                      <a:pt x="409" y="360"/>
                    </a:lnTo>
                    <a:lnTo>
                      <a:pt x="406" y="361"/>
                    </a:lnTo>
                    <a:lnTo>
                      <a:pt x="404" y="363"/>
                    </a:lnTo>
                    <a:lnTo>
                      <a:pt x="404" y="364"/>
                    </a:lnTo>
                    <a:lnTo>
                      <a:pt x="403" y="364"/>
                    </a:lnTo>
                    <a:lnTo>
                      <a:pt x="402" y="365"/>
                    </a:lnTo>
                    <a:lnTo>
                      <a:pt x="397" y="369"/>
                    </a:lnTo>
                    <a:lnTo>
                      <a:pt x="393" y="371"/>
                    </a:lnTo>
                    <a:lnTo>
                      <a:pt x="389" y="373"/>
                    </a:lnTo>
                    <a:lnTo>
                      <a:pt x="388" y="373"/>
                    </a:lnTo>
                    <a:lnTo>
                      <a:pt x="382" y="375"/>
                    </a:lnTo>
                    <a:lnTo>
                      <a:pt x="379" y="376"/>
                    </a:lnTo>
                    <a:lnTo>
                      <a:pt x="378" y="376"/>
                    </a:lnTo>
                    <a:lnTo>
                      <a:pt x="196" y="376"/>
                    </a:lnTo>
                    <a:lnTo>
                      <a:pt x="197" y="376"/>
                    </a:lnTo>
                    <a:lnTo>
                      <a:pt x="197" y="375"/>
                    </a:lnTo>
                    <a:lnTo>
                      <a:pt x="198" y="372"/>
                    </a:lnTo>
                    <a:lnTo>
                      <a:pt x="198" y="370"/>
                    </a:lnTo>
                    <a:lnTo>
                      <a:pt x="199" y="368"/>
                    </a:lnTo>
                    <a:lnTo>
                      <a:pt x="198" y="367"/>
                    </a:lnTo>
                    <a:lnTo>
                      <a:pt x="199" y="367"/>
                    </a:lnTo>
                    <a:lnTo>
                      <a:pt x="199" y="365"/>
                    </a:lnTo>
                    <a:lnTo>
                      <a:pt x="198" y="365"/>
                    </a:lnTo>
                    <a:lnTo>
                      <a:pt x="198" y="364"/>
                    </a:lnTo>
                    <a:lnTo>
                      <a:pt x="199" y="364"/>
                    </a:lnTo>
                    <a:lnTo>
                      <a:pt x="199" y="363"/>
                    </a:lnTo>
                    <a:lnTo>
                      <a:pt x="198" y="362"/>
                    </a:lnTo>
                    <a:lnTo>
                      <a:pt x="198" y="361"/>
                    </a:lnTo>
                    <a:lnTo>
                      <a:pt x="197" y="361"/>
                    </a:lnTo>
                    <a:lnTo>
                      <a:pt x="197" y="360"/>
                    </a:lnTo>
                    <a:lnTo>
                      <a:pt x="196" y="360"/>
                    </a:lnTo>
                    <a:lnTo>
                      <a:pt x="196" y="359"/>
                    </a:lnTo>
                    <a:lnTo>
                      <a:pt x="196" y="358"/>
                    </a:lnTo>
                    <a:lnTo>
                      <a:pt x="196" y="356"/>
                    </a:lnTo>
                    <a:lnTo>
                      <a:pt x="196" y="355"/>
                    </a:lnTo>
                    <a:lnTo>
                      <a:pt x="196" y="354"/>
                    </a:lnTo>
                    <a:lnTo>
                      <a:pt x="195" y="353"/>
                    </a:lnTo>
                    <a:lnTo>
                      <a:pt x="196" y="350"/>
                    </a:lnTo>
                    <a:lnTo>
                      <a:pt x="196" y="348"/>
                    </a:lnTo>
                    <a:lnTo>
                      <a:pt x="196" y="347"/>
                    </a:lnTo>
                    <a:lnTo>
                      <a:pt x="195" y="346"/>
                    </a:lnTo>
                    <a:lnTo>
                      <a:pt x="194" y="343"/>
                    </a:lnTo>
                    <a:lnTo>
                      <a:pt x="194" y="342"/>
                    </a:lnTo>
                    <a:lnTo>
                      <a:pt x="194" y="341"/>
                    </a:lnTo>
                    <a:lnTo>
                      <a:pt x="195" y="341"/>
                    </a:lnTo>
                    <a:lnTo>
                      <a:pt x="194" y="339"/>
                    </a:lnTo>
                    <a:lnTo>
                      <a:pt x="194" y="338"/>
                    </a:lnTo>
                    <a:lnTo>
                      <a:pt x="192" y="337"/>
                    </a:lnTo>
                    <a:lnTo>
                      <a:pt x="192" y="336"/>
                    </a:lnTo>
                    <a:lnTo>
                      <a:pt x="188" y="331"/>
                    </a:lnTo>
                    <a:lnTo>
                      <a:pt x="188" y="330"/>
                    </a:lnTo>
                    <a:lnTo>
                      <a:pt x="187" y="329"/>
                    </a:lnTo>
                    <a:lnTo>
                      <a:pt x="187" y="328"/>
                    </a:lnTo>
                    <a:lnTo>
                      <a:pt x="186" y="327"/>
                    </a:lnTo>
                    <a:lnTo>
                      <a:pt x="184" y="327"/>
                    </a:lnTo>
                    <a:lnTo>
                      <a:pt x="181" y="323"/>
                    </a:lnTo>
                    <a:lnTo>
                      <a:pt x="180" y="322"/>
                    </a:lnTo>
                    <a:lnTo>
                      <a:pt x="179" y="321"/>
                    </a:lnTo>
                    <a:lnTo>
                      <a:pt x="178" y="320"/>
                    </a:lnTo>
                    <a:lnTo>
                      <a:pt x="177" y="319"/>
                    </a:lnTo>
                    <a:lnTo>
                      <a:pt x="175" y="319"/>
                    </a:lnTo>
                    <a:lnTo>
                      <a:pt x="174" y="318"/>
                    </a:lnTo>
                    <a:lnTo>
                      <a:pt x="174" y="319"/>
                    </a:lnTo>
                    <a:lnTo>
                      <a:pt x="173" y="319"/>
                    </a:lnTo>
                    <a:lnTo>
                      <a:pt x="173" y="320"/>
                    </a:lnTo>
                    <a:lnTo>
                      <a:pt x="172" y="321"/>
                    </a:lnTo>
                    <a:lnTo>
                      <a:pt x="173" y="322"/>
                    </a:lnTo>
                    <a:lnTo>
                      <a:pt x="173" y="323"/>
                    </a:lnTo>
                    <a:lnTo>
                      <a:pt x="172" y="325"/>
                    </a:lnTo>
                    <a:lnTo>
                      <a:pt x="172" y="326"/>
                    </a:lnTo>
                    <a:lnTo>
                      <a:pt x="171" y="327"/>
                    </a:lnTo>
                    <a:lnTo>
                      <a:pt x="170" y="326"/>
                    </a:lnTo>
                    <a:lnTo>
                      <a:pt x="169" y="326"/>
                    </a:lnTo>
                    <a:lnTo>
                      <a:pt x="168" y="325"/>
                    </a:lnTo>
                    <a:lnTo>
                      <a:pt x="166" y="323"/>
                    </a:lnTo>
                    <a:lnTo>
                      <a:pt x="165" y="322"/>
                    </a:lnTo>
                    <a:lnTo>
                      <a:pt x="164" y="322"/>
                    </a:lnTo>
                    <a:lnTo>
                      <a:pt x="163" y="322"/>
                    </a:lnTo>
                    <a:lnTo>
                      <a:pt x="162" y="323"/>
                    </a:lnTo>
                    <a:lnTo>
                      <a:pt x="161" y="323"/>
                    </a:lnTo>
                    <a:lnTo>
                      <a:pt x="160" y="323"/>
                    </a:lnTo>
                    <a:lnTo>
                      <a:pt x="158" y="322"/>
                    </a:lnTo>
                    <a:lnTo>
                      <a:pt x="157" y="322"/>
                    </a:lnTo>
                    <a:lnTo>
                      <a:pt x="157" y="323"/>
                    </a:lnTo>
                    <a:lnTo>
                      <a:pt x="156" y="323"/>
                    </a:lnTo>
                    <a:lnTo>
                      <a:pt x="155" y="323"/>
                    </a:lnTo>
                    <a:lnTo>
                      <a:pt x="153" y="323"/>
                    </a:lnTo>
                    <a:lnTo>
                      <a:pt x="152" y="323"/>
                    </a:lnTo>
                    <a:lnTo>
                      <a:pt x="152" y="322"/>
                    </a:lnTo>
                    <a:lnTo>
                      <a:pt x="151" y="321"/>
                    </a:lnTo>
                    <a:lnTo>
                      <a:pt x="151" y="320"/>
                    </a:lnTo>
                    <a:lnTo>
                      <a:pt x="148" y="319"/>
                    </a:lnTo>
                    <a:lnTo>
                      <a:pt x="147" y="319"/>
                    </a:lnTo>
                    <a:lnTo>
                      <a:pt x="146" y="319"/>
                    </a:lnTo>
                    <a:lnTo>
                      <a:pt x="145" y="319"/>
                    </a:lnTo>
                    <a:lnTo>
                      <a:pt x="144" y="319"/>
                    </a:lnTo>
                    <a:lnTo>
                      <a:pt x="143" y="319"/>
                    </a:lnTo>
                    <a:lnTo>
                      <a:pt x="141" y="319"/>
                    </a:lnTo>
                    <a:lnTo>
                      <a:pt x="140" y="319"/>
                    </a:lnTo>
                    <a:lnTo>
                      <a:pt x="138" y="317"/>
                    </a:lnTo>
                    <a:lnTo>
                      <a:pt x="137" y="314"/>
                    </a:lnTo>
                    <a:lnTo>
                      <a:pt x="136" y="314"/>
                    </a:lnTo>
                    <a:lnTo>
                      <a:pt x="135" y="314"/>
                    </a:lnTo>
                    <a:lnTo>
                      <a:pt x="134" y="316"/>
                    </a:lnTo>
                    <a:lnTo>
                      <a:pt x="130" y="314"/>
                    </a:lnTo>
                    <a:lnTo>
                      <a:pt x="129" y="313"/>
                    </a:lnTo>
                    <a:lnTo>
                      <a:pt x="128" y="313"/>
                    </a:lnTo>
                    <a:lnTo>
                      <a:pt x="128" y="312"/>
                    </a:lnTo>
                    <a:lnTo>
                      <a:pt x="127" y="312"/>
                    </a:lnTo>
                    <a:lnTo>
                      <a:pt x="127" y="311"/>
                    </a:lnTo>
                    <a:lnTo>
                      <a:pt x="123" y="311"/>
                    </a:lnTo>
                    <a:lnTo>
                      <a:pt x="120" y="310"/>
                    </a:lnTo>
                    <a:lnTo>
                      <a:pt x="119" y="310"/>
                    </a:lnTo>
                    <a:lnTo>
                      <a:pt x="118" y="309"/>
                    </a:lnTo>
                    <a:lnTo>
                      <a:pt x="118" y="306"/>
                    </a:lnTo>
                    <a:lnTo>
                      <a:pt x="117" y="306"/>
                    </a:lnTo>
                    <a:lnTo>
                      <a:pt x="115" y="305"/>
                    </a:lnTo>
                    <a:lnTo>
                      <a:pt x="114" y="305"/>
                    </a:lnTo>
                    <a:lnTo>
                      <a:pt x="109" y="305"/>
                    </a:lnTo>
                    <a:lnTo>
                      <a:pt x="108" y="305"/>
                    </a:lnTo>
                    <a:lnTo>
                      <a:pt x="106" y="304"/>
                    </a:lnTo>
                    <a:lnTo>
                      <a:pt x="105" y="303"/>
                    </a:lnTo>
                    <a:lnTo>
                      <a:pt x="104" y="303"/>
                    </a:lnTo>
                    <a:lnTo>
                      <a:pt x="103" y="303"/>
                    </a:lnTo>
                    <a:lnTo>
                      <a:pt x="102" y="302"/>
                    </a:lnTo>
                    <a:lnTo>
                      <a:pt x="101" y="302"/>
                    </a:lnTo>
                    <a:lnTo>
                      <a:pt x="100" y="303"/>
                    </a:lnTo>
                    <a:lnTo>
                      <a:pt x="98" y="303"/>
                    </a:lnTo>
                    <a:lnTo>
                      <a:pt x="97" y="302"/>
                    </a:lnTo>
                    <a:lnTo>
                      <a:pt x="96" y="301"/>
                    </a:lnTo>
                    <a:lnTo>
                      <a:pt x="96" y="300"/>
                    </a:lnTo>
                    <a:lnTo>
                      <a:pt x="97" y="297"/>
                    </a:lnTo>
                    <a:lnTo>
                      <a:pt x="92" y="296"/>
                    </a:lnTo>
                    <a:lnTo>
                      <a:pt x="91" y="296"/>
                    </a:lnTo>
                    <a:lnTo>
                      <a:pt x="89" y="297"/>
                    </a:lnTo>
                    <a:lnTo>
                      <a:pt x="88" y="297"/>
                    </a:lnTo>
                    <a:lnTo>
                      <a:pt x="87" y="297"/>
                    </a:lnTo>
                    <a:lnTo>
                      <a:pt x="84" y="294"/>
                    </a:lnTo>
                    <a:lnTo>
                      <a:pt x="83" y="293"/>
                    </a:lnTo>
                    <a:lnTo>
                      <a:pt x="83" y="292"/>
                    </a:lnTo>
                    <a:lnTo>
                      <a:pt x="83" y="289"/>
                    </a:lnTo>
                    <a:lnTo>
                      <a:pt x="82" y="288"/>
                    </a:lnTo>
                    <a:lnTo>
                      <a:pt x="80" y="288"/>
                    </a:lnTo>
                    <a:lnTo>
                      <a:pt x="80" y="287"/>
                    </a:lnTo>
                    <a:lnTo>
                      <a:pt x="79" y="286"/>
                    </a:lnTo>
                    <a:lnTo>
                      <a:pt x="78" y="286"/>
                    </a:lnTo>
                    <a:lnTo>
                      <a:pt x="77" y="286"/>
                    </a:lnTo>
                    <a:lnTo>
                      <a:pt x="76" y="286"/>
                    </a:lnTo>
                    <a:lnTo>
                      <a:pt x="76" y="285"/>
                    </a:lnTo>
                    <a:lnTo>
                      <a:pt x="75" y="285"/>
                    </a:lnTo>
                    <a:lnTo>
                      <a:pt x="72" y="286"/>
                    </a:lnTo>
                    <a:lnTo>
                      <a:pt x="71" y="286"/>
                    </a:lnTo>
                    <a:lnTo>
                      <a:pt x="70" y="285"/>
                    </a:lnTo>
                    <a:lnTo>
                      <a:pt x="70" y="284"/>
                    </a:lnTo>
                    <a:lnTo>
                      <a:pt x="69" y="284"/>
                    </a:lnTo>
                    <a:lnTo>
                      <a:pt x="69" y="285"/>
                    </a:lnTo>
                    <a:lnTo>
                      <a:pt x="68" y="285"/>
                    </a:lnTo>
                    <a:lnTo>
                      <a:pt x="67" y="286"/>
                    </a:lnTo>
                    <a:lnTo>
                      <a:pt x="66" y="286"/>
                    </a:lnTo>
                    <a:lnTo>
                      <a:pt x="63" y="285"/>
                    </a:lnTo>
                    <a:lnTo>
                      <a:pt x="62" y="284"/>
                    </a:lnTo>
                    <a:lnTo>
                      <a:pt x="61" y="283"/>
                    </a:lnTo>
                    <a:lnTo>
                      <a:pt x="59" y="280"/>
                    </a:lnTo>
                    <a:lnTo>
                      <a:pt x="57" y="277"/>
                    </a:lnTo>
                    <a:lnTo>
                      <a:pt x="54" y="274"/>
                    </a:lnTo>
                    <a:lnTo>
                      <a:pt x="53" y="270"/>
                    </a:lnTo>
                    <a:lnTo>
                      <a:pt x="52" y="267"/>
                    </a:lnTo>
                    <a:lnTo>
                      <a:pt x="50" y="260"/>
                    </a:lnTo>
                    <a:lnTo>
                      <a:pt x="42" y="247"/>
                    </a:lnTo>
                    <a:lnTo>
                      <a:pt x="41" y="244"/>
                    </a:lnTo>
                    <a:lnTo>
                      <a:pt x="41" y="241"/>
                    </a:lnTo>
                    <a:lnTo>
                      <a:pt x="40" y="236"/>
                    </a:lnTo>
                    <a:lnTo>
                      <a:pt x="36" y="230"/>
                    </a:lnTo>
                    <a:lnTo>
                      <a:pt x="34" y="227"/>
                    </a:lnTo>
                    <a:lnTo>
                      <a:pt x="28" y="220"/>
                    </a:lnTo>
                    <a:lnTo>
                      <a:pt x="26" y="218"/>
                    </a:lnTo>
                    <a:lnTo>
                      <a:pt x="24" y="217"/>
                    </a:lnTo>
                    <a:lnTo>
                      <a:pt x="20" y="216"/>
                    </a:lnTo>
                    <a:lnTo>
                      <a:pt x="16" y="212"/>
                    </a:lnTo>
                    <a:lnTo>
                      <a:pt x="15" y="210"/>
                    </a:lnTo>
                    <a:lnTo>
                      <a:pt x="14" y="209"/>
                    </a:lnTo>
                    <a:lnTo>
                      <a:pt x="11" y="204"/>
                    </a:lnTo>
                    <a:lnTo>
                      <a:pt x="9" y="201"/>
                    </a:lnTo>
                    <a:lnTo>
                      <a:pt x="8" y="199"/>
                    </a:lnTo>
                    <a:lnTo>
                      <a:pt x="8" y="197"/>
                    </a:lnTo>
                    <a:lnTo>
                      <a:pt x="7" y="193"/>
                    </a:lnTo>
                    <a:lnTo>
                      <a:pt x="6" y="188"/>
                    </a:lnTo>
                    <a:lnTo>
                      <a:pt x="6" y="187"/>
                    </a:lnTo>
                    <a:lnTo>
                      <a:pt x="7" y="185"/>
                    </a:lnTo>
                    <a:lnTo>
                      <a:pt x="9" y="182"/>
                    </a:lnTo>
                    <a:lnTo>
                      <a:pt x="10" y="179"/>
                    </a:lnTo>
                    <a:lnTo>
                      <a:pt x="11" y="176"/>
                    </a:lnTo>
                    <a:lnTo>
                      <a:pt x="10" y="172"/>
                    </a:lnTo>
                    <a:lnTo>
                      <a:pt x="7" y="164"/>
                    </a:lnTo>
                    <a:lnTo>
                      <a:pt x="5" y="158"/>
                    </a:lnTo>
                    <a:lnTo>
                      <a:pt x="2" y="153"/>
                    </a:lnTo>
                    <a:lnTo>
                      <a:pt x="1" y="150"/>
                    </a:lnTo>
                    <a:lnTo>
                      <a:pt x="0" y="146"/>
                    </a:lnTo>
                    <a:lnTo>
                      <a:pt x="0" y="144"/>
                    </a:lnTo>
                    <a:lnTo>
                      <a:pt x="1" y="141"/>
                    </a:lnTo>
                    <a:lnTo>
                      <a:pt x="3" y="134"/>
                    </a:lnTo>
                    <a:lnTo>
                      <a:pt x="3" y="130"/>
                    </a:lnTo>
                    <a:lnTo>
                      <a:pt x="3" y="129"/>
                    </a:lnTo>
                    <a:lnTo>
                      <a:pt x="11" y="129"/>
                    </a:lnTo>
                    <a:lnTo>
                      <a:pt x="14" y="129"/>
                    </a:lnTo>
                    <a:lnTo>
                      <a:pt x="15" y="129"/>
                    </a:lnTo>
                    <a:lnTo>
                      <a:pt x="16" y="129"/>
                    </a:lnTo>
                    <a:lnTo>
                      <a:pt x="16" y="128"/>
                    </a:lnTo>
                    <a:lnTo>
                      <a:pt x="16" y="127"/>
                    </a:lnTo>
                    <a:lnTo>
                      <a:pt x="17" y="127"/>
                    </a:lnTo>
                    <a:lnTo>
                      <a:pt x="17" y="126"/>
                    </a:lnTo>
                    <a:lnTo>
                      <a:pt x="18" y="126"/>
                    </a:lnTo>
                    <a:lnTo>
                      <a:pt x="19" y="126"/>
                    </a:lnTo>
                    <a:lnTo>
                      <a:pt x="22" y="125"/>
                    </a:lnTo>
                    <a:lnTo>
                      <a:pt x="23" y="124"/>
                    </a:lnTo>
                    <a:lnTo>
                      <a:pt x="24" y="124"/>
                    </a:lnTo>
                    <a:lnTo>
                      <a:pt x="25" y="122"/>
                    </a:lnTo>
                    <a:lnTo>
                      <a:pt x="26" y="121"/>
                    </a:lnTo>
                    <a:lnTo>
                      <a:pt x="27" y="119"/>
                    </a:lnTo>
                    <a:lnTo>
                      <a:pt x="29" y="117"/>
                    </a:lnTo>
                    <a:lnTo>
                      <a:pt x="31" y="116"/>
                    </a:lnTo>
                    <a:lnTo>
                      <a:pt x="32" y="113"/>
                    </a:lnTo>
                    <a:lnTo>
                      <a:pt x="33" y="112"/>
                    </a:lnTo>
                    <a:lnTo>
                      <a:pt x="33" y="110"/>
                    </a:lnTo>
                    <a:lnTo>
                      <a:pt x="34" y="109"/>
                    </a:lnTo>
                    <a:lnTo>
                      <a:pt x="35" y="107"/>
                    </a:lnTo>
                    <a:lnTo>
                      <a:pt x="37" y="104"/>
                    </a:lnTo>
                    <a:lnTo>
                      <a:pt x="37" y="103"/>
                    </a:lnTo>
                    <a:lnTo>
                      <a:pt x="40" y="104"/>
                    </a:lnTo>
                    <a:lnTo>
                      <a:pt x="40" y="103"/>
                    </a:lnTo>
                    <a:lnTo>
                      <a:pt x="40" y="102"/>
                    </a:lnTo>
                    <a:lnTo>
                      <a:pt x="40" y="101"/>
                    </a:lnTo>
                    <a:lnTo>
                      <a:pt x="41" y="97"/>
                    </a:lnTo>
                    <a:lnTo>
                      <a:pt x="41" y="96"/>
                    </a:lnTo>
                    <a:lnTo>
                      <a:pt x="42" y="95"/>
                    </a:lnTo>
                    <a:lnTo>
                      <a:pt x="43" y="94"/>
                    </a:lnTo>
                    <a:lnTo>
                      <a:pt x="44" y="94"/>
                    </a:lnTo>
                    <a:lnTo>
                      <a:pt x="44" y="93"/>
                    </a:lnTo>
                    <a:lnTo>
                      <a:pt x="45" y="93"/>
                    </a:lnTo>
                    <a:lnTo>
                      <a:pt x="46" y="93"/>
                    </a:lnTo>
                    <a:lnTo>
                      <a:pt x="46" y="92"/>
                    </a:lnTo>
                    <a:lnTo>
                      <a:pt x="49" y="92"/>
                    </a:lnTo>
                    <a:lnTo>
                      <a:pt x="49" y="91"/>
                    </a:lnTo>
                    <a:lnTo>
                      <a:pt x="49" y="90"/>
                    </a:lnTo>
                    <a:lnTo>
                      <a:pt x="48" y="88"/>
                    </a:lnTo>
                    <a:lnTo>
                      <a:pt x="49" y="88"/>
                    </a:lnTo>
                    <a:lnTo>
                      <a:pt x="49" y="87"/>
                    </a:lnTo>
                    <a:lnTo>
                      <a:pt x="50" y="87"/>
                    </a:lnTo>
                    <a:lnTo>
                      <a:pt x="51" y="86"/>
                    </a:lnTo>
                    <a:lnTo>
                      <a:pt x="52" y="86"/>
                    </a:lnTo>
                    <a:lnTo>
                      <a:pt x="52" y="85"/>
                    </a:lnTo>
                    <a:lnTo>
                      <a:pt x="53" y="86"/>
                    </a:lnTo>
                    <a:lnTo>
                      <a:pt x="54" y="86"/>
                    </a:lnTo>
                    <a:lnTo>
                      <a:pt x="56" y="85"/>
                    </a:lnTo>
                    <a:lnTo>
                      <a:pt x="56" y="84"/>
                    </a:lnTo>
                    <a:lnTo>
                      <a:pt x="56" y="83"/>
                    </a:lnTo>
                    <a:lnTo>
                      <a:pt x="56" y="82"/>
                    </a:lnTo>
                    <a:lnTo>
                      <a:pt x="57" y="82"/>
                    </a:lnTo>
                    <a:lnTo>
                      <a:pt x="57" y="80"/>
                    </a:lnTo>
                    <a:lnTo>
                      <a:pt x="56" y="79"/>
                    </a:lnTo>
                    <a:lnTo>
                      <a:pt x="56" y="78"/>
                    </a:lnTo>
                    <a:lnTo>
                      <a:pt x="54" y="77"/>
                    </a:lnTo>
                    <a:lnTo>
                      <a:pt x="54" y="76"/>
                    </a:lnTo>
                    <a:lnTo>
                      <a:pt x="56" y="75"/>
                    </a:lnTo>
                    <a:lnTo>
                      <a:pt x="56" y="74"/>
                    </a:lnTo>
                    <a:lnTo>
                      <a:pt x="53" y="75"/>
                    </a:lnTo>
                    <a:lnTo>
                      <a:pt x="52" y="75"/>
                    </a:lnTo>
                    <a:lnTo>
                      <a:pt x="51" y="74"/>
                    </a:lnTo>
                    <a:lnTo>
                      <a:pt x="50" y="74"/>
                    </a:lnTo>
                    <a:lnTo>
                      <a:pt x="49" y="74"/>
                    </a:lnTo>
                    <a:lnTo>
                      <a:pt x="49" y="72"/>
                    </a:lnTo>
                    <a:lnTo>
                      <a:pt x="48" y="72"/>
                    </a:lnTo>
                    <a:lnTo>
                      <a:pt x="45" y="71"/>
                    </a:lnTo>
                    <a:lnTo>
                      <a:pt x="44" y="71"/>
                    </a:lnTo>
                    <a:lnTo>
                      <a:pt x="44" y="72"/>
                    </a:lnTo>
                    <a:lnTo>
                      <a:pt x="43" y="72"/>
                    </a:lnTo>
                    <a:lnTo>
                      <a:pt x="43" y="71"/>
                    </a:lnTo>
                    <a:lnTo>
                      <a:pt x="42" y="71"/>
                    </a:lnTo>
                    <a:lnTo>
                      <a:pt x="42" y="70"/>
                    </a:lnTo>
                    <a:lnTo>
                      <a:pt x="41" y="69"/>
                    </a:lnTo>
                    <a:lnTo>
                      <a:pt x="41" y="68"/>
                    </a:lnTo>
                    <a:lnTo>
                      <a:pt x="42" y="67"/>
                    </a:lnTo>
                    <a:lnTo>
                      <a:pt x="42" y="66"/>
                    </a:lnTo>
                    <a:lnTo>
                      <a:pt x="42" y="65"/>
                    </a:lnTo>
                    <a:lnTo>
                      <a:pt x="44" y="62"/>
                    </a:lnTo>
                    <a:lnTo>
                      <a:pt x="45" y="61"/>
                    </a:lnTo>
                    <a:lnTo>
                      <a:pt x="44" y="62"/>
                    </a:lnTo>
                    <a:lnTo>
                      <a:pt x="43" y="62"/>
                    </a:lnTo>
                    <a:lnTo>
                      <a:pt x="42" y="62"/>
                    </a:lnTo>
                    <a:lnTo>
                      <a:pt x="41" y="62"/>
                    </a:lnTo>
                    <a:lnTo>
                      <a:pt x="41" y="61"/>
                    </a:lnTo>
                    <a:lnTo>
                      <a:pt x="42" y="60"/>
                    </a:lnTo>
                    <a:lnTo>
                      <a:pt x="43" y="59"/>
                    </a:lnTo>
                    <a:lnTo>
                      <a:pt x="43" y="58"/>
                    </a:lnTo>
                    <a:lnTo>
                      <a:pt x="44" y="54"/>
                    </a:lnTo>
                    <a:lnTo>
                      <a:pt x="45" y="54"/>
                    </a:lnTo>
                    <a:lnTo>
                      <a:pt x="46" y="52"/>
                    </a:lnTo>
                    <a:lnTo>
                      <a:pt x="48" y="52"/>
                    </a:lnTo>
                    <a:lnTo>
                      <a:pt x="49" y="52"/>
                    </a:lnTo>
                    <a:lnTo>
                      <a:pt x="50" y="52"/>
                    </a:lnTo>
                    <a:lnTo>
                      <a:pt x="50" y="51"/>
                    </a:lnTo>
                    <a:lnTo>
                      <a:pt x="51" y="51"/>
                    </a:lnTo>
                    <a:lnTo>
                      <a:pt x="53" y="52"/>
                    </a:lnTo>
                    <a:lnTo>
                      <a:pt x="54" y="52"/>
                    </a:lnTo>
                    <a:lnTo>
                      <a:pt x="54" y="51"/>
                    </a:lnTo>
                    <a:lnTo>
                      <a:pt x="56" y="51"/>
                    </a:lnTo>
                    <a:lnTo>
                      <a:pt x="57" y="50"/>
                    </a:lnTo>
                    <a:lnTo>
                      <a:pt x="57" y="49"/>
                    </a:lnTo>
                    <a:lnTo>
                      <a:pt x="57" y="46"/>
                    </a:lnTo>
                    <a:lnTo>
                      <a:pt x="57" y="44"/>
                    </a:lnTo>
                    <a:lnTo>
                      <a:pt x="59" y="41"/>
                    </a:lnTo>
                    <a:lnTo>
                      <a:pt x="58" y="40"/>
                    </a:lnTo>
                    <a:lnTo>
                      <a:pt x="58" y="38"/>
                    </a:lnTo>
                    <a:lnTo>
                      <a:pt x="57" y="38"/>
                    </a:lnTo>
                    <a:lnTo>
                      <a:pt x="56" y="38"/>
                    </a:lnTo>
                    <a:lnTo>
                      <a:pt x="57" y="36"/>
                    </a:lnTo>
                    <a:lnTo>
                      <a:pt x="57" y="35"/>
                    </a:lnTo>
                    <a:lnTo>
                      <a:pt x="56" y="35"/>
                    </a:lnTo>
                    <a:lnTo>
                      <a:pt x="56" y="34"/>
                    </a:lnTo>
                    <a:lnTo>
                      <a:pt x="56" y="33"/>
                    </a:lnTo>
                    <a:lnTo>
                      <a:pt x="57" y="32"/>
                    </a:lnTo>
                    <a:lnTo>
                      <a:pt x="57" y="29"/>
                    </a:lnTo>
                    <a:lnTo>
                      <a:pt x="57" y="28"/>
                    </a:lnTo>
                    <a:lnTo>
                      <a:pt x="57" y="27"/>
                    </a:lnTo>
                    <a:lnTo>
                      <a:pt x="56" y="27"/>
                    </a:lnTo>
                    <a:lnTo>
                      <a:pt x="57" y="24"/>
                    </a:lnTo>
                    <a:lnTo>
                      <a:pt x="57" y="23"/>
                    </a:lnTo>
                    <a:lnTo>
                      <a:pt x="56" y="23"/>
                    </a:lnTo>
                    <a:lnTo>
                      <a:pt x="54" y="23"/>
                    </a:lnTo>
                    <a:lnTo>
                      <a:pt x="54" y="21"/>
                    </a:lnTo>
                    <a:lnTo>
                      <a:pt x="54" y="20"/>
                    </a:lnTo>
                    <a:lnTo>
                      <a:pt x="54" y="19"/>
                    </a:lnTo>
                    <a:lnTo>
                      <a:pt x="53" y="19"/>
                    </a:lnTo>
                    <a:lnTo>
                      <a:pt x="53" y="18"/>
                    </a:lnTo>
                    <a:lnTo>
                      <a:pt x="52" y="18"/>
                    </a:lnTo>
                    <a:lnTo>
                      <a:pt x="53" y="18"/>
                    </a:lnTo>
                    <a:lnTo>
                      <a:pt x="53" y="17"/>
                    </a:lnTo>
                    <a:lnTo>
                      <a:pt x="53" y="16"/>
                    </a:lnTo>
                    <a:lnTo>
                      <a:pt x="52" y="15"/>
                    </a:lnTo>
                    <a:lnTo>
                      <a:pt x="51" y="15"/>
                    </a:lnTo>
                    <a:lnTo>
                      <a:pt x="49" y="13"/>
                    </a:lnTo>
                    <a:lnTo>
                      <a:pt x="48" y="13"/>
                    </a:lnTo>
                    <a:lnTo>
                      <a:pt x="48" y="12"/>
                    </a:lnTo>
                    <a:lnTo>
                      <a:pt x="46" y="12"/>
                    </a:lnTo>
                    <a:lnTo>
                      <a:pt x="45" y="11"/>
                    </a:lnTo>
                    <a:lnTo>
                      <a:pt x="46" y="11"/>
                    </a:lnTo>
                    <a:lnTo>
                      <a:pt x="46" y="10"/>
                    </a:lnTo>
                    <a:lnTo>
                      <a:pt x="45" y="10"/>
                    </a:lnTo>
                    <a:lnTo>
                      <a:pt x="45" y="9"/>
                    </a:lnTo>
                    <a:lnTo>
                      <a:pt x="44" y="8"/>
                    </a:lnTo>
                    <a:lnTo>
                      <a:pt x="44" y="7"/>
                    </a:lnTo>
                    <a:lnTo>
                      <a:pt x="44" y="5"/>
                    </a:lnTo>
                    <a:lnTo>
                      <a:pt x="43" y="5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3" y="4"/>
                    </a:lnTo>
                    <a:lnTo>
                      <a:pt x="42" y="4"/>
                    </a:lnTo>
                    <a:lnTo>
                      <a:pt x="42" y="3"/>
                    </a:lnTo>
                    <a:lnTo>
                      <a:pt x="43" y="3"/>
                    </a:lnTo>
                    <a:lnTo>
                      <a:pt x="43" y="2"/>
                    </a:lnTo>
                    <a:lnTo>
                      <a:pt x="44" y="2"/>
                    </a:lnTo>
                    <a:lnTo>
                      <a:pt x="44" y="3"/>
                    </a:lnTo>
                    <a:lnTo>
                      <a:pt x="45" y="3"/>
                    </a:lnTo>
                    <a:lnTo>
                      <a:pt x="45" y="2"/>
                    </a:lnTo>
                    <a:lnTo>
                      <a:pt x="48" y="2"/>
                    </a:lnTo>
                    <a:lnTo>
                      <a:pt x="49" y="2"/>
                    </a:lnTo>
                    <a:lnTo>
                      <a:pt x="49" y="3"/>
                    </a:lnTo>
                    <a:lnTo>
                      <a:pt x="50" y="2"/>
                    </a:lnTo>
                    <a:lnTo>
                      <a:pt x="51" y="1"/>
                    </a:lnTo>
                    <a:lnTo>
                      <a:pt x="53" y="0"/>
                    </a:lnTo>
                    <a:lnTo>
                      <a:pt x="54" y="0"/>
                    </a:lnTo>
                    <a:lnTo>
                      <a:pt x="56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703" name="Freeform 965">
                <a:extLst>
                  <a:ext uri="{FF2B5EF4-FFF2-40B4-BE49-F238E27FC236}">
                    <a16:creationId xmlns:a16="http://schemas.microsoft.com/office/drawing/2014/main" id="{368A7A06-14A4-5A12-56E1-B8B9C300F9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7588" y="4503738"/>
                <a:ext cx="314325" cy="168275"/>
              </a:xfrm>
              <a:custGeom>
                <a:avLst/>
                <a:gdLst>
                  <a:gd name="T0" fmla="*/ 171 w 198"/>
                  <a:gd name="T1" fmla="*/ 49 h 106"/>
                  <a:gd name="T2" fmla="*/ 173 w 198"/>
                  <a:gd name="T3" fmla="*/ 49 h 106"/>
                  <a:gd name="T4" fmla="*/ 173 w 198"/>
                  <a:gd name="T5" fmla="*/ 53 h 106"/>
                  <a:gd name="T6" fmla="*/ 175 w 198"/>
                  <a:gd name="T7" fmla="*/ 55 h 106"/>
                  <a:gd name="T8" fmla="*/ 176 w 198"/>
                  <a:gd name="T9" fmla="*/ 52 h 106"/>
                  <a:gd name="T10" fmla="*/ 181 w 198"/>
                  <a:gd name="T11" fmla="*/ 55 h 106"/>
                  <a:gd name="T12" fmla="*/ 181 w 198"/>
                  <a:gd name="T13" fmla="*/ 57 h 106"/>
                  <a:gd name="T14" fmla="*/ 183 w 198"/>
                  <a:gd name="T15" fmla="*/ 60 h 106"/>
                  <a:gd name="T16" fmla="*/ 187 w 198"/>
                  <a:gd name="T17" fmla="*/ 63 h 106"/>
                  <a:gd name="T18" fmla="*/ 184 w 198"/>
                  <a:gd name="T19" fmla="*/ 69 h 106"/>
                  <a:gd name="T20" fmla="*/ 189 w 198"/>
                  <a:gd name="T21" fmla="*/ 74 h 106"/>
                  <a:gd name="T22" fmla="*/ 193 w 198"/>
                  <a:gd name="T23" fmla="*/ 76 h 106"/>
                  <a:gd name="T24" fmla="*/ 194 w 198"/>
                  <a:gd name="T25" fmla="*/ 84 h 106"/>
                  <a:gd name="T26" fmla="*/ 198 w 198"/>
                  <a:gd name="T27" fmla="*/ 88 h 106"/>
                  <a:gd name="T28" fmla="*/ 198 w 198"/>
                  <a:gd name="T29" fmla="*/ 90 h 106"/>
                  <a:gd name="T30" fmla="*/ 194 w 198"/>
                  <a:gd name="T31" fmla="*/ 93 h 106"/>
                  <a:gd name="T32" fmla="*/ 190 w 198"/>
                  <a:gd name="T33" fmla="*/ 98 h 106"/>
                  <a:gd name="T34" fmla="*/ 187 w 198"/>
                  <a:gd name="T35" fmla="*/ 99 h 106"/>
                  <a:gd name="T36" fmla="*/ 183 w 198"/>
                  <a:gd name="T37" fmla="*/ 100 h 106"/>
                  <a:gd name="T38" fmla="*/ 182 w 198"/>
                  <a:gd name="T39" fmla="*/ 101 h 106"/>
                  <a:gd name="T40" fmla="*/ 183 w 198"/>
                  <a:gd name="T41" fmla="*/ 102 h 106"/>
                  <a:gd name="T42" fmla="*/ 6 w 198"/>
                  <a:gd name="T43" fmla="*/ 106 h 106"/>
                  <a:gd name="T44" fmla="*/ 7 w 198"/>
                  <a:gd name="T45" fmla="*/ 103 h 106"/>
                  <a:gd name="T46" fmla="*/ 8 w 198"/>
                  <a:gd name="T47" fmla="*/ 99 h 106"/>
                  <a:gd name="T48" fmla="*/ 10 w 198"/>
                  <a:gd name="T49" fmla="*/ 95 h 106"/>
                  <a:gd name="T50" fmla="*/ 12 w 198"/>
                  <a:gd name="T51" fmla="*/ 94 h 106"/>
                  <a:gd name="T52" fmla="*/ 12 w 198"/>
                  <a:gd name="T53" fmla="*/ 91 h 106"/>
                  <a:gd name="T54" fmla="*/ 11 w 198"/>
                  <a:gd name="T55" fmla="*/ 89 h 106"/>
                  <a:gd name="T56" fmla="*/ 10 w 198"/>
                  <a:gd name="T57" fmla="*/ 86 h 106"/>
                  <a:gd name="T58" fmla="*/ 11 w 198"/>
                  <a:gd name="T59" fmla="*/ 83 h 106"/>
                  <a:gd name="T60" fmla="*/ 10 w 198"/>
                  <a:gd name="T61" fmla="*/ 80 h 106"/>
                  <a:gd name="T62" fmla="*/ 10 w 198"/>
                  <a:gd name="T63" fmla="*/ 78 h 106"/>
                  <a:gd name="T64" fmla="*/ 9 w 198"/>
                  <a:gd name="T65" fmla="*/ 75 h 106"/>
                  <a:gd name="T66" fmla="*/ 10 w 198"/>
                  <a:gd name="T67" fmla="*/ 66 h 106"/>
                  <a:gd name="T68" fmla="*/ 13 w 198"/>
                  <a:gd name="T69" fmla="*/ 60 h 106"/>
                  <a:gd name="T70" fmla="*/ 11 w 198"/>
                  <a:gd name="T71" fmla="*/ 58 h 106"/>
                  <a:gd name="T72" fmla="*/ 10 w 198"/>
                  <a:gd name="T73" fmla="*/ 55 h 106"/>
                  <a:gd name="T74" fmla="*/ 9 w 198"/>
                  <a:gd name="T75" fmla="*/ 51 h 106"/>
                  <a:gd name="T76" fmla="*/ 8 w 198"/>
                  <a:gd name="T77" fmla="*/ 50 h 106"/>
                  <a:gd name="T78" fmla="*/ 8 w 198"/>
                  <a:gd name="T79" fmla="*/ 48 h 106"/>
                  <a:gd name="T80" fmla="*/ 7 w 198"/>
                  <a:gd name="T81" fmla="*/ 46 h 106"/>
                  <a:gd name="T82" fmla="*/ 1 w 198"/>
                  <a:gd name="T83" fmla="*/ 42 h 106"/>
                  <a:gd name="T84" fmla="*/ 9 w 198"/>
                  <a:gd name="T85" fmla="*/ 34 h 106"/>
                  <a:gd name="T86" fmla="*/ 20 w 198"/>
                  <a:gd name="T87" fmla="*/ 11 h 106"/>
                  <a:gd name="T88" fmla="*/ 38 w 198"/>
                  <a:gd name="T89" fmla="*/ 8 h 106"/>
                  <a:gd name="T90" fmla="*/ 73 w 198"/>
                  <a:gd name="T91" fmla="*/ 2 h 106"/>
                  <a:gd name="T92" fmla="*/ 95 w 198"/>
                  <a:gd name="T93" fmla="*/ 10 h 106"/>
                  <a:gd name="T94" fmla="*/ 103 w 198"/>
                  <a:gd name="T95" fmla="*/ 16 h 106"/>
                  <a:gd name="T96" fmla="*/ 106 w 198"/>
                  <a:gd name="T97" fmla="*/ 15 h 106"/>
                  <a:gd name="T98" fmla="*/ 108 w 198"/>
                  <a:gd name="T99" fmla="*/ 16 h 106"/>
                  <a:gd name="T100" fmla="*/ 112 w 198"/>
                  <a:gd name="T101" fmla="*/ 15 h 106"/>
                  <a:gd name="T102" fmla="*/ 113 w 198"/>
                  <a:gd name="T103" fmla="*/ 16 h 106"/>
                  <a:gd name="T104" fmla="*/ 116 w 198"/>
                  <a:gd name="T105" fmla="*/ 17 h 106"/>
                  <a:gd name="T106" fmla="*/ 119 w 198"/>
                  <a:gd name="T107" fmla="*/ 22 h 106"/>
                  <a:gd name="T108" fmla="*/ 125 w 198"/>
                  <a:gd name="T109" fmla="*/ 27 h 106"/>
                  <a:gd name="T110" fmla="*/ 132 w 198"/>
                  <a:gd name="T111" fmla="*/ 30 h 106"/>
                  <a:gd name="T112" fmla="*/ 137 w 198"/>
                  <a:gd name="T113" fmla="*/ 32 h 106"/>
                  <a:gd name="T114" fmla="*/ 140 w 198"/>
                  <a:gd name="T115" fmla="*/ 33 h 106"/>
                  <a:gd name="T116" fmla="*/ 142 w 198"/>
                  <a:gd name="T117" fmla="*/ 34 h 106"/>
                  <a:gd name="T118" fmla="*/ 151 w 198"/>
                  <a:gd name="T119" fmla="*/ 35 h 106"/>
                  <a:gd name="T120" fmla="*/ 155 w 198"/>
                  <a:gd name="T121" fmla="*/ 40 h 106"/>
                  <a:gd name="T122" fmla="*/ 163 w 198"/>
                  <a:gd name="T123" fmla="*/ 42 h 106"/>
                  <a:gd name="T124" fmla="*/ 165 w 198"/>
                  <a:gd name="T125" fmla="*/ 43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98" h="106">
                    <a:moveTo>
                      <a:pt x="170" y="46"/>
                    </a:moveTo>
                    <a:lnTo>
                      <a:pt x="170" y="48"/>
                    </a:lnTo>
                    <a:lnTo>
                      <a:pt x="171" y="48"/>
                    </a:lnTo>
                    <a:lnTo>
                      <a:pt x="171" y="49"/>
                    </a:lnTo>
                    <a:lnTo>
                      <a:pt x="171" y="49"/>
                    </a:lnTo>
                    <a:lnTo>
                      <a:pt x="171" y="48"/>
                    </a:lnTo>
                    <a:lnTo>
                      <a:pt x="172" y="48"/>
                    </a:lnTo>
                    <a:lnTo>
                      <a:pt x="172" y="49"/>
                    </a:lnTo>
                    <a:lnTo>
                      <a:pt x="172" y="49"/>
                    </a:lnTo>
                    <a:lnTo>
                      <a:pt x="173" y="49"/>
                    </a:lnTo>
                    <a:lnTo>
                      <a:pt x="173" y="50"/>
                    </a:lnTo>
                    <a:lnTo>
                      <a:pt x="172" y="52"/>
                    </a:lnTo>
                    <a:lnTo>
                      <a:pt x="173" y="53"/>
                    </a:lnTo>
                    <a:lnTo>
                      <a:pt x="173" y="53"/>
                    </a:lnTo>
                    <a:lnTo>
                      <a:pt x="173" y="53"/>
                    </a:lnTo>
                    <a:lnTo>
                      <a:pt x="174" y="53"/>
                    </a:lnTo>
                    <a:lnTo>
                      <a:pt x="174" y="53"/>
                    </a:lnTo>
                    <a:lnTo>
                      <a:pt x="175" y="53"/>
                    </a:lnTo>
                    <a:lnTo>
                      <a:pt x="175" y="53"/>
                    </a:lnTo>
                    <a:lnTo>
                      <a:pt x="175" y="55"/>
                    </a:lnTo>
                    <a:lnTo>
                      <a:pt x="175" y="55"/>
                    </a:lnTo>
                    <a:lnTo>
                      <a:pt x="176" y="55"/>
                    </a:lnTo>
                    <a:lnTo>
                      <a:pt x="176" y="55"/>
                    </a:lnTo>
                    <a:lnTo>
                      <a:pt x="176" y="53"/>
                    </a:lnTo>
                    <a:lnTo>
                      <a:pt x="176" y="52"/>
                    </a:lnTo>
                    <a:lnTo>
                      <a:pt x="177" y="52"/>
                    </a:lnTo>
                    <a:lnTo>
                      <a:pt x="180" y="52"/>
                    </a:lnTo>
                    <a:lnTo>
                      <a:pt x="180" y="53"/>
                    </a:lnTo>
                    <a:lnTo>
                      <a:pt x="181" y="55"/>
                    </a:lnTo>
                    <a:lnTo>
                      <a:pt x="181" y="55"/>
                    </a:lnTo>
                    <a:lnTo>
                      <a:pt x="181" y="56"/>
                    </a:lnTo>
                    <a:lnTo>
                      <a:pt x="181" y="56"/>
                    </a:lnTo>
                    <a:lnTo>
                      <a:pt x="181" y="56"/>
                    </a:lnTo>
                    <a:lnTo>
                      <a:pt x="181" y="57"/>
                    </a:lnTo>
                    <a:lnTo>
                      <a:pt x="181" y="57"/>
                    </a:lnTo>
                    <a:lnTo>
                      <a:pt x="181" y="58"/>
                    </a:lnTo>
                    <a:lnTo>
                      <a:pt x="182" y="58"/>
                    </a:lnTo>
                    <a:lnTo>
                      <a:pt x="182" y="59"/>
                    </a:lnTo>
                    <a:lnTo>
                      <a:pt x="183" y="59"/>
                    </a:lnTo>
                    <a:lnTo>
                      <a:pt x="183" y="60"/>
                    </a:lnTo>
                    <a:lnTo>
                      <a:pt x="183" y="60"/>
                    </a:lnTo>
                    <a:lnTo>
                      <a:pt x="184" y="60"/>
                    </a:lnTo>
                    <a:lnTo>
                      <a:pt x="185" y="61"/>
                    </a:lnTo>
                    <a:lnTo>
                      <a:pt x="185" y="61"/>
                    </a:lnTo>
                    <a:lnTo>
                      <a:pt x="187" y="63"/>
                    </a:lnTo>
                    <a:lnTo>
                      <a:pt x="187" y="64"/>
                    </a:lnTo>
                    <a:lnTo>
                      <a:pt x="187" y="65"/>
                    </a:lnTo>
                    <a:lnTo>
                      <a:pt x="185" y="67"/>
                    </a:lnTo>
                    <a:lnTo>
                      <a:pt x="184" y="68"/>
                    </a:lnTo>
                    <a:lnTo>
                      <a:pt x="184" y="69"/>
                    </a:lnTo>
                    <a:lnTo>
                      <a:pt x="184" y="71"/>
                    </a:lnTo>
                    <a:lnTo>
                      <a:pt x="184" y="71"/>
                    </a:lnTo>
                    <a:lnTo>
                      <a:pt x="188" y="73"/>
                    </a:lnTo>
                    <a:lnTo>
                      <a:pt x="189" y="73"/>
                    </a:lnTo>
                    <a:lnTo>
                      <a:pt x="189" y="74"/>
                    </a:lnTo>
                    <a:lnTo>
                      <a:pt x="190" y="74"/>
                    </a:lnTo>
                    <a:lnTo>
                      <a:pt x="191" y="75"/>
                    </a:lnTo>
                    <a:lnTo>
                      <a:pt x="191" y="75"/>
                    </a:lnTo>
                    <a:lnTo>
                      <a:pt x="192" y="76"/>
                    </a:lnTo>
                    <a:lnTo>
                      <a:pt x="193" y="76"/>
                    </a:lnTo>
                    <a:lnTo>
                      <a:pt x="193" y="78"/>
                    </a:lnTo>
                    <a:lnTo>
                      <a:pt x="192" y="80"/>
                    </a:lnTo>
                    <a:lnTo>
                      <a:pt x="192" y="81"/>
                    </a:lnTo>
                    <a:lnTo>
                      <a:pt x="193" y="83"/>
                    </a:lnTo>
                    <a:lnTo>
                      <a:pt x="194" y="84"/>
                    </a:lnTo>
                    <a:lnTo>
                      <a:pt x="196" y="84"/>
                    </a:lnTo>
                    <a:lnTo>
                      <a:pt x="196" y="85"/>
                    </a:lnTo>
                    <a:lnTo>
                      <a:pt x="196" y="86"/>
                    </a:lnTo>
                    <a:lnTo>
                      <a:pt x="197" y="88"/>
                    </a:lnTo>
                    <a:lnTo>
                      <a:pt x="198" y="88"/>
                    </a:lnTo>
                    <a:lnTo>
                      <a:pt x="198" y="89"/>
                    </a:lnTo>
                    <a:lnTo>
                      <a:pt x="198" y="89"/>
                    </a:lnTo>
                    <a:lnTo>
                      <a:pt x="198" y="90"/>
                    </a:lnTo>
                    <a:lnTo>
                      <a:pt x="198" y="90"/>
                    </a:lnTo>
                    <a:lnTo>
                      <a:pt x="198" y="90"/>
                    </a:lnTo>
                    <a:lnTo>
                      <a:pt x="198" y="91"/>
                    </a:lnTo>
                    <a:lnTo>
                      <a:pt x="197" y="91"/>
                    </a:lnTo>
                    <a:lnTo>
                      <a:pt x="196" y="92"/>
                    </a:lnTo>
                    <a:lnTo>
                      <a:pt x="194" y="92"/>
                    </a:lnTo>
                    <a:lnTo>
                      <a:pt x="194" y="93"/>
                    </a:lnTo>
                    <a:lnTo>
                      <a:pt x="192" y="95"/>
                    </a:lnTo>
                    <a:lnTo>
                      <a:pt x="192" y="97"/>
                    </a:lnTo>
                    <a:lnTo>
                      <a:pt x="191" y="97"/>
                    </a:lnTo>
                    <a:lnTo>
                      <a:pt x="191" y="98"/>
                    </a:lnTo>
                    <a:lnTo>
                      <a:pt x="190" y="98"/>
                    </a:lnTo>
                    <a:lnTo>
                      <a:pt x="190" y="99"/>
                    </a:lnTo>
                    <a:lnTo>
                      <a:pt x="189" y="99"/>
                    </a:lnTo>
                    <a:lnTo>
                      <a:pt x="189" y="99"/>
                    </a:lnTo>
                    <a:lnTo>
                      <a:pt x="188" y="99"/>
                    </a:lnTo>
                    <a:lnTo>
                      <a:pt x="187" y="99"/>
                    </a:lnTo>
                    <a:lnTo>
                      <a:pt x="187" y="99"/>
                    </a:lnTo>
                    <a:lnTo>
                      <a:pt x="185" y="99"/>
                    </a:lnTo>
                    <a:lnTo>
                      <a:pt x="184" y="99"/>
                    </a:lnTo>
                    <a:lnTo>
                      <a:pt x="184" y="99"/>
                    </a:lnTo>
                    <a:lnTo>
                      <a:pt x="183" y="100"/>
                    </a:lnTo>
                    <a:lnTo>
                      <a:pt x="183" y="101"/>
                    </a:lnTo>
                    <a:lnTo>
                      <a:pt x="183" y="101"/>
                    </a:lnTo>
                    <a:lnTo>
                      <a:pt x="182" y="101"/>
                    </a:lnTo>
                    <a:lnTo>
                      <a:pt x="182" y="101"/>
                    </a:lnTo>
                    <a:lnTo>
                      <a:pt x="182" y="101"/>
                    </a:lnTo>
                    <a:lnTo>
                      <a:pt x="182" y="102"/>
                    </a:lnTo>
                    <a:lnTo>
                      <a:pt x="182" y="102"/>
                    </a:lnTo>
                    <a:lnTo>
                      <a:pt x="182" y="102"/>
                    </a:lnTo>
                    <a:lnTo>
                      <a:pt x="183" y="102"/>
                    </a:lnTo>
                    <a:lnTo>
                      <a:pt x="183" y="102"/>
                    </a:lnTo>
                    <a:lnTo>
                      <a:pt x="183" y="103"/>
                    </a:lnTo>
                    <a:lnTo>
                      <a:pt x="184" y="105"/>
                    </a:lnTo>
                    <a:lnTo>
                      <a:pt x="184" y="106"/>
                    </a:lnTo>
                    <a:lnTo>
                      <a:pt x="6" y="106"/>
                    </a:lnTo>
                    <a:lnTo>
                      <a:pt x="6" y="106"/>
                    </a:lnTo>
                    <a:lnTo>
                      <a:pt x="6" y="106"/>
                    </a:lnTo>
                    <a:lnTo>
                      <a:pt x="7" y="105"/>
                    </a:lnTo>
                    <a:lnTo>
                      <a:pt x="7" y="105"/>
                    </a:lnTo>
                    <a:lnTo>
                      <a:pt x="7" y="103"/>
                    </a:lnTo>
                    <a:lnTo>
                      <a:pt x="7" y="103"/>
                    </a:lnTo>
                    <a:lnTo>
                      <a:pt x="8" y="102"/>
                    </a:lnTo>
                    <a:lnTo>
                      <a:pt x="8" y="102"/>
                    </a:lnTo>
                    <a:lnTo>
                      <a:pt x="8" y="100"/>
                    </a:lnTo>
                    <a:lnTo>
                      <a:pt x="8" y="100"/>
                    </a:lnTo>
                    <a:lnTo>
                      <a:pt x="8" y="99"/>
                    </a:lnTo>
                    <a:lnTo>
                      <a:pt x="9" y="98"/>
                    </a:lnTo>
                    <a:lnTo>
                      <a:pt x="9" y="98"/>
                    </a:lnTo>
                    <a:lnTo>
                      <a:pt x="9" y="97"/>
                    </a:lnTo>
                    <a:lnTo>
                      <a:pt x="10" y="97"/>
                    </a:lnTo>
                    <a:lnTo>
                      <a:pt x="10" y="95"/>
                    </a:lnTo>
                    <a:lnTo>
                      <a:pt x="10" y="95"/>
                    </a:lnTo>
                    <a:lnTo>
                      <a:pt x="10" y="94"/>
                    </a:lnTo>
                    <a:lnTo>
                      <a:pt x="11" y="94"/>
                    </a:lnTo>
                    <a:lnTo>
                      <a:pt x="11" y="94"/>
                    </a:lnTo>
                    <a:lnTo>
                      <a:pt x="12" y="94"/>
                    </a:lnTo>
                    <a:lnTo>
                      <a:pt x="12" y="94"/>
                    </a:lnTo>
                    <a:lnTo>
                      <a:pt x="12" y="93"/>
                    </a:lnTo>
                    <a:lnTo>
                      <a:pt x="13" y="92"/>
                    </a:lnTo>
                    <a:lnTo>
                      <a:pt x="12" y="92"/>
                    </a:lnTo>
                    <a:lnTo>
                      <a:pt x="12" y="91"/>
                    </a:lnTo>
                    <a:lnTo>
                      <a:pt x="11" y="91"/>
                    </a:lnTo>
                    <a:lnTo>
                      <a:pt x="12" y="91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11" y="89"/>
                    </a:lnTo>
                    <a:lnTo>
                      <a:pt x="10" y="88"/>
                    </a:lnTo>
                    <a:lnTo>
                      <a:pt x="10" y="88"/>
                    </a:lnTo>
                    <a:lnTo>
                      <a:pt x="11" y="86"/>
                    </a:lnTo>
                    <a:lnTo>
                      <a:pt x="10" y="86"/>
                    </a:lnTo>
                    <a:lnTo>
                      <a:pt x="10" y="86"/>
                    </a:lnTo>
                    <a:lnTo>
                      <a:pt x="11" y="85"/>
                    </a:lnTo>
                    <a:lnTo>
                      <a:pt x="11" y="85"/>
                    </a:lnTo>
                    <a:lnTo>
                      <a:pt x="11" y="84"/>
                    </a:lnTo>
                    <a:lnTo>
                      <a:pt x="11" y="84"/>
                    </a:lnTo>
                    <a:lnTo>
                      <a:pt x="11" y="83"/>
                    </a:lnTo>
                    <a:lnTo>
                      <a:pt x="10" y="83"/>
                    </a:lnTo>
                    <a:lnTo>
                      <a:pt x="10" y="82"/>
                    </a:lnTo>
                    <a:lnTo>
                      <a:pt x="10" y="81"/>
                    </a:lnTo>
                    <a:lnTo>
                      <a:pt x="10" y="81"/>
                    </a:lnTo>
                    <a:lnTo>
                      <a:pt x="10" y="80"/>
                    </a:lnTo>
                    <a:lnTo>
                      <a:pt x="10" y="80"/>
                    </a:lnTo>
                    <a:lnTo>
                      <a:pt x="10" y="78"/>
                    </a:lnTo>
                    <a:lnTo>
                      <a:pt x="10" y="78"/>
                    </a:lnTo>
                    <a:lnTo>
                      <a:pt x="10" y="78"/>
                    </a:lnTo>
                    <a:lnTo>
                      <a:pt x="10" y="78"/>
                    </a:lnTo>
                    <a:lnTo>
                      <a:pt x="10" y="78"/>
                    </a:lnTo>
                    <a:lnTo>
                      <a:pt x="10" y="77"/>
                    </a:lnTo>
                    <a:lnTo>
                      <a:pt x="9" y="77"/>
                    </a:lnTo>
                    <a:lnTo>
                      <a:pt x="8" y="76"/>
                    </a:lnTo>
                    <a:lnTo>
                      <a:pt x="9" y="75"/>
                    </a:lnTo>
                    <a:lnTo>
                      <a:pt x="9" y="75"/>
                    </a:lnTo>
                    <a:lnTo>
                      <a:pt x="10" y="73"/>
                    </a:lnTo>
                    <a:lnTo>
                      <a:pt x="10" y="72"/>
                    </a:lnTo>
                    <a:lnTo>
                      <a:pt x="10" y="69"/>
                    </a:lnTo>
                    <a:lnTo>
                      <a:pt x="10" y="66"/>
                    </a:lnTo>
                    <a:lnTo>
                      <a:pt x="10" y="65"/>
                    </a:lnTo>
                    <a:lnTo>
                      <a:pt x="11" y="63"/>
                    </a:lnTo>
                    <a:lnTo>
                      <a:pt x="12" y="61"/>
                    </a:lnTo>
                    <a:lnTo>
                      <a:pt x="12" y="60"/>
                    </a:lnTo>
                    <a:lnTo>
                      <a:pt x="13" y="60"/>
                    </a:lnTo>
                    <a:lnTo>
                      <a:pt x="13" y="60"/>
                    </a:lnTo>
                    <a:lnTo>
                      <a:pt x="12" y="59"/>
                    </a:lnTo>
                    <a:lnTo>
                      <a:pt x="12" y="58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1" y="58"/>
                    </a:lnTo>
                    <a:lnTo>
                      <a:pt x="10" y="57"/>
                    </a:lnTo>
                    <a:lnTo>
                      <a:pt x="10" y="57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10" y="53"/>
                    </a:lnTo>
                    <a:lnTo>
                      <a:pt x="10" y="53"/>
                    </a:lnTo>
                    <a:lnTo>
                      <a:pt x="10" y="52"/>
                    </a:lnTo>
                    <a:lnTo>
                      <a:pt x="9" y="52"/>
                    </a:lnTo>
                    <a:lnTo>
                      <a:pt x="9" y="51"/>
                    </a:lnTo>
                    <a:lnTo>
                      <a:pt x="9" y="51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9" y="51"/>
                    </a:lnTo>
                    <a:lnTo>
                      <a:pt x="8" y="50"/>
                    </a:lnTo>
                    <a:lnTo>
                      <a:pt x="8" y="50"/>
                    </a:lnTo>
                    <a:lnTo>
                      <a:pt x="8" y="49"/>
                    </a:lnTo>
                    <a:lnTo>
                      <a:pt x="8" y="49"/>
                    </a:lnTo>
                    <a:lnTo>
                      <a:pt x="8" y="49"/>
                    </a:lnTo>
                    <a:lnTo>
                      <a:pt x="8" y="48"/>
                    </a:lnTo>
                    <a:lnTo>
                      <a:pt x="7" y="48"/>
                    </a:lnTo>
                    <a:lnTo>
                      <a:pt x="7" y="47"/>
                    </a:lnTo>
                    <a:lnTo>
                      <a:pt x="7" y="47"/>
                    </a:lnTo>
                    <a:lnTo>
                      <a:pt x="7" y="46"/>
                    </a:lnTo>
                    <a:lnTo>
                      <a:pt x="7" y="46"/>
                    </a:lnTo>
                    <a:lnTo>
                      <a:pt x="7" y="44"/>
                    </a:lnTo>
                    <a:lnTo>
                      <a:pt x="6" y="43"/>
                    </a:lnTo>
                    <a:lnTo>
                      <a:pt x="4" y="43"/>
                    </a:lnTo>
                    <a:lnTo>
                      <a:pt x="2" y="42"/>
                    </a:lnTo>
                    <a:lnTo>
                      <a:pt x="1" y="42"/>
                    </a:lnTo>
                    <a:lnTo>
                      <a:pt x="0" y="40"/>
                    </a:lnTo>
                    <a:lnTo>
                      <a:pt x="1" y="39"/>
                    </a:lnTo>
                    <a:lnTo>
                      <a:pt x="2" y="38"/>
                    </a:lnTo>
                    <a:lnTo>
                      <a:pt x="6" y="36"/>
                    </a:lnTo>
                    <a:lnTo>
                      <a:pt x="9" y="34"/>
                    </a:lnTo>
                    <a:lnTo>
                      <a:pt x="16" y="27"/>
                    </a:lnTo>
                    <a:lnTo>
                      <a:pt x="20" y="22"/>
                    </a:lnTo>
                    <a:lnTo>
                      <a:pt x="21" y="18"/>
                    </a:lnTo>
                    <a:lnTo>
                      <a:pt x="21" y="15"/>
                    </a:lnTo>
                    <a:lnTo>
                      <a:pt x="20" y="11"/>
                    </a:lnTo>
                    <a:lnTo>
                      <a:pt x="20" y="10"/>
                    </a:lnTo>
                    <a:lnTo>
                      <a:pt x="21" y="10"/>
                    </a:lnTo>
                    <a:lnTo>
                      <a:pt x="26" y="9"/>
                    </a:lnTo>
                    <a:lnTo>
                      <a:pt x="32" y="8"/>
                    </a:lnTo>
                    <a:lnTo>
                      <a:pt x="38" y="8"/>
                    </a:lnTo>
                    <a:lnTo>
                      <a:pt x="45" y="7"/>
                    </a:lnTo>
                    <a:lnTo>
                      <a:pt x="46" y="6"/>
                    </a:lnTo>
                    <a:lnTo>
                      <a:pt x="56" y="5"/>
                    </a:lnTo>
                    <a:lnTo>
                      <a:pt x="65" y="4"/>
                    </a:lnTo>
                    <a:lnTo>
                      <a:pt x="73" y="2"/>
                    </a:lnTo>
                    <a:lnTo>
                      <a:pt x="82" y="0"/>
                    </a:lnTo>
                    <a:lnTo>
                      <a:pt x="89" y="0"/>
                    </a:lnTo>
                    <a:lnTo>
                      <a:pt x="90" y="4"/>
                    </a:lnTo>
                    <a:lnTo>
                      <a:pt x="93" y="7"/>
                    </a:lnTo>
                    <a:lnTo>
                      <a:pt x="95" y="10"/>
                    </a:lnTo>
                    <a:lnTo>
                      <a:pt x="97" y="13"/>
                    </a:lnTo>
                    <a:lnTo>
                      <a:pt x="98" y="14"/>
                    </a:lnTo>
                    <a:lnTo>
                      <a:pt x="99" y="15"/>
                    </a:lnTo>
                    <a:lnTo>
                      <a:pt x="102" y="16"/>
                    </a:lnTo>
                    <a:lnTo>
                      <a:pt x="103" y="16"/>
                    </a:lnTo>
                    <a:lnTo>
                      <a:pt x="104" y="15"/>
                    </a:lnTo>
                    <a:lnTo>
                      <a:pt x="105" y="15"/>
                    </a:lnTo>
                    <a:lnTo>
                      <a:pt x="105" y="14"/>
                    </a:lnTo>
                    <a:lnTo>
                      <a:pt x="106" y="14"/>
                    </a:lnTo>
                    <a:lnTo>
                      <a:pt x="106" y="15"/>
                    </a:lnTo>
                    <a:lnTo>
                      <a:pt x="107" y="16"/>
                    </a:lnTo>
                    <a:lnTo>
                      <a:pt x="107" y="16"/>
                    </a:lnTo>
                    <a:lnTo>
                      <a:pt x="108" y="16"/>
                    </a:lnTo>
                    <a:lnTo>
                      <a:pt x="108" y="16"/>
                    </a:lnTo>
                    <a:lnTo>
                      <a:pt x="108" y="16"/>
                    </a:lnTo>
                    <a:lnTo>
                      <a:pt x="111" y="15"/>
                    </a:lnTo>
                    <a:lnTo>
                      <a:pt x="111" y="15"/>
                    </a:lnTo>
                    <a:lnTo>
                      <a:pt x="112" y="15"/>
                    </a:lnTo>
                    <a:lnTo>
                      <a:pt x="112" y="15"/>
                    </a:lnTo>
                    <a:lnTo>
                      <a:pt x="112" y="15"/>
                    </a:lnTo>
                    <a:lnTo>
                      <a:pt x="112" y="15"/>
                    </a:lnTo>
                    <a:lnTo>
                      <a:pt x="112" y="15"/>
                    </a:lnTo>
                    <a:lnTo>
                      <a:pt x="112" y="16"/>
                    </a:lnTo>
                    <a:lnTo>
                      <a:pt x="112" y="16"/>
                    </a:lnTo>
                    <a:lnTo>
                      <a:pt x="113" y="16"/>
                    </a:lnTo>
                    <a:lnTo>
                      <a:pt x="113" y="16"/>
                    </a:lnTo>
                    <a:lnTo>
                      <a:pt x="114" y="16"/>
                    </a:lnTo>
                    <a:lnTo>
                      <a:pt x="114" y="16"/>
                    </a:lnTo>
                    <a:lnTo>
                      <a:pt x="115" y="16"/>
                    </a:lnTo>
                    <a:lnTo>
                      <a:pt x="116" y="17"/>
                    </a:lnTo>
                    <a:lnTo>
                      <a:pt x="116" y="18"/>
                    </a:lnTo>
                    <a:lnTo>
                      <a:pt x="118" y="18"/>
                    </a:lnTo>
                    <a:lnTo>
                      <a:pt x="119" y="19"/>
                    </a:lnTo>
                    <a:lnTo>
                      <a:pt x="119" y="19"/>
                    </a:lnTo>
                    <a:lnTo>
                      <a:pt x="119" y="22"/>
                    </a:lnTo>
                    <a:lnTo>
                      <a:pt x="119" y="23"/>
                    </a:lnTo>
                    <a:lnTo>
                      <a:pt x="120" y="24"/>
                    </a:lnTo>
                    <a:lnTo>
                      <a:pt x="123" y="27"/>
                    </a:lnTo>
                    <a:lnTo>
                      <a:pt x="124" y="27"/>
                    </a:lnTo>
                    <a:lnTo>
                      <a:pt x="125" y="27"/>
                    </a:lnTo>
                    <a:lnTo>
                      <a:pt x="125" y="27"/>
                    </a:lnTo>
                    <a:lnTo>
                      <a:pt x="127" y="26"/>
                    </a:lnTo>
                    <a:lnTo>
                      <a:pt x="128" y="26"/>
                    </a:lnTo>
                    <a:lnTo>
                      <a:pt x="133" y="27"/>
                    </a:lnTo>
                    <a:lnTo>
                      <a:pt x="132" y="30"/>
                    </a:lnTo>
                    <a:lnTo>
                      <a:pt x="132" y="31"/>
                    </a:lnTo>
                    <a:lnTo>
                      <a:pt x="133" y="32"/>
                    </a:lnTo>
                    <a:lnTo>
                      <a:pt x="134" y="33"/>
                    </a:lnTo>
                    <a:lnTo>
                      <a:pt x="136" y="33"/>
                    </a:lnTo>
                    <a:lnTo>
                      <a:pt x="137" y="32"/>
                    </a:lnTo>
                    <a:lnTo>
                      <a:pt x="137" y="32"/>
                    </a:lnTo>
                    <a:lnTo>
                      <a:pt x="138" y="32"/>
                    </a:lnTo>
                    <a:lnTo>
                      <a:pt x="139" y="33"/>
                    </a:lnTo>
                    <a:lnTo>
                      <a:pt x="139" y="33"/>
                    </a:lnTo>
                    <a:lnTo>
                      <a:pt x="140" y="33"/>
                    </a:lnTo>
                    <a:lnTo>
                      <a:pt x="140" y="33"/>
                    </a:lnTo>
                    <a:lnTo>
                      <a:pt x="141" y="33"/>
                    </a:lnTo>
                    <a:lnTo>
                      <a:pt x="141" y="33"/>
                    </a:lnTo>
                    <a:lnTo>
                      <a:pt x="141" y="33"/>
                    </a:lnTo>
                    <a:lnTo>
                      <a:pt x="142" y="34"/>
                    </a:lnTo>
                    <a:lnTo>
                      <a:pt x="144" y="35"/>
                    </a:lnTo>
                    <a:lnTo>
                      <a:pt x="145" y="35"/>
                    </a:lnTo>
                    <a:lnTo>
                      <a:pt x="145" y="35"/>
                    </a:lnTo>
                    <a:lnTo>
                      <a:pt x="150" y="35"/>
                    </a:lnTo>
                    <a:lnTo>
                      <a:pt x="151" y="35"/>
                    </a:lnTo>
                    <a:lnTo>
                      <a:pt x="153" y="36"/>
                    </a:lnTo>
                    <a:lnTo>
                      <a:pt x="154" y="36"/>
                    </a:lnTo>
                    <a:lnTo>
                      <a:pt x="154" y="39"/>
                    </a:lnTo>
                    <a:lnTo>
                      <a:pt x="155" y="40"/>
                    </a:lnTo>
                    <a:lnTo>
                      <a:pt x="155" y="40"/>
                    </a:lnTo>
                    <a:lnTo>
                      <a:pt x="156" y="40"/>
                    </a:lnTo>
                    <a:lnTo>
                      <a:pt x="159" y="41"/>
                    </a:lnTo>
                    <a:lnTo>
                      <a:pt x="163" y="41"/>
                    </a:lnTo>
                    <a:lnTo>
                      <a:pt x="163" y="41"/>
                    </a:lnTo>
                    <a:lnTo>
                      <a:pt x="163" y="42"/>
                    </a:lnTo>
                    <a:lnTo>
                      <a:pt x="164" y="42"/>
                    </a:lnTo>
                    <a:lnTo>
                      <a:pt x="164" y="42"/>
                    </a:lnTo>
                    <a:lnTo>
                      <a:pt x="164" y="43"/>
                    </a:lnTo>
                    <a:lnTo>
                      <a:pt x="164" y="43"/>
                    </a:lnTo>
                    <a:lnTo>
                      <a:pt x="165" y="43"/>
                    </a:lnTo>
                    <a:lnTo>
                      <a:pt x="165" y="43"/>
                    </a:lnTo>
                    <a:lnTo>
                      <a:pt x="166" y="44"/>
                    </a:lnTo>
                    <a:lnTo>
                      <a:pt x="170" y="46"/>
                    </a:lnTo>
                    <a:lnTo>
                      <a:pt x="170" y="4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68" name="Freeform 1031">
                <a:extLst>
                  <a:ext uri="{FF2B5EF4-FFF2-40B4-BE49-F238E27FC236}">
                    <a16:creationId xmlns:a16="http://schemas.microsoft.com/office/drawing/2014/main" id="{8482446E-35C5-0497-68A3-4D64B2C9EB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5688" y="4152900"/>
                <a:ext cx="109538" cy="127000"/>
              </a:xfrm>
              <a:custGeom>
                <a:avLst/>
                <a:gdLst>
                  <a:gd name="T0" fmla="*/ 55 w 69"/>
                  <a:gd name="T1" fmla="*/ 10 h 80"/>
                  <a:gd name="T2" fmla="*/ 53 w 69"/>
                  <a:gd name="T3" fmla="*/ 13 h 80"/>
                  <a:gd name="T4" fmla="*/ 57 w 69"/>
                  <a:gd name="T5" fmla="*/ 12 h 80"/>
                  <a:gd name="T6" fmla="*/ 54 w 69"/>
                  <a:gd name="T7" fmla="*/ 18 h 80"/>
                  <a:gd name="T8" fmla="*/ 54 w 69"/>
                  <a:gd name="T9" fmla="*/ 22 h 80"/>
                  <a:gd name="T10" fmla="*/ 55 w 69"/>
                  <a:gd name="T11" fmla="*/ 23 h 80"/>
                  <a:gd name="T12" fmla="*/ 57 w 69"/>
                  <a:gd name="T13" fmla="*/ 22 h 80"/>
                  <a:gd name="T14" fmla="*/ 61 w 69"/>
                  <a:gd name="T15" fmla="*/ 23 h 80"/>
                  <a:gd name="T16" fmla="*/ 62 w 69"/>
                  <a:gd name="T17" fmla="*/ 25 h 80"/>
                  <a:gd name="T18" fmla="*/ 65 w 69"/>
                  <a:gd name="T19" fmla="*/ 26 h 80"/>
                  <a:gd name="T20" fmla="*/ 66 w 69"/>
                  <a:gd name="T21" fmla="*/ 27 h 80"/>
                  <a:gd name="T22" fmla="*/ 68 w 69"/>
                  <a:gd name="T23" fmla="*/ 29 h 80"/>
                  <a:gd name="T24" fmla="*/ 69 w 69"/>
                  <a:gd name="T25" fmla="*/ 31 h 80"/>
                  <a:gd name="T26" fmla="*/ 68 w 69"/>
                  <a:gd name="T27" fmla="*/ 34 h 80"/>
                  <a:gd name="T28" fmla="*/ 65 w 69"/>
                  <a:gd name="T29" fmla="*/ 37 h 80"/>
                  <a:gd name="T30" fmla="*/ 63 w 69"/>
                  <a:gd name="T31" fmla="*/ 37 h 80"/>
                  <a:gd name="T32" fmla="*/ 60 w 69"/>
                  <a:gd name="T33" fmla="*/ 39 h 80"/>
                  <a:gd name="T34" fmla="*/ 58 w 69"/>
                  <a:gd name="T35" fmla="*/ 44 h 80"/>
                  <a:gd name="T36" fmla="*/ 56 w 69"/>
                  <a:gd name="T37" fmla="*/ 45 h 80"/>
                  <a:gd name="T38" fmla="*/ 55 w 69"/>
                  <a:gd name="T39" fmla="*/ 45 h 80"/>
                  <a:gd name="T40" fmla="*/ 53 w 69"/>
                  <a:gd name="T41" fmla="*/ 47 h 80"/>
                  <a:gd name="T42" fmla="*/ 52 w 69"/>
                  <a:gd name="T43" fmla="*/ 52 h 80"/>
                  <a:gd name="T44" fmla="*/ 52 w 69"/>
                  <a:gd name="T45" fmla="*/ 54 h 80"/>
                  <a:gd name="T46" fmla="*/ 46 w 69"/>
                  <a:gd name="T47" fmla="*/ 60 h 80"/>
                  <a:gd name="T48" fmla="*/ 43 w 69"/>
                  <a:gd name="T49" fmla="*/ 67 h 80"/>
                  <a:gd name="T50" fmla="*/ 37 w 69"/>
                  <a:gd name="T51" fmla="*/ 73 h 80"/>
                  <a:gd name="T52" fmla="*/ 31 w 69"/>
                  <a:gd name="T53" fmla="*/ 77 h 80"/>
                  <a:gd name="T54" fmla="*/ 29 w 69"/>
                  <a:gd name="T55" fmla="*/ 77 h 80"/>
                  <a:gd name="T56" fmla="*/ 28 w 69"/>
                  <a:gd name="T57" fmla="*/ 79 h 80"/>
                  <a:gd name="T58" fmla="*/ 27 w 69"/>
                  <a:gd name="T59" fmla="*/ 80 h 80"/>
                  <a:gd name="T60" fmla="*/ 14 w 69"/>
                  <a:gd name="T61" fmla="*/ 70 h 80"/>
                  <a:gd name="T62" fmla="*/ 9 w 69"/>
                  <a:gd name="T63" fmla="*/ 60 h 80"/>
                  <a:gd name="T64" fmla="*/ 8 w 69"/>
                  <a:gd name="T65" fmla="*/ 38 h 80"/>
                  <a:gd name="T66" fmla="*/ 9 w 69"/>
                  <a:gd name="T67" fmla="*/ 35 h 80"/>
                  <a:gd name="T68" fmla="*/ 9 w 69"/>
                  <a:gd name="T69" fmla="*/ 30 h 80"/>
                  <a:gd name="T70" fmla="*/ 8 w 69"/>
                  <a:gd name="T71" fmla="*/ 27 h 80"/>
                  <a:gd name="T72" fmla="*/ 5 w 69"/>
                  <a:gd name="T73" fmla="*/ 25 h 80"/>
                  <a:gd name="T74" fmla="*/ 3 w 69"/>
                  <a:gd name="T75" fmla="*/ 22 h 80"/>
                  <a:gd name="T76" fmla="*/ 2 w 69"/>
                  <a:gd name="T77" fmla="*/ 19 h 80"/>
                  <a:gd name="T78" fmla="*/ 0 w 69"/>
                  <a:gd name="T79" fmla="*/ 18 h 80"/>
                  <a:gd name="T80" fmla="*/ 2 w 69"/>
                  <a:gd name="T81" fmla="*/ 12 h 80"/>
                  <a:gd name="T82" fmla="*/ 8 w 69"/>
                  <a:gd name="T83" fmla="*/ 12 h 80"/>
                  <a:gd name="T84" fmla="*/ 12 w 69"/>
                  <a:gd name="T85" fmla="*/ 13 h 80"/>
                  <a:gd name="T86" fmla="*/ 13 w 69"/>
                  <a:gd name="T87" fmla="*/ 16 h 80"/>
                  <a:gd name="T88" fmla="*/ 12 w 69"/>
                  <a:gd name="T89" fmla="*/ 18 h 80"/>
                  <a:gd name="T90" fmla="*/ 15 w 69"/>
                  <a:gd name="T91" fmla="*/ 19 h 80"/>
                  <a:gd name="T92" fmla="*/ 20 w 69"/>
                  <a:gd name="T93" fmla="*/ 19 h 80"/>
                  <a:gd name="T94" fmla="*/ 23 w 69"/>
                  <a:gd name="T95" fmla="*/ 18 h 80"/>
                  <a:gd name="T96" fmla="*/ 27 w 69"/>
                  <a:gd name="T97" fmla="*/ 19 h 80"/>
                  <a:gd name="T98" fmla="*/ 28 w 69"/>
                  <a:gd name="T99" fmla="*/ 17 h 80"/>
                  <a:gd name="T100" fmla="*/ 32 w 69"/>
                  <a:gd name="T101" fmla="*/ 16 h 80"/>
                  <a:gd name="T102" fmla="*/ 34 w 69"/>
                  <a:gd name="T103" fmla="*/ 12 h 80"/>
                  <a:gd name="T104" fmla="*/ 35 w 69"/>
                  <a:gd name="T105" fmla="*/ 1 h 80"/>
                  <a:gd name="T106" fmla="*/ 36 w 69"/>
                  <a:gd name="T107" fmla="*/ 1 h 80"/>
                  <a:gd name="T108" fmla="*/ 38 w 69"/>
                  <a:gd name="T109" fmla="*/ 2 h 80"/>
                  <a:gd name="T110" fmla="*/ 41 w 69"/>
                  <a:gd name="T111" fmla="*/ 4 h 80"/>
                  <a:gd name="T112" fmla="*/ 45 w 69"/>
                  <a:gd name="T113" fmla="*/ 1 h 80"/>
                  <a:gd name="T114" fmla="*/ 48 w 69"/>
                  <a:gd name="T115" fmla="*/ 2 h 80"/>
                  <a:gd name="T116" fmla="*/ 51 w 69"/>
                  <a:gd name="T117" fmla="*/ 1 h 80"/>
                  <a:gd name="T118" fmla="*/ 53 w 69"/>
                  <a:gd name="T119" fmla="*/ 0 h 80"/>
                  <a:gd name="T120" fmla="*/ 55 w 69"/>
                  <a:gd name="T121" fmla="*/ 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9" h="80">
                    <a:moveTo>
                      <a:pt x="58" y="3"/>
                    </a:moveTo>
                    <a:lnTo>
                      <a:pt x="57" y="5"/>
                    </a:lnTo>
                    <a:lnTo>
                      <a:pt x="56" y="5"/>
                    </a:lnTo>
                    <a:lnTo>
                      <a:pt x="55" y="9"/>
                    </a:lnTo>
                    <a:lnTo>
                      <a:pt x="55" y="10"/>
                    </a:lnTo>
                    <a:lnTo>
                      <a:pt x="54" y="11"/>
                    </a:lnTo>
                    <a:lnTo>
                      <a:pt x="54" y="11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4" y="13"/>
                    </a:lnTo>
                    <a:lnTo>
                      <a:pt x="55" y="13"/>
                    </a:lnTo>
                    <a:lnTo>
                      <a:pt x="56" y="13"/>
                    </a:lnTo>
                    <a:lnTo>
                      <a:pt x="57" y="12"/>
                    </a:lnTo>
                    <a:lnTo>
                      <a:pt x="56" y="13"/>
                    </a:lnTo>
                    <a:lnTo>
                      <a:pt x="54" y="16"/>
                    </a:lnTo>
                    <a:lnTo>
                      <a:pt x="54" y="16"/>
                    </a:lnTo>
                    <a:lnTo>
                      <a:pt x="54" y="17"/>
                    </a:lnTo>
                    <a:lnTo>
                      <a:pt x="54" y="18"/>
                    </a:lnTo>
                    <a:lnTo>
                      <a:pt x="53" y="19"/>
                    </a:lnTo>
                    <a:lnTo>
                      <a:pt x="53" y="20"/>
                    </a:lnTo>
                    <a:lnTo>
                      <a:pt x="53" y="20"/>
                    </a:lnTo>
                    <a:lnTo>
                      <a:pt x="54" y="21"/>
                    </a:lnTo>
                    <a:lnTo>
                      <a:pt x="54" y="22"/>
                    </a:lnTo>
                    <a:lnTo>
                      <a:pt x="55" y="22"/>
                    </a:lnTo>
                    <a:lnTo>
                      <a:pt x="55" y="22"/>
                    </a:lnTo>
                    <a:lnTo>
                      <a:pt x="55" y="22"/>
                    </a:lnTo>
                    <a:lnTo>
                      <a:pt x="55" y="23"/>
                    </a:lnTo>
                    <a:lnTo>
                      <a:pt x="55" y="23"/>
                    </a:lnTo>
                    <a:lnTo>
                      <a:pt x="55" y="23"/>
                    </a:lnTo>
                    <a:lnTo>
                      <a:pt x="56" y="23"/>
                    </a:lnTo>
                    <a:lnTo>
                      <a:pt x="56" y="22"/>
                    </a:lnTo>
                    <a:lnTo>
                      <a:pt x="57" y="22"/>
                    </a:lnTo>
                    <a:lnTo>
                      <a:pt x="57" y="22"/>
                    </a:lnTo>
                    <a:lnTo>
                      <a:pt x="57" y="22"/>
                    </a:lnTo>
                    <a:lnTo>
                      <a:pt x="60" y="23"/>
                    </a:lnTo>
                    <a:lnTo>
                      <a:pt x="61" y="23"/>
                    </a:lnTo>
                    <a:lnTo>
                      <a:pt x="61" y="23"/>
                    </a:lnTo>
                    <a:lnTo>
                      <a:pt x="61" y="23"/>
                    </a:lnTo>
                    <a:lnTo>
                      <a:pt x="61" y="25"/>
                    </a:lnTo>
                    <a:lnTo>
                      <a:pt x="61" y="25"/>
                    </a:lnTo>
                    <a:lnTo>
                      <a:pt x="62" y="25"/>
                    </a:lnTo>
                    <a:lnTo>
                      <a:pt x="62" y="25"/>
                    </a:lnTo>
                    <a:lnTo>
                      <a:pt x="62" y="25"/>
                    </a:lnTo>
                    <a:lnTo>
                      <a:pt x="63" y="25"/>
                    </a:lnTo>
                    <a:lnTo>
                      <a:pt x="63" y="25"/>
                    </a:lnTo>
                    <a:lnTo>
                      <a:pt x="64" y="26"/>
                    </a:lnTo>
                    <a:lnTo>
                      <a:pt x="64" y="26"/>
                    </a:lnTo>
                    <a:lnTo>
                      <a:pt x="65" y="26"/>
                    </a:lnTo>
                    <a:lnTo>
                      <a:pt x="68" y="25"/>
                    </a:lnTo>
                    <a:lnTo>
                      <a:pt x="68" y="25"/>
                    </a:lnTo>
                    <a:lnTo>
                      <a:pt x="68" y="26"/>
                    </a:lnTo>
                    <a:lnTo>
                      <a:pt x="68" y="26"/>
                    </a:lnTo>
                    <a:lnTo>
                      <a:pt x="66" y="27"/>
                    </a:lnTo>
                    <a:lnTo>
                      <a:pt x="66" y="28"/>
                    </a:lnTo>
                    <a:lnTo>
                      <a:pt x="66" y="28"/>
                    </a:lnTo>
                    <a:lnTo>
                      <a:pt x="68" y="29"/>
                    </a:lnTo>
                    <a:lnTo>
                      <a:pt x="68" y="29"/>
                    </a:lnTo>
                    <a:lnTo>
                      <a:pt x="68" y="29"/>
                    </a:lnTo>
                    <a:lnTo>
                      <a:pt x="68" y="30"/>
                    </a:lnTo>
                    <a:lnTo>
                      <a:pt x="68" y="30"/>
                    </a:lnTo>
                    <a:lnTo>
                      <a:pt x="68" y="30"/>
                    </a:lnTo>
                    <a:lnTo>
                      <a:pt x="69" y="31"/>
                    </a:lnTo>
                    <a:lnTo>
                      <a:pt x="69" y="31"/>
                    </a:lnTo>
                    <a:lnTo>
                      <a:pt x="69" y="31"/>
                    </a:lnTo>
                    <a:lnTo>
                      <a:pt x="69" y="33"/>
                    </a:lnTo>
                    <a:lnTo>
                      <a:pt x="68" y="33"/>
                    </a:lnTo>
                    <a:lnTo>
                      <a:pt x="68" y="34"/>
                    </a:lnTo>
                    <a:lnTo>
                      <a:pt x="68" y="34"/>
                    </a:lnTo>
                    <a:lnTo>
                      <a:pt x="68" y="35"/>
                    </a:lnTo>
                    <a:lnTo>
                      <a:pt x="68" y="35"/>
                    </a:lnTo>
                    <a:lnTo>
                      <a:pt x="68" y="36"/>
                    </a:lnTo>
                    <a:lnTo>
                      <a:pt x="66" y="37"/>
                    </a:lnTo>
                    <a:lnTo>
                      <a:pt x="65" y="37"/>
                    </a:lnTo>
                    <a:lnTo>
                      <a:pt x="64" y="36"/>
                    </a:lnTo>
                    <a:lnTo>
                      <a:pt x="64" y="37"/>
                    </a:lnTo>
                    <a:lnTo>
                      <a:pt x="64" y="37"/>
                    </a:lnTo>
                    <a:lnTo>
                      <a:pt x="63" y="37"/>
                    </a:lnTo>
                    <a:lnTo>
                      <a:pt x="63" y="37"/>
                    </a:lnTo>
                    <a:lnTo>
                      <a:pt x="62" y="38"/>
                    </a:lnTo>
                    <a:lnTo>
                      <a:pt x="61" y="38"/>
                    </a:lnTo>
                    <a:lnTo>
                      <a:pt x="61" y="39"/>
                    </a:lnTo>
                    <a:lnTo>
                      <a:pt x="60" y="39"/>
                    </a:lnTo>
                    <a:lnTo>
                      <a:pt x="60" y="39"/>
                    </a:lnTo>
                    <a:lnTo>
                      <a:pt x="61" y="41"/>
                    </a:lnTo>
                    <a:lnTo>
                      <a:pt x="61" y="42"/>
                    </a:lnTo>
                    <a:lnTo>
                      <a:pt x="61" y="43"/>
                    </a:lnTo>
                    <a:lnTo>
                      <a:pt x="58" y="43"/>
                    </a:lnTo>
                    <a:lnTo>
                      <a:pt x="58" y="44"/>
                    </a:lnTo>
                    <a:lnTo>
                      <a:pt x="57" y="44"/>
                    </a:lnTo>
                    <a:lnTo>
                      <a:pt x="57" y="44"/>
                    </a:lnTo>
                    <a:lnTo>
                      <a:pt x="56" y="44"/>
                    </a:lnTo>
                    <a:lnTo>
                      <a:pt x="56" y="44"/>
                    </a:lnTo>
                    <a:lnTo>
                      <a:pt x="56" y="45"/>
                    </a:lnTo>
                    <a:lnTo>
                      <a:pt x="56" y="45"/>
                    </a:lnTo>
                    <a:lnTo>
                      <a:pt x="55" y="45"/>
                    </a:lnTo>
                    <a:lnTo>
                      <a:pt x="55" y="45"/>
                    </a:lnTo>
                    <a:lnTo>
                      <a:pt x="55" y="45"/>
                    </a:lnTo>
                    <a:lnTo>
                      <a:pt x="55" y="45"/>
                    </a:lnTo>
                    <a:lnTo>
                      <a:pt x="55" y="45"/>
                    </a:lnTo>
                    <a:lnTo>
                      <a:pt x="55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53" y="47"/>
                    </a:lnTo>
                    <a:lnTo>
                      <a:pt x="53" y="47"/>
                    </a:lnTo>
                    <a:lnTo>
                      <a:pt x="53" y="48"/>
                    </a:lnTo>
                    <a:lnTo>
                      <a:pt x="53" y="48"/>
                    </a:lnTo>
                    <a:lnTo>
                      <a:pt x="52" y="52"/>
                    </a:lnTo>
                    <a:lnTo>
                      <a:pt x="52" y="52"/>
                    </a:lnTo>
                    <a:lnTo>
                      <a:pt x="52" y="52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4"/>
                    </a:lnTo>
                    <a:lnTo>
                      <a:pt x="52" y="54"/>
                    </a:lnTo>
                    <a:lnTo>
                      <a:pt x="52" y="55"/>
                    </a:lnTo>
                    <a:lnTo>
                      <a:pt x="49" y="54"/>
                    </a:lnTo>
                    <a:lnTo>
                      <a:pt x="49" y="55"/>
                    </a:lnTo>
                    <a:lnTo>
                      <a:pt x="47" y="58"/>
                    </a:lnTo>
                    <a:lnTo>
                      <a:pt x="46" y="60"/>
                    </a:lnTo>
                    <a:lnTo>
                      <a:pt x="45" y="61"/>
                    </a:lnTo>
                    <a:lnTo>
                      <a:pt x="45" y="63"/>
                    </a:lnTo>
                    <a:lnTo>
                      <a:pt x="44" y="64"/>
                    </a:lnTo>
                    <a:lnTo>
                      <a:pt x="44" y="64"/>
                    </a:lnTo>
                    <a:lnTo>
                      <a:pt x="43" y="67"/>
                    </a:lnTo>
                    <a:lnTo>
                      <a:pt x="41" y="68"/>
                    </a:lnTo>
                    <a:lnTo>
                      <a:pt x="39" y="70"/>
                    </a:lnTo>
                    <a:lnTo>
                      <a:pt x="39" y="70"/>
                    </a:lnTo>
                    <a:lnTo>
                      <a:pt x="38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36" y="75"/>
                    </a:lnTo>
                    <a:lnTo>
                      <a:pt x="35" y="75"/>
                    </a:lnTo>
                    <a:lnTo>
                      <a:pt x="34" y="76"/>
                    </a:lnTo>
                    <a:lnTo>
                      <a:pt x="31" y="77"/>
                    </a:lnTo>
                    <a:lnTo>
                      <a:pt x="31" y="77"/>
                    </a:lnTo>
                    <a:lnTo>
                      <a:pt x="31" y="77"/>
                    </a:lnTo>
                    <a:lnTo>
                      <a:pt x="30" y="77"/>
                    </a:lnTo>
                    <a:lnTo>
                      <a:pt x="30" y="77"/>
                    </a:lnTo>
                    <a:lnTo>
                      <a:pt x="29" y="77"/>
                    </a:lnTo>
                    <a:lnTo>
                      <a:pt x="29" y="77"/>
                    </a:lnTo>
                    <a:lnTo>
                      <a:pt x="29" y="78"/>
                    </a:lnTo>
                    <a:lnTo>
                      <a:pt x="29" y="78"/>
                    </a:lnTo>
                    <a:lnTo>
                      <a:pt x="28" y="78"/>
                    </a:lnTo>
                    <a:lnTo>
                      <a:pt x="28" y="79"/>
                    </a:lnTo>
                    <a:lnTo>
                      <a:pt x="28" y="79"/>
                    </a:lnTo>
                    <a:lnTo>
                      <a:pt x="28" y="80"/>
                    </a:lnTo>
                    <a:lnTo>
                      <a:pt x="28" y="80"/>
                    </a:lnTo>
                    <a:lnTo>
                      <a:pt x="28" y="80"/>
                    </a:lnTo>
                    <a:lnTo>
                      <a:pt x="27" y="80"/>
                    </a:lnTo>
                    <a:lnTo>
                      <a:pt x="26" y="80"/>
                    </a:lnTo>
                    <a:lnTo>
                      <a:pt x="23" y="80"/>
                    </a:lnTo>
                    <a:lnTo>
                      <a:pt x="15" y="80"/>
                    </a:lnTo>
                    <a:lnTo>
                      <a:pt x="14" y="71"/>
                    </a:lnTo>
                    <a:lnTo>
                      <a:pt x="14" y="70"/>
                    </a:lnTo>
                    <a:lnTo>
                      <a:pt x="13" y="67"/>
                    </a:lnTo>
                    <a:lnTo>
                      <a:pt x="11" y="63"/>
                    </a:lnTo>
                    <a:lnTo>
                      <a:pt x="9" y="61"/>
                    </a:lnTo>
                    <a:lnTo>
                      <a:pt x="9" y="61"/>
                    </a:lnTo>
                    <a:lnTo>
                      <a:pt x="9" y="60"/>
                    </a:lnTo>
                    <a:lnTo>
                      <a:pt x="8" y="55"/>
                    </a:lnTo>
                    <a:lnTo>
                      <a:pt x="9" y="52"/>
                    </a:lnTo>
                    <a:lnTo>
                      <a:pt x="9" y="51"/>
                    </a:lnTo>
                    <a:lnTo>
                      <a:pt x="9" y="47"/>
                    </a:lnTo>
                    <a:lnTo>
                      <a:pt x="8" y="38"/>
                    </a:lnTo>
                    <a:lnTo>
                      <a:pt x="8" y="37"/>
                    </a:lnTo>
                    <a:lnTo>
                      <a:pt x="8" y="37"/>
                    </a:lnTo>
                    <a:lnTo>
                      <a:pt x="9" y="36"/>
                    </a:lnTo>
                    <a:lnTo>
                      <a:pt x="9" y="36"/>
                    </a:lnTo>
                    <a:lnTo>
                      <a:pt x="9" y="35"/>
                    </a:lnTo>
                    <a:lnTo>
                      <a:pt x="9" y="35"/>
                    </a:lnTo>
                    <a:lnTo>
                      <a:pt x="9" y="31"/>
                    </a:lnTo>
                    <a:lnTo>
                      <a:pt x="9" y="31"/>
                    </a:lnTo>
                    <a:lnTo>
                      <a:pt x="9" y="30"/>
                    </a:lnTo>
                    <a:lnTo>
                      <a:pt x="9" y="30"/>
                    </a:lnTo>
                    <a:lnTo>
                      <a:pt x="9" y="30"/>
                    </a:lnTo>
                    <a:lnTo>
                      <a:pt x="9" y="29"/>
                    </a:lnTo>
                    <a:lnTo>
                      <a:pt x="9" y="28"/>
                    </a:lnTo>
                    <a:lnTo>
                      <a:pt x="9" y="27"/>
                    </a:lnTo>
                    <a:lnTo>
                      <a:pt x="8" y="27"/>
                    </a:lnTo>
                    <a:lnTo>
                      <a:pt x="8" y="26"/>
                    </a:lnTo>
                    <a:lnTo>
                      <a:pt x="6" y="26"/>
                    </a:lnTo>
                    <a:lnTo>
                      <a:pt x="6" y="26"/>
                    </a:lnTo>
                    <a:lnTo>
                      <a:pt x="5" y="26"/>
                    </a:lnTo>
                    <a:lnTo>
                      <a:pt x="5" y="25"/>
                    </a:lnTo>
                    <a:lnTo>
                      <a:pt x="5" y="23"/>
                    </a:lnTo>
                    <a:lnTo>
                      <a:pt x="5" y="23"/>
                    </a:lnTo>
                    <a:lnTo>
                      <a:pt x="4" y="23"/>
                    </a:lnTo>
                    <a:lnTo>
                      <a:pt x="3" y="23"/>
                    </a:lnTo>
                    <a:lnTo>
                      <a:pt x="3" y="22"/>
                    </a:lnTo>
                    <a:lnTo>
                      <a:pt x="3" y="22"/>
                    </a:lnTo>
                    <a:lnTo>
                      <a:pt x="3" y="21"/>
                    </a:lnTo>
                    <a:lnTo>
                      <a:pt x="3" y="20"/>
                    </a:lnTo>
                    <a:lnTo>
                      <a:pt x="2" y="20"/>
                    </a:lnTo>
                    <a:lnTo>
                      <a:pt x="2" y="19"/>
                    </a:lnTo>
                    <a:lnTo>
                      <a:pt x="2" y="19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16"/>
                    </a:lnTo>
                    <a:lnTo>
                      <a:pt x="2" y="12"/>
                    </a:lnTo>
                    <a:lnTo>
                      <a:pt x="2" y="11"/>
                    </a:lnTo>
                    <a:lnTo>
                      <a:pt x="4" y="11"/>
                    </a:lnTo>
                    <a:lnTo>
                      <a:pt x="5" y="11"/>
                    </a:lnTo>
                    <a:lnTo>
                      <a:pt x="8" y="12"/>
                    </a:lnTo>
                    <a:lnTo>
                      <a:pt x="8" y="12"/>
                    </a:lnTo>
                    <a:lnTo>
                      <a:pt x="10" y="12"/>
                    </a:lnTo>
                    <a:lnTo>
                      <a:pt x="11" y="12"/>
                    </a:lnTo>
                    <a:lnTo>
                      <a:pt x="11" y="13"/>
                    </a:lnTo>
                    <a:lnTo>
                      <a:pt x="12" y="13"/>
                    </a:lnTo>
                    <a:lnTo>
                      <a:pt x="12" y="13"/>
                    </a:lnTo>
                    <a:lnTo>
                      <a:pt x="12" y="13"/>
                    </a:lnTo>
                    <a:lnTo>
                      <a:pt x="12" y="14"/>
                    </a:lnTo>
                    <a:lnTo>
                      <a:pt x="12" y="14"/>
                    </a:lnTo>
                    <a:lnTo>
                      <a:pt x="12" y="14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2" y="17"/>
                    </a:lnTo>
                    <a:lnTo>
                      <a:pt x="12" y="17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9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5" y="19"/>
                    </a:lnTo>
                    <a:lnTo>
                      <a:pt x="15" y="19"/>
                    </a:lnTo>
                    <a:lnTo>
                      <a:pt x="17" y="19"/>
                    </a:lnTo>
                    <a:lnTo>
                      <a:pt x="18" y="19"/>
                    </a:lnTo>
                    <a:lnTo>
                      <a:pt x="19" y="19"/>
                    </a:lnTo>
                    <a:lnTo>
                      <a:pt x="20" y="19"/>
                    </a:lnTo>
                    <a:lnTo>
                      <a:pt x="20" y="19"/>
                    </a:lnTo>
                    <a:lnTo>
                      <a:pt x="21" y="19"/>
                    </a:lnTo>
                    <a:lnTo>
                      <a:pt x="21" y="19"/>
                    </a:lnTo>
                    <a:lnTo>
                      <a:pt x="22" y="19"/>
                    </a:lnTo>
                    <a:lnTo>
                      <a:pt x="22" y="18"/>
                    </a:lnTo>
                    <a:lnTo>
                      <a:pt x="23" y="18"/>
                    </a:lnTo>
                    <a:lnTo>
                      <a:pt x="23" y="18"/>
                    </a:lnTo>
                    <a:lnTo>
                      <a:pt x="23" y="18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7" y="19"/>
                    </a:lnTo>
                    <a:lnTo>
                      <a:pt x="27" y="18"/>
                    </a:lnTo>
                    <a:lnTo>
                      <a:pt x="28" y="18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9" y="17"/>
                    </a:lnTo>
                    <a:lnTo>
                      <a:pt x="30" y="17"/>
                    </a:lnTo>
                    <a:lnTo>
                      <a:pt x="31" y="17"/>
                    </a:lnTo>
                    <a:lnTo>
                      <a:pt x="31" y="17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34" y="14"/>
                    </a:lnTo>
                    <a:lnTo>
                      <a:pt x="34" y="13"/>
                    </a:lnTo>
                    <a:lnTo>
                      <a:pt x="34" y="12"/>
                    </a:lnTo>
                    <a:lnTo>
                      <a:pt x="34" y="12"/>
                    </a:lnTo>
                    <a:lnTo>
                      <a:pt x="34" y="9"/>
                    </a:lnTo>
                    <a:lnTo>
                      <a:pt x="35" y="5"/>
                    </a:lnTo>
                    <a:lnTo>
                      <a:pt x="35" y="3"/>
                    </a:lnTo>
                    <a:lnTo>
                      <a:pt x="35" y="1"/>
                    </a:lnTo>
                    <a:lnTo>
                      <a:pt x="35" y="1"/>
                    </a:lnTo>
                    <a:lnTo>
                      <a:pt x="35" y="1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7" y="1"/>
                    </a:lnTo>
                    <a:lnTo>
                      <a:pt x="37" y="1"/>
                    </a:lnTo>
                    <a:lnTo>
                      <a:pt x="37" y="1"/>
                    </a:lnTo>
                    <a:lnTo>
                      <a:pt x="37" y="1"/>
                    </a:lnTo>
                    <a:lnTo>
                      <a:pt x="38" y="2"/>
                    </a:lnTo>
                    <a:lnTo>
                      <a:pt x="38" y="2"/>
                    </a:lnTo>
                    <a:lnTo>
                      <a:pt x="39" y="3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41" y="4"/>
                    </a:lnTo>
                    <a:lnTo>
                      <a:pt x="43" y="4"/>
                    </a:lnTo>
                    <a:lnTo>
                      <a:pt x="43" y="4"/>
                    </a:lnTo>
                    <a:lnTo>
                      <a:pt x="45" y="2"/>
                    </a:lnTo>
                    <a:lnTo>
                      <a:pt x="45" y="2"/>
                    </a:lnTo>
                    <a:lnTo>
                      <a:pt x="45" y="1"/>
                    </a:lnTo>
                    <a:lnTo>
                      <a:pt x="45" y="1"/>
                    </a:lnTo>
                    <a:lnTo>
                      <a:pt x="46" y="1"/>
                    </a:lnTo>
                    <a:lnTo>
                      <a:pt x="47" y="2"/>
                    </a:lnTo>
                    <a:lnTo>
                      <a:pt x="47" y="2"/>
                    </a:lnTo>
                    <a:lnTo>
                      <a:pt x="48" y="2"/>
                    </a:lnTo>
                    <a:lnTo>
                      <a:pt x="48" y="2"/>
                    </a:lnTo>
                    <a:lnTo>
                      <a:pt x="49" y="2"/>
                    </a:lnTo>
                    <a:lnTo>
                      <a:pt x="49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2" y="0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53" y="1"/>
                    </a:lnTo>
                    <a:lnTo>
                      <a:pt x="53" y="1"/>
                    </a:lnTo>
                    <a:lnTo>
                      <a:pt x="54" y="1"/>
                    </a:lnTo>
                    <a:lnTo>
                      <a:pt x="55" y="3"/>
                    </a:lnTo>
                    <a:lnTo>
                      <a:pt x="57" y="3"/>
                    </a:lnTo>
                    <a:lnTo>
                      <a:pt x="58" y="3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69" name="Freeform 1032">
                <a:extLst>
                  <a:ext uri="{FF2B5EF4-FFF2-40B4-BE49-F238E27FC236}">
                    <a16:creationId xmlns:a16="http://schemas.microsoft.com/office/drawing/2014/main" id="{CB4B6A13-A705-5C31-78E8-F0DD4C8834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7751" y="4078288"/>
                <a:ext cx="120650" cy="104775"/>
              </a:xfrm>
              <a:custGeom>
                <a:avLst/>
                <a:gdLst>
                  <a:gd name="T0" fmla="*/ 60 w 76"/>
                  <a:gd name="T1" fmla="*/ 2 h 66"/>
                  <a:gd name="T2" fmla="*/ 60 w 76"/>
                  <a:gd name="T3" fmla="*/ 5 h 66"/>
                  <a:gd name="T4" fmla="*/ 61 w 76"/>
                  <a:gd name="T5" fmla="*/ 6 h 66"/>
                  <a:gd name="T6" fmla="*/ 63 w 76"/>
                  <a:gd name="T7" fmla="*/ 9 h 66"/>
                  <a:gd name="T8" fmla="*/ 65 w 76"/>
                  <a:gd name="T9" fmla="*/ 10 h 66"/>
                  <a:gd name="T10" fmla="*/ 70 w 76"/>
                  <a:gd name="T11" fmla="*/ 14 h 66"/>
                  <a:gd name="T12" fmla="*/ 70 w 76"/>
                  <a:gd name="T13" fmla="*/ 17 h 66"/>
                  <a:gd name="T14" fmla="*/ 74 w 76"/>
                  <a:gd name="T15" fmla="*/ 21 h 66"/>
                  <a:gd name="T16" fmla="*/ 74 w 76"/>
                  <a:gd name="T17" fmla="*/ 26 h 66"/>
                  <a:gd name="T18" fmla="*/ 73 w 76"/>
                  <a:gd name="T19" fmla="*/ 31 h 66"/>
                  <a:gd name="T20" fmla="*/ 74 w 76"/>
                  <a:gd name="T21" fmla="*/ 33 h 66"/>
                  <a:gd name="T22" fmla="*/ 75 w 76"/>
                  <a:gd name="T23" fmla="*/ 38 h 66"/>
                  <a:gd name="T24" fmla="*/ 74 w 76"/>
                  <a:gd name="T25" fmla="*/ 48 h 66"/>
                  <a:gd name="T26" fmla="*/ 70 w 76"/>
                  <a:gd name="T27" fmla="*/ 50 h 66"/>
                  <a:gd name="T28" fmla="*/ 67 w 76"/>
                  <a:gd name="T29" fmla="*/ 50 h 66"/>
                  <a:gd name="T30" fmla="*/ 62 w 76"/>
                  <a:gd name="T31" fmla="*/ 50 h 66"/>
                  <a:gd name="T32" fmla="*/ 58 w 76"/>
                  <a:gd name="T33" fmla="*/ 47 h 66"/>
                  <a:gd name="T34" fmla="*/ 56 w 76"/>
                  <a:gd name="T35" fmla="*/ 48 h 66"/>
                  <a:gd name="T36" fmla="*/ 52 w 76"/>
                  <a:gd name="T37" fmla="*/ 49 h 66"/>
                  <a:gd name="T38" fmla="*/ 48 w 76"/>
                  <a:gd name="T39" fmla="*/ 51 h 66"/>
                  <a:gd name="T40" fmla="*/ 43 w 76"/>
                  <a:gd name="T41" fmla="*/ 49 h 66"/>
                  <a:gd name="T42" fmla="*/ 41 w 76"/>
                  <a:gd name="T43" fmla="*/ 48 h 66"/>
                  <a:gd name="T44" fmla="*/ 40 w 76"/>
                  <a:gd name="T45" fmla="*/ 48 h 66"/>
                  <a:gd name="T46" fmla="*/ 39 w 76"/>
                  <a:gd name="T47" fmla="*/ 60 h 66"/>
                  <a:gd name="T48" fmla="*/ 35 w 76"/>
                  <a:gd name="T49" fmla="*/ 64 h 66"/>
                  <a:gd name="T50" fmla="*/ 32 w 76"/>
                  <a:gd name="T51" fmla="*/ 65 h 66"/>
                  <a:gd name="T52" fmla="*/ 28 w 76"/>
                  <a:gd name="T53" fmla="*/ 65 h 66"/>
                  <a:gd name="T54" fmla="*/ 25 w 76"/>
                  <a:gd name="T55" fmla="*/ 66 h 66"/>
                  <a:gd name="T56" fmla="*/ 18 w 76"/>
                  <a:gd name="T57" fmla="*/ 66 h 66"/>
                  <a:gd name="T58" fmla="*/ 17 w 76"/>
                  <a:gd name="T59" fmla="*/ 64 h 66"/>
                  <a:gd name="T60" fmla="*/ 17 w 76"/>
                  <a:gd name="T61" fmla="*/ 60 h 66"/>
                  <a:gd name="T62" fmla="*/ 13 w 76"/>
                  <a:gd name="T63" fmla="*/ 59 h 66"/>
                  <a:gd name="T64" fmla="*/ 6 w 76"/>
                  <a:gd name="T65" fmla="*/ 63 h 66"/>
                  <a:gd name="T66" fmla="*/ 1 w 76"/>
                  <a:gd name="T67" fmla="*/ 60 h 66"/>
                  <a:gd name="T68" fmla="*/ 0 w 76"/>
                  <a:gd name="T69" fmla="*/ 55 h 66"/>
                  <a:gd name="T70" fmla="*/ 0 w 76"/>
                  <a:gd name="T71" fmla="*/ 51 h 66"/>
                  <a:gd name="T72" fmla="*/ 3 w 76"/>
                  <a:gd name="T73" fmla="*/ 48 h 66"/>
                  <a:gd name="T74" fmla="*/ 6 w 76"/>
                  <a:gd name="T75" fmla="*/ 45 h 66"/>
                  <a:gd name="T76" fmla="*/ 11 w 76"/>
                  <a:gd name="T77" fmla="*/ 40 h 66"/>
                  <a:gd name="T78" fmla="*/ 13 w 76"/>
                  <a:gd name="T79" fmla="*/ 26 h 66"/>
                  <a:gd name="T80" fmla="*/ 17 w 76"/>
                  <a:gd name="T81" fmla="*/ 18 h 66"/>
                  <a:gd name="T82" fmla="*/ 22 w 76"/>
                  <a:gd name="T83" fmla="*/ 17 h 66"/>
                  <a:gd name="T84" fmla="*/ 28 w 76"/>
                  <a:gd name="T85" fmla="*/ 13 h 66"/>
                  <a:gd name="T86" fmla="*/ 33 w 76"/>
                  <a:gd name="T87" fmla="*/ 11 h 66"/>
                  <a:gd name="T88" fmla="*/ 35 w 76"/>
                  <a:gd name="T89" fmla="*/ 10 h 66"/>
                  <a:gd name="T90" fmla="*/ 37 w 76"/>
                  <a:gd name="T91" fmla="*/ 11 h 66"/>
                  <a:gd name="T92" fmla="*/ 40 w 76"/>
                  <a:gd name="T93" fmla="*/ 16 h 66"/>
                  <a:gd name="T94" fmla="*/ 45 w 76"/>
                  <a:gd name="T95" fmla="*/ 13 h 66"/>
                  <a:gd name="T96" fmla="*/ 49 w 76"/>
                  <a:gd name="T97" fmla="*/ 8 h 66"/>
                  <a:gd name="T98" fmla="*/ 52 w 76"/>
                  <a:gd name="T99" fmla="*/ 6 h 66"/>
                  <a:gd name="T100" fmla="*/ 53 w 76"/>
                  <a:gd name="T101" fmla="*/ 3 h 66"/>
                  <a:gd name="T102" fmla="*/ 54 w 76"/>
                  <a:gd name="T103" fmla="*/ 0 h 66"/>
                  <a:gd name="T104" fmla="*/ 59 w 76"/>
                  <a:gd name="T10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6" h="66">
                    <a:moveTo>
                      <a:pt x="60" y="0"/>
                    </a:moveTo>
                    <a:lnTo>
                      <a:pt x="60" y="1"/>
                    </a:lnTo>
                    <a:lnTo>
                      <a:pt x="59" y="1"/>
                    </a:lnTo>
                    <a:lnTo>
                      <a:pt x="59" y="1"/>
                    </a:lnTo>
                    <a:lnTo>
                      <a:pt x="59" y="2"/>
                    </a:lnTo>
                    <a:lnTo>
                      <a:pt x="60" y="2"/>
                    </a:lnTo>
                    <a:lnTo>
                      <a:pt x="60" y="3"/>
                    </a:lnTo>
                    <a:lnTo>
                      <a:pt x="60" y="3"/>
                    </a:lnTo>
                    <a:lnTo>
                      <a:pt x="60" y="3"/>
                    </a:lnTo>
                    <a:lnTo>
                      <a:pt x="60" y="3"/>
                    </a:lnTo>
                    <a:lnTo>
                      <a:pt x="60" y="3"/>
                    </a:lnTo>
                    <a:lnTo>
                      <a:pt x="60" y="5"/>
                    </a:lnTo>
                    <a:lnTo>
                      <a:pt x="60" y="3"/>
                    </a:lnTo>
                    <a:lnTo>
                      <a:pt x="60" y="3"/>
                    </a:lnTo>
                    <a:lnTo>
                      <a:pt x="61" y="3"/>
                    </a:lnTo>
                    <a:lnTo>
                      <a:pt x="61" y="5"/>
                    </a:lnTo>
                    <a:lnTo>
                      <a:pt x="61" y="5"/>
                    </a:lnTo>
                    <a:lnTo>
                      <a:pt x="61" y="6"/>
                    </a:lnTo>
                    <a:lnTo>
                      <a:pt x="61" y="6"/>
                    </a:lnTo>
                    <a:lnTo>
                      <a:pt x="62" y="7"/>
                    </a:lnTo>
                    <a:lnTo>
                      <a:pt x="62" y="8"/>
                    </a:lnTo>
                    <a:lnTo>
                      <a:pt x="63" y="8"/>
                    </a:lnTo>
                    <a:lnTo>
                      <a:pt x="63" y="8"/>
                    </a:lnTo>
                    <a:lnTo>
                      <a:pt x="63" y="9"/>
                    </a:lnTo>
                    <a:lnTo>
                      <a:pt x="63" y="9"/>
                    </a:lnTo>
                    <a:lnTo>
                      <a:pt x="62" y="9"/>
                    </a:lnTo>
                    <a:lnTo>
                      <a:pt x="62" y="9"/>
                    </a:lnTo>
                    <a:lnTo>
                      <a:pt x="63" y="10"/>
                    </a:lnTo>
                    <a:lnTo>
                      <a:pt x="63" y="10"/>
                    </a:lnTo>
                    <a:lnTo>
                      <a:pt x="65" y="10"/>
                    </a:lnTo>
                    <a:lnTo>
                      <a:pt x="65" y="11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8" y="13"/>
                    </a:lnTo>
                    <a:lnTo>
                      <a:pt x="69" y="13"/>
                    </a:lnTo>
                    <a:lnTo>
                      <a:pt x="70" y="14"/>
                    </a:lnTo>
                    <a:lnTo>
                      <a:pt x="70" y="14"/>
                    </a:lnTo>
                    <a:lnTo>
                      <a:pt x="70" y="15"/>
                    </a:lnTo>
                    <a:lnTo>
                      <a:pt x="70" y="16"/>
                    </a:lnTo>
                    <a:lnTo>
                      <a:pt x="69" y="16"/>
                    </a:lnTo>
                    <a:lnTo>
                      <a:pt x="70" y="16"/>
                    </a:lnTo>
                    <a:lnTo>
                      <a:pt x="70" y="17"/>
                    </a:lnTo>
                    <a:lnTo>
                      <a:pt x="71" y="17"/>
                    </a:lnTo>
                    <a:lnTo>
                      <a:pt x="71" y="18"/>
                    </a:lnTo>
                    <a:lnTo>
                      <a:pt x="71" y="19"/>
                    </a:lnTo>
                    <a:lnTo>
                      <a:pt x="71" y="21"/>
                    </a:lnTo>
                    <a:lnTo>
                      <a:pt x="73" y="21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2"/>
                    </a:lnTo>
                    <a:lnTo>
                      <a:pt x="73" y="25"/>
                    </a:lnTo>
                    <a:lnTo>
                      <a:pt x="73" y="25"/>
                    </a:lnTo>
                    <a:lnTo>
                      <a:pt x="74" y="25"/>
                    </a:lnTo>
                    <a:lnTo>
                      <a:pt x="74" y="26"/>
                    </a:lnTo>
                    <a:lnTo>
                      <a:pt x="74" y="26"/>
                    </a:lnTo>
                    <a:lnTo>
                      <a:pt x="74" y="27"/>
                    </a:lnTo>
                    <a:lnTo>
                      <a:pt x="74" y="27"/>
                    </a:lnTo>
                    <a:lnTo>
                      <a:pt x="74" y="30"/>
                    </a:lnTo>
                    <a:lnTo>
                      <a:pt x="74" y="30"/>
                    </a:lnTo>
                    <a:lnTo>
                      <a:pt x="73" y="31"/>
                    </a:lnTo>
                    <a:lnTo>
                      <a:pt x="73" y="31"/>
                    </a:lnTo>
                    <a:lnTo>
                      <a:pt x="73" y="32"/>
                    </a:lnTo>
                    <a:lnTo>
                      <a:pt x="73" y="32"/>
                    </a:lnTo>
                    <a:lnTo>
                      <a:pt x="73" y="33"/>
                    </a:lnTo>
                    <a:lnTo>
                      <a:pt x="73" y="33"/>
                    </a:lnTo>
                    <a:lnTo>
                      <a:pt x="74" y="33"/>
                    </a:lnTo>
                    <a:lnTo>
                      <a:pt x="74" y="34"/>
                    </a:lnTo>
                    <a:lnTo>
                      <a:pt x="73" y="36"/>
                    </a:lnTo>
                    <a:lnTo>
                      <a:pt x="74" y="36"/>
                    </a:lnTo>
                    <a:lnTo>
                      <a:pt x="74" y="36"/>
                    </a:lnTo>
                    <a:lnTo>
                      <a:pt x="75" y="36"/>
                    </a:lnTo>
                    <a:lnTo>
                      <a:pt x="75" y="38"/>
                    </a:lnTo>
                    <a:lnTo>
                      <a:pt x="76" y="39"/>
                    </a:lnTo>
                    <a:lnTo>
                      <a:pt x="74" y="42"/>
                    </a:lnTo>
                    <a:lnTo>
                      <a:pt x="74" y="44"/>
                    </a:lnTo>
                    <a:lnTo>
                      <a:pt x="74" y="47"/>
                    </a:lnTo>
                    <a:lnTo>
                      <a:pt x="74" y="48"/>
                    </a:lnTo>
                    <a:lnTo>
                      <a:pt x="74" y="48"/>
                    </a:lnTo>
                    <a:lnTo>
                      <a:pt x="73" y="49"/>
                    </a:lnTo>
                    <a:lnTo>
                      <a:pt x="73" y="49"/>
                    </a:lnTo>
                    <a:lnTo>
                      <a:pt x="71" y="49"/>
                    </a:lnTo>
                    <a:lnTo>
                      <a:pt x="71" y="49"/>
                    </a:lnTo>
                    <a:lnTo>
                      <a:pt x="71" y="50"/>
                    </a:lnTo>
                    <a:lnTo>
                      <a:pt x="70" y="50"/>
                    </a:lnTo>
                    <a:lnTo>
                      <a:pt x="70" y="50"/>
                    </a:lnTo>
                    <a:lnTo>
                      <a:pt x="68" y="49"/>
                    </a:lnTo>
                    <a:lnTo>
                      <a:pt x="68" y="49"/>
                    </a:lnTo>
                    <a:lnTo>
                      <a:pt x="68" y="49"/>
                    </a:lnTo>
                    <a:lnTo>
                      <a:pt x="67" y="49"/>
                    </a:lnTo>
                    <a:lnTo>
                      <a:pt x="67" y="50"/>
                    </a:lnTo>
                    <a:lnTo>
                      <a:pt x="66" y="50"/>
                    </a:lnTo>
                    <a:lnTo>
                      <a:pt x="66" y="50"/>
                    </a:lnTo>
                    <a:lnTo>
                      <a:pt x="65" y="50"/>
                    </a:lnTo>
                    <a:lnTo>
                      <a:pt x="63" y="50"/>
                    </a:lnTo>
                    <a:lnTo>
                      <a:pt x="63" y="50"/>
                    </a:lnTo>
                    <a:lnTo>
                      <a:pt x="62" y="50"/>
                    </a:lnTo>
                    <a:lnTo>
                      <a:pt x="60" y="50"/>
                    </a:lnTo>
                    <a:lnTo>
                      <a:pt x="59" y="48"/>
                    </a:lnTo>
                    <a:lnTo>
                      <a:pt x="58" y="48"/>
                    </a:lnTo>
                    <a:lnTo>
                      <a:pt x="58" y="48"/>
                    </a:lnTo>
                    <a:lnTo>
                      <a:pt x="58" y="47"/>
                    </a:lnTo>
                    <a:lnTo>
                      <a:pt x="58" y="47"/>
                    </a:lnTo>
                    <a:lnTo>
                      <a:pt x="57" y="47"/>
                    </a:lnTo>
                    <a:lnTo>
                      <a:pt x="57" y="47"/>
                    </a:lnTo>
                    <a:lnTo>
                      <a:pt x="56" y="47"/>
                    </a:lnTo>
                    <a:lnTo>
                      <a:pt x="56" y="48"/>
                    </a:lnTo>
                    <a:lnTo>
                      <a:pt x="56" y="48"/>
                    </a:lnTo>
                    <a:lnTo>
                      <a:pt x="56" y="48"/>
                    </a:lnTo>
                    <a:lnTo>
                      <a:pt x="54" y="48"/>
                    </a:lnTo>
                    <a:lnTo>
                      <a:pt x="54" y="49"/>
                    </a:lnTo>
                    <a:lnTo>
                      <a:pt x="53" y="49"/>
                    </a:lnTo>
                    <a:lnTo>
                      <a:pt x="53" y="49"/>
                    </a:lnTo>
                    <a:lnTo>
                      <a:pt x="52" y="49"/>
                    </a:lnTo>
                    <a:lnTo>
                      <a:pt x="52" y="49"/>
                    </a:lnTo>
                    <a:lnTo>
                      <a:pt x="51" y="48"/>
                    </a:lnTo>
                    <a:lnTo>
                      <a:pt x="50" y="48"/>
                    </a:lnTo>
                    <a:lnTo>
                      <a:pt x="50" y="48"/>
                    </a:lnTo>
                    <a:lnTo>
                      <a:pt x="50" y="49"/>
                    </a:lnTo>
                    <a:lnTo>
                      <a:pt x="50" y="49"/>
                    </a:lnTo>
                    <a:lnTo>
                      <a:pt x="48" y="51"/>
                    </a:lnTo>
                    <a:lnTo>
                      <a:pt x="48" y="51"/>
                    </a:lnTo>
                    <a:lnTo>
                      <a:pt x="46" y="51"/>
                    </a:lnTo>
                    <a:lnTo>
                      <a:pt x="45" y="51"/>
                    </a:lnTo>
                    <a:lnTo>
                      <a:pt x="45" y="51"/>
                    </a:lnTo>
                    <a:lnTo>
                      <a:pt x="44" y="50"/>
                    </a:lnTo>
                    <a:lnTo>
                      <a:pt x="43" y="49"/>
                    </a:lnTo>
                    <a:lnTo>
                      <a:pt x="43" y="49"/>
                    </a:lnTo>
                    <a:lnTo>
                      <a:pt x="42" y="48"/>
                    </a:lnTo>
                    <a:lnTo>
                      <a:pt x="42" y="48"/>
                    </a:lnTo>
                    <a:lnTo>
                      <a:pt x="42" y="48"/>
                    </a:lnTo>
                    <a:lnTo>
                      <a:pt x="42" y="48"/>
                    </a:lnTo>
                    <a:lnTo>
                      <a:pt x="41" y="48"/>
                    </a:lnTo>
                    <a:lnTo>
                      <a:pt x="41" y="48"/>
                    </a:lnTo>
                    <a:lnTo>
                      <a:pt x="41" y="48"/>
                    </a:lnTo>
                    <a:lnTo>
                      <a:pt x="40" y="48"/>
                    </a:lnTo>
                    <a:lnTo>
                      <a:pt x="40" y="48"/>
                    </a:lnTo>
                    <a:lnTo>
                      <a:pt x="40" y="48"/>
                    </a:lnTo>
                    <a:lnTo>
                      <a:pt x="40" y="48"/>
                    </a:lnTo>
                    <a:lnTo>
                      <a:pt x="40" y="50"/>
                    </a:lnTo>
                    <a:lnTo>
                      <a:pt x="40" y="52"/>
                    </a:lnTo>
                    <a:lnTo>
                      <a:pt x="39" y="56"/>
                    </a:lnTo>
                    <a:lnTo>
                      <a:pt x="39" y="59"/>
                    </a:lnTo>
                    <a:lnTo>
                      <a:pt x="39" y="59"/>
                    </a:lnTo>
                    <a:lnTo>
                      <a:pt x="39" y="60"/>
                    </a:lnTo>
                    <a:lnTo>
                      <a:pt x="39" y="61"/>
                    </a:lnTo>
                    <a:lnTo>
                      <a:pt x="37" y="63"/>
                    </a:lnTo>
                    <a:lnTo>
                      <a:pt x="37" y="63"/>
                    </a:lnTo>
                    <a:lnTo>
                      <a:pt x="36" y="64"/>
                    </a:lnTo>
                    <a:lnTo>
                      <a:pt x="36" y="64"/>
                    </a:lnTo>
                    <a:lnTo>
                      <a:pt x="35" y="64"/>
                    </a:lnTo>
                    <a:lnTo>
                      <a:pt x="34" y="64"/>
                    </a:lnTo>
                    <a:lnTo>
                      <a:pt x="33" y="64"/>
                    </a:lnTo>
                    <a:lnTo>
                      <a:pt x="33" y="64"/>
                    </a:lnTo>
                    <a:lnTo>
                      <a:pt x="33" y="64"/>
                    </a:lnTo>
                    <a:lnTo>
                      <a:pt x="33" y="65"/>
                    </a:lnTo>
                    <a:lnTo>
                      <a:pt x="32" y="65"/>
                    </a:lnTo>
                    <a:lnTo>
                      <a:pt x="32" y="66"/>
                    </a:lnTo>
                    <a:lnTo>
                      <a:pt x="31" y="66"/>
                    </a:lnTo>
                    <a:lnTo>
                      <a:pt x="31" y="66"/>
                    </a:lnTo>
                    <a:lnTo>
                      <a:pt x="28" y="65"/>
                    </a:lnTo>
                    <a:lnTo>
                      <a:pt x="28" y="65"/>
                    </a:lnTo>
                    <a:lnTo>
                      <a:pt x="28" y="65"/>
                    </a:lnTo>
                    <a:lnTo>
                      <a:pt x="27" y="65"/>
                    </a:lnTo>
                    <a:lnTo>
                      <a:pt x="27" y="66"/>
                    </a:lnTo>
                    <a:lnTo>
                      <a:pt x="26" y="66"/>
                    </a:lnTo>
                    <a:lnTo>
                      <a:pt x="26" y="66"/>
                    </a:lnTo>
                    <a:lnTo>
                      <a:pt x="25" y="66"/>
                    </a:lnTo>
                    <a:lnTo>
                      <a:pt x="25" y="66"/>
                    </a:lnTo>
                    <a:lnTo>
                      <a:pt x="24" y="66"/>
                    </a:lnTo>
                    <a:lnTo>
                      <a:pt x="23" y="66"/>
                    </a:lnTo>
                    <a:lnTo>
                      <a:pt x="22" y="66"/>
                    </a:lnTo>
                    <a:lnTo>
                      <a:pt x="20" y="66"/>
                    </a:lnTo>
                    <a:lnTo>
                      <a:pt x="20" y="66"/>
                    </a:lnTo>
                    <a:lnTo>
                      <a:pt x="18" y="66"/>
                    </a:lnTo>
                    <a:lnTo>
                      <a:pt x="18" y="66"/>
                    </a:lnTo>
                    <a:lnTo>
                      <a:pt x="17" y="66"/>
                    </a:lnTo>
                    <a:lnTo>
                      <a:pt x="17" y="65"/>
                    </a:lnTo>
                    <a:lnTo>
                      <a:pt x="17" y="65"/>
                    </a:lnTo>
                    <a:lnTo>
                      <a:pt x="17" y="64"/>
                    </a:lnTo>
                    <a:lnTo>
                      <a:pt x="17" y="64"/>
                    </a:lnTo>
                    <a:lnTo>
                      <a:pt x="18" y="63"/>
                    </a:lnTo>
                    <a:lnTo>
                      <a:pt x="18" y="63"/>
                    </a:lnTo>
                    <a:lnTo>
                      <a:pt x="17" y="61"/>
                    </a:lnTo>
                    <a:lnTo>
                      <a:pt x="17" y="61"/>
                    </a:lnTo>
                    <a:lnTo>
                      <a:pt x="17" y="61"/>
                    </a:lnTo>
                    <a:lnTo>
                      <a:pt x="17" y="60"/>
                    </a:lnTo>
                    <a:lnTo>
                      <a:pt x="17" y="60"/>
                    </a:lnTo>
                    <a:lnTo>
                      <a:pt x="17" y="60"/>
                    </a:lnTo>
                    <a:lnTo>
                      <a:pt x="16" y="60"/>
                    </a:lnTo>
                    <a:lnTo>
                      <a:pt x="16" y="59"/>
                    </a:lnTo>
                    <a:lnTo>
                      <a:pt x="15" y="59"/>
                    </a:lnTo>
                    <a:lnTo>
                      <a:pt x="13" y="59"/>
                    </a:lnTo>
                    <a:lnTo>
                      <a:pt x="13" y="59"/>
                    </a:lnTo>
                    <a:lnTo>
                      <a:pt x="10" y="58"/>
                    </a:lnTo>
                    <a:lnTo>
                      <a:pt x="9" y="58"/>
                    </a:lnTo>
                    <a:lnTo>
                      <a:pt x="7" y="58"/>
                    </a:lnTo>
                    <a:lnTo>
                      <a:pt x="7" y="59"/>
                    </a:lnTo>
                    <a:lnTo>
                      <a:pt x="6" y="63"/>
                    </a:lnTo>
                    <a:lnTo>
                      <a:pt x="5" y="61"/>
                    </a:lnTo>
                    <a:lnTo>
                      <a:pt x="5" y="61"/>
                    </a:lnTo>
                    <a:lnTo>
                      <a:pt x="3" y="61"/>
                    </a:lnTo>
                    <a:lnTo>
                      <a:pt x="2" y="61"/>
                    </a:lnTo>
                    <a:lnTo>
                      <a:pt x="1" y="60"/>
                    </a:lnTo>
                    <a:lnTo>
                      <a:pt x="1" y="60"/>
                    </a:lnTo>
                    <a:lnTo>
                      <a:pt x="1" y="57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1"/>
                    </a:lnTo>
                    <a:lnTo>
                      <a:pt x="0" y="50"/>
                    </a:lnTo>
                    <a:lnTo>
                      <a:pt x="1" y="50"/>
                    </a:lnTo>
                    <a:lnTo>
                      <a:pt x="1" y="49"/>
                    </a:lnTo>
                    <a:lnTo>
                      <a:pt x="2" y="49"/>
                    </a:lnTo>
                    <a:lnTo>
                      <a:pt x="3" y="49"/>
                    </a:lnTo>
                    <a:lnTo>
                      <a:pt x="3" y="48"/>
                    </a:lnTo>
                    <a:lnTo>
                      <a:pt x="5" y="48"/>
                    </a:lnTo>
                    <a:lnTo>
                      <a:pt x="5" y="47"/>
                    </a:lnTo>
                    <a:lnTo>
                      <a:pt x="5" y="47"/>
                    </a:lnTo>
                    <a:lnTo>
                      <a:pt x="5" y="47"/>
                    </a:lnTo>
                    <a:lnTo>
                      <a:pt x="5" y="45"/>
                    </a:lnTo>
                    <a:lnTo>
                      <a:pt x="6" y="45"/>
                    </a:lnTo>
                    <a:lnTo>
                      <a:pt x="7" y="45"/>
                    </a:lnTo>
                    <a:lnTo>
                      <a:pt x="8" y="45"/>
                    </a:lnTo>
                    <a:lnTo>
                      <a:pt x="9" y="44"/>
                    </a:lnTo>
                    <a:lnTo>
                      <a:pt x="10" y="43"/>
                    </a:lnTo>
                    <a:lnTo>
                      <a:pt x="10" y="41"/>
                    </a:lnTo>
                    <a:lnTo>
                      <a:pt x="11" y="40"/>
                    </a:lnTo>
                    <a:lnTo>
                      <a:pt x="11" y="38"/>
                    </a:lnTo>
                    <a:lnTo>
                      <a:pt x="10" y="32"/>
                    </a:lnTo>
                    <a:lnTo>
                      <a:pt x="10" y="31"/>
                    </a:lnTo>
                    <a:lnTo>
                      <a:pt x="10" y="30"/>
                    </a:lnTo>
                    <a:lnTo>
                      <a:pt x="10" y="27"/>
                    </a:lnTo>
                    <a:lnTo>
                      <a:pt x="13" y="26"/>
                    </a:lnTo>
                    <a:lnTo>
                      <a:pt x="13" y="24"/>
                    </a:lnTo>
                    <a:lnTo>
                      <a:pt x="14" y="23"/>
                    </a:lnTo>
                    <a:lnTo>
                      <a:pt x="15" y="22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18"/>
                    </a:lnTo>
                    <a:lnTo>
                      <a:pt x="18" y="17"/>
                    </a:lnTo>
                    <a:lnTo>
                      <a:pt x="18" y="17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3" y="16"/>
                    </a:lnTo>
                    <a:lnTo>
                      <a:pt x="24" y="14"/>
                    </a:lnTo>
                    <a:lnTo>
                      <a:pt x="25" y="13"/>
                    </a:lnTo>
                    <a:lnTo>
                      <a:pt x="26" y="13"/>
                    </a:lnTo>
                    <a:lnTo>
                      <a:pt x="28" y="13"/>
                    </a:lnTo>
                    <a:lnTo>
                      <a:pt x="28" y="13"/>
                    </a:lnTo>
                    <a:lnTo>
                      <a:pt x="30" y="13"/>
                    </a:lnTo>
                    <a:lnTo>
                      <a:pt x="31" y="11"/>
                    </a:lnTo>
                    <a:lnTo>
                      <a:pt x="31" y="11"/>
                    </a:lnTo>
                    <a:lnTo>
                      <a:pt x="32" y="11"/>
                    </a:lnTo>
                    <a:lnTo>
                      <a:pt x="33" y="11"/>
                    </a:lnTo>
                    <a:lnTo>
                      <a:pt x="33" y="11"/>
                    </a:lnTo>
                    <a:lnTo>
                      <a:pt x="34" y="11"/>
                    </a:lnTo>
                    <a:lnTo>
                      <a:pt x="34" y="11"/>
                    </a:lnTo>
                    <a:lnTo>
                      <a:pt x="34" y="11"/>
                    </a:lnTo>
                    <a:lnTo>
                      <a:pt x="34" y="10"/>
                    </a:lnTo>
                    <a:lnTo>
                      <a:pt x="35" y="10"/>
                    </a:lnTo>
                    <a:lnTo>
                      <a:pt x="35" y="10"/>
                    </a:lnTo>
                    <a:lnTo>
                      <a:pt x="35" y="10"/>
                    </a:lnTo>
                    <a:lnTo>
                      <a:pt x="36" y="10"/>
                    </a:lnTo>
                    <a:lnTo>
                      <a:pt x="36" y="10"/>
                    </a:lnTo>
                    <a:lnTo>
                      <a:pt x="36" y="10"/>
                    </a:lnTo>
                    <a:lnTo>
                      <a:pt x="37" y="11"/>
                    </a:lnTo>
                    <a:lnTo>
                      <a:pt x="37" y="13"/>
                    </a:lnTo>
                    <a:lnTo>
                      <a:pt x="37" y="14"/>
                    </a:lnTo>
                    <a:lnTo>
                      <a:pt x="37" y="15"/>
                    </a:lnTo>
                    <a:lnTo>
                      <a:pt x="39" y="16"/>
                    </a:lnTo>
                    <a:lnTo>
                      <a:pt x="40" y="16"/>
                    </a:lnTo>
                    <a:lnTo>
                      <a:pt x="40" y="16"/>
                    </a:lnTo>
                    <a:lnTo>
                      <a:pt x="41" y="15"/>
                    </a:lnTo>
                    <a:lnTo>
                      <a:pt x="43" y="14"/>
                    </a:lnTo>
                    <a:lnTo>
                      <a:pt x="44" y="14"/>
                    </a:lnTo>
                    <a:lnTo>
                      <a:pt x="44" y="13"/>
                    </a:lnTo>
                    <a:lnTo>
                      <a:pt x="44" y="13"/>
                    </a:lnTo>
                    <a:lnTo>
                      <a:pt x="45" y="13"/>
                    </a:lnTo>
                    <a:lnTo>
                      <a:pt x="45" y="11"/>
                    </a:lnTo>
                    <a:lnTo>
                      <a:pt x="48" y="11"/>
                    </a:lnTo>
                    <a:lnTo>
                      <a:pt x="48" y="11"/>
                    </a:lnTo>
                    <a:lnTo>
                      <a:pt x="48" y="10"/>
                    </a:lnTo>
                    <a:lnTo>
                      <a:pt x="49" y="9"/>
                    </a:lnTo>
                    <a:lnTo>
                      <a:pt x="49" y="8"/>
                    </a:lnTo>
                    <a:lnTo>
                      <a:pt x="49" y="8"/>
                    </a:lnTo>
                    <a:lnTo>
                      <a:pt x="49" y="8"/>
                    </a:lnTo>
                    <a:lnTo>
                      <a:pt x="50" y="8"/>
                    </a:lnTo>
                    <a:lnTo>
                      <a:pt x="50" y="8"/>
                    </a:lnTo>
                    <a:lnTo>
                      <a:pt x="50" y="8"/>
                    </a:lnTo>
                    <a:lnTo>
                      <a:pt x="52" y="6"/>
                    </a:lnTo>
                    <a:lnTo>
                      <a:pt x="52" y="6"/>
                    </a:lnTo>
                    <a:lnTo>
                      <a:pt x="53" y="5"/>
                    </a:lnTo>
                    <a:lnTo>
                      <a:pt x="53" y="5"/>
                    </a:lnTo>
                    <a:lnTo>
                      <a:pt x="53" y="5"/>
                    </a:lnTo>
                    <a:lnTo>
                      <a:pt x="53" y="3"/>
                    </a:lnTo>
                    <a:lnTo>
                      <a:pt x="53" y="3"/>
                    </a:lnTo>
                    <a:lnTo>
                      <a:pt x="53" y="3"/>
                    </a:lnTo>
                    <a:lnTo>
                      <a:pt x="54" y="3"/>
                    </a:lnTo>
                    <a:lnTo>
                      <a:pt x="54" y="3"/>
                    </a:lnTo>
                    <a:lnTo>
                      <a:pt x="54" y="2"/>
                    </a:lnTo>
                    <a:lnTo>
                      <a:pt x="54" y="1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57" y="0"/>
                    </a:lnTo>
                    <a:lnTo>
                      <a:pt x="58" y="1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40" name="Freeform 802">
                <a:extLst>
                  <a:ext uri="{FF2B5EF4-FFF2-40B4-BE49-F238E27FC236}">
                    <a16:creationId xmlns:a16="http://schemas.microsoft.com/office/drawing/2014/main" id="{3A141871-52D2-9711-9507-F925601113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87463" y="4573588"/>
                <a:ext cx="103188" cy="98425"/>
              </a:xfrm>
              <a:custGeom>
                <a:avLst/>
                <a:gdLst>
                  <a:gd name="T0" fmla="*/ 13 w 65"/>
                  <a:gd name="T1" fmla="*/ 59 h 62"/>
                  <a:gd name="T2" fmla="*/ 12 w 65"/>
                  <a:gd name="T3" fmla="*/ 58 h 62"/>
                  <a:gd name="T4" fmla="*/ 12 w 65"/>
                  <a:gd name="T5" fmla="*/ 57 h 62"/>
                  <a:gd name="T6" fmla="*/ 14 w 65"/>
                  <a:gd name="T7" fmla="*/ 55 h 62"/>
                  <a:gd name="T8" fmla="*/ 17 w 65"/>
                  <a:gd name="T9" fmla="*/ 55 h 62"/>
                  <a:gd name="T10" fmla="*/ 20 w 65"/>
                  <a:gd name="T11" fmla="*/ 55 h 62"/>
                  <a:gd name="T12" fmla="*/ 22 w 65"/>
                  <a:gd name="T13" fmla="*/ 53 h 62"/>
                  <a:gd name="T14" fmla="*/ 26 w 65"/>
                  <a:gd name="T15" fmla="*/ 48 h 62"/>
                  <a:gd name="T16" fmla="*/ 28 w 65"/>
                  <a:gd name="T17" fmla="*/ 46 h 62"/>
                  <a:gd name="T18" fmla="*/ 28 w 65"/>
                  <a:gd name="T19" fmla="*/ 44 h 62"/>
                  <a:gd name="T20" fmla="*/ 26 w 65"/>
                  <a:gd name="T21" fmla="*/ 40 h 62"/>
                  <a:gd name="T22" fmla="*/ 22 w 65"/>
                  <a:gd name="T23" fmla="*/ 36 h 62"/>
                  <a:gd name="T24" fmla="*/ 21 w 65"/>
                  <a:gd name="T25" fmla="*/ 31 h 62"/>
                  <a:gd name="T26" fmla="*/ 19 w 65"/>
                  <a:gd name="T27" fmla="*/ 29 h 62"/>
                  <a:gd name="T28" fmla="*/ 14 w 65"/>
                  <a:gd name="T29" fmla="*/ 25 h 62"/>
                  <a:gd name="T30" fmla="*/ 17 w 65"/>
                  <a:gd name="T31" fmla="*/ 20 h 62"/>
                  <a:gd name="T32" fmla="*/ 14 w 65"/>
                  <a:gd name="T33" fmla="*/ 16 h 62"/>
                  <a:gd name="T34" fmla="*/ 12 w 65"/>
                  <a:gd name="T35" fmla="*/ 15 h 62"/>
                  <a:gd name="T36" fmla="*/ 11 w 65"/>
                  <a:gd name="T37" fmla="*/ 13 h 62"/>
                  <a:gd name="T38" fmla="*/ 11 w 65"/>
                  <a:gd name="T39" fmla="*/ 11 h 62"/>
                  <a:gd name="T40" fmla="*/ 7 w 65"/>
                  <a:gd name="T41" fmla="*/ 8 h 62"/>
                  <a:gd name="T42" fmla="*/ 6 w 65"/>
                  <a:gd name="T43" fmla="*/ 11 h 62"/>
                  <a:gd name="T44" fmla="*/ 5 w 65"/>
                  <a:gd name="T45" fmla="*/ 9 h 62"/>
                  <a:gd name="T46" fmla="*/ 3 w 65"/>
                  <a:gd name="T47" fmla="*/ 9 h 62"/>
                  <a:gd name="T48" fmla="*/ 3 w 65"/>
                  <a:gd name="T49" fmla="*/ 5 h 62"/>
                  <a:gd name="T50" fmla="*/ 1 w 65"/>
                  <a:gd name="T51" fmla="*/ 4 h 62"/>
                  <a:gd name="T52" fmla="*/ 0 w 65"/>
                  <a:gd name="T53" fmla="*/ 4 h 62"/>
                  <a:gd name="T54" fmla="*/ 2 w 65"/>
                  <a:gd name="T55" fmla="*/ 0 h 62"/>
                  <a:gd name="T56" fmla="*/ 7 w 65"/>
                  <a:gd name="T57" fmla="*/ 5 h 62"/>
                  <a:gd name="T58" fmla="*/ 10 w 65"/>
                  <a:gd name="T59" fmla="*/ 5 h 62"/>
                  <a:gd name="T60" fmla="*/ 12 w 65"/>
                  <a:gd name="T61" fmla="*/ 5 h 62"/>
                  <a:gd name="T62" fmla="*/ 13 w 65"/>
                  <a:gd name="T63" fmla="*/ 5 h 62"/>
                  <a:gd name="T64" fmla="*/ 18 w 65"/>
                  <a:gd name="T65" fmla="*/ 8 h 62"/>
                  <a:gd name="T66" fmla="*/ 21 w 65"/>
                  <a:gd name="T67" fmla="*/ 9 h 62"/>
                  <a:gd name="T68" fmla="*/ 24 w 65"/>
                  <a:gd name="T69" fmla="*/ 8 h 62"/>
                  <a:gd name="T70" fmla="*/ 28 w 65"/>
                  <a:gd name="T71" fmla="*/ 9 h 62"/>
                  <a:gd name="T72" fmla="*/ 32 w 65"/>
                  <a:gd name="T73" fmla="*/ 9 h 62"/>
                  <a:gd name="T74" fmla="*/ 36 w 65"/>
                  <a:gd name="T75" fmla="*/ 12 h 62"/>
                  <a:gd name="T76" fmla="*/ 37 w 65"/>
                  <a:gd name="T77" fmla="*/ 13 h 62"/>
                  <a:gd name="T78" fmla="*/ 38 w 65"/>
                  <a:gd name="T79" fmla="*/ 11 h 62"/>
                  <a:gd name="T80" fmla="*/ 39 w 65"/>
                  <a:gd name="T81" fmla="*/ 6 h 62"/>
                  <a:gd name="T82" fmla="*/ 41 w 65"/>
                  <a:gd name="T83" fmla="*/ 5 h 62"/>
                  <a:gd name="T84" fmla="*/ 44 w 65"/>
                  <a:gd name="T85" fmla="*/ 6 h 62"/>
                  <a:gd name="T86" fmla="*/ 47 w 65"/>
                  <a:gd name="T87" fmla="*/ 9 h 62"/>
                  <a:gd name="T88" fmla="*/ 53 w 65"/>
                  <a:gd name="T89" fmla="*/ 14 h 62"/>
                  <a:gd name="T90" fmla="*/ 54 w 65"/>
                  <a:gd name="T91" fmla="*/ 16 h 62"/>
                  <a:gd name="T92" fmla="*/ 58 w 65"/>
                  <a:gd name="T93" fmla="*/ 23 h 62"/>
                  <a:gd name="T94" fmla="*/ 60 w 65"/>
                  <a:gd name="T95" fmla="*/ 27 h 62"/>
                  <a:gd name="T96" fmla="*/ 61 w 65"/>
                  <a:gd name="T97" fmla="*/ 32 h 62"/>
                  <a:gd name="T98" fmla="*/ 62 w 65"/>
                  <a:gd name="T99" fmla="*/ 36 h 62"/>
                  <a:gd name="T100" fmla="*/ 62 w 65"/>
                  <a:gd name="T101" fmla="*/ 42 h 62"/>
                  <a:gd name="T102" fmla="*/ 62 w 65"/>
                  <a:gd name="T103" fmla="*/ 45 h 62"/>
                  <a:gd name="T104" fmla="*/ 63 w 65"/>
                  <a:gd name="T105" fmla="*/ 46 h 62"/>
                  <a:gd name="T106" fmla="*/ 63 w 65"/>
                  <a:gd name="T107" fmla="*/ 46 h 62"/>
                  <a:gd name="T108" fmla="*/ 64 w 65"/>
                  <a:gd name="T109" fmla="*/ 48 h 62"/>
                  <a:gd name="T110" fmla="*/ 64 w 65"/>
                  <a:gd name="T111" fmla="*/ 51 h 62"/>
                  <a:gd name="T112" fmla="*/ 65 w 65"/>
                  <a:gd name="T113" fmla="*/ 51 h 62"/>
                  <a:gd name="T114" fmla="*/ 65 w 65"/>
                  <a:gd name="T115" fmla="*/ 54 h 62"/>
                  <a:gd name="T116" fmla="*/ 63 w 65"/>
                  <a:gd name="T117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5" h="62">
                    <a:moveTo>
                      <a:pt x="62" y="62"/>
                    </a:moveTo>
                    <a:lnTo>
                      <a:pt x="14" y="62"/>
                    </a:lnTo>
                    <a:lnTo>
                      <a:pt x="14" y="61"/>
                    </a:lnTo>
                    <a:lnTo>
                      <a:pt x="13" y="59"/>
                    </a:lnTo>
                    <a:lnTo>
                      <a:pt x="13" y="58"/>
                    </a:lnTo>
                    <a:lnTo>
                      <a:pt x="13" y="58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2" y="58"/>
                    </a:lnTo>
                    <a:lnTo>
                      <a:pt x="12" y="57"/>
                    </a:lnTo>
                    <a:lnTo>
                      <a:pt x="12" y="57"/>
                    </a:lnTo>
                    <a:lnTo>
                      <a:pt x="12" y="57"/>
                    </a:lnTo>
                    <a:lnTo>
                      <a:pt x="13" y="57"/>
                    </a:lnTo>
                    <a:lnTo>
                      <a:pt x="13" y="57"/>
                    </a:lnTo>
                    <a:lnTo>
                      <a:pt x="13" y="56"/>
                    </a:lnTo>
                    <a:lnTo>
                      <a:pt x="14" y="55"/>
                    </a:lnTo>
                    <a:lnTo>
                      <a:pt x="14" y="55"/>
                    </a:lnTo>
                    <a:lnTo>
                      <a:pt x="15" y="55"/>
                    </a:lnTo>
                    <a:lnTo>
                      <a:pt x="17" y="55"/>
                    </a:lnTo>
                    <a:lnTo>
                      <a:pt x="17" y="55"/>
                    </a:lnTo>
                    <a:lnTo>
                      <a:pt x="18" y="55"/>
                    </a:lnTo>
                    <a:lnTo>
                      <a:pt x="19" y="55"/>
                    </a:lnTo>
                    <a:lnTo>
                      <a:pt x="19" y="55"/>
                    </a:lnTo>
                    <a:lnTo>
                      <a:pt x="20" y="55"/>
                    </a:lnTo>
                    <a:lnTo>
                      <a:pt x="20" y="54"/>
                    </a:lnTo>
                    <a:lnTo>
                      <a:pt x="21" y="54"/>
                    </a:lnTo>
                    <a:lnTo>
                      <a:pt x="21" y="53"/>
                    </a:lnTo>
                    <a:lnTo>
                      <a:pt x="22" y="53"/>
                    </a:lnTo>
                    <a:lnTo>
                      <a:pt x="22" y="51"/>
                    </a:lnTo>
                    <a:lnTo>
                      <a:pt x="24" y="49"/>
                    </a:lnTo>
                    <a:lnTo>
                      <a:pt x="24" y="48"/>
                    </a:lnTo>
                    <a:lnTo>
                      <a:pt x="26" y="48"/>
                    </a:lnTo>
                    <a:lnTo>
                      <a:pt x="27" y="47"/>
                    </a:lnTo>
                    <a:lnTo>
                      <a:pt x="28" y="47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28" y="45"/>
                    </a:lnTo>
                    <a:lnTo>
                      <a:pt x="28" y="45"/>
                    </a:lnTo>
                    <a:lnTo>
                      <a:pt x="28" y="44"/>
                    </a:lnTo>
                    <a:lnTo>
                      <a:pt x="27" y="44"/>
                    </a:lnTo>
                    <a:lnTo>
                      <a:pt x="26" y="42"/>
                    </a:lnTo>
                    <a:lnTo>
                      <a:pt x="26" y="41"/>
                    </a:lnTo>
                    <a:lnTo>
                      <a:pt x="26" y="40"/>
                    </a:lnTo>
                    <a:lnTo>
                      <a:pt x="24" y="40"/>
                    </a:lnTo>
                    <a:lnTo>
                      <a:pt x="23" y="39"/>
                    </a:lnTo>
                    <a:lnTo>
                      <a:pt x="22" y="37"/>
                    </a:lnTo>
                    <a:lnTo>
                      <a:pt x="22" y="36"/>
                    </a:lnTo>
                    <a:lnTo>
                      <a:pt x="23" y="34"/>
                    </a:lnTo>
                    <a:lnTo>
                      <a:pt x="23" y="32"/>
                    </a:lnTo>
                    <a:lnTo>
                      <a:pt x="22" y="32"/>
                    </a:lnTo>
                    <a:lnTo>
                      <a:pt x="21" y="31"/>
                    </a:lnTo>
                    <a:lnTo>
                      <a:pt x="21" y="31"/>
                    </a:lnTo>
                    <a:lnTo>
                      <a:pt x="20" y="30"/>
                    </a:lnTo>
                    <a:lnTo>
                      <a:pt x="19" y="30"/>
                    </a:lnTo>
                    <a:lnTo>
                      <a:pt x="19" y="29"/>
                    </a:lnTo>
                    <a:lnTo>
                      <a:pt x="18" y="29"/>
                    </a:lnTo>
                    <a:lnTo>
                      <a:pt x="14" y="27"/>
                    </a:lnTo>
                    <a:lnTo>
                      <a:pt x="14" y="27"/>
                    </a:lnTo>
                    <a:lnTo>
                      <a:pt x="14" y="25"/>
                    </a:lnTo>
                    <a:lnTo>
                      <a:pt x="14" y="24"/>
                    </a:lnTo>
                    <a:lnTo>
                      <a:pt x="15" y="23"/>
                    </a:lnTo>
                    <a:lnTo>
                      <a:pt x="17" y="21"/>
                    </a:lnTo>
                    <a:lnTo>
                      <a:pt x="17" y="20"/>
                    </a:lnTo>
                    <a:lnTo>
                      <a:pt x="17" y="19"/>
                    </a:lnTo>
                    <a:lnTo>
                      <a:pt x="15" y="17"/>
                    </a:lnTo>
                    <a:lnTo>
                      <a:pt x="15" y="17"/>
                    </a:lnTo>
                    <a:lnTo>
                      <a:pt x="14" y="16"/>
                    </a:lnTo>
                    <a:lnTo>
                      <a:pt x="13" y="16"/>
                    </a:lnTo>
                    <a:lnTo>
                      <a:pt x="13" y="16"/>
                    </a:lnTo>
                    <a:lnTo>
                      <a:pt x="13" y="15"/>
                    </a:lnTo>
                    <a:lnTo>
                      <a:pt x="12" y="15"/>
                    </a:lnTo>
                    <a:lnTo>
                      <a:pt x="12" y="14"/>
                    </a:lnTo>
                    <a:lnTo>
                      <a:pt x="11" y="14"/>
                    </a:lnTo>
                    <a:lnTo>
                      <a:pt x="11" y="13"/>
                    </a:lnTo>
                    <a:lnTo>
                      <a:pt x="11" y="13"/>
                    </a:lnTo>
                    <a:lnTo>
                      <a:pt x="11" y="12"/>
                    </a:lnTo>
                    <a:lnTo>
                      <a:pt x="11" y="12"/>
                    </a:lnTo>
                    <a:lnTo>
                      <a:pt x="11" y="12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10" y="9"/>
                    </a:lnTo>
                    <a:lnTo>
                      <a:pt x="10" y="8"/>
                    </a:lnTo>
                    <a:lnTo>
                      <a:pt x="7" y="8"/>
                    </a:lnTo>
                    <a:lnTo>
                      <a:pt x="6" y="8"/>
                    </a:lnTo>
                    <a:lnTo>
                      <a:pt x="6" y="9"/>
                    </a:lnTo>
                    <a:lnTo>
                      <a:pt x="6" y="11"/>
                    </a:lnTo>
                    <a:lnTo>
                      <a:pt x="6" y="11"/>
                    </a:lnTo>
                    <a:lnTo>
                      <a:pt x="5" y="11"/>
                    </a:lnTo>
                    <a:lnTo>
                      <a:pt x="5" y="11"/>
                    </a:lnTo>
                    <a:lnTo>
                      <a:pt x="5" y="9"/>
                    </a:lnTo>
                    <a:lnTo>
                      <a:pt x="5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3" y="9"/>
                    </a:lnTo>
                    <a:lnTo>
                      <a:pt x="2" y="8"/>
                    </a:lnTo>
                    <a:lnTo>
                      <a:pt x="3" y="6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4" y="3"/>
                    </a:lnTo>
                    <a:lnTo>
                      <a:pt x="6" y="5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0" y="5"/>
                    </a:lnTo>
                    <a:lnTo>
                      <a:pt x="11" y="5"/>
                    </a:lnTo>
                    <a:lnTo>
                      <a:pt x="11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3" y="5"/>
                    </a:lnTo>
                    <a:lnTo>
                      <a:pt x="13" y="5"/>
                    </a:lnTo>
                    <a:lnTo>
                      <a:pt x="14" y="5"/>
                    </a:lnTo>
                    <a:lnTo>
                      <a:pt x="17" y="6"/>
                    </a:lnTo>
                    <a:lnTo>
                      <a:pt x="17" y="7"/>
                    </a:lnTo>
                    <a:lnTo>
                      <a:pt x="18" y="8"/>
                    </a:lnTo>
                    <a:lnTo>
                      <a:pt x="18" y="9"/>
                    </a:lnTo>
                    <a:lnTo>
                      <a:pt x="19" y="9"/>
                    </a:lnTo>
                    <a:lnTo>
                      <a:pt x="19" y="9"/>
                    </a:lnTo>
                    <a:lnTo>
                      <a:pt x="21" y="9"/>
                    </a:lnTo>
                    <a:lnTo>
                      <a:pt x="22" y="9"/>
                    </a:lnTo>
                    <a:lnTo>
                      <a:pt x="23" y="9"/>
                    </a:lnTo>
                    <a:lnTo>
                      <a:pt x="23" y="8"/>
                    </a:lnTo>
                    <a:lnTo>
                      <a:pt x="24" y="8"/>
                    </a:lnTo>
                    <a:lnTo>
                      <a:pt x="26" y="9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28" y="9"/>
                    </a:lnTo>
                    <a:lnTo>
                      <a:pt x="29" y="8"/>
                    </a:lnTo>
                    <a:lnTo>
                      <a:pt x="30" y="8"/>
                    </a:lnTo>
                    <a:lnTo>
                      <a:pt x="31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lnTo>
                      <a:pt x="35" y="12"/>
                    </a:lnTo>
                    <a:lnTo>
                      <a:pt x="36" y="12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7" y="13"/>
                    </a:lnTo>
                    <a:lnTo>
                      <a:pt x="38" y="12"/>
                    </a:lnTo>
                    <a:lnTo>
                      <a:pt x="38" y="12"/>
                    </a:lnTo>
                    <a:lnTo>
                      <a:pt x="38" y="11"/>
                    </a:lnTo>
                    <a:lnTo>
                      <a:pt x="38" y="11"/>
                    </a:lnTo>
                    <a:lnTo>
                      <a:pt x="39" y="9"/>
                    </a:lnTo>
                    <a:lnTo>
                      <a:pt x="39" y="8"/>
                    </a:lnTo>
                    <a:lnTo>
                      <a:pt x="38" y="7"/>
                    </a:lnTo>
                    <a:lnTo>
                      <a:pt x="39" y="6"/>
                    </a:lnTo>
                    <a:lnTo>
                      <a:pt x="39" y="5"/>
                    </a:lnTo>
                    <a:lnTo>
                      <a:pt x="40" y="5"/>
                    </a:lnTo>
                    <a:lnTo>
                      <a:pt x="40" y="4"/>
                    </a:lnTo>
                    <a:lnTo>
                      <a:pt x="41" y="5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4" y="6"/>
                    </a:lnTo>
                    <a:lnTo>
                      <a:pt x="44" y="6"/>
                    </a:lnTo>
                    <a:lnTo>
                      <a:pt x="45" y="7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47" y="9"/>
                    </a:lnTo>
                    <a:lnTo>
                      <a:pt x="50" y="13"/>
                    </a:lnTo>
                    <a:lnTo>
                      <a:pt x="52" y="13"/>
                    </a:lnTo>
                    <a:lnTo>
                      <a:pt x="53" y="14"/>
                    </a:lnTo>
                    <a:lnTo>
                      <a:pt x="53" y="14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4" y="16"/>
                    </a:lnTo>
                    <a:lnTo>
                      <a:pt x="54" y="16"/>
                    </a:lnTo>
                    <a:lnTo>
                      <a:pt x="54" y="17"/>
                    </a:lnTo>
                    <a:lnTo>
                      <a:pt x="54" y="17"/>
                    </a:lnTo>
                    <a:lnTo>
                      <a:pt x="58" y="22"/>
                    </a:lnTo>
                    <a:lnTo>
                      <a:pt x="58" y="23"/>
                    </a:lnTo>
                    <a:lnTo>
                      <a:pt x="60" y="24"/>
                    </a:lnTo>
                    <a:lnTo>
                      <a:pt x="60" y="25"/>
                    </a:lnTo>
                    <a:lnTo>
                      <a:pt x="61" y="27"/>
                    </a:lnTo>
                    <a:lnTo>
                      <a:pt x="60" y="27"/>
                    </a:lnTo>
                    <a:lnTo>
                      <a:pt x="60" y="28"/>
                    </a:lnTo>
                    <a:lnTo>
                      <a:pt x="60" y="28"/>
                    </a:lnTo>
                    <a:lnTo>
                      <a:pt x="60" y="29"/>
                    </a:lnTo>
                    <a:lnTo>
                      <a:pt x="61" y="32"/>
                    </a:lnTo>
                    <a:lnTo>
                      <a:pt x="62" y="33"/>
                    </a:lnTo>
                    <a:lnTo>
                      <a:pt x="62" y="34"/>
                    </a:lnTo>
                    <a:lnTo>
                      <a:pt x="62" y="34"/>
                    </a:lnTo>
                    <a:lnTo>
                      <a:pt x="62" y="36"/>
                    </a:lnTo>
                    <a:lnTo>
                      <a:pt x="61" y="39"/>
                    </a:lnTo>
                    <a:lnTo>
                      <a:pt x="62" y="40"/>
                    </a:lnTo>
                    <a:lnTo>
                      <a:pt x="62" y="41"/>
                    </a:lnTo>
                    <a:lnTo>
                      <a:pt x="62" y="42"/>
                    </a:lnTo>
                    <a:lnTo>
                      <a:pt x="62" y="42"/>
                    </a:lnTo>
                    <a:lnTo>
                      <a:pt x="62" y="44"/>
                    </a:lnTo>
                    <a:lnTo>
                      <a:pt x="62" y="44"/>
                    </a:lnTo>
                    <a:lnTo>
                      <a:pt x="62" y="45"/>
                    </a:lnTo>
                    <a:lnTo>
                      <a:pt x="62" y="45"/>
                    </a:lnTo>
                    <a:lnTo>
                      <a:pt x="62" y="45"/>
                    </a:lnTo>
                    <a:lnTo>
                      <a:pt x="62" y="46"/>
                    </a:lnTo>
                    <a:lnTo>
                      <a:pt x="63" y="46"/>
                    </a:lnTo>
                    <a:lnTo>
                      <a:pt x="63" y="46"/>
                    </a:lnTo>
                    <a:lnTo>
                      <a:pt x="63" y="46"/>
                    </a:lnTo>
                    <a:lnTo>
                      <a:pt x="63" y="46"/>
                    </a:lnTo>
                    <a:lnTo>
                      <a:pt x="63" y="46"/>
                    </a:lnTo>
                    <a:lnTo>
                      <a:pt x="63" y="47"/>
                    </a:lnTo>
                    <a:lnTo>
                      <a:pt x="63" y="47"/>
                    </a:lnTo>
                    <a:lnTo>
                      <a:pt x="64" y="47"/>
                    </a:lnTo>
                    <a:lnTo>
                      <a:pt x="64" y="48"/>
                    </a:lnTo>
                    <a:lnTo>
                      <a:pt x="65" y="49"/>
                    </a:lnTo>
                    <a:lnTo>
                      <a:pt x="65" y="50"/>
                    </a:lnTo>
                    <a:lnTo>
                      <a:pt x="64" y="50"/>
                    </a:lnTo>
                    <a:lnTo>
                      <a:pt x="64" y="51"/>
                    </a:lnTo>
                    <a:lnTo>
                      <a:pt x="64" y="51"/>
                    </a:lnTo>
                    <a:lnTo>
                      <a:pt x="65" y="51"/>
                    </a:lnTo>
                    <a:lnTo>
                      <a:pt x="65" y="51"/>
                    </a:lnTo>
                    <a:lnTo>
                      <a:pt x="65" y="51"/>
                    </a:lnTo>
                    <a:lnTo>
                      <a:pt x="65" y="53"/>
                    </a:lnTo>
                    <a:lnTo>
                      <a:pt x="65" y="53"/>
                    </a:lnTo>
                    <a:lnTo>
                      <a:pt x="64" y="53"/>
                    </a:lnTo>
                    <a:lnTo>
                      <a:pt x="65" y="54"/>
                    </a:lnTo>
                    <a:lnTo>
                      <a:pt x="64" y="56"/>
                    </a:lnTo>
                    <a:lnTo>
                      <a:pt x="64" y="58"/>
                    </a:lnTo>
                    <a:lnTo>
                      <a:pt x="64" y="58"/>
                    </a:lnTo>
                    <a:lnTo>
                      <a:pt x="63" y="61"/>
                    </a:lnTo>
                    <a:lnTo>
                      <a:pt x="63" y="61"/>
                    </a:lnTo>
                    <a:lnTo>
                      <a:pt x="63" y="62"/>
                    </a:lnTo>
                    <a:lnTo>
                      <a:pt x="62" y="6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704" name="Freeform 966">
                <a:extLst>
                  <a:ext uri="{FF2B5EF4-FFF2-40B4-BE49-F238E27FC236}">
                    <a16:creationId xmlns:a16="http://schemas.microsoft.com/office/drawing/2014/main" id="{9A3A2296-20E8-BFBC-6021-FB767C7F3B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4238" y="3609976"/>
                <a:ext cx="79375" cy="107950"/>
              </a:xfrm>
              <a:custGeom>
                <a:avLst/>
                <a:gdLst>
                  <a:gd name="T0" fmla="*/ 49 w 50"/>
                  <a:gd name="T1" fmla="*/ 66 h 68"/>
                  <a:gd name="T2" fmla="*/ 47 w 50"/>
                  <a:gd name="T3" fmla="*/ 65 h 68"/>
                  <a:gd name="T4" fmla="*/ 44 w 50"/>
                  <a:gd name="T5" fmla="*/ 63 h 68"/>
                  <a:gd name="T6" fmla="*/ 39 w 50"/>
                  <a:gd name="T7" fmla="*/ 61 h 68"/>
                  <a:gd name="T8" fmla="*/ 32 w 50"/>
                  <a:gd name="T9" fmla="*/ 63 h 68"/>
                  <a:gd name="T10" fmla="*/ 30 w 50"/>
                  <a:gd name="T11" fmla="*/ 67 h 68"/>
                  <a:gd name="T12" fmla="*/ 28 w 50"/>
                  <a:gd name="T13" fmla="*/ 67 h 68"/>
                  <a:gd name="T14" fmla="*/ 27 w 50"/>
                  <a:gd name="T15" fmla="*/ 67 h 68"/>
                  <a:gd name="T16" fmla="*/ 26 w 50"/>
                  <a:gd name="T17" fmla="*/ 67 h 68"/>
                  <a:gd name="T18" fmla="*/ 23 w 50"/>
                  <a:gd name="T19" fmla="*/ 66 h 68"/>
                  <a:gd name="T20" fmla="*/ 21 w 50"/>
                  <a:gd name="T21" fmla="*/ 66 h 68"/>
                  <a:gd name="T22" fmla="*/ 19 w 50"/>
                  <a:gd name="T23" fmla="*/ 66 h 68"/>
                  <a:gd name="T24" fmla="*/ 17 w 50"/>
                  <a:gd name="T25" fmla="*/ 67 h 68"/>
                  <a:gd name="T26" fmla="*/ 16 w 50"/>
                  <a:gd name="T27" fmla="*/ 67 h 68"/>
                  <a:gd name="T28" fmla="*/ 14 w 50"/>
                  <a:gd name="T29" fmla="*/ 67 h 68"/>
                  <a:gd name="T30" fmla="*/ 11 w 50"/>
                  <a:gd name="T31" fmla="*/ 63 h 68"/>
                  <a:gd name="T32" fmla="*/ 9 w 50"/>
                  <a:gd name="T33" fmla="*/ 63 h 68"/>
                  <a:gd name="T34" fmla="*/ 7 w 50"/>
                  <a:gd name="T35" fmla="*/ 63 h 68"/>
                  <a:gd name="T36" fmla="*/ 5 w 50"/>
                  <a:gd name="T37" fmla="*/ 62 h 68"/>
                  <a:gd name="T38" fmla="*/ 5 w 50"/>
                  <a:gd name="T39" fmla="*/ 61 h 68"/>
                  <a:gd name="T40" fmla="*/ 4 w 50"/>
                  <a:gd name="T41" fmla="*/ 60 h 68"/>
                  <a:gd name="T42" fmla="*/ 2 w 50"/>
                  <a:gd name="T43" fmla="*/ 60 h 68"/>
                  <a:gd name="T44" fmla="*/ 1 w 50"/>
                  <a:gd name="T45" fmla="*/ 60 h 68"/>
                  <a:gd name="T46" fmla="*/ 0 w 50"/>
                  <a:gd name="T47" fmla="*/ 60 h 68"/>
                  <a:gd name="T48" fmla="*/ 2 w 50"/>
                  <a:gd name="T49" fmla="*/ 1 h 68"/>
                  <a:gd name="T50" fmla="*/ 7 w 50"/>
                  <a:gd name="T51" fmla="*/ 4 h 68"/>
                  <a:gd name="T52" fmla="*/ 10 w 50"/>
                  <a:gd name="T53" fmla="*/ 8 h 68"/>
                  <a:gd name="T54" fmla="*/ 8 w 50"/>
                  <a:gd name="T55" fmla="*/ 12 h 68"/>
                  <a:gd name="T56" fmla="*/ 7 w 50"/>
                  <a:gd name="T57" fmla="*/ 13 h 68"/>
                  <a:gd name="T58" fmla="*/ 7 w 50"/>
                  <a:gd name="T59" fmla="*/ 16 h 68"/>
                  <a:gd name="T60" fmla="*/ 9 w 50"/>
                  <a:gd name="T61" fmla="*/ 18 h 68"/>
                  <a:gd name="T62" fmla="*/ 13 w 50"/>
                  <a:gd name="T63" fmla="*/ 20 h 68"/>
                  <a:gd name="T64" fmla="*/ 14 w 50"/>
                  <a:gd name="T65" fmla="*/ 22 h 68"/>
                  <a:gd name="T66" fmla="*/ 16 w 50"/>
                  <a:gd name="T67" fmla="*/ 25 h 68"/>
                  <a:gd name="T68" fmla="*/ 14 w 50"/>
                  <a:gd name="T69" fmla="*/ 26 h 68"/>
                  <a:gd name="T70" fmla="*/ 13 w 50"/>
                  <a:gd name="T71" fmla="*/ 28 h 68"/>
                  <a:gd name="T72" fmla="*/ 16 w 50"/>
                  <a:gd name="T73" fmla="*/ 29 h 68"/>
                  <a:gd name="T74" fmla="*/ 21 w 50"/>
                  <a:gd name="T75" fmla="*/ 32 h 68"/>
                  <a:gd name="T76" fmla="*/ 26 w 50"/>
                  <a:gd name="T77" fmla="*/ 33 h 68"/>
                  <a:gd name="T78" fmla="*/ 28 w 50"/>
                  <a:gd name="T79" fmla="*/ 35 h 68"/>
                  <a:gd name="T80" fmla="*/ 31 w 50"/>
                  <a:gd name="T81" fmla="*/ 37 h 68"/>
                  <a:gd name="T82" fmla="*/ 34 w 50"/>
                  <a:gd name="T83" fmla="*/ 38 h 68"/>
                  <a:gd name="T84" fmla="*/ 35 w 50"/>
                  <a:gd name="T85" fmla="*/ 40 h 68"/>
                  <a:gd name="T86" fmla="*/ 39 w 50"/>
                  <a:gd name="T87" fmla="*/ 40 h 68"/>
                  <a:gd name="T88" fmla="*/ 40 w 50"/>
                  <a:gd name="T89" fmla="*/ 42 h 68"/>
                  <a:gd name="T90" fmla="*/ 41 w 50"/>
                  <a:gd name="T91" fmla="*/ 43 h 68"/>
                  <a:gd name="T92" fmla="*/ 42 w 50"/>
                  <a:gd name="T93" fmla="*/ 44 h 68"/>
                  <a:gd name="T94" fmla="*/ 42 w 50"/>
                  <a:gd name="T95" fmla="*/ 46 h 68"/>
                  <a:gd name="T96" fmla="*/ 42 w 50"/>
                  <a:gd name="T97" fmla="*/ 46 h 68"/>
                  <a:gd name="T98" fmla="*/ 43 w 50"/>
                  <a:gd name="T99" fmla="*/ 46 h 68"/>
                  <a:gd name="T100" fmla="*/ 43 w 50"/>
                  <a:gd name="T101" fmla="*/ 49 h 68"/>
                  <a:gd name="T102" fmla="*/ 42 w 50"/>
                  <a:gd name="T103" fmla="*/ 54 h 68"/>
                  <a:gd name="T104" fmla="*/ 44 w 50"/>
                  <a:gd name="T105" fmla="*/ 60 h 68"/>
                  <a:gd name="T106" fmla="*/ 49 w 50"/>
                  <a:gd name="T107" fmla="*/ 65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0" h="68">
                    <a:moveTo>
                      <a:pt x="50" y="66"/>
                    </a:moveTo>
                    <a:lnTo>
                      <a:pt x="49" y="66"/>
                    </a:lnTo>
                    <a:lnTo>
                      <a:pt x="49" y="66"/>
                    </a:lnTo>
                    <a:lnTo>
                      <a:pt x="49" y="66"/>
                    </a:lnTo>
                    <a:lnTo>
                      <a:pt x="48" y="66"/>
                    </a:lnTo>
                    <a:lnTo>
                      <a:pt x="48" y="66"/>
                    </a:lnTo>
                    <a:lnTo>
                      <a:pt x="47" y="66"/>
                    </a:lnTo>
                    <a:lnTo>
                      <a:pt x="47" y="65"/>
                    </a:lnTo>
                    <a:lnTo>
                      <a:pt x="47" y="65"/>
                    </a:lnTo>
                    <a:lnTo>
                      <a:pt x="45" y="65"/>
                    </a:lnTo>
                    <a:lnTo>
                      <a:pt x="45" y="63"/>
                    </a:lnTo>
                    <a:lnTo>
                      <a:pt x="44" y="63"/>
                    </a:lnTo>
                    <a:lnTo>
                      <a:pt x="43" y="63"/>
                    </a:lnTo>
                    <a:lnTo>
                      <a:pt x="43" y="63"/>
                    </a:lnTo>
                    <a:lnTo>
                      <a:pt x="40" y="62"/>
                    </a:lnTo>
                    <a:lnTo>
                      <a:pt x="39" y="61"/>
                    </a:lnTo>
                    <a:lnTo>
                      <a:pt x="36" y="61"/>
                    </a:lnTo>
                    <a:lnTo>
                      <a:pt x="35" y="61"/>
                    </a:lnTo>
                    <a:lnTo>
                      <a:pt x="33" y="62"/>
                    </a:lnTo>
                    <a:lnTo>
                      <a:pt x="32" y="63"/>
                    </a:lnTo>
                    <a:lnTo>
                      <a:pt x="32" y="65"/>
                    </a:lnTo>
                    <a:lnTo>
                      <a:pt x="31" y="66"/>
                    </a:lnTo>
                    <a:lnTo>
                      <a:pt x="30" y="66"/>
                    </a:lnTo>
                    <a:lnTo>
                      <a:pt x="30" y="67"/>
                    </a:lnTo>
                    <a:lnTo>
                      <a:pt x="30" y="67"/>
                    </a:lnTo>
                    <a:lnTo>
                      <a:pt x="30" y="67"/>
                    </a:lnTo>
                    <a:lnTo>
                      <a:pt x="28" y="68"/>
                    </a:lnTo>
                    <a:lnTo>
                      <a:pt x="28" y="67"/>
                    </a:lnTo>
                    <a:lnTo>
                      <a:pt x="28" y="67"/>
                    </a:lnTo>
                    <a:lnTo>
                      <a:pt x="28" y="67"/>
                    </a:lnTo>
                    <a:lnTo>
                      <a:pt x="27" y="67"/>
                    </a:lnTo>
                    <a:lnTo>
                      <a:pt x="27" y="67"/>
                    </a:lnTo>
                    <a:lnTo>
                      <a:pt x="27" y="67"/>
                    </a:lnTo>
                    <a:lnTo>
                      <a:pt x="27" y="67"/>
                    </a:lnTo>
                    <a:lnTo>
                      <a:pt x="26" y="67"/>
                    </a:lnTo>
                    <a:lnTo>
                      <a:pt x="26" y="67"/>
                    </a:lnTo>
                    <a:lnTo>
                      <a:pt x="25" y="66"/>
                    </a:lnTo>
                    <a:lnTo>
                      <a:pt x="25" y="66"/>
                    </a:lnTo>
                    <a:lnTo>
                      <a:pt x="24" y="66"/>
                    </a:lnTo>
                    <a:lnTo>
                      <a:pt x="23" y="66"/>
                    </a:lnTo>
                    <a:lnTo>
                      <a:pt x="22" y="66"/>
                    </a:lnTo>
                    <a:lnTo>
                      <a:pt x="22" y="66"/>
                    </a:lnTo>
                    <a:lnTo>
                      <a:pt x="21" y="66"/>
                    </a:lnTo>
                    <a:lnTo>
                      <a:pt x="21" y="66"/>
                    </a:lnTo>
                    <a:lnTo>
                      <a:pt x="21" y="66"/>
                    </a:lnTo>
                    <a:lnTo>
                      <a:pt x="21" y="67"/>
                    </a:lnTo>
                    <a:lnTo>
                      <a:pt x="19" y="67"/>
                    </a:lnTo>
                    <a:lnTo>
                      <a:pt x="19" y="66"/>
                    </a:lnTo>
                    <a:lnTo>
                      <a:pt x="19" y="66"/>
                    </a:lnTo>
                    <a:lnTo>
                      <a:pt x="18" y="66"/>
                    </a:lnTo>
                    <a:lnTo>
                      <a:pt x="18" y="67"/>
                    </a:lnTo>
                    <a:lnTo>
                      <a:pt x="17" y="67"/>
                    </a:lnTo>
                    <a:lnTo>
                      <a:pt x="17" y="67"/>
                    </a:lnTo>
                    <a:lnTo>
                      <a:pt x="17" y="67"/>
                    </a:lnTo>
                    <a:lnTo>
                      <a:pt x="16" y="67"/>
                    </a:lnTo>
                    <a:lnTo>
                      <a:pt x="16" y="67"/>
                    </a:lnTo>
                    <a:lnTo>
                      <a:pt x="15" y="67"/>
                    </a:lnTo>
                    <a:lnTo>
                      <a:pt x="14" y="67"/>
                    </a:lnTo>
                    <a:lnTo>
                      <a:pt x="14" y="67"/>
                    </a:lnTo>
                    <a:lnTo>
                      <a:pt x="14" y="67"/>
                    </a:lnTo>
                    <a:lnTo>
                      <a:pt x="13" y="65"/>
                    </a:lnTo>
                    <a:lnTo>
                      <a:pt x="13" y="65"/>
                    </a:lnTo>
                    <a:lnTo>
                      <a:pt x="11" y="65"/>
                    </a:lnTo>
                    <a:lnTo>
                      <a:pt x="11" y="63"/>
                    </a:lnTo>
                    <a:lnTo>
                      <a:pt x="11" y="63"/>
                    </a:lnTo>
                    <a:lnTo>
                      <a:pt x="10" y="63"/>
                    </a:lnTo>
                    <a:lnTo>
                      <a:pt x="10" y="63"/>
                    </a:lnTo>
                    <a:lnTo>
                      <a:pt x="9" y="63"/>
                    </a:lnTo>
                    <a:lnTo>
                      <a:pt x="9" y="63"/>
                    </a:lnTo>
                    <a:lnTo>
                      <a:pt x="8" y="63"/>
                    </a:lnTo>
                    <a:lnTo>
                      <a:pt x="7" y="63"/>
                    </a:lnTo>
                    <a:lnTo>
                      <a:pt x="7" y="63"/>
                    </a:lnTo>
                    <a:lnTo>
                      <a:pt x="6" y="62"/>
                    </a:lnTo>
                    <a:lnTo>
                      <a:pt x="6" y="61"/>
                    </a:lnTo>
                    <a:lnTo>
                      <a:pt x="6" y="62"/>
                    </a:lnTo>
                    <a:lnTo>
                      <a:pt x="5" y="62"/>
                    </a:lnTo>
                    <a:lnTo>
                      <a:pt x="5" y="62"/>
                    </a:lnTo>
                    <a:lnTo>
                      <a:pt x="5" y="61"/>
                    </a:lnTo>
                    <a:lnTo>
                      <a:pt x="5" y="61"/>
                    </a:lnTo>
                    <a:lnTo>
                      <a:pt x="5" y="61"/>
                    </a:lnTo>
                    <a:lnTo>
                      <a:pt x="5" y="61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4" y="60"/>
                    </a:lnTo>
                    <a:lnTo>
                      <a:pt x="2" y="60"/>
                    </a:lnTo>
                    <a:lnTo>
                      <a:pt x="2" y="60"/>
                    </a:lnTo>
                    <a:lnTo>
                      <a:pt x="2" y="60"/>
                    </a:lnTo>
                    <a:lnTo>
                      <a:pt x="2" y="59"/>
                    </a:lnTo>
                    <a:lnTo>
                      <a:pt x="1" y="59"/>
                    </a:lnTo>
                    <a:lnTo>
                      <a:pt x="1" y="60"/>
                    </a:lnTo>
                    <a:lnTo>
                      <a:pt x="1" y="60"/>
                    </a:lnTo>
                    <a:lnTo>
                      <a:pt x="1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9" y="5"/>
                    </a:lnTo>
                    <a:lnTo>
                      <a:pt x="10" y="7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9"/>
                    </a:lnTo>
                    <a:lnTo>
                      <a:pt x="10" y="10"/>
                    </a:lnTo>
                    <a:lnTo>
                      <a:pt x="9" y="11"/>
                    </a:lnTo>
                    <a:lnTo>
                      <a:pt x="8" y="12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7" y="16"/>
                    </a:lnTo>
                    <a:lnTo>
                      <a:pt x="7" y="16"/>
                    </a:lnTo>
                    <a:lnTo>
                      <a:pt x="7" y="17"/>
                    </a:lnTo>
                    <a:lnTo>
                      <a:pt x="8" y="17"/>
                    </a:lnTo>
                    <a:lnTo>
                      <a:pt x="8" y="17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10" y="19"/>
                    </a:lnTo>
                    <a:lnTo>
                      <a:pt x="11" y="20"/>
                    </a:lnTo>
                    <a:lnTo>
                      <a:pt x="13" y="20"/>
                    </a:lnTo>
                    <a:lnTo>
                      <a:pt x="14" y="20"/>
                    </a:lnTo>
                    <a:lnTo>
                      <a:pt x="14" y="21"/>
                    </a:lnTo>
                    <a:lnTo>
                      <a:pt x="14" y="22"/>
                    </a:lnTo>
                    <a:lnTo>
                      <a:pt x="14" y="22"/>
                    </a:lnTo>
                    <a:lnTo>
                      <a:pt x="15" y="22"/>
                    </a:lnTo>
                    <a:lnTo>
                      <a:pt x="15" y="22"/>
                    </a:lnTo>
                    <a:lnTo>
                      <a:pt x="16" y="24"/>
                    </a:lnTo>
                    <a:lnTo>
                      <a:pt x="16" y="25"/>
                    </a:lnTo>
                    <a:lnTo>
                      <a:pt x="15" y="25"/>
                    </a:lnTo>
                    <a:lnTo>
                      <a:pt x="15" y="26"/>
                    </a:lnTo>
                    <a:lnTo>
                      <a:pt x="14" y="26"/>
                    </a:lnTo>
                    <a:lnTo>
                      <a:pt x="14" y="26"/>
                    </a:lnTo>
                    <a:lnTo>
                      <a:pt x="13" y="27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3" y="28"/>
                    </a:lnTo>
                    <a:lnTo>
                      <a:pt x="15" y="27"/>
                    </a:lnTo>
                    <a:lnTo>
                      <a:pt x="15" y="27"/>
                    </a:lnTo>
                    <a:lnTo>
                      <a:pt x="16" y="28"/>
                    </a:lnTo>
                    <a:lnTo>
                      <a:pt x="16" y="29"/>
                    </a:lnTo>
                    <a:lnTo>
                      <a:pt x="16" y="29"/>
                    </a:lnTo>
                    <a:lnTo>
                      <a:pt x="17" y="30"/>
                    </a:lnTo>
                    <a:lnTo>
                      <a:pt x="19" y="30"/>
                    </a:lnTo>
                    <a:lnTo>
                      <a:pt x="21" y="32"/>
                    </a:lnTo>
                    <a:lnTo>
                      <a:pt x="23" y="30"/>
                    </a:lnTo>
                    <a:lnTo>
                      <a:pt x="25" y="32"/>
                    </a:lnTo>
                    <a:lnTo>
                      <a:pt x="26" y="33"/>
                    </a:lnTo>
                    <a:lnTo>
                      <a:pt x="26" y="33"/>
                    </a:lnTo>
                    <a:lnTo>
                      <a:pt x="27" y="35"/>
                    </a:lnTo>
                    <a:lnTo>
                      <a:pt x="27" y="35"/>
                    </a:lnTo>
                    <a:lnTo>
                      <a:pt x="28" y="36"/>
                    </a:lnTo>
                    <a:lnTo>
                      <a:pt x="28" y="35"/>
                    </a:lnTo>
                    <a:lnTo>
                      <a:pt x="30" y="35"/>
                    </a:lnTo>
                    <a:lnTo>
                      <a:pt x="30" y="35"/>
                    </a:lnTo>
                    <a:lnTo>
                      <a:pt x="31" y="36"/>
                    </a:lnTo>
                    <a:lnTo>
                      <a:pt x="31" y="37"/>
                    </a:lnTo>
                    <a:lnTo>
                      <a:pt x="32" y="37"/>
                    </a:lnTo>
                    <a:lnTo>
                      <a:pt x="33" y="36"/>
                    </a:lnTo>
                    <a:lnTo>
                      <a:pt x="33" y="37"/>
                    </a:lnTo>
                    <a:lnTo>
                      <a:pt x="34" y="38"/>
                    </a:lnTo>
                    <a:lnTo>
                      <a:pt x="34" y="38"/>
                    </a:lnTo>
                    <a:lnTo>
                      <a:pt x="35" y="40"/>
                    </a:lnTo>
                    <a:lnTo>
                      <a:pt x="35" y="40"/>
                    </a:lnTo>
                    <a:lnTo>
                      <a:pt x="35" y="40"/>
                    </a:lnTo>
                    <a:lnTo>
                      <a:pt x="36" y="40"/>
                    </a:lnTo>
                    <a:lnTo>
                      <a:pt x="36" y="40"/>
                    </a:lnTo>
                    <a:lnTo>
                      <a:pt x="39" y="40"/>
                    </a:lnTo>
                    <a:lnTo>
                      <a:pt x="39" y="40"/>
                    </a:lnTo>
                    <a:lnTo>
                      <a:pt x="39" y="41"/>
                    </a:lnTo>
                    <a:lnTo>
                      <a:pt x="39" y="41"/>
                    </a:lnTo>
                    <a:lnTo>
                      <a:pt x="39" y="42"/>
                    </a:lnTo>
                    <a:lnTo>
                      <a:pt x="40" y="42"/>
                    </a:lnTo>
                    <a:lnTo>
                      <a:pt x="40" y="42"/>
                    </a:lnTo>
                    <a:lnTo>
                      <a:pt x="41" y="42"/>
                    </a:lnTo>
                    <a:lnTo>
                      <a:pt x="41" y="43"/>
                    </a:lnTo>
                    <a:lnTo>
                      <a:pt x="41" y="43"/>
                    </a:lnTo>
                    <a:lnTo>
                      <a:pt x="41" y="44"/>
                    </a:lnTo>
                    <a:lnTo>
                      <a:pt x="41" y="44"/>
                    </a:lnTo>
                    <a:lnTo>
                      <a:pt x="41" y="44"/>
                    </a:lnTo>
                    <a:lnTo>
                      <a:pt x="42" y="44"/>
                    </a:lnTo>
                    <a:lnTo>
                      <a:pt x="42" y="45"/>
                    </a:lnTo>
                    <a:lnTo>
                      <a:pt x="42" y="45"/>
                    </a:lnTo>
                    <a:lnTo>
                      <a:pt x="42" y="45"/>
                    </a:lnTo>
                    <a:lnTo>
                      <a:pt x="42" y="46"/>
                    </a:lnTo>
                    <a:lnTo>
                      <a:pt x="42" y="46"/>
                    </a:lnTo>
                    <a:lnTo>
                      <a:pt x="42" y="46"/>
                    </a:lnTo>
                    <a:lnTo>
                      <a:pt x="42" y="46"/>
                    </a:lnTo>
                    <a:lnTo>
                      <a:pt x="42" y="46"/>
                    </a:lnTo>
                    <a:lnTo>
                      <a:pt x="42" y="46"/>
                    </a:lnTo>
                    <a:lnTo>
                      <a:pt x="42" y="46"/>
                    </a:lnTo>
                    <a:lnTo>
                      <a:pt x="43" y="46"/>
                    </a:lnTo>
                    <a:lnTo>
                      <a:pt x="43" y="46"/>
                    </a:lnTo>
                    <a:lnTo>
                      <a:pt x="43" y="46"/>
                    </a:lnTo>
                    <a:lnTo>
                      <a:pt x="43" y="47"/>
                    </a:lnTo>
                    <a:lnTo>
                      <a:pt x="43" y="47"/>
                    </a:lnTo>
                    <a:lnTo>
                      <a:pt x="43" y="49"/>
                    </a:lnTo>
                    <a:lnTo>
                      <a:pt x="42" y="52"/>
                    </a:lnTo>
                    <a:lnTo>
                      <a:pt x="42" y="53"/>
                    </a:lnTo>
                    <a:lnTo>
                      <a:pt x="42" y="53"/>
                    </a:lnTo>
                    <a:lnTo>
                      <a:pt x="42" y="54"/>
                    </a:lnTo>
                    <a:lnTo>
                      <a:pt x="42" y="57"/>
                    </a:lnTo>
                    <a:lnTo>
                      <a:pt x="43" y="57"/>
                    </a:lnTo>
                    <a:lnTo>
                      <a:pt x="43" y="59"/>
                    </a:lnTo>
                    <a:lnTo>
                      <a:pt x="44" y="60"/>
                    </a:lnTo>
                    <a:lnTo>
                      <a:pt x="45" y="61"/>
                    </a:lnTo>
                    <a:lnTo>
                      <a:pt x="48" y="62"/>
                    </a:lnTo>
                    <a:lnTo>
                      <a:pt x="48" y="63"/>
                    </a:lnTo>
                    <a:lnTo>
                      <a:pt x="49" y="65"/>
                    </a:lnTo>
                    <a:lnTo>
                      <a:pt x="50" y="66"/>
                    </a:lnTo>
                    <a:lnTo>
                      <a:pt x="50" y="6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706" name="Freeform 968">
                <a:extLst>
                  <a:ext uri="{FF2B5EF4-FFF2-40B4-BE49-F238E27FC236}">
                    <a16:creationId xmlns:a16="http://schemas.microsoft.com/office/drawing/2014/main" id="{DFBA7CFA-28B8-3526-5944-B1EDA23E34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9751" y="3255963"/>
                <a:ext cx="96838" cy="107950"/>
              </a:xfrm>
              <a:custGeom>
                <a:avLst/>
                <a:gdLst>
                  <a:gd name="T0" fmla="*/ 43 w 61"/>
                  <a:gd name="T1" fmla="*/ 65 h 68"/>
                  <a:gd name="T2" fmla="*/ 41 w 61"/>
                  <a:gd name="T3" fmla="*/ 66 h 68"/>
                  <a:gd name="T4" fmla="*/ 37 w 61"/>
                  <a:gd name="T5" fmla="*/ 65 h 68"/>
                  <a:gd name="T6" fmla="*/ 31 w 61"/>
                  <a:gd name="T7" fmla="*/ 61 h 68"/>
                  <a:gd name="T8" fmla="*/ 24 w 61"/>
                  <a:gd name="T9" fmla="*/ 65 h 68"/>
                  <a:gd name="T10" fmla="*/ 21 w 61"/>
                  <a:gd name="T11" fmla="*/ 65 h 68"/>
                  <a:gd name="T12" fmla="*/ 19 w 61"/>
                  <a:gd name="T13" fmla="*/ 65 h 68"/>
                  <a:gd name="T14" fmla="*/ 15 w 61"/>
                  <a:gd name="T15" fmla="*/ 66 h 68"/>
                  <a:gd name="T16" fmla="*/ 9 w 61"/>
                  <a:gd name="T17" fmla="*/ 67 h 68"/>
                  <a:gd name="T18" fmla="*/ 7 w 61"/>
                  <a:gd name="T19" fmla="*/ 68 h 68"/>
                  <a:gd name="T20" fmla="*/ 5 w 61"/>
                  <a:gd name="T21" fmla="*/ 67 h 68"/>
                  <a:gd name="T22" fmla="*/ 0 w 61"/>
                  <a:gd name="T23" fmla="*/ 66 h 68"/>
                  <a:gd name="T24" fmla="*/ 0 w 61"/>
                  <a:gd name="T25" fmla="*/ 51 h 68"/>
                  <a:gd name="T26" fmla="*/ 1 w 61"/>
                  <a:gd name="T27" fmla="*/ 39 h 68"/>
                  <a:gd name="T28" fmla="*/ 4 w 61"/>
                  <a:gd name="T29" fmla="*/ 35 h 68"/>
                  <a:gd name="T30" fmla="*/ 5 w 61"/>
                  <a:gd name="T31" fmla="*/ 34 h 68"/>
                  <a:gd name="T32" fmla="*/ 11 w 61"/>
                  <a:gd name="T33" fmla="*/ 27 h 68"/>
                  <a:gd name="T34" fmla="*/ 13 w 61"/>
                  <a:gd name="T35" fmla="*/ 23 h 68"/>
                  <a:gd name="T36" fmla="*/ 22 w 61"/>
                  <a:gd name="T37" fmla="*/ 9 h 68"/>
                  <a:gd name="T38" fmla="*/ 28 w 61"/>
                  <a:gd name="T39" fmla="*/ 8 h 68"/>
                  <a:gd name="T40" fmla="*/ 36 w 61"/>
                  <a:gd name="T41" fmla="*/ 13 h 68"/>
                  <a:gd name="T42" fmla="*/ 38 w 61"/>
                  <a:gd name="T43" fmla="*/ 10 h 68"/>
                  <a:gd name="T44" fmla="*/ 39 w 61"/>
                  <a:gd name="T45" fmla="*/ 6 h 68"/>
                  <a:gd name="T46" fmla="*/ 42 w 61"/>
                  <a:gd name="T47" fmla="*/ 4 h 68"/>
                  <a:gd name="T48" fmla="*/ 51 w 61"/>
                  <a:gd name="T49" fmla="*/ 1 h 68"/>
                  <a:gd name="T50" fmla="*/ 56 w 61"/>
                  <a:gd name="T51" fmla="*/ 8 h 68"/>
                  <a:gd name="T52" fmla="*/ 59 w 61"/>
                  <a:gd name="T53" fmla="*/ 10 h 68"/>
                  <a:gd name="T54" fmla="*/ 59 w 61"/>
                  <a:gd name="T55" fmla="*/ 13 h 68"/>
                  <a:gd name="T56" fmla="*/ 60 w 61"/>
                  <a:gd name="T57" fmla="*/ 16 h 68"/>
                  <a:gd name="T58" fmla="*/ 61 w 61"/>
                  <a:gd name="T59" fmla="*/ 21 h 68"/>
                  <a:gd name="T60" fmla="*/ 60 w 61"/>
                  <a:gd name="T61" fmla="*/ 27 h 68"/>
                  <a:gd name="T62" fmla="*/ 56 w 61"/>
                  <a:gd name="T63" fmla="*/ 29 h 68"/>
                  <a:gd name="T64" fmla="*/ 52 w 61"/>
                  <a:gd name="T65" fmla="*/ 30 h 68"/>
                  <a:gd name="T66" fmla="*/ 48 w 61"/>
                  <a:gd name="T67" fmla="*/ 33 h 68"/>
                  <a:gd name="T68" fmla="*/ 48 w 61"/>
                  <a:gd name="T69" fmla="*/ 35 h 68"/>
                  <a:gd name="T70" fmla="*/ 44 w 61"/>
                  <a:gd name="T71" fmla="*/ 35 h 68"/>
                  <a:gd name="T72" fmla="*/ 38 w 61"/>
                  <a:gd name="T73" fmla="*/ 37 h 68"/>
                  <a:gd name="T74" fmla="*/ 34 w 61"/>
                  <a:gd name="T75" fmla="*/ 43 h 68"/>
                  <a:gd name="T76" fmla="*/ 31 w 61"/>
                  <a:gd name="T77" fmla="*/ 44 h 68"/>
                  <a:gd name="T78" fmla="*/ 29 w 61"/>
                  <a:gd name="T79" fmla="*/ 43 h 68"/>
                  <a:gd name="T80" fmla="*/ 28 w 61"/>
                  <a:gd name="T81" fmla="*/ 43 h 68"/>
                  <a:gd name="T82" fmla="*/ 28 w 61"/>
                  <a:gd name="T83" fmla="*/ 46 h 68"/>
                  <a:gd name="T84" fmla="*/ 31 w 61"/>
                  <a:gd name="T85" fmla="*/ 48 h 68"/>
                  <a:gd name="T86" fmla="*/ 33 w 61"/>
                  <a:gd name="T87" fmla="*/ 47 h 68"/>
                  <a:gd name="T88" fmla="*/ 34 w 61"/>
                  <a:gd name="T89" fmla="*/ 47 h 68"/>
                  <a:gd name="T90" fmla="*/ 34 w 61"/>
                  <a:gd name="T91" fmla="*/ 46 h 68"/>
                  <a:gd name="T92" fmla="*/ 39 w 61"/>
                  <a:gd name="T93" fmla="*/ 43 h 68"/>
                  <a:gd name="T94" fmla="*/ 41 w 61"/>
                  <a:gd name="T95" fmla="*/ 43 h 68"/>
                  <a:gd name="T96" fmla="*/ 48 w 61"/>
                  <a:gd name="T97" fmla="*/ 43 h 68"/>
                  <a:gd name="T98" fmla="*/ 51 w 61"/>
                  <a:gd name="T99" fmla="*/ 43 h 68"/>
                  <a:gd name="T100" fmla="*/ 52 w 61"/>
                  <a:gd name="T101" fmla="*/ 44 h 68"/>
                  <a:gd name="T102" fmla="*/ 54 w 61"/>
                  <a:gd name="T103" fmla="*/ 4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1" h="68">
                    <a:moveTo>
                      <a:pt x="55" y="47"/>
                    </a:moveTo>
                    <a:lnTo>
                      <a:pt x="53" y="50"/>
                    </a:lnTo>
                    <a:lnTo>
                      <a:pt x="43" y="66"/>
                    </a:lnTo>
                    <a:lnTo>
                      <a:pt x="43" y="65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1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7" y="66"/>
                    </a:lnTo>
                    <a:lnTo>
                      <a:pt x="37" y="65"/>
                    </a:lnTo>
                    <a:lnTo>
                      <a:pt x="36" y="63"/>
                    </a:lnTo>
                    <a:lnTo>
                      <a:pt x="35" y="63"/>
                    </a:lnTo>
                    <a:lnTo>
                      <a:pt x="34" y="63"/>
                    </a:lnTo>
                    <a:lnTo>
                      <a:pt x="31" y="61"/>
                    </a:lnTo>
                    <a:lnTo>
                      <a:pt x="31" y="61"/>
                    </a:lnTo>
                    <a:lnTo>
                      <a:pt x="30" y="63"/>
                    </a:lnTo>
                    <a:lnTo>
                      <a:pt x="27" y="63"/>
                    </a:lnTo>
                    <a:lnTo>
                      <a:pt x="24" y="65"/>
                    </a:lnTo>
                    <a:lnTo>
                      <a:pt x="24" y="65"/>
                    </a:lnTo>
                    <a:lnTo>
                      <a:pt x="22" y="65"/>
                    </a:lnTo>
                    <a:lnTo>
                      <a:pt x="22" y="65"/>
                    </a:lnTo>
                    <a:lnTo>
                      <a:pt x="21" y="65"/>
                    </a:lnTo>
                    <a:lnTo>
                      <a:pt x="20" y="65"/>
                    </a:lnTo>
                    <a:lnTo>
                      <a:pt x="20" y="65"/>
                    </a:lnTo>
                    <a:lnTo>
                      <a:pt x="19" y="65"/>
                    </a:lnTo>
                    <a:lnTo>
                      <a:pt x="19" y="65"/>
                    </a:lnTo>
                    <a:lnTo>
                      <a:pt x="18" y="66"/>
                    </a:lnTo>
                    <a:lnTo>
                      <a:pt x="17" y="66"/>
                    </a:lnTo>
                    <a:lnTo>
                      <a:pt x="17" y="66"/>
                    </a:lnTo>
                    <a:lnTo>
                      <a:pt x="15" y="66"/>
                    </a:lnTo>
                    <a:lnTo>
                      <a:pt x="12" y="66"/>
                    </a:lnTo>
                    <a:lnTo>
                      <a:pt x="11" y="66"/>
                    </a:lnTo>
                    <a:lnTo>
                      <a:pt x="10" y="67"/>
                    </a:lnTo>
                    <a:lnTo>
                      <a:pt x="9" y="67"/>
                    </a:lnTo>
                    <a:lnTo>
                      <a:pt x="7" y="67"/>
                    </a:lnTo>
                    <a:lnTo>
                      <a:pt x="7" y="68"/>
                    </a:lnTo>
                    <a:lnTo>
                      <a:pt x="7" y="68"/>
                    </a:lnTo>
                    <a:lnTo>
                      <a:pt x="7" y="68"/>
                    </a:lnTo>
                    <a:lnTo>
                      <a:pt x="7" y="68"/>
                    </a:lnTo>
                    <a:lnTo>
                      <a:pt x="5" y="68"/>
                    </a:lnTo>
                    <a:lnTo>
                      <a:pt x="5" y="67"/>
                    </a:lnTo>
                    <a:lnTo>
                      <a:pt x="5" y="67"/>
                    </a:lnTo>
                    <a:lnTo>
                      <a:pt x="1" y="6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1" y="65"/>
                    </a:lnTo>
                    <a:lnTo>
                      <a:pt x="1" y="63"/>
                    </a:lnTo>
                    <a:lnTo>
                      <a:pt x="1" y="56"/>
                    </a:lnTo>
                    <a:lnTo>
                      <a:pt x="0" y="51"/>
                    </a:lnTo>
                    <a:lnTo>
                      <a:pt x="0" y="47"/>
                    </a:lnTo>
                    <a:lnTo>
                      <a:pt x="0" y="44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2" y="38"/>
                    </a:lnTo>
                    <a:lnTo>
                      <a:pt x="2" y="37"/>
                    </a:lnTo>
                    <a:lnTo>
                      <a:pt x="3" y="37"/>
                    </a:lnTo>
                    <a:lnTo>
                      <a:pt x="4" y="35"/>
                    </a:lnTo>
                    <a:lnTo>
                      <a:pt x="4" y="35"/>
                    </a:lnTo>
                    <a:lnTo>
                      <a:pt x="4" y="35"/>
                    </a:lnTo>
                    <a:lnTo>
                      <a:pt x="4" y="35"/>
                    </a:lnTo>
                    <a:lnTo>
                      <a:pt x="5" y="34"/>
                    </a:lnTo>
                    <a:lnTo>
                      <a:pt x="5" y="34"/>
                    </a:lnTo>
                    <a:lnTo>
                      <a:pt x="7" y="34"/>
                    </a:lnTo>
                    <a:lnTo>
                      <a:pt x="8" y="32"/>
                    </a:lnTo>
                    <a:lnTo>
                      <a:pt x="11" y="27"/>
                    </a:lnTo>
                    <a:lnTo>
                      <a:pt x="12" y="25"/>
                    </a:lnTo>
                    <a:lnTo>
                      <a:pt x="12" y="24"/>
                    </a:lnTo>
                    <a:lnTo>
                      <a:pt x="13" y="24"/>
                    </a:lnTo>
                    <a:lnTo>
                      <a:pt x="13" y="23"/>
                    </a:lnTo>
                    <a:lnTo>
                      <a:pt x="15" y="22"/>
                    </a:lnTo>
                    <a:lnTo>
                      <a:pt x="19" y="15"/>
                    </a:lnTo>
                    <a:lnTo>
                      <a:pt x="20" y="13"/>
                    </a:lnTo>
                    <a:lnTo>
                      <a:pt x="22" y="9"/>
                    </a:lnTo>
                    <a:lnTo>
                      <a:pt x="25" y="7"/>
                    </a:lnTo>
                    <a:lnTo>
                      <a:pt x="26" y="7"/>
                    </a:lnTo>
                    <a:lnTo>
                      <a:pt x="26" y="8"/>
                    </a:lnTo>
                    <a:lnTo>
                      <a:pt x="28" y="8"/>
                    </a:lnTo>
                    <a:lnTo>
                      <a:pt x="34" y="14"/>
                    </a:lnTo>
                    <a:lnTo>
                      <a:pt x="35" y="13"/>
                    </a:lnTo>
                    <a:lnTo>
                      <a:pt x="35" y="13"/>
                    </a:lnTo>
                    <a:lnTo>
                      <a:pt x="36" y="13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37" y="12"/>
                    </a:lnTo>
                    <a:lnTo>
                      <a:pt x="38" y="10"/>
                    </a:lnTo>
                    <a:lnTo>
                      <a:pt x="38" y="10"/>
                    </a:lnTo>
                    <a:lnTo>
                      <a:pt x="38" y="9"/>
                    </a:lnTo>
                    <a:lnTo>
                      <a:pt x="38" y="8"/>
                    </a:lnTo>
                    <a:lnTo>
                      <a:pt x="39" y="6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2" y="4"/>
                    </a:lnTo>
                    <a:lnTo>
                      <a:pt x="42" y="4"/>
                    </a:lnTo>
                    <a:lnTo>
                      <a:pt x="42" y="4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1" y="1"/>
                    </a:lnTo>
                    <a:lnTo>
                      <a:pt x="52" y="2"/>
                    </a:lnTo>
                    <a:lnTo>
                      <a:pt x="52" y="2"/>
                    </a:lnTo>
                    <a:lnTo>
                      <a:pt x="55" y="7"/>
                    </a:lnTo>
                    <a:lnTo>
                      <a:pt x="56" y="8"/>
                    </a:lnTo>
                    <a:lnTo>
                      <a:pt x="56" y="9"/>
                    </a:lnTo>
                    <a:lnTo>
                      <a:pt x="58" y="9"/>
                    </a:lnTo>
                    <a:lnTo>
                      <a:pt x="59" y="8"/>
                    </a:lnTo>
                    <a:lnTo>
                      <a:pt x="59" y="10"/>
                    </a:lnTo>
                    <a:lnTo>
                      <a:pt x="59" y="10"/>
                    </a:lnTo>
                    <a:lnTo>
                      <a:pt x="59" y="12"/>
                    </a:lnTo>
                    <a:lnTo>
                      <a:pt x="59" y="12"/>
                    </a:lnTo>
                    <a:lnTo>
                      <a:pt x="59" y="13"/>
                    </a:lnTo>
                    <a:lnTo>
                      <a:pt x="60" y="13"/>
                    </a:lnTo>
                    <a:lnTo>
                      <a:pt x="60" y="14"/>
                    </a:lnTo>
                    <a:lnTo>
                      <a:pt x="60" y="15"/>
                    </a:lnTo>
                    <a:lnTo>
                      <a:pt x="60" y="16"/>
                    </a:lnTo>
                    <a:lnTo>
                      <a:pt x="60" y="16"/>
                    </a:lnTo>
                    <a:lnTo>
                      <a:pt x="61" y="18"/>
                    </a:lnTo>
                    <a:lnTo>
                      <a:pt x="61" y="18"/>
                    </a:lnTo>
                    <a:lnTo>
                      <a:pt x="61" y="21"/>
                    </a:lnTo>
                    <a:lnTo>
                      <a:pt x="61" y="24"/>
                    </a:lnTo>
                    <a:lnTo>
                      <a:pt x="61" y="25"/>
                    </a:lnTo>
                    <a:lnTo>
                      <a:pt x="61" y="26"/>
                    </a:lnTo>
                    <a:lnTo>
                      <a:pt x="60" y="27"/>
                    </a:lnTo>
                    <a:lnTo>
                      <a:pt x="59" y="27"/>
                    </a:lnTo>
                    <a:lnTo>
                      <a:pt x="59" y="27"/>
                    </a:lnTo>
                    <a:lnTo>
                      <a:pt x="58" y="29"/>
                    </a:lnTo>
                    <a:lnTo>
                      <a:pt x="56" y="29"/>
                    </a:lnTo>
                    <a:lnTo>
                      <a:pt x="56" y="29"/>
                    </a:lnTo>
                    <a:lnTo>
                      <a:pt x="54" y="29"/>
                    </a:lnTo>
                    <a:lnTo>
                      <a:pt x="54" y="29"/>
                    </a:lnTo>
                    <a:lnTo>
                      <a:pt x="52" y="30"/>
                    </a:lnTo>
                    <a:lnTo>
                      <a:pt x="50" y="33"/>
                    </a:lnTo>
                    <a:lnTo>
                      <a:pt x="50" y="33"/>
                    </a:lnTo>
                    <a:lnTo>
                      <a:pt x="50" y="33"/>
                    </a:lnTo>
                    <a:lnTo>
                      <a:pt x="48" y="33"/>
                    </a:lnTo>
                    <a:lnTo>
                      <a:pt x="48" y="34"/>
                    </a:lnTo>
                    <a:lnTo>
                      <a:pt x="48" y="34"/>
                    </a:lnTo>
                    <a:lnTo>
                      <a:pt x="48" y="34"/>
                    </a:lnTo>
                    <a:lnTo>
                      <a:pt x="48" y="35"/>
                    </a:lnTo>
                    <a:lnTo>
                      <a:pt x="47" y="35"/>
                    </a:lnTo>
                    <a:lnTo>
                      <a:pt x="45" y="35"/>
                    </a:lnTo>
                    <a:lnTo>
                      <a:pt x="45" y="35"/>
                    </a:lnTo>
                    <a:lnTo>
                      <a:pt x="44" y="35"/>
                    </a:lnTo>
                    <a:lnTo>
                      <a:pt x="44" y="37"/>
                    </a:lnTo>
                    <a:lnTo>
                      <a:pt x="43" y="35"/>
                    </a:lnTo>
                    <a:lnTo>
                      <a:pt x="42" y="35"/>
                    </a:lnTo>
                    <a:lnTo>
                      <a:pt x="38" y="37"/>
                    </a:lnTo>
                    <a:lnTo>
                      <a:pt x="37" y="38"/>
                    </a:lnTo>
                    <a:lnTo>
                      <a:pt x="37" y="39"/>
                    </a:lnTo>
                    <a:lnTo>
                      <a:pt x="34" y="43"/>
                    </a:lnTo>
                    <a:lnTo>
                      <a:pt x="34" y="43"/>
                    </a:lnTo>
                    <a:lnTo>
                      <a:pt x="34" y="43"/>
                    </a:lnTo>
                    <a:lnTo>
                      <a:pt x="33" y="44"/>
                    </a:lnTo>
                    <a:lnTo>
                      <a:pt x="31" y="44"/>
                    </a:lnTo>
                    <a:lnTo>
                      <a:pt x="31" y="44"/>
                    </a:lnTo>
                    <a:lnTo>
                      <a:pt x="30" y="44"/>
                    </a:lnTo>
                    <a:lnTo>
                      <a:pt x="30" y="44"/>
                    </a:lnTo>
                    <a:lnTo>
                      <a:pt x="29" y="43"/>
                    </a:lnTo>
                    <a:lnTo>
                      <a:pt x="29" y="43"/>
                    </a:lnTo>
                    <a:lnTo>
                      <a:pt x="29" y="43"/>
                    </a:lnTo>
                    <a:lnTo>
                      <a:pt x="28" y="43"/>
                    </a:lnTo>
                    <a:lnTo>
                      <a:pt x="28" y="43"/>
                    </a:lnTo>
                    <a:lnTo>
                      <a:pt x="28" y="43"/>
                    </a:lnTo>
                    <a:lnTo>
                      <a:pt x="28" y="43"/>
                    </a:lnTo>
                    <a:lnTo>
                      <a:pt x="28" y="44"/>
                    </a:lnTo>
                    <a:lnTo>
                      <a:pt x="28" y="44"/>
                    </a:lnTo>
                    <a:lnTo>
                      <a:pt x="28" y="46"/>
                    </a:lnTo>
                    <a:lnTo>
                      <a:pt x="29" y="47"/>
                    </a:lnTo>
                    <a:lnTo>
                      <a:pt x="30" y="47"/>
                    </a:lnTo>
                    <a:lnTo>
                      <a:pt x="30" y="48"/>
                    </a:lnTo>
                    <a:lnTo>
                      <a:pt x="31" y="48"/>
                    </a:lnTo>
                    <a:lnTo>
                      <a:pt x="31" y="48"/>
                    </a:lnTo>
                    <a:lnTo>
                      <a:pt x="33" y="47"/>
                    </a:lnTo>
                    <a:lnTo>
                      <a:pt x="33" y="47"/>
                    </a:lnTo>
                    <a:lnTo>
                      <a:pt x="33" y="47"/>
                    </a:lnTo>
                    <a:lnTo>
                      <a:pt x="34" y="47"/>
                    </a:lnTo>
                    <a:lnTo>
                      <a:pt x="34" y="47"/>
                    </a:lnTo>
                    <a:lnTo>
                      <a:pt x="34" y="47"/>
                    </a:lnTo>
                    <a:lnTo>
                      <a:pt x="34" y="47"/>
                    </a:lnTo>
                    <a:lnTo>
                      <a:pt x="34" y="47"/>
                    </a:lnTo>
                    <a:lnTo>
                      <a:pt x="34" y="46"/>
                    </a:lnTo>
                    <a:lnTo>
                      <a:pt x="34" y="46"/>
                    </a:lnTo>
                    <a:lnTo>
                      <a:pt x="34" y="46"/>
                    </a:lnTo>
                    <a:lnTo>
                      <a:pt x="35" y="44"/>
                    </a:lnTo>
                    <a:lnTo>
                      <a:pt x="36" y="44"/>
                    </a:lnTo>
                    <a:lnTo>
                      <a:pt x="38" y="43"/>
                    </a:lnTo>
                    <a:lnTo>
                      <a:pt x="39" y="43"/>
                    </a:lnTo>
                    <a:lnTo>
                      <a:pt x="39" y="43"/>
                    </a:lnTo>
                    <a:lnTo>
                      <a:pt x="41" y="43"/>
                    </a:lnTo>
                    <a:lnTo>
                      <a:pt x="41" y="43"/>
                    </a:lnTo>
                    <a:lnTo>
                      <a:pt x="41" y="43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7" y="43"/>
                    </a:lnTo>
                    <a:lnTo>
                      <a:pt x="48" y="43"/>
                    </a:lnTo>
                    <a:lnTo>
                      <a:pt x="48" y="43"/>
                    </a:lnTo>
                    <a:lnTo>
                      <a:pt x="50" y="43"/>
                    </a:lnTo>
                    <a:lnTo>
                      <a:pt x="51" y="43"/>
                    </a:lnTo>
                    <a:lnTo>
                      <a:pt x="51" y="43"/>
                    </a:lnTo>
                    <a:lnTo>
                      <a:pt x="51" y="42"/>
                    </a:lnTo>
                    <a:lnTo>
                      <a:pt x="52" y="42"/>
                    </a:lnTo>
                    <a:lnTo>
                      <a:pt x="52" y="42"/>
                    </a:lnTo>
                    <a:lnTo>
                      <a:pt x="52" y="44"/>
                    </a:lnTo>
                    <a:lnTo>
                      <a:pt x="52" y="44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4" y="47"/>
                    </a:lnTo>
                    <a:lnTo>
                      <a:pt x="55" y="4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67" name="Freeform 1030">
                <a:extLst>
                  <a:ext uri="{FF2B5EF4-FFF2-40B4-BE49-F238E27FC236}">
                    <a16:creationId xmlns:a16="http://schemas.microsoft.com/office/drawing/2014/main" id="{1BBB663D-4E20-9E21-B898-E1B6317134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4813" y="4638675"/>
                <a:ext cx="69850" cy="33338"/>
              </a:xfrm>
              <a:custGeom>
                <a:avLst/>
                <a:gdLst>
                  <a:gd name="T0" fmla="*/ 0 w 44"/>
                  <a:gd name="T1" fmla="*/ 21 h 21"/>
                  <a:gd name="T2" fmla="*/ 0 w 44"/>
                  <a:gd name="T3" fmla="*/ 21 h 21"/>
                  <a:gd name="T4" fmla="*/ 1 w 44"/>
                  <a:gd name="T5" fmla="*/ 21 h 21"/>
                  <a:gd name="T6" fmla="*/ 1 w 44"/>
                  <a:gd name="T7" fmla="*/ 21 h 21"/>
                  <a:gd name="T8" fmla="*/ 4 w 44"/>
                  <a:gd name="T9" fmla="*/ 20 h 21"/>
                  <a:gd name="T10" fmla="*/ 10 w 44"/>
                  <a:gd name="T11" fmla="*/ 18 h 21"/>
                  <a:gd name="T12" fmla="*/ 11 w 44"/>
                  <a:gd name="T13" fmla="*/ 18 h 21"/>
                  <a:gd name="T14" fmla="*/ 15 w 44"/>
                  <a:gd name="T15" fmla="*/ 16 h 21"/>
                  <a:gd name="T16" fmla="*/ 19 w 44"/>
                  <a:gd name="T17" fmla="*/ 14 h 21"/>
                  <a:gd name="T18" fmla="*/ 19 w 44"/>
                  <a:gd name="T19" fmla="*/ 14 h 21"/>
                  <a:gd name="T20" fmla="*/ 24 w 44"/>
                  <a:gd name="T21" fmla="*/ 10 h 21"/>
                  <a:gd name="T22" fmla="*/ 25 w 44"/>
                  <a:gd name="T23" fmla="*/ 9 h 21"/>
                  <a:gd name="T24" fmla="*/ 26 w 44"/>
                  <a:gd name="T25" fmla="*/ 9 h 21"/>
                  <a:gd name="T26" fmla="*/ 26 w 44"/>
                  <a:gd name="T27" fmla="*/ 8 h 21"/>
                  <a:gd name="T28" fmla="*/ 28 w 44"/>
                  <a:gd name="T29" fmla="*/ 6 h 21"/>
                  <a:gd name="T30" fmla="*/ 31 w 44"/>
                  <a:gd name="T31" fmla="*/ 5 h 21"/>
                  <a:gd name="T32" fmla="*/ 33 w 44"/>
                  <a:gd name="T33" fmla="*/ 4 h 21"/>
                  <a:gd name="T34" fmla="*/ 34 w 44"/>
                  <a:gd name="T35" fmla="*/ 4 h 21"/>
                  <a:gd name="T36" fmla="*/ 35 w 44"/>
                  <a:gd name="T37" fmla="*/ 3 h 21"/>
                  <a:gd name="T38" fmla="*/ 35 w 44"/>
                  <a:gd name="T39" fmla="*/ 1 h 21"/>
                  <a:gd name="T40" fmla="*/ 36 w 44"/>
                  <a:gd name="T41" fmla="*/ 0 h 21"/>
                  <a:gd name="T42" fmla="*/ 37 w 44"/>
                  <a:gd name="T43" fmla="*/ 1 h 21"/>
                  <a:gd name="T44" fmla="*/ 37 w 44"/>
                  <a:gd name="T45" fmla="*/ 1 h 21"/>
                  <a:gd name="T46" fmla="*/ 36 w 44"/>
                  <a:gd name="T47" fmla="*/ 1 h 21"/>
                  <a:gd name="T48" fmla="*/ 37 w 44"/>
                  <a:gd name="T49" fmla="*/ 1 h 21"/>
                  <a:gd name="T50" fmla="*/ 38 w 44"/>
                  <a:gd name="T51" fmla="*/ 1 h 21"/>
                  <a:gd name="T52" fmla="*/ 38 w 44"/>
                  <a:gd name="T53" fmla="*/ 1 h 21"/>
                  <a:gd name="T54" fmla="*/ 40 w 44"/>
                  <a:gd name="T55" fmla="*/ 3 h 21"/>
                  <a:gd name="T56" fmla="*/ 38 w 44"/>
                  <a:gd name="T57" fmla="*/ 3 h 21"/>
                  <a:gd name="T58" fmla="*/ 38 w 44"/>
                  <a:gd name="T59" fmla="*/ 4 h 21"/>
                  <a:gd name="T60" fmla="*/ 37 w 44"/>
                  <a:gd name="T61" fmla="*/ 4 h 21"/>
                  <a:gd name="T62" fmla="*/ 38 w 44"/>
                  <a:gd name="T63" fmla="*/ 5 h 21"/>
                  <a:gd name="T64" fmla="*/ 38 w 44"/>
                  <a:gd name="T65" fmla="*/ 5 h 21"/>
                  <a:gd name="T66" fmla="*/ 40 w 44"/>
                  <a:gd name="T67" fmla="*/ 5 h 21"/>
                  <a:gd name="T68" fmla="*/ 41 w 44"/>
                  <a:gd name="T69" fmla="*/ 5 h 21"/>
                  <a:gd name="T70" fmla="*/ 41 w 44"/>
                  <a:gd name="T71" fmla="*/ 6 h 21"/>
                  <a:gd name="T72" fmla="*/ 41 w 44"/>
                  <a:gd name="T73" fmla="*/ 7 h 21"/>
                  <a:gd name="T74" fmla="*/ 41 w 44"/>
                  <a:gd name="T75" fmla="*/ 7 h 21"/>
                  <a:gd name="T76" fmla="*/ 42 w 44"/>
                  <a:gd name="T77" fmla="*/ 8 h 21"/>
                  <a:gd name="T78" fmla="*/ 43 w 44"/>
                  <a:gd name="T79" fmla="*/ 8 h 21"/>
                  <a:gd name="T80" fmla="*/ 43 w 44"/>
                  <a:gd name="T81" fmla="*/ 8 h 21"/>
                  <a:gd name="T82" fmla="*/ 44 w 44"/>
                  <a:gd name="T83" fmla="*/ 9 h 21"/>
                  <a:gd name="T84" fmla="*/ 43 w 44"/>
                  <a:gd name="T85" fmla="*/ 9 h 21"/>
                  <a:gd name="T86" fmla="*/ 42 w 44"/>
                  <a:gd name="T87" fmla="*/ 9 h 21"/>
                  <a:gd name="T88" fmla="*/ 41 w 44"/>
                  <a:gd name="T89" fmla="*/ 9 h 21"/>
                  <a:gd name="T90" fmla="*/ 37 w 44"/>
                  <a:gd name="T91" fmla="*/ 12 h 21"/>
                  <a:gd name="T92" fmla="*/ 37 w 44"/>
                  <a:gd name="T93" fmla="*/ 13 h 21"/>
                  <a:gd name="T94" fmla="*/ 38 w 44"/>
                  <a:gd name="T95" fmla="*/ 13 h 21"/>
                  <a:gd name="T96" fmla="*/ 38 w 44"/>
                  <a:gd name="T97" fmla="*/ 13 h 21"/>
                  <a:gd name="T98" fmla="*/ 38 w 44"/>
                  <a:gd name="T99" fmla="*/ 13 h 21"/>
                  <a:gd name="T100" fmla="*/ 38 w 44"/>
                  <a:gd name="T101" fmla="*/ 12 h 21"/>
                  <a:gd name="T102" fmla="*/ 40 w 44"/>
                  <a:gd name="T103" fmla="*/ 13 h 21"/>
                  <a:gd name="T104" fmla="*/ 42 w 44"/>
                  <a:gd name="T105" fmla="*/ 14 h 21"/>
                  <a:gd name="T106" fmla="*/ 42 w 44"/>
                  <a:gd name="T107" fmla="*/ 15 h 21"/>
                  <a:gd name="T108" fmla="*/ 42 w 44"/>
                  <a:gd name="T109" fmla="*/ 15 h 21"/>
                  <a:gd name="T110" fmla="*/ 40 w 44"/>
                  <a:gd name="T111" fmla="*/ 16 h 21"/>
                  <a:gd name="T112" fmla="*/ 38 w 44"/>
                  <a:gd name="T113" fmla="*/ 17 h 21"/>
                  <a:gd name="T114" fmla="*/ 38 w 44"/>
                  <a:gd name="T115" fmla="*/ 18 h 21"/>
                  <a:gd name="T116" fmla="*/ 37 w 44"/>
                  <a:gd name="T117" fmla="*/ 20 h 21"/>
                  <a:gd name="T118" fmla="*/ 38 w 44"/>
                  <a:gd name="T119" fmla="*/ 21 h 21"/>
                  <a:gd name="T120" fmla="*/ 38 w 44"/>
                  <a:gd name="T121" fmla="*/ 21 h 21"/>
                  <a:gd name="T122" fmla="*/ 0 w 44"/>
                  <a:gd name="T123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4" h="21">
                    <a:moveTo>
                      <a:pt x="0" y="21"/>
                    </a:moveTo>
                    <a:lnTo>
                      <a:pt x="0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4" y="20"/>
                    </a:lnTo>
                    <a:lnTo>
                      <a:pt x="10" y="18"/>
                    </a:lnTo>
                    <a:lnTo>
                      <a:pt x="11" y="18"/>
                    </a:lnTo>
                    <a:lnTo>
                      <a:pt x="15" y="16"/>
                    </a:lnTo>
                    <a:lnTo>
                      <a:pt x="19" y="14"/>
                    </a:lnTo>
                    <a:lnTo>
                      <a:pt x="19" y="14"/>
                    </a:lnTo>
                    <a:lnTo>
                      <a:pt x="24" y="10"/>
                    </a:lnTo>
                    <a:lnTo>
                      <a:pt x="25" y="9"/>
                    </a:lnTo>
                    <a:lnTo>
                      <a:pt x="26" y="9"/>
                    </a:lnTo>
                    <a:lnTo>
                      <a:pt x="26" y="8"/>
                    </a:lnTo>
                    <a:lnTo>
                      <a:pt x="28" y="6"/>
                    </a:lnTo>
                    <a:lnTo>
                      <a:pt x="31" y="5"/>
                    </a:lnTo>
                    <a:lnTo>
                      <a:pt x="33" y="4"/>
                    </a:lnTo>
                    <a:lnTo>
                      <a:pt x="34" y="4"/>
                    </a:lnTo>
                    <a:lnTo>
                      <a:pt x="35" y="3"/>
                    </a:lnTo>
                    <a:lnTo>
                      <a:pt x="35" y="1"/>
                    </a:lnTo>
                    <a:lnTo>
                      <a:pt x="36" y="0"/>
                    </a:lnTo>
                    <a:lnTo>
                      <a:pt x="37" y="1"/>
                    </a:lnTo>
                    <a:lnTo>
                      <a:pt x="37" y="1"/>
                    </a:lnTo>
                    <a:lnTo>
                      <a:pt x="36" y="1"/>
                    </a:lnTo>
                    <a:lnTo>
                      <a:pt x="37" y="1"/>
                    </a:lnTo>
                    <a:lnTo>
                      <a:pt x="38" y="1"/>
                    </a:lnTo>
                    <a:lnTo>
                      <a:pt x="38" y="1"/>
                    </a:lnTo>
                    <a:lnTo>
                      <a:pt x="40" y="3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7" y="4"/>
                    </a:lnTo>
                    <a:lnTo>
                      <a:pt x="38" y="5"/>
                    </a:lnTo>
                    <a:lnTo>
                      <a:pt x="38" y="5"/>
                    </a:lnTo>
                    <a:lnTo>
                      <a:pt x="40" y="5"/>
                    </a:lnTo>
                    <a:lnTo>
                      <a:pt x="41" y="5"/>
                    </a:lnTo>
                    <a:lnTo>
                      <a:pt x="41" y="6"/>
                    </a:lnTo>
                    <a:lnTo>
                      <a:pt x="41" y="7"/>
                    </a:lnTo>
                    <a:lnTo>
                      <a:pt x="41" y="7"/>
                    </a:lnTo>
                    <a:lnTo>
                      <a:pt x="42" y="8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4" y="9"/>
                    </a:lnTo>
                    <a:lnTo>
                      <a:pt x="43" y="9"/>
                    </a:lnTo>
                    <a:lnTo>
                      <a:pt x="42" y="9"/>
                    </a:lnTo>
                    <a:lnTo>
                      <a:pt x="41" y="9"/>
                    </a:lnTo>
                    <a:lnTo>
                      <a:pt x="37" y="12"/>
                    </a:lnTo>
                    <a:lnTo>
                      <a:pt x="37" y="13"/>
                    </a:lnTo>
                    <a:lnTo>
                      <a:pt x="38" y="13"/>
                    </a:lnTo>
                    <a:lnTo>
                      <a:pt x="38" y="13"/>
                    </a:lnTo>
                    <a:lnTo>
                      <a:pt x="38" y="13"/>
                    </a:lnTo>
                    <a:lnTo>
                      <a:pt x="38" y="12"/>
                    </a:lnTo>
                    <a:lnTo>
                      <a:pt x="40" y="13"/>
                    </a:lnTo>
                    <a:lnTo>
                      <a:pt x="42" y="14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0" y="16"/>
                    </a:lnTo>
                    <a:lnTo>
                      <a:pt x="38" y="17"/>
                    </a:lnTo>
                    <a:lnTo>
                      <a:pt x="38" y="18"/>
                    </a:lnTo>
                    <a:lnTo>
                      <a:pt x="37" y="20"/>
                    </a:lnTo>
                    <a:lnTo>
                      <a:pt x="38" y="21"/>
                    </a:lnTo>
                    <a:lnTo>
                      <a:pt x="38" y="21"/>
                    </a:lnTo>
                    <a:lnTo>
                      <a:pt x="0" y="2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03" name="Freeform 1367">
                <a:extLst>
                  <a:ext uri="{FF2B5EF4-FFF2-40B4-BE49-F238E27FC236}">
                    <a16:creationId xmlns:a16="http://schemas.microsoft.com/office/drawing/2014/main" id="{A372F947-D91A-F9E2-7F50-83D747ADE6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71688" y="4240213"/>
                <a:ext cx="596900" cy="357188"/>
              </a:xfrm>
              <a:custGeom>
                <a:avLst/>
                <a:gdLst>
                  <a:gd name="T0" fmla="*/ 11 w 376"/>
                  <a:gd name="T1" fmla="*/ 223 h 225"/>
                  <a:gd name="T2" fmla="*/ 49 w 376"/>
                  <a:gd name="T3" fmla="*/ 223 h 225"/>
                  <a:gd name="T4" fmla="*/ 9 w 376"/>
                  <a:gd name="T5" fmla="*/ 213 h 225"/>
                  <a:gd name="T6" fmla="*/ 2 w 376"/>
                  <a:gd name="T7" fmla="*/ 213 h 225"/>
                  <a:gd name="T8" fmla="*/ 9 w 376"/>
                  <a:gd name="T9" fmla="*/ 210 h 225"/>
                  <a:gd name="T10" fmla="*/ 9 w 376"/>
                  <a:gd name="T11" fmla="*/ 210 h 225"/>
                  <a:gd name="T12" fmla="*/ 12 w 376"/>
                  <a:gd name="T13" fmla="*/ 210 h 225"/>
                  <a:gd name="T14" fmla="*/ 5 w 376"/>
                  <a:gd name="T15" fmla="*/ 209 h 225"/>
                  <a:gd name="T16" fmla="*/ 3 w 376"/>
                  <a:gd name="T17" fmla="*/ 209 h 225"/>
                  <a:gd name="T18" fmla="*/ 6 w 376"/>
                  <a:gd name="T19" fmla="*/ 208 h 225"/>
                  <a:gd name="T20" fmla="*/ 374 w 376"/>
                  <a:gd name="T21" fmla="*/ 125 h 225"/>
                  <a:gd name="T22" fmla="*/ 243 w 376"/>
                  <a:gd name="T23" fmla="*/ 121 h 225"/>
                  <a:gd name="T24" fmla="*/ 342 w 376"/>
                  <a:gd name="T25" fmla="*/ 78 h 225"/>
                  <a:gd name="T26" fmla="*/ 266 w 376"/>
                  <a:gd name="T27" fmla="*/ 62 h 225"/>
                  <a:gd name="T28" fmla="*/ 342 w 376"/>
                  <a:gd name="T29" fmla="*/ 33 h 225"/>
                  <a:gd name="T30" fmla="*/ 342 w 376"/>
                  <a:gd name="T31" fmla="*/ 33 h 225"/>
                  <a:gd name="T32" fmla="*/ 341 w 376"/>
                  <a:gd name="T33" fmla="*/ 33 h 225"/>
                  <a:gd name="T34" fmla="*/ 341 w 376"/>
                  <a:gd name="T35" fmla="*/ 33 h 225"/>
                  <a:gd name="T36" fmla="*/ 346 w 376"/>
                  <a:gd name="T37" fmla="*/ 32 h 225"/>
                  <a:gd name="T38" fmla="*/ 345 w 376"/>
                  <a:gd name="T39" fmla="*/ 32 h 225"/>
                  <a:gd name="T40" fmla="*/ 346 w 376"/>
                  <a:gd name="T41" fmla="*/ 32 h 225"/>
                  <a:gd name="T42" fmla="*/ 346 w 376"/>
                  <a:gd name="T43" fmla="*/ 32 h 225"/>
                  <a:gd name="T44" fmla="*/ 346 w 376"/>
                  <a:gd name="T45" fmla="*/ 31 h 225"/>
                  <a:gd name="T46" fmla="*/ 346 w 376"/>
                  <a:gd name="T47" fmla="*/ 31 h 225"/>
                  <a:gd name="T48" fmla="*/ 362 w 376"/>
                  <a:gd name="T49" fmla="*/ 30 h 225"/>
                  <a:gd name="T50" fmla="*/ 362 w 376"/>
                  <a:gd name="T51" fmla="*/ 30 h 225"/>
                  <a:gd name="T52" fmla="*/ 345 w 376"/>
                  <a:gd name="T53" fmla="*/ 32 h 225"/>
                  <a:gd name="T54" fmla="*/ 347 w 376"/>
                  <a:gd name="T55" fmla="*/ 35 h 225"/>
                  <a:gd name="T56" fmla="*/ 347 w 376"/>
                  <a:gd name="T57" fmla="*/ 38 h 225"/>
                  <a:gd name="T58" fmla="*/ 345 w 376"/>
                  <a:gd name="T59" fmla="*/ 37 h 225"/>
                  <a:gd name="T60" fmla="*/ 345 w 376"/>
                  <a:gd name="T61" fmla="*/ 35 h 225"/>
                  <a:gd name="T62" fmla="*/ 344 w 376"/>
                  <a:gd name="T63" fmla="*/ 33 h 225"/>
                  <a:gd name="T64" fmla="*/ 342 w 376"/>
                  <a:gd name="T65" fmla="*/ 32 h 225"/>
                  <a:gd name="T66" fmla="*/ 341 w 376"/>
                  <a:gd name="T67" fmla="*/ 32 h 225"/>
                  <a:gd name="T68" fmla="*/ 343 w 376"/>
                  <a:gd name="T69" fmla="*/ 31 h 225"/>
                  <a:gd name="T70" fmla="*/ 343 w 376"/>
                  <a:gd name="T71" fmla="*/ 29 h 225"/>
                  <a:gd name="T72" fmla="*/ 344 w 376"/>
                  <a:gd name="T73" fmla="*/ 30 h 225"/>
                  <a:gd name="T74" fmla="*/ 337 w 376"/>
                  <a:gd name="T75" fmla="*/ 26 h 225"/>
                  <a:gd name="T76" fmla="*/ 337 w 376"/>
                  <a:gd name="T77" fmla="*/ 25 h 225"/>
                  <a:gd name="T78" fmla="*/ 351 w 376"/>
                  <a:gd name="T79" fmla="*/ 21 h 225"/>
                  <a:gd name="T80" fmla="*/ 358 w 376"/>
                  <a:gd name="T81" fmla="*/ 22 h 225"/>
                  <a:gd name="T82" fmla="*/ 359 w 376"/>
                  <a:gd name="T83" fmla="*/ 22 h 225"/>
                  <a:gd name="T84" fmla="*/ 361 w 376"/>
                  <a:gd name="T85" fmla="*/ 21 h 225"/>
                  <a:gd name="T86" fmla="*/ 352 w 376"/>
                  <a:gd name="T87" fmla="*/ 21 h 225"/>
                  <a:gd name="T88" fmla="*/ 360 w 376"/>
                  <a:gd name="T89" fmla="*/ 21 h 225"/>
                  <a:gd name="T90" fmla="*/ 355 w 376"/>
                  <a:gd name="T91" fmla="*/ 20 h 225"/>
                  <a:gd name="T92" fmla="*/ 355 w 376"/>
                  <a:gd name="T93" fmla="*/ 21 h 225"/>
                  <a:gd name="T94" fmla="*/ 354 w 376"/>
                  <a:gd name="T95" fmla="*/ 21 h 225"/>
                  <a:gd name="T96" fmla="*/ 353 w 376"/>
                  <a:gd name="T97" fmla="*/ 20 h 225"/>
                  <a:gd name="T98" fmla="*/ 360 w 376"/>
                  <a:gd name="T99" fmla="*/ 20 h 225"/>
                  <a:gd name="T100" fmla="*/ 360 w 376"/>
                  <a:gd name="T101" fmla="*/ 20 h 225"/>
                  <a:gd name="T102" fmla="*/ 354 w 376"/>
                  <a:gd name="T103" fmla="*/ 18 h 225"/>
                  <a:gd name="T104" fmla="*/ 352 w 376"/>
                  <a:gd name="T105" fmla="*/ 16 h 225"/>
                  <a:gd name="T106" fmla="*/ 352 w 376"/>
                  <a:gd name="T107" fmla="*/ 16 h 225"/>
                  <a:gd name="T108" fmla="*/ 352 w 376"/>
                  <a:gd name="T109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76" h="225">
                    <a:moveTo>
                      <a:pt x="11" y="224"/>
                    </a:moveTo>
                    <a:lnTo>
                      <a:pt x="10" y="225"/>
                    </a:lnTo>
                    <a:lnTo>
                      <a:pt x="10" y="224"/>
                    </a:lnTo>
                    <a:lnTo>
                      <a:pt x="10" y="224"/>
                    </a:lnTo>
                    <a:lnTo>
                      <a:pt x="10" y="224"/>
                    </a:lnTo>
                    <a:lnTo>
                      <a:pt x="11" y="223"/>
                    </a:lnTo>
                    <a:lnTo>
                      <a:pt x="11" y="223"/>
                    </a:lnTo>
                    <a:lnTo>
                      <a:pt x="11" y="224"/>
                    </a:lnTo>
                    <a:lnTo>
                      <a:pt x="11" y="224"/>
                    </a:lnTo>
                    <a:close/>
                    <a:moveTo>
                      <a:pt x="49" y="223"/>
                    </a:moveTo>
                    <a:lnTo>
                      <a:pt x="49" y="223"/>
                    </a:lnTo>
                    <a:lnTo>
                      <a:pt x="49" y="223"/>
                    </a:lnTo>
                    <a:lnTo>
                      <a:pt x="49" y="223"/>
                    </a:lnTo>
                    <a:lnTo>
                      <a:pt x="49" y="223"/>
                    </a:lnTo>
                    <a:close/>
                    <a:moveTo>
                      <a:pt x="11" y="210"/>
                    </a:moveTo>
                    <a:lnTo>
                      <a:pt x="11" y="210"/>
                    </a:lnTo>
                    <a:lnTo>
                      <a:pt x="10" y="212"/>
                    </a:lnTo>
                    <a:lnTo>
                      <a:pt x="9" y="213"/>
                    </a:lnTo>
                    <a:lnTo>
                      <a:pt x="7" y="213"/>
                    </a:lnTo>
                    <a:lnTo>
                      <a:pt x="3" y="213"/>
                    </a:lnTo>
                    <a:lnTo>
                      <a:pt x="1" y="213"/>
                    </a:lnTo>
                    <a:lnTo>
                      <a:pt x="0" y="210"/>
                    </a:lnTo>
                    <a:lnTo>
                      <a:pt x="1" y="212"/>
                    </a:lnTo>
                    <a:lnTo>
                      <a:pt x="2" y="213"/>
                    </a:lnTo>
                    <a:lnTo>
                      <a:pt x="5" y="213"/>
                    </a:lnTo>
                    <a:lnTo>
                      <a:pt x="6" y="212"/>
                    </a:lnTo>
                    <a:lnTo>
                      <a:pt x="6" y="212"/>
                    </a:lnTo>
                    <a:lnTo>
                      <a:pt x="7" y="212"/>
                    </a:lnTo>
                    <a:lnTo>
                      <a:pt x="8" y="210"/>
                    </a:lnTo>
                    <a:lnTo>
                      <a:pt x="9" y="210"/>
                    </a:lnTo>
                    <a:lnTo>
                      <a:pt x="9" y="210"/>
                    </a:lnTo>
                    <a:lnTo>
                      <a:pt x="9" y="210"/>
                    </a:lnTo>
                    <a:lnTo>
                      <a:pt x="9" y="210"/>
                    </a:lnTo>
                    <a:lnTo>
                      <a:pt x="10" y="210"/>
                    </a:lnTo>
                    <a:lnTo>
                      <a:pt x="10" y="210"/>
                    </a:lnTo>
                    <a:lnTo>
                      <a:pt x="9" y="210"/>
                    </a:lnTo>
                    <a:lnTo>
                      <a:pt x="9" y="209"/>
                    </a:lnTo>
                    <a:lnTo>
                      <a:pt x="9" y="209"/>
                    </a:lnTo>
                    <a:lnTo>
                      <a:pt x="9" y="209"/>
                    </a:lnTo>
                    <a:lnTo>
                      <a:pt x="11" y="209"/>
                    </a:lnTo>
                    <a:lnTo>
                      <a:pt x="11" y="210"/>
                    </a:lnTo>
                    <a:lnTo>
                      <a:pt x="12" y="210"/>
                    </a:lnTo>
                    <a:lnTo>
                      <a:pt x="11" y="210"/>
                    </a:lnTo>
                    <a:close/>
                    <a:moveTo>
                      <a:pt x="8" y="209"/>
                    </a:moveTo>
                    <a:lnTo>
                      <a:pt x="8" y="209"/>
                    </a:lnTo>
                    <a:lnTo>
                      <a:pt x="7" y="209"/>
                    </a:lnTo>
                    <a:lnTo>
                      <a:pt x="6" y="209"/>
                    </a:lnTo>
                    <a:lnTo>
                      <a:pt x="5" y="209"/>
                    </a:lnTo>
                    <a:lnTo>
                      <a:pt x="5" y="209"/>
                    </a:lnTo>
                    <a:lnTo>
                      <a:pt x="3" y="209"/>
                    </a:lnTo>
                    <a:lnTo>
                      <a:pt x="3" y="209"/>
                    </a:lnTo>
                    <a:lnTo>
                      <a:pt x="3" y="209"/>
                    </a:lnTo>
                    <a:lnTo>
                      <a:pt x="3" y="209"/>
                    </a:lnTo>
                    <a:lnTo>
                      <a:pt x="3" y="209"/>
                    </a:lnTo>
                    <a:lnTo>
                      <a:pt x="2" y="209"/>
                    </a:lnTo>
                    <a:lnTo>
                      <a:pt x="2" y="209"/>
                    </a:lnTo>
                    <a:lnTo>
                      <a:pt x="2" y="209"/>
                    </a:lnTo>
                    <a:lnTo>
                      <a:pt x="3" y="209"/>
                    </a:lnTo>
                    <a:lnTo>
                      <a:pt x="5" y="208"/>
                    </a:lnTo>
                    <a:lnTo>
                      <a:pt x="6" y="208"/>
                    </a:lnTo>
                    <a:lnTo>
                      <a:pt x="7" y="209"/>
                    </a:lnTo>
                    <a:lnTo>
                      <a:pt x="8" y="209"/>
                    </a:lnTo>
                    <a:close/>
                    <a:moveTo>
                      <a:pt x="374" y="126"/>
                    </a:moveTo>
                    <a:lnTo>
                      <a:pt x="373" y="127"/>
                    </a:lnTo>
                    <a:lnTo>
                      <a:pt x="374" y="126"/>
                    </a:lnTo>
                    <a:lnTo>
                      <a:pt x="374" y="125"/>
                    </a:lnTo>
                    <a:lnTo>
                      <a:pt x="376" y="125"/>
                    </a:lnTo>
                    <a:lnTo>
                      <a:pt x="374" y="125"/>
                    </a:lnTo>
                    <a:lnTo>
                      <a:pt x="374" y="126"/>
                    </a:lnTo>
                    <a:close/>
                    <a:moveTo>
                      <a:pt x="243" y="121"/>
                    </a:moveTo>
                    <a:lnTo>
                      <a:pt x="243" y="121"/>
                    </a:lnTo>
                    <a:lnTo>
                      <a:pt x="243" y="121"/>
                    </a:lnTo>
                    <a:lnTo>
                      <a:pt x="243" y="121"/>
                    </a:lnTo>
                    <a:lnTo>
                      <a:pt x="243" y="121"/>
                    </a:lnTo>
                    <a:lnTo>
                      <a:pt x="243" y="121"/>
                    </a:lnTo>
                    <a:close/>
                    <a:moveTo>
                      <a:pt x="342" y="78"/>
                    </a:moveTo>
                    <a:lnTo>
                      <a:pt x="342" y="79"/>
                    </a:lnTo>
                    <a:lnTo>
                      <a:pt x="342" y="78"/>
                    </a:lnTo>
                    <a:lnTo>
                      <a:pt x="342" y="78"/>
                    </a:lnTo>
                    <a:lnTo>
                      <a:pt x="342" y="78"/>
                    </a:lnTo>
                    <a:close/>
                    <a:moveTo>
                      <a:pt x="266" y="62"/>
                    </a:moveTo>
                    <a:lnTo>
                      <a:pt x="266" y="62"/>
                    </a:lnTo>
                    <a:lnTo>
                      <a:pt x="266" y="62"/>
                    </a:lnTo>
                    <a:lnTo>
                      <a:pt x="266" y="62"/>
                    </a:lnTo>
                    <a:lnTo>
                      <a:pt x="265" y="62"/>
                    </a:lnTo>
                    <a:lnTo>
                      <a:pt x="266" y="62"/>
                    </a:lnTo>
                    <a:lnTo>
                      <a:pt x="266" y="62"/>
                    </a:lnTo>
                    <a:close/>
                    <a:moveTo>
                      <a:pt x="343" y="33"/>
                    </a:moveTo>
                    <a:lnTo>
                      <a:pt x="342" y="33"/>
                    </a:lnTo>
                    <a:lnTo>
                      <a:pt x="342" y="33"/>
                    </a:lnTo>
                    <a:lnTo>
                      <a:pt x="342" y="33"/>
                    </a:lnTo>
                    <a:lnTo>
                      <a:pt x="342" y="33"/>
                    </a:lnTo>
                    <a:lnTo>
                      <a:pt x="342" y="33"/>
                    </a:lnTo>
                    <a:lnTo>
                      <a:pt x="342" y="33"/>
                    </a:lnTo>
                    <a:lnTo>
                      <a:pt x="342" y="33"/>
                    </a:lnTo>
                    <a:lnTo>
                      <a:pt x="342" y="33"/>
                    </a:lnTo>
                    <a:lnTo>
                      <a:pt x="343" y="33"/>
                    </a:lnTo>
                    <a:lnTo>
                      <a:pt x="343" y="33"/>
                    </a:lnTo>
                    <a:lnTo>
                      <a:pt x="343" y="33"/>
                    </a:lnTo>
                    <a:lnTo>
                      <a:pt x="343" y="33"/>
                    </a:lnTo>
                    <a:close/>
                    <a:moveTo>
                      <a:pt x="341" y="33"/>
                    </a:moveTo>
                    <a:lnTo>
                      <a:pt x="341" y="33"/>
                    </a:lnTo>
                    <a:lnTo>
                      <a:pt x="341" y="33"/>
                    </a:lnTo>
                    <a:lnTo>
                      <a:pt x="341" y="33"/>
                    </a:lnTo>
                    <a:lnTo>
                      <a:pt x="341" y="33"/>
                    </a:lnTo>
                    <a:lnTo>
                      <a:pt x="341" y="33"/>
                    </a:lnTo>
                    <a:lnTo>
                      <a:pt x="341" y="33"/>
                    </a:lnTo>
                    <a:lnTo>
                      <a:pt x="341" y="33"/>
                    </a:lnTo>
                    <a:lnTo>
                      <a:pt x="341" y="33"/>
                    </a:lnTo>
                    <a:lnTo>
                      <a:pt x="341" y="33"/>
                    </a:lnTo>
                    <a:close/>
                    <a:moveTo>
                      <a:pt x="346" y="32"/>
                    </a:moveTo>
                    <a:lnTo>
                      <a:pt x="346" y="32"/>
                    </a:lnTo>
                    <a:lnTo>
                      <a:pt x="346" y="32"/>
                    </a:lnTo>
                    <a:lnTo>
                      <a:pt x="346" y="32"/>
                    </a:lnTo>
                    <a:lnTo>
                      <a:pt x="346" y="32"/>
                    </a:lnTo>
                    <a:lnTo>
                      <a:pt x="346" y="32"/>
                    </a:lnTo>
                    <a:lnTo>
                      <a:pt x="346" y="32"/>
                    </a:lnTo>
                    <a:lnTo>
                      <a:pt x="346" y="32"/>
                    </a:lnTo>
                    <a:lnTo>
                      <a:pt x="345" y="32"/>
                    </a:lnTo>
                    <a:lnTo>
                      <a:pt x="345" y="32"/>
                    </a:lnTo>
                    <a:lnTo>
                      <a:pt x="345" y="32"/>
                    </a:lnTo>
                    <a:lnTo>
                      <a:pt x="345" y="32"/>
                    </a:lnTo>
                    <a:lnTo>
                      <a:pt x="346" y="32"/>
                    </a:lnTo>
                    <a:close/>
                    <a:moveTo>
                      <a:pt x="346" y="32"/>
                    </a:moveTo>
                    <a:lnTo>
                      <a:pt x="346" y="32"/>
                    </a:lnTo>
                    <a:lnTo>
                      <a:pt x="346" y="32"/>
                    </a:lnTo>
                    <a:lnTo>
                      <a:pt x="346" y="32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2"/>
                    </a:lnTo>
                    <a:lnTo>
                      <a:pt x="346" y="32"/>
                    </a:lnTo>
                    <a:close/>
                    <a:moveTo>
                      <a:pt x="346" y="31"/>
                    </a:move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lnTo>
                      <a:pt x="346" y="31"/>
                    </a:lnTo>
                    <a:close/>
                    <a:moveTo>
                      <a:pt x="362" y="30"/>
                    </a:moveTo>
                    <a:lnTo>
                      <a:pt x="362" y="30"/>
                    </a:lnTo>
                    <a:lnTo>
                      <a:pt x="362" y="30"/>
                    </a:lnTo>
                    <a:lnTo>
                      <a:pt x="362" y="30"/>
                    </a:lnTo>
                    <a:lnTo>
                      <a:pt x="362" y="30"/>
                    </a:lnTo>
                    <a:lnTo>
                      <a:pt x="362" y="30"/>
                    </a:lnTo>
                    <a:lnTo>
                      <a:pt x="362" y="30"/>
                    </a:lnTo>
                    <a:lnTo>
                      <a:pt x="362" y="30"/>
                    </a:lnTo>
                    <a:lnTo>
                      <a:pt x="362" y="30"/>
                    </a:lnTo>
                    <a:lnTo>
                      <a:pt x="362" y="30"/>
                    </a:lnTo>
                    <a:close/>
                    <a:moveTo>
                      <a:pt x="344" y="32"/>
                    </a:moveTo>
                    <a:lnTo>
                      <a:pt x="344" y="32"/>
                    </a:lnTo>
                    <a:lnTo>
                      <a:pt x="344" y="32"/>
                    </a:lnTo>
                    <a:lnTo>
                      <a:pt x="345" y="32"/>
                    </a:lnTo>
                    <a:lnTo>
                      <a:pt x="346" y="33"/>
                    </a:lnTo>
                    <a:lnTo>
                      <a:pt x="346" y="33"/>
                    </a:lnTo>
                    <a:lnTo>
                      <a:pt x="347" y="33"/>
                    </a:lnTo>
                    <a:lnTo>
                      <a:pt x="346" y="34"/>
                    </a:lnTo>
                    <a:lnTo>
                      <a:pt x="346" y="34"/>
                    </a:lnTo>
                    <a:lnTo>
                      <a:pt x="347" y="35"/>
                    </a:lnTo>
                    <a:lnTo>
                      <a:pt x="346" y="35"/>
                    </a:lnTo>
                    <a:lnTo>
                      <a:pt x="346" y="37"/>
                    </a:lnTo>
                    <a:lnTo>
                      <a:pt x="346" y="37"/>
                    </a:lnTo>
                    <a:lnTo>
                      <a:pt x="347" y="38"/>
                    </a:lnTo>
                    <a:lnTo>
                      <a:pt x="347" y="38"/>
                    </a:lnTo>
                    <a:lnTo>
                      <a:pt x="347" y="38"/>
                    </a:lnTo>
                    <a:lnTo>
                      <a:pt x="346" y="38"/>
                    </a:lnTo>
                    <a:lnTo>
                      <a:pt x="346" y="38"/>
                    </a:lnTo>
                    <a:lnTo>
                      <a:pt x="345" y="37"/>
                    </a:lnTo>
                    <a:lnTo>
                      <a:pt x="345" y="37"/>
                    </a:lnTo>
                    <a:lnTo>
                      <a:pt x="345" y="37"/>
                    </a:lnTo>
                    <a:lnTo>
                      <a:pt x="345" y="37"/>
                    </a:lnTo>
                    <a:lnTo>
                      <a:pt x="344" y="37"/>
                    </a:lnTo>
                    <a:lnTo>
                      <a:pt x="345" y="35"/>
                    </a:lnTo>
                    <a:lnTo>
                      <a:pt x="345" y="35"/>
                    </a:lnTo>
                    <a:lnTo>
                      <a:pt x="345" y="35"/>
                    </a:lnTo>
                    <a:lnTo>
                      <a:pt x="345" y="35"/>
                    </a:lnTo>
                    <a:lnTo>
                      <a:pt x="345" y="35"/>
                    </a:lnTo>
                    <a:lnTo>
                      <a:pt x="345" y="34"/>
                    </a:lnTo>
                    <a:lnTo>
                      <a:pt x="345" y="34"/>
                    </a:lnTo>
                    <a:lnTo>
                      <a:pt x="345" y="34"/>
                    </a:lnTo>
                    <a:lnTo>
                      <a:pt x="344" y="34"/>
                    </a:lnTo>
                    <a:lnTo>
                      <a:pt x="344" y="33"/>
                    </a:lnTo>
                    <a:lnTo>
                      <a:pt x="344" y="33"/>
                    </a:lnTo>
                    <a:lnTo>
                      <a:pt x="343" y="33"/>
                    </a:lnTo>
                    <a:lnTo>
                      <a:pt x="343" y="33"/>
                    </a:lnTo>
                    <a:lnTo>
                      <a:pt x="342" y="33"/>
                    </a:lnTo>
                    <a:lnTo>
                      <a:pt x="342" y="33"/>
                    </a:lnTo>
                    <a:lnTo>
                      <a:pt x="342" y="32"/>
                    </a:lnTo>
                    <a:lnTo>
                      <a:pt x="342" y="32"/>
                    </a:lnTo>
                    <a:lnTo>
                      <a:pt x="342" y="32"/>
                    </a:lnTo>
                    <a:lnTo>
                      <a:pt x="342" y="32"/>
                    </a:lnTo>
                    <a:lnTo>
                      <a:pt x="342" y="32"/>
                    </a:lnTo>
                    <a:lnTo>
                      <a:pt x="341" y="32"/>
                    </a:lnTo>
                    <a:lnTo>
                      <a:pt x="341" y="32"/>
                    </a:lnTo>
                    <a:lnTo>
                      <a:pt x="341" y="32"/>
                    </a:lnTo>
                    <a:lnTo>
                      <a:pt x="342" y="32"/>
                    </a:lnTo>
                    <a:lnTo>
                      <a:pt x="342" y="32"/>
                    </a:lnTo>
                    <a:lnTo>
                      <a:pt x="342" y="32"/>
                    </a:lnTo>
                    <a:lnTo>
                      <a:pt x="342" y="31"/>
                    </a:lnTo>
                    <a:lnTo>
                      <a:pt x="342" y="31"/>
                    </a:lnTo>
                    <a:lnTo>
                      <a:pt x="343" y="31"/>
                    </a:lnTo>
                    <a:lnTo>
                      <a:pt x="343" y="31"/>
                    </a:lnTo>
                    <a:lnTo>
                      <a:pt x="343" y="31"/>
                    </a:lnTo>
                    <a:lnTo>
                      <a:pt x="343" y="31"/>
                    </a:lnTo>
                    <a:lnTo>
                      <a:pt x="343" y="30"/>
                    </a:lnTo>
                    <a:lnTo>
                      <a:pt x="343" y="30"/>
                    </a:lnTo>
                    <a:lnTo>
                      <a:pt x="343" y="29"/>
                    </a:lnTo>
                    <a:lnTo>
                      <a:pt x="344" y="29"/>
                    </a:lnTo>
                    <a:lnTo>
                      <a:pt x="344" y="29"/>
                    </a:lnTo>
                    <a:lnTo>
                      <a:pt x="344" y="29"/>
                    </a:lnTo>
                    <a:lnTo>
                      <a:pt x="344" y="30"/>
                    </a:lnTo>
                    <a:lnTo>
                      <a:pt x="345" y="30"/>
                    </a:lnTo>
                    <a:lnTo>
                      <a:pt x="344" y="30"/>
                    </a:lnTo>
                    <a:lnTo>
                      <a:pt x="344" y="31"/>
                    </a:lnTo>
                    <a:lnTo>
                      <a:pt x="344" y="31"/>
                    </a:lnTo>
                    <a:lnTo>
                      <a:pt x="344" y="31"/>
                    </a:lnTo>
                    <a:lnTo>
                      <a:pt x="344" y="31"/>
                    </a:lnTo>
                    <a:lnTo>
                      <a:pt x="344" y="32"/>
                    </a:lnTo>
                    <a:close/>
                    <a:moveTo>
                      <a:pt x="337" y="26"/>
                    </a:moveTo>
                    <a:lnTo>
                      <a:pt x="336" y="28"/>
                    </a:lnTo>
                    <a:lnTo>
                      <a:pt x="336" y="26"/>
                    </a:lnTo>
                    <a:lnTo>
                      <a:pt x="335" y="25"/>
                    </a:lnTo>
                    <a:lnTo>
                      <a:pt x="336" y="25"/>
                    </a:lnTo>
                    <a:lnTo>
                      <a:pt x="336" y="25"/>
                    </a:lnTo>
                    <a:lnTo>
                      <a:pt x="337" y="25"/>
                    </a:lnTo>
                    <a:lnTo>
                      <a:pt x="337" y="26"/>
                    </a:lnTo>
                    <a:lnTo>
                      <a:pt x="337" y="26"/>
                    </a:lnTo>
                    <a:close/>
                    <a:moveTo>
                      <a:pt x="352" y="22"/>
                    </a:moveTo>
                    <a:lnTo>
                      <a:pt x="352" y="22"/>
                    </a:lnTo>
                    <a:lnTo>
                      <a:pt x="351" y="21"/>
                    </a:lnTo>
                    <a:lnTo>
                      <a:pt x="351" y="21"/>
                    </a:lnTo>
                    <a:lnTo>
                      <a:pt x="352" y="21"/>
                    </a:lnTo>
                    <a:lnTo>
                      <a:pt x="352" y="22"/>
                    </a:lnTo>
                    <a:close/>
                    <a:moveTo>
                      <a:pt x="359" y="22"/>
                    </a:moveTo>
                    <a:lnTo>
                      <a:pt x="359" y="23"/>
                    </a:lnTo>
                    <a:lnTo>
                      <a:pt x="359" y="22"/>
                    </a:lnTo>
                    <a:lnTo>
                      <a:pt x="358" y="22"/>
                    </a:lnTo>
                    <a:lnTo>
                      <a:pt x="358" y="22"/>
                    </a:lnTo>
                    <a:lnTo>
                      <a:pt x="358" y="21"/>
                    </a:lnTo>
                    <a:lnTo>
                      <a:pt x="359" y="21"/>
                    </a:lnTo>
                    <a:lnTo>
                      <a:pt x="359" y="21"/>
                    </a:lnTo>
                    <a:lnTo>
                      <a:pt x="359" y="22"/>
                    </a:lnTo>
                    <a:lnTo>
                      <a:pt x="359" y="22"/>
                    </a:lnTo>
                    <a:lnTo>
                      <a:pt x="359" y="22"/>
                    </a:lnTo>
                    <a:lnTo>
                      <a:pt x="359" y="22"/>
                    </a:lnTo>
                    <a:close/>
                    <a:moveTo>
                      <a:pt x="362" y="21"/>
                    </a:moveTo>
                    <a:lnTo>
                      <a:pt x="362" y="21"/>
                    </a:lnTo>
                    <a:lnTo>
                      <a:pt x="361" y="21"/>
                    </a:lnTo>
                    <a:lnTo>
                      <a:pt x="361" y="21"/>
                    </a:lnTo>
                    <a:lnTo>
                      <a:pt x="361" y="21"/>
                    </a:lnTo>
                    <a:lnTo>
                      <a:pt x="362" y="21"/>
                    </a:lnTo>
                    <a:lnTo>
                      <a:pt x="362" y="21"/>
                    </a:lnTo>
                    <a:close/>
                    <a:moveTo>
                      <a:pt x="352" y="21"/>
                    </a:moveTo>
                    <a:lnTo>
                      <a:pt x="352" y="21"/>
                    </a:lnTo>
                    <a:lnTo>
                      <a:pt x="352" y="21"/>
                    </a:lnTo>
                    <a:lnTo>
                      <a:pt x="352" y="21"/>
                    </a:lnTo>
                    <a:lnTo>
                      <a:pt x="352" y="21"/>
                    </a:lnTo>
                    <a:lnTo>
                      <a:pt x="352" y="21"/>
                    </a:lnTo>
                    <a:close/>
                    <a:moveTo>
                      <a:pt x="360" y="21"/>
                    </a:moveTo>
                    <a:lnTo>
                      <a:pt x="360" y="21"/>
                    </a:lnTo>
                    <a:lnTo>
                      <a:pt x="360" y="21"/>
                    </a:lnTo>
                    <a:lnTo>
                      <a:pt x="360" y="21"/>
                    </a:lnTo>
                    <a:lnTo>
                      <a:pt x="360" y="20"/>
                    </a:lnTo>
                    <a:lnTo>
                      <a:pt x="360" y="20"/>
                    </a:lnTo>
                    <a:lnTo>
                      <a:pt x="360" y="21"/>
                    </a:lnTo>
                    <a:lnTo>
                      <a:pt x="360" y="21"/>
                    </a:lnTo>
                    <a:close/>
                    <a:moveTo>
                      <a:pt x="355" y="20"/>
                    </a:moveTo>
                    <a:lnTo>
                      <a:pt x="355" y="21"/>
                    </a:lnTo>
                    <a:lnTo>
                      <a:pt x="355" y="20"/>
                    </a:lnTo>
                    <a:lnTo>
                      <a:pt x="356" y="20"/>
                    </a:lnTo>
                    <a:lnTo>
                      <a:pt x="356" y="21"/>
                    </a:lnTo>
                    <a:lnTo>
                      <a:pt x="356" y="21"/>
                    </a:lnTo>
                    <a:lnTo>
                      <a:pt x="355" y="21"/>
                    </a:lnTo>
                    <a:lnTo>
                      <a:pt x="355" y="21"/>
                    </a:lnTo>
                    <a:lnTo>
                      <a:pt x="355" y="22"/>
                    </a:lnTo>
                    <a:lnTo>
                      <a:pt x="355" y="22"/>
                    </a:lnTo>
                    <a:lnTo>
                      <a:pt x="354" y="22"/>
                    </a:lnTo>
                    <a:lnTo>
                      <a:pt x="354" y="21"/>
                    </a:lnTo>
                    <a:lnTo>
                      <a:pt x="354" y="21"/>
                    </a:lnTo>
                    <a:lnTo>
                      <a:pt x="353" y="21"/>
                    </a:lnTo>
                    <a:lnTo>
                      <a:pt x="353" y="21"/>
                    </a:lnTo>
                    <a:lnTo>
                      <a:pt x="353" y="20"/>
                    </a:lnTo>
                    <a:lnTo>
                      <a:pt x="353" y="20"/>
                    </a:lnTo>
                    <a:lnTo>
                      <a:pt x="352" y="20"/>
                    </a:lnTo>
                    <a:lnTo>
                      <a:pt x="353" y="20"/>
                    </a:lnTo>
                    <a:lnTo>
                      <a:pt x="353" y="20"/>
                    </a:lnTo>
                    <a:lnTo>
                      <a:pt x="353" y="18"/>
                    </a:lnTo>
                    <a:lnTo>
                      <a:pt x="354" y="20"/>
                    </a:lnTo>
                    <a:lnTo>
                      <a:pt x="354" y="20"/>
                    </a:lnTo>
                    <a:lnTo>
                      <a:pt x="355" y="20"/>
                    </a:lnTo>
                    <a:close/>
                    <a:moveTo>
                      <a:pt x="360" y="20"/>
                    </a:moveTo>
                    <a:lnTo>
                      <a:pt x="360" y="20"/>
                    </a:lnTo>
                    <a:lnTo>
                      <a:pt x="360" y="18"/>
                    </a:lnTo>
                    <a:lnTo>
                      <a:pt x="360" y="18"/>
                    </a:lnTo>
                    <a:lnTo>
                      <a:pt x="360" y="18"/>
                    </a:lnTo>
                    <a:lnTo>
                      <a:pt x="360" y="18"/>
                    </a:lnTo>
                    <a:lnTo>
                      <a:pt x="360" y="20"/>
                    </a:lnTo>
                    <a:close/>
                    <a:moveTo>
                      <a:pt x="354" y="18"/>
                    </a:moveTo>
                    <a:lnTo>
                      <a:pt x="354" y="20"/>
                    </a:lnTo>
                    <a:lnTo>
                      <a:pt x="354" y="18"/>
                    </a:lnTo>
                    <a:lnTo>
                      <a:pt x="354" y="18"/>
                    </a:lnTo>
                    <a:lnTo>
                      <a:pt x="354" y="18"/>
                    </a:lnTo>
                    <a:lnTo>
                      <a:pt x="354" y="18"/>
                    </a:lnTo>
                    <a:lnTo>
                      <a:pt x="354" y="18"/>
                    </a:lnTo>
                    <a:lnTo>
                      <a:pt x="355" y="18"/>
                    </a:lnTo>
                    <a:lnTo>
                      <a:pt x="355" y="18"/>
                    </a:lnTo>
                    <a:lnTo>
                      <a:pt x="354" y="18"/>
                    </a:lnTo>
                    <a:lnTo>
                      <a:pt x="354" y="18"/>
                    </a:lnTo>
                    <a:close/>
                    <a:moveTo>
                      <a:pt x="352" y="16"/>
                    </a:moveTo>
                    <a:lnTo>
                      <a:pt x="352" y="16"/>
                    </a:lnTo>
                    <a:lnTo>
                      <a:pt x="352" y="16"/>
                    </a:lnTo>
                    <a:lnTo>
                      <a:pt x="352" y="16"/>
                    </a:lnTo>
                    <a:lnTo>
                      <a:pt x="352" y="16"/>
                    </a:lnTo>
                    <a:lnTo>
                      <a:pt x="352" y="16"/>
                    </a:lnTo>
                    <a:lnTo>
                      <a:pt x="352" y="16"/>
                    </a:lnTo>
                    <a:lnTo>
                      <a:pt x="352" y="16"/>
                    </a:lnTo>
                    <a:close/>
                    <a:moveTo>
                      <a:pt x="352" y="0"/>
                    </a:moveTo>
                    <a:lnTo>
                      <a:pt x="352" y="1"/>
                    </a:lnTo>
                    <a:lnTo>
                      <a:pt x="352" y="1"/>
                    </a:lnTo>
                    <a:lnTo>
                      <a:pt x="352" y="0"/>
                    </a:lnTo>
                    <a:lnTo>
                      <a:pt x="352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805" name="Freeform 666">
                <a:extLst>
                  <a:ext uri="{FF2B5EF4-FFF2-40B4-BE49-F238E27FC236}">
                    <a16:creationId xmlns:a16="http://schemas.microsoft.com/office/drawing/2014/main" id="{262FF8A3-9297-AEEC-2F86-715ABCD675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49363" y="1749425"/>
                <a:ext cx="136525" cy="77788"/>
              </a:xfrm>
              <a:custGeom>
                <a:avLst/>
                <a:gdLst>
                  <a:gd name="T0" fmla="*/ 56 w 86"/>
                  <a:gd name="T1" fmla="*/ 31 h 49"/>
                  <a:gd name="T2" fmla="*/ 56 w 86"/>
                  <a:gd name="T3" fmla="*/ 33 h 49"/>
                  <a:gd name="T4" fmla="*/ 55 w 86"/>
                  <a:gd name="T5" fmla="*/ 31 h 49"/>
                  <a:gd name="T6" fmla="*/ 55 w 86"/>
                  <a:gd name="T7" fmla="*/ 31 h 49"/>
                  <a:gd name="T8" fmla="*/ 54 w 86"/>
                  <a:gd name="T9" fmla="*/ 30 h 49"/>
                  <a:gd name="T10" fmla="*/ 55 w 86"/>
                  <a:gd name="T11" fmla="*/ 31 h 49"/>
                  <a:gd name="T12" fmla="*/ 67 w 86"/>
                  <a:gd name="T13" fmla="*/ 17 h 49"/>
                  <a:gd name="T14" fmla="*/ 62 w 86"/>
                  <a:gd name="T15" fmla="*/ 17 h 49"/>
                  <a:gd name="T16" fmla="*/ 61 w 86"/>
                  <a:gd name="T17" fmla="*/ 24 h 49"/>
                  <a:gd name="T18" fmla="*/ 64 w 86"/>
                  <a:gd name="T19" fmla="*/ 28 h 49"/>
                  <a:gd name="T20" fmla="*/ 67 w 86"/>
                  <a:gd name="T21" fmla="*/ 31 h 49"/>
                  <a:gd name="T22" fmla="*/ 65 w 86"/>
                  <a:gd name="T23" fmla="*/ 33 h 49"/>
                  <a:gd name="T24" fmla="*/ 61 w 86"/>
                  <a:gd name="T25" fmla="*/ 33 h 49"/>
                  <a:gd name="T26" fmla="*/ 59 w 86"/>
                  <a:gd name="T27" fmla="*/ 33 h 49"/>
                  <a:gd name="T28" fmla="*/ 58 w 86"/>
                  <a:gd name="T29" fmla="*/ 30 h 49"/>
                  <a:gd name="T30" fmla="*/ 58 w 86"/>
                  <a:gd name="T31" fmla="*/ 28 h 49"/>
                  <a:gd name="T32" fmla="*/ 60 w 86"/>
                  <a:gd name="T33" fmla="*/ 28 h 49"/>
                  <a:gd name="T34" fmla="*/ 61 w 86"/>
                  <a:gd name="T35" fmla="*/ 28 h 49"/>
                  <a:gd name="T36" fmla="*/ 61 w 86"/>
                  <a:gd name="T37" fmla="*/ 27 h 49"/>
                  <a:gd name="T38" fmla="*/ 60 w 86"/>
                  <a:gd name="T39" fmla="*/ 27 h 49"/>
                  <a:gd name="T40" fmla="*/ 59 w 86"/>
                  <a:gd name="T41" fmla="*/ 28 h 49"/>
                  <a:gd name="T42" fmla="*/ 56 w 86"/>
                  <a:gd name="T43" fmla="*/ 29 h 49"/>
                  <a:gd name="T44" fmla="*/ 54 w 86"/>
                  <a:gd name="T45" fmla="*/ 29 h 49"/>
                  <a:gd name="T46" fmla="*/ 53 w 86"/>
                  <a:gd name="T47" fmla="*/ 28 h 49"/>
                  <a:gd name="T48" fmla="*/ 52 w 86"/>
                  <a:gd name="T49" fmla="*/ 29 h 49"/>
                  <a:gd name="T50" fmla="*/ 53 w 86"/>
                  <a:gd name="T51" fmla="*/ 31 h 49"/>
                  <a:gd name="T52" fmla="*/ 52 w 86"/>
                  <a:gd name="T53" fmla="*/ 33 h 49"/>
                  <a:gd name="T54" fmla="*/ 51 w 86"/>
                  <a:gd name="T55" fmla="*/ 37 h 49"/>
                  <a:gd name="T56" fmla="*/ 50 w 86"/>
                  <a:gd name="T57" fmla="*/ 39 h 49"/>
                  <a:gd name="T58" fmla="*/ 47 w 86"/>
                  <a:gd name="T59" fmla="*/ 39 h 49"/>
                  <a:gd name="T60" fmla="*/ 43 w 86"/>
                  <a:gd name="T61" fmla="*/ 42 h 49"/>
                  <a:gd name="T62" fmla="*/ 38 w 86"/>
                  <a:gd name="T63" fmla="*/ 44 h 49"/>
                  <a:gd name="T64" fmla="*/ 34 w 86"/>
                  <a:gd name="T65" fmla="*/ 45 h 49"/>
                  <a:gd name="T66" fmla="*/ 27 w 86"/>
                  <a:gd name="T67" fmla="*/ 47 h 49"/>
                  <a:gd name="T68" fmla="*/ 25 w 86"/>
                  <a:gd name="T69" fmla="*/ 47 h 49"/>
                  <a:gd name="T70" fmla="*/ 25 w 86"/>
                  <a:gd name="T71" fmla="*/ 46 h 49"/>
                  <a:gd name="T72" fmla="*/ 24 w 86"/>
                  <a:gd name="T73" fmla="*/ 46 h 49"/>
                  <a:gd name="T74" fmla="*/ 21 w 86"/>
                  <a:gd name="T75" fmla="*/ 45 h 49"/>
                  <a:gd name="T76" fmla="*/ 20 w 86"/>
                  <a:gd name="T77" fmla="*/ 45 h 49"/>
                  <a:gd name="T78" fmla="*/ 19 w 86"/>
                  <a:gd name="T79" fmla="*/ 46 h 49"/>
                  <a:gd name="T80" fmla="*/ 16 w 86"/>
                  <a:gd name="T81" fmla="*/ 47 h 49"/>
                  <a:gd name="T82" fmla="*/ 10 w 86"/>
                  <a:gd name="T83" fmla="*/ 45 h 49"/>
                  <a:gd name="T84" fmla="*/ 5 w 86"/>
                  <a:gd name="T85" fmla="*/ 43 h 49"/>
                  <a:gd name="T86" fmla="*/ 3 w 86"/>
                  <a:gd name="T87" fmla="*/ 37 h 49"/>
                  <a:gd name="T88" fmla="*/ 2 w 86"/>
                  <a:gd name="T89" fmla="*/ 35 h 49"/>
                  <a:gd name="T90" fmla="*/ 1 w 86"/>
                  <a:gd name="T91" fmla="*/ 31 h 49"/>
                  <a:gd name="T92" fmla="*/ 1 w 86"/>
                  <a:gd name="T93" fmla="*/ 27 h 49"/>
                  <a:gd name="T94" fmla="*/ 5 w 86"/>
                  <a:gd name="T95" fmla="*/ 29 h 49"/>
                  <a:gd name="T96" fmla="*/ 9 w 86"/>
                  <a:gd name="T97" fmla="*/ 24 h 49"/>
                  <a:gd name="T98" fmla="*/ 10 w 86"/>
                  <a:gd name="T99" fmla="*/ 24 h 49"/>
                  <a:gd name="T100" fmla="*/ 12 w 86"/>
                  <a:gd name="T101" fmla="*/ 24 h 49"/>
                  <a:gd name="T102" fmla="*/ 16 w 86"/>
                  <a:gd name="T103" fmla="*/ 22 h 49"/>
                  <a:gd name="T104" fmla="*/ 20 w 86"/>
                  <a:gd name="T105" fmla="*/ 25 h 49"/>
                  <a:gd name="T106" fmla="*/ 25 w 86"/>
                  <a:gd name="T107" fmla="*/ 19 h 49"/>
                  <a:gd name="T108" fmla="*/ 26 w 86"/>
                  <a:gd name="T109" fmla="*/ 14 h 49"/>
                  <a:gd name="T110" fmla="*/ 37 w 86"/>
                  <a:gd name="T111" fmla="*/ 16 h 49"/>
                  <a:gd name="T112" fmla="*/ 58 w 86"/>
                  <a:gd name="T113" fmla="*/ 12 h 49"/>
                  <a:gd name="T114" fmla="*/ 71 w 86"/>
                  <a:gd name="T115" fmla="*/ 5 h 49"/>
                  <a:gd name="T116" fmla="*/ 85 w 86"/>
                  <a:gd name="T117" fmla="*/ 0 h 49"/>
                  <a:gd name="T118" fmla="*/ 86 w 86"/>
                  <a:gd name="T119" fmla="*/ 0 h 49"/>
                  <a:gd name="T120" fmla="*/ 85 w 86"/>
                  <a:gd name="T121" fmla="*/ 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6" h="49">
                    <a:moveTo>
                      <a:pt x="55" y="31"/>
                    </a:moveTo>
                    <a:lnTo>
                      <a:pt x="56" y="31"/>
                    </a:lnTo>
                    <a:lnTo>
                      <a:pt x="56" y="31"/>
                    </a:lnTo>
                    <a:lnTo>
                      <a:pt x="56" y="31"/>
                    </a:lnTo>
                    <a:lnTo>
                      <a:pt x="56" y="31"/>
                    </a:lnTo>
                    <a:lnTo>
                      <a:pt x="56" y="33"/>
                    </a:lnTo>
                    <a:lnTo>
                      <a:pt x="56" y="33"/>
                    </a:lnTo>
                    <a:lnTo>
                      <a:pt x="56" y="33"/>
                    </a:lnTo>
                    <a:lnTo>
                      <a:pt x="56" y="33"/>
                    </a:lnTo>
                    <a:lnTo>
                      <a:pt x="56" y="33"/>
                    </a:lnTo>
                    <a:lnTo>
                      <a:pt x="56" y="33"/>
                    </a:lnTo>
                    <a:lnTo>
                      <a:pt x="56" y="33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5" y="31"/>
                    </a:lnTo>
                    <a:lnTo>
                      <a:pt x="55" y="31"/>
                    </a:lnTo>
                    <a:close/>
                    <a:moveTo>
                      <a:pt x="55" y="31"/>
                    </a:moveTo>
                    <a:lnTo>
                      <a:pt x="54" y="31"/>
                    </a:lnTo>
                    <a:lnTo>
                      <a:pt x="54" y="31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5" y="30"/>
                    </a:lnTo>
                    <a:lnTo>
                      <a:pt x="55" y="30"/>
                    </a:lnTo>
                    <a:lnTo>
                      <a:pt x="55" y="31"/>
                    </a:lnTo>
                    <a:lnTo>
                      <a:pt x="55" y="31"/>
                    </a:lnTo>
                    <a:close/>
                    <a:moveTo>
                      <a:pt x="69" y="12"/>
                    </a:moveTo>
                    <a:lnTo>
                      <a:pt x="68" y="13"/>
                    </a:lnTo>
                    <a:lnTo>
                      <a:pt x="68" y="14"/>
                    </a:lnTo>
                    <a:lnTo>
                      <a:pt x="67" y="16"/>
                    </a:lnTo>
                    <a:lnTo>
                      <a:pt x="67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4" y="17"/>
                    </a:lnTo>
                    <a:lnTo>
                      <a:pt x="63" y="17"/>
                    </a:lnTo>
                    <a:lnTo>
                      <a:pt x="62" y="17"/>
                    </a:lnTo>
                    <a:lnTo>
                      <a:pt x="61" y="19"/>
                    </a:lnTo>
                    <a:lnTo>
                      <a:pt x="61" y="19"/>
                    </a:lnTo>
                    <a:lnTo>
                      <a:pt x="61" y="20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62" y="26"/>
                    </a:lnTo>
                    <a:lnTo>
                      <a:pt x="63" y="26"/>
                    </a:lnTo>
                    <a:lnTo>
                      <a:pt x="63" y="27"/>
                    </a:lnTo>
                    <a:lnTo>
                      <a:pt x="63" y="27"/>
                    </a:lnTo>
                    <a:lnTo>
                      <a:pt x="64" y="28"/>
                    </a:lnTo>
                    <a:lnTo>
                      <a:pt x="65" y="28"/>
                    </a:lnTo>
                    <a:lnTo>
                      <a:pt x="65" y="29"/>
                    </a:lnTo>
                    <a:lnTo>
                      <a:pt x="67" y="29"/>
                    </a:lnTo>
                    <a:lnTo>
                      <a:pt x="67" y="30"/>
                    </a:lnTo>
                    <a:lnTo>
                      <a:pt x="67" y="31"/>
                    </a:lnTo>
                    <a:lnTo>
                      <a:pt x="68" y="33"/>
                    </a:lnTo>
                    <a:lnTo>
                      <a:pt x="68" y="33"/>
                    </a:lnTo>
                    <a:lnTo>
                      <a:pt x="68" y="33"/>
                    </a:lnTo>
                    <a:lnTo>
                      <a:pt x="67" y="33"/>
                    </a:lnTo>
                    <a:lnTo>
                      <a:pt x="65" y="33"/>
                    </a:lnTo>
                    <a:lnTo>
                      <a:pt x="65" y="31"/>
                    </a:lnTo>
                    <a:lnTo>
                      <a:pt x="64" y="31"/>
                    </a:lnTo>
                    <a:lnTo>
                      <a:pt x="62" y="31"/>
                    </a:lnTo>
                    <a:lnTo>
                      <a:pt x="61" y="33"/>
                    </a:lnTo>
                    <a:lnTo>
                      <a:pt x="61" y="33"/>
                    </a:lnTo>
                    <a:lnTo>
                      <a:pt x="60" y="33"/>
                    </a:lnTo>
                    <a:lnTo>
                      <a:pt x="59" y="33"/>
                    </a:lnTo>
                    <a:lnTo>
                      <a:pt x="59" y="33"/>
                    </a:lnTo>
                    <a:lnTo>
                      <a:pt x="59" y="33"/>
                    </a:lnTo>
                    <a:lnTo>
                      <a:pt x="59" y="33"/>
                    </a:lnTo>
                    <a:lnTo>
                      <a:pt x="59" y="33"/>
                    </a:lnTo>
                    <a:lnTo>
                      <a:pt x="59" y="31"/>
                    </a:lnTo>
                    <a:lnTo>
                      <a:pt x="59" y="31"/>
                    </a:lnTo>
                    <a:lnTo>
                      <a:pt x="58" y="31"/>
                    </a:lnTo>
                    <a:lnTo>
                      <a:pt x="58" y="30"/>
                    </a:lnTo>
                    <a:lnTo>
                      <a:pt x="58" y="29"/>
                    </a:lnTo>
                    <a:lnTo>
                      <a:pt x="56" y="29"/>
                    </a:lnTo>
                    <a:lnTo>
                      <a:pt x="56" y="29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9" y="29"/>
                    </a:lnTo>
                    <a:lnTo>
                      <a:pt x="59" y="29"/>
                    </a:lnTo>
                    <a:lnTo>
                      <a:pt x="60" y="28"/>
                    </a:lnTo>
                    <a:lnTo>
                      <a:pt x="60" y="28"/>
                    </a:lnTo>
                    <a:lnTo>
                      <a:pt x="60" y="28"/>
                    </a:lnTo>
                    <a:lnTo>
                      <a:pt x="61" y="28"/>
                    </a:lnTo>
                    <a:lnTo>
                      <a:pt x="61" y="28"/>
                    </a:lnTo>
                    <a:lnTo>
                      <a:pt x="61" y="28"/>
                    </a:lnTo>
                    <a:lnTo>
                      <a:pt x="61" y="28"/>
                    </a:lnTo>
                    <a:lnTo>
                      <a:pt x="61" y="27"/>
                    </a:lnTo>
                    <a:lnTo>
                      <a:pt x="61" y="27"/>
                    </a:lnTo>
                    <a:lnTo>
                      <a:pt x="61" y="27"/>
                    </a:lnTo>
                    <a:lnTo>
                      <a:pt x="61" y="27"/>
                    </a:lnTo>
                    <a:lnTo>
                      <a:pt x="61" y="27"/>
                    </a:lnTo>
                    <a:lnTo>
                      <a:pt x="61" y="26"/>
                    </a:lnTo>
                    <a:lnTo>
                      <a:pt x="60" y="26"/>
                    </a:lnTo>
                    <a:lnTo>
                      <a:pt x="60" y="26"/>
                    </a:lnTo>
                    <a:lnTo>
                      <a:pt x="60" y="26"/>
                    </a:lnTo>
                    <a:lnTo>
                      <a:pt x="60" y="27"/>
                    </a:lnTo>
                    <a:lnTo>
                      <a:pt x="60" y="27"/>
                    </a:lnTo>
                    <a:lnTo>
                      <a:pt x="60" y="28"/>
                    </a:lnTo>
                    <a:lnTo>
                      <a:pt x="60" y="28"/>
                    </a:lnTo>
                    <a:lnTo>
                      <a:pt x="59" y="28"/>
                    </a:lnTo>
                    <a:lnTo>
                      <a:pt x="59" y="28"/>
                    </a:lnTo>
                    <a:lnTo>
                      <a:pt x="59" y="28"/>
                    </a:lnTo>
                    <a:lnTo>
                      <a:pt x="58" y="28"/>
                    </a:lnTo>
                    <a:lnTo>
                      <a:pt x="58" y="28"/>
                    </a:lnTo>
                    <a:lnTo>
                      <a:pt x="56" y="29"/>
                    </a:lnTo>
                    <a:lnTo>
                      <a:pt x="56" y="29"/>
                    </a:lnTo>
                    <a:lnTo>
                      <a:pt x="56" y="29"/>
                    </a:lnTo>
                    <a:lnTo>
                      <a:pt x="55" y="29"/>
                    </a:lnTo>
                    <a:lnTo>
                      <a:pt x="55" y="29"/>
                    </a:lnTo>
                    <a:lnTo>
                      <a:pt x="54" y="29"/>
                    </a:lnTo>
                    <a:lnTo>
                      <a:pt x="54" y="29"/>
                    </a:lnTo>
                    <a:lnTo>
                      <a:pt x="53" y="30"/>
                    </a:lnTo>
                    <a:lnTo>
                      <a:pt x="53" y="29"/>
                    </a:lnTo>
                    <a:lnTo>
                      <a:pt x="54" y="28"/>
                    </a:lnTo>
                    <a:lnTo>
                      <a:pt x="53" y="28"/>
                    </a:lnTo>
                    <a:lnTo>
                      <a:pt x="53" y="28"/>
                    </a:lnTo>
                    <a:lnTo>
                      <a:pt x="53" y="28"/>
                    </a:lnTo>
                    <a:lnTo>
                      <a:pt x="52" y="28"/>
                    </a:lnTo>
                    <a:lnTo>
                      <a:pt x="52" y="29"/>
                    </a:lnTo>
                    <a:lnTo>
                      <a:pt x="52" y="29"/>
                    </a:lnTo>
                    <a:lnTo>
                      <a:pt x="52" y="29"/>
                    </a:lnTo>
                    <a:lnTo>
                      <a:pt x="52" y="30"/>
                    </a:lnTo>
                    <a:lnTo>
                      <a:pt x="53" y="30"/>
                    </a:lnTo>
                    <a:lnTo>
                      <a:pt x="53" y="30"/>
                    </a:lnTo>
                    <a:lnTo>
                      <a:pt x="53" y="30"/>
                    </a:lnTo>
                    <a:lnTo>
                      <a:pt x="53" y="31"/>
                    </a:lnTo>
                    <a:lnTo>
                      <a:pt x="53" y="31"/>
                    </a:lnTo>
                    <a:lnTo>
                      <a:pt x="53" y="31"/>
                    </a:lnTo>
                    <a:lnTo>
                      <a:pt x="53" y="31"/>
                    </a:lnTo>
                    <a:lnTo>
                      <a:pt x="53" y="33"/>
                    </a:lnTo>
                    <a:lnTo>
                      <a:pt x="52" y="33"/>
                    </a:lnTo>
                    <a:lnTo>
                      <a:pt x="51" y="34"/>
                    </a:lnTo>
                    <a:lnTo>
                      <a:pt x="51" y="34"/>
                    </a:lnTo>
                    <a:lnTo>
                      <a:pt x="51" y="35"/>
                    </a:lnTo>
                    <a:lnTo>
                      <a:pt x="51" y="36"/>
                    </a:lnTo>
                    <a:lnTo>
                      <a:pt x="51" y="37"/>
                    </a:lnTo>
                    <a:lnTo>
                      <a:pt x="51" y="37"/>
                    </a:lnTo>
                    <a:lnTo>
                      <a:pt x="51" y="38"/>
                    </a:lnTo>
                    <a:lnTo>
                      <a:pt x="50" y="38"/>
                    </a:lnTo>
                    <a:lnTo>
                      <a:pt x="50" y="38"/>
                    </a:lnTo>
                    <a:lnTo>
                      <a:pt x="50" y="39"/>
                    </a:lnTo>
                    <a:lnTo>
                      <a:pt x="50" y="39"/>
                    </a:lnTo>
                    <a:lnTo>
                      <a:pt x="48" y="39"/>
                    </a:lnTo>
                    <a:lnTo>
                      <a:pt x="47" y="39"/>
                    </a:lnTo>
                    <a:lnTo>
                      <a:pt x="47" y="39"/>
                    </a:lnTo>
                    <a:lnTo>
                      <a:pt x="47" y="39"/>
                    </a:lnTo>
                    <a:lnTo>
                      <a:pt x="46" y="41"/>
                    </a:lnTo>
                    <a:lnTo>
                      <a:pt x="46" y="41"/>
                    </a:lnTo>
                    <a:lnTo>
                      <a:pt x="45" y="41"/>
                    </a:lnTo>
                    <a:lnTo>
                      <a:pt x="44" y="42"/>
                    </a:lnTo>
                    <a:lnTo>
                      <a:pt x="43" y="42"/>
                    </a:lnTo>
                    <a:lnTo>
                      <a:pt x="43" y="42"/>
                    </a:lnTo>
                    <a:lnTo>
                      <a:pt x="42" y="42"/>
                    </a:lnTo>
                    <a:lnTo>
                      <a:pt x="42" y="43"/>
                    </a:lnTo>
                    <a:lnTo>
                      <a:pt x="41" y="43"/>
                    </a:lnTo>
                    <a:lnTo>
                      <a:pt x="38" y="44"/>
                    </a:lnTo>
                    <a:lnTo>
                      <a:pt x="37" y="44"/>
                    </a:lnTo>
                    <a:lnTo>
                      <a:pt x="37" y="44"/>
                    </a:lnTo>
                    <a:lnTo>
                      <a:pt x="37" y="45"/>
                    </a:lnTo>
                    <a:lnTo>
                      <a:pt x="36" y="45"/>
                    </a:lnTo>
                    <a:lnTo>
                      <a:pt x="34" y="45"/>
                    </a:lnTo>
                    <a:lnTo>
                      <a:pt x="30" y="45"/>
                    </a:lnTo>
                    <a:lnTo>
                      <a:pt x="30" y="45"/>
                    </a:lnTo>
                    <a:lnTo>
                      <a:pt x="29" y="45"/>
                    </a:lnTo>
                    <a:lnTo>
                      <a:pt x="28" y="47"/>
                    </a:lnTo>
                    <a:lnTo>
                      <a:pt x="27" y="47"/>
                    </a:lnTo>
                    <a:lnTo>
                      <a:pt x="27" y="47"/>
                    </a:lnTo>
                    <a:lnTo>
                      <a:pt x="26" y="47"/>
                    </a:lnTo>
                    <a:lnTo>
                      <a:pt x="26" y="49"/>
                    </a:lnTo>
                    <a:lnTo>
                      <a:pt x="26" y="49"/>
                    </a:lnTo>
                    <a:lnTo>
                      <a:pt x="25" y="47"/>
                    </a:lnTo>
                    <a:lnTo>
                      <a:pt x="26" y="47"/>
                    </a:lnTo>
                    <a:lnTo>
                      <a:pt x="26" y="47"/>
                    </a:lnTo>
                    <a:lnTo>
                      <a:pt x="27" y="47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2" y="46"/>
                    </a:lnTo>
                    <a:lnTo>
                      <a:pt x="22" y="46"/>
                    </a:lnTo>
                    <a:lnTo>
                      <a:pt x="21" y="45"/>
                    </a:lnTo>
                    <a:lnTo>
                      <a:pt x="21" y="45"/>
                    </a:lnTo>
                    <a:lnTo>
                      <a:pt x="21" y="45"/>
                    </a:lnTo>
                    <a:lnTo>
                      <a:pt x="21" y="45"/>
                    </a:lnTo>
                    <a:lnTo>
                      <a:pt x="21" y="45"/>
                    </a:lnTo>
                    <a:lnTo>
                      <a:pt x="21" y="45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19" y="46"/>
                    </a:lnTo>
                    <a:lnTo>
                      <a:pt x="19" y="46"/>
                    </a:lnTo>
                    <a:lnTo>
                      <a:pt x="18" y="46"/>
                    </a:lnTo>
                    <a:lnTo>
                      <a:pt x="18" y="46"/>
                    </a:lnTo>
                    <a:lnTo>
                      <a:pt x="18" y="47"/>
                    </a:lnTo>
                    <a:lnTo>
                      <a:pt x="18" y="47"/>
                    </a:lnTo>
                    <a:lnTo>
                      <a:pt x="16" y="47"/>
                    </a:lnTo>
                    <a:lnTo>
                      <a:pt x="15" y="47"/>
                    </a:lnTo>
                    <a:lnTo>
                      <a:pt x="13" y="46"/>
                    </a:lnTo>
                    <a:lnTo>
                      <a:pt x="11" y="45"/>
                    </a:lnTo>
                    <a:lnTo>
                      <a:pt x="10" y="45"/>
                    </a:lnTo>
                    <a:lnTo>
                      <a:pt x="10" y="45"/>
                    </a:lnTo>
                    <a:lnTo>
                      <a:pt x="8" y="44"/>
                    </a:lnTo>
                    <a:lnTo>
                      <a:pt x="8" y="44"/>
                    </a:lnTo>
                    <a:lnTo>
                      <a:pt x="7" y="44"/>
                    </a:lnTo>
                    <a:lnTo>
                      <a:pt x="5" y="43"/>
                    </a:lnTo>
                    <a:lnTo>
                      <a:pt x="5" y="43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4" y="41"/>
                    </a:lnTo>
                    <a:lnTo>
                      <a:pt x="4" y="38"/>
                    </a:lnTo>
                    <a:lnTo>
                      <a:pt x="3" y="37"/>
                    </a:lnTo>
                    <a:lnTo>
                      <a:pt x="3" y="37"/>
                    </a:lnTo>
                    <a:lnTo>
                      <a:pt x="2" y="37"/>
                    </a:lnTo>
                    <a:lnTo>
                      <a:pt x="2" y="36"/>
                    </a:lnTo>
                    <a:lnTo>
                      <a:pt x="2" y="36"/>
                    </a:lnTo>
                    <a:lnTo>
                      <a:pt x="2" y="35"/>
                    </a:lnTo>
                    <a:lnTo>
                      <a:pt x="2" y="35"/>
                    </a:lnTo>
                    <a:lnTo>
                      <a:pt x="1" y="34"/>
                    </a:lnTo>
                    <a:lnTo>
                      <a:pt x="1" y="33"/>
                    </a:lnTo>
                    <a:lnTo>
                      <a:pt x="1" y="31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0" y="28"/>
                    </a:lnTo>
                    <a:lnTo>
                      <a:pt x="0" y="27"/>
                    </a:lnTo>
                    <a:lnTo>
                      <a:pt x="1" y="27"/>
                    </a:lnTo>
                    <a:lnTo>
                      <a:pt x="1" y="27"/>
                    </a:lnTo>
                    <a:lnTo>
                      <a:pt x="2" y="28"/>
                    </a:lnTo>
                    <a:lnTo>
                      <a:pt x="3" y="29"/>
                    </a:lnTo>
                    <a:lnTo>
                      <a:pt x="3" y="29"/>
                    </a:lnTo>
                    <a:lnTo>
                      <a:pt x="5" y="29"/>
                    </a:lnTo>
                    <a:lnTo>
                      <a:pt x="7" y="28"/>
                    </a:lnTo>
                    <a:lnTo>
                      <a:pt x="8" y="27"/>
                    </a:lnTo>
                    <a:lnTo>
                      <a:pt x="9" y="26"/>
                    </a:lnTo>
                    <a:lnTo>
                      <a:pt x="9" y="25"/>
                    </a:lnTo>
                    <a:lnTo>
                      <a:pt x="9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1" y="24"/>
                    </a:lnTo>
                    <a:lnTo>
                      <a:pt x="11" y="24"/>
                    </a:lnTo>
                    <a:lnTo>
                      <a:pt x="11" y="24"/>
                    </a:lnTo>
                    <a:lnTo>
                      <a:pt x="11" y="24"/>
                    </a:lnTo>
                    <a:lnTo>
                      <a:pt x="12" y="24"/>
                    </a:lnTo>
                    <a:lnTo>
                      <a:pt x="12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2"/>
                    </a:lnTo>
                    <a:lnTo>
                      <a:pt x="16" y="22"/>
                    </a:lnTo>
                    <a:lnTo>
                      <a:pt x="16" y="22"/>
                    </a:lnTo>
                    <a:lnTo>
                      <a:pt x="18" y="24"/>
                    </a:lnTo>
                    <a:lnTo>
                      <a:pt x="19" y="24"/>
                    </a:lnTo>
                    <a:lnTo>
                      <a:pt x="19" y="24"/>
                    </a:lnTo>
                    <a:lnTo>
                      <a:pt x="20" y="25"/>
                    </a:lnTo>
                    <a:lnTo>
                      <a:pt x="22" y="24"/>
                    </a:lnTo>
                    <a:lnTo>
                      <a:pt x="22" y="24"/>
                    </a:lnTo>
                    <a:lnTo>
                      <a:pt x="24" y="22"/>
                    </a:lnTo>
                    <a:lnTo>
                      <a:pt x="25" y="20"/>
                    </a:lnTo>
                    <a:lnTo>
                      <a:pt x="25" y="19"/>
                    </a:lnTo>
                    <a:lnTo>
                      <a:pt x="25" y="16"/>
                    </a:lnTo>
                    <a:lnTo>
                      <a:pt x="25" y="14"/>
                    </a:lnTo>
                    <a:lnTo>
                      <a:pt x="24" y="13"/>
                    </a:lnTo>
                    <a:lnTo>
                      <a:pt x="25" y="13"/>
                    </a:lnTo>
                    <a:lnTo>
                      <a:pt x="26" y="14"/>
                    </a:lnTo>
                    <a:lnTo>
                      <a:pt x="27" y="14"/>
                    </a:lnTo>
                    <a:lnTo>
                      <a:pt x="29" y="14"/>
                    </a:lnTo>
                    <a:lnTo>
                      <a:pt x="33" y="14"/>
                    </a:lnTo>
                    <a:lnTo>
                      <a:pt x="37" y="16"/>
                    </a:lnTo>
                    <a:lnTo>
                      <a:pt x="37" y="16"/>
                    </a:lnTo>
                    <a:lnTo>
                      <a:pt x="43" y="16"/>
                    </a:lnTo>
                    <a:lnTo>
                      <a:pt x="52" y="14"/>
                    </a:lnTo>
                    <a:lnTo>
                      <a:pt x="54" y="13"/>
                    </a:lnTo>
                    <a:lnTo>
                      <a:pt x="56" y="12"/>
                    </a:lnTo>
                    <a:lnTo>
                      <a:pt x="58" y="12"/>
                    </a:lnTo>
                    <a:lnTo>
                      <a:pt x="60" y="12"/>
                    </a:lnTo>
                    <a:lnTo>
                      <a:pt x="65" y="10"/>
                    </a:lnTo>
                    <a:lnTo>
                      <a:pt x="67" y="9"/>
                    </a:lnTo>
                    <a:lnTo>
                      <a:pt x="69" y="8"/>
                    </a:lnTo>
                    <a:lnTo>
                      <a:pt x="71" y="5"/>
                    </a:lnTo>
                    <a:lnTo>
                      <a:pt x="72" y="5"/>
                    </a:lnTo>
                    <a:lnTo>
                      <a:pt x="74" y="5"/>
                    </a:lnTo>
                    <a:lnTo>
                      <a:pt x="76" y="4"/>
                    </a:lnTo>
                    <a:lnTo>
                      <a:pt x="78" y="3"/>
                    </a:lnTo>
                    <a:lnTo>
                      <a:pt x="85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0" y="4"/>
                    </a:lnTo>
                    <a:lnTo>
                      <a:pt x="77" y="8"/>
                    </a:lnTo>
                    <a:lnTo>
                      <a:pt x="69" y="1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34" name="Freeform 796">
                <a:extLst>
                  <a:ext uri="{FF2B5EF4-FFF2-40B4-BE49-F238E27FC236}">
                    <a16:creationId xmlns:a16="http://schemas.microsoft.com/office/drawing/2014/main" id="{101E60C1-56F9-E442-BA48-9619CE072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5251" y="1922463"/>
                <a:ext cx="85725" cy="263525"/>
              </a:xfrm>
              <a:custGeom>
                <a:avLst/>
                <a:gdLst>
                  <a:gd name="T0" fmla="*/ 52 w 54"/>
                  <a:gd name="T1" fmla="*/ 1 h 166"/>
                  <a:gd name="T2" fmla="*/ 52 w 54"/>
                  <a:gd name="T3" fmla="*/ 9 h 166"/>
                  <a:gd name="T4" fmla="*/ 51 w 54"/>
                  <a:gd name="T5" fmla="*/ 17 h 166"/>
                  <a:gd name="T6" fmla="*/ 52 w 54"/>
                  <a:gd name="T7" fmla="*/ 20 h 166"/>
                  <a:gd name="T8" fmla="*/ 50 w 54"/>
                  <a:gd name="T9" fmla="*/ 25 h 166"/>
                  <a:gd name="T10" fmla="*/ 49 w 54"/>
                  <a:gd name="T11" fmla="*/ 28 h 166"/>
                  <a:gd name="T12" fmla="*/ 50 w 54"/>
                  <a:gd name="T13" fmla="*/ 30 h 166"/>
                  <a:gd name="T14" fmla="*/ 49 w 54"/>
                  <a:gd name="T15" fmla="*/ 33 h 166"/>
                  <a:gd name="T16" fmla="*/ 49 w 54"/>
                  <a:gd name="T17" fmla="*/ 34 h 166"/>
                  <a:gd name="T18" fmla="*/ 49 w 54"/>
                  <a:gd name="T19" fmla="*/ 36 h 166"/>
                  <a:gd name="T20" fmla="*/ 49 w 54"/>
                  <a:gd name="T21" fmla="*/ 37 h 166"/>
                  <a:gd name="T22" fmla="*/ 49 w 54"/>
                  <a:gd name="T23" fmla="*/ 38 h 166"/>
                  <a:gd name="T24" fmla="*/ 46 w 54"/>
                  <a:gd name="T25" fmla="*/ 38 h 166"/>
                  <a:gd name="T26" fmla="*/ 39 w 54"/>
                  <a:gd name="T27" fmla="*/ 34 h 166"/>
                  <a:gd name="T28" fmla="*/ 33 w 54"/>
                  <a:gd name="T29" fmla="*/ 35 h 166"/>
                  <a:gd name="T30" fmla="*/ 29 w 54"/>
                  <a:gd name="T31" fmla="*/ 42 h 166"/>
                  <a:gd name="T32" fmla="*/ 29 w 54"/>
                  <a:gd name="T33" fmla="*/ 46 h 166"/>
                  <a:gd name="T34" fmla="*/ 29 w 54"/>
                  <a:gd name="T35" fmla="*/ 55 h 166"/>
                  <a:gd name="T36" fmla="*/ 29 w 54"/>
                  <a:gd name="T37" fmla="*/ 60 h 166"/>
                  <a:gd name="T38" fmla="*/ 28 w 54"/>
                  <a:gd name="T39" fmla="*/ 63 h 166"/>
                  <a:gd name="T40" fmla="*/ 31 w 54"/>
                  <a:gd name="T41" fmla="*/ 63 h 166"/>
                  <a:gd name="T42" fmla="*/ 34 w 54"/>
                  <a:gd name="T43" fmla="*/ 64 h 166"/>
                  <a:gd name="T44" fmla="*/ 37 w 54"/>
                  <a:gd name="T45" fmla="*/ 64 h 166"/>
                  <a:gd name="T46" fmla="*/ 37 w 54"/>
                  <a:gd name="T47" fmla="*/ 62 h 166"/>
                  <a:gd name="T48" fmla="*/ 38 w 54"/>
                  <a:gd name="T49" fmla="*/ 63 h 166"/>
                  <a:gd name="T50" fmla="*/ 38 w 54"/>
                  <a:gd name="T51" fmla="*/ 66 h 166"/>
                  <a:gd name="T52" fmla="*/ 38 w 54"/>
                  <a:gd name="T53" fmla="*/ 68 h 166"/>
                  <a:gd name="T54" fmla="*/ 37 w 54"/>
                  <a:gd name="T55" fmla="*/ 69 h 166"/>
                  <a:gd name="T56" fmla="*/ 32 w 54"/>
                  <a:gd name="T57" fmla="*/ 70 h 166"/>
                  <a:gd name="T58" fmla="*/ 25 w 54"/>
                  <a:gd name="T59" fmla="*/ 79 h 166"/>
                  <a:gd name="T60" fmla="*/ 30 w 54"/>
                  <a:gd name="T61" fmla="*/ 85 h 166"/>
                  <a:gd name="T62" fmla="*/ 46 w 54"/>
                  <a:gd name="T63" fmla="*/ 81 h 166"/>
                  <a:gd name="T64" fmla="*/ 43 w 54"/>
                  <a:gd name="T65" fmla="*/ 91 h 166"/>
                  <a:gd name="T66" fmla="*/ 42 w 54"/>
                  <a:gd name="T67" fmla="*/ 102 h 166"/>
                  <a:gd name="T68" fmla="*/ 40 w 54"/>
                  <a:gd name="T69" fmla="*/ 109 h 166"/>
                  <a:gd name="T70" fmla="*/ 35 w 54"/>
                  <a:gd name="T71" fmla="*/ 117 h 166"/>
                  <a:gd name="T72" fmla="*/ 34 w 54"/>
                  <a:gd name="T73" fmla="*/ 128 h 166"/>
                  <a:gd name="T74" fmla="*/ 34 w 54"/>
                  <a:gd name="T75" fmla="*/ 138 h 166"/>
                  <a:gd name="T76" fmla="*/ 31 w 54"/>
                  <a:gd name="T77" fmla="*/ 147 h 166"/>
                  <a:gd name="T78" fmla="*/ 26 w 54"/>
                  <a:gd name="T79" fmla="*/ 161 h 166"/>
                  <a:gd name="T80" fmla="*/ 25 w 54"/>
                  <a:gd name="T81" fmla="*/ 166 h 166"/>
                  <a:gd name="T82" fmla="*/ 22 w 54"/>
                  <a:gd name="T83" fmla="*/ 154 h 166"/>
                  <a:gd name="T84" fmla="*/ 17 w 54"/>
                  <a:gd name="T85" fmla="*/ 138 h 166"/>
                  <a:gd name="T86" fmla="*/ 11 w 54"/>
                  <a:gd name="T87" fmla="*/ 124 h 166"/>
                  <a:gd name="T88" fmla="*/ 5 w 54"/>
                  <a:gd name="T89" fmla="*/ 104 h 166"/>
                  <a:gd name="T90" fmla="*/ 4 w 54"/>
                  <a:gd name="T91" fmla="*/ 87 h 166"/>
                  <a:gd name="T92" fmla="*/ 12 w 54"/>
                  <a:gd name="T93" fmla="*/ 77 h 166"/>
                  <a:gd name="T94" fmla="*/ 17 w 54"/>
                  <a:gd name="T95" fmla="*/ 60 h 166"/>
                  <a:gd name="T96" fmla="*/ 24 w 54"/>
                  <a:gd name="T97" fmla="*/ 37 h 166"/>
                  <a:gd name="T98" fmla="*/ 26 w 54"/>
                  <a:gd name="T99" fmla="*/ 19 h 166"/>
                  <a:gd name="T100" fmla="*/ 31 w 54"/>
                  <a:gd name="T101" fmla="*/ 17 h 166"/>
                  <a:gd name="T102" fmla="*/ 32 w 54"/>
                  <a:gd name="T103" fmla="*/ 9 h 166"/>
                  <a:gd name="T104" fmla="*/ 35 w 54"/>
                  <a:gd name="T105" fmla="*/ 9 h 166"/>
                  <a:gd name="T106" fmla="*/ 39 w 54"/>
                  <a:gd name="T107" fmla="*/ 8 h 166"/>
                  <a:gd name="T108" fmla="*/ 46 w 54"/>
                  <a:gd name="T109" fmla="*/ 9 h 166"/>
                  <a:gd name="T110" fmla="*/ 48 w 54"/>
                  <a:gd name="T111" fmla="*/ 1 h 166"/>
                  <a:gd name="T112" fmla="*/ 50 w 54"/>
                  <a:gd name="T113" fmla="*/ 1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4" h="166">
                    <a:moveTo>
                      <a:pt x="51" y="2"/>
                    </a:move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52" y="1"/>
                    </a:lnTo>
                    <a:lnTo>
                      <a:pt x="52" y="1"/>
                    </a:lnTo>
                    <a:lnTo>
                      <a:pt x="52" y="1"/>
                    </a:lnTo>
                    <a:lnTo>
                      <a:pt x="54" y="1"/>
                    </a:lnTo>
                    <a:lnTo>
                      <a:pt x="52" y="2"/>
                    </a:lnTo>
                    <a:lnTo>
                      <a:pt x="52" y="3"/>
                    </a:lnTo>
                    <a:lnTo>
                      <a:pt x="54" y="4"/>
                    </a:lnTo>
                    <a:lnTo>
                      <a:pt x="54" y="5"/>
                    </a:lnTo>
                    <a:lnTo>
                      <a:pt x="52" y="7"/>
                    </a:lnTo>
                    <a:lnTo>
                      <a:pt x="52" y="9"/>
                    </a:lnTo>
                    <a:lnTo>
                      <a:pt x="52" y="10"/>
                    </a:lnTo>
                    <a:lnTo>
                      <a:pt x="51" y="10"/>
                    </a:lnTo>
                    <a:lnTo>
                      <a:pt x="50" y="11"/>
                    </a:lnTo>
                    <a:lnTo>
                      <a:pt x="51" y="13"/>
                    </a:lnTo>
                    <a:lnTo>
                      <a:pt x="51" y="16"/>
                    </a:lnTo>
                    <a:lnTo>
                      <a:pt x="51" y="17"/>
                    </a:lnTo>
                    <a:lnTo>
                      <a:pt x="51" y="17"/>
                    </a:lnTo>
                    <a:lnTo>
                      <a:pt x="51" y="17"/>
                    </a:lnTo>
                    <a:lnTo>
                      <a:pt x="51" y="18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9"/>
                    </a:lnTo>
                    <a:lnTo>
                      <a:pt x="52" y="19"/>
                    </a:lnTo>
                    <a:lnTo>
                      <a:pt x="52" y="20"/>
                    </a:lnTo>
                    <a:lnTo>
                      <a:pt x="52" y="20"/>
                    </a:lnTo>
                    <a:lnTo>
                      <a:pt x="52" y="21"/>
                    </a:lnTo>
                    <a:lnTo>
                      <a:pt x="52" y="22"/>
                    </a:lnTo>
                    <a:lnTo>
                      <a:pt x="52" y="22"/>
                    </a:lnTo>
                    <a:lnTo>
                      <a:pt x="52" y="22"/>
                    </a:lnTo>
                    <a:lnTo>
                      <a:pt x="52" y="22"/>
                    </a:lnTo>
                    <a:lnTo>
                      <a:pt x="52" y="22"/>
                    </a:lnTo>
                    <a:lnTo>
                      <a:pt x="52" y="24"/>
                    </a:lnTo>
                    <a:lnTo>
                      <a:pt x="50" y="25"/>
                    </a:lnTo>
                    <a:lnTo>
                      <a:pt x="50" y="25"/>
                    </a:lnTo>
                    <a:lnTo>
                      <a:pt x="51" y="26"/>
                    </a:lnTo>
                    <a:lnTo>
                      <a:pt x="51" y="26"/>
                    </a:lnTo>
                    <a:lnTo>
                      <a:pt x="51" y="26"/>
                    </a:lnTo>
                    <a:lnTo>
                      <a:pt x="50" y="27"/>
                    </a:lnTo>
                    <a:lnTo>
                      <a:pt x="50" y="28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8"/>
                    </a:lnTo>
                    <a:lnTo>
                      <a:pt x="49" y="29"/>
                    </a:lnTo>
                    <a:lnTo>
                      <a:pt x="50" y="29"/>
                    </a:lnTo>
                    <a:lnTo>
                      <a:pt x="50" y="29"/>
                    </a:lnTo>
                    <a:lnTo>
                      <a:pt x="49" y="29"/>
                    </a:lnTo>
                    <a:lnTo>
                      <a:pt x="49" y="29"/>
                    </a:lnTo>
                    <a:lnTo>
                      <a:pt x="50" y="30"/>
                    </a:lnTo>
                    <a:lnTo>
                      <a:pt x="50" y="32"/>
                    </a:lnTo>
                    <a:lnTo>
                      <a:pt x="50" y="32"/>
                    </a:lnTo>
                    <a:lnTo>
                      <a:pt x="50" y="32"/>
                    </a:lnTo>
                    <a:lnTo>
                      <a:pt x="50" y="32"/>
                    </a:lnTo>
                    <a:lnTo>
                      <a:pt x="50" y="32"/>
                    </a:lnTo>
                    <a:lnTo>
                      <a:pt x="50" y="32"/>
                    </a:lnTo>
                    <a:lnTo>
                      <a:pt x="49" y="32"/>
                    </a:lnTo>
                    <a:lnTo>
                      <a:pt x="49" y="33"/>
                    </a:lnTo>
                    <a:lnTo>
                      <a:pt x="49" y="32"/>
                    </a:lnTo>
                    <a:lnTo>
                      <a:pt x="49" y="33"/>
                    </a:lnTo>
                    <a:lnTo>
                      <a:pt x="49" y="34"/>
                    </a:lnTo>
                    <a:lnTo>
                      <a:pt x="49" y="34"/>
                    </a:lnTo>
                    <a:lnTo>
                      <a:pt x="49" y="34"/>
                    </a:lnTo>
                    <a:lnTo>
                      <a:pt x="49" y="34"/>
                    </a:lnTo>
                    <a:lnTo>
                      <a:pt x="49" y="34"/>
                    </a:lnTo>
                    <a:lnTo>
                      <a:pt x="49" y="34"/>
                    </a:lnTo>
                    <a:lnTo>
                      <a:pt x="49" y="34"/>
                    </a:lnTo>
                    <a:lnTo>
                      <a:pt x="50" y="35"/>
                    </a:lnTo>
                    <a:lnTo>
                      <a:pt x="50" y="35"/>
                    </a:lnTo>
                    <a:lnTo>
                      <a:pt x="49" y="35"/>
                    </a:lnTo>
                    <a:lnTo>
                      <a:pt x="49" y="35"/>
                    </a:lnTo>
                    <a:lnTo>
                      <a:pt x="49" y="35"/>
                    </a:lnTo>
                    <a:lnTo>
                      <a:pt x="49" y="36"/>
                    </a:lnTo>
                    <a:lnTo>
                      <a:pt x="49" y="36"/>
                    </a:lnTo>
                    <a:lnTo>
                      <a:pt x="49" y="36"/>
                    </a:lnTo>
                    <a:lnTo>
                      <a:pt x="49" y="36"/>
                    </a:lnTo>
                    <a:lnTo>
                      <a:pt x="50" y="36"/>
                    </a:lnTo>
                    <a:lnTo>
                      <a:pt x="50" y="36"/>
                    </a:lnTo>
                    <a:lnTo>
                      <a:pt x="49" y="36"/>
                    </a:lnTo>
                    <a:lnTo>
                      <a:pt x="49" y="36"/>
                    </a:lnTo>
                    <a:lnTo>
                      <a:pt x="49" y="37"/>
                    </a:lnTo>
                    <a:lnTo>
                      <a:pt x="49" y="37"/>
                    </a:lnTo>
                    <a:lnTo>
                      <a:pt x="49" y="37"/>
                    </a:lnTo>
                    <a:lnTo>
                      <a:pt x="49" y="37"/>
                    </a:lnTo>
                    <a:lnTo>
                      <a:pt x="49" y="37"/>
                    </a:lnTo>
                    <a:lnTo>
                      <a:pt x="49" y="37"/>
                    </a:lnTo>
                    <a:lnTo>
                      <a:pt x="49" y="37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9" y="39"/>
                    </a:lnTo>
                    <a:lnTo>
                      <a:pt x="49" y="39"/>
                    </a:lnTo>
                    <a:lnTo>
                      <a:pt x="49" y="39"/>
                    </a:lnTo>
                    <a:lnTo>
                      <a:pt x="49" y="39"/>
                    </a:lnTo>
                    <a:lnTo>
                      <a:pt x="47" y="38"/>
                    </a:lnTo>
                    <a:lnTo>
                      <a:pt x="46" y="38"/>
                    </a:lnTo>
                    <a:lnTo>
                      <a:pt x="44" y="38"/>
                    </a:lnTo>
                    <a:lnTo>
                      <a:pt x="43" y="38"/>
                    </a:lnTo>
                    <a:lnTo>
                      <a:pt x="43" y="37"/>
                    </a:lnTo>
                    <a:lnTo>
                      <a:pt x="43" y="36"/>
                    </a:lnTo>
                    <a:lnTo>
                      <a:pt x="43" y="35"/>
                    </a:lnTo>
                    <a:lnTo>
                      <a:pt x="42" y="34"/>
                    </a:lnTo>
                    <a:lnTo>
                      <a:pt x="41" y="34"/>
                    </a:lnTo>
                    <a:lnTo>
                      <a:pt x="39" y="34"/>
                    </a:lnTo>
                    <a:lnTo>
                      <a:pt x="38" y="34"/>
                    </a:lnTo>
                    <a:lnTo>
                      <a:pt x="37" y="33"/>
                    </a:lnTo>
                    <a:lnTo>
                      <a:pt x="37" y="33"/>
                    </a:lnTo>
                    <a:lnTo>
                      <a:pt x="37" y="33"/>
                    </a:lnTo>
                    <a:lnTo>
                      <a:pt x="35" y="33"/>
                    </a:lnTo>
                    <a:lnTo>
                      <a:pt x="35" y="33"/>
                    </a:lnTo>
                    <a:lnTo>
                      <a:pt x="34" y="34"/>
                    </a:lnTo>
                    <a:lnTo>
                      <a:pt x="33" y="35"/>
                    </a:lnTo>
                    <a:lnTo>
                      <a:pt x="32" y="35"/>
                    </a:lnTo>
                    <a:lnTo>
                      <a:pt x="31" y="36"/>
                    </a:lnTo>
                    <a:lnTo>
                      <a:pt x="30" y="37"/>
                    </a:lnTo>
                    <a:lnTo>
                      <a:pt x="30" y="39"/>
                    </a:lnTo>
                    <a:lnTo>
                      <a:pt x="30" y="41"/>
                    </a:lnTo>
                    <a:lnTo>
                      <a:pt x="29" y="42"/>
                    </a:lnTo>
                    <a:lnTo>
                      <a:pt x="29" y="42"/>
                    </a:lnTo>
                    <a:lnTo>
                      <a:pt x="29" y="42"/>
                    </a:lnTo>
                    <a:lnTo>
                      <a:pt x="29" y="42"/>
                    </a:lnTo>
                    <a:lnTo>
                      <a:pt x="29" y="42"/>
                    </a:lnTo>
                    <a:lnTo>
                      <a:pt x="28" y="44"/>
                    </a:lnTo>
                    <a:lnTo>
                      <a:pt x="28" y="44"/>
                    </a:lnTo>
                    <a:lnTo>
                      <a:pt x="29" y="44"/>
                    </a:lnTo>
                    <a:lnTo>
                      <a:pt x="29" y="45"/>
                    </a:lnTo>
                    <a:lnTo>
                      <a:pt x="29" y="45"/>
                    </a:lnTo>
                    <a:lnTo>
                      <a:pt x="29" y="46"/>
                    </a:lnTo>
                    <a:lnTo>
                      <a:pt x="29" y="46"/>
                    </a:lnTo>
                    <a:lnTo>
                      <a:pt x="26" y="47"/>
                    </a:lnTo>
                    <a:lnTo>
                      <a:pt x="26" y="49"/>
                    </a:lnTo>
                    <a:lnTo>
                      <a:pt x="26" y="49"/>
                    </a:lnTo>
                    <a:lnTo>
                      <a:pt x="28" y="50"/>
                    </a:lnTo>
                    <a:lnTo>
                      <a:pt x="28" y="51"/>
                    </a:lnTo>
                    <a:lnTo>
                      <a:pt x="28" y="53"/>
                    </a:lnTo>
                    <a:lnTo>
                      <a:pt x="29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8"/>
                    </a:lnTo>
                    <a:lnTo>
                      <a:pt x="28" y="58"/>
                    </a:lnTo>
                    <a:lnTo>
                      <a:pt x="29" y="59"/>
                    </a:lnTo>
                    <a:lnTo>
                      <a:pt x="29" y="59"/>
                    </a:lnTo>
                    <a:lnTo>
                      <a:pt x="29" y="59"/>
                    </a:lnTo>
                    <a:lnTo>
                      <a:pt x="29" y="60"/>
                    </a:lnTo>
                    <a:lnTo>
                      <a:pt x="29" y="60"/>
                    </a:lnTo>
                    <a:lnTo>
                      <a:pt x="30" y="60"/>
                    </a:lnTo>
                    <a:lnTo>
                      <a:pt x="30" y="61"/>
                    </a:lnTo>
                    <a:lnTo>
                      <a:pt x="30" y="62"/>
                    </a:lnTo>
                    <a:lnTo>
                      <a:pt x="30" y="63"/>
                    </a:lnTo>
                    <a:lnTo>
                      <a:pt x="29" y="63"/>
                    </a:lnTo>
                    <a:lnTo>
                      <a:pt x="29" y="63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8" y="64"/>
                    </a:lnTo>
                    <a:lnTo>
                      <a:pt x="29" y="64"/>
                    </a:lnTo>
                    <a:lnTo>
                      <a:pt x="29" y="64"/>
                    </a:lnTo>
                    <a:lnTo>
                      <a:pt x="30" y="63"/>
                    </a:lnTo>
                    <a:lnTo>
                      <a:pt x="30" y="63"/>
                    </a:lnTo>
                    <a:lnTo>
                      <a:pt x="31" y="63"/>
                    </a:lnTo>
                    <a:lnTo>
                      <a:pt x="31" y="63"/>
                    </a:lnTo>
                    <a:lnTo>
                      <a:pt x="31" y="63"/>
                    </a:lnTo>
                    <a:lnTo>
                      <a:pt x="32" y="63"/>
                    </a:lnTo>
                    <a:lnTo>
                      <a:pt x="32" y="64"/>
                    </a:lnTo>
                    <a:lnTo>
                      <a:pt x="32" y="64"/>
                    </a:lnTo>
                    <a:lnTo>
                      <a:pt x="33" y="64"/>
                    </a:lnTo>
                    <a:lnTo>
                      <a:pt x="33" y="64"/>
                    </a:lnTo>
                    <a:lnTo>
                      <a:pt x="34" y="64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37" y="64"/>
                    </a:lnTo>
                    <a:lnTo>
                      <a:pt x="37" y="64"/>
                    </a:lnTo>
                    <a:lnTo>
                      <a:pt x="37" y="64"/>
                    </a:lnTo>
                    <a:lnTo>
                      <a:pt x="37" y="63"/>
                    </a:lnTo>
                    <a:lnTo>
                      <a:pt x="37" y="63"/>
                    </a:lnTo>
                    <a:lnTo>
                      <a:pt x="37" y="62"/>
                    </a:lnTo>
                    <a:lnTo>
                      <a:pt x="35" y="62"/>
                    </a:lnTo>
                    <a:lnTo>
                      <a:pt x="35" y="62"/>
                    </a:lnTo>
                    <a:lnTo>
                      <a:pt x="37" y="62"/>
                    </a:lnTo>
                    <a:lnTo>
                      <a:pt x="37" y="62"/>
                    </a:lnTo>
                    <a:lnTo>
                      <a:pt x="37" y="62"/>
                    </a:lnTo>
                    <a:lnTo>
                      <a:pt x="37" y="63"/>
                    </a:lnTo>
                    <a:lnTo>
                      <a:pt x="37" y="63"/>
                    </a:lnTo>
                    <a:lnTo>
                      <a:pt x="37" y="63"/>
                    </a:lnTo>
                    <a:lnTo>
                      <a:pt x="38" y="63"/>
                    </a:lnTo>
                    <a:lnTo>
                      <a:pt x="38" y="63"/>
                    </a:lnTo>
                    <a:lnTo>
                      <a:pt x="38" y="63"/>
                    </a:lnTo>
                    <a:lnTo>
                      <a:pt x="38" y="63"/>
                    </a:lnTo>
                    <a:lnTo>
                      <a:pt x="38" y="64"/>
                    </a:lnTo>
                    <a:lnTo>
                      <a:pt x="38" y="64"/>
                    </a:lnTo>
                    <a:lnTo>
                      <a:pt x="38" y="64"/>
                    </a:lnTo>
                    <a:lnTo>
                      <a:pt x="38" y="64"/>
                    </a:lnTo>
                    <a:lnTo>
                      <a:pt x="38" y="64"/>
                    </a:lnTo>
                    <a:lnTo>
                      <a:pt x="38" y="64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38" y="67"/>
                    </a:lnTo>
                    <a:lnTo>
                      <a:pt x="38" y="67"/>
                    </a:lnTo>
                    <a:lnTo>
                      <a:pt x="38" y="67"/>
                    </a:lnTo>
                    <a:lnTo>
                      <a:pt x="38" y="68"/>
                    </a:lnTo>
                    <a:lnTo>
                      <a:pt x="38" y="68"/>
                    </a:lnTo>
                    <a:lnTo>
                      <a:pt x="38" y="68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37" y="69"/>
                    </a:lnTo>
                    <a:lnTo>
                      <a:pt x="37" y="69"/>
                    </a:lnTo>
                    <a:lnTo>
                      <a:pt x="37" y="69"/>
                    </a:lnTo>
                    <a:lnTo>
                      <a:pt x="37" y="69"/>
                    </a:lnTo>
                    <a:lnTo>
                      <a:pt x="35" y="69"/>
                    </a:lnTo>
                    <a:lnTo>
                      <a:pt x="35" y="69"/>
                    </a:lnTo>
                    <a:lnTo>
                      <a:pt x="34" y="68"/>
                    </a:lnTo>
                    <a:lnTo>
                      <a:pt x="34" y="68"/>
                    </a:lnTo>
                    <a:lnTo>
                      <a:pt x="34" y="68"/>
                    </a:lnTo>
                    <a:lnTo>
                      <a:pt x="33" y="68"/>
                    </a:lnTo>
                    <a:lnTo>
                      <a:pt x="32" y="69"/>
                    </a:lnTo>
                    <a:lnTo>
                      <a:pt x="32" y="70"/>
                    </a:lnTo>
                    <a:lnTo>
                      <a:pt x="31" y="70"/>
                    </a:lnTo>
                    <a:lnTo>
                      <a:pt x="28" y="72"/>
                    </a:lnTo>
                    <a:lnTo>
                      <a:pt x="26" y="74"/>
                    </a:lnTo>
                    <a:lnTo>
                      <a:pt x="26" y="74"/>
                    </a:lnTo>
                    <a:lnTo>
                      <a:pt x="26" y="75"/>
                    </a:lnTo>
                    <a:lnTo>
                      <a:pt x="26" y="76"/>
                    </a:lnTo>
                    <a:lnTo>
                      <a:pt x="26" y="77"/>
                    </a:lnTo>
                    <a:lnTo>
                      <a:pt x="25" y="79"/>
                    </a:lnTo>
                    <a:lnTo>
                      <a:pt x="24" y="81"/>
                    </a:lnTo>
                    <a:lnTo>
                      <a:pt x="23" y="83"/>
                    </a:lnTo>
                    <a:lnTo>
                      <a:pt x="24" y="85"/>
                    </a:lnTo>
                    <a:lnTo>
                      <a:pt x="24" y="85"/>
                    </a:lnTo>
                    <a:lnTo>
                      <a:pt x="25" y="85"/>
                    </a:lnTo>
                    <a:lnTo>
                      <a:pt x="26" y="85"/>
                    </a:lnTo>
                    <a:lnTo>
                      <a:pt x="28" y="85"/>
                    </a:lnTo>
                    <a:lnTo>
                      <a:pt x="30" y="85"/>
                    </a:lnTo>
                    <a:lnTo>
                      <a:pt x="34" y="85"/>
                    </a:lnTo>
                    <a:lnTo>
                      <a:pt x="37" y="84"/>
                    </a:lnTo>
                    <a:lnTo>
                      <a:pt x="41" y="80"/>
                    </a:lnTo>
                    <a:lnTo>
                      <a:pt x="43" y="79"/>
                    </a:lnTo>
                    <a:lnTo>
                      <a:pt x="46" y="79"/>
                    </a:lnTo>
                    <a:lnTo>
                      <a:pt x="46" y="79"/>
                    </a:lnTo>
                    <a:lnTo>
                      <a:pt x="46" y="81"/>
                    </a:lnTo>
                    <a:lnTo>
                      <a:pt x="46" y="81"/>
                    </a:lnTo>
                    <a:lnTo>
                      <a:pt x="46" y="83"/>
                    </a:lnTo>
                    <a:lnTo>
                      <a:pt x="44" y="85"/>
                    </a:lnTo>
                    <a:lnTo>
                      <a:pt x="43" y="86"/>
                    </a:lnTo>
                    <a:lnTo>
                      <a:pt x="44" y="86"/>
                    </a:lnTo>
                    <a:lnTo>
                      <a:pt x="44" y="87"/>
                    </a:lnTo>
                    <a:lnTo>
                      <a:pt x="43" y="88"/>
                    </a:lnTo>
                    <a:lnTo>
                      <a:pt x="43" y="89"/>
                    </a:lnTo>
                    <a:lnTo>
                      <a:pt x="43" y="91"/>
                    </a:lnTo>
                    <a:lnTo>
                      <a:pt x="43" y="92"/>
                    </a:lnTo>
                    <a:lnTo>
                      <a:pt x="44" y="92"/>
                    </a:lnTo>
                    <a:lnTo>
                      <a:pt x="44" y="93"/>
                    </a:lnTo>
                    <a:lnTo>
                      <a:pt x="44" y="94"/>
                    </a:lnTo>
                    <a:lnTo>
                      <a:pt x="44" y="96"/>
                    </a:lnTo>
                    <a:lnTo>
                      <a:pt x="43" y="100"/>
                    </a:lnTo>
                    <a:lnTo>
                      <a:pt x="42" y="101"/>
                    </a:lnTo>
                    <a:lnTo>
                      <a:pt x="42" y="102"/>
                    </a:lnTo>
                    <a:lnTo>
                      <a:pt x="42" y="103"/>
                    </a:lnTo>
                    <a:lnTo>
                      <a:pt x="41" y="104"/>
                    </a:lnTo>
                    <a:lnTo>
                      <a:pt x="41" y="104"/>
                    </a:lnTo>
                    <a:lnTo>
                      <a:pt x="40" y="105"/>
                    </a:lnTo>
                    <a:lnTo>
                      <a:pt x="40" y="106"/>
                    </a:lnTo>
                    <a:lnTo>
                      <a:pt x="40" y="106"/>
                    </a:lnTo>
                    <a:lnTo>
                      <a:pt x="40" y="108"/>
                    </a:lnTo>
                    <a:lnTo>
                      <a:pt x="40" y="109"/>
                    </a:lnTo>
                    <a:lnTo>
                      <a:pt x="39" y="109"/>
                    </a:lnTo>
                    <a:lnTo>
                      <a:pt x="39" y="110"/>
                    </a:lnTo>
                    <a:lnTo>
                      <a:pt x="39" y="110"/>
                    </a:lnTo>
                    <a:lnTo>
                      <a:pt x="39" y="110"/>
                    </a:lnTo>
                    <a:lnTo>
                      <a:pt x="39" y="111"/>
                    </a:lnTo>
                    <a:lnTo>
                      <a:pt x="38" y="112"/>
                    </a:lnTo>
                    <a:lnTo>
                      <a:pt x="38" y="112"/>
                    </a:lnTo>
                    <a:lnTo>
                      <a:pt x="35" y="117"/>
                    </a:lnTo>
                    <a:lnTo>
                      <a:pt x="34" y="122"/>
                    </a:lnTo>
                    <a:lnTo>
                      <a:pt x="34" y="124"/>
                    </a:lnTo>
                    <a:lnTo>
                      <a:pt x="33" y="125"/>
                    </a:lnTo>
                    <a:lnTo>
                      <a:pt x="33" y="126"/>
                    </a:lnTo>
                    <a:lnTo>
                      <a:pt x="33" y="127"/>
                    </a:lnTo>
                    <a:lnTo>
                      <a:pt x="34" y="127"/>
                    </a:lnTo>
                    <a:lnTo>
                      <a:pt x="34" y="128"/>
                    </a:lnTo>
                    <a:lnTo>
                      <a:pt x="34" y="128"/>
                    </a:lnTo>
                    <a:lnTo>
                      <a:pt x="34" y="129"/>
                    </a:lnTo>
                    <a:lnTo>
                      <a:pt x="34" y="129"/>
                    </a:lnTo>
                    <a:lnTo>
                      <a:pt x="33" y="130"/>
                    </a:lnTo>
                    <a:lnTo>
                      <a:pt x="33" y="133"/>
                    </a:lnTo>
                    <a:lnTo>
                      <a:pt x="33" y="133"/>
                    </a:lnTo>
                    <a:lnTo>
                      <a:pt x="33" y="134"/>
                    </a:lnTo>
                    <a:lnTo>
                      <a:pt x="34" y="137"/>
                    </a:lnTo>
                    <a:lnTo>
                      <a:pt x="34" y="138"/>
                    </a:lnTo>
                    <a:lnTo>
                      <a:pt x="33" y="139"/>
                    </a:lnTo>
                    <a:lnTo>
                      <a:pt x="32" y="142"/>
                    </a:lnTo>
                    <a:lnTo>
                      <a:pt x="31" y="144"/>
                    </a:lnTo>
                    <a:lnTo>
                      <a:pt x="31" y="144"/>
                    </a:lnTo>
                    <a:lnTo>
                      <a:pt x="31" y="145"/>
                    </a:lnTo>
                    <a:lnTo>
                      <a:pt x="31" y="145"/>
                    </a:lnTo>
                    <a:lnTo>
                      <a:pt x="31" y="145"/>
                    </a:lnTo>
                    <a:lnTo>
                      <a:pt x="31" y="147"/>
                    </a:lnTo>
                    <a:lnTo>
                      <a:pt x="30" y="150"/>
                    </a:lnTo>
                    <a:lnTo>
                      <a:pt x="30" y="151"/>
                    </a:lnTo>
                    <a:lnTo>
                      <a:pt x="29" y="155"/>
                    </a:lnTo>
                    <a:lnTo>
                      <a:pt x="29" y="156"/>
                    </a:lnTo>
                    <a:lnTo>
                      <a:pt x="28" y="159"/>
                    </a:lnTo>
                    <a:lnTo>
                      <a:pt x="28" y="160"/>
                    </a:lnTo>
                    <a:lnTo>
                      <a:pt x="28" y="161"/>
                    </a:lnTo>
                    <a:lnTo>
                      <a:pt x="26" y="161"/>
                    </a:lnTo>
                    <a:lnTo>
                      <a:pt x="26" y="162"/>
                    </a:lnTo>
                    <a:lnTo>
                      <a:pt x="26" y="163"/>
                    </a:lnTo>
                    <a:lnTo>
                      <a:pt x="26" y="163"/>
                    </a:lnTo>
                    <a:lnTo>
                      <a:pt x="25" y="164"/>
                    </a:lnTo>
                    <a:lnTo>
                      <a:pt x="25" y="164"/>
                    </a:lnTo>
                    <a:lnTo>
                      <a:pt x="25" y="166"/>
                    </a:lnTo>
                    <a:lnTo>
                      <a:pt x="25" y="166"/>
                    </a:lnTo>
                    <a:lnTo>
                      <a:pt x="25" y="166"/>
                    </a:lnTo>
                    <a:lnTo>
                      <a:pt x="25" y="166"/>
                    </a:lnTo>
                    <a:lnTo>
                      <a:pt x="24" y="166"/>
                    </a:lnTo>
                    <a:lnTo>
                      <a:pt x="24" y="166"/>
                    </a:lnTo>
                    <a:lnTo>
                      <a:pt x="24" y="164"/>
                    </a:lnTo>
                    <a:lnTo>
                      <a:pt x="23" y="163"/>
                    </a:lnTo>
                    <a:lnTo>
                      <a:pt x="23" y="162"/>
                    </a:lnTo>
                    <a:lnTo>
                      <a:pt x="23" y="159"/>
                    </a:lnTo>
                    <a:lnTo>
                      <a:pt x="22" y="154"/>
                    </a:lnTo>
                    <a:lnTo>
                      <a:pt x="21" y="151"/>
                    </a:lnTo>
                    <a:lnTo>
                      <a:pt x="18" y="146"/>
                    </a:lnTo>
                    <a:lnTo>
                      <a:pt x="18" y="144"/>
                    </a:lnTo>
                    <a:lnTo>
                      <a:pt x="18" y="144"/>
                    </a:lnTo>
                    <a:lnTo>
                      <a:pt x="18" y="143"/>
                    </a:lnTo>
                    <a:lnTo>
                      <a:pt x="18" y="143"/>
                    </a:lnTo>
                    <a:lnTo>
                      <a:pt x="18" y="143"/>
                    </a:lnTo>
                    <a:lnTo>
                      <a:pt x="17" y="138"/>
                    </a:lnTo>
                    <a:lnTo>
                      <a:pt x="15" y="133"/>
                    </a:lnTo>
                    <a:lnTo>
                      <a:pt x="14" y="129"/>
                    </a:lnTo>
                    <a:lnTo>
                      <a:pt x="13" y="128"/>
                    </a:lnTo>
                    <a:lnTo>
                      <a:pt x="11" y="126"/>
                    </a:lnTo>
                    <a:lnTo>
                      <a:pt x="11" y="126"/>
                    </a:lnTo>
                    <a:lnTo>
                      <a:pt x="11" y="126"/>
                    </a:lnTo>
                    <a:lnTo>
                      <a:pt x="11" y="125"/>
                    </a:lnTo>
                    <a:lnTo>
                      <a:pt x="11" y="124"/>
                    </a:lnTo>
                    <a:lnTo>
                      <a:pt x="11" y="122"/>
                    </a:lnTo>
                    <a:lnTo>
                      <a:pt x="11" y="122"/>
                    </a:lnTo>
                    <a:lnTo>
                      <a:pt x="11" y="121"/>
                    </a:lnTo>
                    <a:lnTo>
                      <a:pt x="9" y="121"/>
                    </a:lnTo>
                    <a:lnTo>
                      <a:pt x="9" y="119"/>
                    </a:lnTo>
                    <a:lnTo>
                      <a:pt x="9" y="116"/>
                    </a:lnTo>
                    <a:lnTo>
                      <a:pt x="7" y="110"/>
                    </a:lnTo>
                    <a:lnTo>
                      <a:pt x="5" y="104"/>
                    </a:lnTo>
                    <a:lnTo>
                      <a:pt x="4" y="101"/>
                    </a:lnTo>
                    <a:lnTo>
                      <a:pt x="3" y="97"/>
                    </a:lnTo>
                    <a:lnTo>
                      <a:pt x="0" y="92"/>
                    </a:lnTo>
                    <a:lnTo>
                      <a:pt x="0" y="91"/>
                    </a:lnTo>
                    <a:lnTo>
                      <a:pt x="1" y="91"/>
                    </a:lnTo>
                    <a:lnTo>
                      <a:pt x="3" y="89"/>
                    </a:lnTo>
                    <a:lnTo>
                      <a:pt x="4" y="87"/>
                    </a:lnTo>
                    <a:lnTo>
                      <a:pt x="4" y="87"/>
                    </a:lnTo>
                    <a:lnTo>
                      <a:pt x="4" y="85"/>
                    </a:lnTo>
                    <a:lnTo>
                      <a:pt x="4" y="85"/>
                    </a:lnTo>
                    <a:lnTo>
                      <a:pt x="5" y="83"/>
                    </a:lnTo>
                    <a:lnTo>
                      <a:pt x="9" y="79"/>
                    </a:lnTo>
                    <a:lnTo>
                      <a:pt x="9" y="79"/>
                    </a:lnTo>
                    <a:lnTo>
                      <a:pt x="9" y="79"/>
                    </a:lnTo>
                    <a:lnTo>
                      <a:pt x="11" y="78"/>
                    </a:lnTo>
                    <a:lnTo>
                      <a:pt x="12" y="77"/>
                    </a:lnTo>
                    <a:lnTo>
                      <a:pt x="11" y="76"/>
                    </a:lnTo>
                    <a:lnTo>
                      <a:pt x="9" y="75"/>
                    </a:lnTo>
                    <a:lnTo>
                      <a:pt x="9" y="74"/>
                    </a:lnTo>
                    <a:lnTo>
                      <a:pt x="11" y="72"/>
                    </a:lnTo>
                    <a:lnTo>
                      <a:pt x="14" y="67"/>
                    </a:lnTo>
                    <a:lnTo>
                      <a:pt x="14" y="67"/>
                    </a:lnTo>
                    <a:lnTo>
                      <a:pt x="16" y="62"/>
                    </a:lnTo>
                    <a:lnTo>
                      <a:pt x="17" y="60"/>
                    </a:lnTo>
                    <a:lnTo>
                      <a:pt x="17" y="59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20" y="53"/>
                    </a:lnTo>
                    <a:lnTo>
                      <a:pt x="22" y="44"/>
                    </a:lnTo>
                    <a:lnTo>
                      <a:pt x="24" y="37"/>
                    </a:lnTo>
                    <a:lnTo>
                      <a:pt x="25" y="32"/>
                    </a:lnTo>
                    <a:lnTo>
                      <a:pt x="25" y="32"/>
                    </a:lnTo>
                    <a:lnTo>
                      <a:pt x="25" y="29"/>
                    </a:lnTo>
                    <a:lnTo>
                      <a:pt x="25" y="29"/>
                    </a:lnTo>
                    <a:lnTo>
                      <a:pt x="25" y="28"/>
                    </a:lnTo>
                    <a:lnTo>
                      <a:pt x="26" y="25"/>
                    </a:lnTo>
                    <a:lnTo>
                      <a:pt x="26" y="20"/>
                    </a:lnTo>
                    <a:lnTo>
                      <a:pt x="26" y="19"/>
                    </a:lnTo>
                    <a:lnTo>
                      <a:pt x="28" y="19"/>
                    </a:lnTo>
                    <a:lnTo>
                      <a:pt x="28" y="19"/>
                    </a:lnTo>
                    <a:lnTo>
                      <a:pt x="29" y="20"/>
                    </a:lnTo>
                    <a:lnTo>
                      <a:pt x="29" y="20"/>
                    </a:lnTo>
                    <a:lnTo>
                      <a:pt x="30" y="20"/>
                    </a:lnTo>
                    <a:lnTo>
                      <a:pt x="31" y="19"/>
                    </a:lnTo>
                    <a:lnTo>
                      <a:pt x="31" y="18"/>
                    </a:lnTo>
                    <a:lnTo>
                      <a:pt x="31" y="17"/>
                    </a:lnTo>
                    <a:lnTo>
                      <a:pt x="31" y="17"/>
                    </a:lnTo>
                    <a:lnTo>
                      <a:pt x="31" y="16"/>
                    </a:lnTo>
                    <a:lnTo>
                      <a:pt x="31" y="16"/>
                    </a:lnTo>
                    <a:lnTo>
                      <a:pt x="31" y="14"/>
                    </a:lnTo>
                    <a:lnTo>
                      <a:pt x="31" y="12"/>
                    </a:lnTo>
                    <a:lnTo>
                      <a:pt x="32" y="11"/>
                    </a:lnTo>
                    <a:lnTo>
                      <a:pt x="32" y="10"/>
                    </a:lnTo>
                    <a:lnTo>
                      <a:pt x="32" y="9"/>
                    </a:lnTo>
                    <a:lnTo>
                      <a:pt x="32" y="9"/>
                    </a:lnTo>
                    <a:lnTo>
                      <a:pt x="32" y="9"/>
                    </a:lnTo>
                    <a:lnTo>
                      <a:pt x="32" y="9"/>
                    </a:lnTo>
                    <a:lnTo>
                      <a:pt x="32" y="9"/>
                    </a:lnTo>
                    <a:lnTo>
                      <a:pt x="32" y="9"/>
                    </a:lnTo>
                    <a:lnTo>
                      <a:pt x="32" y="9"/>
                    </a:lnTo>
                    <a:lnTo>
                      <a:pt x="35" y="9"/>
                    </a:lnTo>
                    <a:lnTo>
                      <a:pt x="35" y="9"/>
                    </a:lnTo>
                    <a:lnTo>
                      <a:pt x="35" y="8"/>
                    </a:lnTo>
                    <a:lnTo>
                      <a:pt x="37" y="8"/>
                    </a:lnTo>
                    <a:lnTo>
                      <a:pt x="37" y="8"/>
                    </a:lnTo>
                    <a:lnTo>
                      <a:pt x="37" y="8"/>
                    </a:lnTo>
                    <a:lnTo>
                      <a:pt x="37" y="8"/>
                    </a:lnTo>
                    <a:lnTo>
                      <a:pt x="39" y="8"/>
                    </a:lnTo>
                    <a:lnTo>
                      <a:pt x="39" y="8"/>
                    </a:lnTo>
                    <a:lnTo>
                      <a:pt x="39" y="8"/>
                    </a:lnTo>
                    <a:lnTo>
                      <a:pt x="39" y="8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1" y="10"/>
                    </a:lnTo>
                    <a:lnTo>
                      <a:pt x="41" y="10"/>
                    </a:lnTo>
                    <a:lnTo>
                      <a:pt x="43" y="9"/>
                    </a:lnTo>
                    <a:lnTo>
                      <a:pt x="46" y="9"/>
                    </a:lnTo>
                    <a:lnTo>
                      <a:pt x="47" y="9"/>
                    </a:lnTo>
                    <a:lnTo>
                      <a:pt x="47" y="8"/>
                    </a:lnTo>
                    <a:lnTo>
                      <a:pt x="47" y="7"/>
                    </a:lnTo>
                    <a:lnTo>
                      <a:pt x="48" y="5"/>
                    </a:lnTo>
                    <a:lnTo>
                      <a:pt x="48" y="4"/>
                    </a:lnTo>
                    <a:lnTo>
                      <a:pt x="48" y="2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0" y="1"/>
                    </a:lnTo>
                    <a:lnTo>
                      <a:pt x="50" y="1"/>
                    </a:lnTo>
                    <a:lnTo>
                      <a:pt x="50" y="1"/>
                    </a:lnTo>
                    <a:lnTo>
                      <a:pt x="50" y="1"/>
                    </a:lnTo>
                    <a:lnTo>
                      <a:pt x="51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42" name="Freeform 804">
                <a:extLst>
                  <a:ext uri="{FF2B5EF4-FFF2-40B4-BE49-F238E27FC236}">
                    <a16:creationId xmlns:a16="http://schemas.microsoft.com/office/drawing/2014/main" id="{7E7D5857-C0AC-2CF3-61C2-9B0C7B2E97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44626" y="1628776"/>
                <a:ext cx="400050" cy="361950"/>
              </a:xfrm>
              <a:custGeom>
                <a:avLst/>
                <a:gdLst>
                  <a:gd name="T0" fmla="*/ 238 w 252"/>
                  <a:gd name="T1" fmla="*/ 27 h 228"/>
                  <a:gd name="T2" fmla="*/ 215 w 252"/>
                  <a:gd name="T3" fmla="*/ 38 h 228"/>
                  <a:gd name="T4" fmla="*/ 214 w 252"/>
                  <a:gd name="T5" fmla="*/ 68 h 228"/>
                  <a:gd name="T6" fmla="*/ 212 w 252"/>
                  <a:gd name="T7" fmla="*/ 85 h 228"/>
                  <a:gd name="T8" fmla="*/ 209 w 252"/>
                  <a:gd name="T9" fmla="*/ 115 h 228"/>
                  <a:gd name="T10" fmla="*/ 190 w 252"/>
                  <a:gd name="T11" fmla="*/ 137 h 228"/>
                  <a:gd name="T12" fmla="*/ 164 w 252"/>
                  <a:gd name="T13" fmla="*/ 153 h 228"/>
                  <a:gd name="T14" fmla="*/ 135 w 252"/>
                  <a:gd name="T15" fmla="*/ 171 h 228"/>
                  <a:gd name="T16" fmla="*/ 99 w 252"/>
                  <a:gd name="T17" fmla="*/ 194 h 228"/>
                  <a:gd name="T18" fmla="*/ 61 w 252"/>
                  <a:gd name="T19" fmla="*/ 217 h 228"/>
                  <a:gd name="T20" fmla="*/ 41 w 252"/>
                  <a:gd name="T21" fmla="*/ 228 h 228"/>
                  <a:gd name="T22" fmla="*/ 24 w 252"/>
                  <a:gd name="T23" fmla="*/ 220 h 228"/>
                  <a:gd name="T24" fmla="*/ 18 w 252"/>
                  <a:gd name="T25" fmla="*/ 218 h 228"/>
                  <a:gd name="T26" fmla="*/ 14 w 252"/>
                  <a:gd name="T27" fmla="*/ 211 h 228"/>
                  <a:gd name="T28" fmla="*/ 2 w 252"/>
                  <a:gd name="T29" fmla="*/ 211 h 228"/>
                  <a:gd name="T30" fmla="*/ 2 w 252"/>
                  <a:gd name="T31" fmla="*/ 205 h 228"/>
                  <a:gd name="T32" fmla="*/ 0 w 252"/>
                  <a:gd name="T33" fmla="*/ 196 h 228"/>
                  <a:gd name="T34" fmla="*/ 2 w 252"/>
                  <a:gd name="T35" fmla="*/ 188 h 228"/>
                  <a:gd name="T36" fmla="*/ 1 w 252"/>
                  <a:gd name="T37" fmla="*/ 185 h 228"/>
                  <a:gd name="T38" fmla="*/ 7 w 252"/>
                  <a:gd name="T39" fmla="*/ 182 h 228"/>
                  <a:gd name="T40" fmla="*/ 13 w 252"/>
                  <a:gd name="T41" fmla="*/ 177 h 228"/>
                  <a:gd name="T42" fmla="*/ 16 w 252"/>
                  <a:gd name="T43" fmla="*/ 172 h 228"/>
                  <a:gd name="T44" fmla="*/ 13 w 252"/>
                  <a:gd name="T45" fmla="*/ 168 h 228"/>
                  <a:gd name="T46" fmla="*/ 17 w 252"/>
                  <a:gd name="T47" fmla="*/ 161 h 228"/>
                  <a:gd name="T48" fmla="*/ 24 w 252"/>
                  <a:gd name="T49" fmla="*/ 160 h 228"/>
                  <a:gd name="T50" fmla="*/ 28 w 252"/>
                  <a:gd name="T51" fmla="*/ 159 h 228"/>
                  <a:gd name="T52" fmla="*/ 28 w 252"/>
                  <a:gd name="T53" fmla="*/ 152 h 228"/>
                  <a:gd name="T54" fmla="*/ 34 w 252"/>
                  <a:gd name="T55" fmla="*/ 148 h 228"/>
                  <a:gd name="T56" fmla="*/ 36 w 252"/>
                  <a:gd name="T57" fmla="*/ 140 h 228"/>
                  <a:gd name="T58" fmla="*/ 35 w 252"/>
                  <a:gd name="T59" fmla="*/ 134 h 228"/>
                  <a:gd name="T60" fmla="*/ 30 w 252"/>
                  <a:gd name="T61" fmla="*/ 130 h 228"/>
                  <a:gd name="T62" fmla="*/ 30 w 252"/>
                  <a:gd name="T63" fmla="*/ 126 h 228"/>
                  <a:gd name="T64" fmla="*/ 27 w 252"/>
                  <a:gd name="T65" fmla="*/ 122 h 228"/>
                  <a:gd name="T66" fmla="*/ 22 w 252"/>
                  <a:gd name="T67" fmla="*/ 123 h 228"/>
                  <a:gd name="T68" fmla="*/ 15 w 252"/>
                  <a:gd name="T69" fmla="*/ 123 h 228"/>
                  <a:gd name="T70" fmla="*/ 11 w 252"/>
                  <a:gd name="T71" fmla="*/ 114 h 228"/>
                  <a:gd name="T72" fmla="*/ 11 w 252"/>
                  <a:gd name="T73" fmla="*/ 107 h 228"/>
                  <a:gd name="T74" fmla="*/ 13 w 252"/>
                  <a:gd name="T75" fmla="*/ 94 h 228"/>
                  <a:gd name="T76" fmla="*/ 8 w 252"/>
                  <a:gd name="T77" fmla="*/ 84 h 228"/>
                  <a:gd name="T78" fmla="*/ 6 w 252"/>
                  <a:gd name="T79" fmla="*/ 80 h 228"/>
                  <a:gd name="T80" fmla="*/ 8 w 252"/>
                  <a:gd name="T81" fmla="*/ 76 h 228"/>
                  <a:gd name="T82" fmla="*/ 10 w 252"/>
                  <a:gd name="T83" fmla="*/ 69 h 228"/>
                  <a:gd name="T84" fmla="*/ 15 w 252"/>
                  <a:gd name="T85" fmla="*/ 64 h 228"/>
                  <a:gd name="T86" fmla="*/ 22 w 252"/>
                  <a:gd name="T87" fmla="*/ 70 h 228"/>
                  <a:gd name="T88" fmla="*/ 26 w 252"/>
                  <a:gd name="T89" fmla="*/ 61 h 228"/>
                  <a:gd name="T90" fmla="*/ 28 w 252"/>
                  <a:gd name="T91" fmla="*/ 51 h 228"/>
                  <a:gd name="T92" fmla="*/ 34 w 252"/>
                  <a:gd name="T93" fmla="*/ 51 h 228"/>
                  <a:gd name="T94" fmla="*/ 40 w 252"/>
                  <a:gd name="T95" fmla="*/ 47 h 228"/>
                  <a:gd name="T96" fmla="*/ 36 w 252"/>
                  <a:gd name="T97" fmla="*/ 43 h 228"/>
                  <a:gd name="T98" fmla="*/ 37 w 252"/>
                  <a:gd name="T99" fmla="*/ 29 h 228"/>
                  <a:gd name="T100" fmla="*/ 40 w 252"/>
                  <a:gd name="T101" fmla="*/ 23 h 228"/>
                  <a:gd name="T102" fmla="*/ 53 w 252"/>
                  <a:gd name="T103" fmla="*/ 28 h 228"/>
                  <a:gd name="T104" fmla="*/ 58 w 252"/>
                  <a:gd name="T105" fmla="*/ 31 h 228"/>
                  <a:gd name="T106" fmla="*/ 77 w 252"/>
                  <a:gd name="T107" fmla="*/ 27 h 228"/>
                  <a:gd name="T108" fmla="*/ 99 w 252"/>
                  <a:gd name="T109" fmla="*/ 19 h 228"/>
                  <a:gd name="T110" fmla="*/ 119 w 252"/>
                  <a:gd name="T111" fmla="*/ 29 h 228"/>
                  <a:gd name="T112" fmla="*/ 155 w 252"/>
                  <a:gd name="T113" fmla="*/ 27 h 228"/>
                  <a:gd name="T114" fmla="*/ 179 w 252"/>
                  <a:gd name="T115" fmla="*/ 15 h 228"/>
                  <a:gd name="T116" fmla="*/ 198 w 252"/>
                  <a:gd name="T117" fmla="*/ 9 h 228"/>
                  <a:gd name="T118" fmla="*/ 241 w 252"/>
                  <a:gd name="T119" fmla="*/ 5 h 228"/>
                  <a:gd name="T120" fmla="*/ 249 w 252"/>
                  <a:gd name="T121" fmla="*/ 2 h 228"/>
                  <a:gd name="T122" fmla="*/ 252 w 252"/>
                  <a:gd name="T123" fmla="*/ 9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52" h="228">
                    <a:moveTo>
                      <a:pt x="252" y="10"/>
                    </a:moveTo>
                    <a:lnTo>
                      <a:pt x="252" y="11"/>
                    </a:lnTo>
                    <a:lnTo>
                      <a:pt x="252" y="12"/>
                    </a:lnTo>
                    <a:lnTo>
                      <a:pt x="251" y="13"/>
                    </a:lnTo>
                    <a:lnTo>
                      <a:pt x="249" y="15"/>
                    </a:lnTo>
                    <a:lnTo>
                      <a:pt x="246" y="19"/>
                    </a:lnTo>
                    <a:lnTo>
                      <a:pt x="238" y="27"/>
                    </a:lnTo>
                    <a:lnTo>
                      <a:pt x="233" y="33"/>
                    </a:lnTo>
                    <a:lnTo>
                      <a:pt x="232" y="34"/>
                    </a:lnTo>
                    <a:lnTo>
                      <a:pt x="231" y="34"/>
                    </a:lnTo>
                    <a:lnTo>
                      <a:pt x="220" y="36"/>
                    </a:lnTo>
                    <a:lnTo>
                      <a:pt x="217" y="37"/>
                    </a:lnTo>
                    <a:lnTo>
                      <a:pt x="216" y="37"/>
                    </a:lnTo>
                    <a:lnTo>
                      <a:pt x="215" y="38"/>
                    </a:lnTo>
                    <a:lnTo>
                      <a:pt x="212" y="45"/>
                    </a:lnTo>
                    <a:lnTo>
                      <a:pt x="212" y="46"/>
                    </a:lnTo>
                    <a:lnTo>
                      <a:pt x="211" y="58"/>
                    </a:lnTo>
                    <a:lnTo>
                      <a:pt x="211" y="59"/>
                    </a:lnTo>
                    <a:lnTo>
                      <a:pt x="211" y="60"/>
                    </a:lnTo>
                    <a:lnTo>
                      <a:pt x="212" y="62"/>
                    </a:lnTo>
                    <a:lnTo>
                      <a:pt x="214" y="68"/>
                    </a:lnTo>
                    <a:lnTo>
                      <a:pt x="215" y="69"/>
                    </a:lnTo>
                    <a:lnTo>
                      <a:pt x="215" y="71"/>
                    </a:lnTo>
                    <a:lnTo>
                      <a:pt x="215" y="77"/>
                    </a:lnTo>
                    <a:lnTo>
                      <a:pt x="215" y="79"/>
                    </a:lnTo>
                    <a:lnTo>
                      <a:pt x="214" y="80"/>
                    </a:lnTo>
                    <a:lnTo>
                      <a:pt x="213" y="81"/>
                    </a:lnTo>
                    <a:lnTo>
                      <a:pt x="212" y="85"/>
                    </a:lnTo>
                    <a:lnTo>
                      <a:pt x="211" y="86"/>
                    </a:lnTo>
                    <a:lnTo>
                      <a:pt x="211" y="90"/>
                    </a:lnTo>
                    <a:lnTo>
                      <a:pt x="209" y="96"/>
                    </a:lnTo>
                    <a:lnTo>
                      <a:pt x="208" y="98"/>
                    </a:lnTo>
                    <a:lnTo>
                      <a:pt x="208" y="100"/>
                    </a:lnTo>
                    <a:lnTo>
                      <a:pt x="208" y="107"/>
                    </a:lnTo>
                    <a:lnTo>
                      <a:pt x="209" y="115"/>
                    </a:lnTo>
                    <a:lnTo>
                      <a:pt x="209" y="117"/>
                    </a:lnTo>
                    <a:lnTo>
                      <a:pt x="208" y="118"/>
                    </a:lnTo>
                    <a:lnTo>
                      <a:pt x="203" y="130"/>
                    </a:lnTo>
                    <a:lnTo>
                      <a:pt x="202" y="134"/>
                    </a:lnTo>
                    <a:lnTo>
                      <a:pt x="200" y="135"/>
                    </a:lnTo>
                    <a:lnTo>
                      <a:pt x="199" y="135"/>
                    </a:lnTo>
                    <a:lnTo>
                      <a:pt x="190" y="137"/>
                    </a:lnTo>
                    <a:lnTo>
                      <a:pt x="185" y="140"/>
                    </a:lnTo>
                    <a:lnTo>
                      <a:pt x="180" y="144"/>
                    </a:lnTo>
                    <a:lnTo>
                      <a:pt x="177" y="146"/>
                    </a:lnTo>
                    <a:lnTo>
                      <a:pt x="172" y="148"/>
                    </a:lnTo>
                    <a:lnTo>
                      <a:pt x="171" y="150"/>
                    </a:lnTo>
                    <a:lnTo>
                      <a:pt x="168" y="151"/>
                    </a:lnTo>
                    <a:lnTo>
                      <a:pt x="164" y="153"/>
                    </a:lnTo>
                    <a:lnTo>
                      <a:pt x="160" y="156"/>
                    </a:lnTo>
                    <a:lnTo>
                      <a:pt x="156" y="159"/>
                    </a:lnTo>
                    <a:lnTo>
                      <a:pt x="152" y="161"/>
                    </a:lnTo>
                    <a:lnTo>
                      <a:pt x="147" y="163"/>
                    </a:lnTo>
                    <a:lnTo>
                      <a:pt x="144" y="165"/>
                    </a:lnTo>
                    <a:lnTo>
                      <a:pt x="139" y="168"/>
                    </a:lnTo>
                    <a:lnTo>
                      <a:pt x="135" y="171"/>
                    </a:lnTo>
                    <a:lnTo>
                      <a:pt x="131" y="173"/>
                    </a:lnTo>
                    <a:lnTo>
                      <a:pt x="127" y="176"/>
                    </a:lnTo>
                    <a:lnTo>
                      <a:pt x="122" y="178"/>
                    </a:lnTo>
                    <a:lnTo>
                      <a:pt x="119" y="180"/>
                    </a:lnTo>
                    <a:lnTo>
                      <a:pt x="110" y="186"/>
                    </a:lnTo>
                    <a:lnTo>
                      <a:pt x="102" y="192"/>
                    </a:lnTo>
                    <a:lnTo>
                      <a:pt x="99" y="194"/>
                    </a:lnTo>
                    <a:lnTo>
                      <a:pt x="92" y="197"/>
                    </a:lnTo>
                    <a:lnTo>
                      <a:pt x="87" y="201"/>
                    </a:lnTo>
                    <a:lnTo>
                      <a:pt x="80" y="205"/>
                    </a:lnTo>
                    <a:lnTo>
                      <a:pt x="75" y="209"/>
                    </a:lnTo>
                    <a:lnTo>
                      <a:pt x="71" y="211"/>
                    </a:lnTo>
                    <a:lnTo>
                      <a:pt x="68" y="213"/>
                    </a:lnTo>
                    <a:lnTo>
                      <a:pt x="61" y="217"/>
                    </a:lnTo>
                    <a:lnTo>
                      <a:pt x="58" y="220"/>
                    </a:lnTo>
                    <a:lnTo>
                      <a:pt x="52" y="223"/>
                    </a:lnTo>
                    <a:lnTo>
                      <a:pt x="47" y="228"/>
                    </a:lnTo>
                    <a:lnTo>
                      <a:pt x="45" y="228"/>
                    </a:lnTo>
                    <a:lnTo>
                      <a:pt x="43" y="227"/>
                    </a:lnTo>
                    <a:lnTo>
                      <a:pt x="42" y="227"/>
                    </a:lnTo>
                    <a:lnTo>
                      <a:pt x="41" y="228"/>
                    </a:lnTo>
                    <a:lnTo>
                      <a:pt x="40" y="227"/>
                    </a:lnTo>
                    <a:lnTo>
                      <a:pt x="35" y="226"/>
                    </a:lnTo>
                    <a:lnTo>
                      <a:pt x="33" y="226"/>
                    </a:lnTo>
                    <a:lnTo>
                      <a:pt x="31" y="224"/>
                    </a:lnTo>
                    <a:lnTo>
                      <a:pt x="30" y="224"/>
                    </a:lnTo>
                    <a:lnTo>
                      <a:pt x="26" y="221"/>
                    </a:lnTo>
                    <a:lnTo>
                      <a:pt x="24" y="220"/>
                    </a:lnTo>
                    <a:lnTo>
                      <a:pt x="23" y="219"/>
                    </a:lnTo>
                    <a:lnTo>
                      <a:pt x="22" y="218"/>
                    </a:lnTo>
                    <a:lnTo>
                      <a:pt x="22" y="219"/>
                    </a:lnTo>
                    <a:lnTo>
                      <a:pt x="21" y="219"/>
                    </a:lnTo>
                    <a:lnTo>
                      <a:pt x="19" y="219"/>
                    </a:lnTo>
                    <a:lnTo>
                      <a:pt x="18" y="219"/>
                    </a:lnTo>
                    <a:lnTo>
                      <a:pt x="18" y="218"/>
                    </a:lnTo>
                    <a:lnTo>
                      <a:pt x="16" y="215"/>
                    </a:lnTo>
                    <a:lnTo>
                      <a:pt x="16" y="214"/>
                    </a:lnTo>
                    <a:lnTo>
                      <a:pt x="16" y="213"/>
                    </a:lnTo>
                    <a:lnTo>
                      <a:pt x="15" y="212"/>
                    </a:lnTo>
                    <a:lnTo>
                      <a:pt x="14" y="213"/>
                    </a:lnTo>
                    <a:lnTo>
                      <a:pt x="14" y="212"/>
                    </a:lnTo>
                    <a:lnTo>
                      <a:pt x="14" y="211"/>
                    </a:lnTo>
                    <a:lnTo>
                      <a:pt x="13" y="211"/>
                    </a:lnTo>
                    <a:lnTo>
                      <a:pt x="11" y="210"/>
                    </a:lnTo>
                    <a:lnTo>
                      <a:pt x="8" y="209"/>
                    </a:lnTo>
                    <a:lnTo>
                      <a:pt x="7" y="209"/>
                    </a:lnTo>
                    <a:lnTo>
                      <a:pt x="6" y="209"/>
                    </a:lnTo>
                    <a:lnTo>
                      <a:pt x="4" y="210"/>
                    </a:lnTo>
                    <a:lnTo>
                      <a:pt x="2" y="211"/>
                    </a:lnTo>
                    <a:lnTo>
                      <a:pt x="2" y="212"/>
                    </a:lnTo>
                    <a:lnTo>
                      <a:pt x="1" y="211"/>
                    </a:lnTo>
                    <a:lnTo>
                      <a:pt x="0" y="210"/>
                    </a:lnTo>
                    <a:lnTo>
                      <a:pt x="2" y="209"/>
                    </a:lnTo>
                    <a:lnTo>
                      <a:pt x="2" y="207"/>
                    </a:lnTo>
                    <a:lnTo>
                      <a:pt x="2" y="206"/>
                    </a:lnTo>
                    <a:lnTo>
                      <a:pt x="2" y="205"/>
                    </a:lnTo>
                    <a:lnTo>
                      <a:pt x="2" y="204"/>
                    </a:lnTo>
                    <a:lnTo>
                      <a:pt x="2" y="203"/>
                    </a:lnTo>
                    <a:lnTo>
                      <a:pt x="1" y="203"/>
                    </a:lnTo>
                    <a:lnTo>
                      <a:pt x="1" y="202"/>
                    </a:lnTo>
                    <a:lnTo>
                      <a:pt x="1" y="201"/>
                    </a:lnTo>
                    <a:lnTo>
                      <a:pt x="1" y="198"/>
                    </a:lnTo>
                    <a:lnTo>
                      <a:pt x="0" y="196"/>
                    </a:lnTo>
                    <a:lnTo>
                      <a:pt x="1" y="195"/>
                    </a:lnTo>
                    <a:lnTo>
                      <a:pt x="2" y="195"/>
                    </a:lnTo>
                    <a:lnTo>
                      <a:pt x="2" y="194"/>
                    </a:lnTo>
                    <a:lnTo>
                      <a:pt x="2" y="192"/>
                    </a:lnTo>
                    <a:lnTo>
                      <a:pt x="4" y="190"/>
                    </a:lnTo>
                    <a:lnTo>
                      <a:pt x="4" y="189"/>
                    </a:lnTo>
                    <a:lnTo>
                      <a:pt x="2" y="188"/>
                    </a:lnTo>
                    <a:lnTo>
                      <a:pt x="2" y="187"/>
                    </a:lnTo>
                    <a:lnTo>
                      <a:pt x="4" y="186"/>
                    </a:lnTo>
                    <a:lnTo>
                      <a:pt x="2" y="186"/>
                    </a:lnTo>
                    <a:lnTo>
                      <a:pt x="1" y="186"/>
                    </a:lnTo>
                    <a:lnTo>
                      <a:pt x="1" y="187"/>
                    </a:lnTo>
                    <a:lnTo>
                      <a:pt x="1" y="186"/>
                    </a:lnTo>
                    <a:lnTo>
                      <a:pt x="1" y="185"/>
                    </a:lnTo>
                    <a:lnTo>
                      <a:pt x="2" y="186"/>
                    </a:lnTo>
                    <a:lnTo>
                      <a:pt x="4" y="185"/>
                    </a:lnTo>
                    <a:lnTo>
                      <a:pt x="5" y="185"/>
                    </a:lnTo>
                    <a:lnTo>
                      <a:pt x="5" y="184"/>
                    </a:lnTo>
                    <a:lnTo>
                      <a:pt x="5" y="182"/>
                    </a:lnTo>
                    <a:lnTo>
                      <a:pt x="6" y="182"/>
                    </a:lnTo>
                    <a:lnTo>
                      <a:pt x="7" y="182"/>
                    </a:lnTo>
                    <a:lnTo>
                      <a:pt x="8" y="181"/>
                    </a:lnTo>
                    <a:lnTo>
                      <a:pt x="8" y="180"/>
                    </a:lnTo>
                    <a:lnTo>
                      <a:pt x="9" y="179"/>
                    </a:lnTo>
                    <a:lnTo>
                      <a:pt x="10" y="179"/>
                    </a:lnTo>
                    <a:lnTo>
                      <a:pt x="10" y="178"/>
                    </a:lnTo>
                    <a:lnTo>
                      <a:pt x="11" y="178"/>
                    </a:lnTo>
                    <a:lnTo>
                      <a:pt x="13" y="177"/>
                    </a:lnTo>
                    <a:lnTo>
                      <a:pt x="13" y="176"/>
                    </a:lnTo>
                    <a:lnTo>
                      <a:pt x="13" y="175"/>
                    </a:lnTo>
                    <a:lnTo>
                      <a:pt x="13" y="173"/>
                    </a:lnTo>
                    <a:lnTo>
                      <a:pt x="14" y="173"/>
                    </a:lnTo>
                    <a:lnTo>
                      <a:pt x="15" y="173"/>
                    </a:lnTo>
                    <a:lnTo>
                      <a:pt x="16" y="173"/>
                    </a:lnTo>
                    <a:lnTo>
                      <a:pt x="16" y="172"/>
                    </a:lnTo>
                    <a:lnTo>
                      <a:pt x="17" y="172"/>
                    </a:lnTo>
                    <a:lnTo>
                      <a:pt x="17" y="171"/>
                    </a:lnTo>
                    <a:lnTo>
                      <a:pt x="16" y="170"/>
                    </a:lnTo>
                    <a:lnTo>
                      <a:pt x="15" y="170"/>
                    </a:lnTo>
                    <a:lnTo>
                      <a:pt x="14" y="169"/>
                    </a:lnTo>
                    <a:lnTo>
                      <a:pt x="13" y="169"/>
                    </a:lnTo>
                    <a:lnTo>
                      <a:pt x="13" y="168"/>
                    </a:lnTo>
                    <a:lnTo>
                      <a:pt x="14" y="168"/>
                    </a:lnTo>
                    <a:lnTo>
                      <a:pt x="14" y="167"/>
                    </a:lnTo>
                    <a:lnTo>
                      <a:pt x="14" y="165"/>
                    </a:lnTo>
                    <a:lnTo>
                      <a:pt x="15" y="164"/>
                    </a:lnTo>
                    <a:lnTo>
                      <a:pt x="15" y="163"/>
                    </a:lnTo>
                    <a:lnTo>
                      <a:pt x="16" y="162"/>
                    </a:lnTo>
                    <a:lnTo>
                      <a:pt x="17" y="161"/>
                    </a:lnTo>
                    <a:lnTo>
                      <a:pt x="18" y="161"/>
                    </a:lnTo>
                    <a:lnTo>
                      <a:pt x="18" y="160"/>
                    </a:lnTo>
                    <a:lnTo>
                      <a:pt x="19" y="160"/>
                    </a:lnTo>
                    <a:lnTo>
                      <a:pt x="21" y="160"/>
                    </a:lnTo>
                    <a:lnTo>
                      <a:pt x="22" y="160"/>
                    </a:lnTo>
                    <a:lnTo>
                      <a:pt x="23" y="160"/>
                    </a:lnTo>
                    <a:lnTo>
                      <a:pt x="24" y="160"/>
                    </a:lnTo>
                    <a:lnTo>
                      <a:pt x="24" y="159"/>
                    </a:lnTo>
                    <a:lnTo>
                      <a:pt x="25" y="160"/>
                    </a:lnTo>
                    <a:lnTo>
                      <a:pt x="26" y="160"/>
                    </a:lnTo>
                    <a:lnTo>
                      <a:pt x="28" y="161"/>
                    </a:lnTo>
                    <a:lnTo>
                      <a:pt x="30" y="160"/>
                    </a:lnTo>
                    <a:lnTo>
                      <a:pt x="30" y="159"/>
                    </a:lnTo>
                    <a:lnTo>
                      <a:pt x="28" y="159"/>
                    </a:lnTo>
                    <a:lnTo>
                      <a:pt x="27" y="159"/>
                    </a:lnTo>
                    <a:lnTo>
                      <a:pt x="26" y="157"/>
                    </a:lnTo>
                    <a:lnTo>
                      <a:pt x="25" y="156"/>
                    </a:lnTo>
                    <a:lnTo>
                      <a:pt x="26" y="155"/>
                    </a:lnTo>
                    <a:lnTo>
                      <a:pt x="27" y="154"/>
                    </a:lnTo>
                    <a:lnTo>
                      <a:pt x="27" y="153"/>
                    </a:lnTo>
                    <a:lnTo>
                      <a:pt x="28" y="152"/>
                    </a:lnTo>
                    <a:lnTo>
                      <a:pt x="30" y="151"/>
                    </a:lnTo>
                    <a:lnTo>
                      <a:pt x="31" y="150"/>
                    </a:lnTo>
                    <a:lnTo>
                      <a:pt x="32" y="150"/>
                    </a:lnTo>
                    <a:lnTo>
                      <a:pt x="32" y="151"/>
                    </a:lnTo>
                    <a:lnTo>
                      <a:pt x="33" y="151"/>
                    </a:lnTo>
                    <a:lnTo>
                      <a:pt x="33" y="150"/>
                    </a:lnTo>
                    <a:lnTo>
                      <a:pt x="34" y="148"/>
                    </a:lnTo>
                    <a:lnTo>
                      <a:pt x="34" y="147"/>
                    </a:lnTo>
                    <a:lnTo>
                      <a:pt x="36" y="146"/>
                    </a:lnTo>
                    <a:lnTo>
                      <a:pt x="37" y="145"/>
                    </a:lnTo>
                    <a:lnTo>
                      <a:pt x="37" y="144"/>
                    </a:lnTo>
                    <a:lnTo>
                      <a:pt x="37" y="143"/>
                    </a:lnTo>
                    <a:lnTo>
                      <a:pt x="36" y="142"/>
                    </a:lnTo>
                    <a:lnTo>
                      <a:pt x="36" y="140"/>
                    </a:lnTo>
                    <a:lnTo>
                      <a:pt x="37" y="139"/>
                    </a:lnTo>
                    <a:lnTo>
                      <a:pt x="37" y="138"/>
                    </a:lnTo>
                    <a:lnTo>
                      <a:pt x="36" y="138"/>
                    </a:lnTo>
                    <a:lnTo>
                      <a:pt x="35" y="137"/>
                    </a:lnTo>
                    <a:lnTo>
                      <a:pt x="35" y="136"/>
                    </a:lnTo>
                    <a:lnTo>
                      <a:pt x="35" y="135"/>
                    </a:lnTo>
                    <a:lnTo>
                      <a:pt x="35" y="134"/>
                    </a:lnTo>
                    <a:lnTo>
                      <a:pt x="34" y="132"/>
                    </a:lnTo>
                    <a:lnTo>
                      <a:pt x="33" y="132"/>
                    </a:lnTo>
                    <a:lnTo>
                      <a:pt x="33" y="131"/>
                    </a:lnTo>
                    <a:lnTo>
                      <a:pt x="32" y="131"/>
                    </a:lnTo>
                    <a:lnTo>
                      <a:pt x="32" y="130"/>
                    </a:lnTo>
                    <a:lnTo>
                      <a:pt x="31" y="130"/>
                    </a:lnTo>
                    <a:lnTo>
                      <a:pt x="30" y="130"/>
                    </a:lnTo>
                    <a:lnTo>
                      <a:pt x="28" y="130"/>
                    </a:lnTo>
                    <a:lnTo>
                      <a:pt x="27" y="130"/>
                    </a:lnTo>
                    <a:lnTo>
                      <a:pt x="27" y="129"/>
                    </a:lnTo>
                    <a:lnTo>
                      <a:pt x="28" y="129"/>
                    </a:lnTo>
                    <a:lnTo>
                      <a:pt x="30" y="128"/>
                    </a:lnTo>
                    <a:lnTo>
                      <a:pt x="30" y="127"/>
                    </a:lnTo>
                    <a:lnTo>
                      <a:pt x="30" y="126"/>
                    </a:lnTo>
                    <a:lnTo>
                      <a:pt x="31" y="126"/>
                    </a:lnTo>
                    <a:lnTo>
                      <a:pt x="32" y="126"/>
                    </a:lnTo>
                    <a:lnTo>
                      <a:pt x="32" y="125"/>
                    </a:lnTo>
                    <a:lnTo>
                      <a:pt x="31" y="125"/>
                    </a:lnTo>
                    <a:lnTo>
                      <a:pt x="30" y="125"/>
                    </a:lnTo>
                    <a:lnTo>
                      <a:pt x="28" y="123"/>
                    </a:lnTo>
                    <a:lnTo>
                      <a:pt x="27" y="122"/>
                    </a:lnTo>
                    <a:lnTo>
                      <a:pt x="27" y="121"/>
                    </a:lnTo>
                    <a:lnTo>
                      <a:pt x="26" y="122"/>
                    </a:lnTo>
                    <a:lnTo>
                      <a:pt x="26" y="123"/>
                    </a:lnTo>
                    <a:lnTo>
                      <a:pt x="25" y="125"/>
                    </a:lnTo>
                    <a:lnTo>
                      <a:pt x="23" y="125"/>
                    </a:lnTo>
                    <a:lnTo>
                      <a:pt x="23" y="123"/>
                    </a:lnTo>
                    <a:lnTo>
                      <a:pt x="22" y="123"/>
                    </a:lnTo>
                    <a:lnTo>
                      <a:pt x="22" y="125"/>
                    </a:lnTo>
                    <a:lnTo>
                      <a:pt x="19" y="125"/>
                    </a:lnTo>
                    <a:lnTo>
                      <a:pt x="18" y="123"/>
                    </a:lnTo>
                    <a:lnTo>
                      <a:pt x="18" y="125"/>
                    </a:lnTo>
                    <a:lnTo>
                      <a:pt x="17" y="125"/>
                    </a:lnTo>
                    <a:lnTo>
                      <a:pt x="16" y="123"/>
                    </a:lnTo>
                    <a:lnTo>
                      <a:pt x="15" y="123"/>
                    </a:lnTo>
                    <a:lnTo>
                      <a:pt x="14" y="122"/>
                    </a:lnTo>
                    <a:lnTo>
                      <a:pt x="14" y="121"/>
                    </a:lnTo>
                    <a:lnTo>
                      <a:pt x="14" y="120"/>
                    </a:lnTo>
                    <a:lnTo>
                      <a:pt x="13" y="119"/>
                    </a:lnTo>
                    <a:lnTo>
                      <a:pt x="13" y="117"/>
                    </a:lnTo>
                    <a:lnTo>
                      <a:pt x="13" y="115"/>
                    </a:lnTo>
                    <a:lnTo>
                      <a:pt x="11" y="114"/>
                    </a:lnTo>
                    <a:lnTo>
                      <a:pt x="10" y="111"/>
                    </a:lnTo>
                    <a:lnTo>
                      <a:pt x="10" y="110"/>
                    </a:lnTo>
                    <a:lnTo>
                      <a:pt x="11" y="110"/>
                    </a:lnTo>
                    <a:lnTo>
                      <a:pt x="10" y="109"/>
                    </a:lnTo>
                    <a:lnTo>
                      <a:pt x="11" y="109"/>
                    </a:lnTo>
                    <a:lnTo>
                      <a:pt x="10" y="109"/>
                    </a:lnTo>
                    <a:lnTo>
                      <a:pt x="11" y="107"/>
                    </a:lnTo>
                    <a:lnTo>
                      <a:pt x="11" y="106"/>
                    </a:lnTo>
                    <a:lnTo>
                      <a:pt x="11" y="105"/>
                    </a:lnTo>
                    <a:lnTo>
                      <a:pt x="11" y="104"/>
                    </a:lnTo>
                    <a:lnTo>
                      <a:pt x="11" y="102"/>
                    </a:lnTo>
                    <a:lnTo>
                      <a:pt x="14" y="98"/>
                    </a:lnTo>
                    <a:lnTo>
                      <a:pt x="14" y="97"/>
                    </a:lnTo>
                    <a:lnTo>
                      <a:pt x="13" y="94"/>
                    </a:lnTo>
                    <a:lnTo>
                      <a:pt x="13" y="93"/>
                    </a:lnTo>
                    <a:lnTo>
                      <a:pt x="13" y="92"/>
                    </a:lnTo>
                    <a:lnTo>
                      <a:pt x="13" y="88"/>
                    </a:lnTo>
                    <a:lnTo>
                      <a:pt x="10" y="85"/>
                    </a:lnTo>
                    <a:lnTo>
                      <a:pt x="9" y="85"/>
                    </a:lnTo>
                    <a:lnTo>
                      <a:pt x="9" y="84"/>
                    </a:lnTo>
                    <a:lnTo>
                      <a:pt x="8" y="84"/>
                    </a:lnTo>
                    <a:lnTo>
                      <a:pt x="7" y="85"/>
                    </a:lnTo>
                    <a:lnTo>
                      <a:pt x="7" y="84"/>
                    </a:lnTo>
                    <a:lnTo>
                      <a:pt x="7" y="83"/>
                    </a:lnTo>
                    <a:lnTo>
                      <a:pt x="6" y="81"/>
                    </a:lnTo>
                    <a:lnTo>
                      <a:pt x="6" y="80"/>
                    </a:lnTo>
                    <a:lnTo>
                      <a:pt x="6" y="81"/>
                    </a:lnTo>
                    <a:lnTo>
                      <a:pt x="6" y="80"/>
                    </a:lnTo>
                    <a:lnTo>
                      <a:pt x="7" y="80"/>
                    </a:lnTo>
                    <a:lnTo>
                      <a:pt x="7" y="79"/>
                    </a:lnTo>
                    <a:lnTo>
                      <a:pt x="8" y="78"/>
                    </a:lnTo>
                    <a:lnTo>
                      <a:pt x="7" y="78"/>
                    </a:lnTo>
                    <a:lnTo>
                      <a:pt x="7" y="77"/>
                    </a:lnTo>
                    <a:lnTo>
                      <a:pt x="7" y="76"/>
                    </a:lnTo>
                    <a:lnTo>
                      <a:pt x="8" y="76"/>
                    </a:lnTo>
                    <a:lnTo>
                      <a:pt x="9" y="73"/>
                    </a:lnTo>
                    <a:lnTo>
                      <a:pt x="9" y="72"/>
                    </a:lnTo>
                    <a:lnTo>
                      <a:pt x="9" y="71"/>
                    </a:lnTo>
                    <a:lnTo>
                      <a:pt x="9" y="70"/>
                    </a:lnTo>
                    <a:lnTo>
                      <a:pt x="8" y="69"/>
                    </a:lnTo>
                    <a:lnTo>
                      <a:pt x="8" y="68"/>
                    </a:lnTo>
                    <a:lnTo>
                      <a:pt x="10" y="69"/>
                    </a:lnTo>
                    <a:lnTo>
                      <a:pt x="10" y="68"/>
                    </a:lnTo>
                    <a:lnTo>
                      <a:pt x="11" y="68"/>
                    </a:lnTo>
                    <a:lnTo>
                      <a:pt x="11" y="67"/>
                    </a:lnTo>
                    <a:lnTo>
                      <a:pt x="13" y="65"/>
                    </a:lnTo>
                    <a:lnTo>
                      <a:pt x="14" y="65"/>
                    </a:lnTo>
                    <a:lnTo>
                      <a:pt x="14" y="64"/>
                    </a:lnTo>
                    <a:lnTo>
                      <a:pt x="15" y="64"/>
                    </a:lnTo>
                    <a:lnTo>
                      <a:pt x="15" y="65"/>
                    </a:lnTo>
                    <a:lnTo>
                      <a:pt x="15" y="67"/>
                    </a:lnTo>
                    <a:lnTo>
                      <a:pt x="16" y="68"/>
                    </a:lnTo>
                    <a:lnTo>
                      <a:pt x="17" y="68"/>
                    </a:lnTo>
                    <a:lnTo>
                      <a:pt x="18" y="68"/>
                    </a:lnTo>
                    <a:lnTo>
                      <a:pt x="21" y="70"/>
                    </a:lnTo>
                    <a:lnTo>
                      <a:pt x="22" y="70"/>
                    </a:lnTo>
                    <a:lnTo>
                      <a:pt x="22" y="68"/>
                    </a:lnTo>
                    <a:lnTo>
                      <a:pt x="22" y="64"/>
                    </a:lnTo>
                    <a:lnTo>
                      <a:pt x="23" y="63"/>
                    </a:lnTo>
                    <a:lnTo>
                      <a:pt x="24" y="63"/>
                    </a:lnTo>
                    <a:lnTo>
                      <a:pt x="25" y="63"/>
                    </a:lnTo>
                    <a:lnTo>
                      <a:pt x="26" y="62"/>
                    </a:lnTo>
                    <a:lnTo>
                      <a:pt x="26" y="61"/>
                    </a:lnTo>
                    <a:lnTo>
                      <a:pt x="28" y="62"/>
                    </a:lnTo>
                    <a:lnTo>
                      <a:pt x="28" y="60"/>
                    </a:lnTo>
                    <a:lnTo>
                      <a:pt x="28" y="54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30" y="52"/>
                    </a:lnTo>
                    <a:lnTo>
                      <a:pt x="28" y="51"/>
                    </a:lnTo>
                    <a:lnTo>
                      <a:pt x="30" y="51"/>
                    </a:lnTo>
                    <a:lnTo>
                      <a:pt x="30" y="52"/>
                    </a:lnTo>
                    <a:lnTo>
                      <a:pt x="31" y="52"/>
                    </a:lnTo>
                    <a:lnTo>
                      <a:pt x="32" y="52"/>
                    </a:lnTo>
                    <a:lnTo>
                      <a:pt x="33" y="52"/>
                    </a:lnTo>
                    <a:lnTo>
                      <a:pt x="33" y="51"/>
                    </a:lnTo>
                    <a:lnTo>
                      <a:pt x="34" y="51"/>
                    </a:lnTo>
                    <a:lnTo>
                      <a:pt x="36" y="51"/>
                    </a:lnTo>
                    <a:lnTo>
                      <a:pt x="37" y="51"/>
                    </a:lnTo>
                    <a:lnTo>
                      <a:pt x="40" y="51"/>
                    </a:lnTo>
                    <a:lnTo>
                      <a:pt x="41" y="51"/>
                    </a:lnTo>
                    <a:lnTo>
                      <a:pt x="41" y="50"/>
                    </a:lnTo>
                    <a:lnTo>
                      <a:pt x="40" y="48"/>
                    </a:lnTo>
                    <a:lnTo>
                      <a:pt x="40" y="47"/>
                    </a:lnTo>
                    <a:lnTo>
                      <a:pt x="40" y="46"/>
                    </a:lnTo>
                    <a:lnTo>
                      <a:pt x="39" y="46"/>
                    </a:lnTo>
                    <a:lnTo>
                      <a:pt x="37" y="46"/>
                    </a:lnTo>
                    <a:lnTo>
                      <a:pt x="37" y="45"/>
                    </a:lnTo>
                    <a:lnTo>
                      <a:pt x="37" y="44"/>
                    </a:lnTo>
                    <a:lnTo>
                      <a:pt x="37" y="43"/>
                    </a:lnTo>
                    <a:lnTo>
                      <a:pt x="36" y="43"/>
                    </a:lnTo>
                    <a:lnTo>
                      <a:pt x="35" y="39"/>
                    </a:lnTo>
                    <a:lnTo>
                      <a:pt x="35" y="38"/>
                    </a:lnTo>
                    <a:lnTo>
                      <a:pt x="36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7" y="30"/>
                    </a:lnTo>
                    <a:lnTo>
                      <a:pt x="37" y="29"/>
                    </a:lnTo>
                    <a:lnTo>
                      <a:pt x="37" y="28"/>
                    </a:lnTo>
                    <a:lnTo>
                      <a:pt x="37" y="27"/>
                    </a:lnTo>
                    <a:lnTo>
                      <a:pt x="39" y="26"/>
                    </a:lnTo>
                    <a:lnTo>
                      <a:pt x="39" y="25"/>
                    </a:lnTo>
                    <a:lnTo>
                      <a:pt x="40" y="23"/>
                    </a:lnTo>
                    <a:lnTo>
                      <a:pt x="40" y="22"/>
                    </a:lnTo>
                    <a:lnTo>
                      <a:pt x="40" y="23"/>
                    </a:lnTo>
                    <a:lnTo>
                      <a:pt x="47" y="26"/>
                    </a:lnTo>
                    <a:lnTo>
                      <a:pt x="49" y="26"/>
                    </a:lnTo>
                    <a:lnTo>
                      <a:pt x="50" y="26"/>
                    </a:lnTo>
                    <a:lnTo>
                      <a:pt x="51" y="26"/>
                    </a:lnTo>
                    <a:lnTo>
                      <a:pt x="51" y="27"/>
                    </a:lnTo>
                    <a:lnTo>
                      <a:pt x="52" y="27"/>
                    </a:lnTo>
                    <a:lnTo>
                      <a:pt x="53" y="28"/>
                    </a:lnTo>
                    <a:lnTo>
                      <a:pt x="53" y="29"/>
                    </a:lnTo>
                    <a:lnTo>
                      <a:pt x="53" y="31"/>
                    </a:lnTo>
                    <a:lnTo>
                      <a:pt x="54" y="33"/>
                    </a:lnTo>
                    <a:lnTo>
                      <a:pt x="56" y="33"/>
                    </a:lnTo>
                    <a:lnTo>
                      <a:pt x="56" y="31"/>
                    </a:lnTo>
                    <a:lnTo>
                      <a:pt x="57" y="31"/>
                    </a:lnTo>
                    <a:lnTo>
                      <a:pt x="58" y="31"/>
                    </a:lnTo>
                    <a:lnTo>
                      <a:pt x="59" y="31"/>
                    </a:lnTo>
                    <a:lnTo>
                      <a:pt x="61" y="31"/>
                    </a:lnTo>
                    <a:lnTo>
                      <a:pt x="61" y="30"/>
                    </a:lnTo>
                    <a:lnTo>
                      <a:pt x="68" y="31"/>
                    </a:lnTo>
                    <a:lnTo>
                      <a:pt x="69" y="31"/>
                    </a:lnTo>
                    <a:lnTo>
                      <a:pt x="75" y="28"/>
                    </a:lnTo>
                    <a:lnTo>
                      <a:pt x="77" y="27"/>
                    </a:lnTo>
                    <a:lnTo>
                      <a:pt x="83" y="26"/>
                    </a:lnTo>
                    <a:lnTo>
                      <a:pt x="90" y="23"/>
                    </a:lnTo>
                    <a:lnTo>
                      <a:pt x="91" y="23"/>
                    </a:lnTo>
                    <a:lnTo>
                      <a:pt x="91" y="22"/>
                    </a:lnTo>
                    <a:lnTo>
                      <a:pt x="94" y="20"/>
                    </a:lnTo>
                    <a:lnTo>
                      <a:pt x="97" y="19"/>
                    </a:lnTo>
                    <a:lnTo>
                      <a:pt x="99" y="19"/>
                    </a:lnTo>
                    <a:lnTo>
                      <a:pt x="101" y="19"/>
                    </a:lnTo>
                    <a:lnTo>
                      <a:pt x="108" y="21"/>
                    </a:lnTo>
                    <a:lnTo>
                      <a:pt x="110" y="22"/>
                    </a:lnTo>
                    <a:lnTo>
                      <a:pt x="113" y="27"/>
                    </a:lnTo>
                    <a:lnTo>
                      <a:pt x="114" y="28"/>
                    </a:lnTo>
                    <a:lnTo>
                      <a:pt x="117" y="29"/>
                    </a:lnTo>
                    <a:lnTo>
                      <a:pt x="119" y="29"/>
                    </a:lnTo>
                    <a:lnTo>
                      <a:pt x="126" y="29"/>
                    </a:lnTo>
                    <a:lnTo>
                      <a:pt x="127" y="29"/>
                    </a:lnTo>
                    <a:lnTo>
                      <a:pt x="128" y="29"/>
                    </a:lnTo>
                    <a:lnTo>
                      <a:pt x="134" y="30"/>
                    </a:lnTo>
                    <a:lnTo>
                      <a:pt x="136" y="30"/>
                    </a:lnTo>
                    <a:lnTo>
                      <a:pt x="144" y="29"/>
                    </a:lnTo>
                    <a:lnTo>
                      <a:pt x="155" y="27"/>
                    </a:lnTo>
                    <a:lnTo>
                      <a:pt x="163" y="23"/>
                    </a:lnTo>
                    <a:lnTo>
                      <a:pt x="168" y="21"/>
                    </a:lnTo>
                    <a:lnTo>
                      <a:pt x="169" y="21"/>
                    </a:lnTo>
                    <a:lnTo>
                      <a:pt x="170" y="21"/>
                    </a:lnTo>
                    <a:lnTo>
                      <a:pt x="171" y="20"/>
                    </a:lnTo>
                    <a:lnTo>
                      <a:pt x="174" y="19"/>
                    </a:lnTo>
                    <a:lnTo>
                      <a:pt x="179" y="15"/>
                    </a:lnTo>
                    <a:lnTo>
                      <a:pt x="180" y="14"/>
                    </a:lnTo>
                    <a:lnTo>
                      <a:pt x="181" y="14"/>
                    </a:lnTo>
                    <a:lnTo>
                      <a:pt x="182" y="14"/>
                    </a:lnTo>
                    <a:lnTo>
                      <a:pt x="183" y="13"/>
                    </a:lnTo>
                    <a:lnTo>
                      <a:pt x="189" y="11"/>
                    </a:lnTo>
                    <a:lnTo>
                      <a:pt x="190" y="10"/>
                    </a:lnTo>
                    <a:lnTo>
                      <a:pt x="198" y="9"/>
                    </a:lnTo>
                    <a:lnTo>
                      <a:pt x="206" y="11"/>
                    </a:lnTo>
                    <a:lnTo>
                      <a:pt x="208" y="12"/>
                    </a:lnTo>
                    <a:lnTo>
                      <a:pt x="209" y="12"/>
                    </a:lnTo>
                    <a:lnTo>
                      <a:pt x="220" y="11"/>
                    </a:lnTo>
                    <a:lnTo>
                      <a:pt x="234" y="8"/>
                    </a:lnTo>
                    <a:lnTo>
                      <a:pt x="239" y="6"/>
                    </a:lnTo>
                    <a:lnTo>
                      <a:pt x="241" y="5"/>
                    </a:lnTo>
                    <a:lnTo>
                      <a:pt x="243" y="3"/>
                    </a:lnTo>
                    <a:lnTo>
                      <a:pt x="246" y="1"/>
                    </a:lnTo>
                    <a:lnTo>
                      <a:pt x="247" y="0"/>
                    </a:lnTo>
                    <a:lnTo>
                      <a:pt x="247" y="1"/>
                    </a:lnTo>
                    <a:lnTo>
                      <a:pt x="247" y="2"/>
                    </a:lnTo>
                    <a:lnTo>
                      <a:pt x="248" y="2"/>
                    </a:lnTo>
                    <a:lnTo>
                      <a:pt x="249" y="2"/>
                    </a:lnTo>
                    <a:lnTo>
                      <a:pt x="250" y="2"/>
                    </a:lnTo>
                    <a:lnTo>
                      <a:pt x="250" y="3"/>
                    </a:lnTo>
                    <a:lnTo>
                      <a:pt x="251" y="3"/>
                    </a:lnTo>
                    <a:lnTo>
                      <a:pt x="251" y="4"/>
                    </a:lnTo>
                    <a:lnTo>
                      <a:pt x="251" y="6"/>
                    </a:lnTo>
                    <a:lnTo>
                      <a:pt x="251" y="8"/>
                    </a:lnTo>
                    <a:lnTo>
                      <a:pt x="252" y="9"/>
                    </a:lnTo>
                    <a:lnTo>
                      <a:pt x="252" y="1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446" name="Freeform 1109">
                <a:extLst>
                  <a:ext uri="{FF2B5EF4-FFF2-40B4-BE49-F238E27FC236}">
                    <a16:creationId xmlns:a16="http://schemas.microsoft.com/office/drawing/2014/main" id="{BE883414-8EC7-5CCB-B2C7-9DBC3A039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6526" y="1914525"/>
                <a:ext cx="257175" cy="290513"/>
              </a:xfrm>
              <a:custGeom>
                <a:avLst/>
                <a:gdLst>
                  <a:gd name="T0" fmla="*/ 150 w 162"/>
                  <a:gd name="T1" fmla="*/ 62 h 183"/>
                  <a:gd name="T2" fmla="*/ 114 w 162"/>
                  <a:gd name="T3" fmla="*/ 73 h 183"/>
                  <a:gd name="T4" fmla="*/ 76 w 162"/>
                  <a:gd name="T5" fmla="*/ 83 h 183"/>
                  <a:gd name="T6" fmla="*/ 94 w 162"/>
                  <a:gd name="T7" fmla="*/ 105 h 183"/>
                  <a:gd name="T8" fmla="*/ 103 w 162"/>
                  <a:gd name="T9" fmla="*/ 115 h 183"/>
                  <a:gd name="T10" fmla="*/ 114 w 162"/>
                  <a:gd name="T11" fmla="*/ 127 h 183"/>
                  <a:gd name="T12" fmla="*/ 100 w 162"/>
                  <a:gd name="T13" fmla="*/ 135 h 183"/>
                  <a:gd name="T14" fmla="*/ 90 w 162"/>
                  <a:gd name="T15" fmla="*/ 150 h 183"/>
                  <a:gd name="T16" fmla="*/ 67 w 162"/>
                  <a:gd name="T17" fmla="*/ 155 h 183"/>
                  <a:gd name="T18" fmla="*/ 55 w 162"/>
                  <a:gd name="T19" fmla="*/ 173 h 183"/>
                  <a:gd name="T20" fmla="*/ 37 w 162"/>
                  <a:gd name="T21" fmla="*/ 183 h 183"/>
                  <a:gd name="T22" fmla="*/ 9 w 162"/>
                  <a:gd name="T23" fmla="*/ 178 h 183"/>
                  <a:gd name="T24" fmla="*/ 3 w 162"/>
                  <a:gd name="T25" fmla="*/ 169 h 183"/>
                  <a:gd name="T26" fmla="*/ 0 w 162"/>
                  <a:gd name="T27" fmla="*/ 167 h 183"/>
                  <a:gd name="T28" fmla="*/ 3 w 162"/>
                  <a:gd name="T29" fmla="*/ 161 h 183"/>
                  <a:gd name="T30" fmla="*/ 5 w 162"/>
                  <a:gd name="T31" fmla="*/ 150 h 183"/>
                  <a:gd name="T32" fmla="*/ 8 w 162"/>
                  <a:gd name="T33" fmla="*/ 143 h 183"/>
                  <a:gd name="T34" fmla="*/ 8 w 162"/>
                  <a:gd name="T35" fmla="*/ 134 h 183"/>
                  <a:gd name="T36" fmla="*/ 7 w 162"/>
                  <a:gd name="T37" fmla="*/ 131 h 183"/>
                  <a:gd name="T38" fmla="*/ 12 w 162"/>
                  <a:gd name="T39" fmla="*/ 117 h 183"/>
                  <a:gd name="T40" fmla="*/ 14 w 162"/>
                  <a:gd name="T41" fmla="*/ 114 h 183"/>
                  <a:gd name="T42" fmla="*/ 15 w 162"/>
                  <a:gd name="T43" fmla="*/ 109 h 183"/>
                  <a:gd name="T44" fmla="*/ 18 w 162"/>
                  <a:gd name="T45" fmla="*/ 99 h 183"/>
                  <a:gd name="T46" fmla="*/ 17 w 162"/>
                  <a:gd name="T47" fmla="*/ 93 h 183"/>
                  <a:gd name="T48" fmla="*/ 20 w 162"/>
                  <a:gd name="T49" fmla="*/ 86 h 183"/>
                  <a:gd name="T50" fmla="*/ 20 w 162"/>
                  <a:gd name="T51" fmla="*/ 84 h 183"/>
                  <a:gd name="T52" fmla="*/ 23 w 162"/>
                  <a:gd name="T53" fmla="*/ 72 h 183"/>
                  <a:gd name="T54" fmla="*/ 22 w 162"/>
                  <a:gd name="T55" fmla="*/ 65 h 183"/>
                  <a:gd name="T56" fmla="*/ 22 w 162"/>
                  <a:gd name="T57" fmla="*/ 63 h 183"/>
                  <a:gd name="T58" fmla="*/ 22 w 162"/>
                  <a:gd name="T59" fmla="*/ 57 h 183"/>
                  <a:gd name="T60" fmla="*/ 23 w 162"/>
                  <a:gd name="T61" fmla="*/ 55 h 183"/>
                  <a:gd name="T62" fmla="*/ 23 w 162"/>
                  <a:gd name="T63" fmla="*/ 51 h 183"/>
                  <a:gd name="T64" fmla="*/ 23 w 162"/>
                  <a:gd name="T65" fmla="*/ 48 h 183"/>
                  <a:gd name="T66" fmla="*/ 23 w 162"/>
                  <a:gd name="T67" fmla="*/ 44 h 183"/>
                  <a:gd name="T68" fmla="*/ 23 w 162"/>
                  <a:gd name="T69" fmla="*/ 44 h 183"/>
                  <a:gd name="T70" fmla="*/ 23 w 162"/>
                  <a:gd name="T71" fmla="*/ 43 h 183"/>
                  <a:gd name="T72" fmla="*/ 23 w 162"/>
                  <a:gd name="T73" fmla="*/ 42 h 183"/>
                  <a:gd name="T74" fmla="*/ 23 w 162"/>
                  <a:gd name="T75" fmla="*/ 41 h 183"/>
                  <a:gd name="T76" fmla="*/ 23 w 162"/>
                  <a:gd name="T77" fmla="*/ 40 h 183"/>
                  <a:gd name="T78" fmla="*/ 23 w 162"/>
                  <a:gd name="T79" fmla="*/ 39 h 183"/>
                  <a:gd name="T80" fmla="*/ 23 w 162"/>
                  <a:gd name="T81" fmla="*/ 38 h 183"/>
                  <a:gd name="T82" fmla="*/ 24 w 162"/>
                  <a:gd name="T83" fmla="*/ 37 h 183"/>
                  <a:gd name="T84" fmla="*/ 24 w 162"/>
                  <a:gd name="T85" fmla="*/ 34 h 183"/>
                  <a:gd name="T86" fmla="*/ 24 w 162"/>
                  <a:gd name="T87" fmla="*/ 33 h 183"/>
                  <a:gd name="T88" fmla="*/ 26 w 162"/>
                  <a:gd name="T89" fmla="*/ 31 h 183"/>
                  <a:gd name="T90" fmla="*/ 31 w 162"/>
                  <a:gd name="T91" fmla="*/ 29 h 183"/>
                  <a:gd name="T92" fmla="*/ 35 w 162"/>
                  <a:gd name="T93" fmla="*/ 30 h 183"/>
                  <a:gd name="T94" fmla="*/ 38 w 162"/>
                  <a:gd name="T95" fmla="*/ 31 h 183"/>
                  <a:gd name="T96" fmla="*/ 38 w 162"/>
                  <a:gd name="T97" fmla="*/ 33 h 183"/>
                  <a:gd name="T98" fmla="*/ 40 w 162"/>
                  <a:gd name="T99" fmla="*/ 35 h 183"/>
                  <a:gd name="T100" fmla="*/ 43 w 162"/>
                  <a:gd name="T101" fmla="*/ 39 h 183"/>
                  <a:gd name="T102" fmla="*/ 46 w 162"/>
                  <a:gd name="T103" fmla="*/ 39 h 183"/>
                  <a:gd name="T104" fmla="*/ 54 w 162"/>
                  <a:gd name="T105" fmla="*/ 44 h 183"/>
                  <a:gd name="T106" fmla="*/ 65 w 162"/>
                  <a:gd name="T107" fmla="*/ 48 h 183"/>
                  <a:gd name="T108" fmla="*/ 76 w 162"/>
                  <a:gd name="T109" fmla="*/ 43 h 183"/>
                  <a:gd name="T110" fmla="*/ 99 w 162"/>
                  <a:gd name="T111" fmla="*/ 29 h 183"/>
                  <a:gd name="T112" fmla="*/ 134 w 162"/>
                  <a:gd name="T113" fmla="*/ 6 h 183"/>
                  <a:gd name="T114" fmla="*/ 151 w 162"/>
                  <a:gd name="T115" fmla="*/ 31 h 183"/>
                  <a:gd name="T116" fmla="*/ 151 w 162"/>
                  <a:gd name="T117" fmla="*/ 41 h 183"/>
                  <a:gd name="T118" fmla="*/ 161 w 162"/>
                  <a:gd name="T119" fmla="*/ 48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62" h="183">
                    <a:moveTo>
                      <a:pt x="157" y="56"/>
                    </a:moveTo>
                    <a:lnTo>
                      <a:pt x="157" y="57"/>
                    </a:lnTo>
                    <a:lnTo>
                      <a:pt x="155" y="57"/>
                    </a:lnTo>
                    <a:lnTo>
                      <a:pt x="151" y="62"/>
                    </a:lnTo>
                    <a:lnTo>
                      <a:pt x="150" y="62"/>
                    </a:lnTo>
                    <a:lnTo>
                      <a:pt x="150" y="62"/>
                    </a:lnTo>
                    <a:lnTo>
                      <a:pt x="150" y="62"/>
                    </a:lnTo>
                    <a:lnTo>
                      <a:pt x="145" y="63"/>
                    </a:lnTo>
                    <a:lnTo>
                      <a:pt x="137" y="65"/>
                    </a:lnTo>
                    <a:lnTo>
                      <a:pt x="129" y="68"/>
                    </a:lnTo>
                    <a:lnTo>
                      <a:pt x="120" y="71"/>
                    </a:lnTo>
                    <a:lnTo>
                      <a:pt x="114" y="73"/>
                    </a:lnTo>
                    <a:lnTo>
                      <a:pt x="112" y="73"/>
                    </a:lnTo>
                    <a:lnTo>
                      <a:pt x="106" y="75"/>
                    </a:lnTo>
                    <a:lnTo>
                      <a:pt x="103" y="75"/>
                    </a:lnTo>
                    <a:lnTo>
                      <a:pt x="93" y="79"/>
                    </a:lnTo>
                    <a:lnTo>
                      <a:pt x="84" y="81"/>
                    </a:lnTo>
                    <a:lnTo>
                      <a:pt x="76" y="83"/>
                    </a:lnTo>
                    <a:lnTo>
                      <a:pt x="75" y="84"/>
                    </a:lnTo>
                    <a:lnTo>
                      <a:pt x="80" y="89"/>
                    </a:lnTo>
                    <a:lnTo>
                      <a:pt x="85" y="94"/>
                    </a:lnTo>
                    <a:lnTo>
                      <a:pt x="85" y="94"/>
                    </a:lnTo>
                    <a:lnTo>
                      <a:pt x="90" y="100"/>
                    </a:lnTo>
                    <a:lnTo>
                      <a:pt x="94" y="105"/>
                    </a:lnTo>
                    <a:lnTo>
                      <a:pt x="94" y="105"/>
                    </a:lnTo>
                    <a:lnTo>
                      <a:pt x="94" y="106"/>
                    </a:lnTo>
                    <a:lnTo>
                      <a:pt x="95" y="106"/>
                    </a:lnTo>
                    <a:lnTo>
                      <a:pt x="95" y="106"/>
                    </a:lnTo>
                    <a:lnTo>
                      <a:pt x="99" y="110"/>
                    </a:lnTo>
                    <a:lnTo>
                      <a:pt x="103" y="115"/>
                    </a:lnTo>
                    <a:lnTo>
                      <a:pt x="107" y="121"/>
                    </a:lnTo>
                    <a:lnTo>
                      <a:pt x="111" y="125"/>
                    </a:lnTo>
                    <a:lnTo>
                      <a:pt x="114" y="127"/>
                    </a:lnTo>
                    <a:lnTo>
                      <a:pt x="114" y="127"/>
                    </a:lnTo>
                    <a:lnTo>
                      <a:pt x="114" y="127"/>
                    </a:lnTo>
                    <a:lnTo>
                      <a:pt x="114" y="127"/>
                    </a:lnTo>
                    <a:lnTo>
                      <a:pt x="112" y="127"/>
                    </a:lnTo>
                    <a:lnTo>
                      <a:pt x="110" y="129"/>
                    </a:lnTo>
                    <a:lnTo>
                      <a:pt x="106" y="131"/>
                    </a:lnTo>
                    <a:lnTo>
                      <a:pt x="102" y="133"/>
                    </a:lnTo>
                    <a:lnTo>
                      <a:pt x="101" y="134"/>
                    </a:lnTo>
                    <a:lnTo>
                      <a:pt x="100" y="135"/>
                    </a:lnTo>
                    <a:lnTo>
                      <a:pt x="99" y="138"/>
                    </a:lnTo>
                    <a:lnTo>
                      <a:pt x="98" y="141"/>
                    </a:lnTo>
                    <a:lnTo>
                      <a:pt x="97" y="144"/>
                    </a:lnTo>
                    <a:lnTo>
                      <a:pt x="95" y="148"/>
                    </a:lnTo>
                    <a:lnTo>
                      <a:pt x="94" y="149"/>
                    </a:lnTo>
                    <a:lnTo>
                      <a:pt x="90" y="150"/>
                    </a:lnTo>
                    <a:lnTo>
                      <a:pt x="85" y="151"/>
                    </a:lnTo>
                    <a:lnTo>
                      <a:pt x="80" y="152"/>
                    </a:lnTo>
                    <a:lnTo>
                      <a:pt x="74" y="154"/>
                    </a:lnTo>
                    <a:lnTo>
                      <a:pt x="71" y="154"/>
                    </a:lnTo>
                    <a:lnTo>
                      <a:pt x="67" y="155"/>
                    </a:lnTo>
                    <a:lnTo>
                      <a:pt x="67" y="155"/>
                    </a:lnTo>
                    <a:lnTo>
                      <a:pt x="66" y="156"/>
                    </a:lnTo>
                    <a:lnTo>
                      <a:pt x="64" y="159"/>
                    </a:lnTo>
                    <a:lnTo>
                      <a:pt x="61" y="163"/>
                    </a:lnTo>
                    <a:lnTo>
                      <a:pt x="59" y="166"/>
                    </a:lnTo>
                    <a:lnTo>
                      <a:pt x="57" y="171"/>
                    </a:lnTo>
                    <a:lnTo>
                      <a:pt x="55" y="173"/>
                    </a:lnTo>
                    <a:lnTo>
                      <a:pt x="50" y="176"/>
                    </a:lnTo>
                    <a:lnTo>
                      <a:pt x="46" y="180"/>
                    </a:lnTo>
                    <a:lnTo>
                      <a:pt x="42" y="183"/>
                    </a:lnTo>
                    <a:lnTo>
                      <a:pt x="41" y="183"/>
                    </a:lnTo>
                    <a:lnTo>
                      <a:pt x="40" y="183"/>
                    </a:lnTo>
                    <a:lnTo>
                      <a:pt x="37" y="183"/>
                    </a:lnTo>
                    <a:lnTo>
                      <a:pt x="32" y="182"/>
                    </a:lnTo>
                    <a:lnTo>
                      <a:pt x="30" y="182"/>
                    </a:lnTo>
                    <a:lnTo>
                      <a:pt x="25" y="181"/>
                    </a:lnTo>
                    <a:lnTo>
                      <a:pt x="20" y="180"/>
                    </a:lnTo>
                    <a:lnTo>
                      <a:pt x="15" y="178"/>
                    </a:lnTo>
                    <a:lnTo>
                      <a:pt x="9" y="178"/>
                    </a:lnTo>
                    <a:lnTo>
                      <a:pt x="5" y="177"/>
                    </a:lnTo>
                    <a:lnTo>
                      <a:pt x="0" y="176"/>
                    </a:lnTo>
                    <a:lnTo>
                      <a:pt x="0" y="176"/>
                    </a:lnTo>
                    <a:lnTo>
                      <a:pt x="2" y="172"/>
                    </a:lnTo>
                    <a:lnTo>
                      <a:pt x="2" y="172"/>
                    </a:lnTo>
                    <a:lnTo>
                      <a:pt x="3" y="169"/>
                    </a:lnTo>
                    <a:lnTo>
                      <a:pt x="3" y="168"/>
                    </a:lnTo>
                    <a:lnTo>
                      <a:pt x="2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67"/>
                    </a:lnTo>
                    <a:lnTo>
                      <a:pt x="0" y="167"/>
                    </a:lnTo>
                    <a:lnTo>
                      <a:pt x="0" y="167"/>
                    </a:lnTo>
                    <a:lnTo>
                      <a:pt x="0" y="166"/>
                    </a:lnTo>
                    <a:lnTo>
                      <a:pt x="2" y="166"/>
                    </a:lnTo>
                    <a:lnTo>
                      <a:pt x="2" y="165"/>
                    </a:lnTo>
                    <a:lnTo>
                      <a:pt x="2" y="164"/>
                    </a:lnTo>
                    <a:lnTo>
                      <a:pt x="3" y="161"/>
                    </a:lnTo>
                    <a:lnTo>
                      <a:pt x="3" y="160"/>
                    </a:lnTo>
                    <a:lnTo>
                      <a:pt x="4" y="156"/>
                    </a:lnTo>
                    <a:lnTo>
                      <a:pt x="4" y="155"/>
                    </a:lnTo>
                    <a:lnTo>
                      <a:pt x="5" y="152"/>
                    </a:lnTo>
                    <a:lnTo>
                      <a:pt x="5" y="150"/>
                    </a:lnTo>
                    <a:lnTo>
                      <a:pt x="5" y="150"/>
                    </a:lnTo>
                    <a:lnTo>
                      <a:pt x="5" y="150"/>
                    </a:lnTo>
                    <a:lnTo>
                      <a:pt x="5" y="149"/>
                    </a:lnTo>
                    <a:lnTo>
                      <a:pt x="5" y="149"/>
                    </a:lnTo>
                    <a:lnTo>
                      <a:pt x="6" y="147"/>
                    </a:lnTo>
                    <a:lnTo>
                      <a:pt x="7" y="144"/>
                    </a:lnTo>
                    <a:lnTo>
                      <a:pt x="8" y="143"/>
                    </a:lnTo>
                    <a:lnTo>
                      <a:pt x="8" y="142"/>
                    </a:lnTo>
                    <a:lnTo>
                      <a:pt x="7" y="139"/>
                    </a:lnTo>
                    <a:lnTo>
                      <a:pt x="7" y="138"/>
                    </a:lnTo>
                    <a:lnTo>
                      <a:pt x="7" y="138"/>
                    </a:lnTo>
                    <a:lnTo>
                      <a:pt x="7" y="135"/>
                    </a:lnTo>
                    <a:lnTo>
                      <a:pt x="8" y="134"/>
                    </a:lnTo>
                    <a:lnTo>
                      <a:pt x="8" y="134"/>
                    </a:lnTo>
                    <a:lnTo>
                      <a:pt x="8" y="133"/>
                    </a:lnTo>
                    <a:lnTo>
                      <a:pt x="8" y="133"/>
                    </a:lnTo>
                    <a:lnTo>
                      <a:pt x="8" y="132"/>
                    </a:lnTo>
                    <a:lnTo>
                      <a:pt x="7" y="132"/>
                    </a:lnTo>
                    <a:lnTo>
                      <a:pt x="7" y="131"/>
                    </a:lnTo>
                    <a:lnTo>
                      <a:pt x="7" y="130"/>
                    </a:lnTo>
                    <a:lnTo>
                      <a:pt x="8" y="129"/>
                    </a:lnTo>
                    <a:lnTo>
                      <a:pt x="8" y="127"/>
                    </a:lnTo>
                    <a:lnTo>
                      <a:pt x="9" y="122"/>
                    </a:lnTo>
                    <a:lnTo>
                      <a:pt x="12" y="117"/>
                    </a:lnTo>
                    <a:lnTo>
                      <a:pt x="12" y="117"/>
                    </a:lnTo>
                    <a:lnTo>
                      <a:pt x="13" y="116"/>
                    </a:lnTo>
                    <a:lnTo>
                      <a:pt x="13" y="115"/>
                    </a:lnTo>
                    <a:lnTo>
                      <a:pt x="13" y="115"/>
                    </a:lnTo>
                    <a:lnTo>
                      <a:pt x="13" y="115"/>
                    </a:lnTo>
                    <a:lnTo>
                      <a:pt x="13" y="114"/>
                    </a:lnTo>
                    <a:lnTo>
                      <a:pt x="14" y="114"/>
                    </a:lnTo>
                    <a:lnTo>
                      <a:pt x="14" y="113"/>
                    </a:lnTo>
                    <a:lnTo>
                      <a:pt x="14" y="111"/>
                    </a:lnTo>
                    <a:lnTo>
                      <a:pt x="14" y="111"/>
                    </a:lnTo>
                    <a:lnTo>
                      <a:pt x="14" y="110"/>
                    </a:lnTo>
                    <a:lnTo>
                      <a:pt x="15" y="109"/>
                    </a:lnTo>
                    <a:lnTo>
                      <a:pt x="15" y="109"/>
                    </a:lnTo>
                    <a:lnTo>
                      <a:pt x="16" y="108"/>
                    </a:lnTo>
                    <a:lnTo>
                      <a:pt x="16" y="107"/>
                    </a:lnTo>
                    <a:lnTo>
                      <a:pt x="16" y="106"/>
                    </a:lnTo>
                    <a:lnTo>
                      <a:pt x="17" y="105"/>
                    </a:lnTo>
                    <a:lnTo>
                      <a:pt x="18" y="101"/>
                    </a:lnTo>
                    <a:lnTo>
                      <a:pt x="18" y="99"/>
                    </a:lnTo>
                    <a:lnTo>
                      <a:pt x="18" y="98"/>
                    </a:lnTo>
                    <a:lnTo>
                      <a:pt x="18" y="97"/>
                    </a:lnTo>
                    <a:lnTo>
                      <a:pt x="17" y="97"/>
                    </a:lnTo>
                    <a:lnTo>
                      <a:pt x="17" y="96"/>
                    </a:lnTo>
                    <a:lnTo>
                      <a:pt x="17" y="94"/>
                    </a:lnTo>
                    <a:lnTo>
                      <a:pt x="17" y="93"/>
                    </a:lnTo>
                    <a:lnTo>
                      <a:pt x="18" y="92"/>
                    </a:lnTo>
                    <a:lnTo>
                      <a:pt x="18" y="91"/>
                    </a:lnTo>
                    <a:lnTo>
                      <a:pt x="17" y="91"/>
                    </a:lnTo>
                    <a:lnTo>
                      <a:pt x="18" y="90"/>
                    </a:lnTo>
                    <a:lnTo>
                      <a:pt x="20" y="88"/>
                    </a:lnTo>
                    <a:lnTo>
                      <a:pt x="20" y="86"/>
                    </a:lnTo>
                    <a:lnTo>
                      <a:pt x="20" y="86"/>
                    </a:lnTo>
                    <a:lnTo>
                      <a:pt x="20" y="84"/>
                    </a:lnTo>
                    <a:lnTo>
                      <a:pt x="20" y="84"/>
                    </a:lnTo>
                    <a:lnTo>
                      <a:pt x="20" y="84"/>
                    </a:lnTo>
                    <a:lnTo>
                      <a:pt x="20" y="84"/>
                    </a:lnTo>
                    <a:lnTo>
                      <a:pt x="20" y="84"/>
                    </a:lnTo>
                    <a:lnTo>
                      <a:pt x="20" y="84"/>
                    </a:lnTo>
                    <a:lnTo>
                      <a:pt x="20" y="81"/>
                    </a:lnTo>
                    <a:lnTo>
                      <a:pt x="21" y="77"/>
                    </a:lnTo>
                    <a:lnTo>
                      <a:pt x="21" y="75"/>
                    </a:lnTo>
                    <a:lnTo>
                      <a:pt x="22" y="73"/>
                    </a:lnTo>
                    <a:lnTo>
                      <a:pt x="23" y="72"/>
                    </a:lnTo>
                    <a:lnTo>
                      <a:pt x="22" y="69"/>
                    </a:lnTo>
                    <a:lnTo>
                      <a:pt x="22" y="69"/>
                    </a:lnTo>
                    <a:lnTo>
                      <a:pt x="23" y="68"/>
                    </a:lnTo>
                    <a:lnTo>
                      <a:pt x="22" y="65"/>
                    </a:lnTo>
                    <a:lnTo>
                      <a:pt x="22" y="65"/>
                    </a:lnTo>
                    <a:lnTo>
                      <a:pt x="22" y="65"/>
                    </a:lnTo>
                    <a:lnTo>
                      <a:pt x="22" y="65"/>
                    </a:lnTo>
                    <a:lnTo>
                      <a:pt x="23" y="64"/>
                    </a:lnTo>
                    <a:lnTo>
                      <a:pt x="23" y="64"/>
                    </a:lnTo>
                    <a:lnTo>
                      <a:pt x="22" y="64"/>
                    </a:lnTo>
                    <a:lnTo>
                      <a:pt x="22" y="63"/>
                    </a:lnTo>
                    <a:lnTo>
                      <a:pt x="22" y="63"/>
                    </a:lnTo>
                    <a:lnTo>
                      <a:pt x="22" y="62"/>
                    </a:lnTo>
                    <a:lnTo>
                      <a:pt x="22" y="62"/>
                    </a:lnTo>
                    <a:lnTo>
                      <a:pt x="22" y="59"/>
                    </a:lnTo>
                    <a:lnTo>
                      <a:pt x="22" y="58"/>
                    </a:lnTo>
                    <a:lnTo>
                      <a:pt x="23" y="58"/>
                    </a:lnTo>
                    <a:lnTo>
                      <a:pt x="22" y="57"/>
                    </a:lnTo>
                    <a:lnTo>
                      <a:pt x="22" y="57"/>
                    </a:lnTo>
                    <a:lnTo>
                      <a:pt x="23" y="56"/>
                    </a:lnTo>
                    <a:lnTo>
                      <a:pt x="23" y="55"/>
                    </a:lnTo>
                    <a:lnTo>
                      <a:pt x="23" y="55"/>
                    </a:lnTo>
                    <a:lnTo>
                      <a:pt x="23" y="55"/>
                    </a:lnTo>
                    <a:lnTo>
                      <a:pt x="23" y="55"/>
                    </a:lnTo>
                    <a:lnTo>
                      <a:pt x="23" y="55"/>
                    </a:lnTo>
                    <a:lnTo>
                      <a:pt x="23" y="54"/>
                    </a:lnTo>
                    <a:lnTo>
                      <a:pt x="23" y="54"/>
                    </a:lnTo>
                    <a:lnTo>
                      <a:pt x="24" y="51"/>
                    </a:lnTo>
                    <a:lnTo>
                      <a:pt x="23" y="51"/>
                    </a:lnTo>
                    <a:lnTo>
                      <a:pt x="23" y="51"/>
                    </a:lnTo>
                    <a:lnTo>
                      <a:pt x="23" y="50"/>
                    </a:lnTo>
                    <a:lnTo>
                      <a:pt x="23" y="50"/>
                    </a:lnTo>
                    <a:lnTo>
                      <a:pt x="24" y="50"/>
                    </a:lnTo>
                    <a:lnTo>
                      <a:pt x="23" y="50"/>
                    </a:lnTo>
                    <a:lnTo>
                      <a:pt x="23" y="49"/>
                    </a:lnTo>
                    <a:lnTo>
                      <a:pt x="23" y="48"/>
                    </a:lnTo>
                    <a:lnTo>
                      <a:pt x="23" y="48"/>
                    </a:lnTo>
                    <a:lnTo>
                      <a:pt x="23" y="47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4"/>
                    </a:lnTo>
                    <a:lnTo>
                      <a:pt x="2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4"/>
                    </a:lnTo>
                    <a:lnTo>
                      <a:pt x="23" y="44"/>
                    </a:lnTo>
                    <a:lnTo>
                      <a:pt x="23" y="44"/>
                    </a:lnTo>
                    <a:lnTo>
                      <a:pt x="23" y="44"/>
                    </a:lnTo>
                    <a:lnTo>
                      <a:pt x="23" y="44"/>
                    </a:lnTo>
                    <a:lnTo>
                      <a:pt x="23" y="43"/>
                    </a:lnTo>
                    <a:lnTo>
                      <a:pt x="23" y="43"/>
                    </a:lnTo>
                    <a:lnTo>
                      <a:pt x="23" y="43"/>
                    </a:lnTo>
                    <a:lnTo>
                      <a:pt x="23" y="43"/>
                    </a:lnTo>
                    <a:lnTo>
                      <a:pt x="23" y="43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23" y="41"/>
                    </a:lnTo>
                    <a:lnTo>
                      <a:pt x="23" y="41"/>
                    </a:lnTo>
                    <a:lnTo>
                      <a:pt x="24" y="41"/>
                    </a:lnTo>
                    <a:lnTo>
                      <a:pt x="24" y="41"/>
                    </a:lnTo>
                    <a:lnTo>
                      <a:pt x="23" y="41"/>
                    </a:lnTo>
                    <a:lnTo>
                      <a:pt x="23" y="41"/>
                    </a:lnTo>
                    <a:lnTo>
                      <a:pt x="23" y="41"/>
                    </a:lnTo>
                    <a:lnTo>
                      <a:pt x="23" y="41"/>
                    </a:lnTo>
                    <a:lnTo>
                      <a:pt x="23" y="40"/>
                    </a:lnTo>
                    <a:lnTo>
                      <a:pt x="23" y="40"/>
                    </a:lnTo>
                    <a:lnTo>
                      <a:pt x="23" y="40"/>
                    </a:lnTo>
                    <a:lnTo>
                      <a:pt x="24" y="40"/>
                    </a:lnTo>
                    <a:lnTo>
                      <a:pt x="24" y="40"/>
                    </a:lnTo>
                    <a:lnTo>
                      <a:pt x="23" y="39"/>
                    </a:lnTo>
                    <a:lnTo>
                      <a:pt x="23" y="39"/>
                    </a:lnTo>
                    <a:lnTo>
                      <a:pt x="23" y="39"/>
                    </a:lnTo>
                    <a:lnTo>
                      <a:pt x="23" y="39"/>
                    </a:lnTo>
                    <a:lnTo>
                      <a:pt x="23" y="39"/>
                    </a:lnTo>
                    <a:lnTo>
                      <a:pt x="23" y="39"/>
                    </a:lnTo>
                    <a:lnTo>
                      <a:pt x="23" y="39"/>
                    </a:lnTo>
                    <a:lnTo>
                      <a:pt x="23" y="38"/>
                    </a:lnTo>
                    <a:lnTo>
                      <a:pt x="23" y="37"/>
                    </a:lnTo>
                    <a:lnTo>
                      <a:pt x="23" y="38"/>
                    </a:lnTo>
                    <a:lnTo>
                      <a:pt x="23" y="37"/>
                    </a:lnTo>
                    <a:lnTo>
                      <a:pt x="24" y="37"/>
                    </a:lnTo>
                    <a:lnTo>
                      <a:pt x="24" y="37"/>
                    </a:lnTo>
                    <a:lnTo>
                      <a:pt x="24" y="37"/>
                    </a:lnTo>
                    <a:lnTo>
                      <a:pt x="24" y="37"/>
                    </a:lnTo>
                    <a:lnTo>
                      <a:pt x="24" y="37"/>
                    </a:lnTo>
                    <a:lnTo>
                      <a:pt x="24" y="37"/>
                    </a:lnTo>
                    <a:lnTo>
                      <a:pt x="24" y="35"/>
                    </a:lnTo>
                    <a:lnTo>
                      <a:pt x="23" y="34"/>
                    </a:lnTo>
                    <a:lnTo>
                      <a:pt x="23" y="34"/>
                    </a:lnTo>
                    <a:lnTo>
                      <a:pt x="24" y="34"/>
                    </a:lnTo>
                    <a:lnTo>
                      <a:pt x="24" y="34"/>
                    </a:lnTo>
                    <a:lnTo>
                      <a:pt x="23" y="34"/>
                    </a:lnTo>
                    <a:lnTo>
                      <a:pt x="23" y="33"/>
                    </a:lnTo>
                    <a:lnTo>
                      <a:pt x="23" y="33"/>
                    </a:lnTo>
                    <a:lnTo>
                      <a:pt x="23" y="33"/>
                    </a:lnTo>
                    <a:lnTo>
                      <a:pt x="23" y="33"/>
                    </a:lnTo>
                    <a:lnTo>
                      <a:pt x="24" y="33"/>
                    </a:lnTo>
                    <a:lnTo>
                      <a:pt x="24" y="32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6" y="32"/>
                    </a:lnTo>
                    <a:lnTo>
                      <a:pt x="26" y="31"/>
                    </a:lnTo>
                    <a:lnTo>
                      <a:pt x="26" y="31"/>
                    </a:lnTo>
                    <a:lnTo>
                      <a:pt x="28" y="30"/>
                    </a:lnTo>
                    <a:lnTo>
                      <a:pt x="30" y="29"/>
                    </a:lnTo>
                    <a:lnTo>
                      <a:pt x="31" y="29"/>
                    </a:lnTo>
                    <a:lnTo>
                      <a:pt x="31" y="29"/>
                    </a:lnTo>
                    <a:lnTo>
                      <a:pt x="31" y="29"/>
                    </a:lnTo>
                    <a:lnTo>
                      <a:pt x="31" y="29"/>
                    </a:lnTo>
                    <a:lnTo>
                      <a:pt x="31" y="29"/>
                    </a:lnTo>
                    <a:lnTo>
                      <a:pt x="31" y="29"/>
                    </a:lnTo>
                    <a:lnTo>
                      <a:pt x="31" y="29"/>
                    </a:lnTo>
                    <a:lnTo>
                      <a:pt x="32" y="29"/>
                    </a:lnTo>
                    <a:lnTo>
                      <a:pt x="35" y="30"/>
                    </a:lnTo>
                    <a:lnTo>
                      <a:pt x="35" y="30"/>
                    </a:lnTo>
                    <a:lnTo>
                      <a:pt x="37" y="31"/>
                    </a:lnTo>
                    <a:lnTo>
                      <a:pt x="37" y="31"/>
                    </a:lnTo>
                    <a:lnTo>
                      <a:pt x="38" y="31"/>
                    </a:lnTo>
                    <a:lnTo>
                      <a:pt x="38" y="31"/>
                    </a:lnTo>
                    <a:lnTo>
                      <a:pt x="38" y="31"/>
                    </a:lnTo>
                    <a:lnTo>
                      <a:pt x="38" y="32"/>
                    </a:lnTo>
                    <a:lnTo>
                      <a:pt x="38" y="32"/>
                    </a:lnTo>
                    <a:lnTo>
                      <a:pt x="38" y="32"/>
                    </a:lnTo>
                    <a:lnTo>
                      <a:pt x="38" y="32"/>
                    </a:lnTo>
                    <a:lnTo>
                      <a:pt x="38" y="32"/>
                    </a:lnTo>
                    <a:lnTo>
                      <a:pt x="38" y="33"/>
                    </a:lnTo>
                    <a:lnTo>
                      <a:pt x="39" y="32"/>
                    </a:lnTo>
                    <a:lnTo>
                      <a:pt x="40" y="33"/>
                    </a:lnTo>
                    <a:lnTo>
                      <a:pt x="40" y="33"/>
                    </a:lnTo>
                    <a:lnTo>
                      <a:pt x="40" y="34"/>
                    </a:lnTo>
                    <a:lnTo>
                      <a:pt x="40" y="34"/>
                    </a:lnTo>
                    <a:lnTo>
                      <a:pt x="40" y="35"/>
                    </a:lnTo>
                    <a:lnTo>
                      <a:pt x="42" y="38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2" y="39"/>
                    </a:lnTo>
                    <a:lnTo>
                      <a:pt x="43" y="39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6" y="39"/>
                    </a:lnTo>
                    <a:lnTo>
                      <a:pt x="46" y="39"/>
                    </a:lnTo>
                    <a:lnTo>
                      <a:pt x="46" y="39"/>
                    </a:lnTo>
                    <a:lnTo>
                      <a:pt x="46" y="39"/>
                    </a:lnTo>
                    <a:lnTo>
                      <a:pt x="46" y="38"/>
                    </a:lnTo>
                    <a:lnTo>
                      <a:pt x="47" y="39"/>
                    </a:lnTo>
                    <a:lnTo>
                      <a:pt x="48" y="40"/>
                    </a:lnTo>
                    <a:lnTo>
                      <a:pt x="50" y="41"/>
                    </a:lnTo>
                    <a:lnTo>
                      <a:pt x="54" y="44"/>
                    </a:lnTo>
                    <a:lnTo>
                      <a:pt x="54" y="44"/>
                    </a:lnTo>
                    <a:lnTo>
                      <a:pt x="55" y="44"/>
                    </a:lnTo>
                    <a:lnTo>
                      <a:pt x="57" y="46"/>
                    </a:lnTo>
                    <a:lnTo>
                      <a:pt x="57" y="46"/>
                    </a:lnTo>
                    <a:lnTo>
                      <a:pt x="59" y="46"/>
                    </a:lnTo>
                    <a:lnTo>
                      <a:pt x="64" y="47"/>
                    </a:lnTo>
                    <a:lnTo>
                      <a:pt x="65" y="48"/>
                    </a:lnTo>
                    <a:lnTo>
                      <a:pt x="66" y="47"/>
                    </a:lnTo>
                    <a:lnTo>
                      <a:pt x="67" y="47"/>
                    </a:lnTo>
                    <a:lnTo>
                      <a:pt x="69" y="48"/>
                    </a:lnTo>
                    <a:lnTo>
                      <a:pt x="69" y="48"/>
                    </a:lnTo>
                    <a:lnTo>
                      <a:pt x="71" y="48"/>
                    </a:lnTo>
                    <a:lnTo>
                      <a:pt x="76" y="43"/>
                    </a:lnTo>
                    <a:lnTo>
                      <a:pt x="82" y="40"/>
                    </a:lnTo>
                    <a:lnTo>
                      <a:pt x="82" y="40"/>
                    </a:lnTo>
                    <a:lnTo>
                      <a:pt x="85" y="37"/>
                    </a:lnTo>
                    <a:lnTo>
                      <a:pt x="92" y="33"/>
                    </a:lnTo>
                    <a:lnTo>
                      <a:pt x="95" y="31"/>
                    </a:lnTo>
                    <a:lnTo>
                      <a:pt x="99" y="29"/>
                    </a:lnTo>
                    <a:lnTo>
                      <a:pt x="104" y="25"/>
                    </a:lnTo>
                    <a:lnTo>
                      <a:pt x="111" y="21"/>
                    </a:lnTo>
                    <a:lnTo>
                      <a:pt x="116" y="17"/>
                    </a:lnTo>
                    <a:lnTo>
                      <a:pt x="123" y="14"/>
                    </a:lnTo>
                    <a:lnTo>
                      <a:pt x="126" y="12"/>
                    </a:lnTo>
                    <a:lnTo>
                      <a:pt x="134" y="6"/>
                    </a:lnTo>
                    <a:lnTo>
                      <a:pt x="143" y="0"/>
                    </a:lnTo>
                    <a:lnTo>
                      <a:pt x="144" y="7"/>
                    </a:lnTo>
                    <a:lnTo>
                      <a:pt x="146" y="13"/>
                    </a:lnTo>
                    <a:lnTo>
                      <a:pt x="147" y="17"/>
                    </a:lnTo>
                    <a:lnTo>
                      <a:pt x="149" y="24"/>
                    </a:lnTo>
                    <a:lnTo>
                      <a:pt x="151" y="31"/>
                    </a:lnTo>
                    <a:lnTo>
                      <a:pt x="153" y="40"/>
                    </a:lnTo>
                    <a:lnTo>
                      <a:pt x="151" y="40"/>
                    </a:lnTo>
                    <a:lnTo>
                      <a:pt x="151" y="41"/>
                    </a:lnTo>
                    <a:lnTo>
                      <a:pt x="151" y="41"/>
                    </a:lnTo>
                    <a:lnTo>
                      <a:pt x="151" y="41"/>
                    </a:lnTo>
                    <a:lnTo>
                      <a:pt x="151" y="41"/>
                    </a:lnTo>
                    <a:lnTo>
                      <a:pt x="152" y="47"/>
                    </a:lnTo>
                    <a:lnTo>
                      <a:pt x="152" y="48"/>
                    </a:lnTo>
                    <a:lnTo>
                      <a:pt x="153" y="48"/>
                    </a:lnTo>
                    <a:lnTo>
                      <a:pt x="160" y="46"/>
                    </a:lnTo>
                    <a:lnTo>
                      <a:pt x="161" y="47"/>
                    </a:lnTo>
                    <a:lnTo>
                      <a:pt x="161" y="48"/>
                    </a:lnTo>
                    <a:lnTo>
                      <a:pt x="162" y="51"/>
                    </a:lnTo>
                    <a:lnTo>
                      <a:pt x="161" y="52"/>
                    </a:lnTo>
                    <a:lnTo>
                      <a:pt x="157" y="56"/>
                    </a:lnTo>
                    <a:lnTo>
                      <a:pt x="157" y="5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35" name="Freeform 797">
                <a:extLst>
                  <a:ext uri="{FF2B5EF4-FFF2-40B4-BE49-F238E27FC236}">
                    <a16:creationId xmlns:a16="http://schemas.microsoft.com/office/drawing/2014/main" id="{797BC50E-8D35-6418-CFC9-B517A38450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2076" y="1974851"/>
                <a:ext cx="82550" cy="92075"/>
              </a:xfrm>
              <a:custGeom>
                <a:avLst/>
                <a:gdLst>
                  <a:gd name="T0" fmla="*/ 1 w 52"/>
                  <a:gd name="T1" fmla="*/ 55 h 58"/>
                  <a:gd name="T2" fmla="*/ 3 w 52"/>
                  <a:gd name="T3" fmla="*/ 51 h 58"/>
                  <a:gd name="T4" fmla="*/ 9 w 52"/>
                  <a:gd name="T5" fmla="*/ 44 h 58"/>
                  <a:gd name="T6" fmla="*/ 14 w 52"/>
                  <a:gd name="T7" fmla="*/ 44 h 58"/>
                  <a:gd name="T8" fmla="*/ 11 w 52"/>
                  <a:gd name="T9" fmla="*/ 46 h 58"/>
                  <a:gd name="T10" fmla="*/ 6 w 52"/>
                  <a:gd name="T11" fmla="*/ 54 h 58"/>
                  <a:gd name="T12" fmla="*/ 40 w 52"/>
                  <a:gd name="T13" fmla="*/ 1 h 58"/>
                  <a:gd name="T14" fmla="*/ 45 w 52"/>
                  <a:gd name="T15" fmla="*/ 2 h 58"/>
                  <a:gd name="T16" fmla="*/ 46 w 52"/>
                  <a:gd name="T17" fmla="*/ 5 h 58"/>
                  <a:gd name="T18" fmla="*/ 51 w 52"/>
                  <a:gd name="T19" fmla="*/ 6 h 58"/>
                  <a:gd name="T20" fmla="*/ 51 w 52"/>
                  <a:gd name="T21" fmla="*/ 6 h 58"/>
                  <a:gd name="T22" fmla="*/ 51 w 52"/>
                  <a:gd name="T23" fmla="*/ 10 h 58"/>
                  <a:gd name="T24" fmla="*/ 52 w 52"/>
                  <a:gd name="T25" fmla="*/ 12 h 58"/>
                  <a:gd name="T26" fmla="*/ 51 w 52"/>
                  <a:gd name="T27" fmla="*/ 13 h 58"/>
                  <a:gd name="T28" fmla="*/ 51 w 52"/>
                  <a:gd name="T29" fmla="*/ 17 h 58"/>
                  <a:gd name="T30" fmla="*/ 51 w 52"/>
                  <a:gd name="T31" fmla="*/ 17 h 58"/>
                  <a:gd name="T32" fmla="*/ 51 w 52"/>
                  <a:gd name="T33" fmla="*/ 20 h 58"/>
                  <a:gd name="T34" fmla="*/ 50 w 52"/>
                  <a:gd name="T35" fmla="*/ 24 h 58"/>
                  <a:gd name="T36" fmla="*/ 51 w 52"/>
                  <a:gd name="T37" fmla="*/ 26 h 58"/>
                  <a:gd name="T38" fmla="*/ 50 w 52"/>
                  <a:gd name="T39" fmla="*/ 27 h 58"/>
                  <a:gd name="T40" fmla="*/ 50 w 52"/>
                  <a:gd name="T41" fmla="*/ 31 h 58"/>
                  <a:gd name="T42" fmla="*/ 49 w 52"/>
                  <a:gd name="T43" fmla="*/ 39 h 58"/>
                  <a:gd name="T44" fmla="*/ 48 w 52"/>
                  <a:gd name="T45" fmla="*/ 46 h 58"/>
                  <a:gd name="T46" fmla="*/ 43 w 52"/>
                  <a:gd name="T47" fmla="*/ 47 h 58"/>
                  <a:gd name="T48" fmla="*/ 30 w 52"/>
                  <a:gd name="T49" fmla="*/ 52 h 58"/>
                  <a:gd name="T50" fmla="*/ 26 w 52"/>
                  <a:gd name="T51" fmla="*/ 52 h 58"/>
                  <a:gd name="T52" fmla="*/ 28 w 52"/>
                  <a:gd name="T53" fmla="*/ 44 h 58"/>
                  <a:gd name="T54" fmla="*/ 28 w 52"/>
                  <a:gd name="T55" fmla="*/ 41 h 58"/>
                  <a:gd name="T56" fmla="*/ 34 w 52"/>
                  <a:gd name="T57" fmla="*/ 36 h 58"/>
                  <a:gd name="T58" fmla="*/ 36 w 52"/>
                  <a:gd name="T59" fmla="*/ 35 h 58"/>
                  <a:gd name="T60" fmla="*/ 39 w 52"/>
                  <a:gd name="T61" fmla="*/ 36 h 58"/>
                  <a:gd name="T62" fmla="*/ 40 w 52"/>
                  <a:gd name="T63" fmla="*/ 36 h 58"/>
                  <a:gd name="T64" fmla="*/ 40 w 52"/>
                  <a:gd name="T65" fmla="*/ 35 h 58"/>
                  <a:gd name="T66" fmla="*/ 40 w 52"/>
                  <a:gd name="T67" fmla="*/ 34 h 58"/>
                  <a:gd name="T68" fmla="*/ 40 w 52"/>
                  <a:gd name="T69" fmla="*/ 33 h 58"/>
                  <a:gd name="T70" fmla="*/ 40 w 52"/>
                  <a:gd name="T71" fmla="*/ 31 h 58"/>
                  <a:gd name="T72" fmla="*/ 40 w 52"/>
                  <a:gd name="T73" fmla="*/ 30 h 58"/>
                  <a:gd name="T74" fmla="*/ 39 w 52"/>
                  <a:gd name="T75" fmla="*/ 30 h 58"/>
                  <a:gd name="T76" fmla="*/ 39 w 52"/>
                  <a:gd name="T77" fmla="*/ 29 h 58"/>
                  <a:gd name="T78" fmla="*/ 39 w 52"/>
                  <a:gd name="T79" fmla="*/ 30 h 58"/>
                  <a:gd name="T80" fmla="*/ 39 w 52"/>
                  <a:gd name="T81" fmla="*/ 31 h 58"/>
                  <a:gd name="T82" fmla="*/ 37 w 52"/>
                  <a:gd name="T83" fmla="*/ 31 h 58"/>
                  <a:gd name="T84" fmla="*/ 35 w 52"/>
                  <a:gd name="T85" fmla="*/ 31 h 58"/>
                  <a:gd name="T86" fmla="*/ 34 w 52"/>
                  <a:gd name="T87" fmla="*/ 30 h 58"/>
                  <a:gd name="T88" fmla="*/ 32 w 52"/>
                  <a:gd name="T89" fmla="*/ 30 h 58"/>
                  <a:gd name="T90" fmla="*/ 30 w 52"/>
                  <a:gd name="T91" fmla="*/ 31 h 58"/>
                  <a:gd name="T92" fmla="*/ 31 w 52"/>
                  <a:gd name="T93" fmla="*/ 30 h 58"/>
                  <a:gd name="T94" fmla="*/ 32 w 52"/>
                  <a:gd name="T95" fmla="*/ 28 h 58"/>
                  <a:gd name="T96" fmla="*/ 31 w 52"/>
                  <a:gd name="T97" fmla="*/ 26 h 58"/>
                  <a:gd name="T98" fmla="*/ 31 w 52"/>
                  <a:gd name="T99" fmla="*/ 25 h 58"/>
                  <a:gd name="T100" fmla="*/ 30 w 52"/>
                  <a:gd name="T101" fmla="*/ 20 h 58"/>
                  <a:gd name="T102" fmla="*/ 28 w 52"/>
                  <a:gd name="T103" fmla="*/ 16 h 58"/>
                  <a:gd name="T104" fmla="*/ 31 w 52"/>
                  <a:gd name="T105" fmla="*/ 12 h 58"/>
                  <a:gd name="T106" fmla="*/ 30 w 52"/>
                  <a:gd name="T107" fmla="*/ 11 h 58"/>
                  <a:gd name="T108" fmla="*/ 31 w 52"/>
                  <a:gd name="T109" fmla="*/ 9 h 58"/>
                  <a:gd name="T110" fmla="*/ 32 w 52"/>
                  <a:gd name="T111" fmla="*/ 4 h 58"/>
                  <a:gd name="T112" fmla="*/ 36 w 52"/>
                  <a:gd name="T113" fmla="*/ 1 h 58"/>
                  <a:gd name="T114" fmla="*/ 39 w 52"/>
                  <a:gd name="T115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2" h="58">
                    <a:moveTo>
                      <a:pt x="3" y="58"/>
                    </a:moveTo>
                    <a:lnTo>
                      <a:pt x="2" y="58"/>
                    </a:lnTo>
                    <a:lnTo>
                      <a:pt x="1" y="56"/>
                    </a:lnTo>
                    <a:lnTo>
                      <a:pt x="1" y="55"/>
                    </a:lnTo>
                    <a:lnTo>
                      <a:pt x="0" y="53"/>
                    </a:lnTo>
                    <a:lnTo>
                      <a:pt x="1" y="53"/>
                    </a:lnTo>
                    <a:lnTo>
                      <a:pt x="2" y="52"/>
                    </a:lnTo>
                    <a:lnTo>
                      <a:pt x="3" y="51"/>
                    </a:lnTo>
                    <a:lnTo>
                      <a:pt x="5" y="50"/>
                    </a:lnTo>
                    <a:lnTo>
                      <a:pt x="6" y="48"/>
                    </a:lnTo>
                    <a:lnTo>
                      <a:pt x="7" y="47"/>
                    </a:lnTo>
                    <a:lnTo>
                      <a:pt x="9" y="44"/>
                    </a:lnTo>
                    <a:lnTo>
                      <a:pt x="11" y="42"/>
                    </a:lnTo>
                    <a:lnTo>
                      <a:pt x="11" y="42"/>
                    </a:lnTo>
                    <a:lnTo>
                      <a:pt x="13" y="43"/>
                    </a:lnTo>
                    <a:lnTo>
                      <a:pt x="14" y="44"/>
                    </a:lnTo>
                    <a:lnTo>
                      <a:pt x="13" y="45"/>
                    </a:lnTo>
                    <a:lnTo>
                      <a:pt x="11" y="46"/>
                    </a:lnTo>
                    <a:lnTo>
                      <a:pt x="11" y="46"/>
                    </a:lnTo>
                    <a:lnTo>
                      <a:pt x="11" y="46"/>
                    </a:lnTo>
                    <a:lnTo>
                      <a:pt x="7" y="50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5" y="56"/>
                    </a:lnTo>
                    <a:lnTo>
                      <a:pt x="3" y="58"/>
                    </a:lnTo>
                    <a:close/>
                    <a:moveTo>
                      <a:pt x="40" y="1"/>
                    </a:moveTo>
                    <a:lnTo>
                      <a:pt x="41" y="1"/>
                    </a:lnTo>
                    <a:lnTo>
                      <a:pt x="43" y="1"/>
                    </a:lnTo>
                    <a:lnTo>
                      <a:pt x="44" y="1"/>
                    </a:lnTo>
                    <a:lnTo>
                      <a:pt x="45" y="2"/>
                    </a:lnTo>
                    <a:lnTo>
                      <a:pt x="45" y="3"/>
                    </a:lnTo>
                    <a:lnTo>
                      <a:pt x="45" y="4"/>
                    </a:lnTo>
                    <a:lnTo>
                      <a:pt x="45" y="5"/>
                    </a:lnTo>
                    <a:lnTo>
                      <a:pt x="46" y="5"/>
                    </a:lnTo>
                    <a:lnTo>
                      <a:pt x="48" y="5"/>
                    </a:lnTo>
                    <a:lnTo>
                      <a:pt x="49" y="5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8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8"/>
                    </a:lnTo>
                    <a:lnTo>
                      <a:pt x="51" y="8"/>
                    </a:lnTo>
                    <a:lnTo>
                      <a:pt x="51" y="9"/>
                    </a:lnTo>
                    <a:lnTo>
                      <a:pt x="51" y="10"/>
                    </a:lnTo>
                    <a:lnTo>
                      <a:pt x="51" y="10"/>
                    </a:lnTo>
                    <a:lnTo>
                      <a:pt x="51" y="11"/>
                    </a:lnTo>
                    <a:lnTo>
                      <a:pt x="51" y="12"/>
                    </a:lnTo>
                    <a:lnTo>
                      <a:pt x="52" y="12"/>
                    </a:lnTo>
                    <a:lnTo>
                      <a:pt x="51" y="12"/>
                    </a:lnTo>
                    <a:lnTo>
                      <a:pt x="51" y="12"/>
                    </a:lnTo>
                    <a:lnTo>
                      <a:pt x="51" y="13"/>
                    </a:lnTo>
                    <a:lnTo>
                      <a:pt x="51" y="13"/>
                    </a:lnTo>
                    <a:lnTo>
                      <a:pt x="52" y="13"/>
                    </a:lnTo>
                    <a:lnTo>
                      <a:pt x="51" y="16"/>
                    </a:lnTo>
                    <a:lnTo>
                      <a:pt x="51" y="16"/>
                    </a:lnTo>
                    <a:lnTo>
                      <a:pt x="51" y="17"/>
                    </a:lnTo>
                    <a:lnTo>
                      <a:pt x="51" y="17"/>
                    </a:lnTo>
                    <a:lnTo>
                      <a:pt x="51" y="17"/>
                    </a:lnTo>
                    <a:lnTo>
                      <a:pt x="51" y="17"/>
                    </a:lnTo>
                    <a:lnTo>
                      <a:pt x="51" y="17"/>
                    </a:lnTo>
                    <a:lnTo>
                      <a:pt x="51" y="18"/>
                    </a:lnTo>
                    <a:lnTo>
                      <a:pt x="50" y="19"/>
                    </a:lnTo>
                    <a:lnTo>
                      <a:pt x="50" y="19"/>
                    </a:lnTo>
                    <a:lnTo>
                      <a:pt x="51" y="20"/>
                    </a:lnTo>
                    <a:lnTo>
                      <a:pt x="50" y="20"/>
                    </a:lnTo>
                    <a:lnTo>
                      <a:pt x="50" y="21"/>
                    </a:lnTo>
                    <a:lnTo>
                      <a:pt x="50" y="24"/>
                    </a:lnTo>
                    <a:lnTo>
                      <a:pt x="50" y="24"/>
                    </a:lnTo>
                    <a:lnTo>
                      <a:pt x="50" y="25"/>
                    </a:lnTo>
                    <a:lnTo>
                      <a:pt x="50" y="25"/>
                    </a:lnTo>
                    <a:lnTo>
                      <a:pt x="50" y="26"/>
                    </a:lnTo>
                    <a:lnTo>
                      <a:pt x="51" y="26"/>
                    </a:lnTo>
                    <a:lnTo>
                      <a:pt x="51" y="26"/>
                    </a:lnTo>
                    <a:lnTo>
                      <a:pt x="50" y="27"/>
                    </a:lnTo>
                    <a:lnTo>
                      <a:pt x="50" y="27"/>
                    </a:lnTo>
                    <a:lnTo>
                      <a:pt x="50" y="27"/>
                    </a:lnTo>
                    <a:lnTo>
                      <a:pt x="50" y="27"/>
                    </a:lnTo>
                    <a:lnTo>
                      <a:pt x="51" y="30"/>
                    </a:lnTo>
                    <a:lnTo>
                      <a:pt x="50" y="31"/>
                    </a:lnTo>
                    <a:lnTo>
                      <a:pt x="50" y="31"/>
                    </a:lnTo>
                    <a:lnTo>
                      <a:pt x="51" y="34"/>
                    </a:lnTo>
                    <a:lnTo>
                      <a:pt x="50" y="35"/>
                    </a:lnTo>
                    <a:lnTo>
                      <a:pt x="49" y="37"/>
                    </a:lnTo>
                    <a:lnTo>
                      <a:pt x="49" y="39"/>
                    </a:lnTo>
                    <a:lnTo>
                      <a:pt x="48" y="43"/>
                    </a:lnTo>
                    <a:lnTo>
                      <a:pt x="48" y="46"/>
                    </a:lnTo>
                    <a:lnTo>
                      <a:pt x="48" y="46"/>
                    </a:lnTo>
                    <a:lnTo>
                      <a:pt x="48" y="46"/>
                    </a:lnTo>
                    <a:lnTo>
                      <a:pt x="48" y="46"/>
                    </a:lnTo>
                    <a:lnTo>
                      <a:pt x="48" y="46"/>
                    </a:lnTo>
                    <a:lnTo>
                      <a:pt x="45" y="46"/>
                    </a:lnTo>
                    <a:lnTo>
                      <a:pt x="43" y="47"/>
                    </a:lnTo>
                    <a:lnTo>
                      <a:pt x="39" y="51"/>
                    </a:lnTo>
                    <a:lnTo>
                      <a:pt x="36" y="52"/>
                    </a:lnTo>
                    <a:lnTo>
                      <a:pt x="32" y="52"/>
                    </a:lnTo>
                    <a:lnTo>
                      <a:pt x="30" y="52"/>
                    </a:lnTo>
                    <a:lnTo>
                      <a:pt x="28" y="52"/>
                    </a:lnTo>
                    <a:lnTo>
                      <a:pt x="27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5" y="50"/>
                    </a:lnTo>
                    <a:lnTo>
                      <a:pt x="26" y="48"/>
                    </a:lnTo>
                    <a:lnTo>
                      <a:pt x="27" y="46"/>
                    </a:lnTo>
                    <a:lnTo>
                      <a:pt x="28" y="44"/>
                    </a:lnTo>
                    <a:lnTo>
                      <a:pt x="28" y="43"/>
                    </a:lnTo>
                    <a:lnTo>
                      <a:pt x="28" y="42"/>
                    </a:lnTo>
                    <a:lnTo>
                      <a:pt x="28" y="41"/>
                    </a:lnTo>
                    <a:lnTo>
                      <a:pt x="28" y="41"/>
                    </a:lnTo>
                    <a:lnTo>
                      <a:pt x="30" y="39"/>
                    </a:lnTo>
                    <a:lnTo>
                      <a:pt x="33" y="37"/>
                    </a:lnTo>
                    <a:lnTo>
                      <a:pt x="34" y="37"/>
                    </a:lnTo>
                    <a:lnTo>
                      <a:pt x="34" y="36"/>
                    </a:lnTo>
                    <a:lnTo>
                      <a:pt x="35" y="35"/>
                    </a:lnTo>
                    <a:lnTo>
                      <a:pt x="36" y="35"/>
                    </a:lnTo>
                    <a:lnTo>
                      <a:pt x="36" y="35"/>
                    </a:lnTo>
                    <a:lnTo>
                      <a:pt x="36" y="35"/>
                    </a:lnTo>
                    <a:lnTo>
                      <a:pt x="37" y="36"/>
                    </a:lnTo>
                    <a:lnTo>
                      <a:pt x="37" y="36"/>
                    </a:lnTo>
                    <a:lnTo>
                      <a:pt x="39" y="36"/>
                    </a:lnTo>
                    <a:lnTo>
                      <a:pt x="39" y="36"/>
                    </a:lnTo>
                    <a:lnTo>
                      <a:pt x="39" y="36"/>
                    </a:lnTo>
                    <a:lnTo>
                      <a:pt x="39" y="36"/>
                    </a:lnTo>
                    <a:lnTo>
                      <a:pt x="40" y="36"/>
                    </a:lnTo>
                    <a:lnTo>
                      <a:pt x="40" y="36"/>
                    </a:lnTo>
                    <a:lnTo>
                      <a:pt x="40" y="36"/>
                    </a:lnTo>
                    <a:lnTo>
                      <a:pt x="40" y="36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4"/>
                    </a:lnTo>
                    <a:lnTo>
                      <a:pt x="40" y="34"/>
                    </a:lnTo>
                    <a:lnTo>
                      <a:pt x="40" y="34"/>
                    </a:lnTo>
                    <a:lnTo>
                      <a:pt x="40" y="33"/>
                    </a:lnTo>
                    <a:lnTo>
                      <a:pt x="40" y="33"/>
                    </a:lnTo>
                    <a:lnTo>
                      <a:pt x="40" y="33"/>
                    </a:lnTo>
                    <a:lnTo>
                      <a:pt x="40" y="33"/>
                    </a:lnTo>
                    <a:lnTo>
                      <a:pt x="40" y="31"/>
                    </a:lnTo>
                    <a:lnTo>
                      <a:pt x="40" y="31"/>
                    </a:lnTo>
                    <a:lnTo>
                      <a:pt x="40" y="31"/>
                    </a:lnTo>
                    <a:lnTo>
                      <a:pt x="40" y="31"/>
                    </a:lnTo>
                    <a:lnTo>
                      <a:pt x="40" y="31"/>
                    </a:lnTo>
                    <a:lnTo>
                      <a:pt x="40" y="31"/>
                    </a:lnTo>
                    <a:lnTo>
                      <a:pt x="40" y="30"/>
                    </a:lnTo>
                    <a:lnTo>
                      <a:pt x="40" y="30"/>
                    </a:lnTo>
                    <a:lnTo>
                      <a:pt x="40" y="30"/>
                    </a:lnTo>
                    <a:lnTo>
                      <a:pt x="40" y="30"/>
                    </a:lnTo>
                    <a:lnTo>
                      <a:pt x="39" y="30"/>
                    </a:lnTo>
                    <a:lnTo>
                      <a:pt x="39" y="30"/>
                    </a:lnTo>
                    <a:lnTo>
                      <a:pt x="39" y="30"/>
                    </a:lnTo>
                    <a:lnTo>
                      <a:pt x="39" y="29"/>
                    </a:lnTo>
                    <a:lnTo>
                      <a:pt x="39" y="29"/>
                    </a:lnTo>
                    <a:lnTo>
                      <a:pt x="39" y="29"/>
                    </a:lnTo>
                    <a:lnTo>
                      <a:pt x="37" y="29"/>
                    </a:lnTo>
                    <a:lnTo>
                      <a:pt x="37" y="29"/>
                    </a:lnTo>
                    <a:lnTo>
                      <a:pt x="39" y="29"/>
                    </a:lnTo>
                    <a:lnTo>
                      <a:pt x="39" y="30"/>
                    </a:lnTo>
                    <a:lnTo>
                      <a:pt x="39" y="30"/>
                    </a:lnTo>
                    <a:lnTo>
                      <a:pt x="39" y="31"/>
                    </a:lnTo>
                    <a:lnTo>
                      <a:pt x="39" y="31"/>
                    </a:lnTo>
                    <a:lnTo>
                      <a:pt x="39" y="31"/>
                    </a:lnTo>
                    <a:lnTo>
                      <a:pt x="37" y="31"/>
                    </a:lnTo>
                    <a:lnTo>
                      <a:pt x="37" y="31"/>
                    </a:lnTo>
                    <a:lnTo>
                      <a:pt x="37" y="31"/>
                    </a:lnTo>
                    <a:lnTo>
                      <a:pt x="37" y="31"/>
                    </a:lnTo>
                    <a:lnTo>
                      <a:pt x="37" y="31"/>
                    </a:lnTo>
                    <a:lnTo>
                      <a:pt x="37" y="31"/>
                    </a:lnTo>
                    <a:lnTo>
                      <a:pt x="36" y="31"/>
                    </a:lnTo>
                    <a:lnTo>
                      <a:pt x="35" y="31"/>
                    </a:lnTo>
                    <a:lnTo>
                      <a:pt x="35" y="31"/>
                    </a:lnTo>
                    <a:lnTo>
                      <a:pt x="34" y="31"/>
                    </a:lnTo>
                    <a:lnTo>
                      <a:pt x="34" y="31"/>
                    </a:lnTo>
                    <a:lnTo>
                      <a:pt x="34" y="30"/>
                    </a:lnTo>
                    <a:lnTo>
                      <a:pt x="33" y="30"/>
                    </a:lnTo>
                    <a:lnTo>
                      <a:pt x="33" y="30"/>
                    </a:lnTo>
                    <a:lnTo>
                      <a:pt x="33" y="30"/>
                    </a:lnTo>
                    <a:lnTo>
                      <a:pt x="32" y="30"/>
                    </a:lnTo>
                    <a:lnTo>
                      <a:pt x="32" y="30"/>
                    </a:lnTo>
                    <a:lnTo>
                      <a:pt x="31" y="31"/>
                    </a:lnTo>
                    <a:lnTo>
                      <a:pt x="31" y="31"/>
                    </a:lnTo>
                    <a:lnTo>
                      <a:pt x="30" y="31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31" y="30"/>
                    </a:lnTo>
                    <a:lnTo>
                      <a:pt x="31" y="30"/>
                    </a:lnTo>
                    <a:lnTo>
                      <a:pt x="32" y="30"/>
                    </a:lnTo>
                    <a:lnTo>
                      <a:pt x="32" y="29"/>
                    </a:lnTo>
                    <a:lnTo>
                      <a:pt x="32" y="28"/>
                    </a:lnTo>
                    <a:lnTo>
                      <a:pt x="32" y="27"/>
                    </a:lnTo>
                    <a:lnTo>
                      <a:pt x="31" y="27"/>
                    </a:lnTo>
                    <a:lnTo>
                      <a:pt x="31" y="27"/>
                    </a:lnTo>
                    <a:lnTo>
                      <a:pt x="31" y="26"/>
                    </a:lnTo>
                    <a:lnTo>
                      <a:pt x="31" y="26"/>
                    </a:lnTo>
                    <a:lnTo>
                      <a:pt x="31" y="26"/>
                    </a:lnTo>
                    <a:lnTo>
                      <a:pt x="30" y="25"/>
                    </a:lnTo>
                    <a:lnTo>
                      <a:pt x="31" y="25"/>
                    </a:lnTo>
                    <a:lnTo>
                      <a:pt x="31" y="24"/>
                    </a:lnTo>
                    <a:lnTo>
                      <a:pt x="31" y="24"/>
                    </a:lnTo>
                    <a:lnTo>
                      <a:pt x="31" y="22"/>
                    </a:lnTo>
                    <a:lnTo>
                      <a:pt x="30" y="20"/>
                    </a:lnTo>
                    <a:lnTo>
                      <a:pt x="30" y="18"/>
                    </a:lnTo>
                    <a:lnTo>
                      <a:pt x="30" y="17"/>
                    </a:lnTo>
                    <a:lnTo>
                      <a:pt x="28" y="16"/>
                    </a:lnTo>
                    <a:lnTo>
                      <a:pt x="28" y="16"/>
                    </a:lnTo>
                    <a:lnTo>
                      <a:pt x="28" y="14"/>
                    </a:lnTo>
                    <a:lnTo>
                      <a:pt x="31" y="13"/>
                    </a:lnTo>
                    <a:lnTo>
                      <a:pt x="31" y="13"/>
                    </a:lnTo>
                    <a:lnTo>
                      <a:pt x="31" y="12"/>
                    </a:lnTo>
                    <a:lnTo>
                      <a:pt x="31" y="12"/>
                    </a:lnTo>
                    <a:lnTo>
                      <a:pt x="31" y="11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32" y="8"/>
                    </a:lnTo>
                    <a:lnTo>
                      <a:pt x="32" y="6"/>
                    </a:lnTo>
                    <a:lnTo>
                      <a:pt x="32" y="4"/>
                    </a:lnTo>
                    <a:lnTo>
                      <a:pt x="33" y="3"/>
                    </a:lnTo>
                    <a:lnTo>
                      <a:pt x="34" y="2"/>
                    </a:lnTo>
                    <a:lnTo>
                      <a:pt x="35" y="2"/>
                    </a:lnTo>
                    <a:lnTo>
                      <a:pt x="36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0" y="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36" name="Freeform 798">
                <a:extLst>
                  <a:ext uri="{FF2B5EF4-FFF2-40B4-BE49-F238E27FC236}">
                    <a16:creationId xmlns:a16="http://schemas.microsoft.com/office/drawing/2014/main" id="{FC53F8AA-5C06-E8C8-DB48-A4A8187CA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16051" y="1820863"/>
                <a:ext cx="87313" cy="117475"/>
              </a:xfrm>
              <a:custGeom>
                <a:avLst/>
                <a:gdLst>
                  <a:gd name="T0" fmla="*/ 18 w 55"/>
                  <a:gd name="T1" fmla="*/ 65 h 74"/>
                  <a:gd name="T2" fmla="*/ 16 w 55"/>
                  <a:gd name="T3" fmla="*/ 65 h 74"/>
                  <a:gd name="T4" fmla="*/ 15 w 55"/>
                  <a:gd name="T5" fmla="*/ 71 h 74"/>
                  <a:gd name="T6" fmla="*/ 9 w 55"/>
                  <a:gd name="T7" fmla="*/ 74 h 74"/>
                  <a:gd name="T8" fmla="*/ 7 w 55"/>
                  <a:gd name="T9" fmla="*/ 72 h 74"/>
                  <a:gd name="T10" fmla="*/ 5 w 55"/>
                  <a:gd name="T11" fmla="*/ 72 h 74"/>
                  <a:gd name="T12" fmla="*/ 3 w 55"/>
                  <a:gd name="T13" fmla="*/ 73 h 74"/>
                  <a:gd name="T14" fmla="*/ 0 w 55"/>
                  <a:gd name="T15" fmla="*/ 72 h 74"/>
                  <a:gd name="T16" fmla="*/ 1 w 55"/>
                  <a:gd name="T17" fmla="*/ 71 h 74"/>
                  <a:gd name="T18" fmla="*/ 2 w 55"/>
                  <a:gd name="T19" fmla="*/ 68 h 74"/>
                  <a:gd name="T20" fmla="*/ 5 w 55"/>
                  <a:gd name="T21" fmla="*/ 65 h 74"/>
                  <a:gd name="T22" fmla="*/ 6 w 55"/>
                  <a:gd name="T23" fmla="*/ 60 h 74"/>
                  <a:gd name="T24" fmla="*/ 7 w 55"/>
                  <a:gd name="T25" fmla="*/ 56 h 74"/>
                  <a:gd name="T26" fmla="*/ 11 w 55"/>
                  <a:gd name="T27" fmla="*/ 48 h 74"/>
                  <a:gd name="T28" fmla="*/ 12 w 55"/>
                  <a:gd name="T29" fmla="*/ 44 h 74"/>
                  <a:gd name="T30" fmla="*/ 15 w 55"/>
                  <a:gd name="T31" fmla="*/ 36 h 74"/>
                  <a:gd name="T32" fmla="*/ 15 w 55"/>
                  <a:gd name="T33" fmla="*/ 35 h 74"/>
                  <a:gd name="T34" fmla="*/ 17 w 55"/>
                  <a:gd name="T35" fmla="*/ 35 h 74"/>
                  <a:gd name="T36" fmla="*/ 18 w 55"/>
                  <a:gd name="T37" fmla="*/ 34 h 74"/>
                  <a:gd name="T38" fmla="*/ 19 w 55"/>
                  <a:gd name="T39" fmla="*/ 32 h 74"/>
                  <a:gd name="T40" fmla="*/ 20 w 55"/>
                  <a:gd name="T41" fmla="*/ 31 h 74"/>
                  <a:gd name="T42" fmla="*/ 20 w 55"/>
                  <a:gd name="T43" fmla="*/ 27 h 74"/>
                  <a:gd name="T44" fmla="*/ 19 w 55"/>
                  <a:gd name="T45" fmla="*/ 23 h 74"/>
                  <a:gd name="T46" fmla="*/ 20 w 55"/>
                  <a:gd name="T47" fmla="*/ 18 h 74"/>
                  <a:gd name="T48" fmla="*/ 24 w 55"/>
                  <a:gd name="T49" fmla="*/ 15 h 74"/>
                  <a:gd name="T50" fmla="*/ 26 w 55"/>
                  <a:gd name="T51" fmla="*/ 10 h 74"/>
                  <a:gd name="T52" fmla="*/ 33 w 55"/>
                  <a:gd name="T53" fmla="*/ 7 h 74"/>
                  <a:gd name="T54" fmla="*/ 33 w 55"/>
                  <a:gd name="T55" fmla="*/ 2 h 74"/>
                  <a:gd name="T56" fmla="*/ 35 w 55"/>
                  <a:gd name="T57" fmla="*/ 4 h 74"/>
                  <a:gd name="T58" fmla="*/ 40 w 55"/>
                  <a:gd name="T59" fmla="*/ 4 h 74"/>
                  <a:gd name="T60" fmla="*/ 41 w 55"/>
                  <a:gd name="T61" fmla="*/ 4 h 74"/>
                  <a:gd name="T62" fmla="*/ 44 w 55"/>
                  <a:gd name="T63" fmla="*/ 1 h 74"/>
                  <a:gd name="T64" fmla="*/ 48 w 55"/>
                  <a:gd name="T65" fmla="*/ 4 h 74"/>
                  <a:gd name="T66" fmla="*/ 50 w 55"/>
                  <a:gd name="T67" fmla="*/ 5 h 74"/>
                  <a:gd name="T68" fmla="*/ 48 w 55"/>
                  <a:gd name="T69" fmla="*/ 6 h 74"/>
                  <a:gd name="T70" fmla="*/ 45 w 55"/>
                  <a:gd name="T71" fmla="*/ 9 h 74"/>
                  <a:gd name="T72" fmla="*/ 46 w 55"/>
                  <a:gd name="T73" fmla="*/ 9 h 74"/>
                  <a:gd name="T74" fmla="*/ 50 w 55"/>
                  <a:gd name="T75" fmla="*/ 9 h 74"/>
                  <a:gd name="T76" fmla="*/ 52 w 55"/>
                  <a:gd name="T77" fmla="*/ 11 h 74"/>
                  <a:gd name="T78" fmla="*/ 53 w 55"/>
                  <a:gd name="T79" fmla="*/ 14 h 74"/>
                  <a:gd name="T80" fmla="*/ 53 w 55"/>
                  <a:gd name="T81" fmla="*/ 15 h 74"/>
                  <a:gd name="T82" fmla="*/ 54 w 55"/>
                  <a:gd name="T83" fmla="*/ 17 h 74"/>
                  <a:gd name="T84" fmla="*/ 54 w 55"/>
                  <a:gd name="T85" fmla="*/ 19 h 74"/>
                  <a:gd name="T86" fmla="*/ 55 w 55"/>
                  <a:gd name="T87" fmla="*/ 23 h 74"/>
                  <a:gd name="T88" fmla="*/ 52 w 55"/>
                  <a:gd name="T89" fmla="*/ 27 h 74"/>
                  <a:gd name="T90" fmla="*/ 50 w 55"/>
                  <a:gd name="T91" fmla="*/ 30 h 74"/>
                  <a:gd name="T92" fmla="*/ 45 w 55"/>
                  <a:gd name="T93" fmla="*/ 32 h 74"/>
                  <a:gd name="T94" fmla="*/ 44 w 55"/>
                  <a:gd name="T95" fmla="*/ 36 h 74"/>
                  <a:gd name="T96" fmla="*/ 48 w 55"/>
                  <a:gd name="T97" fmla="*/ 39 h 74"/>
                  <a:gd name="T98" fmla="*/ 42 w 55"/>
                  <a:gd name="T99" fmla="*/ 38 h 74"/>
                  <a:gd name="T100" fmla="*/ 40 w 55"/>
                  <a:gd name="T101" fmla="*/ 39 h 74"/>
                  <a:gd name="T102" fmla="*/ 36 w 55"/>
                  <a:gd name="T103" fmla="*/ 40 h 74"/>
                  <a:gd name="T104" fmla="*/ 33 w 55"/>
                  <a:gd name="T105" fmla="*/ 43 h 74"/>
                  <a:gd name="T106" fmla="*/ 32 w 55"/>
                  <a:gd name="T107" fmla="*/ 46 h 74"/>
                  <a:gd name="T108" fmla="*/ 31 w 55"/>
                  <a:gd name="T109" fmla="*/ 48 h 74"/>
                  <a:gd name="T110" fmla="*/ 34 w 55"/>
                  <a:gd name="T111" fmla="*/ 49 h 74"/>
                  <a:gd name="T112" fmla="*/ 34 w 55"/>
                  <a:gd name="T113" fmla="*/ 52 h 74"/>
                  <a:gd name="T114" fmla="*/ 31 w 55"/>
                  <a:gd name="T115" fmla="*/ 55 h 74"/>
                  <a:gd name="T116" fmla="*/ 27 w 55"/>
                  <a:gd name="T117" fmla="*/ 58 h 74"/>
                  <a:gd name="T118" fmla="*/ 24 w 55"/>
                  <a:gd name="T119" fmla="*/ 61 h 74"/>
                  <a:gd name="T120" fmla="*/ 23 w 55"/>
                  <a:gd name="T121" fmla="*/ 64 h 74"/>
                  <a:gd name="T122" fmla="*/ 19 w 55"/>
                  <a:gd name="T123" fmla="*/ 64 h 74"/>
                  <a:gd name="T124" fmla="*/ 19 w 55"/>
                  <a:gd name="T125" fmla="*/ 6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5" h="74">
                    <a:moveTo>
                      <a:pt x="19" y="66"/>
                    </a:moveTo>
                    <a:lnTo>
                      <a:pt x="18" y="65"/>
                    </a:lnTo>
                    <a:lnTo>
                      <a:pt x="18" y="65"/>
                    </a:lnTo>
                    <a:lnTo>
                      <a:pt x="18" y="65"/>
                    </a:lnTo>
                    <a:lnTo>
                      <a:pt x="18" y="65"/>
                    </a:lnTo>
                    <a:lnTo>
                      <a:pt x="17" y="64"/>
                    </a:lnTo>
                    <a:lnTo>
                      <a:pt x="17" y="64"/>
                    </a:lnTo>
                    <a:lnTo>
                      <a:pt x="17" y="64"/>
                    </a:lnTo>
                    <a:lnTo>
                      <a:pt x="17" y="64"/>
                    </a:lnTo>
                    <a:lnTo>
                      <a:pt x="16" y="65"/>
                    </a:lnTo>
                    <a:lnTo>
                      <a:pt x="16" y="65"/>
                    </a:lnTo>
                    <a:lnTo>
                      <a:pt x="16" y="66"/>
                    </a:lnTo>
                    <a:lnTo>
                      <a:pt x="16" y="68"/>
                    </a:lnTo>
                    <a:lnTo>
                      <a:pt x="16" y="69"/>
                    </a:lnTo>
                    <a:lnTo>
                      <a:pt x="15" y="71"/>
                    </a:lnTo>
                    <a:lnTo>
                      <a:pt x="15" y="72"/>
                    </a:lnTo>
                    <a:lnTo>
                      <a:pt x="15" y="73"/>
                    </a:lnTo>
                    <a:lnTo>
                      <a:pt x="14" y="73"/>
                    </a:lnTo>
                    <a:lnTo>
                      <a:pt x="11" y="73"/>
                    </a:lnTo>
                    <a:lnTo>
                      <a:pt x="9" y="74"/>
                    </a:lnTo>
                    <a:lnTo>
                      <a:pt x="9" y="74"/>
                    </a:lnTo>
                    <a:lnTo>
                      <a:pt x="8" y="73"/>
                    </a:lnTo>
                    <a:lnTo>
                      <a:pt x="8" y="73"/>
                    </a:lnTo>
                    <a:lnTo>
                      <a:pt x="8" y="73"/>
                    </a:lnTo>
                    <a:lnTo>
                      <a:pt x="7" y="72"/>
                    </a:lnTo>
                    <a:lnTo>
                      <a:pt x="7" y="72"/>
                    </a:lnTo>
                    <a:lnTo>
                      <a:pt x="7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2"/>
                    </a:lnTo>
                    <a:lnTo>
                      <a:pt x="3" y="73"/>
                    </a:lnTo>
                    <a:lnTo>
                      <a:pt x="3" y="73"/>
                    </a:lnTo>
                    <a:lnTo>
                      <a:pt x="0" y="73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1"/>
                    </a:lnTo>
                    <a:lnTo>
                      <a:pt x="1" y="71"/>
                    </a:lnTo>
                    <a:lnTo>
                      <a:pt x="2" y="71"/>
                    </a:lnTo>
                    <a:lnTo>
                      <a:pt x="2" y="69"/>
                    </a:lnTo>
                    <a:lnTo>
                      <a:pt x="2" y="69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3" y="66"/>
                    </a:lnTo>
                    <a:lnTo>
                      <a:pt x="5" y="65"/>
                    </a:lnTo>
                    <a:lnTo>
                      <a:pt x="3" y="64"/>
                    </a:lnTo>
                    <a:lnTo>
                      <a:pt x="5" y="63"/>
                    </a:lnTo>
                    <a:lnTo>
                      <a:pt x="5" y="63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7" y="57"/>
                    </a:lnTo>
                    <a:lnTo>
                      <a:pt x="7" y="57"/>
                    </a:lnTo>
                    <a:lnTo>
                      <a:pt x="7" y="56"/>
                    </a:lnTo>
                    <a:lnTo>
                      <a:pt x="8" y="55"/>
                    </a:lnTo>
                    <a:lnTo>
                      <a:pt x="9" y="54"/>
                    </a:lnTo>
                    <a:lnTo>
                      <a:pt x="10" y="52"/>
                    </a:lnTo>
                    <a:lnTo>
                      <a:pt x="10" y="51"/>
                    </a:lnTo>
                    <a:lnTo>
                      <a:pt x="11" y="48"/>
                    </a:lnTo>
                    <a:lnTo>
                      <a:pt x="11" y="47"/>
                    </a:lnTo>
                    <a:lnTo>
                      <a:pt x="11" y="47"/>
                    </a:lnTo>
                    <a:lnTo>
                      <a:pt x="12" y="44"/>
                    </a:lnTo>
                    <a:lnTo>
                      <a:pt x="12" y="44"/>
                    </a:lnTo>
                    <a:lnTo>
                      <a:pt x="12" y="44"/>
                    </a:lnTo>
                    <a:lnTo>
                      <a:pt x="14" y="40"/>
                    </a:lnTo>
                    <a:lnTo>
                      <a:pt x="15" y="40"/>
                    </a:lnTo>
                    <a:lnTo>
                      <a:pt x="15" y="38"/>
                    </a:lnTo>
                    <a:lnTo>
                      <a:pt x="15" y="38"/>
                    </a:lnTo>
                    <a:lnTo>
                      <a:pt x="15" y="36"/>
                    </a:lnTo>
                    <a:lnTo>
                      <a:pt x="14" y="36"/>
                    </a:lnTo>
                    <a:lnTo>
                      <a:pt x="14" y="35"/>
                    </a:lnTo>
                    <a:lnTo>
                      <a:pt x="14" y="35"/>
                    </a:lnTo>
                    <a:lnTo>
                      <a:pt x="15" y="35"/>
                    </a:lnTo>
                    <a:lnTo>
                      <a:pt x="15" y="35"/>
                    </a:lnTo>
                    <a:lnTo>
                      <a:pt x="16" y="35"/>
                    </a:lnTo>
                    <a:lnTo>
                      <a:pt x="16" y="35"/>
                    </a:lnTo>
                    <a:lnTo>
                      <a:pt x="16" y="35"/>
                    </a:lnTo>
                    <a:lnTo>
                      <a:pt x="16" y="35"/>
                    </a:lnTo>
                    <a:lnTo>
                      <a:pt x="17" y="35"/>
                    </a:lnTo>
                    <a:lnTo>
                      <a:pt x="17" y="35"/>
                    </a:lnTo>
                    <a:lnTo>
                      <a:pt x="18" y="35"/>
                    </a:lnTo>
                    <a:lnTo>
                      <a:pt x="18" y="35"/>
                    </a:lnTo>
                    <a:lnTo>
                      <a:pt x="18" y="34"/>
                    </a:lnTo>
                    <a:lnTo>
                      <a:pt x="18" y="34"/>
                    </a:lnTo>
                    <a:lnTo>
                      <a:pt x="18" y="34"/>
                    </a:lnTo>
                    <a:lnTo>
                      <a:pt x="18" y="34"/>
                    </a:lnTo>
                    <a:lnTo>
                      <a:pt x="18" y="34"/>
                    </a:lnTo>
                    <a:lnTo>
                      <a:pt x="18" y="33"/>
                    </a:lnTo>
                    <a:lnTo>
                      <a:pt x="19" y="32"/>
                    </a:lnTo>
                    <a:lnTo>
                      <a:pt x="19" y="32"/>
                    </a:lnTo>
                    <a:lnTo>
                      <a:pt x="19" y="32"/>
                    </a:lnTo>
                    <a:lnTo>
                      <a:pt x="20" y="32"/>
                    </a:lnTo>
                    <a:lnTo>
                      <a:pt x="20" y="32"/>
                    </a:lnTo>
                    <a:lnTo>
                      <a:pt x="20" y="31"/>
                    </a:lnTo>
                    <a:lnTo>
                      <a:pt x="20" y="31"/>
                    </a:lnTo>
                    <a:lnTo>
                      <a:pt x="19" y="31"/>
                    </a:lnTo>
                    <a:lnTo>
                      <a:pt x="19" y="31"/>
                    </a:lnTo>
                    <a:lnTo>
                      <a:pt x="19" y="30"/>
                    </a:lnTo>
                    <a:lnTo>
                      <a:pt x="20" y="27"/>
                    </a:lnTo>
                    <a:lnTo>
                      <a:pt x="20" y="26"/>
                    </a:lnTo>
                    <a:lnTo>
                      <a:pt x="20" y="25"/>
                    </a:lnTo>
                    <a:lnTo>
                      <a:pt x="19" y="25"/>
                    </a:lnTo>
                    <a:lnTo>
                      <a:pt x="19" y="24"/>
                    </a:lnTo>
                    <a:lnTo>
                      <a:pt x="19" y="23"/>
                    </a:lnTo>
                    <a:lnTo>
                      <a:pt x="19" y="22"/>
                    </a:lnTo>
                    <a:lnTo>
                      <a:pt x="20" y="22"/>
                    </a:lnTo>
                    <a:lnTo>
                      <a:pt x="20" y="22"/>
                    </a:lnTo>
                    <a:lnTo>
                      <a:pt x="20" y="21"/>
                    </a:lnTo>
                    <a:lnTo>
                      <a:pt x="20" y="18"/>
                    </a:lnTo>
                    <a:lnTo>
                      <a:pt x="22" y="17"/>
                    </a:lnTo>
                    <a:lnTo>
                      <a:pt x="22" y="17"/>
                    </a:lnTo>
                    <a:lnTo>
                      <a:pt x="23" y="17"/>
                    </a:lnTo>
                    <a:lnTo>
                      <a:pt x="23" y="16"/>
                    </a:lnTo>
                    <a:lnTo>
                      <a:pt x="24" y="15"/>
                    </a:lnTo>
                    <a:lnTo>
                      <a:pt x="24" y="14"/>
                    </a:lnTo>
                    <a:lnTo>
                      <a:pt x="26" y="13"/>
                    </a:lnTo>
                    <a:lnTo>
                      <a:pt x="27" y="11"/>
                    </a:lnTo>
                    <a:lnTo>
                      <a:pt x="26" y="10"/>
                    </a:lnTo>
                    <a:lnTo>
                      <a:pt x="26" y="10"/>
                    </a:lnTo>
                    <a:lnTo>
                      <a:pt x="27" y="10"/>
                    </a:lnTo>
                    <a:lnTo>
                      <a:pt x="29" y="10"/>
                    </a:lnTo>
                    <a:lnTo>
                      <a:pt x="32" y="8"/>
                    </a:lnTo>
                    <a:lnTo>
                      <a:pt x="33" y="8"/>
                    </a:lnTo>
                    <a:lnTo>
                      <a:pt x="33" y="7"/>
                    </a:lnTo>
                    <a:lnTo>
                      <a:pt x="33" y="7"/>
                    </a:lnTo>
                    <a:lnTo>
                      <a:pt x="33" y="5"/>
                    </a:lnTo>
                    <a:lnTo>
                      <a:pt x="33" y="4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5" y="4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37" y="4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40" y="2"/>
                    </a:lnTo>
                    <a:lnTo>
                      <a:pt x="41" y="2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3" y="4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44" y="2"/>
                    </a:lnTo>
                    <a:lnTo>
                      <a:pt x="44" y="1"/>
                    </a:lnTo>
                    <a:lnTo>
                      <a:pt x="44" y="1"/>
                    </a:lnTo>
                    <a:lnTo>
                      <a:pt x="45" y="0"/>
                    </a:lnTo>
                    <a:lnTo>
                      <a:pt x="45" y="1"/>
                    </a:lnTo>
                    <a:lnTo>
                      <a:pt x="46" y="2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49" y="4"/>
                    </a:lnTo>
                    <a:lnTo>
                      <a:pt x="50" y="4"/>
                    </a:lnTo>
                    <a:lnTo>
                      <a:pt x="50" y="5"/>
                    </a:lnTo>
                    <a:lnTo>
                      <a:pt x="50" y="5"/>
                    </a:lnTo>
                    <a:lnTo>
                      <a:pt x="49" y="5"/>
                    </a:lnTo>
                    <a:lnTo>
                      <a:pt x="49" y="5"/>
                    </a:lnTo>
                    <a:lnTo>
                      <a:pt x="48" y="5"/>
                    </a:lnTo>
                    <a:lnTo>
                      <a:pt x="48" y="5"/>
                    </a:lnTo>
                    <a:lnTo>
                      <a:pt x="48" y="6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6" y="8"/>
                    </a:lnTo>
                    <a:lnTo>
                      <a:pt x="45" y="8"/>
                    </a:lnTo>
                    <a:lnTo>
                      <a:pt x="45" y="9"/>
                    </a:lnTo>
                    <a:lnTo>
                      <a:pt x="46" y="9"/>
                    </a:lnTo>
                    <a:lnTo>
                      <a:pt x="46" y="9"/>
                    </a:lnTo>
                    <a:lnTo>
                      <a:pt x="46" y="9"/>
                    </a:lnTo>
                    <a:lnTo>
                      <a:pt x="46" y="9"/>
                    </a:lnTo>
                    <a:lnTo>
                      <a:pt x="46" y="9"/>
                    </a:lnTo>
                    <a:lnTo>
                      <a:pt x="48" y="9"/>
                    </a:lnTo>
                    <a:lnTo>
                      <a:pt x="48" y="9"/>
                    </a:lnTo>
                    <a:lnTo>
                      <a:pt x="49" y="9"/>
                    </a:lnTo>
                    <a:lnTo>
                      <a:pt x="50" y="9"/>
                    </a:lnTo>
                    <a:lnTo>
                      <a:pt x="50" y="9"/>
                    </a:lnTo>
                    <a:lnTo>
                      <a:pt x="50" y="10"/>
                    </a:lnTo>
                    <a:lnTo>
                      <a:pt x="50" y="10"/>
                    </a:lnTo>
                    <a:lnTo>
                      <a:pt x="51" y="10"/>
                    </a:lnTo>
                    <a:lnTo>
                      <a:pt x="51" y="11"/>
                    </a:lnTo>
                    <a:lnTo>
                      <a:pt x="52" y="11"/>
                    </a:lnTo>
                    <a:lnTo>
                      <a:pt x="52" y="11"/>
                    </a:lnTo>
                    <a:lnTo>
                      <a:pt x="52" y="11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3" y="14"/>
                    </a:lnTo>
                    <a:lnTo>
                      <a:pt x="53" y="14"/>
                    </a:lnTo>
                    <a:lnTo>
                      <a:pt x="53" y="14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3" y="16"/>
                    </a:lnTo>
                    <a:lnTo>
                      <a:pt x="53" y="16"/>
                    </a:lnTo>
                    <a:lnTo>
                      <a:pt x="54" y="17"/>
                    </a:lnTo>
                    <a:lnTo>
                      <a:pt x="54" y="17"/>
                    </a:lnTo>
                    <a:lnTo>
                      <a:pt x="54" y="17"/>
                    </a:lnTo>
                    <a:lnTo>
                      <a:pt x="54" y="17"/>
                    </a:lnTo>
                    <a:lnTo>
                      <a:pt x="55" y="17"/>
                    </a:lnTo>
                    <a:lnTo>
                      <a:pt x="55" y="18"/>
                    </a:lnTo>
                    <a:lnTo>
                      <a:pt x="55" y="18"/>
                    </a:lnTo>
                    <a:lnTo>
                      <a:pt x="54" y="19"/>
                    </a:lnTo>
                    <a:lnTo>
                      <a:pt x="54" y="19"/>
                    </a:lnTo>
                    <a:lnTo>
                      <a:pt x="54" y="21"/>
                    </a:lnTo>
                    <a:lnTo>
                      <a:pt x="54" y="21"/>
                    </a:lnTo>
                    <a:lnTo>
                      <a:pt x="55" y="22"/>
                    </a:lnTo>
                    <a:lnTo>
                      <a:pt x="55" y="23"/>
                    </a:lnTo>
                    <a:lnTo>
                      <a:pt x="55" y="23"/>
                    </a:lnTo>
                    <a:lnTo>
                      <a:pt x="55" y="24"/>
                    </a:lnTo>
                    <a:lnTo>
                      <a:pt x="54" y="25"/>
                    </a:lnTo>
                    <a:lnTo>
                      <a:pt x="52" y="26"/>
                    </a:lnTo>
                    <a:lnTo>
                      <a:pt x="52" y="27"/>
                    </a:lnTo>
                    <a:lnTo>
                      <a:pt x="51" y="29"/>
                    </a:lnTo>
                    <a:lnTo>
                      <a:pt x="51" y="29"/>
                    </a:lnTo>
                    <a:lnTo>
                      <a:pt x="51" y="29"/>
                    </a:lnTo>
                    <a:lnTo>
                      <a:pt x="51" y="30"/>
                    </a:lnTo>
                    <a:lnTo>
                      <a:pt x="50" y="30"/>
                    </a:lnTo>
                    <a:lnTo>
                      <a:pt x="50" y="29"/>
                    </a:lnTo>
                    <a:lnTo>
                      <a:pt x="49" y="29"/>
                    </a:lnTo>
                    <a:lnTo>
                      <a:pt x="48" y="30"/>
                    </a:lnTo>
                    <a:lnTo>
                      <a:pt x="46" y="31"/>
                    </a:lnTo>
                    <a:lnTo>
                      <a:pt x="45" y="32"/>
                    </a:lnTo>
                    <a:lnTo>
                      <a:pt x="45" y="33"/>
                    </a:lnTo>
                    <a:lnTo>
                      <a:pt x="44" y="34"/>
                    </a:lnTo>
                    <a:lnTo>
                      <a:pt x="43" y="35"/>
                    </a:lnTo>
                    <a:lnTo>
                      <a:pt x="43" y="35"/>
                    </a:lnTo>
                    <a:lnTo>
                      <a:pt x="44" y="36"/>
                    </a:lnTo>
                    <a:lnTo>
                      <a:pt x="44" y="36"/>
                    </a:lnTo>
                    <a:lnTo>
                      <a:pt x="45" y="38"/>
                    </a:lnTo>
                    <a:lnTo>
                      <a:pt x="46" y="38"/>
                    </a:lnTo>
                    <a:lnTo>
                      <a:pt x="48" y="38"/>
                    </a:lnTo>
                    <a:lnTo>
                      <a:pt x="48" y="39"/>
                    </a:lnTo>
                    <a:lnTo>
                      <a:pt x="46" y="40"/>
                    </a:lnTo>
                    <a:lnTo>
                      <a:pt x="46" y="40"/>
                    </a:lnTo>
                    <a:lnTo>
                      <a:pt x="44" y="39"/>
                    </a:lnTo>
                    <a:lnTo>
                      <a:pt x="43" y="39"/>
                    </a:lnTo>
                    <a:lnTo>
                      <a:pt x="42" y="38"/>
                    </a:lnTo>
                    <a:lnTo>
                      <a:pt x="42" y="39"/>
                    </a:lnTo>
                    <a:lnTo>
                      <a:pt x="41" y="39"/>
                    </a:lnTo>
                    <a:lnTo>
                      <a:pt x="41" y="39"/>
                    </a:lnTo>
                    <a:lnTo>
                      <a:pt x="40" y="39"/>
                    </a:lnTo>
                    <a:lnTo>
                      <a:pt x="40" y="39"/>
                    </a:lnTo>
                    <a:lnTo>
                      <a:pt x="39" y="39"/>
                    </a:lnTo>
                    <a:lnTo>
                      <a:pt x="39" y="39"/>
                    </a:lnTo>
                    <a:lnTo>
                      <a:pt x="37" y="39"/>
                    </a:lnTo>
                    <a:lnTo>
                      <a:pt x="36" y="39"/>
                    </a:lnTo>
                    <a:lnTo>
                      <a:pt x="36" y="40"/>
                    </a:lnTo>
                    <a:lnTo>
                      <a:pt x="35" y="40"/>
                    </a:lnTo>
                    <a:lnTo>
                      <a:pt x="35" y="40"/>
                    </a:lnTo>
                    <a:lnTo>
                      <a:pt x="34" y="41"/>
                    </a:lnTo>
                    <a:lnTo>
                      <a:pt x="33" y="42"/>
                    </a:lnTo>
                    <a:lnTo>
                      <a:pt x="33" y="43"/>
                    </a:lnTo>
                    <a:lnTo>
                      <a:pt x="33" y="43"/>
                    </a:lnTo>
                    <a:lnTo>
                      <a:pt x="32" y="44"/>
                    </a:lnTo>
                    <a:lnTo>
                      <a:pt x="32" y="44"/>
                    </a:lnTo>
                    <a:lnTo>
                      <a:pt x="32" y="44"/>
                    </a:lnTo>
                    <a:lnTo>
                      <a:pt x="32" y="46"/>
                    </a:lnTo>
                    <a:lnTo>
                      <a:pt x="32" y="47"/>
                    </a:lnTo>
                    <a:lnTo>
                      <a:pt x="32" y="47"/>
                    </a:lnTo>
                    <a:lnTo>
                      <a:pt x="31" y="47"/>
                    </a:lnTo>
                    <a:lnTo>
                      <a:pt x="31" y="47"/>
                    </a:lnTo>
                    <a:lnTo>
                      <a:pt x="31" y="48"/>
                    </a:lnTo>
                    <a:lnTo>
                      <a:pt x="31" y="48"/>
                    </a:lnTo>
                    <a:lnTo>
                      <a:pt x="32" y="48"/>
                    </a:lnTo>
                    <a:lnTo>
                      <a:pt x="33" y="49"/>
                    </a:lnTo>
                    <a:lnTo>
                      <a:pt x="33" y="49"/>
                    </a:lnTo>
                    <a:lnTo>
                      <a:pt x="34" y="49"/>
                    </a:lnTo>
                    <a:lnTo>
                      <a:pt x="35" y="50"/>
                    </a:lnTo>
                    <a:lnTo>
                      <a:pt x="35" y="50"/>
                    </a:lnTo>
                    <a:lnTo>
                      <a:pt x="35" y="51"/>
                    </a:lnTo>
                    <a:lnTo>
                      <a:pt x="34" y="51"/>
                    </a:lnTo>
                    <a:lnTo>
                      <a:pt x="34" y="52"/>
                    </a:lnTo>
                    <a:lnTo>
                      <a:pt x="33" y="52"/>
                    </a:lnTo>
                    <a:lnTo>
                      <a:pt x="32" y="52"/>
                    </a:lnTo>
                    <a:lnTo>
                      <a:pt x="31" y="52"/>
                    </a:lnTo>
                    <a:lnTo>
                      <a:pt x="31" y="54"/>
                    </a:lnTo>
                    <a:lnTo>
                      <a:pt x="31" y="55"/>
                    </a:lnTo>
                    <a:lnTo>
                      <a:pt x="31" y="56"/>
                    </a:lnTo>
                    <a:lnTo>
                      <a:pt x="29" y="57"/>
                    </a:lnTo>
                    <a:lnTo>
                      <a:pt x="28" y="57"/>
                    </a:lnTo>
                    <a:lnTo>
                      <a:pt x="28" y="58"/>
                    </a:lnTo>
                    <a:lnTo>
                      <a:pt x="27" y="58"/>
                    </a:lnTo>
                    <a:lnTo>
                      <a:pt x="26" y="59"/>
                    </a:lnTo>
                    <a:lnTo>
                      <a:pt x="26" y="60"/>
                    </a:lnTo>
                    <a:lnTo>
                      <a:pt x="25" y="61"/>
                    </a:lnTo>
                    <a:lnTo>
                      <a:pt x="25" y="61"/>
                    </a:lnTo>
                    <a:lnTo>
                      <a:pt x="24" y="61"/>
                    </a:lnTo>
                    <a:lnTo>
                      <a:pt x="24" y="61"/>
                    </a:lnTo>
                    <a:lnTo>
                      <a:pt x="23" y="61"/>
                    </a:lnTo>
                    <a:lnTo>
                      <a:pt x="23" y="63"/>
                    </a:lnTo>
                    <a:lnTo>
                      <a:pt x="23" y="63"/>
                    </a:lnTo>
                    <a:lnTo>
                      <a:pt x="23" y="64"/>
                    </a:lnTo>
                    <a:lnTo>
                      <a:pt x="22" y="64"/>
                    </a:lnTo>
                    <a:lnTo>
                      <a:pt x="20" y="65"/>
                    </a:lnTo>
                    <a:lnTo>
                      <a:pt x="20" y="65"/>
                    </a:lnTo>
                    <a:lnTo>
                      <a:pt x="19" y="64"/>
                    </a:lnTo>
                    <a:lnTo>
                      <a:pt x="19" y="64"/>
                    </a:lnTo>
                    <a:lnTo>
                      <a:pt x="19" y="65"/>
                    </a:lnTo>
                    <a:lnTo>
                      <a:pt x="19" y="65"/>
                    </a:lnTo>
                    <a:lnTo>
                      <a:pt x="19" y="65"/>
                    </a:lnTo>
                    <a:lnTo>
                      <a:pt x="19" y="66"/>
                    </a:lnTo>
                    <a:lnTo>
                      <a:pt x="19" y="6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701" name="Freeform 963">
                <a:extLst>
                  <a:ext uri="{FF2B5EF4-FFF2-40B4-BE49-F238E27FC236}">
                    <a16:creationId xmlns:a16="http://schemas.microsoft.com/office/drawing/2014/main" id="{3C02AC83-A1E7-2CB1-1CB7-3CECB99A1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4238" y="739776"/>
                <a:ext cx="212725" cy="387350"/>
              </a:xfrm>
              <a:custGeom>
                <a:avLst/>
                <a:gdLst>
                  <a:gd name="T0" fmla="*/ 84 w 134"/>
                  <a:gd name="T1" fmla="*/ 162 h 244"/>
                  <a:gd name="T2" fmla="*/ 100 w 134"/>
                  <a:gd name="T3" fmla="*/ 165 h 244"/>
                  <a:gd name="T4" fmla="*/ 102 w 134"/>
                  <a:gd name="T5" fmla="*/ 161 h 244"/>
                  <a:gd name="T6" fmla="*/ 108 w 134"/>
                  <a:gd name="T7" fmla="*/ 161 h 244"/>
                  <a:gd name="T8" fmla="*/ 116 w 134"/>
                  <a:gd name="T9" fmla="*/ 158 h 244"/>
                  <a:gd name="T10" fmla="*/ 120 w 134"/>
                  <a:gd name="T11" fmla="*/ 155 h 244"/>
                  <a:gd name="T12" fmla="*/ 134 w 134"/>
                  <a:gd name="T13" fmla="*/ 164 h 244"/>
                  <a:gd name="T14" fmla="*/ 134 w 134"/>
                  <a:gd name="T15" fmla="*/ 170 h 244"/>
                  <a:gd name="T16" fmla="*/ 131 w 134"/>
                  <a:gd name="T17" fmla="*/ 181 h 244"/>
                  <a:gd name="T18" fmla="*/ 129 w 134"/>
                  <a:gd name="T19" fmla="*/ 187 h 244"/>
                  <a:gd name="T20" fmla="*/ 110 w 134"/>
                  <a:gd name="T21" fmla="*/ 193 h 244"/>
                  <a:gd name="T22" fmla="*/ 110 w 134"/>
                  <a:gd name="T23" fmla="*/ 190 h 244"/>
                  <a:gd name="T24" fmla="*/ 112 w 134"/>
                  <a:gd name="T25" fmla="*/ 186 h 244"/>
                  <a:gd name="T26" fmla="*/ 110 w 134"/>
                  <a:gd name="T27" fmla="*/ 181 h 244"/>
                  <a:gd name="T28" fmla="*/ 106 w 134"/>
                  <a:gd name="T29" fmla="*/ 179 h 244"/>
                  <a:gd name="T30" fmla="*/ 104 w 134"/>
                  <a:gd name="T31" fmla="*/ 185 h 244"/>
                  <a:gd name="T32" fmla="*/ 106 w 134"/>
                  <a:gd name="T33" fmla="*/ 190 h 244"/>
                  <a:gd name="T34" fmla="*/ 101 w 134"/>
                  <a:gd name="T35" fmla="*/ 195 h 244"/>
                  <a:gd name="T36" fmla="*/ 102 w 134"/>
                  <a:gd name="T37" fmla="*/ 196 h 244"/>
                  <a:gd name="T38" fmla="*/ 108 w 134"/>
                  <a:gd name="T39" fmla="*/ 195 h 244"/>
                  <a:gd name="T40" fmla="*/ 106 w 134"/>
                  <a:gd name="T41" fmla="*/ 194 h 244"/>
                  <a:gd name="T42" fmla="*/ 100 w 134"/>
                  <a:gd name="T43" fmla="*/ 200 h 244"/>
                  <a:gd name="T44" fmla="*/ 100 w 134"/>
                  <a:gd name="T45" fmla="*/ 200 h 244"/>
                  <a:gd name="T46" fmla="*/ 99 w 134"/>
                  <a:gd name="T47" fmla="*/ 204 h 244"/>
                  <a:gd name="T48" fmla="*/ 101 w 134"/>
                  <a:gd name="T49" fmla="*/ 203 h 244"/>
                  <a:gd name="T50" fmla="*/ 105 w 134"/>
                  <a:gd name="T51" fmla="*/ 200 h 244"/>
                  <a:gd name="T52" fmla="*/ 95 w 134"/>
                  <a:gd name="T53" fmla="*/ 212 h 244"/>
                  <a:gd name="T54" fmla="*/ 96 w 134"/>
                  <a:gd name="T55" fmla="*/ 221 h 244"/>
                  <a:gd name="T56" fmla="*/ 95 w 134"/>
                  <a:gd name="T57" fmla="*/ 228 h 244"/>
                  <a:gd name="T58" fmla="*/ 94 w 134"/>
                  <a:gd name="T59" fmla="*/ 237 h 244"/>
                  <a:gd name="T60" fmla="*/ 71 w 134"/>
                  <a:gd name="T61" fmla="*/ 239 h 244"/>
                  <a:gd name="T62" fmla="*/ 59 w 134"/>
                  <a:gd name="T63" fmla="*/ 231 h 244"/>
                  <a:gd name="T64" fmla="*/ 43 w 134"/>
                  <a:gd name="T65" fmla="*/ 226 h 244"/>
                  <a:gd name="T66" fmla="*/ 34 w 134"/>
                  <a:gd name="T67" fmla="*/ 222 h 244"/>
                  <a:gd name="T68" fmla="*/ 19 w 134"/>
                  <a:gd name="T69" fmla="*/ 226 h 244"/>
                  <a:gd name="T70" fmla="*/ 0 w 134"/>
                  <a:gd name="T71" fmla="*/ 231 h 244"/>
                  <a:gd name="T72" fmla="*/ 7 w 134"/>
                  <a:gd name="T73" fmla="*/ 10 h 244"/>
                  <a:gd name="T74" fmla="*/ 9 w 134"/>
                  <a:gd name="T75" fmla="*/ 3 h 244"/>
                  <a:gd name="T76" fmla="*/ 22 w 134"/>
                  <a:gd name="T77" fmla="*/ 0 h 244"/>
                  <a:gd name="T78" fmla="*/ 30 w 134"/>
                  <a:gd name="T79" fmla="*/ 4 h 244"/>
                  <a:gd name="T80" fmla="*/ 34 w 134"/>
                  <a:gd name="T81" fmla="*/ 6 h 244"/>
                  <a:gd name="T82" fmla="*/ 35 w 134"/>
                  <a:gd name="T83" fmla="*/ 11 h 244"/>
                  <a:gd name="T84" fmla="*/ 39 w 134"/>
                  <a:gd name="T85" fmla="*/ 16 h 244"/>
                  <a:gd name="T86" fmla="*/ 40 w 134"/>
                  <a:gd name="T87" fmla="*/ 20 h 244"/>
                  <a:gd name="T88" fmla="*/ 42 w 134"/>
                  <a:gd name="T89" fmla="*/ 26 h 244"/>
                  <a:gd name="T90" fmla="*/ 45 w 134"/>
                  <a:gd name="T91" fmla="*/ 34 h 244"/>
                  <a:gd name="T92" fmla="*/ 51 w 134"/>
                  <a:gd name="T93" fmla="*/ 42 h 244"/>
                  <a:gd name="T94" fmla="*/ 56 w 134"/>
                  <a:gd name="T95" fmla="*/ 46 h 244"/>
                  <a:gd name="T96" fmla="*/ 58 w 134"/>
                  <a:gd name="T97" fmla="*/ 54 h 244"/>
                  <a:gd name="T98" fmla="*/ 62 w 134"/>
                  <a:gd name="T99" fmla="*/ 59 h 244"/>
                  <a:gd name="T100" fmla="*/ 65 w 134"/>
                  <a:gd name="T101" fmla="*/ 64 h 244"/>
                  <a:gd name="T102" fmla="*/ 71 w 134"/>
                  <a:gd name="T103" fmla="*/ 69 h 244"/>
                  <a:gd name="T104" fmla="*/ 75 w 134"/>
                  <a:gd name="T105" fmla="*/ 77 h 244"/>
                  <a:gd name="T106" fmla="*/ 77 w 134"/>
                  <a:gd name="T107" fmla="*/ 85 h 244"/>
                  <a:gd name="T108" fmla="*/ 79 w 134"/>
                  <a:gd name="T109" fmla="*/ 96 h 244"/>
                  <a:gd name="T110" fmla="*/ 79 w 134"/>
                  <a:gd name="T111" fmla="*/ 104 h 244"/>
                  <a:gd name="T112" fmla="*/ 76 w 134"/>
                  <a:gd name="T113" fmla="*/ 111 h 244"/>
                  <a:gd name="T114" fmla="*/ 76 w 134"/>
                  <a:gd name="T115" fmla="*/ 118 h 244"/>
                  <a:gd name="T116" fmla="*/ 75 w 134"/>
                  <a:gd name="T117" fmla="*/ 129 h 244"/>
                  <a:gd name="T118" fmla="*/ 75 w 134"/>
                  <a:gd name="T119" fmla="*/ 135 h 244"/>
                  <a:gd name="T120" fmla="*/ 76 w 134"/>
                  <a:gd name="T121" fmla="*/ 145 h 244"/>
                  <a:gd name="T122" fmla="*/ 77 w 134"/>
                  <a:gd name="T123" fmla="*/ 151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34" h="244">
                    <a:moveTo>
                      <a:pt x="78" y="154"/>
                    </a:moveTo>
                    <a:lnTo>
                      <a:pt x="79" y="154"/>
                    </a:lnTo>
                    <a:lnTo>
                      <a:pt x="80" y="155"/>
                    </a:lnTo>
                    <a:lnTo>
                      <a:pt x="82" y="156"/>
                    </a:lnTo>
                    <a:lnTo>
                      <a:pt x="83" y="160"/>
                    </a:lnTo>
                    <a:lnTo>
                      <a:pt x="83" y="161"/>
                    </a:lnTo>
                    <a:lnTo>
                      <a:pt x="84" y="162"/>
                    </a:lnTo>
                    <a:lnTo>
                      <a:pt x="85" y="162"/>
                    </a:lnTo>
                    <a:lnTo>
                      <a:pt x="86" y="162"/>
                    </a:lnTo>
                    <a:lnTo>
                      <a:pt x="90" y="163"/>
                    </a:lnTo>
                    <a:lnTo>
                      <a:pt x="93" y="165"/>
                    </a:lnTo>
                    <a:lnTo>
                      <a:pt x="97" y="167"/>
                    </a:lnTo>
                    <a:lnTo>
                      <a:pt x="99" y="167"/>
                    </a:lnTo>
                    <a:lnTo>
                      <a:pt x="100" y="165"/>
                    </a:lnTo>
                    <a:lnTo>
                      <a:pt x="101" y="165"/>
                    </a:lnTo>
                    <a:lnTo>
                      <a:pt x="100" y="164"/>
                    </a:lnTo>
                    <a:lnTo>
                      <a:pt x="100" y="163"/>
                    </a:lnTo>
                    <a:lnTo>
                      <a:pt x="101" y="163"/>
                    </a:lnTo>
                    <a:lnTo>
                      <a:pt x="101" y="162"/>
                    </a:lnTo>
                    <a:lnTo>
                      <a:pt x="101" y="161"/>
                    </a:lnTo>
                    <a:lnTo>
                      <a:pt x="102" y="161"/>
                    </a:lnTo>
                    <a:lnTo>
                      <a:pt x="103" y="162"/>
                    </a:lnTo>
                    <a:lnTo>
                      <a:pt x="104" y="162"/>
                    </a:lnTo>
                    <a:lnTo>
                      <a:pt x="105" y="163"/>
                    </a:lnTo>
                    <a:lnTo>
                      <a:pt x="106" y="163"/>
                    </a:lnTo>
                    <a:lnTo>
                      <a:pt x="106" y="162"/>
                    </a:lnTo>
                    <a:lnTo>
                      <a:pt x="106" y="161"/>
                    </a:lnTo>
                    <a:lnTo>
                      <a:pt x="108" y="161"/>
                    </a:lnTo>
                    <a:lnTo>
                      <a:pt x="109" y="161"/>
                    </a:lnTo>
                    <a:lnTo>
                      <a:pt x="111" y="159"/>
                    </a:lnTo>
                    <a:lnTo>
                      <a:pt x="112" y="159"/>
                    </a:lnTo>
                    <a:lnTo>
                      <a:pt x="113" y="159"/>
                    </a:lnTo>
                    <a:lnTo>
                      <a:pt x="113" y="158"/>
                    </a:lnTo>
                    <a:lnTo>
                      <a:pt x="114" y="158"/>
                    </a:lnTo>
                    <a:lnTo>
                      <a:pt x="116" y="158"/>
                    </a:lnTo>
                    <a:lnTo>
                      <a:pt x="116" y="156"/>
                    </a:lnTo>
                    <a:lnTo>
                      <a:pt x="117" y="155"/>
                    </a:lnTo>
                    <a:lnTo>
                      <a:pt x="118" y="155"/>
                    </a:lnTo>
                    <a:lnTo>
                      <a:pt x="118" y="156"/>
                    </a:lnTo>
                    <a:lnTo>
                      <a:pt x="119" y="156"/>
                    </a:lnTo>
                    <a:lnTo>
                      <a:pt x="119" y="155"/>
                    </a:lnTo>
                    <a:lnTo>
                      <a:pt x="120" y="155"/>
                    </a:lnTo>
                    <a:lnTo>
                      <a:pt x="121" y="155"/>
                    </a:lnTo>
                    <a:lnTo>
                      <a:pt x="125" y="155"/>
                    </a:lnTo>
                    <a:lnTo>
                      <a:pt x="129" y="158"/>
                    </a:lnTo>
                    <a:lnTo>
                      <a:pt x="131" y="159"/>
                    </a:lnTo>
                    <a:lnTo>
                      <a:pt x="133" y="160"/>
                    </a:lnTo>
                    <a:lnTo>
                      <a:pt x="133" y="162"/>
                    </a:lnTo>
                    <a:lnTo>
                      <a:pt x="134" y="164"/>
                    </a:lnTo>
                    <a:lnTo>
                      <a:pt x="133" y="165"/>
                    </a:lnTo>
                    <a:lnTo>
                      <a:pt x="133" y="167"/>
                    </a:lnTo>
                    <a:lnTo>
                      <a:pt x="131" y="167"/>
                    </a:lnTo>
                    <a:lnTo>
                      <a:pt x="131" y="168"/>
                    </a:lnTo>
                    <a:lnTo>
                      <a:pt x="133" y="169"/>
                    </a:lnTo>
                    <a:lnTo>
                      <a:pt x="133" y="170"/>
                    </a:lnTo>
                    <a:lnTo>
                      <a:pt x="134" y="170"/>
                    </a:lnTo>
                    <a:lnTo>
                      <a:pt x="134" y="171"/>
                    </a:lnTo>
                    <a:lnTo>
                      <a:pt x="133" y="172"/>
                    </a:lnTo>
                    <a:lnTo>
                      <a:pt x="133" y="177"/>
                    </a:lnTo>
                    <a:lnTo>
                      <a:pt x="133" y="178"/>
                    </a:lnTo>
                    <a:lnTo>
                      <a:pt x="131" y="179"/>
                    </a:lnTo>
                    <a:lnTo>
                      <a:pt x="131" y="180"/>
                    </a:lnTo>
                    <a:lnTo>
                      <a:pt x="131" y="181"/>
                    </a:lnTo>
                    <a:lnTo>
                      <a:pt x="131" y="183"/>
                    </a:lnTo>
                    <a:lnTo>
                      <a:pt x="131" y="184"/>
                    </a:lnTo>
                    <a:lnTo>
                      <a:pt x="130" y="185"/>
                    </a:lnTo>
                    <a:lnTo>
                      <a:pt x="131" y="186"/>
                    </a:lnTo>
                    <a:lnTo>
                      <a:pt x="130" y="186"/>
                    </a:lnTo>
                    <a:lnTo>
                      <a:pt x="130" y="187"/>
                    </a:lnTo>
                    <a:lnTo>
                      <a:pt x="129" y="187"/>
                    </a:lnTo>
                    <a:lnTo>
                      <a:pt x="129" y="188"/>
                    </a:lnTo>
                    <a:lnTo>
                      <a:pt x="128" y="187"/>
                    </a:lnTo>
                    <a:lnTo>
                      <a:pt x="127" y="188"/>
                    </a:lnTo>
                    <a:lnTo>
                      <a:pt x="120" y="189"/>
                    </a:lnTo>
                    <a:lnTo>
                      <a:pt x="116" y="189"/>
                    </a:lnTo>
                    <a:lnTo>
                      <a:pt x="114" y="189"/>
                    </a:lnTo>
                    <a:lnTo>
                      <a:pt x="110" y="193"/>
                    </a:lnTo>
                    <a:lnTo>
                      <a:pt x="109" y="193"/>
                    </a:lnTo>
                    <a:lnTo>
                      <a:pt x="109" y="195"/>
                    </a:lnTo>
                    <a:lnTo>
                      <a:pt x="108" y="194"/>
                    </a:lnTo>
                    <a:lnTo>
                      <a:pt x="108" y="193"/>
                    </a:lnTo>
                    <a:lnTo>
                      <a:pt x="108" y="192"/>
                    </a:lnTo>
                    <a:lnTo>
                      <a:pt x="109" y="192"/>
                    </a:lnTo>
                    <a:lnTo>
                      <a:pt x="110" y="190"/>
                    </a:lnTo>
                    <a:lnTo>
                      <a:pt x="112" y="190"/>
                    </a:lnTo>
                    <a:lnTo>
                      <a:pt x="112" y="189"/>
                    </a:lnTo>
                    <a:lnTo>
                      <a:pt x="113" y="188"/>
                    </a:lnTo>
                    <a:lnTo>
                      <a:pt x="113" y="187"/>
                    </a:lnTo>
                    <a:lnTo>
                      <a:pt x="113" y="186"/>
                    </a:lnTo>
                    <a:lnTo>
                      <a:pt x="112" y="185"/>
                    </a:lnTo>
                    <a:lnTo>
                      <a:pt x="112" y="186"/>
                    </a:lnTo>
                    <a:lnTo>
                      <a:pt x="112" y="187"/>
                    </a:lnTo>
                    <a:lnTo>
                      <a:pt x="111" y="187"/>
                    </a:lnTo>
                    <a:lnTo>
                      <a:pt x="110" y="187"/>
                    </a:lnTo>
                    <a:lnTo>
                      <a:pt x="110" y="186"/>
                    </a:lnTo>
                    <a:lnTo>
                      <a:pt x="110" y="185"/>
                    </a:lnTo>
                    <a:lnTo>
                      <a:pt x="110" y="183"/>
                    </a:lnTo>
                    <a:lnTo>
                      <a:pt x="110" y="181"/>
                    </a:lnTo>
                    <a:lnTo>
                      <a:pt x="112" y="180"/>
                    </a:lnTo>
                    <a:lnTo>
                      <a:pt x="112" y="179"/>
                    </a:lnTo>
                    <a:lnTo>
                      <a:pt x="110" y="178"/>
                    </a:lnTo>
                    <a:lnTo>
                      <a:pt x="109" y="178"/>
                    </a:lnTo>
                    <a:lnTo>
                      <a:pt x="108" y="178"/>
                    </a:lnTo>
                    <a:lnTo>
                      <a:pt x="106" y="178"/>
                    </a:lnTo>
                    <a:lnTo>
                      <a:pt x="106" y="179"/>
                    </a:lnTo>
                    <a:lnTo>
                      <a:pt x="105" y="179"/>
                    </a:lnTo>
                    <a:lnTo>
                      <a:pt x="104" y="180"/>
                    </a:lnTo>
                    <a:lnTo>
                      <a:pt x="103" y="181"/>
                    </a:lnTo>
                    <a:lnTo>
                      <a:pt x="103" y="183"/>
                    </a:lnTo>
                    <a:lnTo>
                      <a:pt x="103" y="184"/>
                    </a:lnTo>
                    <a:lnTo>
                      <a:pt x="103" y="185"/>
                    </a:lnTo>
                    <a:lnTo>
                      <a:pt x="104" y="185"/>
                    </a:lnTo>
                    <a:lnTo>
                      <a:pt x="104" y="186"/>
                    </a:lnTo>
                    <a:lnTo>
                      <a:pt x="106" y="187"/>
                    </a:lnTo>
                    <a:lnTo>
                      <a:pt x="106" y="188"/>
                    </a:lnTo>
                    <a:lnTo>
                      <a:pt x="105" y="188"/>
                    </a:lnTo>
                    <a:lnTo>
                      <a:pt x="105" y="189"/>
                    </a:lnTo>
                    <a:lnTo>
                      <a:pt x="105" y="190"/>
                    </a:lnTo>
                    <a:lnTo>
                      <a:pt x="106" y="190"/>
                    </a:lnTo>
                    <a:lnTo>
                      <a:pt x="105" y="190"/>
                    </a:lnTo>
                    <a:lnTo>
                      <a:pt x="104" y="192"/>
                    </a:lnTo>
                    <a:lnTo>
                      <a:pt x="103" y="192"/>
                    </a:lnTo>
                    <a:lnTo>
                      <a:pt x="101" y="193"/>
                    </a:lnTo>
                    <a:lnTo>
                      <a:pt x="101" y="194"/>
                    </a:lnTo>
                    <a:lnTo>
                      <a:pt x="100" y="194"/>
                    </a:lnTo>
                    <a:lnTo>
                      <a:pt x="101" y="195"/>
                    </a:lnTo>
                    <a:lnTo>
                      <a:pt x="101" y="194"/>
                    </a:lnTo>
                    <a:lnTo>
                      <a:pt x="101" y="195"/>
                    </a:lnTo>
                    <a:lnTo>
                      <a:pt x="100" y="195"/>
                    </a:lnTo>
                    <a:lnTo>
                      <a:pt x="100" y="196"/>
                    </a:lnTo>
                    <a:lnTo>
                      <a:pt x="100" y="197"/>
                    </a:lnTo>
                    <a:lnTo>
                      <a:pt x="101" y="197"/>
                    </a:lnTo>
                    <a:lnTo>
                      <a:pt x="102" y="196"/>
                    </a:lnTo>
                    <a:lnTo>
                      <a:pt x="103" y="196"/>
                    </a:lnTo>
                    <a:lnTo>
                      <a:pt x="104" y="195"/>
                    </a:lnTo>
                    <a:lnTo>
                      <a:pt x="105" y="194"/>
                    </a:lnTo>
                    <a:lnTo>
                      <a:pt x="104" y="193"/>
                    </a:lnTo>
                    <a:lnTo>
                      <a:pt x="106" y="194"/>
                    </a:lnTo>
                    <a:lnTo>
                      <a:pt x="108" y="194"/>
                    </a:lnTo>
                    <a:lnTo>
                      <a:pt x="108" y="195"/>
                    </a:lnTo>
                    <a:lnTo>
                      <a:pt x="108" y="196"/>
                    </a:lnTo>
                    <a:lnTo>
                      <a:pt x="106" y="197"/>
                    </a:lnTo>
                    <a:lnTo>
                      <a:pt x="105" y="197"/>
                    </a:lnTo>
                    <a:lnTo>
                      <a:pt x="106" y="196"/>
                    </a:lnTo>
                    <a:lnTo>
                      <a:pt x="108" y="196"/>
                    </a:lnTo>
                    <a:lnTo>
                      <a:pt x="108" y="195"/>
                    </a:lnTo>
                    <a:lnTo>
                      <a:pt x="106" y="194"/>
                    </a:lnTo>
                    <a:lnTo>
                      <a:pt x="106" y="195"/>
                    </a:lnTo>
                    <a:lnTo>
                      <a:pt x="105" y="195"/>
                    </a:lnTo>
                    <a:lnTo>
                      <a:pt x="104" y="196"/>
                    </a:lnTo>
                    <a:lnTo>
                      <a:pt x="103" y="197"/>
                    </a:lnTo>
                    <a:lnTo>
                      <a:pt x="102" y="198"/>
                    </a:lnTo>
                    <a:lnTo>
                      <a:pt x="101" y="198"/>
                    </a:lnTo>
                    <a:lnTo>
                      <a:pt x="100" y="200"/>
                    </a:lnTo>
                    <a:lnTo>
                      <a:pt x="101" y="198"/>
                    </a:lnTo>
                    <a:lnTo>
                      <a:pt x="101" y="197"/>
                    </a:lnTo>
                    <a:lnTo>
                      <a:pt x="100" y="197"/>
                    </a:lnTo>
                    <a:lnTo>
                      <a:pt x="100" y="198"/>
                    </a:lnTo>
                    <a:lnTo>
                      <a:pt x="99" y="198"/>
                    </a:lnTo>
                    <a:lnTo>
                      <a:pt x="100" y="198"/>
                    </a:lnTo>
                    <a:lnTo>
                      <a:pt x="100" y="200"/>
                    </a:lnTo>
                    <a:lnTo>
                      <a:pt x="101" y="200"/>
                    </a:lnTo>
                    <a:lnTo>
                      <a:pt x="99" y="201"/>
                    </a:lnTo>
                    <a:lnTo>
                      <a:pt x="99" y="202"/>
                    </a:lnTo>
                    <a:lnTo>
                      <a:pt x="99" y="201"/>
                    </a:lnTo>
                    <a:lnTo>
                      <a:pt x="100" y="202"/>
                    </a:lnTo>
                    <a:lnTo>
                      <a:pt x="100" y="203"/>
                    </a:lnTo>
                    <a:lnTo>
                      <a:pt x="99" y="204"/>
                    </a:lnTo>
                    <a:lnTo>
                      <a:pt x="99" y="205"/>
                    </a:lnTo>
                    <a:lnTo>
                      <a:pt x="99" y="206"/>
                    </a:lnTo>
                    <a:lnTo>
                      <a:pt x="100" y="206"/>
                    </a:lnTo>
                    <a:lnTo>
                      <a:pt x="100" y="205"/>
                    </a:lnTo>
                    <a:lnTo>
                      <a:pt x="100" y="204"/>
                    </a:lnTo>
                    <a:lnTo>
                      <a:pt x="101" y="204"/>
                    </a:lnTo>
                    <a:lnTo>
                      <a:pt x="101" y="203"/>
                    </a:lnTo>
                    <a:lnTo>
                      <a:pt x="102" y="202"/>
                    </a:lnTo>
                    <a:lnTo>
                      <a:pt x="103" y="201"/>
                    </a:lnTo>
                    <a:lnTo>
                      <a:pt x="104" y="201"/>
                    </a:lnTo>
                    <a:lnTo>
                      <a:pt x="104" y="200"/>
                    </a:lnTo>
                    <a:lnTo>
                      <a:pt x="105" y="200"/>
                    </a:lnTo>
                    <a:lnTo>
                      <a:pt x="105" y="198"/>
                    </a:lnTo>
                    <a:lnTo>
                      <a:pt x="105" y="200"/>
                    </a:lnTo>
                    <a:lnTo>
                      <a:pt x="105" y="201"/>
                    </a:lnTo>
                    <a:lnTo>
                      <a:pt x="102" y="205"/>
                    </a:lnTo>
                    <a:lnTo>
                      <a:pt x="101" y="206"/>
                    </a:lnTo>
                    <a:lnTo>
                      <a:pt x="97" y="211"/>
                    </a:lnTo>
                    <a:lnTo>
                      <a:pt x="97" y="212"/>
                    </a:lnTo>
                    <a:lnTo>
                      <a:pt x="96" y="212"/>
                    </a:lnTo>
                    <a:lnTo>
                      <a:pt x="95" y="212"/>
                    </a:lnTo>
                    <a:lnTo>
                      <a:pt x="95" y="213"/>
                    </a:lnTo>
                    <a:lnTo>
                      <a:pt x="94" y="214"/>
                    </a:lnTo>
                    <a:lnTo>
                      <a:pt x="94" y="217"/>
                    </a:lnTo>
                    <a:lnTo>
                      <a:pt x="94" y="218"/>
                    </a:lnTo>
                    <a:lnTo>
                      <a:pt x="95" y="219"/>
                    </a:lnTo>
                    <a:lnTo>
                      <a:pt x="95" y="220"/>
                    </a:lnTo>
                    <a:lnTo>
                      <a:pt x="96" y="221"/>
                    </a:lnTo>
                    <a:lnTo>
                      <a:pt x="95" y="221"/>
                    </a:lnTo>
                    <a:lnTo>
                      <a:pt x="96" y="222"/>
                    </a:lnTo>
                    <a:lnTo>
                      <a:pt x="95" y="221"/>
                    </a:lnTo>
                    <a:lnTo>
                      <a:pt x="95" y="222"/>
                    </a:lnTo>
                    <a:lnTo>
                      <a:pt x="94" y="222"/>
                    </a:lnTo>
                    <a:lnTo>
                      <a:pt x="95" y="223"/>
                    </a:lnTo>
                    <a:lnTo>
                      <a:pt x="95" y="228"/>
                    </a:lnTo>
                    <a:lnTo>
                      <a:pt x="96" y="230"/>
                    </a:lnTo>
                    <a:lnTo>
                      <a:pt x="96" y="231"/>
                    </a:lnTo>
                    <a:lnTo>
                      <a:pt x="95" y="231"/>
                    </a:lnTo>
                    <a:lnTo>
                      <a:pt x="95" y="233"/>
                    </a:lnTo>
                    <a:lnTo>
                      <a:pt x="95" y="234"/>
                    </a:lnTo>
                    <a:lnTo>
                      <a:pt x="95" y="235"/>
                    </a:lnTo>
                    <a:lnTo>
                      <a:pt x="94" y="237"/>
                    </a:lnTo>
                    <a:lnTo>
                      <a:pt x="93" y="240"/>
                    </a:lnTo>
                    <a:lnTo>
                      <a:pt x="93" y="242"/>
                    </a:lnTo>
                    <a:lnTo>
                      <a:pt x="93" y="243"/>
                    </a:lnTo>
                    <a:lnTo>
                      <a:pt x="93" y="244"/>
                    </a:lnTo>
                    <a:lnTo>
                      <a:pt x="87" y="244"/>
                    </a:lnTo>
                    <a:lnTo>
                      <a:pt x="79" y="243"/>
                    </a:lnTo>
                    <a:lnTo>
                      <a:pt x="71" y="239"/>
                    </a:lnTo>
                    <a:lnTo>
                      <a:pt x="70" y="238"/>
                    </a:lnTo>
                    <a:lnTo>
                      <a:pt x="69" y="233"/>
                    </a:lnTo>
                    <a:lnTo>
                      <a:pt x="68" y="231"/>
                    </a:lnTo>
                    <a:lnTo>
                      <a:pt x="66" y="231"/>
                    </a:lnTo>
                    <a:lnTo>
                      <a:pt x="63" y="233"/>
                    </a:lnTo>
                    <a:lnTo>
                      <a:pt x="60" y="234"/>
                    </a:lnTo>
                    <a:lnTo>
                      <a:pt x="59" y="231"/>
                    </a:lnTo>
                    <a:lnTo>
                      <a:pt x="58" y="229"/>
                    </a:lnTo>
                    <a:lnTo>
                      <a:pt x="56" y="230"/>
                    </a:lnTo>
                    <a:lnTo>
                      <a:pt x="48" y="230"/>
                    </a:lnTo>
                    <a:lnTo>
                      <a:pt x="48" y="229"/>
                    </a:lnTo>
                    <a:lnTo>
                      <a:pt x="47" y="228"/>
                    </a:lnTo>
                    <a:lnTo>
                      <a:pt x="44" y="227"/>
                    </a:lnTo>
                    <a:lnTo>
                      <a:pt x="43" y="226"/>
                    </a:lnTo>
                    <a:lnTo>
                      <a:pt x="44" y="225"/>
                    </a:lnTo>
                    <a:lnTo>
                      <a:pt x="43" y="225"/>
                    </a:lnTo>
                    <a:lnTo>
                      <a:pt x="42" y="225"/>
                    </a:lnTo>
                    <a:lnTo>
                      <a:pt x="41" y="223"/>
                    </a:lnTo>
                    <a:lnTo>
                      <a:pt x="37" y="223"/>
                    </a:lnTo>
                    <a:lnTo>
                      <a:pt x="35" y="221"/>
                    </a:lnTo>
                    <a:lnTo>
                      <a:pt x="34" y="222"/>
                    </a:lnTo>
                    <a:lnTo>
                      <a:pt x="30" y="222"/>
                    </a:lnTo>
                    <a:lnTo>
                      <a:pt x="26" y="225"/>
                    </a:lnTo>
                    <a:lnTo>
                      <a:pt x="25" y="225"/>
                    </a:lnTo>
                    <a:lnTo>
                      <a:pt x="23" y="225"/>
                    </a:lnTo>
                    <a:lnTo>
                      <a:pt x="22" y="226"/>
                    </a:lnTo>
                    <a:lnTo>
                      <a:pt x="21" y="226"/>
                    </a:lnTo>
                    <a:lnTo>
                      <a:pt x="19" y="226"/>
                    </a:lnTo>
                    <a:lnTo>
                      <a:pt x="13" y="227"/>
                    </a:lnTo>
                    <a:lnTo>
                      <a:pt x="9" y="228"/>
                    </a:lnTo>
                    <a:lnTo>
                      <a:pt x="8" y="228"/>
                    </a:lnTo>
                    <a:lnTo>
                      <a:pt x="5" y="229"/>
                    </a:lnTo>
                    <a:lnTo>
                      <a:pt x="2" y="230"/>
                    </a:lnTo>
                    <a:lnTo>
                      <a:pt x="1" y="230"/>
                    </a:lnTo>
                    <a:lnTo>
                      <a:pt x="0" y="231"/>
                    </a:lnTo>
                    <a:lnTo>
                      <a:pt x="0" y="17"/>
                    </a:lnTo>
                    <a:lnTo>
                      <a:pt x="1" y="17"/>
                    </a:lnTo>
                    <a:lnTo>
                      <a:pt x="4" y="16"/>
                    </a:lnTo>
                    <a:lnTo>
                      <a:pt x="5" y="13"/>
                    </a:lnTo>
                    <a:lnTo>
                      <a:pt x="6" y="12"/>
                    </a:lnTo>
                    <a:lnTo>
                      <a:pt x="6" y="11"/>
                    </a:lnTo>
                    <a:lnTo>
                      <a:pt x="7" y="10"/>
                    </a:lnTo>
                    <a:lnTo>
                      <a:pt x="7" y="9"/>
                    </a:lnTo>
                    <a:lnTo>
                      <a:pt x="8" y="6"/>
                    </a:lnTo>
                    <a:lnTo>
                      <a:pt x="8" y="5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10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8" y="2"/>
                    </a:lnTo>
                    <a:lnTo>
                      <a:pt x="19" y="1"/>
                    </a:lnTo>
                    <a:lnTo>
                      <a:pt x="22" y="0"/>
                    </a:lnTo>
                    <a:lnTo>
                      <a:pt x="23" y="1"/>
                    </a:lnTo>
                    <a:lnTo>
                      <a:pt x="24" y="1"/>
                    </a:lnTo>
                    <a:lnTo>
                      <a:pt x="25" y="1"/>
                    </a:lnTo>
                    <a:lnTo>
                      <a:pt x="26" y="1"/>
                    </a:lnTo>
                    <a:lnTo>
                      <a:pt x="27" y="1"/>
                    </a:lnTo>
                    <a:lnTo>
                      <a:pt x="28" y="2"/>
                    </a:lnTo>
                    <a:lnTo>
                      <a:pt x="30" y="4"/>
                    </a:lnTo>
                    <a:lnTo>
                      <a:pt x="31" y="4"/>
                    </a:lnTo>
                    <a:lnTo>
                      <a:pt x="31" y="5"/>
                    </a:lnTo>
                    <a:lnTo>
                      <a:pt x="31" y="4"/>
                    </a:lnTo>
                    <a:lnTo>
                      <a:pt x="32" y="4"/>
                    </a:lnTo>
                    <a:lnTo>
                      <a:pt x="32" y="5"/>
                    </a:lnTo>
                    <a:lnTo>
                      <a:pt x="33" y="5"/>
                    </a:lnTo>
                    <a:lnTo>
                      <a:pt x="34" y="6"/>
                    </a:lnTo>
                    <a:lnTo>
                      <a:pt x="33" y="8"/>
                    </a:lnTo>
                    <a:lnTo>
                      <a:pt x="34" y="8"/>
                    </a:lnTo>
                    <a:lnTo>
                      <a:pt x="34" y="9"/>
                    </a:lnTo>
                    <a:lnTo>
                      <a:pt x="35" y="8"/>
                    </a:lnTo>
                    <a:lnTo>
                      <a:pt x="35" y="9"/>
                    </a:lnTo>
                    <a:lnTo>
                      <a:pt x="35" y="10"/>
                    </a:lnTo>
                    <a:lnTo>
                      <a:pt x="35" y="11"/>
                    </a:lnTo>
                    <a:lnTo>
                      <a:pt x="36" y="12"/>
                    </a:lnTo>
                    <a:lnTo>
                      <a:pt x="36" y="13"/>
                    </a:lnTo>
                    <a:lnTo>
                      <a:pt x="37" y="13"/>
                    </a:lnTo>
                    <a:lnTo>
                      <a:pt x="37" y="14"/>
                    </a:lnTo>
                    <a:lnTo>
                      <a:pt x="37" y="16"/>
                    </a:lnTo>
                    <a:lnTo>
                      <a:pt x="39" y="14"/>
                    </a:lnTo>
                    <a:lnTo>
                      <a:pt x="39" y="16"/>
                    </a:lnTo>
                    <a:lnTo>
                      <a:pt x="39" y="17"/>
                    </a:lnTo>
                    <a:lnTo>
                      <a:pt x="40" y="16"/>
                    </a:lnTo>
                    <a:lnTo>
                      <a:pt x="40" y="17"/>
                    </a:lnTo>
                    <a:lnTo>
                      <a:pt x="40" y="18"/>
                    </a:lnTo>
                    <a:lnTo>
                      <a:pt x="40" y="19"/>
                    </a:lnTo>
                    <a:lnTo>
                      <a:pt x="41" y="19"/>
                    </a:lnTo>
                    <a:lnTo>
                      <a:pt x="40" y="20"/>
                    </a:lnTo>
                    <a:lnTo>
                      <a:pt x="41" y="21"/>
                    </a:lnTo>
                    <a:lnTo>
                      <a:pt x="42" y="21"/>
                    </a:lnTo>
                    <a:lnTo>
                      <a:pt x="42" y="22"/>
                    </a:lnTo>
                    <a:lnTo>
                      <a:pt x="42" y="24"/>
                    </a:lnTo>
                    <a:lnTo>
                      <a:pt x="42" y="25"/>
                    </a:lnTo>
                    <a:lnTo>
                      <a:pt x="43" y="25"/>
                    </a:lnTo>
                    <a:lnTo>
                      <a:pt x="42" y="26"/>
                    </a:lnTo>
                    <a:lnTo>
                      <a:pt x="43" y="27"/>
                    </a:lnTo>
                    <a:lnTo>
                      <a:pt x="43" y="28"/>
                    </a:lnTo>
                    <a:lnTo>
                      <a:pt x="44" y="29"/>
                    </a:lnTo>
                    <a:lnTo>
                      <a:pt x="44" y="30"/>
                    </a:lnTo>
                    <a:lnTo>
                      <a:pt x="44" y="31"/>
                    </a:lnTo>
                    <a:lnTo>
                      <a:pt x="44" y="33"/>
                    </a:lnTo>
                    <a:lnTo>
                      <a:pt x="45" y="34"/>
                    </a:lnTo>
                    <a:lnTo>
                      <a:pt x="48" y="37"/>
                    </a:lnTo>
                    <a:lnTo>
                      <a:pt x="49" y="38"/>
                    </a:lnTo>
                    <a:lnTo>
                      <a:pt x="50" y="38"/>
                    </a:lnTo>
                    <a:lnTo>
                      <a:pt x="50" y="39"/>
                    </a:lnTo>
                    <a:lnTo>
                      <a:pt x="50" y="41"/>
                    </a:lnTo>
                    <a:lnTo>
                      <a:pt x="50" y="42"/>
                    </a:lnTo>
                    <a:lnTo>
                      <a:pt x="51" y="42"/>
                    </a:lnTo>
                    <a:lnTo>
                      <a:pt x="51" y="43"/>
                    </a:lnTo>
                    <a:lnTo>
                      <a:pt x="51" y="44"/>
                    </a:lnTo>
                    <a:lnTo>
                      <a:pt x="52" y="44"/>
                    </a:lnTo>
                    <a:lnTo>
                      <a:pt x="53" y="44"/>
                    </a:lnTo>
                    <a:lnTo>
                      <a:pt x="54" y="45"/>
                    </a:lnTo>
                    <a:lnTo>
                      <a:pt x="56" y="45"/>
                    </a:lnTo>
                    <a:lnTo>
                      <a:pt x="56" y="46"/>
                    </a:lnTo>
                    <a:lnTo>
                      <a:pt x="54" y="46"/>
                    </a:lnTo>
                    <a:lnTo>
                      <a:pt x="54" y="47"/>
                    </a:lnTo>
                    <a:lnTo>
                      <a:pt x="56" y="49"/>
                    </a:lnTo>
                    <a:lnTo>
                      <a:pt x="56" y="50"/>
                    </a:lnTo>
                    <a:lnTo>
                      <a:pt x="56" y="51"/>
                    </a:lnTo>
                    <a:lnTo>
                      <a:pt x="57" y="53"/>
                    </a:lnTo>
                    <a:lnTo>
                      <a:pt x="58" y="54"/>
                    </a:lnTo>
                    <a:lnTo>
                      <a:pt x="59" y="54"/>
                    </a:lnTo>
                    <a:lnTo>
                      <a:pt x="59" y="55"/>
                    </a:lnTo>
                    <a:lnTo>
                      <a:pt x="60" y="55"/>
                    </a:lnTo>
                    <a:lnTo>
                      <a:pt x="61" y="55"/>
                    </a:lnTo>
                    <a:lnTo>
                      <a:pt x="62" y="56"/>
                    </a:lnTo>
                    <a:lnTo>
                      <a:pt x="61" y="58"/>
                    </a:lnTo>
                    <a:lnTo>
                      <a:pt x="62" y="59"/>
                    </a:lnTo>
                    <a:lnTo>
                      <a:pt x="63" y="60"/>
                    </a:lnTo>
                    <a:lnTo>
                      <a:pt x="63" y="61"/>
                    </a:lnTo>
                    <a:lnTo>
                      <a:pt x="63" y="62"/>
                    </a:lnTo>
                    <a:lnTo>
                      <a:pt x="63" y="63"/>
                    </a:lnTo>
                    <a:lnTo>
                      <a:pt x="66" y="63"/>
                    </a:lnTo>
                    <a:lnTo>
                      <a:pt x="66" y="64"/>
                    </a:lnTo>
                    <a:lnTo>
                      <a:pt x="65" y="64"/>
                    </a:lnTo>
                    <a:lnTo>
                      <a:pt x="66" y="64"/>
                    </a:lnTo>
                    <a:lnTo>
                      <a:pt x="66" y="66"/>
                    </a:lnTo>
                    <a:lnTo>
                      <a:pt x="67" y="67"/>
                    </a:lnTo>
                    <a:lnTo>
                      <a:pt x="68" y="67"/>
                    </a:lnTo>
                    <a:lnTo>
                      <a:pt x="69" y="68"/>
                    </a:lnTo>
                    <a:lnTo>
                      <a:pt x="70" y="69"/>
                    </a:lnTo>
                    <a:lnTo>
                      <a:pt x="71" y="69"/>
                    </a:lnTo>
                    <a:lnTo>
                      <a:pt x="73" y="69"/>
                    </a:lnTo>
                    <a:lnTo>
                      <a:pt x="73" y="70"/>
                    </a:lnTo>
                    <a:lnTo>
                      <a:pt x="74" y="71"/>
                    </a:lnTo>
                    <a:lnTo>
                      <a:pt x="74" y="72"/>
                    </a:lnTo>
                    <a:lnTo>
                      <a:pt x="75" y="75"/>
                    </a:lnTo>
                    <a:lnTo>
                      <a:pt x="75" y="76"/>
                    </a:lnTo>
                    <a:lnTo>
                      <a:pt x="75" y="77"/>
                    </a:lnTo>
                    <a:lnTo>
                      <a:pt x="75" y="78"/>
                    </a:lnTo>
                    <a:lnTo>
                      <a:pt x="76" y="78"/>
                    </a:lnTo>
                    <a:lnTo>
                      <a:pt x="76" y="79"/>
                    </a:lnTo>
                    <a:lnTo>
                      <a:pt x="76" y="80"/>
                    </a:lnTo>
                    <a:lnTo>
                      <a:pt x="76" y="81"/>
                    </a:lnTo>
                    <a:lnTo>
                      <a:pt x="77" y="84"/>
                    </a:lnTo>
                    <a:lnTo>
                      <a:pt x="77" y="85"/>
                    </a:lnTo>
                    <a:lnTo>
                      <a:pt x="79" y="89"/>
                    </a:lnTo>
                    <a:lnTo>
                      <a:pt x="80" y="91"/>
                    </a:lnTo>
                    <a:lnTo>
                      <a:pt x="80" y="92"/>
                    </a:lnTo>
                    <a:lnTo>
                      <a:pt x="80" y="93"/>
                    </a:lnTo>
                    <a:lnTo>
                      <a:pt x="79" y="94"/>
                    </a:lnTo>
                    <a:lnTo>
                      <a:pt x="79" y="95"/>
                    </a:lnTo>
                    <a:lnTo>
                      <a:pt x="79" y="96"/>
                    </a:lnTo>
                    <a:lnTo>
                      <a:pt x="79" y="97"/>
                    </a:lnTo>
                    <a:lnTo>
                      <a:pt x="79" y="98"/>
                    </a:lnTo>
                    <a:lnTo>
                      <a:pt x="79" y="100"/>
                    </a:lnTo>
                    <a:lnTo>
                      <a:pt x="80" y="100"/>
                    </a:lnTo>
                    <a:lnTo>
                      <a:pt x="80" y="102"/>
                    </a:lnTo>
                    <a:lnTo>
                      <a:pt x="79" y="103"/>
                    </a:lnTo>
                    <a:lnTo>
                      <a:pt x="79" y="104"/>
                    </a:lnTo>
                    <a:lnTo>
                      <a:pt x="78" y="105"/>
                    </a:lnTo>
                    <a:lnTo>
                      <a:pt x="78" y="106"/>
                    </a:lnTo>
                    <a:lnTo>
                      <a:pt x="78" y="108"/>
                    </a:lnTo>
                    <a:lnTo>
                      <a:pt x="78" y="109"/>
                    </a:lnTo>
                    <a:lnTo>
                      <a:pt x="77" y="110"/>
                    </a:lnTo>
                    <a:lnTo>
                      <a:pt x="76" y="110"/>
                    </a:lnTo>
                    <a:lnTo>
                      <a:pt x="76" y="111"/>
                    </a:lnTo>
                    <a:lnTo>
                      <a:pt x="76" y="112"/>
                    </a:lnTo>
                    <a:lnTo>
                      <a:pt x="75" y="112"/>
                    </a:lnTo>
                    <a:lnTo>
                      <a:pt x="75" y="113"/>
                    </a:lnTo>
                    <a:lnTo>
                      <a:pt x="76" y="114"/>
                    </a:lnTo>
                    <a:lnTo>
                      <a:pt x="76" y="116"/>
                    </a:lnTo>
                    <a:lnTo>
                      <a:pt x="76" y="117"/>
                    </a:lnTo>
                    <a:lnTo>
                      <a:pt x="76" y="118"/>
                    </a:lnTo>
                    <a:lnTo>
                      <a:pt x="75" y="120"/>
                    </a:lnTo>
                    <a:lnTo>
                      <a:pt x="75" y="121"/>
                    </a:lnTo>
                    <a:lnTo>
                      <a:pt x="75" y="122"/>
                    </a:lnTo>
                    <a:lnTo>
                      <a:pt x="74" y="123"/>
                    </a:lnTo>
                    <a:lnTo>
                      <a:pt x="74" y="125"/>
                    </a:lnTo>
                    <a:lnTo>
                      <a:pt x="75" y="128"/>
                    </a:lnTo>
                    <a:lnTo>
                      <a:pt x="75" y="129"/>
                    </a:lnTo>
                    <a:lnTo>
                      <a:pt x="76" y="129"/>
                    </a:lnTo>
                    <a:lnTo>
                      <a:pt x="76" y="130"/>
                    </a:lnTo>
                    <a:lnTo>
                      <a:pt x="75" y="130"/>
                    </a:lnTo>
                    <a:lnTo>
                      <a:pt x="76" y="131"/>
                    </a:lnTo>
                    <a:lnTo>
                      <a:pt x="76" y="133"/>
                    </a:lnTo>
                    <a:lnTo>
                      <a:pt x="75" y="133"/>
                    </a:lnTo>
                    <a:lnTo>
                      <a:pt x="75" y="135"/>
                    </a:lnTo>
                    <a:lnTo>
                      <a:pt x="76" y="136"/>
                    </a:lnTo>
                    <a:lnTo>
                      <a:pt x="76" y="137"/>
                    </a:lnTo>
                    <a:lnTo>
                      <a:pt x="77" y="138"/>
                    </a:lnTo>
                    <a:lnTo>
                      <a:pt x="77" y="143"/>
                    </a:lnTo>
                    <a:lnTo>
                      <a:pt x="77" y="144"/>
                    </a:lnTo>
                    <a:lnTo>
                      <a:pt x="77" y="145"/>
                    </a:lnTo>
                    <a:lnTo>
                      <a:pt x="76" y="145"/>
                    </a:lnTo>
                    <a:lnTo>
                      <a:pt x="75" y="145"/>
                    </a:lnTo>
                    <a:lnTo>
                      <a:pt x="74" y="146"/>
                    </a:lnTo>
                    <a:lnTo>
                      <a:pt x="74" y="147"/>
                    </a:lnTo>
                    <a:lnTo>
                      <a:pt x="75" y="147"/>
                    </a:lnTo>
                    <a:lnTo>
                      <a:pt x="76" y="148"/>
                    </a:lnTo>
                    <a:lnTo>
                      <a:pt x="77" y="150"/>
                    </a:lnTo>
                    <a:lnTo>
                      <a:pt x="77" y="151"/>
                    </a:lnTo>
                    <a:lnTo>
                      <a:pt x="77" y="152"/>
                    </a:lnTo>
                    <a:lnTo>
                      <a:pt x="77" y="153"/>
                    </a:lnTo>
                    <a:lnTo>
                      <a:pt x="78" y="15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41" name="Freeform 1004">
                <a:extLst>
                  <a:ext uri="{FF2B5EF4-FFF2-40B4-BE49-F238E27FC236}">
                    <a16:creationId xmlns:a16="http://schemas.microsoft.com/office/drawing/2014/main" id="{B7BC9150-2720-55A3-858C-34320929FA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4238" y="1090613"/>
                <a:ext cx="147638" cy="228600"/>
              </a:xfrm>
              <a:custGeom>
                <a:avLst/>
                <a:gdLst>
                  <a:gd name="T0" fmla="*/ 0 w 93"/>
                  <a:gd name="T1" fmla="*/ 131 h 144"/>
                  <a:gd name="T2" fmla="*/ 1 w 93"/>
                  <a:gd name="T3" fmla="*/ 134 h 144"/>
                  <a:gd name="T4" fmla="*/ 2 w 93"/>
                  <a:gd name="T5" fmla="*/ 136 h 144"/>
                  <a:gd name="T6" fmla="*/ 4 w 93"/>
                  <a:gd name="T7" fmla="*/ 140 h 144"/>
                  <a:gd name="T8" fmla="*/ 2 w 93"/>
                  <a:gd name="T9" fmla="*/ 142 h 144"/>
                  <a:gd name="T10" fmla="*/ 43 w 93"/>
                  <a:gd name="T11" fmla="*/ 4 h 144"/>
                  <a:gd name="T12" fmla="*/ 48 w 93"/>
                  <a:gd name="T13" fmla="*/ 8 h 144"/>
                  <a:gd name="T14" fmla="*/ 59 w 93"/>
                  <a:gd name="T15" fmla="*/ 10 h 144"/>
                  <a:gd name="T16" fmla="*/ 69 w 93"/>
                  <a:gd name="T17" fmla="*/ 12 h 144"/>
                  <a:gd name="T18" fmla="*/ 93 w 93"/>
                  <a:gd name="T19" fmla="*/ 24 h 144"/>
                  <a:gd name="T20" fmla="*/ 93 w 93"/>
                  <a:gd name="T21" fmla="*/ 33 h 144"/>
                  <a:gd name="T22" fmla="*/ 90 w 93"/>
                  <a:gd name="T23" fmla="*/ 40 h 144"/>
                  <a:gd name="T24" fmla="*/ 86 w 93"/>
                  <a:gd name="T25" fmla="*/ 40 h 144"/>
                  <a:gd name="T26" fmla="*/ 80 w 93"/>
                  <a:gd name="T27" fmla="*/ 40 h 144"/>
                  <a:gd name="T28" fmla="*/ 73 w 93"/>
                  <a:gd name="T29" fmla="*/ 48 h 144"/>
                  <a:gd name="T30" fmla="*/ 67 w 93"/>
                  <a:gd name="T31" fmla="*/ 51 h 144"/>
                  <a:gd name="T32" fmla="*/ 68 w 93"/>
                  <a:gd name="T33" fmla="*/ 58 h 144"/>
                  <a:gd name="T34" fmla="*/ 67 w 93"/>
                  <a:gd name="T35" fmla="*/ 63 h 144"/>
                  <a:gd name="T36" fmla="*/ 67 w 93"/>
                  <a:gd name="T37" fmla="*/ 71 h 144"/>
                  <a:gd name="T38" fmla="*/ 63 w 93"/>
                  <a:gd name="T39" fmla="*/ 75 h 144"/>
                  <a:gd name="T40" fmla="*/ 60 w 93"/>
                  <a:gd name="T41" fmla="*/ 77 h 144"/>
                  <a:gd name="T42" fmla="*/ 57 w 93"/>
                  <a:gd name="T43" fmla="*/ 80 h 144"/>
                  <a:gd name="T44" fmla="*/ 53 w 93"/>
                  <a:gd name="T45" fmla="*/ 84 h 144"/>
                  <a:gd name="T46" fmla="*/ 51 w 93"/>
                  <a:gd name="T47" fmla="*/ 89 h 144"/>
                  <a:gd name="T48" fmla="*/ 51 w 93"/>
                  <a:gd name="T49" fmla="*/ 90 h 144"/>
                  <a:gd name="T50" fmla="*/ 53 w 93"/>
                  <a:gd name="T51" fmla="*/ 90 h 144"/>
                  <a:gd name="T52" fmla="*/ 56 w 93"/>
                  <a:gd name="T53" fmla="*/ 89 h 144"/>
                  <a:gd name="T54" fmla="*/ 58 w 93"/>
                  <a:gd name="T55" fmla="*/ 89 h 144"/>
                  <a:gd name="T56" fmla="*/ 59 w 93"/>
                  <a:gd name="T57" fmla="*/ 91 h 144"/>
                  <a:gd name="T58" fmla="*/ 60 w 93"/>
                  <a:gd name="T59" fmla="*/ 91 h 144"/>
                  <a:gd name="T60" fmla="*/ 60 w 93"/>
                  <a:gd name="T61" fmla="*/ 93 h 144"/>
                  <a:gd name="T62" fmla="*/ 62 w 93"/>
                  <a:gd name="T63" fmla="*/ 94 h 144"/>
                  <a:gd name="T64" fmla="*/ 63 w 93"/>
                  <a:gd name="T65" fmla="*/ 96 h 144"/>
                  <a:gd name="T66" fmla="*/ 62 w 93"/>
                  <a:gd name="T67" fmla="*/ 100 h 144"/>
                  <a:gd name="T68" fmla="*/ 66 w 93"/>
                  <a:gd name="T69" fmla="*/ 102 h 144"/>
                  <a:gd name="T70" fmla="*/ 67 w 93"/>
                  <a:gd name="T71" fmla="*/ 105 h 144"/>
                  <a:gd name="T72" fmla="*/ 70 w 93"/>
                  <a:gd name="T73" fmla="*/ 109 h 144"/>
                  <a:gd name="T74" fmla="*/ 71 w 93"/>
                  <a:gd name="T75" fmla="*/ 110 h 144"/>
                  <a:gd name="T76" fmla="*/ 71 w 93"/>
                  <a:gd name="T77" fmla="*/ 113 h 144"/>
                  <a:gd name="T78" fmla="*/ 66 w 93"/>
                  <a:gd name="T79" fmla="*/ 111 h 144"/>
                  <a:gd name="T80" fmla="*/ 63 w 93"/>
                  <a:gd name="T81" fmla="*/ 113 h 144"/>
                  <a:gd name="T82" fmla="*/ 63 w 93"/>
                  <a:gd name="T83" fmla="*/ 115 h 144"/>
                  <a:gd name="T84" fmla="*/ 57 w 93"/>
                  <a:gd name="T85" fmla="*/ 115 h 144"/>
                  <a:gd name="T86" fmla="*/ 54 w 93"/>
                  <a:gd name="T87" fmla="*/ 116 h 144"/>
                  <a:gd name="T88" fmla="*/ 54 w 93"/>
                  <a:gd name="T89" fmla="*/ 116 h 144"/>
                  <a:gd name="T90" fmla="*/ 52 w 93"/>
                  <a:gd name="T91" fmla="*/ 115 h 144"/>
                  <a:gd name="T92" fmla="*/ 44 w 93"/>
                  <a:gd name="T93" fmla="*/ 107 h 144"/>
                  <a:gd name="T94" fmla="*/ 41 w 93"/>
                  <a:gd name="T95" fmla="*/ 109 h 144"/>
                  <a:gd name="T96" fmla="*/ 36 w 93"/>
                  <a:gd name="T97" fmla="*/ 108 h 144"/>
                  <a:gd name="T98" fmla="*/ 33 w 93"/>
                  <a:gd name="T99" fmla="*/ 110 h 144"/>
                  <a:gd name="T100" fmla="*/ 31 w 93"/>
                  <a:gd name="T101" fmla="*/ 111 h 144"/>
                  <a:gd name="T102" fmla="*/ 28 w 93"/>
                  <a:gd name="T103" fmla="*/ 113 h 144"/>
                  <a:gd name="T104" fmla="*/ 26 w 93"/>
                  <a:gd name="T105" fmla="*/ 113 h 144"/>
                  <a:gd name="T106" fmla="*/ 19 w 93"/>
                  <a:gd name="T107" fmla="*/ 114 h 144"/>
                  <a:gd name="T108" fmla="*/ 17 w 93"/>
                  <a:gd name="T109" fmla="*/ 116 h 144"/>
                  <a:gd name="T110" fmla="*/ 17 w 93"/>
                  <a:gd name="T111" fmla="*/ 117 h 144"/>
                  <a:gd name="T112" fmla="*/ 10 w 93"/>
                  <a:gd name="T113" fmla="*/ 121 h 144"/>
                  <a:gd name="T114" fmla="*/ 8 w 93"/>
                  <a:gd name="T115" fmla="*/ 126 h 144"/>
                  <a:gd name="T116" fmla="*/ 4 w 93"/>
                  <a:gd name="T117" fmla="*/ 125 h 144"/>
                  <a:gd name="T118" fmla="*/ 2 w 93"/>
                  <a:gd name="T119" fmla="*/ 9 h 144"/>
                  <a:gd name="T120" fmla="*/ 21 w 93"/>
                  <a:gd name="T121" fmla="*/ 5 h 144"/>
                  <a:gd name="T122" fmla="*/ 26 w 93"/>
                  <a:gd name="T123" fmla="*/ 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93" h="144">
                    <a:moveTo>
                      <a:pt x="1" y="144"/>
                    </a:moveTo>
                    <a:lnTo>
                      <a:pt x="1" y="144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0" y="131"/>
                    </a:lnTo>
                    <a:lnTo>
                      <a:pt x="0" y="131"/>
                    </a:lnTo>
                    <a:lnTo>
                      <a:pt x="1" y="131"/>
                    </a:lnTo>
                    <a:lnTo>
                      <a:pt x="1" y="132"/>
                    </a:lnTo>
                    <a:lnTo>
                      <a:pt x="1" y="133"/>
                    </a:lnTo>
                    <a:lnTo>
                      <a:pt x="1" y="133"/>
                    </a:lnTo>
                    <a:lnTo>
                      <a:pt x="1" y="134"/>
                    </a:lnTo>
                    <a:lnTo>
                      <a:pt x="1" y="134"/>
                    </a:lnTo>
                    <a:lnTo>
                      <a:pt x="1" y="134"/>
                    </a:lnTo>
                    <a:lnTo>
                      <a:pt x="2" y="134"/>
                    </a:lnTo>
                    <a:lnTo>
                      <a:pt x="2" y="134"/>
                    </a:lnTo>
                    <a:lnTo>
                      <a:pt x="2" y="135"/>
                    </a:lnTo>
                    <a:lnTo>
                      <a:pt x="2" y="136"/>
                    </a:lnTo>
                    <a:lnTo>
                      <a:pt x="2" y="136"/>
                    </a:lnTo>
                    <a:lnTo>
                      <a:pt x="2" y="138"/>
                    </a:lnTo>
                    <a:lnTo>
                      <a:pt x="2" y="138"/>
                    </a:lnTo>
                    <a:lnTo>
                      <a:pt x="2" y="138"/>
                    </a:lnTo>
                    <a:lnTo>
                      <a:pt x="2" y="139"/>
                    </a:lnTo>
                    <a:lnTo>
                      <a:pt x="2" y="139"/>
                    </a:lnTo>
                    <a:lnTo>
                      <a:pt x="4" y="140"/>
                    </a:lnTo>
                    <a:lnTo>
                      <a:pt x="4" y="140"/>
                    </a:lnTo>
                    <a:lnTo>
                      <a:pt x="4" y="140"/>
                    </a:lnTo>
                    <a:lnTo>
                      <a:pt x="2" y="140"/>
                    </a:lnTo>
                    <a:lnTo>
                      <a:pt x="2" y="140"/>
                    </a:lnTo>
                    <a:lnTo>
                      <a:pt x="2" y="141"/>
                    </a:lnTo>
                    <a:lnTo>
                      <a:pt x="2" y="142"/>
                    </a:lnTo>
                    <a:lnTo>
                      <a:pt x="1" y="143"/>
                    </a:lnTo>
                    <a:lnTo>
                      <a:pt x="1" y="144"/>
                    </a:lnTo>
                    <a:close/>
                    <a:moveTo>
                      <a:pt x="41" y="2"/>
                    </a:moveTo>
                    <a:lnTo>
                      <a:pt x="42" y="4"/>
                    </a:lnTo>
                    <a:lnTo>
                      <a:pt x="43" y="4"/>
                    </a:lnTo>
                    <a:lnTo>
                      <a:pt x="43" y="4"/>
                    </a:lnTo>
                    <a:lnTo>
                      <a:pt x="44" y="4"/>
                    </a:lnTo>
                    <a:lnTo>
                      <a:pt x="43" y="5"/>
                    </a:lnTo>
                    <a:lnTo>
                      <a:pt x="44" y="6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8" y="8"/>
                    </a:lnTo>
                    <a:lnTo>
                      <a:pt x="48" y="9"/>
                    </a:lnTo>
                    <a:lnTo>
                      <a:pt x="56" y="9"/>
                    </a:lnTo>
                    <a:lnTo>
                      <a:pt x="58" y="8"/>
                    </a:lnTo>
                    <a:lnTo>
                      <a:pt x="58" y="8"/>
                    </a:lnTo>
                    <a:lnTo>
                      <a:pt x="59" y="10"/>
                    </a:lnTo>
                    <a:lnTo>
                      <a:pt x="59" y="10"/>
                    </a:lnTo>
                    <a:lnTo>
                      <a:pt x="60" y="13"/>
                    </a:lnTo>
                    <a:lnTo>
                      <a:pt x="63" y="12"/>
                    </a:lnTo>
                    <a:lnTo>
                      <a:pt x="66" y="10"/>
                    </a:lnTo>
                    <a:lnTo>
                      <a:pt x="68" y="10"/>
                    </a:lnTo>
                    <a:lnTo>
                      <a:pt x="68" y="10"/>
                    </a:lnTo>
                    <a:lnTo>
                      <a:pt x="69" y="12"/>
                    </a:lnTo>
                    <a:lnTo>
                      <a:pt x="70" y="17"/>
                    </a:lnTo>
                    <a:lnTo>
                      <a:pt x="71" y="18"/>
                    </a:lnTo>
                    <a:lnTo>
                      <a:pt x="79" y="22"/>
                    </a:lnTo>
                    <a:lnTo>
                      <a:pt x="87" y="23"/>
                    </a:lnTo>
                    <a:lnTo>
                      <a:pt x="93" y="23"/>
                    </a:lnTo>
                    <a:lnTo>
                      <a:pt x="93" y="24"/>
                    </a:lnTo>
                    <a:lnTo>
                      <a:pt x="92" y="30"/>
                    </a:lnTo>
                    <a:lnTo>
                      <a:pt x="93" y="31"/>
                    </a:lnTo>
                    <a:lnTo>
                      <a:pt x="93" y="32"/>
                    </a:lnTo>
                    <a:lnTo>
                      <a:pt x="93" y="32"/>
                    </a:lnTo>
                    <a:lnTo>
                      <a:pt x="93" y="33"/>
                    </a:lnTo>
                    <a:lnTo>
                      <a:pt x="93" y="33"/>
                    </a:lnTo>
                    <a:lnTo>
                      <a:pt x="93" y="35"/>
                    </a:lnTo>
                    <a:lnTo>
                      <a:pt x="93" y="36"/>
                    </a:lnTo>
                    <a:lnTo>
                      <a:pt x="92" y="38"/>
                    </a:lnTo>
                    <a:lnTo>
                      <a:pt x="92" y="39"/>
                    </a:lnTo>
                    <a:lnTo>
                      <a:pt x="91" y="39"/>
                    </a:lnTo>
                    <a:lnTo>
                      <a:pt x="90" y="40"/>
                    </a:lnTo>
                    <a:lnTo>
                      <a:pt x="88" y="41"/>
                    </a:lnTo>
                    <a:lnTo>
                      <a:pt x="88" y="41"/>
                    </a:lnTo>
                    <a:lnTo>
                      <a:pt x="88" y="42"/>
                    </a:lnTo>
                    <a:lnTo>
                      <a:pt x="88" y="41"/>
                    </a:lnTo>
                    <a:lnTo>
                      <a:pt x="86" y="41"/>
                    </a:lnTo>
                    <a:lnTo>
                      <a:pt x="86" y="40"/>
                    </a:lnTo>
                    <a:lnTo>
                      <a:pt x="86" y="40"/>
                    </a:lnTo>
                    <a:lnTo>
                      <a:pt x="85" y="40"/>
                    </a:lnTo>
                    <a:lnTo>
                      <a:pt x="83" y="39"/>
                    </a:lnTo>
                    <a:lnTo>
                      <a:pt x="82" y="39"/>
                    </a:lnTo>
                    <a:lnTo>
                      <a:pt x="80" y="40"/>
                    </a:lnTo>
                    <a:lnTo>
                      <a:pt x="80" y="40"/>
                    </a:lnTo>
                    <a:lnTo>
                      <a:pt x="77" y="40"/>
                    </a:lnTo>
                    <a:lnTo>
                      <a:pt x="77" y="40"/>
                    </a:lnTo>
                    <a:lnTo>
                      <a:pt x="76" y="41"/>
                    </a:lnTo>
                    <a:lnTo>
                      <a:pt x="75" y="42"/>
                    </a:lnTo>
                    <a:lnTo>
                      <a:pt x="74" y="43"/>
                    </a:lnTo>
                    <a:lnTo>
                      <a:pt x="73" y="48"/>
                    </a:lnTo>
                    <a:lnTo>
                      <a:pt x="71" y="49"/>
                    </a:lnTo>
                    <a:lnTo>
                      <a:pt x="71" y="50"/>
                    </a:lnTo>
                    <a:lnTo>
                      <a:pt x="68" y="50"/>
                    </a:lnTo>
                    <a:lnTo>
                      <a:pt x="68" y="50"/>
                    </a:lnTo>
                    <a:lnTo>
                      <a:pt x="68" y="51"/>
                    </a:lnTo>
                    <a:lnTo>
                      <a:pt x="67" y="51"/>
                    </a:lnTo>
                    <a:lnTo>
                      <a:pt x="67" y="51"/>
                    </a:lnTo>
                    <a:lnTo>
                      <a:pt x="69" y="52"/>
                    </a:lnTo>
                    <a:lnTo>
                      <a:pt x="69" y="52"/>
                    </a:lnTo>
                    <a:lnTo>
                      <a:pt x="69" y="54"/>
                    </a:lnTo>
                    <a:lnTo>
                      <a:pt x="68" y="56"/>
                    </a:lnTo>
                    <a:lnTo>
                      <a:pt x="68" y="58"/>
                    </a:lnTo>
                    <a:lnTo>
                      <a:pt x="67" y="58"/>
                    </a:lnTo>
                    <a:lnTo>
                      <a:pt x="67" y="58"/>
                    </a:lnTo>
                    <a:lnTo>
                      <a:pt x="67" y="59"/>
                    </a:lnTo>
                    <a:lnTo>
                      <a:pt x="67" y="59"/>
                    </a:lnTo>
                    <a:lnTo>
                      <a:pt x="67" y="60"/>
                    </a:lnTo>
                    <a:lnTo>
                      <a:pt x="67" y="63"/>
                    </a:lnTo>
                    <a:lnTo>
                      <a:pt x="67" y="64"/>
                    </a:lnTo>
                    <a:lnTo>
                      <a:pt x="67" y="67"/>
                    </a:lnTo>
                    <a:lnTo>
                      <a:pt x="67" y="68"/>
                    </a:lnTo>
                    <a:lnTo>
                      <a:pt x="67" y="68"/>
                    </a:lnTo>
                    <a:lnTo>
                      <a:pt x="67" y="69"/>
                    </a:lnTo>
                    <a:lnTo>
                      <a:pt x="67" y="71"/>
                    </a:lnTo>
                    <a:lnTo>
                      <a:pt x="67" y="72"/>
                    </a:lnTo>
                    <a:lnTo>
                      <a:pt x="67" y="74"/>
                    </a:lnTo>
                    <a:lnTo>
                      <a:pt x="67" y="75"/>
                    </a:lnTo>
                    <a:lnTo>
                      <a:pt x="67" y="76"/>
                    </a:lnTo>
                    <a:lnTo>
                      <a:pt x="65" y="76"/>
                    </a:lnTo>
                    <a:lnTo>
                      <a:pt x="63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6"/>
                    </a:lnTo>
                    <a:lnTo>
                      <a:pt x="60" y="76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1" y="79"/>
                    </a:lnTo>
                    <a:lnTo>
                      <a:pt x="61" y="79"/>
                    </a:lnTo>
                    <a:lnTo>
                      <a:pt x="60" y="79"/>
                    </a:lnTo>
                    <a:lnTo>
                      <a:pt x="59" y="80"/>
                    </a:lnTo>
                    <a:lnTo>
                      <a:pt x="58" y="80"/>
                    </a:lnTo>
                    <a:lnTo>
                      <a:pt x="57" y="80"/>
                    </a:lnTo>
                    <a:lnTo>
                      <a:pt x="57" y="81"/>
                    </a:lnTo>
                    <a:lnTo>
                      <a:pt x="58" y="83"/>
                    </a:lnTo>
                    <a:lnTo>
                      <a:pt x="58" y="83"/>
                    </a:lnTo>
                    <a:lnTo>
                      <a:pt x="58" y="83"/>
                    </a:lnTo>
                    <a:lnTo>
                      <a:pt x="54" y="83"/>
                    </a:lnTo>
                    <a:lnTo>
                      <a:pt x="53" y="84"/>
                    </a:lnTo>
                    <a:lnTo>
                      <a:pt x="52" y="85"/>
                    </a:lnTo>
                    <a:lnTo>
                      <a:pt x="52" y="86"/>
                    </a:lnTo>
                    <a:lnTo>
                      <a:pt x="52" y="88"/>
                    </a:lnTo>
                    <a:lnTo>
                      <a:pt x="51" y="88"/>
                    </a:lnTo>
                    <a:lnTo>
                      <a:pt x="51" y="88"/>
                    </a:lnTo>
                    <a:lnTo>
                      <a:pt x="51" y="89"/>
                    </a:lnTo>
                    <a:lnTo>
                      <a:pt x="51" y="89"/>
                    </a:lnTo>
                    <a:lnTo>
                      <a:pt x="51" y="89"/>
                    </a:lnTo>
                    <a:lnTo>
                      <a:pt x="51" y="90"/>
                    </a:lnTo>
                    <a:lnTo>
                      <a:pt x="51" y="90"/>
                    </a:lnTo>
                    <a:lnTo>
                      <a:pt x="51" y="90"/>
                    </a:lnTo>
                    <a:lnTo>
                      <a:pt x="51" y="90"/>
                    </a:lnTo>
                    <a:lnTo>
                      <a:pt x="51" y="90"/>
                    </a:lnTo>
                    <a:lnTo>
                      <a:pt x="51" y="90"/>
                    </a:lnTo>
                    <a:lnTo>
                      <a:pt x="51" y="89"/>
                    </a:lnTo>
                    <a:lnTo>
                      <a:pt x="52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3" y="89"/>
                    </a:lnTo>
                    <a:lnTo>
                      <a:pt x="54" y="89"/>
                    </a:lnTo>
                    <a:lnTo>
                      <a:pt x="54" y="89"/>
                    </a:lnTo>
                    <a:lnTo>
                      <a:pt x="56" y="89"/>
                    </a:lnTo>
                    <a:lnTo>
                      <a:pt x="56" y="89"/>
                    </a:lnTo>
                    <a:lnTo>
                      <a:pt x="56" y="89"/>
                    </a:lnTo>
                    <a:lnTo>
                      <a:pt x="56" y="89"/>
                    </a:lnTo>
                    <a:lnTo>
                      <a:pt x="57" y="89"/>
                    </a:lnTo>
                    <a:lnTo>
                      <a:pt x="57" y="89"/>
                    </a:lnTo>
                    <a:lnTo>
                      <a:pt x="57" y="89"/>
                    </a:lnTo>
                    <a:lnTo>
                      <a:pt x="58" y="89"/>
                    </a:lnTo>
                    <a:lnTo>
                      <a:pt x="58" y="89"/>
                    </a:lnTo>
                    <a:lnTo>
                      <a:pt x="58" y="89"/>
                    </a:lnTo>
                    <a:lnTo>
                      <a:pt x="58" y="89"/>
                    </a:lnTo>
                    <a:lnTo>
                      <a:pt x="58" y="89"/>
                    </a:lnTo>
                    <a:lnTo>
                      <a:pt x="58" y="90"/>
                    </a:lnTo>
                    <a:lnTo>
                      <a:pt x="58" y="91"/>
                    </a:lnTo>
                    <a:lnTo>
                      <a:pt x="59" y="91"/>
                    </a:lnTo>
                    <a:lnTo>
                      <a:pt x="59" y="90"/>
                    </a:lnTo>
                    <a:lnTo>
                      <a:pt x="60" y="91"/>
                    </a:lnTo>
                    <a:lnTo>
                      <a:pt x="60" y="91"/>
                    </a:lnTo>
                    <a:lnTo>
                      <a:pt x="60" y="91"/>
                    </a:lnTo>
                    <a:lnTo>
                      <a:pt x="60" y="91"/>
                    </a:lnTo>
                    <a:lnTo>
                      <a:pt x="60" y="91"/>
                    </a:lnTo>
                    <a:lnTo>
                      <a:pt x="60" y="91"/>
                    </a:lnTo>
                    <a:lnTo>
                      <a:pt x="60" y="91"/>
                    </a:lnTo>
                    <a:lnTo>
                      <a:pt x="60" y="92"/>
                    </a:lnTo>
                    <a:lnTo>
                      <a:pt x="60" y="92"/>
                    </a:lnTo>
                    <a:lnTo>
                      <a:pt x="60" y="92"/>
                    </a:lnTo>
                    <a:lnTo>
                      <a:pt x="60" y="93"/>
                    </a:lnTo>
                    <a:lnTo>
                      <a:pt x="60" y="93"/>
                    </a:lnTo>
                    <a:lnTo>
                      <a:pt x="60" y="94"/>
                    </a:lnTo>
                    <a:lnTo>
                      <a:pt x="61" y="94"/>
                    </a:lnTo>
                    <a:lnTo>
                      <a:pt x="61" y="94"/>
                    </a:lnTo>
                    <a:lnTo>
                      <a:pt x="61" y="94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94"/>
                    </a:lnTo>
                    <a:lnTo>
                      <a:pt x="62" y="96"/>
                    </a:lnTo>
                    <a:lnTo>
                      <a:pt x="62" y="96"/>
                    </a:lnTo>
                    <a:lnTo>
                      <a:pt x="62" y="96"/>
                    </a:lnTo>
                    <a:lnTo>
                      <a:pt x="63" y="96"/>
                    </a:lnTo>
                    <a:lnTo>
                      <a:pt x="62" y="97"/>
                    </a:lnTo>
                    <a:lnTo>
                      <a:pt x="61" y="98"/>
                    </a:lnTo>
                    <a:lnTo>
                      <a:pt x="62" y="99"/>
                    </a:lnTo>
                    <a:lnTo>
                      <a:pt x="62" y="99"/>
                    </a:lnTo>
                    <a:lnTo>
                      <a:pt x="62" y="100"/>
                    </a:lnTo>
                    <a:lnTo>
                      <a:pt x="62" y="100"/>
                    </a:lnTo>
                    <a:lnTo>
                      <a:pt x="62" y="100"/>
                    </a:lnTo>
                    <a:lnTo>
                      <a:pt x="63" y="101"/>
                    </a:lnTo>
                    <a:lnTo>
                      <a:pt x="65" y="101"/>
                    </a:lnTo>
                    <a:lnTo>
                      <a:pt x="65" y="101"/>
                    </a:lnTo>
                    <a:lnTo>
                      <a:pt x="65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6" y="102"/>
                    </a:lnTo>
                    <a:lnTo>
                      <a:pt x="66" y="104"/>
                    </a:lnTo>
                    <a:lnTo>
                      <a:pt x="66" y="104"/>
                    </a:lnTo>
                    <a:lnTo>
                      <a:pt x="67" y="104"/>
                    </a:lnTo>
                    <a:lnTo>
                      <a:pt x="67" y="105"/>
                    </a:lnTo>
                    <a:lnTo>
                      <a:pt x="67" y="106"/>
                    </a:lnTo>
                    <a:lnTo>
                      <a:pt x="69" y="107"/>
                    </a:lnTo>
                    <a:lnTo>
                      <a:pt x="69" y="108"/>
                    </a:lnTo>
                    <a:lnTo>
                      <a:pt x="70" y="108"/>
                    </a:lnTo>
                    <a:lnTo>
                      <a:pt x="70" y="108"/>
                    </a:lnTo>
                    <a:lnTo>
                      <a:pt x="70" y="109"/>
                    </a:lnTo>
                    <a:lnTo>
                      <a:pt x="70" y="109"/>
                    </a:lnTo>
                    <a:lnTo>
                      <a:pt x="71" y="109"/>
                    </a:lnTo>
                    <a:lnTo>
                      <a:pt x="71" y="110"/>
                    </a:lnTo>
                    <a:lnTo>
                      <a:pt x="71" y="110"/>
                    </a:lnTo>
                    <a:lnTo>
                      <a:pt x="71" y="110"/>
                    </a:lnTo>
                    <a:lnTo>
                      <a:pt x="71" y="110"/>
                    </a:lnTo>
                    <a:lnTo>
                      <a:pt x="71" y="110"/>
                    </a:lnTo>
                    <a:lnTo>
                      <a:pt x="71" y="110"/>
                    </a:lnTo>
                    <a:lnTo>
                      <a:pt x="71" y="111"/>
                    </a:lnTo>
                    <a:lnTo>
                      <a:pt x="71" y="111"/>
                    </a:lnTo>
                    <a:lnTo>
                      <a:pt x="71" y="113"/>
                    </a:lnTo>
                    <a:lnTo>
                      <a:pt x="71" y="113"/>
                    </a:lnTo>
                    <a:lnTo>
                      <a:pt x="70" y="113"/>
                    </a:lnTo>
                    <a:lnTo>
                      <a:pt x="69" y="113"/>
                    </a:lnTo>
                    <a:lnTo>
                      <a:pt x="68" y="113"/>
                    </a:lnTo>
                    <a:lnTo>
                      <a:pt x="67" y="113"/>
                    </a:lnTo>
                    <a:lnTo>
                      <a:pt x="67" y="113"/>
                    </a:lnTo>
                    <a:lnTo>
                      <a:pt x="66" y="111"/>
                    </a:lnTo>
                    <a:lnTo>
                      <a:pt x="65" y="111"/>
                    </a:lnTo>
                    <a:lnTo>
                      <a:pt x="65" y="113"/>
                    </a:lnTo>
                    <a:lnTo>
                      <a:pt x="65" y="111"/>
                    </a:lnTo>
                    <a:lnTo>
                      <a:pt x="65" y="111"/>
                    </a:lnTo>
                    <a:lnTo>
                      <a:pt x="63" y="111"/>
                    </a:lnTo>
                    <a:lnTo>
                      <a:pt x="63" y="113"/>
                    </a:lnTo>
                    <a:lnTo>
                      <a:pt x="63" y="113"/>
                    </a:lnTo>
                    <a:lnTo>
                      <a:pt x="63" y="114"/>
                    </a:lnTo>
                    <a:lnTo>
                      <a:pt x="63" y="114"/>
                    </a:lnTo>
                    <a:lnTo>
                      <a:pt x="65" y="114"/>
                    </a:lnTo>
                    <a:lnTo>
                      <a:pt x="65" y="115"/>
                    </a:lnTo>
                    <a:lnTo>
                      <a:pt x="63" y="115"/>
                    </a:lnTo>
                    <a:lnTo>
                      <a:pt x="63" y="115"/>
                    </a:lnTo>
                    <a:lnTo>
                      <a:pt x="62" y="115"/>
                    </a:lnTo>
                    <a:lnTo>
                      <a:pt x="61" y="114"/>
                    </a:lnTo>
                    <a:lnTo>
                      <a:pt x="59" y="114"/>
                    </a:lnTo>
                    <a:lnTo>
                      <a:pt x="57" y="114"/>
                    </a:lnTo>
                    <a:lnTo>
                      <a:pt x="57" y="115"/>
                    </a:lnTo>
                    <a:lnTo>
                      <a:pt x="57" y="115"/>
                    </a:lnTo>
                    <a:lnTo>
                      <a:pt x="56" y="115"/>
                    </a:lnTo>
                    <a:lnTo>
                      <a:pt x="56" y="115"/>
                    </a:lnTo>
                    <a:lnTo>
                      <a:pt x="56" y="115"/>
                    </a:lnTo>
                    <a:lnTo>
                      <a:pt x="56" y="115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7"/>
                    </a:lnTo>
                    <a:lnTo>
                      <a:pt x="53" y="116"/>
                    </a:lnTo>
                    <a:lnTo>
                      <a:pt x="52" y="115"/>
                    </a:lnTo>
                    <a:lnTo>
                      <a:pt x="52" y="115"/>
                    </a:lnTo>
                    <a:lnTo>
                      <a:pt x="50" y="113"/>
                    </a:lnTo>
                    <a:lnTo>
                      <a:pt x="49" y="113"/>
                    </a:lnTo>
                    <a:lnTo>
                      <a:pt x="48" y="111"/>
                    </a:lnTo>
                    <a:lnTo>
                      <a:pt x="47" y="109"/>
                    </a:lnTo>
                    <a:lnTo>
                      <a:pt x="45" y="108"/>
                    </a:lnTo>
                    <a:lnTo>
                      <a:pt x="44" y="107"/>
                    </a:lnTo>
                    <a:lnTo>
                      <a:pt x="43" y="107"/>
                    </a:lnTo>
                    <a:lnTo>
                      <a:pt x="42" y="107"/>
                    </a:lnTo>
                    <a:lnTo>
                      <a:pt x="41" y="107"/>
                    </a:lnTo>
                    <a:lnTo>
                      <a:pt x="41" y="108"/>
                    </a:lnTo>
                    <a:lnTo>
                      <a:pt x="41" y="109"/>
                    </a:lnTo>
                    <a:lnTo>
                      <a:pt x="41" y="109"/>
                    </a:lnTo>
                    <a:lnTo>
                      <a:pt x="40" y="109"/>
                    </a:lnTo>
                    <a:lnTo>
                      <a:pt x="40" y="109"/>
                    </a:lnTo>
                    <a:lnTo>
                      <a:pt x="39" y="108"/>
                    </a:lnTo>
                    <a:lnTo>
                      <a:pt x="39" y="109"/>
                    </a:lnTo>
                    <a:lnTo>
                      <a:pt x="37" y="108"/>
                    </a:lnTo>
                    <a:lnTo>
                      <a:pt x="36" y="108"/>
                    </a:lnTo>
                    <a:lnTo>
                      <a:pt x="36" y="108"/>
                    </a:lnTo>
                    <a:lnTo>
                      <a:pt x="35" y="108"/>
                    </a:lnTo>
                    <a:lnTo>
                      <a:pt x="35" y="108"/>
                    </a:lnTo>
                    <a:lnTo>
                      <a:pt x="34" y="108"/>
                    </a:lnTo>
                    <a:lnTo>
                      <a:pt x="34" y="109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2" y="110"/>
                    </a:lnTo>
                    <a:lnTo>
                      <a:pt x="32" y="111"/>
                    </a:lnTo>
                    <a:lnTo>
                      <a:pt x="32" y="111"/>
                    </a:lnTo>
                    <a:lnTo>
                      <a:pt x="31" y="111"/>
                    </a:lnTo>
                    <a:lnTo>
                      <a:pt x="31" y="111"/>
                    </a:lnTo>
                    <a:lnTo>
                      <a:pt x="30" y="113"/>
                    </a:lnTo>
                    <a:lnTo>
                      <a:pt x="30" y="113"/>
                    </a:lnTo>
                    <a:lnTo>
                      <a:pt x="30" y="113"/>
                    </a:lnTo>
                    <a:lnTo>
                      <a:pt x="30" y="113"/>
                    </a:lnTo>
                    <a:lnTo>
                      <a:pt x="28" y="113"/>
                    </a:lnTo>
                    <a:lnTo>
                      <a:pt x="28" y="113"/>
                    </a:lnTo>
                    <a:lnTo>
                      <a:pt x="27" y="113"/>
                    </a:lnTo>
                    <a:lnTo>
                      <a:pt x="27" y="114"/>
                    </a:lnTo>
                    <a:lnTo>
                      <a:pt x="27" y="114"/>
                    </a:lnTo>
                    <a:lnTo>
                      <a:pt x="26" y="114"/>
                    </a:lnTo>
                    <a:lnTo>
                      <a:pt x="26" y="113"/>
                    </a:lnTo>
                    <a:lnTo>
                      <a:pt x="26" y="113"/>
                    </a:lnTo>
                    <a:lnTo>
                      <a:pt x="25" y="113"/>
                    </a:lnTo>
                    <a:lnTo>
                      <a:pt x="24" y="114"/>
                    </a:lnTo>
                    <a:lnTo>
                      <a:pt x="24" y="114"/>
                    </a:lnTo>
                    <a:lnTo>
                      <a:pt x="23" y="114"/>
                    </a:lnTo>
                    <a:lnTo>
                      <a:pt x="19" y="114"/>
                    </a:lnTo>
                    <a:lnTo>
                      <a:pt x="19" y="114"/>
                    </a:lnTo>
                    <a:lnTo>
                      <a:pt x="18" y="114"/>
                    </a:lnTo>
                    <a:lnTo>
                      <a:pt x="17" y="115"/>
                    </a:lnTo>
                    <a:lnTo>
                      <a:pt x="17" y="115"/>
                    </a:lnTo>
                    <a:lnTo>
                      <a:pt x="17" y="115"/>
                    </a:lnTo>
                    <a:lnTo>
                      <a:pt x="17" y="116"/>
                    </a:lnTo>
                    <a:lnTo>
                      <a:pt x="17" y="116"/>
                    </a:lnTo>
                    <a:lnTo>
                      <a:pt x="17" y="116"/>
                    </a:lnTo>
                    <a:lnTo>
                      <a:pt x="17" y="116"/>
                    </a:lnTo>
                    <a:lnTo>
                      <a:pt x="17" y="117"/>
                    </a:lnTo>
                    <a:lnTo>
                      <a:pt x="17" y="117"/>
                    </a:lnTo>
                    <a:lnTo>
                      <a:pt x="17" y="117"/>
                    </a:lnTo>
                    <a:lnTo>
                      <a:pt x="17" y="117"/>
                    </a:lnTo>
                    <a:lnTo>
                      <a:pt x="17" y="118"/>
                    </a:lnTo>
                    <a:lnTo>
                      <a:pt x="17" y="119"/>
                    </a:lnTo>
                    <a:lnTo>
                      <a:pt x="17" y="119"/>
                    </a:lnTo>
                    <a:lnTo>
                      <a:pt x="16" y="121"/>
                    </a:lnTo>
                    <a:lnTo>
                      <a:pt x="15" y="121"/>
                    </a:lnTo>
                    <a:lnTo>
                      <a:pt x="10" y="121"/>
                    </a:lnTo>
                    <a:lnTo>
                      <a:pt x="9" y="123"/>
                    </a:lnTo>
                    <a:lnTo>
                      <a:pt x="8" y="124"/>
                    </a:lnTo>
                    <a:lnTo>
                      <a:pt x="8" y="125"/>
                    </a:lnTo>
                    <a:lnTo>
                      <a:pt x="8" y="125"/>
                    </a:lnTo>
                    <a:lnTo>
                      <a:pt x="9" y="126"/>
                    </a:lnTo>
                    <a:lnTo>
                      <a:pt x="8" y="126"/>
                    </a:lnTo>
                    <a:lnTo>
                      <a:pt x="7" y="126"/>
                    </a:lnTo>
                    <a:lnTo>
                      <a:pt x="6" y="125"/>
                    </a:lnTo>
                    <a:lnTo>
                      <a:pt x="6" y="124"/>
                    </a:lnTo>
                    <a:lnTo>
                      <a:pt x="5" y="124"/>
                    </a:lnTo>
                    <a:lnTo>
                      <a:pt x="5" y="124"/>
                    </a:lnTo>
                    <a:lnTo>
                      <a:pt x="4" y="125"/>
                    </a:lnTo>
                    <a:lnTo>
                      <a:pt x="1" y="125"/>
                    </a:lnTo>
                    <a:lnTo>
                      <a:pt x="0" y="125"/>
                    </a:lnTo>
                    <a:lnTo>
                      <a:pt x="0" y="125"/>
                    </a:lnTo>
                    <a:lnTo>
                      <a:pt x="0" y="10"/>
                    </a:lnTo>
                    <a:lnTo>
                      <a:pt x="1" y="9"/>
                    </a:lnTo>
                    <a:lnTo>
                      <a:pt x="2" y="9"/>
                    </a:lnTo>
                    <a:lnTo>
                      <a:pt x="5" y="8"/>
                    </a:lnTo>
                    <a:lnTo>
                      <a:pt x="8" y="7"/>
                    </a:lnTo>
                    <a:lnTo>
                      <a:pt x="9" y="7"/>
                    </a:lnTo>
                    <a:lnTo>
                      <a:pt x="13" y="6"/>
                    </a:lnTo>
                    <a:lnTo>
                      <a:pt x="19" y="5"/>
                    </a:lnTo>
                    <a:lnTo>
                      <a:pt x="21" y="5"/>
                    </a:lnTo>
                    <a:lnTo>
                      <a:pt x="22" y="5"/>
                    </a:lnTo>
                    <a:lnTo>
                      <a:pt x="22" y="5"/>
                    </a:lnTo>
                    <a:lnTo>
                      <a:pt x="23" y="4"/>
                    </a:lnTo>
                    <a:lnTo>
                      <a:pt x="23" y="4"/>
                    </a:lnTo>
                    <a:lnTo>
                      <a:pt x="25" y="4"/>
                    </a:lnTo>
                    <a:lnTo>
                      <a:pt x="26" y="4"/>
                    </a:lnTo>
                    <a:lnTo>
                      <a:pt x="30" y="1"/>
                    </a:lnTo>
                    <a:lnTo>
                      <a:pt x="34" y="1"/>
                    </a:lnTo>
                    <a:lnTo>
                      <a:pt x="35" y="0"/>
                    </a:lnTo>
                    <a:lnTo>
                      <a:pt x="37" y="2"/>
                    </a:lnTo>
                    <a:lnTo>
                      <a:pt x="41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440" name="Freeform 1103">
                <a:extLst>
                  <a:ext uri="{FF2B5EF4-FFF2-40B4-BE49-F238E27FC236}">
                    <a16:creationId xmlns:a16="http://schemas.microsoft.com/office/drawing/2014/main" id="{271A1308-8EAC-17ED-D2A0-7AF651E127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4401" y="720725"/>
                <a:ext cx="209550" cy="263525"/>
              </a:xfrm>
              <a:custGeom>
                <a:avLst/>
                <a:gdLst>
                  <a:gd name="T0" fmla="*/ 55 w 132"/>
                  <a:gd name="T1" fmla="*/ 159 h 166"/>
                  <a:gd name="T2" fmla="*/ 57 w 132"/>
                  <a:gd name="T3" fmla="*/ 149 h 166"/>
                  <a:gd name="T4" fmla="*/ 57 w 132"/>
                  <a:gd name="T5" fmla="*/ 141 h 166"/>
                  <a:gd name="T6" fmla="*/ 57 w 132"/>
                  <a:gd name="T7" fmla="*/ 130 h 166"/>
                  <a:gd name="T8" fmla="*/ 57 w 132"/>
                  <a:gd name="T9" fmla="*/ 122 h 166"/>
                  <a:gd name="T10" fmla="*/ 61 w 132"/>
                  <a:gd name="T11" fmla="*/ 114 h 166"/>
                  <a:gd name="T12" fmla="*/ 61 w 132"/>
                  <a:gd name="T13" fmla="*/ 105 h 166"/>
                  <a:gd name="T14" fmla="*/ 57 w 132"/>
                  <a:gd name="T15" fmla="*/ 91 h 166"/>
                  <a:gd name="T16" fmla="*/ 54 w 132"/>
                  <a:gd name="T17" fmla="*/ 82 h 166"/>
                  <a:gd name="T18" fmla="*/ 47 w 132"/>
                  <a:gd name="T19" fmla="*/ 76 h 166"/>
                  <a:gd name="T20" fmla="*/ 43 w 132"/>
                  <a:gd name="T21" fmla="*/ 71 h 166"/>
                  <a:gd name="T22" fmla="*/ 38 w 132"/>
                  <a:gd name="T23" fmla="*/ 65 h 166"/>
                  <a:gd name="T24" fmla="*/ 35 w 132"/>
                  <a:gd name="T25" fmla="*/ 57 h 166"/>
                  <a:gd name="T26" fmla="*/ 31 w 132"/>
                  <a:gd name="T27" fmla="*/ 51 h 166"/>
                  <a:gd name="T28" fmla="*/ 25 w 132"/>
                  <a:gd name="T29" fmla="*/ 41 h 166"/>
                  <a:gd name="T30" fmla="*/ 23 w 132"/>
                  <a:gd name="T31" fmla="*/ 33 h 166"/>
                  <a:gd name="T32" fmla="*/ 20 w 132"/>
                  <a:gd name="T33" fmla="*/ 29 h 166"/>
                  <a:gd name="T34" fmla="*/ 16 w 132"/>
                  <a:gd name="T35" fmla="*/ 23 h 166"/>
                  <a:gd name="T36" fmla="*/ 14 w 132"/>
                  <a:gd name="T37" fmla="*/ 17 h 166"/>
                  <a:gd name="T38" fmla="*/ 8 w 132"/>
                  <a:gd name="T39" fmla="*/ 13 h 166"/>
                  <a:gd name="T40" fmla="*/ 2 w 132"/>
                  <a:gd name="T41" fmla="*/ 11 h 166"/>
                  <a:gd name="T42" fmla="*/ 7 w 132"/>
                  <a:gd name="T43" fmla="*/ 9 h 166"/>
                  <a:gd name="T44" fmla="*/ 11 w 132"/>
                  <a:gd name="T45" fmla="*/ 6 h 166"/>
                  <a:gd name="T46" fmla="*/ 17 w 132"/>
                  <a:gd name="T47" fmla="*/ 6 h 166"/>
                  <a:gd name="T48" fmla="*/ 30 w 132"/>
                  <a:gd name="T49" fmla="*/ 5 h 166"/>
                  <a:gd name="T50" fmla="*/ 38 w 132"/>
                  <a:gd name="T51" fmla="*/ 3 h 166"/>
                  <a:gd name="T52" fmla="*/ 52 w 132"/>
                  <a:gd name="T53" fmla="*/ 9 h 166"/>
                  <a:gd name="T54" fmla="*/ 58 w 132"/>
                  <a:gd name="T55" fmla="*/ 13 h 166"/>
                  <a:gd name="T56" fmla="*/ 65 w 132"/>
                  <a:gd name="T57" fmla="*/ 14 h 166"/>
                  <a:gd name="T58" fmla="*/ 65 w 132"/>
                  <a:gd name="T59" fmla="*/ 21 h 166"/>
                  <a:gd name="T60" fmla="*/ 69 w 132"/>
                  <a:gd name="T61" fmla="*/ 23 h 166"/>
                  <a:gd name="T62" fmla="*/ 73 w 132"/>
                  <a:gd name="T63" fmla="*/ 18 h 166"/>
                  <a:gd name="T64" fmla="*/ 83 w 132"/>
                  <a:gd name="T65" fmla="*/ 25 h 166"/>
                  <a:gd name="T66" fmla="*/ 90 w 132"/>
                  <a:gd name="T67" fmla="*/ 31 h 166"/>
                  <a:gd name="T68" fmla="*/ 98 w 132"/>
                  <a:gd name="T69" fmla="*/ 34 h 166"/>
                  <a:gd name="T70" fmla="*/ 98 w 132"/>
                  <a:gd name="T71" fmla="*/ 41 h 166"/>
                  <a:gd name="T72" fmla="*/ 93 w 132"/>
                  <a:gd name="T73" fmla="*/ 54 h 166"/>
                  <a:gd name="T74" fmla="*/ 100 w 132"/>
                  <a:gd name="T75" fmla="*/ 62 h 166"/>
                  <a:gd name="T76" fmla="*/ 106 w 132"/>
                  <a:gd name="T77" fmla="*/ 67 h 166"/>
                  <a:gd name="T78" fmla="*/ 111 w 132"/>
                  <a:gd name="T79" fmla="*/ 67 h 166"/>
                  <a:gd name="T80" fmla="*/ 108 w 132"/>
                  <a:gd name="T81" fmla="*/ 76 h 166"/>
                  <a:gd name="T82" fmla="*/ 111 w 132"/>
                  <a:gd name="T83" fmla="*/ 79 h 166"/>
                  <a:gd name="T84" fmla="*/ 112 w 132"/>
                  <a:gd name="T85" fmla="*/ 87 h 166"/>
                  <a:gd name="T86" fmla="*/ 120 w 132"/>
                  <a:gd name="T87" fmla="*/ 91 h 166"/>
                  <a:gd name="T88" fmla="*/ 125 w 132"/>
                  <a:gd name="T89" fmla="*/ 98 h 166"/>
                  <a:gd name="T90" fmla="*/ 123 w 132"/>
                  <a:gd name="T91" fmla="*/ 107 h 166"/>
                  <a:gd name="T92" fmla="*/ 128 w 132"/>
                  <a:gd name="T93" fmla="*/ 114 h 166"/>
                  <a:gd name="T94" fmla="*/ 123 w 132"/>
                  <a:gd name="T95" fmla="*/ 117 h 166"/>
                  <a:gd name="T96" fmla="*/ 116 w 132"/>
                  <a:gd name="T97" fmla="*/ 112 h 166"/>
                  <a:gd name="T98" fmla="*/ 112 w 132"/>
                  <a:gd name="T99" fmla="*/ 117 h 166"/>
                  <a:gd name="T100" fmla="*/ 107 w 132"/>
                  <a:gd name="T101" fmla="*/ 112 h 166"/>
                  <a:gd name="T102" fmla="*/ 102 w 132"/>
                  <a:gd name="T103" fmla="*/ 115 h 166"/>
                  <a:gd name="T104" fmla="*/ 99 w 132"/>
                  <a:gd name="T105" fmla="*/ 116 h 166"/>
                  <a:gd name="T106" fmla="*/ 95 w 132"/>
                  <a:gd name="T107" fmla="*/ 108 h 166"/>
                  <a:gd name="T108" fmla="*/ 87 w 132"/>
                  <a:gd name="T109" fmla="*/ 120 h 166"/>
                  <a:gd name="T110" fmla="*/ 90 w 132"/>
                  <a:gd name="T111" fmla="*/ 128 h 166"/>
                  <a:gd name="T112" fmla="*/ 86 w 132"/>
                  <a:gd name="T113" fmla="*/ 138 h 166"/>
                  <a:gd name="T114" fmla="*/ 78 w 132"/>
                  <a:gd name="T115" fmla="*/ 147 h 166"/>
                  <a:gd name="T116" fmla="*/ 73 w 132"/>
                  <a:gd name="T117" fmla="*/ 153 h 166"/>
                  <a:gd name="T118" fmla="*/ 72 w 132"/>
                  <a:gd name="T119" fmla="*/ 158 h 166"/>
                  <a:gd name="T120" fmla="*/ 60 w 132"/>
                  <a:gd name="T121" fmla="*/ 164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2" h="166">
                    <a:moveTo>
                      <a:pt x="59" y="166"/>
                    </a:moveTo>
                    <a:lnTo>
                      <a:pt x="58" y="165"/>
                    </a:lnTo>
                    <a:lnTo>
                      <a:pt x="58" y="164"/>
                    </a:lnTo>
                    <a:lnTo>
                      <a:pt x="58" y="163"/>
                    </a:lnTo>
                    <a:lnTo>
                      <a:pt x="58" y="162"/>
                    </a:lnTo>
                    <a:lnTo>
                      <a:pt x="57" y="160"/>
                    </a:lnTo>
                    <a:lnTo>
                      <a:pt x="56" y="159"/>
                    </a:lnTo>
                    <a:lnTo>
                      <a:pt x="55" y="159"/>
                    </a:lnTo>
                    <a:lnTo>
                      <a:pt x="55" y="158"/>
                    </a:lnTo>
                    <a:lnTo>
                      <a:pt x="56" y="157"/>
                    </a:lnTo>
                    <a:lnTo>
                      <a:pt x="57" y="157"/>
                    </a:lnTo>
                    <a:lnTo>
                      <a:pt x="58" y="157"/>
                    </a:lnTo>
                    <a:lnTo>
                      <a:pt x="58" y="156"/>
                    </a:lnTo>
                    <a:lnTo>
                      <a:pt x="58" y="155"/>
                    </a:lnTo>
                    <a:lnTo>
                      <a:pt x="58" y="150"/>
                    </a:lnTo>
                    <a:lnTo>
                      <a:pt x="57" y="149"/>
                    </a:lnTo>
                    <a:lnTo>
                      <a:pt x="57" y="148"/>
                    </a:lnTo>
                    <a:lnTo>
                      <a:pt x="56" y="147"/>
                    </a:lnTo>
                    <a:lnTo>
                      <a:pt x="56" y="145"/>
                    </a:lnTo>
                    <a:lnTo>
                      <a:pt x="57" y="145"/>
                    </a:lnTo>
                    <a:lnTo>
                      <a:pt x="57" y="143"/>
                    </a:lnTo>
                    <a:lnTo>
                      <a:pt x="56" y="142"/>
                    </a:lnTo>
                    <a:lnTo>
                      <a:pt x="57" y="142"/>
                    </a:lnTo>
                    <a:lnTo>
                      <a:pt x="57" y="141"/>
                    </a:lnTo>
                    <a:lnTo>
                      <a:pt x="56" y="141"/>
                    </a:lnTo>
                    <a:lnTo>
                      <a:pt x="56" y="140"/>
                    </a:lnTo>
                    <a:lnTo>
                      <a:pt x="55" y="137"/>
                    </a:lnTo>
                    <a:lnTo>
                      <a:pt x="55" y="135"/>
                    </a:lnTo>
                    <a:lnTo>
                      <a:pt x="56" y="134"/>
                    </a:lnTo>
                    <a:lnTo>
                      <a:pt x="56" y="133"/>
                    </a:lnTo>
                    <a:lnTo>
                      <a:pt x="56" y="132"/>
                    </a:lnTo>
                    <a:lnTo>
                      <a:pt x="57" y="130"/>
                    </a:lnTo>
                    <a:lnTo>
                      <a:pt x="57" y="129"/>
                    </a:lnTo>
                    <a:lnTo>
                      <a:pt x="57" y="128"/>
                    </a:lnTo>
                    <a:lnTo>
                      <a:pt x="57" y="126"/>
                    </a:lnTo>
                    <a:lnTo>
                      <a:pt x="56" y="125"/>
                    </a:lnTo>
                    <a:lnTo>
                      <a:pt x="56" y="124"/>
                    </a:lnTo>
                    <a:lnTo>
                      <a:pt x="57" y="124"/>
                    </a:lnTo>
                    <a:lnTo>
                      <a:pt x="57" y="123"/>
                    </a:lnTo>
                    <a:lnTo>
                      <a:pt x="57" y="122"/>
                    </a:lnTo>
                    <a:lnTo>
                      <a:pt x="58" y="122"/>
                    </a:lnTo>
                    <a:lnTo>
                      <a:pt x="59" y="121"/>
                    </a:lnTo>
                    <a:lnTo>
                      <a:pt x="59" y="120"/>
                    </a:lnTo>
                    <a:lnTo>
                      <a:pt x="59" y="118"/>
                    </a:lnTo>
                    <a:lnTo>
                      <a:pt x="59" y="117"/>
                    </a:lnTo>
                    <a:lnTo>
                      <a:pt x="60" y="116"/>
                    </a:lnTo>
                    <a:lnTo>
                      <a:pt x="60" y="115"/>
                    </a:lnTo>
                    <a:lnTo>
                      <a:pt x="61" y="114"/>
                    </a:lnTo>
                    <a:lnTo>
                      <a:pt x="61" y="112"/>
                    </a:lnTo>
                    <a:lnTo>
                      <a:pt x="60" y="112"/>
                    </a:lnTo>
                    <a:lnTo>
                      <a:pt x="60" y="110"/>
                    </a:lnTo>
                    <a:lnTo>
                      <a:pt x="60" y="109"/>
                    </a:lnTo>
                    <a:lnTo>
                      <a:pt x="60" y="108"/>
                    </a:lnTo>
                    <a:lnTo>
                      <a:pt x="60" y="107"/>
                    </a:lnTo>
                    <a:lnTo>
                      <a:pt x="60" y="106"/>
                    </a:lnTo>
                    <a:lnTo>
                      <a:pt x="61" y="105"/>
                    </a:lnTo>
                    <a:lnTo>
                      <a:pt x="61" y="104"/>
                    </a:lnTo>
                    <a:lnTo>
                      <a:pt x="61" y="103"/>
                    </a:lnTo>
                    <a:lnTo>
                      <a:pt x="60" y="101"/>
                    </a:lnTo>
                    <a:lnTo>
                      <a:pt x="58" y="97"/>
                    </a:lnTo>
                    <a:lnTo>
                      <a:pt x="58" y="96"/>
                    </a:lnTo>
                    <a:lnTo>
                      <a:pt x="57" y="93"/>
                    </a:lnTo>
                    <a:lnTo>
                      <a:pt x="57" y="92"/>
                    </a:lnTo>
                    <a:lnTo>
                      <a:pt x="57" y="91"/>
                    </a:lnTo>
                    <a:lnTo>
                      <a:pt x="57" y="90"/>
                    </a:lnTo>
                    <a:lnTo>
                      <a:pt x="56" y="90"/>
                    </a:lnTo>
                    <a:lnTo>
                      <a:pt x="56" y="89"/>
                    </a:lnTo>
                    <a:lnTo>
                      <a:pt x="56" y="88"/>
                    </a:lnTo>
                    <a:lnTo>
                      <a:pt x="56" y="87"/>
                    </a:lnTo>
                    <a:lnTo>
                      <a:pt x="55" y="84"/>
                    </a:lnTo>
                    <a:lnTo>
                      <a:pt x="55" y="83"/>
                    </a:lnTo>
                    <a:lnTo>
                      <a:pt x="54" y="82"/>
                    </a:lnTo>
                    <a:lnTo>
                      <a:pt x="54" y="81"/>
                    </a:lnTo>
                    <a:lnTo>
                      <a:pt x="52" y="81"/>
                    </a:lnTo>
                    <a:lnTo>
                      <a:pt x="51" y="81"/>
                    </a:lnTo>
                    <a:lnTo>
                      <a:pt x="50" y="80"/>
                    </a:lnTo>
                    <a:lnTo>
                      <a:pt x="49" y="79"/>
                    </a:lnTo>
                    <a:lnTo>
                      <a:pt x="48" y="79"/>
                    </a:lnTo>
                    <a:lnTo>
                      <a:pt x="47" y="78"/>
                    </a:lnTo>
                    <a:lnTo>
                      <a:pt x="47" y="76"/>
                    </a:lnTo>
                    <a:lnTo>
                      <a:pt x="46" y="76"/>
                    </a:lnTo>
                    <a:lnTo>
                      <a:pt x="47" y="76"/>
                    </a:lnTo>
                    <a:lnTo>
                      <a:pt x="47" y="75"/>
                    </a:lnTo>
                    <a:lnTo>
                      <a:pt x="44" y="75"/>
                    </a:lnTo>
                    <a:lnTo>
                      <a:pt x="44" y="74"/>
                    </a:lnTo>
                    <a:lnTo>
                      <a:pt x="44" y="73"/>
                    </a:lnTo>
                    <a:lnTo>
                      <a:pt x="44" y="72"/>
                    </a:lnTo>
                    <a:lnTo>
                      <a:pt x="43" y="71"/>
                    </a:lnTo>
                    <a:lnTo>
                      <a:pt x="42" y="70"/>
                    </a:lnTo>
                    <a:lnTo>
                      <a:pt x="43" y="68"/>
                    </a:lnTo>
                    <a:lnTo>
                      <a:pt x="42" y="67"/>
                    </a:lnTo>
                    <a:lnTo>
                      <a:pt x="41" y="67"/>
                    </a:lnTo>
                    <a:lnTo>
                      <a:pt x="40" y="67"/>
                    </a:lnTo>
                    <a:lnTo>
                      <a:pt x="40" y="66"/>
                    </a:lnTo>
                    <a:lnTo>
                      <a:pt x="39" y="66"/>
                    </a:lnTo>
                    <a:lnTo>
                      <a:pt x="38" y="65"/>
                    </a:lnTo>
                    <a:lnTo>
                      <a:pt x="37" y="63"/>
                    </a:lnTo>
                    <a:lnTo>
                      <a:pt x="37" y="62"/>
                    </a:lnTo>
                    <a:lnTo>
                      <a:pt x="37" y="61"/>
                    </a:lnTo>
                    <a:lnTo>
                      <a:pt x="35" y="59"/>
                    </a:lnTo>
                    <a:lnTo>
                      <a:pt x="35" y="58"/>
                    </a:lnTo>
                    <a:lnTo>
                      <a:pt x="37" y="58"/>
                    </a:lnTo>
                    <a:lnTo>
                      <a:pt x="37" y="57"/>
                    </a:lnTo>
                    <a:lnTo>
                      <a:pt x="35" y="57"/>
                    </a:lnTo>
                    <a:lnTo>
                      <a:pt x="34" y="56"/>
                    </a:lnTo>
                    <a:lnTo>
                      <a:pt x="33" y="56"/>
                    </a:lnTo>
                    <a:lnTo>
                      <a:pt x="32" y="56"/>
                    </a:lnTo>
                    <a:lnTo>
                      <a:pt x="32" y="55"/>
                    </a:lnTo>
                    <a:lnTo>
                      <a:pt x="32" y="54"/>
                    </a:lnTo>
                    <a:lnTo>
                      <a:pt x="31" y="54"/>
                    </a:lnTo>
                    <a:lnTo>
                      <a:pt x="31" y="53"/>
                    </a:lnTo>
                    <a:lnTo>
                      <a:pt x="31" y="51"/>
                    </a:lnTo>
                    <a:lnTo>
                      <a:pt x="31" y="50"/>
                    </a:lnTo>
                    <a:lnTo>
                      <a:pt x="30" y="50"/>
                    </a:lnTo>
                    <a:lnTo>
                      <a:pt x="29" y="49"/>
                    </a:lnTo>
                    <a:lnTo>
                      <a:pt x="26" y="46"/>
                    </a:lnTo>
                    <a:lnTo>
                      <a:pt x="25" y="45"/>
                    </a:lnTo>
                    <a:lnTo>
                      <a:pt x="25" y="43"/>
                    </a:lnTo>
                    <a:lnTo>
                      <a:pt x="25" y="42"/>
                    </a:lnTo>
                    <a:lnTo>
                      <a:pt x="25" y="41"/>
                    </a:lnTo>
                    <a:lnTo>
                      <a:pt x="24" y="40"/>
                    </a:lnTo>
                    <a:lnTo>
                      <a:pt x="24" y="39"/>
                    </a:lnTo>
                    <a:lnTo>
                      <a:pt x="23" y="38"/>
                    </a:lnTo>
                    <a:lnTo>
                      <a:pt x="24" y="37"/>
                    </a:lnTo>
                    <a:lnTo>
                      <a:pt x="23" y="37"/>
                    </a:lnTo>
                    <a:lnTo>
                      <a:pt x="23" y="36"/>
                    </a:lnTo>
                    <a:lnTo>
                      <a:pt x="23" y="34"/>
                    </a:lnTo>
                    <a:lnTo>
                      <a:pt x="23" y="33"/>
                    </a:lnTo>
                    <a:lnTo>
                      <a:pt x="22" y="33"/>
                    </a:lnTo>
                    <a:lnTo>
                      <a:pt x="21" y="32"/>
                    </a:lnTo>
                    <a:lnTo>
                      <a:pt x="22" y="31"/>
                    </a:lnTo>
                    <a:lnTo>
                      <a:pt x="21" y="31"/>
                    </a:lnTo>
                    <a:lnTo>
                      <a:pt x="21" y="30"/>
                    </a:lnTo>
                    <a:lnTo>
                      <a:pt x="21" y="29"/>
                    </a:lnTo>
                    <a:lnTo>
                      <a:pt x="21" y="28"/>
                    </a:lnTo>
                    <a:lnTo>
                      <a:pt x="20" y="29"/>
                    </a:lnTo>
                    <a:lnTo>
                      <a:pt x="20" y="28"/>
                    </a:lnTo>
                    <a:lnTo>
                      <a:pt x="20" y="26"/>
                    </a:lnTo>
                    <a:lnTo>
                      <a:pt x="18" y="28"/>
                    </a:lnTo>
                    <a:lnTo>
                      <a:pt x="18" y="26"/>
                    </a:lnTo>
                    <a:lnTo>
                      <a:pt x="18" y="25"/>
                    </a:lnTo>
                    <a:lnTo>
                      <a:pt x="17" y="25"/>
                    </a:lnTo>
                    <a:lnTo>
                      <a:pt x="17" y="24"/>
                    </a:lnTo>
                    <a:lnTo>
                      <a:pt x="16" y="23"/>
                    </a:lnTo>
                    <a:lnTo>
                      <a:pt x="16" y="22"/>
                    </a:lnTo>
                    <a:lnTo>
                      <a:pt x="16" y="21"/>
                    </a:lnTo>
                    <a:lnTo>
                      <a:pt x="16" y="20"/>
                    </a:lnTo>
                    <a:lnTo>
                      <a:pt x="15" y="21"/>
                    </a:lnTo>
                    <a:lnTo>
                      <a:pt x="15" y="20"/>
                    </a:lnTo>
                    <a:lnTo>
                      <a:pt x="14" y="20"/>
                    </a:lnTo>
                    <a:lnTo>
                      <a:pt x="15" y="18"/>
                    </a:lnTo>
                    <a:lnTo>
                      <a:pt x="14" y="17"/>
                    </a:lnTo>
                    <a:lnTo>
                      <a:pt x="13" y="17"/>
                    </a:lnTo>
                    <a:lnTo>
                      <a:pt x="13" y="16"/>
                    </a:lnTo>
                    <a:lnTo>
                      <a:pt x="12" y="16"/>
                    </a:lnTo>
                    <a:lnTo>
                      <a:pt x="12" y="17"/>
                    </a:lnTo>
                    <a:lnTo>
                      <a:pt x="12" y="16"/>
                    </a:lnTo>
                    <a:lnTo>
                      <a:pt x="11" y="16"/>
                    </a:lnTo>
                    <a:lnTo>
                      <a:pt x="9" y="14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4" y="13"/>
                    </a:lnTo>
                    <a:lnTo>
                      <a:pt x="3" y="12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2" y="11"/>
                    </a:lnTo>
                    <a:lnTo>
                      <a:pt x="3" y="11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5" y="11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7" y="11"/>
                    </a:lnTo>
                    <a:lnTo>
                      <a:pt x="7" y="9"/>
                    </a:lnTo>
                    <a:lnTo>
                      <a:pt x="7" y="8"/>
                    </a:lnTo>
                    <a:lnTo>
                      <a:pt x="6" y="7"/>
                    </a:lnTo>
                    <a:lnTo>
                      <a:pt x="7" y="6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6"/>
                    </a:lnTo>
                    <a:lnTo>
                      <a:pt x="12" y="7"/>
                    </a:lnTo>
                    <a:lnTo>
                      <a:pt x="13" y="8"/>
                    </a:lnTo>
                    <a:lnTo>
                      <a:pt x="14" y="7"/>
                    </a:lnTo>
                    <a:lnTo>
                      <a:pt x="15" y="7"/>
                    </a:lnTo>
                    <a:lnTo>
                      <a:pt x="16" y="7"/>
                    </a:lnTo>
                    <a:lnTo>
                      <a:pt x="16" y="6"/>
                    </a:lnTo>
                    <a:lnTo>
                      <a:pt x="16" y="5"/>
                    </a:lnTo>
                    <a:lnTo>
                      <a:pt x="17" y="6"/>
                    </a:lnTo>
                    <a:lnTo>
                      <a:pt x="22" y="7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6" y="4"/>
                    </a:lnTo>
                    <a:lnTo>
                      <a:pt x="28" y="3"/>
                    </a:lnTo>
                    <a:lnTo>
                      <a:pt x="29" y="4"/>
                    </a:lnTo>
                    <a:lnTo>
                      <a:pt x="30" y="4"/>
                    </a:lnTo>
                    <a:lnTo>
                      <a:pt x="30" y="5"/>
                    </a:lnTo>
                    <a:lnTo>
                      <a:pt x="31" y="4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35" y="1"/>
                    </a:lnTo>
                    <a:lnTo>
                      <a:pt x="37" y="0"/>
                    </a:lnTo>
                    <a:lnTo>
                      <a:pt x="38" y="0"/>
                    </a:lnTo>
                    <a:lnTo>
                      <a:pt x="38" y="1"/>
                    </a:lnTo>
                    <a:lnTo>
                      <a:pt x="38" y="3"/>
                    </a:lnTo>
                    <a:lnTo>
                      <a:pt x="42" y="3"/>
                    </a:lnTo>
                    <a:lnTo>
                      <a:pt x="44" y="3"/>
                    </a:lnTo>
                    <a:lnTo>
                      <a:pt x="47" y="5"/>
                    </a:lnTo>
                    <a:lnTo>
                      <a:pt x="48" y="6"/>
                    </a:lnTo>
                    <a:lnTo>
                      <a:pt x="48" y="7"/>
                    </a:lnTo>
                    <a:lnTo>
                      <a:pt x="49" y="8"/>
                    </a:lnTo>
                    <a:lnTo>
                      <a:pt x="51" y="9"/>
                    </a:lnTo>
                    <a:lnTo>
                      <a:pt x="52" y="9"/>
                    </a:lnTo>
                    <a:lnTo>
                      <a:pt x="54" y="9"/>
                    </a:lnTo>
                    <a:lnTo>
                      <a:pt x="55" y="9"/>
                    </a:lnTo>
                    <a:lnTo>
                      <a:pt x="56" y="11"/>
                    </a:lnTo>
                    <a:lnTo>
                      <a:pt x="56" y="12"/>
                    </a:lnTo>
                    <a:lnTo>
                      <a:pt x="55" y="14"/>
                    </a:lnTo>
                    <a:lnTo>
                      <a:pt x="56" y="14"/>
                    </a:lnTo>
                    <a:lnTo>
                      <a:pt x="57" y="14"/>
                    </a:lnTo>
                    <a:lnTo>
                      <a:pt x="58" y="13"/>
                    </a:lnTo>
                    <a:lnTo>
                      <a:pt x="59" y="14"/>
                    </a:lnTo>
                    <a:lnTo>
                      <a:pt x="59" y="15"/>
                    </a:lnTo>
                    <a:lnTo>
                      <a:pt x="60" y="16"/>
                    </a:lnTo>
                    <a:lnTo>
                      <a:pt x="61" y="16"/>
                    </a:lnTo>
                    <a:lnTo>
                      <a:pt x="61" y="15"/>
                    </a:lnTo>
                    <a:lnTo>
                      <a:pt x="63" y="15"/>
                    </a:lnTo>
                    <a:lnTo>
                      <a:pt x="63" y="14"/>
                    </a:lnTo>
                    <a:lnTo>
                      <a:pt x="65" y="14"/>
                    </a:lnTo>
                    <a:lnTo>
                      <a:pt x="66" y="15"/>
                    </a:lnTo>
                    <a:lnTo>
                      <a:pt x="66" y="16"/>
                    </a:lnTo>
                    <a:lnTo>
                      <a:pt x="66" y="17"/>
                    </a:lnTo>
                    <a:lnTo>
                      <a:pt x="65" y="17"/>
                    </a:lnTo>
                    <a:lnTo>
                      <a:pt x="64" y="18"/>
                    </a:lnTo>
                    <a:lnTo>
                      <a:pt x="64" y="20"/>
                    </a:lnTo>
                    <a:lnTo>
                      <a:pt x="64" y="21"/>
                    </a:lnTo>
                    <a:lnTo>
                      <a:pt x="65" y="21"/>
                    </a:lnTo>
                    <a:lnTo>
                      <a:pt x="66" y="20"/>
                    </a:lnTo>
                    <a:lnTo>
                      <a:pt x="66" y="18"/>
                    </a:lnTo>
                    <a:lnTo>
                      <a:pt x="67" y="18"/>
                    </a:lnTo>
                    <a:lnTo>
                      <a:pt x="68" y="18"/>
                    </a:lnTo>
                    <a:lnTo>
                      <a:pt x="68" y="20"/>
                    </a:lnTo>
                    <a:lnTo>
                      <a:pt x="67" y="21"/>
                    </a:lnTo>
                    <a:lnTo>
                      <a:pt x="68" y="23"/>
                    </a:lnTo>
                    <a:lnTo>
                      <a:pt x="69" y="23"/>
                    </a:lnTo>
                    <a:lnTo>
                      <a:pt x="69" y="24"/>
                    </a:lnTo>
                    <a:lnTo>
                      <a:pt x="71" y="24"/>
                    </a:lnTo>
                    <a:lnTo>
                      <a:pt x="71" y="23"/>
                    </a:lnTo>
                    <a:lnTo>
                      <a:pt x="71" y="22"/>
                    </a:lnTo>
                    <a:lnTo>
                      <a:pt x="71" y="21"/>
                    </a:lnTo>
                    <a:lnTo>
                      <a:pt x="72" y="20"/>
                    </a:lnTo>
                    <a:lnTo>
                      <a:pt x="72" y="18"/>
                    </a:lnTo>
                    <a:lnTo>
                      <a:pt x="73" y="18"/>
                    </a:lnTo>
                    <a:lnTo>
                      <a:pt x="76" y="21"/>
                    </a:lnTo>
                    <a:lnTo>
                      <a:pt x="80" y="21"/>
                    </a:lnTo>
                    <a:lnTo>
                      <a:pt x="81" y="21"/>
                    </a:lnTo>
                    <a:lnTo>
                      <a:pt x="82" y="21"/>
                    </a:lnTo>
                    <a:lnTo>
                      <a:pt x="82" y="22"/>
                    </a:lnTo>
                    <a:lnTo>
                      <a:pt x="82" y="23"/>
                    </a:lnTo>
                    <a:lnTo>
                      <a:pt x="83" y="24"/>
                    </a:lnTo>
                    <a:lnTo>
                      <a:pt x="83" y="25"/>
                    </a:lnTo>
                    <a:lnTo>
                      <a:pt x="83" y="26"/>
                    </a:lnTo>
                    <a:lnTo>
                      <a:pt x="84" y="28"/>
                    </a:lnTo>
                    <a:lnTo>
                      <a:pt x="85" y="29"/>
                    </a:lnTo>
                    <a:lnTo>
                      <a:pt x="86" y="30"/>
                    </a:lnTo>
                    <a:lnTo>
                      <a:pt x="86" y="31"/>
                    </a:lnTo>
                    <a:lnTo>
                      <a:pt x="87" y="31"/>
                    </a:lnTo>
                    <a:lnTo>
                      <a:pt x="89" y="32"/>
                    </a:lnTo>
                    <a:lnTo>
                      <a:pt x="90" y="31"/>
                    </a:lnTo>
                    <a:lnTo>
                      <a:pt x="91" y="29"/>
                    </a:lnTo>
                    <a:lnTo>
                      <a:pt x="93" y="29"/>
                    </a:lnTo>
                    <a:lnTo>
                      <a:pt x="94" y="29"/>
                    </a:lnTo>
                    <a:lnTo>
                      <a:pt x="94" y="30"/>
                    </a:lnTo>
                    <a:lnTo>
                      <a:pt x="95" y="31"/>
                    </a:lnTo>
                    <a:lnTo>
                      <a:pt x="95" y="33"/>
                    </a:lnTo>
                    <a:lnTo>
                      <a:pt x="97" y="34"/>
                    </a:lnTo>
                    <a:lnTo>
                      <a:pt x="98" y="34"/>
                    </a:lnTo>
                    <a:lnTo>
                      <a:pt x="98" y="36"/>
                    </a:lnTo>
                    <a:lnTo>
                      <a:pt x="98" y="37"/>
                    </a:lnTo>
                    <a:lnTo>
                      <a:pt x="97" y="37"/>
                    </a:lnTo>
                    <a:lnTo>
                      <a:pt x="97" y="38"/>
                    </a:lnTo>
                    <a:lnTo>
                      <a:pt x="95" y="39"/>
                    </a:lnTo>
                    <a:lnTo>
                      <a:pt x="97" y="40"/>
                    </a:lnTo>
                    <a:lnTo>
                      <a:pt x="98" y="40"/>
                    </a:lnTo>
                    <a:lnTo>
                      <a:pt x="98" y="41"/>
                    </a:lnTo>
                    <a:lnTo>
                      <a:pt x="98" y="42"/>
                    </a:lnTo>
                    <a:lnTo>
                      <a:pt x="97" y="43"/>
                    </a:lnTo>
                    <a:lnTo>
                      <a:pt x="97" y="45"/>
                    </a:lnTo>
                    <a:lnTo>
                      <a:pt x="97" y="47"/>
                    </a:lnTo>
                    <a:lnTo>
                      <a:pt x="95" y="49"/>
                    </a:lnTo>
                    <a:lnTo>
                      <a:pt x="95" y="50"/>
                    </a:lnTo>
                    <a:lnTo>
                      <a:pt x="94" y="51"/>
                    </a:lnTo>
                    <a:lnTo>
                      <a:pt x="93" y="54"/>
                    </a:lnTo>
                    <a:lnTo>
                      <a:pt x="94" y="56"/>
                    </a:lnTo>
                    <a:lnTo>
                      <a:pt x="95" y="58"/>
                    </a:lnTo>
                    <a:lnTo>
                      <a:pt x="95" y="59"/>
                    </a:lnTo>
                    <a:lnTo>
                      <a:pt x="97" y="58"/>
                    </a:lnTo>
                    <a:lnTo>
                      <a:pt x="98" y="58"/>
                    </a:lnTo>
                    <a:lnTo>
                      <a:pt x="99" y="59"/>
                    </a:lnTo>
                    <a:lnTo>
                      <a:pt x="100" y="61"/>
                    </a:lnTo>
                    <a:lnTo>
                      <a:pt x="100" y="62"/>
                    </a:lnTo>
                    <a:lnTo>
                      <a:pt x="101" y="63"/>
                    </a:lnTo>
                    <a:lnTo>
                      <a:pt x="102" y="63"/>
                    </a:lnTo>
                    <a:lnTo>
                      <a:pt x="102" y="64"/>
                    </a:lnTo>
                    <a:lnTo>
                      <a:pt x="102" y="65"/>
                    </a:lnTo>
                    <a:lnTo>
                      <a:pt x="103" y="66"/>
                    </a:lnTo>
                    <a:lnTo>
                      <a:pt x="103" y="67"/>
                    </a:lnTo>
                    <a:lnTo>
                      <a:pt x="104" y="67"/>
                    </a:lnTo>
                    <a:lnTo>
                      <a:pt x="106" y="67"/>
                    </a:lnTo>
                    <a:lnTo>
                      <a:pt x="107" y="66"/>
                    </a:lnTo>
                    <a:lnTo>
                      <a:pt x="107" y="65"/>
                    </a:lnTo>
                    <a:lnTo>
                      <a:pt x="107" y="64"/>
                    </a:lnTo>
                    <a:lnTo>
                      <a:pt x="108" y="64"/>
                    </a:lnTo>
                    <a:lnTo>
                      <a:pt x="109" y="64"/>
                    </a:lnTo>
                    <a:lnTo>
                      <a:pt x="110" y="65"/>
                    </a:lnTo>
                    <a:lnTo>
                      <a:pt x="110" y="66"/>
                    </a:lnTo>
                    <a:lnTo>
                      <a:pt x="111" y="67"/>
                    </a:lnTo>
                    <a:lnTo>
                      <a:pt x="111" y="68"/>
                    </a:lnTo>
                    <a:lnTo>
                      <a:pt x="110" y="70"/>
                    </a:lnTo>
                    <a:lnTo>
                      <a:pt x="109" y="70"/>
                    </a:lnTo>
                    <a:lnTo>
                      <a:pt x="109" y="71"/>
                    </a:lnTo>
                    <a:lnTo>
                      <a:pt x="110" y="74"/>
                    </a:lnTo>
                    <a:lnTo>
                      <a:pt x="109" y="75"/>
                    </a:lnTo>
                    <a:lnTo>
                      <a:pt x="109" y="76"/>
                    </a:lnTo>
                    <a:lnTo>
                      <a:pt x="108" y="76"/>
                    </a:lnTo>
                    <a:lnTo>
                      <a:pt x="107" y="76"/>
                    </a:lnTo>
                    <a:lnTo>
                      <a:pt x="107" y="78"/>
                    </a:lnTo>
                    <a:lnTo>
                      <a:pt x="108" y="79"/>
                    </a:lnTo>
                    <a:lnTo>
                      <a:pt x="109" y="80"/>
                    </a:lnTo>
                    <a:lnTo>
                      <a:pt x="109" y="79"/>
                    </a:lnTo>
                    <a:lnTo>
                      <a:pt x="110" y="78"/>
                    </a:lnTo>
                    <a:lnTo>
                      <a:pt x="111" y="78"/>
                    </a:lnTo>
                    <a:lnTo>
                      <a:pt x="111" y="79"/>
                    </a:lnTo>
                    <a:lnTo>
                      <a:pt x="111" y="80"/>
                    </a:lnTo>
                    <a:lnTo>
                      <a:pt x="111" y="81"/>
                    </a:lnTo>
                    <a:lnTo>
                      <a:pt x="110" y="82"/>
                    </a:lnTo>
                    <a:lnTo>
                      <a:pt x="110" y="84"/>
                    </a:lnTo>
                    <a:lnTo>
                      <a:pt x="110" y="86"/>
                    </a:lnTo>
                    <a:lnTo>
                      <a:pt x="110" y="87"/>
                    </a:lnTo>
                    <a:lnTo>
                      <a:pt x="111" y="87"/>
                    </a:lnTo>
                    <a:lnTo>
                      <a:pt x="112" y="87"/>
                    </a:lnTo>
                    <a:lnTo>
                      <a:pt x="112" y="88"/>
                    </a:lnTo>
                    <a:lnTo>
                      <a:pt x="114" y="88"/>
                    </a:lnTo>
                    <a:lnTo>
                      <a:pt x="115" y="88"/>
                    </a:lnTo>
                    <a:lnTo>
                      <a:pt x="116" y="89"/>
                    </a:lnTo>
                    <a:lnTo>
                      <a:pt x="117" y="90"/>
                    </a:lnTo>
                    <a:lnTo>
                      <a:pt x="118" y="91"/>
                    </a:lnTo>
                    <a:lnTo>
                      <a:pt x="119" y="90"/>
                    </a:lnTo>
                    <a:lnTo>
                      <a:pt x="120" y="91"/>
                    </a:lnTo>
                    <a:lnTo>
                      <a:pt x="121" y="91"/>
                    </a:lnTo>
                    <a:lnTo>
                      <a:pt x="121" y="92"/>
                    </a:lnTo>
                    <a:lnTo>
                      <a:pt x="123" y="93"/>
                    </a:lnTo>
                    <a:lnTo>
                      <a:pt x="124" y="93"/>
                    </a:lnTo>
                    <a:lnTo>
                      <a:pt x="124" y="95"/>
                    </a:lnTo>
                    <a:lnTo>
                      <a:pt x="124" y="96"/>
                    </a:lnTo>
                    <a:lnTo>
                      <a:pt x="125" y="97"/>
                    </a:lnTo>
                    <a:lnTo>
                      <a:pt x="125" y="98"/>
                    </a:lnTo>
                    <a:lnTo>
                      <a:pt x="125" y="101"/>
                    </a:lnTo>
                    <a:lnTo>
                      <a:pt x="124" y="101"/>
                    </a:lnTo>
                    <a:lnTo>
                      <a:pt x="124" y="103"/>
                    </a:lnTo>
                    <a:lnTo>
                      <a:pt x="124" y="104"/>
                    </a:lnTo>
                    <a:lnTo>
                      <a:pt x="125" y="105"/>
                    </a:lnTo>
                    <a:lnTo>
                      <a:pt x="125" y="106"/>
                    </a:lnTo>
                    <a:lnTo>
                      <a:pt x="124" y="107"/>
                    </a:lnTo>
                    <a:lnTo>
                      <a:pt x="123" y="107"/>
                    </a:lnTo>
                    <a:lnTo>
                      <a:pt x="123" y="108"/>
                    </a:lnTo>
                    <a:lnTo>
                      <a:pt x="124" y="109"/>
                    </a:lnTo>
                    <a:lnTo>
                      <a:pt x="125" y="109"/>
                    </a:lnTo>
                    <a:lnTo>
                      <a:pt x="125" y="110"/>
                    </a:lnTo>
                    <a:lnTo>
                      <a:pt x="126" y="110"/>
                    </a:lnTo>
                    <a:lnTo>
                      <a:pt x="127" y="110"/>
                    </a:lnTo>
                    <a:lnTo>
                      <a:pt x="127" y="112"/>
                    </a:lnTo>
                    <a:lnTo>
                      <a:pt x="128" y="114"/>
                    </a:lnTo>
                    <a:lnTo>
                      <a:pt x="129" y="114"/>
                    </a:lnTo>
                    <a:lnTo>
                      <a:pt x="130" y="114"/>
                    </a:lnTo>
                    <a:lnTo>
                      <a:pt x="132" y="114"/>
                    </a:lnTo>
                    <a:lnTo>
                      <a:pt x="130" y="116"/>
                    </a:lnTo>
                    <a:lnTo>
                      <a:pt x="129" y="117"/>
                    </a:lnTo>
                    <a:lnTo>
                      <a:pt x="128" y="117"/>
                    </a:lnTo>
                    <a:lnTo>
                      <a:pt x="124" y="117"/>
                    </a:lnTo>
                    <a:lnTo>
                      <a:pt x="123" y="117"/>
                    </a:lnTo>
                    <a:lnTo>
                      <a:pt x="120" y="118"/>
                    </a:lnTo>
                    <a:lnTo>
                      <a:pt x="119" y="118"/>
                    </a:lnTo>
                    <a:lnTo>
                      <a:pt x="119" y="117"/>
                    </a:lnTo>
                    <a:lnTo>
                      <a:pt x="119" y="116"/>
                    </a:lnTo>
                    <a:lnTo>
                      <a:pt x="119" y="115"/>
                    </a:lnTo>
                    <a:lnTo>
                      <a:pt x="118" y="114"/>
                    </a:lnTo>
                    <a:lnTo>
                      <a:pt x="116" y="113"/>
                    </a:lnTo>
                    <a:lnTo>
                      <a:pt x="116" y="112"/>
                    </a:lnTo>
                    <a:lnTo>
                      <a:pt x="116" y="113"/>
                    </a:lnTo>
                    <a:lnTo>
                      <a:pt x="116" y="114"/>
                    </a:lnTo>
                    <a:lnTo>
                      <a:pt x="115" y="114"/>
                    </a:lnTo>
                    <a:lnTo>
                      <a:pt x="114" y="114"/>
                    </a:lnTo>
                    <a:lnTo>
                      <a:pt x="114" y="115"/>
                    </a:lnTo>
                    <a:lnTo>
                      <a:pt x="114" y="116"/>
                    </a:lnTo>
                    <a:lnTo>
                      <a:pt x="114" y="117"/>
                    </a:lnTo>
                    <a:lnTo>
                      <a:pt x="112" y="117"/>
                    </a:lnTo>
                    <a:lnTo>
                      <a:pt x="111" y="117"/>
                    </a:lnTo>
                    <a:lnTo>
                      <a:pt x="110" y="116"/>
                    </a:lnTo>
                    <a:lnTo>
                      <a:pt x="110" y="115"/>
                    </a:lnTo>
                    <a:lnTo>
                      <a:pt x="109" y="115"/>
                    </a:lnTo>
                    <a:lnTo>
                      <a:pt x="108" y="114"/>
                    </a:lnTo>
                    <a:lnTo>
                      <a:pt x="107" y="114"/>
                    </a:lnTo>
                    <a:lnTo>
                      <a:pt x="107" y="113"/>
                    </a:lnTo>
                    <a:lnTo>
                      <a:pt x="107" y="112"/>
                    </a:lnTo>
                    <a:lnTo>
                      <a:pt x="108" y="112"/>
                    </a:lnTo>
                    <a:lnTo>
                      <a:pt x="107" y="112"/>
                    </a:lnTo>
                    <a:lnTo>
                      <a:pt x="107" y="110"/>
                    </a:lnTo>
                    <a:lnTo>
                      <a:pt x="106" y="110"/>
                    </a:lnTo>
                    <a:lnTo>
                      <a:pt x="106" y="112"/>
                    </a:lnTo>
                    <a:lnTo>
                      <a:pt x="104" y="112"/>
                    </a:lnTo>
                    <a:lnTo>
                      <a:pt x="103" y="115"/>
                    </a:lnTo>
                    <a:lnTo>
                      <a:pt x="102" y="115"/>
                    </a:lnTo>
                    <a:lnTo>
                      <a:pt x="102" y="114"/>
                    </a:lnTo>
                    <a:lnTo>
                      <a:pt x="101" y="112"/>
                    </a:lnTo>
                    <a:lnTo>
                      <a:pt x="100" y="113"/>
                    </a:lnTo>
                    <a:lnTo>
                      <a:pt x="100" y="114"/>
                    </a:lnTo>
                    <a:lnTo>
                      <a:pt x="100" y="115"/>
                    </a:lnTo>
                    <a:lnTo>
                      <a:pt x="100" y="116"/>
                    </a:lnTo>
                    <a:lnTo>
                      <a:pt x="99" y="115"/>
                    </a:lnTo>
                    <a:lnTo>
                      <a:pt x="99" y="116"/>
                    </a:lnTo>
                    <a:lnTo>
                      <a:pt x="98" y="117"/>
                    </a:lnTo>
                    <a:lnTo>
                      <a:pt x="97" y="117"/>
                    </a:lnTo>
                    <a:lnTo>
                      <a:pt x="97" y="116"/>
                    </a:lnTo>
                    <a:lnTo>
                      <a:pt x="97" y="115"/>
                    </a:lnTo>
                    <a:lnTo>
                      <a:pt x="97" y="114"/>
                    </a:lnTo>
                    <a:lnTo>
                      <a:pt x="97" y="109"/>
                    </a:lnTo>
                    <a:lnTo>
                      <a:pt x="97" y="108"/>
                    </a:lnTo>
                    <a:lnTo>
                      <a:pt x="95" y="108"/>
                    </a:lnTo>
                    <a:lnTo>
                      <a:pt x="92" y="109"/>
                    </a:lnTo>
                    <a:lnTo>
                      <a:pt x="91" y="110"/>
                    </a:lnTo>
                    <a:lnTo>
                      <a:pt x="90" y="110"/>
                    </a:lnTo>
                    <a:lnTo>
                      <a:pt x="87" y="113"/>
                    </a:lnTo>
                    <a:lnTo>
                      <a:pt x="86" y="114"/>
                    </a:lnTo>
                    <a:lnTo>
                      <a:pt x="86" y="115"/>
                    </a:lnTo>
                    <a:lnTo>
                      <a:pt x="86" y="117"/>
                    </a:lnTo>
                    <a:lnTo>
                      <a:pt x="87" y="120"/>
                    </a:lnTo>
                    <a:lnTo>
                      <a:pt x="87" y="121"/>
                    </a:lnTo>
                    <a:lnTo>
                      <a:pt x="87" y="122"/>
                    </a:lnTo>
                    <a:lnTo>
                      <a:pt x="86" y="122"/>
                    </a:lnTo>
                    <a:lnTo>
                      <a:pt x="86" y="123"/>
                    </a:lnTo>
                    <a:lnTo>
                      <a:pt x="87" y="124"/>
                    </a:lnTo>
                    <a:lnTo>
                      <a:pt x="89" y="125"/>
                    </a:lnTo>
                    <a:lnTo>
                      <a:pt x="90" y="126"/>
                    </a:lnTo>
                    <a:lnTo>
                      <a:pt x="90" y="128"/>
                    </a:lnTo>
                    <a:lnTo>
                      <a:pt x="90" y="129"/>
                    </a:lnTo>
                    <a:lnTo>
                      <a:pt x="89" y="130"/>
                    </a:lnTo>
                    <a:lnTo>
                      <a:pt x="87" y="131"/>
                    </a:lnTo>
                    <a:lnTo>
                      <a:pt x="86" y="132"/>
                    </a:lnTo>
                    <a:lnTo>
                      <a:pt x="87" y="133"/>
                    </a:lnTo>
                    <a:lnTo>
                      <a:pt x="87" y="135"/>
                    </a:lnTo>
                    <a:lnTo>
                      <a:pt x="87" y="137"/>
                    </a:lnTo>
                    <a:lnTo>
                      <a:pt x="86" y="138"/>
                    </a:lnTo>
                    <a:lnTo>
                      <a:pt x="81" y="139"/>
                    </a:lnTo>
                    <a:lnTo>
                      <a:pt x="80" y="140"/>
                    </a:lnTo>
                    <a:lnTo>
                      <a:pt x="80" y="141"/>
                    </a:lnTo>
                    <a:lnTo>
                      <a:pt x="80" y="143"/>
                    </a:lnTo>
                    <a:lnTo>
                      <a:pt x="80" y="145"/>
                    </a:lnTo>
                    <a:lnTo>
                      <a:pt x="80" y="146"/>
                    </a:lnTo>
                    <a:lnTo>
                      <a:pt x="78" y="146"/>
                    </a:lnTo>
                    <a:lnTo>
                      <a:pt x="78" y="147"/>
                    </a:lnTo>
                    <a:lnTo>
                      <a:pt x="77" y="147"/>
                    </a:lnTo>
                    <a:lnTo>
                      <a:pt x="77" y="148"/>
                    </a:lnTo>
                    <a:lnTo>
                      <a:pt x="77" y="149"/>
                    </a:lnTo>
                    <a:lnTo>
                      <a:pt x="76" y="149"/>
                    </a:lnTo>
                    <a:lnTo>
                      <a:pt x="74" y="150"/>
                    </a:lnTo>
                    <a:lnTo>
                      <a:pt x="73" y="150"/>
                    </a:lnTo>
                    <a:lnTo>
                      <a:pt x="73" y="151"/>
                    </a:lnTo>
                    <a:lnTo>
                      <a:pt x="73" y="153"/>
                    </a:lnTo>
                    <a:lnTo>
                      <a:pt x="72" y="153"/>
                    </a:lnTo>
                    <a:lnTo>
                      <a:pt x="71" y="154"/>
                    </a:lnTo>
                    <a:lnTo>
                      <a:pt x="69" y="155"/>
                    </a:lnTo>
                    <a:lnTo>
                      <a:pt x="69" y="156"/>
                    </a:lnTo>
                    <a:lnTo>
                      <a:pt x="71" y="156"/>
                    </a:lnTo>
                    <a:lnTo>
                      <a:pt x="71" y="157"/>
                    </a:lnTo>
                    <a:lnTo>
                      <a:pt x="72" y="157"/>
                    </a:lnTo>
                    <a:lnTo>
                      <a:pt x="72" y="158"/>
                    </a:lnTo>
                    <a:lnTo>
                      <a:pt x="72" y="159"/>
                    </a:lnTo>
                    <a:lnTo>
                      <a:pt x="71" y="160"/>
                    </a:lnTo>
                    <a:lnTo>
                      <a:pt x="71" y="163"/>
                    </a:lnTo>
                    <a:lnTo>
                      <a:pt x="69" y="164"/>
                    </a:lnTo>
                    <a:lnTo>
                      <a:pt x="67" y="164"/>
                    </a:lnTo>
                    <a:lnTo>
                      <a:pt x="65" y="163"/>
                    </a:lnTo>
                    <a:lnTo>
                      <a:pt x="63" y="163"/>
                    </a:lnTo>
                    <a:lnTo>
                      <a:pt x="60" y="164"/>
                    </a:lnTo>
                    <a:lnTo>
                      <a:pt x="59" y="165"/>
                    </a:lnTo>
                    <a:lnTo>
                      <a:pt x="59" y="16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88" name="Freeform 950">
                <a:extLst>
                  <a:ext uri="{FF2B5EF4-FFF2-40B4-BE49-F238E27FC236}">
                    <a16:creationId xmlns:a16="http://schemas.microsoft.com/office/drawing/2014/main" id="{296F8072-3D7D-E4DA-52F3-7333BE7870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976" y="1141413"/>
                <a:ext cx="395288" cy="201613"/>
              </a:xfrm>
              <a:custGeom>
                <a:avLst/>
                <a:gdLst>
                  <a:gd name="T0" fmla="*/ 232 w 249"/>
                  <a:gd name="T1" fmla="*/ 92 h 127"/>
                  <a:gd name="T2" fmla="*/ 232 w 249"/>
                  <a:gd name="T3" fmla="*/ 99 h 127"/>
                  <a:gd name="T4" fmla="*/ 237 w 249"/>
                  <a:gd name="T5" fmla="*/ 107 h 127"/>
                  <a:gd name="T6" fmla="*/ 248 w 249"/>
                  <a:gd name="T7" fmla="*/ 114 h 127"/>
                  <a:gd name="T8" fmla="*/ 247 w 249"/>
                  <a:gd name="T9" fmla="*/ 123 h 127"/>
                  <a:gd name="T10" fmla="*/ 241 w 249"/>
                  <a:gd name="T11" fmla="*/ 127 h 127"/>
                  <a:gd name="T12" fmla="*/ 232 w 249"/>
                  <a:gd name="T13" fmla="*/ 120 h 127"/>
                  <a:gd name="T14" fmla="*/ 222 w 249"/>
                  <a:gd name="T15" fmla="*/ 121 h 127"/>
                  <a:gd name="T16" fmla="*/ 214 w 249"/>
                  <a:gd name="T17" fmla="*/ 114 h 127"/>
                  <a:gd name="T18" fmla="*/ 203 w 249"/>
                  <a:gd name="T19" fmla="*/ 108 h 127"/>
                  <a:gd name="T20" fmla="*/ 190 w 249"/>
                  <a:gd name="T21" fmla="*/ 112 h 127"/>
                  <a:gd name="T22" fmla="*/ 179 w 249"/>
                  <a:gd name="T23" fmla="*/ 117 h 127"/>
                  <a:gd name="T24" fmla="*/ 171 w 249"/>
                  <a:gd name="T25" fmla="*/ 119 h 127"/>
                  <a:gd name="T26" fmla="*/ 164 w 249"/>
                  <a:gd name="T27" fmla="*/ 120 h 127"/>
                  <a:gd name="T28" fmla="*/ 156 w 249"/>
                  <a:gd name="T29" fmla="*/ 118 h 127"/>
                  <a:gd name="T30" fmla="*/ 151 w 249"/>
                  <a:gd name="T31" fmla="*/ 120 h 127"/>
                  <a:gd name="T32" fmla="*/ 139 w 249"/>
                  <a:gd name="T33" fmla="*/ 124 h 127"/>
                  <a:gd name="T34" fmla="*/ 127 w 249"/>
                  <a:gd name="T35" fmla="*/ 121 h 127"/>
                  <a:gd name="T36" fmla="*/ 118 w 249"/>
                  <a:gd name="T37" fmla="*/ 118 h 127"/>
                  <a:gd name="T38" fmla="*/ 117 w 249"/>
                  <a:gd name="T39" fmla="*/ 114 h 127"/>
                  <a:gd name="T40" fmla="*/ 108 w 249"/>
                  <a:gd name="T41" fmla="*/ 107 h 127"/>
                  <a:gd name="T42" fmla="*/ 104 w 249"/>
                  <a:gd name="T43" fmla="*/ 103 h 127"/>
                  <a:gd name="T44" fmla="*/ 96 w 249"/>
                  <a:gd name="T45" fmla="*/ 101 h 127"/>
                  <a:gd name="T46" fmla="*/ 91 w 249"/>
                  <a:gd name="T47" fmla="*/ 108 h 127"/>
                  <a:gd name="T48" fmla="*/ 77 w 249"/>
                  <a:gd name="T49" fmla="*/ 104 h 127"/>
                  <a:gd name="T50" fmla="*/ 68 w 249"/>
                  <a:gd name="T51" fmla="*/ 109 h 127"/>
                  <a:gd name="T52" fmla="*/ 61 w 249"/>
                  <a:gd name="T53" fmla="*/ 106 h 127"/>
                  <a:gd name="T54" fmla="*/ 65 w 249"/>
                  <a:gd name="T55" fmla="*/ 91 h 127"/>
                  <a:gd name="T56" fmla="*/ 66 w 249"/>
                  <a:gd name="T57" fmla="*/ 81 h 127"/>
                  <a:gd name="T58" fmla="*/ 61 w 249"/>
                  <a:gd name="T59" fmla="*/ 69 h 127"/>
                  <a:gd name="T60" fmla="*/ 54 w 249"/>
                  <a:gd name="T61" fmla="*/ 43 h 127"/>
                  <a:gd name="T62" fmla="*/ 45 w 249"/>
                  <a:gd name="T63" fmla="*/ 39 h 127"/>
                  <a:gd name="T64" fmla="*/ 38 w 249"/>
                  <a:gd name="T65" fmla="*/ 29 h 127"/>
                  <a:gd name="T66" fmla="*/ 30 w 249"/>
                  <a:gd name="T67" fmla="*/ 25 h 127"/>
                  <a:gd name="T68" fmla="*/ 19 w 249"/>
                  <a:gd name="T69" fmla="*/ 23 h 127"/>
                  <a:gd name="T70" fmla="*/ 10 w 249"/>
                  <a:gd name="T71" fmla="*/ 18 h 127"/>
                  <a:gd name="T72" fmla="*/ 4 w 249"/>
                  <a:gd name="T73" fmla="*/ 10 h 127"/>
                  <a:gd name="T74" fmla="*/ 9 w 249"/>
                  <a:gd name="T75" fmla="*/ 0 h 127"/>
                  <a:gd name="T76" fmla="*/ 26 w 249"/>
                  <a:gd name="T77" fmla="*/ 2 h 127"/>
                  <a:gd name="T78" fmla="*/ 44 w 249"/>
                  <a:gd name="T79" fmla="*/ 10 h 127"/>
                  <a:gd name="T80" fmla="*/ 52 w 249"/>
                  <a:gd name="T81" fmla="*/ 14 h 127"/>
                  <a:gd name="T82" fmla="*/ 64 w 249"/>
                  <a:gd name="T83" fmla="*/ 18 h 127"/>
                  <a:gd name="T84" fmla="*/ 74 w 249"/>
                  <a:gd name="T85" fmla="*/ 19 h 127"/>
                  <a:gd name="T86" fmla="*/ 88 w 249"/>
                  <a:gd name="T87" fmla="*/ 17 h 127"/>
                  <a:gd name="T88" fmla="*/ 99 w 249"/>
                  <a:gd name="T89" fmla="*/ 20 h 127"/>
                  <a:gd name="T90" fmla="*/ 108 w 249"/>
                  <a:gd name="T91" fmla="*/ 23 h 127"/>
                  <a:gd name="T92" fmla="*/ 118 w 249"/>
                  <a:gd name="T93" fmla="*/ 32 h 127"/>
                  <a:gd name="T94" fmla="*/ 135 w 249"/>
                  <a:gd name="T95" fmla="*/ 39 h 127"/>
                  <a:gd name="T96" fmla="*/ 142 w 249"/>
                  <a:gd name="T97" fmla="*/ 44 h 127"/>
                  <a:gd name="T98" fmla="*/ 145 w 249"/>
                  <a:gd name="T99" fmla="*/ 51 h 127"/>
                  <a:gd name="T100" fmla="*/ 156 w 249"/>
                  <a:gd name="T101" fmla="*/ 48 h 127"/>
                  <a:gd name="T102" fmla="*/ 167 w 249"/>
                  <a:gd name="T103" fmla="*/ 42 h 127"/>
                  <a:gd name="T104" fmla="*/ 177 w 249"/>
                  <a:gd name="T105" fmla="*/ 45 h 127"/>
                  <a:gd name="T106" fmla="*/ 187 w 249"/>
                  <a:gd name="T107" fmla="*/ 45 h 127"/>
                  <a:gd name="T108" fmla="*/ 194 w 249"/>
                  <a:gd name="T109" fmla="*/ 45 h 127"/>
                  <a:gd name="T110" fmla="*/ 204 w 249"/>
                  <a:gd name="T111" fmla="*/ 52 h 127"/>
                  <a:gd name="T112" fmla="*/ 210 w 249"/>
                  <a:gd name="T113" fmla="*/ 69 h 127"/>
                  <a:gd name="T114" fmla="*/ 221 w 249"/>
                  <a:gd name="T115" fmla="*/ 78 h 127"/>
                  <a:gd name="T116" fmla="*/ 226 w 249"/>
                  <a:gd name="T117" fmla="*/ 81 h 127"/>
                  <a:gd name="T118" fmla="*/ 234 w 249"/>
                  <a:gd name="T119" fmla="*/ 83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49" h="127">
                    <a:moveTo>
                      <a:pt x="239" y="85"/>
                    </a:moveTo>
                    <a:lnTo>
                      <a:pt x="238" y="89"/>
                    </a:lnTo>
                    <a:lnTo>
                      <a:pt x="238" y="90"/>
                    </a:lnTo>
                    <a:lnTo>
                      <a:pt x="236" y="92"/>
                    </a:lnTo>
                    <a:lnTo>
                      <a:pt x="234" y="92"/>
                    </a:lnTo>
                    <a:lnTo>
                      <a:pt x="233" y="92"/>
                    </a:lnTo>
                    <a:lnTo>
                      <a:pt x="232" y="92"/>
                    </a:lnTo>
                    <a:lnTo>
                      <a:pt x="231" y="92"/>
                    </a:lnTo>
                    <a:lnTo>
                      <a:pt x="231" y="93"/>
                    </a:lnTo>
                    <a:lnTo>
                      <a:pt x="230" y="94"/>
                    </a:lnTo>
                    <a:lnTo>
                      <a:pt x="230" y="96"/>
                    </a:lnTo>
                    <a:lnTo>
                      <a:pt x="231" y="99"/>
                    </a:lnTo>
                    <a:lnTo>
                      <a:pt x="232" y="100"/>
                    </a:lnTo>
                    <a:lnTo>
                      <a:pt x="232" y="99"/>
                    </a:lnTo>
                    <a:lnTo>
                      <a:pt x="233" y="99"/>
                    </a:lnTo>
                    <a:lnTo>
                      <a:pt x="233" y="101"/>
                    </a:lnTo>
                    <a:lnTo>
                      <a:pt x="234" y="101"/>
                    </a:lnTo>
                    <a:lnTo>
                      <a:pt x="234" y="103"/>
                    </a:lnTo>
                    <a:lnTo>
                      <a:pt x="234" y="104"/>
                    </a:lnTo>
                    <a:lnTo>
                      <a:pt x="236" y="106"/>
                    </a:lnTo>
                    <a:lnTo>
                      <a:pt x="237" y="107"/>
                    </a:lnTo>
                    <a:lnTo>
                      <a:pt x="238" y="107"/>
                    </a:lnTo>
                    <a:lnTo>
                      <a:pt x="240" y="109"/>
                    </a:lnTo>
                    <a:lnTo>
                      <a:pt x="243" y="110"/>
                    </a:lnTo>
                    <a:lnTo>
                      <a:pt x="246" y="111"/>
                    </a:lnTo>
                    <a:lnTo>
                      <a:pt x="246" y="112"/>
                    </a:lnTo>
                    <a:lnTo>
                      <a:pt x="247" y="112"/>
                    </a:lnTo>
                    <a:lnTo>
                      <a:pt x="248" y="114"/>
                    </a:lnTo>
                    <a:lnTo>
                      <a:pt x="249" y="116"/>
                    </a:lnTo>
                    <a:lnTo>
                      <a:pt x="249" y="117"/>
                    </a:lnTo>
                    <a:lnTo>
                      <a:pt x="248" y="117"/>
                    </a:lnTo>
                    <a:lnTo>
                      <a:pt x="248" y="118"/>
                    </a:lnTo>
                    <a:lnTo>
                      <a:pt x="248" y="119"/>
                    </a:lnTo>
                    <a:lnTo>
                      <a:pt x="247" y="120"/>
                    </a:lnTo>
                    <a:lnTo>
                      <a:pt x="247" y="123"/>
                    </a:lnTo>
                    <a:lnTo>
                      <a:pt x="247" y="124"/>
                    </a:lnTo>
                    <a:lnTo>
                      <a:pt x="246" y="125"/>
                    </a:lnTo>
                    <a:lnTo>
                      <a:pt x="245" y="125"/>
                    </a:lnTo>
                    <a:lnTo>
                      <a:pt x="243" y="125"/>
                    </a:lnTo>
                    <a:lnTo>
                      <a:pt x="242" y="126"/>
                    </a:lnTo>
                    <a:lnTo>
                      <a:pt x="242" y="127"/>
                    </a:lnTo>
                    <a:lnTo>
                      <a:pt x="241" y="127"/>
                    </a:lnTo>
                    <a:lnTo>
                      <a:pt x="240" y="127"/>
                    </a:lnTo>
                    <a:lnTo>
                      <a:pt x="239" y="126"/>
                    </a:lnTo>
                    <a:lnTo>
                      <a:pt x="239" y="125"/>
                    </a:lnTo>
                    <a:lnTo>
                      <a:pt x="237" y="124"/>
                    </a:lnTo>
                    <a:lnTo>
                      <a:pt x="236" y="124"/>
                    </a:lnTo>
                    <a:lnTo>
                      <a:pt x="233" y="121"/>
                    </a:lnTo>
                    <a:lnTo>
                      <a:pt x="232" y="120"/>
                    </a:lnTo>
                    <a:lnTo>
                      <a:pt x="231" y="119"/>
                    </a:lnTo>
                    <a:lnTo>
                      <a:pt x="229" y="119"/>
                    </a:lnTo>
                    <a:lnTo>
                      <a:pt x="228" y="120"/>
                    </a:lnTo>
                    <a:lnTo>
                      <a:pt x="226" y="120"/>
                    </a:lnTo>
                    <a:lnTo>
                      <a:pt x="225" y="121"/>
                    </a:lnTo>
                    <a:lnTo>
                      <a:pt x="224" y="121"/>
                    </a:lnTo>
                    <a:lnTo>
                      <a:pt x="222" y="121"/>
                    </a:lnTo>
                    <a:lnTo>
                      <a:pt x="216" y="119"/>
                    </a:lnTo>
                    <a:lnTo>
                      <a:pt x="215" y="118"/>
                    </a:lnTo>
                    <a:lnTo>
                      <a:pt x="214" y="118"/>
                    </a:lnTo>
                    <a:lnTo>
                      <a:pt x="213" y="116"/>
                    </a:lnTo>
                    <a:lnTo>
                      <a:pt x="212" y="115"/>
                    </a:lnTo>
                    <a:lnTo>
                      <a:pt x="213" y="114"/>
                    </a:lnTo>
                    <a:lnTo>
                      <a:pt x="214" y="114"/>
                    </a:lnTo>
                    <a:lnTo>
                      <a:pt x="214" y="112"/>
                    </a:lnTo>
                    <a:lnTo>
                      <a:pt x="213" y="112"/>
                    </a:lnTo>
                    <a:lnTo>
                      <a:pt x="211" y="112"/>
                    </a:lnTo>
                    <a:lnTo>
                      <a:pt x="205" y="110"/>
                    </a:lnTo>
                    <a:lnTo>
                      <a:pt x="204" y="109"/>
                    </a:lnTo>
                    <a:lnTo>
                      <a:pt x="204" y="108"/>
                    </a:lnTo>
                    <a:lnTo>
                      <a:pt x="203" y="108"/>
                    </a:lnTo>
                    <a:lnTo>
                      <a:pt x="202" y="109"/>
                    </a:lnTo>
                    <a:lnTo>
                      <a:pt x="200" y="109"/>
                    </a:lnTo>
                    <a:lnTo>
                      <a:pt x="198" y="108"/>
                    </a:lnTo>
                    <a:lnTo>
                      <a:pt x="198" y="107"/>
                    </a:lnTo>
                    <a:lnTo>
                      <a:pt x="197" y="107"/>
                    </a:lnTo>
                    <a:lnTo>
                      <a:pt x="196" y="108"/>
                    </a:lnTo>
                    <a:lnTo>
                      <a:pt x="190" y="112"/>
                    </a:lnTo>
                    <a:lnTo>
                      <a:pt x="187" y="115"/>
                    </a:lnTo>
                    <a:lnTo>
                      <a:pt x="186" y="116"/>
                    </a:lnTo>
                    <a:lnTo>
                      <a:pt x="185" y="116"/>
                    </a:lnTo>
                    <a:lnTo>
                      <a:pt x="185" y="117"/>
                    </a:lnTo>
                    <a:lnTo>
                      <a:pt x="183" y="117"/>
                    </a:lnTo>
                    <a:lnTo>
                      <a:pt x="180" y="116"/>
                    </a:lnTo>
                    <a:lnTo>
                      <a:pt x="179" y="117"/>
                    </a:lnTo>
                    <a:lnTo>
                      <a:pt x="180" y="118"/>
                    </a:lnTo>
                    <a:lnTo>
                      <a:pt x="181" y="118"/>
                    </a:lnTo>
                    <a:lnTo>
                      <a:pt x="181" y="119"/>
                    </a:lnTo>
                    <a:lnTo>
                      <a:pt x="180" y="119"/>
                    </a:lnTo>
                    <a:lnTo>
                      <a:pt x="174" y="119"/>
                    </a:lnTo>
                    <a:lnTo>
                      <a:pt x="172" y="118"/>
                    </a:lnTo>
                    <a:lnTo>
                      <a:pt x="171" y="119"/>
                    </a:lnTo>
                    <a:lnTo>
                      <a:pt x="170" y="120"/>
                    </a:lnTo>
                    <a:lnTo>
                      <a:pt x="169" y="120"/>
                    </a:lnTo>
                    <a:lnTo>
                      <a:pt x="169" y="119"/>
                    </a:lnTo>
                    <a:lnTo>
                      <a:pt x="168" y="119"/>
                    </a:lnTo>
                    <a:lnTo>
                      <a:pt x="167" y="120"/>
                    </a:lnTo>
                    <a:lnTo>
                      <a:pt x="165" y="120"/>
                    </a:lnTo>
                    <a:lnTo>
                      <a:pt x="164" y="120"/>
                    </a:lnTo>
                    <a:lnTo>
                      <a:pt x="162" y="119"/>
                    </a:lnTo>
                    <a:lnTo>
                      <a:pt x="161" y="119"/>
                    </a:lnTo>
                    <a:lnTo>
                      <a:pt x="161" y="120"/>
                    </a:lnTo>
                    <a:lnTo>
                      <a:pt x="160" y="120"/>
                    </a:lnTo>
                    <a:lnTo>
                      <a:pt x="159" y="120"/>
                    </a:lnTo>
                    <a:lnTo>
                      <a:pt x="157" y="118"/>
                    </a:lnTo>
                    <a:lnTo>
                      <a:pt x="156" y="118"/>
                    </a:lnTo>
                    <a:lnTo>
                      <a:pt x="155" y="118"/>
                    </a:lnTo>
                    <a:lnTo>
                      <a:pt x="155" y="119"/>
                    </a:lnTo>
                    <a:lnTo>
                      <a:pt x="155" y="120"/>
                    </a:lnTo>
                    <a:lnTo>
                      <a:pt x="154" y="120"/>
                    </a:lnTo>
                    <a:lnTo>
                      <a:pt x="153" y="121"/>
                    </a:lnTo>
                    <a:lnTo>
                      <a:pt x="152" y="120"/>
                    </a:lnTo>
                    <a:lnTo>
                      <a:pt x="151" y="120"/>
                    </a:lnTo>
                    <a:lnTo>
                      <a:pt x="150" y="121"/>
                    </a:lnTo>
                    <a:lnTo>
                      <a:pt x="148" y="121"/>
                    </a:lnTo>
                    <a:lnTo>
                      <a:pt x="147" y="121"/>
                    </a:lnTo>
                    <a:lnTo>
                      <a:pt x="144" y="121"/>
                    </a:lnTo>
                    <a:lnTo>
                      <a:pt x="143" y="123"/>
                    </a:lnTo>
                    <a:lnTo>
                      <a:pt x="140" y="124"/>
                    </a:lnTo>
                    <a:lnTo>
                      <a:pt x="139" y="124"/>
                    </a:lnTo>
                    <a:lnTo>
                      <a:pt x="133" y="124"/>
                    </a:lnTo>
                    <a:lnTo>
                      <a:pt x="131" y="124"/>
                    </a:lnTo>
                    <a:lnTo>
                      <a:pt x="129" y="125"/>
                    </a:lnTo>
                    <a:lnTo>
                      <a:pt x="128" y="124"/>
                    </a:lnTo>
                    <a:lnTo>
                      <a:pt x="129" y="123"/>
                    </a:lnTo>
                    <a:lnTo>
                      <a:pt x="128" y="121"/>
                    </a:lnTo>
                    <a:lnTo>
                      <a:pt x="127" y="121"/>
                    </a:lnTo>
                    <a:lnTo>
                      <a:pt x="126" y="120"/>
                    </a:lnTo>
                    <a:lnTo>
                      <a:pt x="125" y="120"/>
                    </a:lnTo>
                    <a:lnTo>
                      <a:pt x="124" y="120"/>
                    </a:lnTo>
                    <a:lnTo>
                      <a:pt x="120" y="121"/>
                    </a:lnTo>
                    <a:lnTo>
                      <a:pt x="120" y="120"/>
                    </a:lnTo>
                    <a:lnTo>
                      <a:pt x="119" y="118"/>
                    </a:lnTo>
                    <a:lnTo>
                      <a:pt x="118" y="118"/>
                    </a:lnTo>
                    <a:lnTo>
                      <a:pt x="118" y="117"/>
                    </a:lnTo>
                    <a:lnTo>
                      <a:pt x="117" y="118"/>
                    </a:lnTo>
                    <a:lnTo>
                      <a:pt x="116" y="117"/>
                    </a:lnTo>
                    <a:lnTo>
                      <a:pt x="118" y="116"/>
                    </a:lnTo>
                    <a:lnTo>
                      <a:pt x="119" y="115"/>
                    </a:lnTo>
                    <a:lnTo>
                      <a:pt x="118" y="115"/>
                    </a:lnTo>
                    <a:lnTo>
                      <a:pt x="117" y="114"/>
                    </a:lnTo>
                    <a:lnTo>
                      <a:pt x="114" y="112"/>
                    </a:lnTo>
                    <a:lnTo>
                      <a:pt x="112" y="110"/>
                    </a:lnTo>
                    <a:lnTo>
                      <a:pt x="111" y="110"/>
                    </a:lnTo>
                    <a:lnTo>
                      <a:pt x="110" y="108"/>
                    </a:lnTo>
                    <a:lnTo>
                      <a:pt x="110" y="107"/>
                    </a:lnTo>
                    <a:lnTo>
                      <a:pt x="109" y="107"/>
                    </a:lnTo>
                    <a:lnTo>
                      <a:pt x="108" y="107"/>
                    </a:lnTo>
                    <a:lnTo>
                      <a:pt x="108" y="106"/>
                    </a:lnTo>
                    <a:lnTo>
                      <a:pt x="107" y="104"/>
                    </a:lnTo>
                    <a:lnTo>
                      <a:pt x="107" y="106"/>
                    </a:lnTo>
                    <a:lnTo>
                      <a:pt x="105" y="106"/>
                    </a:lnTo>
                    <a:lnTo>
                      <a:pt x="104" y="106"/>
                    </a:lnTo>
                    <a:lnTo>
                      <a:pt x="103" y="104"/>
                    </a:lnTo>
                    <a:lnTo>
                      <a:pt x="104" y="103"/>
                    </a:lnTo>
                    <a:lnTo>
                      <a:pt x="104" y="102"/>
                    </a:lnTo>
                    <a:lnTo>
                      <a:pt x="105" y="102"/>
                    </a:lnTo>
                    <a:lnTo>
                      <a:pt x="105" y="101"/>
                    </a:lnTo>
                    <a:lnTo>
                      <a:pt x="104" y="101"/>
                    </a:lnTo>
                    <a:lnTo>
                      <a:pt x="100" y="100"/>
                    </a:lnTo>
                    <a:lnTo>
                      <a:pt x="97" y="101"/>
                    </a:lnTo>
                    <a:lnTo>
                      <a:pt x="96" y="101"/>
                    </a:lnTo>
                    <a:lnTo>
                      <a:pt x="95" y="101"/>
                    </a:lnTo>
                    <a:lnTo>
                      <a:pt x="95" y="102"/>
                    </a:lnTo>
                    <a:lnTo>
                      <a:pt x="95" y="104"/>
                    </a:lnTo>
                    <a:lnTo>
                      <a:pt x="94" y="106"/>
                    </a:lnTo>
                    <a:lnTo>
                      <a:pt x="93" y="108"/>
                    </a:lnTo>
                    <a:lnTo>
                      <a:pt x="92" y="108"/>
                    </a:lnTo>
                    <a:lnTo>
                      <a:pt x="91" y="108"/>
                    </a:lnTo>
                    <a:lnTo>
                      <a:pt x="84" y="106"/>
                    </a:lnTo>
                    <a:lnTo>
                      <a:pt x="83" y="106"/>
                    </a:lnTo>
                    <a:lnTo>
                      <a:pt x="82" y="106"/>
                    </a:lnTo>
                    <a:lnTo>
                      <a:pt x="81" y="104"/>
                    </a:lnTo>
                    <a:lnTo>
                      <a:pt x="79" y="106"/>
                    </a:lnTo>
                    <a:lnTo>
                      <a:pt x="78" y="104"/>
                    </a:lnTo>
                    <a:lnTo>
                      <a:pt x="77" y="104"/>
                    </a:lnTo>
                    <a:lnTo>
                      <a:pt x="77" y="106"/>
                    </a:lnTo>
                    <a:lnTo>
                      <a:pt x="75" y="106"/>
                    </a:lnTo>
                    <a:lnTo>
                      <a:pt x="73" y="104"/>
                    </a:lnTo>
                    <a:lnTo>
                      <a:pt x="71" y="106"/>
                    </a:lnTo>
                    <a:lnTo>
                      <a:pt x="70" y="106"/>
                    </a:lnTo>
                    <a:lnTo>
                      <a:pt x="69" y="107"/>
                    </a:lnTo>
                    <a:lnTo>
                      <a:pt x="68" y="109"/>
                    </a:lnTo>
                    <a:lnTo>
                      <a:pt x="67" y="109"/>
                    </a:lnTo>
                    <a:lnTo>
                      <a:pt x="66" y="107"/>
                    </a:lnTo>
                    <a:lnTo>
                      <a:pt x="65" y="107"/>
                    </a:lnTo>
                    <a:lnTo>
                      <a:pt x="64" y="107"/>
                    </a:lnTo>
                    <a:lnTo>
                      <a:pt x="64" y="106"/>
                    </a:lnTo>
                    <a:lnTo>
                      <a:pt x="62" y="106"/>
                    </a:lnTo>
                    <a:lnTo>
                      <a:pt x="61" y="106"/>
                    </a:lnTo>
                    <a:lnTo>
                      <a:pt x="57" y="104"/>
                    </a:lnTo>
                    <a:lnTo>
                      <a:pt x="59" y="100"/>
                    </a:lnTo>
                    <a:lnTo>
                      <a:pt x="60" y="98"/>
                    </a:lnTo>
                    <a:lnTo>
                      <a:pt x="62" y="96"/>
                    </a:lnTo>
                    <a:lnTo>
                      <a:pt x="64" y="95"/>
                    </a:lnTo>
                    <a:lnTo>
                      <a:pt x="65" y="92"/>
                    </a:lnTo>
                    <a:lnTo>
                      <a:pt x="65" y="91"/>
                    </a:lnTo>
                    <a:lnTo>
                      <a:pt x="66" y="91"/>
                    </a:lnTo>
                    <a:lnTo>
                      <a:pt x="66" y="90"/>
                    </a:lnTo>
                    <a:lnTo>
                      <a:pt x="66" y="89"/>
                    </a:lnTo>
                    <a:lnTo>
                      <a:pt x="66" y="85"/>
                    </a:lnTo>
                    <a:lnTo>
                      <a:pt x="66" y="84"/>
                    </a:lnTo>
                    <a:lnTo>
                      <a:pt x="66" y="82"/>
                    </a:lnTo>
                    <a:lnTo>
                      <a:pt x="66" y="81"/>
                    </a:lnTo>
                    <a:lnTo>
                      <a:pt x="66" y="79"/>
                    </a:lnTo>
                    <a:lnTo>
                      <a:pt x="64" y="77"/>
                    </a:lnTo>
                    <a:lnTo>
                      <a:pt x="62" y="75"/>
                    </a:lnTo>
                    <a:lnTo>
                      <a:pt x="62" y="74"/>
                    </a:lnTo>
                    <a:lnTo>
                      <a:pt x="62" y="73"/>
                    </a:lnTo>
                    <a:lnTo>
                      <a:pt x="62" y="72"/>
                    </a:lnTo>
                    <a:lnTo>
                      <a:pt x="61" y="69"/>
                    </a:lnTo>
                    <a:lnTo>
                      <a:pt x="60" y="62"/>
                    </a:lnTo>
                    <a:lnTo>
                      <a:pt x="59" y="61"/>
                    </a:lnTo>
                    <a:lnTo>
                      <a:pt x="58" y="60"/>
                    </a:lnTo>
                    <a:lnTo>
                      <a:pt x="58" y="59"/>
                    </a:lnTo>
                    <a:lnTo>
                      <a:pt x="56" y="48"/>
                    </a:lnTo>
                    <a:lnTo>
                      <a:pt x="56" y="45"/>
                    </a:lnTo>
                    <a:lnTo>
                      <a:pt x="54" y="43"/>
                    </a:lnTo>
                    <a:lnTo>
                      <a:pt x="53" y="42"/>
                    </a:lnTo>
                    <a:lnTo>
                      <a:pt x="52" y="42"/>
                    </a:lnTo>
                    <a:lnTo>
                      <a:pt x="49" y="41"/>
                    </a:lnTo>
                    <a:lnTo>
                      <a:pt x="48" y="40"/>
                    </a:lnTo>
                    <a:lnTo>
                      <a:pt x="47" y="40"/>
                    </a:lnTo>
                    <a:lnTo>
                      <a:pt x="45" y="40"/>
                    </a:lnTo>
                    <a:lnTo>
                      <a:pt x="45" y="39"/>
                    </a:lnTo>
                    <a:lnTo>
                      <a:pt x="44" y="40"/>
                    </a:lnTo>
                    <a:lnTo>
                      <a:pt x="43" y="40"/>
                    </a:lnTo>
                    <a:lnTo>
                      <a:pt x="41" y="37"/>
                    </a:lnTo>
                    <a:lnTo>
                      <a:pt x="41" y="34"/>
                    </a:lnTo>
                    <a:lnTo>
                      <a:pt x="39" y="31"/>
                    </a:lnTo>
                    <a:lnTo>
                      <a:pt x="39" y="29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29"/>
                    </a:lnTo>
                    <a:lnTo>
                      <a:pt x="34" y="28"/>
                    </a:lnTo>
                    <a:lnTo>
                      <a:pt x="33" y="28"/>
                    </a:lnTo>
                    <a:lnTo>
                      <a:pt x="33" y="27"/>
                    </a:lnTo>
                    <a:lnTo>
                      <a:pt x="32" y="26"/>
                    </a:lnTo>
                    <a:lnTo>
                      <a:pt x="30" y="25"/>
                    </a:lnTo>
                    <a:lnTo>
                      <a:pt x="26" y="24"/>
                    </a:lnTo>
                    <a:lnTo>
                      <a:pt x="24" y="24"/>
                    </a:lnTo>
                    <a:lnTo>
                      <a:pt x="23" y="25"/>
                    </a:lnTo>
                    <a:lnTo>
                      <a:pt x="22" y="25"/>
                    </a:lnTo>
                    <a:lnTo>
                      <a:pt x="22" y="24"/>
                    </a:lnTo>
                    <a:lnTo>
                      <a:pt x="21" y="24"/>
                    </a:lnTo>
                    <a:lnTo>
                      <a:pt x="19" y="23"/>
                    </a:lnTo>
                    <a:lnTo>
                      <a:pt x="18" y="23"/>
                    </a:lnTo>
                    <a:lnTo>
                      <a:pt x="15" y="20"/>
                    </a:lnTo>
                    <a:lnTo>
                      <a:pt x="14" y="20"/>
                    </a:lnTo>
                    <a:lnTo>
                      <a:pt x="13" y="22"/>
                    </a:lnTo>
                    <a:lnTo>
                      <a:pt x="12" y="20"/>
                    </a:lnTo>
                    <a:lnTo>
                      <a:pt x="12" y="19"/>
                    </a:lnTo>
                    <a:lnTo>
                      <a:pt x="10" y="18"/>
                    </a:lnTo>
                    <a:lnTo>
                      <a:pt x="10" y="16"/>
                    </a:lnTo>
                    <a:lnTo>
                      <a:pt x="10" y="15"/>
                    </a:lnTo>
                    <a:lnTo>
                      <a:pt x="9" y="14"/>
                    </a:lnTo>
                    <a:lnTo>
                      <a:pt x="8" y="12"/>
                    </a:lnTo>
                    <a:lnTo>
                      <a:pt x="7" y="12"/>
                    </a:lnTo>
                    <a:lnTo>
                      <a:pt x="5" y="11"/>
                    </a:lnTo>
                    <a:lnTo>
                      <a:pt x="4" y="10"/>
                    </a:lnTo>
                    <a:lnTo>
                      <a:pt x="1" y="10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8" y="3"/>
                    </a:lnTo>
                    <a:lnTo>
                      <a:pt x="19" y="3"/>
                    </a:lnTo>
                    <a:lnTo>
                      <a:pt x="21" y="3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5" y="2"/>
                    </a:lnTo>
                    <a:lnTo>
                      <a:pt x="26" y="2"/>
                    </a:lnTo>
                    <a:lnTo>
                      <a:pt x="27" y="3"/>
                    </a:lnTo>
                    <a:lnTo>
                      <a:pt x="32" y="4"/>
                    </a:lnTo>
                    <a:lnTo>
                      <a:pt x="33" y="6"/>
                    </a:lnTo>
                    <a:lnTo>
                      <a:pt x="38" y="10"/>
                    </a:lnTo>
                    <a:lnTo>
                      <a:pt x="39" y="10"/>
                    </a:lnTo>
                    <a:lnTo>
                      <a:pt x="43" y="10"/>
                    </a:lnTo>
                    <a:lnTo>
                      <a:pt x="44" y="10"/>
                    </a:lnTo>
                    <a:lnTo>
                      <a:pt x="45" y="10"/>
                    </a:lnTo>
                    <a:lnTo>
                      <a:pt x="47" y="11"/>
                    </a:lnTo>
                    <a:lnTo>
                      <a:pt x="48" y="12"/>
                    </a:lnTo>
                    <a:lnTo>
                      <a:pt x="50" y="11"/>
                    </a:lnTo>
                    <a:lnTo>
                      <a:pt x="51" y="12"/>
                    </a:lnTo>
                    <a:lnTo>
                      <a:pt x="52" y="12"/>
                    </a:lnTo>
                    <a:lnTo>
                      <a:pt x="52" y="14"/>
                    </a:lnTo>
                    <a:lnTo>
                      <a:pt x="53" y="15"/>
                    </a:lnTo>
                    <a:lnTo>
                      <a:pt x="56" y="15"/>
                    </a:lnTo>
                    <a:lnTo>
                      <a:pt x="57" y="16"/>
                    </a:lnTo>
                    <a:lnTo>
                      <a:pt x="58" y="17"/>
                    </a:lnTo>
                    <a:lnTo>
                      <a:pt x="59" y="18"/>
                    </a:lnTo>
                    <a:lnTo>
                      <a:pt x="60" y="18"/>
                    </a:lnTo>
                    <a:lnTo>
                      <a:pt x="64" y="18"/>
                    </a:lnTo>
                    <a:lnTo>
                      <a:pt x="65" y="18"/>
                    </a:lnTo>
                    <a:lnTo>
                      <a:pt x="67" y="18"/>
                    </a:lnTo>
                    <a:lnTo>
                      <a:pt x="68" y="19"/>
                    </a:lnTo>
                    <a:lnTo>
                      <a:pt x="70" y="18"/>
                    </a:lnTo>
                    <a:lnTo>
                      <a:pt x="71" y="18"/>
                    </a:lnTo>
                    <a:lnTo>
                      <a:pt x="73" y="19"/>
                    </a:lnTo>
                    <a:lnTo>
                      <a:pt x="74" y="19"/>
                    </a:lnTo>
                    <a:lnTo>
                      <a:pt x="75" y="19"/>
                    </a:lnTo>
                    <a:lnTo>
                      <a:pt x="76" y="20"/>
                    </a:lnTo>
                    <a:lnTo>
                      <a:pt x="77" y="19"/>
                    </a:lnTo>
                    <a:lnTo>
                      <a:pt x="81" y="18"/>
                    </a:lnTo>
                    <a:lnTo>
                      <a:pt x="82" y="18"/>
                    </a:lnTo>
                    <a:lnTo>
                      <a:pt x="87" y="17"/>
                    </a:lnTo>
                    <a:lnTo>
                      <a:pt x="88" y="17"/>
                    </a:lnTo>
                    <a:lnTo>
                      <a:pt x="91" y="17"/>
                    </a:lnTo>
                    <a:lnTo>
                      <a:pt x="93" y="19"/>
                    </a:lnTo>
                    <a:lnTo>
                      <a:pt x="94" y="20"/>
                    </a:lnTo>
                    <a:lnTo>
                      <a:pt x="96" y="22"/>
                    </a:lnTo>
                    <a:lnTo>
                      <a:pt x="97" y="22"/>
                    </a:lnTo>
                    <a:lnTo>
                      <a:pt x="99" y="22"/>
                    </a:lnTo>
                    <a:lnTo>
                      <a:pt x="99" y="20"/>
                    </a:lnTo>
                    <a:lnTo>
                      <a:pt x="100" y="20"/>
                    </a:lnTo>
                    <a:lnTo>
                      <a:pt x="101" y="20"/>
                    </a:lnTo>
                    <a:lnTo>
                      <a:pt x="103" y="20"/>
                    </a:lnTo>
                    <a:lnTo>
                      <a:pt x="104" y="20"/>
                    </a:lnTo>
                    <a:lnTo>
                      <a:pt x="105" y="20"/>
                    </a:lnTo>
                    <a:lnTo>
                      <a:pt x="107" y="22"/>
                    </a:lnTo>
                    <a:lnTo>
                      <a:pt x="108" y="23"/>
                    </a:lnTo>
                    <a:lnTo>
                      <a:pt x="109" y="23"/>
                    </a:lnTo>
                    <a:lnTo>
                      <a:pt x="112" y="24"/>
                    </a:lnTo>
                    <a:lnTo>
                      <a:pt x="112" y="25"/>
                    </a:lnTo>
                    <a:lnTo>
                      <a:pt x="111" y="26"/>
                    </a:lnTo>
                    <a:lnTo>
                      <a:pt x="112" y="27"/>
                    </a:lnTo>
                    <a:lnTo>
                      <a:pt x="113" y="28"/>
                    </a:lnTo>
                    <a:lnTo>
                      <a:pt x="118" y="32"/>
                    </a:lnTo>
                    <a:lnTo>
                      <a:pt x="118" y="33"/>
                    </a:lnTo>
                    <a:lnTo>
                      <a:pt x="119" y="33"/>
                    </a:lnTo>
                    <a:lnTo>
                      <a:pt x="126" y="35"/>
                    </a:lnTo>
                    <a:lnTo>
                      <a:pt x="129" y="36"/>
                    </a:lnTo>
                    <a:lnTo>
                      <a:pt x="131" y="36"/>
                    </a:lnTo>
                    <a:lnTo>
                      <a:pt x="134" y="37"/>
                    </a:lnTo>
                    <a:lnTo>
                      <a:pt x="135" y="39"/>
                    </a:lnTo>
                    <a:lnTo>
                      <a:pt x="136" y="40"/>
                    </a:lnTo>
                    <a:lnTo>
                      <a:pt x="137" y="41"/>
                    </a:lnTo>
                    <a:lnTo>
                      <a:pt x="140" y="41"/>
                    </a:lnTo>
                    <a:lnTo>
                      <a:pt x="140" y="42"/>
                    </a:lnTo>
                    <a:lnTo>
                      <a:pt x="142" y="42"/>
                    </a:lnTo>
                    <a:lnTo>
                      <a:pt x="142" y="43"/>
                    </a:lnTo>
                    <a:lnTo>
                      <a:pt x="142" y="44"/>
                    </a:lnTo>
                    <a:lnTo>
                      <a:pt x="139" y="45"/>
                    </a:lnTo>
                    <a:lnTo>
                      <a:pt x="139" y="47"/>
                    </a:lnTo>
                    <a:lnTo>
                      <a:pt x="138" y="48"/>
                    </a:lnTo>
                    <a:lnTo>
                      <a:pt x="139" y="50"/>
                    </a:lnTo>
                    <a:lnTo>
                      <a:pt x="142" y="50"/>
                    </a:lnTo>
                    <a:lnTo>
                      <a:pt x="143" y="50"/>
                    </a:lnTo>
                    <a:lnTo>
                      <a:pt x="145" y="51"/>
                    </a:lnTo>
                    <a:lnTo>
                      <a:pt x="146" y="51"/>
                    </a:lnTo>
                    <a:lnTo>
                      <a:pt x="147" y="52"/>
                    </a:lnTo>
                    <a:lnTo>
                      <a:pt x="148" y="51"/>
                    </a:lnTo>
                    <a:lnTo>
                      <a:pt x="150" y="50"/>
                    </a:lnTo>
                    <a:lnTo>
                      <a:pt x="151" y="49"/>
                    </a:lnTo>
                    <a:lnTo>
                      <a:pt x="155" y="49"/>
                    </a:lnTo>
                    <a:lnTo>
                      <a:pt x="156" y="48"/>
                    </a:lnTo>
                    <a:lnTo>
                      <a:pt x="157" y="48"/>
                    </a:lnTo>
                    <a:lnTo>
                      <a:pt x="157" y="47"/>
                    </a:lnTo>
                    <a:lnTo>
                      <a:pt x="159" y="45"/>
                    </a:lnTo>
                    <a:lnTo>
                      <a:pt x="160" y="44"/>
                    </a:lnTo>
                    <a:lnTo>
                      <a:pt x="162" y="44"/>
                    </a:lnTo>
                    <a:lnTo>
                      <a:pt x="164" y="44"/>
                    </a:lnTo>
                    <a:lnTo>
                      <a:pt x="167" y="42"/>
                    </a:lnTo>
                    <a:lnTo>
                      <a:pt x="168" y="42"/>
                    </a:lnTo>
                    <a:lnTo>
                      <a:pt x="170" y="42"/>
                    </a:lnTo>
                    <a:lnTo>
                      <a:pt x="171" y="42"/>
                    </a:lnTo>
                    <a:lnTo>
                      <a:pt x="173" y="42"/>
                    </a:lnTo>
                    <a:lnTo>
                      <a:pt x="174" y="43"/>
                    </a:lnTo>
                    <a:lnTo>
                      <a:pt x="176" y="45"/>
                    </a:lnTo>
                    <a:lnTo>
                      <a:pt x="177" y="45"/>
                    </a:lnTo>
                    <a:lnTo>
                      <a:pt x="178" y="49"/>
                    </a:lnTo>
                    <a:lnTo>
                      <a:pt x="179" y="45"/>
                    </a:lnTo>
                    <a:lnTo>
                      <a:pt x="180" y="43"/>
                    </a:lnTo>
                    <a:lnTo>
                      <a:pt x="181" y="41"/>
                    </a:lnTo>
                    <a:lnTo>
                      <a:pt x="182" y="42"/>
                    </a:lnTo>
                    <a:lnTo>
                      <a:pt x="187" y="44"/>
                    </a:lnTo>
                    <a:lnTo>
                      <a:pt x="187" y="45"/>
                    </a:lnTo>
                    <a:lnTo>
                      <a:pt x="188" y="45"/>
                    </a:lnTo>
                    <a:lnTo>
                      <a:pt x="189" y="45"/>
                    </a:lnTo>
                    <a:lnTo>
                      <a:pt x="189" y="44"/>
                    </a:lnTo>
                    <a:lnTo>
                      <a:pt x="190" y="44"/>
                    </a:lnTo>
                    <a:lnTo>
                      <a:pt x="191" y="44"/>
                    </a:lnTo>
                    <a:lnTo>
                      <a:pt x="193" y="44"/>
                    </a:lnTo>
                    <a:lnTo>
                      <a:pt x="194" y="45"/>
                    </a:lnTo>
                    <a:lnTo>
                      <a:pt x="197" y="50"/>
                    </a:lnTo>
                    <a:lnTo>
                      <a:pt x="197" y="51"/>
                    </a:lnTo>
                    <a:lnTo>
                      <a:pt x="198" y="52"/>
                    </a:lnTo>
                    <a:lnTo>
                      <a:pt x="198" y="53"/>
                    </a:lnTo>
                    <a:lnTo>
                      <a:pt x="199" y="53"/>
                    </a:lnTo>
                    <a:lnTo>
                      <a:pt x="202" y="53"/>
                    </a:lnTo>
                    <a:lnTo>
                      <a:pt x="204" y="52"/>
                    </a:lnTo>
                    <a:lnTo>
                      <a:pt x="206" y="52"/>
                    </a:lnTo>
                    <a:lnTo>
                      <a:pt x="210" y="53"/>
                    </a:lnTo>
                    <a:lnTo>
                      <a:pt x="212" y="54"/>
                    </a:lnTo>
                    <a:lnTo>
                      <a:pt x="214" y="56"/>
                    </a:lnTo>
                    <a:lnTo>
                      <a:pt x="214" y="57"/>
                    </a:lnTo>
                    <a:lnTo>
                      <a:pt x="210" y="68"/>
                    </a:lnTo>
                    <a:lnTo>
                      <a:pt x="210" y="69"/>
                    </a:lnTo>
                    <a:lnTo>
                      <a:pt x="211" y="70"/>
                    </a:lnTo>
                    <a:lnTo>
                      <a:pt x="213" y="72"/>
                    </a:lnTo>
                    <a:lnTo>
                      <a:pt x="216" y="74"/>
                    </a:lnTo>
                    <a:lnTo>
                      <a:pt x="219" y="75"/>
                    </a:lnTo>
                    <a:lnTo>
                      <a:pt x="220" y="75"/>
                    </a:lnTo>
                    <a:lnTo>
                      <a:pt x="221" y="77"/>
                    </a:lnTo>
                    <a:lnTo>
                      <a:pt x="221" y="78"/>
                    </a:lnTo>
                    <a:lnTo>
                      <a:pt x="222" y="78"/>
                    </a:lnTo>
                    <a:lnTo>
                      <a:pt x="223" y="78"/>
                    </a:lnTo>
                    <a:lnTo>
                      <a:pt x="224" y="78"/>
                    </a:lnTo>
                    <a:lnTo>
                      <a:pt x="224" y="79"/>
                    </a:lnTo>
                    <a:lnTo>
                      <a:pt x="225" y="78"/>
                    </a:lnTo>
                    <a:lnTo>
                      <a:pt x="226" y="79"/>
                    </a:lnTo>
                    <a:lnTo>
                      <a:pt x="226" y="81"/>
                    </a:lnTo>
                    <a:lnTo>
                      <a:pt x="228" y="81"/>
                    </a:lnTo>
                    <a:lnTo>
                      <a:pt x="229" y="81"/>
                    </a:lnTo>
                    <a:lnTo>
                      <a:pt x="231" y="81"/>
                    </a:lnTo>
                    <a:lnTo>
                      <a:pt x="231" y="79"/>
                    </a:lnTo>
                    <a:lnTo>
                      <a:pt x="232" y="81"/>
                    </a:lnTo>
                    <a:lnTo>
                      <a:pt x="233" y="81"/>
                    </a:lnTo>
                    <a:lnTo>
                      <a:pt x="234" y="83"/>
                    </a:lnTo>
                    <a:lnTo>
                      <a:pt x="236" y="83"/>
                    </a:lnTo>
                    <a:lnTo>
                      <a:pt x="238" y="84"/>
                    </a:lnTo>
                    <a:lnTo>
                      <a:pt x="239" y="84"/>
                    </a:lnTo>
                    <a:lnTo>
                      <a:pt x="239" y="85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89" name="Freeform 951">
                <a:extLst>
                  <a:ext uri="{FF2B5EF4-FFF2-40B4-BE49-F238E27FC236}">
                    <a16:creationId xmlns:a16="http://schemas.microsoft.com/office/drawing/2014/main" id="{17E5BF6D-E8DC-28A8-434B-5C4254052FA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87551" y="1276351"/>
                <a:ext cx="344488" cy="273050"/>
              </a:xfrm>
              <a:custGeom>
                <a:avLst/>
                <a:gdLst>
                  <a:gd name="T0" fmla="*/ 19 w 217"/>
                  <a:gd name="T1" fmla="*/ 115 h 172"/>
                  <a:gd name="T2" fmla="*/ 37 w 217"/>
                  <a:gd name="T3" fmla="*/ 115 h 172"/>
                  <a:gd name="T4" fmla="*/ 41 w 217"/>
                  <a:gd name="T5" fmla="*/ 127 h 172"/>
                  <a:gd name="T6" fmla="*/ 48 w 217"/>
                  <a:gd name="T7" fmla="*/ 144 h 172"/>
                  <a:gd name="T8" fmla="*/ 26 w 217"/>
                  <a:gd name="T9" fmla="*/ 142 h 172"/>
                  <a:gd name="T10" fmla="*/ 21 w 217"/>
                  <a:gd name="T11" fmla="*/ 135 h 172"/>
                  <a:gd name="T12" fmla="*/ 12 w 217"/>
                  <a:gd name="T13" fmla="*/ 126 h 172"/>
                  <a:gd name="T14" fmla="*/ 3 w 217"/>
                  <a:gd name="T15" fmla="*/ 113 h 172"/>
                  <a:gd name="T16" fmla="*/ 8 w 217"/>
                  <a:gd name="T17" fmla="*/ 106 h 172"/>
                  <a:gd name="T18" fmla="*/ 208 w 217"/>
                  <a:gd name="T19" fmla="*/ 73 h 172"/>
                  <a:gd name="T20" fmla="*/ 16 w 217"/>
                  <a:gd name="T21" fmla="*/ 44 h 172"/>
                  <a:gd name="T22" fmla="*/ 63 w 217"/>
                  <a:gd name="T23" fmla="*/ 0 h 172"/>
                  <a:gd name="T24" fmla="*/ 72 w 217"/>
                  <a:gd name="T25" fmla="*/ 4 h 172"/>
                  <a:gd name="T26" fmla="*/ 82 w 217"/>
                  <a:gd name="T27" fmla="*/ 13 h 172"/>
                  <a:gd name="T28" fmla="*/ 90 w 217"/>
                  <a:gd name="T29" fmla="*/ 22 h 172"/>
                  <a:gd name="T30" fmla="*/ 103 w 217"/>
                  <a:gd name="T31" fmla="*/ 34 h 172"/>
                  <a:gd name="T32" fmla="*/ 115 w 217"/>
                  <a:gd name="T33" fmla="*/ 32 h 172"/>
                  <a:gd name="T34" fmla="*/ 130 w 217"/>
                  <a:gd name="T35" fmla="*/ 18 h 172"/>
                  <a:gd name="T36" fmla="*/ 149 w 217"/>
                  <a:gd name="T37" fmla="*/ 13 h 172"/>
                  <a:gd name="T38" fmla="*/ 162 w 217"/>
                  <a:gd name="T39" fmla="*/ 31 h 172"/>
                  <a:gd name="T40" fmla="*/ 175 w 217"/>
                  <a:gd name="T41" fmla="*/ 54 h 172"/>
                  <a:gd name="T42" fmla="*/ 182 w 217"/>
                  <a:gd name="T43" fmla="*/ 64 h 172"/>
                  <a:gd name="T44" fmla="*/ 199 w 217"/>
                  <a:gd name="T45" fmla="*/ 68 h 172"/>
                  <a:gd name="T46" fmla="*/ 209 w 217"/>
                  <a:gd name="T47" fmla="*/ 81 h 172"/>
                  <a:gd name="T48" fmla="*/ 198 w 217"/>
                  <a:gd name="T49" fmla="*/ 76 h 172"/>
                  <a:gd name="T50" fmla="*/ 187 w 217"/>
                  <a:gd name="T51" fmla="*/ 81 h 172"/>
                  <a:gd name="T52" fmla="*/ 174 w 217"/>
                  <a:gd name="T53" fmla="*/ 92 h 172"/>
                  <a:gd name="T54" fmla="*/ 173 w 217"/>
                  <a:gd name="T55" fmla="*/ 101 h 172"/>
                  <a:gd name="T56" fmla="*/ 168 w 217"/>
                  <a:gd name="T57" fmla="*/ 113 h 172"/>
                  <a:gd name="T58" fmla="*/ 171 w 217"/>
                  <a:gd name="T59" fmla="*/ 126 h 172"/>
                  <a:gd name="T60" fmla="*/ 165 w 217"/>
                  <a:gd name="T61" fmla="*/ 138 h 172"/>
                  <a:gd name="T62" fmla="*/ 163 w 217"/>
                  <a:gd name="T63" fmla="*/ 138 h 172"/>
                  <a:gd name="T64" fmla="*/ 155 w 217"/>
                  <a:gd name="T65" fmla="*/ 141 h 172"/>
                  <a:gd name="T66" fmla="*/ 149 w 217"/>
                  <a:gd name="T67" fmla="*/ 168 h 172"/>
                  <a:gd name="T68" fmla="*/ 137 w 217"/>
                  <a:gd name="T69" fmla="*/ 164 h 172"/>
                  <a:gd name="T70" fmla="*/ 128 w 217"/>
                  <a:gd name="T71" fmla="*/ 155 h 172"/>
                  <a:gd name="T72" fmla="*/ 131 w 217"/>
                  <a:gd name="T73" fmla="*/ 140 h 172"/>
                  <a:gd name="T74" fmla="*/ 132 w 217"/>
                  <a:gd name="T75" fmla="*/ 124 h 172"/>
                  <a:gd name="T76" fmla="*/ 112 w 217"/>
                  <a:gd name="T77" fmla="*/ 110 h 172"/>
                  <a:gd name="T78" fmla="*/ 91 w 217"/>
                  <a:gd name="T79" fmla="*/ 125 h 172"/>
                  <a:gd name="T80" fmla="*/ 77 w 217"/>
                  <a:gd name="T81" fmla="*/ 134 h 172"/>
                  <a:gd name="T82" fmla="*/ 67 w 217"/>
                  <a:gd name="T83" fmla="*/ 147 h 172"/>
                  <a:gd name="T84" fmla="*/ 62 w 217"/>
                  <a:gd name="T85" fmla="*/ 135 h 172"/>
                  <a:gd name="T86" fmla="*/ 64 w 217"/>
                  <a:gd name="T87" fmla="*/ 128 h 172"/>
                  <a:gd name="T88" fmla="*/ 63 w 217"/>
                  <a:gd name="T89" fmla="*/ 118 h 172"/>
                  <a:gd name="T90" fmla="*/ 52 w 217"/>
                  <a:gd name="T91" fmla="*/ 114 h 172"/>
                  <a:gd name="T92" fmla="*/ 37 w 217"/>
                  <a:gd name="T93" fmla="*/ 98 h 172"/>
                  <a:gd name="T94" fmla="*/ 43 w 217"/>
                  <a:gd name="T95" fmla="*/ 89 h 172"/>
                  <a:gd name="T96" fmla="*/ 27 w 217"/>
                  <a:gd name="T97" fmla="*/ 69 h 172"/>
                  <a:gd name="T98" fmla="*/ 24 w 217"/>
                  <a:gd name="T99" fmla="*/ 59 h 172"/>
                  <a:gd name="T100" fmla="*/ 24 w 217"/>
                  <a:gd name="T101" fmla="*/ 47 h 172"/>
                  <a:gd name="T102" fmla="*/ 12 w 217"/>
                  <a:gd name="T103" fmla="*/ 42 h 172"/>
                  <a:gd name="T104" fmla="*/ 9 w 217"/>
                  <a:gd name="T105" fmla="*/ 34 h 172"/>
                  <a:gd name="T106" fmla="*/ 26 w 217"/>
                  <a:gd name="T107" fmla="*/ 24 h 172"/>
                  <a:gd name="T108" fmla="*/ 44 w 217"/>
                  <a:gd name="T109" fmla="*/ 36 h 172"/>
                  <a:gd name="T110" fmla="*/ 61 w 217"/>
                  <a:gd name="T111" fmla="*/ 41 h 172"/>
                  <a:gd name="T112" fmla="*/ 70 w 217"/>
                  <a:gd name="T113" fmla="*/ 33 h 172"/>
                  <a:gd name="T114" fmla="*/ 58 w 217"/>
                  <a:gd name="T115" fmla="*/ 21 h 172"/>
                  <a:gd name="T116" fmla="*/ 53 w 217"/>
                  <a:gd name="T117" fmla="*/ 7 h 172"/>
                  <a:gd name="T118" fmla="*/ 28 w 217"/>
                  <a:gd name="T119" fmla="*/ 61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17" h="172">
                    <a:moveTo>
                      <a:pt x="11" y="106"/>
                    </a:moveTo>
                    <a:lnTo>
                      <a:pt x="13" y="109"/>
                    </a:lnTo>
                    <a:lnTo>
                      <a:pt x="13" y="110"/>
                    </a:lnTo>
                    <a:lnTo>
                      <a:pt x="15" y="110"/>
                    </a:lnTo>
                    <a:lnTo>
                      <a:pt x="15" y="111"/>
                    </a:lnTo>
                    <a:lnTo>
                      <a:pt x="13" y="114"/>
                    </a:lnTo>
                    <a:lnTo>
                      <a:pt x="13" y="115"/>
                    </a:lnTo>
                    <a:lnTo>
                      <a:pt x="15" y="115"/>
                    </a:lnTo>
                    <a:lnTo>
                      <a:pt x="16" y="115"/>
                    </a:lnTo>
                    <a:lnTo>
                      <a:pt x="17" y="114"/>
                    </a:lnTo>
                    <a:lnTo>
                      <a:pt x="18" y="114"/>
                    </a:lnTo>
                    <a:lnTo>
                      <a:pt x="19" y="115"/>
                    </a:lnTo>
                    <a:lnTo>
                      <a:pt x="19" y="116"/>
                    </a:lnTo>
                    <a:lnTo>
                      <a:pt x="20" y="116"/>
                    </a:lnTo>
                    <a:lnTo>
                      <a:pt x="20" y="117"/>
                    </a:lnTo>
                    <a:lnTo>
                      <a:pt x="22" y="117"/>
                    </a:lnTo>
                    <a:lnTo>
                      <a:pt x="24" y="118"/>
                    </a:lnTo>
                    <a:lnTo>
                      <a:pt x="25" y="118"/>
                    </a:lnTo>
                    <a:lnTo>
                      <a:pt x="26" y="118"/>
                    </a:lnTo>
                    <a:lnTo>
                      <a:pt x="29" y="116"/>
                    </a:lnTo>
                    <a:lnTo>
                      <a:pt x="30" y="116"/>
                    </a:lnTo>
                    <a:lnTo>
                      <a:pt x="35" y="115"/>
                    </a:lnTo>
                    <a:lnTo>
                      <a:pt x="36" y="115"/>
                    </a:lnTo>
                    <a:lnTo>
                      <a:pt x="37" y="115"/>
                    </a:lnTo>
                    <a:lnTo>
                      <a:pt x="37" y="116"/>
                    </a:lnTo>
                    <a:lnTo>
                      <a:pt x="38" y="116"/>
                    </a:lnTo>
                    <a:lnTo>
                      <a:pt x="38" y="117"/>
                    </a:lnTo>
                    <a:lnTo>
                      <a:pt x="38" y="118"/>
                    </a:lnTo>
                    <a:lnTo>
                      <a:pt x="38" y="121"/>
                    </a:lnTo>
                    <a:lnTo>
                      <a:pt x="38" y="122"/>
                    </a:lnTo>
                    <a:lnTo>
                      <a:pt x="37" y="123"/>
                    </a:lnTo>
                    <a:lnTo>
                      <a:pt x="36" y="124"/>
                    </a:lnTo>
                    <a:lnTo>
                      <a:pt x="37" y="125"/>
                    </a:lnTo>
                    <a:lnTo>
                      <a:pt x="39" y="125"/>
                    </a:lnTo>
                    <a:lnTo>
                      <a:pt x="39" y="126"/>
                    </a:lnTo>
                    <a:lnTo>
                      <a:pt x="41" y="127"/>
                    </a:lnTo>
                    <a:lnTo>
                      <a:pt x="42" y="127"/>
                    </a:lnTo>
                    <a:lnTo>
                      <a:pt x="42" y="128"/>
                    </a:lnTo>
                    <a:lnTo>
                      <a:pt x="44" y="128"/>
                    </a:lnTo>
                    <a:lnTo>
                      <a:pt x="45" y="130"/>
                    </a:lnTo>
                    <a:lnTo>
                      <a:pt x="45" y="131"/>
                    </a:lnTo>
                    <a:lnTo>
                      <a:pt x="44" y="132"/>
                    </a:lnTo>
                    <a:lnTo>
                      <a:pt x="44" y="133"/>
                    </a:lnTo>
                    <a:lnTo>
                      <a:pt x="44" y="135"/>
                    </a:lnTo>
                    <a:lnTo>
                      <a:pt x="45" y="136"/>
                    </a:lnTo>
                    <a:lnTo>
                      <a:pt x="46" y="138"/>
                    </a:lnTo>
                    <a:lnTo>
                      <a:pt x="46" y="139"/>
                    </a:lnTo>
                    <a:lnTo>
                      <a:pt x="48" y="144"/>
                    </a:lnTo>
                    <a:lnTo>
                      <a:pt x="51" y="149"/>
                    </a:lnTo>
                    <a:lnTo>
                      <a:pt x="50" y="149"/>
                    </a:lnTo>
                    <a:lnTo>
                      <a:pt x="48" y="148"/>
                    </a:lnTo>
                    <a:lnTo>
                      <a:pt x="45" y="147"/>
                    </a:lnTo>
                    <a:lnTo>
                      <a:pt x="37" y="146"/>
                    </a:lnTo>
                    <a:lnTo>
                      <a:pt x="35" y="144"/>
                    </a:lnTo>
                    <a:lnTo>
                      <a:pt x="32" y="144"/>
                    </a:lnTo>
                    <a:lnTo>
                      <a:pt x="29" y="143"/>
                    </a:lnTo>
                    <a:lnTo>
                      <a:pt x="28" y="143"/>
                    </a:lnTo>
                    <a:lnTo>
                      <a:pt x="27" y="143"/>
                    </a:lnTo>
                    <a:lnTo>
                      <a:pt x="26" y="143"/>
                    </a:lnTo>
                    <a:lnTo>
                      <a:pt x="26" y="142"/>
                    </a:lnTo>
                    <a:lnTo>
                      <a:pt x="25" y="142"/>
                    </a:lnTo>
                    <a:lnTo>
                      <a:pt x="25" y="141"/>
                    </a:lnTo>
                    <a:lnTo>
                      <a:pt x="24" y="141"/>
                    </a:lnTo>
                    <a:lnTo>
                      <a:pt x="25" y="141"/>
                    </a:lnTo>
                    <a:lnTo>
                      <a:pt x="25" y="140"/>
                    </a:lnTo>
                    <a:lnTo>
                      <a:pt x="25" y="139"/>
                    </a:lnTo>
                    <a:lnTo>
                      <a:pt x="24" y="139"/>
                    </a:lnTo>
                    <a:lnTo>
                      <a:pt x="22" y="139"/>
                    </a:lnTo>
                    <a:lnTo>
                      <a:pt x="22" y="138"/>
                    </a:lnTo>
                    <a:lnTo>
                      <a:pt x="22" y="136"/>
                    </a:lnTo>
                    <a:lnTo>
                      <a:pt x="21" y="136"/>
                    </a:lnTo>
                    <a:lnTo>
                      <a:pt x="21" y="135"/>
                    </a:lnTo>
                    <a:lnTo>
                      <a:pt x="21" y="134"/>
                    </a:lnTo>
                    <a:lnTo>
                      <a:pt x="20" y="134"/>
                    </a:lnTo>
                    <a:lnTo>
                      <a:pt x="20" y="133"/>
                    </a:lnTo>
                    <a:lnTo>
                      <a:pt x="20" y="132"/>
                    </a:lnTo>
                    <a:lnTo>
                      <a:pt x="19" y="132"/>
                    </a:lnTo>
                    <a:lnTo>
                      <a:pt x="19" y="133"/>
                    </a:lnTo>
                    <a:lnTo>
                      <a:pt x="15" y="132"/>
                    </a:lnTo>
                    <a:lnTo>
                      <a:pt x="13" y="132"/>
                    </a:lnTo>
                    <a:lnTo>
                      <a:pt x="13" y="131"/>
                    </a:lnTo>
                    <a:lnTo>
                      <a:pt x="13" y="128"/>
                    </a:lnTo>
                    <a:lnTo>
                      <a:pt x="12" y="127"/>
                    </a:lnTo>
                    <a:lnTo>
                      <a:pt x="12" y="126"/>
                    </a:lnTo>
                    <a:lnTo>
                      <a:pt x="11" y="125"/>
                    </a:lnTo>
                    <a:lnTo>
                      <a:pt x="10" y="124"/>
                    </a:lnTo>
                    <a:lnTo>
                      <a:pt x="9" y="123"/>
                    </a:lnTo>
                    <a:lnTo>
                      <a:pt x="9" y="122"/>
                    </a:lnTo>
                    <a:lnTo>
                      <a:pt x="8" y="122"/>
                    </a:lnTo>
                    <a:lnTo>
                      <a:pt x="7" y="122"/>
                    </a:lnTo>
                    <a:lnTo>
                      <a:pt x="7" y="121"/>
                    </a:lnTo>
                    <a:lnTo>
                      <a:pt x="7" y="119"/>
                    </a:lnTo>
                    <a:lnTo>
                      <a:pt x="5" y="118"/>
                    </a:lnTo>
                    <a:lnTo>
                      <a:pt x="4" y="114"/>
                    </a:lnTo>
                    <a:lnTo>
                      <a:pt x="4" y="113"/>
                    </a:lnTo>
                    <a:lnTo>
                      <a:pt x="3" y="113"/>
                    </a:lnTo>
                    <a:lnTo>
                      <a:pt x="3" y="111"/>
                    </a:lnTo>
                    <a:lnTo>
                      <a:pt x="2" y="111"/>
                    </a:lnTo>
                    <a:lnTo>
                      <a:pt x="1" y="111"/>
                    </a:lnTo>
                    <a:lnTo>
                      <a:pt x="1" y="110"/>
                    </a:lnTo>
                    <a:lnTo>
                      <a:pt x="0" y="109"/>
                    </a:lnTo>
                    <a:lnTo>
                      <a:pt x="0" y="108"/>
                    </a:lnTo>
                    <a:lnTo>
                      <a:pt x="1" y="108"/>
                    </a:lnTo>
                    <a:lnTo>
                      <a:pt x="3" y="107"/>
                    </a:lnTo>
                    <a:lnTo>
                      <a:pt x="4" y="107"/>
                    </a:lnTo>
                    <a:lnTo>
                      <a:pt x="5" y="107"/>
                    </a:lnTo>
                    <a:lnTo>
                      <a:pt x="7" y="107"/>
                    </a:lnTo>
                    <a:lnTo>
                      <a:pt x="8" y="106"/>
                    </a:lnTo>
                    <a:lnTo>
                      <a:pt x="10" y="105"/>
                    </a:lnTo>
                    <a:lnTo>
                      <a:pt x="11" y="106"/>
                    </a:lnTo>
                    <a:close/>
                    <a:moveTo>
                      <a:pt x="217" y="77"/>
                    </a:moveTo>
                    <a:lnTo>
                      <a:pt x="217" y="78"/>
                    </a:lnTo>
                    <a:lnTo>
                      <a:pt x="216" y="78"/>
                    </a:lnTo>
                    <a:lnTo>
                      <a:pt x="215" y="77"/>
                    </a:lnTo>
                    <a:lnTo>
                      <a:pt x="216" y="77"/>
                    </a:lnTo>
                    <a:lnTo>
                      <a:pt x="217" y="77"/>
                    </a:lnTo>
                    <a:close/>
                    <a:moveTo>
                      <a:pt x="207" y="71"/>
                    </a:moveTo>
                    <a:lnTo>
                      <a:pt x="208" y="71"/>
                    </a:lnTo>
                    <a:lnTo>
                      <a:pt x="208" y="72"/>
                    </a:lnTo>
                    <a:lnTo>
                      <a:pt x="208" y="73"/>
                    </a:lnTo>
                    <a:lnTo>
                      <a:pt x="209" y="73"/>
                    </a:lnTo>
                    <a:lnTo>
                      <a:pt x="209" y="74"/>
                    </a:lnTo>
                    <a:lnTo>
                      <a:pt x="208" y="74"/>
                    </a:lnTo>
                    <a:lnTo>
                      <a:pt x="207" y="74"/>
                    </a:lnTo>
                    <a:lnTo>
                      <a:pt x="208" y="73"/>
                    </a:lnTo>
                    <a:lnTo>
                      <a:pt x="207" y="72"/>
                    </a:lnTo>
                    <a:lnTo>
                      <a:pt x="207" y="71"/>
                    </a:lnTo>
                    <a:close/>
                    <a:moveTo>
                      <a:pt x="17" y="46"/>
                    </a:moveTo>
                    <a:lnTo>
                      <a:pt x="16" y="47"/>
                    </a:lnTo>
                    <a:lnTo>
                      <a:pt x="16" y="46"/>
                    </a:lnTo>
                    <a:lnTo>
                      <a:pt x="15" y="44"/>
                    </a:lnTo>
                    <a:lnTo>
                      <a:pt x="16" y="44"/>
                    </a:lnTo>
                    <a:lnTo>
                      <a:pt x="17" y="46"/>
                    </a:lnTo>
                    <a:close/>
                    <a:moveTo>
                      <a:pt x="9" y="42"/>
                    </a:moveTo>
                    <a:lnTo>
                      <a:pt x="9" y="43"/>
                    </a:lnTo>
                    <a:lnTo>
                      <a:pt x="8" y="43"/>
                    </a:lnTo>
                    <a:lnTo>
                      <a:pt x="7" y="42"/>
                    </a:lnTo>
                    <a:lnTo>
                      <a:pt x="7" y="41"/>
                    </a:lnTo>
                    <a:lnTo>
                      <a:pt x="8" y="41"/>
                    </a:lnTo>
                    <a:lnTo>
                      <a:pt x="9" y="41"/>
                    </a:lnTo>
                    <a:lnTo>
                      <a:pt x="9" y="42"/>
                    </a:lnTo>
                    <a:close/>
                    <a:moveTo>
                      <a:pt x="61" y="0"/>
                    </a:moveTo>
                    <a:lnTo>
                      <a:pt x="62" y="0"/>
                    </a:lnTo>
                    <a:lnTo>
                      <a:pt x="63" y="0"/>
                    </a:lnTo>
                    <a:lnTo>
                      <a:pt x="65" y="0"/>
                    </a:lnTo>
                    <a:lnTo>
                      <a:pt x="65" y="1"/>
                    </a:lnTo>
                    <a:lnTo>
                      <a:pt x="65" y="2"/>
                    </a:lnTo>
                    <a:lnTo>
                      <a:pt x="65" y="4"/>
                    </a:lnTo>
                    <a:lnTo>
                      <a:pt x="65" y="5"/>
                    </a:lnTo>
                    <a:lnTo>
                      <a:pt x="67" y="6"/>
                    </a:lnTo>
                    <a:lnTo>
                      <a:pt x="68" y="6"/>
                    </a:lnTo>
                    <a:lnTo>
                      <a:pt x="68" y="5"/>
                    </a:lnTo>
                    <a:lnTo>
                      <a:pt x="69" y="4"/>
                    </a:lnTo>
                    <a:lnTo>
                      <a:pt x="70" y="4"/>
                    </a:lnTo>
                    <a:lnTo>
                      <a:pt x="71" y="4"/>
                    </a:lnTo>
                    <a:lnTo>
                      <a:pt x="72" y="4"/>
                    </a:lnTo>
                    <a:lnTo>
                      <a:pt x="72" y="2"/>
                    </a:lnTo>
                    <a:lnTo>
                      <a:pt x="73" y="2"/>
                    </a:lnTo>
                    <a:lnTo>
                      <a:pt x="73" y="5"/>
                    </a:lnTo>
                    <a:lnTo>
                      <a:pt x="73" y="6"/>
                    </a:lnTo>
                    <a:lnTo>
                      <a:pt x="74" y="6"/>
                    </a:lnTo>
                    <a:lnTo>
                      <a:pt x="77" y="8"/>
                    </a:lnTo>
                    <a:lnTo>
                      <a:pt x="77" y="9"/>
                    </a:lnTo>
                    <a:lnTo>
                      <a:pt x="78" y="9"/>
                    </a:lnTo>
                    <a:lnTo>
                      <a:pt x="79" y="9"/>
                    </a:lnTo>
                    <a:lnTo>
                      <a:pt x="79" y="10"/>
                    </a:lnTo>
                    <a:lnTo>
                      <a:pt x="80" y="11"/>
                    </a:lnTo>
                    <a:lnTo>
                      <a:pt x="82" y="13"/>
                    </a:lnTo>
                    <a:lnTo>
                      <a:pt x="82" y="15"/>
                    </a:lnTo>
                    <a:lnTo>
                      <a:pt x="84" y="16"/>
                    </a:lnTo>
                    <a:lnTo>
                      <a:pt x="84" y="17"/>
                    </a:lnTo>
                    <a:lnTo>
                      <a:pt x="85" y="17"/>
                    </a:lnTo>
                    <a:lnTo>
                      <a:pt x="86" y="16"/>
                    </a:lnTo>
                    <a:lnTo>
                      <a:pt x="87" y="16"/>
                    </a:lnTo>
                    <a:lnTo>
                      <a:pt x="88" y="17"/>
                    </a:lnTo>
                    <a:lnTo>
                      <a:pt x="88" y="18"/>
                    </a:lnTo>
                    <a:lnTo>
                      <a:pt x="88" y="19"/>
                    </a:lnTo>
                    <a:lnTo>
                      <a:pt x="89" y="21"/>
                    </a:lnTo>
                    <a:lnTo>
                      <a:pt x="90" y="21"/>
                    </a:lnTo>
                    <a:lnTo>
                      <a:pt x="90" y="22"/>
                    </a:lnTo>
                    <a:lnTo>
                      <a:pt x="91" y="23"/>
                    </a:lnTo>
                    <a:lnTo>
                      <a:pt x="91" y="24"/>
                    </a:lnTo>
                    <a:lnTo>
                      <a:pt x="91" y="25"/>
                    </a:lnTo>
                    <a:lnTo>
                      <a:pt x="91" y="27"/>
                    </a:lnTo>
                    <a:lnTo>
                      <a:pt x="91" y="29"/>
                    </a:lnTo>
                    <a:lnTo>
                      <a:pt x="93" y="30"/>
                    </a:lnTo>
                    <a:lnTo>
                      <a:pt x="96" y="31"/>
                    </a:lnTo>
                    <a:lnTo>
                      <a:pt x="96" y="32"/>
                    </a:lnTo>
                    <a:lnTo>
                      <a:pt x="97" y="32"/>
                    </a:lnTo>
                    <a:lnTo>
                      <a:pt x="101" y="32"/>
                    </a:lnTo>
                    <a:lnTo>
                      <a:pt x="102" y="32"/>
                    </a:lnTo>
                    <a:lnTo>
                      <a:pt x="103" y="34"/>
                    </a:lnTo>
                    <a:lnTo>
                      <a:pt x="104" y="34"/>
                    </a:lnTo>
                    <a:lnTo>
                      <a:pt x="105" y="33"/>
                    </a:lnTo>
                    <a:lnTo>
                      <a:pt x="106" y="33"/>
                    </a:lnTo>
                    <a:lnTo>
                      <a:pt x="108" y="34"/>
                    </a:lnTo>
                    <a:lnTo>
                      <a:pt x="110" y="35"/>
                    </a:lnTo>
                    <a:lnTo>
                      <a:pt x="111" y="35"/>
                    </a:lnTo>
                    <a:lnTo>
                      <a:pt x="113" y="35"/>
                    </a:lnTo>
                    <a:lnTo>
                      <a:pt x="113" y="34"/>
                    </a:lnTo>
                    <a:lnTo>
                      <a:pt x="115" y="34"/>
                    </a:lnTo>
                    <a:lnTo>
                      <a:pt x="116" y="34"/>
                    </a:lnTo>
                    <a:lnTo>
                      <a:pt x="116" y="33"/>
                    </a:lnTo>
                    <a:lnTo>
                      <a:pt x="115" y="32"/>
                    </a:lnTo>
                    <a:lnTo>
                      <a:pt x="116" y="31"/>
                    </a:lnTo>
                    <a:lnTo>
                      <a:pt x="116" y="30"/>
                    </a:lnTo>
                    <a:lnTo>
                      <a:pt x="117" y="29"/>
                    </a:lnTo>
                    <a:lnTo>
                      <a:pt x="117" y="27"/>
                    </a:lnTo>
                    <a:lnTo>
                      <a:pt x="119" y="27"/>
                    </a:lnTo>
                    <a:lnTo>
                      <a:pt x="120" y="26"/>
                    </a:lnTo>
                    <a:lnTo>
                      <a:pt x="121" y="23"/>
                    </a:lnTo>
                    <a:lnTo>
                      <a:pt x="122" y="22"/>
                    </a:lnTo>
                    <a:lnTo>
                      <a:pt x="123" y="21"/>
                    </a:lnTo>
                    <a:lnTo>
                      <a:pt x="128" y="21"/>
                    </a:lnTo>
                    <a:lnTo>
                      <a:pt x="129" y="19"/>
                    </a:lnTo>
                    <a:lnTo>
                      <a:pt x="130" y="18"/>
                    </a:lnTo>
                    <a:lnTo>
                      <a:pt x="133" y="16"/>
                    </a:lnTo>
                    <a:lnTo>
                      <a:pt x="134" y="15"/>
                    </a:lnTo>
                    <a:lnTo>
                      <a:pt x="136" y="14"/>
                    </a:lnTo>
                    <a:lnTo>
                      <a:pt x="137" y="9"/>
                    </a:lnTo>
                    <a:lnTo>
                      <a:pt x="140" y="6"/>
                    </a:lnTo>
                    <a:lnTo>
                      <a:pt x="141" y="2"/>
                    </a:lnTo>
                    <a:lnTo>
                      <a:pt x="142" y="4"/>
                    </a:lnTo>
                    <a:lnTo>
                      <a:pt x="145" y="5"/>
                    </a:lnTo>
                    <a:lnTo>
                      <a:pt x="148" y="9"/>
                    </a:lnTo>
                    <a:lnTo>
                      <a:pt x="149" y="10"/>
                    </a:lnTo>
                    <a:lnTo>
                      <a:pt x="149" y="11"/>
                    </a:lnTo>
                    <a:lnTo>
                      <a:pt x="149" y="13"/>
                    </a:lnTo>
                    <a:lnTo>
                      <a:pt x="153" y="16"/>
                    </a:lnTo>
                    <a:lnTo>
                      <a:pt x="154" y="18"/>
                    </a:lnTo>
                    <a:lnTo>
                      <a:pt x="155" y="19"/>
                    </a:lnTo>
                    <a:lnTo>
                      <a:pt x="155" y="21"/>
                    </a:lnTo>
                    <a:lnTo>
                      <a:pt x="156" y="21"/>
                    </a:lnTo>
                    <a:lnTo>
                      <a:pt x="156" y="22"/>
                    </a:lnTo>
                    <a:lnTo>
                      <a:pt x="157" y="23"/>
                    </a:lnTo>
                    <a:lnTo>
                      <a:pt x="158" y="23"/>
                    </a:lnTo>
                    <a:lnTo>
                      <a:pt x="158" y="24"/>
                    </a:lnTo>
                    <a:lnTo>
                      <a:pt x="160" y="27"/>
                    </a:lnTo>
                    <a:lnTo>
                      <a:pt x="162" y="30"/>
                    </a:lnTo>
                    <a:lnTo>
                      <a:pt x="162" y="31"/>
                    </a:lnTo>
                    <a:lnTo>
                      <a:pt x="163" y="32"/>
                    </a:lnTo>
                    <a:lnTo>
                      <a:pt x="163" y="36"/>
                    </a:lnTo>
                    <a:lnTo>
                      <a:pt x="163" y="38"/>
                    </a:lnTo>
                    <a:lnTo>
                      <a:pt x="164" y="38"/>
                    </a:lnTo>
                    <a:lnTo>
                      <a:pt x="164" y="39"/>
                    </a:lnTo>
                    <a:lnTo>
                      <a:pt x="164" y="42"/>
                    </a:lnTo>
                    <a:lnTo>
                      <a:pt x="166" y="44"/>
                    </a:lnTo>
                    <a:lnTo>
                      <a:pt x="171" y="50"/>
                    </a:lnTo>
                    <a:lnTo>
                      <a:pt x="172" y="51"/>
                    </a:lnTo>
                    <a:lnTo>
                      <a:pt x="172" y="52"/>
                    </a:lnTo>
                    <a:lnTo>
                      <a:pt x="174" y="52"/>
                    </a:lnTo>
                    <a:lnTo>
                      <a:pt x="175" y="54"/>
                    </a:lnTo>
                    <a:lnTo>
                      <a:pt x="176" y="55"/>
                    </a:lnTo>
                    <a:lnTo>
                      <a:pt x="177" y="55"/>
                    </a:lnTo>
                    <a:lnTo>
                      <a:pt x="177" y="56"/>
                    </a:lnTo>
                    <a:lnTo>
                      <a:pt x="176" y="58"/>
                    </a:lnTo>
                    <a:lnTo>
                      <a:pt x="176" y="59"/>
                    </a:lnTo>
                    <a:lnTo>
                      <a:pt x="176" y="60"/>
                    </a:lnTo>
                    <a:lnTo>
                      <a:pt x="176" y="61"/>
                    </a:lnTo>
                    <a:lnTo>
                      <a:pt x="177" y="61"/>
                    </a:lnTo>
                    <a:lnTo>
                      <a:pt x="177" y="63"/>
                    </a:lnTo>
                    <a:lnTo>
                      <a:pt x="179" y="63"/>
                    </a:lnTo>
                    <a:lnTo>
                      <a:pt x="181" y="64"/>
                    </a:lnTo>
                    <a:lnTo>
                      <a:pt x="182" y="64"/>
                    </a:lnTo>
                    <a:lnTo>
                      <a:pt x="183" y="65"/>
                    </a:lnTo>
                    <a:lnTo>
                      <a:pt x="184" y="65"/>
                    </a:lnTo>
                    <a:lnTo>
                      <a:pt x="185" y="66"/>
                    </a:lnTo>
                    <a:lnTo>
                      <a:pt x="188" y="66"/>
                    </a:lnTo>
                    <a:lnTo>
                      <a:pt x="189" y="66"/>
                    </a:lnTo>
                    <a:lnTo>
                      <a:pt x="191" y="65"/>
                    </a:lnTo>
                    <a:lnTo>
                      <a:pt x="192" y="65"/>
                    </a:lnTo>
                    <a:lnTo>
                      <a:pt x="197" y="65"/>
                    </a:lnTo>
                    <a:lnTo>
                      <a:pt x="197" y="66"/>
                    </a:lnTo>
                    <a:lnTo>
                      <a:pt x="198" y="67"/>
                    </a:lnTo>
                    <a:lnTo>
                      <a:pt x="198" y="68"/>
                    </a:lnTo>
                    <a:lnTo>
                      <a:pt x="199" y="68"/>
                    </a:lnTo>
                    <a:lnTo>
                      <a:pt x="202" y="69"/>
                    </a:lnTo>
                    <a:lnTo>
                      <a:pt x="203" y="69"/>
                    </a:lnTo>
                    <a:lnTo>
                      <a:pt x="203" y="71"/>
                    </a:lnTo>
                    <a:lnTo>
                      <a:pt x="203" y="72"/>
                    </a:lnTo>
                    <a:lnTo>
                      <a:pt x="205" y="73"/>
                    </a:lnTo>
                    <a:lnTo>
                      <a:pt x="206" y="73"/>
                    </a:lnTo>
                    <a:lnTo>
                      <a:pt x="207" y="74"/>
                    </a:lnTo>
                    <a:lnTo>
                      <a:pt x="207" y="75"/>
                    </a:lnTo>
                    <a:lnTo>
                      <a:pt x="208" y="76"/>
                    </a:lnTo>
                    <a:lnTo>
                      <a:pt x="208" y="80"/>
                    </a:lnTo>
                    <a:lnTo>
                      <a:pt x="208" y="81"/>
                    </a:lnTo>
                    <a:lnTo>
                      <a:pt x="209" y="81"/>
                    </a:lnTo>
                    <a:lnTo>
                      <a:pt x="209" y="82"/>
                    </a:lnTo>
                    <a:lnTo>
                      <a:pt x="209" y="83"/>
                    </a:lnTo>
                    <a:lnTo>
                      <a:pt x="208" y="82"/>
                    </a:lnTo>
                    <a:lnTo>
                      <a:pt x="207" y="81"/>
                    </a:lnTo>
                    <a:lnTo>
                      <a:pt x="206" y="80"/>
                    </a:lnTo>
                    <a:lnTo>
                      <a:pt x="205" y="77"/>
                    </a:lnTo>
                    <a:lnTo>
                      <a:pt x="203" y="77"/>
                    </a:lnTo>
                    <a:lnTo>
                      <a:pt x="202" y="77"/>
                    </a:lnTo>
                    <a:lnTo>
                      <a:pt x="201" y="76"/>
                    </a:lnTo>
                    <a:lnTo>
                      <a:pt x="200" y="76"/>
                    </a:lnTo>
                    <a:lnTo>
                      <a:pt x="199" y="76"/>
                    </a:lnTo>
                    <a:lnTo>
                      <a:pt x="198" y="76"/>
                    </a:lnTo>
                    <a:lnTo>
                      <a:pt x="197" y="76"/>
                    </a:lnTo>
                    <a:lnTo>
                      <a:pt x="196" y="76"/>
                    </a:lnTo>
                    <a:lnTo>
                      <a:pt x="194" y="77"/>
                    </a:lnTo>
                    <a:lnTo>
                      <a:pt x="193" y="77"/>
                    </a:lnTo>
                    <a:lnTo>
                      <a:pt x="192" y="76"/>
                    </a:lnTo>
                    <a:lnTo>
                      <a:pt x="191" y="76"/>
                    </a:lnTo>
                    <a:lnTo>
                      <a:pt x="190" y="75"/>
                    </a:lnTo>
                    <a:lnTo>
                      <a:pt x="190" y="76"/>
                    </a:lnTo>
                    <a:lnTo>
                      <a:pt x="189" y="77"/>
                    </a:lnTo>
                    <a:lnTo>
                      <a:pt x="189" y="78"/>
                    </a:lnTo>
                    <a:lnTo>
                      <a:pt x="188" y="80"/>
                    </a:lnTo>
                    <a:lnTo>
                      <a:pt x="187" y="81"/>
                    </a:lnTo>
                    <a:lnTo>
                      <a:pt x="183" y="81"/>
                    </a:lnTo>
                    <a:lnTo>
                      <a:pt x="181" y="82"/>
                    </a:lnTo>
                    <a:lnTo>
                      <a:pt x="179" y="83"/>
                    </a:lnTo>
                    <a:lnTo>
                      <a:pt x="177" y="83"/>
                    </a:lnTo>
                    <a:lnTo>
                      <a:pt x="176" y="85"/>
                    </a:lnTo>
                    <a:lnTo>
                      <a:pt x="175" y="86"/>
                    </a:lnTo>
                    <a:lnTo>
                      <a:pt x="175" y="88"/>
                    </a:lnTo>
                    <a:lnTo>
                      <a:pt x="175" y="89"/>
                    </a:lnTo>
                    <a:lnTo>
                      <a:pt x="174" y="90"/>
                    </a:lnTo>
                    <a:lnTo>
                      <a:pt x="173" y="91"/>
                    </a:lnTo>
                    <a:lnTo>
                      <a:pt x="173" y="92"/>
                    </a:lnTo>
                    <a:lnTo>
                      <a:pt x="174" y="92"/>
                    </a:lnTo>
                    <a:lnTo>
                      <a:pt x="174" y="93"/>
                    </a:lnTo>
                    <a:lnTo>
                      <a:pt x="175" y="93"/>
                    </a:lnTo>
                    <a:lnTo>
                      <a:pt x="175" y="94"/>
                    </a:lnTo>
                    <a:lnTo>
                      <a:pt x="174" y="94"/>
                    </a:lnTo>
                    <a:lnTo>
                      <a:pt x="174" y="96"/>
                    </a:lnTo>
                    <a:lnTo>
                      <a:pt x="173" y="96"/>
                    </a:lnTo>
                    <a:lnTo>
                      <a:pt x="173" y="97"/>
                    </a:lnTo>
                    <a:lnTo>
                      <a:pt x="173" y="98"/>
                    </a:lnTo>
                    <a:lnTo>
                      <a:pt x="173" y="99"/>
                    </a:lnTo>
                    <a:lnTo>
                      <a:pt x="174" y="100"/>
                    </a:lnTo>
                    <a:lnTo>
                      <a:pt x="173" y="100"/>
                    </a:lnTo>
                    <a:lnTo>
                      <a:pt x="173" y="101"/>
                    </a:lnTo>
                    <a:lnTo>
                      <a:pt x="173" y="102"/>
                    </a:lnTo>
                    <a:lnTo>
                      <a:pt x="173" y="103"/>
                    </a:lnTo>
                    <a:lnTo>
                      <a:pt x="172" y="103"/>
                    </a:lnTo>
                    <a:lnTo>
                      <a:pt x="172" y="105"/>
                    </a:lnTo>
                    <a:lnTo>
                      <a:pt x="172" y="106"/>
                    </a:lnTo>
                    <a:lnTo>
                      <a:pt x="173" y="107"/>
                    </a:lnTo>
                    <a:lnTo>
                      <a:pt x="173" y="108"/>
                    </a:lnTo>
                    <a:lnTo>
                      <a:pt x="172" y="108"/>
                    </a:lnTo>
                    <a:lnTo>
                      <a:pt x="172" y="109"/>
                    </a:lnTo>
                    <a:lnTo>
                      <a:pt x="171" y="110"/>
                    </a:lnTo>
                    <a:lnTo>
                      <a:pt x="170" y="111"/>
                    </a:lnTo>
                    <a:lnTo>
                      <a:pt x="168" y="113"/>
                    </a:lnTo>
                    <a:lnTo>
                      <a:pt x="168" y="114"/>
                    </a:lnTo>
                    <a:lnTo>
                      <a:pt x="168" y="115"/>
                    </a:lnTo>
                    <a:lnTo>
                      <a:pt x="167" y="116"/>
                    </a:lnTo>
                    <a:lnTo>
                      <a:pt x="167" y="117"/>
                    </a:lnTo>
                    <a:lnTo>
                      <a:pt x="167" y="118"/>
                    </a:lnTo>
                    <a:lnTo>
                      <a:pt x="168" y="119"/>
                    </a:lnTo>
                    <a:lnTo>
                      <a:pt x="172" y="123"/>
                    </a:lnTo>
                    <a:lnTo>
                      <a:pt x="172" y="124"/>
                    </a:lnTo>
                    <a:lnTo>
                      <a:pt x="172" y="125"/>
                    </a:lnTo>
                    <a:lnTo>
                      <a:pt x="172" y="126"/>
                    </a:lnTo>
                    <a:lnTo>
                      <a:pt x="171" y="125"/>
                    </a:lnTo>
                    <a:lnTo>
                      <a:pt x="171" y="126"/>
                    </a:lnTo>
                    <a:lnTo>
                      <a:pt x="172" y="127"/>
                    </a:lnTo>
                    <a:lnTo>
                      <a:pt x="172" y="128"/>
                    </a:lnTo>
                    <a:lnTo>
                      <a:pt x="171" y="127"/>
                    </a:lnTo>
                    <a:lnTo>
                      <a:pt x="171" y="126"/>
                    </a:lnTo>
                    <a:lnTo>
                      <a:pt x="168" y="125"/>
                    </a:lnTo>
                    <a:lnTo>
                      <a:pt x="167" y="126"/>
                    </a:lnTo>
                    <a:lnTo>
                      <a:pt x="166" y="127"/>
                    </a:lnTo>
                    <a:lnTo>
                      <a:pt x="166" y="128"/>
                    </a:lnTo>
                    <a:lnTo>
                      <a:pt x="166" y="134"/>
                    </a:lnTo>
                    <a:lnTo>
                      <a:pt x="166" y="135"/>
                    </a:lnTo>
                    <a:lnTo>
                      <a:pt x="165" y="136"/>
                    </a:lnTo>
                    <a:lnTo>
                      <a:pt x="165" y="138"/>
                    </a:lnTo>
                    <a:lnTo>
                      <a:pt x="165" y="140"/>
                    </a:lnTo>
                    <a:lnTo>
                      <a:pt x="165" y="141"/>
                    </a:lnTo>
                    <a:lnTo>
                      <a:pt x="164" y="141"/>
                    </a:lnTo>
                    <a:lnTo>
                      <a:pt x="162" y="143"/>
                    </a:lnTo>
                    <a:lnTo>
                      <a:pt x="160" y="144"/>
                    </a:lnTo>
                    <a:lnTo>
                      <a:pt x="159" y="143"/>
                    </a:lnTo>
                    <a:lnTo>
                      <a:pt x="159" y="142"/>
                    </a:lnTo>
                    <a:lnTo>
                      <a:pt x="159" y="141"/>
                    </a:lnTo>
                    <a:lnTo>
                      <a:pt x="162" y="141"/>
                    </a:lnTo>
                    <a:lnTo>
                      <a:pt x="163" y="140"/>
                    </a:lnTo>
                    <a:lnTo>
                      <a:pt x="163" y="139"/>
                    </a:lnTo>
                    <a:lnTo>
                      <a:pt x="163" y="138"/>
                    </a:lnTo>
                    <a:lnTo>
                      <a:pt x="162" y="138"/>
                    </a:lnTo>
                    <a:lnTo>
                      <a:pt x="162" y="136"/>
                    </a:lnTo>
                    <a:lnTo>
                      <a:pt x="159" y="136"/>
                    </a:lnTo>
                    <a:lnTo>
                      <a:pt x="159" y="134"/>
                    </a:lnTo>
                    <a:lnTo>
                      <a:pt x="158" y="133"/>
                    </a:lnTo>
                    <a:lnTo>
                      <a:pt x="156" y="133"/>
                    </a:lnTo>
                    <a:lnTo>
                      <a:pt x="156" y="134"/>
                    </a:lnTo>
                    <a:lnTo>
                      <a:pt x="155" y="135"/>
                    </a:lnTo>
                    <a:lnTo>
                      <a:pt x="155" y="136"/>
                    </a:lnTo>
                    <a:lnTo>
                      <a:pt x="155" y="139"/>
                    </a:lnTo>
                    <a:lnTo>
                      <a:pt x="155" y="140"/>
                    </a:lnTo>
                    <a:lnTo>
                      <a:pt x="155" y="141"/>
                    </a:lnTo>
                    <a:lnTo>
                      <a:pt x="155" y="142"/>
                    </a:lnTo>
                    <a:lnTo>
                      <a:pt x="154" y="146"/>
                    </a:lnTo>
                    <a:lnTo>
                      <a:pt x="154" y="148"/>
                    </a:lnTo>
                    <a:lnTo>
                      <a:pt x="153" y="149"/>
                    </a:lnTo>
                    <a:lnTo>
                      <a:pt x="150" y="148"/>
                    </a:lnTo>
                    <a:lnTo>
                      <a:pt x="150" y="150"/>
                    </a:lnTo>
                    <a:lnTo>
                      <a:pt x="151" y="151"/>
                    </a:lnTo>
                    <a:lnTo>
                      <a:pt x="151" y="153"/>
                    </a:lnTo>
                    <a:lnTo>
                      <a:pt x="153" y="161"/>
                    </a:lnTo>
                    <a:lnTo>
                      <a:pt x="153" y="169"/>
                    </a:lnTo>
                    <a:lnTo>
                      <a:pt x="150" y="168"/>
                    </a:lnTo>
                    <a:lnTo>
                      <a:pt x="149" y="168"/>
                    </a:lnTo>
                    <a:lnTo>
                      <a:pt x="148" y="169"/>
                    </a:lnTo>
                    <a:lnTo>
                      <a:pt x="147" y="169"/>
                    </a:lnTo>
                    <a:lnTo>
                      <a:pt x="146" y="170"/>
                    </a:lnTo>
                    <a:lnTo>
                      <a:pt x="145" y="172"/>
                    </a:lnTo>
                    <a:lnTo>
                      <a:pt x="142" y="170"/>
                    </a:lnTo>
                    <a:lnTo>
                      <a:pt x="141" y="169"/>
                    </a:lnTo>
                    <a:lnTo>
                      <a:pt x="140" y="168"/>
                    </a:lnTo>
                    <a:lnTo>
                      <a:pt x="140" y="167"/>
                    </a:lnTo>
                    <a:lnTo>
                      <a:pt x="139" y="166"/>
                    </a:lnTo>
                    <a:lnTo>
                      <a:pt x="138" y="166"/>
                    </a:lnTo>
                    <a:lnTo>
                      <a:pt x="138" y="165"/>
                    </a:lnTo>
                    <a:lnTo>
                      <a:pt x="137" y="164"/>
                    </a:lnTo>
                    <a:lnTo>
                      <a:pt x="136" y="163"/>
                    </a:lnTo>
                    <a:lnTo>
                      <a:pt x="136" y="161"/>
                    </a:lnTo>
                    <a:lnTo>
                      <a:pt x="136" y="160"/>
                    </a:lnTo>
                    <a:lnTo>
                      <a:pt x="134" y="160"/>
                    </a:lnTo>
                    <a:lnTo>
                      <a:pt x="132" y="161"/>
                    </a:lnTo>
                    <a:lnTo>
                      <a:pt x="131" y="161"/>
                    </a:lnTo>
                    <a:lnTo>
                      <a:pt x="131" y="160"/>
                    </a:lnTo>
                    <a:lnTo>
                      <a:pt x="130" y="160"/>
                    </a:lnTo>
                    <a:lnTo>
                      <a:pt x="129" y="158"/>
                    </a:lnTo>
                    <a:lnTo>
                      <a:pt x="129" y="157"/>
                    </a:lnTo>
                    <a:lnTo>
                      <a:pt x="128" y="156"/>
                    </a:lnTo>
                    <a:lnTo>
                      <a:pt x="128" y="155"/>
                    </a:lnTo>
                    <a:lnTo>
                      <a:pt x="123" y="152"/>
                    </a:lnTo>
                    <a:lnTo>
                      <a:pt x="121" y="151"/>
                    </a:lnTo>
                    <a:lnTo>
                      <a:pt x="120" y="149"/>
                    </a:lnTo>
                    <a:lnTo>
                      <a:pt x="120" y="148"/>
                    </a:lnTo>
                    <a:lnTo>
                      <a:pt x="120" y="147"/>
                    </a:lnTo>
                    <a:lnTo>
                      <a:pt x="122" y="146"/>
                    </a:lnTo>
                    <a:lnTo>
                      <a:pt x="122" y="144"/>
                    </a:lnTo>
                    <a:lnTo>
                      <a:pt x="129" y="143"/>
                    </a:lnTo>
                    <a:lnTo>
                      <a:pt x="130" y="142"/>
                    </a:lnTo>
                    <a:lnTo>
                      <a:pt x="131" y="142"/>
                    </a:lnTo>
                    <a:lnTo>
                      <a:pt x="131" y="141"/>
                    </a:lnTo>
                    <a:lnTo>
                      <a:pt x="131" y="140"/>
                    </a:lnTo>
                    <a:lnTo>
                      <a:pt x="130" y="136"/>
                    </a:lnTo>
                    <a:lnTo>
                      <a:pt x="128" y="135"/>
                    </a:lnTo>
                    <a:lnTo>
                      <a:pt x="125" y="133"/>
                    </a:lnTo>
                    <a:lnTo>
                      <a:pt x="124" y="132"/>
                    </a:lnTo>
                    <a:lnTo>
                      <a:pt x="124" y="131"/>
                    </a:lnTo>
                    <a:lnTo>
                      <a:pt x="124" y="130"/>
                    </a:lnTo>
                    <a:lnTo>
                      <a:pt x="124" y="127"/>
                    </a:lnTo>
                    <a:lnTo>
                      <a:pt x="125" y="126"/>
                    </a:lnTo>
                    <a:lnTo>
                      <a:pt x="127" y="126"/>
                    </a:lnTo>
                    <a:lnTo>
                      <a:pt x="129" y="125"/>
                    </a:lnTo>
                    <a:lnTo>
                      <a:pt x="131" y="124"/>
                    </a:lnTo>
                    <a:lnTo>
                      <a:pt x="132" y="124"/>
                    </a:lnTo>
                    <a:lnTo>
                      <a:pt x="131" y="122"/>
                    </a:lnTo>
                    <a:lnTo>
                      <a:pt x="131" y="121"/>
                    </a:lnTo>
                    <a:lnTo>
                      <a:pt x="128" y="118"/>
                    </a:lnTo>
                    <a:lnTo>
                      <a:pt x="122" y="110"/>
                    </a:lnTo>
                    <a:lnTo>
                      <a:pt x="120" y="108"/>
                    </a:lnTo>
                    <a:lnTo>
                      <a:pt x="119" y="108"/>
                    </a:lnTo>
                    <a:lnTo>
                      <a:pt x="117" y="108"/>
                    </a:lnTo>
                    <a:lnTo>
                      <a:pt x="117" y="109"/>
                    </a:lnTo>
                    <a:lnTo>
                      <a:pt x="114" y="109"/>
                    </a:lnTo>
                    <a:lnTo>
                      <a:pt x="113" y="109"/>
                    </a:lnTo>
                    <a:lnTo>
                      <a:pt x="113" y="110"/>
                    </a:lnTo>
                    <a:lnTo>
                      <a:pt x="112" y="110"/>
                    </a:lnTo>
                    <a:lnTo>
                      <a:pt x="111" y="111"/>
                    </a:lnTo>
                    <a:lnTo>
                      <a:pt x="106" y="115"/>
                    </a:lnTo>
                    <a:lnTo>
                      <a:pt x="105" y="115"/>
                    </a:lnTo>
                    <a:lnTo>
                      <a:pt x="103" y="117"/>
                    </a:lnTo>
                    <a:lnTo>
                      <a:pt x="102" y="117"/>
                    </a:lnTo>
                    <a:lnTo>
                      <a:pt x="99" y="118"/>
                    </a:lnTo>
                    <a:lnTo>
                      <a:pt x="98" y="119"/>
                    </a:lnTo>
                    <a:lnTo>
                      <a:pt x="97" y="121"/>
                    </a:lnTo>
                    <a:lnTo>
                      <a:pt x="95" y="123"/>
                    </a:lnTo>
                    <a:lnTo>
                      <a:pt x="94" y="124"/>
                    </a:lnTo>
                    <a:lnTo>
                      <a:pt x="93" y="124"/>
                    </a:lnTo>
                    <a:lnTo>
                      <a:pt x="91" y="125"/>
                    </a:lnTo>
                    <a:lnTo>
                      <a:pt x="88" y="126"/>
                    </a:lnTo>
                    <a:lnTo>
                      <a:pt x="87" y="127"/>
                    </a:lnTo>
                    <a:lnTo>
                      <a:pt x="86" y="127"/>
                    </a:lnTo>
                    <a:lnTo>
                      <a:pt x="86" y="128"/>
                    </a:lnTo>
                    <a:lnTo>
                      <a:pt x="85" y="131"/>
                    </a:lnTo>
                    <a:lnTo>
                      <a:pt x="84" y="132"/>
                    </a:lnTo>
                    <a:lnTo>
                      <a:pt x="84" y="133"/>
                    </a:lnTo>
                    <a:lnTo>
                      <a:pt x="81" y="134"/>
                    </a:lnTo>
                    <a:lnTo>
                      <a:pt x="80" y="134"/>
                    </a:lnTo>
                    <a:lnTo>
                      <a:pt x="79" y="134"/>
                    </a:lnTo>
                    <a:lnTo>
                      <a:pt x="78" y="134"/>
                    </a:lnTo>
                    <a:lnTo>
                      <a:pt x="77" y="134"/>
                    </a:lnTo>
                    <a:lnTo>
                      <a:pt x="77" y="135"/>
                    </a:lnTo>
                    <a:lnTo>
                      <a:pt x="76" y="136"/>
                    </a:lnTo>
                    <a:lnTo>
                      <a:pt x="76" y="138"/>
                    </a:lnTo>
                    <a:lnTo>
                      <a:pt x="74" y="138"/>
                    </a:lnTo>
                    <a:lnTo>
                      <a:pt x="73" y="139"/>
                    </a:lnTo>
                    <a:lnTo>
                      <a:pt x="73" y="140"/>
                    </a:lnTo>
                    <a:lnTo>
                      <a:pt x="72" y="141"/>
                    </a:lnTo>
                    <a:lnTo>
                      <a:pt x="70" y="142"/>
                    </a:lnTo>
                    <a:lnTo>
                      <a:pt x="69" y="143"/>
                    </a:lnTo>
                    <a:lnTo>
                      <a:pt x="68" y="146"/>
                    </a:lnTo>
                    <a:lnTo>
                      <a:pt x="68" y="147"/>
                    </a:lnTo>
                    <a:lnTo>
                      <a:pt x="67" y="147"/>
                    </a:lnTo>
                    <a:lnTo>
                      <a:pt x="67" y="148"/>
                    </a:lnTo>
                    <a:lnTo>
                      <a:pt x="65" y="148"/>
                    </a:lnTo>
                    <a:lnTo>
                      <a:pt x="64" y="148"/>
                    </a:lnTo>
                    <a:lnTo>
                      <a:pt x="63" y="146"/>
                    </a:lnTo>
                    <a:lnTo>
                      <a:pt x="63" y="144"/>
                    </a:lnTo>
                    <a:lnTo>
                      <a:pt x="63" y="143"/>
                    </a:lnTo>
                    <a:lnTo>
                      <a:pt x="63" y="142"/>
                    </a:lnTo>
                    <a:lnTo>
                      <a:pt x="64" y="141"/>
                    </a:lnTo>
                    <a:lnTo>
                      <a:pt x="64" y="140"/>
                    </a:lnTo>
                    <a:lnTo>
                      <a:pt x="64" y="139"/>
                    </a:lnTo>
                    <a:lnTo>
                      <a:pt x="63" y="136"/>
                    </a:lnTo>
                    <a:lnTo>
                      <a:pt x="62" y="135"/>
                    </a:lnTo>
                    <a:lnTo>
                      <a:pt x="61" y="135"/>
                    </a:lnTo>
                    <a:lnTo>
                      <a:pt x="60" y="134"/>
                    </a:lnTo>
                    <a:lnTo>
                      <a:pt x="60" y="133"/>
                    </a:lnTo>
                    <a:lnTo>
                      <a:pt x="61" y="132"/>
                    </a:lnTo>
                    <a:lnTo>
                      <a:pt x="62" y="132"/>
                    </a:lnTo>
                    <a:lnTo>
                      <a:pt x="64" y="133"/>
                    </a:lnTo>
                    <a:lnTo>
                      <a:pt x="65" y="133"/>
                    </a:lnTo>
                    <a:lnTo>
                      <a:pt x="67" y="132"/>
                    </a:lnTo>
                    <a:lnTo>
                      <a:pt x="68" y="132"/>
                    </a:lnTo>
                    <a:lnTo>
                      <a:pt x="68" y="131"/>
                    </a:lnTo>
                    <a:lnTo>
                      <a:pt x="65" y="130"/>
                    </a:lnTo>
                    <a:lnTo>
                      <a:pt x="64" y="128"/>
                    </a:lnTo>
                    <a:lnTo>
                      <a:pt x="64" y="127"/>
                    </a:lnTo>
                    <a:lnTo>
                      <a:pt x="64" y="126"/>
                    </a:lnTo>
                    <a:lnTo>
                      <a:pt x="63" y="126"/>
                    </a:lnTo>
                    <a:lnTo>
                      <a:pt x="61" y="125"/>
                    </a:lnTo>
                    <a:lnTo>
                      <a:pt x="60" y="124"/>
                    </a:lnTo>
                    <a:lnTo>
                      <a:pt x="59" y="123"/>
                    </a:lnTo>
                    <a:lnTo>
                      <a:pt x="60" y="121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64" y="119"/>
                    </a:lnTo>
                    <a:lnTo>
                      <a:pt x="64" y="118"/>
                    </a:lnTo>
                    <a:lnTo>
                      <a:pt x="63" y="118"/>
                    </a:lnTo>
                    <a:lnTo>
                      <a:pt x="64" y="117"/>
                    </a:lnTo>
                    <a:lnTo>
                      <a:pt x="65" y="116"/>
                    </a:lnTo>
                    <a:lnTo>
                      <a:pt x="65" y="115"/>
                    </a:lnTo>
                    <a:lnTo>
                      <a:pt x="64" y="115"/>
                    </a:lnTo>
                    <a:lnTo>
                      <a:pt x="63" y="114"/>
                    </a:lnTo>
                    <a:lnTo>
                      <a:pt x="61" y="115"/>
                    </a:lnTo>
                    <a:lnTo>
                      <a:pt x="60" y="114"/>
                    </a:lnTo>
                    <a:lnTo>
                      <a:pt x="59" y="113"/>
                    </a:lnTo>
                    <a:lnTo>
                      <a:pt x="58" y="113"/>
                    </a:lnTo>
                    <a:lnTo>
                      <a:pt x="54" y="114"/>
                    </a:lnTo>
                    <a:lnTo>
                      <a:pt x="53" y="114"/>
                    </a:lnTo>
                    <a:lnTo>
                      <a:pt x="52" y="114"/>
                    </a:lnTo>
                    <a:lnTo>
                      <a:pt x="52" y="113"/>
                    </a:lnTo>
                    <a:lnTo>
                      <a:pt x="51" y="111"/>
                    </a:lnTo>
                    <a:lnTo>
                      <a:pt x="51" y="110"/>
                    </a:lnTo>
                    <a:lnTo>
                      <a:pt x="50" y="110"/>
                    </a:lnTo>
                    <a:lnTo>
                      <a:pt x="48" y="110"/>
                    </a:lnTo>
                    <a:lnTo>
                      <a:pt x="47" y="109"/>
                    </a:lnTo>
                    <a:lnTo>
                      <a:pt x="46" y="106"/>
                    </a:lnTo>
                    <a:lnTo>
                      <a:pt x="45" y="105"/>
                    </a:lnTo>
                    <a:lnTo>
                      <a:pt x="43" y="105"/>
                    </a:lnTo>
                    <a:lnTo>
                      <a:pt x="41" y="103"/>
                    </a:lnTo>
                    <a:lnTo>
                      <a:pt x="38" y="101"/>
                    </a:lnTo>
                    <a:lnTo>
                      <a:pt x="37" y="98"/>
                    </a:lnTo>
                    <a:lnTo>
                      <a:pt x="36" y="97"/>
                    </a:lnTo>
                    <a:lnTo>
                      <a:pt x="35" y="96"/>
                    </a:lnTo>
                    <a:lnTo>
                      <a:pt x="32" y="96"/>
                    </a:lnTo>
                    <a:lnTo>
                      <a:pt x="30" y="96"/>
                    </a:lnTo>
                    <a:lnTo>
                      <a:pt x="29" y="94"/>
                    </a:lnTo>
                    <a:lnTo>
                      <a:pt x="32" y="92"/>
                    </a:lnTo>
                    <a:lnTo>
                      <a:pt x="38" y="93"/>
                    </a:lnTo>
                    <a:lnTo>
                      <a:pt x="41" y="93"/>
                    </a:lnTo>
                    <a:lnTo>
                      <a:pt x="42" y="93"/>
                    </a:lnTo>
                    <a:lnTo>
                      <a:pt x="42" y="92"/>
                    </a:lnTo>
                    <a:lnTo>
                      <a:pt x="42" y="90"/>
                    </a:lnTo>
                    <a:lnTo>
                      <a:pt x="43" y="89"/>
                    </a:lnTo>
                    <a:lnTo>
                      <a:pt x="44" y="88"/>
                    </a:lnTo>
                    <a:lnTo>
                      <a:pt x="44" y="86"/>
                    </a:lnTo>
                    <a:lnTo>
                      <a:pt x="45" y="84"/>
                    </a:lnTo>
                    <a:lnTo>
                      <a:pt x="45" y="83"/>
                    </a:lnTo>
                    <a:lnTo>
                      <a:pt x="44" y="82"/>
                    </a:lnTo>
                    <a:lnTo>
                      <a:pt x="43" y="81"/>
                    </a:lnTo>
                    <a:lnTo>
                      <a:pt x="42" y="81"/>
                    </a:lnTo>
                    <a:lnTo>
                      <a:pt x="41" y="81"/>
                    </a:lnTo>
                    <a:lnTo>
                      <a:pt x="38" y="80"/>
                    </a:lnTo>
                    <a:lnTo>
                      <a:pt x="30" y="74"/>
                    </a:lnTo>
                    <a:lnTo>
                      <a:pt x="28" y="72"/>
                    </a:lnTo>
                    <a:lnTo>
                      <a:pt x="27" y="69"/>
                    </a:lnTo>
                    <a:lnTo>
                      <a:pt x="26" y="69"/>
                    </a:lnTo>
                    <a:lnTo>
                      <a:pt x="26" y="68"/>
                    </a:lnTo>
                    <a:lnTo>
                      <a:pt x="25" y="68"/>
                    </a:lnTo>
                    <a:lnTo>
                      <a:pt x="25" y="67"/>
                    </a:lnTo>
                    <a:lnTo>
                      <a:pt x="25" y="66"/>
                    </a:lnTo>
                    <a:lnTo>
                      <a:pt x="25" y="65"/>
                    </a:lnTo>
                    <a:lnTo>
                      <a:pt x="24" y="65"/>
                    </a:lnTo>
                    <a:lnTo>
                      <a:pt x="22" y="64"/>
                    </a:lnTo>
                    <a:lnTo>
                      <a:pt x="22" y="63"/>
                    </a:lnTo>
                    <a:lnTo>
                      <a:pt x="22" y="61"/>
                    </a:lnTo>
                    <a:lnTo>
                      <a:pt x="22" y="60"/>
                    </a:lnTo>
                    <a:lnTo>
                      <a:pt x="24" y="59"/>
                    </a:lnTo>
                    <a:lnTo>
                      <a:pt x="25" y="58"/>
                    </a:lnTo>
                    <a:lnTo>
                      <a:pt x="26" y="57"/>
                    </a:lnTo>
                    <a:lnTo>
                      <a:pt x="29" y="56"/>
                    </a:lnTo>
                    <a:lnTo>
                      <a:pt x="30" y="55"/>
                    </a:lnTo>
                    <a:lnTo>
                      <a:pt x="30" y="52"/>
                    </a:lnTo>
                    <a:lnTo>
                      <a:pt x="30" y="51"/>
                    </a:lnTo>
                    <a:lnTo>
                      <a:pt x="29" y="51"/>
                    </a:lnTo>
                    <a:lnTo>
                      <a:pt x="28" y="51"/>
                    </a:lnTo>
                    <a:lnTo>
                      <a:pt x="28" y="50"/>
                    </a:lnTo>
                    <a:lnTo>
                      <a:pt x="26" y="48"/>
                    </a:lnTo>
                    <a:lnTo>
                      <a:pt x="25" y="47"/>
                    </a:lnTo>
                    <a:lnTo>
                      <a:pt x="24" y="47"/>
                    </a:lnTo>
                    <a:lnTo>
                      <a:pt x="24" y="44"/>
                    </a:lnTo>
                    <a:lnTo>
                      <a:pt x="24" y="43"/>
                    </a:lnTo>
                    <a:lnTo>
                      <a:pt x="22" y="43"/>
                    </a:lnTo>
                    <a:lnTo>
                      <a:pt x="22" y="44"/>
                    </a:lnTo>
                    <a:lnTo>
                      <a:pt x="20" y="44"/>
                    </a:lnTo>
                    <a:lnTo>
                      <a:pt x="18" y="44"/>
                    </a:lnTo>
                    <a:lnTo>
                      <a:pt x="17" y="44"/>
                    </a:lnTo>
                    <a:lnTo>
                      <a:pt x="16" y="43"/>
                    </a:lnTo>
                    <a:lnTo>
                      <a:pt x="15" y="42"/>
                    </a:lnTo>
                    <a:lnTo>
                      <a:pt x="13" y="41"/>
                    </a:lnTo>
                    <a:lnTo>
                      <a:pt x="12" y="41"/>
                    </a:lnTo>
                    <a:lnTo>
                      <a:pt x="12" y="42"/>
                    </a:lnTo>
                    <a:lnTo>
                      <a:pt x="11" y="42"/>
                    </a:lnTo>
                    <a:lnTo>
                      <a:pt x="11" y="41"/>
                    </a:lnTo>
                    <a:lnTo>
                      <a:pt x="10" y="41"/>
                    </a:lnTo>
                    <a:lnTo>
                      <a:pt x="11" y="39"/>
                    </a:lnTo>
                    <a:lnTo>
                      <a:pt x="15" y="39"/>
                    </a:lnTo>
                    <a:lnTo>
                      <a:pt x="16" y="39"/>
                    </a:lnTo>
                    <a:lnTo>
                      <a:pt x="16" y="38"/>
                    </a:lnTo>
                    <a:lnTo>
                      <a:pt x="16" y="36"/>
                    </a:lnTo>
                    <a:lnTo>
                      <a:pt x="13" y="35"/>
                    </a:lnTo>
                    <a:lnTo>
                      <a:pt x="12" y="35"/>
                    </a:lnTo>
                    <a:lnTo>
                      <a:pt x="10" y="35"/>
                    </a:lnTo>
                    <a:lnTo>
                      <a:pt x="9" y="34"/>
                    </a:lnTo>
                    <a:lnTo>
                      <a:pt x="10" y="33"/>
                    </a:lnTo>
                    <a:lnTo>
                      <a:pt x="9" y="30"/>
                    </a:lnTo>
                    <a:lnTo>
                      <a:pt x="12" y="27"/>
                    </a:lnTo>
                    <a:lnTo>
                      <a:pt x="18" y="23"/>
                    </a:lnTo>
                    <a:lnTo>
                      <a:pt x="19" y="22"/>
                    </a:lnTo>
                    <a:lnTo>
                      <a:pt x="20" y="22"/>
                    </a:lnTo>
                    <a:lnTo>
                      <a:pt x="20" y="23"/>
                    </a:lnTo>
                    <a:lnTo>
                      <a:pt x="22" y="24"/>
                    </a:lnTo>
                    <a:lnTo>
                      <a:pt x="24" y="24"/>
                    </a:lnTo>
                    <a:lnTo>
                      <a:pt x="25" y="23"/>
                    </a:lnTo>
                    <a:lnTo>
                      <a:pt x="26" y="23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33" y="27"/>
                    </a:lnTo>
                    <a:lnTo>
                      <a:pt x="35" y="27"/>
                    </a:lnTo>
                    <a:lnTo>
                      <a:pt x="36" y="27"/>
                    </a:lnTo>
                    <a:lnTo>
                      <a:pt x="36" y="29"/>
                    </a:lnTo>
                    <a:lnTo>
                      <a:pt x="35" y="29"/>
                    </a:lnTo>
                    <a:lnTo>
                      <a:pt x="34" y="30"/>
                    </a:lnTo>
                    <a:lnTo>
                      <a:pt x="35" y="31"/>
                    </a:lnTo>
                    <a:lnTo>
                      <a:pt x="36" y="33"/>
                    </a:lnTo>
                    <a:lnTo>
                      <a:pt x="37" y="33"/>
                    </a:lnTo>
                    <a:lnTo>
                      <a:pt x="38" y="34"/>
                    </a:lnTo>
                    <a:lnTo>
                      <a:pt x="44" y="36"/>
                    </a:lnTo>
                    <a:lnTo>
                      <a:pt x="46" y="36"/>
                    </a:lnTo>
                    <a:lnTo>
                      <a:pt x="47" y="36"/>
                    </a:lnTo>
                    <a:lnTo>
                      <a:pt x="48" y="35"/>
                    </a:lnTo>
                    <a:lnTo>
                      <a:pt x="50" y="35"/>
                    </a:lnTo>
                    <a:lnTo>
                      <a:pt x="51" y="34"/>
                    </a:lnTo>
                    <a:lnTo>
                      <a:pt x="53" y="34"/>
                    </a:lnTo>
                    <a:lnTo>
                      <a:pt x="54" y="35"/>
                    </a:lnTo>
                    <a:lnTo>
                      <a:pt x="55" y="36"/>
                    </a:lnTo>
                    <a:lnTo>
                      <a:pt x="58" y="39"/>
                    </a:lnTo>
                    <a:lnTo>
                      <a:pt x="59" y="39"/>
                    </a:lnTo>
                    <a:lnTo>
                      <a:pt x="61" y="40"/>
                    </a:lnTo>
                    <a:lnTo>
                      <a:pt x="61" y="41"/>
                    </a:lnTo>
                    <a:lnTo>
                      <a:pt x="62" y="42"/>
                    </a:lnTo>
                    <a:lnTo>
                      <a:pt x="63" y="42"/>
                    </a:lnTo>
                    <a:lnTo>
                      <a:pt x="64" y="42"/>
                    </a:lnTo>
                    <a:lnTo>
                      <a:pt x="64" y="41"/>
                    </a:lnTo>
                    <a:lnTo>
                      <a:pt x="65" y="40"/>
                    </a:lnTo>
                    <a:lnTo>
                      <a:pt x="67" y="40"/>
                    </a:lnTo>
                    <a:lnTo>
                      <a:pt x="68" y="40"/>
                    </a:lnTo>
                    <a:lnTo>
                      <a:pt x="69" y="39"/>
                    </a:lnTo>
                    <a:lnTo>
                      <a:pt x="69" y="38"/>
                    </a:lnTo>
                    <a:lnTo>
                      <a:pt x="69" y="35"/>
                    </a:lnTo>
                    <a:lnTo>
                      <a:pt x="70" y="34"/>
                    </a:lnTo>
                    <a:lnTo>
                      <a:pt x="70" y="33"/>
                    </a:lnTo>
                    <a:lnTo>
                      <a:pt x="70" y="32"/>
                    </a:lnTo>
                    <a:lnTo>
                      <a:pt x="71" y="32"/>
                    </a:lnTo>
                    <a:lnTo>
                      <a:pt x="71" y="31"/>
                    </a:lnTo>
                    <a:lnTo>
                      <a:pt x="70" y="29"/>
                    </a:lnTo>
                    <a:lnTo>
                      <a:pt x="69" y="27"/>
                    </a:lnTo>
                    <a:lnTo>
                      <a:pt x="68" y="27"/>
                    </a:lnTo>
                    <a:lnTo>
                      <a:pt x="68" y="26"/>
                    </a:lnTo>
                    <a:lnTo>
                      <a:pt x="65" y="25"/>
                    </a:lnTo>
                    <a:lnTo>
                      <a:pt x="62" y="24"/>
                    </a:lnTo>
                    <a:lnTo>
                      <a:pt x="60" y="22"/>
                    </a:lnTo>
                    <a:lnTo>
                      <a:pt x="59" y="22"/>
                    </a:lnTo>
                    <a:lnTo>
                      <a:pt x="58" y="21"/>
                    </a:lnTo>
                    <a:lnTo>
                      <a:pt x="56" y="19"/>
                    </a:lnTo>
                    <a:lnTo>
                      <a:pt x="56" y="18"/>
                    </a:lnTo>
                    <a:lnTo>
                      <a:pt x="56" y="16"/>
                    </a:lnTo>
                    <a:lnTo>
                      <a:pt x="55" y="16"/>
                    </a:lnTo>
                    <a:lnTo>
                      <a:pt x="55" y="14"/>
                    </a:lnTo>
                    <a:lnTo>
                      <a:pt x="54" y="14"/>
                    </a:lnTo>
                    <a:lnTo>
                      <a:pt x="54" y="15"/>
                    </a:lnTo>
                    <a:lnTo>
                      <a:pt x="53" y="14"/>
                    </a:lnTo>
                    <a:lnTo>
                      <a:pt x="52" y="11"/>
                    </a:lnTo>
                    <a:lnTo>
                      <a:pt x="52" y="9"/>
                    </a:lnTo>
                    <a:lnTo>
                      <a:pt x="53" y="8"/>
                    </a:lnTo>
                    <a:lnTo>
                      <a:pt x="53" y="7"/>
                    </a:lnTo>
                    <a:lnTo>
                      <a:pt x="54" y="7"/>
                    </a:lnTo>
                    <a:lnTo>
                      <a:pt x="55" y="7"/>
                    </a:lnTo>
                    <a:lnTo>
                      <a:pt x="56" y="7"/>
                    </a:lnTo>
                    <a:lnTo>
                      <a:pt x="58" y="7"/>
                    </a:lnTo>
                    <a:lnTo>
                      <a:pt x="60" y="5"/>
                    </a:lnTo>
                    <a:lnTo>
                      <a:pt x="60" y="4"/>
                    </a:lnTo>
                    <a:lnTo>
                      <a:pt x="61" y="0"/>
                    </a:lnTo>
                    <a:close/>
                    <a:moveTo>
                      <a:pt x="26" y="64"/>
                    </a:moveTo>
                    <a:lnTo>
                      <a:pt x="27" y="64"/>
                    </a:lnTo>
                    <a:lnTo>
                      <a:pt x="28" y="64"/>
                    </a:lnTo>
                    <a:lnTo>
                      <a:pt x="29" y="61"/>
                    </a:lnTo>
                    <a:lnTo>
                      <a:pt x="28" y="61"/>
                    </a:lnTo>
                    <a:lnTo>
                      <a:pt x="27" y="61"/>
                    </a:lnTo>
                    <a:lnTo>
                      <a:pt x="26" y="61"/>
                    </a:lnTo>
                    <a:lnTo>
                      <a:pt x="26" y="63"/>
                    </a:lnTo>
                    <a:lnTo>
                      <a:pt x="26" y="6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700" name="Freeform 962">
                <a:extLst>
                  <a:ext uri="{FF2B5EF4-FFF2-40B4-BE49-F238E27FC236}">
                    <a16:creationId xmlns:a16="http://schemas.microsoft.com/office/drawing/2014/main" id="{BC8829B4-9A80-F92C-1FBB-193711DC39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08176" y="1323976"/>
                <a:ext cx="187325" cy="188913"/>
              </a:xfrm>
              <a:custGeom>
                <a:avLst/>
                <a:gdLst>
                  <a:gd name="T0" fmla="*/ 76 w 118"/>
                  <a:gd name="T1" fmla="*/ 31 h 119"/>
                  <a:gd name="T2" fmla="*/ 59 w 118"/>
                  <a:gd name="T3" fmla="*/ 0 h 119"/>
                  <a:gd name="T4" fmla="*/ 66 w 118"/>
                  <a:gd name="T5" fmla="*/ 6 h 119"/>
                  <a:gd name="T6" fmla="*/ 61 w 118"/>
                  <a:gd name="T7" fmla="*/ 12 h 119"/>
                  <a:gd name="T8" fmla="*/ 66 w 118"/>
                  <a:gd name="T9" fmla="*/ 13 h 119"/>
                  <a:gd name="T10" fmla="*/ 74 w 118"/>
                  <a:gd name="T11" fmla="*/ 13 h 119"/>
                  <a:gd name="T12" fmla="*/ 78 w 118"/>
                  <a:gd name="T13" fmla="*/ 20 h 119"/>
                  <a:gd name="T14" fmla="*/ 79 w 118"/>
                  <a:gd name="T15" fmla="*/ 26 h 119"/>
                  <a:gd name="T16" fmla="*/ 72 w 118"/>
                  <a:gd name="T17" fmla="*/ 34 h 119"/>
                  <a:gd name="T18" fmla="*/ 76 w 118"/>
                  <a:gd name="T19" fmla="*/ 38 h 119"/>
                  <a:gd name="T20" fmla="*/ 91 w 118"/>
                  <a:gd name="T21" fmla="*/ 51 h 119"/>
                  <a:gd name="T22" fmla="*/ 95 w 118"/>
                  <a:gd name="T23" fmla="*/ 53 h 119"/>
                  <a:gd name="T24" fmla="*/ 92 w 118"/>
                  <a:gd name="T25" fmla="*/ 60 h 119"/>
                  <a:gd name="T26" fmla="*/ 79 w 118"/>
                  <a:gd name="T27" fmla="*/ 64 h 119"/>
                  <a:gd name="T28" fmla="*/ 88 w 118"/>
                  <a:gd name="T29" fmla="*/ 71 h 119"/>
                  <a:gd name="T30" fmla="*/ 97 w 118"/>
                  <a:gd name="T31" fmla="*/ 79 h 119"/>
                  <a:gd name="T32" fmla="*/ 103 w 118"/>
                  <a:gd name="T33" fmla="*/ 84 h 119"/>
                  <a:gd name="T34" fmla="*/ 111 w 118"/>
                  <a:gd name="T35" fmla="*/ 85 h 119"/>
                  <a:gd name="T36" fmla="*/ 114 w 118"/>
                  <a:gd name="T37" fmla="*/ 87 h 119"/>
                  <a:gd name="T38" fmla="*/ 113 w 118"/>
                  <a:gd name="T39" fmla="*/ 89 h 119"/>
                  <a:gd name="T40" fmla="*/ 114 w 118"/>
                  <a:gd name="T41" fmla="*/ 96 h 119"/>
                  <a:gd name="T42" fmla="*/ 118 w 118"/>
                  <a:gd name="T43" fmla="*/ 101 h 119"/>
                  <a:gd name="T44" fmla="*/ 112 w 118"/>
                  <a:gd name="T45" fmla="*/ 102 h 119"/>
                  <a:gd name="T46" fmla="*/ 114 w 118"/>
                  <a:gd name="T47" fmla="*/ 109 h 119"/>
                  <a:gd name="T48" fmla="*/ 113 w 118"/>
                  <a:gd name="T49" fmla="*/ 114 h 119"/>
                  <a:gd name="T50" fmla="*/ 109 w 118"/>
                  <a:gd name="T51" fmla="*/ 116 h 119"/>
                  <a:gd name="T52" fmla="*/ 101 w 118"/>
                  <a:gd name="T53" fmla="*/ 119 h 119"/>
                  <a:gd name="T54" fmla="*/ 94 w 118"/>
                  <a:gd name="T55" fmla="*/ 102 h 119"/>
                  <a:gd name="T56" fmla="*/ 92 w 118"/>
                  <a:gd name="T57" fmla="*/ 98 h 119"/>
                  <a:gd name="T58" fmla="*/ 86 w 118"/>
                  <a:gd name="T59" fmla="*/ 94 h 119"/>
                  <a:gd name="T60" fmla="*/ 88 w 118"/>
                  <a:gd name="T61" fmla="*/ 86 h 119"/>
                  <a:gd name="T62" fmla="*/ 79 w 118"/>
                  <a:gd name="T63" fmla="*/ 86 h 119"/>
                  <a:gd name="T64" fmla="*/ 74 w 118"/>
                  <a:gd name="T65" fmla="*/ 88 h 119"/>
                  <a:gd name="T66" fmla="*/ 68 w 118"/>
                  <a:gd name="T67" fmla="*/ 84 h 119"/>
                  <a:gd name="T68" fmla="*/ 65 w 118"/>
                  <a:gd name="T69" fmla="*/ 81 h 119"/>
                  <a:gd name="T70" fmla="*/ 58 w 118"/>
                  <a:gd name="T71" fmla="*/ 76 h 119"/>
                  <a:gd name="T72" fmla="*/ 50 w 118"/>
                  <a:gd name="T73" fmla="*/ 78 h 119"/>
                  <a:gd name="T74" fmla="*/ 45 w 118"/>
                  <a:gd name="T75" fmla="*/ 73 h 119"/>
                  <a:gd name="T76" fmla="*/ 43 w 118"/>
                  <a:gd name="T77" fmla="*/ 70 h 119"/>
                  <a:gd name="T78" fmla="*/ 35 w 118"/>
                  <a:gd name="T79" fmla="*/ 63 h 119"/>
                  <a:gd name="T80" fmla="*/ 26 w 118"/>
                  <a:gd name="T81" fmla="*/ 62 h 119"/>
                  <a:gd name="T82" fmla="*/ 18 w 118"/>
                  <a:gd name="T83" fmla="*/ 62 h 119"/>
                  <a:gd name="T84" fmla="*/ 10 w 118"/>
                  <a:gd name="T85" fmla="*/ 55 h 119"/>
                  <a:gd name="T86" fmla="*/ 7 w 118"/>
                  <a:gd name="T87" fmla="*/ 48 h 119"/>
                  <a:gd name="T88" fmla="*/ 7 w 118"/>
                  <a:gd name="T89" fmla="*/ 43 h 119"/>
                  <a:gd name="T90" fmla="*/ 8 w 118"/>
                  <a:gd name="T91" fmla="*/ 38 h 119"/>
                  <a:gd name="T92" fmla="*/ 8 w 118"/>
                  <a:gd name="T93" fmla="*/ 37 h 119"/>
                  <a:gd name="T94" fmla="*/ 11 w 118"/>
                  <a:gd name="T95" fmla="*/ 27 h 119"/>
                  <a:gd name="T96" fmla="*/ 8 w 118"/>
                  <a:gd name="T97" fmla="*/ 19 h 119"/>
                  <a:gd name="T98" fmla="*/ 0 w 118"/>
                  <a:gd name="T99" fmla="*/ 12 h 119"/>
                  <a:gd name="T100" fmla="*/ 5 w 118"/>
                  <a:gd name="T101" fmla="*/ 9 h 119"/>
                  <a:gd name="T102" fmla="*/ 20 w 118"/>
                  <a:gd name="T103" fmla="*/ 6 h 119"/>
                  <a:gd name="T104" fmla="*/ 26 w 118"/>
                  <a:gd name="T105" fmla="*/ 5 h 119"/>
                  <a:gd name="T106" fmla="*/ 29 w 118"/>
                  <a:gd name="T107" fmla="*/ 3 h 119"/>
                  <a:gd name="T108" fmla="*/ 34 w 118"/>
                  <a:gd name="T109" fmla="*/ 4 h 119"/>
                  <a:gd name="T110" fmla="*/ 40 w 118"/>
                  <a:gd name="T111" fmla="*/ 4 h 119"/>
                  <a:gd name="T112" fmla="*/ 43 w 118"/>
                  <a:gd name="T113" fmla="*/ 4 h 119"/>
                  <a:gd name="T114" fmla="*/ 53 w 118"/>
                  <a:gd name="T115" fmla="*/ 4 h 119"/>
                  <a:gd name="T116" fmla="*/ 57 w 118"/>
                  <a:gd name="T117" fmla="*/ 2 h 119"/>
                  <a:gd name="T118" fmla="*/ 59 w 118"/>
                  <a:gd name="T119" fmla="*/ 11 h 119"/>
                  <a:gd name="T120" fmla="*/ 66 w 118"/>
                  <a:gd name="T121" fmla="*/ 17 h 119"/>
                  <a:gd name="T122" fmla="*/ 66 w 118"/>
                  <a:gd name="T123" fmla="*/ 1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8" h="119">
                    <a:moveTo>
                      <a:pt x="78" y="34"/>
                    </a:moveTo>
                    <a:lnTo>
                      <a:pt x="77" y="34"/>
                    </a:lnTo>
                    <a:lnTo>
                      <a:pt x="76" y="34"/>
                    </a:lnTo>
                    <a:lnTo>
                      <a:pt x="76" y="34"/>
                    </a:lnTo>
                    <a:lnTo>
                      <a:pt x="76" y="33"/>
                    </a:lnTo>
                    <a:lnTo>
                      <a:pt x="76" y="33"/>
                    </a:lnTo>
                    <a:lnTo>
                      <a:pt x="76" y="31"/>
                    </a:lnTo>
                    <a:lnTo>
                      <a:pt x="77" y="31"/>
                    </a:lnTo>
                    <a:lnTo>
                      <a:pt x="77" y="31"/>
                    </a:lnTo>
                    <a:lnTo>
                      <a:pt x="78" y="31"/>
                    </a:lnTo>
                    <a:lnTo>
                      <a:pt x="78" y="31"/>
                    </a:lnTo>
                    <a:lnTo>
                      <a:pt x="79" y="31"/>
                    </a:lnTo>
                    <a:lnTo>
                      <a:pt x="78" y="34"/>
                    </a:lnTo>
                    <a:close/>
                    <a:moveTo>
                      <a:pt x="59" y="0"/>
                    </a:moveTo>
                    <a:lnTo>
                      <a:pt x="60" y="3"/>
                    </a:lnTo>
                    <a:lnTo>
                      <a:pt x="59" y="4"/>
                    </a:lnTo>
                    <a:lnTo>
                      <a:pt x="60" y="5"/>
                    </a:lnTo>
                    <a:lnTo>
                      <a:pt x="60" y="5"/>
                    </a:lnTo>
                    <a:lnTo>
                      <a:pt x="62" y="5"/>
                    </a:lnTo>
                    <a:lnTo>
                      <a:pt x="63" y="5"/>
                    </a:lnTo>
                    <a:lnTo>
                      <a:pt x="66" y="6"/>
                    </a:lnTo>
                    <a:lnTo>
                      <a:pt x="66" y="8"/>
                    </a:lnTo>
                    <a:lnTo>
                      <a:pt x="66" y="9"/>
                    </a:lnTo>
                    <a:lnTo>
                      <a:pt x="65" y="9"/>
                    </a:lnTo>
                    <a:lnTo>
                      <a:pt x="61" y="9"/>
                    </a:lnTo>
                    <a:lnTo>
                      <a:pt x="60" y="11"/>
                    </a:lnTo>
                    <a:lnTo>
                      <a:pt x="61" y="11"/>
                    </a:lnTo>
                    <a:lnTo>
                      <a:pt x="61" y="12"/>
                    </a:lnTo>
                    <a:lnTo>
                      <a:pt x="62" y="12"/>
                    </a:lnTo>
                    <a:lnTo>
                      <a:pt x="62" y="11"/>
                    </a:lnTo>
                    <a:lnTo>
                      <a:pt x="62" y="11"/>
                    </a:lnTo>
                    <a:lnTo>
                      <a:pt x="63" y="11"/>
                    </a:lnTo>
                    <a:lnTo>
                      <a:pt x="65" y="12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7" y="14"/>
                    </a:lnTo>
                    <a:lnTo>
                      <a:pt x="68" y="14"/>
                    </a:lnTo>
                    <a:lnTo>
                      <a:pt x="70" y="14"/>
                    </a:lnTo>
                    <a:lnTo>
                      <a:pt x="70" y="14"/>
                    </a:lnTo>
                    <a:lnTo>
                      <a:pt x="72" y="14"/>
                    </a:lnTo>
                    <a:lnTo>
                      <a:pt x="72" y="13"/>
                    </a:lnTo>
                    <a:lnTo>
                      <a:pt x="74" y="13"/>
                    </a:lnTo>
                    <a:lnTo>
                      <a:pt x="74" y="14"/>
                    </a:lnTo>
                    <a:lnTo>
                      <a:pt x="74" y="17"/>
                    </a:lnTo>
                    <a:lnTo>
                      <a:pt x="75" y="17"/>
                    </a:lnTo>
                    <a:lnTo>
                      <a:pt x="75" y="17"/>
                    </a:lnTo>
                    <a:lnTo>
                      <a:pt x="75" y="17"/>
                    </a:lnTo>
                    <a:lnTo>
                      <a:pt x="76" y="18"/>
                    </a:lnTo>
                    <a:lnTo>
                      <a:pt x="78" y="20"/>
                    </a:lnTo>
                    <a:lnTo>
                      <a:pt x="78" y="21"/>
                    </a:lnTo>
                    <a:lnTo>
                      <a:pt x="79" y="21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0" y="22"/>
                    </a:lnTo>
                    <a:lnTo>
                      <a:pt x="80" y="25"/>
                    </a:lnTo>
                    <a:lnTo>
                      <a:pt x="79" y="26"/>
                    </a:lnTo>
                    <a:lnTo>
                      <a:pt x="76" y="27"/>
                    </a:lnTo>
                    <a:lnTo>
                      <a:pt x="75" y="28"/>
                    </a:lnTo>
                    <a:lnTo>
                      <a:pt x="74" y="29"/>
                    </a:lnTo>
                    <a:lnTo>
                      <a:pt x="72" y="30"/>
                    </a:lnTo>
                    <a:lnTo>
                      <a:pt x="72" y="31"/>
                    </a:lnTo>
                    <a:lnTo>
                      <a:pt x="72" y="33"/>
                    </a:lnTo>
                    <a:lnTo>
                      <a:pt x="72" y="34"/>
                    </a:lnTo>
                    <a:lnTo>
                      <a:pt x="74" y="35"/>
                    </a:lnTo>
                    <a:lnTo>
                      <a:pt x="75" y="35"/>
                    </a:lnTo>
                    <a:lnTo>
                      <a:pt x="75" y="36"/>
                    </a:lnTo>
                    <a:lnTo>
                      <a:pt x="75" y="36"/>
                    </a:lnTo>
                    <a:lnTo>
                      <a:pt x="75" y="37"/>
                    </a:lnTo>
                    <a:lnTo>
                      <a:pt x="75" y="38"/>
                    </a:lnTo>
                    <a:lnTo>
                      <a:pt x="76" y="38"/>
                    </a:lnTo>
                    <a:lnTo>
                      <a:pt x="76" y="39"/>
                    </a:lnTo>
                    <a:lnTo>
                      <a:pt x="77" y="39"/>
                    </a:lnTo>
                    <a:lnTo>
                      <a:pt x="78" y="42"/>
                    </a:lnTo>
                    <a:lnTo>
                      <a:pt x="80" y="44"/>
                    </a:lnTo>
                    <a:lnTo>
                      <a:pt x="88" y="50"/>
                    </a:lnTo>
                    <a:lnTo>
                      <a:pt x="88" y="50"/>
                    </a:lnTo>
                    <a:lnTo>
                      <a:pt x="91" y="51"/>
                    </a:lnTo>
                    <a:lnTo>
                      <a:pt x="91" y="51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3" y="51"/>
                    </a:lnTo>
                    <a:lnTo>
                      <a:pt x="93" y="51"/>
                    </a:lnTo>
                    <a:lnTo>
                      <a:pt x="94" y="52"/>
                    </a:lnTo>
                    <a:lnTo>
                      <a:pt x="95" y="53"/>
                    </a:lnTo>
                    <a:lnTo>
                      <a:pt x="95" y="53"/>
                    </a:lnTo>
                    <a:lnTo>
                      <a:pt x="95" y="53"/>
                    </a:lnTo>
                    <a:lnTo>
                      <a:pt x="95" y="54"/>
                    </a:lnTo>
                    <a:lnTo>
                      <a:pt x="94" y="56"/>
                    </a:lnTo>
                    <a:lnTo>
                      <a:pt x="94" y="58"/>
                    </a:lnTo>
                    <a:lnTo>
                      <a:pt x="93" y="59"/>
                    </a:lnTo>
                    <a:lnTo>
                      <a:pt x="92" y="60"/>
                    </a:lnTo>
                    <a:lnTo>
                      <a:pt x="92" y="60"/>
                    </a:lnTo>
                    <a:lnTo>
                      <a:pt x="92" y="62"/>
                    </a:lnTo>
                    <a:lnTo>
                      <a:pt x="92" y="63"/>
                    </a:lnTo>
                    <a:lnTo>
                      <a:pt x="91" y="63"/>
                    </a:lnTo>
                    <a:lnTo>
                      <a:pt x="88" y="63"/>
                    </a:lnTo>
                    <a:lnTo>
                      <a:pt x="82" y="62"/>
                    </a:lnTo>
                    <a:lnTo>
                      <a:pt x="79" y="64"/>
                    </a:lnTo>
                    <a:lnTo>
                      <a:pt x="79" y="64"/>
                    </a:lnTo>
                    <a:lnTo>
                      <a:pt x="80" y="66"/>
                    </a:lnTo>
                    <a:lnTo>
                      <a:pt x="82" y="66"/>
                    </a:lnTo>
                    <a:lnTo>
                      <a:pt x="85" y="66"/>
                    </a:lnTo>
                    <a:lnTo>
                      <a:pt x="86" y="67"/>
                    </a:lnTo>
                    <a:lnTo>
                      <a:pt x="87" y="68"/>
                    </a:lnTo>
                    <a:lnTo>
                      <a:pt x="88" y="71"/>
                    </a:lnTo>
                    <a:lnTo>
                      <a:pt x="88" y="71"/>
                    </a:lnTo>
                    <a:lnTo>
                      <a:pt x="91" y="73"/>
                    </a:lnTo>
                    <a:lnTo>
                      <a:pt x="91" y="73"/>
                    </a:lnTo>
                    <a:lnTo>
                      <a:pt x="93" y="75"/>
                    </a:lnTo>
                    <a:lnTo>
                      <a:pt x="95" y="75"/>
                    </a:lnTo>
                    <a:lnTo>
                      <a:pt x="96" y="76"/>
                    </a:lnTo>
                    <a:lnTo>
                      <a:pt x="97" y="79"/>
                    </a:lnTo>
                    <a:lnTo>
                      <a:pt x="98" y="80"/>
                    </a:lnTo>
                    <a:lnTo>
                      <a:pt x="100" y="80"/>
                    </a:lnTo>
                    <a:lnTo>
                      <a:pt x="101" y="80"/>
                    </a:lnTo>
                    <a:lnTo>
                      <a:pt x="101" y="81"/>
                    </a:lnTo>
                    <a:lnTo>
                      <a:pt x="102" y="83"/>
                    </a:lnTo>
                    <a:lnTo>
                      <a:pt x="102" y="84"/>
                    </a:lnTo>
                    <a:lnTo>
                      <a:pt x="103" y="84"/>
                    </a:lnTo>
                    <a:lnTo>
                      <a:pt x="104" y="84"/>
                    </a:lnTo>
                    <a:lnTo>
                      <a:pt x="108" y="83"/>
                    </a:lnTo>
                    <a:lnTo>
                      <a:pt x="109" y="83"/>
                    </a:lnTo>
                    <a:lnTo>
                      <a:pt x="109" y="83"/>
                    </a:lnTo>
                    <a:lnTo>
                      <a:pt x="110" y="84"/>
                    </a:lnTo>
                    <a:lnTo>
                      <a:pt x="110" y="84"/>
                    </a:lnTo>
                    <a:lnTo>
                      <a:pt x="111" y="85"/>
                    </a:lnTo>
                    <a:lnTo>
                      <a:pt x="113" y="84"/>
                    </a:lnTo>
                    <a:lnTo>
                      <a:pt x="114" y="85"/>
                    </a:lnTo>
                    <a:lnTo>
                      <a:pt x="114" y="85"/>
                    </a:lnTo>
                    <a:lnTo>
                      <a:pt x="115" y="85"/>
                    </a:lnTo>
                    <a:lnTo>
                      <a:pt x="115" y="86"/>
                    </a:lnTo>
                    <a:lnTo>
                      <a:pt x="114" y="87"/>
                    </a:lnTo>
                    <a:lnTo>
                      <a:pt x="114" y="87"/>
                    </a:lnTo>
                    <a:lnTo>
                      <a:pt x="114" y="87"/>
                    </a:lnTo>
                    <a:lnTo>
                      <a:pt x="113" y="88"/>
                    </a:lnTo>
                    <a:lnTo>
                      <a:pt x="114" y="88"/>
                    </a:lnTo>
                    <a:lnTo>
                      <a:pt x="114" y="89"/>
                    </a:lnTo>
                    <a:lnTo>
                      <a:pt x="113" y="89"/>
                    </a:lnTo>
                    <a:lnTo>
                      <a:pt x="113" y="89"/>
                    </a:lnTo>
                    <a:lnTo>
                      <a:pt x="113" y="89"/>
                    </a:lnTo>
                    <a:lnTo>
                      <a:pt x="111" y="91"/>
                    </a:lnTo>
                    <a:lnTo>
                      <a:pt x="110" y="91"/>
                    </a:lnTo>
                    <a:lnTo>
                      <a:pt x="109" y="93"/>
                    </a:lnTo>
                    <a:lnTo>
                      <a:pt x="110" y="94"/>
                    </a:lnTo>
                    <a:lnTo>
                      <a:pt x="111" y="95"/>
                    </a:lnTo>
                    <a:lnTo>
                      <a:pt x="113" y="96"/>
                    </a:lnTo>
                    <a:lnTo>
                      <a:pt x="114" y="96"/>
                    </a:lnTo>
                    <a:lnTo>
                      <a:pt x="114" y="97"/>
                    </a:lnTo>
                    <a:lnTo>
                      <a:pt x="114" y="98"/>
                    </a:lnTo>
                    <a:lnTo>
                      <a:pt x="114" y="98"/>
                    </a:lnTo>
                    <a:lnTo>
                      <a:pt x="115" y="100"/>
                    </a:lnTo>
                    <a:lnTo>
                      <a:pt x="118" y="101"/>
                    </a:lnTo>
                    <a:lnTo>
                      <a:pt x="118" y="101"/>
                    </a:lnTo>
                    <a:lnTo>
                      <a:pt x="118" y="101"/>
                    </a:lnTo>
                    <a:lnTo>
                      <a:pt x="118" y="102"/>
                    </a:lnTo>
                    <a:lnTo>
                      <a:pt x="118" y="102"/>
                    </a:lnTo>
                    <a:lnTo>
                      <a:pt x="118" y="102"/>
                    </a:lnTo>
                    <a:lnTo>
                      <a:pt x="117" y="102"/>
                    </a:lnTo>
                    <a:lnTo>
                      <a:pt x="115" y="103"/>
                    </a:lnTo>
                    <a:lnTo>
                      <a:pt x="114" y="103"/>
                    </a:lnTo>
                    <a:lnTo>
                      <a:pt x="112" y="102"/>
                    </a:lnTo>
                    <a:lnTo>
                      <a:pt x="111" y="102"/>
                    </a:lnTo>
                    <a:lnTo>
                      <a:pt x="110" y="103"/>
                    </a:lnTo>
                    <a:lnTo>
                      <a:pt x="110" y="104"/>
                    </a:lnTo>
                    <a:lnTo>
                      <a:pt x="111" y="105"/>
                    </a:lnTo>
                    <a:lnTo>
                      <a:pt x="112" y="105"/>
                    </a:lnTo>
                    <a:lnTo>
                      <a:pt x="113" y="106"/>
                    </a:lnTo>
                    <a:lnTo>
                      <a:pt x="114" y="109"/>
                    </a:lnTo>
                    <a:lnTo>
                      <a:pt x="114" y="110"/>
                    </a:lnTo>
                    <a:lnTo>
                      <a:pt x="114" y="111"/>
                    </a:lnTo>
                    <a:lnTo>
                      <a:pt x="113" y="112"/>
                    </a:lnTo>
                    <a:lnTo>
                      <a:pt x="113" y="112"/>
                    </a:lnTo>
                    <a:lnTo>
                      <a:pt x="113" y="112"/>
                    </a:lnTo>
                    <a:lnTo>
                      <a:pt x="113" y="113"/>
                    </a:lnTo>
                    <a:lnTo>
                      <a:pt x="113" y="114"/>
                    </a:lnTo>
                    <a:lnTo>
                      <a:pt x="113" y="114"/>
                    </a:lnTo>
                    <a:lnTo>
                      <a:pt x="113" y="116"/>
                    </a:lnTo>
                    <a:lnTo>
                      <a:pt x="114" y="118"/>
                    </a:lnTo>
                    <a:lnTo>
                      <a:pt x="114" y="118"/>
                    </a:lnTo>
                    <a:lnTo>
                      <a:pt x="110" y="116"/>
                    </a:lnTo>
                    <a:lnTo>
                      <a:pt x="110" y="116"/>
                    </a:lnTo>
                    <a:lnTo>
                      <a:pt x="109" y="116"/>
                    </a:lnTo>
                    <a:lnTo>
                      <a:pt x="109" y="116"/>
                    </a:lnTo>
                    <a:lnTo>
                      <a:pt x="106" y="117"/>
                    </a:lnTo>
                    <a:lnTo>
                      <a:pt x="106" y="117"/>
                    </a:lnTo>
                    <a:lnTo>
                      <a:pt x="105" y="117"/>
                    </a:lnTo>
                    <a:lnTo>
                      <a:pt x="104" y="118"/>
                    </a:lnTo>
                    <a:lnTo>
                      <a:pt x="103" y="118"/>
                    </a:lnTo>
                    <a:lnTo>
                      <a:pt x="101" y="119"/>
                    </a:lnTo>
                    <a:lnTo>
                      <a:pt x="98" y="114"/>
                    </a:lnTo>
                    <a:lnTo>
                      <a:pt x="96" y="109"/>
                    </a:lnTo>
                    <a:lnTo>
                      <a:pt x="96" y="108"/>
                    </a:lnTo>
                    <a:lnTo>
                      <a:pt x="95" y="106"/>
                    </a:lnTo>
                    <a:lnTo>
                      <a:pt x="94" y="105"/>
                    </a:lnTo>
                    <a:lnTo>
                      <a:pt x="94" y="103"/>
                    </a:lnTo>
                    <a:lnTo>
                      <a:pt x="94" y="102"/>
                    </a:lnTo>
                    <a:lnTo>
                      <a:pt x="95" y="101"/>
                    </a:lnTo>
                    <a:lnTo>
                      <a:pt x="95" y="101"/>
                    </a:lnTo>
                    <a:lnTo>
                      <a:pt x="95" y="101"/>
                    </a:lnTo>
                    <a:lnTo>
                      <a:pt x="95" y="100"/>
                    </a:lnTo>
                    <a:lnTo>
                      <a:pt x="95" y="100"/>
                    </a:lnTo>
                    <a:lnTo>
                      <a:pt x="94" y="98"/>
                    </a:lnTo>
                    <a:lnTo>
                      <a:pt x="92" y="98"/>
                    </a:lnTo>
                    <a:lnTo>
                      <a:pt x="92" y="97"/>
                    </a:lnTo>
                    <a:lnTo>
                      <a:pt x="91" y="97"/>
                    </a:lnTo>
                    <a:lnTo>
                      <a:pt x="89" y="96"/>
                    </a:lnTo>
                    <a:lnTo>
                      <a:pt x="89" y="95"/>
                    </a:lnTo>
                    <a:lnTo>
                      <a:pt x="87" y="95"/>
                    </a:lnTo>
                    <a:lnTo>
                      <a:pt x="87" y="95"/>
                    </a:lnTo>
                    <a:lnTo>
                      <a:pt x="86" y="94"/>
                    </a:lnTo>
                    <a:lnTo>
                      <a:pt x="87" y="93"/>
                    </a:lnTo>
                    <a:lnTo>
                      <a:pt x="88" y="92"/>
                    </a:lnTo>
                    <a:lnTo>
                      <a:pt x="88" y="91"/>
                    </a:lnTo>
                    <a:lnTo>
                      <a:pt x="88" y="88"/>
                    </a:lnTo>
                    <a:lnTo>
                      <a:pt x="88" y="88"/>
                    </a:lnTo>
                    <a:lnTo>
                      <a:pt x="88" y="87"/>
                    </a:lnTo>
                    <a:lnTo>
                      <a:pt x="88" y="86"/>
                    </a:lnTo>
                    <a:lnTo>
                      <a:pt x="87" y="86"/>
                    </a:lnTo>
                    <a:lnTo>
                      <a:pt x="87" y="85"/>
                    </a:lnTo>
                    <a:lnTo>
                      <a:pt x="86" y="85"/>
                    </a:lnTo>
                    <a:lnTo>
                      <a:pt x="85" y="85"/>
                    </a:lnTo>
                    <a:lnTo>
                      <a:pt x="85" y="85"/>
                    </a:lnTo>
                    <a:lnTo>
                      <a:pt x="80" y="86"/>
                    </a:lnTo>
                    <a:lnTo>
                      <a:pt x="79" y="86"/>
                    </a:lnTo>
                    <a:lnTo>
                      <a:pt x="76" y="88"/>
                    </a:lnTo>
                    <a:lnTo>
                      <a:pt x="76" y="88"/>
                    </a:lnTo>
                    <a:lnTo>
                      <a:pt x="75" y="88"/>
                    </a:lnTo>
                    <a:lnTo>
                      <a:pt x="75" y="88"/>
                    </a:lnTo>
                    <a:lnTo>
                      <a:pt x="75" y="88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2" y="87"/>
                    </a:lnTo>
                    <a:lnTo>
                      <a:pt x="72" y="87"/>
                    </a:lnTo>
                    <a:lnTo>
                      <a:pt x="70" y="87"/>
                    </a:lnTo>
                    <a:lnTo>
                      <a:pt x="70" y="86"/>
                    </a:lnTo>
                    <a:lnTo>
                      <a:pt x="69" y="86"/>
                    </a:lnTo>
                    <a:lnTo>
                      <a:pt x="69" y="85"/>
                    </a:lnTo>
                    <a:lnTo>
                      <a:pt x="68" y="84"/>
                    </a:lnTo>
                    <a:lnTo>
                      <a:pt x="68" y="84"/>
                    </a:lnTo>
                    <a:lnTo>
                      <a:pt x="67" y="84"/>
                    </a:lnTo>
                    <a:lnTo>
                      <a:pt x="66" y="85"/>
                    </a:lnTo>
                    <a:lnTo>
                      <a:pt x="65" y="85"/>
                    </a:lnTo>
                    <a:lnTo>
                      <a:pt x="63" y="85"/>
                    </a:lnTo>
                    <a:lnTo>
                      <a:pt x="63" y="84"/>
                    </a:lnTo>
                    <a:lnTo>
                      <a:pt x="65" y="81"/>
                    </a:lnTo>
                    <a:lnTo>
                      <a:pt x="65" y="80"/>
                    </a:lnTo>
                    <a:lnTo>
                      <a:pt x="63" y="80"/>
                    </a:lnTo>
                    <a:lnTo>
                      <a:pt x="63" y="79"/>
                    </a:lnTo>
                    <a:lnTo>
                      <a:pt x="61" y="76"/>
                    </a:lnTo>
                    <a:lnTo>
                      <a:pt x="61" y="76"/>
                    </a:lnTo>
                    <a:lnTo>
                      <a:pt x="60" y="75"/>
                    </a:lnTo>
                    <a:lnTo>
                      <a:pt x="58" y="76"/>
                    </a:lnTo>
                    <a:lnTo>
                      <a:pt x="57" y="77"/>
                    </a:lnTo>
                    <a:lnTo>
                      <a:pt x="57" y="77"/>
                    </a:lnTo>
                    <a:lnTo>
                      <a:pt x="55" y="77"/>
                    </a:lnTo>
                    <a:lnTo>
                      <a:pt x="54" y="77"/>
                    </a:lnTo>
                    <a:lnTo>
                      <a:pt x="53" y="77"/>
                    </a:lnTo>
                    <a:lnTo>
                      <a:pt x="51" y="78"/>
                    </a:lnTo>
                    <a:lnTo>
                      <a:pt x="50" y="78"/>
                    </a:lnTo>
                    <a:lnTo>
                      <a:pt x="50" y="77"/>
                    </a:lnTo>
                    <a:lnTo>
                      <a:pt x="48" y="75"/>
                    </a:lnTo>
                    <a:lnTo>
                      <a:pt x="46" y="73"/>
                    </a:lnTo>
                    <a:lnTo>
                      <a:pt x="46" y="73"/>
                    </a:lnTo>
                    <a:lnTo>
                      <a:pt x="46" y="73"/>
                    </a:lnTo>
                    <a:lnTo>
                      <a:pt x="46" y="73"/>
                    </a:lnTo>
                    <a:lnTo>
                      <a:pt x="45" y="73"/>
                    </a:lnTo>
                    <a:lnTo>
                      <a:pt x="45" y="73"/>
                    </a:lnTo>
                    <a:lnTo>
                      <a:pt x="44" y="71"/>
                    </a:lnTo>
                    <a:lnTo>
                      <a:pt x="43" y="72"/>
                    </a:lnTo>
                    <a:lnTo>
                      <a:pt x="43" y="71"/>
                    </a:lnTo>
                    <a:lnTo>
                      <a:pt x="43" y="71"/>
                    </a:lnTo>
                    <a:lnTo>
                      <a:pt x="43" y="70"/>
                    </a:lnTo>
                    <a:lnTo>
                      <a:pt x="43" y="70"/>
                    </a:lnTo>
                    <a:lnTo>
                      <a:pt x="42" y="70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8"/>
                    </a:lnTo>
                    <a:lnTo>
                      <a:pt x="41" y="67"/>
                    </a:lnTo>
                    <a:lnTo>
                      <a:pt x="39" y="66"/>
                    </a:lnTo>
                    <a:lnTo>
                      <a:pt x="35" y="63"/>
                    </a:lnTo>
                    <a:lnTo>
                      <a:pt x="33" y="62"/>
                    </a:lnTo>
                    <a:lnTo>
                      <a:pt x="32" y="62"/>
                    </a:lnTo>
                    <a:lnTo>
                      <a:pt x="31" y="62"/>
                    </a:lnTo>
                    <a:lnTo>
                      <a:pt x="28" y="62"/>
                    </a:lnTo>
                    <a:lnTo>
                      <a:pt x="27" y="62"/>
                    </a:lnTo>
                    <a:lnTo>
                      <a:pt x="26" y="62"/>
                    </a:lnTo>
                    <a:lnTo>
                      <a:pt x="26" y="62"/>
                    </a:lnTo>
                    <a:lnTo>
                      <a:pt x="26" y="62"/>
                    </a:lnTo>
                    <a:lnTo>
                      <a:pt x="25" y="62"/>
                    </a:lnTo>
                    <a:lnTo>
                      <a:pt x="25" y="62"/>
                    </a:lnTo>
                    <a:lnTo>
                      <a:pt x="24" y="62"/>
                    </a:lnTo>
                    <a:lnTo>
                      <a:pt x="23" y="63"/>
                    </a:lnTo>
                    <a:lnTo>
                      <a:pt x="23" y="63"/>
                    </a:lnTo>
                    <a:lnTo>
                      <a:pt x="18" y="62"/>
                    </a:lnTo>
                    <a:lnTo>
                      <a:pt x="14" y="60"/>
                    </a:lnTo>
                    <a:lnTo>
                      <a:pt x="10" y="59"/>
                    </a:lnTo>
                    <a:lnTo>
                      <a:pt x="9" y="59"/>
                    </a:lnTo>
                    <a:lnTo>
                      <a:pt x="8" y="56"/>
                    </a:lnTo>
                    <a:lnTo>
                      <a:pt x="9" y="56"/>
                    </a:lnTo>
                    <a:lnTo>
                      <a:pt x="10" y="56"/>
                    </a:lnTo>
                    <a:lnTo>
                      <a:pt x="10" y="55"/>
                    </a:lnTo>
                    <a:lnTo>
                      <a:pt x="10" y="55"/>
                    </a:lnTo>
                    <a:lnTo>
                      <a:pt x="9" y="53"/>
                    </a:lnTo>
                    <a:lnTo>
                      <a:pt x="9" y="53"/>
                    </a:lnTo>
                    <a:lnTo>
                      <a:pt x="9" y="52"/>
                    </a:lnTo>
                    <a:lnTo>
                      <a:pt x="9" y="52"/>
                    </a:lnTo>
                    <a:lnTo>
                      <a:pt x="9" y="51"/>
                    </a:lnTo>
                    <a:lnTo>
                      <a:pt x="7" y="48"/>
                    </a:lnTo>
                    <a:lnTo>
                      <a:pt x="7" y="47"/>
                    </a:lnTo>
                    <a:lnTo>
                      <a:pt x="6" y="47"/>
                    </a:lnTo>
                    <a:lnTo>
                      <a:pt x="6" y="46"/>
                    </a:lnTo>
                    <a:lnTo>
                      <a:pt x="7" y="45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7" y="43"/>
                    </a:lnTo>
                    <a:lnTo>
                      <a:pt x="6" y="42"/>
                    </a:lnTo>
                    <a:lnTo>
                      <a:pt x="5" y="41"/>
                    </a:lnTo>
                    <a:lnTo>
                      <a:pt x="5" y="41"/>
                    </a:lnTo>
                    <a:lnTo>
                      <a:pt x="6" y="38"/>
                    </a:lnTo>
                    <a:lnTo>
                      <a:pt x="7" y="38"/>
                    </a:lnTo>
                    <a:lnTo>
                      <a:pt x="8" y="38"/>
                    </a:lnTo>
                    <a:lnTo>
                      <a:pt x="8" y="38"/>
                    </a:lnTo>
                    <a:lnTo>
                      <a:pt x="8" y="37"/>
                    </a:lnTo>
                    <a:lnTo>
                      <a:pt x="7" y="37"/>
                    </a:lnTo>
                    <a:lnTo>
                      <a:pt x="8" y="37"/>
                    </a:lnTo>
                    <a:lnTo>
                      <a:pt x="8" y="37"/>
                    </a:lnTo>
                    <a:lnTo>
                      <a:pt x="8" y="37"/>
                    </a:lnTo>
                    <a:lnTo>
                      <a:pt x="8" y="38"/>
                    </a:lnTo>
                    <a:lnTo>
                      <a:pt x="8" y="37"/>
                    </a:lnTo>
                    <a:lnTo>
                      <a:pt x="9" y="36"/>
                    </a:lnTo>
                    <a:lnTo>
                      <a:pt x="10" y="34"/>
                    </a:lnTo>
                    <a:lnTo>
                      <a:pt x="10" y="33"/>
                    </a:lnTo>
                    <a:lnTo>
                      <a:pt x="10" y="33"/>
                    </a:lnTo>
                    <a:lnTo>
                      <a:pt x="11" y="31"/>
                    </a:lnTo>
                    <a:lnTo>
                      <a:pt x="11" y="30"/>
                    </a:lnTo>
                    <a:lnTo>
                      <a:pt x="11" y="27"/>
                    </a:lnTo>
                    <a:lnTo>
                      <a:pt x="10" y="26"/>
                    </a:lnTo>
                    <a:lnTo>
                      <a:pt x="10" y="26"/>
                    </a:lnTo>
                    <a:lnTo>
                      <a:pt x="9" y="22"/>
                    </a:lnTo>
                    <a:lnTo>
                      <a:pt x="8" y="22"/>
                    </a:lnTo>
                    <a:lnTo>
                      <a:pt x="8" y="21"/>
                    </a:lnTo>
                    <a:lnTo>
                      <a:pt x="8" y="20"/>
                    </a:lnTo>
                    <a:lnTo>
                      <a:pt x="8" y="19"/>
                    </a:lnTo>
                    <a:lnTo>
                      <a:pt x="8" y="18"/>
                    </a:lnTo>
                    <a:lnTo>
                      <a:pt x="7" y="17"/>
                    </a:lnTo>
                    <a:lnTo>
                      <a:pt x="5" y="16"/>
                    </a:lnTo>
                    <a:lnTo>
                      <a:pt x="3" y="14"/>
                    </a:lnTo>
                    <a:lnTo>
                      <a:pt x="1" y="14"/>
                    </a:lnTo>
                    <a:lnTo>
                      <a:pt x="1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3" y="9"/>
                    </a:lnTo>
                    <a:lnTo>
                      <a:pt x="5" y="9"/>
                    </a:lnTo>
                    <a:lnTo>
                      <a:pt x="11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15" y="8"/>
                    </a:lnTo>
                    <a:lnTo>
                      <a:pt x="16" y="6"/>
                    </a:lnTo>
                    <a:lnTo>
                      <a:pt x="19" y="6"/>
                    </a:lnTo>
                    <a:lnTo>
                      <a:pt x="20" y="6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23" y="5"/>
                    </a:lnTo>
                    <a:lnTo>
                      <a:pt x="24" y="5"/>
                    </a:lnTo>
                    <a:lnTo>
                      <a:pt x="25" y="6"/>
                    </a:lnTo>
                    <a:lnTo>
                      <a:pt x="26" y="5"/>
                    </a:lnTo>
                    <a:lnTo>
                      <a:pt x="26" y="5"/>
                    </a:lnTo>
                    <a:lnTo>
                      <a:pt x="27" y="5"/>
                    </a:lnTo>
                    <a:lnTo>
                      <a:pt x="27" y="4"/>
                    </a:lnTo>
                    <a:lnTo>
                      <a:pt x="27" y="4"/>
                    </a:lnTo>
                    <a:lnTo>
                      <a:pt x="27" y="3"/>
                    </a:lnTo>
                    <a:lnTo>
                      <a:pt x="28" y="3"/>
                    </a:lnTo>
                    <a:lnTo>
                      <a:pt x="28" y="3"/>
                    </a:lnTo>
                    <a:lnTo>
                      <a:pt x="29" y="3"/>
                    </a:lnTo>
                    <a:lnTo>
                      <a:pt x="31" y="5"/>
                    </a:lnTo>
                    <a:lnTo>
                      <a:pt x="32" y="5"/>
                    </a:lnTo>
                    <a:lnTo>
                      <a:pt x="33" y="5"/>
                    </a:lnTo>
                    <a:lnTo>
                      <a:pt x="33" y="4"/>
                    </a:lnTo>
                    <a:lnTo>
                      <a:pt x="33" y="4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4" y="4"/>
                    </a:lnTo>
                    <a:lnTo>
                      <a:pt x="36" y="5"/>
                    </a:lnTo>
                    <a:lnTo>
                      <a:pt x="37" y="5"/>
                    </a:lnTo>
                    <a:lnTo>
                      <a:pt x="39" y="5"/>
                    </a:lnTo>
                    <a:lnTo>
                      <a:pt x="39" y="5"/>
                    </a:lnTo>
                    <a:lnTo>
                      <a:pt x="40" y="4"/>
                    </a:lnTo>
                    <a:lnTo>
                      <a:pt x="40" y="4"/>
                    </a:lnTo>
                    <a:lnTo>
                      <a:pt x="41" y="4"/>
                    </a:lnTo>
                    <a:lnTo>
                      <a:pt x="41" y="4"/>
                    </a:lnTo>
                    <a:lnTo>
                      <a:pt x="41" y="5"/>
                    </a:lnTo>
                    <a:lnTo>
                      <a:pt x="41" y="5"/>
                    </a:lnTo>
                    <a:lnTo>
                      <a:pt x="42" y="5"/>
                    </a:lnTo>
                    <a:lnTo>
                      <a:pt x="42" y="5"/>
                    </a:lnTo>
                    <a:lnTo>
                      <a:pt x="43" y="4"/>
                    </a:lnTo>
                    <a:lnTo>
                      <a:pt x="43" y="4"/>
                    </a:lnTo>
                    <a:lnTo>
                      <a:pt x="44" y="3"/>
                    </a:lnTo>
                    <a:lnTo>
                      <a:pt x="44" y="3"/>
                    </a:lnTo>
                    <a:lnTo>
                      <a:pt x="46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3" y="4"/>
                    </a:lnTo>
                    <a:lnTo>
                      <a:pt x="53" y="3"/>
                    </a:lnTo>
                    <a:lnTo>
                      <a:pt x="52" y="3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2"/>
                    </a:lnTo>
                    <a:lnTo>
                      <a:pt x="57" y="1"/>
                    </a:lnTo>
                    <a:lnTo>
                      <a:pt x="58" y="1"/>
                    </a:lnTo>
                    <a:lnTo>
                      <a:pt x="59" y="0"/>
                    </a:lnTo>
                    <a:close/>
                    <a:moveTo>
                      <a:pt x="58" y="13"/>
                    </a:moveTo>
                    <a:lnTo>
                      <a:pt x="59" y="13"/>
                    </a:lnTo>
                    <a:lnTo>
                      <a:pt x="59" y="12"/>
                    </a:lnTo>
                    <a:lnTo>
                      <a:pt x="59" y="11"/>
                    </a:lnTo>
                    <a:lnTo>
                      <a:pt x="58" y="11"/>
                    </a:lnTo>
                    <a:lnTo>
                      <a:pt x="57" y="11"/>
                    </a:lnTo>
                    <a:lnTo>
                      <a:pt x="57" y="12"/>
                    </a:lnTo>
                    <a:lnTo>
                      <a:pt x="57" y="12"/>
                    </a:lnTo>
                    <a:lnTo>
                      <a:pt x="58" y="13"/>
                    </a:lnTo>
                    <a:close/>
                    <a:moveTo>
                      <a:pt x="66" y="16"/>
                    </a:moveTo>
                    <a:lnTo>
                      <a:pt x="66" y="17"/>
                    </a:lnTo>
                    <a:lnTo>
                      <a:pt x="67" y="16"/>
                    </a:lnTo>
                    <a:lnTo>
                      <a:pt x="66" y="14"/>
                    </a:lnTo>
                    <a:lnTo>
                      <a:pt x="66" y="14"/>
                    </a:lnTo>
                    <a:lnTo>
                      <a:pt x="66" y="14"/>
                    </a:lnTo>
                    <a:lnTo>
                      <a:pt x="65" y="14"/>
                    </a:lnTo>
                    <a:lnTo>
                      <a:pt x="65" y="14"/>
                    </a:lnTo>
                    <a:lnTo>
                      <a:pt x="66" y="1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702" name="Freeform 964">
                <a:extLst>
                  <a:ext uri="{FF2B5EF4-FFF2-40B4-BE49-F238E27FC236}">
                    <a16:creationId xmlns:a16="http://schemas.microsoft.com/office/drawing/2014/main" id="{E8AE40BF-2EE1-5B2D-069F-E4F0F76DC16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84238" y="1287463"/>
                <a:ext cx="125413" cy="511175"/>
              </a:xfrm>
              <a:custGeom>
                <a:avLst/>
                <a:gdLst>
                  <a:gd name="T0" fmla="*/ 7 w 79"/>
                  <a:gd name="T1" fmla="*/ 317 h 322"/>
                  <a:gd name="T2" fmla="*/ 0 w 79"/>
                  <a:gd name="T3" fmla="*/ 321 h 322"/>
                  <a:gd name="T4" fmla="*/ 6 w 79"/>
                  <a:gd name="T5" fmla="*/ 309 h 322"/>
                  <a:gd name="T6" fmla="*/ 32 w 79"/>
                  <a:gd name="T7" fmla="*/ 305 h 322"/>
                  <a:gd name="T8" fmla="*/ 33 w 79"/>
                  <a:gd name="T9" fmla="*/ 302 h 322"/>
                  <a:gd name="T10" fmla="*/ 41 w 79"/>
                  <a:gd name="T11" fmla="*/ 291 h 322"/>
                  <a:gd name="T12" fmla="*/ 42 w 79"/>
                  <a:gd name="T13" fmla="*/ 299 h 322"/>
                  <a:gd name="T14" fmla="*/ 39 w 79"/>
                  <a:gd name="T15" fmla="*/ 303 h 322"/>
                  <a:gd name="T16" fmla="*/ 36 w 79"/>
                  <a:gd name="T17" fmla="*/ 295 h 322"/>
                  <a:gd name="T18" fmla="*/ 40 w 79"/>
                  <a:gd name="T19" fmla="*/ 285 h 322"/>
                  <a:gd name="T20" fmla="*/ 53 w 79"/>
                  <a:gd name="T21" fmla="*/ 267 h 322"/>
                  <a:gd name="T22" fmla="*/ 78 w 79"/>
                  <a:gd name="T23" fmla="*/ 261 h 322"/>
                  <a:gd name="T24" fmla="*/ 75 w 79"/>
                  <a:gd name="T25" fmla="*/ 268 h 322"/>
                  <a:gd name="T26" fmla="*/ 70 w 79"/>
                  <a:gd name="T27" fmla="*/ 274 h 322"/>
                  <a:gd name="T28" fmla="*/ 60 w 79"/>
                  <a:gd name="T29" fmla="*/ 278 h 322"/>
                  <a:gd name="T30" fmla="*/ 60 w 79"/>
                  <a:gd name="T31" fmla="*/ 269 h 322"/>
                  <a:gd name="T32" fmla="*/ 67 w 79"/>
                  <a:gd name="T33" fmla="*/ 260 h 322"/>
                  <a:gd name="T34" fmla="*/ 48 w 79"/>
                  <a:gd name="T35" fmla="*/ 255 h 322"/>
                  <a:gd name="T36" fmla="*/ 48 w 79"/>
                  <a:gd name="T37" fmla="*/ 259 h 322"/>
                  <a:gd name="T38" fmla="*/ 45 w 79"/>
                  <a:gd name="T39" fmla="*/ 254 h 322"/>
                  <a:gd name="T40" fmla="*/ 41 w 79"/>
                  <a:gd name="T41" fmla="*/ 248 h 322"/>
                  <a:gd name="T42" fmla="*/ 11 w 79"/>
                  <a:gd name="T43" fmla="*/ 250 h 322"/>
                  <a:gd name="T44" fmla="*/ 6 w 79"/>
                  <a:gd name="T45" fmla="*/ 249 h 322"/>
                  <a:gd name="T46" fmla="*/ 11 w 79"/>
                  <a:gd name="T47" fmla="*/ 246 h 322"/>
                  <a:gd name="T48" fmla="*/ 66 w 79"/>
                  <a:gd name="T49" fmla="*/ 250 h 322"/>
                  <a:gd name="T50" fmla="*/ 62 w 79"/>
                  <a:gd name="T51" fmla="*/ 250 h 322"/>
                  <a:gd name="T52" fmla="*/ 37 w 79"/>
                  <a:gd name="T53" fmla="*/ 241 h 322"/>
                  <a:gd name="T54" fmla="*/ 31 w 79"/>
                  <a:gd name="T55" fmla="*/ 242 h 322"/>
                  <a:gd name="T56" fmla="*/ 40 w 79"/>
                  <a:gd name="T57" fmla="*/ 235 h 322"/>
                  <a:gd name="T58" fmla="*/ 33 w 79"/>
                  <a:gd name="T59" fmla="*/ 228 h 322"/>
                  <a:gd name="T60" fmla="*/ 32 w 79"/>
                  <a:gd name="T61" fmla="*/ 233 h 322"/>
                  <a:gd name="T62" fmla="*/ 30 w 79"/>
                  <a:gd name="T63" fmla="*/ 226 h 322"/>
                  <a:gd name="T64" fmla="*/ 30 w 79"/>
                  <a:gd name="T65" fmla="*/ 224 h 322"/>
                  <a:gd name="T66" fmla="*/ 26 w 79"/>
                  <a:gd name="T67" fmla="*/ 223 h 322"/>
                  <a:gd name="T68" fmla="*/ 18 w 79"/>
                  <a:gd name="T69" fmla="*/ 213 h 322"/>
                  <a:gd name="T70" fmla="*/ 17 w 79"/>
                  <a:gd name="T71" fmla="*/ 213 h 322"/>
                  <a:gd name="T72" fmla="*/ 0 w 79"/>
                  <a:gd name="T73" fmla="*/ 200 h 322"/>
                  <a:gd name="T74" fmla="*/ 8 w 79"/>
                  <a:gd name="T75" fmla="*/ 200 h 322"/>
                  <a:gd name="T76" fmla="*/ 35 w 79"/>
                  <a:gd name="T77" fmla="*/ 195 h 322"/>
                  <a:gd name="T78" fmla="*/ 26 w 79"/>
                  <a:gd name="T79" fmla="*/ 200 h 322"/>
                  <a:gd name="T80" fmla="*/ 19 w 79"/>
                  <a:gd name="T81" fmla="*/ 198 h 322"/>
                  <a:gd name="T82" fmla="*/ 26 w 79"/>
                  <a:gd name="T83" fmla="*/ 192 h 322"/>
                  <a:gd name="T84" fmla="*/ 2 w 79"/>
                  <a:gd name="T85" fmla="*/ 160 h 322"/>
                  <a:gd name="T86" fmla="*/ 0 w 79"/>
                  <a:gd name="T87" fmla="*/ 170 h 322"/>
                  <a:gd name="T88" fmla="*/ 14 w 79"/>
                  <a:gd name="T89" fmla="*/ 124 h 322"/>
                  <a:gd name="T90" fmla="*/ 17 w 79"/>
                  <a:gd name="T91" fmla="*/ 131 h 322"/>
                  <a:gd name="T92" fmla="*/ 16 w 79"/>
                  <a:gd name="T93" fmla="*/ 131 h 322"/>
                  <a:gd name="T94" fmla="*/ 15 w 79"/>
                  <a:gd name="T95" fmla="*/ 136 h 322"/>
                  <a:gd name="T96" fmla="*/ 1 w 79"/>
                  <a:gd name="T97" fmla="*/ 132 h 322"/>
                  <a:gd name="T98" fmla="*/ 7 w 79"/>
                  <a:gd name="T99" fmla="*/ 127 h 322"/>
                  <a:gd name="T100" fmla="*/ 2 w 79"/>
                  <a:gd name="T101" fmla="*/ 127 h 322"/>
                  <a:gd name="T102" fmla="*/ 10 w 79"/>
                  <a:gd name="T103" fmla="*/ 117 h 322"/>
                  <a:gd name="T104" fmla="*/ 8 w 79"/>
                  <a:gd name="T105" fmla="*/ 2 h 322"/>
                  <a:gd name="T106" fmla="*/ 16 w 79"/>
                  <a:gd name="T107" fmla="*/ 7 h 322"/>
                  <a:gd name="T108" fmla="*/ 19 w 79"/>
                  <a:gd name="T109" fmla="*/ 11 h 322"/>
                  <a:gd name="T110" fmla="*/ 18 w 79"/>
                  <a:gd name="T111" fmla="*/ 22 h 322"/>
                  <a:gd name="T112" fmla="*/ 9 w 79"/>
                  <a:gd name="T113" fmla="*/ 27 h 322"/>
                  <a:gd name="T114" fmla="*/ 10 w 79"/>
                  <a:gd name="T115" fmla="*/ 36 h 322"/>
                  <a:gd name="T116" fmla="*/ 6 w 79"/>
                  <a:gd name="T117" fmla="*/ 42 h 322"/>
                  <a:gd name="T118" fmla="*/ 0 w 79"/>
                  <a:gd name="T119" fmla="*/ 50 h 322"/>
                  <a:gd name="T120" fmla="*/ 2 w 79"/>
                  <a:gd name="T121" fmla="*/ 14 h 322"/>
                  <a:gd name="T122" fmla="*/ 0 w 79"/>
                  <a:gd name="T123" fmla="*/ 1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9" h="322">
                    <a:moveTo>
                      <a:pt x="8" y="308"/>
                    </a:moveTo>
                    <a:lnTo>
                      <a:pt x="8" y="309"/>
                    </a:lnTo>
                    <a:lnTo>
                      <a:pt x="7" y="310"/>
                    </a:lnTo>
                    <a:lnTo>
                      <a:pt x="7" y="312"/>
                    </a:lnTo>
                    <a:lnTo>
                      <a:pt x="8" y="313"/>
                    </a:lnTo>
                    <a:lnTo>
                      <a:pt x="8" y="315"/>
                    </a:lnTo>
                    <a:lnTo>
                      <a:pt x="7" y="316"/>
                    </a:lnTo>
                    <a:lnTo>
                      <a:pt x="8" y="316"/>
                    </a:lnTo>
                    <a:lnTo>
                      <a:pt x="7" y="317"/>
                    </a:lnTo>
                    <a:lnTo>
                      <a:pt x="7" y="318"/>
                    </a:lnTo>
                    <a:lnTo>
                      <a:pt x="6" y="319"/>
                    </a:lnTo>
                    <a:lnTo>
                      <a:pt x="6" y="320"/>
                    </a:lnTo>
                    <a:lnTo>
                      <a:pt x="5" y="320"/>
                    </a:lnTo>
                    <a:lnTo>
                      <a:pt x="5" y="321"/>
                    </a:lnTo>
                    <a:lnTo>
                      <a:pt x="2" y="322"/>
                    </a:lnTo>
                    <a:lnTo>
                      <a:pt x="1" y="322"/>
                    </a:lnTo>
                    <a:lnTo>
                      <a:pt x="0" y="322"/>
                    </a:lnTo>
                    <a:lnTo>
                      <a:pt x="0" y="321"/>
                    </a:lnTo>
                    <a:lnTo>
                      <a:pt x="0" y="312"/>
                    </a:lnTo>
                    <a:lnTo>
                      <a:pt x="1" y="312"/>
                    </a:lnTo>
                    <a:lnTo>
                      <a:pt x="0" y="312"/>
                    </a:lnTo>
                    <a:lnTo>
                      <a:pt x="1" y="313"/>
                    </a:lnTo>
                    <a:lnTo>
                      <a:pt x="2" y="313"/>
                    </a:lnTo>
                    <a:lnTo>
                      <a:pt x="4" y="312"/>
                    </a:lnTo>
                    <a:lnTo>
                      <a:pt x="5" y="311"/>
                    </a:lnTo>
                    <a:lnTo>
                      <a:pt x="6" y="310"/>
                    </a:lnTo>
                    <a:lnTo>
                      <a:pt x="6" y="309"/>
                    </a:lnTo>
                    <a:lnTo>
                      <a:pt x="8" y="309"/>
                    </a:lnTo>
                    <a:lnTo>
                      <a:pt x="7" y="309"/>
                    </a:lnTo>
                    <a:lnTo>
                      <a:pt x="8" y="309"/>
                    </a:lnTo>
                    <a:lnTo>
                      <a:pt x="8" y="308"/>
                    </a:lnTo>
                    <a:close/>
                    <a:moveTo>
                      <a:pt x="34" y="303"/>
                    </a:moveTo>
                    <a:lnTo>
                      <a:pt x="34" y="304"/>
                    </a:lnTo>
                    <a:lnTo>
                      <a:pt x="33" y="304"/>
                    </a:lnTo>
                    <a:lnTo>
                      <a:pt x="32" y="304"/>
                    </a:lnTo>
                    <a:lnTo>
                      <a:pt x="32" y="305"/>
                    </a:lnTo>
                    <a:lnTo>
                      <a:pt x="31" y="305"/>
                    </a:lnTo>
                    <a:lnTo>
                      <a:pt x="30" y="307"/>
                    </a:lnTo>
                    <a:lnTo>
                      <a:pt x="28" y="305"/>
                    </a:lnTo>
                    <a:lnTo>
                      <a:pt x="28" y="304"/>
                    </a:lnTo>
                    <a:lnTo>
                      <a:pt x="30" y="304"/>
                    </a:lnTo>
                    <a:lnTo>
                      <a:pt x="30" y="303"/>
                    </a:lnTo>
                    <a:lnTo>
                      <a:pt x="31" y="303"/>
                    </a:lnTo>
                    <a:lnTo>
                      <a:pt x="32" y="302"/>
                    </a:lnTo>
                    <a:lnTo>
                      <a:pt x="33" y="302"/>
                    </a:lnTo>
                    <a:lnTo>
                      <a:pt x="34" y="302"/>
                    </a:lnTo>
                    <a:lnTo>
                      <a:pt x="34" y="303"/>
                    </a:lnTo>
                    <a:close/>
                    <a:moveTo>
                      <a:pt x="42" y="285"/>
                    </a:moveTo>
                    <a:lnTo>
                      <a:pt x="42" y="286"/>
                    </a:lnTo>
                    <a:lnTo>
                      <a:pt x="42" y="287"/>
                    </a:lnTo>
                    <a:lnTo>
                      <a:pt x="42" y="288"/>
                    </a:lnTo>
                    <a:lnTo>
                      <a:pt x="42" y="290"/>
                    </a:lnTo>
                    <a:lnTo>
                      <a:pt x="41" y="290"/>
                    </a:lnTo>
                    <a:lnTo>
                      <a:pt x="41" y="291"/>
                    </a:lnTo>
                    <a:lnTo>
                      <a:pt x="41" y="292"/>
                    </a:lnTo>
                    <a:lnTo>
                      <a:pt x="40" y="292"/>
                    </a:lnTo>
                    <a:lnTo>
                      <a:pt x="40" y="293"/>
                    </a:lnTo>
                    <a:lnTo>
                      <a:pt x="40" y="294"/>
                    </a:lnTo>
                    <a:lnTo>
                      <a:pt x="41" y="295"/>
                    </a:lnTo>
                    <a:lnTo>
                      <a:pt x="42" y="296"/>
                    </a:lnTo>
                    <a:lnTo>
                      <a:pt x="42" y="298"/>
                    </a:lnTo>
                    <a:lnTo>
                      <a:pt x="41" y="298"/>
                    </a:lnTo>
                    <a:lnTo>
                      <a:pt x="42" y="299"/>
                    </a:lnTo>
                    <a:lnTo>
                      <a:pt x="43" y="300"/>
                    </a:lnTo>
                    <a:lnTo>
                      <a:pt x="42" y="301"/>
                    </a:lnTo>
                    <a:lnTo>
                      <a:pt x="42" y="300"/>
                    </a:lnTo>
                    <a:lnTo>
                      <a:pt x="41" y="301"/>
                    </a:lnTo>
                    <a:lnTo>
                      <a:pt x="40" y="302"/>
                    </a:lnTo>
                    <a:lnTo>
                      <a:pt x="40" y="303"/>
                    </a:lnTo>
                    <a:lnTo>
                      <a:pt x="40" y="302"/>
                    </a:lnTo>
                    <a:lnTo>
                      <a:pt x="40" y="303"/>
                    </a:lnTo>
                    <a:lnTo>
                      <a:pt x="39" y="303"/>
                    </a:lnTo>
                    <a:lnTo>
                      <a:pt x="39" y="302"/>
                    </a:lnTo>
                    <a:lnTo>
                      <a:pt x="37" y="302"/>
                    </a:lnTo>
                    <a:lnTo>
                      <a:pt x="37" y="301"/>
                    </a:lnTo>
                    <a:lnTo>
                      <a:pt x="37" y="300"/>
                    </a:lnTo>
                    <a:lnTo>
                      <a:pt x="39" y="300"/>
                    </a:lnTo>
                    <a:lnTo>
                      <a:pt x="37" y="299"/>
                    </a:lnTo>
                    <a:lnTo>
                      <a:pt x="37" y="298"/>
                    </a:lnTo>
                    <a:lnTo>
                      <a:pt x="37" y="296"/>
                    </a:lnTo>
                    <a:lnTo>
                      <a:pt x="36" y="295"/>
                    </a:lnTo>
                    <a:lnTo>
                      <a:pt x="36" y="294"/>
                    </a:lnTo>
                    <a:lnTo>
                      <a:pt x="37" y="293"/>
                    </a:lnTo>
                    <a:lnTo>
                      <a:pt x="39" y="293"/>
                    </a:lnTo>
                    <a:lnTo>
                      <a:pt x="39" y="292"/>
                    </a:lnTo>
                    <a:lnTo>
                      <a:pt x="39" y="291"/>
                    </a:lnTo>
                    <a:lnTo>
                      <a:pt x="40" y="290"/>
                    </a:lnTo>
                    <a:lnTo>
                      <a:pt x="40" y="288"/>
                    </a:lnTo>
                    <a:lnTo>
                      <a:pt x="40" y="286"/>
                    </a:lnTo>
                    <a:lnTo>
                      <a:pt x="40" y="285"/>
                    </a:lnTo>
                    <a:lnTo>
                      <a:pt x="41" y="285"/>
                    </a:lnTo>
                    <a:lnTo>
                      <a:pt x="42" y="284"/>
                    </a:lnTo>
                    <a:lnTo>
                      <a:pt x="42" y="285"/>
                    </a:lnTo>
                    <a:close/>
                    <a:moveTo>
                      <a:pt x="57" y="266"/>
                    </a:moveTo>
                    <a:lnTo>
                      <a:pt x="57" y="267"/>
                    </a:lnTo>
                    <a:lnTo>
                      <a:pt x="57" y="266"/>
                    </a:lnTo>
                    <a:lnTo>
                      <a:pt x="56" y="267"/>
                    </a:lnTo>
                    <a:lnTo>
                      <a:pt x="54" y="267"/>
                    </a:lnTo>
                    <a:lnTo>
                      <a:pt x="53" y="267"/>
                    </a:lnTo>
                    <a:lnTo>
                      <a:pt x="53" y="266"/>
                    </a:lnTo>
                    <a:lnTo>
                      <a:pt x="53" y="265"/>
                    </a:lnTo>
                    <a:lnTo>
                      <a:pt x="54" y="265"/>
                    </a:lnTo>
                    <a:lnTo>
                      <a:pt x="57" y="265"/>
                    </a:lnTo>
                    <a:lnTo>
                      <a:pt x="57" y="266"/>
                    </a:lnTo>
                    <a:close/>
                    <a:moveTo>
                      <a:pt x="79" y="257"/>
                    </a:moveTo>
                    <a:lnTo>
                      <a:pt x="79" y="259"/>
                    </a:lnTo>
                    <a:lnTo>
                      <a:pt x="79" y="260"/>
                    </a:lnTo>
                    <a:lnTo>
                      <a:pt x="78" y="261"/>
                    </a:lnTo>
                    <a:lnTo>
                      <a:pt x="78" y="262"/>
                    </a:lnTo>
                    <a:lnTo>
                      <a:pt x="77" y="262"/>
                    </a:lnTo>
                    <a:lnTo>
                      <a:pt x="77" y="263"/>
                    </a:lnTo>
                    <a:lnTo>
                      <a:pt x="77" y="265"/>
                    </a:lnTo>
                    <a:lnTo>
                      <a:pt x="77" y="266"/>
                    </a:lnTo>
                    <a:lnTo>
                      <a:pt x="76" y="266"/>
                    </a:lnTo>
                    <a:lnTo>
                      <a:pt x="76" y="267"/>
                    </a:lnTo>
                    <a:lnTo>
                      <a:pt x="76" y="268"/>
                    </a:lnTo>
                    <a:lnTo>
                      <a:pt x="75" y="268"/>
                    </a:lnTo>
                    <a:lnTo>
                      <a:pt x="74" y="269"/>
                    </a:lnTo>
                    <a:lnTo>
                      <a:pt x="74" y="271"/>
                    </a:lnTo>
                    <a:lnTo>
                      <a:pt x="75" y="271"/>
                    </a:lnTo>
                    <a:lnTo>
                      <a:pt x="75" y="273"/>
                    </a:lnTo>
                    <a:lnTo>
                      <a:pt x="74" y="273"/>
                    </a:lnTo>
                    <a:lnTo>
                      <a:pt x="75" y="274"/>
                    </a:lnTo>
                    <a:lnTo>
                      <a:pt x="73" y="274"/>
                    </a:lnTo>
                    <a:lnTo>
                      <a:pt x="71" y="274"/>
                    </a:lnTo>
                    <a:lnTo>
                      <a:pt x="70" y="274"/>
                    </a:lnTo>
                    <a:lnTo>
                      <a:pt x="69" y="275"/>
                    </a:lnTo>
                    <a:lnTo>
                      <a:pt x="68" y="275"/>
                    </a:lnTo>
                    <a:lnTo>
                      <a:pt x="67" y="277"/>
                    </a:lnTo>
                    <a:lnTo>
                      <a:pt x="66" y="279"/>
                    </a:lnTo>
                    <a:lnTo>
                      <a:pt x="65" y="280"/>
                    </a:lnTo>
                    <a:lnTo>
                      <a:pt x="62" y="282"/>
                    </a:lnTo>
                    <a:lnTo>
                      <a:pt x="61" y="280"/>
                    </a:lnTo>
                    <a:lnTo>
                      <a:pt x="61" y="279"/>
                    </a:lnTo>
                    <a:lnTo>
                      <a:pt x="60" y="278"/>
                    </a:lnTo>
                    <a:lnTo>
                      <a:pt x="61" y="278"/>
                    </a:lnTo>
                    <a:lnTo>
                      <a:pt x="62" y="275"/>
                    </a:lnTo>
                    <a:lnTo>
                      <a:pt x="62" y="274"/>
                    </a:lnTo>
                    <a:lnTo>
                      <a:pt x="62" y="273"/>
                    </a:lnTo>
                    <a:lnTo>
                      <a:pt x="61" y="271"/>
                    </a:lnTo>
                    <a:lnTo>
                      <a:pt x="60" y="270"/>
                    </a:lnTo>
                    <a:lnTo>
                      <a:pt x="60" y="269"/>
                    </a:lnTo>
                    <a:lnTo>
                      <a:pt x="59" y="269"/>
                    </a:lnTo>
                    <a:lnTo>
                      <a:pt x="60" y="269"/>
                    </a:lnTo>
                    <a:lnTo>
                      <a:pt x="61" y="268"/>
                    </a:lnTo>
                    <a:lnTo>
                      <a:pt x="62" y="267"/>
                    </a:lnTo>
                    <a:lnTo>
                      <a:pt x="62" y="266"/>
                    </a:lnTo>
                    <a:lnTo>
                      <a:pt x="63" y="265"/>
                    </a:lnTo>
                    <a:lnTo>
                      <a:pt x="63" y="263"/>
                    </a:lnTo>
                    <a:lnTo>
                      <a:pt x="65" y="263"/>
                    </a:lnTo>
                    <a:lnTo>
                      <a:pt x="66" y="262"/>
                    </a:lnTo>
                    <a:lnTo>
                      <a:pt x="67" y="261"/>
                    </a:lnTo>
                    <a:lnTo>
                      <a:pt x="67" y="260"/>
                    </a:lnTo>
                    <a:lnTo>
                      <a:pt x="69" y="260"/>
                    </a:lnTo>
                    <a:lnTo>
                      <a:pt x="74" y="258"/>
                    </a:lnTo>
                    <a:lnTo>
                      <a:pt x="74" y="257"/>
                    </a:lnTo>
                    <a:lnTo>
                      <a:pt x="76" y="257"/>
                    </a:lnTo>
                    <a:lnTo>
                      <a:pt x="78" y="257"/>
                    </a:lnTo>
                    <a:lnTo>
                      <a:pt x="79" y="255"/>
                    </a:lnTo>
                    <a:lnTo>
                      <a:pt x="79" y="257"/>
                    </a:lnTo>
                    <a:close/>
                    <a:moveTo>
                      <a:pt x="48" y="254"/>
                    </a:moveTo>
                    <a:lnTo>
                      <a:pt x="48" y="255"/>
                    </a:lnTo>
                    <a:lnTo>
                      <a:pt x="49" y="255"/>
                    </a:lnTo>
                    <a:lnTo>
                      <a:pt x="48" y="257"/>
                    </a:lnTo>
                    <a:lnTo>
                      <a:pt x="49" y="258"/>
                    </a:lnTo>
                    <a:lnTo>
                      <a:pt x="50" y="258"/>
                    </a:lnTo>
                    <a:lnTo>
                      <a:pt x="50" y="257"/>
                    </a:lnTo>
                    <a:lnTo>
                      <a:pt x="50" y="258"/>
                    </a:lnTo>
                    <a:lnTo>
                      <a:pt x="50" y="259"/>
                    </a:lnTo>
                    <a:lnTo>
                      <a:pt x="49" y="259"/>
                    </a:lnTo>
                    <a:lnTo>
                      <a:pt x="48" y="259"/>
                    </a:lnTo>
                    <a:lnTo>
                      <a:pt x="48" y="258"/>
                    </a:lnTo>
                    <a:lnTo>
                      <a:pt x="47" y="258"/>
                    </a:lnTo>
                    <a:lnTo>
                      <a:pt x="48" y="257"/>
                    </a:lnTo>
                    <a:lnTo>
                      <a:pt x="47" y="257"/>
                    </a:lnTo>
                    <a:lnTo>
                      <a:pt x="45" y="258"/>
                    </a:lnTo>
                    <a:lnTo>
                      <a:pt x="45" y="257"/>
                    </a:lnTo>
                    <a:lnTo>
                      <a:pt x="44" y="257"/>
                    </a:lnTo>
                    <a:lnTo>
                      <a:pt x="44" y="255"/>
                    </a:lnTo>
                    <a:lnTo>
                      <a:pt x="45" y="254"/>
                    </a:lnTo>
                    <a:lnTo>
                      <a:pt x="45" y="255"/>
                    </a:lnTo>
                    <a:lnTo>
                      <a:pt x="45" y="254"/>
                    </a:lnTo>
                    <a:lnTo>
                      <a:pt x="47" y="254"/>
                    </a:lnTo>
                    <a:lnTo>
                      <a:pt x="48" y="254"/>
                    </a:lnTo>
                    <a:close/>
                    <a:moveTo>
                      <a:pt x="40" y="250"/>
                    </a:moveTo>
                    <a:lnTo>
                      <a:pt x="39" y="250"/>
                    </a:lnTo>
                    <a:lnTo>
                      <a:pt x="39" y="249"/>
                    </a:lnTo>
                    <a:lnTo>
                      <a:pt x="40" y="248"/>
                    </a:lnTo>
                    <a:lnTo>
                      <a:pt x="41" y="248"/>
                    </a:lnTo>
                    <a:lnTo>
                      <a:pt x="41" y="249"/>
                    </a:lnTo>
                    <a:lnTo>
                      <a:pt x="42" y="249"/>
                    </a:lnTo>
                    <a:lnTo>
                      <a:pt x="41" y="250"/>
                    </a:lnTo>
                    <a:lnTo>
                      <a:pt x="40" y="250"/>
                    </a:lnTo>
                    <a:close/>
                    <a:moveTo>
                      <a:pt x="14" y="249"/>
                    </a:moveTo>
                    <a:lnTo>
                      <a:pt x="14" y="250"/>
                    </a:lnTo>
                    <a:lnTo>
                      <a:pt x="13" y="249"/>
                    </a:lnTo>
                    <a:lnTo>
                      <a:pt x="13" y="250"/>
                    </a:lnTo>
                    <a:lnTo>
                      <a:pt x="11" y="250"/>
                    </a:lnTo>
                    <a:lnTo>
                      <a:pt x="10" y="250"/>
                    </a:lnTo>
                    <a:lnTo>
                      <a:pt x="9" y="251"/>
                    </a:lnTo>
                    <a:lnTo>
                      <a:pt x="9" y="252"/>
                    </a:lnTo>
                    <a:lnTo>
                      <a:pt x="9" y="253"/>
                    </a:lnTo>
                    <a:lnTo>
                      <a:pt x="8" y="253"/>
                    </a:lnTo>
                    <a:lnTo>
                      <a:pt x="8" y="252"/>
                    </a:lnTo>
                    <a:lnTo>
                      <a:pt x="7" y="251"/>
                    </a:lnTo>
                    <a:lnTo>
                      <a:pt x="7" y="250"/>
                    </a:lnTo>
                    <a:lnTo>
                      <a:pt x="6" y="249"/>
                    </a:lnTo>
                    <a:lnTo>
                      <a:pt x="7" y="249"/>
                    </a:lnTo>
                    <a:lnTo>
                      <a:pt x="8" y="249"/>
                    </a:lnTo>
                    <a:lnTo>
                      <a:pt x="9" y="250"/>
                    </a:lnTo>
                    <a:lnTo>
                      <a:pt x="10" y="249"/>
                    </a:lnTo>
                    <a:lnTo>
                      <a:pt x="11" y="249"/>
                    </a:lnTo>
                    <a:lnTo>
                      <a:pt x="11" y="248"/>
                    </a:lnTo>
                    <a:lnTo>
                      <a:pt x="10" y="248"/>
                    </a:lnTo>
                    <a:lnTo>
                      <a:pt x="10" y="246"/>
                    </a:lnTo>
                    <a:lnTo>
                      <a:pt x="11" y="246"/>
                    </a:lnTo>
                    <a:lnTo>
                      <a:pt x="13" y="248"/>
                    </a:lnTo>
                    <a:lnTo>
                      <a:pt x="14" y="249"/>
                    </a:lnTo>
                    <a:close/>
                    <a:moveTo>
                      <a:pt x="65" y="248"/>
                    </a:moveTo>
                    <a:lnTo>
                      <a:pt x="65" y="249"/>
                    </a:lnTo>
                    <a:lnTo>
                      <a:pt x="66" y="248"/>
                    </a:lnTo>
                    <a:lnTo>
                      <a:pt x="67" y="248"/>
                    </a:lnTo>
                    <a:lnTo>
                      <a:pt x="66" y="248"/>
                    </a:lnTo>
                    <a:lnTo>
                      <a:pt x="66" y="249"/>
                    </a:lnTo>
                    <a:lnTo>
                      <a:pt x="66" y="250"/>
                    </a:lnTo>
                    <a:lnTo>
                      <a:pt x="67" y="250"/>
                    </a:lnTo>
                    <a:lnTo>
                      <a:pt x="66" y="251"/>
                    </a:lnTo>
                    <a:lnTo>
                      <a:pt x="67" y="251"/>
                    </a:lnTo>
                    <a:lnTo>
                      <a:pt x="66" y="252"/>
                    </a:lnTo>
                    <a:lnTo>
                      <a:pt x="65" y="252"/>
                    </a:lnTo>
                    <a:lnTo>
                      <a:pt x="65" y="251"/>
                    </a:lnTo>
                    <a:lnTo>
                      <a:pt x="66" y="251"/>
                    </a:lnTo>
                    <a:lnTo>
                      <a:pt x="63" y="250"/>
                    </a:lnTo>
                    <a:lnTo>
                      <a:pt x="62" y="250"/>
                    </a:lnTo>
                    <a:lnTo>
                      <a:pt x="62" y="249"/>
                    </a:lnTo>
                    <a:lnTo>
                      <a:pt x="63" y="249"/>
                    </a:lnTo>
                    <a:lnTo>
                      <a:pt x="63" y="248"/>
                    </a:lnTo>
                    <a:lnTo>
                      <a:pt x="65" y="246"/>
                    </a:lnTo>
                    <a:lnTo>
                      <a:pt x="66" y="246"/>
                    </a:lnTo>
                    <a:lnTo>
                      <a:pt x="65" y="248"/>
                    </a:lnTo>
                    <a:close/>
                    <a:moveTo>
                      <a:pt x="41" y="238"/>
                    </a:moveTo>
                    <a:lnTo>
                      <a:pt x="39" y="241"/>
                    </a:lnTo>
                    <a:lnTo>
                      <a:pt x="37" y="241"/>
                    </a:lnTo>
                    <a:lnTo>
                      <a:pt x="36" y="241"/>
                    </a:lnTo>
                    <a:lnTo>
                      <a:pt x="35" y="241"/>
                    </a:lnTo>
                    <a:lnTo>
                      <a:pt x="33" y="242"/>
                    </a:lnTo>
                    <a:lnTo>
                      <a:pt x="33" y="243"/>
                    </a:lnTo>
                    <a:lnTo>
                      <a:pt x="33" y="244"/>
                    </a:lnTo>
                    <a:lnTo>
                      <a:pt x="33" y="245"/>
                    </a:lnTo>
                    <a:lnTo>
                      <a:pt x="32" y="244"/>
                    </a:lnTo>
                    <a:lnTo>
                      <a:pt x="31" y="243"/>
                    </a:lnTo>
                    <a:lnTo>
                      <a:pt x="31" y="242"/>
                    </a:lnTo>
                    <a:lnTo>
                      <a:pt x="31" y="241"/>
                    </a:lnTo>
                    <a:lnTo>
                      <a:pt x="32" y="241"/>
                    </a:lnTo>
                    <a:lnTo>
                      <a:pt x="32" y="240"/>
                    </a:lnTo>
                    <a:lnTo>
                      <a:pt x="33" y="241"/>
                    </a:lnTo>
                    <a:lnTo>
                      <a:pt x="34" y="241"/>
                    </a:lnTo>
                    <a:lnTo>
                      <a:pt x="34" y="240"/>
                    </a:lnTo>
                    <a:lnTo>
                      <a:pt x="34" y="238"/>
                    </a:lnTo>
                    <a:lnTo>
                      <a:pt x="36" y="237"/>
                    </a:lnTo>
                    <a:lnTo>
                      <a:pt x="40" y="235"/>
                    </a:lnTo>
                    <a:lnTo>
                      <a:pt x="43" y="234"/>
                    </a:lnTo>
                    <a:lnTo>
                      <a:pt x="44" y="234"/>
                    </a:lnTo>
                    <a:lnTo>
                      <a:pt x="44" y="235"/>
                    </a:lnTo>
                    <a:lnTo>
                      <a:pt x="47" y="235"/>
                    </a:lnTo>
                    <a:lnTo>
                      <a:pt x="47" y="236"/>
                    </a:lnTo>
                    <a:lnTo>
                      <a:pt x="45" y="237"/>
                    </a:lnTo>
                    <a:lnTo>
                      <a:pt x="42" y="238"/>
                    </a:lnTo>
                    <a:lnTo>
                      <a:pt x="41" y="238"/>
                    </a:lnTo>
                    <a:close/>
                    <a:moveTo>
                      <a:pt x="33" y="228"/>
                    </a:moveTo>
                    <a:lnTo>
                      <a:pt x="34" y="228"/>
                    </a:lnTo>
                    <a:lnTo>
                      <a:pt x="34" y="229"/>
                    </a:lnTo>
                    <a:lnTo>
                      <a:pt x="35" y="229"/>
                    </a:lnTo>
                    <a:lnTo>
                      <a:pt x="35" y="230"/>
                    </a:lnTo>
                    <a:lnTo>
                      <a:pt x="35" y="232"/>
                    </a:lnTo>
                    <a:lnTo>
                      <a:pt x="35" y="233"/>
                    </a:lnTo>
                    <a:lnTo>
                      <a:pt x="34" y="232"/>
                    </a:lnTo>
                    <a:lnTo>
                      <a:pt x="33" y="233"/>
                    </a:lnTo>
                    <a:lnTo>
                      <a:pt x="32" y="233"/>
                    </a:lnTo>
                    <a:lnTo>
                      <a:pt x="31" y="233"/>
                    </a:lnTo>
                    <a:lnTo>
                      <a:pt x="31" y="232"/>
                    </a:lnTo>
                    <a:lnTo>
                      <a:pt x="31" y="230"/>
                    </a:lnTo>
                    <a:lnTo>
                      <a:pt x="32" y="229"/>
                    </a:lnTo>
                    <a:lnTo>
                      <a:pt x="32" y="228"/>
                    </a:lnTo>
                    <a:lnTo>
                      <a:pt x="31" y="228"/>
                    </a:lnTo>
                    <a:lnTo>
                      <a:pt x="31" y="227"/>
                    </a:lnTo>
                    <a:lnTo>
                      <a:pt x="30" y="227"/>
                    </a:lnTo>
                    <a:lnTo>
                      <a:pt x="30" y="226"/>
                    </a:lnTo>
                    <a:lnTo>
                      <a:pt x="31" y="226"/>
                    </a:lnTo>
                    <a:lnTo>
                      <a:pt x="33" y="227"/>
                    </a:lnTo>
                    <a:lnTo>
                      <a:pt x="33" y="228"/>
                    </a:lnTo>
                    <a:close/>
                    <a:moveTo>
                      <a:pt x="27" y="220"/>
                    </a:moveTo>
                    <a:lnTo>
                      <a:pt x="27" y="221"/>
                    </a:lnTo>
                    <a:lnTo>
                      <a:pt x="28" y="221"/>
                    </a:lnTo>
                    <a:lnTo>
                      <a:pt x="28" y="223"/>
                    </a:lnTo>
                    <a:lnTo>
                      <a:pt x="28" y="224"/>
                    </a:lnTo>
                    <a:lnTo>
                      <a:pt x="30" y="224"/>
                    </a:lnTo>
                    <a:lnTo>
                      <a:pt x="30" y="225"/>
                    </a:lnTo>
                    <a:lnTo>
                      <a:pt x="28" y="225"/>
                    </a:lnTo>
                    <a:lnTo>
                      <a:pt x="27" y="225"/>
                    </a:lnTo>
                    <a:lnTo>
                      <a:pt x="28" y="225"/>
                    </a:lnTo>
                    <a:lnTo>
                      <a:pt x="28" y="224"/>
                    </a:lnTo>
                    <a:lnTo>
                      <a:pt x="27" y="225"/>
                    </a:lnTo>
                    <a:lnTo>
                      <a:pt x="27" y="224"/>
                    </a:lnTo>
                    <a:lnTo>
                      <a:pt x="27" y="223"/>
                    </a:lnTo>
                    <a:lnTo>
                      <a:pt x="26" y="223"/>
                    </a:lnTo>
                    <a:lnTo>
                      <a:pt x="25" y="221"/>
                    </a:lnTo>
                    <a:lnTo>
                      <a:pt x="26" y="221"/>
                    </a:lnTo>
                    <a:lnTo>
                      <a:pt x="26" y="220"/>
                    </a:lnTo>
                    <a:lnTo>
                      <a:pt x="27" y="220"/>
                    </a:lnTo>
                    <a:close/>
                    <a:moveTo>
                      <a:pt x="18" y="212"/>
                    </a:moveTo>
                    <a:lnTo>
                      <a:pt x="18" y="213"/>
                    </a:lnTo>
                    <a:lnTo>
                      <a:pt x="19" y="213"/>
                    </a:lnTo>
                    <a:lnTo>
                      <a:pt x="19" y="215"/>
                    </a:lnTo>
                    <a:lnTo>
                      <a:pt x="18" y="213"/>
                    </a:lnTo>
                    <a:lnTo>
                      <a:pt x="17" y="213"/>
                    </a:lnTo>
                    <a:lnTo>
                      <a:pt x="17" y="215"/>
                    </a:lnTo>
                    <a:lnTo>
                      <a:pt x="17" y="216"/>
                    </a:lnTo>
                    <a:lnTo>
                      <a:pt x="18" y="217"/>
                    </a:lnTo>
                    <a:lnTo>
                      <a:pt x="17" y="217"/>
                    </a:lnTo>
                    <a:lnTo>
                      <a:pt x="16" y="216"/>
                    </a:lnTo>
                    <a:lnTo>
                      <a:pt x="16" y="215"/>
                    </a:lnTo>
                    <a:lnTo>
                      <a:pt x="17" y="215"/>
                    </a:lnTo>
                    <a:lnTo>
                      <a:pt x="17" y="213"/>
                    </a:lnTo>
                    <a:lnTo>
                      <a:pt x="16" y="213"/>
                    </a:lnTo>
                    <a:lnTo>
                      <a:pt x="16" y="212"/>
                    </a:lnTo>
                    <a:lnTo>
                      <a:pt x="17" y="212"/>
                    </a:lnTo>
                    <a:lnTo>
                      <a:pt x="18" y="212"/>
                    </a:lnTo>
                    <a:close/>
                    <a:moveTo>
                      <a:pt x="8" y="200"/>
                    </a:moveTo>
                    <a:lnTo>
                      <a:pt x="5" y="203"/>
                    </a:lnTo>
                    <a:lnTo>
                      <a:pt x="1" y="203"/>
                    </a:lnTo>
                    <a:lnTo>
                      <a:pt x="0" y="204"/>
                    </a:lnTo>
                    <a:lnTo>
                      <a:pt x="0" y="200"/>
                    </a:lnTo>
                    <a:lnTo>
                      <a:pt x="2" y="200"/>
                    </a:lnTo>
                    <a:lnTo>
                      <a:pt x="4" y="200"/>
                    </a:lnTo>
                    <a:lnTo>
                      <a:pt x="5" y="200"/>
                    </a:lnTo>
                    <a:lnTo>
                      <a:pt x="6" y="199"/>
                    </a:lnTo>
                    <a:lnTo>
                      <a:pt x="7" y="198"/>
                    </a:lnTo>
                    <a:lnTo>
                      <a:pt x="8" y="198"/>
                    </a:lnTo>
                    <a:lnTo>
                      <a:pt x="10" y="198"/>
                    </a:lnTo>
                    <a:lnTo>
                      <a:pt x="9" y="199"/>
                    </a:lnTo>
                    <a:lnTo>
                      <a:pt x="8" y="200"/>
                    </a:lnTo>
                    <a:close/>
                    <a:moveTo>
                      <a:pt x="32" y="194"/>
                    </a:moveTo>
                    <a:lnTo>
                      <a:pt x="33" y="194"/>
                    </a:lnTo>
                    <a:lnTo>
                      <a:pt x="32" y="193"/>
                    </a:lnTo>
                    <a:lnTo>
                      <a:pt x="33" y="193"/>
                    </a:lnTo>
                    <a:lnTo>
                      <a:pt x="34" y="192"/>
                    </a:lnTo>
                    <a:lnTo>
                      <a:pt x="34" y="193"/>
                    </a:lnTo>
                    <a:lnTo>
                      <a:pt x="36" y="193"/>
                    </a:lnTo>
                    <a:lnTo>
                      <a:pt x="35" y="194"/>
                    </a:lnTo>
                    <a:lnTo>
                      <a:pt x="35" y="195"/>
                    </a:lnTo>
                    <a:lnTo>
                      <a:pt x="36" y="195"/>
                    </a:lnTo>
                    <a:lnTo>
                      <a:pt x="36" y="196"/>
                    </a:lnTo>
                    <a:lnTo>
                      <a:pt x="35" y="196"/>
                    </a:lnTo>
                    <a:lnTo>
                      <a:pt x="34" y="196"/>
                    </a:lnTo>
                    <a:lnTo>
                      <a:pt x="31" y="198"/>
                    </a:lnTo>
                    <a:lnTo>
                      <a:pt x="30" y="199"/>
                    </a:lnTo>
                    <a:lnTo>
                      <a:pt x="30" y="200"/>
                    </a:lnTo>
                    <a:lnTo>
                      <a:pt x="28" y="200"/>
                    </a:lnTo>
                    <a:lnTo>
                      <a:pt x="26" y="200"/>
                    </a:lnTo>
                    <a:lnTo>
                      <a:pt x="26" y="199"/>
                    </a:lnTo>
                    <a:lnTo>
                      <a:pt x="25" y="199"/>
                    </a:lnTo>
                    <a:lnTo>
                      <a:pt x="25" y="198"/>
                    </a:lnTo>
                    <a:lnTo>
                      <a:pt x="24" y="196"/>
                    </a:lnTo>
                    <a:lnTo>
                      <a:pt x="23" y="196"/>
                    </a:lnTo>
                    <a:lnTo>
                      <a:pt x="22" y="196"/>
                    </a:lnTo>
                    <a:lnTo>
                      <a:pt x="21" y="196"/>
                    </a:lnTo>
                    <a:lnTo>
                      <a:pt x="21" y="198"/>
                    </a:lnTo>
                    <a:lnTo>
                      <a:pt x="19" y="198"/>
                    </a:lnTo>
                    <a:lnTo>
                      <a:pt x="18" y="198"/>
                    </a:lnTo>
                    <a:lnTo>
                      <a:pt x="18" y="196"/>
                    </a:lnTo>
                    <a:lnTo>
                      <a:pt x="18" y="195"/>
                    </a:lnTo>
                    <a:lnTo>
                      <a:pt x="18" y="194"/>
                    </a:lnTo>
                    <a:lnTo>
                      <a:pt x="19" y="194"/>
                    </a:lnTo>
                    <a:lnTo>
                      <a:pt x="21" y="194"/>
                    </a:lnTo>
                    <a:lnTo>
                      <a:pt x="21" y="193"/>
                    </a:lnTo>
                    <a:lnTo>
                      <a:pt x="25" y="192"/>
                    </a:lnTo>
                    <a:lnTo>
                      <a:pt x="26" y="192"/>
                    </a:lnTo>
                    <a:lnTo>
                      <a:pt x="28" y="192"/>
                    </a:lnTo>
                    <a:lnTo>
                      <a:pt x="30" y="193"/>
                    </a:lnTo>
                    <a:lnTo>
                      <a:pt x="31" y="193"/>
                    </a:lnTo>
                    <a:lnTo>
                      <a:pt x="32" y="194"/>
                    </a:lnTo>
                    <a:close/>
                    <a:moveTo>
                      <a:pt x="2" y="157"/>
                    </a:moveTo>
                    <a:lnTo>
                      <a:pt x="2" y="158"/>
                    </a:lnTo>
                    <a:lnTo>
                      <a:pt x="2" y="159"/>
                    </a:lnTo>
                    <a:lnTo>
                      <a:pt x="1" y="160"/>
                    </a:lnTo>
                    <a:lnTo>
                      <a:pt x="2" y="160"/>
                    </a:lnTo>
                    <a:lnTo>
                      <a:pt x="1" y="160"/>
                    </a:lnTo>
                    <a:lnTo>
                      <a:pt x="2" y="160"/>
                    </a:lnTo>
                    <a:lnTo>
                      <a:pt x="2" y="161"/>
                    </a:lnTo>
                    <a:lnTo>
                      <a:pt x="1" y="162"/>
                    </a:lnTo>
                    <a:lnTo>
                      <a:pt x="2" y="167"/>
                    </a:lnTo>
                    <a:lnTo>
                      <a:pt x="2" y="168"/>
                    </a:lnTo>
                    <a:lnTo>
                      <a:pt x="1" y="168"/>
                    </a:lnTo>
                    <a:lnTo>
                      <a:pt x="1" y="169"/>
                    </a:lnTo>
                    <a:lnTo>
                      <a:pt x="0" y="170"/>
                    </a:lnTo>
                    <a:lnTo>
                      <a:pt x="1" y="171"/>
                    </a:lnTo>
                    <a:lnTo>
                      <a:pt x="1" y="173"/>
                    </a:lnTo>
                    <a:lnTo>
                      <a:pt x="0" y="173"/>
                    </a:lnTo>
                    <a:lnTo>
                      <a:pt x="0" y="157"/>
                    </a:lnTo>
                    <a:lnTo>
                      <a:pt x="1" y="157"/>
                    </a:lnTo>
                    <a:lnTo>
                      <a:pt x="1" y="156"/>
                    </a:lnTo>
                    <a:lnTo>
                      <a:pt x="2" y="156"/>
                    </a:lnTo>
                    <a:lnTo>
                      <a:pt x="2" y="157"/>
                    </a:lnTo>
                    <a:close/>
                    <a:moveTo>
                      <a:pt x="14" y="124"/>
                    </a:moveTo>
                    <a:lnTo>
                      <a:pt x="15" y="126"/>
                    </a:lnTo>
                    <a:lnTo>
                      <a:pt x="16" y="127"/>
                    </a:lnTo>
                    <a:lnTo>
                      <a:pt x="17" y="127"/>
                    </a:lnTo>
                    <a:lnTo>
                      <a:pt x="16" y="127"/>
                    </a:lnTo>
                    <a:lnTo>
                      <a:pt x="16" y="128"/>
                    </a:lnTo>
                    <a:lnTo>
                      <a:pt x="17" y="128"/>
                    </a:lnTo>
                    <a:lnTo>
                      <a:pt x="17" y="129"/>
                    </a:lnTo>
                    <a:lnTo>
                      <a:pt x="18" y="129"/>
                    </a:lnTo>
                    <a:lnTo>
                      <a:pt x="17" y="131"/>
                    </a:lnTo>
                    <a:lnTo>
                      <a:pt x="18" y="132"/>
                    </a:lnTo>
                    <a:lnTo>
                      <a:pt x="19" y="133"/>
                    </a:lnTo>
                    <a:lnTo>
                      <a:pt x="19" y="134"/>
                    </a:lnTo>
                    <a:lnTo>
                      <a:pt x="18" y="134"/>
                    </a:lnTo>
                    <a:lnTo>
                      <a:pt x="17" y="134"/>
                    </a:lnTo>
                    <a:lnTo>
                      <a:pt x="16" y="134"/>
                    </a:lnTo>
                    <a:lnTo>
                      <a:pt x="16" y="133"/>
                    </a:lnTo>
                    <a:lnTo>
                      <a:pt x="16" y="132"/>
                    </a:lnTo>
                    <a:lnTo>
                      <a:pt x="16" y="131"/>
                    </a:lnTo>
                    <a:lnTo>
                      <a:pt x="15" y="129"/>
                    </a:lnTo>
                    <a:lnTo>
                      <a:pt x="14" y="129"/>
                    </a:lnTo>
                    <a:lnTo>
                      <a:pt x="13" y="131"/>
                    </a:lnTo>
                    <a:lnTo>
                      <a:pt x="14" y="131"/>
                    </a:lnTo>
                    <a:lnTo>
                      <a:pt x="15" y="132"/>
                    </a:lnTo>
                    <a:lnTo>
                      <a:pt x="16" y="134"/>
                    </a:lnTo>
                    <a:lnTo>
                      <a:pt x="17" y="135"/>
                    </a:lnTo>
                    <a:lnTo>
                      <a:pt x="16" y="136"/>
                    </a:lnTo>
                    <a:lnTo>
                      <a:pt x="15" y="136"/>
                    </a:lnTo>
                    <a:lnTo>
                      <a:pt x="13" y="136"/>
                    </a:lnTo>
                    <a:lnTo>
                      <a:pt x="11" y="136"/>
                    </a:lnTo>
                    <a:lnTo>
                      <a:pt x="10" y="136"/>
                    </a:lnTo>
                    <a:lnTo>
                      <a:pt x="9" y="136"/>
                    </a:lnTo>
                    <a:lnTo>
                      <a:pt x="8" y="135"/>
                    </a:lnTo>
                    <a:lnTo>
                      <a:pt x="7" y="135"/>
                    </a:lnTo>
                    <a:lnTo>
                      <a:pt x="5" y="134"/>
                    </a:lnTo>
                    <a:lnTo>
                      <a:pt x="2" y="134"/>
                    </a:lnTo>
                    <a:lnTo>
                      <a:pt x="1" y="132"/>
                    </a:lnTo>
                    <a:lnTo>
                      <a:pt x="0" y="132"/>
                    </a:lnTo>
                    <a:lnTo>
                      <a:pt x="0" y="131"/>
                    </a:lnTo>
                    <a:lnTo>
                      <a:pt x="1" y="131"/>
                    </a:lnTo>
                    <a:lnTo>
                      <a:pt x="2" y="131"/>
                    </a:lnTo>
                    <a:lnTo>
                      <a:pt x="4" y="129"/>
                    </a:lnTo>
                    <a:lnTo>
                      <a:pt x="5" y="129"/>
                    </a:lnTo>
                    <a:lnTo>
                      <a:pt x="5" y="128"/>
                    </a:lnTo>
                    <a:lnTo>
                      <a:pt x="6" y="128"/>
                    </a:lnTo>
                    <a:lnTo>
                      <a:pt x="7" y="127"/>
                    </a:lnTo>
                    <a:lnTo>
                      <a:pt x="8" y="126"/>
                    </a:lnTo>
                    <a:lnTo>
                      <a:pt x="7" y="126"/>
                    </a:lnTo>
                    <a:lnTo>
                      <a:pt x="7" y="125"/>
                    </a:lnTo>
                    <a:lnTo>
                      <a:pt x="6" y="125"/>
                    </a:lnTo>
                    <a:lnTo>
                      <a:pt x="5" y="125"/>
                    </a:lnTo>
                    <a:lnTo>
                      <a:pt x="4" y="125"/>
                    </a:lnTo>
                    <a:lnTo>
                      <a:pt x="4" y="126"/>
                    </a:lnTo>
                    <a:lnTo>
                      <a:pt x="2" y="126"/>
                    </a:lnTo>
                    <a:lnTo>
                      <a:pt x="2" y="127"/>
                    </a:lnTo>
                    <a:lnTo>
                      <a:pt x="0" y="129"/>
                    </a:lnTo>
                    <a:lnTo>
                      <a:pt x="0" y="120"/>
                    </a:lnTo>
                    <a:lnTo>
                      <a:pt x="1" y="120"/>
                    </a:lnTo>
                    <a:lnTo>
                      <a:pt x="2" y="119"/>
                    </a:lnTo>
                    <a:lnTo>
                      <a:pt x="4" y="119"/>
                    </a:lnTo>
                    <a:lnTo>
                      <a:pt x="2" y="118"/>
                    </a:lnTo>
                    <a:lnTo>
                      <a:pt x="2" y="117"/>
                    </a:lnTo>
                    <a:lnTo>
                      <a:pt x="9" y="117"/>
                    </a:lnTo>
                    <a:lnTo>
                      <a:pt x="10" y="117"/>
                    </a:lnTo>
                    <a:lnTo>
                      <a:pt x="10" y="118"/>
                    </a:lnTo>
                    <a:lnTo>
                      <a:pt x="11" y="119"/>
                    </a:lnTo>
                    <a:lnTo>
                      <a:pt x="13" y="119"/>
                    </a:lnTo>
                    <a:lnTo>
                      <a:pt x="11" y="119"/>
                    </a:lnTo>
                    <a:lnTo>
                      <a:pt x="10" y="121"/>
                    </a:lnTo>
                    <a:lnTo>
                      <a:pt x="13" y="124"/>
                    </a:lnTo>
                    <a:lnTo>
                      <a:pt x="14" y="124"/>
                    </a:lnTo>
                    <a:close/>
                    <a:moveTo>
                      <a:pt x="7" y="2"/>
                    </a:moveTo>
                    <a:lnTo>
                      <a:pt x="8" y="2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4" y="3"/>
                    </a:lnTo>
                    <a:lnTo>
                      <a:pt x="15" y="4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6" y="7"/>
                    </a:lnTo>
                    <a:lnTo>
                      <a:pt x="17" y="8"/>
                    </a:lnTo>
                    <a:lnTo>
                      <a:pt x="18" y="8"/>
                    </a:lnTo>
                    <a:lnTo>
                      <a:pt x="18" y="7"/>
                    </a:lnTo>
                    <a:lnTo>
                      <a:pt x="18" y="8"/>
                    </a:lnTo>
                    <a:lnTo>
                      <a:pt x="19" y="8"/>
                    </a:lnTo>
                    <a:lnTo>
                      <a:pt x="19" y="9"/>
                    </a:lnTo>
                    <a:lnTo>
                      <a:pt x="19" y="10"/>
                    </a:lnTo>
                    <a:lnTo>
                      <a:pt x="18" y="11"/>
                    </a:lnTo>
                    <a:lnTo>
                      <a:pt x="19" y="11"/>
                    </a:lnTo>
                    <a:lnTo>
                      <a:pt x="19" y="12"/>
                    </a:lnTo>
                    <a:lnTo>
                      <a:pt x="19" y="15"/>
                    </a:lnTo>
                    <a:lnTo>
                      <a:pt x="21" y="17"/>
                    </a:lnTo>
                    <a:lnTo>
                      <a:pt x="21" y="18"/>
                    </a:lnTo>
                    <a:lnTo>
                      <a:pt x="21" y="19"/>
                    </a:lnTo>
                    <a:lnTo>
                      <a:pt x="21" y="20"/>
                    </a:lnTo>
                    <a:lnTo>
                      <a:pt x="19" y="20"/>
                    </a:lnTo>
                    <a:lnTo>
                      <a:pt x="19" y="22"/>
                    </a:lnTo>
                    <a:lnTo>
                      <a:pt x="18" y="22"/>
                    </a:lnTo>
                    <a:lnTo>
                      <a:pt x="17" y="20"/>
                    </a:lnTo>
                    <a:lnTo>
                      <a:pt x="15" y="23"/>
                    </a:lnTo>
                    <a:lnTo>
                      <a:pt x="14" y="23"/>
                    </a:lnTo>
                    <a:lnTo>
                      <a:pt x="13" y="24"/>
                    </a:lnTo>
                    <a:lnTo>
                      <a:pt x="11" y="25"/>
                    </a:lnTo>
                    <a:lnTo>
                      <a:pt x="9" y="25"/>
                    </a:lnTo>
                    <a:lnTo>
                      <a:pt x="8" y="25"/>
                    </a:lnTo>
                    <a:lnTo>
                      <a:pt x="9" y="26"/>
                    </a:lnTo>
                    <a:lnTo>
                      <a:pt x="9" y="27"/>
                    </a:lnTo>
                    <a:lnTo>
                      <a:pt x="8" y="28"/>
                    </a:lnTo>
                    <a:lnTo>
                      <a:pt x="9" y="29"/>
                    </a:lnTo>
                    <a:lnTo>
                      <a:pt x="8" y="31"/>
                    </a:lnTo>
                    <a:lnTo>
                      <a:pt x="8" y="32"/>
                    </a:lnTo>
                    <a:lnTo>
                      <a:pt x="9" y="32"/>
                    </a:lnTo>
                    <a:lnTo>
                      <a:pt x="8" y="33"/>
                    </a:lnTo>
                    <a:lnTo>
                      <a:pt x="9" y="34"/>
                    </a:lnTo>
                    <a:lnTo>
                      <a:pt x="9" y="35"/>
                    </a:lnTo>
                    <a:lnTo>
                      <a:pt x="10" y="36"/>
                    </a:lnTo>
                    <a:lnTo>
                      <a:pt x="10" y="37"/>
                    </a:lnTo>
                    <a:lnTo>
                      <a:pt x="9" y="37"/>
                    </a:lnTo>
                    <a:lnTo>
                      <a:pt x="9" y="39"/>
                    </a:lnTo>
                    <a:lnTo>
                      <a:pt x="10" y="40"/>
                    </a:lnTo>
                    <a:lnTo>
                      <a:pt x="9" y="40"/>
                    </a:lnTo>
                    <a:lnTo>
                      <a:pt x="8" y="41"/>
                    </a:lnTo>
                    <a:lnTo>
                      <a:pt x="8" y="42"/>
                    </a:lnTo>
                    <a:lnTo>
                      <a:pt x="7" y="42"/>
                    </a:lnTo>
                    <a:lnTo>
                      <a:pt x="6" y="42"/>
                    </a:lnTo>
                    <a:lnTo>
                      <a:pt x="6" y="43"/>
                    </a:lnTo>
                    <a:lnTo>
                      <a:pt x="5" y="43"/>
                    </a:lnTo>
                    <a:lnTo>
                      <a:pt x="5" y="44"/>
                    </a:lnTo>
                    <a:lnTo>
                      <a:pt x="5" y="45"/>
                    </a:lnTo>
                    <a:lnTo>
                      <a:pt x="2" y="47"/>
                    </a:lnTo>
                    <a:lnTo>
                      <a:pt x="2" y="48"/>
                    </a:lnTo>
                    <a:lnTo>
                      <a:pt x="1" y="49"/>
                    </a:lnTo>
                    <a:lnTo>
                      <a:pt x="1" y="50"/>
                    </a:lnTo>
                    <a:lnTo>
                      <a:pt x="0" y="50"/>
                    </a:lnTo>
                    <a:lnTo>
                      <a:pt x="0" y="20"/>
                    </a:lnTo>
                    <a:lnTo>
                      <a:pt x="1" y="20"/>
                    </a:lnTo>
                    <a:lnTo>
                      <a:pt x="1" y="19"/>
                    </a:lnTo>
                    <a:lnTo>
                      <a:pt x="2" y="18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4" y="16"/>
                    </a:lnTo>
                    <a:lnTo>
                      <a:pt x="2" y="15"/>
                    </a:lnTo>
                    <a:lnTo>
                      <a:pt x="2" y="14"/>
                    </a:lnTo>
                    <a:lnTo>
                      <a:pt x="2" y="12"/>
                    </a:lnTo>
                    <a:lnTo>
                      <a:pt x="2" y="11"/>
                    </a:lnTo>
                    <a:lnTo>
                      <a:pt x="2" y="10"/>
                    </a:lnTo>
                    <a:lnTo>
                      <a:pt x="1" y="10"/>
                    </a:lnTo>
                    <a:lnTo>
                      <a:pt x="1" y="9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0" y="7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7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33" name="Freeform 895">
                <a:extLst>
                  <a:ext uri="{FF2B5EF4-FFF2-40B4-BE49-F238E27FC236}">
                    <a16:creationId xmlns:a16="http://schemas.microsoft.com/office/drawing/2014/main" id="{8C0FAADC-B874-91EE-8517-67B5324068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9463" y="1343026"/>
                <a:ext cx="461963" cy="333375"/>
              </a:xfrm>
              <a:custGeom>
                <a:avLst/>
                <a:gdLst>
                  <a:gd name="T0" fmla="*/ 118 w 291"/>
                  <a:gd name="T1" fmla="*/ 57 h 210"/>
                  <a:gd name="T2" fmla="*/ 125 w 291"/>
                  <a:gd name="T3" fmla="*/ 12 h 210"/>
                  <a:gd name="T4" fmla="*/ 120 w 291"/>
                  <a:gd name="T5" fmla="*/ 24 h 210"/>
                  <a:gd name="T6" fmla="*/ 118 w 291"/>
                  <a:gd name="T7" fmla="*/ 34 h 210"/>
                  <a:gd name="T8" fmla="*/ 130 w 291"/>
                  <a:gd name="T9" fmla="*/ 43 h 210"/>
                  <a:gd name="T10" fmla="*/ 120 w 291"/>
                  <a:gd name="T11" fmla="*/ 54 h 210"/>
                  <a:gd name="T12" fmla="*/ 113 w 291"/>
                  <a:gd name="T13" fmla="*/ 49 h 210"/>
                  <a:gd name="T14" fmla="*/ 82 w 291"/>
                  <a:gd name="T15" fmla="*/ 46 h 210"/>
                  <a:gd name="T16" fmla="*/ 70 w 291"/>
                  <a:gd name="T17" fmla="*/ 60 h 210"/>
                  <a:gd name="T18" fmla="*/ 78 w 291"/>
                  <a:gd name="T19" fmla="*/ 74 h 210"/>
                  <a:gd name="T20" fmla="*/ 100 w 291"/>
                  <a:gd name="T21" fmla="*/ 73 h 210"/>
                  <a:gd name="T22" fmla="*/ 112 w 291"/>
                  <a:gd name="T23" fmla="*/ 73 h 210"/>
                  <a:gd name="T24" fmla="*/ 125 w 291"/>
                  <a:gd name="T25" fmla="*/ 79 h 210"/>
                  <a:gd name="T26" fmla="*/ 138 w 291"/>
                  <a:gd name="T27" fmla="*/ 76 h 210"/>
                  <a:gd name="T28" fmla="*/ 155 w 291"/>
                  <a:gd name="T29" fmla="*/ 72 h 210"/>
                  <a:gd name="T30" fmla="*/ 163 w 291"/>
                  <a:gd name="T31" fmla="*/ 83 h 210"/>
                  <a:gd name="T32" fmla="*/ 177 w 291"/>
                  <a:gd name="T33" fmla="*/ 85 h 210"/>
                  <a:gd name="T34" fmla="*/ 190 w 291"/>
                  <a:gd name="T35" fmla="*/ 83 h 210"/>
                  <a:gd name="T36" fmla="*/ 214 w 291"/>
                  <a:gd name="T37" fmla="*/ 82 h 210"/>
                  <a:gd name="T38" fmla="*/ 235 w 291"/>
                  <a:gd name="T39" fmla="*/ 84 h 210"/>
                  <a:gd name="T40" fmla="*/ 240 w 291"/>
                  <a:gd name="T41" fmla="*/ 104 h 210"/>
                  <a:gd name="T42" fmla="*/ 240 w 291"/>
                  <a:gd name="T43" fmla="*/ 119 h 210"/>
                  <a:gd name="T44" fmla="*/ 255 w 291"/>
                  <a:gd name="T45" fmla="*/ 117 h 210"/>
                  <a:gd name="T46" fmla="*/ 279 w 291"/>
                  <a:gd name="T47" fmla="*/ 125 h 210"/>
                  <a:gd name="T48" fmla="*/ 282 w 291"/>
                  <a:gd name="T49" fmla="*/ 153 h 210"/>
                  <a:gd name="T50" fmla="*/ 287 w 291"/>
                  <a:gd name="T51" fmla="*/ 172 h 210"/>
                  <a:gd name="T52" fmla="*/ 280 w 291"/>
                  <a:gd name="T53" fmla="*/ 183 h 210"/>
                  <a:gd name="T54" fmla="*/ 256 w 291"/>
                  <a:gd name="T55" fmla="*/ 176 h 210"/>
                  <a:gd name="T56" fmla="*/ 233 w 291"/>
                  <a:gd name="T57" fmla="*/ 184 h 210"/>
                  <a:gd name="T58" fmla="*/ 223 w 291"/>
                  <a:gd name="T59" fmla="*/ 173 h 210"/>
                  <a:gd name="T60" fmla="*/ 204 w 291"/>
                  <a:gd name="T61" fmla="*/ 184 h 210"/>
                  <a:gd name="T62" fmla="*/ 168 w 291"/>
                  <a:gd name="T63" fmla="*/ 209 h 210"/>
                  <a:gd name="T64" fmla="*/ 153 w 291"/>
                  <a:gd name="T65" fmla="*/ 193 h 210"/>
                  <a:gd name="T66" fmla="*/ 155 w 291"/>
                  <a:gd name="T67" fmla="*/ 166 h 210"/>
                  <a:gd name="T68" fmla="*/ 155 w 291"/>
                  <a:gd name="T69" fmla="*/ 150 h 210"/>
                  <a:gd name="T70" fmla="*/ 149 w 291"/>
                  <a:gd name="T71" fmla="*/ 134 h 210"/>
                  <a:gd name="T72" fmla="*/ 134 w 291"/>
                  <a:gd name="T73" fmla="*/ 127 h 210"/>
                  <a:gd name="T74" fmla="*/ 121 w 291"/>
                  <a:gd name="T75" fmla="*/ 133 h 210"/>
                  <a:gd name="T76" fmla="*/ 109 w 291"/>
                  <a:gd name="T77" fmla="*/ 150 h 210"/>
                  <a:gd name="T78" fmla="*/ 110 w 291"/>
                  <a:gd name="T79" fmla="*/ 163 h 210"/>
                  <a:gd name="T80" fmla="*/ 98 w 291"/>
                  <a:gd name="T81" fmla="*/ 168 h 210"/>
                  <a:gd name="T82" fmla="*/ 77 w 291"/>
                  <a:gd name="T83" fmla="*/ 172 h 210"/>
                  <a:gd name="T84" fmla="*/ 75 w 291"/>
                  <a:gd name="T85" fmla="*/ 188 h 210"/>
                  <a:gd name="T86" fmla="*/ 58 w 291"/>
                  <a:gd name="T87" fmla="*/ 180 h 210"/>
                  <a:gd name="T88" fmla="*/ 52 w 291"/>
                  <a:gd name="T89" fmla="*/ 182 h 210"/>
                  <a:gd name="T90" fmla="*/ 40 w 291"/>
                  <a:gd name="T91" fmla="*/ 188 h 210"/>
                  <a:gd name="T92" fmla="*/ 31 w 291"/>
                  <a:gd name="T93" fmla="*/ 195 h 210"/>
                  <a:gd name="T94" fmla="*/ 17 w 291"/>
                  <a:gd name="T95" fmla="*/ 184 h 210"/>
                  <a:gd name="T96" fmla="*/ 33 w 291"/>
                  <a:gd name="T97" fmla="*/ 151 h 210"/>
                  <a:gd name="T98" fmla="*/ 29 w 291"/>
                  <a:gd name="T99" fmla="*/ 127 h 210"/>
                  <a:gd name="T100" fmla="*/ 27 w 291"/>
                  <a:gd name="T101" fmla="*/ 110 h 210"/>
                  <a:gd name="T102" fmla="*/ 23 w 291"/>
                  <a:gd name="T103" fmla="*/ 100 h 210"/>
                  <a:gd name="T104" fmla="*/ 1 w 291"/>
                  <a:gd name="T105" fmla="*/ 86 h 210"/>
                  <a:gd name="T106" fmla="*/ 14 w 291"/>
                  <a:gd name="T107" fmla="*/ 69 h 210"/>
                  <a:gd name="T108" fmla="*/ 48 w 291"/>
                  <a:gd name="T109" fmla="*/ 60 h 210"/>
                  <a:gd name="T110" fmla="*/ 55 w 291"/>
                  <a:gd name="T111" fmla="*/ 55 h 210"/>
                  <a:gd name="T112" fmla="*/ 60 w 291"/>
                  <a:gd name="T113" fmla="*/ 49 h 210"/>
                  <a:gd name="T114" fmla="*/ 57 w 291"/>
                  <a:gd name="T115" fmla="*/ 41 h 210"/>
                  <a:gd name="T116" fmla="*/ 73 w 291"/>
                  <a:gd name="T117" fmla="*/ 34 h 210"/>
                  <a:gd name="T118" fmla="*/ 76 w 291"/>
                  <a:gd name="T119" fmla="*/ 13 h 210"/>
                  <a:gd name="T120" fmla="*/ 90 w 291"/>
                  <a:gd name="T121" fmla="*/ 19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1" h="210">
                    <a:moveTo>
                      <a:pt x="123" y="59"/>
                    </a:moveTo>
                    <a:lnTo>
                      <a:pt x="124" y="59"/>
                    </a:lnTo>
                    <a:lnTo>
                      <a:pt x="125" y="58"/>
                    </a:lnTo>
                    <a:lnTo>
                      <a:pt x="126" y="59"/>
                    </a:lnTo>
                    <a:lnTo>
                      <a:pt x="125" y="60"/>
                    </a:lnTo>
                    <a:lnTo>
                      <a:pt x="124" y="61"/>
                    </a:lnTo>
                    <a:lnTo>
                      <a:pt x="123" y="61"/>
                    </a:lnTo>
                    <a:lnTo>
                      <a:pt x="120" y="63"/>
                    </a:lnTo>
                    <a:lnTo>
                      <a:pt x="119" y="61"/>
                    </a:lnTo>
                    <a:lnTo>
                      <a:pt x="119" y="60"/>
                    </a:lnTo>
                    <a:lnTo>
                      <a:pt x="118" y="59"/>
                    </a:lnTo>
                    <a:lnTo>
                      <a:pt x="117" y="59"/>
                    </a:lnTo>
                    <a:lnTo>
                      <a:pt x="117" y="58"/>
                    </a:lnTo>
                    <a:lnTo>
                      <a:pt x="117" y="57"/>
                    </a:lnTo>
                    <a:lnTo>
                      <a:pt x="118" y="57"/>
                    </a:lnTo>
                    <a:lnTo>
                      <a:pt x="123" y="59"/>
                    </a:lnTo>
                    <a:close/>
                    <a:moveTo>
                      <a:pt x="123" y="5"/>
                    </a:moveTo>
                    <a:lnTo>
                      <a:pt x="124" y="6"/>
                    </a:lnTo>
                    <a:lnTo>
                      <a:pt x="123" y="6"/>
                    </a:lnTo>
                    <a:lnTo>
                      <a:pt x="121" y="5"/>
                    </a:lnTo>
                    <a:lnTo>
                      <a:pt x="120" y="4"/>
                    </a:lnTo>
                    <a:lnTo>
                      <a:pt x="120" y="2"/>
                    </a:lnTo>
                    <a:lnTo>
                      <a:pt x="119" y="1"/>
                    </a:lnTo>
                    <a:lnTo>
                      <a:pt x="120" y="1"/>
                    </a:lnTo>
                    <a:lnTo>
                      <a:pt x="121" y="2"/>
                    </a:lnTo>
                    <a:lnTo>
                      <a:pt x="123" y="2"/>
                    </a:lnTo>
                    <a:lnTo>
                      <a:pt x="123" y="4"/>
                    </a:lnTo>
                    <a:lnTo>
                      <a:pt x="123" y="5"/>
                    </a:lnTo>
                    <a:close/>
                    <a:moveTo>
                      <a:pt x="118" y="4"/>
                    </a:moveTo>
                    <a:lnTo>
                      <a:pt x="125" y="12"/>
                    </a:lnTo>
                    <a:lnTo>
                      <a:pt x="125" y="13"/>
                    </a:lnTo>
                    <a:lnTo>
                      <a:pt x="124" y="12"/>
                    </a:lnTo>
                    <a:lnTo>
                      <a:pt x="123" y="12"/>
                    </a:lnTo>
                    <a:lnTo>
                      <a:pt x="123" y="13"/>
                    </a:lnTo>
                    <a:lnTo>
                      <a:pt x="123" y="14"/>
                    </a:lnTo>
                    <a:lnTo>
                      <a:pt x="126" y="15"/>
                    </a:lnTo>
                    <a:lnTo>
                      <a:pt x="128" y="16"/>
                    </a:lnTo>
                    <a:lnTo>
                      <a:pt x="127" y="17"/>
                    </a:lnTo>
                    <a:lnTo>
                      <a:pt x="127" y="18"/>
                    </a:lnTo>
                    <a:lnTo>
                      <a:pt x="126" y="18"/>
                    </a:lnTo>
                    <a:lnTo>
                      <a:pt x="126" y="19"/>
                    </a:lnTo>
                    <a:lnTo>
                      <a:pt x="125" y="19"/>
                    </a:lnTo>
                    <a:lnTo>
                      <a:pt x="123" y="22"/>
                    </a:lnTo>
                    <a:lnTo>
                      <a:pt x="120" y="23"/>
                    </a:lnTo>
                    <a:lnTo>
                      <a:pt x="120" y="24"/>
                    </a:lnTo>
                    <a:lnTo>
                      <a:pt x="119" y="24"/>
                    </a:lnTo>
                    <a:lnTo>
                      <a:pt x="118" y="25"/>
                    </a:lnTo>
                    <a:lnTo>
                      <a:pt x="117" y="26"/>
                    </a:lnTo>
                    <a:lnTo>
                      <a:pt x="117" y="27"/>
                    </a:lnTo>
                    <a:lnTo>
                      <a:pt x="113" y="27"/>
                    </a:lnTo>
                    <a:lnTo>
                      <a:pt x="112" y="29"/>
                    </a:lnTo>
                    <a:lnTo>
                      <a:pt x="112" y="30"/>
                    </a:lnTo>
                    <a:lnTo>
                      <a:pt x="112" y="31"/>
                    </a:lnTo>
                    <a:lnTo>
                      <a:pt x="113" y="32"/>
                    </a:lnTo>
                    <a:lnTo>
                      <a:pt x="113" y="34"/>
                    </a:lnTo>
                    <a:lnTo>
                      <a:pt x="115" y="34"/>
                    </a:lnTo>
                    <a:lnTo>
                      <a:pt x="116" y="35"/>
                    </a:lnTo>
                    <a:lnTo>
                      <a:pt x="117" y="35"/>
                    </a:lnTo>
                    <a:lnTo>
                      <a:pt x="117" y="34"/>
                    </a:lnTo>
                    <a:lnTo>
                      <a:pt x="118" y="34"/>
                    </a:lnTo>
                    <a:lnTo>
                      <a:pt x="119" y="35"/>
                    </a:lnTo>
                    <a:lnTo>
                      <a:pt x="119" y="36"/>
                    </a:lnTo>
                    <a:lnTo>
                      <a:pt x="120" y="39"/>
                    </a:lnTo>
                    <a:lnTo>
                      <a:pt x="120" y="41"/>
                    </a:lnTo>
                    <a:lnTo>
                      <a:pt x="123" y="42"/>
                    </a:lnTo>
                    <a:lnTo>
                      <a:pt x="124" y="42"/>
                    </a:lnTo>
                    <a:lnTo>
                      <a:pt x="126" y="42"/>
                    </a:lnTo>
                    <a:lnTo>
                      <a:pt x="130" y="40"/>
                    </a:lnTo>
                    <a:lnTo>
                      <a:pt x="134" y="40"/>
                    </a:lnTo>
                    <a:lnTo>
                      <a:pt x="135" y="40"/>
                    </a:lnTo>
                    <a:lnTo>
                      <a:pt x="136" y="41"/>
                    </a:lnTo>
                    <a:lnTo>
                      <a:pt x="135" y="42"/>
                    </a:lnTo>
                    <a:lnTo>
                      <a:pt x="134" y="43"/>
                    </a:lnTo>
                    <a:lnTo>
                      <a:pt x="133" y="43"/>
                    </a:lnTo>
                    <a:lnTo>
                      <a:pt x="130" y="43"/>
                    </a:lnTo>
                    <a:lnTo>
                      <a:pt x="129" y="43"/>
                    </a:lnTo>
                    <a:lnTo>
                      <a:pt x="129" y="44"/>
                    </a:lnTo>
                    <a:lnTo>
                      <a:pt x="129" y="43"/>
                    </a:lnTo>
                    <a:lnTo>
                      <a:pt x="128" y="43"/>
                    </a:lnTo>
                    <a:lnTo>
                      <a:pt x="128" y="44"/>
                    </a:lnTo>
                    <a:lnTo>
                      <a:pt x="127" y="46"/>
                    </a:lnTo>
                    <a:lnTo>
                      <a:pt x="126" y="46"/>
                    </a:lnTo>
                    <a:lnTo>
                      <a:pt x="124" y="47"/>
                    </a:lnTo>
                    <a:lnTo>
                      <a:pt x="123" y="48"/>
                    </a:lnTo>
                    <a:lnTo>
                      <a:pt x="123" y="49"/>
                    </a:lnTo>
                    <a:lnTo>
                      <a:pt x="123" y="50"/>
                    </a:lnTo>
                    <a:lnTo>
                      <a:pt x="123" y="52"/>
                    </a:lnTo>
                    <a:lnTo>
                      <a:pt x="121" y="52"/>
                    </a:lnTo>
                    <a:lnTo>
                      <a:pt x="121" y="54"/>
                    </a:lnTo>
                    <a:lnTo>
                      <a:pt x="120" y="54"/>
                    </a:lnTo>
                    <a:lnTo>
                      <a:pt x="120" y="55"/>
                    </a:lnTo>
                    <a:lnTo>
                      <a:pt x="118" y="55"/>
                    </a:lnTo>
                    <a:lnTo>
                      <a:pt x="117" y="56"/>
                    </a:lnTo>
                    <a:lnTo>
                      <a:pt x="117" y="57"/>
                    </a:lnTo>
                    <a:lnTo>
                      <a:pt x="116" y="56"/>
                    </a:lnTo>
                    <a:lnTo>
                      <a:pt x="116" y="55"/>
                    </a:lnTo>
                    <a:lnTo>
                      <a:pt x="116" y="54"/>
                    </a:lnTo>
                    <a:lnTo>
                      <a:pt x="117" y="54"/>
                    </a:lnTo>
                    <a:lnTo>
                      <a:pt x="117" y="52"/>
                    </a:lnTo>
                    <a:lnTo>
                      <a:pt x="118" y="52"/>
                    </a:lnTo>
                    <a:lnTo>
                      <a:pt x="119" y="51"/>
                    </a:lnTo>
                    <a:lnTo>
                      <a:pt x="119" y="50"/>
                    </a:lnTo>
                    <a:lnTo>
                      <a:pt x="118" y="49"/>
                    </a:lnTo>
                    <a:lnTo>
                      <a:pt x="117" y="49"/>
                    </a:lnTo>
                    <a:lnTo>
                      <a:pt x="113" y="49"/>
                    </a:lnTo>
                    <a:lnTo>
                      <a:pt x="112" y="48"/>
                    </a:lnTo>
                    <a:lnTo>
                      <a:pt x="111" y="48"/>
                    </a:lnTo>
                    <a:lnTo>
                      <a:pt x="110" y="48"/>
                    </a:lnTo>
                    <a:lnTo>
                      <a:pt x="110" y="47"/>
                    </a:lnTo>
                    <a:lnTo>
                      <a:pt x="109" y="47"/>
                    </a:lnTo>
                    <a:lnTo>
                      <a:pt x="109" y="46"/>
                    </a:lnTo>
                    <a:lnTo>
                      <a:pt x="108" y="46"/>
                    </a:lnTo>
                    <a:lnTo>
                      <a:pt x="107" y="46"/>
                    </a:lnTo>
                    <a:lnTo>
                      <a:pt x="106" y="46"/>
                    </a:lnTo>
                    <a:lnTo>
                      <a:pt x="104" y="44"/>
                    </a:lnTo>
                    <a:lnTo>
                      <a:pt x="99" y="41"/>
                    </a:lnTo>
                    <a:lnTo>
                      <a:pt x="98" y="41"/>
                    </a:lnTo>
                    <a:lnTo>
                      <a:pt x="83" y="47"/>
                    </a:lnTo>
                    <a:lnTo>
                      <a:pt x="82" y="47"/>
                    </a:lnTo>
                    <a:lnTo>
                      <a:pt x="82" y="46"/>
                    </a:lnTo>
                    <a:lnTo>
                      <a:pt x="81" y="46"/>
                    </a:lnTo>
                    <a:lnTo>
                      <a:pt x="81" y="47"/>
                    </a:lnTo>
                    <a:lnTo>
                      <a:pt x="80" y="48"/>
                    </a:lnTo>
                    <a:lnTo>
                      <a:pt x="80" y="49"/>
                    </a:lnTo>
                    <a:lnTo>
                      <a:pt x="80" y="50"/>
                    </a:lnTo>
                    <a:lnTo>
                      <a:pt x="80" y="52"/>
                    </a:lnTo>
                    <a:lnTo>
                      <a:pt x="80" y="54"/>
                    </a:lnTo>
                    <a:lnTo>
                      <a:pt x="81" y="55"/>
                    </a:lnTo>
                    <a:lnTo>
                      <a:pt x="81" y="56"/>
                    </a:lnTo>
                    <a:lnTo>
                      <a:pt x="77" y="57"/>
                    </a:lnTo>
                    <a:lnTo>
                      <a:pt x="75" y="54"/>
                    </a:lnTo>
                    <a:lnTo>
                      <a:pt x="74" y="52"/>
                    </a:lnTo>
                    <a:lnTo>
                      <a:pt x="73" y="54"/>
                    </a:lnTo>
                    <a:lnTo>
                      <a:pt x="73" y="55"/>
                    </a:lnTo>
                    <a:lnTo>
                      <a:pt x="70" y="60"/>
                    </a:lnTo>
                    <a:lnTo>
                      <a:pt x="70" y="61"/>
                    </a:lnTo>
                    <a:lnTo>
                      <a:pt x="70" y="64"/>
                    </a:lnTo>
                    <a:lnTo>
                      <a:pt x="70" y="65"/>
                    </a:lnTo>
                    <a:lnTo>
                      <a:pt x="72" y="65"/>
                    </a:lnTo>
                    <a:lnTo>
                      <a:pt x="72" y="66"/>
                    </a:lnTo>
                    <a:lnTo>
                      <a:pt x="73" y="66"/>
                    </a:lnTo>
                    <a:lnTo>
                      <a:pt x="73" y="67"/>
                    </a:lnTo>
                    <a:lnTo>
                      <a:pt x="73" y="68"/>
                    </a:lnTo>
                    <a:lnTo>
                      <a:pt x="73" y="74"/>
                    </a:lnTo>
                    <a:lnTo>
                      <a:pt x="73" y="75"/>
                    </a:lnTo>
                    <a:lnTo>
                      <a:pt x="75" y="75"/>
                    </a:lnTo>
                    <a:lnTo>
                      <a:pt x="75" y="74"/>
                    </a:lnTo>
                    <a:lnTo>
                      <a:pt x="76" y="74"/>
                    </a:lnTo>
                    <a:lnTo>
                      <a:pt x="77" y="75"/>
                    </a:lnTo>
                    <a:lnTo>
                      <a:pt x="78" y="74"/>
                    </a:lnTo>
                    <a:lnTo>
                      <a:pt x="80" y="74"/>
                    </a:lnTo>
                    <a:lnTo>
                      <a:pt x="81" y="74"/>
                    </a:lnTo>
                    <a:lnTo>
                      <a:pt x="82" y="74"/>
                    </a:lnTo>
                    <a:lnTo>
                      <a:pt x="83" y="73"/>
                    </a:lnTo>
                    <a:lnTo>
                      <a:pt x="84" y="73"/>
                    </a:lnTo>
                    <a:lnTo>
                      <a:pt x="86" y="72"/>
                    </a:lnTo>
                    <a:lnTo>
                      <a:pt x="89" y="73"/>
                    </a:lnTo>
                    <a:lnTo>
                      <a:pt x="90" y="73"/>
                    </a:lnTo>
                    <a:lnTo>
                      <a:pt x="91" y="74"/>
                    </a:lnTo>
                    <a:lnTo>
                      <a:pt x="93" y="74"/>
                    </a:lnTo>
                    <a:lnTo>
                      <a:pt x="95" y="74"/>
                    </a:lnTo>
                    <a:lnTo>
                      <a:pt x="98" y="74"/>
                    </a:lnTo>
                    <a:lnTo>
                      <a:pt x="99" y="74"/>
                    </a:lnTo>
                    <a:lnTo>
                      <a:pt x="99" y="73"/>
                    </a:lnTo>
                    <a:lnTo>
                      <a:pt x="100" y="73"/>
                    </a:lnTo>
                    <a:lnTo>
                      <a:pt x="101" y="73"/>
                    </a:lnTo>
                    <a:lnTo>
                      <a:pt x="102" y="73"/>
                    </a:lnTo>
                    <a:lnTo>
                      <a:pt x="103" y="73"/>
                    </a:lnTo>
                    <a:lnTo>
                      <a:pt x="104" y="74"/>
                    </a:lnTo>
                    <a:lnTo>
                      <a:pt x="104" y="73"/>
                    </a:lnTo>
                    <a:lnTo>
                      <a:pt x="106" y="71"/>
                    </a:lnTo>
                    <a:lnTo>
                      <a:pt x="107" y="71"/>
                    </a:lnTo>
                    <a:lnTo>
                      <a:pt x="107" y="72"/>
                    </a:lnTo>
                    <a:lnTo>
                      <a:pt x="107" y="73"/>
                    </a:lnTo>
                    <a:lnTo>
                      <a:pt x="107" y="74"/>
                    </a:lnTo>
                    <a:lnTo>
                      <a:pt x="107" y="75"/>
                    </a:lnTo>
                    <a:lnTo>
                      <a:pt x="108" y="75"/>
                    </a:lnTo>
                    <a:lnTo>
                      <a:pt x="111" y="73"/>
                    </a:lnTo>
                    <a:lnTo>
                      <a:pt x="112" y="72"/>
                    </a:lnTo>
                    <a:lnTo>
                      <a:pt x="112" y="73"/>
                    </a:lnTo>
                    <a:lnTo>
                      <a:pt x="113" y="73"/>
                    </a:lnTo>
                    <a:lnTo>
                      <a:pt x="113" y="72"/>
                    </a:lnTo>
                    <a:lnTo>
                      <a:pt x="115" y="72"/>
                    </a:lnTo>
                    <a:lnTo>
                      <a:pt x="116" y="72"/>
                    </a:lnTo>
                    <a:lnTo>
                      <a:pt x="117" y="71"/>
                    </a:lnTo>
                    <a:lnTo>
                      <a:pt x="117" y="72"/>
                    </a:lnTo>
                    <a:lnTo>
                      <a:pt x="118" y="72"/>
                    </a:lnTo>
                    <a:lnTo>
                      <a:pt x="119" y="73"/>
                    </a:lnTo>
                    <a:lnTo>
                      <a:pt x="120" y="72"/>
                    </a:lnTo>
                    <a:lnTo>
                      <a:pt x="121" y="72"/>
                    </a:lnTo>
                    <a:lnTo>
                      <a:pt x="123" y="73"/>
                    </a:lnTo>
                    <a:lnTo>
                      <a:pt x="123" y="74"/>
                    </a:lnTo>
                    <a:lnTo>
                      <a:pt x="124" y="76"/>
                    </a:lnTo>
                    <a:lnTo>
                      <a:pt x="125" y="77"/>
                    </a:lnTo>
                    <a:lnTo>
                      <a:pt x="125" y="79"/>
                    </a:lnTo>
                    <a:lnTo>
                      <a:pt x="125" y="80"/>
                    </a:lnTo>
                    <a:lnTo>
                      <a:pt x="126" y="81"/>
                    </a:lnTo>
                    <a:lnTo>
                      <a:pt x="127" y="82"/>
                    </a:lnTo>
                    <a:lnTo>
                      <a:pt x="128" y="82"/>
                    </a:lnTo>
                    <a:lnTo>
                      <a:pt x="129" y="82"/>
                    </a:lnTo>
                    <a:lnTo>
                      <a:pt x="130" y="81"/>
                    </a:lnTo>
                    <a:lnTo>
                      <a:pt x="132" y="81"/>
                    </a:lnTo>
                    <a:lnTo>
                      <a:pt x="132" y="80"/>
                    </a:lnTo>
                    <a:lnTo>
                      <a:pt x="133" y="80"/>
                    </a:lnTo>
                    <a:lnTo>
                      <a:pt x="134" y="80"/>
                    </a:lnTo>
                    <a:lnTo>
                      <a:pt x="135" y="81"/>
                    </a:lnTo>
                    <a:lnTo>
                      <a:pt x="136" y="81"/>
                    </a:lnTo>
                    <a:lnTo>
                      <a:pt x="137" y="80"/>
                    </a:lnTo>
                    <a:lnTo>
                      <a:pt x="138" y="77"/>
                    </a:lnTo>
                    <a:lnTo>
                      <a:pt x="138" y="76"/>
                    </a:lnTo>
                    <a:lnTo>
                      <a:pt x="139" y="75"/>
                    </a:lnTo>
                    <a:lnTo>
                      <a:pt x="142" y="75"/>
                    </a:lnTo>
                    <a:lnTo>
                      <a:pt x="143" y="75"/>
                    </a:lnTo>
                    <a:lnTo>
                      <a:pt x="145" y="75"/>
                    </a:lnTo>
                    <a:lnTo>
                      <a:pt x="146" y="75"/>
                    </a:lnTo>
                    <a:lnTo>
                      <a:pt x="147" y="74"/>
                    </a:lnTo>
                    <a:lnTo>
                      <a:pt x="147" y="73"/>
                    </a:lnTo>
                    <a:lnTo>
                      <a:pt x="149" y="73"/>
                    </a:lnTo>
                    <a:lnTo>
                      <a:pt x="150" y="73"/>
                    </a:lnTo>
                    <a:lnTo>
                      <a:pt x="150" y="72"/>
                    </a:lnTo>
                    <a:lnTo>
                      <a:pt x="151" y="72"/>
                    </a:lnTo>
                    <a:lnTo>
                      <a:pt x="152" y="72"/>
                    </a:lnTo>
                    <a:lnTo>
                      <a:pt x="153" y="71"/>
                    </a:lnTo>
                    <a:lnTo>
                      <a:pt x="154" y="72"/>
                    </a:lnTo>
                    <a:lnTo>
                      <a:pt x="155" y="72"/>
                    </a:lnTo>
                    <a:lnTo>
                      <a:pt x="155" y="73"/>
                    </a:lnTo>
                    <a:lnTo>
                      <a:pt x="156" y="73"/>
                    </a:lnTo>
                    <a:lnTo>
                      <a:pt x="155" y="74"/>
                    </a:lnTo>
                    <a:lnTo>
                      <a:pt x="155" y="75"/>
                    </a:lnTo>
                    <a:lnTo>
                      <a:pt x="154" y="76"/>
                    </a:lnTo>
                    <a:lnTo>
                      <a:pt x="155" y="79"/>
                    </a:lnTo>
                    <a:lnTo>
                      <a:pt x="156" y="79"/>
                    </a:lnTo>
                    <a:lnTo>
                      <a:pt x="159" y="79"/>
                    </a:lnTo>
                    <a:lnTo>
                      <a:pt x="162" y="79"/>
                    </a:lnTo>
                    <a:lnTo>
                      <a:pt x="163" y="77"/>
                    </a:lnTo>
                    <a:lnTo>
                      <a:pt x="164" y="79"/>
                    </a:lnTo>
                    <a:lnTo>
                      <a:pt x="164" y="80"/>
                    </a:lnTo>
                    <a:lnTo>
                      <a:pt x="164" y="81"/>
                    </a:lnTo>
                    <a:lnTo>
                      <a:pt x="164" y="82"/>
                    </a:lnTo>
                    <a:lnTo>
                      <a:pt x="163" y="83"/>
                    </a:lnTo>
                    <a:lnTo>
                      <a:pt x="163" y="84"/>
                    </a:lnTo>
                    <a:lnTo>
                      <a:pt x="163" y="85"/>
                    </a:lnTo>
                    <a:lnTo>
                      <a:pt x="163" y="86"/>
                    </a:lnTo>
                    <a:lnTo>
                      <a:pt x="164" y="86"/>
                    </a:lnTo>
                    <a:lnTo>
                      <a:pt x="166" y="88"/>
                    </a:lnTo>
                    <a:lnTo>
                      <a:pt x="167" y="86"/>
                    </a:lnTo>
                    <a:lnTo>
                      <a:pt x="168" y="86"/>
                    </a:lnTo>
                    <a:lnTo>
                      <a:pt x="171" y="84"/>
                    </a:lnTo>
                    <a:lnTo>
                      <a:pt x="172" y="83"/>
                    </a:lnTo>
                    <a:lnTo>
                      <a:pt x="173" y="83"/>
                    </a:lnTo>
                    <a:lnTo>
                      <a:pt x="175" y="82"/>
                    </a:lnTo>
                    <a:lnTo>
                      <a:pt x="176" y="82"/>
                    </a:lnTo>
                    <a:lnTo>
                      <a:pt x="176" y="83"/>
                    </a:lnTo>
                    <a:lnTo>
                      <a:pt x="177" y="84"/>
                    </a:lnTo>
                    <a:lnTo>
                      <a:pt x="177" y="85"/>
                    </a:lnTo>
                    <a:lnTo>
                      <a:pt x="177" y="86"/>
                    </a:lnTo>
                    <a:lnTo>
                      <a:pt x="178" y="88"/>
                    </a:lnTo>
                    <a:lnTo>
                      <a:pt x="179" y="88"/>
                    </a:lnTo>
                    <a:lnTo>
                      <a:pt x="180" y="88"/>
                    </a:lnTo>
                    <a:lnTo>
                      <a:pt x="181" y="89"/>
                    </a:lnTo>
                    <a:lnTo>
                      <a:pt x="181" y="90"/>
                    </a:lnTo>
                    <a:lnTo>
                      <a:pt x="182" y="91"/>
                    </a:lnTo>
                    <a:lnTo>
                      <a:pt x="184" y="88"/>
                    </a:lnTo>
                    <a:lnTo>
                      <a:pt x="185" y="85"/>
                    </a:lnTo>
                    <a:lnTo>
                      <a:pt x="185" y="84"/>
                    </a:lnTo>
                    <a:lnTo>
                      <a:pt x="186" y="84"/>
                    </a:lnTo>
                    <a:lnTo>
                      <a:pt x="187" y="84"/>
                    </a:lnTo>
                    <a:lnTo>
                      <a:pt x="188" y="83"/>
                    </a:lnTo>
                    <a:lnTo>
                      <a:pt x="189" y="83"/>
                    </a:lnTo>
                    <a:lnTo>
                      <a:pt x="190" y="83"/>
                    </a:lnTo>
                    <a:lnTo>
                      <a:pt x="192" y="83"/>
                    </a:lnTo>
                    <a:lnTo>
                      <a:pt x="193" y="82"/>
                    </a:lnTo>
                    <a:lnTo>
                      <a:pt x="194" y="82"/>
                    </a:lnTo>
                    <a:lnTo>
                      <a:pt x="194" y="83"/>
                    </a:lnTo>
                    <a:lnTo>
                      <a:pt x="195" y="83"/>
                    </a:lnTo>
                    <a:lnTo>
                      <a:pt x="196" y="82"/>
                    </a:lnTo>
                    <a:lnTo>
                      <a:pt x="196" y="81"/>
                    </a:lnTo>
                    <a:lnTo>
                      <a:pt x="197" y="81"/>
                    </a:lnTo>
                    <a:lnTo>
                      <a:pt x="205" y="83"/>
                    </a:lnTo>
                    <a:lnTo>
                      <a:pt x="206" y="83"/>
                    </a:lnTo>
                    <a:lnTo>
                      <a:pt x="207" y="83"/>
                    </a:lnTo>
                    <a:lnTo>
                      <a:pt x="210" y="83"/>
                    </a:lnTo>
                    <a:lnTo>
                      <a:pt x="211" y="83"/>
                    </a:lnTo>
                    <a:lnTo>
                      <a:pt x="213" y="82"/>
                    </a:lnTo>
                    <a:lnTo>
                      <a:pt x="214" y="82"/>
                    </a:lnTo>
                    <a:lnTo>
                      <a:pt x="214" y="83"/>
                    </a:lnTo>
                    <a:lnTo>
                      <a:pt x="215" y="83"/>
                    </a:lnTo>
                    <a:lnTo>
                      <a:pt x="216" y="83"/>
                    </a:lnTo>
                    <a:lnTo>
                      <a:pt x="221" y="82"/>
                    </a:lnTo>
                    <a:lnTo>
                      <a:pt x="223" y="81"/>
                    </a:lnTo>
                    <a:lnTo>
                      <a:pt x="223" y="80"/>
                    </a:lnTo>
                    <a:lnTo>
                      <a:pt x="224" y="79"/>
                    </a:lnTo>
                    <a:lnTo>
                      <a:pt x="229" y="77"/>
                    </a:lnTo>
                    <a:lnTo>
                      <a:pt x="230" y="77"/>
                    </a:lnTo>
                    <a:lnTo>
                      <a:pt x="233" y="77"/>
                    </a:lnTo>
                    <a:lnTo>
                      <a:pt x="235" y="79"/>
                    </a:lnTo>
                    <a:lnTo>
                      <a:pt x="235" y="80"/>
                    </a:lnTo>
                    <a:lnTo>
                      <a:pt x="235" y="82"/>
                    </a:lnTo>
                    <a:lnTo>
                      <a:pt x="235" y="83"/>
                    </a:lnTo>
                    <a:lnTo>
                      <a:pt x="235" y="84"/>
                    </a:lnTo>
                    <a:lnTo>
                      <a:pt x="233" y="88"/>
                    </a:lnTo>
                    <a:lnTo>
                      <a:pt x="233" y="89"/>
                    </a:lnTo>
                    <a:lnTo>
                      <a:pt x="233" y="90"/>
                    </a:lnTo>
                    <a:lnTo>
                      <a:pt x="235" y="92"/>
                    </a:lnTo>
                    <a:lnTo>
                      <a:pt x="236" y="93"/>
                    </a:lnTo>
                    <a:lnTo>
                      <a:pt x="236" y="94"/>
                    </a:lnTo>
                    <a:lnTo>
                      <a:pt x="237" y="96"/>
                    </a:lnTo>
                    <a:lnTo>
                      <a:pt x="237" y="97"/>
                    </a:lnTo>
                    <a:lnTo>
                      <a:pt x="239" y="99"/>
                    </a:lnTo>
                    <a:lnTo>
                      <a:pt x="240" y="100"/>
                    </a:lnTo>
                    <a:lnTo>
                      <a:pt x="241" y="100"/>
                    </a:lnTo>
                    <a:lnTo>
                      <a:pt x="241" y="101"/>
                    </a:lnTo>
                    <a:lnTo>
                      <a:pt x="241" y="102"/>
                    </a:lnTo>
                    <a:lnTo>
                      <a:pt x="241" y="104"/>
                    </a:lnTo>
                    <a:lnTo>
                      <a:pt x="240" y="104"/>
                    </a:lnTo>
                    <a:lnTo>
                      <a:pt x="238" y="104"/>
                    </a:lnTo>
                    <a:lnTo>
                      <a:pt x="237" y="104"/>
                    </a:lnTo>
                    <a:lnTo>
                      <a:pt x="237" y="105"/>
                    </a:lnTo>
                    <a:lnTo>
                      <a:pt x="237" y="106"/>
                    </a:lnTo>
                    <a:lnTo>
                      <a:pt x="236" y="106"/>
                    </a:lnTo>
                    <a:lnTo>
                      <a:pt x="236" y="107"/>
                    </a:lnTo>
                    <a:lnTo>
                      <a:pt x="237" y="108"/>
                    </a:lnTo>
                    <a:lnTo>
                      <a:pt x="238" y="109"/>
                    </a:lnTo>
                    <a:lnTo>
                      <a:pt x="238" y="110"/>
                    </a:lnTo>
                    <a:lnTo>
                      <a:pt x="238" y="113"/>
                    </a:lnTo>
                    <a:lnTo>
                      <a:pt x="238" y="114"/>
                    </a:lnTo>
                    <a:lnTo>
                      <a:pt x="239" y="116"/>
                    </a:lnTo>
                    <a:lnTo>
                      <a:pt x="240" y="116"/>
                    </a:lnTo>
                    <a:lnTo>
                      <a:pt x="240" y="118"/>
                    </a:lnTo>
                    <a:lnTo>
                      <a:pt x="240" y="119"/>
                    </a:lnTo>
                    <a:lnTo>
                      <a:pt x="241" y="119"/>
                    </a:lnTo>
                    <a:lnTo>
                      <a:pt x="241" y="121"/>
                    </a:lnTo>
                    <a:lnTo>
                      <a:pt x="244" y="121"/>
                    </a:lnTo>
                    <a:lnTo>
                      <a:pt x="244" y="122"/>
                    </a:lnTo>
                    <a:lnTo>
                      <a:pt x="245" y="122"/>
                    </a:lnTo>
                    <a:lnTo>
                      <a:pt x="246" y="123"/>
                    </a:lnTo>
                    <a:lnTo>
                      <a:pt x="249" y="123"/>
                    </a:lnTo>
                    <a:lnTo>
                      <a:pt x="250" y="122"/>
                    </a:lnTo>
                    <a:lnTo>
                      <a:pt x="249" y="121"/>
                    </a:lnTo>
                    <a:lnTo>
                      <a:pt x="249" y="119"/>
                    </a:lnTo>
                    <a:lnTo>
                      <a:pt x="251" y="118"/>
                    </a:lnTo>
                    <a:lnTo>
                      <a:pt x="251" y="117"/>
                    </a:lnTo>
                    <a:lnTo>
                      <a:pt x="251" y="116"/>
                    </a:lnTo>
                    <a:lnTo>
                      <a:pt x="253" y="116"/>
                    </a:lnTo>
                    <a:lnTo>
                      <a:pt x="255" y="117"/>
                    </a:lnTo>
                    <a:lnTo>
                      <a:pt x="256" y="117"/>
                    </a:lnTo>
                    <a:lnTo>
                      <a:pt x="257" y="117"/>
                    </a:lnTo>
                    <a:lnTo>
                      <a:pt x="259" y="116"/>
                    </a:lnTo>
                    <a:lnTo>
                      <a:pt x="261" y="116"/>
                    </a:lnTo>
                    <a:lnTo>
                      <a:pt x="265" y="118"/>
                    </a:lnTo>
                    <a:lnTo>
                      <a:pt x="272" y="121"/>
                    </a:lnTo>
                    <a:lnTo>
                      <a:pt x="273" y="122"/>
                    </a:lnTo>
                    <a:lnTo>
                      <a:pt x="273" y="123"/>
                    </a:lnTo>
                    <a:lnTo>
                      <a:pt x="274" y="123"/>
                    </a:lnTo>
                    <a:lnTo>
                      <a:pt x="275" y="123"/>
                    </a:lnTo>
                    <a:lnTo>
                      <a:pt x="276" y="123"/>
                    </a:lnTo>
                    <a:lnTo>
                      <a:pt x="276" y="124"/>
                    </a:lnTo>
                    <a:lnTo>
                      <a:pt x="278" y="124"/>
                    </a:lnTo>
                    <a:lnTo>
                      <a:pt x="278" y="125"/>
                    </a:lnTo>
                    <a:lnTo>
                      <a:pt x="279" y="125"/>
                    </a:lnTo>
                    <a:lnTo>
                      <a:pt x="279" y="126"/>
                    </a:lnTo>
                    <a:lnTo>
                      <a:pt x="280" y="128"/>
                    </a:lnTo>
                    <a:lnTo>
                      <a:pt x="279" y="130"/>
                    </a:lnTo>
                    <a:lnTo>
                      <a:pt x="279" y="131"/>
                    </a:lnTo>
                    <a:lnTo>
                      <a:pt x="278" y="132"/>
                    </a:lnTo>
                    <a:lnTo>
                      <a:pt x="276" y="133"/>
                    </a:lnTo>
                    <a:lnTo>
                      <a:pt x="276" y="134"/>
                    </a:lnTo>
                    <a:lnTo>
                      <a:pt x="276" y="139"/>
                    </a:lnTo>
                    <a:lnTo>
                      <a:pt x="278" y="144"/>
                    </a:lnTo>
                    <a:lnTo>
                      <a:pt x="278" y="146"/>
                    </a:lnTo>
                    <a:lnTo>
                      <a:pt x="281" y="147"/>
                    </a:lnTo>
                    <a:lnTo>
                      <a:pt x="281" y="148"/>
                    </a:lnTo>
                    <a:lnTo>
                      <a:pt x="281" y="151"/>
                    </a:lnTo>
                    <a:lnTo>
                      <a:pt x="281" y="152"/>
                    </a:lnTo>
                    <a:lnTo>
                      <a:pt x="282" y="153"/>
                    </a:lnTo>
                    <a:lnTo>
                      <a:pt x="281" y="155"/>
                    </a:lnTo>
                    <a:lnTo>
                      <a:pt x="281" y="156"/>
                    </a:lnTo>
                    <a:lnTo>
                      <a:pt x="281" y="157"/>
                    </a:lnTo>
                    <a:lnTo>
                      <a:pt x="283" y="158"/>
                    </a:lnTo>
                    <a:lnTo>
                      <a:pt x="284" y="159"/>
                    </a:lnTo>
                    <a:lnTo>
                      <a:pt x="283" y="159"/>
                    </a:lnTo>
                    <a:lnTo>
                      <a:pt x="283" y="160"/>
                    </a:lnTo>
                    <a:lnTo>
                      <a:pt x="282" y="161"/>
                    </a:lnTo>
                    <a:lnTo>
                      <a:pt x="282" y="163"/>
                    </a:lnTo>
                    <a:lnTo>
                      <a:pt x="281" y="164"/>
                    </a:lnTo>
                    <a:lnTo>
                      <a:pt x="281" y="165"/>
                    </a:lnTo>
                    <a:lnTo>
                      <a:pt x="281" y="167"/>
                    </a:lnTo>
                    <a:lnTo>
                      <a:pt x="282" y="168"/>
                    </a:lnTo>
                    <a:lnTo>
                      <a:pt x="283" y="169"/>
                    </a:lnTo>
                    <a:lnTo>
                      <a:pt x="287" y="172"/>
                    </a:lnTo>
                    <a:lnTo>
                      <a:pt x="289" y="174"/>
                    </a:lnTo>
                    <a:lnTo>
                      <a:pt x="290" y="175"/>
                    </a:lnTo>
                    <a:lnTo>
                      <a:pt x="291" y="176"/>
                    </a:lnTo>
                    <a:lnTo>
                      <a:pt x="289" y="176"/>
                    </a:lnTo>
                    <a:lnTo>
                      <a:pt x="289" y="177"/>
                    </a:lnTo>
                    <a:lnTo>
                      <a:pt x="288" y="178"/>
                    </a:lnTo>
                    <a:lnTo>
                      <a:pt x="288" y="180"/>
                    </a:lnTo>
                    <a:lnTo>
                      <a:pt x="288" y="181"/>
                    </a:lnTo>
                    <a:lnTo>
                      <a:pt x="284" y="182"/>
                    </a:lnTo>
                    <a:lnTo>
                      <a:pt x="283" y="182"/>
                    </a:lnTo>
                    <a:lnTo>
                      <a:pt x="282" y="182"/>
                    </a:lnTo>
                    <a:lnTo>
                      <a:pt x="282" y="183"/>
                    </a:lnTo>
                    <a:lnTo>
                      <a:pt x="282" y="184"/>
                    </a:lnTo>
                    <a:lnTo>
                      <a:pt x="281" y="184"/>
                    </a:lnTo>
                    <a:lnTo>
                      <a:pt x="280" y="183"/>
                    </a:lnTo>
                    <a:lnTo>
                      <a:pt x="279" y="181"/>
                    </a:lnTo>
                    <a:lnTo>
                      <a:pt x="278" y="180"/>
                    </a:lnTo>
                    <a:lnTo>
                      <a:pt x="273" y="176"/>
                    </a:lnTo>
                    <a:lnTo>
                      <a:pt x="272" y="177"/>
                    </a:lnTo>
                    <a:lnTo>
                      <a:pt x="267" y="177"/>
                    </a:lnTo>
                    <a:lnTo>
                      <a:pt x="265" y="176"/>
                    </a:lnTo>
                    <a:lnTo>
                      <a:pt x="264" y="176"/>
                    </a:lnTo>
                    <a:lnTo>
                      <a:pt x="263" y="176"/>
                    </a:lnTo>
                    <a:lnTo>
                      <a:pt x="262" y="176"/>
                    </a:lnTo>
                    <a:lnTo>
                      <a:pt x="261" y="175"/>
                    </a:lnTo>
                    <a:lnTo>
                      <a:pt x="259" y="175"/>
                    </a:lnTo>
                    <a:lnTo>
                      <a:pt x="259" y="176"/>
                    </a:lnTo>
                    <a:lnTo>
                      <a:pt x="258" y="176"/>
                    </a:lnTo>
                    <a:lnTo>
                      <a:pt x="257" y="176"/>
                    </a:lnTo>
                    <a:lnTo>
                      <a:pt x="256" y="176"/>
                    </a:lnTo>
                    <a:lnTo>
                      <a:pt x="256" y="178"/>
                    </a:lnTo>
                    <a:lnTo>
                      <a:pt x="255" y="178"/>
                    </a:lnTo>
                    <a:lnTo>
                      <a:pt x="254" y="180"/>
                    </a:lnTo>
                    <a:lnTo>
                      <a:pt x="250" y="181"/>
                    </a:lnTo>
                    <a:lnTo>
                      <a:pt x="247" y="181"/>
                    </a:lnTo>
                    <a:lnTo>
                      <a:pt x="246" y="182"/>
                    </a:lnTo>
                    <a:lnTo>
                      <a:pt x="244" y="182"/>
                    </a:lnTo>
                    <a:lnTo>
                      <a:pt x="242" y="183"/>
                    </a:lnTo>
                    <a:lnTo>
                      <a:pt x="241" y="183"/>
                    </a:lnTo>
                    <a:lnTo>
                      <a:pt x="240" y="184"/>
                    </a:lnTo>
                    <a:lnTo>
                      <a:pt x="239" y="184"/>
                    </a:lnTo>
                    <a:lnTo>
                      <a:pt x="238" y="184"/>
                    </a:lnTo>
                    <a:lnTo>
                      <a:pt x="237" y="184"/>
                    </a:lnTo>
                    <a:lnTo>
                      <a:pt x="236" y="183"/>
                    </a:lnTo>
                    <a:lnTo>
                      <a:pt x="233" y="184"/>
                    </a:lnTo>
                    <a:lnTo>
                      <a:pt x="233" y="183"/>
                    </a:lnTo>
                    <a:lnTo>
                      <a:pt x="233" y="182"/>
                    </a:lnTo>
                    <a:lnTo>
                      <a:pt x="235" y="181"/>
                    </a:lnTo>
                    <a:lnTo>
                      <a:pt x="237" y="181"/>
                    </a:lnTo>
                    <a:lnTo>
                      <a:pt x="238" y="180"/>
                    </a:lnTo>
                    <a:lnTo>
                      <a:pt x="238" y="178"/>
                    </a:lnTo>
                    <a:lnTo>
                      <a:pt x="238" y="176"/>
                    </a:lnTo>
                    <a:lnTo>
                      <a:pt x="239" y="175"/>
                    </a:lnTo>
                    <a:lnTo>
                      <a:pt x="238" y="175"/>
                    </a:lnTo>
                    <a:lnTo>
                      <a:pt x="236" y="175"/>
                    </a:lnTo>
                    <a:lnTo>
                      <a:pt x="233" y="174"/>
                    </a:lnTo>
                    <a:lnTo>
                      <a:pt x="229" y="173"/>
                    </a:lnTo>
                    <a:lnTo>
                      <a:pt x="227" y="173"/>
                    </a:lnTo>
                    <a:lnTo>
                      <a:pt x="224" y="174"/>
                    </a:lnTo>
                    <a:lnTo>
                      <a:pt x="223" y="173"/>
                    </a:lnTo>
                    <a:lnTo>
                      <a:pt x="222" y="173"/>
                    </a:lnTo>
                    <a:lnTo>
                      <a:pt x="221" y="173"/>
                    </a:lnTo>
                    <a:lnTo>
                      <a:pt x="220" y="174"/>
                    </a:lnTo>
                    <a:lnTo>
                      <a:pt x="219" y="176"/>
                    </a:lnTo>
                    <a:lnTo>
                      <a:pt x="218" y="175"/>
                    </a:lnTo>
                    <a:lnTo>
                      <a:pt x="218" y="176"/>
                    </a:lnTo>
                    <a:lnTo>
                      <a:pt x="215" y="177"/>
                    </a:lnTo>
                    <a:lnTo>
                      <a:pt x="214" y="178"/>
                    </a:lnTo>
                    <a:lnTo>
                      <a:pt x="214" y="180"/>
                    </a:lnTo>
                    <a:lnTo>
                      <a:pt x="213" y="180"/>
                    </a:lnTo>
                    <a:lnTo>
                      <a:pt x="211" y="181"/>
                    </a:lnTo>
                    <a:lnTo>
                      <a:pt x="207" y="182"/>
                    </a:lnTo>
                    <a:lnTo>
                      <a:pt x="207" y="183"/>
                    </a:lnTo>
                    <a:lnTo>
                      <a:pt x="206" y="183"/>
                    </a:lnTo>
                    <a:lnTo>
                      <a:pt x="204" y="184"/>
                    </a:lnTo>
                    <a:lnTo>
                      <a:pt x="203" y="184"/>
                    </a:lnTo>
                    <a:lnTo>
                      <a:pt x="202" y="186"/>
                    </a:lnTo>
                    <a:lnTo>
                      <a:pt x="201" y="190"/>
                    </a:lnTo>
                    <a:lnTo>
                      <a:pt x="198" y="192"/>
                    </a:lnTo>
                    <a:lnTo>
                      <a:pt x="198" y="193"/>
                    </a:lnTo>
                    <a:lnTo>
                      <a:pt x="193" y="194"/>
                    </a:lnTo>
                    <a:lnTo>
                      <a:pt x="192" y="195"/>
                    </a:lnTo>
                    <a:lnTo>
                      <a:pt x="188" y="194"/>
                    </a:lnTo>
                    <a:lnTo>
                      <a:pt x="187" y="194"/>
                    </a:lnTo>
                    <a:lnTo>
                      <a:pt x="184" y="197"/>
                    </a:lnTo>
                    <a:lnTo>
                      <a:pt x="181" y="198"/>
                    </a:lnTo>
                    <a:lnTo>
                      <a:pt x="180" y="199"/>
                    </a:lnTo>
                    <a:lnTo>
                      <a:pt x="179" y="200"/>
                    </a:lnTo>
                    <a:lnTo>
                      <a:pt x="178" y="201"/>
                    </a:lnTo>
                    <a:lnTo>
                      <a:pt x="168" y="209"/>
                    </a:lnTo>
                    <a:lnTo>
                      <a:pt x="166" y="209"/>
                    </a:lnTo>
                    <a:lnTo>
                      <a:pt x="164" y="210"/>
                    </a:lnTo>
                    <a:lnTo>
                      <a:pt x="162" y="210"/>
                    </a:lnTo>
                    <a:lnTo>
                      <a:pt x="161" y="209"/>
                    </a:lnTo>
                    <a:lnTo>
                      <a:pt x="159" y="209"/>
                    </a:lnTo>
                    <a:lnTo>
                      <a:pt x="158" y="207"/>
                    </a:lnTo>
                    <a:lnTo>
                      <a:pt x="156" y="206"/>
                    </a:lnTo>
                    <a:lnTo>
                      <a:pt x="156" y="205"/>
                    </a:lnTo>
                    <a:lnTo>
                      <a:pt x="156" y="202"/>
                    </a:lnTo>
                    <a:lnTo>
                      <a:pt x="156" y="201"/>
                    </a:lnTo>
                    <a:lnTo>
                      <a:pt x="154" y="198"/>
                    </a:lnTo>
                    <a:lnTo>
                      <a:pt x="153" y="198"/>
                    </a:lnTo>
                    <a:lnTo>
                      <a:pt x="153" y="197"/>
                    </a:lnTo>
                    <a:lnTo>
                      <a:pt x="153" y="194"/>
                    </a:lnTo>
                    <a:lnTo>
                      <a:pt x="153" y="193"/>
                    </a:lnTo>
                    <a:lnTo>
                      <a:pt x="152" y="192"/>
                    </a:lnTo>
                    <a:lnTo>
                      <a:pt x="152" y="189"/>
                    </a:lnTo>
                    <a:lnTo>
                      <a:pt x="153" y="186"/>
                    </a:lnTo>
                    <a:lnTo>
                      <a:pt x="153" y="185"/>
                    </a:lnTo>
                    <a:lnTo>
                      <a:pt x="153" y="184"/>
                    </a:lnTo>
                    <a:lnTo>
                      <a:pt x="154" y="182"/>
                    </a:lnTo>
                    <a:lnTo>
                      <a:pt x="154" y="181"/>
                    </a:lnTo>
                    <a:lnTo>
                      <a:pt x="154" y="180"/>
                    </a:lnTo>
                    <a:lnTo>
                      <a:pt x="154" y="177"/>
                    </a:lnTo>
                    <a:lnTo>
                      <a:pt x="154" y="176"/>
                    </a:lnTo>
                    <a:lnTo>
                      <a:pt x="154" y="175"/>
                    </a:lnTo>
                    <a:lnTo>
                      <a:pt x="155" y="174"/>
                    </a:lnTo>
                    <a:lnTo>
                      <a:pt x="155" y="172"/>
                    </a:lnTo>
                    <a:lnTo>
                      <a:pt x="155" y="168"/>
                    </a:lnTo>
                    <a:lnTo>
                      <a:pt x="155" y="166"/>
                    </a:lnTo>
                    <a:lnTo>
                      <a:pt x="155" y="165"/>
                    </a:lnTo>
                    <a:lnTo>
                      <a:pt x="156" y="163"/>
                    </a:lnTo>
                    <a:lnTo>
                      <a:pt x="156" y="161"/>
                    </a:lnTo>
                    <a:lnTo>
                      <a:pt x="156" y="160"/>
                    </a:lnTo>
                    <a:lnTo>
                      <a:pt x="156" y="159"/>
                    </a:lnTo>
                    <a:lnTo>
                      <a:pt x="156" y="158"/>
                    </a:lnTo>
                    <a:lnTo>
                      <a:pt x="158" y="157"/>
                    </a:lnTo>
                    <a:lnTo>
                      <a:pt x="159" y="157"/>
                    </a:lnTo>
                    <a:lnTo>
                      <a:pt x="159" y="156"/>
                    </a:lnTo>
                    <a:lnTo>
                      <a:pt x="159" y="155"/>
                    </a:lnTo>
                    <a:lnTo>
                      <a:pt x="159" y="153"/>
                    </a:lnTo>
                    <a:lnTo>
                      <a:pt x="159" y="152"/>
                    </a:lnTo>
                    <a:lnTo>
                      <a:pt x="158" y="151"/>
                    </a:lnTo>
                    <a:lnTo>
                      <a:pt x="156" y="150"/>
                    </a:lnTo>
                    <a:lnTo>
                      <a:pt x="155" y="150"/>
                    </a:lnTo>
                    <a:lnTo>
                      <a:pt x="151" y="152"/>
                    </a:lnTo>
                    <a:lnTo>
                      <a:pt x="150" y="152"/>
                    </a:lnTo>
                    <a:lnTo>
                      <a:pt x="149" y="152"/>
                    </a:lnTo>
                    <a:lnTo>
                      <a:pt x="146" y="151"/>
                    </a:lnTo>
                    <a:lnTo>
                      <a:pt x="146" y="150"/>
                    </a:lnTo>
                    <a:lnTo>
                      <a:pt x="146" y="149"/>
                    </a:lnTo>
                    <a:lnTo>
                      <a:pt x="146" y="148"/>
                    </a:lnTo>
                    <a:lnTo>
                      <a:pt x="147" y="146"/>
                    </a:lnTo>
                    <a:lnTo>
                      <a:pt x="149" y="144"/>
                    </a:lnTo>
                    <a:lnTo>
                      <a:pt x="149" y="142"/>
                    </a:lnTo>
                    <a:lnTo>
                      <a:pt x="149" y="141"/>
                    </a:lnTo>
                    <a:lnTo>
                      <a:pt x="150" y="139"/>
                    </a:lnTo>
                    <a:lnTo>
                      <a:pt x="150" y="138"/>
                    </a:lnTo>
                    <a:lnTo>
                      <a:pt x="150" y="135"/>
                    </a:lnTo>
                    <a:lnTo>
                      <a:pt x="149" y="134"/>
                    </a:lnTo>
                    <a:lnTo>
                      <a:pt x="147" y="133"/>
                    </a:lnTo>
                    <a:lnTo>
                      <a:pt x="144" y="132"/>
                    </a:lnTo>
                    <a:lnTo>
                      <a:pt x="142" y="130"/>
                    </a:lnTo>
                    <a:lnTo>
                      <a:pt x="141" y="128"/>
                    </a:lnTo>
                    <a:lnTo>
                      <a:pt x="139" y="128"/>
                    </a:lnTo>
                    <a:lnTo>
                      <a:pt x="138" y="128"/>
                    </a:lnTo>
                    <a:lnTo>
                      <a:pt x="137" y="128"/>
                    </a:lnTo>
                    <a:lnTo>
                      <a:pt x="137" y="127"/>
                    </a:lnTo>
                    <a:lnTo>
                      <a:pt x="137" y="126"/>
                    </a:lnTo>
                    <a:lnTo>
                      <a:pt x="136" y="126"/>
                    </a:lnTo>
                    <a:lnTo>
                      <a:pt x="136" y="125"/>
                    </a:lnTo>
                    <a:lnTo>
                      <a:pt x="135" y="125"/>
                    </a:lnTo>
                    <a:lnTo>
                      <a:pt x="134" y="125"/>
                    </a:lnTo>
                    <a:lnTo>
                      <a:pt x="134" y="126"/>
                    </a:lnTo>
                    <a:lnTo>
                      <a:pt x="134" y="127"/>
                    </a:lnTo>
                    <a:lnTo>
                      <a:pt x="133" y="127"/>
                    </a:lnTo>
                    <a:lnTo>
                      <a:pt x="132" y="126"/>
                    </a:lnTo>
                    <a:lnTo>
                      <a:pt x="130" y="126"/>
                    </a:lnTo>
                    <a:lnTo>
                      <a:pt x="130" y="127"/>
                    </a:lnTo>
                    <a:lnTo>
                      <a:pt x="129" y="126"/>
                    </a:lnTo>
                    <a:lnTo>
                      <a:pt x="128" y="126"/>
                    </a:lnTo>
                    <a:lnTo>
                      <a:pt x="127" y="126"/>
                    </a:lnTo>
                    <a:lnTo>
                      <a:pt x="127" y="127"/>
                    </a:lnTo>
                    <a:lnTo>
                      <a:pt x="125" y="128"/>
                    </a:lnTo>
                    <a:lnTo>
                      <a:pt x="124" y="128"/>
                    </a:lnTo>
                    <a:lnTo>
                      <a:pt x="125" y="130"/>
                    </a:lnTo>
                    <a:lnTo>
                      <a:pt x="123" y="131"/>
                    </a:lnTo>
                    <a:lnTo>
                      <a:pt x="121" y="131"/>
                    </a:lnTo>
                    <a:lnTo>
                      <a:pt x="121" y="132"/>
                    </a:lnTo>
                    <a:lnTo>
                      <a:pt x="121" y="133"/>
                    </a:lnTo>
                    <a:lnTo>
                      <a:pt x="120" y="134"/>
                    </a:lnTo>
                    <a:lnTo>
                      <a:pt x="120" y="135"/>
                    </a:lnTo>
                    <a:lnTo>
                      <a:pt x="119" y="135"/>
                    </a:lnTo>
                    <a:lnTo>
                      <a:pt x="119" y="136"/>
                    </a:lnTo>
                    <a:lnTo>
                      <a:pt x="118" y="139"/>
                    </a:lnTo>
                    <a:lnTo>
                      <a:pt x="117" y="141"/>
                    </a:lnTo>
                    <a:lnTo>
                      <a:pt x="117" y="142"/>
                    </a:lnTo>
                    <a:lnTo>
                      <a:pt x="116" y="142"/>
                    </a:lnTo>
                    <a:lnTo>
                      <a:pt x="115" y="143"/>
                    </a:lnTo>
                    <a:lnTo>
                      <a:pt x="113" y="146"/>
                    </a:lnTo>
                    <a:lnTo>
                      <a:pt x="111" y="148"/>
                    </a:lnTo>
                    <a:lnTo>
                      <a:pt x="110" y="148"/>
                    </a:lnTo>
                    <a:lnTo>
                      <a:pt x="110" y="149"/>
                    </a:lnTo>
                    <a:lnTo>
                      <a:pt x="109" y="149"/>
                    </a:lnTo>
                    <a:lnTo>
                      <a:pt x="109" y="150"/>
                    </a:lnTo>
                    <a:lnTo>
                      <a:pt x="109" y="151"/>
                    </a:lnTo>
                    <a:lnTo>
                      <a:pt x="108" y="151"/>
                    </a:lnTo>
                    <a:lnTo>
                      <a:pt x="107" y="151"/>
                    </a:lnTo>
                    <a:lnTo>
                      <a:pt x="106" y="150"/>
                    </a:lnTo>
                    <a:lnTo>
                      <a:pt x="106" y="151"/>
                    </a:lnTo>
                    <a:lnTo>
                      <a:pt x="106" y="153"/>
                    </a:lnTo>
                    <a:lnTo>
                      <a:pt x="106" y="155"/>
                    </a:lnTo>
                    <a:lnTo>
                      <a:pt x="107" y="156"/>
                    </a:lnTo>
                    <a:lnTo>
                      <a:pt x="108" y="156"/>
                    </a:lnTo>
                    <a:lnTo>
                      <a:pt x="108" y="157"/>
                    </a:lnTo>
                    <a:lnTo>
                      <a:pt x="109" y="157"/>
                    </a:lnTo>
                    <a:lnTo>
                      <a:pt x="109" y="158"/>
                    </a:lnTo>
                    <a:lnTo>
                      <a:pt x="109" y="159"/>
                    </a:lnTo>
                    <a:lnTo>
                      <a:pt x="110" y="161"/>
                    </a:lnTo>
                    <a:lnTo>
                      <a:pt x="110" y="163"/>
                    </a:lnTo>
                    <a:lnTo>
                      <a:pt x="109" y="163"/>
                    </a:lnTo>
                    <a:lnTo>
                      <a:pt x="109" y="164"/>
                    </a:lnTo>
                    <a:lnTo>
                      <a:pt x="109" y="165"/>
                    </a:lnTo>
                    <a:lnTo>
                      <a:pt x="108" y="166"/>
                    </a:lnTo>
                    <a:lnTo>
                      <a:pt x="107" y="166"/>
                    </a:lnTo>
                    <a:lnTo>
                      <a:pt x="107" y="167"/>
                    </a:lnTo>
                    <a:lnTo>
                      <a:pt x="107" y="168"/>
                    </a:lnTo>
                    <a:lnTo>
                      <a:pt x="104" y="169"/>
                    </a:lnTo>
                    <a:lnTo>
                      <a:pt x="103" y="169"/>
                    </a:lnTo>
                    <a:lnTo>
                      <a:pt x="102" y="169"/>
                    </a:lnTo>
                    <a:lnTo>
                      <a:pt x="101" y="169"/>
                    </a:lnTo>
                    <a:lnTo>
                      <a:pt x="100" y="169"/>
                    </a:lnTo>
                    <a:lnTo>
                      <a:pt x="99" y="169"/>
                    </a:lnTo>
                    <a:lnTo>
                      <a:pt x="99" y="168"/>
                    </a:lnTo>
                    <a:lnTo>
                      <a:pt x="98" y="168"/>
                    </a:lnTo>
                    <a:lnTo>
                      <a:pt x="96" y="167"/>
                    </a:lnTo>
                    <a:lnTo>
                      <a:pt x="96" y="166"/>
                    </a:lnTo>
                    <a:lnTo>
                      <a:pt x="95" y="166"/>
                    </a:lnTo>
                    <a:lnTo>
                      <a:pt x="93" y="167"/>
                    </a:lnTo>
                    <a:lnTo>
                      <a:pt x="92" y="167"/>
                    </a:lnTo>
                    <a:lnTo>
                      <a:pt x="91" y="167"/>
                    </a:lnTo>
                    <a:lnTo>
                      <a:pt x="90" y="167"/>
                    </a:lnTo>
                    <a:lnTo>
                      <a:pt x="89" y="167"/>
                    </a:lnTo>
                    <a:lnTo>
                      <a:pt x="87" y="167"/>
                    </a:lnTo>
                    <a:lnTo>
                      <a:pt x="86" y="168"/>
                    </a:lnTo>
                    <a:lnTo>
                      <a:pt x="82" y="167"/>
                    </a:lnTo>
                    <a:lnTo>
                      <a:pt x="81" y="168"/>
                    </a:lnTo>
                    <a:lnTo>
                      <a:pt x="81" y="169"/>
                    </a:lnTo>
                    <a:lnTo>
                      <a:pt x="80" y="171"/>
                    </a:lnTo>
                    <a:lnTo>
                      <a:pt x="77" y="172"/>
                    </a:lnTo>
                    <a:lnTo>
                      <a:pt x="77" y="173"/>
                    </a:lnTo>
                    <a:lnTo>
                      <a:pt x="76" y="173"/>
                    </a:lnTo>
                    <a:lnTo>
                      <a:pt x="76" y="174"/>
                    </a:lnTo>
                    <a:lnTo>
                      <a:pt x="76" y="175"/>
                    </a:lnTo>
                    <a:lnTo>
                      <a:pt x="76" y="177"/>
                    </a:lnTo>
                    <a:lnTo>
                      <a:pt x="76" y="178"/>
                    </a:lnTo>
                    <a:lnTo>
                      <a:pt x="76" y="180"/>
                    </a:lnTo>
                    <a:lnTo>
                      <a:pt x="77" y="181"/>
                    </a:lnTo>
                    <a:lnTo>
                      <a:pt x="77" y="182"/>
                    </a:lnTo>
                    <a:lnTo>
                      <a:pt x="77" y="183"/>
                    </a:lnTo>
                    <a:lnTo>
                      <a:pt x="77" y="184"/>
                    </a:lnTo>
                    <a:lnTo>
                      <a:pt x="78" y="184"/>
                    </a:lnTo>
                    <a:lnTo>
                      <a:pt x="77" y="186"/>
                    </a:lnTo>
                    <a:lnTo>
                      <a:pt x="76" y="188"/>
                    </a:lnTo>
                    <a:lnTo>
                      <a:pt x="75" y="188"/>
                    </a:lnTo>
                    <a:lnTo>
                      <a:pt x="74" y="189"/>
                    </a:lnTo>
                    <a:lnTo>
                      <a:pt x="74" y="190"/>
                    </a:lnTo>
                    <a:lnTo>
                      <a:pt x="73" y="190"/>
                    </a:lnTo>
                    <a:lnTo>
                      <a:pt x="72" y="190"/>
                    </a:lnTo>
                    <a:lnTo>
                      <a:pt x="67" y="188"/>
                    </a:lnTo>
                    <a:lnTo>
                      <a:pt x="66" y="186"/>
                    </a:lnTo>
                    <a:lnTo>
                      <a:pt x="66" y="185"/>
                    </a:lnTo>
                    <a:lnTo>
                      <a:pt x="65" y="184"/>
                    </a:lnTo>
                    <a:lnTo>
                      <a:pt x="64" y="184"/>
                    </a:lnTo>
                    <a:lnTo>
                      <a:pt x="64" y="183"/>
                    </a:lnTo>
                    <a:lnTo>
                      <a:pt x="63" y="182"/>
                    </a:lnTo>
                    <a:lnTo>
                      <a:pt x="63" y="181"/>
                    </a:lnTo>
                    <a:lnTo>
                      <a:pt x="61" y="180"/>
                    </a:lnTo>
                    <a:lnTo>
                      <a:pt x="60" y="180"/>
                    </a:lnTo>
                    <a:lnTo>
                      <a:pt x="58" y="180"/>
                    </a:lnTo>
                    <a:lnTo>
                      <a:pt x="58" y="178"/>
                    </a:lnTo>
                    <a:lnTo>
                      <a:pt x="58" y="180"/>
                    </a:lnTo>
                    <a:lnTo>
                      <a:pt x="59" y="181"/>
                    </a:lnTo>
                    <a:lnTo>
                      <a:pt x="59" y="182"/>
                    </a:lnTo>
                    <a:lnTo>
                      <a:pt x="58" y="182"/>
                    </a:lnTo>
                    <a:lnTo>
                      <a:pt x="57" y="181"/>
                    </a:lnTo>
                    <a:lnTo>
                      <a:pt x="57" y="180"/>
                    </a:lnTo>
                    <a:lnTo>
                      <a:pt x="56" y="180"/>
                    </a:lnTo>
                    <a:lnTo>
                      <a:pt x="55" y="180"/>
                    </a:lnTo>
                    <a:lnTo>
                      <a:pt x="55" y="181"/>
                    </a:lnTo>
                    <a:lnTo>
                      <a:pt x="56" y="182"/>
                    </a:lnTo>
                    <a:lnTo>
                      <a:pt x="56" y="183"/>
                    </a:lnTo>
                    <a:lnTo>
                      <a:pt x="55" y="183"/>
                    </a:lnTo>
                    <a:lnTo>
                      <a:pt x="54" y="182"/>
                    </a:lnTo>
                    <a:lnTo>
                      <a:pt x="52" y="182"/>
                    </a:lnTo>
                    <a:lnTo>
                      <a:pt x="51" y="182"/>
                    </a:lnTo>
                    <a:lnTo>
                      <a:pt x="50" y="182"/>
                    </a:lnTo>
                    <a:lnTo>
                      <a:pt x="49" y="182"/>
                    </a:lnTo>
                    <a:lnTo>
                      <a:pt x="49" y="183"/>
                    </a:lnTo>
                    <a:lnTo>
                      <a:pt x="50" y="183"/>
                    </a:lnTo>
                    <a:lnTo>
                      <a:pt x="49" y="183"/>
                    </a:lnTo>
                    <a:lnTo>
                      <a:pt x="48" y="184"/>
                    </a:lnTo>
                    <a:lnTo>
                      <a:pt x="48" y="185"/>
                    </a:lnTo>
                    <a:lnTo>
                      <a:pt x="46" y="185"/>
                    </a:lnTo>
                    <a:lnTo>
                      <a:pt x="46" y="186"/>
                    </a:lnTo>
                    <a:lnTo>
                      <a:pt x="44" y="186"/>
                    </a:lnTo>
                    <a:lnTo>
                      <a:pt x="44" y="188"/>
                    </a:lnTo>
                    <a:lnTo>
                      <a:pt x="43" y="188"/>
                    </a:lnTo>
                    <a:lnTo>
                      <a:pt x="42" y="188"/>
                    </a:lnTo>
                    <a:lnTo>
                      <a:pt x="40" y="188"/>
                    </a:lnTo>
                    <a:lnTo>
                      <a:pt x="40" y="189"/>
                    </a:lnTo>
                    <a:lnTo>
                      <a:pt x="40" y="190"/>
                    </a:lnTo>
                    <a:lnTo>
                      <a:pt x="39" y="190"/>
                    </a:lnTo>
                    <a:lnTo>
                      <a:pt x="38" y="190"/>
                    </a:lnTo>
                    <a:lnTo>
                      <a:pt x="37" y="190"/>
                    </a:lnTo>
                    <a:lnTo>
                      <a:pt x="35" y="190"/>
                    </a:lnTo>
                    <a:lnTo>
                      <a:pt x="35" y="191"/>
                    </a:lnTo>
                    <a:lnTo>
                      <a:pt x="35" y="192"/>
                    </a:lnTo>
                    <a:lnTo>
                      <a:pt x="35" y="193"/>
                    </a:lnTo>
                    <a:lnTo>
                      <a:pt x="35" y="194"/>
                    </a:lnTo>
                    <a:lnTo>
                      <a:pt x="34" y="194"/>
                    </a:lnTo>
                    <a:lnTo>
                      <a:pt x="33" y="194"/>
                    </a:lnTo>
                    <a:lnTo>
                      <a:pt x="32" y="194"/>
                    </a:lnTo>
                    <a:lnTo>
                      <a:pt x="31" y="194"/>
                    </a:lnTo>
                    <a:lnTo>
                      <a:pt x="31" y="195"/>
                    </a:lnTo>
                    <a:lnTo>
                      <a:pt x="30" y="195"/>
                    </a:lnTo>
                    <a:lnTo>
                      <a:pt x="26" y="198"/>
                    </a:lnTo>
                    <a:lnTo>
                      <a:pt x="25" y="198"/>
                    </a:lnTo>
                    <a:lnTo>
                      <a:pt x="24" y="197"/>
                    </a:lnTo>
                    <a:lnTo>
                      <a:pt x="23" y="195"/>
                    </a:lnTo>
                    <a:lnTo>
                      <a:pt x="22" y="194"/>
                    </a:lnTo>
                    <a:lnTo>
                      <a:pt x="21" y="193"/>
                    </a:lnTo>
                    <a:lnTo>
                      <a:pt x="21" y="192"/>
                    </a:lnTo>
                    <a:lnTo>
                      <a:pt x="18" y="191"/>
                    </a:lnTo>
                    <a:lnTo>
                      <a:pt x="17" y="191"/>
                    </a:lnTo>
                    <a:lnTo>
                      <a:pt x="16" y="190"/>
                    </a:lnTo>
                    <a:lnTo>
                      <a:pt x="16" y="189"/>
                    </a:lnTo>
                    <a:lnTo>
                      <a:pt x="16" y="186"/>
                    </a:lnTo>
                    <a:lnTo>
                      <a:pt x="16" y="185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8" y="181"/>
                    </a:lnTo>
                    <a:lnTo>
                      <a:pt x="18" y="178"/>
                    </a:lnTo>
                    <a:lnTo>
                      <a:pt x="17" y="175"/>
                    </a:lnTo>
                    <a:lnTo>
                      <a:pt x="17" y="173"/>
                    </a:lnTo>
                    <a:lnTo>
                      <a:pt x="18" y="171"/>
                    </a:lnTo>
                    <a:lnTo>
                      <a:pt x="20" y="167"/>
                    </a:lnTo>
                    <a:lnTo>
                      <a:pt x="22" y="165"/>
                    </a:lnTo>
                    <a:lnTo>
                      <a:pt x="24" y="163"/>
                    </a:lnTo>
                    <a:lnTo>
                      <a:pt x="26" y="159"/>
                    </a:lnTo>
                    <a:lnTo>
                      <a:pt x="27" y="157"/>
                    </a:lnTo>
                    <a:lnTo>
                      <a:pt x="30" y="152"/>
                    </a:lnTo>
                    <a:lnTo>
                      <a:pt x="30" y="151"/>
                    </a:lnTo>
                    <a:lnTo>
                      <a:pt x="31" y="151"/>
                    </a:lnTo>
                    <a:lnTo>
                      <a:pt x="33" y="151"/>
                    </a:lnTo>
                    <a:lnTo>
                      <a:pt x="33" y="150"/>
                    </a:lnTo>
                    <a:lnTo>
                      <a:pt x="34" y="150"/>
                    </a:lnTo>
                    <a:lnTo>
                      <a:pt x="34" y="149"/>
                    </a:lnTo>
                    <a:lnTo>
                      <a:pt x="34" y="148"/>
                    </a:lnTo>
                    <a:lnTo>
                      <a:pt x="35" y="147"/>
                    </a:lnTo>
                    <a:lnTo>
                      <a:pt x="37" y="144"/>
                    </a:lnTo>
                    <a:lnTo>
                      <a:pt x="38" y="142"/>
                    </a:lnTo>
                    <a:lnTo>
                      <a:pt x="38" y="140"/>
                    </a:lnTo>
                    <a:lnTo>
                      <a:pt x="38" y="138"/>
                    </a:lnTo>
                    <a:lnTo>
                      <a:pt x="37" y="136"/>
                    </a:lnTo>
                    <a:lnTo>
                      <a:pt x="34" y="133"/>
                    </a:lnTo>
                    <a:lnTo>
                      <a:pt x="32" y="133"/>
                    </a:lnTo>
                    <a:lnTo>
                      <a:pt x="32" y="132"/>
                    </a:lnTo>
                    <a:lnTo>
                      <a:pt x="30" y="130"/>
                    </a:lnTo>
                    <a:lnTo>
                      <a:pt x="29" y="127"/>
                    </a:lnTo>
                    <a:lnTo>
                      <a:pt x="29" y="126"/>
                    </a:lnTo>
                    <a:lnTo>
                      <a:pt x="29" y="125"/>
                    </a:lnTo>
                    <a:lnTo>
                      <a:pt x="27" y="124"/>
                    </a:lnTo>
                    <a:lnTo>
                      <a:pt x="27" y="123"/>
                    </a:lnTo>
                    <a:lnTo>
                      <a:pt x="26" y="123"/>
                    </a:lnTo>
                    <a:lnTo>
                      <a:pt x="26" y="122"/>
                    </a:lnTo>
                    <a:lnTo>
                      <a:pt x="26" y="118"/>
                    </a:lnTo>
                    <a:lnTo>
                      <a:pt x="26" y="117"/>
                    </a:lnTo>
                    <a:lnTo>
                      <a:pt x="26" y="116"/>
                    </a:lnTo>
                    <a:lnTo>
                      <a:pt x="26" y="115"/>
                    </a:lnTo>
                    <a:lnTo>
                      <a:pt x="26" y="114"/>
                    </a:lnTo>
                    <a:lnTo>
                      <a:pt x="27" y="114"/>
                    </a:lnTo>
                    <a:lnTo>
                      <a:pt x="27" y="113"/>
                    </a:lnTo>
                    <a:lnTo>
                      <a:pt x="27" y="111"/>
                    </a:lnTo>
                    <a:lnTo>
                      <a:pt x="27" y="110"/>
                    </a:lnTo>
                    <a:lnTo>
                      <a:pt x="29" y="110"/>
                    </a:lnTo>
                    <a:lnTo>
                      <a:pt x="30" y="109"/>
                    </a:lnTo>
                    <a:lnTo>
                      <a:pt x="31" y="109"/>
                    </a:lnTo>
                    <a:lnTo>
                      <a:pt x="31" y="108"/>
                    </a:lnTo>
                    <a:lnTo>
                      <a:pt x="31" y="107"/>
                    </a:lnTo>
                    <a:lnTo>
                      <a:pt x="31" y="106"/>
                    </a:lnTo>
                    <a:lnTo>
                      <a:pt x="31" y="105"/>
                    </a:lnTo>
                    <a:lnTo>
                      <a:pt x="30" y="104"/>
                    </a:lnTo>
                    <a:lnTo>
                      <a:pt x="29" y="101"/>
                    </a:lnTo>
                    <a:lnTo>
                      <a:pt x="27" y="100"/>
                    </a:lnTo>
                    <a:lnTo>
                      <a:pt x="26" y="100"/>
                    </a:lnTo>
                    <a:lnTo>
                      <a:pt x="26" y="101"/>
                    </a:lnTo>
                    <a:lnTo>
                      <a:pt x="25" y="101"/>
                    </a:lnTo>
                    <a:lnTo>
                      <a:pt x="24" y="100"/>
                    </a:lnTo>
                    <a:lnTo>
                      <a:pt x="23" y="100"/>
                    </a:lnTo>
                    <a:lnTo>
                      <a:pt x="22" y="100"/>
                    </a:lnTo>
                    <a:lnTo>
                      <a:pt x="18" y="101"/>
                    </a:lnTo>
                    <a:lnTo>
                      <a:pt x="13" y="100"/>
                    </a:lnTo>
                    <a:lnTo>
                      <a:pt x="13" y="99"/>
                    </a:lnTo>
                    <a:lnTo>
                      <a:pt x="13" y="94"/>
                    </a:lnTo>
                    <a:lnTo>
                      <a:pt x="13" y="93"/>
                    </a:lnTo>
                    <a:lnTo>
                      <a:pt x="12" y="93"/>
                    </a:lnTo>
                    <a:lnTo>
                      <a:pt x="11" y="93"/>
                    </a:lnTo>
                    <a:lnTo>
                      <a:pt x="9" y="92"/>
                    </a:lnTo>
                    <a:lnTo>
                      <a:pt x="6" y="92"/>
                    </a:lnTo>
                    <a:lnTo>
                      <a:pt x="1" y="91"/>
                    </a:lnTo>
                    <a:lnTo>
                      <a:pt x="0" y="90"/>
                    </a:lnTo>
                    <a:lnTo>
                      <a:pt x="0" y="88"/>
                    </a:lnTo>
                    <a:lnTo>
                      <a:pt x="0" y="86"/>
                    </a:lnTo>
                    <a:lnTo>
                      <a:pt x="1" y="86"/>
                    </a:lnTo>
                    <a:lnTo>
                      <a:pt x="1" y="85"/>
                    </a:lnTo>
                    <a:lnTo>
                      <a:pt x="1" y="86"/>
                    </a:lnTo>
                    <a:lnTo>
                      <a:pt x="3" y="84"/>
                    </a:lnTo>
                    <a:lnTo>
                      <a:pt x="3" y="83"/>
                    </a:lnTo>
                    <a:lnTo>
                      <a:pt x="3" y="81"/>
                    </a:lnTo>
                    <a:lnTo>
                      <a:pt x="3" y="79"/>
                    </a:lnTo>
                    <a:lnTo>
                      <a:pt x="4" y="77"/>
                    </a:lnTo>
                    <a:lnTo>
                      <a:pt x="4" y="76"/>
                    </a:lnTo>
                    <a:lnTo>
                      <a:pt x="5" y="76"/>
                    </a:lnTo>
                    <a:lnTo>
                      <a:pt x="6" y="76"/>
                    </a:lnTo>
                    <a:lnTo>
                      <a:pt x="6" y="74"/>
                    </a:lnTo>
                    <a:lnTo>
                      <a:pt x="6" y="73"/>
                    </a:lnTo>
                    <a:lnTo>
                      <a:pt x="9" y="73"/>
                    </a:lnTo>
                    <a:lnTo>
                      <a:pt x="13" y="71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29" y="73"/>
                    </a:lnTo>
                    <a:lnTo>
                      <a:pt x="34" y="74"/>
                    </a:lnTo>
                    <a:lnTo>
                      <a:pt x="38" y="75"/>
                    </a:lnTo>
                    <a:lnTo>
                      <a:pt x="39" y="75"/>
                    </a:lnTo>
                    <a:lnTo>
                      <a:pt x="41" y="75"/>
                    </a:lnTo>
                    <a:lnTo>
                      <a:pt x="43" y="74"/>
                    </a:lnTo>
                    <a:lnTo>
                      <a:pt x="44" y="74"/>
                    </a:lnTo>
                    <a:lnTo>
                      <a:pt x="43" y="73"/>
                    </a:lnTo>
                    <a:lnTo>
                      <a:pt x="44" y="72"/>
                    </a:lnTo>
                    <a:lnTo>
                      <a:pt x="46" y="71"/>
                    </a:lnTo>
                    <a:lnTo>
                      <a:pt x="47" y="71"/>
                    </a:lnTo>
                    <a:lnTo>
                      <a:pt x="47" y="69"/>
                    </a:lnTo>
                    <a:lnTo>
                      <a:pt x="47" y="68"/>
                    </a:lnTo>
                    <a:lnTo>
                      <a:pt x="48" y="60"/>
                    </a:lnTo>
                    <a:lnTo>
                      <a:pt x="48" y="59"/>
                    </a:lnTo>
                    <a:lnTo>
                      <a:pt x="49" y="59"/>
                    </a:lnTo>
                    <a:lnTo>
                      <a:pt x="50" y="58"/>
                    </a:lnTo>
                    <a:lnTo>
                      <a:pt x="51" y="58"/>
                    </a:lnTo>
                    <a:lnTo>
                      <a:pt x="51" y="60"/>
                    </a:lnTo>
                    <a:lnTo>
                      <a:pt x="52" y="60"/>
                    </a:lnTo>
                    <a:lnTo>
                      <a:pt x="52" y="59"/>
                    </a:lnTo>
                    <a:lnTo>
                      <a:pt x="52" y="58"/>
                    </a:lnTo>
                    <a:lnTo>
                      <a:pt x="54" y="58"/>
                    </a:lnTo>
                    <a:lnTo>
                      <a:pt x="54" y="57"/>
                    </a:lnTo>
                    <a:lnTo>
                      <a:pt x="54" y="55"/>
                    </a:lnTo>
                    <a:lnTo>
                      <a:pt x="52" y="54"/>
                    </a:lnTo>
                    <a:lnTo>
                      <a:pt x="54" y="52"/>
                    </a:lnTo>
                    <a:lnTo>
                      <a:pt x="54" y="54"/>
                    </a:lnTo>
                    <a:lnTo>
                      <a:pt x="55" y="55"/>
                    </a:lnTo>
                    <a:lnTo>
                      <a:pt x="55" y="57"/>
                    </a:lnTo>
                    <a:lnTo>
                      <a:pt x="56" y="58"/>
                    </a:lnTo>
                    <a:lnTo>
                      <a:pt x="58" y="58"/>
                    </a:lnTo>
                    <a:lnTo>
                      <a:pt x="57" y="57"/>
                    </a:lnTo>
                    <a:lnTo>
                      <a:pt x="55" y="52"/>
                    </a:lnTo>
                    <a:lnTo>
                      <a:pt x="54" y="51"/>
                    </a:lnTo>
                    <a:lnTo>
                      <a:pt x="54" y="50"/>
                    </a:lnTo>
                    <a:lnTo>
                      <a:pt x="54" y="49"/>
                    </a:lnTo>
                    <a:lnTo>
                      <a:pt x="54" y="48"/>
                    </a:lnTo>
                    <a:lnTo>
                      <a:pt x="55" y="48"/>
                    </a:lnTo>
                    <a:lnTo>
                      <a:pt x="55" y="50"/>
                    </a:lnTo>
                    <a:lnTo>
                      <a:pt x="56" y="50"/>
                    </a:lnTo>
                    <a:lnTo>
                      <a:pt x="57" y="49"/>
                    </a:lnTo>
                    <a:lnTo>
                      <a:pt x="58" y="48"/>
                    </a:lnTo>
                    <a:lnTo>
                      <a:pt x="60" y="49"/>
                    </a:lnTo>
                    <a:lnTo>
                      <a:pt x="61" y="49"/>
                    </a:lnTo>
                    <a:lnTo>
                      <a:pt x="61" y="48"/>
                    </a:lnTo>
                    <a:lnTo>
                      <a:pt x="61" y="47"/>
                    </a:lnTo>
                    <a:lnTo>
                      <a:pt x="61" y="46"/>
                    </a:lnTo>
                    <a:lnTo>
                      <a:pt x="59" y="44"/>
                    </a:lnTo>
                    <a:lnTo>
                      <a:pt x="50" y="47"/>
                    </a:lnTo>
                    <a:lnTo>
                      <a:pt x="49" y="46"/>
                    </a:lnTo>
                    <a:lnTo>
                      <a:pt x="48" y="44"/>
                    </a:lnTo>
                    <a:lnTo>
                      <a:pt x="47" y="43"/>
                    </a:lnTo>
                    <a:lnTo>
                      <a:pt x="49" y="42"/>
                    </a:lnTo>
                    <a:lnTo>
                      <a:pt x="51" y="42"/>
                    </a:lnTo>
                    <a:lnTo>
                      <a:pt x="54" y="42"/>
                    </a:lnTo>
                    <a:lnTo>
                      <a:pt x="55" y="42"/>
                    </a:lnTo>
                    <a:lnTo>
                      <a:pt x="56" y="42"/>
                    </a:lnTo>
                    <a:lnTo>
                      <a:pt x="57" y="41"/>
                    </a:lnTo>
                    <a:lnTo>
                      <a:pt x="63" y="40"/>
                    </a:lnTo>
                    <a:lnTo>
                      <a:pt x="64" y="41"/>
                    </a:lnTo>
                    <a:lnTo>
                      <a:pt x="65" y="41"/>
                    </a:lnTo>
                    <a:lnTo>
                      <a:pt x="66" y="42"/>
                    </a:lnTo>
                    <a:lnTo>
                      <a:pt x="69" y="43"/>
                    </a:lnTo>
                    <a:lnTo>
                      <a:pt x="72" y="43"/>
                    </a:lnTo>
                    <a:lnTo>
                      <a:pt x="73" y="42"/>
                    </a:lnTo>
                    <a:lnTo>
                      <a:pt x="73" y="41"/>
                    </a:lnTo>
                    <a:lnTo>
                      <a:pt x="69" y="39"/>
                    </a:lnTo>
                    <a:lnTo>
                      <a:pt x="69" y="38"/>
                    </a:lnTo>
                    <a:lnTo>
                      <a:pt x="70" y="36"/>
                    </a:lnTo>
                    <a:lnTo>
                      <a:pt x="72" y="38"/>
                    </a:lnTo>
                    <a:lnTo>
                      <a:pt x="73" y="38"/>
                    </a:lnTo>
                    <a:lnTo>
                      <a:pt x="74" y="35"/>
                    </a:lnTo>
                    <a:lnTo>
                      <a:pt x="73" y="34"/>
                    </a:lnTo>
                    <a:lnTo>
                      <a:pt x="73" y="33"/>
                    </a:lnTo>
                    <a:lnTo>
                      <a:pt x="72" y="31"/>
                    </a:lnTo>
                    <a:lnTo>
                      <a:pt x="70" y="27"/>
                    </a:lnTo>
                    <a:lnTo>
                      <a:pt x="69" y="25"/>
                    </a:lnTo>
                    <a:lnTo>
                      <a:pt x="69" y="24"/>
                    </a:lnTo>
                    <a:lnTo>
                      <a:pt x="70" y="23"/>
                    </a:lnTo>
                    <a:lnTo>
                      <a:pt x="73" y="23"/>
                    </a:lnTo>
                    <a:lnTo>
                      <a:pt x="74" y="23"/>
                    </a:lnTo>
                    <a:lnTo>
                      <a:pt x="74" y="22"/>
                    </a:lnTo>
                    <a:lnTo>
                      <a:pt x="74" y="19"/>
                    </a:lnTo>
                    <a:lnTo>
                      <a:pt x="74" y="17"/>
                    </a:lnTo>
                    <a:lnTo>
                      <a:pt x="74" y="16"/>
                    </a:lnTo>
                    <a:lnTo>
                      <a:pt x="74" y="15"/>
                    </a:lnTo>
                    <a:lnTo>
                      <a:pt x="75" y="14"/>
                    </a:lnTo>
                    <a:lnTo>
                      <a:pt x="76" y="13"/>
                    </a:lnTo>
                    <a:lnTo>
                      <a:pt x="77" y="13"/>
                    </a:lnTo>
                    <a:lnTo>
                      <a:pt x="78" y="13"/>
                    </a:lnTo>
                    <a:lnTo>
                      <a:pt x="80" y="14"/>
                    </a:lnTo>
                    <a:lnTo>
                      <a:pt x="81" y="14"/>
                    </a:lnTo>
                    <a:lnTo>
                      <a:pt x="82" y="15"/>
                    </a:lnTo>
                    <a:lnTo>
                      <a:pt x="83" y="17"/>
                    </a:lnTo>
                    <a:lnTo>
                      <a:pt x="84" y="17"/>
                    </a:lnTo>
                    <a:lnTo>
                      <a:pt x="84" y="18"/>
                    </a:lnTo>
                    <a:lnTo>
                      <a:pt x="85" y="18"/>
                    </a:lnTo>
                    <a:lnTo>
                      <a:pt x="85" y="19"/>
                    </a:lnTo>
                    <a:lnTo>
                      <a:pt x="86" y="19"/>
                    </a:lnTo>
                    <a:lnTo>
                      <a:pt x="86" y="21"/>
                    </a:lnTo>
                    <a:lnTo>
                      <a:pt x="87" y="21"/>
                    </a:lnTo>
                    <a:lnTo>
                      <a:pt x="89" y="21"/>
                    </a:lnTo>
                    <a:lnTo>
                      <a:pt x="90" y="19"/>
                    </a:lnTo>
                    <a:lnTo>
                      <a:pt x="91" y="17"/>
                    </a:lnTo>
                    <a:lnTo>
                      <a:pt x="92" y="17"/>
                    </a:lnTo>
                    <a:lnTo>
                      <a:pt x="93" y="17"/>
                    </a:lnTo>
                    <a:lnTo>
                      <a:pt x="100" y="15"/>
                    </a:lnTo>
                    <a:lnTo>
                      <a:pt x="103" y="12"/>
                    </a:lnTo>
                    <a:lnTo>
                      <a:pt x="107" y="10"/>
                    </a:lnTo>
                    <a:lnTo>
                      <a:pt x="110" y="8"/>
                    </a:lnTo>
                    <a:lnTo>
                      <a:pt x="111" y="6"/>
                    </a:lnTo>
                    <a:lnTo>
                      <a:pt x="112" y="1"/>
                    </a:lnTo>
                    <a:lnTo>
                      <a:pt x="113" y="0"/>
                    </a:lnTo>
                    <a:lnTo>
                      <a:pt x="116" y="1"/>
                    </a:lnTo>
                    <a:lnTo>
                      <a:pt x="117" y="2"/>
                    </a:lnTo>
                    <a:lnTo>
                      <a:pt x="118" y="4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99" name="Freeform 961">
                <a:extLst>
                  <a:ext uri="{FF2B5EF4-FFF2-40B4-BE49-F238E27FC236}">
                    <a16:creationId xmlns:a16="http://schemas.microsoft.com/office/drawing/2014/main" id="{1FA99DB4-4172-D898-B37B-ADBF405338E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30588" y="1166813"/>
                <a:ext cx="652463" cy="320675"/>
              </a:xfrm>
              <a:custGeom>
                <a:avLst/>
                <a:gdLst>
                  <a:gd name="T0" fmla="*/ 393 w 411"/>
                  <a:gd name="T1" fmla="*/ 68 h 202"/>
                  <a:gd name="T2" fmla="*/ 363 w 411"/>
                  <a:gd name="T3" fmla="*/ 82 h 202"/>
                  <a:gd name="T4" fmla="*/ 339 w 411"/>
                  <a:gd name="T5" fmla="*/ 101 h 202"/>
                  <a:gd name="T6" fmla="*/ 313 w 411"/>
                  <a:gd name="T7" fmla="*/ 113 h 202"/>
                  <a:gd name="T8" fmla="*/ 283 w 411"/>
                  <a:gd name="T9" fmla="*/ 115 h 202"/>
                  <a:gd name="T10" fmla="*/ 273 w 411"/>
                  <a:gd name="T11" fmla="*/ 135 h 202"/>
                  <a:gd name="T12" fmla="*/ 255 w 411"/>
                  <a:gd name="T13" fmla="*/ 144 h 202"/>
                  <a:gd name="T14" fmla="*/ 239 w 411"/>
                  <a:gd name="T15" fmla="*/ 143 h 202"/>
                  <a:gd name="T16" fmla="*/ 222 w 411"/>
                  <a:gd name="T17" fmla="*/ 141 h 202"/>
                  <a:gd name="T18" fmla="*/ 208 w 411"/>
                  <a:gd name="T19" fmla="*/ 143 h 202"/>
                  <a:gd name="T20" fmla="*/ 185 w 411"/>
                  <a:gd name="T21" fmla="*/ 158 h 202"/>
                  <a:gd name="T22" fmla="*/ 172 w 411"/>
                  <a:gd name="T23" fmla="*/ 170 h 202"/>
                  <a:gd name="T24" fmla="*/ 171 w 411"/>
                  <a:gd name="T25" fmla="*/ 188 h 202"/>
                  <a:gd name="T26" fmla="*/ 137 w 411"/>
                  <a:gd name="T27" fmla="*/ 194 h 202"/>
                  <a:gd name="T28" fmla="*/ 115 w 411"/>
                  <a:gd name="T29" fmla="*/ 195 h 202"/>
                  <a:gd name="T30" fmla="*/ 102 w 411"/>
                  <a:gd name="T31" fmla="*/ 194 h 202"/>
                  <a:gd name="T32" fmla="*/ 89 w 411"/>
                  <a:gd name="T33" fmla="*/ 190 h 202"/>
                  <a:gd name="T34" fmla="*/ 77 w 411"/>
                  <a:gd name="T35" fmla="*/ 184 h 202"/>
                  <a:gd name="T36" fmla="*/ 60 w 411"/>
                  <a:gd name="T37" fmla="*/ 192 h 202"/>
                  <a:gd name="T38" fmla="*/ 47 w 411"/>
                  <a:gd name="T39" fmla="*/ 182 h 202"/>
                  <a:gd name="T40" fmla="*/ 34 w 411"/>
                  <a:gd name="T41" fmla="*/ 185 h 202"/>
                  <a:gd name="T42" fmla="*/ 12 w 411"/>
                  <a:gd name="T43" fmla="*/ 185 h 202"/>
                  <a:gd name="T44" fmla="*/ 0 w 411"/>
                  <a:gd name="T45" fmla="*/ 175 h 202"/>
                  <a:gd name="T46" fmla="*/ 11 w 411"/>
                  <a:gd name="T47" fmla="*/ 157 h 202"/>
                  <a:gd name="T48" fmla="*/ 43 w 411"/>
                  <a:gd name="T49" fmla="*/ 160 h 202"/>
                  <a:gd name="T50" fmla="*/ 51 w 411"/>
                  <a:gd name="T51" fmla="*/ 165 h 202"/>
                  <a:gd name="T52" fmla="*/ 64 w 411"/>
                  <a:gd name="T53" fmla="*/ 154 h 202"/>
                  <a:gd name="T54" fmla="*/ 83 w 411"/>
                  <a:gd name="T55" fmla="*/ 150 h 202"/>
                  <a:gd name="T56" fmla="*/ 94 w 411"/>
                  <a:gd name="T57" fmla="*/ 154 h 202"/>
                  <a:gd name="T58" fmla="*/ 102 w 411"/>
                  <a:gd name="T59" fmla="*/ 147 h 202"/>
                  <a:gd name="T60" fmla="*/ 119 w 411"/>
                  <a:gd name="T61" fmla="*/ 142 h 202"/>
                  <a:gd name="T62" fmla="*/ 127 w 411"/>
                  <a:gd name="T63" fmla="*/ 136 h 202"/>
                  <a:gd name="T64" fmla="*/ 143 w 411"/>
                  <a:gd name="T65" fmla="*/ 121 h 202"/>
                  <a:gd name="T66" fmla="*/ 122 w 411"/>
                  <a:gd name="T67" fmla="*/ 113 h 202"/>
                  <a:gd name="T68" fmla="*/ 110 w 411"/>
                  <a:gd name="T69" fmla="*/ 105 h 202"/>
                  <a:gd name="T70" fmla="*/ 94 w 411"/>
                  <a:gd name="T71" fmla="*/ 91 h 202"/>
                  <a:gd name="T72" fmla="*/ 90 w 411"/>
                  <a:gd name="T73" fmla="*/ 91 h 202"/>
                  <a:gd name="T74" fmla="*/ 76 w 411"/>
                  <a:gd name="T75" fmla="*/ 108 h 202"/>
                  <a:gd name="T76" fmla="*/ 64 w 411"/>
                  <a:gd name="T77" fmla="*/ 104 h 202"/>
                  <a:gd name="T78" fmla="*/ 54 w 411"/>
                  <a:gd name="T79" fmla="*/ 91 h 202"/>
                  <a:gd name="T80" fmla="*/ 46 w 411"/>
                  <a:gd name="T81" fmla="*/ 78 h 202"/>
                  <a:gd name="T82" fmla="*/ 75 w 411"/>
                  <a:gd name="T83" fmla="*/ 56 h 202"/>
                  <a:gd name="T84" fmla="*/ 64 w 411"/>
                  <a:gd name="T85" fmla="*/ 42 h 202"/>
                  <a:gd name="T86" fmla="*/ 75 w 411"/>
                  <a:gd name="T87" fmla="*/ 26 h 202"/>
                  <a:gd name="T88" fmla="*/ 98 w 411"/>
                  <a:gd name="T89" fmla="*/ 21 h 202"/>
                  <a:gd name="T90" fmla="*/ 133 w 411"/>
                  <a:gd name="T91" fmla="*/ 33 h 202"/>
                  <a:gd name="T92" fmla="*/ 157 w 411"/>
                  <a:gd name="T93" fmla="*/ 43 h 202"/>
                  <a:gd name="T94" fmla="*/ 161 w 411"/>
                  <a:gd name="T95" fmla="*/ 12 h 202"/>
                  <a:gd name="T96" fmla="*/ 187 w 411"/>
                  <a:gd name="T97" fmla="*/ 2 h 202"/>
                  <a:gd name="T98" fmla="*/ 214 w 411"/>
                  <a:gd name="T99" fmla="*/ 17 h 202"/>
                  <a:gd name="T100" fmla="*/ 244 w 411"/>
                  <a:gd name="T101" fmla="*/ 17 h 202"/>
                  <a:gd name="T102" fmla="*/ 270 w 411"/>
                  <a:gd name="T103" fmla="*/ 17 h 202"/>
                  <a:gd name="T104" fmla="*/ 288 w 411"/>
                  <a:gd name="T105" fmla="*/ 13 h 202"/>
                  <a:gd name="T106" fmla="*/ 310 w 411"/>
                  <a:gd name="T107" fmla="*/ 19 h 202"/>
                  <a:gd name="T108" fmla="*/ 335 w 411"/>
                  <a:gd name="T109" fmla="*/ 20 h 202"/>
                  <a:gd name="T110" fmla="*/ 368 w 411"/>
                  <a:gd name="T111" fmla="*/ 24 h 202"/>
                  <a:gd name="T112" fmla="*/ 389 w 411"/>
                  <a:gd name="T113" fmla="*/ 41 h 202"/>
                  <a:gd name="T114" fmla="*/ 68 w 411"/>
                  <a:gd name="T115" fmla="*/ 157 h 202"/>
                  <a:gd name="T116" fmla="*/ 68 w 411"/>
                  <a:gd name="T117" fmla="*/ 167 h 202"/>
                  <a:gd name="T118" fmla="*/ 96 w 411"/>
                  <a:gd name="T119" fmla="*/ 163 h 202"/>
                  <a:gd name="T120" fmla="*/ 49 w 411"/>
                  <a:gd name="T121" fmla="*/ 17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11" h="202">
                    <a:moveTo>
                      <a:pt x="409" y="54"/>
                    </a:moveTo>
                    <a:lnTo>
                      <a:pt x="409" y="56"/>
                    </a:lnTo>
                    <a:lnTo>
                      <a:pt x="409" y="57"/>
                    </a:lnTo>
                    <a:lnTo>
                      <a:pt x="409" y="58"/>
                    </a:lnTo>
                    <a:lnTo>
                      <a:pt x="410" y="58"/>
                    </a:lnTo>
                    <a:lnTo>
                      <a:pt x="410" y="59"/>
                    </a:lnTo>
                    <a:lnTo>
                      <a:pt x="410" y="60"/>
                    </a:lnTo>
                    <a:lnTo>
                      <a:pt x="411" y="60"/>
                    </a:lnTo>
                    <a:lnTo>
                      <a:pt x="410" y="62"/>
                    </a:lnTo>
                    <a:lnTo>
                      <a:pt x="408" y="62"/>
                    </a:lnTo>
                    <a:lnTo>
                      <a:pt x="399" y="62"/>
                    </a:lnTo>
                    <a:lnTo>
                      <a:pt x="396" y="63"/>
                    </a:lnTo>
                    <a:lnTo>
                      <a:pt x="395" y="63"/>
                    </a:lnTo>
                    <a:lnTo>
                      <a:pt x="394" y="65"/>
                    </a:lnTo>
                    <a:lnTo>
                      <a:pt x="394" y="66"/>
                    </a:lnTo>
                    <a:lnTo>
                      <a:pt x="393" y="68"/>
                    </a:lnTo>
                    <a:lnTo>
                      <a:pt x="392" y="70"/>
                    </a:lnTo>
                    <a:lnTo>
                      <a:pt x="390" y="70"/>
                    </a:lnTo>
                    <a:lnTo>
                      <a:pt x="389" y="70"/>
                    </a:lnTo>
                    <a:lnTo>
                      <a:pt x="386" y="70"/>
                    </a:lnTo>
                    <a:lnTo>
                      <a:pt x="384" y="71"/>
                    </a:lnTo>
                    <a:lnTo>
                      <a:pt x="382" y="73"/>
                    </a:lnTo>
                    <a:lnTo>
                      <a:pt x="379" y="75"/>
                    </a:lnTo>
                    <a:lnTo>
                      <a:pt x="378" y="75"/>
                    </a:lnTo>
                    <a:lnTo>
                      <a:pt x="377" y="75"/>
                    </a:lnTo>
                    <a:lnTo>
                      <a:pt x="375" y="75"/>
                    </a:lnTo>
                    <a:lnTo>
                      <a:pt x="374" y="75"/>
                    </a:lnTo>
                    <a:lnTo>
                      <a:pt x="372" y="77"/>
                    </a:lnTo>
                    <a:lnTo>
                      <a:pt x="370" y="77"/>
                    </a:lnTo>
                    <a:lnTo>
                      <a:pt x="368" y="78"/>
                    </a:lnTo>
                    <a:lnTo>
                      <a:pt x="367" y="78"/>
                    </a:lnTo>
                    <a:lnTo>
                      <a:pt x="363" y="82"/>
                    </a:lnTo>
                    <a:lnTo>
                      <a:pt x="360" y="82"/>
                    </a:lnTo>
                    <a:lnTo>
                      <a:pt x="360" y="83"/>
                    </a:lnTo>
                    <a:lnTo>
                      <a:pt x="357" y="85"/>
                    </a:lnTo>
                    <a:lnTo>
                      <a:pt x="351" y="87"/>
                    </a:lnTo>
                    <a:lnTo>
                      <a:pt x="350" y="87"/>
                    </a:lnTo>
                    <a:lnTo>
                      <a:pt x="350" y="88"/>
                    </a:lnTo>
                    <a:lnTo>
                      <a:pt x="350" y="90"/>
                    </a:lnTo>
                    <a:lnTo>
                      <a:pt x="348" y="91"/>
                    </a:lnTo>
                    <a:lnTo>
                      <a:pt x="346" y="91"/>
                    </a:lnTo>
                    <a:lnTo>
                      <a:pt x="342" y="94"/>
                    </a:lnTo>
                    <a:lnTo>
                      <a:pt x="341" y="94"/>
                    </a:lnTo>
                    <a:lnTo>
                      <a:pt x="340" y="95"/>
                    </a:lnTo>
                    <a:lnTo>
                      <a:pt x="339" y="96"/>
                    </a:lnTo>
                    <a:lnTo>
                      <a:pt x="340" y="99"/>
                    </a:lnTo>
                    <a:lnTo>
                      <a:pt x="340" y="100"/>
                    </a:lnTo>
                    <a:lnTo>
                      <a:pt x="339" y="101"/>
                    </a:lnTo>
                    <a:lnTo>
                      <a:pt x="338" y="102"/>
                    </a:lnTo>
                    <a:lnTo>
                      <a:pt x="337" y="102"/>
                    </a:lnTo>
                    <a:lnTo>
                      <a:pt x="337" y="103"/>
                    </a:lnTo>
                    <a:lnTo>
                      <a:pt x="335" y="105"/>
                    </a:lnTo>
                    <a:lnTo>
                      <a:pt x="334" y="107"/>
                    </a:lnTo>
                    <a:lnTo>
                      <a:pt x="334" y="108"/>
                    </a:lnTo>
                    <a:lnTo>
                      <a:pt x="333" y="109"/>
                    </a:lnTo>
                    <a:lnTo>
                      <a:pt x="330" y="111"/>
                    </a:lnTo>
                    <a:lnTo>
                      <a:pt x="329" y="112"/>
                    </a:lnTo>
                    <a:lnTo>
                      <a:pt x="327" y="112"/>
                    </a:lnTo>
                    <a:lnTo>
                      <a:pt x="326" y="111"/>
                    </a:lnTo>
                    <a:lnTo>
                      <a:pt x="322" y="110"/>
                    </a:lnTo>
                    <a:lnTo>
                      <a:pt x="321" y="110"/>
                    </a:lnTo>
                    <a:lnTo>
                      <a:pt x="320" y="111"/>
                    </a:lnTo>
                    <a:lnTo>
                      <a:pt x="314" y="113"/>
                    </a:lnTo>
                    <a:lnTo>
                      <a:pt x="313" y="113"/>
                    </a:lnTo>
                    <a:lnTo>
                      <a:pt x="312" y="113"/>
                    </a:lnTo>
                    <a:lnTo>
                      <a:pt x="308" y="115"/>
                    </a:lnTo>
                    <a:lnTo>
                      <a:pt x="307" y="115"/>
                    </a:lnTo>
                    <a:lnTo>
                      <a:pt x="306" y="113"/>
                    </a:lnTo>
                    <a:lnTo>
                      <a:pt x="304" y="113"/>
                    </a:lnTo>
                    <a:lnTo>
                      <a:pt x="301" y="112"/>
                    </a:lnTo>
                    <a:lnTo>
                      <a:pt x="300" y="112"/>
                    </a:lnTo>
                    <a:lnTo>
                      <a:pt x="298" y="113"/>
                    </a:lnTo>
                    <a:lnTo>
                      <a:pt x="294" y="113"/>
                    </a:lnTo>
                    <a:lnTo>
                      <a:pt x="292" y="112"/>
                    </a:lnTo>
                    <a:lnTo>
                      <a:pt x="291" y="111"/>
                    </a:lnTo>
                    <a:lnTo>
                      <a:pt x="290" y="111"/>
                    </a:lnTo>
                    <a:lnTo>
                      <a:pt x="286" y="112"/>
                    </a:lnTo>
                    <a:lnTo>
                      <a:pt x="284" y="113"/>
                    </a:lnTo>
                    <a:lnTo>
                      <a:pt x="283" y="113"/>
                    </a:lnTo>
                    <a:lnTo>
                      <a:pt x="283" y="115"/>
                    </a:lnTo>
                    <a:lnTo>
                      <a:pt x="281" y="116"/>
                    </a:lnTo>
                    <a:lnTo>
                      <a:pt x="281" y="117"/>
                    </a:lnTo>
                    <a:lnTo>
                      <a:pt x="280" y="117"/>
                    </a:lnTo>
                    <a:lnTo>
                      <a:pt x="281" y="118"/>
                    </a:lnTo>
                    <a:lnTo>
                      <a:pt x="281" y="119"/>
                    </a:lnTo>
                    <a:lnTo>
                      <a:pt x="281" y="120"/>
                    </a:lnTo>
                    <a:lnTo>
                      <a:pt x="281" y="121"/>
                    </a:lnTo>
                    <a:lnTo>
                      <a:pt x="280" y="121"/>
                    </a:lnTo>
                    <a:lnTo>
                      <a:pt x="279" y="123"/>
                    </a:lnTo>
                    <a:lnTo>
                      <a:pt x="278" y="124"/>
                    </a:lnTo>
                    <a:lnTo>
                      <a:pt x="277" y="125"/>
                    </a:lnTo>
                    <a:lnTo>
                      <a:pt x="275" y="127"/>
                    </a:lnTo>
                    <a:lnTo>
                      <a:pt x="275" y="132"/>
                    </a:lnTo>
                    <a:lnTo>
                      <a:pt x="275" y="133"/>
                    </a:lnTo>
                    <a:lnTo>
                      <a:pt x="275" y="134"/>
                    </a:lnTo>
                    <a:lnTo>
                      <a:pt x="273" y="135"/>
                    </a:lnTo>
                    <a:lnTo>
                      <a:pt x="272" y="136"/>
                    </a:lnTo>
                    <a:lnTo>
                      <a:pt x="271" y="140"/>
                    </a:lnTo>
                    <a:lnTo>
                      <a:pt x="270" y="142"/>
                    </a:lnTo>
                    <a:lnTo>
                      <a:pt x="269" y="142"/>
                    </a:lnTo>
                    <a:lnTo>
                      <a:pt x="265" y="144"/>
                    </a:lnTo>
                    <a:lnTo>
                      <a:pt x="264" y="145"/>
                    </a:lnTo>
                    <a:lnTo>
                      <a:pt x="264" y="146"/>
                    </a:lnTo>
                    <a:lnTo>
                      <a:pt x="263" y="145"/>
                    </a:lnTo>
                    <a:lnTo>
                      <a:pt x="263" y="142"/>
                    </a:lnTo>
                    <a:lnTo>
                      <a:pt x="262" y="141"/>
                    </a:lnTo>
                    <a:lnTo>
                      <a:pt x="261" y="142"/>
                    </a:lnTo>
                    <a:lnTo>
                      <a:pt x="260" y="144"/>
                    </a:lnTo>
                    <a:lnTo>
                      <a:pt x="258" y="145"/>
                    </a:lnTo>
                    <a:lnTo>
                      <a:pt x="257" y="144"/>
                    </a:lnTo>
                    <a:lnTo>
                      <a:pt x="256" y="144"/>
                    </a:lnTo>
                    <a:lnTo>
                      <a:pt x="255" y="144"/>
                    </a:lnTo>
                    <a:lnTo>
                      <a:pt x="254" y="144"/>
                    </a:lnTo>
                    <a:lnTo>
                      <a:pt x="251" y="145"/>
                    </a:lnTo>
                    <a:lnTo>
                      <a:pt x="251" y="146"/>
                    </a:lnTo>
                    <a:lnTo>
                      <a:pt x="249" y="147"/>
                    </a:lnTo>
                    <a:lnTo>
                      <a:pt x="248" y="149"/>
                    </a:lnTo>
                    <a:lnTo>
                      <a:pt x="247" y="149"/>
                    </a:lnTo>
                    <a:lnTo>
                      <a:pt x="245" y="147"/>
                    </a:lnTo>
                    <a:lnTo>
                      <a:pt x="244" y="147"/>
                    </a:lnTo>
                    <a:lnTo>
                      <a:pt x="243" y="147"/>
                    </a:lnTo>
                    <a:lnTo>
                      <a:pt x="241" y="149"/>
                    </a:lnTo>
                    <a:lnTo>
                      <a:pt x="240" y="149"/>
                    </a:lnTo>
                    <a:lnTo>
                      <a:pt x="240" y="147"/>
                    </a:lnTo>
                    <a:lnTo>
                      <a:pt x="239" y="146"/>
                    </a:lnTo>
                    <a:lnTo>
                      <a:pt x="239" y="145"/>
                    </a:lnTo>
                    <a:lnTo>
                      <a:pt x="239" y="144"/>
                    </a:lnTo>
                    <a:lnTo>
                      <a:pt x="239" y="143"/>
                    </a:lnTo>
                    <a:lnTo>
                      <a:pt x="239" y="142"/>
                    </a:lnTo>
                    <a:lnTo>
                      <a:pt x="240" y="142"/>
                    </a:lnTo>
                    <a:lnTo>
                      <a:pt x="240" y="141"/>
                    </a:lnTo>
                    <a:lnTo>
                      <a:pt x="239" y="141"/>
                    </a:lnTo>
                    <a:lnTo>
                      <a:pt x="238" y="140"/>
                    </a:lnTo>
                    <a:lnTo>
                      <a:pt x="238" y="138"/>
                    </a:lnTo>
                    <a:lnTo>
                      <a:pt x="238" y="137"/>
                    </a:lnTo>
                    <a:lnTo>
                      <a:pt x="238" y="135"/>
                    </a:lnTo>
                    <a:lnTo>
                      <a:pt x="237" y="133"/>
                    </a:lnTo>
                    <a:lnTo>
                      <a:pt x="236" y="132"/>
                    </a:lnTo>
                    <a:lnTo>
                      <a:pt x="235" y="132"/>
                    </a:lnTo>
                    <a:lnTo>
                      <a:pt x="234" y="133"/>
                    </a:lnTo>
                    <a:lnTo>
                      <a:pt x="224" y="140"/>
                    </a:lnTo>
                    <a:lnTo>
                      <a:pt x="223" y="140"/>
                    </a:lnTo>
                    <a:lnTo>
                      <a:pt x="223" y="141"/>
                    </a:lnTo>
                    <a:lnTo>
                      <a:pt x="222" y="141"/>
                    </a:lnTo>
                    <a:lnTo>
                      <a:pt x="221" y="141"/>
                    </a:lnTo>
                    <a:lnTo>
                      <a:pt x="220" y="140"/>
                    </a:lnTo>
                    <a:lnTo>
                      <a:pt x="219" y="141"/>
                    </a:lnTo>
                    <a:lnTo>
                      <a:pt x="218" y="141"/>
                    </a:lnTo>
                    <a:lnTo>
                      <a:pt x="217" y="141"/>
                    </a:lnTo>
                    <a:lnTo>
                      <a:pt x="215" y="141"/>
                    </a:lnTo>
                    <a:lnTo>
                      <a:pt x="214" y="141"/>
                    </a:lnTo>
                    <a:lnTo>
                      <a:pt x="211" y="138"/>
                    </a:lnTo>
                    <a:lnTo>
                      <a:pt x="210" y="137"/>
                    </a:lnTo>
                    <a:lnTo>
                      <a:pt x="209" y="137"/>
                    </a:lnTo>
                    <a:lnTo>
                      <a:pt x="209" y="138"/>
                    </a:lnTo>
                    <a:lnTo>
                      <a:pt x="209" y="140"/>
                    </a:lnTo>
                    <a:lnTo>
                      <a:pt x="208" y="140"/>
                    </a:lnTo>
                    <a:lnTo>
                      <a:pt x="208" y="141"/>
                    </a:lnTo>
                    <a:lnTo>
                      <a:pt x="208" y="142"/>
                    </a:lnTo>
                    <a:lnTo>
                      <a:pt x="208" y="143"/>
                    </a:lnTo>
                    <a:lnTo>
                      <a:pt x="209" y="144"/>
                    </a:lnTo>
                    <a:lnTo>
                      <a:pt x="210" y="145"/>
                    </a:lnTo>
                    <a:lnTo>
                      <a:pt x="210" y="146"/>
                    </a:lnTo>
                    <a:lnTo>
                      <a:pt x="209" y="147"/>
                    </a:lnTo>
                    <a:lnTo>
                      <a:pt x="205" y="146"/>
                    </a:lnTo>
                    <a:lnTo>
                      <a:pt x="204" y="146"/>
                    </a:lnTo>
                    <a:lnTo>
                      <a:pt x="202" y="149"/>
                    </a:lnTo>
                    <a:lnTo>
                      <a:pt x="200" y="150"/>
                    </a:lnTo>
                    <a:lnTo>
                      <a:pt x="198" y="151"/>
                    </a:lnTo>
                    <a:lnTo>
                      <a:pt x="195" y="154"/>
                    </a:lnTo>
                    <a:lnTo>
                      <a:pt x="192" y="158"/>
                    </a:lnTo>
                    <a:lnTo>
                      <a:pt x="191" y="158"/>
                    </a:lnTo>
                    <a:lnTo>
                      <a:pt x="189" y="159"/>
                    </a:lnTo>
                    <a:lnTo>
                      <a:pt x="188" y="158"/>
                    </a:lnTo>
                    <a:lnTo>
                      <a:pt x="187" y="158"/>
                    </a:lnTo>
                    <a:lnTo>
                      <a:pt x="185" y="158"/>
                    </a:lnTo>
                    <a:lnTo>
                      <a:pt x="184" y="158"/>
                    </a:lnTo>
                    <a:lnTo>
                      <a:pt x="183" y="158"/>
                    </a:lnTo>
                    <a:lnTo>
                      <a:pt x="181" y="159"/>
                    </a:lnTo>
                    <a:lnTo>
                      <a:pt x="180" y="159"/>
                    </a:lnTo>
                    <a:lnTo>
                      <a:pt x="178" y="160"/>
                    </a:lnTo>
                    <a:lnTo>
                      <a:pt x="177" y="161"/>
                    </a:lnTo>
                    <a:lnTo>
                      <a:pt x="176" y="161"/>
                    </a:lnTo>
                    <a:lnTo>
                      <a:pt x="176" y="162"/>
                    </a:lnTo>
                    <a:lnTo>
                      <a:pt x="176" y="163"/>
                    </a:lnTo>
                    <a:lnTo>
                      <a:pt x="176" y="165"/>
                    </a:lnTo>
                    <a:lnTo>
                      <a:pt x="175" y="165"/>
                    </a:lnTo>
                    <a:lnTo>
                      <a:pt x="175" y="166"/>
                    </a:lnTo>
                    <a:lnTo>
                      <a:pt x="174" y="167"/>
                    </a:lnTo>
                    <a:lnTo>
                      <a:pt x="174" y="169"/>
                    </a:lnTo>
                    <a:lnTo>
                      <a:pt x="174" y="170"/>
                    </a:lnTo>
                    <a:lnTo>
                      <a:pt x="172" y="170"/>
                    </a:lnTo>
                    <a:lnTo>
                      <a:pt x="171" y="171"/>
                    </a:lnTo>
                    <a:lnTo>
                      <a:pt x="171" y="172"/>
                    </a:lnTo>
                    <a:lnTo>
                      <a:pt x="171" y="174"/>
                    </a:lnTo>
                    <a:lnTo>
                      <a:pt x="171" y="175"/>
                    </a:lnTo>
                    <a:lnTo>
                      <a:pt x="172" y="175"/>
                    </a:lnTo>
                    <a:lnTo>
                      <a:pt x="172" y="176"/>
                    </a:lnTo>
                    <a:lnTo>
                      <a:pt x="174" y="176"/>
                    </a:lnTo>
                    <a:lnTo>
                      <a:pt x="174" y="177"/>
                    </a:lnTo>
                    <a:lnTo>
                      <a:pt x="174" y="178"/>
                    </a:lnTo>
                    <a:lnTo>
                      <a:pt x="175" y="180"/>
                    </a:lnTo>
                    <a:lnTo>
                      <a:pt x="175" y="183"/>
                    </a:lnTo>
                    <a:lnTo>
                      <a:pt x="174" y="184"/>
                    </a:lnTo>
                    <a:lnTo>
                      <a:pt x="174" y="185"/>
                    </a:lnTo>
                    <a:lnTo>
                      <a:pt x="172" y="186"/>
                    </a:lnTo>
                    <a:lnTo>
                      <a:pt x="172" y="187"/>
                    </a:lnTo>
                    <a:lnTo>
                      <a:pt x="171" y="188"/>
                    </a:lnTo>
                    <a:lnTo>
                      <a:pt x="165" y="190"/>
                    </a:lnTo>
                    <a:lnTo>
                      <a:pt x="163" y="188"/>
                    </a:lnTo>
                    <a:lnTo>
                      <a:pt x="160" y="188"/>
                    </a:lnTo>
                    <a:lnTo>
                      <a:pt x="159" y="188"/>
                    </a:lnTo>
                    <a:lnTo>
                      <a:pt x="154" y="190"/>
                    </a:lnTo>
                    <a:lnTo>
                      <a:pt x="153" y="191"/>
                    </a:lnTo>
                    <a:lnTo>
                      <a:pt x="153" y="192"/>
                    </a:lnTo>
                    <a:lnTo>
                      <a:pt x="151" y="193"/>
                    </a:lnTo>
                    <a:lnTo>
                      <a:pt x="146" y="194"/>
                    </a:lnTo>
                    <a:lnTo>
                      <a:pt x="145" y="194"/>
                    </a:lnTo>
                    <a:lnTo>
                      <a:pt x="144" y="194"/>
                    </a:lnTo>
                    <a:lnTo>
                      <a:pt x="144" y="193"/>
                    </a:lnTo>
                    <a:lnTo>
                      <a:pt x="143" y="193"/>
                    </a:lnTo>
                    <a:lnTo>
                      <a:pt x="141" y="194"/>
                    </a:lnTo>
                    <a:lnTo>
                      <a:pt x="140" y="194"/>
                    </a:lnTo>
                    <a:lnTo>
                      <a:pt x="137" y="194"/>
                    </a:lnTo>
                    <a:lnTo>
                      <a:pt x="136" y="194"/>
                    </a:lnTo>
                    <a:lnTo>
                      <a:pt x="135" y="194"/>
                    </a:lnTo>
                    <a:lnTo>
                      <a:pt x="127" y="192"/>
                    </a:lnTo>
                    <a:lnTo>
                      <a:pt x="126" y="192"/>
                    </a:lnTo>
                    <a:lnTo>
                      <a:pt x="126" y="193"/>
                    </a:lnTo>
                    <a:lnTo>
                      <a:pt x="125" y="194"/>
                    </a:lnTo>
                    <a:lnTo>
                      <a:pt x="124" y="194"/>
                    </a:lnTo>
                    <a:lnTo>
                      <a:pt x="124" y="193"/>
                    </a:lnTo>
                    <a:lnTo>
                      <a:pt x="123" y="193"/>
                    </a:lnTo>
                    <a:lnTo>
                      <a:pt x="122" y="194"/>
                    </a:lnTo>
                    <a:lnTo>
                      <a:pt x="120" y="194"/>
                    </a:lnTo>
                    <a:lnTo>
                      <a:pt x="119" y="194"/>
                    </a:lnTo>
                    <a:lnTo>
                      <a:pt x="118" y="194"/>
                    </a:lnTo>
                    <a:lnTo>
                      <a:pt x="117" y="195"/>
                    </a:lnTo>
                    <a:lnTo>
                      <a:pt x="116" y="195"/>
                    </a:lnTo>
                    <a:lnTo>
                      <a:pt x="115" y="195"/>
                    </a:lnTo>
                    <a:lnTo>
                      <a:pt x="115" y="196"/>
                    </a:lnTo>
                    <a:lnTo>
                      <a:pt x="114" y="199"/>
                    </a:lnTo>
                    <a:lnTo>
                      <a:pt x="112" y="202"/>
                    </a:lnTo>
                    <a:lnTo>
                      <a:pt x="111" y="201"/>
                    </a:lnTo>
                    <a:lnTo>
                      <a:pt x="111" y="200"/>
                    </a:lnTo>
                    <a:lnTo>
                      <a:pt x="110" y="199"/>
                    </a:lnTo>
                    <a:lnTo>
                      <a:pt x="109" y="199"/>
                    </a:lnTo>
                    <a:lnTo>
                      <a:pt x="108" y="199"/>
                    </a:lnTo>
                    <a:lnTo>
                      <a:pt x="107" y="197"/>
                    </a:lnTo>
                    <a:lnTo>
                      <a:pt x="107" y="196"/>
                    </a:lnTo>
                    <a:lnTo>
                      <a:pt x="107" y="195"/>
                    </a:lnTo>
                    <a:lnTo>
                      <a:pt x="106" y="194"/>
                    </a:lnTo>
                    <a:lnTo>
                      <a:pt x="106" y="193"/>
                    </a:lnTo>
                    <a:lnTo>
                      <a:pt x="105" y="193"/>
                    </a:lnTo>
                    <a:lnTo>
                      <a:pt x="103" y="194"/>
                    </a:lnTo>
                    <a:lnTo>
                      <a:pt x="102" y="194"/>
                    </a:lnTo>
                    <a:lnTo>
                      <a:pt x="101" y="195"/>
                    </a:lnTo>
                    <a:lnTo>
                      <a:pt x="98" y="197"/>
                    </a:lnTo>
                    <a:lnTo>
                      <a:pt x="97" y="197"/>
                    </a:lnTo>
                    <a:lnTo>
                      <a:pt x="96" y="199"/>
                    </a:lnTo>
                    <a:lnTo>
                      <a:pt x="94" y="197"/>
                    </a:lnTo>
                    <a:lnTo>
                      <a:pt x="93" y="197"/>
                    </a:lnTo>
                    <a:lnTo>
                      <a:pt x="93" y="196"/>
                    </a:lnTo>
                    <a:lnTo>
                      <a:pt x="93" y="195"/>
                    </a:lnTo>
                    <a:lnTo>
                      <a:pt x="93" y="194"/>
                    </a:lnTo>
                    <a:lnTo>
                      <a:pt x="94" y="193"/>
                    </a:lnTo>
                    <a:lnTo>
                      <a:pt x="94" y="192"/>
                    </a:lnTo>
                    <a:lnTo>
                      <a:pt x="94" y="191"/>
                    </a:lnTo>
                    <a:lnTo>
                      <a:pt x="94" y="190"/>
                    </a:lnTo>
                    <a:lnTo>
                      <a:pt x="93" y="188"/>
                    </a:lnTo>
                    <a:lnTo>
                      <a:pt x="92" y="190"/>
                    </a:lnTo>
                    <a:lnTo>
                      <a:pt x="89" y="190"/>
                    </a:lnTo>
                    <a:lnTo>
                      <a:pt x="86" y="190"/>
                    </a:lnTo>
                    <a:lnTo>
                      <a:pt x="85" y="190"/>
                    </a:lnTo>
                    <a:lnTo>
                      <a:pt x="84" y="187"/>
                    </a:lnTo>
                    <a:lnTo>
                      <a:pt x="85" y="186"/>
                    </a:lnTo>
                    <a:lnTo>
                      <a:pt x="85" y="185"/>
                    </a:lnTo>
                    <a:lnTo>
                      <a:pt x="86" y="184"/>
                    </a:lnTo>
                    <a:lnTo>
                      <a:pt x="85" y="184"/>
                    </a:lnTo>
                    <a:lnTo>
                      <a:pt x="85" y="183"/>
                    </a:lnTo>
                    <a:lnTo>
                      <a:pt x="84" y="183"/>
                    </a:lnTo>
                    <a:lnTo>
                      <a:pt x="83" y="182"/>
                    </a:lnTo>
                    <a:lnTo>
                      <a:pt x="82" y="183"/>
                    </a:lnTo>
                    <a:lnTo>
                      <a:pt x="81" y="183"/>
                    </a:lnTo>
                    <a:lnTo>
                      <a:pt x="80" y="183"/>
                    </a:lnTo>
                    <a:lnTo>
                      <a:pt x="80" y="184"/>
                    </a:lnTo>
                    <a:lnTo>
                      <a:pt x="79" y="184"/>
                    </a:lnTo>
                    <a:lnTo>
                      <a:pt x="77" y="184"/>
                    </a:lnTo>
                    <a:lnTo>
                      <a:pt x="77" y="185"/>
                    </a:lnTo>
                    <a:lnTo>
                      <a:pt x="76" y="186"/>
                    </a:lnTo>
                    <a:lnTo>
                      <a:pt x="75" y="186"/>
                    </a:lnTo>
                    <a:lnTo>
                      <a:pt x="73" y="186"/>
                    </a:lnTo>
                    <a:lnTo>
                      <a:pt x="72" y="186"/>
                    </a:lnTo>
                    <a:lnTo>
                      <a:pt x="69" y="186"/>
                    </a:lnTo>
                    <a:lnTo>
                      <a:pt x="68" y="187"/>
                    </a:lnTo>
                    <a:lnTo>
                      <a:pt x="68" y="188"/>
                    </a:lnTo>
                    <a:lnTo>
                      <a:pt x="67" y="191"/>
                    </a:lnTo>
                    <a:lnTo>
                      <a:pt x="66" y="192"/>
                    </a:lnTo>
                    <a:lnTo>
                      <a:pt x="65" y="192"/>
                    </a:lnTo>
                    <a:lnTo>
                      <a:pt x="64" y="191"/>
                    </a:lnTo>
                    <a:lnTo>
                      <a:pt x="63" y="191"/>
                    </a:lnTo>
                    <a:lnTo>
                      <a:pt x="62" y="191"/>
                    </a:lnTo>
                    <a:lnTo>
                      <a:pt x="62" y="192"/>
                    </a:lnTo>
                    <a:lnTo>
                      <a:pt x="60" y="192"/>
                    </a:lnTo>
                    <a:lnTo>
                      <a:pt x="59" y="193"/>
                    </a:lnTo>
                    <a:lnTo>
                      <a:pt x="58" y="193"/>
                    </a:lnTo>
                    <a:lnTo>
                      <a:pt x="57" y="193"/>
                    </a:lnTo>
                    <a:lnTo>
                      <a:pt x="56" y="192"/>
                    </a:lnTo>
                    <a:lnTo>
                      <a:pt x="55" y="191"/>
                    </a:lnTo>
                    <a:lnTo>
                      <a:pt x="55" y="190"/>
                    </a:lnTo>
                    <a:lnTo>
                      <a:pt x="55" y="188"/>
                    </a:lnTo>
                    <a:lnTo>
                      <a:pt x="54" y="187"/>
                    </a:lnTo>
                    <a:lnTo>
                      <a:pt x="53" y="185"/>
                    </a:lnTo>
                    <a:lnTo>
                      <a:pt x="53" y="184"/>
                    </a:lnTo>
                    <a:lnTo>
                      <a:pt x="51" y="183"/>
                    </a:lnTo>
                    <a:lnTo>
                      <a:pt x="50" y="183"/>
                    </a:lnTo>
                    <a:lnTo>
                      <a:pt x="49" y="184"/>
                    </a:lnTo>
                    <a:lnTo>
                      <a:pt x="48" y="183"/>
                    </a:lnTo>
                    <a:lnTo>
                      <a:pt x="47" y="183"/>
                    </a:lnTo>
                    <a:lnTo>
                      <a:pt x="47" y="182"/>
                    </a:lnTo>
                    <a:lnTo>
                      <a:pt x="46" y="183"/>
                    </a:lnTo>
                    <a:lnTo>
                      <a:pt x="45" y="183"/>
                    </a:lnTo>
                    <a:lnTo>
                      <a:pt x="43" y="183"/>
                    </a:lnTo>
                    <a:lnTo>
                      <a:pt x="43" y="184"/>
                    </a:lnTo>
                    <a:lnTo>
                      <a:pt x="42" y="184"/>
                    </a:lnTo>
                    <a:lnTo>
                      <a:pt x="42" y="183"/>
                    </a:lnTo>
                    <a:lnTo>
                      <a:pt x="41" y="184"/>
                    </a:lnTo>
                    <a:lnTo>
                      <a:pt x="38" y="186"/>
                    </a:lnTo>
                    <a:lnTo>
                      <a:pt x="37" y="186"/>
                    </a:lnTo>
                    <a:lnTo>
                      <a:pt x="37" y="185"/>
                    </a:lnTo>
                    <a:lnTo>
                      <a:pt x="37" y="184"/>
                    </a:lnTo>
                    <a:lnTo>
                      <a:pt x="37" y="183"/>
                    </a:lnTo>
                    <a:lnTo>
                      <a:pt x="37" y="182"/>
                    </a:lnTo>
                    <a:lnTo>
                      <a:pt x="36" y="182"/>
                    </a:lnTo>
                    <a:lnTo>
                      <a:pt x="34" y="184"/>
                    </a:lnTo>
                    <a:lnTo>
                      <a:pt x="34" y="185"/>
                    </a:lnTo>
                    <a:lnTo>
                      <a:pt x="33" y="184"/>
                    </a:lnTo>
                    <a:lnTo>
                      <a:pt x="32" y="184"/>
                    </a:lnTo>
                    <a:lnTo>
                      <a:pt x="31" y="184"/>
                    </a:lnTo>
                    <a:lnTo>
                      <a:pt x="30" y="184"/>
                    </a:lnTo>
                    <a:lnTo>
                      <a:pt x="29" y="184"/>
                    </a:lnTo>
                    <a:lnTo>
                      <a:pt x="29" y="185"/>
                    </a:lnTo>
                    <a:lnTo>
                      <a:pt x="28" y="185"/>
                    </a:lnTo>
                    <a:lnTo>
                      <a:pt x="25" y="185"/>
                    </a:lnTo>
                    <a:lnTo>
                      <a:pt x="23" y="185"/>
                    </a:lnTo>
                    <a:lnTo>
                      <a:pt x="21" y="185"/>
                    </a:lnTo>
                    <a:lnTo>
                      <a:pt x="20" y="184"/>
                    </a:lnTo>
                    <a:lnTo>
                      <a:pt x="19" y="184"/>
                    </a:lnTo>
                    <a:lnTo>
                      <a:pt x="16" y="183"/>
                    </a:lnTo>
                    <a:lnTo>
                      <a:pt x="14" y="184"/>
                    </a:lnTo>
                    <a:lnTo>
                      <a:pt x="13" y="184"/>
                    </a:lnTo>
                    <a:lnTo>
                      <a:pt x="12" y="185"/>
                    </a:lnTo>
                    <a:lnTo>
                      <a:pt x="11" y="185"/>
                    </a:lnTo>
                    <a:lnTo>
                      <a:pt x="10" y="185"/>
                    </a:lnTo>
                    <a:lnTo>
                      <a:pt x="8" y="185"/>
                    </a:lnTo>
                    <a:lnTo>
                      <a:pt x="7" y="186"/>
                    </a:lnTo>
                    <a:lnTo>
                      <a:pt x="6" y="185"/>
                    </a:lnTo>
                    <a:lnTo>
                      <a:pt x="5" y="185"/>
                    </a:lnTo>
                    <a:lnTo>
                      <a:pt x="5" y="186"/>
                    </a:lnTo>
                    <a:lnTo>
                      <a:pt x="3" y="186"/>
                    </a:lnTo>
                    <a:lnTo>
                      <a:pt x="3" y="185"/>
                    </a:lnTo>
                    <a:lnTo>
                      <a:pt x="3" y="179"/>
                    </a:lnTo>
                    <a:lnTo>
                      <a:pt x="3" y="178"/>
                    </a:lnTo>
                    <a:lnTo>
                      <a:pt x="3" y="177"/>
                    </a:lnTo>
                    <a:lnTo>
                      <a:pt x="2" y="177"/>
                    </a:lnTo>
                    <a:lnTo>
                      <a:pt x="2" y="176"/>
                    </a:lnTo>
                    <a:lnTo>
                      <a:pt x="0" y="176"/>
                    </a:lnTo>
                    <a:lnTo>
                      <a:pt x="0" y="175"/>
                    </a:lnTo>
                    <a:lnTo>
                      <a:pt x="0" y="172"/>
                    </a:lnTo>
                    <a:lnTo>
                      <a:pt x="0" y="171"/>
                    </a:lnTo>
                    <a:lnTo>
                      <a:pt x="3" y="166"/>
                    </a:lnTo>
                    <a:lnTo>
                      <a:pt x="3" y="165"/>
                    </a:lnTo>
                    <a:lnTo>
                      <a:pt x="4" y="163"/>
                    </a:lnTo>
                    <a:lnTo>
                      <a:pt x="5" y="165"/>
                    </a:lnTo>
                    <a:lnTo>
                      <a:pt x="7" y="168"/>
                    </a:lnTo>
                    <a:lnTo>
                      <a:pt x="11" y="167"/>
                    </a:lnTo>
                    <a:lnTo>
                      <a:pt x="11" y="166"/>
                    </a:lnTo>
                    <a:lnTo>
                      <a:pt x="10" y="165"/>
                    </a:lnTo>
                    <a:lnTo>
                      <a:pt x="10" y="163"/>
                    </a:lnTo>
                    <a:lnTo>
                      <a:pt x="10" y="161"/>
                    </a:lnTo>
                    <a:lnTo>
                      <a:pt x="10" y="160"/>
                    </a:lnTo>
                    <a:lnTo>
                      <a:pt x="10" y="159"/>
                    </a:lnTo>
                    <a:lnTo>
                      <a:pt x="11" y="158"/>
                    </a:lnTo>
                    <a:lnTo>
                      <a:pt x="11" y="157"/>
                    </a:lnTo>
                    <a:lnTo>
                      <a:pt x="12" y="157"/>
                    </a:lnTo>
                    <a:lnTo>
                      <a:pt x="12" y="158"/>
                    </a:lnTo>
                    <a:lnTo>
                      <a:pt x="13" y="158"/>
                    </a:lnTo>
                    <a:lnTo>
                      <a:pt x="28" y="152"/>
                    </a:lnTo>
                    <a:lnTo>
                      <a:pt x="29" y="152"/>
                    </a:lnTo>
                    <a:lnTo>
                      <a:pt x="34" y="155"/>
                    </a:lnTo>
                    <a:lnTo>
                      <a:pt x="36" y="157"/>
                    </a:lnTo>
                    <a:lnTo>
                      <a:pt x="37" y="157"/>
                    </a:lnTo>
                    <a:lnTo>
                      <a:pt x="38" y="157"/>
                    </a:lnTo>
                    <a:lnTo>
                      <a:pt x="39" y="157"/>
                    </a:lnTo>
                    <a:lnTo>
                      <a:pt x="39" y="158"/>
                    </a:lnTo>
                    <a:lnTo>
                      <a:pt x="40" y="158"/>
                    </a:lnTo>
                    <a:lnTo>
                      <a:pt x="40" y="159"/>
                    </a:lnTo>
                    <a:lnTo>
                      <a:pt x="41" y="159"/>
                    </a:lnTo>
                    <a:lnTo>
                      <a:pt x="42" y="159"/>
                    </a:lnTo>
                    <a:lnTo>
                      <a:pt x="43" y="160"/>
                    </a:lnTo>
                    <a:lnTo>
                      <a:pt x="47" y="160"/>
                    </a:lnTo>
                    <a:lnTo>
                      <a:pt x="48" y="160"/>
                    </a:lnTo>
                    <a:lnTo>
                      <a:pt x="49" y="161"/>
                    </a:lnTo>
                    <a:lnTo>
                      <a:pt x="49" y="162"/>
                    </a:lnTo>
                    <a:lnTo>
                      <a:pt x="48" y="163"/>
                    </a:lnTo>
                    <a:lnTo>
                      <a:pt x="47" y="163"/>
                    </a:lnTo>
                    <a:lnTo>
                      <a:pt x="47" y="165"/>
                    </a:lnTo>
                    <a:lnTo>
                      <a:pt x="46" y="165"/>
                    </a:lnTo>
                    <a:lnTo>
                      <a:pt x="46" y="166"/>
                    </a:lnTo>
                    <a:lnTo>
                      <a:pt x="46" y="167"/>
                    </a:lnTo>
                    <a:lnTo>
                      <a:pt x="47" y="168"/>
                    </a:lnTo>
                    <a:lnTo>
                      <a:pt x="47" y="167"/>
                    </a:lnTo>
                    <a:lnTo>
                      <a:pt x="48" y="166"/>
                    </a:lnTo>
                    <a:lnTo>
                      <a:pt x="50" y="166"/>
                    </a:lnTo>
                    <a:lnTo>
                      <a:pt x="50" y="165"/>
                    </a:lnTo>
                    <a:lnTo>
                      <a:pt x="51" y="165"/>
                    </a:lnTo>
                    <a:lnTo>
                      <a:pt x="51" y="163"/>
                    </a:lnTo>
                    <a:lnTo>
                      <a:pt x="53" y="163"/>
                    </a:lnTo>
                    <a:lnTo>
                      <a:pt x="53" y="161"/>
                    </a:lnTo>
                    <a:lnTo>
                      <a:pt x="53" y="160"/>
                    </a:lnTo>
                    <a:lnTo>
                      <a:pt x="53" y="159"/>
                    </a:lnTo>
                    <a:lnTo>
                      <a:pt x="54" y="158"/>
                    </a:lnTo>
                    <a:lnTo>
                      <a:pt x="56" y="157"/>
                    </a:lnTo>
                    <a:lnTo>
                      <a:pt x="57" y="157"/>
                    </a:lnTo>
                    <a:lnTo>
                      <a:pt x="58" y="155"/>
                    </a:lnTo>
                    <a:lnTo>
                      <a:pt x="58" y="154"/>
                    </a:lnTo>
                    <a:lnTo>
                      <a:pt x="59" y="154"/>
                    </a:lnTo>
                    <a:lnTo>
                      <a:pt x="59" y="155"/>
                    </a:lnTo>
                    <a:lnTo>
                      <a:pt x="59" y="154"/>
                    </a:lnTo>
                    <a:lnTo>
                      <a:pt x="60" y="154"/>
                    </a:lnTo>
                    <a:lnTo>
                      <a:pt x="63" y="154"/>
                    </a:lnTo>
                    <a:lnTo>
                      <a:pt x="64" y="154"/>
                    </a:lnTo>
                    <a:lnTo>
                      <a:pt x="65" y="153"/>
                    </a:lnTo>
                    <a:lnTo>
                      <a:pt x="66" y="152"/>
                    </a:lnTo>
                    <a:lnTo>
                      <a:pt x="65" y="151"/>
                    </a:lnTo>
                    <a:lnTo>
                      <a:pt x="66" y="150"/>
                    </a:lnTo>
                    <a:lnTo>
                      <a:pt x="68" y="150"/>
                    </a:lnTo>
                    <a:lnTo>
                      <a:pt x="73" y="150"/>
                    </a:lnTo>
                    <a:lnTo>
                      <a:pt x="74" y="150"/>
                    </a:lnTo>
                    <a:lnTo>
                      <a:pt x="74" y="149"/>
                    </a:lnTo>
                    <a:lnTo>
                      <a:pt x="75" y="147"/>
                    </a:lnTo>
                    <a:lnTo>
                      <a:pt x="76" y="146"/>
                    </a:lnTo>
                    <a:lnTo>
                      <a:pt x="76" y="147"/>
                    </a:lnTo>
                    <a:lnTo>
                      <a:pt x="76" y="149"/>
                    </a:lnTo>
                    <a:lnTo>
                      <a:pt x="77" y="149"/>
                    </a:lnTo>
                    <a:lnTo>
                      <a:pt x="80" y="149"/>
                    </a:lnTo>
                    <a:lnTo>
                      <a:pt x="81" y="150"/>
                    </a:lnTo>
                    <a:lnTo>
                      <a:pt x="83" y="150"/>
                    </a:lnTo>
                    <a:lnTo>
                      <a:pt x="83" y="151"/>
                    </a:lnTo>
                    <a:lnTo>
                      <a:pt x="84" y="152"/>
                    </a:lnTo>
                    <a:lnTo>
                      <a:pt x="85" y="152"/>
                    </a:lnTo>
                    <a:lnTo>
                      <a:pt x="85" y="153"/>
                    </a:lnTo>
                    <a:lnTo>
                      <a:pt x="88" y="153"/>
                    </a:lnTo>
                    <a:lnTo>
                      <a:pt x="89" y="153"/>
                    </a:lnTo>
                    <a:lnTo>
                      <a:pt x="89" y="152"/>
                    </a:lnTo>
                    <a:lnTo>
                      <a:pt x="89" y="151"/>
                    </a:lnTo>
                    <a:lnTo>
                      <a:pt x="90" y="150"/>
                    </a:lnTo>
                    <a:lnTo>
                      <a:pt x="90" y="151"/>
                    </a:lnTo>
                    <a:lnTo>
                      <a:pt x="91" y="152"/>
                    </a:lnTo>
                    <a:lnTo>
                      <a:pt x="91" y="153"/>
                    </a:lnTo>
                    <a:lnTo>
                      <a:pt x="91" y="154"/>
                    </a:lnTo>
                    <a:lnTo>
                      <a:pt x="91" y="155"/>
                    </a:lnTo>
                    <a:lnTo>
                      <a:pt x="92" y="155"/>
                    </a:lnTo>
                    <a:lnTo>
                      <a:pt x="94" y="154"/>
                    </a:lnTo>
                    <a:lnTo>
                      <a:pt x="96" y="154"/>
                    </a:lnTo>
                    <a:lnTo>
                      <a:pt x="96" y="153"/>
                    </a:lnTo>
                    <a:lnTo>
                      <a:pt x="97" y="152"/>
                    </a:lnTo>
                    <a:lnTo>
                      <a:pt x="98" y="151"/>
                    </a:lnTo>
                    <a:lnTo>
                      <a:pt x="99" y="151"/>
                    </a:lnTo>
                    <a:lnTo>
                      <a:pt x="100" y="151"/>
                    </a:lnTo>
                    <a:lnTo>
                      <a:pt x="101" y="151"/>
                    </a:lnTo>
                    <a:lnTo>
                      <a:pt x="102" y="151"/>
                    </a:lnTo>
                    <a:lnTo>
                      <a:pt x="103" y="151"/>
                    </a:lnTo>
                    <a:lnTo>
                      <a:pt x="105" y="151"/>
                    </a:lnTo>
                    <a:lnTo>
                      <a:pt x="105" y="150"/>
                    </a:lnTo>
                    <a:lnTo>
                      <a:pt x="103" y="150"/>
                    </a:lnTo>
                    <a:lnTo>
                      <a:pt x="102" y="150"/>
                    </a:lnTo>
                    <a:lnTo>
                      <a:pt x="102" y="149"/>
                    </a:lnTo>
                    <a:lnTo>
                      <a:pt x="101" y="147"/>
                    </a:lnTo>
                    <a:lnTo>
                      <a:pt x="102" y="147"/>
                    </a:lnTo>
                    <a:lnTo>
                      <a:pt x="105" y="145"/>
                    </a:lnTo>
                    <a:lnTo>
                      <a:pt x="106" y="144"/>
                    </a:lnTo>
                    <a:lnTo>
                      <a:pt x="107" y="143"/>
                    </a:lnTo>
                    <a:lnTo>
                      <a:pt x="107" y="142"/>
                    </a:lnTo>
                    <a:lnTo>
                      <a:pt x="110" y="141"/>
                    </a:lnTo>
                    <a:lnTo>
                      <a:pt x="112" y="141"/>
                    </a:lnTo>
                    <a:lnTo>
                      <a:pt x="114" y="141"/>
                    </a:lnTo>
                    <a:lnTo>
                      <a:pt x="112" y="141"/>
                    </a:lnTo>
                    <a:lnTo>
                      <a:pt x="112" y="142"/>
                    </a:lnTo>
                    <a:lnTo>
                      <a:pt x="111" y="142"/>
                    </a:lnTo>
                    <a:lnTo>
                      <a:pt x="114" y="142"/>
                    </a:lnTo>
                    <a:lnTo>
                      <a:pt x="116" y="143"/>
                    </a:lnTo>
                    <a:lnTo>
                      <a:pt x="117" y="144"/>
                    </a:lnTo>
                    <a:lnTo>
                      <a:pt x="118" y="144"/>
                    </a:lnTo>
                    <a:lnTo>
                      <a:pt x="119" y="143"/>
                    </a:lnTo>
                    <a:lnTo>
                      <a:pt x="119" y="142"/>
                    </a:lnTo>
                    <a:lnTo>
                      <a:pt x="119" y="141"/>
                    </a:lnTo>
                    <a:lnTo>
                      <a:pt x="119" y="140"/>
                    </a:lnTo>
                    <a:lnTo>
                      <a:pt x="117" y="138"/>
                    </a:lnTo>
                    <a:lnTo>
                      <a:pt x="117" y="137"/>
                    </a:lnTo>
                    <a:lnTo>
                      <a:pt x="117" y="136"/>
                    </a:lnTo>
                    <a:lnTo>
                      <a:pt x="117" y="135"/>
                    </a:lnTo>
                    <a:lnTo>
                      <a:pt x="117" y="134"/>
                    </a:lnTo>
                    <a:lnTo>
                      <a:pt x="117" y="133"/>
                    </a:lnTo>
                    <a:lnTo>
                      <a:pt x="118" y="133"/>
                    </a:lnTo>
                    <a:lnTo>
                      <a:pt x="119" y="134"/>
                    </a:lnTo>
                    <a:lnTo>
                      <a:pt x="120" y="135"/>
                    </a:lnTo>
                    <a:lnTo>
                      <a:pt x="122" y="136"/>
                    </a:lnTo>
                    <a:lnTo>
                      <a:pt x="123" y="136"/>
                    </a:lnTo>
                    <a:lnTo>
                      <a:pt x="125" y="137"/>
                    </a:lnTo>
                    <a:lnTo>
                      <a:pt x="127" y="137"/>
                    </a:lnTo>
                    <a:lnTo>
                      <a:pt x="127" y="136"/>
                    </a:lnTo>
                    <a:lnTo>
                      <a:pt x="128" y="136"/>
                    </a:lnTo>
                    <a:lnTo>
                      <a:pt x="128" y="135"/>
                    </a:lnTo>
                    <a:lnTo>
                      <a:pt x="128" y="134"/>
                    </a:lnTo>
                    <a:lnTo>
                      <a:pt x="131" y="135"/>
                    </a:lnTo>
                    <a:lnTo>
                      <a:pt x="132" y="135"/>
                    </a:lnTo>
                    <a:lnTo>
                      <a:pt x="132" y="132"/>
                    </a:lnTo>
                    <a:lnTo>
                      <a:pt x="133" y="129"/>
                    </a:lnTo>
                    <a:lnTo>
                      <a:pt x="134" y="129"/>
                    </a:lnTo>
                    <a:lnTo>
                      <a:pt x="136" y="128"/>
                    </a:lnTo>
                    <a:lnTo>
                      <a:pt x="140" y="127"/>
                    </a:lnTo>
                    <a:lnTo>
                      <a:pt x="143" y="125"/>
                    </a:lnTo>
                    <a:lnTo>
                      <a:pt x="145" y="125"/>
                    </a:lnTo>
                    <a:lnTo>
                      <a:pt x="146" y="123"/>
                    </a:lnTo>
                    <a:lnTo>
                      <a:pt x="146" y="121"/>
                    </a:lnTo>
                    <a:lnTo>
                      <a:pt x="145" y="121"/>
                    </a:lnTo>
                    <a:lnTo>
                      <a:pt x="143" y="121"/>
                    </a:lnTo>
                    <a:lnTo>
                      <a:pt x="142" y="121"/>
                    </a:lnTo>
                    <a:lnTo>
                      <a:pt x="142" y="120"/>
                    </a:lnTo>
                    <a:lnTo>
                      <a:pt x="141" y="120"/>
                    </a:lnTo>
                    <a:lnTo>
                      <a:pt x="139" y="121"/>
                    </a:lnTo>
                    <a:lnTo>
                      <a:pt x="136" y="123"/>
                    </a:lnTo>
                    <a:lnTo>
                      <a:pt x="136" y="121"/>
                    </a:lnTo>
                    <a:lnTo>
                      <a:pt x="136" y="120"/>
                    </a:lnTo>
                    <a:lnTo>
                      <a:pt x="134" y="120"/>
                    </a:lnTo>
                    <a:lnTo>
                      <a:pt x="129" y="120"/>
                    </a:lnTo>
                    <a:lnTo>
                      <a:pt x="128" y="120"/>
                    </a:lnTo>
                    <a:lnTo>
                      <a:pt x="126" y="119"/>
                    </a:lnTo>
                    <a:lnTo>
                      <a:pt x="125" y="118"/>
                    </a:lnTo>
                    <a:lnTo>
                      <a:pt x="124" y="116"/>
                    </a:lnTo>
                    <a:lnTo>
                      <a:pt x="123" y="116"/>
                    </a:lnTo>
                    <a:lnTo>
                      <a:pt x="122" y="115"/>
                    </a:lnTo>
                    <a:lnTo>
                      <a:pt x="122" y="113"/>
                    </a:lnTo>
                    <a:lnTo>
                      <a:pt x="119" y="112"/>
                    </a:lnTo>
                    <a:lnTo>
                      <a:pt x="118" y="112"/>
                    </a:lnTo>
                    <a:lnTo>
                      <a:pt x="117" y="112"/>
                    </a:lnTo>
                    <a:lnTo>
                      <a:pt x="116" y="110"/>
                    </a:lnTo>
                    <a:lnTo>
                      <a:pt x="115" y="110"/>
                    </a:lnTo>
                    <a:lnTo>
                      <a:pt x="115" y="111"/>
                    </a:lnTo>
                    <a:lnTo>
                      <a:pt x="115" y="112"/>
                    </a:lnTo>
                    <a:lnTo>
                      <a:pt x="112" y="112"/>
                    </a:lnTo>
                    <a:lnTo>
                      <a:pt x="110" y="113"/>
                    </a:lnTo>
                    <a:lnTo>
                      <a:pt x="109" y="113"/>
                    </a:lnTo>
                    <a:lnTo>
                      <a:pt x="110" y="112"/>
                    </a:lnTo>
                    <a:lnTo>
                      <a:pt x="110" y="111"/>
                    </a:lnTo>
                    <a:lnTo>
                      <a:pt x="110" y="110"/>
                    </a:lnTo>
                    <a:lnTo>
                      <a:pt x="110" y="108"/>
                    </a:lnTo>
                    <a:lnTo>
                      <a:pt x="110" y="107"/>
                    </a:lnTo>
                    <a:lnTo>
                      <a:pt x="110" y="105"/>
                    </a:lnTo>
                    <a:lnTo>
                      <a:pt x="109" y="104"/>
                    </a:lnTo>
                    <a:lnTo>
                      <a:pt x="108" y="103"/>
                    </a:lnTo>
                    <a:lnTo>
                      <a:pt x="108" y="104"/>
                    </a:lnTo>
                    <a:lnTo>
                      <a:pt x="107" y="104"/>
                    </a:lnTo>
                    <a:lnTo>
                      <a:pt x="106" y="105"/>
                    </a:lnTo>
                    <a:lnTo>
                      <a:pt x="105" y="105"/>
                    </a:lnTo>
                    <a:lnTo>
                      <a:pt x="103" y="104"/>
                    </a:lnTo>
                    <a:lnTo>
                      <a:pt x="102" y="104"/>
                    </a:lnTo>
                    <a:lnTo>
                      <a:pt x="100" y="104"/>
                    </a:lnTo>
                    <a:lnTo>
                      <a:pt x="99" y="104"/>
                    </a:lnTo>
                    <a:lnTo>
                      <a:pt x="99" y="102"/>
                    </a:lnTo>
                    <a:lnTo>
                      <a:pt x="99" y="100"/>
                    </a:lnTo>
                    <a:lnTo>
                      <a:pt x="99" y="99"/>
                    </a:lnTo>
                    <a:lnTo>
                      <a:pt x="98" y="96"/>
                    </a:lnTo>
                    <a:lnTo>
                      <a:pt x="94" y="92"/>
                    </a:lnTo>
                    <a:lnTo>
                      <a:pt x="94" y="91"/>
                    </a:lnTo>
                    <a:lnTo>
                      <a:pt x="93" y="91"/>
                    </a:lnTo>
                    <a:lnTo>
                      <a:pt x="93" y="92"/>
                    </a:lnTo>
                    <a:lnTo>
                      <a:pt x="93" y="93"/>
                    </a:lnTo>
                    <a:lnTo>
                      <a:pt x="93" y="92"/>
                    </a:lnTo>
                    <a:lnTo>
                      <a:pt x="92" y="92"/>
                    </a:lnTo>
                    <a:lnTo>
                      <a:pt x="92" y="93"/>
                    </a:lnTo>
                    <a:lnTo>
                      <a:pt x="91" y="93"/>
                    </a:lnTo>
                    <a:lnTo>
                      <a:pt x="91" y="92"/>
                    </a:lnTo>
                    <a:lnTo>
                      <a:pt x="92" y="90"/>
                    </a:lnTo>
                    <a:lnTo>
                      <a:pt x="92" y="88"/>
                    </a:lnTo>
                    <a:lnTo>
                      <a:pt x="92" y="87"/>
                    </a:lnTo>
                    <a:lnTo>
                      <a:pt x="91" y="86"/>
                    </a:lnTo>
                    <a:lnTo>
                      <a:pt x="90" y="86"/>
                    </a:lnTo>
                    <a:lnTo>
                      <a:pt x="89" y="87"/>
                    </a:lnTo>
                    <a:lnTo>
                      <a:pt x="89" y="90"/>
                    </a:lnTo>
                    <a:lnTo>
                      <a:pt x="90" y="91"/>
                    </a:lnTo>
                    <a:lnTo>
                      <a:pt x="90" y="92"/>
                    </a:lnTo>
                    <a:lnTo>
                      <a:pt x="90" y="93"/>
                    </a:lnTo>
                    <a:lnTo>
                      <a:pt x="90" y="95"/>
                    </a:lnTo>
                    <a:lnTo>
                      <a:pt x="88" y="98"/>
                    </a:lnTo>
                    <a:lnTo>
                      <a:pt x="88" y="99"/>
                    </a:lnTo>
                    <a:lnTo>
                      <a:pt x="85" y="99"/>
                    </a:lnTo>
                    <a:lnTo>
                      <a:pt x="84" y="99"/>
                    </a:lnTo>
                    <a:lnTo>
                      <a:pt x="82" y="96"/>
                    </a:lnTo>
                    <a:lnTo>
                      <a:pt x="82" y="98"/>
                    </a:lnTo>
                    <a:lnTo>
                      <a:pt x="82" y="105"/>
                    </a:lnTo>
                    <a:lnTo>
                      <a:pt x="82" y="108"/>
                    </a:lnTo>
                    <a:lnTo>
                      <a:pt x="81" y="108"/>
                    </a:lnTo>
                    <a:lnTo>
                      <a:pt x="79" y="105"/>
                    </a:lnTo>
                    <a:lnTo>
                      <a:pt x="77" y="107"/>
                    </a:lnTo>
                    <a:lnTo>
                      <a:pt x="77" y="108"/>
                    </a:lnTo>
                    <a:lnTo>
                      <a:pt x="76" y="108"/>
                    </a:lnTo>
                    <a:lnTo>
                      <a:pt x="76" y="107"/>
                    </a:lnTo>
                    <a:lnTo>
                      <a:pt x="75" y="105"/>
                    </a:lnTo>
                    <a:lnTo>
                      <a:pt x="75" y="104"/>
                    </a:lnTo>
                    <a:lnTo>
                      <a:pt x="74" y="104"/>
                    </a:lnTo>
                    <a:lnTo>
                      <a:pt x="73" y="104"/>
                    </a:lnTo>
                    <a:lnTo>
                      <a:pt x="73" y="105"/>
                    </a:lnTo>
                    <a:lnTo>
                      <a:pt x="73" y="107"/>
                    </a:lnTo>
                    <a:lnTo>
                      <a:pt x="73" y="108"/>
                    </a:lnTo>
                    <a:lnTo>
                      <a:pt x="72" y="107"/>
                    </a:lnTo>
                    <a:lnTo>
                      <a:pt x="71" y="105"/>
                    </a:lnTo>
                    <a:lnTo>
                      <a:pt x="69" y="105"/>
                    </a:lnTo>
                    <a:lnTo>
                      <a:pt x="68" y="105"/>
                    </a:lnTo>
                    <a:lnTo>
                      <a:pt x="68" y="104"/>
                    </a:lnTo>
                    <a:lnTo>
                      <a:pt x="67" y="104"/>
                    </a:lnTo>
                    <a:lnTo>
                      <a:pt x="65" y="104"/>
                    </a:lnTo>
                    <a:lnTo>
                      <a:pt x="64" y="104"/>
                    </a:lnTo>
                    <a:lnTo>
                      <a:pt x="63" y="104"/>
                    </a:lnTo>
                    <a:lnTo>
                      <a:pt x="63" y="103"/>
                    </a:lnTo>
                    <a:lnTo>
                      <a:pt x="62" y="103"/>
                    </a:lnTo>
                    <a:lnTo>
                      <a:pt x="62" y="102"/>
                    </a:lnTo>
                    <a:lnTo>
                      <a:pt x="60" y="102"/>
                    </a:lnTo>
                    <a:lnTo>
                      <a:pt x="60" y="101"/>
                    </a:lnTo>
                    <a:lnTo>
                      <a:pt x="59" y="101"/>
                    </a:lnTo>
                    <a:lnTo>
                      <a:pt x="58" y="102"/>
                    </a:lnTo>
                    <a:lnTo>
                      <a:pt x="57" y="101"/>
                    </a:lnTo>
                    <a:lnTo>
                      <a:pt x="57" y="100"/>
                    </a:lnTo>
                    <a:lnTo>
                      <a:pt x="58" y="98"/>
                    </a:lnTo>
                    <a:lnTo>
                      <a:pt x="58" y="96"/>
                    </a:lnTo>
                    <a:lnTo>
                      <a:pt x="57" y="95"/>
                    </a:lnTo>
                    <a:lnTo>
                      <a:pt x="55" y="92"/>
                    </a:lnTo>
                    <a:lnTo>
                      <a:pt x="55" y="91"/>
                    </a:lnTo>
                    <a:lnTo>
                      <a:pt x="54" y="91"/>
                    </a:lnTo>
                    <a:lnTo>
                      <a:pt x="53" y="91"/>
                    </a:lnTo>
                    <a:lnTo>
                      <a:pt x="48" y="93"/>
                    </a:lnTo>
                    <a:lnTo>
                      <a:pt x="47" y="93"/>
                    </a:lnTo>
                    <a:lnTo>
                      <a:pt x="46" y="93"/>
                    </a:lnTo>
                    <a:lnTo>
                      <a:pt x="45" y="91"/>
                    </a:lnTo>
                    <a:lnTo>
                      <a:pt x="43" y="91"/>
                    </a:lnTo>
                    <a:lnTo>
                      <a:pt x="43" y="90"/>
                    </a:lnTo>
                    <a:lnTo>
                      <a:pt x="42" y="90"/>
                    </a:lnTo>
                    <a:lnTo>
                      <a:pt x="37" y="88"/>
                    </a:lnTo>
                    <a:lnTo>
                      <a:pt x="36" y="87"/>
                    </a:lnTo>
                    <a:lnTo>
                      <a:pt x="34" y="86"/>
                    </a:lnTo>
                    <a:lnTo>
                      <a:pt x="36" y="85"/>
                    </a:lnTo>
                    <a:lnTo>
                      <a:pt x="41" y="82"/>
                    </a:lnTo>
                    <a:lnTo>
                      <a:pt x="43" y="79"/>
                    </a:lnTo>
                    <a:lnTo>
                      <a:pt x="45" y="79"/>
                    </a:lnTo>
                    <a:lnTo>
                      <a:pt x="46" y="78"/>
                    </a:lnTo>
                    <a:lnTo>
                      <a:pt x="47" y="77"/>
                    </a:lnTo>
                    <a:lnTo>
                      <a:pt x="48" y="75"/>
                    </a:lnTo>
                    <a:lnTo>
                      <a:pt x="49" y="73"/>
                    </a:lnTo>
                    <a:lnTo>
                      <a:pt x="54" y="69"/>
                    </a:lnTo>
                    <a:lnTo>
                      <a:pt x="55" y="69"/>
                    </a:lnTo>
                    <a:lnTo>
                      <a:pt x="58" y="68"/>
                    </a:lnTo>
                    <a:lnTo>
                      <a:pt x="59" y="68"/>
                    </a:lnTo>
                    <a:lnTo>
                      <a:pt x="59" y="67"/>
                    </a:lnTo>
                    <a:lnTo>
                      <a:pt x="60" y="65"/>
                    </a:lnTo>
                    <a:lnTo>
                      <a:pt x="60" y="62"/>
                    </a:lnTo>
                    <a:lnTo>
                      <a:pt x="62" y="62"/>
                    </a:lnTo>
                    <a:lnTo>
                      <a:pt x="64" y="62"/>
                    </a:lnTo>
                    <a:lnTo>
                      <a:pt x="65" y="61"/>
                    </a:lnTo>
                    <a:lnTo>
                      <a:pt x="71" y="58"/>
                    </a:lnTo>
                    <a:lnTo>
                      <a:pt x="74" y="57"/>
                    </a:lnTo>
                    <a:lnTo>
                      <a:pt x="75" y="56"/>
                    </a:lnTo>
                    <a:lnTo>
                      <a:pt x="75" y="53"/>
                    </a:lnTo>
                    <a:lnTo>
                      <a:pt x="74" y="53"/>
                    </a:lnTo>
                    <a:lnTo>
                      <a:pt x="69" y="50"/>
                    </a:lnTo>
                    <a:lnTo>
                      <a:pt x="68" y="49"/>
                    </a:lnTo>
                    <a:lnTo>
                      <a:pt x="67" y="49"/>
                    </a:lnTo>
                    <a:lnTo>
                      <a:pt x="65" y="51"/>
                    </a:lnTo>
                    <a:lnTo>
                      <a:pt x="64" y="51"/>
                    </a:lnTo>
                    <a:lnTo>
                      <a:pt x="63" y="51"/>
                    </a:lnTo>
                    <a:lnTo>
                      <a:pt x="62" y="49"/>
                    </a:lnTo>
                    <a:lnTo>
                      <a:pt x="60" y="49"/>
                    </a:lnTo>
                    <a:lnTo>
                      <a:pt x="62" y="48"/>
                    </a:lnTo>
                    <a:lnTo>
                      <a:pt x="63" y="46"/>
                    </a:lnTo>
                    <a:lnTo>
                      <a:pt x="64" y="45"/>
                    </a:lnTo>
                    <a:lnTo>
                      <a:pt x="64" y="44"/>
                    </a:lnTo>
                    <a:lnTo>
                      <a:pt x="64" y="43"/>
                    </a:lnTo>
                    <a:lnTo>
                      <a:pt x="64" y="42"/>
                    </a:lnTo>
                    <a:lnTo>
                      <a:pt x="64" y="41"/>
                    </a:lnTo>
                    <a:lnTo>
                      <a:pt x="65" y="40"/>
                    </a:lnTo>
                    <a:lnTo>
                      <a:pt x="67" y="41"/>
                    </a:lnTo>
                    <a:lnTo>
                      <a:pt x="68" y="41"/>
                    </a:lnTo>
                    <a:lnTo>
                      <a:pt x="68" y="40"/>
                    </a:lnTo>
                    <a:lnTo>
                      <a:pt x="68" y="38"/>
                    </a:lnTo>
                    <a:lnTo>
                      <a:pt x="67" y="37"/>
                    </a:lnTo>
                    <a:lnTo>
                      <a:pt x="66" y="35"/>
                    </a:lnTo>
                    <a:lnTo>
                      <a:pt x="68" y="34"/>
                    </a:lnTo>
                    <a:lnTo>
                      <a:pt x="71" y="34"/>
                    </a:lnTo>
                    <a:lnTo>
                      <a:pt x="72" y="33"/>
                    </a:lnTo>
                    <a:lnTo>
                      <a:pt x="72" y="31"/>
                    </a:lnTo>
                    <a:lnTo>
                      <a:pt x="72" y="29"/>
                    </a:lnTo>
                    <a:lnTo>
                      <a:pt x="74" y="28"/>
                    </a:lnTo>
                    <a:lnTo>
                      <a:pt x="75" y="27"/>
                    </a:lnTo>
                    <a:lnTo>
                      <a:pt x="75" y="26"/>
                    </a:lnTo>
                    <a:lnTo>
                      <a:pt x="76" y="26"/>
                    </a:lnTo>
                    <a:lnTo>
                      <a:pt x="77" y="26"/>
                    </a:lnTo>
                    <a:lnTo>
                      <a:pt x="79" y="26"/>
                    </a:lnTo>
                    <a:lnTo>
                      <a:pt x="80" y="26"/>
                    </a:lnTo>
                    <a:lnTo>
                      <a:pt x="81" y="25"/>
                    </a:lnTo>
                    <a:lnTo>
                      <a:pt x="81" y="24"/>
                    </a:lnTo>
                    <a:lnTo>
                      <a:pt x="82" y="24"/>
                    </a:lnTo>
                    <a:lnTo>
                      <a:pt x="84" y="24"/>
                    </a:lnTo>
                    <a:lnTo>
                      <a:pt x="85" y="24"/>
                    </a:lnTo>
                    <a:lnTo>
                      <a:pt x="86" y="25"/>
                    </a:lnTo>
                    <a:lnTo>
                      <a:pt x="88" y="26"/>
                    </a:lnTo>
                    <a:lnTo>
                      <a:pt x="88" y="25"/>
                    </a:lnTo>
                    <a:lnTo>
                      <a:pt x="92" y="23"/>
                    </a:lnTo>
                    <a:lnTo>
                      <a:pt x="93" y="23"/>
                    </a:lnTo>
                    <a:lnTo>
                      <a:pt x="96" y="23"/>
                    </a:lnTo>
                    <a:lnTo>
                      <a:pt x="98" y="21"/>
                    </a:lnTo>
                    <a:lnTo>
                      <a:pt x="99" y="21"/>
                    </a:lnTo>
                    <a:lnTo>
                      <a:pt x="99" y="23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6" y="26"/>
                    </a:lnTo>
                    <a:lnTo>
                      <a:pt x="107" y="26"/>
                    </a:lnTo>
                    <a:lnTo>
                      <a:pt x="108" y="26"/>
                    </a:lnTo>
                    <a:lnTo>
                      <a:pt x="109" y="25"/>
                    </a:lnTo>
                    <a:lnTo>
                      <a:pt x="115" y="25"/>
                    </a:lnTo>
                    <a:lnTo>
                      <a:pt x="117" y="26"/>
                    </a:lnTo>
                    <a:lnTo>
                      <a:pt x="122" y="29"/>
                    </a:lnTo>
                    <a:lnTo>
                      <a:pt x="123" y="29"/>
                    </a:lnTo>
                    <a:lnTo>
                      <a:pt x="125" y="29"/>
                    </a:lnTo>
                    <a:lnTo>
                      <a:pt x="131" y="31"/>
                    </a:lnTo>
                    <a:lnTo>
                      <a:pt x="132" y="32"/>
                    </a:lnTo>
                    <a:lnTo>
                      <a:pt x="133" y="33"/>
                    </a:lnTo>
                    <a:lnTo>
                      <a:pt x="134" y="35"/>
                    </a:lnTo>
                    <a:lnTo>
                      <a:pt x="135" y="36"/>
                    </a:lnTo>
                    <a:lnTo>
                      <a:pt x="136" y="36"/>
                    </a:lnTo>
                    <a:lnTo>
                      <a:pt x="137" y="36"/>
                    </a:lnTo>
                    <a:lnTo>
                      <a:pt x="139" y="36"/>
                    </a:lnTo>
                    <a:lnTo>
                      <a:pt x="143" y="36"/>
                    </a:lnTo>
                    <a:lnTo>
                      <a:pt x="145" y="36"/>
                    </a:lnTo>
                    <a:lnTo>
                      <a:pt x="146" y="36"/>
                    </a:lnTo>
                    <a:lnTo>
                      <a:pt x="148" y="37"/>
                    </a:lnTo>
                    <a:lnTo>
                      <a:pt x="149" y="37"/>
                    </a:lnTo>
                    <a:lnTo>
                      <a:pt x="151" y="37"/>
                    </a:lnTo>
                    <a:lnTo>
                      <a:pt x="152" y="38"/>
                    </a:lnTo>
                    <a:lnTo>
                      <a:pt x="152" y="41"/>
                    </a:lnTo>
                    <a:lnTo>
                      <a:pt x="152" y="42"/>
                    </a:lnTo>
                    <a:lnTo>
                      <a:pt x="153" y="42"/>
                    </a:lnTo>
                    <a:lnTo>
                      <a:pt x="157" y="43"/>
                    </a:lnTo>
                    <a:lnTo>
                      <a:pt x="159" y="44"/>
                    </a:lnTo>
                    <a:lnTo>
                      <a:pt x="160" y="43"/>
                    </a:lnTo>
                    <a:lnTo>
                      <a:pt x="157" y="37"/>
                    </a:lnTo>
                    <a:lnTo>
                      <a:pt x="157" y="36"/>
                    </a:lnTo>
                    <a:lnTo>
                      <a:pt x="155" y="34"/>
                    </a:lnTo>
                    <a:lnTo>
                      <a:pt x="155" y="32"/>
                    </a:lnTo>
                    <a:lnTo>
                      <a:pt x="157" y="31"/>
                    </a:lnTo>
                    <a:lnTo>
                      <a:pt x="159" y="26"/>
                    </a:lnTo>
                    <a:lnTo>
                      <a:pt x="159" y="24"/>
                    </a:lnTo>
                    <a:lnTo>
                      <a:pt x="160" y="23"/>
                    </a:lnTo>
                    <a:lnTo>
                      <a:pt x="159" y="21"/>
                    </a:lnTo>
                    <a:lnTo>
                      <a:pt x="159" y="20"/>
                    </a:lnTo>
                    <a:lnTo>
                      <a:pt x="159" y="19"/>
                    </a:lnTo>
                    <a:lnTo>
                      <a:pt x="159" y="18"/>
                    </a:lnTo>
                    <a:lnTo>
                      <a:pt x="160" y="17"/>
                    </a:lnTo>
                    <a:lnTo>
                      <a:pt x="161" y="12"/>
                    </a:lnTo>
                    <a:lnTo>
                      <a:pt x="162" y="11"/>
                    </a:lnTo>
                    <a:lnTo>
                      <a:pt x="165" y="10"/>
                    </a:lnTo>
                    <a:lnTo>
                      <a:pt x="170" y="7"/>
                    </a:lnTo>
                    <a:lnTo>
                      <a:pt x="171" y="7"/>
                    </a:lnTo>
                    <a:lnTo>
                      <a:pt x="172" y="7"/>
                    </a:lnTo>
                    <a:lnTo>
                      <a:pt x="175" y="7"/>
                    </a:lnTo>
                    <a:lnTo>
                      <a:pt x="176" y="3"/>
                    </a:lnTo>
                    <a:lnTo>
                      <a:pt x="177" y="2"/>
                    </a:lnTo>
                    <a:lnTo>
                      <a:pt x="179" y="3"/>
                    </a:lnTo>
                    <a:lnTo>
                      <a:pt x="185" y="3"/>
                    </a:lnTo>
                    <a:lnTo>
                      <a:pt x="186" y="3"/>
                    </a:lnTo>
                    <a:lnTo>
                      <a:pt x="186" y="2"/>
                    </a:lnTo>
                    <a:lnTo>
                      <a:pt x="186" y="1"/>
                    </a:lnTo>
                    <a:lnTo>
                      <a:pt x="185" y="0"/>
                    </a:lnTo>
                    <a:lnTo>
                      <a:pt x="186" y="0"/>
                    </a:lnTo>
                    <a:lnTo>
                      <a:pt x="187" y="2"/>
                    </a:lnTo>
                    <a:lnTo>
                      <a:pt x="188" y="2"/>
                    </a:lnTo>
                    <a:lnTo>
                      <a:pt x="189" y="3"/>
                    </a:lnTo>
                    <a:lnTo>
                      <a:pt x="191" y="3"/>
                    </a:lnTo>
                    <a:lnTo>
                      <a:pt x="193" y="4"/>
                    </a:lnTo>
                    <a:lnTo>
                      <a:pt x="194" y="6"/>
                    </a:lnTo>
                    <a:lnTo>
                      <a:pt x="195" y="6"/>
                    </a:lnTo>
                    <a:lnTo>
                      <a:pt x="196" y="7"/>
                    </a:lnTo>
                    <a:lnTo>
                      <a:pt x="198" y="7"/>
                    </a:lnTo>
                    <a:lnTo>
                      <a:pt x="200" y="8"/>
                    </a:lnTo>
                    <a:lnTo>
                      <a:pt x="200" y="9"/>
                    </a:lnTo>
                    <a:lnTo>
                      <a:pt x="201" y="10"/>
                    </a:lnTo>
                    <a:lnTo>
                      <a:pt x="204" y="13"/>
                    </a:lnTo>
                    <a:lnTo>
                      <a:pt x="205" y="13"/>
                    </a:lnTo>
                    <a:lnTo>
                      <a:pt x="210" y="15"/>
                    </a:lnTo>
                    <a:lnTo>
                      <a:pt x="213" y="16"/>
                    </a:lnTo>
                    <a:lnTo>
                      <a:pt x="214" y="17"/>
                    </a:lnTo>
                    <a:lnTo>
                      <a:pt x="215" y="17"/>
                    </a:lnTo>
                    <a:lnTo>
                      <a:pt x="218" y="18"/>
                    </a:lnTo>
                    <a:lnTo>
                      <a:pt x="219" y="19"/>
                    </a:lnTo>
                    <a:lnTo>
                      <a:pt x="220" y="19"/>
                    </a:lnTo>
                    <a:lnTo>
                      <a:pt x="222" y="20"/>
                    </a:lnTo>
                    <a:lnTo>
                      <a:pt x="222" y="21"/>
                    </a:lnTo>
                    <a:lnTo>
                      <a:pt x="226" y="21"/>
                    </a:lnTo>
                    <a:lnTo>
                      <a:pt x="234" y="23"/>
                    </a:lnTo>
                    <a:lnTo>
                      <a:pt x="235" y="21"/>
                    </a:lnTo>
                    <a:lnTo>
                      <a:pt x="236" y="23"/>
                    </a:lnTo>
                    <a:lnTo>
                      <a:pt x="238" y="23"/>
                    </a:lnTo>
                    <a:lnTo>
                      <a:pt x="239" y="23"/>
                    </a:lnTo>
                    <a:lnTo>
                      <a:pt x="240" y="23"/>
                    </a:lnTo>
                    <a:lnTo>
                      <a:pt x="241" y="21"/>
                    </a:lnTo>
                    <a:lnTo>
                      <a:pt x="243" y="20"/>
                    </a:lnTo>
                    <a:lnTo>
                      <a:pt x="244" y="17"/>
                    </a:lnTo>
                    <a:lnTo>
                      <a:pt x="245" y="17"/>
                    </a:lnTo>
                    <a:lnTo>
                      <a:pt x="245" y="16"/>
                    </a:lnTo>
                    <a:lnTo>
                      <a:pt x="247" y="16"/>
                    </a:lnTo>
                    <a:lnTo>
                      <a:pt x="248" y="17"/>
                    </a:lnTo>
                    <a:lnTo>
                      <a:pt x="252" y="17"/>
                    </a:lnTo>
                    <a:lnTo>
                      <a:pt x="253" y="17"/>
                    </a:lnTo>
                    <a:lnTo>
                      <a:pt x="255" y="17"/>
                    </a:lnTo>
                    <a:lnTo>
                      <a:pt x="256" y="17"/>
                    </a:lnTo>
                    <a:lnTo>
                      <a:pt x="258" y="17"/>
                    </a:lnTo>
                    <a:lnTo>
                      <a:pt x="262" y="17"/>
                    </a:lnTo>
                    <a:lnTo>
                      <a:pt x="265" y="18"/>
                    </a:lnTo>
                    <a:lnTo>
                      <a:pt x="266" y="18"/>
                    </a:lnTo>
                    <a:lnTo>
                      <a:pt x="267" y="19"/>
                    </a:lnTo>
                    <a:lnTo>
                      <a:pt x="269" y="19"/>
                    </a:lnTo>
                    <a:lnTo>
                      <a:pt x="270" y="18"/>
                    </a:lnTo>
                    <a:lnTo>
                      <a:pt x="270" y="17"/>
                    </a:lnTo>
                    <a:lnTo>
                      <a:pt x="271" y="18"/>
                    </a:lnTo>
                    <a:lnTo>
                      <a:pt x="273" y="18"/>
                    </a:lnTo>
                    <a:lnTo>
                      <a:pt x="274" y="18"/>
                    </a:lnTo>
                    <a:lnTo>
                      <a:pt x="277" y="18"/>
                    </a:lnTo>
                    <a:lnTo>
                      <a:pt x="278" y="18"/>
                    </a:lnTo>
                    <a:lnTo>
                      <a:pt x="279" y="18"/>
                    </a:lnTo>
                    <a:lnTo>
                      <a:pt x="280" y="17"/>
                    </a:lnTo>
                    <a:lnTo>
                      <a:pt x="280" y="16"/>
                    </a:lnTo>
                    <a:lnTo>
                      <a:pt x="281" y="16"/>
                    </a:lnTo>
                    <a:lnTo>
                      <a:pt x="282" y="16"/>
                    </a:lnTo>
                    <a:lnTo>
                      <a:pt x="282" y="15"/>
                    </a:lnTo>
                    <a:lnTo>
                      <a:pt x="283" y="15"/>
                    </a:lnTo>
                    <a:lnTo>
                      <a:pt x="284" y="15"/>
                    </a:lnTo>
                    <a:lnTo>
                      <a:pt x="286" y="15"/>
                    </a:lnTo>
                    <a:lnTo>
                      <a:pt x="287" y="13"/>
                    </a:lnTo>
                    <a:lnTo>
                      <a:pt x="288" y="13"/>
                    </a:lnTo>
                    <a:lnTo>
                      <a:pt x="289" y="13"/>
                    </a:lnTo>
                    <a:lnTo>
                      <a:pt x="292" y="15"/>
                    </a:lnTo>
                    <a:lnTo>
                      <a:pt x="294" y="16"/>
                    </a:lnTo>
                    <a:lnTo>
                      <a:pt x="295" y="16"/>
                    </a:lnTo>
                    <a:lnTo>
                      <a:pt x="296" y="17"/>
                    </a:lnTo>
                    <a:lnTo>
                      <a:pt x="296" y="18"/>
                    </a:lnTo>
                    <a:lnTo>
                      <a:pt x="297" y="18"/>
                    </a:lnTo>
                    <a:lnTo>
                      <a:pt x="298" y="18"/>
                    </a:lnTo>
                    <a:lnTo>
                      <a:pt x="301" y="18"/>
                    </a:lnTo>
                    <a:lnTo>
                      <a:pt x="303" y="18"/>
                    </a:lnTo>
                    <a:lnTo>
                      <a:pt x="305" y="17"/>
                    </a:lnTo>
                    <a:lnTo>
                      <a:pt x="306" y="17"/>
                    </a:lnTo>
                    <a:lnTo>
                      <a:pt x="307" y="18"/>
                    </a:lnTo>
                    <a:lnTo>
                      <a:pt x="308" y="17"/>
                    </a:lnTo>
                    <a:lnTo>
                      <a:pt x="309" y="18"/>
                    </a:lnTo>
                    <a:lnTo>
                      <a:pt x="310" y="19"/>
                    </a:lnTo>
                    <a:lnTo>
                      <a:pt x="313" y="18"/>
                    </a:lnTo>
                    <a:lnTo>
                      <a:pt x="314" y="18"/>
                    </a:lnTo>
                    <a:lnTo>
                      <a:pt x="316" y="18"/>
                    </a:lnTo>
                    <a:lnTo>
                      <a:pt x="318" y="18"/>
                    </a:lnTo>
                    <a:lnTo>
                      <a:pt x="318" y="19"/>
                    </a:lnTo>
                    <a:lnTo>
                      <a:pt x="320" y="19"/>
                    </a:lnTo>
                    <a:lnTo>
                      <a:pt x="321" y="19"/>
                    </a:lnTo>
                    <a:lnTo>
                      <a:pt x="322" y="19"/>
                    </a:lnTo>
                    <a:lnTo>
                      <a:pt x="322" y="18"/>
                    </a:lnTo>
                    <a:lnTo>
                      <a:pt x="323" y="19"/>
                    </a:lnTo>
                    <a:lnTo>
                      <a:pt x="324" y="19"/>
                    </a:lnTo>
                    <a:lnTo>
                      <a:pt x="326" y="20"/>
                    </a:lnTo>
                    <a:lnTo>
                      <a:pt x="327" y="20"/>
                    </a:lnTo>
                    <a:lnTo>
                      <a:pt x="332" y="20"/>
                    </a:lnTo>
                    <a:lnTo>
                      <a:pt x="333" y="20"/>
                    </a:lnTo>
                    <a:lnTo>
                      <a:pt x="335" y="20"/>
                    </a:lnTo>
                    <a:lnTo>
                      <a:pt x="338" y="20"/>
                    </a:lnTo>
                    <a:lnTo>
                      <a:pt x="339" y="20"/>
                    </a:lnTo>
                    <a:lnTo>
                      <a:pt x="340" y="19"/>
                    </a:lnTo>
                    <a:lnTo>
                      <a:pt x="341" y="19"/>
                    </a:lnTo>
                    <a:lnTo>
                      <a:pt x="342" y="19"/>
                    </a:lnTo>
                    <a:lnTo>
                      <a:pt x="346" y="19"/>
                    </a:lnTo>
                    <a:lnTo>
                      <a:pt x="349" y="20"/>
                    </a:lnTo>
                    <a:lnTo>
                      <a:pt x="350" y="21"/>
                    </a:lnTo>
                    <a:lnTo>
                      <a:pt x="351" y="23"/>
                    </a:lnTo>
                    <a:lnTo>
                      <a:pt x="352" y="23"/>
                    </a:lnTo>
                    <a:lnTo>
                      <a:pt x="357" y="24"/>
                    </a:lnTo>
                    <a:lnTo>
                      <a:pt x="359" y="25"/>
                    </a:lnTo>
                    <a:lnTo>
                      <a:pt x="363" y="25"/>
                    </a:lnTo>
                    <a:lnTo>
                      <a:pt x="364" y="26"/>
                    </a:lnTo>
                    <a:lnTo>
                      <a:pt x="365" y="26"/>
                    </a:lnTo>
                    <a:lnTo>
                      <a:pt x="368" y="24"/>
                    </a:lnTo>
                    <a:lnTo>
                      <a:pt x="369" y="24"/>
                    </a:lnTo>
                    <a:lnTo>
                      <a:pt x="370" y="24"/>
                    </a:lnTo>
                    <a:lnTo>
                      <a:pt x="370" y="25"/>
                    </a:lnTo>
                    <a:lnTo>
                      <a:pt x="370" y="26"/>
                    </a:lnTo>
                    <a:lnTo>
                      <a:pt x="370" y="27"/>
                    </a:lnTo>
                    <a:lnTo>
                      <a:pt x="370" y="28"/>
                    </a:lnTo>
                    <a:lnTo>
                      <a:pt x="370" y="29"/>
                    </a:lnTo>
                    <a:lnTo>
                      <a:pt x="372" y="31"/>
                    </a:lnTo>
                    <a:lnTo>
                      <a:pt x="373" y="32"/>
                    </a:lnTo>
                    <a:lnTo>
                      <a:pt x="376" y="33"/>
                    </a:lnTo>
                    <a:lnTo>
                      <a:pt x="377" y="35"/>
                    </a:lnTo>
                    <a:lnTo>
                      <a:pt x="378" y="38"/>
                    </a:lnTo>
                    <a:lnTo>
                      <a:pt x="379" y="40"/>
                    </a:lnTo>
                    <a:lnTo>
                      <a:pt x="382" y="41"/>
                    </a:lnTo>
                    <a:lnTo>
                      <a:pt x="385" y="41"/>
                    </a:lnTo>
                    <a:lnTo>
                      <a:pt x="389" y="41"/>
                    </a:lnTo>
                    <a:lnTo>
                      <a:pt x="390" y="41"/>
                    </a:lnTo>
                    <a:lnTo>
                      <a:pt x="398" y="42"/>
                    </a:lnTo>
                    <a:lnTo>
                      <a:pt x="400" y="43"/>
                    </a:lnTo>
                    <a:lnTo>
                      <a:pt x="400" y="44"/>
                    </a:lnTo>
                    <a:lnTo>
                      <a:pt x="401" y="46"/>
                    </a:lnTo>
                    <a:lnTo>
                      <a:pt x="404" y="49"/>
                    </a:lnTo>
                    <a:lnTo>
                      <a:pt x="406" y="50"/>
                    </a:lnTo>
                    <a:lnTo>
                      <a:pt x="407" y="52"/>
                    </a:lnTo>
                    <a:lnTo>
                      <a:pt x="408" y="53"/>
                    </a:lnTo>
                    <a:lnTo>
                      <a:pt x="409" y="54"/>
                    </a:lnTo>
                    <a:close/>
                    <a:moveTo>
                      <a:pt x="73" y="161"/>
                    </a:moveTo>
                    <a:lnTo>
                      <a:pt x="73" y="160"/>
                    </a:lnTo>
                    <a:lnTo>
                      <a:pt x="71" y="160"/>
                    </a:lnTo>
                    <a:lnTo>
                      <a:pt x="69" y="159"/>
                    </a:lnTo>
                    <a:lnTo>
                      <a:pt x="68" y="158"/>
                    </a:lnTo>
                    <a:lnTo>
                      <a:pt x="68" y="157"/>
                    </a:lnTo>
                    <a:lnTo>
                      <a:pt x="67" y="155"/>
                    </a:lnTo>
                    <a:lnTo>
                      <a:pt x="66" y="155"/>
                    </a:lnTo>
                    <a:lnTo>
                      <a:pt x="65" y="155"/>
                    </a:lnTo>
                    <a:lnTo>
                      <a:pt x="65" y="158"/>
                    </a:lnTo>
                    <a:lnTo>
                      <a:pt x="65" y="159"/>
                    </a:lnTo>
                    <a:lnTo>
                      <a:pt x="65" y="160"/>
                    </a:lnTo>
                    <a:lnTo>
                      <a:pt x="66" y="161"/>
                    </a:lnTo>
                    <a:lnTo>
                      <a:pt x="66" y="162"/>
                    </a:lnTo>
                    <a:lnTo>
                      <a:pt x="67" y="162"/>
                    </a:lnTo>
                    <a:lnTo>
                      <a:pt x="68" y="163"/>
                    </a:lnTo>
                    <a:lnTo>
                      <a:pt x="68" y="165"/>
                    </a:lnTo>
                    <a:lnTo>
                      <a:pt x="66" y="167"/>
                    </a:lnTo>
                    <a:lnTo>
                      <a:pt x="66" y="168"/>
                    </a:lnTo>
                    <a:lnTo>
                      <a:pt x="67" y="168"/>
                    </a:lnTo>
                    <a:lnTo>
                      <a:pt x="68" y="168"/>
                    </a:lnTo>
                    <a:lnTo>
                      <a:pt x="68" y="167"/>
                    </a:lnTo>
                    <a:lnTo>
                      <a:pt x="69" y="168"/>
                    </a:lnTo>
                    <a:lnTo>
                      <a:pt x="69" y="169"/>
                    </a:lnTo>
                    <a:lnTo>
                      <a:pt x="71" y="169"/>
                    </a:lnTo>
                    <a:lnTo>
                      <a:pt x="72" y="168"/>
                    </a:lnTo>
                    <a:lnTo>
                      <a:pt x="74" y="168"/>
                    </a:lnTo>
                    <a:lnTo>
                      <a:pt x="74" y="166"/>
                    </a:lnTo>
                    <a:lnTo>
                      <a:pt x="73" y="165"/>
                    </a:lnTo>
                    <a:lnTo>
                      <a:pt x="73" y="163"/>
                    </a:lnTo>
                    <a:lnTo>
                      <a:pt x="73" y="162"/>
                    </a:lnTo>
                    <a:lnTo>
                      <a:pt x="75" y="161"/>
                    </a:lnTo>
                    <a:lnTo>
                      <a:pt x="75" y="160"/>
                    </a:lnTo>
                    <a:lnTo>
                      <a:pt x="74" y="160"/>
                    </a:lnTo>
                    <a:lnTo>
                      <a:pt x="73" y="161"/>
                    </a:lnTo>
                    <a:close/>
                    <a:moveTo>
                      <a:pt x="94" y="168"/>
                    </a:moveTo>
                    <a:lnTo>
                      <a:pt x="94" y="167"/>
                    </a:lnTo>
                    <a:lnTo>
                      <a:pt x="96" y="163"/>
                    </a:lnTo>
                    <a:lnTo>
                      <a:pt x="94" y="163"/>
                    </a:lnTo>
                    <a:lnTo>
                      <a:pt x="93" y="165"/>
                    </a:lnTo>
                    <a:lnTo>
                      <a:pt x="92" y="165"/>
                    </a:lnTo>
                    <a:lnTo>
                      <a:pt x="91" y="166"/>
                    </a:lnTo>
                    <a:lnTo>
                      <a:pt x="91" y="167"/>
                    </a:lnTo>
                    <a:lnTo>
                      <a:pt x="92" y="167"/>
                    </a:lnTo>
                    <a:lnTo>
                      <a:pt x="93" y="167"/>
                    </a:lnTo>
                    <a:lnTo>
                      <a:pt x="94" y="168"/>
                    </a:lnTo>
                    <a:close/>
                    <a:moveTo>
                      <a:pt x="53" y="170"/>
                    </a:moveTo>
                    <a:lnTo>
                      <a:pt x="48" y="168"/>
                    </a:lnTo>
                    <a:lnTo>
                      <a:pt x="47" y="168"/>
                    </a:lnTo>
                    <a:lnTo>
                      <a:pt x="47" y="169"/>
                    </a:lnTo>
                    <a:lnTo>
                      <a:pt x="47" y="170"/>
                    </a:lnTo>
                    <a:lnTo>
                      <a:pt x="48" y="170"/>
                    </a:lnTo>
                    <a:lnTo>
                      <a:pt x="49" y="171"/>
                    </a:lnTo>
                    <a:lnTo>
                      <a:pt x="49" y="172"/>
                    </a:lnTo>
                    <a:lnTo>
                      <a:pt x="50" y="174"/>
                    </a:lnTo>
                    <a:lnTo>
                      <a:pt x="53" y="172"/>
                    </a:lnTo>
                    <a:lnTo>
                      <a:pt x="54" y="172"/>
                    </a:lnTo>
                    <a:lnTo>
                      <a:pt x="55" y="171"/>
                    </a:lnTo>
                    <a:lnTo>
                      <a:pt x="56" y="170"/>
                    </a:lnTo>
                    <a:lnTo>
                      <a:pt x="55" y="169"/>
                    </a:lnTo>
                    <a:lnTo>
                      <a:pt x="54" y="170"/>
                    </a:lnTo>
                    <a:lnTo>
                      <a:pt x="53" y="17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66" name="Freeform 1029">
                <a:extLst>
                  <a:ext uri="{FF2B5EF4-FFF2-40B4-BE49-F238E27FC236}">
                    <a16:creationId xmlns:a16="http://schemas.microsoft.com/office/drawing/2014/main" id="{65C37E11-D06F-5F4C-B816-23FC0A67401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75363" y="3716338"/>
                <a:ext cx="79375" cy="60325"/>
              </a:xfrm>
              <a:custGeom>
                <a:avLst/>
                <a:gdLst>
                  <a:gd name="T0" fmla="*/ 42 w 50"/>
                  <a:gd name="T1" fmla="*/ 5 h 38"/>
                  <a:gd name="T2" fmla="*/ 43 w 50"/>
                  <a:gd name="T3" fmla="*/ 7 h 38"/>
                  <a:gd name="T4" fmla="*/ 47 w 50"/>
                  <a:gd name="T5" fmla="*/ 16 h 38"/>
                  <a:gd name="T6" fmla="*/ 46 w 50"/>
                  <a:gd name="T7" fmla="*/ 18 h 38"/>
                  <a:gd name="T8" fmla="*/ 47 w 50"/>
                  <a:gd name="T9" fmla="*/ 22 h 38"/>
                  <a:gd name="T10" fmla="*/ 50 w 50"/>
                  <a:gd name="T11" fmla="*/ 26 h 38"/>
                  <a:gd name="T12" fmla="*/ 49 w 50"/>
                  <a:gd name="T13" fmla="*/ 27 h 38"/>
                  <a:gd name="T14" fmla="*/ 47 w 50"/>
                  <a:gd name="T15" fmla="*/ 27 h 38"/>
                  <a:gd name="T16" fmla="*/ 45 w 50"/>
                  <a:gd name="T17" fmla="*/ 26 h 38"/>
                  <a:gd name="T18" fmla="*/ 43 w 50"/>
                  <a:gd name="T19" fmla="*/ 26 h 38"/>
                  <a:gd name="T20" fmla="*/ 41 w 50"/>
                  <a:gd name="T21" fmla="*/ 24 h 38"/>
                  <a:gd name="T22" fmla="*/ 38 w 50"/>
                  <a:gd name="T23" fmla="*/ 16 h 38"/>
                  <a:gd name="T24" fmla="*/ 38 w 50"/>
                  <a:gd name="T25" fmla="*/ 9 h 38"/>
                  <a:gd name="T26" fmla="*/ 40 w 50"/>
                  <a:gd name="T27" fmla="*/ 8 h 38"/>
                  <a:gd name="T28" fmla="*/ 42 w 50"/>
                  <a:gd name="T29" fmla="*/ 7 h 38"/>
                  <a:gd name="T30" fmla="*/ 42 w 50"/>
                  <a:gd name="T31" fmla="*/ 5 h 38"/>
                  <a:gd name="T32" fmla="*/ 35 w 50"/>
                  <a:gd name="T33" fmla="*/ 9 h 38"/>
                  <a:gd name="T34" fmla="*/ 33 w 50"/>
                  <a:gd name="T35" fmla="*/ 9 h 38"/>
                  <a:gd name="T36" fmla="*/ 30 w 50"/>
                  <a:gd name="T37" fmla="*/ 10 h 38"/>
                  <a:gd name="T38" fmla="*/ 27 w 50"/>
                  <a:gd name="T39" fmla="*/ 11 h 38"/>
                  <a:gd name="T40" fmla="*/ 27 w 50"/>
                  <a:gd name="T41" fmla="*/ 12 h 38"/>
                  <a:gd name="T42" fmla="*/ 28 w 50"/>
                  <a:gd name="T43" fmla="*/ 16 h 38"/>
                  <a:gd name="T44" fmla="*/ 29 w 50"/>
                  <a:gd name="T45" fmla="*/ 22 h 38"/>
                  <a:gd name="T46" fmla="*/ 30 w 50"/>
                  <a:gd name="T47" fmla="*/ 24 h 38"/>
                  <a:gd name="T48" fmla="*/ 30 w 50"/>
                  <a:gd name="T49" fmla="*/ 26 h 38"/>
                  <a:gd name="T50" fmla="*/ 29 w 50"/>
                  <a:gd name="T51" fmla="*/ 28 h 38"/>
                  <a:gd name="T52" fmla="*/ 28 w 50"/>
                  <a:gd name="T53" fmla="*/ 29 h 38"/>
                  <a:gd name="T54" fmla="*/ 29 w 50"/>
                  <a:gd name="T55" fmla="*/ 30 h 38"/>
                  <a:gd name="T56" fmla="*/ 28 w 50"/>
                  <a:gd name="T57" fmla="*/ 34 h 38"/>
                  <a:gd name="T58" fmla="*/ 23 w 50"/>
                  <a:gd name="T59" fmla="*/ 38 h 38"/>
                  <a:gd name="T60" fmla="*/ 21 w 50"/>
                  <a:gd name="T61" fmla="*/ 37 h 38"/>
                  <a:gd name="T62" fmla="*/ 19 w 50"/>
                  <a:gd name="T63" fmla="*/ 36 h 38"/>
                  <a:gd name="T64" fmla="*/ 17 w 50"/>
                  <a:gd name="T65" fmla="*/ 33 h 38"/>
                  <a:gd name="T66" fmla="*/ 15 w 50"/>
                  <a:gd name="T67" fmla="*/ 29 h 38"/>
                  <a:gd name="T68" fmla="*/ 10 w 50"/>
                  <a:gd name="T69" fmla="*/ 29 h 38"/>
                  <a:gd name="T70" fmla="*/ 10 w 50"/>
                  <a:gd name="T71" fmla="*/ 28 h 38"/>
                  <a:gd name="T72" fmla="*/ 10 w 50"/>
                  <a:gd name="T73" fmla="*/ 26 h 38"/>
                  <a:gd name="T74" fmla="*/ 10 w 50"/>
                  <a:gd name="T75" fmla="*/ 22 h 38"/>
                  <a:gd name="T76" fmla="*/ 9 w 50"/>
                  <a:gd name="T77" fmla="*/ 21 h 38"/>
                  <a:gd name="T78" fmla="*/ 9 w 50"/>
                  <a:gd name="T79" fmla="*/ 21 h 38"/>
                  <a:gd name="T80" fmla="*/ 8 w 50"/>
                  <a:gd name="T81" fmla="*/ 20 h 38"/>
                  <a:gd name="T82" fmla="*/ 4 w 50"/>
                  <a:gd name="T83" fmla="*/ 19 h 38"/>
                  <a:gd name="T84" fmla="*/ 0 w 50"/>
                  <a:gd name="T85" fmla="*/ 17 h 38"/>
                  <a:gd name="T86" fmla="*/ 15 w 50"/>
                  <a:gd name="T87" fmla="*/ 15 h 38"/>
                  <a:gd name="T88" fmla="*/ 20 w 50"/>
                  <a:gd name="T89" fmla="*/ 12 h 38"/>
                  <a:gd name="T90" fmla="*/ 26 w 50"/>
                  <a:gd name="T91" fmla="*/ 7 h 38"/>
                  <a:gd name="T92" fmla="*/ 40 w 50"/>
                  <a:gd name="T93" fmla="*/ 0 h 38"/>
                  <a:gd name="T94" fmla="*/ 41 w 50"/>
                  <a:gd name="T95" fmla="*/ 1 h 38"/>
                  <a:gd name="T96" fmla="*/ 38 w 50"/>
                  <a:gd name="T97" fmla="*/ 2 h 38"/>
                  <a:gd name="T98" fmla="*/ 37 w 50"/>
                  <a:gd name="T99" fmla="*/ 4 h 38"/>
                  <a:gd name="T100" fmla="*/ 35 w 50"/>
                  <a:gd name="T101" fmla="*/ 7 h 38"/>
                  <a:gd name="T102" fmla="*/ 35 w 50"/>
                  <a:gd name="T103" fmla="*/ 9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0" h="38">
                    <a:moveTo>
                      <a:pt x="42" y="5"/>
                    </a:moveTo>
                    <a:lnTo>
                      <a:pt x="42" y="5"/>
                    </a:lnTo>
                    <a:lnTo>
                      <a:pt x="42" y="5"/>
                    </a:lnTo>
                    <a:lnTo>
                      <a:pt x="42" y="7"/>
                    </a:lnTo>
                    <a:lnTo>
                      <a:pt x="43" y="7"/>
                    </a:lnTo>
                    <a:lnTo>
                      <a:pt x="43" y="7"/>
                    </a:lnTo>
                    <a:lnTo>
                      <a:pt x="44" y="7"/>
                    </a:lnTo>
                    <a:lnTo>
                      <a:pt x="44" y="9"/>
                    </a:lnTo>
                    <a:lnTo>
                      <a:pt x="47" y="16"/>
                    </a:lnTo>
                    <a:lnTo>
                      <a:pt x="47" y="17"/>
                    </a:lnTo>
                    <a:lnTo>
                      <a:pt x="47" y="17"/>
                    </a:lnTo>
                    <a:lnTo>
                      <a:pt x="46" y="18"/>
                    </a:lnTo>
                    <a:lnTo>
                      <a:pt x="46" y="20"/>
                    </a:lnTo>
                    <a:lnTo>
                      <a:pt x="47" y="21"/>
                    </a:lnTo>
                    <a:lnTo>
                      <a:pt x="47" y="22"/>
                    </a:lnTo>
                    <a:lnTo>
                      <a:pt x="49" y="24"/>
                    </a:lnTo>
                    <a:lnTo>
                      <a:pt x="50" y="25"/>
                    </a:lnTo>
                    <a:lnTo>
                      <a:pt x="50" y="26"/>
                    </a:lnTo>
                    <a:lnTo>
                      <a:pt x="50" y="27"/>
                    </a:lnTo>
                    <a:lnTo>
                      <a:pt x="50" y="27"/>
                    </a:lnTo>
                    <a:lnTo>
                      <a:pt x="49" y="27"/>
                    </a:lnTo>
                    <a:lnTo>
                      <a:pt x="49" y="27"/>
                    </a:lnTo>
                    <a:lnTo>
                      <a:pt x="47" y="27"/>
                    </a:lnTo>
                    <a:lnTo>
                      <a:pt x="47" y="27"/>
                    </a:lnTo>
                    <a:lnTo>
                      <a:pt x="46" y="27"/>
                    </a:lnTo>
                    <a:lnTo>
                      <a:pt x="46" y="26"/>
                    </a:lnTo>
                    <a:lnTo>
                      <a:pt x="45" y="26"/>
                    </a:lnTo>
                    <a:lnTo>
                      <a:pt x="45" y="26"/>
                    </a:lnTo>
                    <a:lnTo>
                      <a:pt x="44" y="26"/>
                    </a:lnTo>
                    <a:lnTo>
                      <a:pt x="43" y="26"/>
                    </a:lnTo>
                    <a:lnTo>
                      <a:pt x="41" y="25"/>
                    </a:lnTo>
                    <a:lnTo>
                      <a:pt x="41" y="25"/>
                    </a:lnTo>
                    <a:lnTo>
                      <a:pt x="41" y="24"/>
                    </a:lnTo>
                    <a:lnTo>
                      <a:pt x="40" y="20"/>
                    </a:lnTo>
                    <a:lnTo>
                      <a:pt x="40" y="19"/>
                    </a:lnTo>
                    <a:lnTo>
                      <a:pt x="38" y="16"/>
                    </a:lnTo>
                    <a:lnTo>
                      <a:pt x="37" y="15"/>
                    </a:lnTo>
                    <a:lnTo>
                      <a:pt x="37" y="11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41" y="8"/>
                    </a:lnTo>
                    <a:lnTo>
                      <a:pt x="42" y="8"/>
                    </a:lnTo>
                    <a:lnTo>
                      <a:pt x="42" y="7"/>
                    </a:lnTo>
                    <a:lnTo>
                      <a:pt x="42" y="7"/>
                    </a:lnTo>
                    <a:lnTo>
                      <a:pt x="41" y="5"/>
                    </a:lnTo>
                    <a:lnTo>
                      <a:pt x="42" y="5"/>
                    </a:lnTo>
                    <a:lnTo>
                      <a:pt x="42" y="5"/>
                    </a:lnTo>
                    <a:lnTo>
                      <a:pt x="42" y="5"/>
                    </a:lnTo>
                    <a:close/>
                    <a:moveTo>
                      <a:pt x="35" y="9"/>
                    </a:moveTo>
                    <a:lnTo>
                      <a:pt x="34" y="9"/>
                    </a:lnTo>
                    <a:lnTo>
                      <a:pt x="34" y="9"/>
                    </a:lnTo>
                    <a:lnTo>
                      <a:pt x="33" y="9"/>
                    </a:lnTo>
                    <a:lnTo>
                      <a:pt x="33" y="9"/>
                    </a:lnTo>
                    <a:lnTo>
                      <a:pt x="32" y="9"/>
                    </a:lnTo>
                    <a:lnTo>
                      <a:pt x="30" y="10"/>
                    </a:lnTo>
                    <a:lnTo>
                      <a:pt x="29" y="11"/>
                    </a:lnTo>
                    <a:lnTo>
                      <a:pt x="29" y="11"/>
                    </a:lnTo>
                    <a:lnTo>
                      <a:pt x="27" y="11"/>
                    </a:lnTo>
                    <a:lnTo>
                      <a:pt x="27" y="12"/>
                    </a:lnTo>
                    <a:lnTo>
                      <a:pt x="27" y="12"/>
                    </a:lnTo>
                    <a:lnTo>
                      <a:pt x="27" y="12"/>
                    </a:lnTo>
                    <a:lnTo>
                      <a:pt x="27" y="13"/>
                    </a:lnTo>
                    <a:lnTo>
                      <a:pt x="28" y="15"/>
                    </a:lnTo>
                    <a:lnTo>
                      <a:pt x="28" y="16"/>
                    </a:lnTo>
                    <a:lnTo>
                      <a:pt x="28" y="16"/>
                    </a:lnTo>
                    <a:lnTo>
                      <a:pt x="28" y="20"/>
                    </a:lnTo>
                    <a:lnTo>
                      <a:pt x="29" y="22"/>
                    </a:lnTo>
                    <a:lnTo>
                      <a:pt x="29" y="22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2" y="24"/>
                    </a:lnTo>
                    <a:lnTo>
                      <a:pt x="32" y="25"/>
                    </a:lnTo>
                    <a:lnTo>
                      <a:pt x="30" y="26"/>
                    </a:lnTo>
                    <a:lnTo>
                      <a:pt x="30" y="27"/>
                    </a:lnTo>
                    <a:lnTo>
                      <a:pt x="30" y="27"/>
                    </a:lnTo>
                    <a:lnTo>
                      <a:pt x="29" y="28"/>
                    </a:lnTo>
                    <a:lnTo>
                      <a:pt x="29" y="28"/>
                    </a:lnTo>
                    <a:lnTo>
                      <a:pt x="28" y="28"/>
                    </a:lnTo>
                    <a:lnTo>
                      <a:pt x="28" y="29"/>
                    </a:lnTo>
                    <a:lnTo>
                      <a:pt x="29" y="29"/>
                    </a:lnTo>
                    <a:lnTo>
                      <a:pt x="30" y="29"/>
                    </a:lnTo>
                    <a:lnTo>
                      <a:pt x="29" y="30"/>
                    </a:lnTo>
                    <a:lnTo>
                      <a:pt x="29" y="32"/>
                    </a:lnTo>
                    <a:lnTo>
                      <a:pt x="28" y="33"/>
                    </a:lnTo>
                    <a:lnTo>
                      <a:pt x="28" y="34"/>
                    </a:lnTo>
                    <a:lnTo>
                      <a:pt x="28" y="34"/>
                    </a:lnTo>
                    <a:lnTo>
                      <a:pt x="25" y="37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21" y="37"/>
                    </a:lnTo>
                    <a:lnTo>
                      <a:pt x="20" y="37"/>
                    </a:lnTo>
                    <a:lnTo>
                      <a:pt x="20" y="36"/>
                    </a:lnTo>
                    <a:lnTo>
                      <a:pt x="19" y="36"/>
                    </a:lnTo>
                    <a:lnTo>
                      <a:pt x="17" y="34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16" y="30"/>
                    </a:lnTo>
                    <a:lnTo>
                      <a:pt x="16" y="29"/>
                    </a:lnTo>
                    <a:lnTo>
                      <a:pt x="15" y="29"/>
                    </a:lnTo>
                    <a:lnTo>
                      <a:pt x="13" y="29"/>
                    </a:lnTo>
                    <a:lnTo>
                      <a:pt x="11" y="29"/>
                    </a:lnTo>
                    <a:lnTo>
                      <a:pt x="10" y="29"/>
                    </a:lnTo>
                    <a:lnTo>
                      <a:pt x="10" y="29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10" y="28"/>
                    </a:lnTo>
                    <a:lnTo>
                      <a:pt x="10" y="27"/>
                    </a:lnTo>
                    <a:lnTo>
                      <a:pt x="10" y="26"/>
                    </a:lnTo>
                    <a:lnTo>
                      <a:pt x="10" y="25"/>
                    </a:lnTo>
                    <a:lnTo>
                      <a:pt x="10" y="24"/>
                    </a:lnTo>
                    <a:lnTo>
                      <a:pt x="10" y="22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9" y="21"/>
                    </a:lnTo>
                    <a:lnTo>
                      <a:pt x="9" y="21"/>
                    </a:lnTo>
                    <a:lnTo>
                      <a:pt x="9" y="21"/>
                    </a:lnTo>
                    <a:lnTo>
                      <a:pt x="9" y="21"/>
                    </a:lnTo>
                    <a:lnTo>
                      <a:pt x="8" y="21"/>
                    </a:lnTo>
                    <a:lnTo>
                      <a:pt x="8" y="21"/>
                    </a:lnTo>
                    <a:lnTo>
                      <a:pt x="8" y="20"/>
                    </a:lnTo>
                    <a:lnTo>
                      <a:pt x="7" y="20"/>
                    </a:lnTo>
                    <a:lnTo>
                      <a:pt x="6" y="19"/>
                    </a:lnTo>
                    <a:lnTo>
                      <a:pt x="4" y="19"/>
                    </a:lnTo>
                    <a:lnTo>
                      <a:pt x="4" y="18"/>
                    </a:lnTo>
                    <a:lnTo>
                      <a:pt x="2" y="18"/>
                    </a:lnTo>
                    <a:lnTo>
                      <a:pt x="0" y="17"/>
                    </a:lnTo>
                    <a:lnTo>
                      <a:pt x="9" y="17"/>
                    </a:lnTo>
                    <a:lnTo>
                      <a:pt x="11" y="17"/>
                    </a:lnTo>
                    <a:lnTo>
                      <a:pt x="15" y="15"/>
                    </a:lnTo>
                    <a:lnTo>
                      <a:pt x="18" y="13"/>
                    </a:lnTo>
                    <a:lnTo>
                      <a:pt x="19" y="13"/>
                    </a:lnTo>
                    <a:lnTo>
                      <a:pt x="20" y="12"/>
                    </a:lnTo>
                    <a:lnTo>
                      <a:pt x="20" y="11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28" y="5"/>
                    </a:lnTo>
                    <a:lnTo>
                      <a:pt x="3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1" y="0"/>
                    </a:lnTo>
                    <a:lnTo>
                      <a:pt x="41" y="1"/>
                    </a:lnTo>
                    <a:lnTo>
                      <a:pt x="41" y="1"/>
                    </a:lnTo>
                    <a:lnTo>
                      <a:pt x="38" y="1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8" y="3"/>
                    </a:lnTo>
                    <a:lnTo>
                      <a:pt x="37" y="4"/>
                    </a:lnTo>
                    <a:lnTo>
                      <a:pt x="36" y="5"/>
                    </a:lnTo>
                    <a:lnTo>
                      <a:pt x="36" y="5"/>
                    </a:lnTo>
                    <a:lnTo>
                      <a:pt x="35" y="7"/>
                    </a:lnTo>
                    <a:lnTo>
                      <a:pt x="35" y="8"/>
                    </a:lnTo>
                    <a:lnTo>
                      <a:pt x="35" y="8"/>
                    </a:lnTo>
                    <a:lnTo>
                      <a:pt x="35" y="9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07" name="Freeform 1371">
                <a:extLst>
                  <a:ext uri="{FF2B5EF4-FFF2-40B4-BE49-F238E27FC236}">
                    <a16:creationId xmlns:a16="http://schemas.microsoft.com/office/drawing/2014/main" id="{4D87568E-CBE3-8082-9430-DE910D27C6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2588" y="3930651"/>
                <a:ext cx="22225" cy="11113"/>
              </a:xfrm>
              <a:custGeom>
                <a:avLst/>
                <a:gdLst>
                  <a:gd name="T0" fmla="*/ 8 w 14"/>
                  <a:gd name="T1" fmla="*/ 0 h 7"/>
                  <a:gd name="T2" fmla="*/ 11 w 14"/>
                  <a:gd name="T3" fmla="*/ 1 h 7"/>
                  <a:gd name="T4" fmla="*/ 13 w 14"/>
                  <a:gd name="T5" fmla="*/ 2 h 7"/>
                  <a:gd name="T6" fmla="*/ 14 w 14"/>
                  <a:gd name="T7" fmla="*/ 2 h 7"/>
                  <a:gd name="T8" fmla="*/ 14 w 14"/>
                  <a:gd name="T9" fmla="*/ 2 h 7"/>
                  <a:gd name="T10" fmla="*/ 14 w 14"/>
                  <a:gd name="T11" fmla="*/ 2 h 7"/>
                  <a:gd name="T12" fmla="*/ 14 w 14"/>
                  <a:gd name="T13" fmla="*/ 3 h 7"/>
                  <a:gd name="T14" fmla="*/ 13 w 14"/>
                  <a:gd name="T15" fmla="*/ 3 h 7"/>
                  <a:gd name="T16" fmla="*/ 13 w 14"/>
                  <a:gd name="T17" fmla="*/ 4 h 7"/>
                  <a:gd name="T18" fmla="*/ 11 w 14"/>
                  <a:gd name="T19" fmla="*/ 4 h 7"/>
                  <a:gd name="T20" fmla="*/ 10 w 14"/>
                  <a:gd name="T21" fmla="*/ 4 h 7"/>
                  <a:gd name="T22" fmla="*/ 9 w 14"/>
                  <a:gd name="T23" fmla="*/ 6 h 7"/>
                  <a:gd name="T24" fmla="*/ 8 w 14"/>
                  <a:gd name="T25" fmla="*/ 6 h 7"/>
                  <a:gd name="T26" fmla="*/ 8 w 14"/>
                  <a:gd name="T27" fmla="*/ 7 h 7"/>
                  <a:gd name="T28" fmla="*/ 8 w 14"/>
                  <a:gd name="T29" fmla="*/ 7 h 7"/>
                  <a:gd name="T30" fmla="*/ 8 w 14"/>
                  <a:gd name="T31" fmla="*/ 7 h 7"/>
                  <a:gd name="T32" fmla="*/ 7 w 14"/>
                  <a:gd name="T33" fmla="*/ 7 h 7"/>
                  <a:gd name="T34" fmla="*/ 6 w 14"/>
                  <a:gd name="T35" fmla="*/ 7 h 7"/>
                  <a:gd name="T36" fmla="*/ 6 w 14"/>
                  <a:gd name="T37" fmla="*/ 7 h 7"/>
                  <a:gd name="T38" fmla="*/ 6 w 14"/>
                  <a:gd name="T39" fmla="*/ 6 h 7"/>
                  <a:gd name="T40" fmla="*/ 6 w 14"/>
                  <a:gd name="T41" fmla="*/ 6 h 7"/>
                  <a:gd name="T42" fmla="*/ 5 w 14"/>
                  <a:gd name="T43" fmla="*/ 6 h 7"/>
                  <a:gd name="T44" fmla="*/ 3 w 14"/>
                  <a:gd name="T45" fmla="*/ 4 h 7"/>
                  <a:gd name="T46" fmla="*/ 2 w 14"/>
                  <a:gd name="T47" fmla="*/ 4 h 7"/>
                  <a:gd name="T48" fmla="*/ 1 w 14"/>
                  <a:gd name="T49" fmla="*/ 4 h 7"/>
                  <a:gd name="T50" fmla="*/ 0 w 14"/>
                  <a:gd name="T51" fmla="*/ 4 h 7"/>
                  <a:gd name="T52" fmla="*/ 0 w 14"/>
                  <a:gd name="T53" fmla="*/ 4 h 7"/>
                  <a:gd name="T54" fmla="*/ 0 w 14"/>
                  <a:gd name="T55" fmla="*/ 3 h 7"/>
                  <a:gd name="T56" fmla="*/ 1 w 14"/>
                  <a:gd name="T57" fmla="*/ 2 h 7"/>
                  <a:gd name="T58" fmla="*/ 1 w 14"/>
                  <a:gd name="T59" fmla="*/ 1 h 7"/>
                  <a:gd name="T60" fmla="*/ 2 w 14"/>
                  <a:gd name="T61" fmla="*/ 1 h 7"/>
                  <a:gd name="T62" fmla="*/ 2 w 14"/>
                  <a:gd name="T63" fmla="*/ 1 h 7"/>
                  <a:gd name="T64" fmla="*/ 2 w 14"/>
                  <a:gd name="T65" fmla="*/ 0 h 7"/>
                  <a:gd name="T66" fmla="*/ 3 w 14"/>
                  <a:gd name="T67" fmla="*/ 0 h 7"/>
                  <a:gd name="T68" fmla="*/ 3 w 14"/>
                  <a:gd name="T69" fmla="*/ 0 h 7"/>
                  <a:gd name="T70" fmla="*/ 5 w 14"/>
                  <a:gd name="T71" fmla="*/ 0 h 7"/>
                  <a:gd name="T72" fmla="*/ 6 w 14"/>
                  <a:gd name="T73" fmla="*/ 0 h 7"/>
                  <a:gd name="T74" fmla="*/ 7 w 14"/>
                  <a:gd name="T75" fmla="*/ 0 h 7"/>
                  <a:gd name="T76" fmla="*/ 7 w 14"/>
                  <a:gd name="T77" fmla="*/ 0 h 7"/>
                  <a:gd name="T78" fmla="*/ 8 w 14"/>
                  <a:gd name="T7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" h="7">
                    <a:moveTo>
                      <a:pt x="8" y="0"/>
                    </a:moveTo>
                    <a:lnTo>
                      <a:pt x="11" y="1"/>
                    </a:lnTo>
                    <a:lnTo>
                      <a:pt x="13" y="2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4" y="3"/>
                    </a:lnTo>
                    <a:lnTo>
                      <a:pt x="13" y="3"/>
                    </a:lnTo>
                    <a:lnTo>
                      <a:pt x="13" y="4"/>
                    </a:lnTo>
                    <a:lnTo>
                      <a:pt x="11" y="4"/>
                    </a:lnTo>
                    <a:lnTo>
                      <a:pt x="10" y="4"/>
                    </a:lnTo>
                    <a:lnTo>
                      <a:pt x="9" y="6"/>
                    </a:lnTo>
                    <a:lnTo>
                      <a:pt x="8" y="6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7" y="7"/>
                    </a:lnTo>
                    <a:lnTo>
                      <a:pt x="6" y="7"/>
                    </a:lnTo>
                    <a:lnTo>
                      <a:pt x="6" y="7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5" y="6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65" name="Freeform 1028">
                <a:extLst>
                  <a:ext uri="{FF2B5EF4-FFF2-40B4-BE49-F238E27FC236}">
                    <a16:creationId xmlns:a16="http://schemas.microsoft.com/office/drawing/2014/main" id="{939AE819-E21C-5376-7567-90324315AB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65913" y="4500563"/>
                <a:ext cx="193675" cy="80963"/>
              </a:xfrm>
              <a:custGeom>
                <a:avLst/>
                <a:gdLst>
                  <a:gd name="T0" fmla="*/ 11 w 122"/>
                  <a:gd name="T1" fmla="*/ 49 h 51"/>
                  <a:gd name="T2" fmla="*/ 11 w 122"/>
                  <a:gd name="T3" fmla="*/ 50 h 51"/>
                  <a:gd name="T4" fmla="*/ 9 w 122"/>
                  <a:gd name="T5" fmla="*/ 51 h 51"/>
                  <a:gd name="T6" fmla="*/ 9 w 122"/>
                  <a:gd name="T7" fmla="*/ 50 h 51"/>
                  <a:gd name="T8" fmla="*/ 7 w 122"/>
                  <a:gd name="T9" fmla="*/ 46 h 51"/>
                  <a:gd name="T10" fmla="*/ 5 w 122"/>
                  <a:gd name="T11" fmla="*/ 48 h 51"/>
                  <a:gd name="T12" fmla="*/ 1 w 122"/>
                  <a:gd name="T13" fmla="*/ 45 h 51"/>
                  <a:gd name="T14" fmla="*/ 7 w 122"/>
                  <a:gd name="T15" fmla="*/ 42 h 51"/>
                  <a:gd name="T16" fmla="*/ 15 w 122"/>
                  <a:gd name="T17" fmla="*/ 40 h 51"/>
                  <a:gd name="T18" fmla="*/ 16 w 122"/>
                  <a:gd name="T19" fmla="*/ 42 h 51"/>
                  <a:gd name="T20" fmla="*/ 15 w 122"/>
                  <a:gd name="T21" fmla="*/ 44 h 51"/>
                  <a:gd name="T22" fmla="*/ 114 w 122"/>
                  <a:gd name="T23" fmla="*/ 8 h 51"/>
                  <a:gd name="T24" fmla="*/ 118 w 122"/>
                  <a:gd name="T25" fmla="*/ 7 h 51"/>
                  <a:gd name="T26" fmla="*/ 120 w 122"/>
                  <a:gd name="T27" fmla="*/ 8 h 51"/>
                  <a:gd name="T28" fmla="*/ 120 w 122"/>
                  <a:gd name="T29" fmla="*/ 12 h 51"/>
                  <a:gd name="T30" fmla="*/ 111 w 122"/>
                  <a:gd name="T31" fmla="*/ 20 h 51"/>
                  <a:gd name="T32" fmla="*/ 99 w 122"/>
                  <a:gd name="T33" fmla="*/ 24 h 51"/>
                  <a:gd name="T34" fmla="*/ 96 w 122"/>
                  <a:gd name="T35" fmla="*/ 25 h 51"/>
                  <a:gd name="T36" fmla="*/ 90 w 122"/>
                  <a:gd name="T37" fmla="*/ 30 h 51"/>
                  <a:gd name="T38" fmla="*/ 71 w 122"/>
                  <a:gd name="T39" fmla="*/ 37 h 51"/>
                  <a:gd name="T40" fmla="*/ 67 w 122"/>
                  <a:gd name="T41" fmla="*/ 37 h 51"/>
                  <a:gd name="T42" fmla="*/ 61 w 122"/>
                  <a:gd name="T43" fmla="*/ 40 h 51"/>
                  <a:gd name="T44" fmla="*/ 54 w 122"/>
                  <a:gd name="T45" fmla="*/ 41 h 51"/>
                  <a:gd name="T46" fmla="*/ 47 w 122"/>
                  <a:gd name="T47" fmla="*/ 46 h 51"/>
                  <a:gd name="T48" fmla="*/ 42 w 122"/>
                  <a:gd name="T49" fmla="*/ 49 h 51"/>
                  <a:gd name="T50" fmla="*/ 39 w 122"/>
                  <a:gd name="T51" fmla="*/ 49 h 51"/>
                  <a:gd name="T52" fmla="*/ 37 w 122"/>
                  <a:gd name="T53" fmla="*/ 45 h 51"/>
                  <a:gd name="T54" fmla="*/ 35 w 122"/>
                  <a:gd name="T55" fmla="*/ 43 h 51"/>
                  <a:gd name="T56" fmla="*/ 37 w 122"/>
                  <a:gd name="T57" fmla="*/ 40 h 51"/>
                  <a:gd name="T58" fmla="*/ 40 w 122"/>
                  <a:gd name="T59" fmla="*/ 40 h 51"/>
                  <a:gd name="T60" fmla="*/ 42 w 122"/>
                  <a:gd name="T61" fmla="*/ 40 h 51"/>
                  <a:gd name="T62" fmla="*/ 42 w 122"/>
                  <a:gd name="T63" fmla="*/ 38 h 51"/>
                  <a:gd name="T64" fmla="*/ 42 w 122"/>
                  <a:gd name="T65" fmla="*/ 33 h 51"/>
                  <a:gd name="T66" fmla="*/ 40 w 122"/>
                  <a:gd name="T67" fmla="*/ 32 h 51"/>
                  <a:gd name="T68" fmla="*/ 39 w 122"/>
                  <a:gd name="T69" fmla="*/ 34 h 51"/>
                  <a:gd name="T70" fmla="*/ 34 w 122"/>
                  <a:gd name="T71" fmla="*/ 35 h 51"/>
                  <a:gd name="T72" fmla="*/ 34 w 122"/>
                  <a:gd name="T73" fmla="*/ 32 h 51"/>
                  <a:gd name="T74" fmla="*/ 37 w 122"/>
                  <a:gd name="T75" fmla="*/ 26 h 51"/>
                  <a:gd name="T76" fmla="*/ 41 w 122"/>
                  <a:gd name="T77" fmla="*/ 20 h 51"/>
                  <a:gd name="T78" fmla="*/ 44 w 122"/>
                  <a:gd name="T79" fmla="*/ 18 h 51"/>
                  <a:gd name="T80" fmla="*/ 49 w 122"/>
                  <a:gd name="T81" fmla="*/ 17 h 51"/>
                  <a:gd name="T82" fmla="*/ 57 w 122"/>
                  <a:gd name="T83" fmla="*/ 15 h 51"/>
                  <a:gd name="T84" fmla="*/ 61 w 122"/>
                  <a:gd name="T85" fmla="*/ 15 h 51"/>
                  <a:gd name="T86" fmla="*/ 74 w 122"/>
                  <a:gd name="T87" fmla="*/ 13 h 51"/>
                  <a:gd name="T88" fmla="*/ 79 w 122"/>
                  <a:gd name="T89" fmla="*/ 13 h 51"/>
                  <a:gd name="T90" fmla="*/ 85 w 122"/>
                  <a:gd name="T91" fmla="*/ 11 h 51"/>
                  <a:gd name="T92" fmla="*/ 90 w 122"/>
                  <a:gd name="T93" fmla="*/ 10 h 51"/>
                  <a:gd name="T94" fmla="*/ 93 w 122"/>
                  <a:gd name="T95" fmla="*/ 11 h 51"/>
                  <a:gd name="T96" fmla="*/ 101 w 122"/>
                  <a:gd name="T97" fmla="*/ 10 h 51"/>
                  <a:gd name="T98" fmla="*/ 103 w 122"/>
                  <a:gd name="T99" fmla="*/ 10 h 51"/>
                  <a:gd name="T100" fmla="*/ 111 w 122"/>
                  <a:gd name="T101" fmla="*/ 7 h 51"/>
                  <a:gd name="T102" fmla="*/ 58 w 122"/>
                  <a:gd name="T103" fmla="*/ 7 h 51"/>
                  <a:gd name="T104" fmla="*/ 56 w 122"/>
                  <a:gd name="T105" fmla="*/ 4 h 51"/>
                  <a:gd name="T106" fmla="*/ 58 w 122"/>
                  <a:gd name="T107" fmla="*/ 2 h 51"/>
                  <a:gd name="T108" fmla="*/ 60 w 122"/>
                  <a:gd name="T109" fmla="*/ 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2" h="51">
                    <a:moveTo>
                      <a:pt x="13" y="46"/>
                    </a:moveTo>
                    <a:lnTo>
                      <a:pt x="13" y="46"/>
                    </a:lnTo>
                    <a:lnTo>
                      <a:pt x="13" y="48"/>
                    </a:lnTo>
                    <a:lnTo>
                      <a:pt x="13" y="48"/>
                    </a:lnTo>
                    <a:lnTo>
                      <a:pt x="11" y="49"/>
                    </a:lnTo>
                    <a:lnTo>
                      <a:pt x="11" y="49"/>
                    </a:lnTo>
                    <a:lnTo>
                      <a:pt x="11" y="49"/>
                    </a:lnTo>
                    <a:lnTo>
                      <a:pt x="11" y="50"/>
                    </a:lnTo>
                    <a:lnTo>
                      <a:pt x="11" y="50"/>
                    </a:lnTo>
                    <a:lnTo>
                      <a:pt x="11" y="50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9" y="51"/>
                    </a:lnTo>
                    <a:lnTo>
                      <a:pt x="9" y="51"/>
                    </a:lnTo>
                    <a:lnTo>
                      <a:pt x="9" y="51"/>
                    </a:lnTo>
                    <a:lnTo>
                      <a:pt x="9" y="51"/>
                    </a:lnTo>
                    <a:lnTo>
                      <a:pt x="9" y="51"/>
                    </a:lnTo>
                    <a:lnTo>
                      <a:pt x="9" y="50"/>
                    </a:lnTo>
                    <a:lnTo>
                      <a:pt x="9" y="50"/>
                    </a:lnTo>
                    <a:lnTo>
                      <a:pt x="9" y="50"/>
                    </a:lnTo>
                    <a:lnTo>
                      <a:pt x="9" y="49"/>
                    </a:lnTo>
                    <a:lnTo>
                      <a:pt x="9" y="48"/>
                    </a:lnTo>
                    <a:lnTo>
                      <a:pt x="8" y="48"/>
                    </a:lnTo>
                    <a:lnTo>
                      <a:pt x="8" y="46"/>
                    </a:lnTo>
                    <a:lnTo>
                      <a:pt x="7" y="46"/>
                    </a:lnTo>
                    <a:lnTo>
                      <a:pt x="7" y="46"/>
                    </a:lnTo>
                    <a:lnTo>
                      <a:pt x="7" y="46"/>
                    </a:lnTo>
                    <a:lnTo>
                      <a:pt x="6" y="46"/>
                    </a:lnTo>
                    <a:lnTo>
                      <a:pt x="6" y="46"/>
                    </a:lnTo>
                    <a:lnTo>
                      <a:pt x="5" y="48"/>
                    </a:lnTo>
                    <a:lnTo>
                      <a:pt x="4" y="49"/>
                    </a:lnTo>
                    <a:lnTo>
                      <a:pt x="2" y="48"/>
                    </a:lnTo>
                    <a:lnTo>
                      <a:pt x="2" y="48"/>
                    </a:lnTo>
                    <a:lnTo>
                      <a:pt x="0" y="45"/>
                    </a:lnTo>
                    <a:lnTo>
                      <a:pt x="1" y="45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6" y="43"/>
                    </a:lnTo>
                    <a:lnTo>
                      <a:pt x="6" y="42"/>
                    </a:lnTo>
                    <a:lnTo>
                      <a:pt x="7" y="42"/>
                    </a:lnTo>
                    <a:lnTo>
                      <a:pt x="8" y="41"/>
                    </a:lnTo>
                    <a:lnTo>
                      <a:pt x="10" y="41"/>
                    </a:lnTo>
                    <a:lnTo>
                      <a:pt x="14" y="40"/>
                    </a:lnTo>
                    <a:lnTo>
                      <a:pt x="15" y="40"/>
                    </a:lnTo>
                    <a:lnTo>
                      <a:pt x="15" y="40"/>
                    </a:lnTo>
                    <a:lnTo>
                      <a:pt x="15" y="38"/>
                    </a:lnTo>
                    <a:lnTo>
                      <a:pt x="16" y="38"/>
                    </a:lnTo>
                    <a:lnTo>
                      <a:pt x="16" y="38"/>
                    </a:lnTo>
                    <a:lnTo>
                      <a:pt x="16" y="40"/>
                    </a:lnTo>
                    <a:lnTo>
                      <a:pt x="16" y="42"/>
                    </a:lnTo>
                    <a:lnTo>
                      <a:pt x="16" y="43"/>
                    </a:lnTo>
                    <a:lnTo>
                      <a:pt x="16" y="43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4" y="45"/>
                    </a:lnTo>
                    <a:lnTo>
                      <a:pt x="13" y="45"/>
                    </a:lnTo>
                    <a:lnTo>
                      <a:pt x="13" y="45"/>
                    </a:lnTo>
                    <a:lnTo>
                      <a:pt x="13" y="46"/>
                    </a:lnTo>
                    <a:close/>
                    <a:moveTo>
                      <a:pt x="114" y="8"/>
                    </a:moveTo>
                    <a:lnTo>
                      <a:pt x="116" y="8"/>
                    </a:lnTo>
                    <a:lnTo>
                      <a:pt x="117" y="8"/>
                    </a:lnTo>
                    <a:lnTo>
                      <a:pt x="117" y="8"/>
                    </a:lnTo>
                    <a:lnTo>
                      <a:pt x="118" y="7"/>
                    </a:lnTo>
                    <a:lnTo>
                      <a:pt x="118" y="7"/>
                    </a:lnTo>
                    <a:lnTo>
                      <a:pt x="119" y="7"/>
                    </a:lnTo>
                    <a:lnTo>
                      <a:pt x="119" y="7"/>
                    </a:lnTo>
                    <a:lnTo>
                      <a:pt x="119" y="8"/>
                    </a:lnTo>
                    <a:lnTo>
                      <a:pt x="119" y="8"/>
                    </a:lnTo>
                    <a:lnTo>
                      <a:pt x="120" y="8"/>
                    </a:lnTo>
                    <a:lnTo>
                      <a:pt x="122" y="9"/>
                    </a:lnTo>
                    <a:lnTo>
                      <a:pt x="122" y="9"/>
                    </a:lnTo>
                    <a:lnTo>
                      <a:pt x="122" y="10"/>
                    </a:lnTo>
                    <a:lnTo>
                      <a:pt x="122" y="11"/>
                    </a:lnTo>
                    <a:lnTo>
                      <a:pt x="120" y="12"/>
                    </a:lnTo>
                    <a:lnTo>
                      <a:pt x="118" y="15"/>
                    </a:lnTo>
                    <a:lnTo>
                      <a:pt x="114" y="17"/>
                    </a:lnTo>
                    <a:lnTo>
                      <a:pt x="112" y="19"/>
                    </a:lnTo>
                    <a:lnTo>
                      <a:pt x="112" y="20"/>
                    </a:lnTo>
                    <a:lnTo>
                      <a:pt x="111" y="20"/>
                    </a:lnTo>
                    <a:lnTo>
                      <a:pt x="109" y="20"/>
                    </a:lnTo>
                    <a:lnTo>
                      <a:pt x="106" y="23"/>
                    </a:lnTo>
                    <a:lnTo>
                      <a:pt x="105" y="23"/>
                    </a:lnTo>
                    <a:lnTo>
                      <a:pt x="100" y="24"/>
                    </a:lnTo>
                    <a:lnTo>
                      <a:pt x="99" y="24"/>
                    </a:lnTo>
                    <a:lnTo>
                      <a:pt x="99" y="24"/>
                    </a:lnTo>
                    <a:lnTo>
                      <a:pt x="97" y="25"/>
                    </a:lnTo>
                    <a:lnTo>
                      <a:pt x="97" y="25"/>
                    </a:lnTo>
                    <a:lnTo>
                      <a:pt x="96" y="25"/>
                    </a:lnTo>
                    <a:lnTo>
                      <a:pt x="96" y="25"/>
                    </a:lnTo>
                    <a:lnTo>
                      <a:pt x="95" y="25"/>
                    </a:lnTo>
                    <a:lnTo>
                      <a:pt x="94" y="26"/>
                    </a:lnTo>
                    <a:lnTo>
                      <a:pt x="93" y="28"/>
                    </a:lnTo>
                    <a:lnTo>
                      <a:pt x="92" y="30"/>
                    </a:lnTo>
                    <a:lnTo>
                      <a:pt x="90" y="30"/>
                    </a:lnTo>
                    <a:lnTo>
                      <a:pt x="80" y="32"/>
                    </a:lnTo>
                    <a:lnTo>
                      <a:pt x="79" y="32"/>
                    </a:lnTo>
                    <a:lnTo>
                      <a:pt x="78" y="33"/>
                    </a:lnTo>
                    <a:lnTo>
                      <a:pt x="76" y="34"/>
                    </a:lnTo>
                    <a:lnTo>
                      <a:pt x="71" y="37"/>
                    </a:lnTo>
                    <a:lnTo>
                      <a:pt x="71" y="37"/>
                    </a:lnTo>
                    <a:lnTo>
                      <a:pt x="69" y="36"/>
                    </a:lnTo>
                    <a:lnTo>
                      <a:pt x="68" y="37"/>
                    </a:lnTo>
                    <a:lnTo>
                      <a:pt x="68" y="37"/>
                    </a:lnTo>
                    <a:lnTo>
                      <a:pt x="67" y="37"/>
                    </a:lnTo>
                    <a:lnTo>
                      <a:pt x="67" y="37"/>
                    </a:lnTo>
                    <a:lnTo>
                      <a:pt x="65" y="37"/>
                    </a:lnTo>
                    <a:lnTo>
                      <a:pt x="65" y="38"/>
                    </a:lnTo>
                    <a:lnTo>
                      <a:pt x="62" y="40"/>
                    </a:lnTo>
                    <a:lnTo>
                      <a:pt x="61" y="40"/>
                    </a:lnTo>
                    <a:lnTo>
                      <a:pt x="59" y="40"/>
                    </a:lnTo>
                    <a:lnTo>
                      <a:pt x="59" y="40"/>
                    </a:lnTo>
                    <a:lnTo>
                      <a:pt x="58" y="40"/>
                    </a:lnTo>
                    <a:lnTo>
                      <a:pt x="57" y="41"/>
                    </a:lnTo>
                    <a:lnTo>
                      <a:pt x="54" y="41"/>
                    </a:lnTo>
                    <a:lnTo>
                      <a:pt x="51" y="43"/>
                    </a:lnTo>
                    <a:lnTo>
                      <a:pt x="50" y="44"/>
                    </a:lnTo>
                    <a:lnTo>
                      <a:pt x="48" y="45"/>
                    </a:lnTo>
                    <a:lnTo>
                      <a:pt x="47" y="45"/>
                    </a:lnTo>
                    <a:lnTo>
                      <a:pt x="47" y="46"/>
                    </a:lnTo>
                    <a:lnTo>
                      <a:pt x="45" y="48"/>
                    </a:lnTo>
                    <a:lnTo>
                      <a:pt x="45" y="48"/>
                    </a:lnTo>
                    <a:lnTo>
                      <a:pt x="44" y="48"/>
                    </a:lnTo>
                    <a:lnTo>
                      <a:pt x="44" y="49"/>
                    </a:lnTo>
                    <a:lnTo>
                      <a:pt x="42" y="49"/>
                    </a:lnTo>
                    <a:lnTo>
                      <a:pt x="42" y="49"/>
                    </a:lnTo>
                    <a:lnTo>
                      <a:pt x="41" y="49"/>
                    </a:lnTo>
                    <a:lnTo>
                      <a:pt x="41" y="50"/>
                    </a:lnTo>
                    <a:lnTo>
                      <a:pt x="39" y="51"/>
                    </a:lnTo>
                    <a:lnTo>
                      <a:pt x="39" y="49"/>
                    </a:lnTo>
                    <a:lnTo>
                      <a:pt x="39" y="48"/>
                    </a:lnTo>
                    <a:lnTo>
                      <a:pt x="37" y="46"/>
                    </a:lnTo>
                    <a:lnTo>
                      <a:pt x="37" y="46"/>
                    </a:lnTo>
                    <a:lnTo>
                      <a:pt x="37" y="45"/>
                    </a:lnTo>
                    <a:lnTo>
                      <a:pt x="37" y="45"/>
                    </a:lnTo>
                    <a:lnTo>
                      <a:pt x="37" y="45"/>
                    </a:lnTo>
                    <a:lnTo>
                      <a:pt x="36" y="44"/>
                    </a:lnTo>
                    <a:lnTo>
                      <a:pt x="35" y="44"/>
                    </a:lnTo>
                    <a:lnTo>
                      <a:pt x="35" y="43"/>
                    </a:lnTo>
                    <a:lnTo>
                      <a:pt x="35" y="43"/>
                    </a:lnTo>
                    <a:lnTo>
                      <a:pt x="35" y="41"/>
                    </a:lnTo>
                    <a:lnTo>
                      <a:pt x="35" y="40"/>
                    </a:lnTo>
                    <a:lnTo>
                      <a:pt x="36" y="40"/>
                    </a:lnTo>
                    <a:lnTo>
                      <a:pt x="37" y="40"/>
                    </a:lnTo>
                    <a:lnTo>
                      <a:pt x="37" y="40"/>
                    </a:lnTo>
                    <a:lnTo>
                      <a:pt x="37" y="40"/>
                    </a:lnTo>
                    <a:lnTo>
                      <a:pt x="39" y="40"/>
                    </a:lnTo>
                    <a:lnTo>
                      <a:pt x="39" y="40"/>
                    </a:lnTo>
                    <a:lnTo>
                      <a:pt x="39" y="40"/>
                    </a:lnTo>
                    <a:lnTo>
                      <a:pt x="40" y="40"/>
                    </a:lnTo>
                    <a:lnTo>
                      <a:pt x="40" y="40"/>
                    </a:lnTo>
                    <a:lnTo>
                      <a:pt x="40" y="40"/>
                    </a:lnTo>
                    <a:lnTo>
                      <a:pt x="41" y="40"/>
                    </a:lnTo>
                    <a:lnTo>
                      <a:pt x="41" y="40"/>
                    </a:lnTo>
                    <a:lnTo>
                      <a:pt x="42" y="40"/>
                    </a:lnTo>
                    <a:lnTo>
                      <a:pt x="42" y="40"/>
                    </a:lnTo>
                    <a:lnTo>
                      <a:pt x="42" y="38"/>
                    </a:lnTo>
                    <a:lnTo>
                      <a:pt x="42" y="38"/>
                    </a:lnTo>
                    <a:lnTo>
                      <a:pt x="42" y="38"/>
                    </a:lnTo>
                    <a:lnTo>
                      <a:pt x="42" y="38"/>
                    </a:lnTo>
                    <a:lnTo>
                      <a:pt x="42" y="37"/>
                    </a:lnTo>
                    <a:lnTo>
                      <a:pt x="43" y="35"/>
                    </a:lnTo>
                    <a:lnTo>
                      <a:pt x="43" y="34"/>
                    </a:lnTo>
                    <a:lnTo>
                      <a:pt x="42" y="34"/>
                    </a:lnTo>
                    <a:lnTo>
                      <a:pt x="42" y="33"/>
                    </a:lnTo>
                    <a:lnTo>
                      <a:pt x="41" y="33"/>
                    </a:lnTo>
                    <a:lnTo>
                      <a:pt x="41" y="32"/>
                    </a:lnTo>
                    <a:lnTo>
                      <a:pt x="40" y="32"/>
                    </a:lnTo>
                    <a:lnTo>
                      <a:pt x="40" y="32"/>
                    </a:lnTo>
                    <a:lnTo>
                      <a:pt x="40" y="32"/>
                    </a:lnTo>
                    <a:lnTo>
                      <a:pt x="40" y="32"/>
                    </a:lnTo>
                    <a:lnTo>
                      <a:pt x="40" y="32"/>
                    </a:lnTo>
                    <a:lnTo>
                      <a:pt x="40" y="33"/>
                    </a:lnTo>
                    <a:lnTo>
                      <a:pt x="39" y="33"/>
                    </a:lnTo>
                    <a:lnTo>
                      <a:pt x="39" y="34"/>
                    </a:lnTo>
                    <a:lnTo>
                      <a:pt x="36" y="34"/>
                    </a:lnTo>
                    <a:lnTo>
                      <a:pt x="36" y="35"/>
                    </a:lnTo>
                    <a:lnTo>
                      <a:pt x="35" y="35"/>
                    </a:lnTo>
                    <a:lnTo>
                      <a:pt x="35" y="35"/>
                    </a:lnTo>
                    <a:lnTo>
                      <a:pt x="34" y="35"/>
                    </a:lnTo>
                    <a:lnTo>
                      <a:pt x="34" y="35"/>
                    </a:lnTo>
                    <a:lnTo>
                      <a:pt x="33" y="34"/>
                    </a:lnTo>
                    <a:lnTo>
                      <a:pt x="33" y="34"/>
                    </a:lnTo>
                    <a:lnTo>
                      <a:pt x="33" y="33"/>
                    </a:lnTo>
                    <a:lnTo>
                      <a:pt x="34" y="32"/>
                    </a:lnTo>
                    <a:lnTo>
                      <a:pt x="34" y="30"/>
                    </a:lnTo>
                    <a:lnTo>
                      <a:pt x="35" y="30"/>
                    </a:lnTo>
                    <a:lnTo>
                      <a:pt x="36" y="29"/>
                    </a:lnTo>
                    <a:lnTo>
                      <a:pt x="37" y="26"/>
                    </a:lnTo>
                    <a:lnTo>
                      <a:pt x="37" y="26"/>
                    </a:lnTo>
                    <a:lnTo>
                      <a:pt x="39" y="26"/>
                    </a:lnTo>
                    <a:lnTo>
                      <a:pt x="40" y="25"/>
                    </a:lnTo>
                    <a:lnTo>
                      <a:pt x="41" y="25"/>
                    </a:lnTo>
                    <a:lnTo>
                      <a:pt x="41" y="24"/>
                    </a:lnTo>
                    <a:lnTo>
                      <a:pt x="41" y="20"/>
                    </a:lnTo>
                    <a:lnTo>
                      <a:pt x="41" y="19"/>
                    </a:lnTo>
                    <a:lnTo>
                      <a:pt x="42" y="19"/>
                    </a:lnTo>
                    <a:lnTo>
                      <a:pt x="42" y="18"/>
                    </a:lnTo>
                    <a:lnTo>
                      <a:pt x="43" y="18"/>
                    </a:lnTo>
                    <a:lnTo>
                      <a:pt x="44" y="18"/>
                    </a:lnTo>
                    <a:lnTo>
                      <a:pt x="45" y="17"/>
                    </a:lnTo>
                    <a:lnTo>
                      <a:pt x="45" y="17"/>
                    </a:lnTo>
                    <a:lnTo>
                      <a:pt x="47" y="17"/>
                    </a:lnTo>
                    <a:lnTo>
                      <a:pt x="48" y="17"/>
                    </a:lnTo>
                    <a:lnTo>
                      <a:pt x="49" y="17"/>
                    </a:lnTo>
                    <a:lnTo>
                      <a:pt x="51" y="16"/>
                    </a:lnTo>
                    <a:lnTo>
                      <a:pt x="52" y="16"/>
                    </a:lnTo>
                    <a:lnTo>
                      <a:pt x="54" y="16"/>
                    </a:lnTo>
                    <a:lnTo>
                      <a:pt x="54" y="16"/>
                    </a:lnTo>
                    <a:lnTo>
                      <a:pt x="57" y="15"/>
                    </a:lnTo>
                    <a:lnTo>
                      <a:pt x="58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60" y="15"/>
                    </a:lnTo>
                    <a:lnTo>
                      <a:pt x="61" y="15"/>
                    </a:lnTo>
                    <a:lnTo>
                      <a:pt x="62" y="15"/>
                    </a:lnTo>
                    <a:lnTo>
                      <a:pt x="63" y="15"/>
                    </a:lnTo>
                    <a:lnTo>
                      <a:pt x="68" y="12"/>
                    </a:lnTo>
                    <a:lnTo>
                      <a:pt x="70" y="12"/>
                    </a:lnTo>
                    <a:lnTo>
                      <a:pt x="74" y="13"/>
                    </a:lnTo>
                    <a:lnTo>
                      <a:pt x="76" y="13"/>
                    </a:lnTo>
                    <a:lnTo>
                      <a:pt x="76" y="15"/>
                    </a:lnTo>
                    <a:lnTo>
                      <a:pt x="77" y="13"/>
                    </a:lnTo>
                    <a:lnTo>
                      <a:pt x="79" y="13"/>
                    </a:lnTo>
                    <a:lnTo>
                      <a:pt x="79" y="13"/>
                    </a:lnTo>
                    <a:lnTo>
                      <a:pt x="79" y="13"/>
                    </a:lnTo>
                    <a:lnTo>
                      <a:pt x="82" y="13"/>
                    </a:lnTo>
                    <a:lnTo>
                      <a:pt x="83" y="13"/>
                    </a:lnTo>
                    <a:lnTo>
                      <a:pt x="84" y="12"/>
                    </a:lnTo>
                    <a:lnTo>
                      <a:pt x="85" y="11"/>
                    </a:lnTo>
                    <a:lnTo>
                      <a:pt x="86" y="11"/>
                    </a:lnTo>
                    <a:lnTo>
                      <a:pt x="87" y="10"/>
                    </a:lnTo>
                    <a:lnTo>
                      <a:pt x="88" y="10"/>
                    </a:lnTo>
                    <a:lnTo>
                      <a:pt x="88" y="10"/>
                    </a:lnTo>
                    <a:lnTo>
                      <a:pt x="90" y="10"/>
                    </a:lnTo>
                    <a:lnTo>
                      <a:pt x="90" y="11"/>
                    </a:lnTo>
                    <a:lnTo>
                      <a:pt x="91" y="11"/>
                    </a:lnTo>
                    <a:lnTo>
                      <a:pt x="92" y="11"/>
                    </a:lnTo>
                    <a:lnTo>
                      <a:pt x="93" y="11"/>
                    </a:lnTo>
                    <a:lnTo>
                      <a:pt x="93" y="11"/>
                    </a:lnTo>
                    <a:lnTo>
                      <a:pt x="94" y="12"/>
                    </a:lnTo>
                    <a:lnTo>
                      <a:pt x="96" y="12"/>
                    </a:lnTo>
                    <a:lnTo>
                      <a:pt x="99" y="11"/>
                    </a:lnTo>
                    <a:lnTo>
                      <a:pt x="100" y="10"/>
                    </a:lnTo>
                    <a:lnTo>
                      <a:pt x="101" y="10"/>
                    </a:lnTo>
                    <a:lnTo>
                      <a:pt x="101" y="10"/>
                    </a:lnTo>
                    <a:lnTo>
                      <a:pt x="101" y="10"/>
                    </a:lnTo>
                    <a:lnTo>
                      <a:pt x="102" y="10"/>
                    </a:lnTo>
                    <a:lnTo>
                      <a:pt x="102" y="10"/>
                    </a:lnTo>
                    <a:lnTo>
                      <a:pt x="103" y="10"/>
                    </a:lnTo>
                    <a:lnTo>
                      <a:pt x="105" y="9"/>
                    </a:lnTo>
                    <a:lnTo>
                      <a:pt x="109" y="7"/>
                    </a:lnTo>
                    <a:lnTo>
                      <a:pt x="110" y="6"/>
                    </a:lnTo>
                    <a:lnTo>
                      <a:pt x="111" y="7"/>
                    </a:lnTo>
                    <a:lnTo>
                      <a:pt x="111" y="7"/>
                    </a:lnTo>
                    <a:lnTo>
                      <a:pt x="113" y="8"/>
                    </a:lnTo>
                    <a:lnTo>
                      <a:pt x="114" y="8"/>
                    </a:lnTo>
                    <a:close/>
                    <a:moveTo>
                      <a:pt x="59" y="7"/>
                    </a:moveTo>
                    <a:lnTo>
                      <a:pt x="58" y="7"/>
                    </a:lnTo>
                    <a:lnTo>
                      <a:pt x="58" y="7"/>
                    </a:lnTo>
                    <a:lnTo>
                      <a:pt x="58" y="6"/>
                    </a:lnTo>
                    <a:lnTo>
                      <a:pt x="57" y="6"/>
                    </a:lnTo>
                    <a:lnTo>
                      <a:pt x="56" y="6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56" y="4"/>
                    </a:lnTo>
                    <a:lnTo>
                      <a:pt x="56" y="3"/>
                    </a:lnTo>
                    <a:lnTo>
                      <a:pt x="57" y="3"/>
                    </a:lnTo>
                    <a:lnTo>
                      <a:pt x="58" y="2"/>
                    </a:lnTo>
                    <a:lnTo>
                      <a:pt x="58" y="2"/>
                    </a:lnTo>
                    <a:lnTo>
                      <a:pt x="58" y="1"/>
                    </a:lnTo>
                    <a:lnTo>
                      <a:pt x="59" y="0"/>
                    </a:lnTo>
                    <a:lnTo>
                      <a:pt x="60" y="0"/>
                    </a:lnTo>
                    <a:lnTo>
                      <a:pt x="61" y="0"/>
                    </a:lnTo>
                    <a:lnTo>
                      <a:pt x="60" y="1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9" y="6"/>
                    </a:lnTo>
                    <a:lnTo>
                      <a:pt x="59" y="7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502" name="Freeform 1165">
                <a:extLst>
                  <a:ext uri="{FF2B5EF4-FFF2-40B4-BE49-F238E27FC236}">
                    <a16:creationId xmlns:a16="http://schemas.microsoft.com/office/drawing/2014/main" id="{DBDBC16B-ABA7-8D08-AA70-5CBCBDF389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70738" y="4565650"/>
                <a:ext cx="603250" cy="106363"/>
              </a:xfrm>
              <a:custGeom>
                <a:avLst/>
                <a:gdLst>
                  <a:gd name="T0" fmla="*/ 0 w 380"/>
                  <a:gd name="T1" fmla="*/ 67 h 67"/>
                  <a:gd name="T2" fmla="*/ 1 w 380"/>
                  <a:gd name="T3" fmla="*/ 67 h 67"/>
                  <a:gd name="T4" fmla="*/ 377 w 380"/>
                  <a:gd name="T5" fmla="*/ 67 h 67"/>
                  <a:gd name="T6" fmla="*/ 379 w 380"/>
                  <a:gd name="T7" fmla="*/ 67 h 67"/>
                  <a:gd name="T8" fmla="*/ 373 w 380"/>
                  <a:gd name="T9" fmla="*/ 56 h 67"/>
                  <a:gd name="T10" fmla="*/ 373 w 380"/>
                  <a:gd name="T11" fmla="*/ 59 h 67"/>
                  <a:gd name="T12" fmla="*/ 372 w 380"/>
                  <a:gd name="T13" fmla="*/ 59 h 67"/>
                  <a:gd name="T14" fmla="*/ 371 w 380"/>
                  <a:gd name="T15" fmla="*/ 61 h 67"/>
                  <a:gd name="T16" fmla="*/ 370 w 380"/>
                  <a:gd name="T17" fmla="*/ 63 h 67"/>
                  <a:gd name="T18" fmla="*/ 371 w 380"/>
                  <a:gd name="T19" fmla="*/ 64 h 67"/>
                  <a:gd name="T20" fmla="*/ 373 w 380"/>
                  <a:gd name="T21" fmla="*/ 62 h 67"/>
                  <a:gd name="T22" fmla="*/ 375 w 380"/>
                  <a:gd name="T23" fmla="*/ 64 h 67"/>
                  <a:gd name="T24" fmla="*/ 376 w 380"/>
                  <a:gd name="T25" fmla="*/ 67 h 67"/>
                  <a:gd name="T26" fmla="*/ 356 w 380"/>
                  <a:gd name="T27" fmla="*/ 66 h 67"/>
                  <a:gd name="T28" fmla="*/ 360 w 380"/>
                  <a:gd name="T29" fmla="*/ 63 h 67"/>
                  <a:gd name="T30" fmla="*/ 363 w 380"/>
                  <a:gd name="T31" fmla="*/ 63 h 67"/>
                  <a:gd name="T32" fmla="*/ 367 w 380"/>
                  <a:gd name="T33" fmla="*/ 60 h 67"/>
                  <a:gd name="T34" fmla="*/ 368 w 380"/>
                  <a:gd name="T35" fmla="*/ 56 h 67"/>
                  <a:gd name="T36" fmla="*/ 371 w 380"/>
                  <a:gd name="T37" fmla="*/ 55 h 67"/>
                  <a:gd name="T38" fmla="*/ 371 w 380"/>
                  <a:gd name="T39" fmla="*/ 55 h 67"/>
                  <a:gd name="T40" fmla="*/ 371 w 380"/>
                  <a:gd name="T41" fmla="*/ 55 h 67"/>
                  <a:gd name="T42" fmla="*/ 361 w 380"/>
                  <a:gd name="T43" fmla="*/ 56 h 67"/>
                  <a:gd name="T44" fmla="*/ 359 w 380"/>
                  <a:gd name="T45" fmla="*/ 56 h 67"/>
                  <a:gd name="T46" fmla="*/ 358 w 380"/>
                  <a:gd name="T47" fmla="*/ 58 h 67"/>
                  <a:gd name="T48" fmla="*/ 355 w 380"/>
                  <a:gd name="T49" fmla="*/ 55 h 67"/>
                  <a:gd name="T50" fmla="*/ 355 w 380"/>
                  <a:gd name="T51" fmla="*/ 53 h 67"/>
                  <a:gd name="T52" fmla="*/ 356 w 380"/>
                  <a:gd name="T53" fmla="*/ 53 h 67"/>
                  <a:gd name="T54" fmla="*/ 358 w 380"/>
                  <a:gd name="T55" fmla="*/ 52 h 67"/>
                  <a:gd name="T56" fmla="*/ 361 w 380"/>
                  <a:gd name="T57" fmla="*/ 54 h 67"/>
                  <a:gd name="T58" fmla="*/ 362 w 380"/>
                  <a:gd name="T59" fmla="*/ 53 h 67"/>
                  <a:gd name="T60" fmla="*/ 361 w 380"/>
                  <a:gd name="T61" fmla="*/ 51 h 67"/>
                  <a:gd name="T62" fmla="*/ 362 w 380"/>
                  <a:gd name="T63" fmla="*/ 53 h 67"/>
                  <a:gd name="T64" fmla="*/ 361 w 380"/>
                  <a:gd name="T65" fmla="*/ 38 h 67"/>
                  <a:gd name="T66" fmla="*/ 359 w 380"/>
                  <a:gd name="T67" fmla="*/ 37 h 67"/>
                  <a:gd name="T68" fmla="*/ 359 w 380"/>
                  <a:gd name="T69" fmla="*/ 36 h 67"/>
                  <a:gd name="T70" fmla="*/ 359 w 380"/>
                  <a:gd name="T71" fmla="*/ 35 h 67"/>
                  <a:gd name="T72" fmla="*/ 363 w 380"/>
                  <a:gd name="T73" fmla="*/ 35 h 67"/>
                  <a:gd name="T74" fmla="*/ 363 w 380"/>
                  <a:gd name="T75" fmla="*/ 37 h 67"/>
                  <a:gd name="T76" fmla="*/ 356 w 380"/>
                  <a:gd name="T77" fmla="*/ 36 h 67"/>
                  <a:gd name="T78" fmla="*/ 354 w 380"/>
                  <a:gd name="T79" fmla="*/ 34 h 67"/>
                  <a:gd name="T80" fmla="*/ 358 w 380"/>
                  <a:gd name="T81" fmla="*/ 32 h 67"/>
                  <a:gd name="T82" fmla="*/ 358 w 380"/>
                  <a:gd name="T83" fmla="*/ 35 h 67"/>
                  <a:gd name="T84" fmla="*/ 380 w 380"/>
                  <a:gd name="T85" fmla="*/ 5 h 67"/>
                  <a:gd name="T86" fmla="*/ 378 w 380"/>
                  <a:gd name="T87" fmla="*/ 8 h 67"/>
                  <a:gd name="T88" fmla="*/ 373 w 380"/>
                  <a:gd name="T89" fmla="*/ 7 h 67"/>
                  <a:gd name="T90" fmla="*/ 376 w 380"/>
                  <a:gd name="T91" fmla="*/ 5 h 67"/>
                  <a:gd name="T92" fmla="*/ 380 w 380"/>
                  <a:gd name="T93" fmla="*/ 5 h 67"/>
                  <a:gd name="T94" fmla="*/ 356 w 380"/>
                  <a:gd name="T95" fmla="*/ 1 h 67"/>
                  <a:gd name="T96" fmla="*/ 362 w 380"/>
                  <a:gd name="T97" fmla="*/ 2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80" h="67">
                    <a:moveTo>
                      <a:pt x="1" y="67"/>
                    </a:moveTo>
                    <a:lnTo>
                      <a:pt x="0" y="67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66"/>
                    </a:lnTo>
                    <a:lnTo>
                      <a:pt x="1" y="66"/>
                    </a:lnTo>
                    <a:lnTo>
                      <a:pt x="1" y="67"/>
                    </a:lnTo>
                    <a:lnTo>
                      <a:pt x="1" y="67"/>
                    </a:lnTo>
                    <a:lnTo>
                      <a:pt x="1" y="67"/>
                    </a:lnTo>
                    <a:close/>
                    <a:moveTo>
                      <a:pt x="379" y="67"/>
                    </a:moveTo>
                    <a:lnTo>
                      <a:pt x="376" y="67"/>
                    </a:lnTo>
                    <a:lnTo>
                      <a:pt x="377" y="67"/>
                    </a:lnTo>
                    <a:lnTo>
                      <a:pt x="377" y="66"/>
                    </a:lnTo>
                    <a:lnTo>
                      <a:pt x="378" y="66"/>
                    </a:lnTo>
                    <a:lnTo>
                      <a:pt x="379" y="66"/>
                    </a:lnTo>
                    <a:lnTo>
                      <a:pt x="379" y="67"/>
                    </a:lnTo>
                    <a:lnTo>
                      <a:pt x="379" y="67"/>
                    </a:lnTo>
                    <a:close/>
                    <a:moveTo>
                      <a:pt x="371" y="55"/>
                    </a:moveTo>
                    <a:lnTo>
                      <a:pt x="372" y="56"/>
                    </a:lnTo>
                    <a:lnTo>
                      <a:pt x="373" y="56"/>
                    </a:lnTo>
                    <a:lnTo>
                      <a:pt x="373" y="58"/>
                    </a:lnTo>
                    <a:lnTo>
                      <a:pt x="373" y="58"/>
                    </a:lnTo>
                    <a:lnTo>
                      <a:pt x="373" y="58"/>
                    </a:lnTo>
                    <a:lnTo>
                      <a:pt x="373" y="59"/>
                    </a:lnTo>
                    <a:lnTo>
                      <a:pt x="373" y="59"/>
                    </a:lnTo>
                    <a:lnTo>
                      <a:pt x="373" y="59"/>
                    </a:lnTo>
                    <a:lnTo>
                      <a:pt x="372" y="59"/>
                    </a:lnTo>
                    <a:lnTo>
                      <a:pt x="372" y="59"/>
                    </a:lnTo>
                    <a:lnTo>
                      <a:pt x="372" y="60"/>
                    </a:lnTo>
                    <a:lnTo>
                      <a:pt x="371" y="60"/>
                    </a:lnTo>
                    <a:lnTo>
                      <a:pt x="371" y="61"/>
                    </a:lnTo>
                    <a:lnTo>
                      <a:pt x="371" y="61"/>
                    </a:lnTo>
                    <a:lnTo>
                      <a:pt x="370" y="61"/>
                    </a:lnTo>
                    <a:lnTo>
                      <a:pt x="370" y="61"/>
                    </a:lnTo>
                    <a:lnTo>
                      <a:pt x="370" y="62"/>
                    </a:lnTo>
                    <a:lnTo>
                      <a:pt x="370" y="63"/>
                    </a:lnTo>
                    <a:lnTo>
                      <a:pt x="370" y="64"/>
                    </a:lnTo>
                    <a:lnTo>
                      <a:pt x="370" y="64"/>
                    </a:lnTo>
                    <a:lnTo>
                      <a:pt x="370" y="64"/>
                    </a:lnTo>
                    <a:lnTo>
                      <a:pt x="371" y="64"/>
                    </a:lnTo>
                    <a:lnTo>
                      <a:pt x="371" y="63"/>
                    </a:lnTo>
                    <a:lnTo>
                      <a:pt x="371" y="62"/>
                    </a:lnTo>
                    <a:lnTo>
                      <a:pt x="372" y="62"/>
                    </a:lnTo>
                    <a:lnTo>
                      <a:pt x="373" y="62"/>
                    </a:lnTo>
                    <a:lnTo>
                      <a:pt x="373" y="62"/>
                    </a:lnTo>
                    <a:lnTo>
                      <a:pt x="375" y="62"/>
                    </a:lnTo>
                    <a:lnTo>
                      <a:pt x="375" y="64"/>
                    </a:lnTo>
                    <a:lnTo>
                      <a:pt x="375" y="64"/>
                    </a:lnTo>
                    <a:lnTo>
                      <a:pt x="376" y="64"/>
                    </a:lnTo>
                    <a:lnTo>
                      <a:pt x="376" y="64"/>
                    </a:lnTo>
                    <a:lnTo>
                      <a:pt x="376" y="66"/>
                    </a:lnTo>
                    <a:lnTo>
                      <a:pt x="376" y="67"/>
                    </a:lnTo>
                    <a:lnTo>
                      <a:pt x="376" y="67"/>
                    </a:lnTo>
                    <a:lnTo>
                      <a:pt x="356" y="67"/>
                    </a:lnTo>
                    <a:lnTo>
                      <a:pt x="356" y="67"/>
                    </a:lnTo>
                    <a:lnTo>
                      <a:pt x="356" y="66"/>
                    </a:lnTo>
                    <a:lnTo>
                      <a:pt x="358" y="64"/>
                    </a:lnTo>
                    <a:lnTo>
                      <a:pt x="359" y="63"/>
                    </a:lnTo>
                    <a:lnTo>
                      <a:pt x="360" y="64"/>
                    </a:lnTo>
                    <a:lnTo>
                      <a:pt x="360" y="63"/>
                    </a:lnTo>
                    <a:lnTo>
                      <a:pt x="361" y="63"/>
                    </a:lnTo>
                    <a:lnTo>
                      <a:pt x="361" y="63"/>
                    </a:lnTo>
                    <a:lnTo>
                      <a:pt x="362" y="63"/>
                    </a:lnTo>
                    <a:lnTo>
                      <a:pt x="363" y="63"/>
                    </a:lnTo>
                    <a:lnTo>
                      <a:pt x="363" y="63"/>
                    </a:lnTo>
                    <a:lnTo>
                      <a:pt x="364" y="61"/>
                    </a:lnTo>
                    <a:lnTo>
                      <a:pt x="366" y="60"/>
                    </a:lnTo>
                    <a:lnTo>
                      <a:pt x="367" y="60"/>
                    </a:lnTo>
                    <a:lnTo>
                      <a:pt x="367" y="59"/>
                    </a:lnTo>
                    <a:lnTo>
                      <a:pt x="367" y="58"/>
                    </a:lnTo>
                    <a:lnTo>
                      <a:pt x="367" y="56"/>
                    </a:lnTo>
                    <a:lnTo>
                      <a:pt x="368" y="56"/>
                    </a:lnTo>
                    <a:lnTo>
                      <a:pt x="368" y="56"/>
                    </a:lnTo>
                    <a:lnTo>
                      <a:pt x="370" y="56"/>
                    </a:lnTo>
                    <a:lnTo>
                      <a:pt x="370" y="56"/>
                    </a:lnTo>
                    <a:lnTo>
                      <a:pt x="371" y="55"/>
                    </a:lnTo>
                    <a:lnTo>
                      <a:pt x="371" y="55"/>
                    </a:lnTo>
                    <a:lnTo>
                      <a:pt x="371" y="55"/>
                    </a:lnTo>
                    <a:lnTo>
                      <a:pt x="371" y="55"/>
                    </a:lnTo>
                    <a:lnTo>
                      <a:pt x="371" y="55"/>
                    </a:lnTo>
                    <a:lnTo>
                      <a:pt x="371" y="55"/>
                    </a:lnTo>
                    <a:lnTo>
                      <a:pt x="371" y="55"/>
                    </a:lnTo>
                    <a:lnTo>
                      <a:pt x="371" y="55"/>
                    </a:lnTo>
                    <a:lnTo>
                      <a:pt x="371" y="55"/>
                    </a:lnTo>
                    <a:lnTo>
                      <a:pt x="371" y="55"/>
                    </a:lnTo>
                    <a:close/>
                    <a:moveTo>
                      <a:pt x="362" y="56"/>
                    </a:moveTo>
                    <a:lnTo>
                      <a:pt x="361" y="56"/>
                    </a:lnTo>
                    <a:lnTo>
                      <a:pt x="361" y="56"/>
                    </a:lnTo>
                    <a:lnTo>
                      <a:pt x="361" y="56"/>
                    </a:lnTo>
                    <a:lnTo>
                      <a:pt x="361" y="56"/>
                    </a:lnTo>
                    <a:lnTo>
                      <a:pt x="360" y="56"/>
                    </a:lnTo>
                    <a:lnTo>
                      <a:pt x="359" y="56"/>
                    </a:lnTo>
                    <a:lnTo>
                      <a:pt x="359" y="56"/>
                    </a:lnTo>
                    <a:lnTo>
                      <a:pt x="359" y="58"/>
                    </a:lnTo>
                    <a:lnTo>
                      <a:pt x="358" y="58"/>
                    </a:lnTo>
                    <a:lnTo>
                      <a:pt x="358" y="58"/>
                    </a:lnTo>
                    <a:lnTo>
                      <a:pt x="356" y="58"/>
                    </a:lnTo>
                    <a:lnTo>
                      <a:pt x="356" y="58"/>
                    </a:lnTo>
                    <a:lnTo>
                      <a:pt x="356" y="56"/>
                    </a:lnTo>
                    <a:lnTo>
                      <a:pt x="355" y="55"/>
                    </a:lnTo>
                    <a:lnTo>
                      <a:pt x="355" y="55"/>
                    </a:lnTo>
                    <a:lnTo>
                      <a:pt x="355" y="54"/>
                    </a:lnTo>
                    <a:lnTo>
                      <a:pt x="355" y="53"/>
                    </a:lnTo>
                    <a:lnTo>
                      <a:pt x="355" y="53"/>
                    </a:lnTo>
                    <a:lnTo>
                      <a:pt x="355" y="53"/>
                    </a:lnTo>
                    <a:lnTo>
                      <a:pt x="356" y="53"/>
                    </a:lnTo>
                    <a:lnTo>
                      <a:pt x="356" y="53"/>
                    </a:lnTo>
                    <a:lnTo>
                      <a:pt x="356" y="53"/>
                    </a:lnTo>
                    <a:lnTo>
                      <a:pt x="356" y="53"/>
                    </a:lnTo>
                    <a:lnTo>
                      <a:pt x="358" y="52"/>
                    </a:lnTo>
                    <a:lnTo>
                      <a:pt x="358" y="52"/>
                    </a:lnTo>
                    <a:lnTo>
                      <a:pt x="358" y="52"/>
                    </a:lnTo>
                    <a:lnTo>
                      <a:pt x="359" y="52"/>
                    </a:lnTo>
                    <a:lnTo>
                      <a:pt x="359" y="52"/>
                    </a:lnTo>
                    <a:lnTo>
                      <a:pt x="360" y="52"/>
                    </a:lnTo>
                    <a:lnTo>
                      <a:pt x="361" y="54"/>
                    </a:lnTo>
                    <a:lnTo>
                      <a:pt x="361" y="55"/>
                    </a:lnTo>
                    <a:lnTo>
                      <a:pt x="361" y="55"/>
                    </a:lnTo>
                    <a:lnTo>
                      <a:pt x="362" y="56"/>
                    </a:lnTo>
                    <a:close/>
                    <a:moveTo>
                      <a:pt x="362" y="53"/>
                    </a:moveTo>
                    <a:lnTo>
                      <a:pt x="361" y="53"/>
                    </a:lnTo>
                    <a:lnTo>
                      <a:pt x="361" y="53"/>
                    </a:lnTo>
                    <a:lnTo>
                      <a:pt x="360" y="52"/>
                    </a:lnTo>
                    <a:lnTo>
                      <a:pt x="361" y="51"/>
                    </a:lnTo>
                    <a:lnTo>
                      <a:pt x="362" y="51"/>
                    </a:lnTo>
                    <a:lnTo>
                      <a:pt x="363" y="51"/>
                    </a:lnTo>
                    <a:lnTo>
                      <a:pt x="363" y="52"/>
                    </a:lnTo>
                    <a:lnTo>
                      <a:pt x="362" y="53"/>
                    </a:lnTo>
                    <a:close/>
                    <a:moveTo>
                      <a:pt x="363" y="37"/>
                    </a:moveTo>
                    <a:lnTo>
                      <a:pt x="362" y="38"/>
                    </a:lnTo>
                    <a:lnTo>
                      <a:pt x="361" y="38"/>
                    </a:lnTo>
                    <a:lnTo>
                      <a:pt x="361" y="38"/>
                    </a:lnTo>
                    <a:lnTo>
                      <a:pt x="360" y="38"/>
                    </a:lnTo>
                    <a:lnTo>
                      <a:pt x="360" y="38"/>
                    </a:lnTo>
                    <a:lnTo>
                      <a:pt x="359" y="38"/>
                    </a:lnTo>
                    <a:lnTo>
                      <a:pt x="359" y="37"/>
                    </a:lnTo>
                    <a:lnTo>
                      <a:pt x="359" y="37"/>
                    </a:lnTo>
                    <a:lnTo>
                      <a:pt x="359" y="37"/>
                    </a:lnTo>
                    <a:lnTo>
                      <a:pt x="359" y="36"/>
                    </a:lnTo>
                    <a:lnTo>
                      <a:pt x="359" y="36"/>
                    </a:lnTo>
                    <a:lnTo>
                      <a:pt x="359" y="36"/>
                    </a:lnTo>
                    <a:lnTo>
                      <a:pt x="359" y="36"/>
                    </a:lnTo>
                    <a:lnTo>
                      <a:pt x="359" y="35"/>
                    </a:lnTo>
                    <a:lnTo>
                      <a:pt x="359" y="35"/>
                    </a:lnTo>
                    <a:lnTo>
                      <a:pt x="360" y="34"/>
                    </a:lnTo>
                    <a:lnTo>
                      <a:pt x="361" y="34"/>
                    </a:lnTo>
                    <a:lnTo>
                      <a:pt x="362" y="34"/>
                    </a:lnTo>
                    <a:lnTo>
                      <a:pt x="363" y="35"/>
                    </a:lnTo>
                    <a:lnTo>
                      <a:pt x="363" y="35"/>
                    </a:lnTo>
                    <a:lnTo>
                      <a:pt x="363" y="36"/>
                    </a:lnTo>
                    <a:lnTo>
                      <a:pt x="363" y="36"/>
                    </a:lnTo>
                    <a:lnTo>
                      <a:pt x="363" y="37"/>
                    </a:lnTo>
                    <a:close/>
                    <a:moveTo>
                      <a:pt x="358" y="36"/>
                    </a:moveTo>
                    <a:lnTo>
                      <a:pt x="356" y="36"/>
                    </a:lnTo>
                    <a:lnTo>
                      <a:pt x="356" y="36"/>
                    </a:lnTo>
                    <a:lnTo>
                      <a:pt x="356" y="36"/>
                    </a:lnTo>
                    <a:lnTo>
                      <a:pt x="355" y="35"/>
                    </a:lnTo>
                    <a:lnTo>
                      <a:pt x="355" y="35"/>
                    </a:lnTo>
                    <a:lnTo>
                      <a:pt x="354" y="34"/>
                    </a:lnTo>
                    <a:lnTo>
                      <a:pt x="354" y="34"/>
                    </a:lnTo>
                    <a:lnTo>
                      <a:pt x="356" y="30"/>
                    </a:lnTo>
                    <a:lnTo>
                      <a:pt x="356" y="32"/>
                    </a:lnTo>
                    <a:lnTo>
                      <a:pt x="358" y="32"/>
                    </a:lnTo>
                    <a:lnTo>
                      <a:pt x="358" y="32"/>
                    </a:lnTo>
                    <a:lnTo>
                      <a:pt x="359" y="33"/>
                    </a:lnTo>
                    <a:lnTo>
                      <a:pt x="359" y="33"/>
                    </a:lnTo>
                    <a:lnTo>
                      <a:pt x="358" y="35"/>
                    </a:lnTo>
                    <a:lnTo>
                      <a:pt x="358" y="35"/>
                    </a:lnTo>
                    <a:lnTo>
                      <a:pt x="358" y="35"/>
                    </a:lnTo>
                    <a:lnTo>
                      <a:pt x="358" y="36"/>
                    </a:lnTo>
                    <a:close/>
                    <a:moveTo>
                      <a:pt x="380" y="5"/>
                    </a:moveTo>
                    <a:lnTo>
                      <a:pt x="380" y="5"/>
                    </a:lnTo>
                    <a:lnTo>
                      <a:pt x="379" y="7"/>
                    </a:lnTo>
                    <a:lnTo>
                      <a:pt x="379" y="7"/>
                    </a:lnTo>
                    <a:lnTo>
                      <a:pt x="379" y="7"/>
                    </a:lnTo>
                    <a:lnTo>
                      <a:pt x="378" y="8"/>
                    </a:lnTo>
                    <a:lnTo>
                      <a:pt x="378" y="8"/>
                    </a:lnTo>
                    <a:lnTo>
                      <a:pt x="375" y="8"/>
                    </a:lnTo>
                    <a:lnTo>
                      <a:pt x="375" y="8"/>
                    </a:lnTo>
                    <a:lnTo>
                      <a:pt x="373" y="7"/>
                    </a:lnTo>
                    <a:lnTo>
                      <a:pt x="373" y="7"/>
                    </a:lnTo>
                    <a:lnTo>
                      <a:pt x="373" y="5"/>
                    </a:lnTo>
                    <a:lnTo>
                      <a:pt x="375" y="5"/>
                    </a:lnTo>
                    <a:lnTo>
                      <a:pt x="376" y="5"/>
                    </a:lnTo>
                    <a:lnTo>
                      <a:pt x="377" y="5"/>
                    </a:lnTo>
                    <a:lnTo>
                      <a:pt x="378" y="5"/>
                    </a:lnTo>
                    <a:lnTo>
                      <a:pt x="379" y="5"/>
                    </a:lnTo>
                    <a:lnTo>
                      <a:pt x="380" y="5"/>
                    </a:lnTo>
                    <a:close/>
                    <a:moveTo>
                      <a:pt x="361" y="2"/>
                    </a:moveTo>
                    <a:lnTo>
                      <a:pt x="360" y="2"/>
                    </a:lnTo>
                    <a:lnTo>
                      <a:pt x="358" y="2"/>
                    </a:lnTo>
                    <a:lnTo>
                      <a:pt x="356" y="1"/>
                    </a:lnTo>
                    <a:lnTo>
                      <a:pt x="358" y="1"/>
                    </a:lnTo>
                    <a:lnTo>
                      <a:pt x="359" y="0"/>
                    </a:lnTo>
                    <a:lnTo>
                      <a:pt x="361" y="1"/>
                    </a:lnTo>
                    <a:lnTo>
                      <a:pt x="362" y="2"/>
                    </a:lnTo>
                    <a:lnTo>
                      <a:pt x="361" y="2"/>
                    </a:lnTo>
                    <a:lnTo>
                      <a:pt x="361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10" name="Freeform 1374">
                <a:extLst>
                  <a:ext uri="{FF2B5EF4-FFF2-40B4-BE49-F238E27FC236}">
                    <a16:creationId xmlns:a16="http://schemas.microsoft.com/office/drawing/2014/main" id="{93F96C03-9DD7-4BDA-DBA0-D84962C3FE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86601" y="3533776"/>
                <a:ext cx="211138" cy="306388"/>
              </a:xfrm>
              <a:custGeom>
                <a:avLst/>
                <a:gdLst>
                  <a:gd name="T0" fmla="*/ 24 w 133"/>
                  <a:gd name="T1" fmla="*/ 193 h 193"/>
                  <a:gd name="T2" fmla="*/ 25 w 133"/>
                  <a:gd name="T3" fmla="*/ 192 h 193"/>
                  <a:gd name="T4" fmla="*/ 1 w 133"/>
                  <a:gd name="T5" fmla="*/ 191 h 193"/>
                  <a:gd name="T6" fmla="*/ 0 w 133"/>
                  <a:gd name="T7" fmla="*/ 190 h 193"/>
                  <a:gd name="T8" fmla="*/ 2 w 133"/>
                  <a:gd name="T9" fmla="*/ 190 h 193"/>
                  <a:gd name="T10" fmla="*/ 41 w 133"/>
                  <a:gd name="T11" fmla="*/ 106 h 193"/>
                  <a:gd name="T12" fmla="*/ 41 w 133"/>
                  <a:gd name="T13" fmla="*/ 106 h 193"/>
                  <a:gd name="T14" fmla="*/ 112 w 133"/>
                  <a:gd name="T15" fmla="*/ 45 h 193"/>
                  <a:gd name="T16" fmla="*/ 112 w 133"/>
                  <a:gd name="T17" fmla="*/ 44 h 193"/>
                  <a:gd name="T18" fmla="*/ 113 w 133"/>
                  <a:gd name="T19" fmla="*/ 45 h 193"/>
                  <a:gd name="T20" fmla="*/ 115 w 133"/>
                  <a:gd name="T21" fmla="*/ 42 h 193"/>
                  <a:gd name="T22" fmla="*/ 116 w 133"/>
                  <a:gd name="T23" fmla="*/ 39 h 193"/>
                  <a:gd name="T24" fmla="*/ 118 w 133"/>
                  <a:gd name="T25" fmla="*/ 40 h 193"/>
                  <a:gd name="T26" fmla="*/ 116 w 133"/>
                  <a:gd name="T27" fmla="*/ 41 h 193"/>
                  <a:gd name="T28" fmla="*/ 116 w 133"/>
                  <a:gd name="T29" fmla="*/ 41 h 193"/>
                  <a:gd name="T30" fmla="*/ 122 w 133"/>
                  <a:gd name="T31" fmla="*/ 32 h 193"/>
                  <a:gd name="T32" fmla="*/ 120 w 133"/>
                  <a:gd name="T33" fmla="*/ 33 h 193"/>
                  <a:gd name="T34" fmla="*/ 120 w 133"/>
                  <a:gd name="T35" fmla="*/ 32 h 193"/>
                  <a:gd name="T36" fmla="*/ 121 w 133"/>
                  <a:gd name="T37" fmla="*/ 33 h 193"/>
                  <a:gd name="T38" fmla="*/ 123 w 133"/>
                  <a:gd name="T39" fmla="*/ 31 h 193"/>
                  <a:gd name="T40" fmla="*/ 123 w 133"/>
                  <a:gd name="T41" fmla="*/ 30 h 193"/>
                  <a:gd name="T42" fmla="*/ 123 w 133"/>
                  <a:gd name="T43" fmla="*/ 30 h 193"/>
                  <a:gd name="T44" fmla="*/ 123 w 133"/>
                  <a:gd name="T45" fmla="*/ 31 h 193"/>
                  <a:gd name="T46" fmla="*/ 123 w 133"/>
                  <a:gd name="T47" fmla="*/ 32 h 193"/>
                  <a:gd name="T48" fmla="*/ 123 w 133"/>
                  <a:gd name="T49" fmla="*/ 32 h 193"/>
                  <a:gd name="T50" fmla="*/ 125 w 133"/>
                  <a:gd name="T51" fmla="*/ 28 h 193"/>
                  <a:gd name="T52" fmla="*/ 125 w 133"/>
                  <a:gd name="T53" fmla="*/ 30 h 193"/>
                  <a:gd name="T54" fmla="*/ 124 w 133"/>
                  <a:gd name="T55" fmla="*/ 28 h 193"/>
                  <a:gd name="T56" fmla="*/ 123 w 133"/>
                  <a:gd name="T57" fmla="*/ 30 h 193"/>
                  <a:gd name="T58" fmla="*/ 123 w 133"/>
                  <a:gd name="T59" fmla="*/ 28 h 193"/>
                  <a:gd name="T60" fmla="*/ 125 w 133"/>
                  <a:gd name="T61" fmla="*/ 28 h 193"/>
                  <a:gd name="T62" fmla="*/ 130 w 133"/>
                  <a:gd name="T63" fmla="*/ 22 h 193"/>
                  <a:gd name="T64" fmla="*/ 130 w 133"/>
                  <a:gd name="T65" fmla="*/ 23 h 193"/>
                  <a:gd name="T66" fmla="*/ 129 w 133"/>
                  <a:gd name="T67" fmla="*/ 25 h 193"/>
                  <a:gd name="T68" fmla="*/ 129 w 133"/>
                  <a:gd name="T69" fmla="*/ 27 h 193"/>
                  <a:gd name="T70" fmla="*/ 128 w 133"/>
                  <a:gd name="T71" fmla="*/ 27 h 193"/>
                  <a:gd name="T72" fmla="*/ 127 w 133"/>
                  <a:gd name="T73" fmla="*/ 27 h 193"/>
                  <a:gd name="T74" fmla="*/ 127 w 133"/>
                  <a:gd name="T75" fmla="*/ 28 h 193"/>
                  <a:gd name="T76" fmla="*/ 125 w 133"/>
                  <a:gd name="T77" fmla="*/ 27 h 193"/>
                  <a:gd name="T78" fmla="*/ 124 w 133"/>
                  <a:gd name="T79" fmla="*/ 25 h 193"/>
                  <a:gd name="T80" fmla="*/ 124 w 133"/>
                  <a:gd name="T81" fmla="*/ 24 h 193"/>
                  <a:gd name="T82" fmla="*/ 125 w 133"/>
                  <a:gd name="T83" fmla="*/ 23 h 193"/>
                  <a:gd name="T84" fmla="*/ 125 w 133"/>
                  <a:gd name="T85" fmla="*/ 24 h 193"/>
                  <a:gd name="T86" fmla="*/ 127 w 133"/>
                  <a:gd name="T87" fmla="*/ 23 h 193"/>
                  <a:gd name="T88" fmla="*/ 125 w 133"/>
                  <a:gd name="T89" fmla="*/ 22 h 193"/>
                  <a:gd name="T90" fmla="*/ 127 w 133"/>
                  <a:gd name="T91" fmla="*/ 21 h 193"/>
                  <a:gd name="T92" fmla="*/ 127 w 133"/>
                  <a:gd name="T93" fmla="*/ 19 h 193"/>
                  <a:gd name="T94" fmla="*/ 128 w 133"/>
                  <a:gd name="T95" fmla="*/ 18 h 193"/>
                  <a:gd name="T96" fmla="*/ 130 w 133"/>
                  <a:gd name="T97" fmla="*/ 17 h 193"/>
                  <a:gd name="T98" fmla="*/ 130 w 133"/>
                  <a:gd name="T99" fmla="*/ 14 h 193"/>
                  <a:gd name="T100" fmla="*/ 130 w 133"/>
                  <a:gd name="T101" fmla="*/ 15 h 193"/>
                  <a:gd name="T102" fmla="*/ 131 w 133"/>
                  <a:gd name="T103" fmla="*/ 17 h 193"/>
                  <a:gd name="T104" fmla="*/ 132 w 133"/>
                  <a:gd name="T105" fmla="*/ 2 h 193"/>
                  <a:gd name="T106" fmla="*/ 133 w 133"/>
                  <a:gd name="T107" fmla="*/ 0 h 193"/>
                  <a:gd name="T108" fmla="*/ 133 w 133"/>
                  <a:gd name="T109" fmla="*/ 2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3" h="193">
                    <a:moveTo>
                      <a:pt x="25" y="193"/>
                    </a:moveTo>
                    <a:lnTo>
                      <a:pt x="25" y="193"/>
                    </a:lnTo>
                    <a:lnTo>
                      <a:pt x="24" y="193"/>
                    </a:lnTo>
                    <a:lnTo>
                      <a:pt x="24" y="193"/>
                    </a:lnTo>
                    <a:lnTo>
                      <a:pt x="24" y="193"/>
                    </a:lnTo>
                    <a:lnTo>
                      <a:pt x="25" y="192"/>
                    </a:lnTo>
                    <a:lnTo>
                      <a:pt x="25" y="193"/>
                    </a:lnTo>
                    <a:lnTo>
                      <a:pt x="25" y="193"/>
                    </a:lnTo>
                    <a:close/>
                    <a:moveTo>
                      <a:pt x="1" y="191"/>
                    </a:moveTo>
                    <a:lnTo>
                      <a:pt x="0" y="191"/>
                    </a:lnTo>
                    <a:lnTo>
                      <a:pt x="0" y="191"/>
                    </a:lnTo>
                    <a:lnTo>
                      <a:pt x="0" y="190"/>
                    </a:lnTo>
                    <a:lnTo>
                      <a:pt x="1" y="190"/>
                    </a:lnTo>
                    <a:lnTo>
                      <a:pt x="2" y="190"/>
                    </a:lnTo>
                    <a:lnTo>
                      <a:pt x="2" y="190"/>
                    </a:lnTo>
                    <a:lnTo>
                      <a:pt x="2" y="191"/>
                    </a:lnTo>
                    <a:lnTo>
                      <a:pt x="1" y="191"/>
                    </a:lnTo>
                    <a:close/>
                    <a:moveTo>
                      <a:pt x="41" y="106"/>
                    </a:moveTo>
                    <a:lnTo>
                      <a:pt x="41" y="106"/>
                    </a:lnTo>
                    <a:lnTo>
                      <a:pt x="39" y="106"/>
                    </a:lnTo>
                    <a:lnTo>
                      <a:pt x="41" y="106"/>
                    </a:lnTo>
                    <a:lnTo>
                      <a:pt x="41" y="106"/>
                    </a:lnTo>
                    <a:close/>
                    <a:moveTo>
                      <a:pt x="113" y="45"/>
                    </a:moveTo>
                    <a:lnTo>
                      <a:pt x="112" y="45"/>
                    </a:lnTo>
                    <a:lnTo>
                      <a:pt x="112" y="45"/>
                    </a:lnTo>
                    <a:lnTo>
                      <a:pt x="112" y="44"/>
                    </a:lnTo>
                    <a:lnTo>
                      <a:pt x="112" y="44"/>
                    </a:lnTo>
                    <a:lnTo>
                      <a:pt x="112" y="44"/>
                    </a:lnTo>
                    <a:lnTo>
                      <a:pt x="113" y="44"/>
                    </a:lnTo>
                    <a:lnTo>
                      <a:pt x="113" y="45"/>
                    </a:lnTo>
                    <a:lnTo>
                      <a:pt x="113" y="45"/>
                    </a:lnTo>
                    <a:close/>
                    <a:moveTo>
                      <a:pt x="115" y="42"/>
                    </a:moveTo>
                    <a:lnTo>
                      <a:pt x="115" y="42"/>
                    </a:lnTo>
                    <a:lnTo>
                      <a:pt x="115" y="42"/>
                    </a:lnTo>
                    <a:lnTo>
                      <a:pt x="115" y="41"/>
                    </a:lnTo>
                    <a:lnTo>
                      <a:pt x="116" y="39"/>
                    </a:lnTo>
                    <a:lnTo>
                      <a:pt x="116" y="39"/>
                    </a:lnTo>
                    <a:lnTo>
                      <a:pt x="118" y="39"/>
                    </a:lnTo>
                    <a:lnTo>
                      <a:pt x="118" y="40"/>
                    </a:lnTo>
                    <a:lnTo>
                      <a:pt x="118" y="40"/>
                    </a:lnTo>
                    <a:lnTo>
                      <a:pt x="116" y="40"/>
                    </a:lnTo>
                    <a:lnTo>
                      <a:pt x="116" y="41"/>
                    </a:lnTo>
                    <a:lnTo>
                      <a:pt x="116" y="41"/>
                    </a:lnTo>
                    <a:lnTo>
                      <a:pt x="116" y="41"/>
                    </a:lnTo>
                    <a:lnTo>
                      <a:pt x="116" y="41"/>
                    </a:lnTo>
                    <a:lnTo>
                      <a:pt x="116" y="41"/>
                    </a:lnTo>
                    <a:lnTo>
                      <a:pt x="115" y="42"/>
                    </a:lnTo>
                    <a:close/>
                    <a:moveTo>
                      <a:pt x="122" y="32"/>
                    </a:moveTo>
                    <a:lnTo>
                      <a:pt x="121" y="33"/>
                    </a:lnTo>
                    <a:lnTo>
                      <a:pt x="121" y="33"/>
                    </a:lnTo>
                    <a:lnTo>
                      <a:pt x="120" y="33"/>
                    </a:lnTo>
                    <a:lnTo>
                      <a:pt x="120" y="33"/>
                    </a:lnTo>
                    <a:lnTo>
                      <a:pt x="120" y="33"/>
                    </a:lnTo>
                    <a:lnTo>
                      <a:pt x="120" y="32"/>
                    </a:lnTo>
                    <a:lnTo>
                      <a:pt x="120" y="32"/>
                    </a:lnTo>
                    <a:lnTo>
                      <a:pt x="120" y="32"/>
                    </a:lnTo>
                    <a:lnTo>
                      <a:pt x="121" y="33"/>
                    </a:lnTo>
                    <a:lnTo>
                      <a:pt x="121" y="33"/>
                    </a:lnTo>
                    <a:lnTo>
                      <a:pt x="121" y="32"/>
                    </a:lnTo>
                    <a:lnTo>
                      <a:pt x="123" y="31"/>
                    </a:lnTo>
                    <a:lnTo>
                      <a:pt x="123" y="31"/>
                    </a:lnTo>
                    <a:lnTo>
                      <a:pt x="123" y="31"/>
                    </a:lnTo>
                    <a:lnTo>
                      <a:pt x="123" y="30"/>
                    </a:lnTo>
                    <a:lnTo>
                      <a:pt x="123" y="30"/>
                    </a:lnTo>
                    <a:lnTo>
                      <a:pt x="123" y="30"/>
                    </a:lnTo>
                    <a:lnTo>
                      <a:pt x="123" y="30"/>
                    </a:lnTo>
                    <a:lnTo>
                      <a:pt x="123" y="30"/>
                    </a:lnTo>
                    <a:lnTo>
                      <a:pt x="123" y="31"/>
                    </a:lnTo>
                    <a:lnTo>
                      <a:pt x="123" y="31"/>
                    </a:lnTo>
                    <a:lnTo>
                      <a:pt x="123" y="31"/>
                    </a:lnTo>
                    <a:lnTo>
                      <a:pt x="123" y="31"/>
                    </a:lnTo>
                    <a:lnTo>
                      <a:pt x="123" y="32"/>
                    </a:lnTo>
                    <a:lnTo>
                      <a:pt x="123" y="32"/>
                    </a:lnTo>
                    <a:lnTo>
                      <a:pt x="123" y="32"/>
                    </a:lnTo>
                    <a:lnTo>
                      <a:pt x="123" y="32"/>
                    </a:lnTo>
                    <a:lnTo>
                      <a:pt x="122" y="32"/>
                    </a:lnTo>
                    <a:lnTo>
                      <a:pt x="122" y="32"/>
                    </a:lnTo>
                    <a:close/>
                    <a:moveTo>
                      <a:pt x="125" y="28"/>
                    </a:moveTo>
                    <a:lnTo>
                      <a:pt x="127" y="30"/>
                    </a:lnTo>
                    <a:lnTo>
                      <a:pt x="125" y="30"/>
                    </a:lnTo>
                    <a:lnTo>
                      <a:pt x="125" y="30"/>
                    </a:lnTo>
                    <a:lnTo>
                      <a:pt x="125" y="30"/>
                    </a:lnTo>
                    <a:lnTo>
                      <a:pt x="125" y="30"/>
                    </a:lnTo>
                    <a:lnTo>
                      <a:pt x="124" y="28"/>
                    </a:lnTo>
                    <a:lnTo>
                      <a:pt x="124" y="28"/>
                    </a:lnTo>
                    <a:lnTo>
                      <a:pt x="124" y="28"/>
                    </a:lnTo>
                    <a:lnTo>
                      <a:pt x="123" y="30"/>
                    </a:lnTo>
                    <a:lnTo>
                      <a:pt x="123" y="28"/>
                    </a:lnTo>
                    <a:lnTo>
                      <a:pt x="123" y="28"/>
                    </a:lnTo>
                    <a:lnTo>
                      <a:pt x="123" y="28"/>
                    </a:lnTo>
                    <a:lnTo>
                      <a:pt x="124" y="28"/>
                    </a:lnTo>
                    <a:lnTo>
                      <a:pt x="124" y="28"/>
                    </a:lnTo>
                    <a:lnTo>
                      <a:pt x="125" y="28"/>
                    </a:lnTo>
                    <a:close/>
                    <a:moveTo>
                      <a:pt x="131" y="19"/>
                    </a:moveTo>
                    <a:lnTo>
                      <a:pt x="130" y="21"/>
                    </a:lnTo>
                    <a:lnTo>
                      <a:pt x="130" y="22"/>
                    </a:lnTo>
                    <a:lnTo>
                      <a:pt x="130" y="22"/>
                    </a:lnTo>
                    <a:lnTo>
                      <a:pt x="130" y="23"/>
                    </a:lnTo>
                    <a:lnTo>
                      <a:pt x="130" y="23"/>
                    </a:lnTo>
                    <a:lnTo>
                      <a:pt x="130" y="23"/>
                    </a:lnTo>
                    <a:lnTo>
                      <a:pt x="130" y="24"/>
                    </a:lnTo>
                    <a:lnTo>
                      <a:pt x="129" y="25"/>
                    </a:lnTo>
                    <a:lnTo>
                      <a:pt x="129" y="26"/>
                    </a:lnTo>
                    <a:lnTo>
                      <a:pt x="129" y="27"/>
                    </a:lnTo>
                    <a:lnTo>
                      <a:pt x="129" y="27"/>
                    </a:lnTo>
                    <a:lnTo>
                      <a:pt x="129" y="27"/>
                    </a:lnTo>
                    <a:lnTo>
                      <a:pt x="128" y="27"/>
                    </a:lnTo>
                    <a:lnTo>
                      <a:pt x="128" y="27"/>
                    </a:lnTo>
                    <a:lnTo>
                      <a:pt x="128" y="27"/>
                    </a:lnTo>
                    <a:lnTo>
                      <a:pt x="128" y="27"/>
                    </a:lnTo>
                    <a:lnTo>
                      <a:pt x="127" y="27"/>
                    </a:lnTo>
                    <a:lnTo>
                      <a:pt x="127" y="28"/>
                    </a:lnTo>
                    <a:lnTo>
                      <a:pt x="127" y="28"/>
                    </a:lnTo>
                    <a:lnTo>
                      <a:pt x="127" y="28"/>
                    </a:lnTo>
                    <a:lnTo>
                      <a:pt x="125" y="28"/>
                    </a:lnTo>
                    <a:lnTo>
                      <a:pt x="125" y="27"/>
                    </a:lnTo>
                    <a:lnTo>
                      <a:pt x="125" y="27"/>
                    </a:lnTo>
                    <a:lnTo>
                      <a:pt x="125" y="26"/>
                    </a:lnTo>
                    <a:lnTo>
                      <a:pt x="125" y="25"/>
                    </a:lnTo>
                    <a:lnTo>
                      <a:pt x="124" y="25"/>
                    </a:lnTo>
                    <a:lnTo>
                      <a:pt x="124" y="25"/>
                    </a:lnTo>
                    <a:lnTo>
                      <a:pt x="124" y="25"/>
                    </a:lnTo>
                    <a:lnTo>
                      <a:pt x="124" y="24"/>
                    </a:lnTo>
                    <a:lnTo>
                      <a:pt x="124" y="24"/>
                    </a:lnTo>
                    <a:lnTo>
                      <a:pt x="124" y="24"/>
                    </a:lnTo>
                    <a:lnTo>
                      <a:pt x="125" y="23"/>
                    </a:lnTo>
                    <a:lnTo>
                      <a:pt x="125" y="23"/>
                    </a:lnTo>
                    <a:lnTo>
                      <a:pt x="125" y="24"/>
                    </a:lnTo>
                    <a:lnTo>
                      <a:pt x="125" y="24"/>
                    </a:lnTo>
                    <a:lnTo>
                      <a:pt x="127" y="24"/>
                    </a:lnTo>
                    <a:lnTo>
                      <a:pt x="127" y="23"/>
                    </a:lnTo>
                    <a:lnTo>
                      <a:pt x="127" y="23"/>
                    </a:lnTo>
                    <a:lnTo>
                      <a:pt x="127" y="23"/>
                    </a:lnTo>
                    <a:lnTo>
                      <a:pt x="125" y="22"/>
                    </a:lnTo>
                    <a:lnTo>
                      <a:pt x="125" y="22"/>
                    </a:lnTo>
                    <a:lnTo>
                      <a:pt x="127" y="21"/>
                    </a:lnTo>
                    <a:lnTo>
                      <a:pt x="127" y="21"/>
                    </a:lnTo>
                    <a:lnTo>
                      <a:pt x="127" y="21"/>
                    </a:lnTo>
                    <a:lnTo>
                      <a:pt x="127" y="21"/>
                    </a:lnTo>
                    <a:lnTo>
                      <a:pt x="127" y="19"/>
                    </a:lnTo>
                    <a:lnTo>
                      <a:pt x="127" y="19"/>
                    </a:lnTo>
                    <a:lnTo>
                      <a:pt x="128" y="19"/>
                    </a:lnTo>
                    <a:lnTo>
                      <a:pt x="128" y="18"/>
                    </a:lnTo>
                    <a:lnTo>
                      <a:pt x="128" y="18"/>
                    </a:lnTo>
                    <a:lnTo>
                      <a:pt x="129" y="18"/>
                    </a:lnTo>
                    <a:lnTo>
                      <a:pt x="130" y="18"/>
                    </a:lnTo>
                    <a:lnTo>
                      <a:pt x="130" y="17"/>
                    </a:lnTo>
                    <a:lnTo>
                      <a:pt x="130" y="15"/>
                    </a:lnTo>
                    <a:lnTo>
                      <a:pt x="130" y="15"/>
                    </a:lnTo>
                    <a:lnTo>
                      <a:pt x="130" y="14"/>
                    </a:lnTo>
                    <a:lnTo>
                      <a:pt x="130" y="14"/>
                    </a:lnTo>
                    <a:lnTo>
                      <a:pt x="130" y="14"/>
                    </a:lnTo>
                    <a:lnTo>
                      <a:pt x="130" y="15"/>
                    </a:lnTo>
                    <a:lnTo>
                      <a:pt x="131" y="15"/>
                    </a:lnTo>
                    <a:lnTo>
                      <a:pt x="131" y="16"/>
                    </a:lnTo>
                    <a:lnTo>
                      <a:pt x="131" y="17"/>
                    </a:lnTo>
                    <a:lnTo>
                      <a:pt x="131" y="19"/>
                    </a:lnTo>
                    <a:close/>
                    <a:moveTo>
                      <a:pt x="133" y="2"/>
                    </a:moveTo>
                    <a:lnTo>
                      <a:pt x="132" y="2"/>
                    </a:lnTo>
                    <a:lnTo>
                      <a:pt x="132" y="1"/>
                    </a:lnTo>
                    <a:lnTo>
                      <a:pt x="132" y="1"/>
                    </a:lnTo>
                    <a:lnTo>
                      <a:pt x="133" y="0"/>
                    </a:lnTo>
                    <a:lnTo>
                      <a:pt x="133" y="0"/>
                    </a:lnTo>
                    <a:lnTo>
                      <a:pt x="133" y="1"/>
                    </a:lnTo>
                    <a:lnTo>
                      <a:pt x="133" y="2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11" name="Freeform 1375">
                <a:extLst>
                  <a:ext uri="{FF2B5EF4-FFF2-40B4-BE49-F238E27FC236}">
                    <a16:creationId xmlns:a16="http://schemas.microsoft.com/office/drawing/2014/main" id="{D35A2845-98E3-A84A-8772-937E3B0D8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1938" y="3198813"/>
                <a:ext cx="20638" cy="25400"/>
              </a:xfrm>
              <a:custGeom>
                <a:avLst/>
                <a:gdLst>
                  <a:gd name="T0" fmla="*/ 8 w 13"/>
                  <a:gd name="T1" fmla="*/ 8 h 16"/>
                  <a:gd name="T2" fmla="*/ 7 w 13"/>
                  <a:gd name="T3" fmla="*/ 9 h 16"/>
                  <a:gd name="T4" fmla="*/ 6 w 13"/>
                  <a:gd name="T5" fmla="*/ 10 h 16"/>
                  <a:gd name="T6" fmla="*/ 6 w 13"/>
                  <a:gd name="T7" fmla="*/ 15 h 16"/>
                  <a:gd name="T8" fmla="*/ 5 w 13"/>
                  <a:gd name="T9" fmla="*/ 16 h 16"/>
                  <a:gd name="T10" fmla="*/ 5 w 13"/>
                  <a:gd name="T11" fmla="*/ 16 h 16"/>
                  <a:gd name="T12" fmla="*/ 3 w 13"/>
                  <a:gd name="T13" fmla="*/ 16 h 16"/>
                  <a:gd name="T14" fmla="*/ 2 w 13"/>
                  <a:gd name="T15" fmla="*/ 16 h 16"/>
                  <a:gd name="T16" fmla="*/ 2 w 13"/>
                  <a:gd name="T17" fmla="*/ 15 h 16"/>
                  <a:gd name="T18" fmla="*/ 2 w 13"/>
                  <a:gd name="T19" fmla="*/ 15 h 16"/>
                  <a:gd name="T20" fmla="*/ 1 w 13"/>
                  <a:gd name="T21" fmla="*/ 15 h 16"/>
                  <a:gd name="T22" fmla="*/ 1 w 13"/>
                  <a:gd name="T23" fmla="*/ 12 h 16"/>
                  <a:gd name="T24" fmla="*/ 1 w 13"/>
                  <a:gd name="T25" fmla="*/ 12 h 16"/>
                  <a:gd name="T26" fmla="*/ 1 w 13"/>
                  <a:gd name="T27" fmla="*/ 12 h 16"/>
                  <a:gd name="T28" fmla="*/ 1 w 13"/>
                  <a:gd name="T29" fmla="*/ 12 h 16"/>
                  <a:gd name="T30" fmla="*/ 1 w 13"/>
                  <a:gd name="T31" fmla="*/ 12 h 16"/>
                  <a:gd name="T32" fmla="*/ 1 w 13"/>
                  <a:gd name="T33" fmla="*/ 11 h 16"/>
                  <a:gd name="T34" fmla="*/ 1 w 13"/>
                  <a:gd name="T35" fmla="*/ 11 h 16"/>
                  <a:gd name="T36" fmla="*/ 1 w 13"/>
                  <a:gd name="T37" fmla="*/ 10 h 16"/>
                  <a:gd name="T38" fmla="*/ 1 w 13"/>
                  <a:gd name="T39" fmla="*/ 10 h 16"/>
                  <a:gd name="T40" fmla="*/ 1 w 13"/>
                  <a:gd name="T41" fmla="*/ 10 h 16"/>
                  <a:gd name="T42" fmla="*/ 1 w 13"/>
                  <a:gd name="T43" fmla="*/ 9 h 16"/>
                  <a:gd name="T44" fmla="*/ 1 w 13"/>
                  <a:gd name="T45" fmla="*/ 9 h 16"/>
                  <a:gd name="T46" fmla="*/ 0 w 13"/>
                  <a:gd name="T47" fmla="*/ 9 h 16"/>
                  <a:gd name="T48" fmla="*/ 1 w 13"/>
                  <a:gd name="T49" fmla="*/ 8 h 16"/>
                  <a:gd name="T50" fmla="*/ 1 w 13"/>
                  <a:gd name="T51" fmla="*/ 8 h 16"/>
                  <a:gd name="T52" fmla="*/ 1 w 13"/>
                  <a:gd name="T53" fmla="*/ 8 h 16"/>
                  <a:gd name="T54" fmla="*/ 1 w 13"/>
                  <a:gd name="T55" fmla="*/ 8 h 16"/>
                  <a:gd name="T56" fmla="*/ 3 w 13"/>
                  <a:gd name="T57" fmla="*/ 7 h 16"/>
                  <a:gd name="T58" fmla="*/ 5 w 13"/>
                  <a:gd name="T59" fmla="*/ 7 h 16"/>
                  <a:gd name="T60" fmla="*/ 7 w 13"/>
                  <a:gd name="T61" fmla="*/ 6 h 16"/>
                  <a:gd name="T62" fmla="*/ 7 w 13"/>
                  <a:gd name="T63" fmla="*/ 4 h 16"/>
                  <a:gd name="T64" fmla="*/ 7 w 13"/>
                  <a:gd name="T65" fmla="*/ 4 h 16"/>
                  <a:gd name="T66" fmla="*/ 8 w 13"/>
                  <a:gd name="T67" fmla="*/ 4 h 16"/>
                  <a:gd name="T68" fmla="*/ 8 w 13"/>
                  <a:gd name="T69" fmla="*/ 1 h 16"/>
                  <a:gd name="T70" fmla="*/ 9 w 13"/>
                  <a:gd name="T71" fmla="*/ 1 h 16"/>
                  <a:gd name="T72" fmla="*/ 9 w 13"/>
                  <a:gd name="T73" fmla="*/ 1 h 16"/>
                  <a:gd name="T74" fmla="*/ 9 w 13"/>
                  <a:gd name="T75" fmla="*/ 0 h 16"/>
                  <a:gd name="T76" fmla="*/ 10 w 13"/>
                  <a:gd name="T77" fmla="*/ 0 h 16"/>
                  <a:gd name="T78" fmla="*/ 10 w 13"/>
                  <a:gd name="T79" fmla="*/ 1 h 16"/>
                  <a:gd name="T80" fmla="*/ 10 w 13"/>
                  <a:gd name="T81" fmla="*/ 1 h 16"/>
                  <a:gd name="T82" fmla="*/ 11 w 13"/>
                  <a:gd name="T83" fmla="*/ 2 h 16"/>
                  <a:gd name="T84" fmla="*/ 13 w 13"/>
                  <a:gd name="T85" fmla="*/ 2 h 16"/>
                  <a:gd name="T86" fmla="*/ 13 w 13"/>
                  <a:gd name="T87" fmla="*/ 2 h 16"/>
                  <a:gd name="T88" fmla="*/ 13 w 13"/>
                  <a:gd name="T89" fmla="*/ 2 h 16"/>
                  <a:gd name="T90" fmla="*/ 13 w 13"/>
                  <a:gd name="T91" fmla="*/ 3 h 16"/>
                  <a:gd name="T92" fmla="*/ 11 w 13"/>
                  <a:gd name="T93" fmla="*/ 6 h 16"/>
                  <a:gd name="T94" fmla="*/ 10 w 13"/>
                  <a:gd name="T95" fmla="*/ 7 h 16"/>
                  <a:gd name="T96" fmla="*/ 8 w 13"/>
                  <a:gd name="T97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3" h="16">
                    <a:moveTo>
                      <a:pt x="8" y="8"/>
                    </a:moveTo>
                    <a:lnTo>
                      <a:pt x="7" y="9"/>
                    </a:lnTo>
                    <a:lnTo>
                      <a:pt x="6" y="10"/>
                    </a:lnTo>
                    <a:lnTo>
                      <a:pt x="6" y="15"/>
                    </a:lnTo>
                    <a:lnTo>
                      <a:pt x="5" y="16"/>
                    </a:lnTo>
                    <a:lnTo>
                      <a:pt x="5" y="16"/>
                    </a:lnTo>
                    <a:lnTo>
                      <a:pt x="3" y="16"/>
                    </a:lnTo>
                    <a:lnTo>
                      <a:pt x="2" y="16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1" y="15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1" y="11"/>
                    </a:lnTo>
                    <a:lnTo>
                      <a:pt x="1" y="11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1" y="10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9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7" y="6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8" y="1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3" y="3"/>
                    </a:lnTo>
                    <a:lnTo>
                      <a:pt x="11" y="6"/>
                    </a:lnTo>
                    <a:lnTo>
                      <a:pt x="10" y="7"/>
                    </a:lnTo>
                    <a:lnTo>
                      <a:pt x="8" y="8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312" name="Freeform 1376">
                <a:extLst>
                  <a:ext uri="{FF2B5EF4-FFF2-40B4-BE49-F238E27FC236}">
                    <a16:creationId xmlns:a16="http://schemas.microsoft.com/office/drawing/2014/main" id="{A7D48751-19B4-C3AF-A896-36D4E6439B7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99401" y="2771776"/>
                <a:ext cx="55563" cy="400050"/>
              </a:xfrm>
              <a:custGeom>
                <a:avLst/>
                <a:gdLst>
                  <a:gd name="T0" fmla="*/ 12 w 35"/>
                  <a:gd name="T1" fmla="*/ 252 h 252"/>
                  <a:gd name="T2" fmla="*/ 9 w 35"/>
                  <a:gd name="T3" fmla="*/ 251 h 252"/>
                  <a:gd name="T4" fmla="*/ 8 w 35"/>
                  <a:gd name="T5" fmla="*/ 251 h 252"/>
                  <a:gd name="T6" fmla="*/ 11 w 35"/>
                  <a:gd name="T7" fmla="*/ 248 h 252"/>
                  <a:gd name="T8" fmla="*/ 14 w 35"/>
                  <a:gd name="T9" fmla="*/ 248 h 252"/>
                  <a:gd name="T10" fmla="*/ 14 w 35"/>
                  <a:gd name="T11" fmla="*/ 250 h 252"/>
                  <a:gd name="T12" fmla="*/ 13 w 35"/>
                  <a:gd name="T13" fmla="*/ 250 h 252"/>
                  <a:gd name="T14" fmla="*/ 28 w 35"/>
                  <a:gd name="T15" fmla="*/ 220 h 252"/>
                  <a:gd name="T16" fmla="*/ 26 w 35"/>
                  <a:gd name="T17" fmla="*/ 219 h 252"/>
                  <a:gd name="T18" fmla="*/ 25 w 35"/>
                  <a:gd name="T19" fmla="*/ 218 h 252"/>
                  <a:gd name="T20" fmla="*/ 25 w 35"/>
                  <a:gd name="T21" fmla="*/ 215 h 252"/>
                  <a:gd name="T22" fmla="*/ 28 w 35"/>
                  <a:gd name="T23" fmla="*/ 214 h 252"/>
                  <a:gd name="T24" fmla="*/ 28 w 35"/>
                  <a:gd name="T25" fmla="*/ 215 h 252"/>
                  <a:gd name="T26" fmla="*/ 29 w 35"/>
                  <a:gd name="T27" fmla="*/ 218 h 252"/>
                  <a:gd name="T28" fmla="*/ 28 w 35"/>
                  <a:gd name="T29" fmla="*/ 220 h 252"/>
                  <a:gd name="T30" fmla="*/ 32 w 35"/>
                  <a:gd name="T31" fmla="*/ 211 h 252"/>
                  <a:gd name="T32" fmla="*/ 31 w 35"/>
                  <a:gd name="T33" fmla="*/ 211 h 252"/>
                  <a:gd name="T34" fmla="*/ 31 w 35"/>
                  <a:gd name="T35" fmla="*/ 213 h 252"/>
                  <a:gd name="T36" fmla="*/ 31 w 35"/>
                  <a:gd name="T37" fmla="*/ 213 h 252"/>
                  <a:gd name="T38" fmla="*/ 29 w 35"/>
                  <a:gd name="T39" fmla="*/ 213 h 252"/>
                  <a:gd name="T40" fmla="*/ 30 w 35"/>
                  <a:gd name="T41" fmla="*/ 211 h 252"/>
                  <a:gd name="T42" fmla="*/ 30 w 35"/>
                  <a:gd name="T43" fmla="*/ 210 h 252"/>
                  <a:gd name="T44" fmla="*/ 31 w 35"/>
                  <a:gd name="T45" fmla="*/ 209 h 252"/>
                  <a:gd name="T46" fmla="*/ 31 w 35"/>
                  <a:gd name="T47" fmla="*/ 207 h 252"/>
                  <a:gd name="T48" fmla="*/ 33 w 35"/>
                  <a:gd name="T49" fmla="*/ 206 h 252"/>
                  <a:gd name="T50" fmla="*/ 34 w 35"/>
                  <a:gd name="T51" fmla="*/ 207 h 252"/>
                  <a:gd name="T52" fmla="*/ 33 w 35"/>
                  <a:gd name="T53" fmla="*/ 209 h 252"/>
                  <a:gd name="T54" fmla="*/ 33 w 35"/>
                  <a:gd name="T55" fmla="*/ 211 h 252"/>
                  <a:gd name="T56" fmla="*/ 28 w 35"/>
                  <a:gd name="T57" fmla="*/ 165 h 252"/>
                  <a:gd name="T58" fmla="*/ 26 w 35"/>
                  <a:gd name="T59" fmla="*/ 164 h 252"/>
                  <a:gd name="T60" fmla="*/ 28 w 35"/>
                  <a:gd name="T61" fmla="*/ 163 h 252"/>
                  <a:gd name="T62" fmla="*/ 30 w 35"/>
                  <a:gd name="T63" fmla="*/ 164 h 252"/>
                  <a:gd name="T64" fmla="*/ 30 w 35"/>
                  <a:gd name="T65" fmla="*/ 165 h 252"/>
                  <a:gd name="T66" fmla="*/ 32 w 35"/>
                  <a:gd name="T67" fmla="*/ 152 h 252"/>
                  <a:gd name="T68" fmla="*/ 35 w 35"/>
                  <a:gd name="T69" fmla="*/ 128 h 252"/>
                  <a:gd name="T70" fmla="*/ 35 w 35"/>
                  <a:gd name="T71" fmla="*/ 127 h 252"/>
                  <a:gd name="T72" fmla="*/ 35 w 35"/>
                  <a:gd name="T73" fmla="*/ 118 h 252"/>
                  <a:gd name="T74" fmla="*/ 34 w 35"/>
                  <a:gd name="T75" fmla="*/ 115 h 252"/>
                  <a:gd name="T76" fmla="*/ 35 w 35"/>
                  <a:gd name="T77" fmla="*/ 117 h 252"/>
                  <a:gd name="T78" fmla="*/ 31 w 35"/>
                  <a:gd name="T79" fmla="*/ 98 h 252"/>
                  <a:gd name="T80" fmla="*/ 31 w 35"/>
                  <a:gd name="T81" fmla="*/ 96 h 252"/>
                  <a:gd name="T82" fmla="*/ 32 w 35"/>
                  <a:gd name="T83" fmla="*/ 94 h 252"/>
                  <a:gd name="T84" fmla="*/ 34 w 35"/>
                  <a:gd name="T85" fmla="*/ 94 h 252"/>
                  <a:gd name="T86" fmla="*/ 34 w 35"/>
                  <a:gd name="T87" fmla="*/ 95 h 252"/>
                  <a:gd name="T88" fmla="*/ 32 w 35"/>
                  <a:gd name="T89" fmla="*/ 98 h 252"/>
                  <a:gd name="T90" fmla="*/ 29 w 35"/>
                  <a:gd name="T91" fmla="*/ 72 h 252"/>
                  <a:gd name="T92" fmla="*/ 28 w 35"/>
                  <a:gd name="T93" fmla="*/ 69 h 252"/>
                  <a:gd name="T94" fmla="*/ 30 w 35"/>
                  <a:gd name="T95" fmla="*/ 70 h 252"/>
                  <a:gd name="T96" fmla="*/ 30 w 35"/>
                  <a:gd name="T97" fmla="*/ 71 h 252"/>
                  <a:gd name="T98" fmla="*/ 19 w 35"/>
                  <a:gd name="T99" fmla="*/ 35 h 252"/>
                  <a:gd name="T100" fmla="*/ 17 w 35"/>
                  <a:gd name="T101" fmla="*/ 34 h 252"/>
                  <a:gd name="T102" fmla="*/ 19 w 35"/>
                  <a:gd name="T103" fmla="*/ 34 h 252"/>
                  <a:gd name="T104" fmla="*/ 13 w 35"/>
                  <a:gd name="T105" fmla="*/ 20 h 252"/>
                  <a:gd name="T106" fmla="*/ 14 w 35"/>
                  <a:gd name="T107" fmla="*/ 20 h 252"/>
                  <a:gd name="T108" fmla="*/ 14 w 35"/>
                  <a:gd name="T109" fmla="*/ 20 h 252"/>
                  <a:gd name="T110" fmla="*/ 13 w 35"/>
                  <a:gd name="T111" fmla="*/ 21 h 252"/>
                  <a:gd name="T112" fmla="*/ 12 w 35"/>
                  <a:gd name="T113" fmla="*/ 20 h 252"/>
                  <a:gd name="T114" fmla="*/ 13 w 35"/>
                  <a:gd name="T115" fmla="*/ 20 h 252"/>
                  <a:gd name="T116" fmla="*/ 0 w 35"/>
                  <a:gd name="T117" fmla="*/ 1 h 252"/>
                  <a:gd name="T118" fmla="*/ 0 w 35"/>
                  <a:gd name="T119" fmla="*/ 0 h 252"/>
                  <a:gd name="T120" fmla="*/ 0 w 35"/>
                  <a:gd name="T121" fmla="*/ 1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5" h="252">
                    <a:moveTo>
                      <a:pt x="13" y="251"/>
                    </a:moveTo>
                    <a:lnTo>
                      <a:pt x="12" y="251"/>
                    </a:lnTo>
                    <a:lnTo>
                      <a:pt x="12" y="252"/>
                    </a:lnTo>
                    <a:lnTo>
                      <a:pt x="11" y="252"/>
                    </a:lnTo>
                    <a:lnTo>
                      <a:pt x="11" y="251"/>
                    </a:lnTo>
                    <a:lnTo>
                      <a:pt x="9" y="251"/>
                    </a:lnTo>
                    <a:lnTo>
                      <a:pt x="8" y="251"/>
                    </a:lnTo>
                    <a:lnTo>
                      <a:pt x="8" y="251"/>
                    </a:lnTo>
                    <a:lnTo>
                      <a:pt x="8" y="251"/>
                    </a:lnTo>
                    <a:lnTo>
                      <a:pt x="8" y="250"/>
                    </a:lnTo>
                    <a:lnTo>
                      <a:pt x="9" y="250"/>
                    </a:lnTo>
                    <a:lnTo>
                      <a:pt x="11" y="248"/>
                    </a:lnTo>
                    <a:lnTo>
                      <a:pt x="12" y="248"/>
                    </a:lnTo>
                    <a:lnTo>
                      <a:pt x="13" y="248"/>
                    </a:lnTo>
                    <a:lnTo>
                      <a:pt x="14" y="248"/>
                    </a:lnTo>
                    <a:lnTo>
                      <a:pt x="14" y="248"/>
                    </a:lnTo>
                    <a:lnTo>
                      <a:pt x="14" y="250"/>
                    </a:lnTo>
                    <a:lnTo>
                      <a:pt x="14" y="250"/>
                    </a:lnTo>
                    <a:lnTo>
                      <a:pt x="14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1"/>
                    </a:lnTo>
                    <a:lnTo>
                      <a:pt x="13" y="251"/>
                    </a:lnTo>
                    <a:close/>
                    <a:moveTo>
                      <a:pt x="28" y="220"/>
                    </a:moveTo>
                    <a:lnTo>
                      <a:pt x="26" y="220"/>
                    </a:lnTo>
                    <a:lnTo>
                      <a:pt x="26" y="220"/>
                    </a:lnTo>
                    <a:lnTo>
                      <a:pt x="26" y="219"/>
                    </a:lnTo>
                    <a:lnTo>
                      <a:pt x="25" y="219"/>
                    </a:lnTo>
                    <a:lnTo>
                      <a:pt x="25" y="218"/>
                    </a:lnTo>
                    <a:lnTo>
                      <a:pt x="25" y="218"/>
                    </a:lnTo>
                    <a:lnTo>
                      <a:pt x="25" y="217"/>
                    </a:lnTo>
                    <a:lnTo>
                      <a:pt x="25" y="217"/>
                    </a:lnTo>
                    <a:lnTo>
                      <a:pt x="25" y="215"/>
                    </a:lnTo>
                    <a:lnTo>
                      <a:pt x="26" y="214"/>
                    </a:lnTo>
                    <a:lnTo>
                      <a:pt x="28" y="214"/>
                    </a:lnTo>
                    <a:lnTo>
                      <a:pt x="28" y="214"/>
                    </a:lnTo>
                    <a:lnTo>
                      <a:pt x="28" y="214"/>
                    </a:lnTo>
                    <a:lnTo>
                      <a:pt x="28" y="215"/>
                    </a:lnTo>
                    <a:lnTo>
                      <a:pt x="28" y="215"/>
                    </a:lnTo>
                    <a:lnTo>
                      <a:pt x="28" y="217"/>
                    </a:lnTo>
                    <a:lnTo>
                      <a:pt x="28" y="217"/>
                    </a:lnTo>
                    <a:lnTo>
                      <a:pt x="29" y="218"/>
                    </a:lnTo>
                    <a:lnTo>
                      <a:pt x="29" y="218"/>
                    </a:lnTo>
                    <a:lnTo>
                      <a:pt x="29" y="219"/>
                    </a:lnTo>
                    <a:lnTo>
                      <a:pt x="28" y="220"/>
                    </a:lnTo>
                    <a:close/>
                    <a:moveTo>
                      <a:pt x="33" y="211"/>
                    </a:moveTo>
                    <a:lnTo>
                      <a:pt x="32" y="211"/>
                    </a:lnTo>
                    <a:lnTo>
                      <a:pt x="32" y="211"/>
                    </a:lnTo>
                    <a:lnTo>
                      <a:pt x="32" y="211"/>
                    </a:lnTo>
                    <a:lnTo>
                      <a:pt x="32" y="211"/>
                    </a:lnTo>
                    <a:lnTo>
                      <a:pt x="31" y="211"/>
                    </a:lnTo>
                    <a:lnTo>
                      <a:pt x="31" y="212"/>
                    </a:lnTo>
                    <a:lnTo>
                      <a:pt x="31" y="212"/>
                    </a:lnTo>
                    <a:lnTo>
                      <a:pt x="31" y="213"/>
                    </a:lnTo>
                    <a:lnTo>
                      <a:pt x="32" y="213"/>
                    </a:lnTo>
                    <a:lnTo>
                      <a:pt x="31" y="213"/>
                    </a:lnTo>
                    <a:lnTo>
                      <a:pt x="31" y="213"/>
                    </a:lnTo>
                    <a:lnTo>
                      <a:pt x="30" y="213"/>
                    </a:lnTo>
                    <a:lnTo>
                      <a:pt x="30" y="213"/>
                    </a:lnTo>
                    <a:lnTo>
                      <a:pt x="29" y="213"/>
                    </a:lnTo>
                    <a:lnTo>
                      <a:pt x="29" y="213"/>
                    </a:lnTo>
                    <a:lnTo>
                      <a:pt x="29" y="212"/>
                    </a:lnTo>
                    <a:lnTo>
                      <a:pt x="30" y="211"/>
                    </a:lnTo>
                    <a:lnTo>
                      <a:pt x="30" y="210"/>
                    </a:lnTo>
                    <a:lnTo>
                      <a:pt x="30" y="210"/>
                    </a:lnTo>
                    <a:lnTo>
                      <a:pt x="30" y="210"/>
                    </a:lnTo>
                    <a:lnTo>
                      <a:pt x="30" y="209"/>
                    </a:lnTo>
                    <a:lnTo>
                      <a:pt x="30" y="209"/>
                    </a:lnTo>
                    <a:lnTo>
                      <a:pt x="31" y="209"/>
                    </a:lnTo>
                    <a:lnTo>
                      <a:pt x="31" y="209"/>
                    </a:lnTo>
                    <a:lnTo>
                      <a:pt x="31" y="207"/>
                    </a:lnTo>
                    <a:lnTo>
                      <a:pt x="31" y="207"/>
                    </a:lnTo>
                    <a:lnTo>
                      <a:pt x="31" y="207"/>
                    </a:lnTo>
                    <a:lnTo>
                      <a:pt x="32" y="207"/>
                    </a:lnTo>
                    <a:lnTo>
                      <a:pt x="33" y="206"/>
                    </a:lnTo>
                    <a:lnTo>
                      <a:pt x="33" y="206"/>
                    </a:lnTo>
                    <a:lnTo>
                      <a:pt x="34" y="206"/>
                    </a:lnTo>
                    <a:lnTo>
                      <a:pt x="34" y="207"/>
                    </a:lnTo>
                    <a:lnTo>
                      <a:pt x="34" y="207"/>
                    </a:lnTo>
                    <a:lnTo>
                      <a:pt x="33" y="207"/>
                    </a:lnTo>
                    <a:lnTo>
                      <a:pt x="33" y="209"/>
                    </a:lnTo>
                    <a:lnTo>
                      <a:pt x="32" y="210"/>
                    </a:lnTo>
                    <a:lnTo>
                      <a:pt x="32" y="210"/>
                    </a:lnTo>
                    <a:lnTo>
                      <a:pt x="33" y="211"/>
                    </a:lnTo>
                    <a:close/>
                    <a:moveTo>
                      <a:pt x="30" y="165"/>
                    </a:moveTo>
                    <a:lnTo>
                      <a:pt x="29" y="165"/>
                    </a:lnTo>
                    <a:lnTo>
                      <a:pt x="28" y="165"/>
                    </a:lnTo>
                    <a:lnTo>
                      <a:pt x="28" y="165"/>
                    </a:lnTo>
                    <a:lnTo>
                      <a:pt x="28" y="164"/>
                    </a:lnTo>
                    <a:lnTo>
                      <a:pt x="26" y="164"/>
                    </a:lnTo>
                    <a:lnTo>
                      <a:pt x="28" y="164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9" y="163"/>
                    </a:lnTo>
                    <a:lnTo>
                      <a:pt x="30" y="164"/>
                    </a:lnTo>
                    <a:lnTo>
                      <a:pt x="30" y="164"/>
                    </a:lnTo>
                    <a:lnTo>
                      <a:pt x="30" y="164"/>
                    </a:lnTo>
                    <a:lnTo>
                      <a:pt x="30" y="165"/>
                    </a:lnTo>
                    <a:lnTo>
                      <a:pt x="30" y="165"/>
                    </a:lnTo>
                    <a:close/>
                    <a:moveTo>
                      <a:pt x="33" y="152"/>
                    </a:moveTo>
                    <a:lnTo>
                      <a:pt x="33" y="152"/>
                    </a:lnTo>
                    <a:lnTo>
                      <a:pt x="32" y="152"/>
                    </a:lnTo>
                    <a:lnTo>
                      <a:pt x="33" y="151"/>
                    </a:lnTo>
                    <a:lnTo>
                      <a:pt x="33" y="152"/>
                    </a:lnTo>
                    <a:close/>
                    <a:moveTo>
                      <a:pt x="35" y="128"/>
                    </a:moveTo>
                    <a:lnTo>
                      <a:pt x="35" y="128"/>
                    </a:lnTo>
                    <a:lnTo>
                      <a:pt x="34" y="128"/>
                    </a:lnTo>
                    <a:lnTo>
                      <a:pt x="35" y="127"/>
                    </a:lnTo>
                    <a:lnTo>
                      <a:pt x="35" y="128"/>
                    </a:lnTo>
                    <a:close/>
                    <a:moveTo>
                      <a:pt x="35" y="117"/>
                    </a:moveTo>
                    <a:lnTo>
                      <a:pt x="35" y="118"/>
                    </a:lnTo>
                    <a:lnTo>
                      <a:pt x="34" y="117"/>
                    </a:lnTo>
                    <a:lnTo>
                      <a:pt x="34" y="117"/>
                    </a:lnTo>
                    <a:lnTo>
                      <a:pt x="34" y="115"/>
                    </a:lnTo>
                    <a:lnTo>
                      <a:pt x="35" y="115"/>
                    </a:lnTo>
                    <a:lnTo>
                      <a:pt x="35" y="115"/>
                    </a:lnTo>
                    <a:lnTo>
                      <a:pt x="35" y="117"/>
                    </a:lnTo>
                    <a:lnTo>
                      <a:pt x="35" y="117"/>
                    </a:lnTo>
                    <a:close/>
                    <a:moveTo>
                      <a:pt x="32" y="98"/>
                    </a:moveTo>
                    <a:lnTo>
                      <a:pt x="31" y="98"/>
                    </a:lnTo>
                    <a:lnTo>
                      <a:pt x="30" y="98"/>
                    </a:lnTo>
                    <a:lnTo>
                      <a:pt x="30" y="97"/>
                    </a:lnTo>
                    <a:lnTo>
                      <a:pt x="31" y="96"/>
                    </a:lnTo>
                    <a:lnTo>
                      <a:pt x="32" y="96"/>
                    </a:lnTo>
                    <a:lnTo>
                      <a:pt x="32" y="94"/>
                    </a:lnTo>
                    <a:lnTo>
                      <a:pt x="32" y="94"/>
                    </a:lnTo>
                    <a:lnTo>
                      <a:pt x="34" y="94"/>
                    </a:lnTo>
                    <a:lnTo>
                      <a:pt x="34" y="94"/>
                    </a:lnTo>
                    <a:lnTo>
                      <a:pt x="34" y="94"/>
                    </a:lnTo>
                    <a:lnTo>
                      <a:pt x="34" y="95"/>
                    </a:lnTo>
                    <a:lnTo>
                      <a:pt x="34" y="95"/>
                    </a:lnTo>
                    <a:lnTo>
                      <a:pt x="34" y="95"/>
                    </a:lnTo>
                    <a:lnTo>
                      <a:pt x="34" y="96"/>
                    </a:lnTo>
                    <a:lnTo>
                      <a:pt x="33" y="96"/>
                    </a:lnTo>
                    <a:lnTo>
                      <a:pt x="32" y="98"/>
                    </a:lnTo>
                    <a:close/>
                    <a:moveTo>
                      <a:pt x="30" y="71"/>
                    </a:moveTo>
                    <a:lnTo>
                      <a:pt x="29" y="72"/>
                    </a:lnTo>
                    <a:lnTo>
                      <a:pt x="29" y="72"/>
                    </a:lnTo>
                    <a:lnTo>
                      <a:pt x="28" y="71"/>
                    </a:lnTo>
                    <a:lnTo>
                      <a:pt x="28" y="69"/>
                    </a:lnTo>
                    <a:lnTo>
                      <a:pt x="28" y="69"/>
                    </a:lnTo>
                    <a:lnTo>
                      <a:pt x="29" y="69"/>
                    </a:lnTo>
                    <a:lnTo>
                      <a:pt x="30" y="69"/>
                    </a:lnTo>
                    <a:lnTo>
                      <a:pt x="30" y="70"/>
                    </a:lnTo>
                    <a:lnTo>
                      <a:pt x="30" y="70"/>
                    </a:lnTo>
                    <a:lnTo>
                      <a:pt x="30" y="71"/>
                    </a:lnTo>
                    <a:lnTo>
                      <a:pt x="30" y="71"/>
                    </a:lnTo>
                    <a:lnTo>
                      <a:pt x="30" y="71"/>
                    </a:lnTo>
                    <a:close/>
                    <a:moveTo>
                      <a:pt x="19" y="35"/>
                    </a:moveTo>
                    <a:lnTo>
                      <a:pt x="19" y="35"/>
                    </a:lnTo>
                    <a:lnTo>
                      <a:pt x="19" y="35"/>
                    </a:lnTo>
                    <a:lnTo>
                      <a:pt x="17" y="35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4"/>
                    </a:lnTo>
                    <a:lnTo>
                      <a:pt x="19" y="34"/>
                    </a:lnTo>
                    <a:lnTo>
                      <a:pt x="19" y="35"/>
                    </a:lnTo>
                    <a:close/>
                    <a:moveTo>
                      <a:pt x="13" y="20"/>
                    </a:moveTo>
                    <a:lnTo>
                      <a:pt x="13" y="20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4" y="20"/>
                    </a:lnTo>
                    <a:lnTo>
                      <a:pt x="13" y="21"/>
                    </a:lnTo>
                    <a:lnTo>
                      <a:pt x="13" y="21"/>
                    </a:lnTo>
                    <a:lnTo>
                      <a:pt x="13" y="21"/>
                    </a:lnTo>
                    <a:lnTo>
                      <a:pt x="12" y="20"/>
                    </a:lnTo>
                    <a:lnTo>
                      <a:pt x="12" y="20"/>
                    </a:lnTo>
                    <a:lnTo>
                      <a:pt x="12" y="20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20"/>
                    </a:lnTo>
                    <a:close/>
                    <a:moveTo>
                      <a:pt x="0" y="1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  <p:sp>
            <p:nvSpPr>
              <p:cNvPr id="1616" name="Freeform 878">
                <a:extLst>
                  <a:ext uri="{FF2B5EF4-FFF2-40B4-BE49-F238E27FC236}">
                    <a16:creationId xmlns:a16="http://schemas.microsoft.com/office/drawing/2014/main" id="{0A265E9D-833A-919E-FC7F-84A89339BF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4238" y="163513"/>
                <a:ext cx="392113" cy="304800"/>
              </a:xfrm>
              <a:custGeom>
                <a:avLst/>
                <a:gdLst>
                  <a:gd name="T0" fmla="*/ 192 w 247"/>
                  <a:gd name="T1" fmla="*/ 142 h 192"/>
                  <a:gd name="T2" fmla="*/ 181 w 247"/>
                  <a:gd name="T3" fmla="*/ 141 h 192"/>
                  <a:gd name="T4" fmla="*/ 181 w 247"/>
                  <a:gd name="T5" fmla="*/ 146 h 192"/>
                  <a:gd name="T6" fmla="*/ 176 w 247"/>
                  <a:gd name="T7" fmla="*/ 149 h 192"/>
                  <a:gd name="T8" fmla="*/ 172 w 247"/>
                  <a:gd name="T9" fmla="*/ 154 h 192"/>
                  <a:gd name="T10" fmla="*/ 169 w 247"/>
                  <a:gd name="T11" fmla="*/ 159 h 192"/>
                  <a:gd name="T12" fmla="*/ 168 w 247"/>
                  <a:gd name="T13" fmla="*/ 164 h 192"/>
                  <a:gd name="T14" fmla="*/ 165 w 247"/>
                  <a:gd name="T15" fmla="*/ 168 h 192"/>
                  <a:gd name="T16" fmla="*/ 168 w 247"/>
                  <a:gd name="T17" fmla="*/ 174 h 192"/>
                  <a:gd name="T18" fmla="*/ 169 w 247"/>
                  <a:gd name="T19" fmla="*/ 179 h 192"/>
                  <a:gd name="T20" fmla="*/ 170 w 247"/>
                  <a:gd name="T21" fmla="*/ 184 h 192"/>
                  <a:gd name="T22" fmla="*/ 166 w 247"/>
                  <a:gd name="T23" fmla="*/ 191 h 192"/>
                  <a:gd name="T24" fmla="*/ 161 w 247"/>
                  <a:gd name="T25" fmla="*/ 189 h 192"/>
                  <a:gd name="T26" fmla="*/ 157 w 247"/>
                  <a:gd name="T27" fmla="*/ 182 h 192"/>
                  <a:gd name="T28" fmla="*/ 146 w 247"/>
                  <a:gd name="T29" fmla="*/ 178 h 192"/>
                  <a:gd name="T30" fmla="*/ 136 w 247"/>
                  <a:gd name="T31" fmla="*/ 180 h 192"/>
                  <a:gd name="T32" fmla="*/ 130 w 247"/>
                  <a:gd name="T33" fmla="*/ 178 h 192"/>
                  <a:gd name="T34" fmla="*/ 126 w 247"/>
                  <a:gd name="T35" fmla="*/ 183 h 192"/>
                  <a:gd name="T36" fmla="*/ 119 w 247"/>
                  <a:gd name="T37" fmla="*/ 183 h 192"/>
                  <a:gd name="T38" fmla="*/ 117 w 247"/>
                  <a:gd name="T39" fmla="*/ 176 h 192"/>
                  <a:gd name="T40" fmla="*/ 111 w 247"/>
                  <a:gd name="T41" fmla="*/ 168 h 192"/>
                  <a:gd name="T42" fmla="*/ 103 w 247"/>
                  <a:gd name="T43" fmla="*/ 173 h 192"/>
                  <a:gd name="T44" fmla="*/ 97 w 247"/>
                  <a:gd name="T45" fmla="*/ 181 h 192"/>
                  <a:gd name="T46" fmla="*/ 94 w 247"/>
                  <a:gd name="T47" fmla="*/ 174 h 192"/>
                  <a:gd name="T48" fmla="*/ 83 w 247"/>
                  <a:gd name="T49" fmla="*/ 174 h 192"/>
                  <a:gd name="T50" fmla="*/ 79 w 247"/>
                  <a:gd name="T51" fmla="*/ 167 h 192"/>
                  <a:gd name="T52" fmla="*/ 69 w 247"/>
                  <a:gd name="T53" fmla="*/ 173 h 192"/>
                  <a:gd name="T54" fmla="*/ 63 w 247"/>
                  <a:gd name="T55" fmla="*/ 172 h 192"/>
                  <a:gd name="T56" fmla="*/ 60 w 247"/>
                  <a:gd name="T57" fmla="*/ 178 h 192"/>
                  <a:gd name="T58" fmla="*/ 57 w 247"/>
                  <a:gd name="T59" fmla="*/ 171 h 192"/>
                  <a:gd name="T60" fmla="*/ 44 w 247"/>
                  <a:gd name="T61" fmla="*/ 171 h 192"/>
                  <a:gd name="T62" fmla="*/ 41 w 247"/>
                  <a:gd name="T63" fmla="*/ 167 h 192"/>
                  <a:gd name="T64" fmla="*/ 34 w 247"/>
                  <a:gd name="T65" fmla="*/ 161 h 192"/>
                  <a:gd name="T66" fmla="*/ 13 w 247"/>
                  <a:gd name="T67" fmla="*/ 155 h 192"/>
                  <a:gd name="T68" fmla="*/ 194 w 247"/>
                  <a:gd name="T69" fmla="*/ 5 h 192"/>
                  <a:gd name="T70" fmla="*/ 207 w 247"/>
                  <a:gd name="T71" fmla="*/ 15 h 192"/>
                  <a:gd name="T72" fmla="*/ 212 w 247"/>
                  <a:gd name="T73" fmla="*/ 19 h 192"/>
                  <a:gd name="T74" fmla="*/ 212 w 247"/>
                  <a:gd name="T75" fmla="*/ 31 h 192"/>
                  <a:gd name="T76" fmla="*/ 226 w 247"/>
                  <a:gd name="T77" fmla="*/ 36 h 192"/>
                  <a:gd name="T78" fmla="*/ 238 w 247"/>
                  <a:gd name="T79" fmla="*/ 42 h 192"/>
                  <a:gd name="T80" fmla="*/ 237 w 247"/>
                  <a:gd name="T81" fmla="*/ 50 h 192"/>
                  <a:gd name="T82" fmla="*/ 243 w 247"/>
                  <a:gd name="T83" fmla="*/ 55 h 192"/>
                  <a:gd name="T84" fmla="*/ 247 w 247"/>
                  <a:gd name="T85" fmla="*/ 64 h 192"/>
                  <a:gd name="T86" fmla="*/ 241 w 247"/>
                  <a:gd name="T87" fmla="*/ 66 h 192"/>
                  <a:gd name="T88" fmla="*/ 238 w 247"/>
                  <a:gd name="T89" fmla="*/ 69 h 192"/>
                  <a:gd name="T90" fmla="*/ 230 w 247"/>
                  <a:gd name="T91" fmla="*/ 76 h 192"/>
                  <a:gd name="T92" fmla="*/ 223 w 247"/>
                  <a:gd name="T93" fmla="*/ 80 h 192"/>
                  <a:gd name="T94" fmla="*/ 212 w 247"/>
                  <a:gd name="T95" fmla="*/ 78 h 192"/>
                  <a:gd name="T96" fmla="*/ 204 w 247"/>
                  <a:gd name="T97" fmla="*/ 72 h 192"/>
                  <a:gd name="T98" fmla="*/ 196 w 247"/>
                  <a:gd name="T99" fmla="*/ 78 h 192"/>
                  <a:gd name="T100" fmla="*/ 195 w 247"/>
                  <a:gd name="T101" fmla="*/ 87 h 192"/>
                  <a:gd name="T102" fmla="*/ 202 w 247"/>
                  <a:gd name="T103" fmla="*/ 95 h 192"/>
                  <a:gd name="T104" fmla="*/ 200 w 247"/>
                  <a:gd name="T105" fmla="*/ 104 h 192"/>
                  <a:gd name="T106" fmla="*/ 205 w 247"/>
                  <a:gd name="T107" fmla="*/ 113 h 192"/>
                  <a:gd name="T108" fmla="*/ 204 w 247"/>
                  <a:gd name="T109" fmla="*/ 120 h 192"/>
                  <a:gd name="T110" fmla="*/ 204 w 247"/>
                  <a:gd name="T111" fmla="*/ 126 h 192"/>
                  <a:gd name="T112" fmla="*/ 208 w 247"/>
                  <a:gd name="T113" fmla="*/ 131 h 192"/>
                  <a:gd name="T114" fmla="*/ 211 w 247"/>
                  <a:gd name="T115" fmla="*/ 14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47" h="192">
                    <a:moveTo>
                      <a:pt x="211" y="140"/>
                    </a:moveTo>
                    <a:lnTo>
                      <a:pt x="207" y="140"/>
                    </a:lnTo>
                    <a:lnTo>
                      <a:pt x="200" y="139"/>
                    </a:lnTo>
                    <a:lnTo>
                      <a:pt x="197" y="139"/>
                    </a:lnTo>
                    <a:lnTo>
                      <a:pt x="194" y="140"/>
                    </a:lnTo>
                    <a:lnTo>
                      <a:pt x="194" y="141"/>
                    </a:lnTo>
                    <a:lnTo>
                      <a:pt x="192" y="142"/>
                    </a:lnTo>
                    <a:lnTo>
                      <a:pt x="192" y="143"/>
                    </a:lnTo>
                    <a:lnTo>
                      <a:pt x="191" y="143"/>
                    </a:lnTo>
                    <a:lnTo>
                      <a:pt x="190" y="143"/>
                    </a:lnTo>
                    <a:lnTo>
                      <a:pt x="188" y="142"/>
                    </a:lnTo>
                    <a:lnTo>
                      <a:pt x="188" y="141"/>
                    </a:lnTo>
                    <a:lnTo>
                      <a:pt x="186" y="141"/>
                    </a:lnTo>
                    <a:lnTo>
                      <a:pt x="181" y="141"/>
                    </a:lnTo>
                    <a:lnTo>
                      <a:pt x="180" y="141"/>
                    </a:lnTo>
                    <a:lnTo>
                      <a:pt x="180" y="142"/>
                    </a:lnTo>
                    <a:lnTo>
                      <a:pt x="180" y="143"/>
                    </a:lnTo>
                    <a:lnTo>
                      <a:pt x="179" y="143"/>
                    </a:lnTo>
                    <a:lnTo>
                      <a:pt x="179" y="145"/>
                    </a:lnTo>
                    <a:lnTo>
                      <a:pt x="180" y="145"/>
                    </a:lnTo>
                    <a:lnTo>
                      <a:pt x="181" y="146"/>
                    </a:lnTo>
                    <a:lnTo>
                      <a:pt x="180" y="147"/>
                    </a:lnTo>
                    <a:lnTo>
                      <a:pt x="179" y="147"/>
                    </a:lnTo>
                    <a:lnTo>
                      <a:pt x="179" y="146"/>
                    </a:lnTo>
                    <a:lnTo>
                      <a:pt x="178" y="147"/>
                    </a:lnTo>
                    <a:lnTo>
                      <a:pt x="178" y="148"/>
                    </a:lnTo>
                    <a:lnTo>
                      <a:pt x="177" y="149"/>
                    </a:lnTo>
                    <a:lnTo>
                      <a:pt x="176" y="149"/>
                    </a:lnTo>
                    <a:lnTo>
                      <a:pt x="176" y="150"/>
                    </a:lnTo>
                    <a:lnTo>
                      <a:pt x="176" y="151"/>
                    </a:lnTo>
                    <a:lnTo>
                      <a:pt x="174" y="151"/>
                    </a:lnTo>
                    <a:lnTo>
                      <a:pt x="174" y="153"/>
                    </a:lnTo>
                    <a:lnTo>
                      <a:pt x="173" y="153"/>
                    </a:lnTo>
                    <a:lnTo>
                      <a:pt x="173" y="154"/>
                    </a:lnTo>
                    <a:lnTo>
                      <a:pt x="172" y="154"/>
                    </a:lnTo>
                    <a:lnTo>
                      <a:pt x="172" y="155"/>
                    </a:lnTo>
                    <a:lnTo>
                      <a:pt x="171" y="155"/>
                    </a:lnTo>
                    <a:lnTo>
                      <a:pt x="170" y="156"/>
                    </a:lnTo>
                    <a:lnTo>
                      <a:pt x="170" y="157"/>
                    </a:lnTo>
                    <a:lnTo>
                      <a:pt x="170" y="158"/>
                    </a:lnTo>
                    <a:lnTo>
                      <a:pt x="170" y="159"/>
                    </a:lnTo>
                    <a:lnTo>
                      <a:pt x="169" y="159"/>
                    </a:lnTo>
                    <a:lnTo>
                      <a:pt x="169" y="161"/>
                    </a:lnTo>
                    <a:lnTo>
                      <a:pt x="170" y="161"/>
                    </a:lnTo>
                    <a:lnTo>
                      <a:pt x="170" y="162"/>
                    </a:lnTo>
                    <a:lnTo>
                      <a:pt x="169" y="162"/>
                    </a:lnTo>
                    <a:lnTo>
                      <a:pt x="169" y="163"/>
                    </a:lnTo>
                    <a:lnTo>
                      <a:pt x="169" y="164"/>
                    </a:lnTo>
                    <a:lnTo>
                      <a:pt x="168" y="164"/>
                    </a:lnTo>
                    <a:lnTo>
                      <a:pt x="166" y="164"/>
                    </a:lnTo>
                    <a:lnTo>
                      <a:pt x="166" y="165"/>
                    </a:lnTo>
                    <a:lnTo>
                      <a:pt x="166" y="166"/>
                    </a:lnTo>
                    <a:lnTo>
                      <a:pt x="166" y="167"/>
                    </a:lnTo>
                    <a:lnTo>
                      <a:pt x="165" y="167"/>
                    </a:lnTo>
                    <a:lnTo>
                      <a:pt x="166" y="168"/>
                    </a:lnTo>
                    <a:lnTo>
                      <a:pt x="165" y="168"/>
                    </a:lnTo>
                    <a:lnTo>
                      <a:pt x="164" y="170"/>
                    </a:lnTo>
                    <a:lnTo>
                      <a:pt x="164" y="171"/>
                    </a:lnTo>
                    <a:lnTo>
                      <a:pt x="165" y="171"/>
                    </a:lnTo>
                    <a:lnTo>
                      <a:pt x="165" y="172"/>
                    </a:lnTo>
                    <a:lnTo>
                      <a:pt x="165" y="173"/>
                    </a:lnTo>
                    <a:lnTo>
                      <a:pt x="166" y="173"/>
                    </a:lnTo>
                    <a:lnTo>
                      <a:pt x="168" y="174"/>
                    </a:lnTo>
                    <a:lnTo>
                      <a:pt x="166" y="174"/>
                    </a:lnTo>
                    <a:lnTo>
                      <a:pt x="166" y="175"/>
                    </a:lnTo>
                    <a:lnTo>
                      <a:pt x="168" y="175"/>
                    </a:lnTo>
                    <a:lnTo>
                      <a:pt x="168" y="176"/>
                    </a:lnTo>
                    <a:lnTo>
                      <a:pt x="168" y="178"/>
                    </a:lnTo>
                    <a:lnTo>
                      <a:pt x="169" y="178"/>
                    </a:lnTo>
                    <a:lnTo>
                      <a:pt x="169" y="179"/>
                    </a:lnTo>
                    <a:lnTo>
                      <a:pt x="168" y="179"/>
                    </a:lnTo>
                    <a:lnTo>
                      <a:pt x="168" y="180"/>
                    </a:lnTo>
                    <a:lnTo>
                      <a:pt x="168" y="181"/>
                    </a:lnTo>
                    <a:lnTo>
                      <a:pt x="169" y="181"/>
                    </a:lnTo>
                    <a:lnTo>
                      <a:pt x="169" y="183"/>
                    </a:lnTo>
                    <a:lnTo>
                      <a:pt x="170" y="183"/>
                    </a:lnTo>
                    <a:lnTo>
                      <a:pt x="170" y="184"/>
                    </a:lnTo>
                    <a:lnTo>
                      <a:pt x="169" y="184"/>
                    </a:lnTo>
                    <a:lnTo>
                      <a:pt x="169" y="186"/>
                    </a:lnTo>
                    <a:lnTo>
                      <a:pt x="168" y="187"/>
                    </a:lnTo>
                    <a:lnTo>
                      <a:pt x="166" y="188"/>
                    </a:lnTo>
                    <a:lnTo>
                      <a:pt x="166" y="189"/>
                    </a:lnTo>
                    <a:lnTo>
                      <a:pt x="166" y="190"/>
                    </a:lnTo>
                    <a:lnTo>
                      <a:pt x="166" y="191"/>
                    </a:lnTo>
                    <a:lnTo>
                      <a:pt x="165" y="192"/>
                    </a:lnTo>
                    <a:lnTo>
                      <a:pt x="165" y="191"/>
                    </a:lnTo>
                    <a:lnTo>
                      <a:pt x="164" y="191"/>
                    </a:lnTo>
                    <a:lnTo>
                      <a:pt x="164" y="190"/>
                    </a:lnTo>
                    <a:lnTo>
                      <a:pt x="163" y="190"/>
                    </a:lnTo>
                    <a:lnTo>
                      <a:pt x="162" y="189"/>
                    </a:lnTo>
                    <a:lnTo>
                      <a:pt x="161" y="189"/>
                    </a:lnTo>
                    <a:lnTo>
                      <a:pt x="160" y="189"/>
                    </a:lnTo>
                    <a:lnTo>
                      <a:pt x="159" y="188"/>
                    </a:lnTo>
                    <a:lnTo>
                      <a:pt x="157" y="187"/>
                    </a:lnTo>
                    <a:lnTo>
                      <a:pt x="157" y="186"/>
                    </a:lnTo>
                    <a:lnTo>
                      <a:pt x="157" y="184"/>
                    </a:lnTo>
                    <a:lnTo>
                      <a:pt x="157" y="183"/>
                    </a:lnTo>
                    <a:lnTo>
                      <a:pt x="157" y="182"/>
                    </a:lnTo>
                    <a:lnTo>
                      <a:pt x="156" y="182"/>
                    </a:lnTo>
                    <a:lnTo>
                      <a:pt x="155" y="181"/>
                    </a:lnTo>
                    <a:lnTo>
                      <a:pt x="154" y="180"/>
                    </a:lnTo>
                    <a:lnTo>
                      <a:pt x="153" y="179"/>
                    </a:lnTo>
                    <a:lnTo>
                      <a:pt x="152" y="178"/>
                    </a:lnTo>
                    <a:lnTo>
                      <a:pt x="151" y="178"/>
                    </a:lnTo>
                    <a:lnTo>
                      <a:pt x="146" y="178"/>
                    </a:lnTo>
                    <a:lnTo>
                      <a:pt x="145" y="178"/>
                    </a:lnTo>
                    <a:lnTo>
                      <a:pt x="143" y="179"/>
                    </a:lnTo>
                    <a:lnTo>
                      <a:pt x="142" y="179"/>
                    </a:lnTo>
                    <a:lnTo>
                      <a:pt x="140" y="179"/>
                    </a:lnTo>
                    <a:lnTo>
                      <a:pt x="140" y="180"/>
                    </a:lnTo>
                    <a:lnTo>
                      <a:pt x="139" y="180"/>
                    </a:lnTo>
                    <a:lnTo>
                      <a:pt x="136" y="180"/>
                    </a:lnTo>
                    <a:lnTo>
                      <a:pt x="135" y="179"/>
                    </a:lnTo>
                    <a:lnTo>
                      <a:pt x="134" y="178"/>
                    </a:lnTo>
                    <a:lnTo>
                      <a:pt x="134" y="176"/>
                    </a:lnTo>
                    <a:lnTo>
                      <a:pt x="133" y="176"/>
                    </a:lnTo>
                    <a:lnTo>
                      <a:pt x="131" y="176"/>
                    </a:lnTo>
                    <a:lnTo>
                      <a:pt x="131" y="178"/>
                    </a:lnTo>
                    <a:lnTo>
                      <a:pt x="130" y="178"/>
                    </a:lnTo>
                    <a:lnTo>
                      <a:pt x="130" y="179"/>
                    </a:lnTo>
                    <a:lnTo>
                      <a:pt x="129" y="179"/>
                    </a:lnTo>
                    <a:lnTo>
                      <a:pt x="128" y="180"/>
                    </a:lnTo>
                    <a:lnTo>
                      <a:pt x="127" y="180"/>
                    </a:lnTo>
                    <a:lnTo>
                      <a:pt x="127" y="181"/>
                    </a:lnTo>
                    <a:lnTo>
                      <a:pt x="126" y="182"/>
                    </a:lnTo>
                    <a:lnTo>
                      <a:pt x="126" y="183"/>
                    </a:lnTo>
                    <a:lnTo>
                      <a:pt x="125" y="183"/>
                    </a:lnTo>
                    <a:lnTo>
                      <a:pt x="123" y="182"/>
                    </a:lnTo>
                    <a:lnTo>
                      <a:pt x="122" y="182"/>
                    </a:lnTo>
                    <a:lnTo>
                      <a:pt x="121" y="183"/>
                    </a:lnTo>
                    <a:lnTo>
                      <a:pt x="121" y="184"/>
                    </a:lnTo>
                    <a:lnTo>
                      <a:pt x="120" y="184"/>
                    </a:lnTo>
                    <a:lnTo>
                      <a:pt x="119" y="183"/>
                    </a:lnTo>
                    <a:lnTo>
                      <a:pt x="119" y="182"/>
                    </a:lnTo>
                    <a:lnTo>
                      <a:pt x="119" y="181"/>
                    </a:lnTo>
                    <a:lnTo>
                      <a:pt x="118" y="180"/>
                    </a:lnTo>
                    <a:lnTo>
                      <a:pt x="118" y="179"/>
                    </a:lnTo>
                    <a:lnTo>
                      <a:pt x="117" y="179"/>
                    </a:lnTo>
                    <a:lnTo>
                      <a:pt x="117" y="178"/>
                    </a:lnTo>
                    <a:lnTo>
                      <a:pt x="117" y="176"/>
                    </a:lnTo>
                    <a:lnTo>
                      <a:pt x="117" y="175"/>
                    </a:lnTo>
                    <a:lnTo>
                      <a:pt x="117" y="174"/>
                    </a:lnTo>
                    <a:lnTo>
                      <a:pt x="114" y="172"/>
                    </a:lnTo>
                    <a:lnTo>
                      <a:pt x="114" y="170"/>
                    </a:lnTo>
                    <a:lnTo>
                      <a:pt x="113" y="170"/>
                    </a:lnTo>
                    <a:lnTo>
                      <a:pt x="113" y="168"/>
                    </a:lnTo>
                    <a:lnTo>
                      <a:pt x="111" y="168"/>
                    </a:lnTo>
                    <a:lnTo>
                      <a:pt x="110" y="168"/>
                    </a:lnTo>
                    <a:lnTo>
                      <a:pt x="109" y="170"/>
                    </a:lnTo>
                    <a:lnTo>
                      <a:pt x="108" y="171"/>
                    </a:lnTo>
                    <a:lnTo>
                      <a:pt x="108" y="172"/>
                    </a:lnTo>
                    <a:lnTo>
                      <a:pt x="106" y="172"/>
                    </a:lnTo>
                    <a:lnTo>
                      <a:pt x="104" y="172"/>
                    </a:lnTo>
                    <a:lnTo>
                      <a:pt x="103" y="173"/>
                    </a:lnTo>
                    <a:lnTo>
                      <a:pt x="102" y="173"/>
                    </a:lnTo>
                    <a:lnTo>
                      <a:pt x="101" y="174"/>
                    </a:lnTo>
                    <a:lnTo>
                      <a:pt x="100" y="175"/>
                    </a:lnTo>
                    <a:lnTo>
                      <a:pt x="99" y="178"/>
                    </a:lnTo>
                    <a:lnTo>
                      <a:pt x="99" y="181"/>
                    </a:lnTo>
                    <a:lnTo>
                      <a:pt x="99" y="182"/>
                    </a:lnTo>
                    <a:lnTo>
                      <a:pt x="97" y="181"/>
                    </a:lnTo>
                    <a:lnTo>
                      <a:pt x="97" y="180"/>
                    </a:lnTo>
                    <a:lnTo>
                      <a:pt x="96" y="180"/>
                    </a:lnTo>
                    <a:lnTo>
                      <a:pt x="95" y="180"/>
                    </a:lnTo>
                    <a:lnTo>
                      <a:pt x="95" y="179"/>
                    </a:lnTo>
                    <a:lnTo>
                      <a:pt x="94" y="179"/>
                    </a:lnTo>
                    <a:lnTo>
                      <a:pt x="94" y="175"/>
                    </a:lnTo>
                    <a:lnTo>
                      <a:pt x="94" y="174"/>
                    </a:lnTo>
                    <a:lnTo>
                      <a:pt x="93" y="173"/>
                    </a:lnTo>
                    <a:lnTo>
                      <a:pt x="90" y="172"/>
                    </a:lnTo>
                    <a:lnTo>
                      <a:pt x="88" y="172"/>
                    </a:lnTo>
                    <a:lnTo>
                      <a:pt x="87" y="172"/>
                    </a:lnTo>
                    <a:lnTo>
                      <a:pt x="85" y="173"/>
                    </a:lnTo>
                    <a:lnTo>
                      <a:pt x="84" y="174"/>
                    </a:lnTo>
                    <a:lnTo>
                      <a:pt x="83" y="174"/>
                    </a:lnTo>
                    <a:lnTo>
                      <a:pt x="83" y="172"/>
                    </a:lnTo>
                    <a:lnTo>
                      <a:pt x="82" y="171"/>
                    </a:lnTo>
                    <a:lnTo>
                      <a:pt x="80" y="171"/>
                    </a:lnTo>
                    <a:lnTo>
                      <a:pt x="80" y="170"/>
                    </a:lnTo>
                    <a:lnTo>
                      <a:pt x="80" y="168"/>
                    </a:lnTo>
                    <a:lnTo>
                      <a:pt x="80" y="167"/>
                    </a:lnTo>
                    <a:lnTo>
                      <a:pt x="79" y="167"/>
                    </a:lnTo>
                    <a:lnTo>
                      <a:pt x="78" y="167"/>
                    </a:lnTo>
                    <a:lnTo>
                      <a:pt x="77" y="168"/>
                    </a:lnTo>
                    <a:lnTo>
                      <a:pt x="76" y="170"/>
                    </a:lnTo>
                    <a:lnTo>
                      <a:pt x="75" y="172"/>
                    </a:lnTo>
                    <a:lnTo>
                      <a:pt x="74" y="173"/>
                    </a:lnTo>
                    <a:lnTo>
                      <a:pt x="70" y="173"/>
                    </a:lnTo>
                    <a:lnTo>
                      <a:pt x="69" y="173"/>
                    </a:lnTo>
                    <a:lnTo>
                      <a:pt x="69" y="172"/>
                    </a:lnTo>
                    <a:lnTo>
                      <a:pt x="67" y="170"/>
                    </a:lnTo>
                    <a:lnTo>
                      <a:pt x="66" y="170"/>
                    </a:lnTo>
                    <a:lnTo>
                      <a:pt x="65" y="170"/>
                    </a:lnTo>
                    <a:lnTo>
                      <a:pt x="63" y="170"/>
                    </a:lnTo>
                    <a:lnTo>
                      <a:pt x="63" y="171"/>
                    </a:lnTo>
                    <a:lnTo>
                      <a:pt x="63" y="172"/>
                    </a:lnTo>
                    <a:lnTo>
                      <a:pt x="63" y="173"/>
                    </a:lnTo>
                    <a:lnTo>
                      <a:pt x="63" y="174"/>
                    </a:lnTo>
                    <a:lnTo>
                      <a:pt x="63" y="175"/>
                    </a:lnTo>
                    <a:lnTo>
                      <a:pt x="61" y="178"/>
                    </a:lnTo>
                    <a:lnTo>
                      <a:pt x="61" y="179"/>
                    </a:lnTo>
                    <a:lnTo>
                      <a:pt x="60" y="179"/>
                    </a:lnTo>
                    <a:lnTo>
                      <a:pt x="60" y="178"/>
                    </a:lnTo>
                    <a:lnTo>
                      <a:pt x="59" y="178"/>
                    </a:lnTo>
                    <a:lnTo>
                      <a:pt x="59" y="176"/>
                    </a:lnTo>
                    <a:lnTo>
                      <a:pt x="60" y="173"/>
                    </a:lnTo>
                    <a:lnTo>
                      <a:pt x="60" y="172"/>
                    </a:lnTo>
                    <a:lnTo>
                      <a:pt x="60" y="171"/>
                    </a:lnTo>
                    <a:lnTo>
                      <a:pt x="59" y="171"/>
                    </a:lnTo>
                    <a:lnTo>
                      <a:pt x="57" y="171"/>
                    </a:lnTo>
                    <a:lnTo>
                      <a:pt x="53" y="168"/>
                    </a:lnTo>
                    <a:lnTo>
                      <a:pt x="51" y="168"/>
                    </a:lnTo>
                    <a:lnTo>
                      <a:pt x="51" y="170"/>
                    </a:lnTo>
                    <a:lnTo>
                      <a:pt x="50" y="171"/>
                    </a:lnTo>
                    <a:lnTo>
                      <a:pt x="49" y="171"/>
                    </a:lnTo>
                    <a:lnTo>
                      <a:pt x="47" y="171"/>
                    </a:lnTo>
                    <a:lnTo>
                      <a:pt x="44" y="171"/>
                    </a:lnTo>
                    <a:lnTo>
                      <a:pt x="43" y="171"/>
                    </a:lnTo>
                    <a:lnTo>
                      <a:pt x="43" y="170"/>
                    </a:lnTo>
                    <a:lnTo>
                      <a:pt x="44" y="168"/>
                    </a:lnTo>
                    <a:lnTo>
                      <a:pt x="44" y="167"/>
                    </a:lnTo>
                    <a:lnTo>
                      <a:pt x="43" y="167"/>
                    </a:lnTo>
                    <a:lnTo>
                      <a:pt x="42" y="167"/>
                    </a:lnTo>
                    <a:lnTo>
                      <a:pt x="41" y="167"/>
                    </a:lnTo>
                    <a:lnTo>
                      <a:pt x="41" y="166"/>
                    </a:lnTo>
                    <a:lnTo>
                      <a:pt x="41" y="165"/>
                    </a:lnTo>
                    <a:lnTo>
                      <a:pt x="41" y="164"/>
                    </a:lnTo>
                    <a:lnTo>
                      <a:pt x="41" y="162"/>
                    </a:lnTo>
                    <a:lnTo>
                      <a:pt x="40" y="161"/>
                    </a:lnTo>
                    <a:lnTo>
                      <a:pt x="37" y="161"/>
                    </a:lnTo>
                    <a:lnTo>
                      <a:pt x="34" y="161"/>
                    </a:lnTo>
                    <a:lnTo>
                      <a:pt x="31" y="162"/>
                    </a:lnTo>
                    <a:lnTo>
                      <a:pt x="28" y="162"/>
                    </a:lnTo>
                    <a:lnTo>
                      <a:pt x="22" y="158"/>
                    </a:lnTo>
                    <a:lnTo>
                      <a:pt x="14" y="158"/>
                    </a:lnTo>
                    <a:lnTo>
                      <a:pt x="13" y="157"/>
                    </a:lnTo>
                    <a:lnTo>
                      <a:pt x="13" y="156"/>
                    </a:lnTo>
                    <a:lnTo>
                      <a:pt x="13" y="155"/>
                    </a:lnTo>
                    <a:lnTo>
                      <a:pt x="11" y="155"/>
                    </a:lnTo>
                    <a:lnTo>
                      <a:pt x="4" y="155"/>
                    </a:lnTo>
                    <a:lnTo>
                      <a:pt x="2" y="154"/>
                    </a:lnTo>
                    <a:lnTo>
                      <a:pt x="0" y="153"/>
                    </a:lnTo>
                    <a:lnTo>
                      <a:pt x="0" y="0"/>
                    </a:lnTo>
                    <a:lnTo>
                      <a:pt x="194" y="0"/>
                    </a:lnTo>
                    <a:lnTo>
                      <a:pt x="194" y="5"/>
                    </a:lnTo>
                    <a:lnTo>
                      <a:pt x="194" y="6"/>
                    </a:lnTo>
                    <a:lnTo>
                      <a:pt x="195" y="7"/>
                    </a:lnTo>
                    <a:lnTo>
                      <a:pt x="200" y="12"/>
                    </a:lnTo>
                    <a:lnTo>
                      <a:pt x="202" y="13"/>
                    </a:lnTo>
                    <a:lnTo>
                      <a:pt x="203" y="13"/>
                    </a:lnTo>
                    <a:lnTo>
                      <a:pt x="204" y="14"/>
                    </a:lnTo>
                    <a:lnTo>
                      <a:pt x="207" y="15"/>
                    </a:lnTo>
                    <a:lnTo>
                      <a:pt x="208" y="15"/>
                    </a:lnTo>
                    <a:lnTo>
                      <a:pt x="209" y="15"/>
                    </a:lnTo>
                    <a:lnTo>
                      <a:pt x="209" y="16"/>
                    </a:lnTo>
                    <a:lnTo>
                      <a:pt x="211" y="16"/>
                    </a:lnTo>
                    <a:lnTo>
                      <a:pt x="211" y="17"/>
                    </a:lnTo>
                    <a:lnTo>
                      <a:pt x="211" y="19"/>
                    </a:lnTo>
                    <a:lnTo>
                      <a:pt x="212" y="19"/>
                    </a:lnTo>
                    <a:lnTo>
                      <a:pt x="213" y="19"/>
                    </a:lnTo>
                    <a:lnTo>
                      <a:pt x="214" y="22"/>
                    </a:lnTo>
                    <a:lnTo>
                      <a:pt x="214" y="23"/>
                    </a:lnTo>
                    <a:lnTo>
                      <a:pt x="214" y="24"/>
                    </a:lnTo>
                    <a:lnTo>
                      <a:pt x="213" y="25"/>
                    </a:lnTo>
                    <a:lnTo>
                      <a:pt x="213" y="29"/>
                    </a:lnTo>
                    <a:lnTo>
                      <a:pt x="212" y="31"/>
                    </a:lnTo>
                    <a:lnTo>
                      <a:pt x="211" y="33"/>
                    </a:lnTo>
                    <a:lnTo>
                      <a:pt x="211" y="34"/>
                    </a:lnTo>
                    <a:lnTo>
                      <a:pt x="212" y="34"/>
                    </a:lnTo>
                    <a:lnTo>
                      <a:pt x="215" y="36"/>
                    </a:lnTo>
                    <a:lnTo>
                      <a:pt x="223" y="34"/>
                    </a:lnTo>
                    <a:lnTo>
                      <a:pt x="224" y="34"/>
                    </a:lnTo>
                    <a:lnTo>
                      <a:pt x="226" y="36"/>
                    </a:lnTo>
                    <a:lnTo>
                      <a:pt x="231" y="37"/>
                    </a:lnTo>
                    <a:lnTo>
                      <a:pt x="232" y="38"/>
                    </a:lnTo>
                    <a:lnTo>
                      <a:pt x="233" y="40"/>
                    </a:lnTo>
                    <a:lnTo>
                      <a:pt x="235" y="40"/>
                    </a:lnTo>
                    <a:lnTo>
                      <a:pt x="237" y="40"/>
                    </a:lnTo>
                    <a:lnTo>
                      <a:pt x="238" y="41"/>
                    </a:lnTo>
                    <a:lnTo>
                      <a:pt x="238" y="42"/>
                    </a:lnTo>
                    <a:lnTo>
                      <a:pt x="238" y="44"/>
                    </a:lnTo>
                    <a:lnTo>
                      <a:pt x="234" y="45"/>
                    </a:lnTo>
                    <a:lnTo>
                      <a:pt x="234" y="46"/>
                    </a:lnTo>
                    <a:lnTo>
                      <a:pt x="234" y="47"/>
                    </a:lnTo>
                    <a:lnTo>
                      <a:pt x="235" y="48"/>
                    </a:lnTo>
                    <a:lnTo>
                      <a:pt x="235" y="49"/>
                    </a:lnTo>
                    <a:lnTo>
                      <a:pt x="237" y="50"/>
                    </a:lnTo>
                    <a:lnTo>
                      <a:pt x="238" y="51"/>
                    </a:lnTo>
                    <a:lnTo>
                      <a:pt x="240" y="53"/>
                    </a:lnTo>
                    <a:lnTo>
                      <a:pt x="241" y="54"/>
                    </a:lnTo>
                    <a:lnTo>
                      <a:pt x="241" y="55"/>
                    </a:lnTo>
                    <a:lnTo>
                      <a:pt x="242" y="54"/>
                    </a:lnTo>
                    <a:lnTo>
                      <a:pt x="243" y="54"/>
                    </a:lnTo>
                    <a:lnTo>
                      <a:pt x="243" y="55"/>
                    </a:lnTo>
                    <a:lnTo>
                      <a:pt x="243" y="56"/>
                    </a:lnTo>
                    <a:lnTo>
                      <a:pt x="245" y="56"/>
                    </a:lnTo>
                    <a:lnTo>
                      <a:pt x="246" y="56"/>
                    </a:lnTo>
                    <a:lnTo>
                      <a:pt x="247" y="57"/>
                    </a:lnTo>
                    <a:lnTo>
                      <a:pt x="247" y="58"/>
                    </a:lnTo>
                    <a:lnTo>
                      <a:pt x="246" y="62"/>
                    </a:lnTo>
                    <a:lnTo>
                      <a:pt x="247" y="64"/>
                    </a:lnTo>
                    <a:lnTo>
                      <a:pt x="246" y="64"/>
                    </a:lnTo>
                    <a:lnTo>
                      <a:pt x="245" y="64"/>
                    </a:lnTo>
                    <a:lnTo>
                      <a:pt x="243" y="64"/>
                    </a:lnTo>
                    <a:lnTo>
                      <a:pt x="241" y="64"/>
                    </a:lnTo>
                    <a:lnTo>
                      <a:pt x="241" y="65"/>
                    </a:lnTo>
                    <a:lnTo>
                      <a:pt x="242" y="65"/>
                    </a:lnTo>
                    <a:lnTo>
                      <a:pt x="241" y="66"/>
                    </a:lnTo>
                    <a:lnTo>
                      <a:pt x="240" y="66"/>
                    </a:lnTo>
                    <a:lnTo>
                      <a:pt x="239" y="66"/>
                    </a:lnTo>
                    <a:lnTo>
                      <a:pt x="238" y="65"/>
                    </a:lnTo>
                    <a:lnTo>
                      <a:pt x="237" y="66"/>
                    </a:lnTo>
                    <a:lnTo>
                      <a:pt x="237" y="67"/>
                    </a:lnTo>
                    <a:lnTo>
                      <a:pt x="238" y="67"/>
                    </a:lnTo>
                    <a:lnTo>
                      <a:pt x="238" y="69"/>
                    </a:lnTo>
                    <a:lnTo>
                      <a:pt x="237" y="70"/>
                    </a:lnTo>
                    <a:lnTo>
                      <a:pt x="235" y="72"/>
                    </a:lnTo>
                    <a:lnTo>
                      <a:pt x="234" y="73"/>
                    </a:lnTo>
                    <a:lnTo>
                      <a:pt x="233" y="73"/>
                    </a:lnTo>
                    <a:lnTo>
                      <a:pt x="232" y="74"/>
                    </a:lnTo>
                    <a:lnTo>
                      <a:pt x="231" y="75"/>
                    </a:lnTo>
                    <a:lnTo>
                      <a:pt x="230" y="76"/>
                    </a:lnTo>
                    <a:lnTo>
                      <a:pt x="228" y="76"/>
                    </a:lnTo>
                    <a:lnTo>
                      <a:pt x="228" y="78"/>
                    </a:lnTo>
                    <a:lnTo>
                      <a:pt x="228" y="79"/>
                    </a:lnTo>
                    <a:lnTo>
                      <a:pt x="226" y="79"/>
                    </a:lnTo>
                    <a:lnTo>
                      <a:pt x="225" y="79"/>
                    </a:lnTo>
                    <a:lnTo>
                      <a:pt x="224" y="80"/>
                    </a:lnTo>
                    <a:lnTo>
                      <a:pt x="223" y="80"/>
                    </a:lnTo>
                    <a:lnTo>
                      <a:pt x="220" y="79"/>
                    </a:lnTo>
                    <a:lnTo>
                      <a:pt x="218" y="79"/>
                    </a:lnTo>
                    <a:lnTo>
                      <a:pt x="217" y="79"/>
                    </a:lnTo>
                    <a:lnTo>
                      <a:pt x="216" y="79"/>
                    </a:lnTo>
                    <a:lnTo>
                      <a:pt x="214" y="78"/>
                    </a:lnTo>
                    <a:lnTo>
                      <a:pt x="213" y="78"/>
                    </a:lnTo>
                    <a:lnTo>
                      <a:pt x="212" y="78"/>
                    </a:lnTo>
                    <a:lnTo>
                      <a:pt x="212" y="76"/>
                    </a:lnTo>
                    <a:lnTo>
                      <a:pt x="212" y="74"/>
                    </a:lnTo>
                    <a:lnTo>
                      <a:pt x="211" y="73"/>
                    </a:lnTo>
                    <a:lnTo>
                      <a:pt x="208" y="73"/>
                    </a:lnTo>
                    <a:lnTo>
                      <a:pt x="207" y="73"/>
                    </a:lnTo>
                    <a:lnTo>
                      <a:pt x="205" y="72"/>
                    </a:lnTo>
                    <a:lnTo>
                      <a:pt x="204" y="72"/>
                    </a:lnTo>
                    <a:lnTo>
                      <a:pt x="203" y="73"/>
                    </a:lnTo>
                    <a:lnTo>
                      <a:pt x="202" y="73"/>
                    </a:lnTo>
                    <a:lnTo>
                      <a:pt x="199" y="72"/>
                    </a:lnTo>
                    <a:lnTo>
                      <a:pt x="198" y="72"/>
                    </a:lnTo>
                    <a:lnTo>
                      <a:pt x="197" y="73"/>
                    </a:lnTo>
                    <a:lnTo>
                      <a:pt x="196" y="76"/>
                    </a:lnTo>
                    <a:lnTo>
                      <a:pt x="196" y="78"/>
                    </a:lnTo>
                    <a:lnTo>
                      <a:pt x="196" y="79"/>
                    </a:lnTo>
                    <a:lnTo>
                      <a:pt x="196" y="80"/>
                    </a:lnTo>
                    <a:lnTo>
                      <a:pt x="195" y="80"/>
                    </a:lnTo>
                    <a:lnTo>
                      <a:pt x="192" y="83"/>
                    </a:lnTo>
                    <a:lnTo>
                      <a:pt x="191" y="83"/>
                    </a:lnTo>
                    <a:lnTo>
                      <a:pt x="195" y="86"/>
                    </a:lnTo>
                    <a:lnTo>
                      <a:pt x="195" y="87"/>
                    </a:lnTo>
                    <a:lnTo>
                      <a:pt x="196" y="90"/>
                    </a:lnTo>
                    <a:lnTo>
                      <a:pt x="197" y="91"/>
                    </a:lnTo>
                    <a:lnTo>
                      <a:pt x="198" y="92"/>
                    </a:lnTo>
                    <a:lnTo>
                      <a:pt x="199" y="94"/>
                    </a:lnTo>
                    <a:lnTo>
                      <a:pt x="200" y="94"/>
                    </a:lnTo>
                    <a:lnTo>
                      <a:pt x="202" y="94"/>
                    </a:lnTo>
                    <a:lnTo>
                      <a:pt x="202" y="95"/>
                    </a:lnTo>
                    <a:lnTo>
                      <a:pt x="202" y="96"/>
                    </a:lnTo>
                    <a:lnTo>
                      <a:pt x="203" y="97"/>
                    </a:lnTo>
                    <a:lnTo>
                      <a:pt x="204" y="98"/>
                    </a:lnTo>
                    <a:lnTo>
                      <a:pt x="204" y="99"/>
                    </a:lnTo>
                    <a:lnTo>
                      <a:pt x="204" y="101"/>
                    </a:lnTo>
                    <a:lnTo>
                      <a:pt x="203" y="103"/>
                    </a:lnTo>
                    <a:lnTo>
                      <a:pt x="200" y="104"/>
                    </a:lnTo>
                    <a:lnTo>
                      <a:pt x="200" y="105"/>
                    </a:lnTo>
                    <a:lnTo>
                      <a:pt x="203" y="107"/>
                    </a:lnTo>
                    <a:lnTo>
                      <a:pt x="204" y="109"/>
                    </a:lnTo>
                    <a:lnTo>
                      <a:pt x="204" y="111"/>
                    </a:lnTo>
                    <a:lnTo>
                      <a:pt x="205" y="112"/>
                    </a:lnTo>
                    <a:lnTo>
                      <a:pt x="206" y="113"/>
                    </a:lnTo>
                    <a:lnTo>
                      <a:pt x="205" y="113"/>
                    </a:lnTo>
                    <a:lnTo>
                      <a:pt x="204" y="113"/>
                    </a:lnTo>
                    <a:lnTo>
                      <a:pt x="204" y="114"/>
                    </a:lnTo>
                    <a:lnTo>
                      <a:pt x="203" y="115"/>
                    </a:lnTo>
                    <a:lnTo>
                      <a:pt x="204" y="116"/>
                    </a:lnTo>
                    <a:lnTo>
                      <a:pt x="205" y="116"/>
                    </a:lnTo>
                    <a:lnTo>
                      <a:pt x="205" y="118"/>
                    </a:lnTo>
                    <a:lnTo>
                      <a:pt x="204" y="120"/>
                    </a:lnTo>
                    <a:lnTo>
                      <a:pt x="204" y="122"/>
                    </a:lnTo>
                    <a:lnTo>
                      <a:pt x="205" y="122"/>
                    </a:lnTo>
                    <a:lnTo>
                      <a:pt x="205" y="123"/>
                    </a:lnTo>
                    <a:lnTo>
                      <a:pt x="205" y="124"/>
                    </a:lnTo>
                    <a:lnTo>
                      <a:pt x="205" y="125"/>
                    </a:lnTo>
                    <a:lnTo>
                      <a:pt x="205" y="126"/>
                    </a:lnTo>
                    <a:lnTo>
                      <a:pt x="204" y="126"/>
                    </a:lnTo>
                    <a:lnTo>
                      <a:pt x="204" y="128"/>
                    </a:lnTo>
                    <a:lnTo>
                      <a:pt x="205" y="129"/>
                    </a:lnTo>
                    <a:lnTo>
                      <a:pt x="205" y="130"/>
                    </a:lnTo>
                    <a:lnTo>
                      <a:pt x="206" y="130"/>
                    </a:lnTo>
                    <a:lnTo>
                      <a:pt x="207" y="130"/>
                    </a:lnTo>
                    <a:lnTo>
                      <a:pt x="208" y="130"/>
                    </a:lnTo>
                    <a:lnTo>
                      <a:pt x="208" y="131"/>
                    </a:lnTo>
                    <a:lnTo>
                      <a:pt x="208" y="132"/>
                    </a:lnTo>
                    <a:lnTo>
                      <a:pt x="208" y="133"/>
                    </a:lnTo>
                    <a:lnTo>
                      <a:pt x="208" y="134"/>
                    </a:lnTo>
                    <a:lnTo>
                      <a:pt x="211" y="136"/>
                    </a:lnTo>
                    <a:lnTo>
                      <a:pt x="211" y="137"/>
                    </a:lnTo>
                    <a:lnTo>
                      <a:pt x="211" y="138"/>
                    </a:lnTo>
                    <a:lnTo>
                      <a:pt x="211" y="140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zh-CN" altLang="en-US" sz="400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4478F19-BD50-9178-2451-361ED88ADF5D}"/>
                </a:ext>
              </a:extLst>
            </p:cNvPr>
            <p:cNvGrpSpPr/>
            <p:nvPr/>
          </p:nvGrpSpPr>
          <p:grpSpPr>
            <a:xfrm>
              <a:off x="979488" y="340470"/>
              <a:ext cx="7113431" cy="4294587"/>
              <a:chOff x="979488" y="340470"/>
              <a:chExt cx="7113431" cy="4294587"/>
            </a:xfrm>
          </p:grpSpPr>
          <p:sp>
            <p:nvSpPr>
              <p:cNvPr id="1316" name="Rectangle 1380">
                <a:extLst>
                  <a:ext uri="{FF2B5EF4-FFF2-40B4-BE49-F238E27FC236}">
                    <a16:creationId xmlns:a16="http://schemas.microsoft.com/office/drawing/2014/main" id="{8D1FD4AA-01D5-4D38-6FD4-28FC838496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64260" y="1839024"/>
                <a:ext cx="131945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China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999" name="Rectangle 1382">
                <a:extLst>
                  <a:ext uri="{FF2B5EF4-FFF2-40B4-BE49-F238E27FC236}">
                    <a16:creationId xmlns:a16="http://schemas.microsoft.com/office/drawing/2014/main" id="{E332F153-EE0E-E53C-C885-4A8B1AE37F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74052" y="340470"/>
                <a:ext cx="148211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Russia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00" name="Rectangle 1383">
                <a:extLst>
                  <a:ext uri="{FF2B5EF4-FFF2-40B4-BE49-F238E27FC236}">
                    <a16:creationId xmlns:a16="http://schemas.microsoft.com/office/drawing/2014/main" id="{52A83D66-C538-FAAD-115E-97420836BE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0813" y="2570164"/>
                <a:ext cx="115677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India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01" name="Rectangle 1384">
                <a:extLst>
                  <a:ext uri="{FF2B5EF4-FFF2-40B4-BE49-F238E27FC236}">
                    <a16:creationId xmlns:a16="http://schemas.microsoft.com/office/drawing/2014/main" id="{44464618-52E4-15EE-DAD7-77EF69F33D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6975" y="1920875"/>
                <a:ext cx="92181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Iran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02" name="Rectangle 1385">
                <a:extLst>
                  <a:ext uri="{FF2B5EF4-FFF2-40B4-BE49-F238E27FC236}">
                    <a16:creationId xmlns:a16="http://schemas.microsoft.com/office/drawing/2014/main" id="{CA8A3C27-C98F-B106-55C3-987C490BD1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7375" y="712788"/>
                <a:ext cx="267502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Kazakhstan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04" name="Rectangle 1387">
                <a:extLst>
                  <a:ext uri="{FF2B5EF4-FFF2-40B4-BE49-F238E27FC236}">
                    <a16:creationId xmlns:a16="http://schemas.microsoft.com/office/drawing/2014/main" id="{131DF59B-77AC-0226-6ADA-1C6C1AF302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60988" y="819150"/>
                <a:ext cx="220509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Mongolia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05" name="Rectangle 1388">
                <a:extLst>
                  <a:ext uri="{FF2B5EF4-FFF2-40B4-BE49-F238E27FC236}">
                    <a16:creationId xmlns:a16="http://schemas.microsoft.com/office/drawing/2014/main" id="{9B785C4B-8681-DA20-D4E8-463937BE55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0138" y="3011488"/>
                <a:ext cx="146405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Sudan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06" name="Rectangle 1389">
                <a:extLst>
                  <a:ext uri="{FF2B5EF4-FFF2-40B4-BE49-F238E27FC236}">
                    <a16:creationId xmlns:a16="http://schemas.microsoft.com/office/drawing/2014/main" id="{5EC16BA7-7119-F9D4-BD38-2D84AFAB3D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27113" y="2346325"/>
                <a:ext cx="131945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Egypt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07" name="Rectangle 1390">
                <a:extLst>
                  <a:ext uri="{FF2B5EF4-FFF2-40B4-BE49-F238E27FC236}">
                    <a16:creationId xmlns:a16="http://schemas.microsoft.com/office/drawing/2014/main" id="{90721C87-14C1-103A-9D7F-E9D93C835A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8263" y="1463675"/>
                <a:ext cx="160864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Turkey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08" name="Rectangle 1391">
                <a:extLst>
                  <a:ext uri="{FF2B5EF4-FFF2-40B4-BE49-F238E27FC236}">
                    <a16:creationId xmlns:a16="http://schemas.microsoft.com/office/drawing/2014/main" id="{336BF7CC-6017-74D4-65E6-1B8708B924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43440" y="2430850"/>
                <a:ext cx="292807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Saudi Arabia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09" name="Rectangle 1392">
                <a:extLst>
                  <a:ext uri="{FF2B5EF4-FFF2-40B4-BE49-F238E27FC236}">
                    <a16:creationId xmlns:a16="http://schemas.microsoft.com/office/drawing/2014/main" id="{5606BE07-6D23-0F39-45D7-75E32CFBAE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85938" y="1897063"/>
                <a:ext cx="92181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Iraq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10" name="Rectangle 1393">
                <a:extLst>
                  <a:ext uri="{FF2B5EF4-FFF2-40B4-BE49-F238E27FC236}">
                    <a16:creationId xmlns:a16="http://schemas.microsoft.com/office/drawing/2014/main" id="{8246E2A2-75A2-3001-5BD6-EB2D464B7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68400" y="642938"/>
                <a:ext cx="184360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Ukraine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12" name="Rectangle 1395">
                <a:extLst>
                  <a:ext uri="{FF2B5EF4-FFF2-40B4-BE49-F238E27FC236}">
                    <a16:creationId xmlns:a16="http://schemas.microsoft.com/office/drawing/2014/main" id="{10382D1B-E2EF-8C43-660D-03D8AE6A6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43275" y="2105024"/>
                <a:ext cx="198819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Pakistan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16" name="Rectangle 1399">
                <a:extLst>
                  <a:ext uri="{FF2B5EF4-FFF2-40B4-BE49-F238E27FC236}">
                    <a16:creationId xmlns:a16="http://schemas.microsoft.com/office/drawing/2014/main" id="{8F052D10-F2D2-B669-68F4-FB5D14D82B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5300" y="1839913"/>
                <a:ext cx="281962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Afghanistan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17" name="Rectangle 1400">
                <a:extLst>
                  <a:ext uri="{FF2B5EF4-FFF2-40B4-BE49-F238E27FC236}">
                    <a16:creationId xmlns:a16="http://schemas.microsoft.com/office/drawing/2014/main" id="{70BC6095-A67F-3E43-5B33-985C08A4DB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9975" y="2641600"/>
                <a:ext cx="225932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Myanmar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18" name="Rectangle 1401">
                <a:extLst>
                  <a:ext uri="{FF2B5EF4-FFF2-40B4-BE49-F238E27FC236}">
                    <a16:creationId xmlns:a16="http://schemas.microsoft.com/office/drawing/2014/main" id="{3A65D85A-E6F2-1D4F-42B9-4C795A5BBE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4650" y="1244600"/>
                <a:ext cx="262081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Uzbekistan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19" name="Rectangle 1402">
                <a:extLst>
                  <a:ext uri="{FF2B5EF4-FFF2-40B4-BE49-F238E27FC236}">
                    <a16:creationId xmlns:a16="http://schemas.microsoft.com/office/drawing/2014/main" id="{9318AAEE-D0DE-0652-8FF2-C973F4B7A7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5175" y="3021013"/>
                <a:ext cx="164479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Yemen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20" name="Rectangle 1403">
                <a:extLst>
                  <a:ext uri="{FF2B5EF4-FFF2-40B4-BE49-F238E27FC236}">
                    <a16:creationId xmlns:a16="http://schemas.microsoft.com/office/drawing/2014/main" id="{518712C7-4717-A890-DAB8-4B228DE3F5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9488" y="3554413"/>
                <a:ext cx="200628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S. Sudan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21" name="Rectangle 1404">
                <a:extLst>
                  <a:ext uri="{FF2B5EF4-FFF2-40B4-BE49-F238E27FC236}">
                    <a16:creationId xmlns:a16="http://schemas.microsoft.com/office/drawing/2014/main" id="{44FFC12A-EC35-B48C-0637-7AEE559F5D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0338" y="3073400"/>
                <a:ext cx="200628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Thailand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23" name="Rectangle 1406">
                <a:extLst>
                  <a:ext uri="{FF2B5EF4-FFF2-40B4-BE49-F238E27FC236}">
                    <a16:creationId xmlns:a16="http://schemas.microsoft.com/office/drawing/2014/main" id="{068FCD5B-E42A-07F9-91A4-2F564F46BB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3663" y="2731294"/>
                <a:ext cx="142790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Oman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25" name="Rectangle 1408">
                <a:extLst>
                  <a:ext uri="{FF2B5EF4-FFF2-40B4-BE49-F238E27FC236}">
                    <a16:creationId xmlns:a16="http://schemas.microsoft.com/office/drawing/2014/main" id="{21AC781E-BB96-4366-CFF5-482D725A72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5088" y="1452563"/>
                <a:ext cx="327149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Turkmenistan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26" name="Rectangle 1409">
                <a:extLst>
                  <a:ext uri="{FF2B5EF4-FFF2-40B4-BE49-F238E27FC236}">
                    <a16:creationId xmlns:a16="http://schemas.microsoft.com/office/drawing/2014/main" id="{DBF2C56E-6520-5BA6-93A4-02743FEC6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29238" y="2797175"/>
                <a:ext cx="104832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Laos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28" name="Rectangle 1411">
                <a:extLst>
                  <a:ext uri="{FF2B5EF4-FFF2-40B4-BE49-F238E27FC236}">
                    <a16:creationId xmlns:a16="http://schemas.microsoft.com/office/drawing/2014/main" id="{71A9A8F7-A70F-30BE-3154-8E02C72399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10200" y="2668588"/>
                <a:ext cx="198819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Vietnam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31" name="Rectangle 1414">
                <a:extLst>
                  <a:ext uri="{FF2B5EF4-FFF2-40B4-BE49-F238E27FC236}">
                    <a16:creationId xmlns:a16="http://schemas.microsoft.com/office/drawing/2014/main" id="{CAD692E0-300C-1565-8C2D-90FC1BCB0A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2674" y="1255713"/>
                <a:ext cx="253043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Kyrgyzstan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34" name="Rectangle 1417">
                <a:extLst>
                  <a:ext uri="{FF2B5EF4-FFF2-40B4-BE49-F238E27FC236}">
                    <a16:creationId xmlns:a16="http://schemas.microsoft.com/office/drawing/2014/main" id="{5CA57D47-C71C-F798-9DC2-C65F1D1038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91150" y="3219450"/>
                <a:ext cx="236777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Cambodia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37" name="Rectangle 1420">
                <a:extLst>
                  <a:ext uri="{FF2B5EF4-FFF2-40B4-BE49-F238E27FC236}">
                    <a16:creationId xmlns:a16="http://schemas.microsoft.com/office/drawing/2014/main" id="{753152E7-3F05-3C29-3DF9-6E5DEFC05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0363" y="2233613"/>
                <a:ext cx="137366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Nepal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38" name="Rectangle 1421">
                <a:extLst>
                  <a:ext uri="{FF2B5EF4-FFF2-40B4-BE49-F238E27FC236}">
                    <a16:creationId xmlns:a16="http://schemas.microsoft.com/office/drawing/2014/main" id="{66995A1E-F570-BA65-C328-15D8D41D8B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0425" y="1470025"/>
                <a:ext cx="224124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Tajikistan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42" name="Rectangle 1425">
                <a:extLst>
                  <a:ext uri="{FF2B5EF4-FFF2-40B4-BE49-F238E27FC236}">
                    <a16:creationId xmlns:a16="http://schemas.microsoft.com/office/drawing/2014/main" id="{65DA6D17-F8DF-78AF-6E93-DE6E94B59F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2250" y="3057525"/>
                <a:ext cx="157249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Eritrea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46" name="Rectangle 1429">
                <a:extLst>
                  <a:ext uri="{FF2B5EF4-FFF2-40B4-BE49-F238E27FC236}">
                    <a16:creationId xmlns:a16="http://schemas.microsoft.com/office/drawing/2014/main" id="{A0C5E41F-B86A-FBE2-764A-B23FB22F86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7369" y="1205706"/>
                <a:ext cx="182553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Georgia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48" name="Rectangle 1431">
                <a:extLst>
                  <a:ext uri="{FF2B5EF4-FFF2-40B4-BE49-F238E27FC236}">
                    <a16:creationId xmlns:a16="http://schemas.microsoft.com/office/drawing/2014/main" id="{380A18AC-7473-BEEC-12FF-B3F34789F2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91038" y="2519363"/>
                <a:ext cx="269311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Bangladesh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49" name="Rectangle 1432">
                <a:extLst>
                  <a:ext uri="{FF2B5EF4-FFF2-40B4-BE49-F238E27FC236}">
                    <a16:creationId xmlns:a16="http://schemas.microsoft.com/office/drawing/2014/main" id="{CB24530C-E4E3-8AD6-423F-AE1E6C3FDC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8037" y="1345408"/>
                <a:ext cx="249428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Azerbaijan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52" name="Rectangle 1435">
                <a:extLst>
                  <a:ext uri="{FF2B5EF4-FFF2-40B4-BE49-F238E27FC236}">
                    <a16:creationId xmlns:a16="http://schemas.microsoft.com/office/drawing/2014/main" id="{26ABFF3C-48C5-17D6-47F4-D3C34231D6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72735" y="3035866"/>
                <a:ext cx="256658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Philippines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56" name="Rectangle 1439">
                <a:extLst>
                  <a:ext uri="{FF2B5EF4-FFF2-40B4-BE49-F238E27FC236}">
                    <a16:creationId xmlns:a16="http://schemas.microsoft.com/office/drawing/2014/main" id="{777C80A1-5AFE-C26B-1B87-28AADEEB05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56388" y="1654175"/>
                <a:ext cx="413907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Republic of Korea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59" name="Rectangle 1442">
                <a:extLst>
                  <a:ext uri="{FF2B5EF4-FFF2-40B4-BE49-F238E27FC236}">
                    <a16:creationId xmlns:a16="http://schemas.microsoft.com/office/drawing/2014/main" id="{8C762C96-7B3A-68F4-E713-7C1D09DECC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5175" y="2286001"/>
                <a:ext cx="169900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Bhutan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62" name="Rectangle 1445">
                <a:extLst>
                  <a:ext uri="{FF2B5EF4-FFF2-40B4-BE49-F238E27FC236}">
                    <a16:creationId xmlns:a16="http://schemas.microsoft.com/office/drawing/2014/main" id="{02DB41DD-7547-6581-8DAC-FE8DC9EFD8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68748" y="1671623"/>
                <a:ext cx="133751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Japan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63" name="Rectangle 1446">
                <a:extLst>
                  <a:ext uri="{FF2B5EF4-FFF2-40B4-BE49-F238E27FC236}">
                    <a16:creationId xmlns:a16="http://schemas.microsoft.com/office/drawing/2014/main" id="{1A168B48-4F4A-74D3-ED82-9A8C03FB20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0853" y="2569161"/>
                <a:ext cx="506087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United Arab Emirates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65" name="Rectangle 1448">
                <a:extLst>
                  <a:ext uri="{FF2B5EF4-FFF2-40B4-BE49-F238E27FC236}">
                    <a16:creationId xmlns:a16="http://schemas.microsoft.com/office/drawing/2014/main" id="{2C37469E-2273-5D47-9552-89D04FE21A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9938" y="2160589"/>
                <a:ext cx="162670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Kuwait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67" name="Rectangle 1450">
                <a:extLst>
                  <a:ext uri="{FF2B5EF4-FFF2-40B4-BE49-F238E27FC236}">
                    <a16:creationId xmlns:a16="http://schemas.microsoft.com/office/drawing/2014/main" id="{549F1865-A749-3585-E3E0-CB0C5843BE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39900" y="3262313"/>
                <a:ext cx="187975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Djibouti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69" name="Rectangle 1452">
                <a:extLst>
                  <a:ext uri="{FF2B5EF4-FFF2-40B4-BE49-F238E27FC236}">
                    <a16:creationId xmlns:a16="http://schemas.microsoft.com/office/drawing/2014/main" id="{FDFA56A1-50EC-0944-2023-F6BF6C08FF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5162" y="2429413"/>
                <a:ext cx="133751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Qatar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91" name="Rectangle 1474">
                <a:extLst>
                  <a:ext uri="{FF2B5EF4-FFF2-40B4-BE49-F238E27FC236}">
                    <a16:creationId xmlns:a16="http://schemas.microsoft.com/office/drawing/2014/main" id="{CDB04644-7746-E50B-6F52-F058907256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32235" y="2359192"/>
                <a:ext cx="178939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Bahrain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39" name="Rectangle 1422">
                <a:extLst>
                  <a:ext uri="{FF2B5EF4-FFF2-40B4-BE49-F238E27FC236}">
                    <a16:creationId xmlns:a16="http://schemas.microsoft.com/office/drawing/2014/main" id="{AAF3C41D-6380-6B51-C0E3-96E935FA9C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73763" y="3765550"/>
                <a:ext cx="204243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Malaysia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40" name="Rectangle 1423">
                <a:extLst>
                  <a:ext uri="{FF2B5EF4-FFF2-40B4-BE49-F238E27FC236}">
                    <a16:creationId xmlns:a16="http://schemas.microsoft.com/office/drawing/2014/main" id="{FF8BBF16-04D4-DA7E-AECD-2C1E20884E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46478" y="4368193"/>
                <a:ext cx="446441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Papua New Guinea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47" name="Rectangle 1430">
                <a:extLst>
                  <a:ext uri="{FF2B5EF4-FFF2-40B4-BE49-F238E27FC236}">
                    <a16:creationId xmlns:a16="http://schemas.microsoft.com/office/drawing/2014/main" id="{165E7C3E-FB80-65CB-6965-6AB808F502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48275" y="3729038"/>
                <a:ext cx="204243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Malaysia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82" name="Rectangle 1465">
                <a:extLst>
                  <a:ext uri="{FF2B5EF4-FFF2-40B4-BE49-F238E27FC236}">
                    <a16:creationId xmlns:a16="http://schemas.microsoft.com/office/drawing/2014/main" id="{13947A98-657C-F977-26B4-37FE662D4C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42297" y="3660411"/>
                <a:ext cx="153634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Brunei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95" name="Rectangle 1478">
                <a:extLst>
                  <a:ext uri="{FF2B5EF4-FFF2-40B4-BE49-F238E27FC236}">
                    <a16:creationId xmlns:a16="http://schemas.microsoft.com/office/drawing/2014/main" id="{986C2FE9-699F-D6DB-B233-CB5B9B053B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52740" y="3927202"/>
                <a:ext cx="234968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Singapore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27" name="Rectangle 1410">
                <a:extLst>
                  <a:ext uri="{FF2B5EF4-FFF2-40B4-BE49-F238E27FC236}">
                    <a16:creationId xmlns:a16="http://schemas.microsoft.com/office/drawing/2014/main" id="{4C0641B1-2D3E-9672-3051-2F8000E1D4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6613" y="4086226"/>
                <a:ext cx="229547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Indonesia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36" name="Rectangle 1419">
                <a:extLst>
                  <a:ext uri="{FF2B5EF4-FFF2-40B4-BE49-F238E27FC236}">
                    <a16:creationId xmlns:a16="http://schemas.microsoft.com/office/drawing/2014/main" id="{8ECA56BD-51BD-662B-89CE-647E63AB2B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6050" y="4100513"/>
                <a:ext cx="229547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Indonesia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11" name="Rectangle 1394">
                <a:extLst>
                  <a:ext uri="{FF2B5EF4-FFF2-40B4-BE49-F238E27FC236}">
                    <a16:creationId xmlns:a16="http://schemas.microsoft.com/office/drawing/2014/main" id="{8F32C801-1501-E766-F493-6A0F69FBE5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9238" y="3463925"/>
                <a:ext cx="193398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Ethiopia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13" name="Rectangle 1396">
                <a:extLst>
                  <a:ext uri="{FF2B5EF4-FFF2-40B4-BE49-F238E27FC236}">
                    <a16:creationId xmlns:a16="http://schemas.microsoft.com/office/drawing/2014/main" id="{C808D614-3658-79EC-08BE-D746C5C553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6188" y="4349750"/>
                <a:ext cx="207858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Tanzania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32" name="Rectangle 1415">
                <a:extLst>
                  <a:ext uri="{FF2B5EF4-FFF2-40B4-BE49-F238E27FC236}">
                    <a16:creationId xmlns:a16="http://schemas.microsoft.com/office/drawing/2014/main" id="{F8E55E65-AAA9-C900-2565-EC5AF881CE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8238" y="3927476"/>
                <a:ext cx="180745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Uganda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64" name="Rectangle 1447">
                <a:extLst>
                  <a:ext uri="{FF2B5EF4-FFF2-40B4-BE49-F238E27FC236}">
                    <a16:creationId xmlns:a16="http://schemas.microsoft.com/office/drawing/2014/main" id="{4291E4E5-0C5C-0E2E-499D-B2FC6CDE9B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2188" y="4205288"/>
                <a:ext cx="186168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Burundi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66" name="Rectangle 1449">
                <a:extLst>
                  <a:ext uri="{FF2B5EF4-FFF2-40B4-BE49-F238E27FC236}">
                    <a16:creationId xmlns:a16="http://schemas.microsoft.com/office/drawing/2014/main" id="{037FB9A6-2BB1-8B07-AF3F-D0910A25F5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950" y="4057650"/>
                <a:ext cx="187975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Rwanda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14" name="Rectangle 1397">
                <a:extLst>
                  <a:ext uri="{FF2B5EF4-FFF2-40B4-BE49-F238E27FC236}">
                    <a16:creationId xmlns:a16="http://schemas.microsoft.com/office/drawing/2014/main" id="{1C628C18-4ACD-CE1E-8B27-7A411069E9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70025" y="3976688"/>
                <a:ext cx="142790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Kenya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35" name="Rectangle 1418">
                <a:extLst>
                  <a:ext uri="{FF2B5EF4-FFF2-40B4-BE49-F238E27FC236}">
                    <a16:creationId xmlns:a16="http://schemas.microsoft.com/office/drawing/2014/main" id="{906D7DDF-2AA1-007D-8081-F190F07A63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1400" y="4565651"/>
                <a:ext cx="171709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Zambia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15" name="Rectangle 1398">
                <a:extLst>
                  <a:ext uri="{FF2B5EF4-FFF2-40B4-BE49-F238E27FC236}">
                    <a16:creationId xmlns:a16="http://schemas.microsoft.com/office/drawing/2014/main" id="{2F0DB1B4-AD99-B2A3-3018-3F5A6E0611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9300" y="3406775"/>
                <a:ext cx="184360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Somalia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24" name="Rectangle 1407">
                <a:extLst>
                  <a:ext uri="{FF2B5EF4-FFF2-40B4-BE49-F238E27FC236}">
                    <a16:creationId xmlns:a16="http://schemas.microsoft.com/office/drawing/2014/main" id="{D90619B1-25A9-236D-24FB-708C03059C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4163" y="1758951"/>
                <a:ext cx="112062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Syria</a:t>
                </a:r>
                <a:endParaRPr kumimoji="0" lang="zh-CN" altLang="zh-CN" sz="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44" name="Rectangle 1427">
                <a:extLst>
                  <a:ext uri="{FF2B5EF4-FFF2-40B4-BE49-F238E27FC236}">
                    <a16:creationId xmlns:a16="http://schemas.microsoft.com/office/drawing/2014/main" id="{34523043-F25A-F0BF-B2A1-68E1C295DA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6708" y="2095783"/>
                <a:ext cx="157249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Jordan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61" name="Rectangle 1444">
                <a:extLst>
                  <a:ext uri="{FF2B5EF4-FFF2-40B4-BE49-F238E27FC236}">
                    <a16:creationId xmlns:a16="http://schemas.microsoft.com/office/drawing/2014/main" id="{C95A050C-8A19-C5E4-DB71-E13A6C6E61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9412" y="2045825"/>
                <a:ext cx="126521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Israel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71" name="Rectangle 1454">
                <a:extLst>
                  <a:ext uri="{FF2B5EF4-FFF2-40B4-BE49-F238E27FC236}">
                    <a16:creationId xmlns:a16="http://schemas.microsoft.com/office/drawing/2014/main" id="{A2F65D68-264C-938C-B261-DEEC3C6789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8263" y="1839913"/>
                <a:ext cx="202434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Lebanon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1060" name="Rectangle 1443">
                <a:extLst>
                  <a:ext uri="{FF2B5EF4-FFF2-40B4-BE49-F238E27FC236}">
                    <a16:creationId xmlns:a16="http://schemas.microsoft.com/office/drawing/2014/main" id="{FE6568C5-C898-25E1-1A2E-7A387B9A41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4988" y="1334294"/>
                <a:ext cx="200628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Armenia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  <p:sp>
            <p:nvSpPr>
              <p:cNvPr id="6" name="Rectangle 1439">
                <a:extLst>
                  <a:ext uri="{FF2B5EF4-FFF2-40B4-BE49-F238E27FC236}">
                    <a16:creationId xmlns:a16="http://schemas.microsoft.com/office/drawing/2014/main" id="{7A6E2223-72D6-92C8-E3BD-64EF379EFB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69157" y="1358829"/>
                <a:ext cx="394025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Dem. Rep. Korea</a:t>
                </a:r>
              </a:p>
            </p:txBody>
          </p:sp>
          <p:sp>
            <p:nvSpPr>
              <p:cNvPr id="22" name="Rectangle 1382">
                <a:extLst>
                  <a:ext uri="{FF2B5EF4-FFF2-40B4-BE49-F238E27FC236}">
                    <a16:creationId xmlns:a16="http://schemas.microsoft.com/office/drawing/2014/main" id="{83DE32E1-8329-59FD-EA94-E19500ED79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14395" y="390590"/>
                <a:ext cx="148211" cy="694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2860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743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2004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657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zh-CN" altLang="zh-CN" sz="4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Russia</a:t>
                </a:r>
                <a:endParaRPr kumimoji="0" lang="zh-CN" altLang="zh-CN" sz="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endParaRPr>
              </a:p>
            </p:txBody>
          </p:sp>
        </p:grpSp>
        <p:sp>
          <p:nvSpPr>
            <p:cNvPr id="1501" name="Freeform 1164">
              <a:extLst>
                <a:ext uri="{FF2B5EF4-FFF2-40B4-BE49-F238E27FC236}">
                  <a16:creationId xmlns:a16="http://schemas.microsoft.com/office/drawing/2014/main" id="{EB690FC3-B023-2DB0-8E3E-B1725DC271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3338" y="2679700"/>
              <a:ext cx="53975" cy="17463"/>
            </a:xfrm>
            <a:custGeom>
              <a:avLst/>
              <a:gdLst>
                <a:gd name="T0" fmla="*/ 25 w 34"/>
                <a:gd name="T1" fmla="*/ 10 h 11"/>
                <a:gd name="T2" fmla="*/ 20 w 34"/>
                <a:gd name="T3" fmla="*/ 10 h 11"/>
                <a:gd name="T4" fmla="*/ 13 w 34"/>
                <a:gd name="T5" fmla="*/ 11 h 11"/>
                <a:gd name="T6" fmla="*/ 9 w 34"/>
                <a:gd name="T7" fmla="*/ 8 h 11"/>
                <a:gd name="T8" fmla="*/ 4 w 34"/>
                <a:gd name="T9" fmla="*/ 3 h 11"/>
                <a:gd name="T10" fmla="*/ 0 w 34"/>
                <a:gd name="T11" fmla="*/ 0 h 11"/>
                <a:gd name="T12" fmla="*/ 8 w 34"/>
                <a:gd name="T13" fmla="*/ 0 h 11"/>
                <a:gd name="T14" fmla="*/ 17 w 34"/>
                <a:gd name="T15" fmla="*/ 0 h 11"/>
                <a:gd name="T16" fmla="*/ 25 w 34"/>
                <a:gd name="T17" fmla="*/ 0 h 11"/>
                <a:gd name="T18" fmla="*/ 33 w 34"/>
                <a:gd name="T19" fmla="*/ 0 h 11"/>
                <a:gd name="T20" fmla="*/ 34 w 34"/>
                <a:gd name="T21" fmla="*/ 0 h 11"/>
                <a:gd name="T22" fmla="*/ 30 w 34"/>
                <a:gd name="T23" fmla="*/ 9 h 11"/>
                <a:gd name="T24" fmla="*/ 25 w 34"/>
                <a:gd name="T2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11">
                  <a:moveTo>
                    <a:pt x="25" y="10"/>
                  </a:moveTo>
                  <a:lnTo>
                    <a:pt x="20" y="10"/>
                  </a:lnTo>
                  <a:lnTo>
                    <a:pt x="13" y="11"/>
                  </a:lnTo>
                  <a:lnTo>
                    <a:pt x="9" y="8"/>
                  </a:lnTo>
                  <a:lnTo>
                    <a:pt x="4" y="3"/>
                  </a:lnTo>
                  <a:lnTo>
                    <a:pt x="0" y="0"/>
                  </a:lnTo>
                  <a:lnTo>
                    <a:pt x="8" y="0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33" y="0"/>
                  </a:lnTo>
                  <a:lnTo>
                    <a:pt x="34" y="0"/>
                  </a:lnTo>
                  <a:lnTo>
                    <a:pt x="30" y="9"/>
                  </a:lnTo>
                  <a:lnTo>
                    <a:pt x="25" y="10"/>
                  </a:lnTo>
                  <a:close/>
                </a:path>
              </a:pathLst>
            </a:custGeom>
            <a:solidFill>
              <a:srgbClr val="4BACC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4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9A3EAB-8D90-2D3E-0F05-E813458285C4}"/>
              </a:ext>
            </a:extLst>
          </p:cNvPr>
          <p:cNvGrpSpPr/>
          <p:nvPr/>
        </p:nvGrpSpPr>
        <p:grpSpPr>
          <a:xfrm>
            <a:off x="1322709" y="1817067"/>
            <a:ext cx="5915346" cy="2628121"/>
            <a:chOff x="1322709" y="1817067"/>
            <a:chExt cx="5915346" cy="2628121"/>
          </a:xfrm>
        </p:grpSpPr>
        <p:sp>
          <p:nvSpPr>
            <p:cNvPr id="7" name="Rectangle 30">
              <a:extLst>
                <a:ext uri="{FF2B5EF4-FFF2-40B4-BE49-F238E27FC236}">
                  <a16:creationId xmlns:a16="http://schemas.microsoft.com/office/drawing/2014/main" id="{B9ADB8DF-55F3-DFE4-AE94-B45D8C13CF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0647" y="2913237"/>
              <a:ext cx="25167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4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Persian Gulf</a:t>
              </a:r>
              <a:endParaRPr kumimoji="0" lang="zh-CN" altLang="zh-CN" sz="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8" name="Rectangle 30">
              <a:extLst>
                <a:ext uri="{FF2B5EF4-FFF2-40B4-BE49-F238E27FC236}">
                  <a16:creationId xmlns:a16="http://schemas.microsoft.com/office/drawing/2014/main" id="{15C8DD46-B739-4392-959D-D60C9AE16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8813" y="3119190"/>
              <a:ext cx="27892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4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Gulf of Oman</a:t>
              </a:r>
              <a:endParaRPr kumimoji="0" lang="zh-CN" altLang="zh-CN" sz="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9" name="Rectangle 30">
              <a:extLst>
                <a:ext uri="{FF2B5EF4-FFF2-40B4-BE49-F238E27FC236}">
                  <a16:creationId xmlns:a16="http://schemas.microsoft.com/office/drawing/2014/main" id="{E9925B7B-5F4A-43FF-B57E-819AE10D73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5663" y="3032421"/>
              <a:ext cx="344646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4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Strait of Hormuz</a:t>
              </a:r>
              <a:endParaRPr kumimoji="0" lang="zh-CN" altLang="zh-CN" sz="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0" name="Rectangle 30">
              <a:extLst>
                <a:ext uri="{FF2B5EF4-FFF2-40B4-BE49-F238E27FC236}">
                  <a16:creationId xmlns:a16="http://schemas.microsoft.com/office/drawing/2014/main" id="{E4CF8372-1FE0-E9ED-52E4-FE03CD28D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2146" y="3314080"/>
              <a:ext cx="165110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4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Red Sea</a:t>
              </a:r>
              <a:endParaRPr kumimoji="0" lang="zh-CN" altLang="zh-CN" sz="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5F9B7F63-AEAE-E0E4-6DE8-4F27C77FB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2709" y="2488580"/>
              <a:ext cx="399148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400" dirty="0">
                  <a:solidFill>
                    <a:srgbClr val="0070C0"/>
                  </a:solidFill>
                  <a:latin typeface="Calibri" panose="020F0502020204030204" pitchFamily="34" charset="0"/>
                </a:rPr>
                <a:t>Mediterranean Sea</a:t>
              </a:r>
              <a:endParaRPr kumimoji="0" lang="zh-CN" altLang="zh-CN" sz="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2" name="Rectangle 30">
              <a:extLst>
                <a:ext uri="{FF2B5EF4-FFF2-40B4-BE49-F238E27FC236}">
                  <a16:creationId xmlns:a16="http://schemas.microsoft.com/office/drawing/2014/main" id="{6C0728F4-436A-B5C8-B214-F2F38B5E90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3686" y="2149525"/>
              <a:ext cx="24686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400" dirty="0">
                  <a:solidFill>
                    <a:srgbClr val="0070C0"/>
                  </a:solidFill>
                  <a:latin typeface="Calibri" panose="020F0502020204030204" pitchFamily="34" charset="0"/>
                </a:rPr>
                <a:t>Caspian Sea</a:t>
              </a:r>
              <a:endParaRPr kumimoji="0" lang="zh-CN" altLang="zh-CN" sz="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3" name="Rectangle 30">
              <a:extLst>
                <a:ext uri="{FF2B5EF4-FFF2-40B4-BE49-F238E27FC236}">
                  <a16:creationId xmlns:a16="http://schemas.microsoft.com/office/drawing/2014/main" id="{54900EB3-2A46-C24B-B722-A7C8B0F0B2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2520" y="3700215"/>
              <a:ext cx="26289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4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Gulf of Aden</a:t>
              </a:r>
              <a:endParaRPr kumimoji="0" lang="zh-CN" altLang="zh-CN" sz="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4" name="Rectangle 30">
              <a:extLst>
                <a:ext uri="{FF2B5EF4-FFF2-40B4-BE49-F238E27FC236}">
                  <a16:creationId xmlns:a16="http://schemas.microsoft.com/office/drawing/2014/main" id="{79EADD94-26AB-961B-F6CC-EF07BA9685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613" y="3350171"/>
              <a:ext cx="246862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4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Calibri" panose="020F0502020204030204" pitchFamily="34" charset="0"/>
                </a:rPr>
                <a:t>Arabian Sea</a:t>
              </a:r>
              <a:endParaRPr kumimoji="0" lang="zh-CN" altLang="zh-CN" sz="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  <p:sp>
          <p:nvSpPr>
            <p:cNvPr id="15" name="Rectangle 30">
              <a:extLst>
                <a:ext uri="{FF2B5EF4-FFF2-40B4-BE49-F238E27FC236}">
                  <a16:creationId xmlns:a16="http://schemas.microsoft.com/office/drawing/2014/main" id="{F09358E6-1F58-256F-703C-4ADA1A3C0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1082" y="4383633"/>
              <a:ext cx="27411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400" dirty="0">
                  <a:solidFill>
                    <a:srgbClr val="0070C0"/>
                  </a:solidFill>
                  <a:latin typeface="Calibri" panose="020F0502020204030204" pitchFamily="34" charset="0"/>
                </a:rPr>
                <a:t>Indian Ocean</a:t>
              </a:r>
              <a:endParaRPr lang="zh-CN" altLang="zh-CN" sz="400" dirty="0">
                <a:solidFill>
                  <a:srgbClr val="0070C0"/>
                </a:solidFill>
              </a:endParaRPr>
            </a:p>
          </p:txBody>
        </p:sp>
        <p:sp>
          <p:nvSpPr>
            <p:cNvPr id="17" name="Rectangle 30">
              <a:extLst>
                <a:ext uri="{FF2B5EF4-FFF2-40B4-BE49-F238E27FC236}">
                  <a16:creationId xmlns:a16="http://schemas.microsoft.com/office/drawing/2014/main" id="{CC9D5F72-6619-83E1-A655-15E482AAB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9132" y="3272383"/>
              <a:ext cx="278923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400" dirty="0">
                  <a:solidFill>
                    <a:srgbClr val="0070C0"/>
                  </a:solidFill>
                  <a:latin typeface="Calibri" panose="020F0502020204030204" pitchFamily="34" charset="0"/>
                </a:rPr>
                <a:t>Pacific Ocean</a:t>
              </a:r>
              <a:endParaRPr lang="zh-CN" altLang="zh-CN" sz="400" dirty="0">
                <a:solidFill>
                  <a:srgbClr val="0070C0"/>
                </a:solidFill>
              </a:endParaRPr>
            </a:p>
          </p:txBody>
        </p:sp>
        <p:sp>
          <p:nvSpPr>
            <p:cNvPr id="18" name="Rectangle 30">
              <a:extLst>
                <a:ext uri="{FF2B5EF4-FFF2-40B4-BE49-F238E27FC236}">
                  <a16:creationId xmlns:a16="http://schemas.microsoft.com/office/drawing/2014/main" id="{EC500A74-2C57-6DA7-8C18-C20244B27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6547" y="1817067"/>
              <a:ext cx="193964" cy="61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2860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743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200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657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lvl="0" defTabSz="914400"/>
              <a:r>
                <a:rPr lang="en-US" altLang="zh-CN" sz="400" dirty="0">
                  <a:solidFill>
                    <a:srgbClr val="0070C0"/>
                  </a:solidFill>
                  <a:latin typeface="Calibri" panose="020F0502020204030204" pitchFamily="34" charset="0"/>
                </a:rPr>
                <a:t>Black Sea</a:t>
              </a:r>
              <a:endParaRPr kumimoji="0" lang="zh-CN" altLang="zh-CN" sz="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A07C550-AADD-F6B3-714B-DB21C9DEDFF1}"/>
              </a:ext>
            </a:extLst>
          </p:cNvPr>
          <p:cNvCxnSpPr>
            <a:cxnSpLocks/>
          </p:cNvCxnSpPr>
          <p:nvPr/>
        </p:nvCxnSpPr>
        <p:spPr>
          <a:xfrm flipH="1" flipV="1">
            <a:off x="2891521" y="2938495"/>
            <a:ext cx="73033" cy="129288"/>
          </a:xfrm>
          <a:prstGeom prst="straightConnector1">
            <a:avLst/>
          </a:prstGeom>
          <a:ln w="6350">
            <a:solidFill>
              <a:schemeClr val="tx1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5306</TotalTime>
  <Words>432</Words>
  <Application>Microsoft Office PowerPoint</Application>
  <PresentationFormat>On-screen Show (16:9)</PresentationFormat>
  <Paragraphs>188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宋体</vt:lpstr>
      <vt:lpstr>Arial</vt:lpstr>
      <vt:lpstr>Calibri</vt:lpstr>
      <vt:lpstr>Wingdings</vt:lpstr>
      <vt:lpstr>Office 主题​​</vt:lpstr>
      <vt:lpstr>Strait of Hormuz Map-1</vt:lpstr>
      <vt:lpstr>Strait of Hormuz Map-2</vt:lpstr>
      <vt:lpstr>Strait of Hormuz Map-3</vt:lpstr>
      <vt:lpstr>Strait of Hormuz Map-4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143</cp:revision>
  <dcterms:created xsi:type="dcterms:W3CDTF">2016-05-15T02:42:52Z</dcterms:created>
  <dcterms:modified xsi:type="dcterms:W3CDTF">2026-03-10T12:49:40Z</dcterms:modified>
</cp:coreProperties>
</file>